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2.xml" ContentType="application/vnd.openxmlformats-officedocument.drawingml.chartshapes+xml"/>
  <Override PartName="/ppt/notesSlides/notesSlide6.xml" ContentType="application/vnd.openxmlformats-officedocument.presentationml.notesSlide+xml"/>
  <Override PartName="/ppt/comments/modernComment_7FFFD1E1_CEA67D2C.xml" ContentType="application/vnd.ms-powerpoint.comments+xml"/>
  <Override PartName="/ppt/notesSlides/notesSlide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 id="2147483692" r:id="rId6"/>
    <p:sldMasterId id="2147483712" r:id="rId7"/>
  </p:sldMasterIdLst>
  <p:notesMasterIdLst>
    <p:notesMasterId r:id="rId25"/>
  </p:notesMasterIdLst>
  <p:sldIdLst>
    <p:sldId id="2147471822" r:id="rId8"/>
    <p:sldId id="2147471824" r:id="rId9"/>
    <p:sldId id="2147471838" r:id="rId10"/>
    <p:sldId id="2147471839" r:id="rId11"/>
    <p:sldId id="2147471840" r:id="rId12"/>
    <p:sldId id="2147471835" r:id="rId13"/>
    <p:sldId id="2147471836" r:id="rId14"/>
    <p:sldId id="2147471819" r:id="rId15"/>
    <p:sldId id="2147471837" r:id="rId16"/>
    <p:sldId id="2147471820" r:id="rId17"/>
    <p:sldId id="2147471831" r:id="rId18"/>
    <p:sldId id="2147471826" r:id="rId19"/>
    <p:sldId id="2147471841" r:id="rId20"/>
    <p:sldId id="2147471676" r:id="rId21"/>
    <p:sldId id="2147471834" r:id="rId22"/>
    <p:sldId id="2147471772" r:id="rId23"/>
    <p:sldId id="692" r:id="rId24"/>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utline" id="{609C9036-5266-41C2-849B-FFE4FE583B75}">
          <p14:sldIdLst>
            <p14:sldId id="2147471822"/>
            <p14:sldId id="2147471824"/>
            <p14:sldId id="2147471838"/>
            <p14:sldId id="2147471839"/>
            <p14:sldId id="2147471840"/>
            <p14:sldId id="2147471835"/>
            <p14:sldId id="2147471836"/>
            <p14:sldId id="2147471819"/>
            <p14:sldId id="2147471837"/>
            <p14:sldId id="2147471820"/>
            <p14:sldId id="2147471831"/>
            <p14:sldId id="2147471826"/>
            <p14:sldId id="2147471841"/>
            <p14:sldId id="2147471676"/>
            <p14:sldId id="2147471834"/>
            <p14:sldId id="2147471772"/>
            <p14:sldId id="692"/>
          </p14:sldIdLst>
        </p14:section>
        <p14:section name="Default Section" id="{16B605D9-D246-4BB1-AAEE-2B0CFE4CFD4D}">
          <p14:sldIdLst/>
        </p14:section>
      </p14:sectionLst>
    </p:ext>
    <p:ext uri="{EFAFB233-063F-42B5-8137-9DF3F51BA10A}">
      <p15:sldGuideLst xmlns:p15="http://schemas.microsoft.com/office/powerpoint/2012/main">
        <p15:guide id="1" orient="horz" pos="480" userDrawn="1">
          <p15:clr>
            <a:srgbClr val="A4A3A4"/>
          </p15:clr>
        </p15:guide>
        <p15:guide id="2" pos="7248" userDrawn="1">
          <p15:clr>
            <a:srgbClr val="A4A3A4"/>
          </p15:clr>
        </p15:guide>
        <p15:guide id="3" pos="4080" userDrawn="1">
          <p15:clr>
            <a:srgbClr val="A4A3A4"/>
          </p15:clr>
        </p15:guide>
        <p15:guide id="4" orient="horz" pos="304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A58911-4E3B-7C33-3EEC-8AA4DD8F353A}" name="Kriti ANDHARE" initials="KA" userId="S::Kriti.ANDHARE@amro-asia.org::820a0ee8-a003-4f91-abd5-a1519219df2e" providerId="AD"/>
  <p188:author id="{D0AC5315-7A3E-6A79-86DB-323FA27A1608}" name="Catharine KHO" initials="CTYK" userId="Catharine KHO" providerId="None"/>
  <p188:author id="{D9580029-EAFB-4928-B109-6E30792DA26C}" name="Haobin WANG" initials="HW" userId="S::Haobin.Wang@amro-asia.org::f8dfb69d-9caf-4313-a1ab-ea930c1d7d91" providerId="AD"/>
  <p188:author id="{4664C82B-CB40-6F1A-302D-06DF7C524C2D}" name="Eunmi PARK" initials="EP" userId="S::Eunmi.Park@amro-asia.org::a8517a4a-3abc-4a3a-b001-254ec416ebe2" providerId="AD"/>
  <p188:author id="{5DD3DC2B-4240-55F9-71D3-78A9838CA13D}" name="Naoaki INAYOSHI" initials="NI" userId="S::Naoaki.Inayoshi@amro-asia.org::78189a8c-f2ae-4c1e-ae8c-3d1408a73d56" providerId="AD"/>
  <p188:author id="{BA99CC61-2ECE-163A-E4BE-CD3EF7454C81}" name="Anthony TAN" initials="AT" userId="S::Anthony.Tan@amro-asia.org::d84b06ae-9acd-4184-9ba4-1059b8fa8974" providerId="AD"/>
  <p188:author id="{544FF99F-5365-BE8C-80CE-243BD3F19497}" name="Karen WILKINSON" initials="KW" userId="S::Karen.Wilkinson@amro-asia.org::bd8add58-ebbe-4c26-9f9c-87d26ea6e044" providerId="AD"/>
  <p188:author id="{385188B5-8965-C567-9556-611FBE5F7F18}" name="Jun Ee Yohnsen ANG" initials="JA" userId="S::Yohnsen.Ang@amro-asia.org::bd411410-b4fd-46ab-b5e1-8624d05c16ee" providerId="AD"/>
  <p188:author id="{DC9246B8-306A-282C-B921-CAFA2FF30751}" name="Catharine Tjing Yiing KHO" initials="TK" userId="S::Catharine.Kho@amro-asia.org::8b159cca-01cb-42aa-a0ce-69c751a54941" providerId="AD"/>
  <p188:author id="{E0986EBB-D968-9DB0-A072-043047013ECB}" name="Megan Wen Xi CHONG" initials="MWXC" userId="S::Megan.Chong@amro-asia.org::ed29371a-a712-44fc-97f8-747d75e71fe2" providerId="AD"/>
  <p188:author id="{DAB498C9-F75F-0853-460A-6C79E4AF07E0}" name="Hui Shan SEAH" initials="HS" userId="S::Seah.HuiShan@amro-asia.org::ca6bb2a8-7b07-4646-b24d-3641c5f69d32" providerId="AD"/>
  <p188:author id="{3BF264D6-D036-849B-9E6E-55A895E00E42}" name="Allen NG" initials="AN" userId="S::Allen.Ng@amro-asia.org::c34ed12e-0f2a-4f87-8d33-2c18db8fdcf0" providerId="AD"/>
  <p188:author id="{22D1D5F1-0C10-5294-F66A-32AB329FB19B}" name="Yuhong WU" initials="YW" userId="S::Yuhong.Wu@amro-asia.org::404d9bad-a052-482c-a232-b20b22dbe2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5A5A"/>
    <a:srgbClr val="AF494B"/>
    <a:srgbClr val="FF8080"/>
    <a:srgbClr val="006260"/>
    <a:srgbClr val="7FD8E1"/>
    <a:srgbClr val="A1E2E9"/>
    <a:srgbClr val="D9D9D9"/>
    <a:srgbClr val="F5CFC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696C7A-F705-4F1F-B26B-8DFE0714DF8F}" v="22" dt="2026-09-04T03:58:47.6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1" autoAdjust="0"/>
    <p:restoredTop sz="53027" autoAdjust="0"/>
  </p:normalViewPr>
  <p:slideViewPr>
    <p:cSldViewPr snapToGrid="0">
      <p:cViewPr varScale="1">
        <p:scale>
          <a:sx n="58" d="100"/>
          <a:sy n="58" d="100"/>
        </p:scale>
        <p:origin x="2628" y="78"/>
      </p:cViewPr>
      <p:guideLst>
        <p:guide orient="horz" pos="480"/>
        <p:guide pos="7248"/>
        <p:guide pos="4080"/>
        <p:guide orient="horz" pos="30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ti ANDHARE" userId="820a0ee8-a003-4f91-abd5-a1519219df2e" providerId="ADAL" clId="{D4050FE1-834D-452D-B719-5F1AB002933C}"/>
    <pc:docChg chg="addSld delSld modSld modSection">
      <pc:chgData name="Kriti ANDHARE" userId="820a0ee8-a003-4f91-abd5-a1519219df2e" providerId="ADAL" clId="{D4050FE1-834D-452D-B719-5F1AB002933C}" dt="2026-08-31T06:50:50.295" v="82"/>
      <pc:docMkLst>
        <pc:docMk/>
      </pc:docMkLst>
      <pc:sldChg chg="mod">
        <pc:chgData name="Kriti ANDHARE" userId="820a0ee8-a003-4f91-abd5-a1519219df2e" providerId="ADAL" clId="{D4050FE1-834D-452D-B719-5F1AB002933C}" dt="2026-08-31T03:51:29.336" v="80" actId="27918"/>
        <pc:sldMkLst>
          <pc:docMk/>
          <pc:sldMk cId="3422386476" sldId="2147471835"/>
        </pc:sldMkLst>
      </pc:sldChg>
      <pc:sldChg chg="modSp mod modAnim">
        <pc:chgData name="Kriti ANDHARE" userId="820a0ee8-a003-4f91-abd5-a1519219df2e" providerId="ADAL" clId="{D4050FE1-834D-452D-B719-5F1AB002933C}" dt="2026-08-31T06:50:50.295" v="82"/>
        <pc:sldMkLst>
          <pc:docMk/>
          <pc:sldMk cId="722629162" sldId="2147471836"/>
        </pc:sldMkLst>
        <pc:spChg chg="mod">
          <ac:chgData name="Kriti ANDHARE" userId="820a0ee8-a003-4f91-abd5-a1519219df2e" providerId="ADAL" clId="{D4050FE1-834D-452D-B719-5F1AB002933C}" dt="2026-08-31T03:37:45.096" v="6" actId="14100"/>
          <ac:spMkLst>
            <pc:docMk/>
            <pc:sldMk cId="722629162" sldId="2147471836"/>
            <ac:spMk id="17" creationId="{ED76750C-559A-B6A2-6E7F-D16E27252AB1}"/>
          </ac:spMkLst>
        </pc:spChg>
      </pc:sldChg>
      <pc:sldChg chg="addSp modSp add mod">
        <pc:chgData name="Kriti ANDHARE" userId="820a0ee8-a003-4f91-abd5-a1519219df2e" providerId="ADAL" clId="{D4050FE1-834D-452D-B719-5F1AB002933C}" dt="2026-08-31T03:50:02.885" v="77" actId="404"/>
        <pc:sldMkLst>
          <pc:docMk/>
          <pc:sldMk cId="3467017516" sldId="2147471841"/>
        </pc:sldMkLst>
        <pc:spChg chg="mod">
          <ac:chgData name="Kriti ANDHARE" userId="820a0ee8-a003-4f91-abd5-a1519219df2e" providerId="ADAL" clId="{D4050FE1-834D-452D-B719-5F1AB002933C}" dt="2026-08-31T03:47:36.745" v="14" actId="20577"/>
          <ac:spMkLst>
            <pc:docMk/>
            <pc:sldMk cId="3467017516" sldId="2147471841"/>
            <ac:spMk id="3" creationId="{07FC21FA-84EC-9F4C-3B15-26C87E47B4E8}"/>
          </ac:spMkLst>
        </pc:spChg>
        <pc:spChg chg="add mod">
          <ac:chgData name="Kriti ANDHARE" userId="820a0ee8-a003-4f91-abd5-a1519219df2e" providerId="ADAL" clId="{D4050FE1-834D-452D-B719-5F1AB002933C}" dt="2026-08-31T03:50:02.885" v="77" actId="404"/>
          <ac:spMkLst>
            <pc:docMk/>
            <pc:sldMk cId="3467017516" sldId="2147471841"/>
            <ac:spMk id="4" creationId="{8F21B673-D0C5-C974-8DFE-A2B52D3C2505}"/>
          </ac:spMkLst>
        </pc:spChg>
        <pc:spChg chg="add mod">
          <ac:chgData name="Kriti ANDHARE" userId="820a0ee8-a003-4f91-abd5-a1519219df2e" providerId="ADAL" clId="{D4050FE1-834D-452D-B719-5F1AB002933C}" dt="2026-08-31T03:50:02.885" v="77" actId="404"/>
          <ac:spMkLst>
            <pc:docMk/>
            <pc:sldMk cId="3467017516" sldId="2147471841"/>
            <ac:spMk id="6" creationId="{18583A64-C6E1-E21C-D3C4-C160112F2F1F}"/>
          </ac:spMkLst>
        </pc:spChg>
        <pc:spChg chg="add mod">
          <ac:chgData name="Kriti ANDHARE" userId="820a0ee8-a003-4f91-abd5-a1519219df2e" providerId="ADAL" clId="{D4050FE1-834D-452D-B719-5F1AB002933C}" dt="2026-08-31T03:50:02.885" v="77" actId="404"/>
          <ac:spMkLst>
            <pc:docMk/>
            <pc:sldMk cId="3467017516" sldId="2147471841"/>
            <ac:spMk id="9" creationId="{C55E1CF1-8073-508A-EAE1-9A8BD24132FC}"/>
          </ac:spMkLst>
        </pc:spChg>
        <pc:spChg chg="add mod">
          <ac:chgData name="Kriti ANDHARE" userId="820a0ee8-a003-4f91-abd5-a1519219df2e" providerId="ADAL" clId="{D4050FE1-834D-452D-B719-5F1AB002933C}" dt="2026-08-31T03:50:02.885" v="77" actId="404"/>
          <ac:spMkLst>
            <pc:docMk/>
            <pc:sldMk cId="3467017516" sldId="2147471841"/>
            <ac:spMk id="12" creationId="{D7AD91A7-A952-C0AE-4FF1-C4BE9984889C}"/>
          </ac:spMkLst>
        </pc:spChg>
        <pc:spChg chg="add mod">
          <ac:chgData name="Kriti ANDHARE" userId="820a0ee8-a003-4f91-abd5-a1519219df2e" providerId="ADAL" clId="{D4050FE1-834D-452D-B719-5F1AB002933C}" dt="2026-08-31T03:50:02.885" v="77" actId="404"/>
          <ac:spMkLst>
            <pc:docMk/>
            <pc:sldMk cId="3467017516" sldId="2147471841"/>
            <ac:spMk id="14" creationId="{5C2A5C67-41B8-7A1A-A684-8DDC252E6028}"/>
          </ac:spMkLst>
        </pc:spChg>
        <pc:spChg chg="add mod">
          <ac:chgData name="Kriti ANDHARE" userId="820a0ee8-a003-4f91-abd5-a1519219df2e" providerId="ADAL" clId="{D4050FE1-834D-452D-B719-5F1AB002933C}" dt="2026-08-31T03:50:02.885" v="77" actId="404"/>
          <ac:spMkLst>
            <pc:docMk/>
            <pc:sldMk cId="3467017516" sldId="2147471841"/>
            <ac:spMk id="19" creationId="{7233EF74-6746-90D8-B7D1-5C07B4E1962B}"/>
          </ac:spMkLst>
        </pc:spChg>
        <pc:grpChg chg="add mod">
          <ac:chgData name="Kriti ANDHARE" userId="820a0ee8-a003-4f91-abd5-a1519219df2e" providerId="ADAL" clId="{D4050FE1-834D-452D-B719-5F1AB002933C}" dt="2026-08-31T03:49:22.528" v="56" actId="164"/>
          <ac:grpSpMkLst>
            <pc:docMk/>
            <pc:sldMk cId="3467017516" sldId="2147471841"/>
            <ac:grpSpMk id="22" creationId="{131193F7-0AFA-DAF0-169D-4409521D1752}"/>
          </ac:grpSpMkLst>
        </pc:grpChg>
        <pc:picChg chg="mod modCrop">
          <ac:chgData name="Kriti ANDHARE" userId="820a0ee8-a003-4f91-abd5-a1519219df2e" providerId="ADAL" clId="{D4050FE1-834D-452D-B719-5F1AB002933C}" dt="2026-08-31T03:47:45.269" v="15" actId="732"/>
          <ac:picMkLst>
            <pc:docMk/>
            <pc:sldMk cId="3467017516" sldId="2147471841"/>
            <ac:picMk id="32" creationId="{4045D7A9-3D1C-F875-75A2-9E010642F744}"/>
          </ac:picMkLst>
        </pc:picChg>
      </pc:sldChg>
    </pc:docChg>
  </pc:docChgLst>
  <pc:docChgLst>
    <pc:chgData name="Catharine Tjing Yiing KHO" userId="8b159cca-01cb-42aa-a0ce-69c751a54941" providerId="ADAL" clId="{3FF1418B-104C-4E41-B20C-91D71A793D76}"/>
    <pc:docChg chg="undo custSel modSld modMainMaster modNotesMaster">
      <pc:chgData name="Catharine Tjing Yiing KHO" userId="8b159cca-01cb-42aa-a0ce-69c751a54941" providerId="ADAL" clId="{3FF1418B-104C-4E41-B20C-91D71A793D76}" dt="2026-09-04T03:58:47.617" v="50"/>
      <pc:docMkLst>
        <pc:docMk/>
      </pc:docMkLst>
      <pc:sldChg chg="modSp modNotes">
        <pc:chgData name="Catharine Tjing Yiing KHO" userId="8b159cca-01cb-42aa-a0ce-69c751a54941" providerId="ADAL" clId="{3FF1418B-104C-4E41-B20C-91D71A793D76}" dt="2026-09-04T03:58:47.617" v="50"/>
        <pc:sldMkLst>
          <pc:docMk/>
          <pc:sldMk cId="4002953211" sldId="692"/>
        </pc:sldMkLst>
        <pc:spChg chg="mod">
          <ac:chgData name="Catharine Tjing Yiing KHO" userId="8b159cca-01cb-42aa-a0ce-69c751a54941" providerId="ADAL" clId="{3FF1418B-104C-4E41-B20C-91D71A793D76}" dt="2026-09-04T03:58:47.617" v="50"/>
          <ac:spMkLst>
            <pc:docMk/>
            <pc:sldMk cId="4002953211" sldId="692"/>
            <ac:spMk id="2" creationId="{00000000-0000-0000-0000-000000000000}"/>
          </ac:spMkLst>
        </pc:spChg>
        <pc:spChg chg="mod">
          <ac:chgData name="Catharine Tjing Yiing KHO" userId="8b159cca-01cb-42aa-a0ce-69c751a54941" providerId="ADAL" clId="{3FF1418B-104C-4E41-B20C-91D71A793D76}" dt="2026-09-04T03:58:47.617" v="50"/>
          <ac:spMkLst>
            <pc:docMk/>
            <pc:sldMk cId="4002953211" sldId="692"/>
            <ac:spMk id="3" creationId="{00000000-0000-0000-0000-000000000000}"/>
          </ac:spMkLst>
        </pc:spChg>
        <pc:spChg chg="mod">
          <ac:chgData name="Catharine Tjing Yiing KHO" userId="8b159cca-01cb-42aa-a0ce-69c751a54941" providerId="ADAL" clId="{3FF1418B-104C-4E41-B20C-91D71A793D76}" dt="2026-09-04T03:58:47.617" v="50"/>
          <ac:spMkLst>
            <pc:docMk/>
            <pc:sldMk cId="4002953211" sldId="692"/>
            <ac:spMk id="5" creationId="{DC007B08-AC22-F2EC-1FE1-6D948DCC54C2}"/>
          </ac:spMkLst>
        </pc:spChg>
        <pc:picChg chg="mod">
          <ac:chgData name="Catharine Tjing Yiing KHO" userId="8b159cca-01cb-42aa-a0ce-69c751a54941" providerId="ADAL" clId="{3FF1418B-104C-4E41-B20C-91D71A793D76}" dt="2026-09-04T03:58:47.617" v="50"/>
          <ac:picMkLst>
            <pc:docMk/>
            <pc:sldMk cId="4002953211" sldId="692"/>
            <ac:picMk id="8" creationId="{3948110A-99C6-13CD-7A2B-0E58AC66C65B}"/>
          </ac:picMkLst>
        </pc:picChg>
      </pc:sldChg>
      <pc:sldChg chg="modSp modNotes">
        <pc:chgData name="Catharine Tjing Yiing KHO" userId="8b159cca-01cb-42aa-a0ce-69c751a54941" providerId="ADAL" clId="{3FF1418B-104C-4E41-B20C-91D71A793D76}" dt="2026-09-04T03:58:47.617" v="50"/>
        <pc:sldMkLst>
          <pc:docMk/>
          <pc:sldMk cId="2235068560" sldId="2147471676"/>
        </pc:sldMkLst>
        <pc:spChg chg="mod">
          <ac:chgData name="Catharine Tjing Yiing KHO" userId="8b159cca-01cb-42aa-a0ce-69c751a54941" providerId="ADAL" clId="{3FF1418B-104C-4E41-B20C-91D71A793D76}" dt="2026-09-04T03:58:47.617" v="50"/>
          <ac:spMkLst>
            <pc:docMk/>
            <pc:sldMk cId="2235068560" sldId="2147471676"/>
            <ac:spMk id="4" creationId="{41F4DA7F-CAB3-6856-7CD5-6822A70646D6}"/>
          </ac:spMkLst>
        </pc:spChg>
        <pc:spChg chg="mod">
          <ac:chgData name="Catharine Tjing Yiing KHO" userId="8b159cca-01cb-42aa-a0ce-69c751a54941" providerId="ADAL" clId="{3FF1418B-104C-4E41-B20C-91D71A793D76}" dt="2026-09-04T03:58:47.617" v="50"/>
          <ac:spMkLst>
            <pc:docMk/>
            <pc:sldMk cId="2235068560" sldId="2147471676"/>
            <ac:spMk id="7" creationId="{7AAF4837-8708-8A09-EFFA-521BD2F1483A}"/>
          </ac:spMkLst>
        </pc:spChg>
        <pc:spChg chg="mod">
          <ac:chgData name="Catharine Tjing Yiing KHO" userId="8b159cca-01cb-42aa-a0ce-69c751a54941" providerId="ADAL" clId="{3FF1418B-104C-4E41-B20C-91D71A793D76}" dt="2026-09-04T03:58:47.617" v="50"/>
          <ac:spMkLst>
            <pc:docMk/>
            <pc:sldMk cId="2235068560" sldId="2147471676"/>
            <ac:spMk id="15" creationId="{1AED006E-67C3-C8A2-D066-27F35F915A4F}"/>
          </ac:spMkLst>
        </pc:spChg>
        <pc:spChg chg="mod">
          <ac:chgData name="Catharine Tjing Yiing KHO" userId="8b159cca-01cb-42aa-a0ce-69c751a54941" providerId="ADAL" clId="{3FF1418B-104C-4E41-B20C-91D71A793D76}" dt="2026-09-04T03:58:47.617" v="50"/>
          <ac:spMkLst>
            <pc:docMk/>
            <pc:sldMk cId="2235068560" sldId="2147471676"/>
            <ac:spMk id="17" creationId="{DF7820ED-AE0A-97FF-A8BE-E9746A7B5F8D}"/>
          </ac:spMkLst>
        </pc:spChg>
        <pc:spChg chg="mod">
          <ac:chgData name="Catharine Tjing Yiing KHO" userId="8b159cca-01cb-42aa-a0ce-69c751a54941" providerId="ADAL" clId="{3FF1418B-104C-4E41-B20C-91D71A793D76}" dt="2026-09-04T03:58:47.617" v="50"/>
          <ac:spMkLst>
            <pc:docMk/>
            <pc:sldMk cId="2235068560" sldId="2147471676"/>
            <ac:spMk id="27" creationId="{30A00ACB-483D-2B94-2E36-6249FE89897D}"/>
          </ac:spMkLst>
        </pc:spChg>
        <pc:spChg chg="mod">
          <ac:chgData name="Catharine Tjing Yiing KHO" userId="8b159cca-01cb-42aa-a0ce-69c751a54941" providerId="ADAL" clId="{3FF1418B-104C-4E41-B20C-91D71A793D76}" dt="2026-09-04T03:58:47.617" v="50"/>
          <ac:spMkLst>
            <pc:docMk/>
            <pc:sldMk cId="2235068560" sldId="2147471676"/>
            <ac:spMk id="41" creationId="{00000000-0000-0000-0000-000000000000}"/>
          </ac:spMkLst>
        </pc:spChg>
        <pc:spChg chg="mod">
          <ac:chgData name="Catharine Tjing Yiing KHO" userId="8b159cca-01cb-42aa-a0ce-69c751a54941" providerId="ADAL" clId="{3FF1418B-104C-4E41-B20C-91D71A793D76}" dt="2026-09-04T03:58:47.617" v="50"/>
          <ac:spMkLst>
            <pc:docMk/>
            <pc:sldMk cId="2235068560" sldId="2147471676"/>
            <ac:spMk id="42" creationId="{00000000-0000-0000-0000-000000000000}"/>
          </ac:spMkLst>
        </pc:spChg>
        <pc:graphicFrameChg chg="mod">
          <ac:chgData name="Catharine Tjing Yiing KHO" userId="8b159cca-01cb-42aa-a0ce-69c751a54941" providerId="ADAL" clId="{3FF1418B-104C-4E41-B20C-91D71A793D76}" dt="2026-09-04T03:58:47.617" v="50"/>
          <ac:graphicFrameMkLst>
            <pc:docMk/>
            <pc:sldMk cId="2235068560" sldId="2147471676"/>
            <ac:graphicFrameMk id="3" creationId="{021A0E46-6653-67A2-37AA-ED763A197B15}"/>
          </ac:graphicFrameMkLst>
        </pc:graphicFrameChg>
        <pc:picChg chg="mod">
          <ac:chgData name="Catharine Tjing Yiing KHO" userId="8b159cca-01cb-42aa-a0ce-69c751a54941" providerId="ADAL" clId="{3FF1418B-104C-4E41-B20C-91D71A793D76}" dt="2026-09-04T03:58:47.617" v="50"/>
          <ac:picMkLst>
            <pc:docMk/>
            <pc:sldMk cId="2235068560" sldId="2147471676"/>
            <ac:picMk id="6" creationId="{A5935257-C75E-1807-DFA8-9612AD64B452}"/>
          </ac:picMkLst>
        </pc:picChg>
        <pc:cxnChg chg="mod">
          <ac:chgData name="Catharine Tjing Yiing KHO" userId="8b159cca-01cb-42aa-a0ce-69c751a54941" providerId="ADAL" clId="{3FF1418B-104C-4E41-B20C-91D71A793D76}" dt="2026-09-04T03:58:47.617" v="50"/>
          <ac:cxnSpMkLst>
            <pc:docMk/>
            <pc:sldMk cId="2235068560" sldId="2147471676"/>
            <ac:cxnSpMk id="2" creationId="{303C0633-98BD-6F1A-86B7-6BB61F4EF4D6}"/>
          </ac:cxnSpMkLst>
        </pc:cxnChg>
      </pc:sldChg>
      <pc:sldChg chg="modSp modNotes">
        <pc:chgData name="Catharine Tjing Yiing KHO" userId="8b159cca-01cb-42aa-a0ce-69c751a54941" providerId="ADAL" clId="{3FF1418B-104C-4E41-B20C-91D71A793D76}" dt="2026-09-04T03:58:47.617" v="50"/>
        <pc:sldMkLst>
          <pc:docMk/>
          <pc:sldMk cId="2400246800" sldId="2147471772"/>
        </pc:sldMkLst>
        <pc:spChg chg="mod">
          <ac:chgData name="Catharine Tjing Yiing KHO" userId="8b159cca-01cb-42aa-a0ce-69c751a54941" providerId="ADAL" clId="{3FF1418B-104C-4E41-B20C-91D71A793D76}" dt="2026-09-04T03:58:47.617" v="50"/>
          <ac:spMkLst>
            <pc:docMk/>
            <pc:sldMk cId="2400246800" sldId="2147471772"/>
            <ac:spMk id="211" creationId="{00000000-0000-0000-0000-000000000000}"/>
          </ac:spMkLst>
        </pc:spChg>
        <pc:spChg chg="mod">
          <ac:chgData name="Catharine Tjing Yiing KHO" userId="8b159cca-01cb-42aa-a0ce-69c751a54941" providerId="ADAL" clId="{3FF1418B-104C-4E41-B20C-91D71A793D76}" dt="2026-09-04T03:58:47.617" v="50"/>
          <ac:spMkLst>
            <pc:docMk/>
            <pc:sldMk cId="2400246800" sldId="2147471772"/>
            <ac:spMk id="232" creationId="{00000000-0000-0000-0000-000000000000}"/>
          </ac:spMkLst>
        </pc:spChg>
        <pc:spChg chg="mod">
          <ac:chgData name="Catharine Tjing Yiing KHO" userId="8b159cca-01cb-42aa-a0ce-69c751a54941" providerId="ADAL" clId="{3FF1418B-104C-4E41-B20C-91D71A793D76}" dt="2026-09-04T03:58:47.617" v="50"/>
          <ac:spMkLst>
            <pc:docMk/>
            <pc:sldMk cId="2400246800" sldId="2147471772"/>
            <ac:spMk id="235" creationId="{00000000-0000-0000-0000-000000000000}"/>
          </ac:spMkLst>
        </pc:spChg>
        <pc:spChg chg="mod">
          <ac:chgData name="Catharine Tjing Yiing KHO" userId="8b159cca-01cb-42aa-a0ce-69c751a54941" providerId="ADAL" clId="{3FF1418B-104C-4E41-B20C-91D71A793D76}" dt="2026-09-04T03:58:47.617" v="50"/>
          <ac:spMkLst>
            <pc:docMk/>
            <pc:sldMk cId="2400246800" sldId="2147471772"/>
            <ac:spMk id="300" creationId="{00000000-0000-0000-0000-000000000000}"/>
          </ac:spMkLst>
        </pc:spChg>
        <pc:spChg chg="mod">
          <ac:chgData name="Catharine Tjing Yiing KHO" userId="8b159cca-01cb-42aa-a0ce-69c751a54941" providerId="ADAL" clId="{3FF1418B-104C-4E41-B20C-91D71A793D76}" dt="2026-09-04T03:58:47.617" v="50"/>
          <ac:spMkLst>
            <pc:docMk/>
            <pc:sldMk cId="2400246800" sldId="2147471772"/>
            <ac:spMk id="301" creationId="{00000000-0000-0000-0000-000000000000}"/>
          </ac:spMkLst>
        </pc:spChg>
        <pc:spChg chg="mod">
          <ac:chgData name="Catharine Tjing Yiing KHO" userId="8b159cca-01cb-42aa-a0ce-69c751a54941" providerId="ADAL" clId="{3FF1418B-104C-4E41-B20C-91D71A793D76}" dt="2026-09-04T03:58:47.617" v="50"/>
          <ac:spMkLst>
            <pc:docMk/>
            <pc:sldMk cId="2400246800" sldId="2147471772"/>
            <ac:spMk id="302" creationId="{00000000-0000-0000-0000-000000000000}"/>
          </ac:spMkLst>
        </pc:spChg>
        <pc:spChg chg="mod">
          <ac:chgData name="Catharine Tjing Yiing KHO" userId="8b159cca-01cb-42aa-a0ce-69c751a54941" providerId="ADAL" clId="{3FF1418B-104C-4E41-B20C-91D71A793D76}" dt="2026-09-04T03:58:47.617" v="50"/>
          <ac:spMkLst>
            <pc:docMk/>
            <pc:sldMk cId="2400246800" sldId="2147471772"/>
            <ac:spMk id="310" creationId="{00000000-0000-0000-0000-000000000000}"/>
          </ac:spMkLst>
        </pc:spChg>
        <pc:spChg chg="mod">
          <ac:chgData name="Catharine Tjing Yiing KHO" userId="8b159cca-01cb-42aa-a0ce-69c751a54941" providerId="ADAL" clId="{3FF1418B-104C-4E41-B20C-91D71A793D76}" dt="2026-09-04T03:58:47.617" v="50"/>
          <ac:spMkLst>
            <pc:docMk/>
            <pc:sldMk cId="2400246800" sldId="2147471772"/>
            <ac:spMk id="311" creationId="{00000000-0000-0000-0000-000000000000}"/>
          </ac:spMkLst>
        </pc:spChg>
        <pc:spChg chg="mod">
          <ac:chgData name="Catharine Tjing Yiing KHO" userId="8b159cca-01cb-42aa-a0ce-69c751a54941" providerId="ADAL" clId="{3FF1418B-104C-4E41-B20C-91D71A793D76}" dt="2026-09-04T03:58:47.617" v="50"/>
          <ac:spMkLst>
            <pc:docMk/>
            <pc:sldMk cId="2400246800" sldId="2147471772"/>
            <ac:spMk id="315" creationId="{00000000-0000-0000-0000-000000000000}"/>
          </ac:spMkLst>
        </pc:spChg>
        <pc:spChg chg="mod">
          <ac:chgData name="Catharine Tjing Yiing KHO" userId="8b159cca-01cb-42aa-a0ce-69c751a54941" providerId="ADAL" clId="{3FF1418B-104C-4E41-B20C-91D71A793D76}" dt="2026-09-04T03:58:47.617" v="50"/>
          <ac:spMkLst>
            <pc:docMk/>
            <pc:sldMk cId="2400246800" sldId="2147471772"/>
            <ac:spMk id="326" creationId="{00000000-0000-0000-0000-000000000000}"/>
          </ac:spMkLst>
        </pc:spChg>
      </pc:sldChg>
      <pc:sldChg chg="modSp">
        <pc:chgData name="Catharine Tjing Yiing KHO" userId="8b159cca-01cb-42aa-a0ce-69c751a54941" providerId="ADAL" clId="{3FF1418B-104C-4E41-B20C-91D71A793D76}" dt="2026-09-04T03:58:47.617" v="50"/>
        <pc:sldMkLst>
          <pc:docMk/>
          <pc:sldMk cId="1879042574" sldId="2147471819"/>
        </pc:sldMkLst>
        <pc:spChg chg="mod">
          <ac:chgData name="Catharine Tjing Yiing KHO" userId="8b159cca-01cb-42aa-a0ce-69c751a54941" providerId="ADAL" clId="{3FF1418B-104C-4E41-B20C-91D71A793D76}" dt="2026-09-04T03:58:47.617" v="50"/>
          <ac:spMkLst>
            <pc:docMk/>
            <pc:sldMk cId="1879042574" sldId="2147471819"/>
            <ac:spMk id="19" creationId="{1149BA87-ECAE-E07A-F95B-8BB2311D2C13}"/>
          </ac:spMkLst>
        </pc:spChg>
        <pc:graphicFrameChg chg="mod">
          <ac:chgData name="Catharine Tjing Yiing KHO" userId="8b159cca-01cb-42aa-a0ce-69c751a54941" providerId="ADAL" clId="{3FF1418B-104C-4E41-B20C-91D71A793D76}" dt="2026-09-04T03:58:47.617" v="50"/>
          <ac:graphicFrameMkLst>
            <pc:docMk/>
            <pc:sldMk cId="1879042574" sldId="2147471819"/>
            <ac:graphicFrameMk id="18" creationId="{959CB80A-3674-F047-2B25-1752477F476E}"/>
          </ac:graphicFrameMkLst>
        </pc:graphicFrameChg>
      </pc:sldChg>
      <pc:sldChg chg="modSp">
        <pc:chgData name="Catharine Tjing Yiing KHO" userId="8b159cca-01cb-42aa-a0ce-69c751a54941" providerId="ADAL" clId="{3FF1418B-104C-4E41-B20C-91D71A793D76}" dt="2026-09-04T03:58:47.617" v="50"/>
        <pc:sldMkLst>
          <pc:docMk/>
          <pc:sldMk cId="4067521729" sldId="2147471820"/>
        </pc:sldMkLst>
        <pc:spChg chg="mod">
          <ac:chgData name="Catharine Tjing Yiing KHO" userId="8b159cca-01cb-42aa-a0ce-69c751a54941" providerId="ADAL" clId="{3FF1418B-104C-4E41-B20C-91D71A793D76}" dt="2026-09-04T03:58:47.617" v="50"/>
          <ac:spMkLst>
            <pc:docMk/>
            <pc:sldMk cId="4067521729" sldId="2147471820"/>
            <ac:spMk id="20" creationId="{8EAAE990-E741-FBEA-8FD9-F61A0EAD87FB}"/>
          </ac:spMkLst>
        </pc:spChg>
        <pc:spChg chg="mod">
          <ac:chgData name="Catharine Tjing Yiing KHO" userId="8b159cca-01cb-42aa-a0ce-69c751a54941" providerId="ADAL" clId="{3FF1418B-104C-4E41-B20C-91D71A793D76}" dt="2026-09-04T03:58:47.617" v="50"/>
          <ac:spMkLst>
            <pc:docMk/>
            <pc:sldMk cId="4067521729" sldId="2147471820"/>
            <ac:spMk id="52" creationId="{1C54C330-3988-D56A-FB48-06803AD6C055}"/>
          </ac:spMkLst>
        </pc:spChg>
        <pc:spChg chg="mod">
          <ac:chgData name="Catharine Tjing Yiing KHO" userId="8b159cca-01cb-42aa-a0ce-69c751a54941" providerId="ADAL" clId="{3FF1418B-104C-4E41-B20C-91D71A793D76}" dt="2026-09-04T03:58:47.617" v="50"/>
          <ac:spMkLst>
            <pc:docMk/>
            <pc:sldMk cId="4067521729" sldId="2147471820"/>
            <ac:spMk id="78" creationId="{6A953F94-C957-DCC5-3597-56D79E3786D5}"/>
          </ac:spMkLst>
        </pc:spChg>
        <pc:spChg chg="mod">
          <ac:chgData name="Catharine Tjing Yiing KHO" userId="8b159cca-01cb-42aa-a0ce-69c751a54941" providerId="ADAL" clId="{3FF1418B-104C-4E41-B20C-91D71A793D76}" dt="2026-09-04T03:58:47.617" v="50"/>
          <ac:spMkLst>
            <pc:docMk/>
            <pc:sldMk cId="4067521729" sldId="2147471820"/>
            <ac:spMk id="143" creationId="{B6183E73-0B1F-6615-7A16-05E738AB256F}"/>
          </ac:spMkLst>
        </pc:spChg>
        <pc:spChg chg="mod">
          <ac:chgData name="Catharine Tjing Yiing KHO" userId="8b159cca-01cb-42aa-a0ce-69c751a54941" providerId="ADAL" clId="{3FF1418B-104C-4E41-B20C-91D71A793D76}" dt="2026-09-04T03:58:47.617" v="50"/>
          <ac:spMkLst>
            <pc:docMk/>
            <pc:sldMk cId="4067521729" sldId="2147471820"/>
            <ac:spMk id="174" creationId="{5516CAF6-7DE1-26E1-9D0D-3326F5CA3F0A}"/>
          </ac:spMkLst>
        </pc:spChg>
        <pc:spChg chg="mod">
          <ac:chgData name="Catharine Tjing Yiing KHO" userId="8b159cca-01cb-42aa-a0ce-69c751a54941" providerId="ADAL" clId="{3FF1418B-104C-4E41-B20C-91D71A793D76}" dt="2026-09-04T03:58:47.617" v="50"/>
          <ac:spMkLst>
            <pc:docMk/>
            <pc:sldMk cId="4067521729" sldId="2147471820"/>
            <ac:spMk id="198" creationId="{F9CC4C4F-1F02-CEAC-6BFC-4328F030AE3D}"/>
          </ac:spMkLst>
        </pc:spChg>
        <pc:spChg chg="mod">
          <ac:chgData name="Catharine Tjing Yiing KHO" userId="8b159cca-01cb-42aa-a0ce-69c751a54941" providerId="ADAL" clId="{3FF1418B-104C-4E41-B20C-91D71A793D76}" dt="2026-09-04T03:58:47.617" v="50"/>
          <ac:spMkLst>
            <pc:docMk/>
            <pc:sldMk cId="4067521729" sldId="2147471820"/>
            <ac:spMk id="244" creationId="{F0B52B82-3E59-D73C-DAB4-84B3AC32E355}"/>
          </ac:spMkLst>
        </pc:spChg>
        <pc:spChg chg="mod">
          <ac:chgData name="Catharine Tjing Yiing KHO" userId="8b159cca-01cb-42aa-a0ce-69c751a54941" providerId="ADAL" clId="{3FF1418B-104C-4E41-B20C-91D71A793D76}" dt="2026-09-04T03:58:47.617" v="50"/>
          <ac:spMkLst>
            <pc:docMk/>
            <pc:sldMk cId="4067521729" sldId="2147471820"/>
            <ac:spMk id="263" creationId="{D2F2A3ED-3C00-599A-876D-6CE4BF2A772B}"/>
          </ac:spMkLst>
        </pc:spChg>
        <pc:spChg chg="mod">
          <ac:chgData name="Catharine Tjing Yiing KHO" userId="8b159cca-01cb-42aa-a0ce-69c751a54941" providerId="ADAL" clId="{3FF1418B-104C-4E41-B20C-91D71A793D76}" dt="2026-09-04T03:58:47.617" v="50"/>
          <ac:spMkLst>
            <pc:docMk/>
            <pc:sldMk cId="4067521729" sldId="2147471820"/>
            <ac:spMk id="289" creationId="{9DA78154-E784-9152-A259-D9D67FD9E01E}"/>
          </ac:spMkLst>
        </pc:spChg>
        <pc:spChg chg="mod">
          <ac:chgData name="Catharine Tjing Yiing KHO" userId="8b159cca-01cb-42aa-a0ce-69c751a54941" providerId="ADAL" clId="{3FF1418B-104C-4E41-B20C-91D71A793D76}" dt="2026-09-04T03:58:47.617" v="50"/>
          <ac:spMkLst>
            <pc:docMk/>
            <pc:sldMk cId="4067521729" sldId="2147471820"/>
            <ac:spMk id="294" creationId="{4D2C42A4-79D1-C30D-079A-A1D24F2C36E6}"/>
          </ac:spMkLst>
        </pc:spChg>
      </pc:sldChg>
      <pc:sldChg chg="modSp modNotes">
        <pc:chgData name="Catharine Tjing Yiing KHO" userId="8b159cca-01cb-42aa-a0ce-69c751a54941" providerId="ADAL" clId="{3FF1418B-104C-4E41-B20C-91D71A793D76}" dt="2026-09-04T03:58:47.617" v="50"/>
        <pc:sldMkLst>
          <pc:docMk/>
          <pc:sldMk cId="3084640304" sldId="2147471822"/>
        </pc:sldMkLst>
        <pc:spChg chg="mod">
          <ac:chgData name="Catharine Tjing Yiing KHO" userId="8b159cca-01cb-42aa-a0ce-69c751a54941" providerId="ADAL" clId="{3FF1418B-104C-4E41-B20C-91D71A793D76}" dt="2026-09-04T03:58:47.617" v="50"/>
          <ac:spMkLst>
            <pc:docMk/>
            <pc:sldMk cId="3084640304" sldId="2147471822"/>
            <ac:spMk id="3" creationId="{AC51080F-8A5E-4EDA-3F5B-80382D72E447}"/>
          </ac:spMkLst>
        </pc:spChg>
        <pc:spChg chg="mod">
          <ac:chgData name="Catharine Tjing Yiing KHO" userId="8b159cca-01cb-42aa-a0ce-69c751a54941" providerId="ADAL" clId="{3FF1418B-104C-4E41-B20C-91D71A793D76}" dt="2026-09-04T03:58:47.617" v="50"/>
          <ac:spMkLst>
            <pc:docMk/>
            <pc:sldMk cId="3084640304" sldId="2147471822"/>
            <ac:spMk id="6" creationId="{63D87CBE-BEBD-01AF-DD50-5125654C2004}"/>
          </ac:spMkLst>
        </pc:spChg>
        <pc:spChg chg="mod">
          <ac:chgData name="Catharine Tjing Yiing KHO" userId="8b159cca-01cb-42aa-a0ce-69c751a54941" providerId="ADAL" clId="{3FF1418B-104C-4E41-B20C-91D71A793D76}" dt="2026-09-04T03:58:47.617" v="50"/>
          <ac:spMkLst>
            <pc:docMk/>
            <pc:sldMk cId="3084640304" sldId="2147471822"/>
            <ac:spMk id="20" creationId="{72CC1374-986E-BF81-F5CA-A5DCAF0F0C8A}"/>
          </ac:spMkLst>
        </pc:spChg>
        <pc:spChg chg="mod">
          <ac:chgData name="Catharine Tjing Yiing KHO" userId="8b159cca-01cb-42aa-a0ce-69c751a54941" providerId="ADAL" clId="{3FF1418B-104C-4E41-B20C-91D71A793D76}" dt="2026-09-04T03:58:47.617" v="50"/>
          <ac:spMkLst>
            <pc:docMk/>
            <pc:sldMk cId="3084640304" sldId="2147471822"/>
            <ac:spMk id="22" creationId="{4FB97006-DD24-4A4F-01CF-BE7D33188342}"/>
          </ac:spMkLst>
        </pc:spChg>
        <pc:picChg chg="mod">
          <ac:chgData name="Catharine Tjing Yiing KHO" userId="8b159cca-01cb-42aa-a0ce-69c751a54941" providerId="ADAL" clId="{3FF1418B-104C-4E41-B20C-91D71A793D76}" dt="2026-09-04T03:58:47.617" v="50"/>
          <ac:picMkLst>
            <pc:docMk/>
            <pc:sldMk cId="3084640304" sldId="2147471822"/>
            <ac:picMk id="2" creationId="{7A60F309-EF6F-CA3B-DCEB-AA4AE6560293}"/>
          </ac:picMkLst>
        </pc:picChg>
        <pc:picChg chg="mod">
          <ac:chgData name="Catharine Tjing Yiing KHO" userId="8b159cca-01cb-42aa-a0ce-69c751a54941" providerId="ADAL" clId="{3FF1418B-104C-4E41-B20C-91D71A793D76}" dt="2026-09-04T03:58:47.617" v="50"/>
          <ac:picMkLst>
            <pc:docMk/>
            <pc:sldMk cId="3084640304" sldId="2147471822"/>
            <ac:picMk id="30" creationId="{37D60683-800E-E6EA-D6F4-6FDA73B2DF13}"/>
          </ac:picMkLst>
        </pc:picChg>
      </pc:sldChg>
      <pc:sldChg chg="modSp mod">
        <pc:chgData name="Catharine Tjing Yiing KHO" userId="8b159cca-01cb-42aa-a0ce-69c751a54941" providerId="ADAL" clId="{3FF1418B-104C-4E41-B20C-91D71A793D76}" dt="2026-09-04T03:58:47.617" v="50"/>
        <pc:sldMkLst>
          <pc:docMk/>
          <pc:sldMk cId="2093741958" sldId="2147471824"/>
        </pc:sldMkLst>
        <pc:spChg chg="mod">
          <ac:chgData name="Catharine Tjing Yiing KHO" userId="8b159cca-01cb-42aa-a0ce-69c751a54941" providerId="ADAL" clId="{3FF1418B-104C-4E41-B20C-91D71A793D76}" dt="2026-09-04T03:58:47.617" v="50"/>
          <ac:spMkLst>
            <pc:docMk/>
            <pc:sldMk cId="2093741958" sldId="2147471824"/>
            <ac:spMk id="366" creationId="{35047E73-76F4-DC42-26D6-F206CAC84283}"/>
          </ac:spMkLst>
        </pc:spChg>
        <pc:spChg chg="mod">
          <ac:chgData name="Catharine Tjing Yiing KHO" userId="8b159cca-01cb-42aa-a0ce-69c751a54941" providerId="ADAL" clId="{3FF1418B-104C-4E41-B20C-91D71A793D76}" dt="2026-09-04T03:58:47.617" v="50"/>
          <ac:spMkLst>
            <pc:docMk/>
            <pc:sldMk cId="2093741958" sldId="2147471824"/>
            <ac:spMk id="387" creationId="{C0BA52EB-AD08-94EB-CA92-478A02632051}"/>
          </ac:spMkLst>
        </pc:spChg>
        <pc:spChg chg="mod">
          <ac:chgData name="Catharine Tjing Yiing KHO" userId="8b159cca-01cb-42aa-a0ce-69c751a54941" providerId="ADAL" clId="{3FF1418B-104C-4E41-B20C-91D71A793D76}" dt="2026-09-04T03:58:47.617" v="50"/>
          <ac:spMkLst>
            <pc:docMk/>
            <pc:sldMk cId="2093741958" sldId="2147471824"/>
            <ac:spMk id="406" creationId="{14C59790-292F-860B-AD82-5990C35B21ED}"/>
          </ac:spMkLst>
        </pc:spChg>
        <pc:spChg chg="mod">
          <ac:chgData name="Catharine Tjing Yiing KHO" userId="8b159cca-01cb-42aa-a0ce-69c751a54941" providerId="ADAL" clId="{3FF1418B-104C-4E41-B20C-91D71A793D76}" dt="2026-09-04T03:58:47.617" v="50"/>
          <ac:spMkLst>
            <pc:docMk/>
            <pc:sldMk cId="2093741958" sldId="2147471824"/>
            <ac:spMk id="454" creationId="{D2A65BD4-DD55-B23E-C7BE-42138389F40C}"/>
          </ac:spMkLst>
        </pc:spChg>
        <pc:spChg chg="mod">
          <ac:chgData name="Catharine Tjing Yiing KHO" userId="8b159cca-01cb-42aa-a0ce-69c751a54941" providerId="ADAL" clId="{3FF1418B-104C-4E41-B20C-91D71A793D76}" dt="2026-09-04T03:58:47.617" v="50"/>
          <ac:spMkLst>
            <pc:docMk/>
            <pc:sldMk cId="2093741958" sldId="2147471824"/>
            <ac:spMk id="458" creationId="{3EA9720D-35F8-39A6-C398-7FE6267582EA}"/>
          </ac:spMkLst>
        </pc:spChg>
        <pc:spChg chg="mod">
          <ac:chgData name="Catharine Tjing Yiing KHO" userId="8b159cca-01cb-42aa-a0ce-69c751a54941" providerId="ADAL" clId="{3FF1418B-104C-4E41-B20C-91D71A793D76}" dt="2026-09-04T03:58:47.617" v="50"/>
          <ac:spMkLst>
            <pc:docMk/>
            <pc:sldMk cId="2093741958" sldId="2147471824"/>
            <ac:spMk id="464" creationId="{6B71C3BB-BF75-F076-A3BA-63B9CDEF3FAD}"/>
          </ac:spMkLst>
        </pc:spChg>
        <pc:spChg chg="mod">
          <ac:chgData name="Catharine Tjing Yiing KHO" userId="8b159cca-01cb-42aa-a0ce-69c751a54941" providerId="ADAL" clId="{3FF1418B-104C-4E41-B20C-91D71A793D76}" dt="2026-09-04T03:58:47.617" v="50"/>
          <ac:spMkLst>
            <pc:docMk/>
            <pc:sldMk cId="2093741958" sldId="2147471824"/>
            <ac:spMk id="530" creationId="{9349C9BB-4164-4259-8EB0-6EAF562D8099}"/>
          </ac:spMkLst>
        </pc:spChg>
        <pc:spChg chg="mod">
          <ac:chgData name="Catharine Tjing Yiing KHO" userId="8b159cca-01cb-42aa-a0ce-69c751a54941" providerId="ADAL" clId="{3FF1418B-104C-4E41-B20C-91D71A793D76}" dt="2026-09-04T03:58:47.617" v="50"/>
          <ac:spMkLst>
            <pc:docMk/>
            <pc:sldMk cId="2093741958" sldId="2147471824"/>
            <ac:spMk id="545" creationId="{6A7925BC-4E2C-5795-D031-B0AE813150D4}"/>
          </ac:spMkLst>
        </pc:spChg>
        <pc:spChg chg="mod">
          <ac:chgData name="Catharine Tjing Yiing KHO" userId="8b159cca-01cb-42aa-a0ce-69c751a54941" providerId="ADAL" clId="{3FF1418B-104C-4E41-B20C-91D71A793D76}" dt="2026-09-04T03:58:47.617" v="50"/>
          <ac:spMkLst>
            <pc:docMk/>
            <pc:sldMk cId="2093741958" sldId="2147471824"/>
            <ac:spMk id="559" creationId="{A921FF59-4C2B-BAD0-DE7F-490CB985BEEE}"/>
          </ac:spMkLst>
        </pc:spChg>
        <pc:spChg chg="mod">
          <ac:chgData name="Catharine Tjing Yiing KHO" userId="8b159cca-01cb-42aa-a0ce-69c751a54941" providerId="ADAL" clId="{3FF1418B-104C-4E41-B20C-91D71A793D76}" dt="2026-09-04T03:58:47.617" v="50"/>
          <ac:spMkLst>
            <pc:docMk/>
            <pc:sldMk cId="2093741958" sldId="2147471824"/>
            <ac:spMk id="597" creationId="{1333BC78-A728-33D0-FB5D-D550FEB1319A}"/>
          </ac:spMkLst>
        </pc:spChg>
        <pc:grpChg chg="mod">
          <ac:chgData name="Catharine Tjing Yiing KHO" userId="8b159cca-01cb-42aa-a0ce-69c751a54941" providerId="ADAL" clId="{3FF1418B-104C-4E41-B20C-91D71A793D76}" dt="2026-09-04T03:58:24.867" v="49" actId="14100"/>
          <ac:grpSpMkLst>
            <pc:docMk/>
            <pc:sldMk cId="2093741958" sldId="2147471824"/>
            <ac:grpSpMk id="303" creationId="{6DA9373A-6F03-F33D-3EEF-887309D72030}"/>
          </ac:grpSpMkLst>
        </pc:grpChg>
      </pc:sldChg>
      <pc:sldChg chg="addSp modSp addAnim delAnim modAnim">
        <pc:chgData name="Catharine Tjing Yiing KHO" userId="8b159cca-01cb-42aa-a0ce-69c751a54941" providerId="ADAL" clId="{3FF1418B-104C-4E41-B20C-91D71A793D76}" dt="2026-09-04T03:58:47.617" v="50"/>
        <pc:sldMkLst>
          <pc:docMk/>
          <pc:sldMk cId="3678019472" sldId="2147471826"/>
        </pc:sldMkLst>
        <pc:spChg chg="mod">
          <ac:chgData name="Catharine Tjing Yiing KHO" userId="8b159cca-01cb-42aa-a0ce-69c751a54941" providerId="ADAL" clId="{3FF1418B-104C-4E41-B20C-91D71A793D76}" dt="2026-09-04T03:58:47.617" v="50"/>
          <ac:spMkLst>
            <pc:docMk/>
            <pc:sldMk cId="3678019472" sldId="2147471826"/>
            <ac:spMk id="5" creationId="{77200F74-6A53-8F29-6251-A08D3D11D364}"/>
          </ac:spMkLst>
        </pc:spChg>
        <pc:spChg chg="mod">
          <ac:chgData name="Catharine Tjing Yiing KHO" userId="8b159cca-01cb-42aa-a0ce-69c751a54941" providerId="ADAL" clId="{3FF1418B-104C-4E41-B20C-91D71A793D76}" dt="2026-09-04T03:58:47.617" v="50"/>
          <ac:spMkLst>
            <pc:docMk/>
            <pc:sldMk cId="3678019472" sldId="2147471826"/>
            <ac:spMk id="7" creationId="{EC23C12E-240E-4CAC-36A4-ABA1B4717573}"/>
          </ac:spMkLst>
        </pc:spChg>
        <pc:spChg chg="mod">
          <ac:chgData name="Catharine Tjing Yiing KHO" userId="8b159cca-01cb-42aa-a0ce-69c751a54941" providerId="ADAL" clId="{3FF1418B-104C-4E41-B20C-91D71A793D76}" dt="2026-09-04T03:58:47.617" v="50"/>
          <ac:spMkLst>
            <pc:docMk/>
            <pc:sldMk cId="3678019472" sldId="2147471826"/>
            <ac:spMk id="8" creationId="{E05E8AF5-8DC2-673B-DF17-A710CC6A1977}"/>
          </ac:spMkLst>
        </pc:spChg>
        <pc:spChg chg="mod">
          <ac:chgData name="Catharine Tjing Yiing KHO" userId="8b159cca-01cb-42aa-a0ce-69c751a54941" providerId="ADAL" clId="{3FF1418B-104C-4E41-B20C-91D71A793D76}" dt="2026-09-04T03:58:47.617" v="50"/>
          <ac:spMkLst>
            <pc:docMk/>
            <pc:sldMk cId="3678019472" sldId="2147471826"/>
            <ac:spMk id="10" creationId="{82CEC90E-3605-EAED-F3E9-98D6C272A5EE}"/>
          </ac:spMkLst>
        </pc:spChg>
        <pc:spChg chg="mod">
          <ac:chgData name="Catharine Tjing Yiing KHO" userId="8b159cca-01cb-42aa-a0ce-69c751a54941" providerId="ADAL" clId="{3FF1418B-104C-4E41-B20C-91D71A793D76}" dt="2026-09-04T03:58:47.617" v="50"/>
          <ac:spMkLst>
            <pc:docMk/>
            <pc:sldMk cId="3678019472" sldId="2147471826"/>
            <ac:spMk id="11" creationId="{12887FC8-729D-2B16-29A7-D28093EEE3EF}"/>
          </ac:spMkLst>
        </pc:spChg>
        <pc:grpChg chg="add mod">
          <ac:chgData name="Catharine Tjing Yiing KHO" userId="8b159cca-01cb-42aa-a0ce-69c751a54941" providerId="ADAL" clId="{3FF1418B-104C-4E41-B20C-91D71A793D76}" dt="2026-09-04T03:58:47.617" v="50"/>
          <ac:grpSpMkLst>
            <pc:docMk/>
            <pc:sldMk cId="3678019472" sldId="2147471826"/>
            <ac:grpSpMk id="4" creationId="{87C83FF3-8737-DE25-9440-84A1ED7FB476}"/>
          </ac:grpSpMkLst>
        </pc:grpChg>
        <pc:grpChg chg="add mod">
          <ac:chgData name="Catharine Tjing Yiing KHO" userId="8b159cca-01cb-42aa-a0ce-69c751a54941" providerId="ADAL" clId="{3FF1418B-104C-4E41-B20C-91D71A793D76}" dt="2026-09-04T03:58:47.617" v="50"/>
          <ac:grpSpMkLst>
            <pc:docMk/>
            <pc:sldMk cId="3678019472" sldId="2147471826"/>
            <ac:grpSpMk id="9" creationId="{4EF2877E-FD8B-7B0B-457D-CF79EA0D53EF}"/>
          </ac:grpSpMkLst>
        </pc:grpChg>
        <pc:graphicFrameChg chg="mod">
          <ac:chgData name="Catharine Tjing Yiing KHO" userId="8b159cca-01cb-42aa-a0ce-69c751a54941" providerId="ADAL" clId="{3FF1418B-104C-4E41-B20C-91D71A793D76}" dt="2026-09-04T03:58:47.617" v="50"/>
          <ac:graphicFrameMkLst>
            <pc:docMk/>
            <pc:sldMk cId="3678019472" sldId="2147471826"/>
            <ac:graphicFrameMk id="3" creationId="{BFB044BD-A594-CA50-FC32-A3508E7FB608}"/>
          </ac:graphicFrameMkLst>
        </pc:graphicFrameChg>
        <pc:picChg chg="mod">
          <ac:chgData name="Catharine Tjing Yiing KHO" userId="8b159cca-01cb-42aa-a0ce-69c751a54941" providerId="ADAL" clId="{3FF1418B-104C-4E41-B20C-91D71A793D76}" dt="2026-09-04T03:58:47.617" v="50"/>
          <ac:picMkLst>
            <pc:docMk/>
            <pc:sldMk cId="3678019472" sldId="2147471826"/>
            <ac:picMk id="13" creationId="{FB36BDC4-C441-094F-632D-4FF526B4C1A4}"/>
          </ac:picMkLst>
        </pc:picChg>
      </pc:sldChg>
      <pc:sldChg chg="modSp">
        <pc:chgData name="Catharine Tjing Yiing KHO" userId="8b159cca-01cb-42aa-a0ce-69c751a54941" providerId="ADAL" clId="{3FF1418B-104C-4E41-B20C-91D71A793D76}" dt="2026-09-04T03:58:47.617" v="50"/>
        <pc:sldMkLst>
          <pc:docMk/>
          <pc:sldMk cId="2595706641" sldId="2147471831"/>
        </pc:sldMkLst>
        <pc:spChg chg="mod">
          <ac:chgData name="Catharine Tjing Yiing KHO" userId="8b159cca-01cb-42aa-a0ce-69c751a54941" providerId="ADAL" clId="{3FF1418B-104C-4E41-B20C-91D71A793D76}" dt="2026-09-04T03:58:47.617" v="50"/>
          <ac:spMkLst>
            <pc:docMk/>
            <pc:sldMk cId="2595706641" sldId="2147471831"/>
            <ac:spMk id="5" creationId="{7179A902-6D5B-EE69-A03D-602BDA047EF7}"/>
          </ac:spMkLst>
        </pc:spChg>
        <pc:spChg chg="mod">
          <ac:chgData name="Catharine Tjing Yiing KHO" userId="8b159cca-01cb-42aa-a0ce-69c751a54941" providerId="ADAL" clId="{3FF1418B-104C-4E41-B20C-91D71A793D76}" dt="2026-09-04T03:58:47.617" v="50"/>
          <ac:spMkLst>
            <pc:docMk/>
            <pc:sldMk cId="2595706641" sldId="2147471831"/>
            <ac:spMk id="7" creationId="{E96EFE56-358C-C903-A90E-D8FD9E424E01}"/>
          </ac:spMkLst>
        </pc:spChg>
        <pc:spChg chg="mod">
          <ac:chgData name="Catharine Tjing Yiing KHO" userId="8b159cca-01cb-42aa-a0ce-69c751a54941" providerId="ADAL" clId="{3FF1418B-104C-4E41-B20C-91D71A793D76}" dt="2026-09-04T03:58:47.617" v="50"/>
          <ac:spMkLst>
            <pc:docMk/>
            <pc:sldMk cId="2595706641" sldId="2147471831"/>
            <ac:spMk id="10" creationId="{DF29526D-26D6-4110-94F2-3C2740A8CA33}"/>
          </ac:spMkLst>
        </pc:spChg>
        <pc:picChg chg="mod">
          <ac:chgData name="Catharine Tjing Yiing KHO" userId="8b159cca-01cb-42aa-a0ce-69c751a54941" providerId="ADAL" clId="{3FF1418B-104C-4E41-B20C-91D71A793D76}" dt="2026-09-04T03:58:47.617" v="50"/>
          <ac:picMkLst>
            <pc:docMk/>
            <pc:sldMk cId="2595706641" sldId="2147471831"/>
            <ac:picMk id="9" creationId="{FCF57BBE-86D2-416D-BFEA-E33D06AABB06}"/>
          </ac:picMkLst>
        </pc:picChg>
      </pc:sldChg>
      <pc:sldChg chg="modSp modNotes">
        <pc:chgData name="Catharine Tjing Yiing KHO" userId="8b159cca-01cb-42aa-a0ce-69c751a54941" providerId="ADAL" clId="{3FF1418B-104C-4E41-B20C-91D71A793D76}" dt="2026-09-04T03:58:47.617" v="50"/>
        <pc:sldMkLst>
          <pc:docMk/>
          <pc:sldMk cId="241437880" sldId="2147471834"/>
        </pc:sldMkLst>
        <pc:spChg chg="mod">
          <ac:chgData name="Catharine Tjing Yiing KHO" userId="8b159cca-01cb-42aa-a0ce-69c751a54941" providerId="ADAL" clId="{3FF1418B-104C-4E41-B20C-91D71A793D76}" dt="2026-09-04T03:58:47.617" v="50"/>
          <ac:spMkLst>
            <pc:docMk/>
            <pc:sldMk cId="241437880" sldId="2147471834"/>
            <ac:spMk id="4" creationId="{FB28B5D7-F47E-6063-E5FB-7B168CD9DD65}"/>
          </ac:spMkLst>
        </pc:spChg>
        <pc:spChg chg="mod">
          <ac:chgData name="Catharine Tjing Yiing KHO" userId="8b159cca-01cb-42aa-a0ce-69c751a54941" providerId="ADAL" clId="{3FF1418B-104C-4E41-B20C-91D71A793D76}" dt="2026-09-04T03:58:47.617" v="50"/>
          <ac:spMkLst>
            <pc:docMk/>
            <pc:sldMk cId="241437880" sldId="2147471834"/>
            <ac:spMk id="7" creationId="{5A6FCA6B-2EDC-A10D-D6F7-56CCB82E7CEA}"/>
          </ac:spMkLst>
        </pc:spChg>
        <pc:spChg chg="mod">
          <ac:chgData name="Catharine Tjing Yiing KHO" userId="8b159cca-01cb-42aa-a0ce-69c751a54941" providerId="ADAL" clId="{3FF1418B-104C-4E41-B20C-91D71A793D76}" dt="2026-09-04T03:58:47.617" v="50"/>
          <ac:spMkLst>
            <pc:docMk/>
            <pc:sldMk cId="241437880" sldId="2147471834"/>
            <ac:spMk id="17" creationId="{E28D1C78-2232-A4F3-F469-E501F0BEACAF}"/>
          </ac:spMkLst>
        </pc:spChg>
        <pc:spChg chg="mod">
          <ac:chgData name="Catharine Tjing Yiing KHO" userId="8b159cca-01cb-42aa-a0ce-69c751a54941" providerId="ADAL" clId="{3FF1418B-104C-4E41-B20C-91D71A793D76}" dt="2026-09-04T03:58:47.617" v="50"/>
          <ac:spMkLst>
            <pc:docMk/>
            <pc:sldMk cId="241437880" sldId="2147471834"/>
            <ac:spMk id="20" creationId="{E6560D3F-74EB-24F7-E80E-CF2770EA81E5}"/>
          </ac:spMkLst>
        </pc:spChg>
        <pc:spChg chg="mod">
          <ac:chgData name="Catharine Tjing Yiing KHO" userId="8b159cca-01cb-42aa-a0ce-69c751a54941" providerId="ADAL" clId="{3FF1418B-104C-4E41-B20C-91D71A793D76}" dt="2026-09-04T03:58:47.617" v="50"/>
          <ac:spMkLst>
            <pc:docMk/>
            <pc:sldMk cId="241437880" sldId="2147471834"/>
            <ac:spMk id="27" creationId="{BF1C50AA-CD6B-0F15-5A2E-3865BBD39FB4}"/>
          </ac:spMkLst>
        </pc:spChg>
        <pc:spChg chg="mod">
          <ac:chgData name="Catharine Tjing Yiing KHO" userId="8b159cca-01cb-42aa-a0ce-69c751a54941" providerId="ADAL" clId="{3FF1418B-104C-4E41-B20C-91D71A793D76}" dt="2026-09-04T03:58:47.617" v="50"/>
          <ac:spMkLst>
            <pc:docMk/>
            <pc:sldMk cId="241437880" sldId="2147471834"/>
            <ac:spMk id="37" creationId="{0C8E22CF-3504-FA7F-D2E0-B8686F10F019}"/>
          </ac:spMkLst>
        </pc:spChg>
        <pc:spChg chg="mod">
          <ac:chgData name="Catharine Tjing Yiing KHO" userId="8b159cca-01cb-42aa-a0ce-69c751a54941" providerId="ADAL" clId="{3FF1418B-104C-4E41-B20C-91D71A793D76}" dt="2026-09-04T03:58:47.617" v="50"/>
          <ac:spMkLst>
            <pc:docMk/>
            <pc:sldMk cId="241437880" sldId="2147471834"/>
            <ac:spMk id="39" creationId="{0911E855-9B6B-133D-2DEE-5FA52FAB5EB9}"/>
          </ac:spMkLst>
        </pc:spChg>
        <pc:spChg chg="mod">
          <ac:chgData name="Catharine Tjing Yiing KHO" userId="8b159cca-01cb-42aa-a0ce-69c751a54941" providerId="ADAL" clId="{3FF1418B-104C-4E41-B20C-91D71A793D76}" dt="2026-09-04T03:58:47.617" v="50"/>
          <ac:spMkLst>
            <pc:docMk/>
            <pc:sldMk cId="241437880" sldId="2147471834"/>
            <ac:spMk id="41" creationId="{8926BBEE-F959-F233-1C8F-55AB3933791E}"/>
          </ac:spMkLst>
        </pc:spChg>
        <pc:spChg chg="mod">
          <ac:chgData name="Catharine Tjing Yiing KHO" userId="8b159cca-01cb-42aa-a0ce-69c751a54941" providerId="ADAL" clId="{3FF1418B-104C-4E41-B20C-91D71A793D76}" dt="2026-09-04T03:58:47.617" v="50"/>
          <ac:spMkLst>
            <pc:docMk/>
            <pc:sldMk cId="241437880" sldId="2147471834"/>
            <ac:spMk id="42" creationId="{BDAF483A-C625-0079-AD8A-B3E1CC4DBA54}"/>
          </ac:spMkLst>
        </pc:spChg>
        <pc:spChg chg="mod">
          <ac:chgData name="Catharine Tjing Yiing KHO" userId="8b159cca-01cb-42aa-a0ce-69c751a54941" providerId="ADAL" clId="{3FF1418B-104C-4E41-B20C-91D71A793D76}" dt="2026-09-04T03:58:47.617" v="50"/>
          <ac:spMkLst>
            <pc:docMk/>
            <pc:sldMk cId="241437880" sldId="2147471834"/>
            <ac:spMk id="45" creationId="{C0EC9D2A-60BB-F134-CA4F-55F3115BD5B6}"/>
          </ac:spMkLst>
        </pc:spChg>
      </pc:sldChg>
      <pc:sldChg chg="modSp modNotes">
        <pc:chgData name="Catharine Tjing Yiing KHO" userId="8b159cca-01cb-42aa-a0ce-69c751a54941" providerId="ADAL" clId="{3FF1418B-104C-4E41-B20C-91D71A793D76}" dt="2026-09-04T03:58:47.617" v="50"/>
        <pc:sldMkLst>
          <pc:docMk/>
          <pc:sldMk cId="3422386476" sldId="2147471835"/>
        </pc:sldMkLst>
        <pc:spChg chg="mod">
          <ac:chgData name="Catharine Tjing Yiing KHO" userId="8b159cca-01cb-42aa-a0ce-69c751a54941" providerId="ADAL" clId="{3FF1418B-104C-4E41-B20C-91D71A793D76}" dt="2026-09-04T03:58:47.617" v="50"/>
          <ac:spMkLst>
            <pc:docMk/>
            <pc:sldMk cId="3422386476" sldId="2147471835"/>
            <ac:spMk id="4" creationId="{02E869B1-1948-7D29-3845-784CA04CC4B4}"/>
          </ac:spMkLst>
        </pc:spChg>
        <pc:spChg chg="mod">
          <ac:chgData name="Catharine Tjing Yiing KHO" userId="8b159cca-01cb-42aa-a0ce-69c751a54941" providerId="ADAL" clId="{3FF1418B-104C-4E41-B20C-91D71A793D76}" dt="2026-09-04T03:58:47.617" v="50"/>
          <ac:spMkLst>
            <pc:docMk/>
            <pc:sldMk cId="3422386476" sldId="2147471835"/>
            <ac:spMk id="6" creationId="{7BDA65F6-0E29-A73E-71B0-A5C9DC872545}"/>
          </ac:spMkLst>
        </pc:spChg>
        <pc:spChg chg="mod">
          <ac:chgData name="Catharine Tjing Yiing KHO" userId="8b159cca-01cb-42aa-a0ce-69c751a54941" providerId="ADAL" clId="{3FF1418B-104C-4E41-B20C-91D71A793D76}" dt="2026-09-04T03:58:47.617" v="50"/>
          <ac:spMkLst>
            <pc:docMk/>
            <pc:sldMk cId="3422386476" sldId="2147471835"/>
            <ac:spMk id="7" creationId="{820D48E6-2FF2-E05C-2C6E-6C1C7B81A738}"/>
          </ac:spMkLst>
        </pc:spChg>
        <pc:spChg chg="mod">
          <ac:chgData name="Catharine Tjing Yiing KHO" userId="8b159cca-01cb-42aa-a0ce-69c751a54941" providerId="ADAL" clId="{3FF1418B-104C-4E41-B20C-91D71A793D76}" dt="2026-09-04T03:58:47.617" v="50"/>
          <ac:spMkLst>
            <pc:docMk/>
            <pc:sldMk cId="3422386476" sldId="2147471835"/>
            <ac:spMk id="8" creationId="{355E02F8-D4A6-CC73-8105-5BBE519EFB25}"/>
          </ac:spMkLst>
        </pc:spChg>
        <pc:spChg chg="mod">
          <ac:chgData name="Catharine Tjing Yiing KHO" userId="8b159cca-01cb-42aa-a0ce-69c751a54941" providerId="ADAL" clId="{3FF1418B-104C-4E41-B20C-91D71A793D76}" dt="2026-09-04T03:58:47.617" v="50"/>
          <ac:spMkLst>
            <pc:docMk/>
            <pc:sldMk cId="3422386476" sldId="2147471835"/>
            <ac:spMk id="25" creationId="{E7D2FE69-F814-4AFA-BC8A-58217C46DF5A}"/>
          </ac:spMkLst>
        </pc:spChg>
        <pc:spChg chg="mod">
          <ac:chgData name="Catharine Tjing Yiing KHO" userId="8b159cca-01cb-42aa-a0ce-69c751a54941" providerId="ADAL" clId="{3FF1418B-104C-4E41-B20C-91D71A793D76}" dt="2026-09-04T03:58:47.617" v="50"/>
          <ac:spMkLst>
            <pc:docMk/>
            <pc:sldMk cId="3422386476" sldId="2147471835"/>
            <ac:spMk id="29" creationId="{DABDFA5F-186F-9596-DD14-FA5480F75396}"/>
          </ac:spMkLst>
        </pc:spChg>
        <pc:spChg chg="mod">
          <ac:chgData name="Catharine Tjing Yiing KHO" userId="8b159cca-01cb-42aa-a0ce-69c751a54941" providerId="ADAL" clId="{3FF1418B-104C-4E41-B20C-91D71A793D76}" dt="2026-09-04T03:58:47.617" v="50"/>
          <ac:spMkLst>
            <pc:docMk/>
            <pc:sldMk cId="3422386476" sldId="2147471835"/>
            <ac:spMk id="35" creationId="{5B11FFCF-C09B-8FC4-AF19-D3FB21D1E574}"/>
          </ac:spMkLst>
        </pc:spChg>
        <pc:graphicFrameChg chg="mod">
          <ac:chgData name="Catharine Tjing Yiing KHO" userId="8b159cca-01cb-42aa-a0ce-69c751a54941" providerId="ADAL" clId="{3FF1418B-104C-4E41-B20C-91D71A793D76}" dt="2026-09-04T03:58:47.617" v="50"/>
          <ac:graphicFrameMkLst>
            <pc:docMk/>
            <pc:sldMk cId="3422386476" sldId="2147471835"/>
            <ac:graphicFrameMk id="14" creationId="{4766AC63-CA40-8B15-41C4-E49F2016AC1B}"/>
          </ac:graphicFrameMkLst>
        </pc:graphicFrameChg>
        <pc:graphicFrameChg chg="mod">
          <ac:chgData name="Catharine Tjing Yiing KHO" userId="8b159cca-01cb-42aa-a0ce-69c751a54941" providerId="ADAL" clId="{3FF1418B-104C-4E41-B20C-91D71A793D76}" dt="2026-09-04T03:58:47.617" v="50"/>
          <ac:graphicFrameMkLst>
            <pc:docMk/>
            <pc:sldMk cId="3422386476" sldId="2147471835"/>
            <ac:graphicFrameMk id="15" creationId="{5CD9E304-C9C4-3CD0-14F2-051FD0A890B6}"/>
          </ac:graphicFrameMkLst>
        </pc:graphicFrameChg>
      </pc:sldChg>
      <pc:sldChg chg="modSp mod modNotes">
        <pc:chgData name="Catharine Tjing Yiing KHO" userId="8b159cca-01cb-42aa-a0ce-69c751a54941" providerId="ADAL" clId="{3FF1418B-104C-4E41-B20C-91D71A793D76}" dt="2026-09-04T03:58:47.617" v="50"/>
        <pc:sldMkLst>
          <pc:docMk/>
          <pc:sldMk cId="722629162" sldId="2147471836"/>
        </pc:sldMkLst>
        <pc:spChg chg="mod">
          <ac:chgData name="Catharine Tjing Yiing KHO" userId="8b159cca-01cb-42aa-a0ce-69c751a54941" providerId="ADAL" clId="{3FF1418B-104C-4E41-B20C-91D71A793D76}" dt="2026-09-04T03:58:47.617" v="50"/>
          <ac:spMkLst>
            <pc:docMk/>
            <pc:sldMk cId="722629162" sldId="2147471836"/>
            <ac:spMk id="3" creationId="{133E8561-EB75-420B-07C0-640F015B4127}"/>
          </ac:spMkLst>
        </pc:spChg>
        <pc:spChg chg="mod">
          <ac:chgData name="Catharine Tjing Yiing KHO" userId="8b159cca-01cb-42aa-a0ce-69c751a54941" providerId="ADAL" clId="{3FF1418B-104C-4E41-B20C-91D71A793D76}" dt="2026-09-04T03:58:47.617" v="50"/>
          <ac:spMkLst>
            <pc:docMk/>
            <pc:sldMk cId="722629162" sldId="2147471836"/>
            <ac:spMk id="8" creationId="{0219D79A-B490-4EE2-A085-F4B1112EEDCC}"/>
          </ac:spMkLst>
        </pc:spChg>
        <pc:spChg chg="mod">
          <ac:chgData name="Catharine Tjing Yiing KHO" userId="8b159cca-01cb-42aa-a0ce-69c751a54941" providerId="ADAL" clId="{3FF1418B-104C-4E41-B20C-91D71A793D76}" dt="2026-09-04T03:58:47.617" v="50"/>
          <ac:spMkLst>
            <pc:docMk/>
            <pc:sldMk cId="722629162" sldId="2147471836"/>
            <ac:spMk id="11" creationId="{048517FC-36B2-4EE8-7B96-3B7ABA7C45B0}"/>
          </ac:spMkLst>
        </pc:spChg>
        <pc:spChg chg="mod">
          <ac:chgData name="Catharine Tjing Yiing KHO" userId="8b159cca-01cb-42aa-a0ce-69c751a54941" providerId="ADAL" clId="{3FF1418B-104C-4E41-B20C-91D71A793D76}" dt="2026-09-04T03:58:47.617" v="50"/>
          <ac:spMkLst>
            <pc:docMk/>
            <pc:sldMk cId="722629162" sldId="2147471836"/>
            <ac:spMk id="24" creationId="{825F1D58-DA98-D6E1-C0F3-769416B44B67}"/>
          </ac:spMkLst>
        </pc:spChg>
        <pc:spChg chg="mod">
          <ac:chgData name="Catharine Tjing Yiing KHO" userId="8b159cca-01cb-42aa-a0ce-69c751a54941" providerId="ADAL" clId="{3FF1418B-104C-4E41-B20C-91D71A793D76}" dt="2026-09-04T03:58:47.617" v="50"/>
          <ac:spMkLst>
            <pc:docMk/>
            <pc:sldMk cId="722629162" sldId="2147471836"/>
            <ac:spMk id="25" creationId="{395D2DA6-C29C-B5CD-7B3A-1BCD8FF856D0}"/>
          </ac:spMkLst>
        </pc:spChg>
        <pc:spChg chg="mod">
          <ac:chgData name="Catharine Tjing Yiing KHO" userId="8b159cca-01cb-42aa-a0ce-69c751a54941" providerId="ADAL" clId="{3FF1418B-104C-4E41-B20C-91D71A793D76}" dt="2026-09-04T03:58:47.617" v="50"/>
          <ac:spMkLst>
            <pc:docMk/>
            <pc:sldMk cId="722629162" sldId="2147471836"/>
            <ac:spMk id="26" creationId="{4606A42E-84FD-F6B7-AD56-632A0972F263}"/>
          </ac:spMkLst>
        </pc:spChg>
        <pc:spChg chg="mod">
          <ac:chgData name="Catharine Tjing Yiing KHO" userId="8b159cca-01cb-42aa-a0ce-69c751a54941" providerId="ADAL" clId="{3FF1418B-104C-4E41-B20C-91D71A793D76}" dt="2026-09-04T03:58:47.617" v="50"/>
          <ac:spMkLst>
            <pc:docMk/>
            <pc:sldMk cId="722629162" sldId="2147471836"/>
            <ac:spMk id="29" creationId="{03F2BF89-93BE-1AA8-5051-FFC56C6E61E4}"/>
          </ac:spMkLst>
        </pc:spChg>
        <pc:spChg chg="mod">
          <ac:chgData name="Catharine Tjing Yiing KHO" userId="8b159cca-01cb-42aa-a0ce-69c751a54941" providerId="ADAL" clId="{3FF1418B-104C-4E41-B20C-91D71A793D76}" dt="2026-09-04T03:58:47.617" v="50"/>
          <ac:spMkLst>
            <pc:docMk/>
            <pc:sldMk cId="722629162" sldId="2147471836"/>
            <ac:spMk id="32" creationId="{A12BB75A-181D-05DC-EF87-0162DA6C099A}"/>
          </ac:spMkLst>
        </pc:spChg>
        <pc:spChg chg="mod">
          <ac:chgData name="Catharine Tjing Yiing KHO" userId="8b159cca-01cb-42aa-a0ce-69c751a54941" providerId="ADAL" clId="{3FF1418B-104C-4E41-B20C-91D71A793D76}" dt="2026-09-04T03:58:47.617" v="50"/>
          <ac:spMkLst>
            <pc:docMk/>
            <pc:sldMk cId="722629162" sldId="2147471836"/>
            <ac:spMk id="36" creationId="{3B62274E-7FB6-ED12-FD1E-E778D88F61A6}"/>
          </ac:spMkLst>
        </pc:spChg>
        <pc:spChg chg="mod">
          <ac:chgData name="Catharine Tjing Yiing KHO" userId="8b159cca-01cb-42aa-a0ce-69c751a54941" providerId="ADAL" clId="{3FF1418B-104C-4E41-B20C-91D71A793D76}" dt="2026-09-04T03:58:47.617" v="50"/>
          <ac:spMkLst>
            <pc:docMk/>
            <pc:sldMk cId="722629162" sldId="2147471836"/>
            <ac:spMk id="45" creationId="{5A3ACD66-5707-6637-D8D7-C65D68F19654}"/>
          </ac:spMkLst>
        </pc:spChg>
      </pc:sldChg>
      <pc:sldChg chg="modSp">
        <pc:chgData name="Catharine Tjing Yiing KHO" userId="8b159cca-01cb-42aa-a0ce-69c751a54941" providerId="ADAL" clId="{3FF1418B-104C-4E41-B20C-91D71A793D76}" dt="2026-09-04T03:58:47.617" v="50"/>
        <pc:sldMkLst>
          <pc:docMk/>
          <pc:sldMk cId="2852590820" sldId="2147471837"/>
        </pc:sldMkLst>
        <pc:spChg chg="mod">
          <ac:chgData name="Catharine Tjing Yiing KHO" userId="8b159cca-01cb-42aa-a0ce-69c751a54941" providerId="ADAL" clId="{3FF1418B-104C-4E41-B20C-91D71A793D76}" dt="2026-09-04T03:58:47.617" v="50"/>
          <ac:spMkLst>
            <pc:docMk/>
            <pc:sldMk cId="2852590820" sldId="2147471837"/>
            <ac:spMk id="3" creationId="{25ECEA95-42DF-44E6-8273-86B9A591A43E}"/>
          </ac:spMkLst>
        </pc:spChg>
        <pc:spChg chg="mod">
          <ac:chgData name="Catharine Tjing Yiing KHO" userId="8b159cca-01cb-42aa-a0ce-69c751a54941" providerId="ADAL" clId="{3FF1418B-104C-4E41-B20C-91D71A793D76}" dt="2026-09-04T03:58:47.617" v="50"/>
          <ac:spMkLst>
            <pc:docMk/>
            <pc:sldMk cId="2852590820" sldId="2147471837"/>
            <ac:spMk id="4" creationId="{1224C659-3398-BFF0-206E-22B4EA290656}"/>
          </ac:spMkLst>
        </pc:spChg>
        <pc:spChg chg="mod">
          <ac:chgData name="Catharine Tjing Yiing KHO" userId="8b159cca-01cb-42aa-a0ce-69c751a54941" providerId="ADAL" clId="{3FF1418B-104C-4E41-B20C-91D71A793D76}" dt="2026-09-04T03:58:47.617" v="50"/>
          <ac:spMkLst>
            <pc:docMk/>
            <pc:sldMk cId="2852590820" sldId="2147471837"/>
            <ac:spMk id="19" creationId="{67D34A63-BCE8-F588-ACAD-220D213CE31B}"/>
          </ac:spMkLst>
        </pc:spChg>
        <pc:spChg chg="mod">
          <ac:chgData name="Catharine Tjing Yiing KHO" userId="8b159cca-01cb-42aa-a0ce-69c751a54941" providerId="ADAL" clId="{3FF1418B-104C-4E41-B20C-91D71A793D76}" dt="2026-09-04T03:58:47.617" v="50"/>
          <ac:spMkLst>
            <pc:docMk/>
            <pc:sldMk cId="2852590820" sldId="2147471837"/>
            <ac:spMk id="20" creationId="{5311DCEF-76A9-B580-00A6-035BBDC35DD6}"/>
          </ac:spMkLst>
        </pc:spChg>
        <pc:graphicFrameChg chg="mod">
          <ac:chgData name="Catharine Tjing Yiing KHO" userId="8b159cca-01cb-42aa-a0ce-69c751a54941" providerId="ADAL" clId="{3FF1418B-104C-4E41-B20C-91D71A793D76}" dt="2026-09-04T03:58:47.617" v="50"/>
          <ac:graphicFrameMkLst>
            <pc:docMk/>
            <pc:sldMk cId="2852590820" sldId="2147471837"/>
            <ac:graphicFrameMk id="17" creationId="{495A5A19-0AAE-38FB-28A7-939F0F3CD441}"/>
          </ac:graphicFrameMkLst>
        </pc:graphicFrameChg>
        <pc:graphicFrameChg chg="mod">
          <ac:chgData name="Catharine Tjing Yiing KHO" userId="8b159cca-01cb-42aa-a0ce-69c751a54941" providerId="ADAL" clId="{3FF1418B-104C-4E41-B20C-91D71A793D76}" dt="2026-09-04T03:58:47.617" v="50"/>
          <ac:graphicFrameMkLst>
            <pc:docMk/>
            <pc:sldMk cId="2852590820" sldId="2147471837"/>
            <ac:graphicFrameMk id="18" creationId="{6A3D4F7C-815C-5A06-D158-8BF9223184BB}"/>
          </ac:graphicFrameMkLst>
        </pc:graphicFrameChg>
      </pc:sldChg>
      <pc:sldChg chg="modSp">
        <pc:chgData name="Catharine Tjing Yiing KHO" userId="8b159cca-01cb-42aa-a0ce-69c751a54941" providerId="ADAL" clId="{3FF1418B-104C-4E41-B20C-91D71A793D76}" dt="2026-09-04T03:58:47.617" v="50"/>
        <pc:sldMkLst>
          <pc:docMk/>
          <pc:sldMk cId="1244422392" sldId="2147471838"/>
        </pc:sldMkLst>
        <pc:spChg chg="mod">
          <ac:chgData name="Catharine Tjing Yiing KHO" userId="8b159cca-01cb-42aa-a0ce-69c751a54941" providerId="ADAL" clId="{3FF1418B-104C-4E41-B20C-91D71A793D76}" dt="2026-09-04T03:58:47.617" v="50"/>
          <ac:spMkLst>
            <pc:docMk/>
            <pc:sldMk cId="1244422392" sldId="2147471838"/>
            <ac:spMk id="14" creationId="{51ADB401-C95E-8CA3-D2AC-145E6EBD5A19}"/>
          </ac:spMkLst>
        </pc:spChg>
        <pc:spChg chg="mod">
          <ac:chgData name="Catharine Tjing Yiing KHO" userId="8b159cca-01cb-42aa-a0ce-69c751a54941" providerId="ADAL" clId="{3FF1418B-104C-4E41-B20C-91D71A793D76}" dt="2026-09-04T03:58:47.617" v="50"/>
          <ac:spMkLst>
            <pc:docMk/>
            <pc:sldMk cId="1244422392" sldId="2147471838"/>
            <ac:spMk id="332" creationId="{D2A01203-F279-766F-8785-E3842DE3F38F}"/>
          </ac:spMkLst>
        </pc:spChg>
        <pc:spChg chg="mod">
          <ac:chgData name="Catharine Tjing Yiing KHO" userId="8b159cca-01cb-42aa-a0ce-69c751a54941" providerId="ADAL" clId="{3FF1418B-104C-4E41-B20C-91D71A793D76}" dt="2026-09-04T03:58:47.617" v="50"/>
          <ac:spMkLst>
            <pc:docMk/>
            <pc:sldMk cId="1244422392" sldId="2147471838"/>
            <ac:spMk id="333" creationId="{5B73B897-75E2-C6AF-182F-80D6F45A7567}"/>
          </ac:spMkLst>
        </pc:spChg>
        <pc:spChg chg="mod">
          <ac:chgData name="Catharine Tjing Yiing KHO" userId="8b159cca-01cb-42aa-a0ce-69c751a54941" providerId="ADAL" clId="{3FF1418B-104C-4E41-B20C-91D71A793D76}" dt="2026-09-04T03:58:47.617" v="50"/>
          <ac:spMkLst>
            <pc:docMk/>
            <pc:sldMk cId="1244422392" sldId="2147471838"/>
            <ac:spMk id="339" creationId="{AE1AEA0A-EEDE-E42B-89AF-EBE0169EEC67}"/>
          </ac:spMkLst>
        </pc:spChg>
        <pc:spChg chg="mod">
          <ac:chgData name="Catharine Tjing Yiing KHO" userId="8b159cca-01cb-42aa-a0ce-69c751a54941" providerId="ADAL" clId="{3FF1418B-104C-4E41-B20C-91D71A793D76}" dt="2026-09-04T03:58:47.617" v="50"/>
          <ac:spMkLst>
            <pc:docMk/>
            <pc:sldMk cId="1244422392" sldId="2147471838"/>
            <ac:spMk id="390" creationId="{D3F74CD6-8EFE-CA27-DC65-1F20A9E67DDE}"/>
          </ac:spMkLst>
        </pc:spChg>
        <pc:spChg chg="mod">
          <ac:chgData name="Catharine Tjing Yiing KHO" userId="8b159cca-01cb-42aa-a0ce-69c751a54941" providerId="ADAL" clId="{3FF1418B-104C-4E41-B20C-91D71A793D76}" dt="2026-09-04T03:58:47.617" v="50"/>
          <ac:spMkLst>
            <pc:docMk/>
            <pc:sldMk cId="1244422392" sldId="2147471838"/>
            <ac:spMk id="416" creationId="{80DF75C2-A124-9E5E-50CB-6DAB3CE4EE8D}"/>
          </ac:spMkLst>
        </pc:spChg>
        <pc:spChg chg="mod">
          <ac:chgData name="Catharine Tjing Yiing KHO" userId="8b159cca-01cb-42aa-a0ce-69c751a54941" providerId="ADAL" clId="{3FF1418B-104C-4E41-B20C-91D71A793D76}" dt="2026-09-04T03:58:47.617" v="50"/>
          <ac:spMkLst>
            <pc:docMk/>
            <pc:sldMk cId="1244422392" sldId="2147471838"/>
            <ac:spMk id="417" creationId="{07037A2F-A5CD-5D41-0FDE-5692ED1B0042}"/>
          </ac:spMkLst>
        </pc:spChg>
        <pc:spChg chg="mod">
          <ac:chgData name="Catharine Tjing Yiing KHO" userId="8b159cca-01cb-42aa-a0ce-69c751a54941" providerId="ADAL" clId="{3FF1418B-104C-4E41-B20C-91D71A793D76}" dt="2026-09-04T03:58:47.617" v="50"/>
          <ac:spMkLst>
            <pc:docMk/>
            <pc:sldMk cId="1244422392" sldId="2147471838"/>
            <ac:spMk id="439" creationId="{1C36ABFD-6060-14DF-00C9-EB223083B9E4}"/>
          </ac:spMkLst>
        </pc:spChg>
        <pc:spChg chg="mod">
          <ac:chgData name="Catharine Tjing Yiing KHO" userId="8b159cca-01cb-42aa-a0ce-69c751a54941" providerId="ADAL" clId="{3FF1418B-104C-4E41-B20C-91D71A793D76}" dt="2026-09-04T03:58:47.617" v="50"/>
          <ac:spMkLst>
            <pc:docMk/>
            <pc:sldMk cId="1244422392" sldId="2147471838"/>
            <ac:spMk id="483" creationId="{52494A39-2283-88C8-E9F6-D1F2CA22F1F7}"/>
          </ac:spMkLst>
        </pc:spChg>
        <pc:spChg chg="mod">
          <ac:chgData name="Catharine Tjing Yiing KHO" userId="8b159cca-01cb-42aa-a0ce-69c751a54941" providerId="ADAL" clId="{3FF1418B-104C-4E41-B20C-91D71A793D76}" dt="2026-09-04T03:58:47.617" v="50"/>
          <ac:spMkLst>
            <pc:docMk/>
            <pc:sldMk cId="1244422392" sldId="2147471838"/>
            <ac:spMk id="509" creationId="{812779D1-808C-03FB-2D1C-7EEDFA8937C9}"/>
          </ac:spMkLst>
        </pc:spChg>
      </pc:sldChg>
      <pc:sldChg chg="modSp">
        <pc:chgData name="Catharine Tjing Yiing KHO" userId="8b159cca-01cb-42aa-a0ce-69c751a54941" providerId="ADAL" clId="{3FF1418B-104C-4E41-B20C-91D71A793D76}" dt="2026-09-04T03:58:47.617" v="50"/>
        <pc:sldMkLst>
          <pc:docMk/>
          <pc:sldMk cId="1727069644" sldId="2147471839"/>
        </pc:sldMkLst>
        <pc:spChg chg="mod">
          <ac:chgData name="Catharine Tjing Yiing KHO" userId="8b159cca-01cb-42aa-a0ce-69c751a54941" providerId="ADAL" clId="{3FF1418B-104C-4E41-B20C-91D71A793D76}" dt="2026-09-04T03:58:47.617" v="50"/>
          <ac:spMkLst>
            <pc:docMk/>
            <pc:sldMk cId="1727069644" sldId="2147471839"/>
            <ac:spMk id="387" creationId="{CF394B68-FE9B-ADBA-A663-721EF8499FF5}"/>
          </ac:spMkLst>
        </pc:spChg>
        <pc:spChg chg="mod">
          <ac:chgData name="Catharine Tjing Yiing KHO" userId="8b159cca-01cb-42aa-a0ce-69c751a54941" providerId="ADAL" clId="{3FF1418B-104C-4E41-B20C-91D71A793D76}" dt="2026-09-04T03:58:47.617" v="50"/>
          <ac:spMkLst>
            <pc:docMk/>
            <pc:sldMk cId="1727069644" sldId="2147471839"/>
            <ac:spMk id="403" creationId="{740039B9-5D30-998D-5419-87BC927C930F}"/>
          </ac:spMkLst>
        </pc:spChg>
        <pc:spChg chg="mod">
          <ac:chgData name="Catharine Tjing Yiing KHO" userId="8b159cca-01cb-42aa-a0ce-69c751a54941" providerId="ADAL" clId="{3FF1418B-104C-4E41-B20C-91D71A793D76}" dt="2026-09-04T03:58:47.617" v="50"/>
          <ac:spMkLst>
            <pc:docMk/>
            <pc:sldMk cId="1727069644" sldId="2147471839"/>
            <ac:spMk id="406" creationId="{51A8D511-E9AC-A40A-3F37-6F900D182B05}"/>
          </ac:spMkLst>
        </pc:spChg>
        <pc:spChg chg="mod">
          <ac:chgData name="Catharine Tjing Yiing KHO" userId="8b159cca-01cb-42aa-a0ce-69c751a54941" providerId="ADAL" clId="{3FF1418B-104C-4E41-B20C-91D71A793D76}" dt="2026-09-04T03:58:47.617" v="50"/>
          <ac:spMkLst>
            <pc:docMk/>
            <pc:sldMk cId="1727069644" sldId="2147471839"/>
            <ac:spMk id="412" creationId="{292EB3A2-D188-F56C-607B-633E8E2C66D2}"/>
          </ac:spMkLst>
        </pc:spChg>
        <pc:spChg chg="mod">
          <ac:chgData name="Catharine Tjing Yiing KHO" userId="8b159cca-01cb-42aa-a0ce-69c751a54941" providerId="ADAL" clId="{3FF1418B-104C-4E41-B20C-91D71A793D76}" dt="2026-09-04T03:58:47.617" v="50"/>
          <ac:spMkLst>
            <pc:docMk/>
            <pc:sldMk cId="1727069644" sldId="2147471839"/>
            <ac:spMk id="425" creationId="{59A2BD3F-0827-2EEA-A8A2-D3856670A823}"/>
          </ac:spMkLst>
        </pc:spChg>
        <pc:spChg chg="mod">
          <ac:chgData name="Catharine Tjing Yiing KHO" userId="8b159cca-01cb-42aa-a0ce-69c751a54941" providerId="ADAL" clId="{3FF1418B-104C-4E41-B20C-91D71A793D76}" dt="2026-09-04T03:58:47.617" v="50"/>
          <ac:spMkLst>
            <pc:docMk/>
            <pc:sldMk cId="1727069644" sldId="2147471839"/>
            <ac:spMk id="554" creationId="{BCC16552-7D1D-D9DA-B071-FB01E8D80378}"/>
          </ac:spMkLst>
        </pc:spChg>
        <pc:spChg chg="mod">
          <ac:chgData name="Catharine Tjing Yiing KHO" userId="8b159cca-01cb-42aa-a0ce-69c751a54941" providerId="ADAL" clId="{3FF1418B-104C-4E41-B20C-91D71A793D76}" dt="2026-09-04T03:58:47.617" v="50"/>
          <ac:spMkLst>
            <pc:docMk/>
            <pc:sldMk cId="1727069644" sldId="2147471839"/>
            <ac:spMk id="556" creationId="{22142EF1-1155-D661-4C47-8C8992FDC94A}"/>
          </ac:spMkLst>
        </pc:spChg>
        <pc:spChg chg="mod">
          <ac:chgData name="Catharine Tjing Yiing KHO" userId="8b159cca-01cb-42aa-a0ce-69c751a54941" providerId="ADAL" clId="{3FF1418B-104C-4E41-B20C-91D71A793D76}" dt="2026-09-04T03:58:47.617" v="50"/>
          <ac:spMkLst>
            <pc:docMk/>
            <pc:sldMk cId="1727069644" sldId="2147471839"/>
            <ac:spMk id="559" creationId="{077E2F01-0BB6-AEF5-6413-DA67D1DA9609}"/>
          </ac:spMkLst>
        </pc:spChg>
        <pc:spChg chg="mod">
          <ac:chgData name="Catharine Tjing Yiing KHO" userId="8b159cca-01cb-42aa-a0ce-69c751a54941" providerId="ADAL" clId="{3FF1418B-104C-4E41-B20C-91D71A793D76}" dt="2026-09-04T03:58:47.617" v="50"/>
          <ac:spMkLst>
            <pc:docMk/>
            <pc:sldMk cId="1727069644" sldId="2147471839"/>
            <ac:spMk id="564" creationId="{CD05DCA8-8EEA-166E-14FE-3DA7A5B7666E}"/>
          </ac:spMkLst>
        </pc:spChg>
        <pc:spChg chg="mod">
          <ac:chgData name="Catharine Tjing Yiing KHO" userId="8b159cca-01cb-42aa-a0ce-69c751a54941" providerId="ADAL" clId="{3FF1418B-104C-4E41-B20C-91D71A793D76}" dt="2026-09-04T03:58:47.617" v="50"/>
          <ac:spMkLst>
            <pc:docMk/>
            <pc:sldMk cId="1727069644" sldId="2147471839"/>
            <ac:spMk id="706" creationId="{E64BBD0F-61DD-0095-E270-BD131819A54C}"/>
          </ac:spMkLst>
        </pc:spChg>
      </pc:sldChg>
      <pc:sldChg chg="modSp modNotes">
        <pc:chgData name="Catharine Tjing Yiing KHO" userId="8b159cca-01cb-42aa-a0ce-69c751a54941" providerId="ADAL" clId="{3FF1418B-104C-4E41-B20C-91D71A793D76}" dt="2026-09-04T03:58:47.617" v="50"/>
        <pc:sldMkLst>
          <pc:docMk/>
          <pc:sldMk cId="1368399299" sldId="2147471840"/>
        </pc:sldMkLst>
        <pc:spChg chg="mod">
          <ac:chgData name="Catharine Tjing Yiing KHO" userId="8b159cca-01cb-42aa-a0ce-69c751a54941" providerId="ADAL" clId="{3FF1418B-104C-4E41-B20C-91D71A793D76}" dt="2026-09-04T03:58:47.617" v="50"/>
          <ac:spMkLst>
            <pc:docMk/>
            <pc:sldMk cId="1368399299" sldId="2147471840"/>
            <ac:spMk id="5" creationId="{380D3C3A-30CA-25D6-F77B-84FE8885FD24}"/>
          </ac:spMkLst>
        </pc:spChg>
        <pc:spChg chg="mod">
          <ac:chgData name="Catharine Tjing Yiing KHO" userId="8b159cca-01cb-42aa-a0ce-69c751a54941" providerId="ADAL" clId="{3FF1418B-104C-4E41-B20C-91D71A793D76}" dt="2026-09-04T03:58:47.617" v="50"/>
          <ac:spMkLst>
            <pc:docMk/>
            <pc:sldMk cId="1368399299" sldId="2147471840"/>
            <ac:spMk id="59" creationId="{11E108D6-E248-1424-A2AB-50E467FD7486}"/>
          </ac:spMkLst>
        </pc:spChg>
        <pc:spChg chg="mod">
          <ac:chgData name="Catharine Tjing Yiing KHO" userId="8b159cca-01cb-42aa-a0ce-69c751a54941" providerId="ADAL" clId="{3FF1418B-104C-4E41-B20C-91D71A793D76}" dt="2026-09-04T03:58:47.617" v="50"/>
          <ac:spMkLst>
            <pc:docMk/>
            <pc:sldMk cId="1368399299" sldId="2147471840"/>
            <ac:spMk id="60" creationId="{FB585CC2-F372-7285-9621-5BB62595CB7D}"/>
          </ac:spMkLst>
        </pc:spChg>
        <pc:spChg chg="mod">
          <ac:chgData name="Catharine Tjing Yiing KHO" userId="8b159cca-01cb-42aa-a0ce-69c751a54941" providerId="ADAL" clId="{3FF1418B-104C-4E41-B20C-91D71A793D76}" dt="2026-09-04T03:58:47.617" v="50"/>
          <ac:spMkLst>
            <pc:docMk/>
            <pc:sldMk cId="1368399299" sldId="2147471840"/>
            <ac:spMk id="61" creationId="{B071CC7B-5607-4EB8-69EF-D20E7ECD73CD}"/>
          </ac:spMkLst>
        </pc:spChg>
        <pc:spChg chg="mod">
          <ac:chgData name="Catharine Tjing Yiing KHO" userId="8b159cca-01cb-42aa-a0ce-69c751a54941" providerId="ADAL" clId="{3FF1418B-104C-4E41-B20C-91D71A793D76}" dt="2026-09-04T03:58:47.617" v="50"/>
          <ac:spMkLst>
            <pc:docMk/>
            <pc:sldMk cId="1368399299" sldId="2147471840"/>
            <ac:spMk id="903" creationId="{24EABF46-2B4D-5385-EA03-472138610840}"/>
          </ac:spMkLst>
        </pc:spChg>
        <pc:spChg chg="mod">
          <ac:chgData name="Catharine Tjing Yiing KHO" userId="8b159cca-01cb-42aa-a0ce-69c751a54941" providerId="ADAL" clId="{3FF1418B-104C-4E41-B20C-91D71A793D76}" dt="2026-09-04T03:58:47.617" v="50"/>
          <ac:spMkLst>
            <pc:docMk/>
            <pc:sldMk cId="1368399299" sldId="2147471840"/>
            <ac:spMk id="904" creationId="{825A7A6B-3EAF-3105-5D0C-B279B3F64138}"/>
          </ac:spMkLst>
        </pc:spChg>
        <pc:spChg chg="mod">
          <ac:chgData name="Catharine Tjing Yiing KHO" userId="8b159cca-01cb-42aa-a0ce-69c751a54941" providerId="ADAL" clId="{3FF1418B-104C-4E41-B20C-91D71A793D76}" dt="2026-09-04T03:58:47.617" v="50"/>
          <ac:spMkLst>
            <pc:docMk/>
            <pc:sldMk cId="1368399299" sldId="2147471840"/>
            <ac:spMk id="905" creationId="{01F155B0-AE1B-81AA-4FD4-C184CD84FD46}"/>
          </ac:spMkLst>
        </pc:spChg>
        <pc:spChg chg="mod">
          <ac:chgData name="Catharine Tjing Yiing KHO" userId="8b159cca-01cb-42aa-a0ce-69c751a54941" providerId="ADAL" clId="{3FF1418B-104C-4E41-B20C-91D71A793D76}" dt="2026-09-04T03:58:47.617" v="50"/>
          <ac:spMkLst>
            <pc:docMk/>
            <pc:sldMk cId="1368399299" sldId="2147471840"/>
            <ac:spMk id="908" creationId="{D3781550-F8DD-DE53-C1F5-AF66D784D892}"/>
          </ac:spMkLst>
        </pc:spChg>
        <pc:spChg chg="mod">
          <ac:chgData name="Catharine Tjing Yiing KHO" userId="8b159cca-01cb-42aa-a0ce-69c751a54941" providerId="ADAL" clId="{3FF1418B-104C-4E41-B20C-91D71A793D76}" dt="2026-09-04T03:58:47.617" v="50"/>
          <ac:spMkLst>
            <pc:docMk/>
            <pc:sldMk cId="1368399299" sldId="2147471840"/>
            <ac:spMk id="915" creationId="{8BEB2408-DE9D-BD06-8AE6-9C6D8493B822}"/>
          </ac:spMkLst>
        </pc:spChg>
        <pc:spChg chg="mod">
          <ac:chgData name="Catharine Tjing Yiing KHO" userId="8b159cca-01cb-42aa-a0ce-69c751a54941" providerId="ADAL" clId="{3FF1418B-104C-4E41-B20C-91D71A793D76}" dt="2026-09-04T03:58:47.617" v="50"/>
          <ac:spMkLst>
            <pc:docMk/>
            <pc:sldMk cId="1368399299" sldId="2147471840"/>
            <ac:spMk id="918" creationId="{665F257C-1B9B-A2A4-F9C2-FD387131264B}"/>
          </ac:spMkLst>
        </pc:spChg>
      </pc:sldChg>
      <pc:sldChg chg="modSp mod modNotes">
        <pc:chgData name="Catharine Tjing Yiing KHO" userId="8b159cca-01cb-42aa-a0ce-69c751a54941" providerId="ADAL" clId="{3FF1418B-104C-4E41-B20C-91D71A793D76}" dt="2026-09-04T03:58:47.617" v="50"/>
        <pc:sldMkLst>
          <pc:docMk/>
          <pc:sldMk cId="3467017516" sldId="2147471841"/>
        </pc:sldMkLst>
        <pc:spChg chg="mod">
          <ac:chgData name="Catharine Tjing Yiing KHO" userId="8b159cca-01cb-42aa-a0ce-69c751a54941" providerId="ADAL" clId="{3FF1418B-104C-4E41-B20C-91D71A793D76}" dt="2026-09-04T03:58:47.617" v="50"/>
          <ac:spMkLst>
            <pc:docMk/>
            <pc:sldMk cId="3467017516" sldId="2147471841"/>
            <ac:spMk id="3" creationId="{07FC21FA-84EC-9F4C-3B15-26C87E47B4E8}"/>
          </ac:spMkLst>
        </pc:spChg>
        <pc:spChg chg="mod">
          <ac:chgData name="Catharine Tjing Yiing KHO" userId="8b159cca-01cb-42aa-a0ce-69c751a54941" providerId="ADAL" clId="{3FF1418B-104C-4E41-B20C-91D71A793D76}" dt="2026-09-04T03:58:47.617" v="50"/>
          <ac:spMkLst>
            <pc:docMk/>
            <pc:sldMk cId="3467017516" sldId="2147471841"/>
            <ac:spMk id="4" creationId="{8F21B673-D0C5-C974-8DFE-A2B52D3C2505}"/>
          </ac:spMkLst>
        </pc:spChg>
        <pc:spChg chg="mod">
          <ac:chgData name="Catharine Tjing Yiing KHO" userId="8b159cca-01cb-42aa-a0ce-69c751a54941" providerId="ADAL" clId="{3FF1418B-104C-4E41-B20C-91D71A793D76}" dt="2026-09-04T03:58:47.617" v="50"/>
          <ac:spMkLst>
            <pc:docMk/>
            <pc:sldMk cId="3467017516" sldId="2147471841"/>
            <ac:spMk id="7" creationId="{F7D5390E-E1D2-32E3-4A03-AAAD7A412C47}"/>
          </ac:spMkLst>
        </pc:spChg>
        <pc:spChg chg="mod">
          <ac:chgData name="Catharine Tjing Yiing KHO" userId="8b159cca-01cb-42aa-a0ce-69c751a54941" providerId="ADAL" clId="{3FF1418B-104C-4E41-B20C-91D71A793D76}" dt="2026-09-04T03:58:47.617" v="50"/>
          <ac:spMkLst>
            <pc:docMk/>
            <pc:sldMk cId="3467017516" sldId="2147471841"/>
            <ac:spMk id="10" creationId="{63B1585C-C1ED-3FE6-A6D4-E21FD889B116}"/>
          </ac:spMkLst>
        </pc:spChg>
        <pc:spChg chg="mod">
          <ac:chgData name="Catharine Tjing Yiing KHO" userId="8b159cca-01cb-42aa-a0ce-69c751a54941" providerId="ADAL" clId="{3FF1418B-104C-4E41-B20C-91D71A793D76}" dt="2026-09-04T03:58:47.617" v="50"/>
          <ac:spMkLst>
            <pc:docMk/>
            <pc:sldMk cId="3467017516" sldId="2147471841"/>
            <ac:spMk id="12" creationId="{D7AD91A7-A952-C0AE-4FF1-C4BE9984889C}"/>
          </ac:spMkLst>
        </pc:spChg>
        <pc:spChg chg="mod">
          <ac:chgData name="Catharine Tjing Yiing KHO" userId="8b159cca-01cb-42aa-a0ce-69c751a54941" providerId="ADAL" clId="{3FF1418B-104C-4E41-B20C-91D71A793D76}" dt="2026-09-04T03:58:47.617" v="50"/>
          <ac:spMkLst>
            <pc:docMk/>
            <pc:sldMk cId="3467017516" sldId="2147471841"/>
            <ac:spMk id="14" creationId="{5C2A5C67-41B8-7A1A-A684-8DDC252E6028}"/>
          </ac:spMkLst>
        </pc:spChg>
        <pc:spChg chg="mod">
          <ac:chgData name="Catharine Tjing Yiing KHO" userId="8b159cca-01cb-42aa-a0ce-69c751a54941" providerId="ADAL" clId="{3FF1418B-104C-4E41-B20C-91D71A793D76}" dt="2026-09-04T03:58:47.617" v="50"/>
          <ac:spMkLst>
            <pc:docMk/>
            <pc:sldMk cId="3467017516" sldId="2147471841"/>
            <ac:spMk id="16" creationId="{A7735B05-EB61-6FB5-5119-652C3B8F0E98}"/>
          </ac:spMkLst>
        </pc:spChg>
        <pc:spChg chg="mod">
          <ac:chgData name="Catharine Tjing Yiing KHO" userId="8b159cca-01cb-42aa-a0ce-69c751a54941" providerId="ADAL" clId="{3FF1418B-104C-4E41-B20C-91D71A793D76}" dt="2026-09-04T03:58:47.617" v="50"/>
          <ac:spMkLst>
            <pc:docMk/>
            <pc:sldMk cId="3467017516" sldId="2147471841"/>
            <ac:spMk id="19" creationId="{7233EF74-6746-90D8-B7D1-5C07B4E1962B}"/>
          </ac:spMkLst>
        </pc:spChg>
        <pc:spChg chg="mod">
          <ac:chgData name="Catharine Tjing Yiing KHO" userId="8b159cca-01cb-42aa-a0ce-69c751a54941" providerId="ADAL" clId="{3FF1418B-104C-4E41-B20C-91D71A793D76}" dt="2026-09-04T03:58:47.617" v="50"/>
          <ac:spMkLst>
            <pc:docMk/>
            <pc:sldMk cId="3467017516" sldId="2147471841"/>
            <ac:spMk id="20" creationId="{CD536F0B-41B0-5E62-F16F-75DFE256F339}"/>
          </ac:spMkLst>
        </pc:spChg>
        <pc:spChg chg="mod">
          <ac:chgData name="Catharine Tjing Yiing KHO" userId="8b159cca-01cb-42aa-a0ce-69c751a54941" providerId="ADAL" clId="{3FF1418B-104C-4E41-B20C-91D71A793D76}" dt="2026-09-04T03:58:47.617" v="50"/>
          <ac:spMkLst>
            <pc:docMk/>
            <pc:sldMk cId="3467017516" sldId="2147471841"/>
            <ac:spMk id="21" creationId="{12C66DB3-A20A-1E26-2E3C-2E04CFA54BF5}"/>
          </ac:spMkLst>
        </pc:spChg>
      </pc:sldChg>
      <pc:sldMasterChg chg="modSldLayout">
        <pc:chgData name="Catharine Tjing Yiing KHO" userId="8b159cca-01cb-42aa-a0ce-69c751a54941" providerId="ADAL" clId="{3FF1418B-104C-4E41-B20C-91D71A793D76}" dt="2026-09-04T03:58:47.617" v="50"/>
        <pc:sldMasterMkLst>
          <pc:docMk/>
          <pc:sldMasterMk cId="1675762664" sldId="2147483660"/>
        </pc:sldMasterMkLst>
        <pc:sldLayoutChg chg="modSp">
          <pc:chgData name="Catharine Tjing Yiing KHO" userId="8b159cca-01cb-42aa-a0ce-69c751a54941" providerId="ADAL" clId="{3FF1418B-104C-4E41-B20C-91D71A793D76}" dt="2026-09-04T03:58:47.617" v="50"/>
          <pc:sldLayoutMkLst>
            <pc:docMk/>
            <pc:sldMasterMk cId="1675762664" sldId="2147483660"/>
            <pc:sldLayoutMk cId="3375557248" sldId="2147483661"/>
          </pc:sldLayoutMkLst>
          <pc:spChg chg="mod">
            <ac:chgData name="Catharine Tjing Yiing KHO" userId="8b159cca-01cb-42aa-a0ce-69c751a54941" providerId="ADAL" clId="{3FF1418B-104C-4E41-B20C-91D71A793D76}" dt="2026-09-04T03:58:47.617" v="50"/>
            <ac:spMkLst>
              <pc:docMk/>
              <pc:sldMasterMk cId="1675762664" sldId="2147483660"/>
              <pc:sldLayoutMk cId="3375557248" sldId="2147483661"/>
              <ac:spMk id="2" creationId="{2900424E-9760-4F85-96DF-E3C6CF338D02}"/>
            </ac:spMkLst>
          </pc:spChg>
          <pc:spChg chg="mod">
            <ac:chgData name="Catharine Tjing Yiing KHO" userId="8b159cca-01cb-42aa-a0ce-69c751a54941" providerId="ADAL" clId="{3FF1418B-104C-4E41-B20C-91D71A793D76}" dt="2026-09-04T03:58:47.617" v="50"/>
            <ac:spMkLst>
              <pc:docMk/>
              <pc:sldMasterMk cId="1675762664" sldId="2147483660"/>
              <pc:sldLayoutMk cId="3375557248" sldId="2147483661"/>
              <ac:spMk id="3" creationId="{67F96839-1C92-4E65-805D-FD9E40CAA4A7}"/>
            </ac:spMkLst>
          </pc:spChg>
          <pc:spChg chg="mod">
            <ac:chgData name="Catharine Tjing Yiing KHO" userId="8b159cca-01cb-42aa-a0ce-69c751a54941" providerId="ADAL" clId="{3FF1418B-104C-4E41-B20C-91D71A793D76}" dt="2026-09-04T03:58:47.617" v="50"/>
            <ac:spMkLst>
              <pc:docMk/>
              <pc:sldMasterMk cId="1675762664" sldId="2147483660"/>
              <pc:sldLayoutMk cId="3375557248" sldId="2147483661"/>
              <ac:spMk id="65" creationId="{00000000-0000-0000-0000-000000000000}"/>
            </ac:spMkLst>
          </pc:spChg>
          <pc:picChg chg="mod">
            <ac:chgData name="Catharine Tjing Yiing KHO" userId="8b159cca-01cb-42aa-a0ce-69c751a54941" providerId="ADAL" clId="{3FF1418B-104C-4E41-B20C-91D71A793D76}" dt="2026-09-04T03:58:47.617" v="50"/>
            <ac:picMkLst>
              <pc:docMk/>
              <pc:sldMasterMk cId="1675762664" sldId="2147483660"/>
              <pc:sldLayoutMk cId="3375557248" sldId="2147483661"/>
              <ac:picMk id="6" creationId="{00000000-0000-0000-0000-000000000000}"/>
            </ac:picMkLst>
          </pc:picChg>
          <pc:picChg chg="mod">
            <ac:chgData name="Catharine Tjing Yiing KHO" userId="8b159cca-01cb-42aa-a0ce-69c751a54941" providerId="ADAL" clId="{3FF1418B-104C-4E41-B20C-91D71A793D76}" dt="2026-09-04T03:58:47.617" v="50"/>
            <ac:picMkLst>
              <pc:docMk/>
              <pc:sldMasterMk cId="1675762664" sldId="2147483660"/>
              <pc:sldLayoutMk cId="3375557248" sldId="2147483661"/>
              <ac:picMk id="7" creationId="{00000000-0000-0000-0000-000000000000}"/>
            </ac:picMkLst>
          </pc:picChg>
        </pc:sldLayoutChg>
        <pc:sldLayoutChg chg="modSp">
          <pc:chgData name="Catharine Tjing Yiing KHO" userId="8b159cca-01cb-42aa-a0ce-69c751a54941" providerId="ADAL" clId="{3FF1418B-104C-4E41-B20C-91D71A793D76}" dt="2026-09-04T03:58:47.617" v="50"/>
          <pc:sldLayoutMkLst>
            <pc:docMk/>
            <pc:sldMasterMk cId="1675762664" sldId="2147483660"/>
            <pc:sldLayoutMk cId="947049910" sldId="2147483662"/>
          </pc:sldLayoutMkLst>
          <pc:spChg chg="mod">
            <ac:chgData name="Catharine Tjing Yiing KHO" userId="8b159cca-01cb-42aa-a0ce-69c751a54941" providerId="ADAL" clId="{3FF1418B-104C-4E41-B20C-91D71A793D76}" dt="2026-09-04T03:58:47.617" v="50"/>
            <ac:spMkLst>
              <pc:docMk/>
              <pc:sldMasterMk cId="1675762664" sldId="2147483660"/>
              <pc:sldLayoutMk cId="947049910" sldId="2147483662"/>
              <ac:spMk id="5" creationId="{2900424E-9760-4F85-96DF-E3C6CF338D02}"/>
            </ac:spMkLst>
          </pc:spChg>
          <pc:spChg chg="mod">
            <ac:chgData name="Catharine Tjing Yiing KHO" userId="8b159cca-01cb-42aa-a0ce-69c751a54941" providerId="ADAL" clId="{3FF1418B-104C-4E41-B20C-91D71A793D76}" dt="2026-09-04T03:58:47.617" v="50"/>
            <ac:spMkLst>
              <pc:docMk/>
              <pc:sldMasterMk cId="1675762664" sldId="2147483660"/>
              <pc:sldLayoutMk cId="947049910" sldId="2147483662"/>
              <ac:spMk id="6" creationId="{67F96839-1C92-4E65-805D-FD9E40CAA4A7}"/>
            </ac:spMkLst>
          </pc:spChg>
          <pc:spChg chg="mod">
            <ac:chgData name="Catharine Tjing Yiing KHO" userId="8b159cca-01cb-42aa-a0ce-69c751a54941" providerId="ADAL" clId="{3FF1418B-104C-4E41-B20C-91D71A793D76}" dt="2026-09-04T03:58:47.617" v="50"/>
            <ac:spMkLst>
              <pc:docMk/>
              <pc:sldMasterMk cId="1675762664" sldId="2147483660"/>
              <pc:sldLayoutMk cId="947049910" sldId="2147483662"/>
              <ac:spMk id="7"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1675762664" sldId="2147483660"/>
            <pc:sldLayoutMk cId="146687205" sldId="2147483674"/>
          </pc:sldLayoutMkLst>
          <pc:spChg chg="mod">
            <ac:chgData name="Catharine Tjing Yiing KHO" userId="8b159cca-01cb-42aa-a0ce-69c751a54941" providerId="ADAL" clId="{3FF1418B-104C-4E41-B20C-91D71A793D76}" dt="2026-09-04T03:58:47.617" v="50"/>
            <ac:spMkLst>
              <pc:docMk/>
              <pc:sldMasterMk cId="1675762664" sldId="2147483660"/>
              <pc:sldLayoutMk cId="146687205" sldId="2147483674"/>
              <ac:spMk id="3" creationId="{047170B8-85A9-47B5-F2D8-0EA9DAD1170D}"/>
            </ac:spMkLst>
          </pc:spChg>
          <pc:spChg chg="mod">
            <ac:chgData name="Catharine Tjing Yiing KHO" userId="8b159cca-01cb-42aa-a0ce-69c751a54941" providerId="ADAL" clId="{3FF1418B-104C-4E41-B20C-91D71A793D76}" dt="2026-09-04T03:58:47.617" v="50"/>
            <ac:spMkLst>
              <pc:docMk/>
              <pc:sldMasterMk cId="1675762664" sldId="2147483660"/>
              <pc:sldLayoutMk cId="146687205" sldId="2147483674"/>
              <ac:spMk id="7" creationId="{F5BF34C5-185B-A7A6-0692-954A8B4B48EF}"/>
            </ac:spMkLst>
          </pc:spChg>
          <pc:spChg chg="mod">
            <ac:chgData name="Catharine Tjing Yiing KHO" userId="8b159cca-01cb-42aa-a0ce-69c751a54941" providerId="ADAL" clId="{3FF1418B-104C-4E41-B20C-91D71A793D76}" dt="2026-09-04T03:58:47.617" v="50"/>
            <ac:spMkLst>
              <pc:docMk/>
              <pc:sldMasterMk cId="1675762664" sldId="2147483660"/>
              <pc:sldLayoutMk cId="146687205" sldId="2147483674"/>
              <ac:spMk id="23"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46687205" sldId="2147483674"/>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46687205" sldId="2147483674"/>
              <ac:spMk id="26"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1675762664" sldId="2147483660"/>
            <pc:sldLayoutMk cId="1689155171" sldId="2147483717"/>
          </pc:sldLayoutMkLst>
          <pc:spChg chg="mod">
            <ac:chgData name="Catharine Tjing Yiing KHO" userId="8b159cca-01cb-42aa-a0ce-69c751a54941" providerId="ADAL" clId="{3FF1418B-104C-4E41-B20C-91D71A793D76}" dt="2026-09-04T03:58:47.617" v="50"/>
            <ac:spMkLst>
              <pc:docMk/>
              <pc:sldMasterMk cId="1675762664" sldId="2147483660"/>
              <pc:sldLayoutMk cId="1689155171" sldId="2147483717"/>
              <ac:spMk id="2"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689155171" sldId="2147483717"/>
              <ac:spMk id="3" creationId="{047170B8-85A9-47B5-F2D8-0EA9DAD1170D}"/>
            </ac:spMkLst>
          </pc:spChg>
          <pc:spChg chg="mod">
            <ac:chgData name="Catharine Tjing Yiing KHO" userId="8b159cca-01cb-42aa-a0ce-69c751a54941" providerId="ADAL" clId="{3FF1418B-104C-4E41-B20C-91D71A793D76}" dt="2026-09-04T03:58:47.617" v="50"/>
            <ac:spMkLst>
              <pc:docMk/>
              <pc:sldMasterMk cId="1675762664" sldId="2147483660"/>
              <pc:sldLayoutMk cId="1689155171" sldId="2147483717"/>
              <ac:spMk id="5" creationId="{9DDC6F0F-5E70-F2CF-686E-B94564895AE7}"/>
            </ac:spMkLst>
          </pc:spChg>
          <pc:spChg chg="mod">
            <ac:chgData name="Catharine Tjing Yiing KHO" userId="8b159cca-01cb-42aa-a0ce-69c751a54941" providerId="ADAL" clId="{3FF1418B-104C-4E41-B20C-91D71A793D76}" dt="2026-09-04T03:58:47.617" v="50"/>
            <ac:spMkLst>
              <pc:docMk/>
              <pc:sldMasterMk cId="1675762664" sldId="2147483660"/>
              <pc:sldLayoutMk cId="1689155171" sldId="2147483717"/>
              <ac:spMk id="6" creationId="{90703502-5F08-A1F9-7FDC-73C6BCF11239}"/>
            </ac:spMkLst>
          </pc:spChg>
          <pc:spChg chg="mod">
            <ac:chgData name="Catharine Tjing Yiing KHO" userId="8b159cca-01cb-42aa-a0ce-69c751a54941" providerId="ADAL" clId="{3FF1418B-104C-4E41-B20C-91D71A793D76}" dt="2026-09-04T03:58:47.617" v="50"/>
            <ac:spMkLst>
              <pc:docMk/>
              <pc:sldMasterMk cId="1675762664" sldId="2147483660"/>
              <pc:sldLayoutMk cId="1689155171" sldId="2147483717"/>
              <ac:spMk id="8" creationId="{EC64ED57-5530-F0C9-CF59-4A3887C3A78B}"/>
            </ac:spMkLst>
          </pc:spChg>
          <pc:spChg chg="mod">
            <ac:chgData name="Catharine Tjing Yiing KHO" userId="8b159cca-01cb-42aa-a0ce-69c751a54941" providerId="ADAL" clId="{3FF1418B-104C-4E41-B20C-91D71A793D76}" dt="2026-09-04T03:58:47.617" v="50"/>
            <ac:spMkLst>
              <pc:docMk/>
              <pc:sldMasterMk cId="1675762664" sldId="2147483660"/>
              <pc:sldLayoutMk cId="1689155171" sldId="2147483717"/>
              <ac:spMk id="23"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689155171" sldId="2147483717"/>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689155171" sldId="2147483717"/>
              <ac:spMk id="27"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689155171" sldId="2147483717"/>
              <ac:spMk id="29"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1675762664" sldId="2147483660"/>
            <pc:sldLayoutMk cId="1170707820" sldId="2147483718"/>
          </pc:sldLayoutMkLst>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3" creationId="{047170B8-85A9-47B5-F2D8-0EA9DAD1170D}"/>
            </ac:spMkLst>
          </pc:spChg>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4" creationId="{15E61B63-B7B9-F9CF-D43D-C21D26EF837B}"/>
            </ac:spMkLst>
          </pc:spChg>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5" creationId="{9DDC6F0F-5E70-F2CF-686E-B94564895AE7}"/>
            </ac:spMkLst>
          </pc:spChg>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6" creationId="{90703502-5F08-A1F9-7FDC-73C6BCF11239}"/>
            </ac:spMkLst>
          </pc:spChg>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7" creationId="{72526BB2-6F61-A5BC-0A20-4AB6FC8CEE5D}"/>
            </ac:spMkLst>
          </pc:spChg>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23"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26"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27" creationId="{00000000-0000-0000-0000-000000000000}"/>
            </ac:spMkLst>
          </pc:spChg>
          <pc:spChg chg="mod">
            <ac:chgData name="Catharine Tjing Yiing KHO" userId="8b159cca-01cb-42aa-a0ce-69c751a54941" providerId="ADAL" clId="{3FF1418B-104C-4E41-B20C-91D71A793D76}" dt="2026-09-04T03:58:47.617" v="50"/>
            <ac:spMkLst>
              <pc:docMk/>
              <pc:sldMasterMk cId="1675762664" sldId="2147483660"/>
              <pc:sldLayoutMk cId="1170707820" sldId="2147483718"/>
              <ac:spMk id="29" creationId="{00000000-0000-0000-0000-000000000000}"/>
            </ac:spMkLst>
          </pc:spChg>
        </pc:sldLayoutChg>
      </pc:sldMasterChg>
      <pc:sldMasterChg chg="modSldLayout">
        <pc:chgData name="Catharine Tjing Yiing KHO" userId="8b159cca-01cb-42aa-a0ce-69c751a54941" providerId="ADAL" clId="{3FF1418B-104C-4E41-B20C-91D71A793D76}" dt="2026-09-04T03:58:47.617" v="50"/>
        <pc:sldMasterMkLst>
          <pc:docMk/>
          <pc:sldMasterMk cId="297720342" sldId="2147483669"/>
        </pc:sldMasterMkLst>
        <pc:sldLayoutChg chg="modSp">
          <pc:chgData name="Catharine Tjing Yiing KHO" userId="8b159cca-01cb-42aa-a0ce-69c751a54941" providerId="ADAL" clId="{3FF1418B-104C-4E41-B20C-91D71A793D76}" dt="2026-09-04T03:58:47.617" v="50"/>
          <pc:sldLayoutMkLst>
            <pc:docMk/>
            <pc:sldMasterMk cId="297720342" sldId="2147483669"/>
            <pc:sldLayoutMk cId="3514212000" sldId="2147483670"/>
          </pc:sldLayoutMkLst>
          <pc:spChg chg="mod">
            <ac:chgData name="Catharine Tjing Yiing KHO" userId="8b159cca-01cb-42aa-a0ce-69c751a54941" providerId="ADAL" clId="{3FF1418B-104C-4E41-B20C-91D71A793D76}" dt="2026-09-04T03:58:47.617" v="50"/>
            <ac:spMkLst>
              <pc:docMk/>
              <pc:sldMasterMk cId="297720342" sldId="2147483669"/>
              <pc:sldLayoutMk cId="3514212000" sldId="2147483670"/>
              <ac:spMk id="2" creationId="{2900424E-9760-4F85-96DF-E3C6CF338D02}"/>
            </ac:spMkLst>
          </pc:spChg>
          <pc:spChg chg="mod">
            <ac:chgData name="Catharine Tjing Yiing KHO" userId="8b159cca-01cb-42aa-a0ce-69c751a54941" providerId="ADAL" clId="{3FF1418B-104C-4E41-B20C-91D71A793D76}" dt="2026-09-04T03:58:47.617" v="50"/>
            <ac:spMkLst>
              <pc:docMk/>
              <pc:sldMasterMk cId="297720342" sldId="2147483669"/>
              <pc:sldLayoutMk cId="3514212000" sldId="2147483670"/>
              <ac:spMk id="3" creationId="{67F96839-1C92-4E65-805D-FD9E40CAA4A7}"/>
            </ac:spMkLst>
          </pc:spChg>
          <pc:spChg chg="mod">
            <ac:chgData name="Catharine Tjing Yiing KHO" userId="8b159cca-01cb-42aa-a0ce-69c751a54941" providerId="ADAL" clId="{3FF1418B-104C-4E41-B20C-91D71A793D76}" dt="2026-09-04T03:58:47.617" v="50"/>
            <ac:spMkLst>
              <pc:docMk/>
              <pc:sldMasterMk cId="297720342" sldId="2147483669"/>
              <pc:sldLayoutMk cId="3514212000" sldId="2147483670"/>
              <ac:spMk id="65" creationId="{00000000-0000-0000-0000-000000000000}"/>
            </ac:spMkLst>
          </pc:spChg>
          <pc:picChg chg="mod">
            <ac:chgData name="Catharine Tjing Yiing KHO" userId="8b159cca-01cb-42aa-a0ce-69c751a54941" providerId="ADAL" clId="{3FF1418B-104C-4E41-B20C-91D71A793D76}" dt="2026-09-04T03:58:47.617" v="50"/>
            <ac:picMkLst>
              <pc:docMk/>
              <pc:sldMasterMk cId="297720342" sldId="2147483669"/>
              <pc:sldLayoutMk cId="3514212000" sldId="2147483670"/>
              <ac:picMk id="6" creationId="{00000000-0000-0000-0000-000000000000}"/>
            </ac:picMkLst>
          </pc:picChg>
          <pc:picChg chg="mod">
            <ac:chgData name="Catharine Tjing Yiing KHO" userId="8b159cca-01cb-42aa-a0ce-69c751a54941" providerId="ADAL" clId="{3FF1418B-104C-4E41-B20C-91D71A793D76}" dt="2026-09-04T03:58:47.617" v="50"/>
            <ac:picMkLst>
              <pc:docMk/>
              <pc:sldMasterMk cId="297720342" sldId="2147483669"/>
              <pc:sldLayoutMk cId="3514212000" sldId="2147483670"/>
              <ac:picMk id="7" creationId="{00000000-0000-0000-0000-000000000000}"/>
            </ac:picMkLst>
          </pc:picChg>
        </pc:sldLayoutChg>
        <pc:sldLayoutChg chg="modSp">
          <pc:chgData name="Catharine Tjing Yiing KHO" userId="8b159cca-01cb-42aa-a0ce-69c751a54941" providerId="ADAL" clId="{3FF1418B-104C-4E41-B20C-91D71A793D76}" dt="2026-09-04T03:58:47.617" v="50"/>
          <pc:sldLayoutMkLst>
            <pc:docMk/>
            <pc:sldMasterMk cId="297720342" sldId="2147483669"/>
            <pc:sldLayoutMk cId="2256348377" sldId="2147483671"/>
          </pc:sldLayoutMkLst>
          <pc:spChg chg="mod">
            <ac:chgData name="Catharine Tjing Yiing KHO" userId="8b159cca-01cb-42aa-a0ce-69c751a54941" providerId="ADAL" clId="{3FF1418B-104C-4E41-B20C-91D71A793D76}" dt="2026-09-04T03:58:47.617" v="50"/>
            <ac:spMkLst>
              <pc:docMk/>
              <pc:sldMasterMk cId="297720342" sldId="2147483669"/>
              <pc:sldLayoutMk cId="2256348377" sldId="2147483671"/>
              <ac:spMk id="5" creationId="{2900424E-9760-4F85-96DF-E3C6CF338D02}"/>
            </ac:spMkLst>
          </pc:spChg>
          <pc:spChg chg="mod">
            <ac:chgData name="Catharine Tjing Yiing KHO" userId="8b159cca-01cb-42aa-a0ce-69c751a54941" providerId="ADAL" clId="{3FF1418B-104C-4E41-B20C-91D71A793D76}" dt="2026-09-04T03:58:47.617" v="50"/>
            <ac:spMkLst>
              <pc:docMk/>
              <pc:sldMasterMk cId="297720342" sldId="2147483669"/>
              <pc:sldLayoutMk cId="2256348377" sldId="2147483671"/>
              <ac:spMk id="6" creationId="{67F96839-1C92-4E65-805D-FD9E40CAA4A7}"/>
            </ac:spMkLst>
          </pc:spChg>
          <pc:spChg chg="mod">
            <ac:chgData name="Catharine Tjing Yiing KHO" userId="8b159cca-01cb-42aa-a0ce-69c751a54941" providerId="ADAL" clId="{3FF1418B-104C-4E41-B20C-91D71A793D76}" dt="2026-09-04T03:58:47.617" v="50"/>
            <ac:spMkLst>
              <pc:docMk/>
              <pc:sldMasterMk cId="297720342" sldId="2147483669"/>
              <pc:sldLayoutMk cId="2256348377" sldId="2147483671"/>
              <ac:spMk id="7"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297720342" sldId="2147483669"/>
            <pc:sldLayoutMk cId="2741279885" sldId="2147483672"/>
          </pc:sldLayoutMkLst>
          <pc:spChg chg="mod">
            <ac:chgData name="Catharine Tjing Yiing KHO" userId="8b159cca-01cb-42aa-a0ce-69c751a54941" providerId="ADAL" clId="{3FF1418B-104C-4E41-B20C-91D71A793D76}" dt="2026-09-04T03:58:47.617" v="50"/>
            <ac:spMkLst>
              <pc:docMk/>
              <pc:sldMasterMk cId="297720342" sldId="2147483669"/>
              <pc:sldLayoutMk cId="2741279885" sldId="2147483672"/>
              <ac:spMk id="12"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2741279885" sldId="2147483672"/>
              <ac:spMk id="14" creationId="{00000000-0000-0000-0000-000000000000}"/>
            </ac:spMkLst>
          </pc:spChg>
          <pc:picChg chg="mod">
            <ac:chgData name="Catharine Tjing Yiing KHO" userId="8b159cca-01cb-42aa-a0ce-69c751a54941" providerId="ADAL" clId="{3FF1418B-104C-4E41-B20C-91D71A793D76}" dt="2026-09-04T03:58:47.617" v="50"/>
            <ac:picMkLst>
              <pc:docMk/>
              <pc:sldMasterMk cId="297720342" sldId="2147483669"/>
              <pc:sldLayoutMk cId="2741279885" sldId="2147483672"/>
              <ac:picMk id="5" creationId="{00000000-0000-0000-0000-000000000000}"/>
            </ac:picMkLst>
          </pc:picChg>
          <pc:cxnChg chg="mod">
            <ac:chgData name="Catharine Tjing Yiing KHO" userId="8b159cca-01cb-42aa-a0ce-69c751a54941" providerId="ADAL" clId="{3FF1418B-104C-4E41-B20C-91D71A793D76}" dt="2026-09-04T03:58:47.617" v="50"/>
            <ac:cxnSpMkLst>
              <pc:docMk/>
              <pc:sldMasterMk cId="297720342" sldId="2147483669"/>
              <pc:sldLayoutMk cId="2741279885" sldId="2147483672"/>
              <ac:cxnSpMk id="8" creationId="{00000000-0000-0000-0000-000000000000}"/>
            </ac:cxnSpMkLst>
          </pc:cxnChg>
        </pc:sldLayoutChg>
        <pc:sldLayoutChg chg="modSp">
          <pc:chgData name="Catharine Tjing Yiing KHO" userId="8b159cca-01cb-42aa-a0ce-69c751a54941" providerId="ADAL" clId="{3FF1418B-104C-4E41-B20C-91D71A793D76}" dt="2026-09-04T03:58:47.617" v="50"/>
          <pc:sldLayoutMkLst>
            <pc:docMk/>
            <pc:sldMasterMk cId="297720342" sldId="2147483669"/>
            <pc:sldLayoutMk cId="3278904822" sldId="2147483673"/>
          </pc:sldLayoutMkLst>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2"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23"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26"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27"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29"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34"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36"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37" creationId="{00000000-0000-0000-0000-000000000000}"/>
            </ac:spMkLst>
          </pc:spChg>
          <pc:spChg chg="mod">
            <ac:chgData name="Catharine Tjing Yiing KHO" userId="8b159cca-01cb-42aa-a0ce-69c751a54941" providerId="ADAL" clId="{3FF1418B-104C-4E41-B20C-91D71A793D76}" dt="2026-09-04T03:58:47.617" v="50"/>
            <ac:spMkLst>
              <pc:docMk/>
              <pc:sldMasterMk cId="297720342" sldId="2147483669"/>
              <pc:sldLayoutMk cId="3278904822" sldId="2147483673"/>
              <ac:spMk id="39" creationId="{00000000-0000-0000-0000-000000000000}"/>
            </ac:spMkLst>
          </pc:spChg>
        </pc:sldLayoutChg>
      </pc:sldMasterChg>
      <pc:sldMasterChg chg="modSldLayout">
        <pc:chgData name="Catharine Tjing Yiing KHO" userId="8b159cca-01cb-42aa-a0ce-69c751a54941" providerId="ADAL" clId="{3FF1418B-104C-4E41-B20C-91D71A793D76}" dt="2026-09-04T03:58:47.617" v="50"/>
        <pc:sldMasterMkLst>
          <pc:docMk/>
          <pc:sldMasterMk cId="1570830362" sldId="2147483692"/>
        </pc:sldMasterMkLst>
        <pc:sldLayoutChg chg="modSp">
          <pc:chgData name="Catharine Tjing Yiing KHO" userId="8b159cca-01cb-42aa-a0ce-69c751a54941" providerId="ADAL" clId="{3FF1418B-104C-4E41-B20C-91D71A793D76}" dt="2026-09-04T03:58:47.617" v="50"/>
          <pc:sldLayoutMkLst>
            <pc:docMk/>
            <pc:sldMasterMk cId="1570830362" sldId="2147483692"/>
            <pc:sldLayoutMk cId="677987926" sldId="2147483693"/>
          </pc:sldLayoutMkLst>
          <pc:spChg chg="mod">
            <ac:chgData name="Catharine Tjing Yiing KHO" userId="8b159cca-01cb-42aa-a0ce-69c751a54941" providerId="ADAL" clId="{3FF1418B-104C-4E41-B20C-91D71A793D76}" dt="2026-09-04T03:58:47.617" v="50"/>
            <ac:spMkLst>
              <pc:docMk/>
              <pc:sldMasterMk cId="1570830362" sldId="2147483692"/>
              <pc:sldLayoutMk cId="677987926" sldId="2147483693"/>
              <ac:spMk id="2" creationId="{2900424E-9760-4F85-96DF-E3C6CF338D02}"/>
            </ac:spMkLst>
          </pc:spChg>
          <pc:spChg chg="mod">
            <ac:chgData name="Catharine Tjing Yiing KHO" userId="8b159cca-01cb-42aa-a0ce-69c751a54941" providerId="ADAL" clId="{3FF1418B-104C-4E41-B20C-91D71A793D76}" dt="2026-09-04T03:58:47.617" v="50"/>
            <ac:spMkLst>
              <pc:docMk/>
              <pc:sldMasterMk cId="1570830362" sldId="2147483692"/>
              <pc:sldLayoutMk cId="677987926" sldId="2147483693"/>
              <ac:spMk id="3" creationId="{67F96839-1C92-4E65-805D-FD9E40CAA4A7}"/>
            </ac:spMkLst>
          </pc:spChg>
          <pc:spChg chg="mod">
            <ac:chgData name="Catharine Tjing Yiing KHO" userId="8b159cca-01cb-42aa-a0ce-69c751a54941" providerId="ADAL" clId="{3FF1418B-104C-4E41-B20C-91D71A793D76}" dt="2026-09-04T03:58:47.617" v="50"/>
            <ac:spMkLst>
              <pc:docMk/>
              <pc:sldMasterMk cId="1570830362" sldId="2147483692"/>
              <pc:sldLayoutMk cId="677987926" sldId="2147483693"/>
              <ac:spMk id="65" creationId="{00000000-0000-0000-0000-000000000000}"/>
            </ac:spMkLst>
          </pc:spChg>
          <pc:picChg chg="mod">
            <ac:chgData name="Catharine Tjing Yiing KHO" userId="8b159cca-01cb-42aa-a0ce-69c751a54941" providerId="ADAL" clId="{3FF1418B-104C-4E41-B20C-91D71A793D76}" dt="2026-09-04T03:58:47.617" v="50"/>
            <ac:picMkLst>
              <pc:docMk/>
              <pc:sldMasterMk cId="1570830362" sldId="2147483692"/>
              <pc:sldLayoutMk cId="677987926" sldId="2147483693"/>
              <ac:picMk id="6" creationId="{00000000-0000-0000-0000-000000000000}"/>
            </ac:picMkLst>
          </pc:picChg>
          <pc:picChg chg="mod">
            <ac:chgData name="Catharine Tjing Yiing KHO" userId="8b159cca-01cb-42aa-a0ce-69c751a54941" providerId="ADAL" clId="{3FF1418B-104C-4E41-B20C-91D71A793D76}" dt="2026-09-04T03:58:47.617" v="50"/>
            <ac:picMkLst>
              <pc:docMk/>
              <pc:sldMasterMk cId="1570830362" sldId="2147483692"/>
              <pc:sldLayoutMk cId="677987926" sldId="2147483693"/>
              <ac:picMk id="7" creationId="{00000000-0000-0000-0000-000000000000}"/>
            </ac:picMkLst>
          </pc:picChg>
        </pc:sldLayoutChg>
        <pc:sldLayoutChg chg="modSp">
          <pc:chgData name="Catharine Tjing Yiing KHO" userId="8b159cca-01cb-42aa-a0ce-69c751a54941" providerId="ADAL" clId="{3FF1418B-104C-4E41-B20C-91D71A793D76}" dt="2026-09-04T03:58:47.617" v="50"/>
          <pc:sldLayoutMkLst>
            <pc:docMk/>
            <pc:sldMasterMk cId="1570830362" sldId="2147483692"/>
            <pc:sldLayoutMk cId="3020200556" sldId="2147483694"/>
          </pc:sldLayoutMkLst>
          <pc:spChg chg="mod">
            <ac:chgData name="Catharine Tjing Yiing KHO" userId="8b159cca-01cb-42aa-a0ce-69c751a54941" providerId="ADAL" clId="{3FF1418B-104C-4E41-B20C-91D71A793D76}" dt="2026-09-04T03:58:47.617" v="50"/>
            <ac:spMkLst>
              <pc:docMk/>
              <pc:sldMasterMk cId="1570830362" sldId="2147483692"/>
              <pc:sldLayoutMk cId="3020200556" sldId="2147483694"/>
              <ac:spMk id="5" creationId="{2900424E-9760-4F85-96DF-E3C6CF338D02}"/>
            </ac:spMkLst>
          </pc:spChg>
          <pc:spChg chg="mod">
            <ac:chgData name="Catharine Tjing Yiing KHO" userId="8b159cca-01cb-42aa-a0ce-69c751a54941" providerId="ADAL" clId="{3FF1418B-104C-4E41-B20C-91D71A793D76}" dt="2026-09-04T03:58:47.617" v="50"/>
            <ac:spMkLst>
              <pc:docMk/>
              <pc:sldMasterMk cId="1570830362" sldId="2147483692"/>
              <pc:sldLayoutMk cId="3020200556" sldId="2147483694"/>
              <ac:spMk id="6" creationId="{67F96839-1C92-4E65-805D-FD9E40CAA4A7}"/>
            </ac:spMkLst>
          </pc:spChg>
          <pc:spChg chg="mod">
            <ac:chgData name="Catharine Tjing Yiing KHO" userId="8b159cca-01cb-42aa-a0ce-69c751a54941" providerId="ADAL" clId="{3FF1418B-104C-4E41-B20C-91D71A793D76}" dt="2026-09-04T03:58:47.617" v="50"/>
            <ac:spMkLst>
              <pc:docMk/>
              <pc:sldMasterMk cId="1570830362" sldId="2147483692"/>
              <pc:sldLayoutMk cId="3020200556" sldId="2147483694"/>
              <ac:spMk id="7"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1570830362" sldId="2147483692"/>
            <pc:sldLayoutMk cId="2693762155" sldId="2147483695"/>
          </pc:sldLayoutMkLst>
          <pc:spChg chg="mod">
            <ac:chgData name="Catharine Tjing Yiing KHO" userId="8b159cca-01cb-42aa-a0ce-69c751a54941" providerId="ADAL" clId="{3FF1418B-104C-4E41-B20C-91D71A793D76}" dt="2026-09-04T03:58:47.617" v="50"/>
            <ac:spMkLst>
              <pc:docMk/>
              <pc:sldMasterMk cId="1570830362" sldId="2147483692"/>
              <pc:sldLayoutMk cId="2693762155" sldId="2147483695"/>
              <ac:spMk id="3" creationId="{047170B8-85A9-47B5-F2D8-0EA9DAD1170D}"/>
            </ac:spMkLst>
          </pc:spChg>
          <pc:spChg chg="mod">
            <ac:chgData name="Catharine Tjing Yiing KHO" userId="8b159cca-01cb-42aa-a0ce-69c751a54941" providerId="ADAL" clId="{3FF1418B-104C-4E41-B20C-91D71A793D76}" dt="2026-09-04T03:58:47.617" v="50"/>
            <ac:spMkLst>
              <pc:docMk/>
              <pc:sldMasterMk cId="1570830362" sldId="2147483692"/>
              <pc:sldLayoutMk cId="2693762155" sldId="2147483695"/>
              <ac:spMk id="4" creationId="{1043C351-975F-911A-C068-F5E955D180AA}"/>
            </ac:spMkLst>
          </pc:spChg>
          <pc:spChg chg="mod">
            <ac:chgData name="Catharine Tjing Yiing KHO" userId="8b159cca-01cb-42aa-a0ce-69c751a54941" providerId="ADAL" clId="{3FF1418B-104C-4E41-B20C-91D71A793D76}" dt="2026-09-04T03:58:47.617" v="50"/>
            <ac:spMkLst>
              <pc:docMk/>
              <pc:sldMasterMk cId="1570830362" sldId="2147483692"/>
              <pc:sldLayoutMk cId="2693762155" sldId="2147483695"/>
              <ac:spMk id="7" creationId="{F5BF34C5-185B-A7A6-0692-954A8B4B48EF}"/>
            </ac:spMkLst>
          </pc:spChg>
          <pc:spChg chg="mod">
            <ac:chgData name="Catharine Tjing Yiing KHO" userId="8b159cca-01cb-42aa-a0ce-69c751a54941" providerId="ADAL" clId="{3FF1418B-104C-4E41-B20C-91D71A793D76}" dt="2026-09-04T03:58:47.617" v="50"/>
            <ac:spMkLst>
              <pc:docMk/>
              <pc:sldMasterMk cId="1570830362" sldId="2147483692"/>
              <pc:sldLayoutMk cId="2693762155" sldId="2147483695"/>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2693762155" sldId="2147483695"/>
              <ac:spMk id="26"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1570830362" sldId="2147483692"/>
            <pc:sldLayoutMk cId="552230831" sldId="2147483696"/>
          </pc:sldLayoutMkLst>
          <pc:spChg chg="mod">
            <ac:chgData name="Catharine Tjing Yiing KHO" userId="8b159cca-01cb-42aa-a0ce-69c751a54941" providerId="ADAL" clId="{3FF1418B-104C-4E41-B20C-91D71A793D76}" dt="2026-09-04T03:58:47.617" v="50"/>
            <ac:spMkLst>
              <pc:docMk/>
              <pc:sldMasterMk cId="1570830362" sldId="2147483692"/>
              <pc:sldLayoutMk cId="552230831" sldId="2147483696"/>
              <ac:spMk id="2" creationId="{22289AF9-6610-1E1E-1AA3-80ADCDD05D64}"/>
            </ac:spMkLst>
          </pc:spChg>
          <pc:spChg chg="mod">
            <ac:chgData name="Catharine Tjing Yiing KHO" userId="8b159cca-01cb-42aa-a0ce-69c751a54941" providerId="ADAL" clId="{3FF1418B-104C-4E41-B20C-91D71A793D76}" dt="2026-09-04T03:58:47.617" v="50"/>
            <ac:spMkLst>
              <pc:docMk/>
              <pc:sldMasterMk cId="1570830362" sldId="2147483692"/>
              <pc:sldLayoutMk cId="552230831" sldId="2147483696"/>
              <ac:spMk id="3" creationId="{047170B8-85A9-47B5-F2D8-0EA9DAD1170D}"/>
            </ac:spMkLst>
          </pc:spChg>
          <pc:spChg chg="mod">
            <ac:chgData name="Catharine Tjing Yiing KHO" userId="8b159cca-01cb-42aa-a0ce-69c751a54941" providerId="ADAL" clId="{3FF1418B-104C-4E41-B20C-91D71A793D76}" dt="2026-09-04T03:58:47.617" v="50"/>
            <ac:spMkLst>
              <pc:docMk/>
              <pc:sldMasterMk cId="1570830362" sldId="2147483692"/>
              <pc:sldLayoutMk cId="552230831" sldId="2147483696"/>
              <ac:spMk id="7" creationId="{94BA6733-C2C2-A606-C4B1-9E2AE45B9DCE}"/>
            </ac:spMkLst>
          </pc:spChg>
          <pc:spChg chg="mod">
            <ac:chgData name="Catharine Tjing Yiing KHO" userId="8b159cca-01cb-42aa-a0ce-69c751a54941" providerId="ADAL" clId="{3FF1418B-104C-4E41-B20C-91D71A793D76}" dt="2026-09-04T03:58:47.617" v="50"/>
            <ac:spMkLst>
              <pc:docMk/>
              <pc:sldMasterMk cId="1570830362" sldId="2147483692"/>
              <pc:sldLayoutMk cId="552230831" sldId="2147483696"/>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552230831" sldId="2147483696"/>
              <ac:spMk id="26"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1570830362" sldId="2147483692"/>
            <pc:sldLayoutMk cId="781713502" sldId="2147483697"/>
          </pc:sldLayoutMkLst>
          <pc:spChg chg="mod">
            <ac:chgData name="Catharine Tjing Yiing KHO" userId="8b159cca-01cb-42aa-a0ce-69c751a54941" providerId="ADAL" clId="{3FF1418B-104C-4E41-B20C-91D71A793D76}" dt="2026-09-04T03:58:47.617" v="50"/>
            <ac:spMkLst>
              <pc:docMk/>
              <pc:sldMasterMk cId="1570830362" sldId="2147483692"/>
              <pc:sldLayoutMk cId="781713502" sldId="2147483697"/>
              <ac:spMk id="2"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781713502" sldId="2147483697"/>
              <ac:spMk id="3" creationId="{047170B8-85A9-47B5-F2D8-0EA9DAD1170D}"/>
            </ac:spMkLst>
          </pc:spChg>
          <pc:spChg chg="mod">
            <ac:chgData name="Catharine Tjing Yiing KHO" userId="8b159cca-01cb-42aa-a0ce-69c751a54941" providerId="ADAL" clId="{3FF1418B-104C-4E41-B20C-91D71A793D76}" dt="2026-09-04T03:58:47.617" v="50"/>
            <ac:spMkLst>
              <pc:docMk/>
              <pc:sldMasterMk cId="1570830362" sldId="2147483692"/>
              <pc:sldLayoutMk cId="781713502" sldId="2147483697"/>
              <ac:spMk id="4" creationId="{15E61B63-B7B9-F9CF-D43D-C21D26EF837B}"/>
            </ac:spMkLst>
          </pc:spChg>
          <pc:spChg chg="mod">
            <ac:chgData name="Catharine Tjing Yiing KHO" userId="8b159cca-01cb-42aa-a0ce-69c751a54941" providerId="ADAL" clId="{3FF1418B-104C-4E41-B20C-91D71A793D76}" dt="2026-09-04T03:58:47.617" v="50"/>
            <ac:spMkLst>
              <pc:docMk/>
              <pc:sldMasterMk cId="1570830362" sldId="2147483692"/>
              <pc:sldLayoutMk cId="781713502" sldId="2147483697"/>
              <ac:spMk id="5" creationId="{E04D5EA2-AA0A-CC76-CFAC-F3F36381F39C}"/>
            </ac:spMkLst>
          </pc:spChg>
          <pc:spChg chg="mod">
            <ac:chgData name="Catharine Tjing Yiing KHO" userId="8b159cca-01cb-42aa-a0ce-69c751a54941" providerId="ADAL" clId="{3FF1418B-104C-4E41-B20C-91D71A793D76}" dt="2026-09-04T03:58:47.617" v="50"/>
            <ac:spMkLst>
              <pc:docMk/>
              <pc:sldMasterMk cId="1570830362" sldId="2147483692"/>
              <pc:sldLayoutMk cId="781713502" sldId="2147483697"/>
              <ac:spMk id="6" creationId="{90703502-5F08-A1F9-7FDC-73C6BCF11239}"/>
            </ac:spMkLst>
          </pc:spChg>
          <pc:spChg chg="mod">
            <ac:chgData name="Catharine Tjing Yiing KHO" userId="8b159cca-01cb-42aa-a0ce-69c751a54941" providerId="ADAL" clId="{3FF1418B-104C-4E41-B20C-91D71A793D76}" dt="2026-09-04T03:58:47.617" v="50"/>
            <ac:spMkLst>
              <pc:docMk/>
              <pc:sldMasterMk cId="1570830362" sldId="2147483692"/>
              <pc:sldLayoutMk cId="781713502" sldId="2147483697"/>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781713502" sldId="2147483697"/>
              <ac:spMk id="26"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781713502" sldId="2147483697"/>
              <ac:spMk id="27"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781713502" sldId="2147483697"/>
              <ac:spMk id="29"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1570830362" sldId="2147483692"/>
            <pc:sldLayoutMk cId="2263997061" sldId="2147483699"/>
          </pc:sldLayoutMkLst>
          <pc:spChg chg="mod">
            <ac:chgData name="Catharine Tjing Yiing KHO" userId="8b159cca-01cb-42aa-a0ce-69c751a54941" providerId="ADAL" clId="{3FF1418B-104C-4E41-B20C-91D71A793D76}" dt="2026-09-04T03:58:47.617" v="50"/>
            <ac:spMkLst>
              <pc:docMk/>
              <pc:sldMasterMk cId="1570830362" sldId="2147483692"/>
              <pc:sldLayoutMk cId="2263997061" sldId="2147483699"/>
              <ac:spMk id="12"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2263997061" sldId="2147483699"/>
              <ac:spMk id="14" creationId="{00000000-0000-0000-0000-000000000000}"/>
            </ac:spMkLst>
          </pc:spChg>
          <pc:picChg chg="mod">
            <ac:chgData name="Catharine Tjing Yiing KHO" userId="8b159cca-01cb-42aa-a0ce-69c751a54941" providerId="ADAL" clId="{3FF1418B-104C-4E41-B20C-91D71A793D76}" dt="2026-09-04T03:58:47.617" v="50"/>
            <ac:picMkLst>
              <pc:docMk/>
              <pc:sldMasterMk cId="1570830362" sldId="2147483692"/>
              <pc:sldLayoutMk cId="2263997061" sldId="2147483699"/>
              <ac:picMk id="6" creationId="{13437694-C7DA-26F8-FF58-7D6A42892C1D}"/>
            </ac:picMkLst>
          </pc:picChg>
          <pc:cxnChg chg="mod">
            <ac:chgData name="Catharine Tjing Yiing KHO" userId="8b159cca-01cb-42aa-a0ce-69c751a54941" providerId="ADAL" clId="{3FF1418B-104C-4E41-B20C-91D71A793D76}" dt="2026-09-04T03:58:47.617" v="50"/>
            <ac:cxnSpMkLst>
              <pc:docMk/>
              <pc:sldMasterMk cId="1570830362" sldId="2147483692"/>
              <pc:sldLayoutMk cId="2263997061" sldId="2147483699"/>
              <ac:cxnSpMk id="8" creationId="{00000000-0000-0000-0000-000000000000}"/>
            </ac:cxnSpMkLst>
          </pc:cxnChg>
        </pc:sldLayoutChg>
        <pc:sldLayoutChg chg="modSp">
          <pc:chgData name="Catharine Tjing Yiing KHO" userId="8b159cca-01cb-42aa-a0ce-69c751a54941" providerId="ADAL" clId="{3FF1418B-104C-4E41-B20C-91D71A793D76}" dt="2026-09-04T03:58:47.617" v="50"/>
          <pc:sldLayoutMkLst>
            <pc:docMk/>
            <pc:sldMasterMk cId="1570830362" sldId="2147483692"/>
            <pc:sldLayoutMk cId="322906442" sldId="2147483702"/>
          </pc:sldLayoutMkLst>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5" creationId="{F7927211-CE35-D011-BBAF-3D495B244DC1}"/>
            </ac:spMkLst>
          </pc:spChg>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26"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27"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33"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35"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36"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37"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39"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322906442" sldId="2147483702"/>
              <ac:spMk id="40"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1570830362" sldId="2147483692"/>
            <pc:sldLayoutMk cId="2105832124" sldId="2147483722"/>
          </pc:sldLayoutMkLst>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3" creationId="{047170B8-85A9-47B5-F2D8-0EA9DAD1170D}"/>
            </ac:spMkLst>
          </pc:spChg>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4" creationId="{15E61B63-B7B9-F9CF-D43D-C21D26EF837B}"/>
            </ac:spMkLst>
          </pc:spChg>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5" creationId="{9DDC6F0F-5E70-F2CF-686E-B94564895AE7}"/>
            </ac:spMkLst>
          </pc:spChg>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6" creationId="{90703502-5F08-A1F9-7FDC-73C6BCF11239}"/>
            </ac:spMkLst>
          </pc:spChg>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7" creationId="{72526BB2-6F61-A5BC-0A20-4AB6FC8CEE5D}"/>
            </ac:spMkLst>
          </pc:spChg>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23"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26"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27" creationId="{00000000-0000-0000-0000-000000000000}"/>
            </ac:spMkLst>
          </pc:spChg>
          <pc:spChg chg="mod">
            <ac:chgData name="Catharine Tjing Yiing KHO" userId="8b159cca-01cb-42aa-a0ce-69c751a54941" providerId="ADAL" clId="{3FF1418B-104C-4E41-B20C-91D71A793D76}" dt="2026-09-04T03:58:47.617" v="50"/>
            <ac:spMkLst>
              <pc:docMk/>
              <pc:sldMasterMk cId="1570830362" sldId="2147483692"/>
              <pc:sldLayoutMk cId="2105832124" sldId="2147483722"/>
              <ac:spMk id="29" creationId="{00000000-0000-0000-0000-000000000000}"/>
            </ac:spMkLst>
          </pc:spChg>
        </pc:sldLayoutChg>
      </pc:sldMasterChg>
      <pc:sldMasterChg chg="modSldLayout">
        <pc:chgData name="Catharine Tjing Yiing KHO" userId="8b159cca-01cb-42aa-a0ce-69c751a54941" providerId="ADAL" clId="{3FF1418B-104C-4E41-B20C-91D71A793D76}" dt="2026-09-04T03:58:47.617" v="50"/>
        <pc:sldMasterMkLst>
          <pc:docMk/>
          <pc:sldMasterMk cId="1533687144" sldId="2147483712"/>
        </pc:sldMasterMkLst>
        <pc:sldLayoutChg chg="modSp">
          <pc:chgData name="Catharine Tjing Yiing KHO" userId="8b159cca-01cb-42aa-a0ce-69c751a54941" providerId="ADAL" clId="{3FF1418B-104C-4E41-B20C-91D71A793D76}" dt="2026-09-04T03:58:47.617" v="50"/>
          <pc:sldLayoutMkLst>
            <pc:docMk/>
            <pc:sldMasterMk cId="1533687144" sldId="2147483712"/>
            <pc:sldLayoutMk cId="29188725" sldId="2147483713"/>
          </pc:sldLayoutMkLst>
          <pc:spChg chg="mod">
            <ac:chgData name="Catharine Tjing Yiing KHO" userId="8b159cca-01cb-42aa-a0ce-69c751a54941" providerId="ADAL" clId="{3FF1418B-104C-4E41-B20C-91D71A793D76}" dt="2026-09-04T03:58:47.617" v="50"/>
            <ac:spMkLst>
              <pc:docMk/>
              <pc:sldMasterMk cId="1533687144" sldId="2147483712"/>
              <pc:sldLayoutMk cId="29188725" sldId="2147483713"/>
              <ac:spMk id="2" creationId="{2900424E-9760-4F85-96DF-E3C6CF338D02}"/>
            </ac:spMkLst>
          </pc:spChg>
          <pc:spChg chg="mod">
            <ac:chgData name="Catharine Tjing Yiing KHO" userId="8b159cca-01cb-42aa-a0ce-69c751a54941" providerId="ADAL" clId="{3FF1418B-104C-4E41-B20C-91D71A793D76}" dt="2026-09-04T03:58:47.617" v="50"/>
            <ac:spMkLst>
              <pc:docMk/>
              <pc:sldMasterMk cId="1533687144" sldId="2147483712"/>
              <pc:sldLayoutMk cId="29188725" sldId="2147483713"/>
              <ac:spMk id="3" creationId="{67F96839-1C92-4E65-805D-FD9E40CAA4A7}"/>
            </ac:spMkLst>
          </pc:spChg>
          <pc:spChg chg="mod">
            <ac:chgData name="Catharine Tjing Yiing KHO" userId="8b159cca-01cb-42aa-a0ce-69c751a54941" providerId="ADAL" clId="{3FF1418B-104C-4E41-B20C-91D71A793D76}" dt="2026-09-04T03:58:47.617" v="50"/>
            <ac:spMkLst>
              <pc:docMk/>
              <pc:sldMasterMk cId="1533687144" sldId="2147483712"/>
              <pc:sldLayoutMk cId="29188725" sldId="2147483713"/>
              <ac:spMk id="65" creationId="{00000000-0000-0000-0000-000000000000}"/>
            </ac:spMkLst>
          </pc:spChg>
          <pc:picChg chg="mod">
            <ac:chgData name="Catharine Tjing Yiing KHO" userId="8b159cca-01cb-42aa-a0ce-69c751a54941" providerId="ADAL" clId="{3FF1418B-104C-4E41-B20C-91D71A793D76}" dt="2026-09-04T03:58:47.617" v="50"/>
            <ac:picMkLst>
              <pc:docMk/>
              <pc:sldMasterMk cId="1533687144" sldId="2147483712"/>
              <pc:sldLayoutMk cId="29188725" sldId="2147483713"/>
              <ac:picMk id="5" creationId="{2FE5ECFD-BC22-4564-85BF-EEB81C79F29F}"/>
            </ac:picMkLst>
          </pc:picChg>
          <pc:picChg chg="mod">
            <ac:chgData name="Catharine Tjing Yiing KHO" userId="8b159cca-01cb-42aa-a0ce-69c751a54941" providerId="ADAL" clId="{3FF1418B-104C-4E41-B20C-91D71A793D76}" dt="2026-09-04T03:58:47.617" v="50"/>
            <ac:picMkLst>
              <pc:docMk/>
              <pc:sldMasterMk cId="1533687144" sldId="2147483712"/>
              <pc:sldLayoutMk cId="29188725" sldId="2147483713"/>
              <ac:picMk id="6" creationId="{00000000-0000-0000-0000-000000000000}"/>
            </ac:picMkLst>
          </pc:picChg>
        </pc:sldLayoutChg>
        <pc:sldLayoutChg chg="modSp">
          <pc:chgData name="Catharine Tjing Yiing KHO" userId="8b159cca-01cb-42aa-a0ce-69c751a54941" providerId="ADAL" clId="{3FF1418B-104C-4E41-B20C-91D71A793D76}" dt="2026-09-04T03:58:47.617" v="50"/>
          <pc:sldLayoutMkLst>
            <pc:docMk/>
            <pc:sldMasterMk cId="1533687144" sldId="2147483712"/>
            <pc:sldLayoutMk cId="2150383817" sldId="2147483714"/>
          </pc:sldLayoutMkLst>
          <pc:spChg chg="mod">
            <ac:chgData name="Catharine Tjing Yiing KHO" userId="8b159cca-01cb-42aa-a0ce-69c751a54941" providerId="ADAL" clId="{3FF1418B-104C-4E41-B20C-91D71A793D76}" dt="2026-09-04T03:58:47.617" v="50"/>
            <ac:spMkLst>
              <pc:docMk/>
              <pc:sldMasterMk cId="1533687144" sldId="2147483712"/>
              <pc:sldLayoutMk cId="2150383817" sldId="2147483714"/>
              <ac:spMk id="2" creationId="{2900424E-9760-4F85-96DF-E3C6CF338D02}"/>
            </ac:spMkLst>
          </pc:spChg>
          <pc:spChg chg="mod">
            <ac:chgData name="Catharine Tjing Yiing KHO" userId="8b159cca-01cb-42aa-a0ce-69c751a54941" providerId="ADAL" clId="{3FF1418B-104C-4E41-B20C-91D71A793D76}" dt="2026-09-04T03:58:47.617" v="50"/>
            <ac:spMkLst>
              <pc:docMk/>
              <pc:sldMasterMk cId="1533687144" sldId="2147483712"/>
              <pc:sldLayoutMk cId="2150383817" sldId="2147483714"/>
              <ac:spMk id="3" creationId="{67F96839-1C92-4E65-805D-FD9E40CAA4A7}"/>
            </ac:spMkLst>
          </pc:spChg>
          <pc:spChg chg="mod">
            <ac:chgData name="Catharine Tjing Yiing KHO" userId="8b159cca-01cb-42aa-a0ce-69c751a54941" providerId="ADAL" clId="{3FF1418B-104C-4E41-B20C-91D71A793D76}" dt="2026-09-04T03:58:47.617" v="50"/>
            <ac:spMkLst>
              <pc:docMk/>
              <pc:sldMasterMk cId="1533687144" sldId="2147483712"/>
              <pc:sldLayoutMk cId="2150383817" sldId="2147483714"/>
              <ac:spMk id="18" creationId="{00000000-0000-0000-0000-000000000000}"/>
            </ac:spMkLst>
          </pc:spChg>
          <pc:spChg chg="mod">
            <ac:chgData name="Catharine Tjing Yiing KHO" userId="8b159cca-01cb-42aa-a0ce-69c751a54941" providerId="ADAL" clId="{3FF1418B-104C-4E41-B20C-91D71A793D76}" dt="2026-09-04T03:58:47.617" v="50"/>
            <ac:spMkLst>
              <pc:docMk/>
              <pc:sldMasterMk cId="1533687144" sldId="2147483712"/>
              <pc:sldLayoutMk cId="2150383817" sldId="2147483714"/>
              <ac:spMk id="65" creationId="{00000000-0000-0000-0000-000000000000}"/>
            </ac:spMkLst>
          </pc:spChg>
          <pc:picChg chg="mod">
            <ac:chgData name="Catharine Tjing Yiing KHO" userId="8b159cca-01cb-42aa-a0ce-69c751a54941" providerId="ADAL" clId="{3FF1418B-104C-4E41-B20C-91D71A793D76}" dt="2026-09-04T03:58:47.617" v="50"/>
            <ac:picMkLst>
              <pc:docMk/>
              <pc:sldMasterMk cId="1533687144" sldId="2147483712"/>
              <pc:sldLayoutMk cId="2150383817" sldId="2147483714"/>
              <ac:picMk id="4" creationId="{EF0AC6EF-EFFE-7DA0-CDA8-24F89624D07C}"/>
            </ac:picMkLst>
          </pc:picChg>
          <pc:picChg chg="mod">
            <ac:chgData name="Catharine Tjing Yiing KHO" userId="8b159cca-01cb-42aa-a0ce-69c751a54941" providerId="ADAL" clId="{3FF1418B-104C-4E41-B20C-91D71A793D76}" dt="2026-09-04T03:58:47.617" v="50"/>
            <ac:picMkLst>
              <pc:docMk/>
              <pc:sldMasterMk cId="1533687144" sldId="2147483712"/>
              <pc:sldLayoutMk cId="2150383817" sldId="2147483714"/>
              <ac:picMk id="17" creationId="{00000000-0000-0000-0000-000000000000}"/>
            </ac:picMkLst>
          </pc:picChg>
        </pc:sldLayoutChg>
        <pc:sldLayoutChg chg="modSp">
          <pc:chgData name="Catharine Tjing Yiing KHO" userId="8b159cca-01cb-42aa-a0ce-69c751a54941" providerId="ADAL" clId="{3FF1418B-104C-4E41-B20C-91D71A793D76}" dt="2026-09-04T03:58:47.617" v="50"/>
          <pc:sldLayoutMkLst>
            <pc:docMk/>
            <pc:sldMasterMk cId="1533687144" sldId="2147483712"/>
            <pc:sldLayoutMk cId="1170044829" sldId="2147483715"/>
          </pc:sldLayoutMkLst>
          <pc:spChg chg="mod">
            <ac:chgData name="Catharine Tjing Yiing KHO" userId="8b159cca-01cb-42aa-a0ce-69c751a54941" providerId="ADAL" clId="{3FF1418B-104C-4E41-B20C-91D71A793D76}" dt="2026-09-04T03:58:47.617" v="50"/>
            <ac:spMkLst>
              <pc:docMk/>
              <pc:sldMasterMk cId="1533687144" sldId="2147483712"/>
              <pc:sldLayoutMk cId="1170044829" sldId="2147483715"/>
              <ac:spMk id="5" creationId="{2900424E-9760-4F85-96DF-E3C6CF338D02}"/>
            </ac:spMkLst>
          </pc:spChg>
          <pc:spChg chg="mod">
            <ac:chgData name="Catharine Tjing Yiing KHO" userId="8b159cca-01cb-42aa-a0ce-69c751a54941" providerId="ADAL" clId="{3FF1418B-104C-4E41-B20C-91D71A793D76}" dt="2026-09-04T03:58:47.617" v="50"/>
            <ac:spMkLst>
              <pc:docMk/>
              <pc:sldMasterMk cId="1533687144" sldId="2147483712"/>
              <pc:sldLayoutMk cId="1170044829" sldId="2147483715"/>
              <ac:spMk id="6" creationId="{67F96839-1C92-4E65-805D-FD9E40CAA4A7}"/>
            </ac:spMkLst>
          </pc:spChg>
          <pc:spChg chg="mod">
            <ac:chgData name="Catharine Tjing Yiing KHO" userId="8b159cca-01cb-42aa-a0ce-69c751a54941" providerId="ADAL" clId="{3FF1418B-104C-4E41-B20C-91D71A793D76}" dt="2026-09-04T03:58:47.617" v="50"/>
            <ac:spMkLst>
              <pc:docMk/>
              <pc:sldMasterMk cId="1533687144" sldId="2147483712"/>
              <pc:sldLayoutMk cId="1170044829" sldId="2147483715"/>
              <ac:spMk id="7" creationId="{00000000-0000-0000-0000-000000000000}"/>
            </ac:spMkLst>
          </pc:spChg>
        </pc:sldLayoutChg>
        <pc:sldLayoutChg chg="modSp">
          <pc:chgData name="Catharine Tjing Yiing KHO" userId="8b159cca-01cb-42aa-a0ce-69c751a54941" providerId="ADAL" clId="{3FF1418B-104C-4E41-B20C-91D71A793D76}" dt="2026-09-04T03:58:47.617" v="50"/>
          <pc:sldLayoutMkLst>
            <pc:docMk/>
            <pc:sldMasterMk cId="1533687144" sldId="2147483712"/>
            <pc:sldLayoutMk cId="2905074819" sldId="2147483716"/>
          </pc:sldLayoutMkLst>
          <pc:spChg chg="mod">
            <ac:chgData name="Catharine Tjing Yiing KHO" userId="8b159cca-01cb-42aa-a0ce-69c751a54941" providerId="ADAL" clId="{3FF1418B-104C-4E41-B20C-91D71A793D76}" dt="2026-09-04T03:58:47.617" v="50"/>
            <ac:spMkLst>
              <pc:docMk/>
              <pc:sldMasterMk cId="1533687144" sldId="2147483712"/>
              <pc:sldLayoutMk cId="2905074819" sldId="2147483716"/>
              <ac:spMk id="4" creationId="{00000000-0000-0000-0000-000000000000}"/>
            </ac:spMkLst>
          </pc:spChg>
          <pc:spChg chg="mod">
            <ac:chgData name="Catharine Tjing Yiing KHO" userId="8b159cca-01cb-42aa-a0ce-69c751a54941" providerId="ADAL" clId="{3FF1418B-104C-4E41-B20C-91D71A793D76}" dt="2026-09-04T03:58:47.617" v="50"/>
            <ac:spMkLst>
              <pc:docMk/>
              <pc:sldMasterMk cId="1533687144" sldId="2147483712"/>
              <pc:sldLayoutMk cId="2905074819" sldId="2147483716"/>
              <ac:spMk id="8" creationId="{00000000-0000-0000-0000-000000000000}"/>
            </ac:spMkLst>
          </pc:spChg>
          <pc:picChg chg="mod">
            <ac:chgData name="Catharine Tjing Yiing KHO" userId="8b159cca-01cb-42aa-a0ce-69c751a54941" providerId="ADAL" clId="{3FF1418B-104C-4E41-B20C-91D71A793D76}" dt="2026-09-04T03:58:47.617" v="50"/>
            <ac:picMkLst>
              <pc:docMk/>
              <pc:sldMasterMk cId="1533687144" sldId="2147483712"/>
              <pc:sldLayoutMk cId="2905074819" sldId="2147483716"/>
              <ac:picMk id="2" creationId="{45452480-3EDE-BFF4-6FB5-D6D35B93A6B0}"/>
            </ac:picMkLst>
          </pc:picChg>
          <pc:picChg chg="mod">
            <ac:chgData name="Catharine Tjing Yiing KHO" userId="8b159cca-01cb-42aa-a0ce-69c751a54941" providerId="ADAL" clId="{3FF1418B-104C-4E41-B20C-91D71A793D76}" dt="2026-09-04T03:58:47.617" v="50"/>
            <ac:picMkLst>
              <pc:docMk/>
              <pc:sldMasterMk cId="1533687144" sldId="2147483712"/>
              <pc:sldLayoutMk cId="2905074819" sldId="2147483716"/>
              <ac:picMk id="3" creationId="{00000000-0000-0000-0000-000000000000}"/>
            </ac:picMkLst>
          </pc:picChg>
          <pc:picChg chg="mod">
            <ac:chgData name="Catharine Tjing Yiing KHO" userId="8b159cca-01cb-42aa-a0ce-69c751a54941" providerId="ADAL" clId="{3FF1418B-104C-4E41-B20C-91D71A793D76}" dt="2026-09-04T03:58:47.617" v="50"/>
            <ac:picMkLst>
              <pc:docMk/>
              <pc:sldMasterMk cId="1533687144" sldId="2147483712"/>
              <pc:sldLayoutMk cId="2905074819" sldId="2147483716"/>
              <ac:picMk id="5" creationId="{00000000-0000-0000-0000-000000000000}"/>
            </ac:picMkLst>
          </pc:picChg>
          <pc:picChg chg="mod">
            <ac:chgData name="Catharine Tjing Yiing KHO" userId="8b159cca-01cb-42aa-a0ce-69c751a54941" providerId="ADAL" clId="{3FF1418B-104C-4E41-B20C-91D71A793D76}" dt="2026-09-04T03:58:47.617" v="50"/>
            <ac:picMkLst>
              <pc:docMk/>
              <pc:sldMasterMk cId="1533687144" sldId="2147483712"/>
              <pc:sldLayoutMk cId="2905074819" sldId="2147483716"/>
              <ac:picMk id="6" creationId="{00000000-0000-0000-0000-000000000000}"/>
            </ac:picMkLst>
          </pc:picChg>
        </pc:sldLayoutChg>
        <pc:sldLayoutChg chg="modSp">
          <pc:chgData name="Catharine Tjing Yiing KHO" userId="8b159cca-01cb-42aa-a0ce-69c751a54941" providerId="ADAL" clId="{3FF1418B-104C-4E41-B20C-91D71A793D76}" dt="2026-09-04T03:58:47.617" v="50"/>
          <pc:sldLayoutMkLst>
            <pc:docMk/>
            <pc:sldMasterMk cId="1533687144" sldId="2147483712"/>
            <pc:sldLayoutMk cId="4089830713" sldId="2147483721"/>
          </pc:sldLayoutMkLst>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3" creationId="{047170B8-85A9-47B5-F2D8-0EA9DAD1170D}"/>
            </ac:spMkLst>
          </pc:spChg>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4" creationId="{15E61B63-B7B9-F9CF-D43D-C21D26EF837B}"/>
            </ac:spMkLst>
          </pc:spChg>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5" creationId="{9DDC6F0F-5E70-F2CF-686E-B94564895AE7}"/>
            </ac:spMkLst>
          </pc:spChg>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6" creationId="{90703502-5F08-A1F9-7FDC-73C6BCF11239}"/>
            </ac:spMkLst>
          </pc:spChg>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7" creationId="{72526BB2-6F61-A5BC-0A20-4AB6FC8CEE5D}"/>
            </ac:spMkLst>
          </pc:spChg>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23" creationId="{00000000-0000-0000-0000-000000000000}"/>
            </ac:spMkLst>
          </pc:spChg>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24" creationId="{00000000-0000-0000-0000-000000000000}"/>
            </ac:spMkLst>
          </pc:spChg>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26" creationId="{00000000-0000-0000-0000-000000000000}"/>
            </ac:spMkLst>
          </pc:spChg>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27" creationId="{00000000-0000-0000-0000-000000000000}"/>
            </ac:spMkLst>
          </pc:spChg>
          <pc:spChg chg="mod">
            <ac:chgData name="Catharine Tjing Yiing KHO" userId="8b159cca-01cb-42aa-a0ce-69c751a54941" providerId="ADAL" clId="{3FF1418B-104C-4E41-B20C-91D71A793D76}" dt="2026-09-04T03:58:47.617" v="50"/>
            <ac:spMkLst>
              <pc:docMk/>
              <pc:sldMasterMk cId="1533687144" sldId="2147483712"/>
              <pc:sldLayoutMk cId="4089830713" sldId="2147483721"/>
              <ac:spMk id="29" creationId="{00000000-0000-0000-0000-00000000000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amroasiaorg.sharepoint.com/sites/RegionalTeam441/Shared%20Documents/2.%20AREO%20Quarterly%20Updates/2026%20-%20July/Data/Scenario/AREO%20July%20Update_Tech%20and%20oil%20price%20scenario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amroasiaorg-my.sharepoint.com/personal/yohnsen_ang_amro-asia_org/Documents/Documents/ptf_ranked.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https://amroasiaorg.sharepoint.com/sites/RegionalTeam441/Shared%20Documents/2.%20AREO%20Quarterly%20Updates/2026%20-%20July/Data/Scenario/AREO%20July%20Update_Tech%20and%20oil%20price%20scenario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mroasiaorg.sharepoint.com/sites/RegionalTeam441/Shared%20Documents/2.%20AREO%20Quarterly%20Updates/2026%20-%20July/Data/Scenario/AREO%20July%20Update_Tech%20and%20oil%20price%20scenario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amroasiaorg.sharepoint.com/sites/RegionalTeam441/Shared%20Documents/2.%20AREO%20Quarterly%20Updates/2026%20-%20July/Data/Scenario/AREO%20July%20Update_Tech%20and%20oil%20price%20scenario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amroasiaorg.sharepoint.com/sites/RegionalTeam441/Shared%20Documents/1.%20AREO%20Flagship/AREO%202026/01_Chapter%201/Data/Main%20text%20charts/Fig%201.26.%201.27.%20GDP_Medium%20Term%20Forecast.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amroasiaorg.sharepoint.com/sites/RegionalTeam441/Shared%20Documents/1.%20AREO%20Flagship/AREO%202026/01_Chapter%201/Data/Main%20text%20charts/Fig%201.26.%201.27.%20GDP_Medium%20Term%20Forecast.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https://amroasiaorg.sharepoint.com/sites/RegionalTeam441/Shared%20Documents/1.%20AREO%20Flagship/AREO%202026/01_Chapter%201/Data/Main%20text%20charts/Fig%201.26.%201.27.%20GDP_Medium%20Term%20Forecast.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amroasiaorg.sharepoint.com/sites/RegionalTeam441/Shared%20Documents/1.%20AREO%20Flagship/AREO%202026/02_Chapter%202/Box/Share%20of%20final%20demand.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2.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https://amroasiaorg-my.sharepoint.com/personal/yuhong_wu_amro-asia_org/Documents/AREO%202026/Chap%202/DFM/dfm_variance_excl_crises_202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74499507482411E-2"/>
          <c:y val="2.9926910763257247E-2"/>
          <c:w val="0.88246881084157669"/>
          <c:h val="0.88101304544992542"/>
        </c:manualLayout>
      </c:layout>
      <c:lineChart>
        <c:grouping val="standard"/>
        <c:varyColors val="0"/>
        <c:ser>
          <c:idx val="0"/>
          <c:order val="0"/>
          <c:tx>
            <c:strRef>
              <c:f>Summary!$B$88</c:f>
              <c:strCache>
                <c:ptCount val="1"/>
                <c:pt idx="0">
                  <c:v>Baseline</c:v>
                </c:pt>
              </c:strCache>
            </c:strRef>
          </c:tx>
          <c:spPr>
            <a:ln w="28575" cap="rnd">
              <a:solidFill>
                <a:schemeClr val="bg1"/>
              </a:solidFill>
              <a:round/>
            </a:ln>
            <a:effectLst/>
          </c:spPr>
          <c:marker>
            <c:symbol val="diamond"/>
            <c:size val="8"/>
            <c:spPr>
              <a:solidFill>
                <a:schemeClr val="bg1"/>
              </a:solidFill>
              <a:ln w="9525">
                <a:solidFill>
                  <a:schemeClr val="bg1"/>
                </a:solidFill>
              </a:ln>
              <a:effectLst/>
            </c:spPr>
          </c:marker>
          <c:dLbls>
            <c:dLbl>
              <c:idx val="2"/>
              <c:layout>
                <c:manualLayout>
                  <c:x val="-3.5280942813638208E-2"/>
                  <c:y val="3.57625939217663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F39-4E1B-B551-4E967E05A075}"/>
                </c:ext>
              </c:extLst>
            </c:dLbl>
            <c:dLbl>
              <c:idx val="3"/>
              <c:layout>
                <c:manualLayout>
                  <c:x val="-7.0957809475851417E-3"/>
                  <c:y val="4.732249665751882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F39-4E1B-B551-4E967E05A075}"/>
                </c:ext>
              </c:extLst>
            </c:dLbl>
            <c:spPr>
              <a:noFill/>
              <a:ln>
                <a:noFill/>
              </a:ln>
              <a:effectLst/>
            </c:spPr>
            <c:txPr>
              <a:bodyPr rot="0" spcFirstLastPara="1" vertOverflow="ellipsis" vert="horz" wrap="square" anchor="ctr" anchorCtr="1"/>
              <a:lstStyle/>
              <a:p>
                <a:pPr>
                  <a:defRPr sz="1200" b="1" i="0" u="none" strike="noStrike" kern="1200" baseline="0">
                    <a:solidFill>
                      <a:schemeClr val="bg1">
                        <a:lumMod val="9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Summary!$C$87:$F$87</c:f>
              <c:strCache>
                <c:ptCount val="4"/>
                <c:pt idx="0">
                  <c:v>2024</c:v>
                </c:pt>
                <c:pt idx="1">
                  <c:v>2025</c:v>
                </c:pt>
                <c:pt idx="2">
                  <c:v>2026f</c:v>
                </c:pt>
                <c:pt idx="3">
                  <c:v>2027f</c:v>
                </c:pt>
              </c:strCache>
            </c:strRef>
          </c:cat>
          <c:val>
            <c:numRef>
              <c:f>Summary!$C$88:$F$88</c:f>
              <c:numCache>
                <c:formatCode>#,##0.0</c:formatCode>
                <c:ptCount val="4"/>
                <c:pt idx="0">
                  <c:v>1.2</c:v>
                </c:pt>
                <c:pt idx="1">
                  <c:v>0.9</c:v>
                </c:pt>
                <c:pt idx="2">
                  <c:v>1.61427419619468</c:v>
                </c:pt>
                <c:pt idx="3">
                  <c:v>1.6279054964053552</c:v>
                </c:pt>
              </c:numCache>
            </c:numRef>
          </c:val>
          <c:smooth val="0"/>
          <c:extLst>
            <c:ext xmlns:c16="http://schemas.microsoft.com/office/drawing/2014/chart" uri="{C3380CC4-5D6E-409C-BE32-E72D297353CC}">
              <c16:uniqueId val="{00000002-FF39-4E1B-B551-4E967E05A075}"/>
            </c:ext>
          </c:extLst>
        </c:ser>
        <c:dLbls>
          <c:showLegendKey val="0"/>
          <c:showVal val="0"/>
          <c:showCatName val="0"/>
          <c:showSerName val="0"/>
          <c:showPercent val="0"/>
          <c:showBubbleSize val="0"/>
        </c:dLbls>
        <c:marker val="1"/>
        <c:smooth val="0"/>
        <c:axId val="1816529487"/>
        <c:axId val="167808240"/>
      </c:lineChart>
      <c:catAx>
        <c:axId val="1816529487"/>
        <c:scaling>
          <c:orientation val="minMax"/>
        </c:scaling>
        <c:delete val="0"/>
        <c:axPos val="b"/>
        <c:numFmt formatCode="General" sourceLinked="1"/>
        <c:majorTickMark val="none"/>
        <c:minorTickMark val="none"/>
        <c:tickLblPos val="nextTo"/>
        <c:spPr>
          <a:noFill/>
          <a:ln w="6350" cap="flat" cmpd="sng" algn="ctr">
            <a:solidFill>
              <a:schemeClr val="bg1"/>
            </a:solidFill>
            <a:prstDash val="solid"/>
            <a:round/>
          </a:ln>
          <a:effectLst/>
        </c:spPr>
        <c:txPr>
          <a:bodyPr rot="-60000000" spcFirstLastPara="1" vertOverflow="ellipsis" vert="horz" wrap="square" anchor="ctr" anchorCtr="1"/>
          <a:lstStyle/>
          <a:p>
            <a:pPr>
              <a:defRPr sz="1200" b="0" i="0" u="none" strike="noStrike" kern="1200" baseline="0">
                <a:solidFill>
                  <a:schemeClr val="bg1">
                    <a:lumMod val="95000"/>
                  </a:schemeClr>
                </a:solidFill>
                <a:latin typeface="Arial" panose="020B0604020202020204" pitchFamily="34" charset="0"/>
                <a:ea typeface="+mn-ea"/>
                <a:cs typeface="+mn-cs"/>
              </a:defRPr>
            </a:pPr>
            <a:endParaRPr lang="en-US"/>
          </a:p>
        </c:txPr>
        <c:crossAx val="167808240"/>
        <c:crosses val="autoZero"/>
        <c:auto val="1"/>
        <c:lblAlgn val="ctr"/>
        <c:lblOffset val="100"/>
        <c:noMultiLvlLbl val="0"/>
      </c:catAx>
      <c:valAx>
        <c:axId val="167808240"/>
        <c:scaling>
          <c:orientation val="minMax"/>
          <c:max val="5"/>
        </c:scaling>
        <c:delete val="1"/>
        <c:axPos val="l"/>
        <c:numFmt formatCode="#,##0.0" sourceLinked="1"/>
        <c:majorTickMark val="out"/>
        <c:minorTickMark val="none"/>
        <c:tickLblPos val="nextTo"/>
        <c:crossAx val="1816529487"/>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2B2E33"/>
    </a:solidFill>
    <a:ln w="25400" cap="flat" cmpd="sng" algn="ctr">
      <a:noFill/>
      <a:round/>
    </a:ln>
    <a:effectLst/>
  </c:spPr>
  <c:txPr>
    <a:bodyPr/>
    <a:lstStyle/>
    <a:p>
      <a:pPr>
        <a:defRPr sz="1200">
          <a:solidFill>
            <a:srgbClr val="000000"/>
          </a:solidFill>
          <a:latin typeface="Arial" panose="020B06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0971296296296296E-2"/>
          <c:y val="3.8966438125635008E-2"/>
          <c:w val="0.89530907407407412"/>
          <c:h val="0.72657227247515288"/>
        </c:manualLayout>
      </c:layout>
      <c:scatterChart>
        <c:scatterStyle val="lineMarker"/>
        <c:varyColors val="0"/>
        <c:ser>
          <c:idx val="0"/>
          <c:order val="0"/>
          <c:tx>
            <c:strRef>
              <c:f>ptf_ranked_2000!$N$3</c:f>
              <c:strCache>
                <c:ptCount val="1"/>
                <c:pt idx="0">
                  <c:v>ASEAN+3</c:v>
                </c:pt>
              </c:strCache>
            </c:strRef>
          </c:tx>
          <c:spPr>
            <a:ln w="19050" cap="rnd">
              <a:noFill/>
              <a:round/>
            </a:ln>
            <a:effectLst/>
          </c:spPr>
          <c:marker>
            <c:symbol val="circle"/>
            <c:size val="7"/>
            <c:spPr>
              <a:noFill/>
              <a:ln w="19050">
                <a:noFill/>
              </a:ln>
              <a:effectLst/>
            </c:spPr>
          </c:marker>
          <c:xVal>
            <c:numRef>
              <c:f>ptf_ranked_2000!$T$3:$T$15</c:f>
              <c:numCache>
                <c:formatCode>General</c:formatCode>
                <c:ptCount val="13"/>
                <c:pt idx="0">
                  <c:v>-0.86996144617638727</c:v>
                </c:pt>
                <c:pt idx="1">
                  <c:v>-0.1377337059054537</c:v>
                </c:pt>
                <c:pt idx="2">
                  <c:v>0.31151620420499743</c:v>
                </c:pt>
                <c:pt idx="3">
                  <c:v>-0.21597367302836348</c:v>
                </c:pt>
                <c:pt idx="4">
                  <c:v>-0.70004472903275694</c:v>
                </c:pt>
                <c:pt idx="5">
                  <c:v>1.0250922594685463</c:v>
                </c:pt>
                <c:pt idx="6">
                  <c:v>-0.58157626783861216</c:v>
                </c:pt>
                <c:pt idx="7">
                  <c:v>-0.82357358832553074</c:v>
                </c:pt>
                <c:pt idx="8">
                  <c:v>-0.10818288274425612</c:v>
                </c:pt>
                <c:pt idx="9">
                  <c:v>-0.10756935299887652</c:v>
                </c:pt>
                <c:pt idx="10">
                  <c:v>-0.29154917243486583</c:v>
                </c:pt>
                <c:pt idx="11">
                  <c:v>-0.52631279975546497</c:v>
                </c:pt>
                <c:pt idx="12">
                  <c:v>0.54783667237668865</c:v>
                </c:pt>
              </c:numCache>
            </c:numRef>
          </c:xVal>
          <c:yVal>
            <c:numRef>
              <c:f>ptf_ranked_2000!$R$3:$R$15</c:f>
              <c:numCache>
                <c:formatCode>General</c:formatCode>
                <c:ptCount val="13"/>
                <c:pt idx="0">
                  <c:v>0.68657380295697712</c:v>
                </c:pt>
                <c:pt idx="1">
                  <c:v>36.541531232325589</c:v>
                </c:pt>
                <c:pt idx="2">
                  <c:v>3.4432135826060435</c:v>
                </c:pt>
                <c:pt idx="3">
                  <c:v>21.360334919753559</c:v>
                </c:pt>
                <c:pt idx="4">
                  <c:v>64.242957260712416</c:v>
                </c:pt>
                <c:pt idx="5">
                  <c:v>3.0950313609071225</c:v>
                </c:pt>
                <c:pt idx="6">
                  <c:v>61.447508020755777</c:v>
                </c:pt>
                <c:pt idx="7">
                  <c:v>3.0029238141042365</c:v>
                </c:pt>
                <c:pt idx="8">
                  <c:v>25.160750869549531</c:v>
                </c:pt>
                <c:pt idx="9">
                  <c:v>58.668835096714133</c:v>
                </c:pt>
                <c:pt idx="10">
                  <c:v>28.253745357606366</c:v>
                </c:pt>
                <c:pt idx="11">
                  <c:v>11.679471958049245</c:v>
                </c:pt>
                <c:pt idx="12">
                  <c:v>7.1641922142833758</c:v>
                </c:pt>
              </c:numCache>
            </c:numRef>
          </c:yVal>
          <c:smooth val="0"/>
          <c:extLst>
            <c:ext xmlns:c16="http://schemas.microsoft.com/office/drawing/2014/chart" uri="{C3380CC4-5D6E-409C-BE32-E72D297353CC}">
              <c16:uniqueId val="{0000000D-6861-49A3-979B-5E1C3C572158}"/>
            </c:ext>
          </c:extLst>
        </c:ser>
        <c:ser>
          <c:idx val="1"/>
          <c:order val="1"/>
          <c:tx>
            <c:strRef>
              <c:f>ptf_ranked_2000!$N$16</c:f>
              <c:strCache>
                <c:ptCount val="1"/>
                <c:pt idx="0">
                  <c:v>EU</c:v>
                </c:pt>
              </c:strCache>
            </c:strRef>
          </c:tx>
          <c:spPr>
            <a:ln w="19050" cap="rnd">
              <a:noFill/>
              <a:round/>
            </a:ln>
            <a:effectLst/>
          </c:spPr>
          <c:marker>
            <c:symbol val="circle"/>
            <c:size val="7"/>
            <c:spPr>
              <a:noFill/>
              <a:ln w="19050">
                <a:noFill/>
              </a:ln>
              <a:effectLst/>
            </c:spPr>
          </c:marker>
          <c:xVal>
            <c:numRef>
              <c:f>ptf_ranked_2000!$T$16:$T$42</c:f>
              <c:numCache>
                <c:formatCode>General</c:formatCode>
                <c:ptCount val="27"/>
                <c:pt idx="0">
                  <c:v>0.65785077182127194</c:v>
                </c:pt>
                <c:pt idx="1">
                  <c:v>-0.18262885322506359</c:v>
                </c:pt>
                <c:pt idx="2">
                  <c:v>-0.71962556986760295</c:v>
                </c:pt>
                <c:pt idx="3">
                  <c:v>-0.5782489362016795</c:v>
                </c:pt>
                <c:pt idx="4">
                  <c:v>0.33630450084557528</c:v>
                </c:pt>
                <c:pt idx="5">
                  <c:v>-0.88389537024174725</c:v>
                </c:pt>
                <c:pt idx="6">
                  <c:v>-0.32471291748370978</c:v>
                </c:pt>
                <c:pt idx="7">
                  <c:v>-0.60190619595927131</c:v>
                </c:pt>
                <c:pt idx="8">
                  <c:v>-0.47539048864443234</c:v>
                </c:pt>
                <c:pt idx="9">
                  <c:v>-0.21281864686983804</c:v>
                </c:pt>
                <c:pt idx="10">
                  <c:v>-0.4292013381962444</c:v>
                </c:pt>
                <c:pt idx="11">
                  <c:v>-0.26229406839016045</c:v>
                </c:pt>
                <c:pt idx="12">
                  <c:v>0.24148254204822431</c:v>
                </c:pt>
                <c:pt idx="13">
                  <c:v>8.8451607293366472E-2</c:v>
                </c:pt>
                <c:pt idx="14">
                  <c:v>0.14671149399547465</c:v>
                </c:pt>
                <c:pt idx="15">
                  <c:v>-0.63053512697666003</c:v>
                </c:pt>
                <c:pt idx="16">
                  <c:v>-0.12698067574748195</c:v>
                </c:pt>
                <c:pt idx="17">
                  <c:v>2.2919693053649413</c:v>
                </c:pt>
                <c:pt idx="18">
                  <c:v>8.4086544419996467E-2</c:v>
                </c:pt>
                <c:pt idx="19">
                  <c:v>0.16915474539433506</c:v>
                </c:pt>
                <c:pt idx="20">
                  <c:v>-0.56327995414404941</c:v>
                </c:pt>
                <c:pt idx="21">
                  <c:v>-0.11584536250181034</c:v>
                </c:pt>
                <c:pt idx="22">
                  <c:v>0.74438263666202165</c:v>
                </c:pt>
                <c:pt idx="23">
                  <c:v>-0.26621976620158105</c:v>
                </c:pt>
                <c:pt idx="24">
                  <c:v>-0.43532923220692604</c:v>
                </c:pt>
                <c:pt idx="25">
                  <c:v>0.43173307742028716</c:v>
                </c:pt>
                <c:pt idx="26">
                  <c:v>0.52838042214060776</c:v>
                </c:pt>
              </c:numCache>
            </c:numRef>
          </c:xVal>
          <c:yVal>
            <c:numRef>
              <c:f>ptf_ranked_2000!$R$16:$R$42</c:f>
              <c:numCache>
                <c:formatCode>General</c:formatCode>
                <c:ptCount val="27"/>
                <c:pt idx="0">
                  <c:v>37.409586791110307</c:v>
                </c:pt>
                <c:pt idx="1">
                  <c:v>40.395098061062903</c:v>
                </c:pt>
                <c:pt idx="2">
                  <c:v>15.932305447504831</c:v>
                </c:pt>
                <c:pt idx="3">
                  <c:v>15.049678004479938</c:v>
                </c:pt>
                <c:pt idx="4">
                  <c:v>39.805384549225096</c:v>
                </c:pt>
                <c:pt idx="5">
                  <c:v>60.106257807495972</c:v>
                </c:pt>
                <c:pt idx="6">
                  <c:v>30.406386938562672</c:v>
                </c:pt>
                <c:pt idx="7">
                  <c:v>20.316242700502606</c:v>
                </c:pt>
                <c:pt idx="8">
                  <c:v>46.627995627031851</c:v>
                </c:pt>
                <c:pt idx="9">
                  <c:v>47.32631925645935</c:v>
                </c:pt>
                <c:pt idx="10">
                  <c:v>48.023377351353567</c:v>
                </c:pt>
                <c:pt idx="11">
                  <c:v>8.6153555381898315</c:v>
                </c:pt>
                <c:pt idx="12">
                  <c:v>23.285179137450768</c:v>
                </c:pt>
                <c:pt idx="13">
                  <c:v>46.980989513504099</c:v>
                </c:pt>
                <c:pt idx="14">
                  <c:v>49.304052389882806</c:v>
                </c:pt>
                <c:pt idx="15">
                  <c:v>45.641139791784759</c:v>
                </c:pt>
                <c:pt idx="16">
                  <c:v>16.546989035801314</c:v>
                </c:pt>
                <c:pt idx="17">
                  <c:v>10.211904767717762</c:v>
                </c:pt>
                <c:pt idx="18">
                  <c:v>12.620633712768871</c:v>
                </c:pt>
                <c:pt idx="19">
                  <c:v>40.576334382440443</c:v>
                </c:pt>
                <c:pt idx="20">
                  <c:v>34.440054408483896</c:v>
                </c:pt>
                <c:pt idx="21">
                  <c:v>29.444886185913269</c:v>
                </c:pt>
                <c:pt idx="22">
                  <c:v>25.851200419042627</c:v>
                </c:pt>
                <c:pt idx="23">
                  <c:v>25.67258774391048</c:v>
                </c:pt>
                <c:pt idx="24">
                  <c:v>51.360876159197026</c:v>
                </c:pt>
                <c:pt idx="25">
                  <c:v>40.05311090846056</c:v>
                </c:pt>
                <c:pt idx="26">
                  <c:v>26.96768916945862</c:v>
                </c:pt>
              </c:numCache>
            </c:numRef>
          </c:yVal>
          <c:smooth val="0"/>
          <c:extLst>
            <c:ext xmlns:c16="http://schemas.microsoft.com/office/drawing/2014/chart" uri="{C3380CC4-5D6E-409C-BE32-E72D297353CC}">
              <c16:uniqueId val="{0000000E-6861-49A3-979B-5E1C3C572158}"/>
            </c:ext>
          </c:extLst>
        </c:ser>
        <c:ser>
          <c:idx val="2"/>
          <c:order val="2"/>
          <c:tx>
            <c:strRef>
              <c:f>ptf_ranked_2000!$N$44</c:f>
              <c:strCache>
                <c:ptCount val="1"/>
                <c:pt idx="0">
                  <c:v>ROW</c:v>
                </c:pt>
              </c:strCache>
            </c:strRef>
          </c:tx>
          <c:spPr>
            <a:ln w="19050" cap="rnd">
              <a:noFill/>
              <a:round/>
            </a:ln>
            <a:effectLst/>
          </c:spPr>
          <c:marker>
            <c:symbol val="circle"/>
            <c:size val="7"/>
            <c:spPr>
              <a:noFill/>
              <a:ln w="19050">
                <a:noFill/>
              </a:ln>
              <a:effectLst/>
            </c:spPr>
          </c:marker>
          <c:xVal>
            <c:numRef>
              <c:f>ptf_ranked_2000!$T$43:$T$56</c:f>
              <c:numCache>
                <c:formatCode>General</c:formatCode>
                <c:ptCount val="14"/>
                <c:pt idx="0">
                  <c:v>-0.38452151082869357</c:v>
                </c:pt>
                <c:pt idx="1">
                  <c:v>-0.19581433571836385</c:v>
                </c:pt>
                <c:pt idx="2">
                  <c:v>-0.32144481048516554</c:v>
                </c:pt>
                <c:pt idx="3">
                  <c:v>1.4629937828912174</c:v>
                </c:pt>
                <c:pt idx="4">
                  <c:v>-0.14119275289155142</c:v>
                </c:pt>
                <c:pt idx="5">
                  <c:v>-0.69146717860550178</c:v>
                </c:pt>
                <c:pt idx="6">
                  <c:v>-0.7285424884134083</c:v>
                </c:pt>
                <c:pt idx="7">
                  <c:v>2.6216254165230479</c:v>
                </c:pt>
                <c:pt idx="8">
                  <c:v>5.2716464575159421</c:v>
                </c:pt>
                <c:pt idx="9">
                  <c:v>-0.29974248997970654</c:v>
                </c:pt>
                <c:pt idx="10">
                  <c:v>-0.84371648960624357</c:v>
                </c:pt>
                <c:pt idx="11">
                  <c:v>-0.30422535190125821</c:v>
                </c:pt>
                <c:pt idx="12">
                  <c:v>-0.61554327243437335</c:v>
                </c:pt>
                <c:pt idx="13">
                  <c:v>-0.49284541812143645</c:v>
                </c:pt>
              </c:numCache>
            </c:numRef>
          </c:xVal>
          <c:yVal>
            <c:numRef>
              <c:f>ptf_ranked_2000!$R$43:$R$56</c:f>
              <c:numCache>
                <c:formatCode>General</c:formatCode>
                <c:ptCount val="14"/>
                <c:pt idx="0">
                  <c:v>13.983600170121761</c:v>
                </c:pt>
                <c:pt idx="1">
                  <c:v>2.0672220481251147</c:v>
                </c:pt>
                <c:pt idx="2">
                  <c:v>30.775842808028845</c:v>
                </c:pt>
                <c:pt idx="3">
                  <c:v>33.989719958884116</c:v>
                </c:pt>
                <c:pt idx="4">
                  <c:v>37.569905452815604</c:v>
                </c:pt>
                <c:pt idx="5">
                  <c:v>46.988867171050266</c:v>
                </c:pt>
                <c:pt idx="6">
                  <c:v>30.845147796962742</c:v>
                </c:pt>
                <c:pt idx="7">
                  <c:v>2.9550877696984776</c:v>
                </c:pt>
                <c:pt idx="8">
                  <c:v>47.227433244108973</c:v>
                </c:pt>
                <c:pt idx="9">
                  <c:v>11.705237531846722</c:v>
                </c:pt>
                <c:pt idx="10">
                  <c:v>3.9351969578640822</c:v>
                </c:pt>
                <c:pt idx="11">
                  <c:v>9.8556306925402808</c:v>
                </c:pt>
                <c:pt idx="12">
                  <c:v>14.063460989436763</c:v>
                </c:pt>
                <c:pt idx="13">
                  <c:v>43.959103689449101</c:v>
                </c:pt>
              </c:numCache>
            </c:numRef>
          </c:yVal>
          <c:smooth val="0"/>
          <c:extLst>
            <c:ext xmlns:c16="http://schemas.microsoft.com/office/drawing/2014/chart" uri="{C3380CC4-5D6E-409C-BE32-E72D297353CC}">
              <c16:uniqueId val="{0000000F-6861-49A3-979B-5E1C3C572158}"/>
            </c:ext>
          </c:extLst>
        </c:ser>
        <c:ser>
          <c:idx val="3"/>
          <c:order val="3"/>
          <c:tx>
            <c:strRef>
              <c:f>ptf_ranked_2000!$N$57</c:f>
              <c:strCache>
                <c:ptCount val="1"/>
                <c:pt idx="0">
                  <c:v>US</c:v>
                </c:pt>
              </c:strCache>
            </c:strRef>
          </c:tx>
          <c:spPr>
            <a:ln w="19050" cap="rnd">
              <a:noFill/>
              <a:round/>
            </a:ln>
            <a:effectLst/>
          </c:spPr>
          <c:marker>
            <c:symbol val="circle"/>
            <c:size val="7"/>
            <c:spPr>
              <a:noFill/>
              <a:ln w="19050">
                <a:noFill/>
              </a:ln>
              <a:effectLst/>
            </c:spPr>
          </c:marker>
          <c:xVal>
            <c:numRef>
              <c:f>ptf_ranked_2000!$T$57</c:f>
              <c:numCache>
                <c:formatCode>General</c:formatCode>
                <c:ptCount val="1"/>
                <c:pt idx="0">
                  <c:v>-0.77077222030194792</c:v>
                </c:pt>
              </c:numCache>
            </c:numRef>
          </c:xVal>
          <c:yVal>
            <c:numRef>
              <c:f>ptf_ranked_2000!$R$57</c:f>
              <c:numCache>
                <c:formatCode>General</c:formatCode>
                <c:ptCount val="1"/>
                <c:pt idx="0">
                  <c:v>49.329023986393061</c:v>
                </c:pt>
              </c:numCache>
            </c:numRef>
          </c:yVal>
          <c:smooth val="0"/>
          <c:extLst>
            <c:ext xmlns:c16="http://schemas.microsoft.com/office/drawing/2014/chart" uri="{C3380CC4-5D6E-409C-BE32-E72D297353CC}">
              <c16:uniqueId val="{00000010-6861-49A3-979B-5E1C3C572158}"/>
            </c:ext>
          </c:extLst>
        </c:ser>
        <c:ser>
          <c:idx val="4"/>
          <c:order val="4"/>
          <c:spPr>
            <a:ln w="25400" cap="rnd">
              <a:noFill/>
              <a:round/>
            </a:ln>
            <a:effectLst/>
          </c:spPr>
          <c:marker>
            <c:symbol val="circle"/>
            <c:size val="7"/>
            <c:spPr>
              <a:noFill/>
              <a:ln w="9525">
                <a:noFill/>
              </a:ln>
              <a:effectLst/>
            </c:spPr>
          </c:marker>
          <c:xVal>
            <c:numRef>
              <c:f>ptf_ranked_2000!$T$3:$T$15</c:f>
              <c:numCache>
                <c:formatCode>General</c:formatCode>
                <c:ptCount val="13"/>
                <c:pt idx="0">
                  <c:v>-0.86996144617638727</c:v>
                </c:pt>
                <c:pt idx="1">
                  <c:v>-0.1377337059054537</c:v>
                </c:pt>
                <c:pt idx="2">
                  <c:v>0.31151620420499743</c:v>
                </c:pt>
                <c:pt idx="3">
                  <c:v>-0.21597367302836348</c:v>
                </c:pt>
                <c:pt idx="4">
                  <c:v>-0.70004472903275694</c:v>
                </c:pt>
                <c:pt idx="5">
                  <c:v>1.0250922594685463</c:v>
                </c:pt>
                <c:pt idx="6">
                  <c:v>-0.58157626783861216</c:v>
                </c:pt>
                <c:pt idx="7">
                  <c:v>-0.82357358832553074</c:v>
                </c:pt>
                <c:pt idx="8">
                  <c:v>-0.10818288274425612</c:v>
                </c:pt>
                <c:pt idx="9">
                  <c:v>-0.10756935299887652</c:v>
                </c:pt>
                <c:pt idx="10">
                  <c:v>-0.29154917243486583</c:v>
                </c:pt>
                <c:pt idx="11">
                  <c:v>-0.52631279975546497</c:v>
                </c:pt>
                <c:pt idx="12">
                  <c:v>0.54783667237668865</c:v>
                </c:pt>
              </c:numCache>
            </c:numRef>
          </c:xVal>
          <c:yVal>
            <c:numRef>
              <c:f>ptf_ranked_2000!$R$3:$R$15</c:f>
              <c:numCache>
                <c:formatCode>General</c:formatCode>
                <c:ptCount val="13"/>
                <c:pt idx="0">
                  <c:v>0.68657380295697712</c:v>
                </c:pt>
                <c:pt idx="1">
                  <c:v>36.541531232325589</c:v>
                </c:pt>
                <c:pt idx="2">
                  <c:v>3.4432135826060435</c:v>
                </c:pt>
                <c:pt idx="3">
                  <c:v>21.360334919753559</c:v>
                </c:pt>
                <c:pt idx="4">
                  <c:v>64.242957260712416</c:v>
                </c:pt>
                <c:pt idx="5">
                  <c:v>3.0950313609071225</c:v>
                </c:pt>
                <c:pt idx="6">
                  <c:v>61.447508020755777</c:v>
                </c:pt>
                <c:pt idx="7">
                  <c:v>3.0029238141042365</c:v>
                </c:pt>
                <c:pt idx="8">
                  <c:v>25.160750869549531</c:v>
                </c:pt>
                <c:pt idx="9">
                  <c:v>58.668835096714133</c:v>
                </c:pt>
                <c:pt idx="10">
                  <c:v>28.253745357606366</c:v>
                </c:pt>
                <c:pt idx="11">
                  <c:v>11.679471958049245</c:v>
                </c:pt>
                <c:pt idx="12">
                  <c:v>7.1641922142833758</c:v>
                </c:pt>
              </c:numCache>
            </c:numRef>
          </c:yVal>
          <c:smooth val="0"/>
          <c:extLst>
            <c:ext xmlns:c16="http://schemas.microsoft.com/office/drawing/2014/chart" uri="{C3380CC4-5D6E-409C-BE32-E72D297353CC}">
              <c16:uniqueId val="{00000011-6861-49A3-979B-5E1C3C572158}"/>
            </c:ext>
          </c:extLst>
        </c:ser>
        <c:dLbls>
          <c:showLegendKey val="0"/>
          <c:showVal val="0"/>
          <c:showCatName val="0"/>
          <c:showSerName val="0"/>
          <c:showPercent val="0"/>
          <c:showBubbleSize val="0"/>
        </c:dLbls>
        <c:axId val="449080736"/>
        <c:axId val="449069216"/>
      </c:scatterChart>
      <c:valAx>
        <c:axId val="449080736"/>
        <c:scaling>
          <c:orientation val="minMax"/>
          <c:max val="8"/>
          <c:min val="-8"/>
        </c:scaling>
        <c:delete val="0"/>
        <c:axPos val="b"/>
        <c:numFmt formatCode="General" sourceLinked="1"/>
        <c:majorTickMark val="none"/>
        <c:minorTickMark val="none"/>
        <c:tickLblPos val="nextTo"/>
        <c:spPr>
          <a:noFill/>
          <a:ln w="6350" cap="flat" cmpd="sng" algn="ctr">
            <a:solidFill>
              <a:schemeClr val="bg1"/>
            </a:solidFill>
            <a:prstDash val="solid"/>
            <a:round/>
          </a:ln>
          <a:effectLst/>
        </c:spPr>
        <c:txPr>
          <a:bodyPr rot="-6000000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mn-cs"/>
              </a:defRPr>
            </a:pPr>
            <a:endParaRPr lang="en-US"/>
          </a:p>
        </c:txPr>
        <c:crossAx val="449069216"/>
        <c:crosses val="autoZero"/>
        <c:crossBetween val="midCat"/>
        <c:majorUnit val="2"/>
      </c:valAx>
      <c:valAx>
        <c:axId val="449069216"/>
        <c:scaling>
          <c:orientation val="minMax"/>
          <c:max val="80"/>
        </c:scaling>
        <c:delete val="0"/>
        <c:axPos val="l"/>
        <c:numFmt formatCode="General" sourceLinked="1"/>
        <c:majorTickMark val="none"/>
        <c:minorTickMark val="none"/>
        <c:tickLblPos val="low"/>
        <c:spPr>
          <a:noFill/>
          <a:ln w="6350" cap="flat" cmpd="sng" algn="ctr">
            <a:solidFill>
              <a:schemeClr val="bg1"/>
            </a:solidFill>
            <a:prstDash val="solid"/>
            <a:round/>
          </a:ln>
          <a:effectLst/>
        </c:spPr>
        <c:txPr>
          <a:bodyPr rot="-6000000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mn-cs"/>
              </a:defRPr>
            </a:pPr>
            <a:endParaRPr lang="en-US"/>
          </a:p>
        </c:txPr>
        <c:crossAx val="449080736"/>
        <c:crosses val="autoZero"/>
        <c:crossBetween val="midCat"/>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200">
          <a:solidFill>
            <a:schemeClr val="bg1"/>
          </a:solidFill>
          <a:latin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74499507482411E-2"/>
          <c:y val="2.9926910763257247E-2"/>
          <c:w val="0.88246881084157669"/>
          <c:h val="0.88101304544992542"/>
        </c:manualLayout>
      </c:layout>
      <c:areaChart>
        <c:grouping val="standard"/>
        <c:varyColors val="0"/>
        <c:ser>
          <c:idx val="5"/>
          <c:order val="1"/>
          <c:spPr>
            <a:solidFill>
              <a:srgbClr val="2B2E33"/>
            </a:solidFill>
            <a:ln w="25400">
              <a:noFill/>
            </a:ln>
            <a:effectLst/>
          </c:spPr>
          <c:cat>
            <c:strRef>
              <c:f>'https://amroasiaorg.sharepoint.com/sites/RegionalTeam441/Shared Documents/1. AREO Flagship/AREO 2026/01_Chapter 1/Boxes/Scenario Box/[Scenarios_AREO 2026.xlsx]22 Feb'!$C$109:$F$109</c:f>
              <c:strCache>
                <c:ptCount val="4"/>
                <c:pt idx="0">
                  <c:v>2024</c:v>
                </c:pt>
                <c:pt idx="1">
                  <c:v>2025</c:v>
                </c:pt>
                <c:pt idx="2">
                  <c:v>2026f</c:v>
                </c:pt>
                <c:pt idx="3">
                  <c:v>2027f</c:v>
                </c:pt>
              </c:strCache>
            </c:strRef>
          </c:cat>
          <c:val>
            <c:numRef>
              <c:f>Summary!$C$55:$F$55</c:f>
              <c:numCache>
                <c:formatCode>#,##0.0</c:formatCode>
                <c:ptCount val="4"/>
                <c:pt idx="0">
                  <c:v>4.27134631363392</c:v>
                </c:pt>
                <c:pt idx="1">
                  <c:v>4.3</c:v>
                </c:pt>
                <c:pt idx="2">
                  <c:v>3.7337287853500691</c:v>
                </c:pt>
                <c:pt idx="3">
                  <c:v>2.4963180029548857</c:v>
                </c:pt>
              </c:numCache>
            </c:numRef>
          </c:val>
          <c:extLst>
            <c:ext xmlns:c16="http://schemas.microsoft.com/office/drawing/2014/chart" uri="{C3380CC4-5D6E-409C-BE32-E72D297353CC}">
              <c16:uniqueId val="{00000000-C3D0-4078-8821-B7D41127B147}"/>
            </c:ext>
          </c:extLst>
        </c:ser>
        <c:dLbls>
          <c:showLegendKey val="0"/>
          <c:showVal val="0"/>
          <c:showCatName val="0"/>
          <c:showSerName val="0"/>
          <c:showPercent val="0"/>
          <c:showBubbleSize val="0"/>
        </c:dLbls>
        <c:axId val="1816529487"/>
        <c:axId val="167808240"/>
      </c:areaChart>
      <c:lineChart>
        <c:grouping val="standard"/>
        <c:varyColors val="0"/>
        <c:ser>
          <c:idx val="0"/>
          <c:order val="0"/>
          <c:tx>
            <c:strRef>
              <c:f>Summary!$B$54</c:f>
              <c:strCache>
                <c:ptCount val="1"/>
                <c:pt idx="0">
                  <c:v>Baseline</c:v>
                </c:pt>
              </c:strCache>
            </c:strRef>
          </c:tx>
          <c:spPr>
            <a:ln w="28575" cap="rnd">
              <a:solidFill>
                <a:schemeClr val="bg1"/>
              </a:solidFill>
              <a:round/>
            </a:ln>
            <a:effectLst/>
          </c:spPr>
          <c:marker>
            <c:symbol val="diamond"/>
            <c:size val="8"/>
            <c:spPr>
              <a:solidFill>
                <a:schemeClr val="bg1"/>
              </a:solidFill>
              <a:ln w="9525">
                <a:noFill/>
              </a:ln>
              <a:effectLst/>
            </c:spPr>
          </c:marker>
          <c:dLbls>
            <c:dLbl>
              <c:idx val="3"/>
              <c:layout>
                <c:manualLayout>
                  <c:x val="-7.0957809475851417E-3"/>
                  <c:y val="4.732249665751882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D0-4078-8821-B7D41127B147}"/>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'https://amroasiaorg.sharepoint.com/sites/RegionalTeam441/Shared Documents/1. AREO Flagship/AREO 2026/01_Chapter 1/Boxes/Scenario Box/[Scenarios_AREO 2026.xlsx]22 Feb'!$J$109:$M$109</c:f>
              <c:strCache>
                <c:ptCount val="4"/>
                <c:pt idx="0">
                  <c:v>2024</c:v>
                </c:pt>
                <c:pt idx="1">
                  <c:v>2025</c:v>
                </c:pt>
                <c:pt idx="2">
                  <c:v>2026f</c:v>
                </c:pt>
                <c:pt idx="3">
                  <c:v>2027f</c:v>
                </c:pt>
              </c:strCache>
            </c:strRef>
          </c:cat>
          <c:val>
            <c:numRef>
              <c:f>Summary!$C$54:$F$54</c:f>
              <c:numCache>
                <c:formatCode>#,##0.0</c:formatCode>
                <c:ptCount val="4"/>
                <c:pt idx="0">
                  <c:v>4.27134631363392</c:v>
                </c:pt>
                <c:pt idx="1">
                  <c:v>4.3</c:v>
                </c:pt>
                <c:pt idx="2">
                  <c:v>4.0527222419838864</c:v>
                </c:pt>
                <c:pt idx="3">
                  <c:v>4.0398509768004534</c:v>
                </c:pt>
              </c:numCache>
            </c:numRef>
          </c:val>
          <c:smooth val="0"/>
          <c:extLst>
            <c:ext xmlns:c16="http://schemas.microsoft.com/office/drawing/2014/chart" uri="{C3380CC4-5D6E-409C-BE32-E72D297353CC}">
              <c16:uniqueId val="{00000003-C3D0-4078-8821-B7D41127B147}"/>
            </c:ext>
          </c:extLst>
        </c:ser>
        <c:dLbls>
          <c:showLegendKey val="0"/>
          <c:showVal val="0"/>
          <c:showCatName val="0"/>
          <c:showSerName val="0"/>
          <c:showPercent val="0"/>
          <c:showBubbleSize val="0"/>
        </c:dLbls>
        <c:marker val="1"/>
        <c:smooth val="0"/>
        <c:axId val="1816529487"/>
        <c:axId val="167808240"/>
      </c:lineChart>
      <c:catAx>
        <c:axId val="1816529487"/>
        <c:scaling>
          <c:orientation val="minMax"/>
        </c:scaling>
        <c:delete val="0"/>
        <c:axPos val="b"/>
        <c:numFmt formatCode="General" sourceLinked="1"/>
        <c:majorTickMark val="none"/>
        <c:minorTickMark val="none"/>
        <c:tickLblPos val="nextTo"/>
        <c:spPr>
          <a:noFill/>
          <a:ln w="6350" cap="flat" cmpd="sng" algn="ctr">
            <a:solidFill>
              <a:schemeClr val="bg1"/>
            </a:solidFill>
            <a:prstDash val="solid"/>
            <a:round/>
          </a:ln>
          <a:effectLst/>
        </c:spPr>
        <c:txPr>
          <a:bodyPr rot="-6000000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mn-cs"/>
              </a:defRPr>
            </a:pPr>
            <a:endParaRPr lang="en-US"/>
          </a:p>
        </c:txPr>
        <c:crossAx val="167808240"/>
        <c:crosses val="autoZero"/>
        <c:auto val="1"/>
        <c:lblAlgn val="ctr"/>
        <c:lblOffset val="100"/>
        <c:noMultiLvlLbl val="0"/>
      </c:catAx>
      <c:valAx>
        <c:axId val="167808240"/>
        <c:scaling>
          <c:orientation val="minMax"/>
          <c:min val="2"/>
        </c:scaling>
        <c:delete val="1"/>
        <c:axPos val="l"/>
        <c:numFmt formatCode="#,##0.0" sourceLinked="1"/>
        <c:majorTickMark val="none"/>
        <c:minorTickMark val="none"/>
        <c:tickLblPos val="nextTo"/>
        <c:crossAx val="1816529487"/>
        <c:crosses val="autoZero"/>
        <c:crossBetween val="between"/>
        <c:majorUnit val="1"/>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2B2E33"/>
    </a:solidFill>
    <a:ln w="25400" cap="flat" cmpd="sng" algn="ctr">
      <a:noFill/>
      <a:round/>
    </a:ln>
    <a:effectLst/>
  </c:spPr>
  <c:txPr>
    <a:bodyPr/>
    <a:lstStyle/>
    <a:p>
      <a:pPr>
        <a:defRPr sz="1200">
          <a:solidFill>
            <a:srgbClr val="000000"/>
          </a:solidFill>
          <a:latin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74499507482411E-2"/>
          <c:y val="2.9926910763257247E-2"/>
          <c:w val="0.88246881084157669"/>
          <c:h val="0.88101304544992542"/>
        </c:manualLayout>
      </c:layout>
      <c:areaChart>
        <c:grouping val="standard"/>
        <c:varyColors val="0"/>
        <c:ser>
          <c:idx val="5"/>
          <c:order val="2"/>
          <c:spPr>
            <a:solidFill>
              <a:srgbClr val="2B2E33"/>
            </a:solidFill>
            <a:ln w="25400">
              <a:noFill/>
            </a:ln>
            <a:effectLst/>
          </c:spPr>
          <c:cat>
            <c:strRef>
              <c:f>'https://amroasiaorg.sharepoint.com/sites/RegionalTeam441/Shared Documents/1. AREO Flagship/AREO 2026/01_Chapter 1/Boxes/Scenario Box/[Scenarios_AREO 2026.xlsx]22 Feb'!$C$109:$F$109</c:f>
              <c:strCache>
                <c:ptCount val="4"/>
                <c:pt idx="0">
                  <c:v>2024</c:v>
                </c:pt>
                <c:pt idx="1">
                  <c:v>2025</c:v>
                </c:pt>
                <c:pt idx="2">
                  <c:v>2026f</c:v>
                </c:pt>
                <c:pt idx="3">
                  <c:v>2027f</c:v>
                </c:pt>
              </c:strCache>
            </c:strRef>
          </c:cat>
          <c:val>
            <c:numRef>
              <c:f>Summary!$C$55:$F$55</c:f>
              <c:numCache>
                <c:formatCode>#,##0.0</c:formatCode>
                <c:ptCount val="4"/>
                <c:pt idx="0">
                  <c:v>4.27134631363392</c:v>
                </c:pt>
                <c:pt idx="1">
                  <c:v>4.3</c:v>
                </c:pt>
                <c:pt idx="2">
                  <c:v>3.7337287853500691</c:v>
                </c:pt>
                <c:pt idx="3">
                  <c:v>2.4963180029548857</c:v>
                </c:pt>
              </c:numCache>
            </c:numRef>
          </c:val>
          <c:extLst>
            <c:ext xmlns:c16="http://schemas.microsoft.com/office/drawing/2014/chart" uri="{C3380CC4-5D6E-409C-BE32-E72D297353CC}">
              <c16:uniqueId val="{00000000-C3D0-4078-8821-B7D41127B147}"/>
            </c:ext>
          </c:extLst>
        </c:ser>
        <c:dLbls>
          <c:showLegendKey val="0"/>
          <c:showVal val="0"/>
          <c:showCatName val="0"/>
          <c:showSerName val="0"/>
          <c:showPercent val="0"/>
          <c:showBubbleSize val="0"/>
        </c:dLbls>
        <c:axId val="1816529487"/>
        <c:axId val="167808240"/>
      </c:areaChart>
      <c:lineChart>
        <c:grouping val="standard"/>
        <c:varyColors val="0"/>
        <c:ser>
          <c:idx val="0"/>
          <c:order val="0"/>
          <c:tx>
            <c:strRef>
              <c:f>Summary!$B$54</c:f>
              <c:strCache>
                <c:ptCount val="1"/>
                <c:pt idx="0">
                  <c:v>Baseline</c:v>
                </c:pt>
              </c:strCache>
            </c:strRef>
          </c:tx>
          <c:spPr>
            <a:ln w="28575" cap="rnd">
              <a:solidFill>
                <a:schemeClr val="bg1"/>
              </a:solidFill>
              <a:round/>
            </a:ln>
            <a:effectLst/>
          </c:spPr>
          <c:marker>
            <c:symbol val="diamond"/>
            <c:size val="8"/>
            <c:spPr>
              <a:solidFill>
                <a:schemeClr val="bg1"/>
              </a:solidFill>
              <a:ln w="9525">
                <a:noFill/>
              </a:ln>
              <a:effectLst/>
            </c:spPr>
          </c:marker>
          <c:dLbls>
            <c:dLbl>
              <c:idx val="3"/>
              <c:layout>
                <c:manualLayout>
                  <c:x val="-7.0957809475851417E-3"/>
                  <c:y val="4.732249665751882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D0-4078-8821-B7D41127B147}"/>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'https://amroasiaorg.sharepoint.com/sites/RegionalTeam441/Shared Documents/1. AREO Flagship/AREO 2026/01_Chapter 1/Boxes/Scenario Box/[Scenarios_AREO 2026.xlsx]22 Feb'!$J$109:$M$109</c:f>
              <c:strCache>
                <c:ptCount val="4"/>
                <c:pt idx="0">
                  <c:v>2024</c:v>
                </c:pt>
                <c:pt idx="1">
                  <c:v>2025</c:v>
                </c:pt>
                <c:pt idx="2">
                  <c:v>2026f</c:v>
                </c:pt>
                <c:pt idx="3">
                  <c:v>2027f</c:v>
                </c:pt>
              </c:strCache>
            </c:strRef>
          </c:cat>
          <c:val>
            <c:numRef>
              <c:f>Summary!$C$54:$F$54</c:f>
              <c:numCache>
                <c:formatCode>#,##0.0</c:formatCode>
                <c:ptCount val="4"/>
                <c:pt idx="0">
                  <c:v>4.27134631363392</c:v>
                </c:pt>
                <c:pt idx="1">
                  <c:v>4.3</c:v>
                </c:pt>
                <c:pt idx="2">
                  <c:v>4.0527222419838864</c:v>
                </c:pt>
                <c:pt idx="3">
                  <c:v>4.0398509768004534</c:v>
                </c:pt>
              </c:numCache>
            </c:numRef>
          </c:val>
          <c:smooth val="0"/>
          <c:extLst>
            <c:ext xmlns:c16="http://schemas.microsoft.com/office/drawing/2014/chart" uri="{C3380CC4-5D6E-409C-BE32-E72D297353CC}">
              <c16:uniqueId val="{00000003-C3D0-4078-8821-B7D41127B147}"/>
            </c:ext>
          </c:extLst>
        </c:ser>
        <c:ser>
          <c:idx val="2"/>
          <c:order val="1"/>
          <c:tx>
            <c:strRef>
              <c:f>Summary!$B$55</c:f>
              <c:strCache>
                <c:ptCount val="1"/>
                <c:pt idx="0">
                  <c:v>Adverse</c:v>
                </c:pt>
              </c:strCache>
            </c:strRef>
          </c:tx>
          <c:spPr>
            <a:ln w="28575" cap="rnd">
              <a:solidFill>
                <a:schemeClr val="bg1"/>
              </a:solidFill>
              <a:round/>
            </a:ln>
            <a:effectLst/>
          </c:spPr>
          <c:marker>
            <c:symbol val="diamond"/>
            <c:size val="7"/>
            <c:spPr>
              <a:solidFill>
                <a:schemeClr val="bg1"/>
              </a:solidFill>
              <a:ln w="9525">
                <a:solidFill>
                  <a:schemeClr val="bg1"/>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4-C3D0-4078-8821-B7D41127B147}"/>
                </c:ext>
              </c:extLst>
            </c:dLbl>
            <c:dLbl>
              <c:idx val="1"/>
              <c:delete val="1"/>
              <c:extLst>
                <c:ext xmlns:c15="http://schemas.microsoft.com/office/drawing/2012/chart" uri="{CE6537A1-D6FC-4f65-9D91-7224C49458BB}"/>
                <c:ext xmlns:c16="http://schemas.microsoft.com/office/drawing/2014/chart" uri="{C3380CC4-5D6E-409C-BE32-E72D297353CC}">
                  <c16:uniqueId val="{00000005-C3D0-4078-8821-B7D41127B147}"/>
                </c:ext>
              </c:extLst>
            </c:dLbl>
            <c:dLbl>
              <c:idx val="2"/>
              <c:layout>
                <c:manualLayout>
                  <c:x val="-9.7508003184452616E-2"/>
                  <c:y val="5.00218715719427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3D0-4078-8821-B7D41127B147}"/>
                </c:ext>
              </c:extLst>
            </c:dLbl>
            <c:spPr>
              <a:noFill/>
              <a:ln>
                <a:noFill/>
              </a:ln>
              <a:effectLst/>
            </c:spPr>
            <c:txPr>
              <a:bodyPr rot="0" spcFirstLastPara="1" vertOverflow="ellipsis" vert="horz" wrap="square" anchor="ctr" anchorCtr="1"/>
              <a:lstStyle/>
              <a:p>
                <a:pPr>
                  <a:defRPr sz="1200" b="1" i="0" u="none" strike="noStrike" kern="1200" baseline="0">
                    <a:solidFill>
                      <a:srgbClr val="FF8080"/>
                    </a:solidFill>
                    <a:latin typeface="Arial" panose="020B0604020202020204" pitchFamily="34" charset="0"/>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'https://amroasiaorg.sharepoint.com/sites/RegionalTeam441/Shared Documents/1. AREO Flagship/AREO 2026/01_Chapter 1/Boxes/Scenario Box/[Scenarios_AREO 2026.xlsx]22 Feb'!$J$109:$M$109</c:f>
              <c:strCache>
                <c:ptCount val="4"/>
                <c:pt idx="0">
                  <c:v>2024</c:v>
                </c:pt>
                <c:pt idx="1">
                  <c:v>2025</c:v>
                </c:pt>
                <c:pt idx="2">
                  <c:v>2026f</c:v>
                </c:pt>
                <c:pt idx="3">
                  <c:v>2027f</c:v>
                </c:pt>
              </c:strCache>
            </c:strRef>
          </c:cat>
          <c:val>
            <c:numRef>
              <c:f>Summary!$C$55:$F$55</c:f>
              <c:numCache>
                <c:formatCode>#,##0.0</c:formatCode>
                <c:ptCount val="4"/>
                <c:pt idx="0">
                  <c:v>4.27134631363392</c:v>
                </c:pt>
                <c:pt idx="1">
                  <c:v>4.3</c:v>
                </c:pt>
                <c:pt idx="2">
                  <c:v>3.7337287853500691</c:v>
                </c:pt>
                <c:pt idx="3">
                  <c:v>2.4963180029548857</c:v>
                </c:pt>
              </c:numCache>
            </c:numRef>
          </c:val>
          <c:smooth val="0"/>
          <c:extLst>
            <c:ext xmlns:c16="http://schemas.microsoft.com/office/drawing/2014/chart" uri="{C3380CC4-5D6E-409C-BE32-E72D297353CC}">
              <c16:uniqueId val="{00000006-C3D0-4078-8821-B7D41127B147}"/>
            </c:ext>
          </c:extLst>
        </c:ser>
        <c:dLbls>
          <c:showLegendKey val="0"/>
          <c:showVal val="0"/>
          <c:showCatName val="0"/>
          <c:showSerName val="0"/>
          <c:showPercent val="0"/>
          <c:showBubbleSize val="0"/>
        </c:dLbls>
        <c:marker val="1"/>
        <c:smooth val="0"/>
        <c:axId val="1816529487"/>
        <c:axId val="167808240"/>
      </c:lineChart>
      <c:catAx>
        <c:axId val="1816529487"/>
        <c:scaling>
          <c:orientation val="minMax"/>
        </c:scaling>
        <c:delete val="0"/>
        <c:axPos val="b"/>
        <c:numFmt formatCode="General" sourceLinked="1"/>
        <c:majorTickMark val="none"/>
        <c:minorTickMark val="none"/>
        <c:tickLblPos val="nextTo"/>
        <c:spPr>
          <a:noFill/>
          <a:ln w="6350" cap="flat" cmpd="sng" algn="ctr">
            <a:solidFill>
              <a:schemeClr val="bg1"/>
            </a:solidFill>
            <a:prstDash val="solid"/>
            <a:round/>
          </a:ln>
          <a:effectLst/>
        </c:spPr>
        <c:txPr>
          <a:bodyPr rot="-60000000" spcFirstLastPara="1" vertOverflow="ellipsis" vert="horz" wrap="square" anchor="ctr" anchorCtr="1"/>
          <a:lstStyle/>
          <a:p>
            <a:pPr>
              <a:defRPr sz="1200" b="0" i="0" u="none" strike="noStrike" kern="1200" baseline="0">
                <a:solidFill>
                  <a:schemeClr val="bg1"/>
                </a:solidFill>
                <a:latin typeface="Arial" panose="020B0604020202020204" pitchFamily="34" charset="0"/>
                <a:ea typeface="+mn-ea"/>
                <a:cs typeface="+mn-cs"/>
              </a:defRPr>
            </a:pPr>
            <a:endParaRPr lang="en-US"/>
          </a:p>
        </c:txPr>
        <c:crossAx val="167808240"/>
        <c:crosses val="autoZero"/>
        <c:auto val="1"/>
        <c:lblAlgn val="ctr"/>
        <c:lblOffset val="100"/>
        <c:noMultiLvlLbl val="0"/>
      </c:catAx>
      <c:valAx>
        <c:axId val="167808240"/>
        <c:scaling>
          <c:orientation val="minMax"/>
          <c:min val="2"/>
        </c:scaling>
        <c:delete val="1"/>
        <c:axPos val="l"/>
        <c:numFmt formatCode="#,##0.0" sourceLinked="1"/>
        <c:majorTickMark val="none"/>
        <c:minorTickMark val="none"/>
        <c:tickLblPos val="nextTo"/>
        <c:crossAx val="1816529487"/>
        <c:crosses val="autoZero"/>
        <c:crossBetween val="between"/>
        <c:majorUnit val="1"/>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200">
          <a:solidFill>
            <a:srgbClr val="000000"/>
          </a:solidFill>
          <a:latin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74499507482411E-2"/>
          <c:y val="2.9926910763257247E-2"/>
          <c:w val="0.88246881084157669"/>
          <c:h val="0.88101304544992542"/>
        </c:manualLayout>
      </c:layout>
      <c:lineChart>
        <c:grouping val="standard"/>
        <c:varyColors val="0"/>
        <c:ser>
          <c:idx val="0"/>
          <c:order val="0"/>
          <c:tx>
            <c:strRef>
              <c:f>Summary!$B$88</c:f>
              <c:strCache>
                <c:ptCount val="1"/>
                <c:pt idx="0">
                  <c:v>Baseline</c:v>
                </c:pt>
              </c:strCache>
            </c:strRef>
          </c:tx>
          <c:spPr>
            <a:ln w="28575" cap="rnd">
              <a:solidFill>
                <a:schemeClr val="bg1"/>
              </a:solidFill>
              <a:round/>
            </a:ln>
            <a:effectLst/>
          </c:spPr>
          <c:marker>
            <c:symbol val="diamond"/>
            <c:size val="8"/>
            <c:spPr>
              <a:solidFill>
                <a:schemeClr val="bg1"/>
              </a:solidFill>
              <a:ln w="9525">
                <a:solidFill>
                  <a:schemeClr val="bg1"/>
                </a:solidFill>
              </a:ln>
              <a:effectLst/>
            </c:spPr>
          </c:marker>
          <c:dLbls>
            <c:dLbl>
              <c:idx val="2"/>
              <c:layout>
                <c:manualLayout>
                  <c:x val="-3.5280942813638208E-2"/>
                  <c:y val="3.576259392176639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F39-4E1B-B551-4E967E05A075}"/>
                </c:ext>
              </c:extLst>
            </c:dLbl>
            <c:dLbl>
              <c:idx val="3"/>
              <c:layout>
                <c:manualLayout>
                  <c:x val="-7.0957809475851417E-3"/>
                  <c:y val="4.732249665751882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F39-4E1B-B551-4E967E05A075}"/>
                </c:ext>
              </c:extLst>
            </c:dLbl>
            <c:spPr>
              <a:noFill/>
              <a:ln>
                <a:noFill/>
              </a:ln>
              <a:effectLst/>
            </c:spPr>
            <c:txPr>
              <a:bodyPr rot="0" spcFirstLastPara="1" vertOverflow="ellipsis" vert="horz" wrap="square" anchor="ctr" anchorCtr="1"/>
              <a:lstStyle/>
              <a:p>
                <a:pPr>
                  <a:defRPr sz="1200" b="1" i="0" u="none" strike="noStrike" kern="1200" baseline="0">
                    <a:solidFill>
                      <a:schemeClr val="bg1">
                        <a:lumMod val="95000"/>
                      </a:schemeClr>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Summary!$C$87:$F$87</c:f>
              <c:strCache>
                <c:ptCount val="4"/>
                <c:pt idx="0">
                  <c:v>2024</c:v>
                </c:pt>
                <c:pt idx="1">
                  <c:v>2025</c:v>
                </c:pt>
                <c:pt idx="2">
                  <c:v>2026f</c:v>
                </c:pt>
                <c:pt idx="3">
                  <c:v>2027f</c:v>
                </c:pt>
              </c:strCache>
            </c:strRef>
          </c:cat>
          <c:val>
            <c:numRef>
              <c:f>Summary!$C$88:$F$88</c:f>
              <c:numCache>
                <c:formatCode>#,##0.0</c:formatCode>
                <c:ptCount val="4"/>
                <c:pt idx="0">
                  <c:v>1.2</c:v>
                </c:pt>
                <c:pt idx="1">
                  <c:v>0.9</c:v>
                </c:pt>
                <c:pt idx="2">
                  <c:v>1.61427419619468</c:v>
                </c:pt>
                <c:pt idx="3">
                  <c:v>1.6279054964053552</c:v>
                </c:pt>
              </c:numCache>
            </c:numRef>
          </c:val>
          <c:smooth val="0"/>
          <c:extLst>
            <c:ext xmlns:c16="http://schemas.microsoft.com/office/drawing/2014/chart" uri="{C3380CC4-5D6E-409C-BE32-E72D297353CC}">
              <c16:uniqueId val="{00000002-FF39-4E1B-B551-4E967E05A075}"/>
            </c:ext>
          </c:extLst>
        </c:ser>
        <c:ser>
          <c:idx val="2"/>
          <c:order val="1"/>
          <c:tx>
            <c:strRef>
              <c:f>Summary!$B$89</c:f>
              <c:strCache>
                <c:ptCount val="1"/>
                <c:pt idx="0">
                  <c:v>Adverse</c:v>
                </c:pt>
              </c:strCache>
            </c:strRef>
          </c:tx>
          <c:spPr>
            <a:ln w="28575" cap="rnd">
              <a:solidFill>
                <a:schemeClr val="bg1"/>
              </a:solidFill>
              <a:round/>
            </a:ln>
            <a:effectLst/>
          </c:spPr>
          <c:marker>
            <c:symbol val="diamond"/>
            <c:size val="8"/>
            <c:spPr>
              <a:solidFill>
                <a:schemeClr val="bg1"/>
              </a:solidFill>
              <a:ln w="9525">
                <a:solidFill>
                  <a:schemeClr val="bg1"/>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3-FF39-4E1B-B551-4E967E05A075}"/>
                </c:ext>
              </c:extLst>
            </c:dLbl>
            <c:dLbl>
              <c:idx val="1"/>
              <c:delete val="1"/>
              <c:extLst>
                <c:ext xmlns:c15="http://schemas.microsoft.com/office/drawing/2012/chart" uri="{CE6537A1-D6FC-4f65-9D91-7224C49458BB}"/>
                <c:ext xmlns:c16="http://schemas.microsoft.com/office/drawing/2014/chart" uri="{C3380CC4-5D6E-409C-BE32-E72D297353CC}">
                  <c16:uniqueId val="{00000004-FF39-4E1B-B551-4E967E05A075}"/>
                </c:ext>
              </c:extLst>
            </c:dLbl>
            <c:dLbl>
              <c:idx val="2"/>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F39-4E1B-B551-4E967E05A075}"/>
                </c:ext>
              </c:extLst>
            </c:dLbl>
            <c:spPr>
              <a:noFill/>
              <a:ln>
                <a:noFill/>
              </a:ln>
              <a:effectLst/>
            </c:spPr>
            <c:txPr>
              <a:bodyPr rot="0" spcFirstLastPara="1" vertOverflow="ellipsis" vert="horz" wrap="square" anchor="ctr" anchorCtr="1"/>
              <a:lstStyle/>
              <a:p>
                <a:pPr>
                  <a:defRPr sz="1200" b="1" i="0" u="none" strike="noStrike" kern="1200" baseline="0">
                    <a:solidFill>
                      <a:srgbClr val="FF8080"/>
                    </a:solidFill>
                    <a:latin typeface="Arial" panose="020B060402020202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Summary!$C$87:$F$87</c:f>
              <c:strCache>
                <c:ptCount val="4"/>
                <c:pt idx="0">
                  <c:v>2024</c:v>
                </c:pt>
                <c:pt idx="1">
                  <c:v>2025</c:v>
                </c:pt>
                <c:pt idx="2">
                  <c:v>2026f</c:v>
                </c:pt>
                <c:pt idx="3">
                  <c:v>2027f</c:v>
                </c:pt>
              </c:strCache>
            </c:strRef>
          </c:cat>
          <c:val>
            <c:numRef>
              <c:f>Summary!$C$89:$F$89</c:f>
              <c:numCache>
                <c:formatCode>#,##0.0</c:formatCode>
                <c:ptCount val="4"/>
                <c:pt idx="0">
                  <c:v>1.2</c:v>
                </c:pt>
                <c:pt idx="1">
                  <c:v>0.9</c:v>
                </c:pt>
                <c:pt idx="2">
                  <c:v>2.2487393044645989</c:v>
                </c:pt>
                <c:pt idx="3">
                  <c:v>4.5953080789328764</c:v>
                </c:pt>
              </c:numCache>
            </c:numRef>
          </c:val>
          <c:smooth val="0"/>
          <c:extLst>
            <c:ext xmlns:c16="http://schemas.microsoft.com/office/drawing/2014/chart" uri="{C3380CC4-5D6E-409C-BE32-E72D297353CC}">
              <c16:uniqueId val="{00000006-FF39-4E1B-B551-4E967E05A075}"/>
            </c:ext>
          </c:extLst>
        </c:ser>
        <c:dLbls>
          <c:showLegendKey val="0"/>
          <c:showVal val="0"/>
          <c:showCatName val="0"/>
          <c:showSerName val="0"/>
          <c:showPercent val="0"/>
          <c:showBubbleSize val="0"/>
        </c:dLbls>
        <c:marker val="1"/>
        <c:smooth val="0"/>
        <c:axId val="1816529487"/>
        <c:axId val="167808240"/>
      </c:lineChart>
      <c:catAx>
        <c:axId val="1816529487"/>
        <c:scaling>
          <c:orientation val="minMax"/>
        </c:scaling>
        <c:delete val="0"/>
        <c:axPos val="b"/>
        <c:numFmt formatCode="General" sourceLinked="1"/>
        <c:majorTickMark val="none"/>
        <c:minorTickMark val="none"/>
        <c:tickLblPos val="nextTo"/>
        <c:spPr>
          <a:noFill/>
          <a:ln w="6350" cap="flat" cmpd="sng" algn="ctr">
            <a:solidFill>
              <a:schemeClr val="bg1"/>
            </a:solidFill>
            <a:prstDash val="solid"/>
            <a:round/>
          </a:ln>
          <a:effectLst/>
        </c:spPr>
        <c:txPr>
          <a:bodyPr rot="-60000000" spcFirstLastPara="1" vertOverflow="ellipsis" vert="horz" wrap="square" anchor="ctr" anchorCtr="1"/>
          <a:lstStyle/>
          <a:p>
            <a:pPr>
              <a:defRPr sz="1200" b="0" i="0" u="none" strike="noStrike" kern="1200" baseline="0">
                <a:solidFill>
                  <a:schemeClr val="bg1">
                    <a:lumMod val="95000"/>
                  </a:schemeClr>
                </a:solidFill>
                <a:latin typeface="Arial" panose="020B0604020202020204" pitchFamily="34" charset="0"/>
                <a:ea typeface="+mn-ea"/>
                <a:cs typeface="+mn-cs"/>
              </a:defRPr>
            </a:pPr>
            <a:endParaRPr lang="en-US"/>
          </a:p>
        </c:txPr>
        <c:crossAx val="167808240"/>
        <c:crosses val="autoZero"/>
        <c:auto val="1"/>
        <c:lblAlgn val="ctr"/>
        <c:lblOffset val="100"/>
        <c:noMultiLvlLbl val="0"/>
      </c:catAx>
      <c:valAx>
        <c:axId val="167808240"/>
        <c:scaling>
          <c:orientation val="minMax"/>
        </c:scaling>
        <c:delete val="1"/>
        <c:axPos val="l"/>
        <c:numFmt formatCode="#,##0.0" sourceLinked="1"/>
        <c:majorTickMark val="out"/>
        <c:minorTickMark val="none"/>
        <c:tickLblPos val="nextTo"/>
        <c:crossAx val="1816529487"/>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200">
          <a:solidFill>
            <a:srgbClr val="000000"/>
          </a:solidFill>
          <a:latin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2"/>
          <c:order val="0"/>
          <c:tx>
            <c:strRef>
              <c:f>GDP!$C$186</c:f>
              <c:strCache>
                <c:ptCount val="1"/>
                <c:pt idx="0">
                  <c:v>World</c:v>
                </c:pt>
              </c:strCache>
            </c:strRef>
          </c:tx>
          <c:spPr>
            <a:ln w="19050" cap="rnd">
              <a:solidFill>
                <a:schemeClr val="bg1">
                  <a:lumMod val="85000"/>
                </a:schemeClr>
              </a:solidFill>
              <a:round/>
            </a:ln>
            <a:effectLst/>
          </c:spPr>
          <c:marker>
            <c:symbol val="none"/>
          </c:marker>
          <c:cat>
            <c:strRef>
              <c:f>GDP!$AT$3:$BN$3</c:f>
              <c:strCache>
                <c:ptCount val="21"/>
                <c:pt idx="0">
                  <c:v>2020</c:v>
                </c:pt>
                <c:pt idx="1">
                  <c:v>2021</c:v>
                </c:pt>
                <c:pt idx="2">
                  <c:v>2022</c:v>
                </c:pt>
                <c:pt idx="3">
                  <c:v>2023</c:v>
                </c:pt>
                <c:pt idx="4">
                  <c:v>2024</c:v>
                </c:pt>
                <c:pt idx="5">
                  <c:v>2025</c:v>
                </c:pt>
                <c:pt idx="6">
                  <c:v>2026f</c:v>
                </c:pt>
                <c:pt idx="7">
                  <c:v>2027f</c:v>
                </c:pt>
                <c:pt idx="8">
                  <c:v>2028f</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strCache>
            </c:strRef>
          </c:cat>
          <c:val>
            <c:numRef>
              <c:f>GDP!$AT$186:$BN$186</c:f>
              <c:numCache>
                <c:formatCode>#,##0.0</c:formatCode>
                <c:ptCount val="21"/>
                <c:pt idx="0">
                  <c:v>-3.0410742804789503</c:v>
                </c:pt>
                <c:pt idx="1">
                  <c:v>6.2991960926118029</c:v>
                </c:pt>
                <c:pt idx="2">
                  <c:v>3.3167810310160695</c:v>
                </c:pt>
                <c:pt idx="3">
                  <c:v>5.3225828948807674</c:v>
                </c:pt>
                <c:pt idx="4">
                  <c:v>3.3226921682883992</c:v>
                </c:pt>
                <c:pt idx="5">
                  <c:v>3.4184736718406938</c:v>
                </c:pt>
                <c:pt idx="6">
                  <c:v>2.6963827002381091</c:v>
                </c:pt>
                <c:pt idx="7">
                  <c:v>3.300985383244992</c:v>
                </c:pt>
                <c:pt idx="8">
                  <c:v>3.2632471636200755</c:v>
                </c:pt>
                <c:pt idx="9">
                  <c:v>3.1316707313842063</c:v>
                </c:pt>
                <c:pt idx="10">
                  <c:v>3.1607745988102565</c:v>
                </c:pt>
                <c:pt idx="11">
                  <c:v>3.1015133927042138</c:v>
                </c:pt>
                <c:pt idx="12">
                  <c:v>3.1655724689415354</c:v>
                </c:pt>
                <c:pt idx="13">
                  <c:v>2.9764529719767507</c:v>
                </c:pt>
                <c:pt idx="14">
                  <c:v>2.9453214918164328</c:v>
                </c:pt>
                <c:pt idx="15">
                  <c:v>3.0031542852750226</c:v>
                </c:pt>
                <c:pt idx="16">
                  <c:v>2.9862619947259139</c:v>
                </c:pt>
                <c:pt idx="17">
                  <c:v>2.8147099335745551</c:v>
                </c:pt>
                <c:pt idx="18">
                  <c:v>2.7926416932845255</c:v>
                </c:pt>
                <c:pt idx="19">
                  <c:v>2.7797674779226567</c:v>
                </c:pt>
                <c:pt idx="20">
                  <c:v>2.77773846760343</c:v>
                </c:pt>
              </c:numCache>
            </c:numRef>
          </c:val>
          <c:smooth val="0"/>
          <c:extLst>
            <c:ext xmlns:c16="http://schemas.microsoft.com/office/drawing/2014/chart" uri="{C3380CC4-5D6E-409C-BE32-E72D297353CC}">
              <c16:uniqueId val="{00000002-7B2C-419D-9768-4C96D0C7900B}"/>
            </c:ext>
          </c:extLst>
        </c:ser>
        <c:dLbls>
          <c:showLegendKey val="0"/>
          <c:showVal val="0"/>
          <c:showCatName val="0"/>
          <c:showSerName val="0"/>
          <c:showPercent val="0"/>
          <c:showBubbleSize val="0"/>
        </c:dLbls>
        <c:smooth val="0"/>
        <c:axId val="601279744"/>
        <c:axId val="604088896"/>
      </c:lineChart>
      <c:catAx>
        <c:axId val="601279744"/>
        <c:scaling>
          <c:orientation val="minMax"/>
        </c:scaling>
        <c:delete val="0"/>
        <c:axPos val="b"/>
        <c:numFmt formatCode="General" sourceLinked="1"/>
        <c:majorTickMark val="none"/>
        <c:minorTickMark val="none"/>
        <c:tickLblPos val="low"/>
        <c:spPr>
          <a:noFill/>
          <a:ln w="3175" cap="flat" cmpd="sng" algn="ctr">
            <a:solidFill>
              <a:schemeClr val="bg1"/>
            </a:solidFill>
            <a:prstDash val="solid"/>
            <a:round/>
          </a:ln>
          <a:effectLst/>
        </c:spPr>
        <c:txPr>
          <a:bodyPr rot="-6000000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crossAx val="604088896"/>
        <c:crosses val="autoZero"/>
        <c:auto val="1"/>
        <c:lblAlgn val="ctr"/>
        <c:lblOffset val="100"/>
        <c:tickLblSkip val="5"/>
        <c:noMultiLvlLbl val="0"/>
      </c:catAx>
      <c:valAx>
        <c:axId val="604088896"/>
        <c:scaling>
          <c:orientation val="minMax"/>
        </c:scaling>
        <c:delete val="0"/>
        <c:axPos val="l"/>
        <c:numFmt formatCode="#,##0.0" sourceLinked="1"/>
        <c:majorTickMark val="none"/>
        <c:minorTickMark val="none"/>
        <c:tickLblPos val="nextTo"/>
        <c:spPr>
          <a:noFill/>
          <a:ln w="3175">
            <a:solidFill>
              <a:schemeClr val="bg1"/>
            </a:solidFill>
            <a:prstDash val="solid"/>
          </a:ln>
          <a:effectLst/>
        </c:spPr>
        <c:txPr>
          <a:bodyPr rot="-6000000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crossAx val="601279744"/>
        <c:crosses val="autoZero"/>
        <c:crossBetween val="between"/>
      </c:valAx>
      <c:spPr>
        <a:noFill/>
        <a:ln w="25400">
          <a:noFill/>
        </a:ln>
        <a:effectLst/>
      </c:spPr>
    </c:plotArea>
    <c:legend>
      <c:legendPos val="b"/>
      <c:layout>
        <c:manualLayout>
          <c:xMode val="edge"/>
          <c:yMode val="edge"/>
          <c:x val="0.17881115392330799"/>
          <c:y val="0.90515594046387682"/>
          <c:w val="0.64237769215338403"/>
          <c:h val="7.726667521699534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600">
          <a:solidFill>
            <a:schemeClr val="bg1"/>
          </a:solidFill>
          <a:latin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279203142654415E-2"/>
          <c:y val="4.0483115468409589E-2"/>
          <c:w val="0.71739631325863462"/>
          <c:h val="0.70611604468065892"/>
        </c:manualLayout>
      </c:layout>
      <c:barChart>
        <c:barDir val="col"/>
        <c:grouping val="stacked"/>
        <c:varyColors val="0"/>
        <c:ser>
          <c:idx val="0"/>
          <c:order val="0"/>
          <c:tx>
            <c:strRef>
              <c:f>Sheet1!$D$18</c:f>
              <c:strCache>
                <c:ptCount val="1"/>
                <c:pt idx="0">
                  <c:v>Plus-3</c:v>
                </c:pt>
              </c:strCache>
            </c:strRef>
          </c:tx>
          <c:spPr>
            <a:solidFill>
              <a:srgbClr val="C00000"/>
            </a:solidFill>
            <a:ln w="19050">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Sheet1!$E$17:$F$17</c:f>
              <c:strCache>
                <c:ptCount val="2"/>
                <c:pt idx="0">
                  <c:v>2011-2019</c:v>
                </c:pt>
                <c:pt idx="1">
                  <c:v>2026f-2030f</c:v>
                </c:pt>
              </c:strCache>
            </c:strRef>
          </c:cat>
          <c:val>
            <c:numRef>
              <c:f>Sheet1!$E$18:$F$18</c:f>
              <c:numCache>
                <c:formatCode>#,##0.0</c:formatCode>
                <c:ptCount val="2"/>
                <c:pt idx="0">
                  <c:v>36.004894541363726</c:v>
                </c:pt>
                <c:pt idx="1">
                  <c:v>33.522786626102516</c:v>
                </c:pt>
              </c:numCache>
            </c:numRef>
          </c:val>
          <c:extLst>
            <c:ext xmlns:c16="http://schemas.microsoft.com/office/drawing/2014/chart" uri="{C3380CC4-5D6E-409C-BE32-E72D297353CC}">
              <c16:uniqueId val="{00000000-AC5B-4A71-9FFB-29E6E1A4CC19}"/>
            </c:ext>
          </c:extLst>
        </c:ser>
        <c:ser>
          <c:idx val="1"/>
          <c:order val="1"/>
          <c:tx>
            <c:strRef>
              <c:f>Sheet1!$D$19</c:f>
              <c:strCache>
                <c:ptCount val="1"/>
                <c:pt idx="0">
                  <c:v>ASEAN-5</c:v>
                </c:pt>
              </c:strCache>
            </c:strRef>
          </c:tx>
          <c:spPr>
            <a:solidFill>
              <a:srgbClr val="FFCCCC"/>
            </a:solidFill>
            <a:ln w="19050">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Sheet1!$E$17:$F$17</c:f>
              <c:strCache>
                <c:ptCount val="2"/>
                <c:pt idx="0">
                  <c:v>2011-2019</c:v>
                </c:pt>
                <c:pt idx="1">
                  <c:v>2026f-2030f</c:v>
                </c:pt>
              </c:strCache>
            </c:strRef>
          </c:cat>
          <c:val>
            <c:numRef>
              <c:f>Sheet1!$E$19:$F$19</c:f>
              <c:numCache>
                <c:formatCode>#,##0.0</c:formatCode>
                <c:ptCount val="2"/>
                <c:pt idx="0">
                  <c:v>7.2886141539756046</c:v>
                </c:pt>
                <c:pt idx="1">
                  <c:v>7.9335504158565984</c:v>
                </c:pt>
              </c:numCache>
            </c:numRef>
          </c:val>
          <c:extLst>
            <c:ext xmlns:c16="http://schemas.microsoft.com/office/drawing/2014/chart" uri="{C3380CC4-5D6E-409C-BE32-E72D297353CC}">
              <c16:uniqueId val="{00000001-AC5B-4A71-9FFB-29E6E1A4CC19}"/>
            </c:ext>
          </c:extLst>
        </c:ser>
        <c:ser>
          <c:idx val="2"/>
          <c:order val="2"/>
          <c:tx>
            <c:strRef>
              <c:f>Sheet1!$D$20</c:f>
              <c:strCache>
                <c:ptCount val="1"/>
                <c:pt idx="0">
                  <c:v>BCLMV</c:v>
                </c:pt>
              </c:strCache>
            </c:strRef>
          </c:tx>
          <c:spPr>
            <a:solidFill>
              <a:srgbClr val="FF5050"/>
            </a:solidFill>
            <a:ln w="19050">
              <a:noFill/>
            </a:ln>
            <a:effectLst/>
          </c:spPr>
          <c:invertIfNegative val="0"/>
          <c:dLbls>
            <c:dLbl>
              <c:idx val="0"/>
              <c:layout>
                <c:manualLayout>
                  <c:x val="0.11619821402430089"/>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C5B-4A71-9FFB-29E6E1A4CC19}"/>
                </c:ext>
              </c:extLst>
            </c:dLbl>
            <c:dLbl>
              <c:idx val="1"/>
              <c:layout>
                <c:manualLayout>
                  <c:x val="0.11148116337500201"/>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C5B-4A71-9FFB-29E6E1A4CC19}"/>
                </c:ext>
              </c:extLst>
            </c:dLbl>
            <c:spPr>
              <a:noFill/>
              <a:ln>
                <a:noFill/>
              </a:ln>
              <a:effectLst/>
            </c:spPr>
            <c:txPr>
              <a:bodyPr rot="0" spcFirstLastPara="1" vertOverflow="ellipsis" vert="horz" wrap="square" anchor="ctr" anchorCtr="1"/>
              <a:lstStyle/>
              <a:p>
                <a:pPr>
                  <a:defRPr sz="1600" b="0" i="0" u="none" strike="noStrike" kern="1200" baseline="0">
                    <a:solidFill>
                      <a:srgbClr val="FF8080"/>
                    </a:solidFill>
                    <a:latin typeface="Arial" panose="020B06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Sheet1!$E$17:$F$17</c:f>
              <c:strCache>
                <c:ptCount val="2"/>
                <c:pt idx="0">
                  <c:v>2011-2019</c:v>
                </c:pt>
                <c:pt idx="1">
                  <c:v>2026f-2030f</c:v>
                </c:pt>
              </c:strCache>
            </c:strRef>
          </c:cat>
          <c:val>
            <c:numRef>
              <c:f>Sheet1!$E$20:$F$20</c:f>
              <c:numCache>
                <c:formatCode>#,##0.0</c:formatCode>
                <c:ptCount val="2"/>
                <c:pt idx="0">
                  <c:v>1.7895883992700388</c:v>
                </c:pt>
                <c:pt idx="1">
                  <c:v>2.3227416628250066</c:v>
                </c:pt>
              </c:numCache>
            </c:numRef>
          </c:val>
          <c:extLst>
            <c:ext xmlns:c16="http://schemas.microsoft.com/office/drawing/2014/chart" uri="{C3380CC4-5D6E-409C-BE32-E72D297353CC}">
              <c16:uniqueId val="{00000004-AC5B-4A71-9FFB-29E6E1A4CC19}"/>
            </c:ext>
          </c:extLst>
        </c:ser>
        <c:ser>
          <c:idx val="3"/>
          <c:order val="3"/>
          <c:tx>
            <c:strRef>
              <c:f>Sheet1!$D$21</c:f>
              <c:strCache>
                <c:ptCount val="1"/>
                <c:pt idx="0">
                  <c:v>US</c:v>
                </c:pt>
              </c:strCache>
            </c:strRef>
          </c:tx>
          <c:spPr>
            <a:solidFill>
              <a:srgbClr val="33CCCC"/>
            </a:solidFill>
            <a:ln w="19050">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Sheet1!$E$17:$F$17</c:f>
              <c:strCache>
                <c:ptCount val="2"/>
                <c:pt idx="0">
                  <c:v>2011-2019</c:v>
                </c:pt>
                <c:pt idx="1">
                  <c:v>2026f-2030f</c:v>
                </c:pt>
              </c:strCache>
            </c:strRef>
          </c:cat>
          <c:val>
            <c:numRef>
              <c:f>Sheet1!$E$21:$F$21</c:f>
              <c:numCache>
                <c:formatCode>#,##0.0</c:formatCode>
                <c:ptCount val="2"/>
                <c:pt idx="0">
                  <c:v>4.8266554883117969</c:v>
                </c:pt>
                <c:pt idx="1">
                  <c:v>4.3929433776295621</c:v>
                </c:pt>
              </c:numCache>
            </c:numRef>
          </c:val>
          <c:extLst>
            <c:ext xmlns:c16="http://schemas.microsoft.com/office/drawing/2014/chart" uri="{C3380CC4-5D6E-409C-BE32-E72D297353CC}">
              <c16:uniqueId val="{00000005-AC5B-4A71-9FFB-29E6E1A4CC19}"/>
            </c:ext>
          </c:extLst>
        </c:ser>
        <c:ser>
          <c:idx val="4"/>
          <c:order val="4"/>
          <c:tx>
            <c:strRef>
              <c:f>Sheet1!$D$22</c:f>
              <c:strCache>
                <c:ptCount val="1"/>
                <c:pt idx="0">
                  <c:v>Euro area</c:v>
                </c:pt>
              </c:strCache>
            </c:strRef>
          </c:tx>
          <c:spPr>
            <a:solidFill>
              <a:srgbClr val="009999"/>
            </a:solidFill>
            <a:ln w="19050">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Sheet1!$E$17:$F$17</c:f>
              <c:strCache>
                <c:ptCount val="2"/>
                <c:pt idx="0">
                  <c:v>2011-2019</c:v>
                </c:pt>
                <c:pt idx="1">
                  <c:v>2026f-2030f</c:v>
                </c:pt>
              </c:strCache>
            </c:strRef>
          </c:cat>
          <c:val>
            <c:numRef>
              <c:f>Sheet1!$E$22:$F$22</c:f>
              <c:numCache>
                <c:formatCode>#,##0.0</c:formatCode>
                <c:ptCount val="2"/>
                <c:pt idx="0">
                  <c:v>10.716937514081437</c:v>
                </c:pt>
                <c:pt idx="1">
                  <c:v>7.5488519308718978</c:v>
                </c:pt>
              </c:numCache>
            </c:numRef>
          </c:val>
          <c:extLst>
            <c:ext xmlns:c16="http://schemas.microsoft.com/office/drawing/2014/chart" uri="{C3380CC4-5D6E-409C-BE32-E72D297353CC}">
              <c16:uniqueId val="{00000006-AC5B-4A71-9FFB-29E6E1A4CC19}"/>
            </c:ext>
          </c:extLst>
        </c:ser>
        <c:ser>
          <c:idx val="5"/>
          <c:order val="5"/>
          <c:tx>
            <c:strRef>
              <c:f>Sheet1!$D$23</c:f>
              <c:strCache>
                <c:ptCount val="1"/>
                <c:pt idx="0">
                  <c:v>ROW</c:v>
                </c:pt>
              </c:strCache>
            </c:strRef>
          </c:tx>
          <c:spPr>
            <a:solidFill>
              <a:schemeClr val="bg1">
                <a:lumMod val="75000"/>
              </a:schemeClr>
            </a:solidFill>
            <a:ln w="19050">
              <a:noFill/>
            </a:ln>
            <a:effectLst/>
          </c:spPr>
          <c:invertIfNegative val="0"/>
          <c:cat>
            <c:strRef>
              <c:f>Sheet1!$E$17:$F$17</c:f>
              <c:strCache>
                <c:ptCount val="2"/>
                <c:pt idx="0">
                  <c:v>2011-2019</c:v>
                </c:pt>
                <c:pt idx="1">
                  <c:v>2026f-2030f</c:v>
                </c:pt>
              </c:strCache>
            </c:strRef>
          </c:cat>
          <c:val>
            <c:numRef>
              <c:f>Sheet1!$E$23:$F$23</c:f>
              <c:numCache>
                <c:formatCode>#,##0.0</c:formatCode>
                <c:ptCount val="2"/>
                <c:pt idx="0">
                  <c:v>39.373309902997406</c:v>
                </c:pt>
                <c:pt idx="1">
                  <c:v>44.279125986714412</c:v>
                </c:pt>
              </c:numCache>
            </c:numRef>
          </c:val>
          <c:extLst>
            <c:ext xmlns:c16="http://schemas.microsoft.com/office/drawing/2014/chart" uri="{C3380CC4-5D6E-409C-BE32-E72D297353CC}">
              <c16:uniqueId val="{00000007-AC5B-4A71-9FFB-29E6E1A4CC19}"/>
            </c:ext>
          </c:extLst>
        </c:ser>
        <c:dLbls>
          <c:showLegendKey val="0"/>
          <c:showVal val="0"/>
          <c:showCatName val="0"/>
          <c:showSerName val="0"/>
          <c:showPercent val="0"/>
          <c:showBubbleSize val="0"/>
        </c:dLbls>
        <c:gapWidth val="150"/>
        <c:overlap val="100"/>
        <c:axId val="985987711"/>
        <c:axId val="985988671"/>
      </c:barChart>
      <c:catAx>
        <c:axId val="985987711"/>
        <c:scaling>
          <c:orientation val="minMax"/>
        </c:scaling>
        <c:delete val="0"/>
        <c:axPos val="b"/>
        <c:numFmt formatCode="General" sourceLinked="1"/>
        <c:majorTickMark val="none"/>
        <c:minorTickMark val="none"/>
        <c:tickLblPos val="nextTo"/>
        <c:spPr>
          <a:noFill/>
          <a:ln w="3175" cap="flat" cmpd="sng" algn="ctr">
            <a:solidFill>
              <a:schemeClr val="bg1"/>
            </a:solidFill>
            <a:prstDash val="solid"/>
            <a:round/>
          </a:ln>
          <a:effectLst/>
        </c:spPr>
        <c:txPr>
          <a:bodyPr rot="-6000000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crossAx val="985988671"/>
        <c:crosses val="autoZero"/>
        <c:auto val="1"/>
        <c:lblAlgn val="ctr"/>
        <c:lblOffset val="100"/>
        <c:noMultiLvlLbl val="0"/>
      </c:catAx>
      <c:valAx>
        <c:axId val="985988671"/>
        <c:scaling>
          <c:orientation val="minMax"/>
          <c:max val="100"/>
        </c:scaling>
        <c:delete val="0"/>
        <c:axPos val="l"/>
        <c:numFmt formatCode="#,##0" sourceLinked="0"/>
        <c:majorTickMark val="none"/>
        <c:minorTickMark val="none"/>
        <c:tickLblPos val="nextTo"/>
        <c:spPr>
          <a:noFill/>
          <a:ln w="3175">
            <a:solidFill>
              <a:schemeClr val="bg1"/>
            </a:solidFill>
            <a:prstDash val="solid"/>
          </a:ln>
          <a:effectLst/>
        </c:spPr>
        <c:txPr>
          <a:bodyPr rot="-6000000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crossAx val="985987711"/>
        <c:crosses val="autoZero"/>
        <c:crossBetween val="between"/>
        <c:majorUnit val="20"/>
      </c:valAx>
      <c:spPr>
        <a:noFill/>
        <a:ln w="25400">
          <a:noFill/>
        </a:ln>
        <a:effectLst/>
      </c:spPr>
    </c:plotArea>
    <c:legend>
      <c:legendPos val="b"/>
      <c:layout>
        <c:manualLayout>
          <c:xMode val="edge"/>
          <c:yMode val="edge"/>
          <c:x val="0"/>
          <c:y val="0.86219144435653916"/>
          <c:w val="0.99962244986663129"/>
          <c:h val="0.13780855564346078"/>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600">
          <a:solidFill>
            <a:schemeClr val="bg1"/>
          </a:solidFill>
          <a:latin typeface="Arial" panose="020B0604020202020204" pitchFamily="34" charset="0"/>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GDP!$C$188</c:f>
              <c:strCache>
                <c:ptCount val="1"/>
                <c:pt idx="0">
                  <c:v>Plus-3</c:v>
                </c:pt>
              </c:strCache>
            </c:strRef>
          </c:tx>
          <c:spPr>
            <a:ln w="19050" cap="rnd">
              <a:solidFill>
                <a:srgbClr val="C00000"/>
              </a:solidFill>
              <a:round/>
            </a:ln>
            <a:effectLst/>
          </c:spPr>
          <c:marker>
            <c:symbol val="none"/>
          </c:marker>
          <c:cat>
            <c:strRef>
              <c:f>GDP!$AT$3:$BN$3</c:f>
              <c:strCache>
                <c:ptCount val="21"/>
                <c:pt idx="0">
                  <c:v>2020</c:v>
                </c:pt>
                <c:pt idx="1">
                  <c:v>2021</c:v>
                </c:pt>
                <c:pt idx="2">
                  <c:v>2022</c:v>
                </c:pt>
                <c:pt idx="3">
                  <c:v>2023</c:v>
                </c:pt>
                <c:pt idx="4">
                  <c:v>2024</c:v>
                </c:pt>
                <c:pt idx="5">
                  <c:v>2025</c:v>
                </c:pt>
                <c:pt idx="6">
                  <c:v>2026f</c:v>
                </c:pt>
                <c:pt idx="7">
                  <c:v>2027f</c:v>
                </c:pt>
                <c:pt idx="8">
                  <c:v>2028f</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strCache>
            </c:strRef>
          </c:cat>
          <c:val>
            <c:numRef>
              <c:f>GDP!$AT$188:$BN$188</c:f>
              <c:numCache>
                <c:formatCode>#,##0.0</c:formatCode>
                <c:ptCount val="21"/>
                <c:pt idx="0">
                  <c:v>0.76025623759348182</c:v>
                </c:pt>
                <c:pt idx="1">
                  <c:v>7.1289277783474825</c:v>
                </c:pt>
                <c:pt idx="2">
                  <c:v>2.5730709934471241</c:v>
                </c:pt>
                <c:pt idx="3">
                  <c:v>4.5711045321369159</c:v>
                </c:pt>
                <c:pt idx="4">
                  <c:v>3.9899034817565626</c:v>
                </c:pt>
                <c:pt idx="5">
                  <c:v>4.1814515332331492</c:v>
                </c:pt>
                <c:pt idx="6">
                  <c:v>3.8897687554102278</c:v>
                </c:pt>
                <c:pt idx="7">
                  <c:v>3.827003882475366</c:v>
                </c:pt>
                <c:pt idx="8">
                  <c:v>4.2176153195583099</c:v>
                </c:pt>
                <c:pt idx="9">
                  <c:v>4.0733146178492774</c:v>
                </c:pt>
                <c:pt idx="10">
                  <c:v>4.174431853481364</c:v>
                </c:pt>
                <c:pt idx="11">
                  <c:v>3.7607563573007319</c:v>
                </c:pt>
                <c:pt idx="12">
                  <c:v>3.6244420658120724</c:v>
                </c:pt>
                <c:pt idx="13">
                  <c:v>3.5565052436935307</c:v>
                </c:pt>
                <c:pt idx="14">
                  <c:v>3.4572776462681976</c:v>
                </c:pt>
                <c:pt idx="15">
                  <c:v>3.5092142377235236</c:v>
                </c:pt>
                <c:pt idx="16">
                  <c:v>3.4755962848167732</c:v>
                </c:pt>
                <c:pt idx="17">
                  <c:v>3.381666207680345</c:v>
                </c:pt>
                <c:pt idx="18">
                  <c:v>3.2944248768102202</c:v>
                </c:pt>
                <c:pt idx="19">
                  <c:v>3.237312253949276</c:v>
                </c:pt>
                <c:pt idx="20">
                  <c:v>3.211114618601929</c:v>
                </c:pt>
              </c:numCache>
            </c:numRef>
          </c:val>
          <c:smooth val="0"/>
          <c:extLst>
            <c:ext xmlns:c16="http://schemas.microsoft.com/office/drawing/2014/chart" uri="{C3380CC4-5D6E-409C-BE32-E72D297353CC}">
              <c16:uniqueId val="{00000000-7B2C-419D-9768-4C96D0C7900B}"/>
            </c:ext>
          </c:extLst>
        </c:ser>
        <c:ser>
          <c:idx val="1"/>
          <c:order val="1"/>
          <c:tx>
            <c:strRef>
              <c:f>GDP!$C$189</c:f>
              <c:strCache>
                <c:ptCount val="1"/>
                <c:pt idx="0">
                  <c:v>ASEAN</c:v>
                </c:pt>
              </c:strCache>
            </c:strRef>
          </c:tx>
          <c:spPr>
            <a:ln w="19050" cap="rnd">
              <a:solidFill>
                <a:schemeClr val="accent1">
                  <a:lumMod val="40000"/>
                  <a:lumOff val="60000"/>
                </a:schemeClr>
              </a:solidFill>
              <a:round/>
            </a:ln>
            <a:effectLst/>
          </c:spPr>
          <c:marker>
            <c:symbol val="none"/>
          </c:marker>
          <c:cat>
            <c:strRef>
              <c:f>GDP!$AT$3:$BN$3</c:f>
              <c:strCache>
                <c:ptCount val="21"/>
                <c:pt idx="0">
                  <c:v>2020</c:v>
                </c:pt>
                <c:pt idx="1">
                  <c:v>2021</c:v>
                </c:pt>
                <c:pt idx="2">
                  <c:v>2022</c:v>
                </c:pt>
                <c:pt idx="3">
                  <c:v>2023</c:v>
                </c:pt>
                <c:pt idx="4">
                  <c:v>2024</c:v>
                </c:pt>
                <c:pt idx="5">
                  <c:v>2025</c:v>
                </c:pt>
                <c:pt idx="6">
                  <c:v>2026f</c:v>
                </c:pt>
                <c:pt idx="7">
                  <c:v>2027f</c:v>
                </c:pt>
                <c:pt idx="8">
                  <c:v>2028f</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strCache>
            </c:strRef>
          </c:cat>
          <c:val>
            <c:numRef>
              <c:f>GDP!$AT$189:$BN$189</c:f>
              <c:numCache>
                <c:formatCode>#,##0.0</c:formatCode>
                <c:ptCount val="21"/>
                <c:pt idx="0">
                  <c:v>-3.4160168262854063</c:v>
                </c:pt>
                <c:pt idx="1">
                  <c:v>3.2587499972340339</c:v>
                </c:pt>
                <c:pt idx="2">
                  <c:v>5.4334590732808108</c:v>
                </c:pt>
                <c:pt idx="3">
                  <c:v>3.4690814768243206</c:v>
                </c:pt>
                <c:pt idx="4">
                  <c:v>4.8646741028852025</c:v>
                </c:pt>
                <c:pt idx="5">
                  <c:v>4.8491770568031223</c:v>
                </c:pt>
                <c:pt idx="6">
                  <c:v>4.8470170237257637</c:v>
                </c:pt>
                <c:pt idx="7">
                  <c:v>5.0188167446812537</c:v>
                </c:pt>
                <c:pt idx="8">
                  <c:v>4.7931557031874794</c:v>
                </c:pt>
                <c:pt idx="9">
                  <c:v>4.657309890269512</c:v>
                </c:pt>
                <c:pt idx="10">
                  <c:v>4.709906100247685</c:v>
                </c:pt>
                <c:pt idx="11">
                  <c:v>4.5422468450716957</c:v>
                </c:pt>
                <c:pt idx="12">
                  <c:v>4.4673546787770357</c:v>
                </c:pt>
                <c:pt idx="13">
                  <c:v>4.3975349120675133</c:v>
                </c:pt>
                <c:pt idx="14">
                  <c:v>4.3323730467359267</c:v>
                </c:pt>
                <c:pt idx="15">
                  <c:v>4.2707541155184048</c:v>
                </c:pt>
                <c:pt idx="16">
                  <c:v>4.1868572250216118</c:v>
                </c:pt>
                <c:pt idx="17">
                  <c:v>4.1161251922248621</c:v>
                </c:pt>
                <c:pt idx="18">
                  <c:v>4.0542270239437128</c:v>
                </c:pt>
                <c:pt idx="19">
                  <c:v>4.0019439226541609</c:v>
                </c:pt>
                <c:pt idx="20">
                  <c:v>3.9550000658652218</c:v>
                </c:pt>
              </c:numCache>
            </c:numRef>
          </c:val>
          <c:smooth val="0"/>
          <c:extLst>
            <c:ext xmlns:c16="http://schemas.microsoft.com/office/drawing/2014/chart" uri="{C3380CC4-5D6E-409C-BE32-E72D297353CC}">
              <c16:uniqueId val="{00000001-7B2C-419D-9768-4C96D0C7900B}"/>
            </c:ext>
          </c:extLst>
        </c:ser>
        <c:ser>
          <c:idx val="2"/>
          <c:order val="2"/>
          <c:tx>
            <c:strRef>
              <c:f>GDP!$C$186</c:f>
              <c:strCache>
                <c:ptCount val="1"/>
                <c:pt idx="0">
                  <c:v>World</c:v>
                </c:pt>
              </c:strCache>
            </c:strRef>
          </c:tx>
          <c:spPr>
            <a:ln w="19050" cap="rnd">
              <a:solidFill>
                <a:schemeClr val="bg1">
                  <a:lumMod val="85000"/>
                </a:schemeClr>
              </a:solidFill>
              <a:round/>
            </a:ln>
            <a:effectLst/>
          </c:spPr>
          <c:marker>
            <c:symbol val="none"/>
          </c:marker>
          <c:cat>
            <c:strRef>
              <c:f>GDP!$AT$3:$BN$3</c:f>
              <c:strCache>
                <c:ptCount val="21"/>
                <c:pt idx="0">
                  <c:v>2020</c:v>
                </c:pt>
                <c:pt idx="1">
                  <c:v>2021</c:v>
                </c:pt>
                <c:pt idx="2">
                  <c:v>2022</c:v>
                </c:pt>
                <c:pt idx="3">
                  <c:v>2023</c:v>
                </c:pt>
                <c:pt idx="4">
                  <c:v>2024</c:v>
                </c:pt>
                <c:pt idx="5">
                  <c:v>2025</c:v>
                </c:pt>
                <c:pt idx="6">
                  <c:v>2026f</c:v>
                </c:pt>
                <c:pt idx="7">
                  <c:v>2027f</c:v>
                </c:pt>
                <c:pt idx="8">
                  <c:v>2028f</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strCache>
            </c:strRef>
          </c:cat>
          <c:val>
            <c:numRef>
              <c:f>GDP!$AT$186:$BN$186</c:f>
              <c:numCache>
                <c:formatCode>#,##0.0</c:formatCode>
                <c:ptCount val="21"/>
                <c:pt idx="0">
                  <c:v>-3.0410742804789503</c:v>
                </c:pt>
                <c:pt idx="1">
                  <c:v>6.2991960926118029</c:v>
                </c:pt>
                <c:pt idx="2">
                  <c:v>3.3167810310160695</c:v>
                </c:pt>
                <c:pt idx="3">
                  <c:v>5.3225828948807674</c:v>
                </c:pt>
                <c:pt idx="4">
                  <c:v>3.3226921682883992</c:v>
                </c:pt>
                <c:pt idx="5">
                  <c:v>3.4184736718406938</c:v>
                </c:pt>
                <c:pt idx="6">
                  <c:v>2.6963827002381091</c:v>
                </c:pt>
                <c:pt idx="7">
                  <c:v>3.300985383244992</c:v>
                </c:pt>
                <c:pt idx="8">
                  <c:v>3.2632471636200755</c:v>
                </c:pt>
                <c:pt idx="9">
                  <c:v>3.1316707313842063</c:v>
                </c:pt>
                <c:pt idx="10">
                  <c:v>3.1607745988102565</c:v>
                </c:pt>
                <c:pt idx="11">
                  <c:v>3.1015133927042138</c:v>
                </c:pt>
                <c:pt idx="12">
                  <c:v>3.1655724689415354</c:v>
                </c:pt>
                <c:pt idx="13">
                  <c:v>2.9764529719767507</c:v>
                </c:pt>
                <c:pt idx="14">
                  <c:v>2.9453214918164328</c:v>
                </c:pt>
                <c:pt idx="15">
                  <c:v>3.0031542852750226</c:v>
                </c:pt>
                <c:pt idx="16">
                  <c:v>2.9862619947259139</c:v>
                </c:pt>
                <c:pt idx="17">
                  <c:v>2.8147099335745551</c:v>
                </c:pt>
                <c:pt idx="18">
                  <c:v>2.7926416932845255</c:v>
                </c:pt>
                <c:pt idx="19">
                  <c:v>2.7797674779226567</c:v>
                </c:pt>
                <c:pt idx="20">
                  <c:v>2.77773846760343</c:v>
                </c:pt>
              </c:numCache>
            </c:numRef>
          </c:val>
          <c:smooth val="0"/>
          <c:extLst>
            <c:ext xmlns:c16="http://schemas.microsoft.com/office/drawing/2014/chart" uri="{C3380CC4-5D6E-409C-BE32-E72D297353CC}">
              <c16:uniqueId val="{00000002-7B2C-419D-9768-4C96D0C7900B}"/>
            </c:ext>
          </c:extLst>
        </c:ser>
        <c:dLbls>
          <c:showLegendKey val="0"/>
          <c:showVal val="0"/>
          <c:showCatName val="0"/>
          <c:showSerName val="0"/>
          <c:showPercent val="0"/>
          <c:showBubbleSize val="0"/>
        </c:dLbls>
        <c:smooth val="0"/>
        <c:axId val="601279744"/>
        <c:axId val="604088896"/>
      </c:lineChart>
      <c:catAx>
        <c:axId val="601279744"/>
        <c:scaling>
          <c:orientation val="minMax"/>
        </c:scaling>
        <c:delete val="0"/>
        <c:axPos val="b"/>
        <c:numFmt formatCode="General" sourceLinked="1"/>
        <c:majorTickMark val="none"/>
        <c:minorTickMark val="none"/>
        <c:tickLblPos val="low"/>
        <c:spPr>
          <a:noFill/>
          <a:ln w="3175" cap="flat" cmpd="sng" algn="ctr">
            <a:solidFill>
              <a:schemeClr val="bg1"/>
            </a:solidFill>
            <a:prstDash val="solid"/>
            <a:round/>
          </a:ln>
          <a:effectLst/>
        </c:spPr>
        <c:txPr>
          <a:bodyPr rot="-6000000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crossAx val="604088896"/>
        <c:crosses val="autoZero"/>
        <c:auto val="1"/>
        <c:lblAlgn val="ctr"/>
        <c:lblOffset val="100"/>
        <c:tickLblSkip val="5"/>
        <c:noMultiLvlLbl val="0"/>
      </c:catAx>
      <c:valAx>
        <c:axId val="604088896"/>
        <c:scaling>
          <c:orientation val="minMax"/>
        </c:scaling>
        <c:delete val="0"/>
        <c:axPos val="l"/>
        <c:numFmt formatCode="#,##0.0" sourceLinked="1"/>
        <c:majorTickMark val="none"/>
        <c:minorTickMark val="none"/>
        <c:tickLblPos val="nextTo"/>
        <c:spPr>
          <a:noFill/>
          <a:ln w="3175">
            <a:solidFill>
              <a:schemeClr val="bg1"/>
            </a:solidFill>
            <a:prstDash val="solid"/>
          </a:ln>
          <a:effectLst/>
        </c:spPr>
        <c:txPr>
          <a:bodyPr rot="-6000000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crossAx val="601279744"/>
        <c:crosses val="autoZero"/>
        <c:crossBetween val="between"/>
      </c:valAx>
      <c:spPr>
        <a:noFill/>
        <a:ln w="25400">
          <a:noFill/>
        </a:ln>
        <a:effectLst/>
      </c:spPr>
    </c:plotArea>
    <c:legend>
      <c:legendPos val="b"/>
      <c:layout>
        <c:manualLayout>
          <c:xMode val="edge"/>
          <c:yMode val="edge"/>
          <c:x val="0.17881115392330799"/>
          <c:y val="0.90515594046387682"/>
          <c:w val="0.64237769215338403"/>
          <c:h val="7.726667521699534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Arial" panose="020B06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600">
          <a:solidFill>
            <a:schemeClr val="bg1"/>
          </a:solidFill>
          <a:latin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112781954887216"/>
          <c:y val="3.8117534065670207E-2"/>
          <c:w val="0.50751879699248126"/>
          <c:h val="0.88511588057779311"/>
        </c:manualLayout>
      </c:layout>
      <c:barChart>
        <c:barDir val="col"/>
        <c:grouping val="stacked"/>
        <c:varyColors val="0"/>
        <c:ser>
          <c:idx val="0"/>
          <c:order val="0"/>
          <c:tx>
            <c:strRef>
              <c:f>Sheet1!$A$9</c:f>
              <c:strCache>
                <c:ptCount val="1"/>
                <c:pt idx="0">
                  <c:v>ASEAN+3</c:v>
                </c:pt>
              </c:strCache>
            </c:strRef>
          </c:tx>
          <c:spPr>
            <a:solidFill>
              <a:schemeClr val="accent1">
                <a:lumMod val="40000"/>
                <a:lumOff val="60000"/>
              </a:schemeClr>
            </a:solidFill>
            <a:ln w="19050">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Arial" panose="020B06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Sheet1!$B$8:$C$8</c:f>
              <c:numCache>
                <c:formatCode>General</c:formatCode>
                <c:ptCount val="2"/>
                <c:pt idx="0">
                  <c:v>2000</c:v>
                </c:pt>
                <c:pt idx="1">
                  <c:v>2024</c:v>
                </c:pt>
              </c:numCache>
            </c:numRef>
          </c:cat>
          <c:val>
            <c:numRef>
              <c:f>Sheet1!$B$9:$C$9</c:f>
              <c:numCache>
                <c:formatCode>0.0</c:formatCode>
                <c:ptCount val="2"/>
                <c:pt idx="0">
                  <c:v>19.690000000000001</c:v>
                </c:pt>
                <c:pt idx="1">
                  <c:v>27.509999999999998</c:v>
                </c:pt>
              </c:numCache>
            </c:numRef>
          </c:val>
          <c:extLst>
            <c:ext xmlns:c16="http://schemas.microsoft.com/office/drawing/2014/chart" uri="{C3380CC4-5D6E-409C-BE32-E72D297353CC}">
              <c16:uniqueId val="{00000000-0928-44E5-A5C2-F13E319F6167}"/>
            </c:ext>
          </c:extLst>
        </c:ser>
        <c:ser>
          <c:idx val="1"/>
          <c:order val="1"/>
          <c:tx>
            <c:strRef>
              <c:f>Sheet1!$A$10</c:f>
              <c:strCache>
                <c:ptCount val="1"/>
                <c:pt idx="0">
                  <c:v>US</c:v>
                </c:pt>
              </c:strCache>
            </c:strRef>
          </c:tx>
          <c:spPr>
            <a:solidFill>
              <a:srgbClr val="009999"/>
            </a:solidFill>
            <a:ln w="19050">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Arial" panose="020B06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Sheet1!$B$8:$C$8</c:f>
              <c:numCache>
                <c:formatCode>General</c:formatCode>
                <c:ptCount val="2"/>
                <c:pt idx="0">
                  <c:v>2000</c:v>
                </c:pt>
                <c:pt idx="1">
                  <c:v>2024</c:v>
                </c:pt>
              </c:numCache>
            </c:numRef>
          </c:cat>
          <c:val>
            <c:numRef>
              <c:f>Sheet1!$B$10:$C$10</c:f>
              <c:numCache>
                <c:formatCode>0.0</c:formatCode>
                <c:ptCount val="2"/>
                <c:pt idx="0">
                  <c:v>28.99</c:v>
                </c:pt>
                <c:pt idx="1">
                  <c:v>23.13</c:v>
                </c:pt>
              </c:numCache>
            </c:numRef>
          </c:val>
          <c:extLst>
            <c:ext xmlns:c16="http://schemas.microsoft.com/office/drawing/2014/chart" uri="{C3380CC4-5D6E-409C-BE32-E72D297353CC}">
              <c16:uniqueId val="{00000001-0928-44E5-A5C2-F13E319F6167}"/>
            </c:ext>
          </c:extLst>
        </c:ser>
        <c:ser>
          <c:idx val="2"/>
          <c:order val="2"/>
          <c:tx>
            <c:strRef>
              <c:f>Sheet1!$A$11</c:f>
              <c:strCache>
                <c:ptCount val="1"/>
                <c:pt idx="0">
                  <c:v>EU</c:v>
                </c:pt>
              </c:strCache>
            </c:strRef>
          </c:tx>
          <c:spPr>
            <a:solidFill>
              <a:srgbClr val="7FD8E1"/>
            </a:solidFill>
            <a:ln w="19050">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rgbClr val="000000"/>
                    </a:solidFill>
                    <a:latin typeface="Arial" panose="020B06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Sheet1!$B$8:$C$8</c:f>
              <c:numCache>
                <c:formatCode>General</c:formatCode>
                <c:ptCount val="2"/>
                <c:pt idx="0">
                  <c:v>2000</c:v>
                </c:pt>
                <c:pt idx="1">
                  <c:v>2024</c:v>
                </c:pt>
              </c:numCache>
            </c:numRef>
          </c:cat>
          <c:val>
            <c:numRef>
              <c:f>Sheet1!$B$11:$C$11</c:f>
              <c:numCache>
                <c:formatCode>0.0</c:formatCode>
                <c:ptCount val="2"/>
                <c:pt idx="0">
                  <c:v>24.23</c:v>
                </c:pt>
                <c:pt idx="1">
                  <c:v>17.2</c:v>
                </c:pt>
              </c:numCache>
            </c:numRef>
          </c:val>
          <c:extLst>
            <c:ext xmlns:c16="http://schemas.microsoft.com/office/drawing/2014/chart" uri="{C3380CC4-5D6E-409C-BE32-E72D297353CC}">
              <c16:uniqueId val="{00000002-0928-44E5-A5C2-F13E319F6167}"/>
            </c:ext>
          </c:extLst>
        </c:ser>
        <c:ser>
          <c:idx val="3"/>
          <c:order val="3"/>
          <c:tx>
            <c:strRef>
              <c:f>Sheet1!$A$12</c:f>
              <c:strCache>
                <c:ptCount val="1"/>
                <c:pt idx="0">
                  <c:v>ROW</c:v>
                </c:pt>
              </c:strCache>
            </c:strRef>
          </c:tx>
          <c:spPr>
            <a:solidFill>
              <a:srgbClr val="BFBFBF"/>
            </a:solidFill>
            <a:ln w="19050">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rgbClr val="000000"/>
                    </a:solidFill>
                    <a:latin typeface="Arial" panose="020B0604020202020204" pitchFamily="34"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Sheet1!$B$8:$C$8</c:f>
              <c:numCache>
                <c:formatCode>General</c:formatCode>
                <c:ptCount val="2"/>
                <c:pt idx="0">
                  <c:v>2000</c:v>
                </c:pt>
                <c:pt idx="1">
                  <c:v>2024</c:v>
                </c:pt>
              </c:numCache>
            </c:numRef>
          </c:cat>
          <c:val>
            <c:numRef>
              <c:f>Sheet1!$B$12:$C$12</c:f>
              <c:numCache>
                <c:formatCode>0.0</c:formatCode>
                <c:ptCount val="2"/>
                <c:pt idx="0">
                  <c:v>27.09</c:v>
                </c:pt>
                <c:pt idx="1">
                  <c:v>32.159999999999997</c:v>
                </c:pt>
              </c:numCache>
            </c:numRef>
          </c:val>
          <c:extLst>
            <c:ext xmlns:c16="http://schemas.microsoft.com/office/drawing/2014/chart" uri="{C3380CC4-5D6E-409C-BE32-E72D297353CC}">
              <c16:uniqueId val="{00000003-0928-44E5-A5C2-F13E319F6167}"/>
            </c:ext>
          </c:extLst>
        </c:ser>
        <c:dLbls>
          <c:showLegendKey val="0"/>
          <c:showVal val="0"/>
          <c:showCatName val="0"/>
          <c:showSerName val="0"/>
          <c:showPercent val="0"/>
          <c:showBubbleSize val="0"/>
        </c:dLbls>
        <c:gapWidth val="60"/>
        <c:overlap val="100"/>
        <c:axId val="1055610464"/>
        <c:axId val="1055612864"/>
      </c:barChart>
      <c:catAx>
        <c:axId val="1055610464"/>
        <c:scaling>
          <c:orientation val="minMax"/>
        </c:scaling>
        <c:delete val="0"/>
        <c:axPos val="b"/>
        <c:numFmt formatCode="General" sourceLinked="1"/>
        <c:majorTickMark val="none"/>
        <c:minorTickMark val="none"/>
        <c:tickLblPos val="nextTo"/>
        <c:spPr>
          <a:noFill/>
          <a:ln w="3175" cap="flat" cmpd="sng" algn="ctr">
            <a:solidFill>
              <a:schemeClr val="bg1"/>
            </a:solidFill>
            <a:prstDash val="solid"/>
            <a:round/>
          </a:ln>
          <a:effectLst/>
        </c:spPr>
        <c:txPr>
          <a:bodyPr rot="-60000000" spcFirstLastPara="1" vertOverflow="ellipsis" vert="horz" wrap="square" anchor="ctr" anchorCtr="1"/>
          <a:lstStyle/>
          <a:p>
            <a:pPr>
              <a:defRPr sz="1200" b="1" i="0" u="none" strike="noStrike" kern="1200" baseline="0">
                <a:solidFill>
                  <a:schemeClr val="bg1"/>
                </a:solidFill>
                <a:latin typeface="Arial" panose="020B0604020202020204" pitchFamily="34" charset="0"/>
                <a:ea typeface="+mn-ea"/>
                <a:cs typeface="+mn-cs"/>
              </a:defRPr>
            </a:pPr>
            <a:endParaRPr lang="en-US"/>
          </a:p>
        </c:txPr>
        <c:crossAx val="1055612864"/>
        <c:crosses val="autoZero"/>
        <c:auto val="1"/>
        <c:lblAlgn val="ctr"/>
        <c:lblOffset val="100"/>
        <c:noMultiLvlLbl val="0"/>
      </c:catAx>
      <c:valAx>
        <c:axId val="1055612864"/>
        <c:scaling>
          <c:orientation val="minMax"/>
          <c:max val="100"/>
        </c:scaling>
        <c:delete val="1"/>
        <c:axPos val="l"/>
        <c:numFmt formatCode="0" sourceLinked="0"/>
        <c:majorTickMark val="none"/>
        <c:minorTickMark val="none"/>
        <c:tickLblPos val="nextTo"/>
        <c:crossAx val="1055610464"/>
        <c:crosses val="autoZero"/>
        <c:crossBetween val="between"/>
        <c:majorUnit val="20"/>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25400" cap="flat" cmpd="sng" algn="ctr">
      <a:noFill/>
      <a:round/>
    </a:ln>
    <a:effectLst/>
  </c:spPr>
  <c:txPr>
    <a:bodyPr/>
    <a:lstStyle/>
    <a:p>
      <a:pPr>
        <a:defRPr sz="1200">
          <a:solidFill>
            <a:srgbClr val="000000"/>
          </a:solidFill>
          <a:latin typeface="Arial" panose="020B0604020202020204" pitchFamily="34" charset="0"/>
        </a:defRPr>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009999"/>
            </a:solidFill>
            <a:ln w="19050">
              <a:noFill/>
            </a:ln>
            <a:effectLst/>
          </c:spPr>
          <c:invertIfNegative val="0"/>
          <c:dPt>
            <c:idx val="3"/>
            <c:invertIfNegative val="0"/>
            <c:bubble3D val="0"/>
            <c:spPr>
              <a:solidFill>
                <a:srgbClr val="FF5050"/>
              </a:solidFill>
              <a:ln w="19050">
                <a:noFill/>
              </a:ln>
              <a:effectLst/>
            </c:spPr>
            <c:extLst>
              <c:ext xmlns:c16="http://schemas.microsoft.com/office/drawing/2014/chart" uri="{C3380CC4-5D6E-409C-BE32-E72D297353CC}">
                <c16:uniqueId val="{00000001-960A-4F08-9FAA-E728B415064E}"/>
              </c:ext>
            </c:extLst>
          </c:dPt>
          <c:dPt>
            <c:idx val="4"/>
            <c:invertIfNegative val="0"/>
            <c:bubble3D val="0"/>
            <c:spPr>
              <a:solidFill>
                <a:srgbClr val="FF5050"/>
              </a:solidFill>
              <a:ln w="19050">
                <a:noFill/>
              </a:ln>
              <a:effectLst/>
            </c:spPr>
            <c:extLst>
              <c:ext xmlns:c16="http://schemas.microsoft.com/office/drawing/2014/chart" uri="{C3380CC4-5D6E-409C-BE32-E72D297353CC}">
                <c16:uniqueId val="{00000003-960A-4F08-9FAA-E728B415064E}"/>
              </c:ext>
            </c:extLst>
          </c:dPt>
          <c:dPt>
            <c:idx val="5"/>
            <c:invertIfNegative val="0"/>
            <c:bubble3D val="0"/>
            <c:spPr>
              <a:solidFill>
                <a:srgbClr val="FF5050"/>
              </a:solidFill>
              <a:ln w="19050">
                <a:noFill/>
              </a:ln>
              <a:effectLst/>
            </c:spPr>
            <c:extLst>
              <c:ext xmlns:c16="http://schemas.microsoft.com/office/drawing/2014/chart" uri="{C3380CC4-5D6E-409C-BE32-E72D297353CC}">
                <c16:uniqueId val="{00000005-960A-4F08-9FAA-E728B415064E}"/>
              </c:ext>
            </c:extLst>
          </c:dPt>
          <c:dLbls>
            <c:dLbl>
              <c:idx val="2"/>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60A-4F08-9FAA-E728B415064E}"/>
                </c:ext>
              </c:extLst>
            </c:dLbl>
            <c:dLbl>
              <c:idx val="5"/>
              <c:tx>
                <c:rich>
                  <a:bodyPr rot="0" spcFirstLastPara="1" vertOverflow="ellipsis" vert="horz" wrap="square" anchor="ctr" anchorCtr="1"/>
                  <a:lstStyle/>
                  <a:p>
                    <a:pPr>
                      <a:defRPr sz="1400" b="1" i="0" u="none" strike="noStrike" kern="1200" baseline="0">
                        <a:solidFill>
                          <a:schemeClr val="accent1">
                            <a:lumMod val="40000"/>
                            <a:lumOff val="60000"/>
                          </a:schemeClr>
                        </a:solidFill>
                        <a:latin typeface="Arial" panose="020B0604020202020204" pitchFamily="34" charset="0"/>
                        <a:ea typeface="+mn-ea"/>
                        <a:cs typeface="+mn-cs"/>
                      </a:defRPr>
                    </a:pPr>
                    <a:fld id="{0A45767B-FB4E-4FCA-8A40-CA547A958280}" type="VALUE">
                      <a:rPr lang="en-US">
                        <a:solidFill>
                          <a:schemeClr val="accent1">
                            <a:lumMod val="40000"/>
                            <a:lumOff val="60000"/>
                          </a:schemeClr>
                        </a:solidFill>
                      </a:rPr>
                      <a:pPr>
                        <a:defRPr b="1">
                          <a:solidFill>
                            <a:schemeClr val="accent1">
                              <a:lumMod val="40000"/>
                              <a:lumOff val="60000"/>
                            </a:schemeClr>
                          </a:solidFill>
                        </a:defRPr>
                      </a:pPr>
                      <a:t>[VALUE]</a:t>
                    </a:fld>
                    <a:endParaRPr lang="en-SG"/>
                  </a:p>
                </c:rich>
              </c:tx>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accent1">
                          <a:lumMod val="40000"/>
                          <a:lumOff val="60000"/>
                        </a:schemeClr>
                      </a:solidFill>
                      <a:latin typeface="Arial" panose="020B0604020202020204" pitchFamily="34" charset="0"/>
                      <a:ea typeface="+mn-ea"/>
                      <a:cs typeface="+mn-cs"/>
                    </a:defRPr>
                  </a:pPr>
                  <a:endParaRPr lang="en-SG"/>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60A-4F08-9FAA-E728B415064E}"/>
                </c:ext>
              </c:extLst>
            </c:dLbl>
            <c:numFmt formatCode="#,##0.0" sourceLinked="0"/>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Arial" panose="020B0604020202020204" pitchFamily="34" charset="0"/>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 1'!$A$8:$B$13</c:f>
              <c:multiLvlStrCache>
                <c:ptCount val="6"/>
                <c:lvl>
                  <c:pt idx="0">
                    <c:v>2000–07</c:v>
                  </c:pt>
                  <c:pt idx="1">
                    <c:v>2008–15</c:v>
                  </c:pt>
                  <c:pt idx="2">
                    <c:v>2016–24</c:v>
                  </c:pt>
                  <c:pt idx="3">
                    <c:v>2000–07</c:v>
                  </c:pt>
                  <c:pt idx="4">
                    <c:v>2008–15</c:v>
                  </c:pt>
                  <c:pt idx="5">
                    <c:v>2016–24</c:v>
                  </c:pt>
                </c:lvl>
                <c:lvl>
                  <c:pt idx="0">
                    <c:v>Global</c:v>
                  </c:pt>
                  <c:pt idx="3">
                    <c:v>Regional</c:v>
                  </c:pt>
                </c:lvl>
              </c:multiLvlStrCache>
            </c:multiLvlStrRef>
          </c:cat>
          <c:val>
            <c:numRef>
              <c:f>'Sheet 1'!$F$8:$F$13</c:f>
              <c:numCache>
                <c:formatCode>General</c:formatCode>
                <c:ptCount val="6"/>
                <c:pt idx="0">
                  <c:v>45.135077626785403</c:v>
                </c:pt>
                <c:pt idx="1">
                  <c:v>42.373859611076199</c:v>
                </c:pt>
                <c:pt idx="2">
                  <c:v>36.261016039684804</c:v>
                </c:pt>
                <c:pt idx="3">
                  <c:v>23.0485637818506</c:v>
                </c:pt>
                <c:pt idx="4">
                  <c:v>30.3285344914988</c:v>
                </c:pt>
                <c:pt idx="5">
                  <c:v>36.3187795994154</c:v>
                </c:pt>
              </c:numCache>
            </c:numRef>
          </c:val>
          <c:extLst>
            <c:ext xmlns:c16="http://schemas.microsoft.com/office/drawing/2014/chart" uri="{C3380CC4-5D6E-409C-BE32-E72D297353CC}">
              <c16:uniqueId val="{00000007-960A-4F08-9FAA-E728B415064E}"/>
            </c:ext>
          </c:extLst>
        </c:ser>
        <c:dLbls>
          <c:showLegendKey val="0"/>
          <c:showVal val="0"/>
          <c:showCatName val="0"/>
          <c:showSerName val="0"/>
          <c:showPercent val="0"/>
          <c:showBubbleSize val="0"/>
        </c:dLbls>
        <c:gapWidth val="40"/>
        <c:overlap val="-27"/>
        <c:axId val="1082226495"/>
        <c:axId val="1082235135"/>
      </c:barChart>
      <c:catAx>
        <c:axId val="1082226495"/>
        <c:scaling>
          <c:orientation val="minMax"/>
        </c:scaling>
        <c:delete val="0"/>
        <c:axPos val="b"/>
        <c:numFmt formatCode="General" sourceLinked="1"/>
        <c:majorTickMark val="none"/>
        <c:minorTickMark val="none"/>
        <c:tickLblPos val="nextTo"/>
        <c:spPr>
          <a:noFill/>
          <a:ln w="3175" cap="flat" cmpd="sng" algn="ctr">
            <a:solidFill>
              <a:sysClr val="window" lastClr="FFFFFF"/>
            </a:solidFill>
            <a:prstDash val="solid"/>
            <a:round/>
          </a:ln>
          <a:effectLst/>
        </c:spPr>
        <c:txPr>
          <a:bodyPr rot="-60000000" spcFirstLastPara="1" vertOverflow="ellipsis" vert="horz" wrap="square" anchor="ctr" anchorCtr="1"/>
          <a:lstStyle/>
          <a:p>
            <a:pPr>
              <a:defRPr sz="1400" b="1" i="0" u="none" strike="noStrike" kern="1200" baseline="0">
                <a:solidFill>
                  <a:schemeClr val="bg1"/>
                </a:solidFill>
                <a:latin typeface="Arial" panose="020B0604020202020204" pitchFamily="34" charset="0"/>
                <a:ea typeface="+mn-ea"/>
                <a:cs typeface="+mn-cs"/>
              </a:defRPr>
            </a:pPr>
            <a:endParaRPr lang="en-US"/>
          </a:p>
        </c:txPr>
        <c:crossAx val="1082235135"/>
        <c:crosses val="autoZero"/>
        <c:auto val="1"/>
        <c:lblAlgn val="ctr"/>
        <c:lblOffset val="100"/>
        <c:noMultiLvlLbl val="0"/>
      </c:catAx>
      <c:valAx>
        <c:axId val="1082235135"/>
        <c:scaling>
          <c:orientation val="minMax"/>
        </c:scaling>
        <c:delete val="0"/>
        <c:axPos val="l"/>
        <c:numFmt formatCode="#,##0" sourceLinked="0"/>
        <c:majorTickMark val="none"/>
        <c:minorTickMark val="none"/>
        <c:tickLblPos val="nextTo"/>
        <c:spPr>
          <a:noFill/>
          <a:ln w="3175">
            <a:solidFill>
              <a:sysClr val="window" lastClr="FFFFFF"/>
            </a:solidFill>
            <a:prstDash val="solid"/>
          </a:ln>
          <a:effectLst/>
        </c:spPr>
        <c:txPr>
          <a:bodyPr rot="-60000000" spcFirstLastPara="1" vertOverflow="ellipsis" vert="horz" wrap="square" anchor="ctr" anchorCtr="1"/>
          <a:lstStyle/>
          <a:p>
            <a:pPr>
              <a:defRPr sz="1400" b="0" i="0" u="none" strike="noStrike" kern="1200" baseline="0">
                <a:solidFill>
                  <a:schemeClr val="bg1"/>
                </a:solidFill>
                <a:latin typeface="Arial" panose="020B0604020202020204" pitchFamily="34" charset="0"/>
                <a:ea typeface="+mn-ea"/>
                <a:cs typeface="+mn-cs"/>
              </a:defRPr>
            </a:pPr>
            <a:endParaRPr lang="en-US"/>
          </a:p>
        </c:txPr>
        <c:crossAx val="1082226495"/>
        <c:crosses val="autoZero"/>
        <c:crossBetween val="between"/>
        <c:majorUnit val="20"/>
      </c:valAx>
      <c:spPr>
        <a:noFill/>
        <a:ln w="25400">
          <a:noFill/>
        </a:ln>
        <a:effectLst/>
      </c:spPr>
    </c:plotArea>
    <c:plotVisOnly val="1"/>
    <c:dispBlanksAs val="gap"/>
    <c:showDLblsOverMax val="0"/>
    <c:extLst/>
  </c:chart>
  <c:spPr>
    <a:noFill/>
    <a:ln w="25400" cap="flat" cmpd="sng" algn="ctr">
      <a:noFill/>
      <a:round/>
    </a:ln>
    <a:effectLst/>
  </c:spPr>
  <c:txPr>
    <a:bodyPr/>
    <a:lstStyle/>
    <a:p>
      <a:pPr>
        <a:defRPr sz="1400">
          <a:solidFill>
            <a:schemeClr val="bg1"/>
          </a:solidFill>
          <a:latin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7FFFD1E1_CEA67D2C.xml><?xml version="1.0" encoding="utf-8"?>
<p188:cmLst xmlns:a="http://schemas.openxmlformats.org/drawingml/2006/main" xmlns:r="http://schemas.openxmlformats.org/officeDocument/2006/relationships" xmlns:p188="http://schemas.microsoft.com/office/powerpoint/2018/8/main">
  <p188:cm id="{32CC2C3C-D52F-4FBF-BFF0-2FCFA2C55C12}" authorId="{DC9246B8-306A-282C-B921-CAFA2FF30751}" created="2026-08-31T01:17:57.107">
    <ac:deMkLst xmlns:ac="http://schemas.microsoft.com/office/drawing/2013/main/command">
      <pc:docMk xmlns:pc="http://schemas.microsoft.com/office/powerpoint/2013/main/command"/>
      <pc:sldMk xmlns:pc="http://schemas.microsoft.com/office/powerpoint/2013/main/command" cId="3467017516" sldId="2147471841"/>
      <ac:spMk id="3" creationId="{07FC21FA-84EC-9F4C-3B15-26C87E47B4E8}"/>
    </ac:deMkLst>
    <p188:txBody>
      <a:bodyPr/>
      <a:lstStyle/>
      <a:p>
        <a:r>
          <a:rPr lang="en-SG"/>
          <a:t>[@Kriti ANDHARE] can you please check the axis labels for the chart? I think the zeroes should be dropped? Also, can change to USD billions? Let’s minimise zeroes. Too distracting</a:t>
        </a:r>
      </a:p>
    </p188:txBody>
    <p188:extLst>
      <p:ext xmlns:p="http://schemas.openxmlformats.org/presentationml/2006/main" uri="{57CB4572-C831-44C2-8A1C-0ADB6CCDFE69}">
        <p223:reactions xmlns:p223="http://schemas.microsoft.com/office/powerpoint/2022/03/main">
          <p223:rxn type="👍">
            <p223:instance time="2026-08-31T03:50:15.844" authorId="{A1A58911-4E3B-7C33-3EEC-8AA4DD8F353A}"/>
          </p223:rxn>
        </p223:reactions>
      </p:ext>
    </p188:extLst>
  </p188:cm>
</p188:cmLst>
</file>

<file path=ppt/drawings/drawing1.xml><?xml version="1.0" encoding="utf-8"?>
<c:userShapes xmlns:c="http://schemas.openxmlformats.org/drawingml/2006/chart">
  <cdr:relSizeAnchor xmlns:cdr="http://schemas.openxmlformats.org/drawingml/2006/chartDrawing">
    <cdr:from>
      <cdr:x>0.83143</cdr:x>
      <cdr:y>0.56151</cdr:y>
    </cdr:from>
    <cdr:to>
      <cdr:x>1</cdr:x>
      <cdr:y>0.81053</cdr:y>
    </cdr:to>
    <cdr:sp macro="" textlink="">
      <cdr:nvSpPr>
        <cdr:cNvPr id="2" name="TextBox 1">
          <a:extLst xmlns:a="http://schemas.openxmlformats.org/drawingml/2006/main">
            <a:ext uri="{FF2B5EF4-FFF2-40B4-BE49-F238E27FC236}">
              <a16:creationId xmlns:a16="http://schemas.microsoft.com/office/drawing/2014/main" id="{5B2D307A-ADA3-81BE-2085-D69D71887267}"/>
            </a:ext>
          </a:extLst>
        </cdr:cNvPr>
        <cdr:cNvSpPr txBox="1"/>
      </cdr:nvSpPr>
      <cdr:spPr>
        <a:xfrm xmlns:a="http://schemas.openxmlformats.org/drawingml/2006/main">
          <a:off x="4510059" y="206188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SG" sz="1100" kern="1200"/>
        </a:p>
      </cdr:txBody>
    </cdr:sp>
  </cdr:relSizeAnchor>
</c:userShapes>
</file>

<file path=ppt/drawings/drawing2.xml><?xml version="1.0" encoding="utf-8"?>
<c:userShapes xmlns:c="http://schemas.openxmlformats.org/drawingml/2006/chart">
  <cdr:relSizeAnchor xmlns:cdr="http://schemas.openxmlformats.org/drawingml/2006/chartDrawing">
    <cdr:from>
      <cdr:x>0.02961</cdr:x>
      <cdr:y>0.32397</cdr:y>
    </cdr:from>
    <cdr:to>
      <cdr:x>0.5</cdr:x>
      <cdr:y>0.42474</cdr:y>
    </cdr:to>
    <cdr:sp macro="" textlink="">
      <cdr:nvSpPr>
        <cdr:cNvPr id="4" name="TextBox 7">
          <a:extLst xmlns:a="http://schemas.openxmlformats.org/drawingml/2006/main">
            <a:ext uri="{FF2B5EF4-FFF2-40B4-BE49-F238E27FC236}">
              <a16:creationId xmlns:a16="http://schemas.microsoft.com/office/drawing/2014/main" id="{E05E8AF5-8DC2-673B-DF17-A710CC6A1977}"/>
            </a:ext>
          </a:extLst>
        </cdr:cNvPr>
        <cdr:cNvSpPr txBox="1"/>
      </cdr:nvSpPr>
      <cdr:spPr>
        <a:xfrm xmlns:a="http://schemas.openxmlformats.org/drawingml/2006/main">
          <a:off x="100026" y="1187335"/>
          <a:ext cx="1589073"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r>
            <a:rPr lang="en-US" b="1" dirty="0">
              <a:solidFill>
                <a:srgbClr val="7FD8E1"/>
              </a:solidFill>
            </a:rPr>
            <a:t>EU</a:t>
          </a:r>
          <a:endParaRPr lang="en-SG" b="1" dirty="0">
            <a:solidFill>
              <a:srgbClr val="7FD8E1"/>
            </a:solidFill>
          </a:endParaRPr>
        </a:p>
      </cdr:txBody>
    </cdr:sp>
  </cdr:relSizeAnchor>
  <cdr:relSizeAnchor xmlns:cdr="http://schemas.openxmlformats.org/drawingml/2006/chartDrawing">
    <cdr:from>
      <cdr:x>0.01018</cdr:x>
      <cdr:y>0.08511</cdr:y>
    </cdr:from>
    <cdr:to>
      <cdr:x>0.5</cdr:x>
      <cdr:y>0.26146</cdr:y>
    </cdr:to>
    <cdr:sp macro="" textlink="">
      <cdr:nvSpPr>
        <cdr:cNvPr id="5" name="TextBox 7">
          <a:extLst xmlns:a="http://schemas.openxmlformats.org/drawingml/2006/main">
            <a:ext uri="{FF2B5EF4-FFF2-40B4-BE49-F238E27FC236}">
              <a16:creationId xmlns:a16="http://schemas.microsoft.com/office/drawing/2014/main" id="{E05E8AF5-8DC2-673B-DF17-A710CC6A1977}"/>
            </a:ext>
          </a:extLst>
        </cdr:cNvPr>
        <cdr:cNvSpPr txBox="1"/>
      </cdr:nvSpPr>
      <cdr:spPr>
        <a:xfrm xmlns:a="http://schemas.openxmlformats.org/drawingml/2006/main">
          <a:off x="34398" y="311918"/>
          <a:ext cx="1654701"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r"/>
          <a:r>
            <a:rPr lang="en-US" b="1" dirty="0">
              <a:solidFill>
                <a:schemeClr val="bg1">
                  <a:lumMod val="85000"/>
                </a:schemeClr>
              </a:solidFill>
            </a:rPr>
            <a:t>Rest of the world</a:t>
          </a:r>
          <a:endParaRPr lang="en-SG" b="1" dirty="0">
            <a:solidFill>
              <a:schemeClr val="bg1">
                <a:lumMod val="85000"/>
              </a:schemeClr>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2949787" cy="498693"/>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55841" y="1"/>
            <a:ext cx="2949787" cy="498693"/>
          </a:xfrm>
          <a:prstGeom prst="rect">
            <a:avLst/>
          </a:prstGeom>
        </p:spPr>
        <p:txBody>
          <a:bodyPr vert="horz" lIns="91440" tIns="45720" rIns="91440" bIns="45720" rtlCol="0"/>
          <a:lstStyle>
            <a:lvl1pPr algn="r">
              <a:defRPr sz="1200"/>
            </a:lvl1pPr>
          </a:lstStyle>
          <a:p>
            <a:fld id="{A95F12ED-FE10-4D7E-B495-24C7E3378C39}" type="datetimeFigureOut">
              <a:rPr lang="en-SG" smtClean="0"/>
              <a:t>9/9/2026</a:t>
            </a:fld>
            <a:endParaRPr lang="en-SG"/>
          </a:p>
        </p:txBody>
      </p:sp>
      <p:sp>
        <p:nvSpPr>
          <p:cNvPr id="4" name="Slide Image Placeholder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3" y="9440650"/>
            <a:ext cx="2949787" cy="498691"/>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55841" y="9440650"/>
            <a:ext cx="2949787" cy="498691"/>
          </a:xfrm>
          <a:prstGeom prst="rect">
            <a:avLst/>
          </a:prstGeom>
        </p:spPr>
        <p:txBody>
          <a:bodyPr vert="horz" lIns="91440" tIns="45720" rIns="91440" bIns="45720" rtlCol="0" anchor="b"/>
          <a:lstStyle>
            <a:lvl1pPr algn="r">
              <a:defRPr sz="1200"/>
            </a:lvl1pPr>
          </a:lstStyle>
          <a:p>
            <a:fld id="{31375B1A-5DEE-4563-B565-F805FF97D1C2}" type="slidenum">
              <a:rPr lang="en-SG" smtClean="0"/>
              <a:t>‹#›</a:t>
            </a:fld>
            <a:endParaRPr lang="en-SG"/>
          </a:p>
        </p:txBody>
      </p:sp>
    </p:spTree>
    <p:extLst>
      <p:ext uri="{BB962C8B-B14F-4D97-AF65-F5344CB8AC3E}">
        <p14:creationId xmlns:p14="http://schemas.microsoft.com/office/powerpoint/2010/main" val="2945071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1BA0-2969-A8E5-91A0-7E6D7F358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1CE2FA-7BF6-1652-0790-5210EB79B3F6}"/>
              </a:ext>
            </a:extLst>
          </p:cNvPr>
          <p:cNvSpPr>
            <a:spLocks noGrp="1" noRot="1" noChangeAspect="1"/>
          </p:cNvSpPr>
          <p:nvPr>
            <p:ph type="sldImg"/>
          </p:nvPr>
        </p:nvSpPr>
        <p:spPr>
          <a:xfrm>
            <a:off x="423863" y="1243013"/>
            <a:ext cx="5959475" cy="3352800"/>
          </a:xfrm>
        </p:spPr>
        <p:txBody>
          <a:bodyPr/>
          <a:lstStyle/>
          <a:p>
            <a:endParaRPr lang="en-US"/>
          </a:p>
        </p:txBody>
      </p:sp>
      <p:sp>
        <p:nvSpPr>
          <p:cNvPr id="3" name="Notes Placeholder 2">
            <a:extLst>
              <a:ext uri="{FF2B5EF4-FFF2-40B4-BE49-F238E27FC236}">
                <a16:creationId xmlns:a16="http://schemas.microsoft.com/office/drawing/2014/main" id="{B3807169-2AA0-A3EC-5E03-E977AFA6BC96}"/>
              </a:ext>
            </a:extLst>
          </p:cNvPr>
          <p:cNvSpPr>
            <a:spLocks noGrp="1"/>
          </p:cNvSpPr>
          <p:nvPr>
            <p:ph type="body" idx="1"/>
          </p:nvPr>
        </p:nvSpPr>
        <p:spPr/>
        <p:txBody>
          <a:bodyPr/>
          <a:lstStyle/>
          <a:p>
            <a:endParaRPr lang="en-SG">
              <a:latin typeface="+mj-ea"/>
              <a:ea typeface="+mj-ea"/>
            </a:endParaRPr>
          </a:p>
        </p:txBody>
      </p:sp>
    </p:spTree>
    <p:extLst>
      <p:ext uri="{BB962C8B-B14F-4D97-AF65-F5344CB8AC3E}">
        <p14:creationId xmlns:p14="http://schemas.microsoft.com/office/powerpoint/2010/main" val="1621490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sp>
      <p:sp>
        <p:nvSpPr>
          <p:cNvPr id="3" name="Notes Placeholder 2"/>
          <p:cNvSpPr>
            <a:spLocks noGrp="1"/>
          </p:cNvSpPr>
          <p:nvPr>
            <p:ph type="body"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SG" dirty="0"/>
          </a:p>
        </p:txBody>
      </p:sp>
    </p:spTree>
    <p:extLst>
      <p:ext uri="{BB962C8B-B14F-4D97-AF65-F5344CB8AC3E}">
        <p14:creationId xmlns:p14="http://schemas.microsoft.com/office/powerpoint/2010/main" val="2427758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B91DF-AE2C-FCA7-999B-E9338F63B6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19E64-D599-786D-4DD2-EDB698EBEDEB}"/>
              </a:ext>
            </a:extLst>
          </p:cNvPr>
          <p:cNvSpPr>
            <a:spLocks noGrp="1" noRot="1" noChangeAspect="1"/>
          </p:cNvSpPr>
          <p:nvPr>
            <p:ph type="sldImg"/>
          </p:nvPr>
        </p:nvSpPr>
        <p:spPr>
          <a:xfrm>
            <a:off x="423863" y="1243013"/>
            <a:ext cx="5959475" cy="3352800"/>
          </a:xfrm>
        </p:spPr>
      </p:sp>
      <p:sp>
        <p:nvSpPr>
          <p:cNvPr id="4" name="Slide Number Placeholder 3">
            <a:extLst>
              <a:ext uri="{FF2B5EF4-FFF2-40B4-BE49-F238E27FC236}">
                <a16:creationId xmlns:a16="http://schemas.microsoft.com/office/drawing/2014/main" id="{4937B36E-006B-08B1-9B61-7960A51B886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6131B6-27FE-4CA0-887E-C3BFD42FE7A3}" type="slidenum">
              <a:rPr kumimoji="0" lang="en-SG"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SG"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Notes Placeholder 2">
            <a:extLst>
              <a:ext uri="{FF2B5EF4-FFF2-40B4-BE49-F238E27FC236}">
                <a16:creationId xmlns:a16="http://schemas.microsoft.com/office/drawing/2014/main" id="{494295D5-7E2B-4117-D7AF-66DF64EA9932}"/>
              </a:ext>
            </a:extLst>
          </p:cNvPr>
          <p:cNvSpPr>
            <a:spLocks noGrp="1"/>
          </p:cNvSpPr>
          <p:nvPr>
            <p:ph type="body" sz="quarter" idx="3"/>
          </p:nvPr>
        </p:nvSpPr>
        <p:spPr>
          <a:xfrm>
            <a:off x="681038" y="4783138"/>
            <a:ext cx="5445125" cy="3913187"/>
          </a:xfrm>
        </p:spPr>
        <p:txBody>
          <a:bodyPr/>
          <a:lstStyle/>
          <a:p>
            <a:endParaRPr lang="en-US"/>
          </a:p>
        </p:txBody>
      </p:sp>
    </p:spTree>
    <p:extLst>
      <p:ext uri="{BB962C8B-B14F-4D97-AF65-F5344CB8AC3E}">
        <p14:creationId xmlns:p14="http://schemas.microsoft.com/office/powerpoint/2010/main" val="1436630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CA720-7436-806D-D5FE-62B28ADFA6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30BE82-A754-DDA8-BA67-446048ECE4F5}"/>
              </a:ext>
            </a:extLst>
          </p:cNvPr>
          <p:cNvSpPr>
            <a:spLocks noGrp="1" noRot="1" noChangeAspect="1"/>
          </p:cNvSpPr>
          <p:nvPr>
            <p:ph type="sldImg"/>
          </p:nvPr>
        </p:nvSpPr>
        <p:spPr>
          <a:xfrm>
            <a:off x="423863" y="1243013"/>
            <a:ext cx="5959475" cy="3352800"/>
          </a:xfrm>
        </p:spPr>
      </p:sp>
      <p:sp>
        <p:nvSpPr>
          <p:cNvPr id="3" name="Notes Placeholder 2">
            <a:extLst>
              <a:ext uri="{FF2B5EF4-FFF2-40B4-BE49-F238E27FC236}">
                <a16:creationId xmlns:a16="http://schemas.microsoft.com/office/drawing/2014/main" id="{ED7E3EA5-CD3A-FC45-6F7F-E8AC3B0B7D67}"/>
              </a:ext>
            </a:extLst>
          </p:cNvPr>
          <p:cNvSpPr>
            <a:spLocks noGrp="1"/>
          </p:cNvSpPr>
          <p:nvPr>
            <p:ph type="body" idx="1"/>
          </p:nvPr>
        </p:nvSpPr>
        <p:spPr/>
        <p:txBody>
          <a:bodyPr/>
          <a:lstStyle/>
          <a:p>
            <a:endParaRPr lang="en-SG"/>
          </a:p>
        </p:txBody>
      </p:sp>
      <p:sp>
        <p:nvSpPr>
          <p:cNvPr id="4" name="Slide Number Placeholder 3">
            <a:extLst>
              <a:ext uri="{FF2B5EF4-FFF2-40B4-BE49-F238E27FC236}">
                <a16:creationId xmlns:a16="http://schemas.microsoft.com/office/drawing/2014/main" id="{155C863C-FEF9-41F5-9DE8-7AD295990E6D}"/>
              </a:ext>
            </a:extLst>
          </p:cNvPr>
          <p:cNvSpPr>
            <a:spLocks noGrp="1"/>
          </p:cNvSpPr>
          <p:nvPr>
            <p:ph type="sldNum" sz="quarter" idx="5"/>
          </p:nvPr>
        </p:nvSpPr>
        <p:spPr/>
        <p:txBody>
          <a:bodyPr/>
          <a:lstStyle/>
          <a:p>
            <a:fld id="{31375B1A-5DEE-4563-B565-F805FF97D1C2}" type="slidenum">
              <a:rPr lang="en-SG" smtClean="0"/>
              <a:t>6</a:t>
            </a:fld>
            <a:endParaRPr lang="en-SG"/>
          </a:p>
        </p:txBody>
      </p:sp>
    </p:spTree>
    <p:extLst>
      <p:ext uri="{BB962C8B-B14F-4D97-AF65-F5344CB8AC3E}">
        <p14:creationId xmlns:p14="http://schemas.microsoft.com/office/powerpoint/2010/main" val="3367259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7BCA4-B14F-A785-3F98-4705C08DE5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2B03A-F8C2-E84D-54E6-FB648F539506}"/>
              </a:ext>
            </a:extLst>
          </p:cNvPr>
          <p:cNvSpPr>
            <a:spLocks noGrp="1" noRot="1" noChangeAspect="1"/>
          </p:cNvSpPr>
          <p:nvPr>
            <p:ph type="sldImg"/>
          </p:nvPr>
        </p:nvSpPr>
        <p:spPr>
          <a:xfrm>
            <a:off x="423863" y="1243013"/>
            <a:ext cx="5959475" cy="3352800"/>
          </a:xfrm>
        </p:spPr>
      </p:sp>
      <p:sp>
        <p:nvSpPr>
          <p:cNvPr id="3" name="Notes Placeholder 2">
            <a:extLst>
              <a:ext uri="{FF2B5EF4-FFF2-40B4-BE49-F238E27FC236}">
                <a16:creationId xmlns:a16="http://schemas.microsoft.com/office/drawing/2014/main" id="{BFBE0F53-D429-2525-9070-B048992CCED8}"/>
              </a:ext>
            </a:extLst>
          </p:cNvPr>
          <p:cNvSpPr>
            <a:spLocks noGrp="1"/>
          </p:cNvSpPr>
          <p:nvPr>
            <p:ph type="body" idx="1"/>
          </p:nvPr>
        </p:nvSpPr>
        <p:spPr/>
        <p:txBody>
          <a:bodyPr/>
          <a:lstStyle/>
          <a:p>
            <a:endParaRPr lang="en-SG"/>
          </a:p>
        </p:txBody>
      </p:sp>
      <p:sp>
        <p:nvSpPr>
          <p:cNvPr id="4" name="Slide Number Placeholder 3">
            <a:extLst>
              <a:ext uri="{FF2B5EF4-FFF2-40B4-BE49-F238E27FC236}">
                <a16:creationId xmlns:a16="http://schemas.microsoft.com/office/drawing/2014/main" id="{0A97FABC-9F23-301E-FA60-CFD5E743F033}"/>
              </a:ext>
            </a:extLst>
          </p:cNvPr>
          <p:cNvSpPr>
            <a:spLocks noGrp="1"/>
          </p:cNvSpPr>
          <p:nvPr>
            <p:ph type="sldNum" sz="quarter" idx="5"/>
          </p:nvPr>
        </p:nvSpPr>
        <p:spPr/>
        <p:txBody>
          <a:bodyPr/>
          <a:lstStyle/>
          <a:p>
            <a:fld id="{31375B1A-5DEE-4563-B565-F805FF97D1C2}" type="slidenum">
              <a:rPr lang="en-SG" smtClean="0"/>
              <a:t>7</a:t>
            </a:fld>
            <a:endParaRPr lang="en-SG"/>
          </a:p>
        </p:txBody>
      </p:sp>
    </p:spTree>
    <p:extLst>
      <p:ext uri="{BB962C8B-B14F-4D97-AF65-F5344CB8AC3E}">
        <p14:creationId xmlns:p14="http://schemas.microsoft.com/office/powerpoint/2010/main" val="2763748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31375B1A-5DEE-4563-B565-F805FF97D1C2}" type="slidenum">
              <a:rPr lang="en-SG" smtClean="0"/>
              <a:t>11</a:t>
            </a:fld>
            <a:endParaRPr lang="en-SG"/>
          </a:p>
        </p:txBody>
      </p:sp>
    </p:spTree>
    <p:extLst>
      <p:ext uri="{BB962C8B-B14F-4D97-AF65-F5344CB8AC3E}">
        <p14:creationId xmlns:p14="http://schemas.microsoft.com/office/powerpoint/2010/main" val="1339362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ECF6A-52BA-EA8E-97A8-2EC397DD4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78C3F5-F3C5-6156-DF69-C2FF7B7999CC}"/>
              </a:ext>
            </a:extLst>
          </p:cNvPr>
          <p:cNvSpPr>
            <a:spLocks noGrp="1" noRot="1" noChangeAspect="1"/>
          </p:cNvSpPr>
          <p:nvPr>
            <p:ph type="sldImg"/>
          </p:nvPr>
        </p:nvSpPr>
        <p:spPr>
          <a:xfrm>
            <a:off x="423863" y="1243013"/>
            <a:ext cx="5959475" cy="3352800"/>
          </a:xfrm>
        </p:spPr>
        <p:txBody>
          <a:bodyPr/>
          <a:lstStyle/>
          <a:p>
            <a:endParaRPr lang="en-US"/>
          </a:p>
        </p:txBody>
      </p:sp>
      <p:sp>
        <p:nvSpPr>
          <p:cNvPr id="3" name="Notes Placeholder 2">
            <a:extLst>
              <a:ext uri="{FF2B5EF4-FFF2-40B4-BE49-F238E27FC236}">
                <a16:creationId xmlns:a16="http://schemas.microsoft.com/office/drawing/2014/main" id="{30EB241C-9198-E915-DA5E-EF98336B88AC}"/>
              </a:ext>
            </a:extLst>
          </p:cNvPr>
          <p:cNvSpPr>
            <a:spLocks noGrp="1"/>
          </p:cNvSpPr>
          <p:nvPr>
            <p:ph type="body" idx="1"/>
          </p:nvPr>
        </p:nvSpPr>
        <p:spPr/>
        <p:txBody>
          <a:bodyPr/>
          <a:lstStyle/>
          <a:p>
            <a:endParaRPr lang="en-S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SG"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695B108-E658-C65A-60AE-F053D229E064}"/>
              </a:ext>
            </a:extLst>
          </p:cNvPr>
          <p:cNvSpPr>
            <a:spLocks noGrp="1"/>
          </p:cNvSpPr>
          <p:nvPr>
            <p:ph type="sldNum" sz="quarter" idx="5"/>
          </p:nvPr>
        </p:nvSpPr>
        <p:spPr/>
        <p:txBody>
          <a:bodyPr/>
          <a:lstStyle/>
          <a:p>
            <a:fld id="{1369F45A-3ED5-4B30-AC3D-6E2B3D429C89}" type="slidenum">
              <a:rPr lang="en-SG" smtClean="0"/>
              <a:t>13</a:t>
            </a:fld>
            <a:endParaRPr lang="en-SG"/>
          </a:p>
        </p:txBody>
      </p:sp>
    </p:spTree>
    <p:extLst>
      <p:ext uri="{BB962C8B-B14F-4D97-AF65-F5344CB8AC3E}">
        <p14:creationId xmlns:p14="http://schemas.microsoft.com/office/powerpoint/2010/main" val="2751399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1243013"/>
            <a:ext cx="5959475" cy="3352800"/>
          </a:xfrm>
        </p:spPr>
        <p:txBody>
          <a:bodyPr/>
          <a:lstStyle/>
          <a:p>
            <a:endParaRPr lang="en-US"/>
          </a:p>
        </p:txBody>
      </p:sp>
      <p:sp>
        <p:nvSpPr>
          <p:cNvPr id="3" name="Notes Placeholder 2"/>
          <p:cNvSpPr>
            <a:spLocks noGrp="1"/>
          </p:cNvSpPr>
          <p:nvPr>
            <p:ph type="body" idx="1"/>
          </p:nvPr>
        </p:nvSpPr>
        <p:spPr/>
        <p:txBody>
          <a:bodyPr/>
          <a:lstStyle/>
          <a:p>
            <a:endParaRPr lang="en-SG" dirty="0"/>
          </a:p>
          <a:p>
            <a:r>
              <a:rPr lang="en-GB" dirty="0"/>
              <a:t> </a:t>
            </a:r>
            <a:endParaRPr lang="en-SG" dirty="0"/>
          </a:p>
          <a:p>
            <a:endParaRPr lang="en-SG" dirty="0"/>
          </a:p>
          <a:p>
            <a:endParaRPr lang="en-SG" dirty="0"/>
          </a:p>
          <a:p>
            <a:endParaRPr lang="en-SG" dirty="0"/>
          </a:p>
        </p:txBody>
      </p:sp>
      <p:sp>
        <p:nvSpPr>
          <p:cNvPr id="4" name="Slide Number Placeholder 3"/>
          <p:cNvSpPr>
            <a:spLocks noGrp="1"/>
          </p:cNvSpPr>
          <p:nvPr>
            <p:ph type="sldNum" sz="quarter" idx="5"/>
          </p:nvPr>
        </p:nvSpPr>
        <p:spPr/>
        <p:txBody>
          <a:bodyPr/>
          <a:lstStyle/>
          <a:p>
            <a:fld id="{1369F45A-3ED5-4B30-AC3D-6E2B3D429C89}" type="slidenum">
              <a:rPr lang="en-SG" smtClean="0"/>
              <a:t>14</a:t>
            </a:fld>
            <a:endParaRPr lang="en-SG"/>
          </a:p>
        </p:txBody>
      </p:sp>
    </p:spTree>
    <p:extLst>
      <p:ext uri="{BB962C8B-B14F-4D97-AF65-F5344CB8AC3E}">
        <p14:creationId xmlns:p14="http://schemas.microsoft.com/office/powerpoint/2010/main" val="839976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31D12-1ECD-B088-037A-2C49A2116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D1871A-54B6-7D18-2D7A-C38BB19D7F6A}"/>
              </a:ext>
            </a:extLst>
          </p:cNvPr>
          <p:cNvSpPr>
            <a:spLocks noGrp="1" noRot="1" noChangeAspect="1"/>
          </p:cNvSpPr>
          <p:nvPr>
            <p:ph type="sldImg"/>
          </p:nvPr>
        </p:nvSpPr>
        <p:spPr>
          <a:xfrm>
            <a:off x="423863" y="1243013"/>
            <a:ext cx="5959475" cy="3352800"/>
          </a:xfrm>
        </p:spPr>
        <p:txBody>
          <a:bodyPr/>
          <a:lstStyle/>
          <a:p>
            <a:endParaRPr lang="en-US"/>
          </a:p>
        </p:txBody>
      </p:sp>
      <p:sp>
        <p:nvSpPr>
          <p:cNvPr id="3" name="Notes Placeholder 2">
            <a:extLst>
              <a:ext uri="{FF2B5EF4-FFF2-40B4-BE49-F238E27FC236}">
                <a16:creationId xmlns:a16="http://schemas.microsoft.com/office/drawing/2014/main" id="{6933F6ED-5CB4-BB37-2439-DEE6A8A4D76D}"/>
              </a:ext>
            </a:extLst>
          </p:cNvPr>
          <p:cNvSpPr>
            <a:spLocks noGrp="1"/>
          </p:cNvSpPr>
          <p:nvPr>
            <p:ph type="body" idx="1"/>
          </p:nvPr>
        </p:nvSpPr>
        <p:spPr/>
        <p:txBody>
          <a:bodyPr/>
          <a:lstStyle/>
          <a:p>
            <a:endParaRPr lang="en-US" dirty="0"/>
          </a:p>
          <a:p>
            <a:endParaRPr lang="en-SG" dirty="0"/>
          </a:p>
        </p:txBody>
      </p:sp>
      <p:sp>
        <p:nvSpPr>
          <p:cNvPr id="4" name="Slide Number Placeholder 3">
            <a:extLst>
              <a:ext uri="{FF2B5EF4-FFF2-40B4-BE49-F238E27FC236}">
                <a16:creationId xmlns:a16="http://schemas.microsoft.com/office/drawing/2014/main" id="{5D4C7E0F-88CE-34F0-3B01-1700CC4B493A}"/>
              </a:ext>
            </a:extLst>
          </p:cNvPr>
          <p:cNvSpPr>
            <a:spLocks noGrp="1"/>
          </p:cNvSpPr>
          <p:nvPr>
            <p:ph type="sldNum" sz="quarter" idx="5"/>
          </p:nvPr>
        </p:nvSpPr>
        <p:spPr/>
        <p:txBody>
          <a:bodyPr/>
          <a:lstStyle/>
          <a:p>
            <a:fld id="{1369F45A-3ED5-4B30-AC3D-6E2B3D429C89}" type="slidenum">
              <a:rPr lang="en-SG" smtClean="0"/>
              <a:t>15</a:t>
            </a:fld>
            <a:endParaRPr lang="en-SG"/>
          </a:p>
        </p:txBody>
      </p:sp>
    </p:spTree>
    <p:extLst>
      <p:ext uri="{BB962C8B-B14F-4D97-AF65-F5344CB8AC3E}">
        <p14:creationId xmlns:p14="http://schemas.microsoft.com/office/powerpoint/2010/main" val="2415976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20301-518E-E838-755D-F14FF2E657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D188FE-682A-D1D1-DFBD-5F28BF5EFED8}"/>
              </a:ext>
            </a:extLst>
          </p:cNvPr>
          <p:cNvSpPr>
            <a:spLocks noGrp="1" noRot="1" noChangeAspect="1"/>
          </p:cNvSpPr>
          <p:nvPr>
            <p:ph type="sldImg"/>
          </p:nvPr>
        </p:nvSpPr>
        <p:spPr>
          <a:xfrm>
            <a:off x="423863" y="1243013"/>
            <a:ext cx="5959475" cy="3352800"/>
          </a:xfrm>
        </p:spPr>
      </p:sp>
      <p:sp>
        <p:nvSpPr>
          <p:cNvPr id="3" name="Notes Placeholder 2">
            <a:extLst>
              <a:ext uri="{FF2B5EF4-FFF2-40B4-BE49-F238E27FC236}">
                <a16:creationId xmlns:a16="http://schemas.microsoft.com/office/drawing/2014/main" id="{24ACA611-280E-2097-22A8-3B4DEF362E41}"/>
              </a:ext>
            </a:extLst>
          </p:cNvPr>
          <p:cNvSpPr>
            <a:spLocks noGrp="1"/>
          </p:cNvSpPr>
          <p:nvPr>
            <p:ph type="body" idx="1"/>
          </p:nvPr>
        </p:nvSpPr>
        <p:spPr/>
        <p:txBody>
          <a:bodyPr/>
          <a:lstStyle/>
          <a:p>
            <a:endParaRPr lang="en-SG" dirty="0"/>
          </a:p>
          <a:p>
            <a:pPr marL="0" indent="0">
              <a:buFont typeface="Arial" panose="020B0604020202020204" pitchFamily="34" charset="0"/>
              <a:buNone/>
            </a:pPr>
            <a:endParaRPr lang="en-SG" dirty="0"/>
          </a:p>
        </p:txBody>
      </p:sp>
      <p:sp>
        <p:nvSpPr>
          <p:cNvPr id="4" name="Slide Number Placeholder 3">
            <a:extLst>
              <a:ext uri="{FF2B5EF4-FFF2-40B4-BE49-F238E27FC236}">
                <a16:creationId xmlns:a16="http://schemas.microsoft.com/office/drawing/2014/main" id="{AC9526CD-A98B-4965-FC63-9D1E6DB3E134}"/>
              </a:ext>
            </a:extLst>
          </p:cNvPr>
          <p:cNvSpPr>
            <a:spLocks noGrp="1"/>
          </p:cNvSpPr>
          <p:nvPr>
            <p:ph type="sldNum" sz="quarter" idx="5"/>
          </p:nvPr>
        </p:nvSpPr>
        <p:spPr/>
        <p:txBody>
          <a:bodyPr/>
          <a:lstStyle/>
          <a:p>
            <a:fld id="{1369F45A-3ED5-4B30-AC3D-6E2B3D429C89}" type="slidenum">
              <a:rPr lang="en-SG" smtClean="0"/>
              <a:t>16</a:t>
            </a:fld>
            <a:endParaRPr lang="en-SG"/>
          </a:p>
        </p:txBody>
      </p:sp>
    </p:spTree>
    <p:extLst>
      <p:ext uri="{BB962C8B-B14F-4D97-AF65-F5344CB8AC3E}">
        <p14:creationId xmlns:p14="http://schemas.microsoft.com/office/powerpoint/2010/main" val="27782500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7F96839-1C92-4E65-805D-FD9E40CAA4A7}"/>
              </a:ext>
            </a:extLst>
          </p:cNvPr>
          <p:cNvSpPr>
            <a:spLocks noGrp="1"/>
          </p:cNvSpPr>
          <p:nvPr>
            <p:ph type="subTitle" idx="1" hasCustomPrompt="1"/>
          </p:nvPr>
        </p:nvSpPr>
        <p:spPr>
          <a:xfrm>
            <a:off x="806303" y="5312328"/>
            <a:ext cx="3266935" cy="454889"/>
          </a:xfrm>
          <a:prstGeom prst="rect">
            <a:avLst/>
          </a:prstGeom>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tx2"/>
                </a:solidFill>
                <a:effectLst/>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[Presenter Name &amp; Title]</a:t>
            </a:r>
          </a:p>
        </p:txBody>
      </p:sp>
      <p:sp>
        <p:nvSpPr>
          <p:cNvPr id="65" name="Text Placeholder 64"/>
          <p:cNvSpPr>
            <a:spLocks noGrp="1"/>
          </p:cNvSpPr>
          <p:nvPr>
            <p:ph type="body" sz="quarter" idx="12" hasCustomPrompt="1"/>
          </p:nvPr>
        </p:nvSpPr>
        <p:spPr>
          <a:xfrm>
            <a:off x="806303" y="5767217"/>
            <a:ext cx="2585720" cy="616745"/>
          </a:xfrm>
          <a:prstGeom prst="rect">
            <a:avLst/>
          </a:prstGeom>
        </p:spPr>
        <p:txBody>
          <a:bodyPr>
            <a:noAutofit/>
          </a:bodyPr>
          <a:lstStyle>
            <a:lvl1pPr marL="0" indent="0">
              <a:buNone/>
              <a:defRPr sz="2000" baseline="0">
                <a:solidFill>
                  <a:schemeClr val="tx2"/>
                </a:solidFill>
                <a:effectLst/>
                <a:latin typeface="+mn-lt"/>
              </a:defRPr>
            </a:lvl1pPr>
          </a:lstStyle>
          <a:p>
            <a:pPr lvl="0"/>
            <a:r>
              <a:rPr lang="en-US"/>
              <a:t>[Event Name]</a:t>
            </a:r>
          </a:p>
        </p:txBody>
      </p:sp>
      <p:pic>
        <p:nvPicPr>
          <p:cNvPr id="6" name="Picture 5"/>
          <p:cNvPicPr>
            <a:picLocks noChangeAspect="1"/>
          </p:cNvPicPr>
          <p:nvPr/>
        </p:nvPicPr>
        <p:blipFill>
          <a:blip r:embed="rId2"/>
          <a:stretch>
            <a:fillRect/>
          </a:stretch>
        </p:blipFill>
        <p:spPr>
          <a:xfrm>
            <a:off x="5699052" y="1301121"/>
            <a:ext cx="6492949" cy="5556883"/>
          </a:xfrm>
          <a:prstGeom prst="rect">
            <a:avLst/>
          </a:prstGeom>
        </p:spPr>
      </p:pic>
      <p:pic>
        <p:nvPicPr>
          <p:cNvPr id="7" name="officeArt object" descr="A close up of a sign&#10;&#10;Description automatically generated"/>
          <p:cNvPicPr/>
          <p:nvPr/>
        </p:nvPicPr>
        <p:blipFill>
          <a:blip r:embed="rId3"/>
          <a:stretch>
            <a:fillRect/>
          </a:stretch>
        </p:blipFill>
        <p:spPr>
          <a:xfrm>
            <a:off x="9409816" y="5582097"/>
            <a:ext cx="1483507" cy="1057625"/>
          </a:xfrm>
          <a:prstGeom prst="rect">
            <a:avLst/>
          </a:prstGeom>
          <a:ln w="12700" cap="flat">
            <a:noFill/>
            <a:miter lim="400000"/>
          </a:ln>
          <a:effectLst/>
        </p:spPr>
      </p:pic>
      <p:sp>
        <p:nvSpPr>
          <p:cNvPr id="2" name="Title 1">
            <a:extLst>
              <a:ext uri="{FF2B5EF4-FFF2-40B4-BE49-F238E27FC236}">
                <a16:creationId xmlns:a16="http://schemas.microsoft.com/office/drawing/2014/main" id="{2900424E-9760-4F85-96DF-E3C6CF338D02}"/>
              </a:ext>
            </a:extLst>
          </p:cNvPr>
          <p:cNvSpPr>
            <a:spLocks noGrp="1"/>
          </p:cNvSpPr>
          <p:nvPr>
            <p:ph type="ctrTitle" hasCustomPrompt="1"/>
          </p:nvPr>
        </p:nvSpPr>
        <p:spPr>
          <a:xfrm>
            <a:off x="806303" y="1519946"/>
            <a:ext cx="9804991" cy="3096100"/>
          </a:xfrm>
          <a:prstGeom prst="rect">
            <a:avLst/>
          </a:prstGeom>
        </p:spPr>
        <p:txBody>
          <a:bodyPr anchor="ctr">
            <a:normAutofit/>
          </a:bodyPr>
          <a:lstStyle>
            <a:lvl1pPr algn="l">
              <a:defRPr sz="4800" b="1">
                <a:solidFill>
                  <a:schemeClr val="tx2"/>
                </a:solidFill>
                <a:effectLst/>
                <a:latin typeface="+mn-lt"/>
              </a:defRPr>
            </a:lvl1pPr>
          </a:lstStyle>
          <a:p>
            <a:r>
              <a:rPr lang="en-US"/>
              <a:t>Click to edit Master title style </a:t>
            </a:r>
            <a:r>
              <a:rPr lang="en-US" err="1"/>
              <a:t>xxxxx</a:t>
            </a:r>
            <a:br>
              <a:rPr lang="en-US"/>
            </a:br>
            <a:r>
              <a:rPr lang="en-US" err="1"/>
              <a:t>xxxxxxx</a:t>
            </a:r>
            <a:endParaRPr lang="en-US"/>
          </a:p>
        </p:txBody>
      </p:sp>
    </p:spTree>
    <p:extLst>
      <p:ext uri="{BB962C8B-B14F-4D97-AF65-F5344CB8AC3E}">
        <p14:creationId xmlns:p14="http://schemas.microsoft.com/office/powerpoint/2010/main" val="337555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7F96839-1C92-4E65-805D-FD9E40CAA4A7}"/>
              </a:ext>
            </a:extLst>
          </p:cNvPr>
          <p:cNvSpPr>
            <a:spLocks noGrp="1"/>
          </p:cNvSpPr>
          <p:nvPr>
            <p:ph type="subTitle" idx="1" hasCustomPrompt="1"/>
          </p:nvPr>
        </p:nvSpPr>
        <p:spPr>
          <a:xfrm>
            <a:off x="806303" y="5312328"/>
            <a:ext cx="3266935" cy="454889"/>
          </a:xfrm>
          <a:prstGeom prst="rect">
            <a:avLst/>
          </a:prstGeom>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tx2"/>
                </a:solidFill>
                <a:effectLst/>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[Presenter Name &amp; Title]</a:t>
            </a:r>
          </a:p>
        </p:txBody>
      </p:sp>
      <p:sp>
        <p:nvSpPr>
          <p:cNvPr id="65" name="Text Placeholder 64"/>
          <p:cNvSpPr>
            <a:spLocks noGrp="1"/>
          </p:cNvSpPr>
          <p:nvPr>
            <p:ph type="body" sz="quarter" idx="12" hasCustomPrompt="1"/>
          </p:nvPr>
        </p:nvSpPr>
        <p:spPr>
          <a:xfrm>
            <a:off x="806303" y="5767217"/>
            <a:ext cx="2585720" cy="616745"/>
          </a:xfrm>
          <a:prstGeom prst="rect">
            <a:avLst/>
          </a:prstGeom>
        </p:spPr>
        <p:txBody>
          <a:bodyPr>
            <a:noAutofit/>
          </a:bodyPr>
          <a:lstStyle>
            <a:lvl1pPr marL="0" indent="0">
              <a:buNone/>
              <a:defRPr sz="2000" baseline="0">
                <a:solidFill>
                  <a:schemeClr val="tx2"/>
                </a:solidFill>
                <a:effectLst/>
                <a:latin typeface="+mn-lt"/>
              </a:defRPr>
            </a:lvl1pPr>
          </a:lstStyle>
          <a:p>
            <a:pPr lvl="0"/>
            <a:r>
              <a:rPr lang="en-US"/>
              <a:t>[Event Name]</a:t>
            </a:r>
          </a:p>
        </p:txBody>
      </p:sp>
      <p:pic>
        <p:nvPicPr>
          <p:cNvPr id="6" name="Picture 5"/>
          <p:cNvPicPr>
            <a:picLocks noChangeAspect="1"/>
          </p:cNvPicPr>
          <p:nvPr/>
        </p:nvPicPr>
        <p:blipFill>
          <a:blip r:embed="rId2"/>
          <a:stretch>
            <a:fillRect/>
          </a:stretch>
        </p:blipFill>
        <p:spPr>
          <a:xfrm>
            <a:off x="5699052" y="1301121"/>
            <a:ext cx="6492949" cy="5556883"/>
          </a:xfrm>
          <a:prstGeom prst="rect">
            <a:avLst/>
          </a:prstGeom>
        </p:spPr>
      </p:pic>
      <p:pic>
        <p:nvPicPr>
          <p:cNvPr id="7" name="officeArt object" descr="A close up of a sign&#10;&#10;Description automatically generated"/>
          <p:cNvPicPr/>
          <p:nvPr/>
        </p:nvPicPr>
        <p:blipFill>
          <a:blip r:embed="rId3"/>
          <a:stretch>
            <a:fillRect/>
          </a:stretch>
        </p:blipFill>
        <p:spPr>
          <a:xfrm>
            <a:off x="9409816" y="5582097"/>
            <a:ext cx="1483507" cy="1057625"/>
          </a:xfrm>
          <a:prstGeom prst="rect">
            <a:avLst/>
          </a:prstGeom>
          <a:ln w="12700" cap="flat">
            <a:noFill/>
            <a:miter lim="400000"/>
          </a:ln>
          <a:effectLst/>
        </p:spPr>
      </p:pic>
      <p:sp>
        <p:nvSpPr>
          <p:cNvPr id="2" name="Title 1">
            <a:extLst>
              <a:ext uri="{FF2B5EF4-FFF2-40B4-BE49-F238E27FC236}">
                <a16:creationId xmlns:a16="http://schemas.microsoft.com/office/drawing/2014/main" id="{2900424E-9760-4F85-96DF-E3C6CF338D02}"/>
              </a:ext>
            </a:extLst>
          </p:cNvPr>
          <p:cNvSpPr>
            <a:spLocks noGrp="1"/>
          </p:cNvSpPr>
          <p:nvPr>
            <p:ph type="ctrTitle" hasCustomPrompt="1"/>
          </p:nvPr>
        </p:nvSpPr>
        <p:spPr>
          <a:xfrm>
            <a:off x="806303" y="1519946"/>
            <a:ext cx="9804991" cy="3096100"/>
          </a:xfrm>
          <a:prstGeom prst="rect">
            <a:avLst/>
          </a:prstGeom>
        </p:spPr>
        <p:txBody>
          <a:bodyPr anchor="ctr">
            <a:normAutofit/>
          </a:bodyPr>
          <a:lstStyle>
            <a:lvl1pPr algn="l">
              <a:defRPr sz="4800" b="1">
                <a:solidFill>
                  <a:schemeClr val="tx2"/>
                </a:solidFill>
                <a:effectLst/>
                <a:latin typeface="+mn-lt"/>
              </a:defRPr>
            </a:lvl1pPr>
          </a:lstStyle>
          <a:p>
            <a:r>
              <a:rPr lang="en-US"/>
              <a:t>Click to edit Master title style </a:t>
            </a:r>
            <a:r>
              <a:rPr lang="en-US" err="1"/>
              <a:t>xxxxx</a:t>
            </a:r>
            <a:br>
              <a:rPr lang="en-US"/>
            </a:br>
            <a:r>
              <a:rPr lang="en-US" err="1"/>
              <a:t>xxxxxxx</a:t>
            </a:r>
            <a:endParaRPr lang="en-US"/>
          </a:p>
        </p:txBody>
      </p:sp>
    </p:spTree>
    <p:extLst>
      <p:ext uri="{BB962C8B-B14F-4D97-AF65-F5344CB8AC3E}">
        <p14:creationId xmlns:p14="http://schemas.microsoft.com/office/powerpoint/2010/main" val="6779879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900424E-9760-4F85-96DF-E3C6CF338D02}"/>
              </a:ext>
            </a:extLst>
          </p:cNvPr>
          <p:cNvSpPr txBox="1">
            <a:spLocks/>
          </p:cNvSpPr>
          <p:nvPr/>
        </p:nvSpPr>
        <p:spPr>
          <a:xfrm>
            <a:off x="838201" y="1181260"/>
            <a:ext cx="10568711" cy="3096100"/>
          </a:xfrm>
          <a:prstGeom prst="rect">
            <a:avLst/>
          </a:prstGeom>
        </p:spPr>
        <p:txBody>
          <a:bodyPr anchor="ctr">
            <a:normAutofit/>
          </a:bodyPr>
          <a:lstStyle>
            <a:lvl1pPr algn="l" defTabSz="914400" rtl="0" eaLnBrk="1" latinLnBrk="0" hangingPunct="1">
              <a:lnSpc>
                <a:spcPct val="90000"/>
              </a:lnSpc>
              <a:spcBef>
                <a:spcPct val="0"/>
              </a:spcBef>
              <a:buNone/>
              <a:defRPr sz="4800" b="1" kern="1200">
                <a:solidFill>
                  <a:srgbClr val="BE0D2A"/>
                </a:solidFill>
                <a:latin typeface="+mn-lt"/>
                <a:ea typeface="+mj-ea"/>
                <a:cs typeface="+mj-cs"/>
              </a:defRPr>
            </a:lvl1pPr>
          </a:lstStyle>
          <a:p>
            <a:r>
              <a:rPr lang="en-US" sz="4800">
                <a:solidFill>
                  <a:srgbClr val="BE0D2A"/>
                </a:solidFill>
              </a:rPr>
              <a:t>Click to edit Master title style xxxxx</a:t>
            </a:r>
            <a:br>
              <a:rPr lang="en-US" sz="4800"/>
            </a:br>
            <a:endParaRPr lang="en-US" sz="4800"/>
          </a:p>
        </p:txBody>
      </p:sp>
      <p:sp>
        <p:nvSpPr>
          <p:cNvPr id="6" name="Subtitle 2">
            <a:extLst>
              <a:ext uri="{FF2B5EF4-FFF2-40B4-BE49-F238E27FC236}">
                <a16:creationId xmlns:a16="http://schemas.microsoft.com/office/drawing/2014/main" id="{67F96839-1C92-4E65-805D-FD9E40CAA4A7}"/>
              </a:ext>
            </a:extLst>
          </p:cNvPr>
          <p:cNvSpPr>
            <a:spLocks noGrp="1"/>
          </p:cNvSpPr>
          <p:nvPr>
            <p:ph type="subTitle" idx="1" hasCustomPrompt="1"/>
          </p:nvPr>
        </p:nvSpPr>
        <p:spPr>
          <a:xfrm>
            <a:off x="838200" y="4973642"/>
            <a:ext cx="2585720" cy="454889"/>
          </a:xfrm>
          <a:prstGeom prst="rect">
            <a:avLst/>
          </a:prstGeom>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tx2"/>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[Date]</a:t>
            </a:r>
          </a:p>
        </p:txBody>
      </p:sp>
      <p:sp>
        <p:nvSpPr>
          <p:cNvPr id="7" name="Text Placeholder 64"/>
          <p:cNvSpPr>
            <a:spLocks noGrp="1"/>
          </p:cNvSpPr>
          <p:nvPr>
            <p:ph type="body" sz="quarter" idx="12" hasCustomPrompt="1"/>
          </p:nvPr>
        </p:nvSpPr>
        <p:spPr>
          <a:xfrm>
            <a:off x="838200" y="5428531"/>
            <a:ext cx="2585720" cy="616745"/>
          </a:xfrm>
          <a:prstGeom prst="rect">
            <a:avLst/>
          </a:prstGeom>
        </p:spPr>
        <p:txBody>
          <a:bodyPr>
            <a:noAutofit/>
          </a:bodyPr>
          <a:lstStyle>
            <a:lvl1pPr marL="0" indent="0">
              <a:buNone/>
              <a:defRPr sz="2000">
                <a:solidFill>
                  <a:schemeClr val="tx2"/>
                </a:solidFill>
                <a:latin typeface="+mn-lt"/>
              </a:defRPr>
            </a:lvl1pPr>
          </a:lstStyle>
          <a:p>
            <a:pPr lvl="0"/>
            <a:r>
              <a:rPr lang="en-US"/>
              <a:t>[Location]</a:t>
            </a:r>
          </a:p>
        </p:txBody>
      </p:sp>
    </p:spTree>
    <p:extLst>
      <p:ext uri="{BB962C8B-B14F-4D97-AF65-F5344CB8AC3E}">
        <p14:creationId xmlns:p14="http://schemas.microsoft.com/office/powerpoint/2010/main" val="30202005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4" name="Content Placeholder 3"/>
          <p:cNvSpPr>
            <a:spLocks noGrp="1"/>
          </p:cNvSpPr>
          <p:nvPr>
            <p:ph sz="quarter" idx="26" hasCustomPrompt="1"/>
          </p:nvPr>
        </p:nvSpPr>
        <p:spPr>
          <a:xfrm>
            <a:off x="364253" y="2015735"/>
            <a:ext cx="11291167" cy="4158777"/>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6" name="Text Placeholder 10"/>
          <p:cNvSpPr>
            <a:spLocks noGrp="1"/>
          </p:cNvSpPr>
          <p:nvPr>
            <p:ph type="body" sz="quarter" idx="35" hasCustomPrompt="1"/>
          </p:nvPr>
        </p:nvSpPr>
        <p:spPr>
          <a:xfrm>
            <a:off x="953688" y="1235318"/>
            <a:ext cx="10284624" cy="571813"/>
          </a:xfrm>
          <a:prstGeom prst="rect">
            <a:avLst/>
          </a:prstGeom>
        </p:spPr>
        <p:txBody>
          <a:bodyPr anchor="ctr">
            <a:noAutofit/>
          </a:bodyPr>
          <a:lstStyle>
            <a:lvl1pPr marL="0" indent="0" algn="ctr">
              <a:lnSpc>
                <a:spcPct val="100000"/>
              </a:lnSpc>
              <a:spcBef>
                <a:spcPts val="0"/>
              </a:spcBef>
              <a:buNone/>
              <a:defRPr lang="en-US" sz="1400" b="1" dirty="0">
                <a:solidFill>
                  <a:schemeClr val="tx1"/>
                </a:solidFill>
                <a:latin typeface="+mn-lt"/>
              </a:defRPr>
            </a:lvl1pPr>
          </a:lstStyle>
          <a:p>
            <a:r>
              <a:rPr lang="en-US"/>
              <a:t>[Editable Text]</a:t>
            </a:r>
          </a:p>
        </p:txBody>
      </p:sp>
      <p:sp>
        <p:nvSpPr>
          <p:cNvPr id="3" name="Text Placeholder 10">
            <a:extLst>
              <a:ext uri="{FF2B5EF4-FFF2-40B4-BE49-F238E27FC236}">
                <a16:creationId xmlns:a16="http://schemas.microsoft.com/office/drawing/2014/main" id="{047170B8-85A9-47B5-F2D8-0EA9DAD1170D}"/>
              </a:ext>
            </a:extLst>
          </p:cNvPr>
          <p:cNvSpPr>
            <a:spLocks noGrp="1"/>
          </p:cNvSpPr>
          <p:nvPr>
            <p:ph type="body" sz="quarter" idx="16" hasCustomPrompt="1"/>
          </p:nvPr>
        </p:nvSpPr>
        <p:spPr>
          <a:xfrm>
            <a:off x="364253" y="6318032"/>
            <a:ext cx="3991425" cy="130176"/>
          </a:xfrm>
          <a:prstGeom prst="rect">
            <a:avLst/>
          </a:prstGeom>
        </p:spPr>
        <p:txBody>
          <a:bodyPr anchor="ctr">
            <a:noAutofit/>
          </a:bodyPr>
          <a:lstStyle>
            <a:lvl1pPr marL="0" indent="0" algn="l">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7" name="Slide Number Placeholder 5">
            <a:extLst>
              <a:ext uri="{FF2B5EF4-FFF2-40B4-BE49-F238E27FC236}">
                <a16:creationId xmlns:a16="http://schemas.microsoft.com/office/drawing/2014/main" id="{F5BF34C5-185B-A7A6-0692-954A8B4B48EF}"/>
              </a:ext>
            </a:extLst>
          </p:cNvPr>
          <p:cNvSpPr>
            <a:spLocks noGrp="1"/>
          </p:cNvSpPr>
          <p:nvPr>
            <p:ph type="sldNum" sz="quarter" idx="4"/>
          </p:nvPr>
        </p:nvSpPr>
        <p:spPr>
          <a:xfrm>
            <a:off x="9243472"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FF2BB5-8849-400B-802D-B55E308F92C2}" type="slidenum">
              <a:rPr lang="en-SG" smtClean="0"/>
              <a:t>‹#›</a:t>
            </a:fld>
            <a:endParaRPr lang="en-SG"/>
          </a:p>
        </p:txBody>
      </p:sp>
      <p:sp>
        <p:nvSpPr>
          <p:cNvPr id="4" name="Text Placeholder 10">
            <a:extLst>
              <a:ext uri="{FF2B5EF4-FFF2-40B4-BE49-F238E27FC236}">
                <a16:creationId xmlns:a16="http://schemas.microsoft.com/office/drawing/2014/main" id="{1043C351-975F-911A-C068-F5E955D180AA}"/>
              </a:ext>
            </a:extLst>
          </p:cNvPr>
          <p:cNvSpPr>
            <a:spLocks noGrp="1"/>
          </p:cNvSpPr>
          <p:nvPr>
            <p:ph type="body" sz="quarter" idx="15" hasCustomPrompt="1"/>
          </p:nvPr>
        </p:nvSpPr>
        <p:spPr>
          <a:xfrm flipH="1">
            <a:off x="364254" y="324342"/>
            <a:ext cx="10610079" cy="731520"/>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800" b="1" i="0" baseline="0" dirty="0">
                <a:solidFill>
                  <a:schemeClr val="accent1"/>
                </a:solidFill>
                <a:latin typeface="+mn-lt"/>
              </a:defRPr>
            </a:lvl1pPr>
          </a:lstStyle>
          <a:p>
            <a:r>
              <a:rPr lang="en-US"/>
              <a:t>[Editable Headline]</a:t>
            </a:r>
          </a:p>
        </p:txBody>
      </p:sp>
    </p:spTree>
    <p:extLst>
      <p:ext uri="{BB962C8B-B14F-4D97-AF65-F5344CB8AC3E}">
        <p14:creationId xmlns:p14="http://schemas.microsoft.com/office/powerpoint/2010/main" val="2693762155"/>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1" userDrawn="1">
          <p15:clr>
            <a:srgbClr val="FBAE40"/>
          </p15:clr>
        </p15:guide>
        <p15:guide id="4" orient="horz" pos="397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4" name="Content Placeholder 3"/>
          <p:cNvSpPr>
            <a:spLocks noGrp="1"/>
          </p:cNvSpPr>
          <p:nvPr>
            <p:ph sz="quarter" idx="26" hasCustomPrompt="1"/>
          </p:nvPr>
        </p:nvSpPr>
        <p:spPr>
          <a:xfrm>
            <a:off x="364253" y="2015735"/>
            <a:ext cx="11291167" cy="4158777"/>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6" name="Text Placeholder 10"/>
          <p:cNvSpPr>
            <a:spLocks noGrp="1"/>
          </p:cNvSpPr>
          <p:nvPr>
            <p:ph type="body" sz="quarter" idx="35" hasCustomPrompt="1"/>
          </p:nvPr>
        </p:nvSpPr>
        <p:spPr>
          <a:xfrm>
            <a:off x="953688" y="1235318"/>
            <a:ext cx="10284624" cy="571813"/>
          </a:xfrm>
          <a:prstGeom prst="rect">
            <a:avLst/>
          </a:prstGeom>
        </p:spPr>
        <p:txBody>
          <a:bodyPr anchor="ctr">
            <a:noAutofit/>
          </a:bodyPr>
          <a:lstStyle>
            <a:lvl1pPr marL="0" indent="0" algn="ctr">
              <a:lnSpc>
                <a:spcPct val="100000"/>
              </a:lnSpc>
              <a:spcBef>
                <a:spcPts val="0"/>
              </a:spcBef>
              <a:buNone/>
              <a:defRPr lang="en-US" sz="1400" b="1" dirty="0">
                <a:solidFill>
                  <a:schemeClr val="tx1"/>
                </a:solidFill>
                <a:latin typeface="+mn-lt"/>
              </a:defRPr>
            </a:lvl1pPr>
          </a:lstStyle>
          <a:p>
            <a:r>
              <a:rPr lang="en-US"/>
              <a:t>[Editable Text]</a:t>
            </a:r>
          </a:p>
        </p:txBody>
      </p:sp>
      <p:sp>
        <p:nvSpPr>
          <p:cNvPr id="3" name="Text Placeholder 10">
            <a:extLst>
              <a:ext uri="{FF2B5EF4-FFF2-40B4-BE49-F238E27FC236}">
                <a16:creationId xmlns:a16="http://schemas.microsoft.com/office/drawing/2014/main" id="{047170B8-85A9-47B5-F2D8-0EA9DAD1170D}"/>
              </a:ext>
            </a:extLst>
          </p:cNvPr>
          <p:cNvSpPr>
            <a:spLocks noGrp="1"/>
          </p:cNvSpPr>
          <p:nvPr>
            <p:ph type="body" sz="quarter" idx="16" hasCustomPrompt="1"/>
          </p:nvPr>
        </p:nvSpPr>
        <p:spPr>
          <a:xfrm>
            <a:off x="364253" y="6318032"/>
            <a:ext cx="3991425" cy="130176"/>
          </a:xfrm>
          <a:prstGeom prst="rect">
            <a:avLst/>
          </a:prstGeom>
        </p:spPr>
        <p:txBody>
          <a:bodyPr anchor="ctr">
            <a:noAutofit/>
          </a:bodyPr>
          <a:lstStyle>
            <a:lvl1pPr marL="0" indent="0" algn="l">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7" name="Slide Number Placeholder 5">
            <a:extLst>
              <a:ext uri="{FF2B5EF4-FFF2-40B4-BE49-F238E27FC236}">
                <a16:creationId xmlns:a16="http://schemas.microsoft.com/office/drawing/2014/main" id="{94BA6733-C2C2-A606-C4B1-9E2AE45B9DCE}"/>
              </a:ext>
            </a:extLst>
          </p:cNvPr>
          <p:cNvSpPr>
            <a:spLocks noGrp="1"/>
          </p:cNvSpPr>
          <p:nvPr>
            <p:ph type="sldNum" sz="quarter" idx="4"/>
          </p:nvPr>
        </p:nvSpPr>
        <p:spPr>
          <a:xfrm>
            <a:off x="9243472" y="6356354"/>
            <a:ext cx="2743200" cy="365125"/>
          </a:xfrm>
          <a:prstGeom prst="rect">
            <a:avLst/>
          </a:prstGeom>
        </p:spPr>
        <p:txBody>
          <a:bodyPr vert="horz" lIns="91440" tIns="45720" rIns="91440" bIns="45720" rtlCol="0" anchor="ctr"/>
          <a:lstStyle>
            <a:lvl1pPr algn="r">
              <a:defRPr sz="1200" b="1">
                <a:solidFill>
                  <a:schemeClr val="tx1">
                    <a:tint val="75000"/>
                  </a:schemeClr>
                </a:solidFill>
              </a:defRPr>
            </a:lvl1pPr>
          </a:lstStyle>
          <a:p>
            <a:fld id="{CDFF2BB5-8849-400B-802D-B55E308F92C2}" type="slidenum">
              <a:rPr lang="en-SG" smtClean="0"/>
              <a:pPr/>
              <a:t>‹#›</a:t>
            </a:fld>
            <a:endParaRPr lang="en-SG"/>
          </a:p>
        </p:txBody>
      </p:sp>
      <p:sp>
        <p:nvSpPr>
          <p:cNvPr id="2" name="Text Placeholder 10">
            <a:extLst>
              <a:ext uri="{FF2B5EF4-FFF2-40B4-BE49-F238E27FC236}">
                <a16:creationId xmlns:a16="http://schemas.microsoft.com/office/drawing/2014/main" id="{22289AF9-6610-1E1E-1AA3-80ADCDD05D64}"/>
              </a:ext>
            </a:extLst>
          </p:cNvPr>
          <p:cNvSpPr>
            <a:spLocks noGrp="1"/>
          </p:cNvSpPr>
          <p:nvPr>
            <p:ph type="body" sz="quarter" idx="15" hasCustomPrompt="1"/>
          </p:nvPr>
        </p:nvSpPr>
        <p:spPr>
          <a:xfrm flipH="1">
            <a:off x="364254" y="324342"/>
            <a:ext cx="10610079" cy="731520"/>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800" b="1" i="0" baseline="0" dirty="0">
                <a:solidFill>
                  <a:schemeClr val="accent1"/>
                </a:solidFill>
                <a:latin typeface="+mn-lt"/>
              </a:defRPr>
            </a:lvl1pPr>
          </a:lstStyle>
          <a:p>
            <a:r>
              <a:rPr lang="en-US"/>
              <a:t>[Editable Headline]</a:t>
            </a:r>
          </a:p>
        </p:txBody>
      </p:sp>
    </p:spTree>
    <p:extLst>
      <p:ext uri="{BB962C8B-B14F-4D97-AF65-F5344CB8AC3E}">
        <p14:creationId xmlns:p14="http://schemas.microsoft.com/office/powerpoint/2010/main" val="552230831"/>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1" userDrawn="1">
          <p15:clr>
            <a:srgbClr val="FBAE40"/>
          </p15:clr>
        </p15:guide>
        <p15:guide id="4" orient="horz" pos="397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2" name="Rectangle 1"/>
          <p:cNvSpPr/>
          <p:nvPr/>
        </p:nvSpPr>
        <p:spPr>
          <a:xfrm>
            <a:off x="1" y="1807127"/>
            <a:ext cx="12181952" cy="4429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Content Placeholder 3"/>
          <p:cNvSpPr>
            <a:spLocks noGrp="1"/>
          </p:cNvSpPr>
          <p:nvPr>
            <p:ph sz="quarter" idx="26" hasCustomPrompt="1"/>
          </p:nvPr>
        </p:nvSpPr>
        <p:spPr>
          <a:xfrm>
            <a:off x="364252" y="2015735"/>
            <a:ext cx="5464301" cy="4158777"/>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7" name="Text Placeholder 10"/>
          <p:cNvSpPr>
            <a:spLocks noGrp="1"/>
          </p:cNvSpPr>
          <p:nvPr>
            <p:ph type="body" sz="quarter" idx="28" hasCustomPrompt="1"/>
          </p:nvPr>
        </p:nvSpPr>
        <p:spPr>
          <a:xfrm>
            <a:off x="803230" y="1245934"/>
            <a:ext cx="4586348" cy="571813"/>
          </a:xfrm>
          <a:prstGeom prst="rect">
            <a:avLst/>
          </a:prstGeom>
        </p:spPr>
        <p:txBody>
          <a:bodyPr anchor="ctr">
            <a:noAutofit/>
          </a:bodyPr>
          <a:lstStyle>
            <a:lvl1pPr marL="0" indent="0" algn="ctr">
              <a:lnSpc>
                <a:spcPct val="100000"/>
              </a:lnSpc>
              <a:spcBef>
                <a:spcPts val="0"/>
              </a:spcBef>
              <a:buNone/>
              <a:defRPr lang="en-US" sz="1400" b="1" dirty="0">
                <a:solidFill>
                  <a:schemeClr val="tx1"/>
                </a:solidFill>
                <a:latin typeface="+mn-lt"/>
              </a:defRPr>
            </a:lvl1pPr>
          </a:lstStyle>
          <a:p>
            <a:r>
              <a:rPr lang="en-US"/>
              <a:t>[Editable Text]</a:t>
            </a:r>
          </a:p>
        </p:txBody>
      </p:sp>
      <p:sp>
        <p:nvSpPr>
          <p:cNvPr id="26" name="Text Placeholder 10"/>
          <p:cNvSpPr>
            <a:spLocks noGrp="1"/>
          </p:cNvSpPr>
          <p:nvPr>
            <p:ph type="body" sz="quarter" idx="35" hasCustomPrompt="1"/>
          </p:nvPr>
        </p:nvSpPr>
        <p:spPr>
          <a:xfrm>
            <a:off x="6630095" y="1245934"/>
            <a:ext cx="4586348" cy="571813"/>
          </a:xfrm>
          <a:prstGeom prst="rect">
            <a:avLst/>
          </a:prstGeom>
        </p:spPr>
        <p:txBody>
          <a:bodyPr anchor="ctr">
            <a:noAutofit/>
          </a:bodyPr>
          <a:lstStyle>
            <a:lvl1pPr marL="0" indent="0" algn="ctr">
              <a:lnSpc>
                <a:spcPct val="100000"/>
              </a:lnSpc>
              <a:spcBef>
                <a:spcPts val="0"/>
              </a:spcBef>
              <a:buNone/>
              <a:defRPr lang="en-US" sz="1400" b="1" dirty="0">
                <a:solidFill>
                  <a:schemeClr val="tx1"/>
                </a:solidFill>
                <a:latin typeface="+mn-lt"/>
              </a:defRPr>
            </a:lvl1pPr>
          </a:lstStyle>
          <a:p>
            <a:r>
              <a:rPr lang="en-US"/>
              <a:t>[Editable Text]</a:t>
            </a:r>
          </a:p>
        </p:txBody>
      </p:sp>
      <p:sp>
        <p:nvSpPr>
          <p:cNvPr id="29" name="Content Placeholder 3"/>
          <p:cNvSpPr>
            <a:spLocks noGrp="1"/>
          </p:cNvSpPr>
          <p:nvPr>
            <p:ph sz="quarter" idx="36" hasCustomPrompt="1"/>
          </p:nvPr>
        </p:nvSpPr>
        <p:spPr>
          <a:xfrm>
            <a:off x="6191116" y="2009122"/>
            <a:ext cx="5464301" cy="4158777"/>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3" name="Text Placeholder 10">
            <a:extLst>
              <a:ext uri="{FF2B5EF4-FFF2-40B4-BE49-F238E27FC236}">
                <a16:creationId xmlns:a16="http://schemas.microsoft.com/office/drawing/2014/main" id="{047170B8-85A9-47B5-F2D8-0EA9DAD1170D}"/>
              </a:ext>
            </a:extLst>
          </p:cNvPr>
          <p:cNvSpPr>
            <a:spLocks noGrp="1"/>
          </p:cNvSpPr>
          <p:nvPr>
            <p:ph type="body" sz="quarter" idx="16" hasCustomPrompt="1"/>
          </p:nvPr>
        </p:nvSpPr>
        <p:spPr>
          <a:xfrm>
            <a:off x="364253" y="6283731"/>
            <a:ext cx="3991425" cy="230832"/>
          </a:xfrm>
          <a:prstGeom prst="rect">
            <a:avLst/>
          </a:prstGeom>
        </p:spPr>
        <p:txBody>
          <a:bodyPr anchor="t">
            <a:spAutoFit/>
          </a:bodyPr>
          <a:lstStyle>
            <a:lvl1pPr marL="0" indent="0" algn="l">
              <a:lnSpc>
                <a:spcPct val="100000"/>
              </a:lnSpc>
              <a:spcBef>
                <a:spcPts val="0"/>
              </a:spcBef>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4" name="Text Placeholder 10">
            <a:extLst>
              <a:ext uri="{FF2B5EF4-FFF2-40B4-BE49-F238E27FC236}">
                <a16:creationId xmlns:a16="http://schemas.microsoft.com/office/drawing/2014/main" id="{15E61B63-B7B9-F9CF-D43D-C21D26EF837B}"/>
              </a:ext>
            </a:extLst>
          </p:cNvPr>
          <p:cNvSpPr>
            <a:spLocks noGrp="1"/>
          </p:cNvSpPr>
          <p:nvPr>
            <p:ph type="body" sz="quarter" idx="37" hasCustomPrompt="1"/>
          </p:nvPr>
        </p:nvSpPr>
        <p:spPr>
          <a:xfrm>
            <a:off x="6191118" y="6283731"/>
            <a:ext cx="3991425" cy="230832"/>
          </a:xfrm>
          <a:prstGeom prst="rect">
            <a:avLst/>
          </a:prstGeom>
        </p:spPr>
        <p:txBody>
          <a:bodyPr anchor="t">
            <a:spAutoFit/>
          </a:bodyPr>
          <a:lstStyle>
            <a:lvl1pPr marL="0" indent="0" algn="l">
              <a:lnSpc>
                <a:spcPct val="100000"/>
              </a:lnSpc>
              <a:spcBef>
                <a:spcPts val="0"/>
              </a:spcBef>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6" name="Slide Number Placeholder 5">
            <a:extLst>
              <a:ext uri="{FF2B5EF4-FFF2-40B4-BE49-F238E27FC236}">
                <a16:creationId xmlns:a16="http://schemas.microsoft.com/office/drawing/2014/main" id="{90703502-5F08-A1F9-7FDC-73C6BCF11239}"/>
              </a:ext>
            </a:extLst>
          </p:cNvPr>
          <p:cNvSpPr txBox="1">
            <a:spLocks/>
          </p:cNvSpPr>
          <p:nvPr userDrawn="1"/>
        </p:nvSpPr>
        <p:spPr>
          <a:xfrm>
            <a:off x="11436113" y="6341288"/>
            <a:ext cx="550561" cy="38018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63F5C1-078D-470A-9B1F-351C9D2F8E7B}" type="slidenum">
              <a:rPr lang="en-US" sz="1200" smtClean="0"/>
              <a:pPr/>
              <a:t>‹#›</a:t>
            </a:fld>
            <a:endParaRPr lang="en-US" sz="1200"/>
          </a:p>
        </p:txBody>
      </p:sp>
      <p:sp>
        <p:nvSpPr>
          <p:cNvPr id="5" name="Text Placeholder 10">
            <a:extLst>
              <a:ext uri="{FF2B5EF4-FFF2-40B4-BE49-F238E27FC236}">
                <a16:creationId xmlns:a16="http://schemas.microsoft.com/office/drawing/2014/main" id="{E04D5EA2-AA0A-CC76-CFAC-F3F36381F39C}"/>
              </a:ext>
            </a:extLst>
          </p:cNvPr>
          <p:cNvSpPr>
            <a:spLocks noGrp="1"/>
          </p:cNvSpPr>
          <p:nvPr>
            <p:ph type="body" sz="quarter" idx="15" hasCustomPrompt="1"/>
          </p:nvPr>
        </p:nvSpPr>
        <p:spPr>
          <a:xfrm flipH="1">
            <a:off x="364254" y="324342"/>
            <a:ext cx="10610079" cy="731520"/>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800" b="1" i="0" baseline="0" dirty="0">
                <a:solidFill>
                  <a:schemeClr val="accent1"/>
                </a:solidFill>
                <a:latin typeface="+mn-lt"/>
              </a:defRPr>
            </a:lvl1pPr>
          </a:lstStyle>
          <a:p>
            <a:r>
              <a:rPr lang="en-US"/>
              <a:t>[Editable Headline]</a:t>
            </a:r>
          </a:p>
        </p:txBody>
      </p:sp>
    </p:spTree>
    <p:extLst>
      <p:ext uri="{BB962C8B-B14F-4D97-AF65-F5344CB8AC3E}">
        <p14:creationId xmlns:p14="http://schemas.microsoft.com/office/powerpoint/2010/main" val="7817135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1" userDrawn="1">
          <p15:clr>
            <a:srgbClr val="FBAE40"/>
          </p15:clr>
        </p15:guide>
        <p15:guide id="4" orient="horz" pos="395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73FB80E-31BA-4E9E-94D9-6703D527879C}" type="slidenum">
              <a:rPr lang="en-SG" smtClean="0"/>
              <a:t>‹#›</a:t>
            </a:fld>
            <a:endParaRPr lang="en-SG"/>
          </a:p>
        </p:txBody>
      </p:sp>
      <p:cxnSp>
        <p:nvCxnSpPr>
          <p:cNvPr id="8" name="Straight Connector 7"/>
          <p:cNvCxnSpPr/>
          <p:nvPr userDrawn="1"/>
        </p:nvCxnSpPr>
        <p:spPr>
          <a:xfrm>
            <a:off x="5717309" y="2733964"/>
            <a:ext cx="0" cy="2355272"/>
          </a:xfrm>
          <a:prstGeom prst="line">
            <a:avLst/>
          </a:prstGeom>
          <a:ln w="41275">
            <a:solidFill>
              <a:srgbClr val="C00000"/>
            </a:solidFill>
          </a:ln>
        </p:spPr>
        <p:style>
          <a:lnRef idx="1">
            <a:schemeClr val="dk1"/>
          </a:lnRef>
          <a:fillRef idx="0">
            <a:schemeClr val="dk1"/>
          </a:fillRef>
          <a:effectRef idx="0">
            <a:schemeClr val="dk1"/>
          </a:effectRef>
          <a:fontRef idx="minor">
            <a:schemeClr val="tx1"/>
          </a:fontRef>
        </p:style>
      </p:cxnSp>
      <p:sp>
        <p:nvSpPr>
          <p:cNvPr id="12" name="Text Placeholder 11"/>
          <p:cNvSpPr>
            <a:spLocks noGrp="1"/>
          </p:cNvSpPr>
          <p:nvPr>
            <p:ph type="body" sz="quarter" idx="13" hasCustomPrompt="1"/>
          </p:nvPr>
        </p:nvSpPr>
        <p:spPr>
          <a:xfrm>
            <a:off x="4271747" y="1626178"/>
            <a:ext cx="2891127" cy="914400"/>
          </a:xfrm>
          <a:prstGeom prst="rect">
            <a:avLst/>
          </a:prstGeom>
        </p:spPr>
        <p:txBody>
          <a:bodyPr/>
          <a:lstStyle>
            <a:lvl1pPr marL="0" indent="0" algn="ctr">
              <a:buNone/>
              <a:defRPr b="1">
                <a:solidFill>
                  <a:schemeClr val="bg2">
                    <a:lumMod val="50000"/>
                  </a:schemeClr>
                </a:solidFill>
                <a:latin typeface="Arial" panose="020B0604020202020204" pitchFamily="34" charset="0"/>
                <a:cs typeface="Arial" panose="020B0604020202020204" pitchFamily="34" charset="0"/>
              </a:defRPr>
            </a:lvl1pPr>
          </a:lstStyle>
          <a:p>
            <a:pPr lvl="0"/>
            <a:r>
              <a:rPr lang="en-US"/>
              <a:t>Insert text</a:t>
            </a:r>
            <a:endParaRPr lang="en-SG"/>
          </a:p>
        </p:txBody>
      </p:sp>
      <p:sp>
        <p:nvSpPr>
          <p:cNvPr id="14" name="Text Placeholder 13"/>
          <p:cNvSpPr>
            <a:spLocks noGrp="1"/>
          </p:cNvSpPr>
          <p:nvPr>
            <p:ph type="body" sz="quarter" idx="14" hasCustomPrompt="1"/>
          </p:nvPr>
        </p:nvSpPr>
        <p:spPr>
          <a:xfrm>
            <a:off x="6231660" y="3304136"/>
            <a:ext cx="3750541" cy="1200871"/>
          </a:xfrm>
          <a:prstGeom prst="rect">
            <a:avLst/>
          </a:prstGeom>
        </p:spPr>
        <p:txBody>
          <a:bodyPr/>
          <a:lstStyle>
            <a:lvl1pPr marL="0" indent="0">
              <a:buNone/>
              <a:defRPr sz="1600" baseline="0">
                <a:solidFill>
                  <a:schemeClr val="bg2">
                    <a:lumMod val="50000"/>
                  </a:schemeClr>
                </a:solidFill>
                <a:latin typeface="Arial" panose="020B0604020202020204" pitchFamily="34" charset="0"/>
                <a:cs typeface="Arial" panose="020B0604020202020204" pitchFamily="34" charset="0"/>
              </a:defRPr>
            </a:lvl1pPr>
          </a:lstStyle>
          <a:p>
            <a:pPr lvl="0"/>
            <a:r>
              <a:rPr lang="en-US"/>
              <a:t>Insert text</a:t>
            </a:r>
            <a:endParaRPr lang="en-SG"/>
          </a:p>
        </p:txBody>
      </p:sp>
      <p:pic>
        <p:nvPicPr>
          <p:cNvPr id="6" name="Picture 5">
            <a:extLst>
              <a:ext uri="{FF2B5EF4-FFF2-40B4-BE49-F238E27FC236}">
                <a16:creationId xmlns:a16="http://schemas.microsoft.com/office/drawing/2014/main" id="{13437694-C7DA-26F8-FF58-7D6A42892C1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147938" y="5670687"/>
            <a:ext cx="2934273" cy="1050788"/>
          </a:xfrm>
          <a:prstGeom prst="rect">
            <a:avLst/>
          </a:prstGeom>
        </p:spPr>
      </p:pic>
    </p:spTree>
    <p:extLst>
      <p:ext uri="{BB962C8B-B14F-4D97-AF65-F5344CB8AC3E}">
        <p14:creationId xmlns:p14="http://schemas.microsoft.com/office/powerpoint/2010/main" val="2263997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24" name="Content Placeholder 3"/>
          <p:cNvSpPr>
            <a:spLocks noGrp="1"/>
          </p:cNvSpPr>
          <p:nvPr>
            <p:ph sz="quarter" idx="26" hasCustomPrompt="1"/>
          </p:nvPr>
        </p:nvSpPr>
        <p:spPr>
          <a:xfrm>
            <a:off x="364252" y="2015735"/>
            <a:ext cx="5464301" cy="4158777"/>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7" name="Text Placeholder 10"/>
          <p:cNvSpPr>
            <a:spLocks noGrp="1"/>
          </p:cNvSpPr>
          <p:nvPr>
            <p:ph type="body" sz="quarter" idx="28" hasCustomPrompt="1"/>
          </p:nvPr>
        </p:nvSpPr>
        <p:spPr>
          <a:xfrm>
            <a:off x="803230" y="1245934"/>
            <a:ext cx="4586348" cy="571813"/>
          </a:xfrm>
          <a:prstGeom prst="rect">
            <a:avLst/>
          </a:prstGeom>
        </p:spPr>
        <p:txBody>
          <a:bodyPr anchor="ctr">
            <a:noAutofit/>
          </a:bodyPr>
          <a:lstStyle>
            <a:lvl1pPr marL="0" indent="0" algn="ctr">
              <a:buNone/>
              <a:defRPr lang="en-US" sz="1800" b="0" dirty="0">
                <a:solidFill>
                  <a:schemeClr val="tx2"/>
                </a:solidFill>
                <a:latin typeface="+mn-lt"/>
              </a:defRPr>
            </a:lvl1pPr>
          </a:lstStyle>
          <a:p>
            <a:r>
              <a:rPr lang="en-US"/>
              <a:t>[Editable Text]</a:t>
            </a:r>
          </a:p>
        </p:txBody>
      </p:sp>
      <p:sp>
        <p:nvSpPr>
          <p:cNvPr id="33" name="Text Placeholder 10"/>
          <p:cNvSpPr>
            <a:spLocks noGrp="1"/>
          </p:cNvSpPr>
          <p:nvPr>
            <p:ph type="body" sz="quarter" idx="30" hasCustomPrompt="1"/>
          </p:nvPr>
        </p:nvSpPr>
        <p:spPr>
          <a:xfrm>
            <a:off x="819705" y="6326798"/>
            <a:ext cx="2803343" cy="158889"/>
          </a:xfrm>
          <a:prstGeom prst="rect">
            <a:avLst/>
          </a:prstGeom>
        </p:spPr>
        <p:txBody>
          <a:bodyPr anchor="ctr">
            <a:noAutofit/>
          </a:bodyPr>
          <a:lstStyle>
            <a:lvl1pPr marL="0" indent="0" algn="l">
              <a:buNone/>
              <a:defRPr lang="en-US" sz="700" b="0" dirty="0">
                <a:solidFill>
                  <a:schemeClr val="tx2"/>
                </a:solidFill>
                <a:latin typeface="+mn-lt"/>
              </a:defRPr>
            </a:lvl1pPr>
          </a:lstStyle>
          <a:p>
            <a:r>
              <a:rPr lang="en-US"/>
              <a:t>XXXXXXXXXX</a:t>
            </a:r>
          </a:p>
        </p:txBody>
      </p:sp>
      <p:sp>
        <p:nvSpPr>
          <p:cNvPr id="34" name="Rectangle 33"/>
          <p:cNvSpPr/>
          <p:nvPr userDrawn="1"/>
        </p:nvSpPr>
        <p:spPr>
          <a:xfrm>
            <a:off x="280774" y="6287694"/>
            <a:ext cx="538930" cy="200055"/>
          </a:xfrm>
          <a:prstGeom prst="rect">
            <a:avLst/>
          </a:prstGeom>
        </p:spPr>
        <p:txBody>
          <a:bodyPr wrap="none">
            <a:spAutoFit/>
          </a:bodyPr>
          <a:lstStyle/>
          <a:p>
            <a:r>
              <a:rPr lang="en-US" sz="700">
                <a:solidFill>
                  <a:schemeClr val="tx2"/>
                </a:solidFill>
              </a:rPr>
              <a:t>Sources:</a:t>
            </a:r>
          </a:p>
        </p:txBody>
      </p:sp>
      <p:sp>
        <p:nvSpPr>
          <p:cNvPr id="35" name="Text Placeholder 10"/>
          <p:cNvSpPr>
            <a:spLocks noGrp="1"/>
          </p:cNvSpPr>
          <p:nvPr>
            <p:ph type="body" sz="quarter" idx="31" hasCustomPrompt="1"/>
          </p:nvPr>
        </p:nvSpPr>
        <p:spPr>
          <a:xfrm>
            <a:off x="716229" y="6524789"/>
            <a:ext cx="2906816" cy="160953"/>
          </a:xfrm>
          <a:prstGeom prst="rect">
            <a:avLst/>
          </a:prstGeom>
        </p:spPr>
        <p:txBody>
          <a:bodyPr anchor="ctr">
            <a:noAutofit/>
          </a:bodyPr>
          <a:lstStyle>
            <a:lvl1pPr marL="0" indent="0" algn="l">
              <a:buNone/>
              <a:defRPr lang="en-US" sz="700" b="0" dirty="0">
                <a:solidFill>
                  <a:schemeClr val="tx2"/>
                </a:solidFill>
                <a:latin typeface="+mn-lt"/>
              </a:defRPr>
            </a:lvl1pPr>
          </a:lstStyle>
          <a:p>
            <a:r>
              <a:rPr lang="en-US"/>
              <a:t>XXXXXXXXXX</a:t>
            </a:r>
          </a:p>
        </p:txBody>
      </p:sp>
      <p:sp>
        <p:nvSpPr>
          <p:cNvPr id="36" name="Rectangle 35"/>
          <p:cNvSpPr/>
          <p:nvPr userDrawn="1"/>
        </p:nvSpPr>
        <p:spPr>
          <a:xfrm>
            <a:off x="280773" y="6485686"/>
            <a:ext cx="399468" cy="200055"/>
          </a:xfrm>
          <a:prstGeom prst="rect">
            <a:avLst/>
          </a:prstGeom>
        </p:spPr>
        <p:txBody>
          <a:bodyPr wrap="none">
            <a:spAutoFit/>
          </a:bodyPr>
          <a:lstStyle/>
          <a:p>
            <a:r>
              <a:rPr lang="en-US" sz="700">
                <a:solidFill>
                  <a:schemeClr val="tx2"/>
                </a:solidFill>
              </a:rPr>
              <a:t>Note:</a:t>
            </a:r>
          </a:p>
        </p:txBody>
      </p:sp>
      <p:sp>
        <p:nvSpPr>
          <p:cNvPr id="37" name="Text Placeholder 10"/>
          <p:cNvSpPr>
            <a:spLocks noGrp="1"/>
          </p:cNvSpPr>
          <p:nvPr>
            <p:ph type="body" sz="quarter" idx="32" hasCustomPrompt="1"/>
          </p:nvPr>
        </p:nvSpPr>
        <p:spPr>
          <a:xfrm>
            <a:off x="6655139" y="6326798"/>
            <a:ext cx="2803343" cy="158889"/>
          </a:xfrm>
          <a:prstGeom prst="rect">
            <a:avLst/>
          </a:prstGeom>
        </p:spPr>
        <p:txBody>
          <a:bodyPr anchor="ctr">
            <a:noAutofit/>
          </a:bodyPr>
          <a:lstStyle>
            <a:lvl1pPr marL="0" indent="0" algn="l">
              <a:buNone/>
              <a:defRPr lang="en-US" sz="700" b="0" dirty="0">
                <a:solidFill>
                  <a:schemeClr val="tx2"/>
                </a:solidFill>
                <a:latin typeface="+mn-lt"/>
              </a:defRPr>
            </a:lvl1pPr>
          </a:lstStyle>
          <a:p>
            <a:r>
              <a:rPr lang="en-US"/>
              <a:t>XXXXXXXXXX</a:t>
            </a:r>
          </a:p>
        </p:txBody>
      </p:sp>
      <p:sp>
        <p:nvSpPr>
          <p:cNvPr id="38" name="Rectangle 37"/>
          <p:cNvSpPr/>
          <p:nvPr userDrawn="1"/>
        </p:nvSpPr>
        <p:spPr>
          <a:xfrm>
            <a:off x="6116207" y="6287694"/>
            <a:ext cx="538930" cy="200055"/>
          </a:xfrm>
          <a:prstGeom prst="rect">
            <a:avLst/>
          </a:prstGeom>
        </p:spPr>
        <p:txBody>
          <a:bodyPr wrap="none">
            <a:spAutoFit/>
          </a:bodyPr>
          <a:lstStyle/>
          <a:p>
            <a:r>
              <a:rPr lang="en-US" sz="700">
                <a:solidFill>
                  <a:schemeClr val="tx2"/>
                </a:solidFill>
              </a:rPr>
              <a:t>Sources:</a:t>
            </a:r>
          </a:p>
        </p:txBody>
      </p:sp>
      <p:sp>
        <p:nvSpPr>
          <p:cNvPr id="39" name="Text Placeholder 10"/>
          <p:cNvSpPr>
            <a:spLocks noGrp="1"/>
          </p:cNvSpPr>
          <p:nvPr>
            <p:ph type="body" sz="quarter" idx="33" hasCustomPrompt="1"/>
          </p:nvPr>
        </p:nvSpPr>
        <p:spPr>
          <a:xfrm>
            <a:off x="6551663" y="6524789"/>
            <a:ext cx="2906816" cy="160953"/>
          </a:xfrm>
          <a:prstGeom prst="rect">
            <a:avLst/>
          </a:prstGeom>
        </p:spPr>
        <p:txBody>
          <a:bodyPr anchor="ctr">
            <a:noAutofit/>
          </a:bodyPr>
          <a:lstStyle>
            <a:lvl1pPr marL="0" indent="0" algn="l">
              <a:buNone/>
              <a:defRPr lang="en-US" sz="700" b="0" dirty="0">
                <a:solidFill>
                  <a:schemeClr val="tx2"/>
                </a:solidFill>
                <a:latin typeface="+mn-lt"/>
              </a:defRPr>
            </a:lvl1pPr>
          </a:lstStyle>
          <a:p>
            <a:r>
              <a:rPr lang="en-US"/>
              <a:t>XXXXXXXXXX</a:t>
            </a:r>
          </a:p>
        </p:txBody>
      </p:sp>
      <p:sp>
        <p:nvSpPr>
          <p:cNvPr id="40" name="Rectangle 39"/>
          <p:cNvSpPr/>
          <p:nvPr userDrawn="1"/>
        </p:nvSpPr>
        <p:spPr>
          <a:xfrm>
            <a:off x="6116207" y="6485686"/>
            <a:ext cx="399468" cy="200055"/>
          </a:xfrm>
          <a:prstGeom prst="rect">
            <a:avLst/>
          </a:prstGeom>
        </p:spPr>
        <p:txBody>
          <a:bodyPr wrap="none">
            <a:spAutoFit/>
          </a:bodyPr>
          <a:lstStyle/>
          <a:p>
            <a:r>
              <a:rPr lang="en-US" sz="700">
                <a:solidFill>
                  <a:schemeClr val="tx2"/>
                </a:solidFill>
              </a:rPr>
              <a:t>Note:</a:t>
            </a:r>
          </a:p>
        </p:txBody>
      </p:sp>
      <p:sp>
        <p:nvSpPr>
          <p:cNvPr id="26" name="Text Placeholder 10"/>
          <p:cNvSpPr>
            <a:spLocks noGrp="1"/>
          </p:cNvSpPr>
          <p:nvPr>
            <p:ph type="body" sz="quarter" idx="35" hasCustomPrompt="1"/>
          </p:nvPr>
        </p:nvSpPr>
        <p:spPr>
          <a:xfrm>
            <a:off x="6630095" y="1245934"/>
            <a:ext cx="4586348" cy="571813"/>
          </a:xfrm>
          <a:prstGeom prst="rect">
            <a:avLst/>
          </a:prstGeom>
        </p:spPr>
        <p:txBody>
          <a:bodyPr anchor="ctr">
            <a:noAutofit/>
          </a:bodyPr>
          <a:lstStyle>
            <a:lvl1pPr marL="0" indent="0" algn="ctr">
              <a:buNone/>
              <a:defRPr lang="en-US" sz="1800" b="0" dirty="0">
                <a:solidFill>
                  <a:schemeClr val="tx2"/>
                </a:solidFill>
                <a:latin typeface="+mn-lt"/>
              </a:defRPr>
            </a:lvl1pPr>
          </a:lstStyle>
          <a:p>
            <a:r>
              <a:rPr lang="en-US"/>
              <a:t>[Editable Text]</a:t>
            </a:r>
          </a:p>
        </p:txBody>
      </p:sp>
      <p:sp>
        <p:nvSpPr>
          <p:cNvPr id="29" name="Content Placeholder 3"/>
          <p:cNvSpPr>
            <a:spLocks noGrp="1"/>
          </p:cNvSpPr>
          <p:nvPr>
            <p:ph sz="quarter" idx="36" hasCustomPrompt="1"/>
          </p:nvPr>
        </p:nvSpPr>
        <p:spPr>
          <a:xfrm>
            <a:off x="6191116" y="2009122"/>
            <a:ext cx="5464301" cy="4158777"/>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3" name="Rectangle 2">
            <a:extLst>
              <a:ext uri="{FF2B5EF4-FFF2-40B4-BE49-F238E27FC236}">
                <a16:creationId xmlns:a16="http://schemas.microsoft.com/office/drawing/2014/main" id="{FB04B0FE-E88B-A2A5-3179-AAF37CC91413}"/>
              </a:ext>
            </a:extLst>
          </p:cNvPr>
          <p:cNvSpPr/>
          <p:nvPr userDrawn="1"/>
        </p:nvSpPr>
        <p:spPr>
          <a:xfrm>
            <a:off x="157941" y="6287695"/>
            <a:ext cx="10997739" cy="5105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E9465407-FB8E-BE8A-AFE9-C4CF97EFA0D3}"/>
              </a:ext>
            </a:extLst>
          </p:cNvPr>
          <p:cNvSpPr/>
          <p:nvPr userDrawn="1"/>
        </p:nvSpPr>
        <p:spPr>
          <a:xfrm>
            <a:off x="10691445" y="0"/>
            <a:ext cx="1500555" cy="12459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sz="1800"/>
          </a:p>
        </p:txBody>
      </p:sp>
      <p:sp>
        <p:nvSpPr>
          <p:cNvPr id="5" name="Text Placeholder 10">
            <a:extLst>
              <a:ext uri="{FF2B5EF4-FFF2-40B4-BE49-F238E27FC236}">
                <a16:creationId xmlns:a16="http://schemas.microsoft.com/office/drawing/2014/main" id="{F7927211-CE35-D011-BBAF-3D495B244DC1}"/>
              </a:ext>
            </a:extLst>
          </p:cNvPr>
          <p:cNvSpPr>
            <a:spLocks noGrp="1"/>
          </p:cNvSpPr>
          <p:nvPr>
            <p:ph type="body" sz="quarter" idx="15" hasCustomPrompt="1"/>
          </p:nvPr>
        </p:nvSpPr>
        <p:spPr>
          <a:xfrm flipH="1">
            <a:off x="364254" y="324342"/>
            <a:ext cx="10610079" cy="731520"/>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800" b="1" i="0" baseline="0" dirty="0">
                <a:solidFill>
                  <a:schemeClr val="accent1"/>
                </a:solidFill>
                <a:latin typeface="+mn-lt"/>
              </a:defRPr>
            </a:lvl1pPr>
          </a:lstStyle>
          <a:p>
            <a:r>
              <a:rPr lang="en-US"/>
              <a:t>[Editable Headline]</a:t>
            </a:r>
          </a:p>
        </p:txBody>
      </p:sp>
    </p:spTree>
    <p:extLst>
      <p:ext uri="{BB962C8B-B14F-4D97-AF65-F5344CB8AC3E}">
        <p14:creationId xmlns:p14="http://schemas.microsoft.com/office/powerpoint/2010/main" val="3229064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_2 charts">
    <p:spTree>
      <p:nvGrpSpPr>
        <p:cNvPr id="1" name=""/>
        <p:cNvGrpSpPr/>
        <p:nvPr/>
      </p:nvGrpSpPr>
      <p:grpSpPr>
        <a:xfrm>
          <a:off x="0" y="0"/>
          <a:ext cx="0" cy="0"/>
          <a:chOff x="0" y="0"/>
          <a:chExt cx="0" cy="0"/>
        </a:xfrm>
      </p:grpSpPr>
      <p:sp>
        <p:nvSpPr>
          <p:cNvPr id="23" name="Text Placeholder 10"/>
          <p:cNvSpPr>
            <a:spLocks noGrp="1"/>
          </p:cNvSpPr>
          <p:nvPr>
            <p:ph type="body" sz="quarter" idx="15" hasCustomPrompt="1"/>
          </p:nvPr>
        </p:nvSpPr>
        <p:spPr>
          <a:xfrm flipH="1">
            <a:off x="334964" y="284682"/>
            <a:ext cx="10881477" cy="731520"/>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000" b="0" i="0" baseline="0" dirty="0">
                <a:solidFill>
                  <a:schemeClr val="accent1"/>
                </a:solidFill>
                <a:latin typeface="+mn-lt"/>
              </a:defRPr>
            </a:lvl1pPr>
          </a:lstStyle>
          <a:p>
            <a:r>
              <a:rPr lang="en-US"/>
              <a:t>[Editable Headline]</a:t>
            </a:r>
          </a:p>
        </p:txBody>
      </p:sp>
      <p:sp>
        <p:nvSpPr>
          <p:cNvPr id="24" name="Content Placeholder 3"/>
          <p:cNvSpPr>
            <a:spLocks noGrp="1"/>
          </p:cNvSpPr>
          <p:nvPr>
            <p:ph sz="quarter" idx="26" hasCustomPrompt="1"/>
          </p:nvPr>
        </p:nvSpPr>
        <p:spPr>
          <a:xfrm>
            <a:off x="364252" y="2501660"/>
            <a:ext cx="5464301" cy="3672852"/>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7" name="Text Placeholder 10"/>
          <p:cNvSpPr>
            <a:spLocks noGrp="1"/>
          </p:cNvSpPr>
          <p:nvPr>
            <p:ph type="body" sz="quarter" idx="28" hasCustomPrompt="1"/>
          </p:nvPr>
        </p:nvSpPr>
        <p:spPr>
          <a:xfrm>
            <a:off x="364252" y="1245934"/>
            <a:ext cx="5464301" cy="571813"/>
          </a:xfrm>
          <a:prstGeom prst="rect">
            <a:avLst/>
          </a:prstGeom>
        </p:spPr>
        <p:txBody>
          <a:bodyPr anchor="ctr">
            <a:noAutofit/>
          </a:bodyPr>
          <a:lstStyle>
            <a:lvl1pPr marL="0" indent="0" algn="l">
              <a:lnSpc>
                <a:spcPct val="100000"/>
              </a:lnSpc>
              <a:spcBef>
                <a:spcPts val="0"/>
              </a:spcBef>
              <a:buNone/>
              <a:defRPr lang="en-US" sz="1400" b="0" i="1" dirty="0">
                <a:solidFill>
                  <a:schemeClr val="tx1"/>
                </a:solidFill>
                <a:latin typeface="+mn-lt"/>
              </a:defRPr>
            </a:lvl1pPr>
          </a:lstStyle>
          <a:p>
            <a:r>
              <a:rPr lang="en-US"/>
              <a:t>[Editable Text]</a:t>
            </a:r>
          </a:p>
        </p:txBody>
      </p:sp>
      <p:sp>
        <p:nvSpPr>
          <p:cNvPr id="26" name="Text Placeholder 10"/>
          <p:cNvSpPr>
            <a:spLocks noGrp="1"/>
          </p:cNvSpPr>
          <p:nvPr>
            <p:ph type="body" sz="quarter" idx="35" hasCustomPrompt="1"/>
          </p:nvPr>
        </p:nvSpPr>
        <p:spPr>
          <a:xfrm>
            <a:off x="6191116" y="1245934"/>
            <a:ext cx="5464301" cy="571813"/>
          </a:xfrm>
          <a:prstGeom prst="rect">
            <a:avLst/>
          </a:prstGeom>
        </p:spPr>
        <p:txBody>
          <a:bodyPr anchor="ctr">
            <a:noAutofit/>
          </a:bodyPr>
          <a:lstStyle>
            <a:lvl1pPr marL="0" indent="0" algn="l">
              <a:lnSpc>
                <a:spcPct val="100000"/>
              </a:lnSpc>
              <a:spcBef>
                <a:spcPts val="0"/>
              </a:spcBef>
              <a:buNone/>
              <a:defRPr lang="en-US" sz="1400" b="0" i="1" dirty="0">
                <a:solidFill>
                  <a:schemeClr val="tx1"/>
                </a:solidFill>
                <a:latin typeface="+mn-lt"/>
              </a:defRPr>
            </a:lvl1pPr>
          </a:lstStyle>
          <a:p>
            <a:r>
              <a:rPr lang="en-US"/>
              <a:t>[Editable Text]</a:t>
            </a:r>
          </a:p>
        </p:txBody>
      </p:sp>
      <p:sp>
        <p:nvSpPr>
          <p:cNvPr id="29" name="Content Placeholder 3"/>
          <p:cNvSpPr>
            <a:spLocks noGrp="1"/>
          </p:cNvSpPr>
          <p:nvPr>
            <p:ph sz="quarter" idx="36" hasCustomPrompt="1"/>
          </p:nvPr>
        </p:nvSpPr>
        <p:spPr>
          <a:xfrm>
            <a:off x="6191116" y="2501660"/>
            <a:ext cx="5464301" cy="3666238"/>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3" name="Text Placeholder 10">
            <a:extLst>
              <a:ext uri="{FF2B5EF4-FFF2-40B4-BE49-F238E27FC236}">
                <a16:creationId xmlns:a16="http://schemas.microsoft.com/office/drawing/2014/main" id="{047170B8-85A9-47B5-F2D8-0EA9DAD1170D}"/>
              </a:ext>
            </a:extLst>
          </p:cNvPr>
          <p:cNvSpPr>
            <a:spLocks noGrp="1"/>
          </p:cNvSpPr>
          <p:nvPr>
            <p:ph type="body" sz="quarter" idx="16" hasCustomPrompt="1"/>
          </p:nvPr>
        </p:nvSpPr>
        <p:spPr>
          <a:xfrm>
            <a:off x="364252" y="6283731"/>
            <a:ext cx="5464301" cy="230832"/>
          </a:xfrm>
          <a:prstGeom prst="rect">
            <a:avLst/>
          </a:prstGeom>
        </p:spPr>
        <p:txBody>
          <a:bodyPr wrap="square" anchor="t">
            <a:spAutoFit/>
          </a:bodyPr>
          <a:lstStyle>
            <a:lvl1pPr marL="0" indent="0" algn="l">
              <a:lnSpc>
                <a:spcPct val="100000"/>
              </a:lnSpc>
              <a:spcBef>
                <a:spcPts val="0"/>
              </a:spcBef>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4" name="Text Placeholder 10">
            <a:extLst>
              <a:ext uri="{FF2B5EF4-FFF2-40B4-BE49-F238E27FC236}">
                <a16:creationId xmlns:a16="http://schemas.microsoft.com/office/drawing/2014/main" id="{15E61B63-B7B9-F9CF-D43D-C21D26EF837B}"/>
              </a:ext>
            </a:extLst>
          </p:cNvPr>
          <p:cNvSpPr>
            <a:spLocks noGrp="1"/>
          </p:cNvSpPr>
          <p:nvPr>
            <p:ph type="body" sz="quarter" idx="37" hasCustomPrompt="1"/>
          </p:nvPr>
        </p:nvSpPr>
        <p:spPr>
          <a:xfrm>
            <a:off x="6191116" y="6283731"/>
            <a:ext cx="5464301" cy="230832"/>
          </a:xfrm>
          <a:prstGeom prst="rect">
            <a:avLst/>
          </a:prstGeom>
        </p:spPr>
        <p:txBody>
          <a:bodyPr wrap="square" anchor="t">
            <a:spAutoFit/>
          </a:bodyPr>
          <a:lstStyle>
            <a:lvl1pPr marL="0" indent="0" algn="l">
              <a:lnSpc>
                <a:spcPct val="100000"/>
              </a:lnSpc>
              <a:spcBef>
                <a:spcPts val="0"/>
              </a:spcBef>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6" name="Slide Number Placeholder 5">
            <a:extLst>
              <a:ext uri="{FF2B5EF4-FFF2-40B4-BE49-F238E27FC236}">
                <a16:creationId xmlns:a16="http://schemas.microsoft.com/office/drawing/2014/main" id="{90703502-5F08-A1F9-7FDC-73C6BCF11239}"/>
              </a:ext>
            </a:extLst>
          </p:cNvPr>
          <p:cNvSpPr txBox="1">
            <a:spLocks/>
          </p:cNvSpPr>
          <p:nvPr userDrawn="1"/>
        </p:nvSpPr>
        <p:spPr>
          <a:xfrm>
            <a:off x="11436113" y="6341288"/>
            <a:ext cx="550561" cy="38018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63F5C1-078D-470A-9B1F-351C9D2F8E7B}" type="slidenum">
              <a:rPr lang="en-US" sz="1200" smtClean="0"/>
              <a:pPr/>
              <a:t>‹#›</a:t>
            </a:fld>
            <a:endParaRPr lang="en-US" sz="1200"/>
          </a:p>
        </p:txBody>
      </p:sp>
      <p:sp>
        <p:nvSpPr>
          <p:cNvPr id="5" name="Text Placeholder 10">
            <a:extLst>
              <a:ext uri="{FF2B5EF4-FFF2-40B4-BE49-F238E27FC236}">
                <a16:creationId xmlns:a16="http://schemas.microsoft.com/office/drawing/2014/main" id="{9DDC6F0F-5E70-F2CF-686E-B94564895AE7}"/>
              </a:ext>
            </a:extLst>
          </p:cNvPr>
          <p:cNvSpPr>
            <a:spLocks noGrp="1"/>
          </p:cNvSpPr>
          <p:nvPr>
            <p:ph type="body" sz="quarter" idx="38" hasCustomPrompt="1"/>
          </p:nvPr>
        </p:nvSpPr>
        <p:spPr>
          <a:xfrm>
            <a:off x="798419" y="1864425"/>
            <a:ext cx="4586348" cy="571813"/>
          </a:xfrm>
          <a:prstGeom prst="rect">
            <a:avLst/>
          </a:prstGeom>
        </p:spPr>
        <p:txBody>
          <a:bodyPr anchor="ctr">
            <a:noAutofit/>
          </a:bodyPr>
          <a:lstStyle>
            <a:lvl1pPr marL="0" indent="0" algn="ctr">
              <a:lnSpc>
                <a:spcPct val="100000"/>
              </a:lnSpc>
              <a:spcBef>
                <a:spcPts val="0"/>
              </a:spcBef>
              <a:buNone/>
              <a:defRPr lang="en-US" sz="1200" b="1" dirty="0">
                <a:solidFill>
                  <a:schemeClr val="tx1"/>
                </a:solidFill>
                <a:latin typeface="+mn-lt"/>
              </a:defRPr>
            </a:lvl1pPr>
          </a:lstStyle>
          <a:p>
            <a:r>
              <a:rPr lang="en-US"/>
              <a:t>[Editable Text]</a:t>
            </a:r>
          </a:p>
        </p:txBody>
      </p:sp>
      <p:sp>
        <p:nvSpPr>
          <p:cNvPr id="7" name="Text Placeholder 10">
            <a:extLst>
              <a:ext uri="{FF2B5EF4-FFF2-40B4-BE49-F238E27FC236}">
                <a16:creationId xmlns:a16="http://schemas.microsoft.com/office/drawing/2014/main" id="{72526BB2-6F61-A5BC-0A20-4AB6FC8CEE5D}"/>
              </a:ext>
            </a:extLst>
          </p:cNvPr>
          <p:cNvSpPr>
            <a:spLocks noGrp="1"/>
          </p:cNvSpPr>
          <p:nvPr>
            <p:ph type="body" sz="quarter" idx="39" hasCustomPrompt="1"/>
          </p:nvPr>
        </p:nvSpPr>
        <p:spPr>
          <a:xfrm>
            <a:off x="6625283" y="1864425"/>
            <a:ext cx="4586348" cy="571813"/>
          </a:xfrm>
          <a:prstGeom prst="rect">
            <a:avLst/>
          </a:prstGeom>
        </p:spPr>
        <p:txBody>
          <a:bodyPr anchor="ctr">
            <a:noAutofit/>
          </a:bodyPr>
          <a:lstStyle>
            <a:lvl1pPr marL="0" indent="0" algn="ctr">
              <a:lnSpc>
                <a:spcPct val="100000"/>
              </a:lnSpc>
              <a:spcBef>
                <a:spcPts val="0"/>
              </a:spcBef>
              <a:buNone/>
              <a:defRPr lang="en-US" sz="1200" b="1" dirty="0">
                <a:solidFill>
                  <a:schemeClr val="tx1"/>
                </a:solidFill>
                <a:latin typeface="+mn-lt"/>
              </a:defRPr>
            </a:lvl1pPr>
          </a:lstStyle>
          <a:p>
            <a:r>
              <a:rPr lang="en-US"/>
              <a:t>[Editable Text]</a:t>
            </a:r>
          </a:p>
        </p:txBody>
      </p:sp>
    </p:spTree>
    <p:extLst>
      <p:ext uri="{BB962C8B-B14F-4D97-AF65-F5344CB8AC3E}">
        <p14:creationId xmlns:p14="http://schemas.microsoft.com/office/powerpoint/2010/main" val="2105832124"/>
      </p:ext>
    </p:extLst>
  </p:cSld>
  <p:clrMapOvr>
    <a:masterClrMapping/>
  </p:clrMapOvr>
  <p:extLst>
    <p:ext uri="{DCECCB84-F9BA-43D5-87BE-67443E8EF086}">
      <p15:sldGuideLst xmlns:p15="http://schemas.microsoft.com/office/powerpoint/2012/main">
        <p15:guide id="1" orient="horz" pos="164" userDrawn="1">
          <p15:clr>
            <a:srgbClr val="FBAE40"/>
          </p15:clr>
        </p15:guide>
        <p15:guide id="2" pos="3840" userDrawn="1">
          <p15:clr>
            <a:srgbClr val="FBAE40"/>
          </p15:clr>
        </p15:guide>
        <p15:guide id="3" pos="211" userDrawn="1">
          <p15:clr>
            <a:srgbClr val="FBAE40"/>
          </p15:clr>
        </p15:guide>
        <p15:guide id="4" orient="horz" pos="395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7F96839-1C92-4E65-805D-FD9E40CAA4A7}"/>
              </a:ext>
            </a:extLst>
          </p:cNvPr>
          <p:cNvSpPr>
            <a:spLocks noGrp="1"/>
          </p:cNvSpPr>
          <p:nvPr>
            <p:ph type="subTitle" idx="1" hasCustomPrompt="1"/>
          </p:nvPr>
        </p:nvSpPr>
        <p:spPr>
          <a:xfrm>
            <a:off x="806303" y="5312328"/>
            <a:ext cx="3266935" cy="454889"/>
          </a:xfrm>
          <a:prstGeom prst="rect">
            <a:avLst/>
          </a:prstGeom>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tx2"/>
                </a:solidFill>
                <a:effectLst/>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[Presenter Name &amp; Title]</a:t>
            </a:r>
          </a:p>
        </p:txBody>
      </p:sp>
      <p:sp>
        <p:nvSpPr>
          <p:cNvPr id="65" name="Text Placeholder 64"/>
          <p:cNvSpPr>
            <a:spLocks noGrp="1"/>
          </p:cNvSpPr>
          <p:nvPr>
            <p:ph type="body" sz="quarter" idx="12" hasCustomPrompt="1"/>
          </p:nvPr>
        </p:nvSpPr>
        <p:spPr>
          <a:xfrm>
            <a:off x="806303" y="5767217"/>
            <a:ext cx="2585720" cy="616745"/>
          </a:xfrm>
          <a:prstGeom prst="rect">
            <a:avLst/>
          </a:prstGeom>
        </p:spPr>
        <p:txBody>
          <a:bodyPr>
            <a:noAutofit/>
          </a:bodyPr>
          <a:lstStyle>
            <a:lvl1pPr marL="0" indent="0">
              <a:buNone/>
              <a:defRPr sz="2000" baseline="0">
                <a:solidFill>
                  <a:schemeClr val="tx2"/>
                </a:solidFill>
                <a:effectLst/>
                <a:latin typeface="+mn-lt"/>
              </a:defRPr>
            </a:lvl1pPr>
          </a:lstStyle>
          <a:p>
            <a:pPr lvl="0"/>
            <a:r>
              <a:rPr lang="en-US"/>
              <a:t>[Event Name]</a:t>
            </a:r>
          </a:p>
        </p:txBody>
      </p:sp>
      <p:pic>
        <p:nvPicPr>
          <p:cNvPr id="6" name="Picture 5"/>
          <p:cNvPicPr>
            <a:picLocks noChangeAspect="1"/>
          </p:cNvPicPr>
          <p:nvPr userDrawn="1"/>
        </p:nvPicPr>
        <p:blipFill>
          <a:blip r:embed="rId2"/>
          <a:stretch>
            <a:fillRect/>
          </a:stretch>
        </p:blipFill>
        <p:spPr>
          <a:xfrm>
            <a:off x="5699052" y="1301121"/>
            <a:ext cx="6492949" cy="5556883"/>
          </a:xfrm>
          <a:prstGeom prst="rect">
            <a:avLst/>
          </a:prstGeom>
        </p:spPr>
      </p:pic>
      <p:sp>
        <p:nvSpPr>
          <p:cNvPr id="2" name="Title 1">
            <a:extLst>
              <a:ext uri="{FF2B5EF4-FFF2-40B4-BE49-F238E27FC236}">
                <a16:creationId xmlns:a16="http://schemas.microsoft.com/office/drawing/2014/main" id="{2900424E-9760-4F85-96DF-E3C6CF338D02}"/>
              </a:ext>
            </a:extLst>
          </p:cNvPr>
          <p:cNvSpPr>
            <a:spLocks noGrp="1"/>
          </p:cNvSpPr>
          <p:nvPr>
            <p:ph type="ctrTitle" hasCustomPrompt="1"/>
          </p:nvPr>
        </p:nvSpPr>
        <p:spPr>
          <a:xfrm>
            <a:off x="806303" y="1519946"/>
            <a:ext cx="9804991" cy="3096100"/>
          </a:xfrm>
          <a:prstGeom prst="rect">
            <a:avLst/>
          </a:prstGeom>
        </p:spPr>
        <p:txBody>
          <a:bodyPr anchor="ctr">
            <a:normAutofit/>
          </a:bodyPr>
          <a:lstStyle>
            <a:lvl1pPr algn="l">
              <a:defRPr sz="4800" b="1">
                <a:solidFill>
                  <a:schemeClr val="tx2"/>
                </a:solidFill>
                <a:effectLst/>
                <a:latin typeface="+mn-lt"/>
              </a:defRPr>
            </a:lvl1pPr>
          </a:lstStyle>
          <a:p>
            <a:r>
              <a:rPr lang="en-US"/>
              <a:t>Click to edit Master title style </a:t>
            </a:r>
            <a:r>
              <a:rPr lang="en-US" err="1"/>
              <a:t>xxxxx</a:t>
            </a:r>
            <a:br>
              <a:rPr lang="en-US"/>
            </a:br>
            <a:r>
              <a:rPr lang="en-US" err="1"/>
              <a:t>xxxxxxx</a:t>
            </a:r>
            <a:endParaRPr lang="en-US"/>
          </a:p>
        </p:txBody>
      </p:sp>
      <p:pic>
        <p:nvPicPr>
          <p:cNvPr id="5" name="Picture 4">
            <a:extLst>
              <a:ext uri="{FF2B5EF4-FFF2-40B4-BE49-F238E27FC236}">
                <a16:creationId xmlns:a16="http://schemas.microsoft.com/office/drawing/2014/main" id="{2FE5ECFD-BC22-4564-85BF-EEB81C79F2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94138" y="6150638"/>
            <a:ext cx="1744524" cy="624729"/>
          </a:xfrm>
          <a:prstGeom prst="rect">
            <a:avLst/>
          </a:prstGeom>
        </p:spPr>
      </p:pic>
    </p:spTree>
    <p:extLst>
      <p:ext uri="{BB962C8B-B14F-4D97-AF65-F5344CB8AC3E}">
        <p14:creationId xmlns:p14="http://schemas.microsoft.com/office/powerpoint/2010/main" val="291887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0424E-9760-4F85-96DF-E3C6CF338D02}"/>
              </a:ext>
            </a:extLst>
          </p:cNvPr>
          <p:cNvSpPr>
            <a:spLocks noGrp="1"/>
          </p:cNvSpPr>
          <p:nvPr userDrawn="1">
            <p:ph type="ctrTitle" hasCustomPrompt="1"/>
          </p:nvPr>
        </p:nvSpPr>
        <p:spPr>
          <a:xfrm>
            <a:off x="838202" y="1181260"/>
            <a:ext cx="5156201" cy="3096100"/>
          </a:xfrm>
          <a:prstGeom prst="rect">
            <a:avLst/>
          </a:prstGeom>
        </p:spPr>
        <p:txBody>
          <a:bodyPr anchor="ctr">
            <a:normAutofit/>
          </a:bodyPr>
          <a:lstStyle>
            <a:lvl1pPr algn="l">
              <a:defRPr sz="4800" b="1">
                <a:solidFill>
                  <a:srgbClr val="BE0D2A"/>
                </a:solidFill>
                <a:latin typeface="+mn-lt"/>
              </a:defRPr>
            </a:lvl1pPr>
          </a:lstStyle>
          <a:p>
            <a:r>
              <a:rPr lang="en-US"/>
              <a:t>Click to edit Master title style </a:t>
            </a:r>
            <a:r>
              <a:rPr lang="en-US" err="1"/>
              <a:t>xxxxx</a:t>
            </a:r>
            <a:br>
              <a:rPr lang="en-US"/>
            </a:br>
            <a:r>
              <a:rPr lang="en-US" err="1"/>
              <a:t>xxxxxxx</a:t>
            </a:r>
            <a:endParaRPr lang="en-US"/>
          </a:p>
        </p:txBody>
      </p:sp>
      <p:sp>
        <p:nvSpPr>
          <p:cNvPr id="3" name="Subtitle 2">
            <a:extLst>
              <a:ext uri="{FF2B5EF4-FFF2-40B4-BE49-F238E27FC236}">
                <a16:creationId xmlns:a16="http://schemas.microsoft.com/office/drawing/2014/main" id="{67F96839-1C92-4E65-805D-FD9E40CAA4A7}"/>
              </a:ext>
            </a:extLst>
          </p:cNvPr>
          <p:cNvSpPr>
            <a:spLocks noGrp="1"/>
          </p:cNvSpPr>
          <p:nvPr userDrawn="1">
            <p:ph type="subTitle" idx="1" hasCustomPrompt="1"/>
          </p:nvPr>
        </p:nvSpPr>
        <p:spPr>
          <a:xfrm>
            <a:off x="838200" y="4973642"/>
            <a:ext cx="2585720" cy="454889"/>
          </a:xfrm>
          <a:prstGeom prst="rect">
            <a:avLst/>
          </a:prstGeom>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tx2"/>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[Date]</a:t>
            </a:r>
          </a:p>
        </p:txBody>
      </p:sp>
      <p:sp>
        <p:nvSpPr>
          <p:cNvPr id="65" name="Text Placeholder 64"/>
          <p:cNvSpPr>
            <a:spLocks noGrp="1"/>
          </p:cNvSpPr>
          <p:nvPr>
            <p:ph type="body" sz="quarter" idx="12" hasCustomPrompt="1"/>
          </p:nvPr>
        </p:nvSpPr>
        <p:spPr>
          <a:xfrm>
            <a:off x="838200" y="5428531"/>
            <a:ext cx="2585720" cy="616745"/>
          </a:xfrm>
          <a:prstGeom prst="rect">
            <a:avLst/>
          </a:prstGeom>
        </p:spPr>
        <p:txBody>
          <a:bodyPr>
            <a:noAutofit/>
          </a:bodyPr>
          <a:lstStyle>
            <a:lvl1pPr marL="0" indent="0">
              <a:buNone/>
              <a:defRPr sz="2000">
                <a:solidFill>
                  <a:schemeClr val="tx2"/>
                </a:solidFill>
                <a:latin typeface="+mn-lt"/>
              </a:defRPr>
            </a:lvl1pPr>
          </a:lstStyle>
          <a:p>
            <a:pPr lvl="0"/>
            <a:r>
              <a:rPr lang="en-US"/>
              <a:t>[Location]</a:t>
            </a:r>
          </a:p>
        </p:txBody>
      </p:sp>
      <p:pic>
        <p:nvPicPr>
          <p:cNvPr id="17" name="Picture Placeholder 12"/>
          <p:cNvPicPr>
            <a:picLocks noChangeAspect="1"/>
          </p:cNvPicPr>
          <p:nvPr userDrawn="1"/>
        </p:nvPicPr>
        <p:blipFill>
          <a:blip r:embed="rId2">
            <a:extLst>
              <a:ext uri="{28A0092B-C50C-407E-A947-70E740481C1C}">
                <a14:useLocalDpi xmlns:a14="http://schemas.microsoft.com/office/drawing/2010/main" val="0"/>
              </a:ext>
            </a:extLst>
          </a:blip>
          <a:srcRect l="13398" r="13398"/>
          <a:stretch>
            <a:fillRect/>
          </a:stretch>
        </p:blipFill>
        <p:spPr>
          <a:xfrm>
            <a:off x="5724725" y="1181590"/>
            <a:ext cx="5047169" cy="4869649"/>
          </a:xfrm>
          <a:custGeom>
            <a:avLst/>
            <a:gdLst>
              <a:gd name="connsiteX0" fmla="*/ 3061046 w 5047169"/>
              <a:gd name="connsiteY0" fmla="*/ 238 h 4869649"/>
              <a:gd name="connsiteX1" fmla="*/ 5034422 w 5047169"/>
              <a:gd name="connsiteY1" fmla="*/ 238 h 4869649"/>
              <a:gd name="connsiteX2" fmla="*/ 5023973 w 5047169"/>
              <a:gd name="connsiteY2" fmla="*/ 619 h 4869649"/>
              <a:gd name="connsiteX3" fmla="*/ 4836826 w 5047169"/>
              <a:gd name="connsiteY3" fmla="*/ 134258 h 4869649"/>
              <a:gd name="connsiteX4" fmla="*/ 4747835 w 5047169"/>
              <a:gd name="connsiteY4" fmla="*/ 312952 h 4869649"/>
              <a:gd name="connsiteX5" fmla="*/ 2692946 w 5047169"/>
              <a:gd name="connsiteY5" fmla="*/ 4288894 h 4869649"/>
              <a:gd name="connsiteX6" fmla="*/ 2931604 w 5047169"/>
              <a:gd name="connsiteY6" fmla="*/ 4869649 h 4869649"/>
              <a:gd name="connsiteX7" fmla="*/ 2393612 w 5047169"/>
              <a:gd name="connsiteY7" fmla="*/ 4869649 h 4869649"/>
              <a:gd name="connsiteX8" fmla="*/ 2332936 w 5047169"/>
              <a:gd name="connsiteY8" fmla="*/ 4869649 h 4869649"/>
              <a:gd name="connsiteX9" fmla="*/ 310408 w 5047169"/>
              <a:gd name="connsiteY9" fmla="*/ 4869649 h 4869649"/>
              <a:gd name="connsiteX10" fmla="*/ 43434 w 5047169"/>
              <a:gd name="connsiteY10" fmla="*/ 4345751 h 4869649"/>
              <a:gd name="connsiteX11" fmla="*/ 1892025 w 5047169"/>
              <a:gd name="connsiteY11" fmla="*/ 767810 h 4869649"/>
              <a:gd name="connsiteX12" fmla="*/ 2126638 w 5047169"/>
              <a:gd name="connsiteY12" fmla="*/ 312952 h 4869649"/>
              <a:gd name="connsiteX13" fmla="*/ 2179224 w 5047169"/>
              <a:gd name="connsiteY13" fmla="*/ 211422 h 4869649"/>
              <a:gd name="connsiteX14" fmla="*/ 2421927 w 5047169"/>
              <a:gd name="connsiteY14" fmla="*/ 4299 h 4869649"/>
              <a:gd name="connsiteX15" fmla="*/ 3061046 w 5047169"/>
              <a:gd name="connsiteY15" fmla="*/ 238 h 4869649"/>
              <a:gd name="connsiteX16" fmla="*/ 5040951 w 5047169"/>
              <a:gd name="connsiteY16" fmla="*/ 0 h 4869649"/>
              <a:gd name="connsiteX17" fmla="*/ 5047169 w 5047169"/>
              <a:gd name="connsiteY17" fmla="*/ 238 h 4869649"/>
              <a:gd name="connsiteX18" fmla="*/ 5034422 w 5047169"/>
              <a:gd name="connsiteY18" fmla="*/ 238 h 486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47169" h="4869649">
                <a:moveTo>
                  <a:pt x="3061046" y="238"/>
                </a:moveTo>
                <a:lnTo>
                  <a:pt x="5034422" y="238"/>
                </a:lnTo>
                <a:lnTo>
                  <a:pt x="5023973" y="619"/>
                </a:lnTo>
                <a:cubicBezTo>
                  <a:pt x="4980931" y="4045"/>
                  <a:pt x="4888400" y="24605"/>
                  <a:pt x="4836826" y="134258"/>
                </a:cubicBezTo>
                <a:cubicBezTo>
                  <a:pt x="4804466" y="207360"/>
                  <a:pt x="4768060" y="268279"/>
                  <a:pt x="4747835" y="312952"/>
                </a:cubicBezTo>
                <a:cubicBezTo>
                  <a:pt x="4747835" y="312952"/>
                  <a:pt x="4747835" y="312952"/>
                  <a:pt x="2692946" y="4288894"/>
                </a:cubicBezTo>
                <a:cubicBezTo>
                  <a:pt x="2446198" y="4768119"/>
                  <a:pt x="2931604" y="4869649"/>
                  <a:pt x="2931604" y="4869649"/>
                </a:cubicBezTo>
                <a:cubicBezTo>
                  <a:pt x="2931604" y="4869649"/>
                  <a:pt x="2931604" y="4869649"/>
                  <a:pt x="2393612" y="4869649"/>
                </a:cubicBezTo>
                <a:cubicBezTo>
                  <a:pt x="2393612" y="4869649"/>
                  <a:pt x="2393612" y="4869649"/>
                  <a:pt x="2332936" y="4869649"/>
                </a:cubicBezTo>
                <a:cubicBezTo>
                  <a:pt x="2332936" y="4869649"/>
                  <a:pt x="2332936" y="4869649"/>
                  <a:pt x="310408" y="4869649"/>
                </a:cubicBezTo>
                <a:cubicBezTo>
                  <a:pt x="310408" y="4869649"/>
                  <a:pt x="-138594" y="4776241"/>
                  <a:pt x="43434" y="4345751"/>
                </a:cubicBezTo>
                <a:cubicBezTo>
                  <a:pt x="43434" y="4345751"/>
                  <a:pt x="43434" y="4345751"/>
                  <a:pt x="1892025" y="767810"/>
                </a:cubicBezTo>
                <a:cubicBezTo>
                  <a:pt x="1892025" y="767810"/>
                  <a:pt x="1892025" y="767810"/>
                  <a:pt x="2126638" y="312952"/>
                </a:cubicBezTo>
                <a:cubicBezTo>
                  <a:pt x="2126638" y="312952"/>
                  <a:pt x="2126638" y="312952"/>
                  <a:pt x="2179224" y="211422"/>
                </a:cubicBezTo>
                <a:cubicBezTo>
                  <a:pt x="2179224" y="211422"/>
                  <a:pt x="2264170" y="8360"/>
                  <a:pt x="2421927" y="4299"/>
                </a:cubicBezTo>
                <a:cubicBezTo>
                  <a:pt x="2421927" y="4299"/>
                  <a:pt x="2421927" y="4299"/>
                  <a:pt x="3061046" y="238"/>
                </a:cubicBezTo>
                <a:close/>
                <a:moveTo>
                  <a:pt x="5040951" y="0"/>
                </a:moveTo>
                <a:cubicBezTo>
                  <a:pt x="5044957" y="47"/>
                  <a:pt x="5047169" y="238"/>
                  <a:pt x="5047169" y="238"/>
                </a:cubicBezTo>
                <a:lnTo>
                  <a:pt x="5034422" y="238"/>
                </a:lnTo>
                <a:close/>
              </a:path>
            </a:pathLst>
          </a:custGeom>
        </p:spPr>
      </p:pic>
      <p:sp>
        <p:nvSpPr>
          <p:cNvPr id="18" name="Freeform 17"/>
          <p:cNvSpPr>
            <a:spLocks/>
          </p:cNvSpPr>
          <p:nvPr userDrawn="1"/>
        </p:nvSpPr>
        <p:spPr bwMode="auto">
          <a:xfrm>
            <a:off x="8207339" y="1181572"/>
            <a:ext cx="3884079" cy="4863703"/>
          </a:xfrm>
          <a:custGeom>
            <a:avLst/>
            <a:gdLst>
              <a:gd name="connsiteX0" fmla="*/ 0 w 3884078"/>
              <a:gd name="connsiteY0" fmla="*/ 0 h 4863703"/>
              <a:gd name="connsiteX1" fmla="*/ 359994 w 3884078"/>
              <a:gd name="connsiteY1" fmla="*/ 0 h 4863703"/>
              <a:gd name="connsiteX2" fmla="*/ 740212 w 3884078"/>
              <a:gd name="connsiteY2" fmla="*/ 0 h 4863703"/>
              <a:gd name="connsiteX3" fmla="*/ 2641302 w 3884078"/>
              <a:gd name="connsiteY3" fmla="*/ 0 h 4863703"/>
              <a:gd name="connsiteX4" fmla="*/ 2653436 w 3884078"/>
              <a:gd name="connsiteY4" fmla="*/ 4060 h 4863703"/>
              <a:gd name="connsiteX5" fmla="*/ 2851635 w 3884078"/>
              <a:gd name="connsiteY5" fmla="*/ 121796 h 4863703"/>
              <a:gd name="connsiteX6" fmla="*/ 3862658 w 3884078"/>
              <a:gd name="connsiteY6" fmla="*/ 2075113 h 4863703"/>
              <a:gd name="connsiteX7" fmla="*/ 3884078 w 3884078"/>
              <a:gd name="connsiteY7" fmla="*/ 2116497 h 4863703"/>
              <a:gd name="connsiteX8" fmla="*/ 3884078 w 3884078"/>
              <a:gd name="connsiteY8" fmla="*/ 4863703 h 4863703"/>
              <a:gd name="connsiteX9" fmla="*/ 3829540 w 3884078"/>
              <a:gd name="connsiteY9" fmla="*/ 4863703 h 4863703"/>
              <a:gd name="connsiteX10" fmla="*/ 2184231 w 3884078"/>
              <a:gd name="connsiteY10" fmla="*/ 4863703 h 4863703"/>
              <a:gd name="connsiteX11" fmla="*/ 2394564 w 3884078"/>
              <a:gd name="connsiteY11" fmla="*/ 4295324 h 4863703"/>
              <a:gd name="connsiteX12" fmla="*/ 2119513 w 3884078"/>
              <a:gd name="connsiteY12" fmla="*/ 3763483 h 4863703"/>
              <a:gd name="connsiteX13" fmla="*/ 262917 w 3884078"/>
              <a:gd name="connsiteY13" fmla="*/ 170514 h 4863703"/>
              <a:gd name="connsiteX14" fmla="*/ 0 w 3884078"/>
              <a:gd name="connsiteY14" fmla="*/ 0 h 486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84078" h="4863703">
                <a:moveTo>
                  <a:pt x="0" y="0"/>
                </a:moveTo>
                <a:cubicBezTo>
                  <a:pt x="0" y="0"/>
                  <a:pt x="0" y="0"/>
                  <a:pt x="359994" y="0"/>
                </a:cubicBezTo>
                <a:cubicBezTo>
                  <a:pt x="359994" y="0"/>
                  <a:pt x="359994" y="0"/>
                  <a:pt x="740212" y="0"/>
                </a:cubicBezTo>
                <a:cubicBezTo>
                  <a:pt x="740212" y="0"/>
                  <a:pt x="740212" y="0"/>
                  <a:pt x="2641302" y="0"/>
                </a:cubicBezTo>
                <a:cubicBezTo>
                  <a:pt x="2641302" y="0"/>
                  <a:pt x="2641302" y="0"/>
                  <a:pt x="2653436" y="4060"/>
                </a:cubicBezTo>
                <a:cubicBezTo>
                  <a:pt x="2762648" y="4060"/>
                  <a:pt x="2819276" y="77137"/>
                  <a:pt x="2851635" y="121796"/>
                </a:cubicBezTo>
                <a:cubicBezTo>
                  <a:pt x="2851635" y="121796"/>
                  <a:pt x="2851635" y="121796"/>
                  <a:pt x="3862658" y="2075113"/>
                </a:cubicBezTo>
                <a:lnTo>
                  <a:pt x="3884078" y="2116497"/>
                </a:lnTo>
                <a:lnTo>
                  <a:pt x="3884078" y="4863703"/>
                </a:lnTo>
                <a:lnTo>
                  <a:pt x="3829540" y="4863703"/>
                </a:lnTo>
                <a:cubicBezTo>
                  <a:pt x="3449301" y="4863703"/>
                  <a:pt x="2920272" y="4863703"/>
                  <a:pt x="2184231" y="4863703"/>
                </a:cubicBezTo>
                <a:cubicBezTo>
                  <a:pt x="2285353" y="4831224"/>
                  <a:pt x="2604898" y="4697249"/>
                  <a:pt x="2394564" y="4295324"/>
                </a:cubicBezTo>
                <a:cubicBezTo>
                  <a:pt x="2394564" y="4295324"/>
                  <a:pt x="2394564" y="4295324"/>
                  <a:pt x="2119513" y="3763483"/>
                </a:cubicBezTo>
                <a:cubicBezTo>
                  <a:pt x="2119513" y="3763483"/>
                  <a:pt x="2119513" y="3763483"/>
                  <a:pt x="262917" y="170514"/>
                </a:cubicBezTo>
                <a:cubicBezTo>
                  <a:pt x="262917" y="170514"/>
                  <a:pt x="177975" y="4060"/>
                  <a:pt x="0" y="0"/>
                </a:cubicBezTo>
                <a:close/>
              </a:path>
            </a:pathLst>
          </a:custGeom>
          <a:solidFill>
            <a:srgbClr val="DFDF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sz="1800"/>
          </a:p>
        </p:txBody>
      </p:sp>
      <p:pic>
        <p:nvPicPr>
          <p:cNvPr id="4" name="Picture 3">
            <a:extLst>
              <a:ext uri="{FF2B5EF4-FFF2-40B4-BE49-F238E27FC236}">
                <a16:creationId xmlns:a16="http://schemas.microsoft.com/office/drawing/2014/main" id="{EF0AC6EF-EFFE-7DA0-CDA8-24F89624D0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8531" y="5428531"/>
            <a:ext cx="1730557" cy="619727"/>
          </a:xfrm>
          <a:prstGeom prst="rect">
            <a:avLst/>
          </a:prstGeom>
        </p:spPr>
      </p:pic>
    </p:spTree>
    <p:extLst>
      <p:ext uri="{BB962C8B-B14F-4D97-AF65-F5344CB8AC3E}">
        <p14:creationId xmlns:p14="http://schemas.microsoft.com/office/powerpoint/2010/main" val="21503838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900424E-9760-4F85-96DF-E3C6CF338D02}"/>
              </a:ext>
            </a:extLst>
          </p:cNvPr>
          <p:cNvSpPr txBox="1">
            <a:spLocks/>
          </p:cNvSpPr>
          <p:nvPr/>
        </p:nvSpPr>
        <p:spPr>
          <a:xfrm>
            <a:off x="838201" y="1181260"/>
            <a:ext cx="10568711" cy="3096100"/>
          </a:xfrm>
          <a:prstGeom prst="rect">
            <a:avLst/>
          </a:prstGeom>
        </p:spPr>
        <p:txBody>
          <a:bodyPr anchor="ctr">
            <a:normAutofit/>
          </a:bodyPr>
          <a:lstStyle>
            <a:lvl1pPr algn="l" defTabSz="914400" rtl="0" eaLnBrk="1" latinLnBrk="0" hangingPunct="1">
              <a:lnSpc>
                <a:spcPct val="90000"/>
              </a:lnSpc>
              <a:spcBef>
                <a:spcPct val="0"/>
              </a:spcBef>
              <a:buNone/>
              <a:defRPr sz="4800" b="1" kern="1200">
                <a:solidFill>
                  <a:srgbClr val="BE0D2A"/>
                </a:solidFill>
                <a:latin typeface="+mn-lt"/>
                <a:ea typeface="+mj-ea"/>
                <a:cs typeface="+mj-cs"/>
              </a:defRPr>
            </a:lvl1pPr>
          </a:lstStyle>
          <a:p>
            <a:r>
              <a:rPr lang="en-US" sz="4800">
                <a:solidFill>
                  <a:srgbClr val="BE0D2A"/>
                </a:solidFill>
              </a:rPr>
              <a:t>Click to edit Master title style xxxxx</a:t>
            </a:r>
            <a:br>
              <a:rPr lang="en-US" sz="4800"/>
            </a:br>
            <a:endParaRPr lang="en-US" sz="4800"/>
          </a:p>
        </p:txBody>
      </p:sp>
      <p:sp>
        <p:nvSpPr>
          <p:cNvPr id="6" name="Subtitle 2">
            <a:extLst>
              <a:ext uri="{FF2B5EF4-FFF2-40B4-BE49-F238E27FC236}">
                <a16:creationId xmlns:a16="http://schemas.microsoft.com/office/drawing/2014/main" id="{67F96839-1C92-4E65-805D-FD9E40CAA4A7}"/>
              </a:ext>
            </a:extLst>
          </p:cNvPr>
          <p:cNvSpPr>
            <a:spLocks noGrp="1"/>
          </p:cNvSpPr>
          <p:nvPr>
            <p:ph type="subTitle" idx="1" hasCustomPrompt="1"/>
          </p:nvPr>
        </p:nvSpPr>
        <p:spPr>
          <a:xfrm>
            <a:off x="838200" y="4973642"/>
            <a:ext cx="2585720" cy="454889"/>
          </a:xfrm>
          <a:prstGeom prst="rect">
            <a:avLst/>
          </a:prstGeom>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tx2"/>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[Date]</a:t>
            </a:r>
          </a:p>
        </p:txBody>
      </p:sp>
      <p:sp>
        <p:nvSpPr>
          <p:cNvPr id="7" name="Text Placeholder 64"/>
          <p:cNvSpPr>
            <a:spLocks noGrp="1"/>
          </p:cNvSpPr>
          <p:nvPr>
            <p:ph type="body" sz="quarter" idx="12" hasCustomPrompt="1"/>
          </p:nvPr>
        </p:nvSpPr>
        <p:spPr>
          <a:xfrm>
            <a:off x="838200" y="5428531"/>
            <a:ext cx="2585720" cy="616745"/>
          </a:xfrm>
          <a:prstGeom prst="rect">
            <a:avLst/>
          </a:prstGeom>
        </p:spPr>
        <p:txBody>
          <a:bodyPr>
            <a:noAutofit/>
          </a:bodyPr>
          <a:lstStyle>
            <a:lvl1pPr marL="0" indent="0">
              <a:buNone/>
              <a:defRPr sz="2000">
                <a:solidFill>
                  <a:schemeClr val="tx2"/>
                </a:solidFill>
                <a:latin typeface="+mn-lt"/>
              </a:defRPr>
            </a:lvl1pPr>
          </a:lstStyle>
          <a:p>
            <a:pPr lvl="0"/>
            <a:r>
              <a:rPr lang="en-US"/>
              <a:t>[Location]</a:t>
            </a:r>
          </a:p>
        </p:txBody>
      </p:sp>
    </p:spTree>
    <p:extLst>
      <p:ext uri="{BB962C8B-B14F-4D97-AF65-F5344CB8AC3E}">
        <p14:creationId xmlns:p14="http://schemas.microsoft.com/office/powerpoint/2010/main" val="9470499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900424E-9760-4F85-96DF-E3C6CF338D02}"/>
              </a:ext>
            </a:extLst>
          </p:cNvPr>
          <p:cNvSpPr txBox="1">
            <a:spLocks/>
          </p:cNvSpPr>
          <p:nvPr userDrawn="1"/>
        </p:nvSpPr>
        <p:spPr>
          <a:xfrm>
            <a:off x="838201" y="1181260"/>
            <a:ext cx="10568711" cy="3096100"/>
          </a:xfrm>
          <a:prstGeom prst="rect">
            <a:avLst/>
          </a:prstGeom>
        </p:spPr>
        <p:txBody>
          <a:bodyPr anchor="ctr">
            <a:normAutofit/>
          </a:bodyPr>
          <a:lstStyle>
            <a:lvl1pPr algn="l" defTabSz="914400" rtl="0" eaLnBrk="1" latinLnBrk="0" hangingPunct="1">
              <a:lnSpc>
                <a:spcPct val="90000"/>
              </a:lnSpc>
              <a:spcBef>
                <a:spcPct val="0"/>
              </a:spcBef>
              <a:buNone/>
              <a:defRPr sz="4800" b="1" kern="1200">
                <a:solidFill>
                  <a:srgbClr val="BE0D2A"/>
                </a:solidFill>
                <a:latin typeface="+mn-lt"/>
                <a:ea typeface="+mj-ea"/>
                <a:cs typeface="+mj-cs"/>
              </a:defRPr>
            </a:lvl1pPr>
          </a:lstStyle>
          <a:p>
            <a:r>
              <a:rPr lang="en-US" sz="4800">
                <a:solidFill>
                  <a:srgbClr val="BE0D2A"/>
                </a:solidFill>
              </a:rPr>
              <a:t>Click to edit Master title style </a:t>
            </a:r>
            <a:r>
              <a:rPr lang="en-US" sz="4800" err="1">
                <a:solidFill>
                  <a:srgbClr val="BE0D2A"/>
                </a:solidFill>
              </a:rPr>
              <a:t>xxxxx</a:t>
            </a:r>
            <a:br>
              <a:rPr lang="en-US" sz="4800"/>
            </a:br>
            <a:endParaRPr lang="en-US" sz="4800"/>
          </a:p>
        </p:txBody>
      </p:sp>
      <p:sp>
        <p:nvSpPr>
          <p:cNvPr id="6" name="Subtitle 2">
            <a:extLst>
              <a:ext uri="{FF2B5EF4-FFF2-40B4-BE49-F238E27FC236}">
                <a16:creationId xmlns:a16="http://schemas.microsoft.com/office/drawing/2014/main" id="{67F96839-1C92-4E65-805D-FD9E40CAA4A7}"/>
              </a:ext>
            </a:extLst>
          </p:cNvPr>
          <p:cNvSpPr>
            <a:spLocks noGrp="1"/>
          </p:cNvSpPr>
          <p:nvPr>
            <p:ph type="subTitle" idx="1" hasCustomPrompt="1"/>
          </p:nvPr>
        </p:nvSpPr>
        <p:spPr>
          <a:xfrm>
            <a:off x="838200" y="4973642"/>
            <a:ext cx="2585720" cy="454889"/>
          </a:xfrm>
          <a:prstGeom prst="rect">
            <a:avLst/>
          </a:prstGeom>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tx2"/>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[Date]</a:t>
            </a:r>
          </a:p>
        </p:txBody>
      </p:sp>
      <p:sp>
        <p:nvSpPr>
          <p:cNvPr id="7" name="Text Placeholder 64"/>
          <p:cNvSpPr>
            <a:spLocks noGrp="1"/>
          </p:cNvSpPr>
          <p:nvPr>
            <p:ph type="body" sz="quarter" idx="12" hasCustomPrompt="1"/>
          </p:nvPr>
        </p:nvSpPr>
        <p:spPr>
          <a:xfrm>
            <a:off x="838200" y="5428531"/>
            <a:ext cx="2585720" cy="616745"/>
          </a:xfrm>
          <a:prstGeom prst="rect">
            <a:avLst/>
          </a:prstGeom>
        </p:spPr>
        <p:txBody>
          <a:bodyPr>
            <a:noAutofit/>
          </a:bodyPr>
          <a:lstStyle>
            <a:lvl1pPr marL="0" indent="0">
              <a:buNone/>
              <a:defRPr sz="2000">
                <a:solidFill>
                  <a:schemeClr val="tx2"/>
                </a:solidFill>
                <a:latin typeface="+mn-lt"/>
              </a:defRPr>
            </a:lvl1pPr>
          </a:lstStyle>
          <a:p>
            <a:pPr lvl="0"/>
            <a:r>
              <a:rPr lang="en-US"/>
              <a:t>[Location]</a:t>
            </a:r>
          </a:p>
        </p:txBody>
      </p:sp>
    </p:spTree>
    <p:extLst>
      <p:ext uri="{BB962C8B-B14F-4D97-AF65-F5344CB8AC3E}">
        <p14:creationId xmlns:p14="http://schemas.microsoft.com/office/powerpoint/2010/main" val="1170044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5699052" y="1301121"/>
            <a:ext cx="6492949" cy="5556883"/>
          </a:xfrm>
          <a:prstGeom prst="rect">
            <a:avLst/>
          </a:prstGeom>
        </p:spPr>
      </p:pic>
      <p:sp>
        <p:nvSpPr>
          <p:cNvPr id="4" name="Text Placeholder 6"/>
          <p:cNvSpPr>
            <a:spLocks noGrp="1"/>
          </p:cNvSpPr>
          <p:nvPr>
            <p:ph type="body" sz="quarter" idx="12" hasCustomPrompt="1"/>
          </p:nvPr>
        </p:nvSpPr>
        <p:spPr>
          <a:xfrm>
            <a:off x="838203" y="2470826"/>
            <a:ext cx="8394159" cy="914400"/>
          </a:xfrm>
          <a:prstGeom prst="rect">
            <a:avLst/>
          </a:prstGeom>
        </p:spPr>
        <p:txBody>
          <a:bodyPr/>
          <a:lstStyle>
            <a:lvl1pPr marL="0" indent="0">
              <a:buNone/>
              <a:defRPr b="1">
                <a:solidFill>
                  <a:schemeClr val="accent1"/>
                </a:solidFill>
              </a:defRPr>
            </a:lvl1pPr>
          </a:lstStyle>
          <a:p>
            <a:pPr lvl="0"/>
            <a:r>
              <a:rPr lang="en-US"/>
              <a:t>1. Content A/ Subtitle</a:t>
            </a:r>
          </a:p>
        </p:txBody>
      </p:sp>
      <p:pic>
        <p:nvPicPr>
          <p:cNvPr id="5" name="officeArt object" descr="A close up of a sign&#10;&#10;Description automatically generated"/>
          <p:cNvPicPr/>
          <p:nvPr userDrawn="1"/>
        </p:nvPicPr>
        <p:blipFill>
          <a:blip r:embed="rId3"/>
          <a:stretch>
            <a:fillRect/>
          </a:stretch>
        </p:blipFill>
        <p:spPr>
          <a:xfrm>
            <a:off x="9409816" y="5582097"/>
            <a:ext cx="1483507" cy="1057625"/>
          </a:xfrm>
          <a:prstGeom prst="rect">
            <a:avLst/>
          </a:prstGeom>
          <a:ln w="12700" cap="flat">
            <a:noFill/>
            <a:miter lim="400000"/>
          </a:ln>
          <a:effectLst/>
        </p:spPr>
      </p:pic>
      <p:sp>
        <p:nvSpPr>
          <p:cNvPr id="8" name="Slide Number Placeholder 2"/>
          <p:cNvSpPr>
            <a:spLocks noGrp="1"/>
          </p:cNvSpPr>
          <p:nvPr>
            <p:ph type="sldNum" sz="quarter" idx="10"/>
          </p:nvPr>
        </p:nvSpPr>
        <p:spPr>
          <a:xfrm>
            <a:off x="9190309" y="6383738"/>
            <a:ext cx="2743200" cy="365125"/>
          </a:xfrm>
          <a:prstGeom prst="rect">
            <a:avLst/>
          </a:prstGeom>
        </p:spPr>
        <p:txBody>
          <a:bodyPr/>
          <a:lstStyle>
            <a:lvl1pPr algn="r">
              <a:defRPr sz="1200">
                <a:solidFill>
                  <a:schemeClr val="tx1">
                    <a:lumMod val="50000"/>
                    <a:lumOff val="50000"/>
                  </a:schemeClr>
                </a:solidFill>
              </a:defRPr>
            </a:lvl1pPr>
          </a:lstStyle>
          <a:p>
            <a:fld id="{9E63F5C1-078D-470A-9B1F-351C9D2F8E7B}" type="slidenum">
              <a:rPr lang="en-US" smtClean="0"/>
              <a:pPr/>
              <a:t>‹#›</a:t>
            </a:fld>
            <a:endParaRPr lang="en-US"/>
          </a:p>
        </p:txBody>
      </p:sp>
      <p:pic>
        <p:nvPicPr>
          <p:cNvPr id="6" name="Picture 5"/>
          <p:cNvPicPr>
            <a:picLocks noChangeAspect="1"/>
          </p:cNvPicPr>
          <p:nvPr userDrawn="1"/>
        </p:nvPicPr>
        <p:blipFill>
          <a:blip r:embed="rId2"/>
          <a:stretch>
            <a:fillRect/>
          </a:stretch>
        </p:blipFill>
        <p:spPr>
          <a:xfrm>
            <a:off x="5699052" y="1301121"/>
            <a:ext cx="6492949" cy="5556883"/>
          </a:xfrm>
          <a:prstGeom prst="rect">
            <a:avLst/>
          </a:prstGeom>
        </p:spPr>
      </p:pic>
      <p:pic>
        <p:nvPicPr>
          <p:cNvPr id="2" name="Picture 1">
            <a:extLst>
              <a:ext uri="{FF2B5EF4-FFF2-40B4-BE49-F238E27FC236}">
                <a16:creationId xmlns:a16="http://schemas.microsoft.com/office/drawing/2014/main" id="{45452480-3EDE-BFF4-6FB5-D6D35B93A6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52186" y="6176327"/>
            <a:ext cx="1598767" cy="572532"/>
          </a:xfrm>
          <a:prstGeom prst="rect">
            <a:avLst/>
          </a:prstGeom>
        </p:spPr>
      </p:pic>
    </p:spTree>
    <p:extLst>
      <p:ext uri="{BB962C8B-B14F-4D97-AF65-F5344CB8AC3E}">
        <p14:creationId xmlns:p14="http://schemas.microsoft.com/office/powerpoint/2010/main" val="29050748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ontent_2 charts">
    <p:spTree>
      <p:nvGrpSpPr>
        <p:cNvPr id="1" name=""/>
        <p:cNvGrpSpPr/>
        <p:nvPr/>
      </p:nvGrpSpPr>
      <p:grpSpPr>
        <a:xfrm>
          <a:off x="0" y="0"/>
          <a:ext cx="0" cy="0"/>
          <a:chOff x="0" y="0"/>
          <a:chExt cx="0" cy="0"/>
        </a:xfrm>
      </p:grpSpPr>
      <p:sp>
        <p:nvSpPr>
          <p:cNvPr id="23" name="Text Placeholder 10"/>
          <p:cNvSpPr>
            <a:spLocks noGrp="1"/>
          </p:cNvSpPr>
          <p:nvPr>
            <p:ph type="body" sz="quarter" idx="15" hasCustomPrompt="1"/>
          </p:nvPr>
        </p:nvSpPr>
        <p:spPr>
          <a:xfrm flipH="1">
            <a:off x="334964" y="284682"/>
            <a:ext cx="10881477" cy="731520"/>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000" b="0" i="0" baseline="0" dirty="0">
                <a:solidFill>
                  <a:schemeClr val="accent1"/>
                </a:solidFill>
                <a:latin typeface="+mn-lt"/>
              </a:defRPr>
            </a:lvl1pPr>
          </a:lstStyle>
          <a:p>
            <a:r>
              <a:rPr lang="en-US"/>
              <a:t>[Editable Headline]</a:t>
            </a:r>
          </a:p>
        </p:txBody>
      </p:sp>
      <p:sp>
        <p:nvSpPr>
          <p:cNvPr id="24" name="Content Placeholder 3"/>
          <p:cNvSpPr>
            <a:spLocks noGrp="1"/>
          </p:cNvSpPr>
          <p:nvPr>
            <p:ph sz="quarter" idx="26" hasCustomPrompt="1"/>
          </p:nvPr>
        </p:nvSpPr>
        <p:spPr>
          <a:xfrm>
            <a:off x="364252" y="2501660"/>
            <a:ext cx="5464301" cy="3672852"/>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7" name="Text Placeholder 10"/>
          <p:cNvSpPr>
            <a:spLocks noGrp="1"/>
          </p:cNvSpPr>
          <p:nvPr>
            <p:ph type="body" sz="quarter" idx="28" hasCustomPrompt="1"/>
          </p:nvPr>
        </p:nvSpPr>
        <p:spPr>
          <a:xfrm>
            <a:off x="364252" y="1245934"/>
            <a:ext cx="5464301" cy="571813"/>
          </a:xfrm>
          <a:prstGeom prst="rect">
            <a:avLst/>
          </a:prstGeom>
        </p:spPr>
        <p:txBody>
          <a:bodyPr anchor="ctr">
            <a:noAutofit/>
          </a:bodyPr>
          <a:lstStyle>
            <a:lvl1pPr marL="0" indent="0" algn="l">
              <a:lnSpc>
                <a:spcPct val="100000"/>
              </a:lnSpc>
              <a:spcBef>
                <a:spcPts val="0"/>
              </a:spcBef>
              <a:buNone/>
              <a:defRPr lang="en-US" sz="1400" b="0" i="1" dirty="0">
                <a:solidFill>
                  <a:schemeClr val="tx1"/>
                </a:solidFill>
                <a:latin typeface="+mn-lt"/>
              </a:defRPr>
            </a:lvl1pPr>
          </a:lstStyle>
          <a:p>
            <a:r>
              <a:rPr lang="en-US"/>
              <a:t>[Editable Text]</a:t>
            </a:r>
          </a:p>
        </p:txBody>
      </p:sp>
      <p:sp>
        <p:nvSpPr>
          <p:cNvPr id="26" name="Text Placeholder 10"/>
          <p:cNvSpPr>
            <a:spLocks noGrp="1"/>
          </p:cNvSpPr>
          <p:nvPr>
            <p:ph type="body" sz="quarter" idx="35" hasCustomPrompt="1"/>
          </p:nvPr>
        </p:nvSpPr>
        <p:spPr>
          <a:xfrm>
            <a:off x="6191116" y="1245934"/>
            <a:ext cx="5464301" cy="571813"/>
          </a:xfrm>
          <a:prstGeom prst="rect">
            <a:avLst/>
          </a:prstGeom>
        </p:spPr>
        <p:txBody>
          <a:bodyPr anchor="ctr">
            <a:noAutofit/>
          </a:bodyPr>
          <a:lstStyle>
            <a:lvl1pPr marL="0" indent="0" algn="l">
              <a:lnSpc>
                <a:spcPct val="100000"/>
              </a:lnSpc>
              <a:spcBef>
                <a:spcPts val="0"/>
              </a:spcBef>
              <a:buNone/>
              <a:defRPr lang="en-US" sz="1400" b="0" i="1" dirty="0">
                <a:solidFill>
                  <a:schemeClr val="tx1"/>
                </a:solidFill>
                <a:latin typeface="+mn-lt"/>
              </a:defRPr>
            </a:lvl1pPr>
          </a:lstStyle>
          <a:p>
            <a:r>
              <a:rPr lang="en-US"/>
              <a:t>[Editable Text]</a:t>
            </a:r>
          </a:p>
        </p:txBody>
      </p:sp>
      <p:sp>
        <p:nvSpPr>
          <p:cNvPr id="29" name="Content Placeholder 3"/>
          <p:cNvSpPr>
            <a:spLocks noGrp="1"/>
          </p:cNvSpPr>
          <p:nvPr>
            <p:ph sz="quarter" idx="36" hasCustomPrompt="1"/>
          </p:nvPr>
        </p:nvSpPr>
        <p:spPr>
          <a:xfrm>
            <a:off x="6191116" y="2501660"/>
            <a:ext cx="5464301" cy="3666238"/>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3" name="Text Placeholder 10">
            <a:extLst>
              <a:ext uri="{FF2B5EF4-FFF2-40B4-BE49-F238E27FC236}">
                <a16:creationId xmlns:a16="http://schemas.microsoft.com/office/drawing/2014/main" id="{047170B8-85A9-47B5-F2D8-0EA9DAD1170D}"/>
              </a:ext>
            </a:extLst>
          </p:cNvPr>
          <p:cNvSpPr>
            <a:spLocks noGrp="1"/>
          </p:cNvSpPr>
          <p:nvPr>
            <p:ph type="body" sz="quarter" idx="16" hasCustomPrompt="1"/>
          </p:nvPr>
        </p:nvSpPr>
        <p:spPr>
          <a:xfrm>
            <a:off x="364252" y="6283731"/>
            <a:ext cx="5464301" cy="230832"/>
          </a:xfrm>
          <a:prstGeom prst="rect">
            <a:avLst/>
          </a:prstGeom>
        </p:spPr>
        <p:txBody>
          <a:bodyPr wrap="square" anchor="t">
            <a:spAutoFit/>
          </a:bodyPr>
          <a:lstStyle>
            <a:lvl1pPr marL="0" indent="0" algn="l">
              <a:lnSpc>
                <a:spcPct val="100000"/>
              </a:lnSpc>
              <a:spcBef>
                <a:spcPts val="0"/>
              </a:spcBef>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4" name="Text Placeholder 10">
            <a:extLst>
              <a:ext uri="{FF2B5EF4-FFF2-40B4-BE49-F238E27FC236}">
                <a16:creationId xmlns:a16="http://schemas.microsoft.com/office/drawing/2014/main" id="{15E61B63-B7B9-F9CF-D43D-C21D26EF837B}"/>
              </a:ext>
            </a:extLst>
          </p:cNvPr>
          <p:cNvSpPr>
            <a:spLocks noGrp="1"/>
          </p:cNvSpPr>
          <p:nvPr>
            <p:ph type="body" sz="quarter" idx="37" hasCustomPrompt="1"/>
          </p:nvPr>
        </p:nvSpPr>
        <p:spPr>
          <a:xfrm>
            <a:off x="6191116" y="6283731"/>
            <a:ext cx="5464301" cy="230832"/>
          </a:xfrm>
          <a:prstGeom prst="rect">
            <a:avLst/>
          </a:prstGeom>
        </p:spPr>
        <p:txBody>
          <a:bodyPr wrap="square" anchor="t">
            <a:spAutoFit/>
          </a:bodyPr>
          <a:lstStyle>
            <a:lvl1pPr marL="0" indent="0" algn="l">
              <a:lnSpc>
                <a:spcPct val="100000"/>
              </a:lnSpc>
              <a:spcBef>
                <a:spcPts val="0"/>
              </a:spcBef>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6" name="Slide Number Placeholder 5">
            <a:extLst>
              <a:ext uri="{FF2B5EF4-FFF2-40B4-BE49-F238E27FC236}">
                <a16:creationId xmlns:a16="http://schemas.microsoft.com/office/drawing/2014/main" id="{90703502-5F08-A1F9-7FDC-73C6BCF11239}"/>
              </a:ext>
            </a:extLst>
          </p:cNvPr>
          <p:cNvSpPr txBox="1">
            <a:spLocks/>
          </p:cNvSpPr>
          <p:nvPr userDrawn="1"/>
        </p:nvSpPr>
        <p:spPr>
          <a:xfrm>
            <a:off x="11436113" y="6341288"/>
            <a:ext cx="550561" cy="38018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63F5C1-078D-470A-9B1F-351C9D2F8E7B}" type="slidenum">
              <a:rPr lang="en-US" sz="1200" smtClean="0"/>
              <a:pPr/>
              <a:t>‹#›</a:t>
            </a:fld>
            <a:endParaRPr lang="en-US" sz="1200"/>
          </a:p>
        </p:txBody>
      </p:sp>
      <p:sp>
        <p:nvSpPr>
          <p:cNvPr id="5" name="Text Placeholder 10">
            <a:extLst>
              <a:ext uri="{FF2B5EF4-FFF2-40B4-BE49-F238E27FC236}">
                <a16:creationId xmlns:a16="http://schemas.microsoft.com/office/drawing/2014/main" id="{9DDC6F0F-5E70-F2CF-686E-B94564895AE7}"/>
              </a:ext>
            </a:extLst>
          </p:cNvPr>
          <p:cNvSpPr>
            <a:spLocks noGrp="1"/>
          </p:cNvSpPr>
          <p:nvPr>
            <p:ph type="body" sz="quarter" idx="38" hasCustomPrompt="1"/>
          </p:nvPr>
        </p:nvSpPr>
        <p:spPr>
          <a:xfrm>
            <a:off x="798419" y="1864425"/>
            <a:ext cx="4586348" cy="571813"/>
          </a:xfrm>
          <a:prstGeom prst="rect">
            <a:avLst/>
          </a:prstGeom>
        </p:spPr>
        <p:txBody>
          <a:bodyPr anchor="ctr">
            <a:noAutofit/>
          </a:bodyPr>
          <a:lstStyle>
            <a:lvl1pPr marL="0" indent="0" algn="ctr">
              <a:lnSpc>
                <a:spcPct val="100000"/>
              </a:lnSpc>
              <a:spcBef>
                <a:spcPts val="0"/>
              </a:spcBef>
              <a:buNone/>
              <a:defRPr lang="en-US" sz="1200" b="1" dirty="0">
                <a:solidFill>
                  <a:schemeClr val="tx1"/>
                </a:solidFill>
                <a:latin typeface="+mn-lt"/>
              </a:defRPr>
            </a:lvl1pPr>
          </a:lstStyle>
          <a:p>
            <a:r>
              <a:rPr lang="en-US"/>
              <a:t>[Editable Text]</a:t>
            </a:r>
          </a:p>
        </p:txBody>
      </p:sp>
      <p:sp>
        <p:nvSpPr>
          <p:cNvPr id="7" name="Text Placeholder 10">
            <a:extLst>
              <a:ext uri="{FF2B5EF4-FFF2-40B4-BE49-F238E27FC236}">
                <a16:creationId xmlns:a16="http://schemas.microsoft.com/office/drawing/2014/main" id="{72526BB2-6F61-A5BC-0A20-4AB6FC8CEE5D}"/>
              </a:ext>
            </a:extLst>
          </p:cNvPr>
          <p:cNvSpPr>
            <a:spLocks noGrp="1"/>
          </p:cNvSpPr>
          <p:nvPr>
            <p:ph type="body" sz="quarter" idx="39" hasCustomPrompt="1"/>
          </p:nvPr>
        </p:nvSpPr>
        <p:spPr>
          <a:xfrm>
            <a:off x="6625283" y="1864425"/>
            <a:ext cx="4586348" cy="571813"/>
          </a:xfrm>
          <a:prstGeom prst="rect">
            <a:avLst/>
          </a:prstGeom>
        </p:spPr>
        <p:txBody>
          <a:bodyPr anchor="ctr">
            <a:noAutofit/>
          </a:bodyPr>
          <a:lstStyle>
            <a:lvl1pPr marL="0" indent="0" algn="ctr">
              <a:lnSpc>
                <a:spcPct val="100000"/>
              </a:lnSpc>
              <a:spcBef>
                <a:spcPts val="0"/>
              </a:spcBef>
              <a:buNone/>
              <a:defRPr lang="en-US" sz="1200" b="1" dirty="0">
                <a:solidFill>
                  <a:schemeClr val="tx1"/>
                </a:solidFill>
                <a:latin typeface="+mn-lt"/>
              </a:defRPr>
            </a:lvl1pPr>
          </a:lstStyle>
          <a:p>
            <a:r>
              <a:rPr lang="en-US"/>
              <a:t>[Editable Text]</a:t>
            </a:r>
          </a:p>
        </p:txBody>
      </p:sp>
      <p:pic>
        <p:nvPicPr>
          <p:cNvPr id="8" name="Picture 1950133289">
            <a:extLst>
              <a:ext uri="{FF2B5EF4-FFF2-40B4-BE49-F238E27FC236}">
                <a16:creationId xmlns:a16="http://schemas.microsoft.com/office/drawing/2014/main" id="{89365780-7002-698C-9125-049049A89285}"/>
              </a:ext>
            </a:extLst>
          </p:cNvPr>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31502" y="134273"/>
            <a:ext cx="1393817" cy="540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9830713"/>
      </p:ext>
    </p:extLst>
  </p:cSld>
  <p:clrMapOvr>
    <a:masterClrMapping/>
  </p:clrMapOvr>
  <p:extLst>
    <p:ext uri="{DCECCB84-F9BA-43D5-87BE-67443E8EF086}">
      <p15:sldGuideLst xmlns:p15="http://schemas.microsoft.com/office/powerpoint/2012/main">
        <p15:guide id="1" orient="horz" pos="164" userDrawn="1">
          <p15:clr>
            <a:srgbClr val="FBAE40"/>
          </p15:clr>
        </p15:guide>
        <p15:guide id="2" pos="3840" userDrawn="1">
          <p15:clr>
            <a:srgbClr val="FBAE40"/>
          </p15:clr>
        </p15:guide>
        <p15:guide id="3" pos="211" userDrawn="1">
          <p15:clr>
            <a:srgbClr val="FBAE40"/>
          </p15:clr>
        </p15:guide>
        <p15:guide id="4" orient="horz" pos="395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3" name="Text Placeholder 10"/>
          <p:cNvSpPr>
            <a:spLocks noGrp="1"/>
          </p:cNvSpPr>
          <p:nvPr>
            <p:ph type="body" sz="quarter" idx="15" hasCustomPrompt="1"/>
          </p:nvPr>
        </p:nvSpPr>
        <p:spPr>
          <a:xfrm flipH="1">
            <a:off x="606363" y="284682"/>
            <a:ext cx="10610079" cy="731520"/>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000" b="0" i="0" baseline="0" dirty="0">
                <a:solidFill>
                  <a:schemeClr val="accent1"/>
                </a:solidFill>
                <a:latin typeface="+mn-lt"/>
              </a:defRPr>
            </a:lvl1pPr>
          </a:lstStyle>
          <a:p>
            <a:r>
              <a:rPr lang="en-US"/>
              <a:t>[Editable Headline]</a:t>
            </a:r>
          </a:p>
        </p:txBody>
      </p:sp>
      <p:sp>
        <p:nvSpPr>
          <p:cNvPr id="24" name="Content Placeholder 3"/>
          <p:cNvSpPr>
            <a:spLocks noGrp="1"/>
          </p:cNvSpPr>
          <p:nvPr>
            <p:ph sz="quarter" idx="26" hasCustomPrompt="1"/>
          </p:nvPr>
        </p:nvSpPr>
        <p:spPr>
          <a:xfrm>
            <a:off x="364253" y="1587262"/>
            <a:ext cx="11291167" cy="4860947"/>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6" name="Text Placeholder 10"/>
          <p:cNvSpPr>
            <a:spLocks noGrp="1"/>
          </p:cNvSpPr>
          <p:nvPr>
            <p:ph type="body" sz="quarter" idx="35" hasCustomPrompt="1"/>
          </p:nvPr>
        </p:nvSpPr>
        <p:spPr>
          <a:xfrm>
            <a:off x="953688" y="1235318"/>
            <a:ext cx="10284624" cy="365125"/>
          </a:xfrm>
          <a:prstGeom prst="rect">
            <a:avLst/>
          </a:prstGeom>
        </p:spPr>
        <p:txBody>
          <a:bodyPr anchor="ctr">
            <a:noAutofit/>
          </a:bodyPr>
          <a:lstStyle>
            <a:lvl1pPr marL="0" indent="0" algn="ctr">
              <a:lnSpc>
                <a:spcPct val="100000"/>
              </a:lnSpc>
              <a:spcBef>
                <a:spcPts val="0"/>
              </a:spcBef>
              <a:buNone/>
              <a:defRPr lang="en-US" sz="1400" b="1" dirty="0">
                <a:solidFill>
                  <a:schemeClr val="tx1"/>
                </a:solidFill>
                <a:latin typeface="+mn-lt"/>
              </a:defRPr>
            </a:lvl1pPr>
          </a:lstStyle>
          <a:p>
            <a:r>
              <a:rPr lang="en-US"/>
              <a:t>[Editable Text]</a:t>
            </a:r>
          </a:p>
        </p:txBody>
      </p:sp>
      <p:sp>
        <p:nvSpPr>
          <p:cNvPr id="3" name="Text Placeholder 10">
            <a:extLst>
              <a:ext uri="{FF2B5EF4-FFF2-40B4-BE49-F238E27FC236}">
                <a16:creationId xmlns:a16="http://schemas.microsoft.com/office/drawing/2014/main" id="{047170B8-85A9-47B5-F2D8-0EA9DAD1170D}"/>
              </a:ext>
            </a:extLst>
          </p:cNvPr>
          <p:cNvSpPr>
            <a:spLocks noGrp="1"/>
          </p:cNvSpPr>
          <p:nvPr>
            <p:ph type="body" sz="quarter" idx="16" hasCustomPrompt="1"/>
          </p:nvPr>
        </p:nvSpPr>
        <p:spPr>
          <a:xfrm>
            <a:off x="364253" y="6507810"/>
            <a:ext cx="3991425" cy="130176"/>
          </a:xfrm>
          <a:prstGeom prst="rect">
            <a:avLst/>
          </a:prstGeom>
        </p:spPr>
        <p:txBody>
          <a:bodyPr anchor="ctr">
            <a:noAutofit/>
          </a:bodyPr>
          <a:lstStyle>
            <a:lvl1pPr marL="0" indent="0" algn="l">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7" name="Slide Number Placeholder 5">
            <a:extLst>
              <a:ext uri="{FF2B5EF4-FFF2-40B4-BE49-F238E27FC236}">
                <a16:creationId xmlns:a16="http://schemas.microsoft.com/office/drawing/2014/main" id="{F5BF34C5-185B-A7A6-0692-954A8B4B48EF}"/>
              </a:ext>
            </a:extLst>
          </p:cNvPr>
          <p:cNvSpPr>
            <a:spLocks noGrp="1"/>
          </p:cNvSpPr>
          <p:nvPr>
            <p:ph type="sldNum" sz="quarter" idx="4"/>
          </p:nvPr>
        </p:nvSpPr>
        <p:spPr>
          <a:xfrm>
            <a:off x="9243472"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FF2BB5-8849-400B-802D-B55E308F92C2}" type="slidenum">
              <a:rPr lang="en-SG" smtClean="0"/>
              <a:t>‹#›</a:t>
            </a:fld>
            <a:endParaRPr lang="en-SG"/>
          </a:p>
        </p:txBody>
      </p:sp>
    </p:spTree>
    <p:extLst>
      <p:ext uri="{BB962C8B-B14F-4D97-AF65-F5344CB8AC3E}">
        <p14:creationId xmlns:p14="http://schemas.microsoft.com/office/powerpoint/2010/main" val="146687205"/>
      </p:ext>
    </p:extLst>
  </p:cSld>
  <p:clrMapOvr>
    <a:masterClrMapping/>
  </p:clrMapOvr>
  <p:hf hdr="0" ftr="0" dt="0"/>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1" userDrawn="1">
          <p15:clr>
            <a:srgbClr val="FBAE40"/>
          </p15:clr>
        </p15:guide>
        <p15:guide id="4" orient="horz" pos="397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2" name="Rectangle 1"/>
          <p:cNvSpPr/>
          <p:nvPr/>
        </p:nvSpPr>
        <p:spPr>
          <a:xfrm>
            <a:off x="1" y="1807127"/>
            <a:ext cx="12181952" cy="4429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Text Placeholder 10"/>
          <p:cNvSpPr>
            <a:spLocks noGrp="1"/>
          </p:cNvSpPr>
          <p:nvPr>
            <p:ph type="body" sz="quarter" idx="15" hasCustomPrompt="1"/>
          </p:nvPr>
        </p:nvSpPr>
        <p:spPr>
          <a:xfrm flipH="1">
            <a:off x="364252" y="284682"/>
            <a:ext cx="10852189" cy="731520"/>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000" b="0" i="0" baseline="0" dirty="0">
                <a:solidFill>
                  <a:schemeClr val="accent1"/>
                </a:solidFill>
                <a:latin typeface="+mn-lt"/>
              </a:defRPr>
            </a:lvl1pPr>
          </a:lstStyle>
          <a:p>
            <a:r>
              <a:rPr lang="en-US"/>
              <a:t>[Editable Headline]</a:t>
            </a:r>
          </a:p>
        </p:txBody>
      </p:sp>
      <p:sp>
        <p:nvSpPr>
          <p:cNvPr id="24" name="Content Placeholder 3"/>
          <p:cNvSpPr>
            <a:spLocks noGrp="1"/>
          </p:cNvSpPr>
          <p:nvPr>
            <p:ph sz="quarter" idx="26" hasCustomPrompt="1"/>
          </p:nvPr>
        </p:nvSpPr>
        <p:spPr>
          <a:xfrm>
            <a:off x="364253" y="2378940"/>
            <a:ext cx="8779751" cy="3858112"/>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7" name="Text Placeholder 10"/>
          <p:cNvSpPr>
            <a:spLocks noGrp="1"/>
          </p:cNvSpPr>
          <p:nvPr>
            <p:ph type="body" sz="quarter" idx="28" hasCustomPrompt="1"/>
          </p:nvPr>
        </p:nvSpPr>
        <p:spPr>
          <a:xfrm>
            <a:off x="364251" y="1245934"/>
            <a:ext cx="11622420" cy="571813"/>
          </a:xfrm>
          <a:prstGeom prst="rect">
            <a:avLst/>
          </a:prstGeom>
        </p:spPr>
        <p:txBody>
          <a:bodyPr anchor="ctr">
            <a:noAutofit/>
          </a:bodyPr>
          <a:lstStyle>
            <a:lvl1pPr marL="0" indent="0" algn="l">
              <a:lnSpc>
                <a:spcPct val="100000"/>
              </a:lnSpc>
              <a:spcBef>
                <a:spcPts val="0"/>
              </a:spcBef>
              <a:buNone/>
              <a:defRPr lang="en-US" sz="1400" b="0" i="1" dirty="0">
                <a:solidFill>
                  <a:schemeClr val="tx1"/>
                </a:solidFill>
                <a:latin typeface="+mn-lt"/>
              </a:defRPr>
            </a:lvl1pPr>
          </a:lstStyle>
          <a:p>
            <a:r>
              <a:rPr lang="en-US"/>
              <a:t>[Editable Text]</a:t>
            </a:r>
          </a:p>
        </p:txBody>
      </p:sp>
      <p:sp>
        <p:nvSpPr>
          <p:cNvPr id="29" name="Content Placeholder 3"/>
          <p:cNvSpPr>
            <a:spLocks noGrp="1"/>
          </p:cNvSpPr>
          <p:nvPr>
            <p:ph sz="quarter" idx="36" hasCustomPrompt="1"/>
          </p:nvPr>
        </p:nvSpPr>
        <p:spPr>
          <a:xfrm>
            <a:off x="9274629" y="1921978"/>
            <a:ext cx="2712043" cy="4245920"/>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3" name="Text Placeholder 10">
            <a:extLst>
              <a:ext uri="{FF2B5EF4-FFF2-40B4-BE49-F238E27FC236}">
                <a16:creationId xmlns:a16="http://schemas.microsoft.com/office/drawing/2014/main" id="{047170B8-85A9-47B5-F2D8-0EA9DAD1170D}"/>
              </a:ext>
            </a:extLst>
          </p:cNvPr>
          <p:cNvSpPr>
            <a:spLocks noGrp="1"/>
          </p:cNvSpPr>
          <p:nvPr>
            <p:ph type="body" sz="quarter" idx="16" hasCustomPrompt="1"/>
          </p:nvPr>
        </p:nvSpPr>
        <p:spPr>
          <a:xfrm>
            <a:off x="364253" y="6283731"/>
            <a:ext cx="8779751" cy="230832"/>
          </a:xfrm>
          <a:prstGeom prst="rect">
            <a:avLst/>
          </a:prstGeom>
        </p:spPr>
        <p:txBody>
          <a:bodyPr wrap="square" anchor="t">
            <a:spAutoFit/>
          </a:bodyPr>
          <a:lstStyle>
            <a:lvl1pPr marL="0" indent="0" algn="l">
              <a:lnSpc>
                <a:spcPct val="100000"/>
              </a:lnSpc>
              <a:spcBef>
                <a:spcPts val="0"/>
              </a:spcBef>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6" name="Slide Number Placeholder 5">
            <a:extLst>
              <a:ext uri="{FF2B5EF4-FFF2-40B4-BE49-F238E27FC236}">
                <a16:creationId xmlns:a16="http://schemas.microsoft.com/office/drawing/2014/main" id="{90703502-5F08-A1F9-7FDC-73C6BCF11239}"/>
              </a:ext>
            </a:extLst>
          </p:cNvPr>
          <p:cNvSpPr txBox="1">
            <a:spLocks/>
          </p:cNvSpPr>
          <p:nvPr userDrawn="1"/>
        </p:nvSpPr>
        <p:spPr>
          <a:xfrm>
            <a:off x="11436113" y="6341288"/>
            <a:ext cx="550561" cy="38018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63F5C1-078D-470A-9B1F-351C9D2F8E7B}" type="slidenum">
              <a:rPr lang="en-US" sz="1200" smtClean="0"/>
              <a:pPr/>
              <a:t>‹#›</a:t>
            </a:fld>
            <a:endParaRPr lang="en-US" sz="1200"/>
          </a:p>
        </p:txBody>
      </p:sp>
      <p:sp>
        <p:nvSpPr>
          <p:cNvPr id="5" name="Text Placeholder 10">
            <a:extLst>
              <a:ext uri="{FF2B5EF4-FFF2-40B4-BE49-F238E27FC236}">
                <a16:creationId xmlns:a16="http://schemas.microsoft.com/office/drawing/2014/main" id="{9DDC6F0F-5E70-F2CF-686E-B94564895AE7}"/>
              </a:ext>
            </a:extLst>
          </p:cNvPr>
          <p:cNvSpPr>
            <a:spLocks noGrp="1"/>
          </p:cNvSpPr>
          <p:nvPr>
            <p:ph type="body" sz="quarter" idx="38" hasCustomPrompt="1"/>
          </p:nvPr>
        </p:nvSpPr>
        <p:spPr>
          <a:xfrm>
            <a:off x="798419" y="1864425"/>
            <a:ext cx="7881125" cy="571813"/>
          </a:xfrm>
          <a:prstGeom prst="rect">
            <a:avLst/>
          </a:prstGeom>
        </p:spPr>
        <p:txBody>
          <a:bodyPr anchor="ctr">
            <a:noAutofit/>
          </a:bodyPr>
          <a:lstStyle>
            <a:lvl1pPr marL="0" indent="0" algn="ctr">
              <a:lnSpc>
                <a:spcPct val="100000"/>
              </a:lnSpc>
              <a:spcBef>
                <a:spcPts val="0"/>
              </a:spcBef>
              <a:buNone/>
              <a:defRPr lang="en-US" sz="1200" b="1" dirty="0">
                <a:solidFill>
                  <a:schemeClr val="tx1"/>
                </a:solidFill>
                <a:latin typeface="+mn-lt"/>
              </a:defRPr>
            </a:lvl1pPr>
          </a:lstStyle>
          <a:p>
            <a:r>
              <a:rPr lang="en-US"/>
              <a:t>[Editable Text]</a:t>
            </a:r>
          </a:p>
        </p:txBody>
      </p:sp>
      <p:sp>
        <p:nvSpPr>
          <p:cNvPr id="8" name="Text Placeholder 10">
            <a:extLst>
              <a:ext uri="{FF2B5EF4-FFF2-40B4-BE49-F238E27FC236}">
                <a16:creationId xmlns:a16="http://schemas.microsoft.com/office/drawing/2014/main" id="{EC64ED57-5530-F0C9-CF59-4A3887C3A78B}"/>
              </a:ext>
            </a:extLst>
          </p:cNvPr>
          <p:cNvSpPr>
            <a:spLocks noGrp="1"/>
          </p:cNvSpPr>
          <p:nvPr>
            <p:ph type="body" sz="quarter" idx="40" hasCustomPrompt="1"/>
          </p:nvPr>
        </p:nvSpPr>
        <p:spPr>
          <a:xfrm flipH="1">
            <a:off x="10974331" y="-35255"/>
            <a:ext cx="1516231" cy="458166"/>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1400" b="0" i="1" baseline="0" dirty="0">
                <a:solidFill>
                  <a:schemeClr val="accent1"/>
                </a:solidFill>
                <a:latin typeface="+mn-lt"/>
              </a:defRPr>
            </a:lvl1pPr>
          </a:lstStyle>
          <a:p>
            <a:r>
              <a:rPr lang="en-US"/>
              <a:t>Confidential</a:t>
            </a:r>
          </a:p>
        </p:txBody>
      </p:sp>
    </p:spTree>
    <p:extLst>
      <p:ext uri="{BB962C8B-B14F-4D97-AF65-F5344CB8AC3E}">
        <p14:creationId xmlns:p14="http://schemas.microsoft.com/office/powerpoint/2010/main" val="16891551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1" userDrawn="1">
          <p15:clr>
            <a:srgbClr val="FBAE40"/>
          </p15:clr>
        </p15:guide>
        <p15:guide id="4" orient="horz" pos="395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_2 charts">
    <p:spTree>
      <p:nvGrpSpPr>
        <p:cNvPr id="1" name=""/>
        <p:cNvGrpSpPr/>
        <p:nvPr/>
      </p:nvGrpSpPr>
      <p:grpSpPr>
        <a:xfrm>
          <a:off x="0" y="0"/>
          <a:ext cx="0" cy="0"/>
          <a:chOff x="0" y="0"/>
          <a:chExt cx="0" cy="0"/>
        </a:xfrm>
      </p:grpSpPr>
      <p:sp>
        <p:nvSpPr>
          <p:cNvPr id="23" name="Text Placeholder 10"/>
          <p:cNvSpPr>
            <a:spLocks noGrp="1"/>
          </p:cNvSpPr>
          <p:nvPr>
            <p:ph type="body" sz="quarter" idx="15" hasCustomPrompt="1"/>
          </p:nvPr>
        </p:nvSpPr>
        <p:spPr>
          <a:xfrm flipH="1">
            <a:off x="334964" y="284682"/>
            <a:ext cx="10881477" cy="731520"/>
          </a:xfrm>
          <a:prstGeom prst="rect">
            <a:avLst/>
          </a:prstGeom>
          <a:noFill/>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000" b="0" i="0" baseline="0" dirty="0">
                <a:solidFill>
                  <a:schemeClr val="accent1"/>
                </a:solidFill>
                <a:latin typeface="+mn-lt"/>
              </a:defRPr>
            </a:lvl1pPr>
          </a:lstStyle>
          <a:p>
            <a:r>
              <a:rPr lang="en-US"/>
              <a:t>[Editable Headline]</a:t>
            </a:r>
          </a:p>
        </p:txBody>
      </p:sp>
      <p:sp>
        <p:nvSpPr>
          <p:cNvPr id="24" name="Content Placeholder 3"/>
          <p:cNvSpPr>
            <a:spLocks noGrp="1"/>
          </p:cNvSpPr>
          <p:nvPr>
            <p:ph sz="quarter" idx="26" hasCustomPrompt="1"/>
          </p:nvPr>
        </p:nvSpPr>
        <p:spPr>
          <a:xfrm>
            <a:off x="364252" y="2501660"/>
            <a:ext cx="5464301" cy="3672852"/>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7" name="Text Placeholder 10"/>
          <p:cNvSpPr>
            <a:spLocks noGrp="1"/>
          </p:cNvSpPr>
          <p:nvPr>
            <p:ph type="body" sz="quarter" idx="28" hasCustomPrompt="1"/>
          </p:nvPr>
        </p:nvSpPr>
        <p:spPr>
          <a:xfrm>
            <a:off x="364252" y="1245934"/>
            <a:ext cx="5464301" cy="571813"/>
          </a:xfrm>
          <a:prstGeom prst="rect">
            <a:avLst/>
          </a:prstGeom>
        </p:spPr>
        <p:txBody>
          <a:bodyPr anchor="ctr">
            <a:noAutofit/>
          </a:bodyPr>
          <a:lstStyle>
            <a:lvl1pPr marL="0" indent="0" algn="l">
              <a:lnSpc>
                <a:spcPct val="100000"/>
              </a:lnSpc>
              <a:spcBef>
                <a:spcPts val="0"/>
              </a:spcBef>
              <a:buNone/>
              <a:defRPr lang="en-US" sz="1400" b="0" i="1" dirty="0">
                <a:solidFill>
                  <a:schemeClr val="tx1"/>
                </a:solidFill>
                <a:latin typeface="+mn-lt"/>
              </a:defRPr>
            </a:lvl1pPr>
          </a:lstStyle>
          <a:p>
            <a:r>
              <a:rPr lang="en-US"/>
              <a:t>[Editable Text]</a:t>
            </a:r>
          </a:p>
        </p:txBody>
      </p:sp>
      <p:sp>
        <p:nvSpPr>
          <p:cNvPr id="26" name="Text Placeholder 10"/>
          <p:cNvSpPr>
            <a:spLocks noGrp="1"/>
          </p:cNvSpPr>
          <p:nvPr>
            <p:ph type="body" sz="quarter" idx="35" hasCustomPrompt="1"/>
          </p:nvPr>
        </p:nvSpPr>
        <p:spPr>
          <a:xfrm>
            <a:off x="6191116" y="1245934"/>
            <a:ext cx="5464301" cy="571813"/>
          </a:xfrm>
          <a:prstGeom prst="rect">
            <a:avLst/>
          </a:prstGeom>
        </p:spPr>
        <p:txBody>
          <a:bodyPr anchor="ctr">
            <a:noAutofit/>
          </a:bodyPr>
          <a:lstStyle>
            <a:lvl1pPr marL="0" indent="0" algn="l">
              <a:lnSpc>
                <a:spcPct val="100000"/>
              </a:lnSpc>
              <a:spcBef>
                <a:spcPts val="0"/>
              </a:spcBef>
              <a:buNone/>
              <a:defRPr lang="en-US" sz="1400" b="0" i="1" dirty="0">
                <a:solidFill>
                  <a:schemeClr val="tx1"/>
                </a:solidFill>
                <a:latin typeface="+mn-lt"/>
              </a:defRPr>
            </a:lvl1pPr>
          </a:lstStyle>
          <a:p>
            <a:r>
              <a:rPr lang="en-US"/>
              <a:t>[Editable Text]</a:t>
            </a:r>
          </a:p>
        </p:txBody>
      </p:sp>
      <p:sp>
        <p:nvSpPr>
          <p:cNvPr id="29" name="Content Placeholder 3"/>
          <p:cNvSpPr>
            <a:spLocks noGrp="1"/>
          </p:cNvSpPr>
          <p:nvPr>
            <p:ph sz="quarter" idx="36" hasCustomPrompt="1"/>
          </p:nvPr>
        </p:nvSpPr>
        <p:spPr>
          <a:xfrm>
            <a:off x="6191116" y="2501660"/>
            <a:ext cx="5464301" cy="3666238"/>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3" name="Text Placeholder 10">
            <a:extLst>
              <a:ext uri="{FF2B5EF4-FFF2-40B4-BE49-F238E27FC236}">
                <a16:creationId xmlns:a16="http://schemas.microsoft.com/office/drawing/2014/main" id="{047170B8-85A9-47B5-F2D8-0EA9DAD1170D}"/>
              </a:ext>
            </a:extLst>
          </p:cNvPr>
          <p:cNvSpPr>
            <a:spLocks noGrp="1"/>
          </p:cNvSpPr>
          <p:nvPr>
            <p:ph type="body" sz="quarter" idx="16" hasCustomPrompt="1"/>
          </p:nvPr>
        </p:nvSpPr>
        <p:spPr>
          <a:xfrm>
            <a:off x="364252" y="6283731"/>
            <a:ext cx="5464301" cy="230832"/>
          </a:xfrm>
          <a:prstGeom prst="rect">
            <a:avLst/>
          </a:prstGeom>
        </p:spPr>
        <p:txBody>
          <a:bodyPr wrap="square" anchor="t">
            <a:spAutoFit/>
          </a:bodyPr>
          <a:lstStyle>
            <a:lvl1pPr marL="0" indent="0" algn="l">
              <a:lnSpc>
                <a:spcPct val="100000"/>
              </a:lnSpc>
              <a:spcBef>
                <a:spcPts val="0"/>
              </a:spcBef>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4" name="Text Placeholder 10">
            <a:extLst>
              <a:ext uri="{FF2B5EF4-FFF2-40B4-BE49-F238E27FC236}">
                <a16:creationId xmlns:a16="http://schemas.microsoft.com/office/drawing/2014/main" id="{15E61B63-B7B9-F9CF-D43D-C21D26EF837B}"/>
              </a:ext>
            </a:extLst>
          </p:cNvPr>
          <p:cNvSpPr>
            <a:spLocks noGrp="1"/>
          </p:cNvSpPr>
          <p:nvPr>
            <p:ph type="body" sz="quarter" idx="37" hasCustomPrompt="1"/>
          </p:nvPr>
        </p:nvSpPr>
        <p:spPr>
          <a:xfrm>
            <a:off x="6191116" y="6283731"/>
            <a:ext cx="5464301" cy="230832"/>
          </a:xfrm>
          <a:prstGeom prst="rect">
            <a:avLst/>
          </a:prstGeom>
        </p:spPr>
        <p:txBody>
          <a:bodyPr wrap="square" anchor="t">
            <a:spAutoFit/>
          </a:bodyPr>
          <a:lstStyle>
            <a:lvl1pPr marL="0" indent="0" algn="l">
              <a:lnSpc>
                <a:spcPct val="100000"/>
              </a:lnSpc>
              <a:spcBef>
                <a:spcPts val="0"/>
              </a:spcBef>
              <a:buNone/>
              <a:defRPr lang="en-US" sz="900" b="0" dirty="0">
                <a:solidFill>
                  <a:schemeClr val="bg1">
                    <a:lumMod val="50000"/>
                  </a:schemeClr>
                </a:solidFill>
                <a:latin typeface="+mn-lt"/>
              </a:defRPr>
            </a:lvl1pPr>
          </a:lstStyle>
          <a:p>
            <a:r>
              <a:rPr lang="en-US"/>
              <a:t>Source: </a:t>
            </a:r>
            <a:r>
              <a:rPr lang="en-US" err="1"/>
              <a:t>xxxxxxxxxxxxxxxxxxxxxxxxxxxxxxxxxxxxxxxxx</a:t>
            </a:r>
            <a:endParaRPr lang="en-US"/>
          </a:p>
        </p:txBody>
      </p:sp>
      <p:sp>
        <p:nvSpPr>
          <p:cNvPr id="6" name="Slide Number Placeholder 5">
            <a:extLst>
              <a:ext uri="{FF2B5EF4-FFF2-40B4-BE49-F238E27FC236}">
                <a16:creationId xmlns:a16="http://schemas.microsoft.com/office/drawing/2014/main" id="{90703502-5F08-A1F9-7FDC-73C6BCF11239}"/>
              </a:ext>
            </a:extLst>
          </p:cNvPr>
          <p:cNvSpPr txBox="1">
            <a:spLocks/>
          </p:cNvSpPr>
          <p:nvPr userDrawn="1"/>
        </p:nvSpPr>
        <p:spPr>
          <a:xfrm>
            <a:off x="11436113" y="6341288"/>
            <a:ext cx="550561" cy="38018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63F5C1-078D-470A-9B1F-351C9D2F8E7B}" type="slidenum">
              <a:rPr lang="en-US" sz="1200" smtClean="0"/>
              <a:pPr/>
              <a:t>‹#›</a:t>
            </a:fld>
            <a:endParaRPr lang="en-US" sz="1200"/>
          </a:p>
        </p:txBody>
      </p:sp>
      <p:sp>
        <p:nvSpPr>
          <p:cNvPr id="5" name="Text Placeholder 10">
            <a:extLst>
              <a:ext uri="{FF2B5EF4-FFF2-40B4-BE49-F238E27FC236}">
                <a16:creationId xmlns:a16="http://schemas.microsoft.com/office/drawing/2014/main" id="{9DDC6F0F-5E70-F2CF-686E-B94564895AE7}"/>
              </a:ext>
            </a:extLst>
          </p:cNvPr>
          <p:cNvSpPr>
            <a:spLocks noGrp="1"/>
          </p:cNvSpPr>
          <p:nvPr>
            <p:ph type="body" sz="quarter" idx="38" hasCustomPrompt="1"/>
          </p:nvPr>
        </p:nvSpPr>
        <p:spPr>
          <a:xfrm>
            <a:off x="798419" y="1864425"/>
            <a:ext cx="4586348" cy="571813"/>
          </a:xfrm>
          <a:prstGeom prst="rect">
            <a:avLst/>
          </a:prstGeom>
        </p:spPr>
        <p:txBody>
          <a:bodyPr anchor="ctr">
            <a:noAutofit/>
          </a:bodyPr>
          <a:lstStyle>
            <a:lvl1pPr marL="0" indent="0" algn="ctr">
              <a:lnSpc>
                <a:spcPct val="100000"/>
              </a:lnSpc>
              <a:spcBef>
                <a:spcPts val="0"/>
              </a:spcBef>
              <a:buNone/>
              <a:defRPr lang="en-US" sz="1200" b="1" dirty="0">
                <a:solidFill>
                  <a:schemeClr val="tx1"/>
                </a:solidFill>
                <a:latin typeface="+mn-lt"/>
              </a:defRPr>
            </a:lvl1pPr>
          </a:lstStyle>
          <a:p>
            <a:r>
              <a:rPr lang="en-US"/>
              <a:t>[Editable Text]</a:t>
            </a:r>
          </a:p>
        </p:txBody>
      </p:sp>
      <p:sp>
        <p:nvSpPr>
          <p:cNvPr id="7" name="Text Placeholder 10">
            <a:extLst>
              <a:ext uri="{FF2B5EF4-FFF2-40B4-BE49-F238E27FC236}">
                <a16:creationId xmlns:a16="http://schemas.microsoft.com/office/drawing/2014/main" id="{72526BB2-6F61-A5BC-0A20-4AB6FC8CEE5D}"/>
              </a:ext>
            </a:extLst>
          </p:cNvPr>
          <p:cNvSpPr>
            <a:spLocks noGrp="1"/>
          </p:cNvSpPr>
          <p:nvPr>
            <p:ph type="body" sz="quarter" idx="39" hasCustomPrompt="1"/>
          </p:nvPr>
        </p:nvSpPr>
        <p:spPr>
          <a:xfrm>
            <a:off x="6625283" y="1864425"/>
            <a:ext cx="4586348" cy="571813"/>
          </a:xfrm>
          <a:prstGeom prst="rect">
            <a:avLst/>
          </a:prstGeom>
        </p:spPr>
        <p:txBody>
          <a:bodyPr anchor="ctr">
            <a:noAutofit/>
          </a:bodyPr>
          <a:lstStyle>
            <a:lvl1pPr marL="0" indent="0" algn="ctr">
              <a:lnSpc>
                <a:spcPct val="100000"/>
              </a:lnSpc>
              <a:spcBef>
                <a:spcPts val="0"/>
              </a:spcBef>
              <a:buNone/>
              <a:defRPr lang="en-US" sz="1200" b="1" dirty="0">
                <a:solidFill>
                  <a:schemeClr val="tx1"/>
                </a:solidFill>
                <a:latin typeface="+mn-lt"/>
              </a:defRPr>
            </a:lvl1pPr>
          </a:lstStyle>
          <a:p>
            <a:r>
              <a:rPr lang="en-US"/>
              <a:t>[Editable Text]</a:t>
            </a:r>
          </a:p>
        </p:txBody>
      </p:sp>
    </p:spTree>
    <p:extLst>
      <p:ext uri="{BB962C8B-B14F-4D97-AF65-F5344CB8AC3E}">
        <p14:creationId xmlns:p14="http://schemas.microsoft.com/office/powerpoint/2010/main" val="1170707820"/>
      </p:ext>
    </p:extLst>
  </p:cSld>
  <p:clrMapOvr>
    <a:masterClrMapping/>
  </p:clrMapOvr>
  <p:extLst>
    <p:ext uri="{DCECCB84-F9BA-43D5-87BE-67443E8EF086}">
      <p15:sldGuideLst xmlns:p15="http://schemas.microsoft.com/office/powerpoint/2012/main">
        <p15:guide id="1" orient="horz" pos="164" userDrawn="1">
          <p15:clr>
            <a:srgbClr val="FBAE40"/>
          </p15:clr>
        </p15:guide>
        <p15:guide id="2" pos="3840" userDrawn="1">
          <p15:clr>
            <a:srgbClr val="FBAE40"/>
          </p15:clr>
        </p15:guide>
        <p15:guide id="3" pos="211" userDrawn="1">
          <p15:clr>
            <a:srgbClr val="FBAE40"/>
          </p15:clr>
        </p15:guide>
        <p15:guide id="4" orient="horz" pos="395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7F96839-1C92-4E65-805D-FD9E40CAA4A7}"/>
              </a:ext>
            </a:extLst>
          </p:cNvPr>
          <p:cNvSpPr>
            <a:spLocks noGrp="1"/>
          </p:cNvSpPr>
          <p:nvPr>
            <p:ph type="subTitle" idx="1" hasCustomPrompt="1"/>
          </p:nvPr>
        </p:nvSpPr>
        <p:spPr>
          <a:xfrm>
            <a:off x="806303" y="5312328"/>
            <a:ext cx="3266935" cy="454889"/>
          </a:xfrm>
          <a:prstGeom prst="rect">
            <a:avLst/>
          </a:prstGeom>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tx2"/>
                </a:solidFill>
                <a:effectLst/>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[Presenter Name &amp; Title]</a:t>
            </a:r>
          </a:p>
        </p:txBody>
      </p:sp>
      <p:sp>
        <p:nvSpPr>
          <p:cNvPr id="65" name="Text Placeholder 64"/>
          <p:cNvSpPr>
            <a:spLocks noGrp="1"/>
          </p:cNvSpPr>
          <p:nvPr>
            <p:ph type="body" sz="quarter" idx="12" hasCustomPrompt="1"/>
          </p:nvPr>
        </p:nvSpPr>
        <p:spPr>
          <a:xfrm>
            <a:off x="806303" y="5767217"/>
            <a:ext cx="2585720" cy="616745"/>
          </a:xfrm>
          <a:prstGeom prst="rect">
            <a:avLst/>
          </a:prstGeom>
        </p:spPr>
        <p:txBody>
          <a:bodyPr>
            <a:noAutofit/>
          </a:bodyPr>
          <a:lstStyle>
            <a:lvl1pPr marL="0" indent="0">
              <a:buNone/>
              <a:defRPr sz="2000" baseline="0">
                <a:solidFill>
                  <a:schemeClr val="tx2"/>
                </a:solidFill>
                <a:effectLst/>
                <a:latin typeface="+mn-lt"/>
              </a:defRPr>
            </a:lvl1pPr>
          </a:lstStyle>
          <a:p>
            <a:pPr lvl="0"/>
            <a:r>
              <a:rPr lang="en-US"/>
              <a:t>[Event Name]</a:t>
            </a:r>
          </a:p>
        </p:txBody>
      </p:sp>
      <p:pic>
        <p:nvPicPr>
          <p:cNvPr id="6" name="Picture 5"/>
          <p:cNvPicPr>
            <a:picLocks noChangeAspect="1"/>
          </p:cNvPicPr>
          <p:nvPr/>
        </p:nvPicPr>
        <p:blipFill>
          <a:blip r:embed="rId2"/>
          <a:stretch>
            <a:fillRect/>
          </a:stretch>
        </p:blipFill>
        <p:spPr>
          <a:xfrm>
            <a:off x="5699052" y="1301121"/>
            <a:ext cx="6492949" cy="5556883"/>
          </a:xfrm>
          <a:prstGeom prst="rect">
            <a:avLst/>
          </a:prstGeom>
        </p:spPr>
      </p:pic>
      <p:pic>
        <p:nvPicPr>
          <p:cNvPr id="7" name="officeArt object" descr="A close up of a sign&#10;&#10;Description automatically generated"/>
          <p:cNvPicPr/>
          <p:nvPr/>
        </p:nvPicPr>
        <p:blipFill>
          <a:blip r:embed="rId3"/>
          <a:stretch>
            <a:fillRect/>
          </a:stretch>
        </p:blipFill>
        <p:spPr>
          <a:xfrm>
            <a:off x="9409816" y="5582097"/>
            <a:ext cx="1483507" cy="1057625"/>
          </a:xfrm>
          <a:prstGeom prst="rect">
            <a:avLst/>
          </a:prstGeom>
          <a:ln w="12700" cap="flat">
            <a:noFill/>
            <a:miter lim="400000"/>
          </a:ln>
          <a:effectLst/>
        </p:spPr>
      </p:pic>
      <p:sp>
        <p:nvSpPr>
          <p:cNvPr id="2" name="Title 1">
            <a:extLst>
              <a:ext uri="{FF2B5EF4-FFF2-40B4-BE49-F238E27FC236}">
                <a16:creationId xmlns:a16="http://schemas.microsoft.com/office/drawing/2014/main" id="{2900424E-9760-4F85-96DF-E3C6CF338D02}"/>
              </a:ext>
            </a:extLst>
          </p:cNvPr>
          <p:cNvSpPr>
            <a:spLocks noGrp="1"/>
          </p:cNvSpPr>
          <p:nvPr>
            <p:ph type="ctrTitle" hasCustomPrompt="1"/>
          </p:nvPr>
        </p:nvSpPr>
        <p:spPr>
          <a:xfrm>
            <a:off x="806303" y="1519946"/>
            <a:ext cx="9804991" cy="3096100"/>
          </a:xfrm>
          <a:prstGeom prst="rect">
            <a:avLst/>
          </a:prstGeom>
        </p:spPr>
        <p:txBody>
          <a:bodyPr anchor="ctr">
            <a:normAutofit/>
          </a:bodyPr>
          <a:lstStyle>
            <a:lvl1pPr algn="l">
              <a:defRPr sz="4800" b="1">
                <a:solidFill>
                  <a:schemeClr val="tx2"/>
                </a:solidFill>
                <a:effectLst/>
                <a:latin typeface="+mn-lt"/>
              </a:defRPr>
            </a:lvl1pPr>
          </a:lstStyle>
          <a:p>
            <a:r>
              <a:rPr lang="en-US"/>
              <a:t>Click to edit Master title style </a:t>
            </a:r>
            <a:r>
              <a:rPr lang="en-US" err="1"/>
              <a:t>xxxxx</a:t>
            </a:r>
            <a:br>
              <a:rPr lang="en-US"/>
            </a:br>
            <a:r>
              <a:rPr lang="en-US" err="1"/>
              <a:t>xxxxxxx</a:t>
            </a:r>
            <a:endParaRPr lang="en-US"/>
          </a:p>
        </p:txBody>
      </p:sp>
    </p:spTree>
    <p:extLst>
      <p:ext uri="{BB962C8B-B14F-4D97-AF65-F5344CB8AC3E}">
        <p14:creationId xmlns:p14="http://schemas.microsoft.com/office/powerpoint/2010/main" val="351421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900424E-9760-4F85-96DF-E3C6CF338D02}"/>
              </a:ext>
            </a:extLst>
          </p:cNvPr>
          <p:cNvSpPr txBox="1">
            <a:spLocks/>
          </p:cNvSpPr>
          <p:nvPr/>
        </p:nvSpPr>
        <p:spPr>
          <a:xfrm>
            <a:off x="838201" y="1181260"/>
            <a:ext cx="10568711" cy="3096100"/>
          </a:xfrm>
          <a:prstGeom prst="rect">
            <a:avLst/>
          </a:prstGeom>
        </p:spPr>
        <p:txBody>
          <a:bodyPr anchor="ctr">
            <a:normAutofit/>
          </a:bodyPr>
          <a:lstStyle>
            <a:lvl1pPr algn="l" defTabSz="914400" rtl="0" eaLnBrk="1" latinLnBrk="0" hangingPunct="1">
              <a:lnSpc>
                <a:spcPct val="90000"/>
              </a:lnSpc>
              <a:spcBef>
                <a:spcPct val="0"/>
              </a:spcBef>
              <a:buNone/>
              <a:defRPr sz="4800" b="1" kern="1200">
                <a:solidFill>
                  <a:srgbClr val="BE0D2A"/>
                </a:solidFill>
                <a:latin typeface="+mn-lt"/>
                <a:ea typeface="+mj-ea"/>
                <a:cs typeface="+mj-cs"/>
              </a:defRPr>
            </a:lvl1pPr>
          </a:lstStyle>
          <a:p>
            <a:r>
              <a:rPr lang="en-US" sz="4800">
                <a:solidFill>
                  <a:srgbClr val="BE0D2A"/>
                </a:solidFill>
              </a:rPr>
              <a:t>Click to edit Master title style xxxxx</a:t>
            </a:r>
            <a:br>
              <a:rPr lang="en-US" sz="4800"/>
            </a:br>
            <a:endParaRPr lang="en-US" sz="4800"/>
          </a:p>
        </p:txBody>
      </p:sp>
      <p:sp>
        <p:nvSpPr>
          <p:cNvPr id="6" name="Subtitle 2">
            <a:extLst>
              <a:ext uri="{FF2B5EF4-FFF2-40B4-BE49-F238E27FC236}">
                <a16:creationId xmlns:a16="http://schemas.microsoft.com/office/drawing/2014/main" id="{67F96839-1C92-4E65-805D-FD9E40CAA4A7}"/>
              </a:ext>
            </a:extLst>
          </p:cNvPr>
          <p:cNvSpPr>
            <a:spLocks noGrp="1"/>
          </p:cNvSpPr>
          <p:nvPr>
            <p:ph type="subTitle" idx="1" hasCustomPrompt="1"/>
          </p:nvPr>
        </p:nvSpPr>
        <p:spPr>
          <a:xfrm>
            <a:off x="838200" y="4973642"/>
            <a:ext cx="2585720" cy="454889"/>
          </a:xfrm>
          <a:prstGeom prst="rect">
            <a:avLst/>
          </a:prstGeom>
        </p:spPr>
        <p:txBody>
          <a:bodyPr anchor="ctr">
            <a:noAutofit/>
          </a:bodyPr>
          <a:lstStyle>
            <a:lvl1pPr marL="0" marR="0" indent="0" algn="l" defTabSz="914377" rtl="0" eaLnBrk="1" fontAlgn="auto" latinLnBrk="0" hangingPunct="1">
              <a:lnSpc>
                <a:spcPct val="90000"/>
              </a:lnSpc>
              <a:spcBef>
                <a:spcPts val="1000"/>
              </a:spcBef>
              <a:spcAft>
                <a:spcPts val="0"/>
              </a:spcAft>
              <a:buClrTx/>
              <a:buSzTx/>
              <a:buFont typeface="Arial" panose="020B0604020202020204" pitchFamily="34" charset="0"/>
              <a:buNone/>
              <a:tabLst/>
              <a:defRPr sz="2000">
                <a:solidFill>
                  <a:schemeClr val="tx2"/>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[Date]</a:t>
            </a:r>
          </a:p>
        </p:txBody>
      </p:sp>
      <p:sp>
        <p:nvSpPr>
          <p:cNvPr id="7" name="Text Placeholder 64"/>
          <p:cNvSpPr>
            <a:spLocks noGrp="1"/>
          </p:cNvSpPr>
          <p:nvPr>
            <p:ph type="body" sz="quarter" idx="12" hasCustomPrompt="1"/>
          </p:nvPr>
        </p:nvSpPr>
        <p:spPr>
          <a:xfrm>
            <a:off x="838200" y="5428531"/>
            <a:ext cx="2585720" cy="616745"/>
          </a:xfrm>
          <a:prstGeom prst="rect">
            <a:avLst/>
          </a:prstGeom>
        </p:spPr>
        <p:txBody>
          <a:bodyPr>
            <a:noAutofit/>
          </a:bodyPr>
          <a:lstStyle>
            <a:lvl1pPr marL="0" indent="0">
              <a:buNone/>
              <a:defRPr sz="2000">
                <a:solidFill>
                  <a:schemeClr val="tx2"/>
                </a:solidFill>
                <a:latin typeface="+mn-lt"/>
              </a:defRPr>
            </a:lvl1pPr>
          </a:lstStyle>
          <a:p>
            <a:pPr lvl="0"/>
            <a:r>
              <a:rPr lang="en-US"/>
              <a:t>[Location]</a:t>
            </a:r>
          </a:p>
        </p:txBody>
      </p:sp>
    </p:spTree>
    <p:extLst>
      <p:ext uri="{BB962C8B-B14F-4D97-AF65-F5344CB8AC3E}">
        <p14:creationId xmlns:p14="http://schemas.microsoft.com/office/powerpoint/2010/main" val="2256348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73FB80E-31BA-4E9E-94D9-6703D527879C}" type="slidenum">
              <a:rPr lang="en-SG" smtClean="0"/>
              <a:t>‹#›</a:t>
            </a:fld>
            <a:endParaRPr lang="en-SG"/>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1527" y="3063245"/>
            <a:ext cx="2411807" cy="1682655"/>
          </a:xfrm>
          <a:prstGeom prst="rect">
            <a:avLst/>
          </a:prstGeom>
        </p:spPr>
      </p:pic>
      <p:cxnSp>
        <p:nvCxnSpPr>
          <p:cNvPr id="8" name="Straight Connector 7"/>
          <p:cNvCxnSpPr/>
          <p:nvPr/>
        </p:nvCxnSpPr>
        <p:spPr>
          <a:xfrm>
            <a:off x="5717309" y="2733964"/>
            <a:ext cx="0" cy="2355272"/>
          </a:xfrm>
          <a:prstGeom prst="line">
            <a:avLst/>
          </a:prstGeom>
          <a:ln w="41275">
            <a:solidFill>
              <a:srgbClr val="C00000"/>
            </a:solidFill>
          </a:ln>
        </p:spPr>
        <p:style>
          <a:lnRef idx="1">
            <a:schemeClr val="dk1"/>
          </a:lnRef>
          <a:fillRef idx="0">
            <a:schemeClr val="dk1"/>
          </a:fillRef>
          <a:effectRef idx="0">
            <a:schemeClr val="dk1"/>
          </a:effectRef>
          <a:fontRef idx="minor">
            <a:schemeClr val="tx1"/>
          </a:fontRef>
        </p:style>
      </p:cxnSp>
      <p:sp>
        <p:nvSpPr>
          <p:cNvPr id="12" name="Text Placeholder 11"/>
          <p:cNvSpPr>
            <a:spLocks noGrp="1"/>
          </p:cNvSpPr>
          <p:nvPr>
            <p:ph type="body" sz="quarter" idx="13" hasCustomPrompt="1"/>
          </p:nvPr>
        </p:nvSpPr>
        <p:spPr>
          <a:xfrm>
            <a:off x="4271747" y="1626178"/>
            <a:ext cx="2891127" cy="914400"/>
          </a:xfrm>
          <a:prstGeom prst="rect">
            <a:avLst/>
          </a:prstGeom>
        </p:spPr>
        <p:txBody>
          <a:bodyPr/>
          <a:lstStyle>
            <a:lvl1pPr marL="0" indent="0" algn="ctr">
              <a:buNone/>
              <a:defRPr b="1">
                <a:solidFill>
                  <a:schemeClr val="bg2">
                    <a:lumMod val="50000"/>
                  </a:schemeClr>
                </a:solidFill>
                <a:latin typeface="Arial" panose="020B0604020202020204" pitchFamily="34" charset="0"/>
                <a:cs typeface="Arial" panose="020B0604020202020204" pitchFamily="34" charset="0"/>
              </a:defRPr>
            </a:lvl1pPr>
          </a:lstStyle>
          <a:p>
            <a:pPr lvl="0"/>
            <a:r>
              <a:rPr lang="en-US"/>
              <a:t>Insert text</a:t>
            </a:r>
            <a:endParaRPr lang="en-SG"/>
          </a:p>
        </p:txBody>
      </p:sp>
      <p:sp>
        <p:nvSpPr>
          <p:cNvPr id="14" name="Text Placeholder 13"/>
          <p:cNvSpPr>
            <a:spLocks noGrp="1"/>
          </p:cNvSpPr>
          <p:nvPr>
            <p:ph type="body" sz="quarter" idx="14" hasCustomPrompt="1"/>
          </p:nvPr>
        </p:nvSpPr>
        <p:spPr>
          <a:xfrm>
            <a:off x="6231660" y="3304136"/>
            <a:ext cx="3750541" cy="1200871"/>
          </a:xfrm>
          <a:prstGeom prst="rect">
            <a:avLst/>
          </a:prstGeom>
        </p:spPr>
        <p:txBody>
          <a:bodyPr/>
          <a:lstStyle>
            <a:lvl1pPr marL="0" indent="0">
              <a:buNone/>
              <a:defRPr sz="1600" baseline="0">
                <a:solidFill>
                  <a:schemeClr val="bg2">
                    <a:lumMod val="50000"/>
                  </a:schemeClr>
                </a:solidFill>
                <a:latin typeface="Arial" panose="020B0604020202020204" pitchFamily="34" charset="0"/>
                <a:cs typeface="Arial" panose="020B0604020202020204" pitchFamily="34" charset="0"/>
              </a:defRPr>
            </a:lvl1pPr>
          </a:lstStyle>
          <a:p>
            <a:pPr lvl="0"/>
            <a:r>
              <a:rPr lang="en-US"/>
              <a:t>Insert text</a:t>
            </a:r>
            <a:endParaRPr lang="en-SG"/>
          </a:p>
        </p:txBody>
      </p:sp>
    </p:spTree>
    <p:extLst>
      <p:ext uri="{BB962C8B-B14F-4D97-AF65-F5344CB8AC3E}">
        <p14:creationId xmlns:p14="http://schemas.microsoft.com/office/powerpoint/2010/main" val="2741279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2" name="Rectangle 1"/>
          <p:cNvSpPr/>
          <p:nvPr/>
        </p:nvSpPr>
        <p:spPr>
          <a:xfrm>
            <a:off x="1" y="1807127"/>
            <a:ext cx="12181952" cy="4429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Text Placeholder 10"/>
          <p:cNvSpPr>
            <a:spLocks noGrp="1"/>
          </p:cNvSpPr>
          <p:nvPr>
            <p:ph type="body" sz="quarter" idx="15" hasCustomPrompt="1"/>
          </p:nvPr>
        </p:nvSpPr>
        <p:spPr>
          <a:xfrm flipH="1">
            <a:off x="606365" y="284682"/>
            <a:ext cx="3409913" cy="731520"/>
          </a:xfrm>
          <a:prstGeom prst="rect">
            <a:avLst/>
          </a:prstGeom>
          <a:noFill/>
        </p:spPr>
        <p:txBody>
          <a:bodyPr anchor="ctr">
            <a:noAutofit/>
          </a:bodyPr>
          <a:lstStyle>
            <a:lvl1pPr marL="0" marR="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lang="en-US" sz="2800" b="1" baseline="0" dirty="0">
                <a:solidFill>
                  <a:schemeClr val="accent1"/>
                </a:solidFill>
                <a:latin typeface="+mn-lt"/>
              </a:defRPr>
            </a:lvl1pPr>
          </a:lstStyle>
          <a:p>
            <a:r>
              <a:rPr lang="en-US"/>
              <a:t>[Editable Headline]</a:t>
            </a:r>
          </a:p>
        </p:txBody>
      </p:sp>
      <p:sp>
        <p:nvSpPr>
          <p:cNvPr id="24" name="Content Placeholder 3"/>
          <p:cNvSpPr>
            <a:spLocks noGrp="1"/>
          </p:cNvSpPr>
          <p:nvPr>
            <p:ph sz="quarter" idx="26" hasCustomPrompt="1"/>
          </p:nvPr>
        </p:nvSpPr>
        <p:spPr>
          <a:xfrm>
            <a:off x="364252" y="2015735"/>
            <a:ext cx="5464301" cy="4158777"/>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27" name="Text Placeholder 10"/>
          <p:cNvSpPr>
            <a:spLocks noGrp="1"/>
          </p:cNvSpPr>
          <p:nvPr>
            <p:ph type="body" sz="quarter" idx="28" hasCustomPrompt="1"/>
          </p:nvPr>
        </p:nvSpPr>
        <p:spPr>
          <a:xfrm>
            <a:off x="803230" y="1245934"/>
            <a:ext cx="4586348" cy="571813"/>
          </a:xfrm>
          <a:prstGeom prst="rect">
            <a:avLst/>
          </a:prstGeom>
        </p:spPr>
        <p:txBody>
          <a:bodyPr anchor="ctr">
            <a:noAutofit/>
          </a:bodyPr>
          <a:lstStyle>
            <a:lvl1pPr marL="0" indent="0" algn="ctr">
              <a:buNone/>
              <a:defRPr lang="en-US" sz="1800" b="0" dirty="0">
                <a:solidFill>
                  <a:schemeClr val="tx2"/>
                </a:solidFill>
                <a:latin typeface="+mn-lt"/>
              </a:defRPr>
            </a:lvl1pPr>
          </a:lstStyle>
          <a:p>
            <a:r>
              <a:rPr lang="en-US"/>
              <a:t>[Editable Text]</a:t>
            </a:r>
          </a:p>
        </p:txBody>
      </p:sp>
      <p:sp>
        <p:nvSpPr>
          <p:cNvPr id="33" name="Text Placeholder 10"/>
          <p:cNvSpPr>
            <a:spLocks noGrp="1"/>
          </p:cNvSpPr>
          <p:nvPr>
            <p:ph type="body" sz="quarter" idx="30" hasCustomPrompt="1"/>
          </p:nvPr>
        </p:nvSpPr>
        <p:spPr>
          <a:xfrm>
            <a:off x="819705" y="6326798"/>
            <a:ext cx="2803343" cy="158889"/>
          </a:xfrm>
          <a:prstGeom prst="rect">
            <a:avLst/>
          </a:prstGeom>
        </p:spPr>
        <p:txBody>
          <a:bodyPr anchor="ctr">
            <a:noAutofit/>
          </a:bodyPr>
          <a:lstStyle>
            <a:lvl1pPr marL="0" indent="0" algn="l">
              <a:buNone/>
              <a:defRPr lang="en-US" sz="700" b="0" dirty="0">
                <a:solidFill>
                  <a:schemeClr val="tx2"/>
                </a:solidFill>
                <a:latin typeface="+mn-lt"/>
              </a:defRPr>
            </a:lvl1pPr>
          </a:lstStyle>
          <a:p>
            <a:r>
              <a:rPr lang="en-US"/>
              <a:t>XXXXXXXXXX</a:t>
            </a:r>
          </a:p>
        </p:txBody>
      </p:sp>
      <p:sp>
        <p:nvSpPr>
          <p:cNvPr id="35" name="Text Placeholder 10"/>
          <p:cNvSpPr>
            <a:spLocks noGrp="1"/>
          </p:cNvSpPr>
          <p:nvPr>
            <p:ph type="body" sz="quarter" idx="31" hasCustomPrompt="1"/>
          </p:nvPr>
        </p:nvSpPr>
        <p:spPr>
          <a:xfrm>
            <a:off x="716229" y="6524789"/>
            <a:ext cx="2906816" cy="160953"/>
          </a:xfrm>
          <a:prstGeom prst="rect">
            <a:avLst/>
          </a:prstGeom>
        </p:spPr>
        <p:txBody>
          <a:bodyPr anchor="ctr">
            <a:noAutofit/>
          </a:bodyPr>
          <a:lstStyle>
            <a:lvl1pPr marL="0" indent="0" algn="l">
              <a:buNone/>
              <a:defRPr lang="en-US" sz="700" b="0" dirty="0">
                <a:solidFill>
                  <a:schemeClr val="tx2"/>
                </a:solidFill>
                <a:latin typeface="+mn-lt"/>
              </a:defRPr>
            </a:lvl1pPr>
          </a:lstStyle>
          <a:p>
            <a:r>
              <a:rPr lang="en-US"/>
              <a:t>XXXXXXXXXX</a:t>
            </a:r>
          </a:p>
        </p:txBody>
      </p:sp>
      <p:sp>
        <p:nvSpPr>
          <p:cNvPr id="36" name="Rectangle 35"/>
          <p:cNvSpPr/>
          <p:nvPr/>
        </p:nvSpPr>
        <p:spPr>
          <a:xfrm>
            <a:off x="280773" y="6485686"/>
            <a:ext cx="399468" cy="200055"/>
          </a:xfrm>
          <a:prstGeom prst="rect">
            <a:avLst/>
          </a:prstGeom>
        </p:spPr>
        <p:txBody>
          <a:bodyPr wrap="none">
            <a:spAutoFit/>
          </a:bodyPr>
          <a:lstStyle/>
          <a:p>
            <a:r>
              <a:rPr lang="en-US" sz="700">
                <a:solidFill>
                  <a:schemeClr val="tx2"/>
                </a:solidFill>
              </a:rPr>
              <a:t>Note:</a:t>
            </a:r>
          </a:p>
        </p:txBody>
      </p:sp>
      <p:sp>
        <p:nvSpPr>
          <p:cNvPr id="37" name="Text Placeholder 10"/>
          <p:cNvSpPr>
            <a:spLocks noGrp="1"/>
          </p:cNvSpPr>
          <p:nvPr>
            <p:ph type="body" sz="quarter" idx="32" hasCustomPrompt="1"/>
          </p:nvPr>
        </p:nvSpPr>
        <p:spPr>
          <a:xfrm>
            <a:off x="6655139" y="6326798"/>
            <a:ext cx="2803343" cy="158889"/>
          </a:xfrm>
          <a:prstGeom prst="rect">
            <a:avLst/>
          </a:prstGeom>
        </p:spPr>
        <p:txBody>
          <a:bodyPr anchor="ctr">
            <a:noAutofit/>
          </a:bodyPr>
          <a:lstStyle>
            <a:lvl1pPr marL="0" indent="0" algn="l">
              <a:buNone/>
              <a:defRPr lang="en-US" sz="700" b="0" dirty="0">
                <a:solidFill>
                  <a:schemeClr val="tx2"/>
                </a:solidFill>
                <a:latin typeface="+mn-lt"/>
              </a:defRPr>
            </a:lvl1pPr>
          </a:lstStyle>
          <a:p>
            <a:r>
              <a:rPr lang="en-US"/>
              <a:t>XXXXXXXXXX</a:t>
            </a:r>
          </a:p>
        </p:txBody>
      </p:sp>
      <p:sp>
        <p:nvSpPr>
          <p:cNvPr id="38" name="Rectangle 37"/>
          <p:cNvSpPr/>
          <p:nvPr/>
        </p:nvSpPr>
        <p:spPr>
          <a:xfrm>
            <a:off x="6116207" y="6287694"/>
            <a:ext cx="538930" cy="200055"/>
          </a:xfrm>
          <a:prstGeom prst="rect">
            <a:avLst/>
          </a:prstGeom>
        </p:spPr>
        <p:txBody>
          <a:bodyPr wrap="none">
            <a:spAutoFit/>
          </a:bodyPr>
          <a:lstStyle/>
          <a:p>
            <a:r>
              <a:rPr lang="en-US" sz="700">
                <a:solidFill>
                  <a:schemeClr val="tx2"/>
                </a:solidFill>
              </a:rPr>
              <a:t>Sources:</a:t>
            </a:r>
          </a:p>
        </p:txBody>
      </p:sp>
      <p:sp>
        <p:nvSpPr>
          <p:cNvPr id="39" name="Text Placeholder 10"/>
          <p:cNvSpPr>
            <a:spLocks noGrp="1"/>
          </p:cNvSpPr>
          <p:nvPr>
            <p:ph type="body" sz="quarter" idx="33" hasCustomPrompt="1"/>
          </p:nvPr>
        </p:nvSpPr>
        <p:spPr>
          <a:xfrm>
            <a:off x="6551663" y="6524789"/>
            <a:ext cx="2906816" cy="160953"/>
          </a:xfrm>
          <a:prstGeom prst="rect">
            <a:avLst/>
          </a:prstGeom>
        </p:spPr>
        <p:txBody>
          <a:bodyPr anchor="ctr">
            <a:noAutofit/>
          </a:bodyPr>
          <a:lstStyle>
            <a:lvl1pPr marL="0" indent="0" algn="l">
              <a:buNone/>
              <a:defRPr lang="en-US" sz="700" b="0" dirty="0">
                <a:solidFill>
                  <a:schemeClr val="tx2"/>
                </a:solidFill>
                <a:latin typeface="+mn-lt"/>
              </a:defRPr>
            </a:lvl1pPr>
          </a:lstStyle>
          <a:p>
            <a:r>
              <a:rPr lang="en-US"/>
              <a:t>XXXXXXXXXX</a:t>
            </a:r>
          </a:p>
        </p:txBody>
      </p:sp>
      <p:sp>
        <p:nvSpPr>
          <p:cNvPr id="40" name="Rectangle 39"/>
          <p:cNvSpPr/>
          <p:nvPr/>
        </p:nvSpPr>
        <p:spPr>
          <a:xfrm>
            <a:off x="6116207" y="6485686"/>
            <a:ext cx="399468" cy="200055"/>
          </a:xfrm>
          <a:prstGeom prst="rect">
            <a:avLst/>
          </a:prstGeom>
        </p:spPr>
        <p:txBody>
          <a:bodyPr wrap="none">
            <a:spAutoFit/>
          </a:bodyPr>
          <a:lstStyle/>
          <a:p>
            <a:r>
              <a:rPr lang="en-US" sz="700">
                <a:solidFill>
                  <a:schemeClr val="tx2"/>
                </a:solidFill>
              </a:rPr>
              <a:t>Note:</a:t>
            </a:r>
          </a:p>
        </p:txBody>
      </p:sp>
      <p:sp>
        <p:nvSpPr>
          <p:cNvPr id="26" name="Text Placeholder 10"/>
          <p:cNvSpPr>
            <a:spLocks noGrp="1"/>
          </p:cNvSpPr>
          <p:nvPr>
            <p:ph type="body" sz="quarter" idx="35" hasCustomPrompt="1"/>
          </p:nvPr>
        </p:nvSpPr>
        <p:spPr>
          <a:xfrm>
            <a:off x="6630095" y="1245934"/>
            <a:ext cx="4586348" cy="571813"/>
          </a:xfrm>
          <a:prstGeom prst="rect">
            <a:avLst/>
          </a:prstGeom>
        </p:spPr>
        <p:txBody>
          <a:bodyPr anchor="ctr">
            <a:noAutofit/>
          </a:bodyPr>
          <a:lstStyle>
            <a:lvl1pPr marL="0" indent="0" algn="ctr">
              <a:buNone/>
              <a:defRPr lang="en-US" sz="1800" b="0" dirty="0">
                <a:solidFill>
                  <a:schemeClr val="tx2"/>
                </a:solidFill>
                <a:latin typeface="+mn-lt"/>
              </a:defRPr>
            </a:lvl1pPr>
          </a:lstStyle>
          <a:p>
            <a:r>
              <a:rPr lang="en-US"/>
              <a:t>[Editable Text]</a:t>
            </a:r>
          </a:p>
        </p:txBody>
      </p:sp>
      <p:sp>
        <p:nvSpPr>
          <p:cNvPr id="29" name="Content Placeholder 3"/>
          <p:cNvSpPr>
            <a:spLocks noGrp="1"/>
          </p:cNvSpPr>
          <p:nvPr>
            <p:ph sz="quarter" idx="36" hasCustomPrompt="1"/>
          </p:nvPr>
        </p:nvSpPr>
        <p:spPr>
          <a:xfrm>
            <a:off x="6191116" y="2009122"/>
            <a:ext cx="5464301" cy="4158777"/>
          </a:xfrm>
          <a:prstGeom prst="rect">
            <a:avLst/>
          </a:prstGeom>
          <a:pattFill prst="pct5">
            <a:fgClr>
              <a:schemeClr val="tx2"/>
            </a:fgClr>
            <a:bgClr>
              <a:schemeClr val="bg1"/>
            </a:bgClr>
          </a:pattFill>
        </p:spPr>
        <p:txBody>
          <a:bodyPr/>
          <a:lstStyle>
            <a:lvl1pPr marL="0" indent="0">
              <a:buNone/>
              <a:defRPr/>
            </a:lvl1pPr>
          </a:lstStyle>
          <a:p>
            <a:pPr lvl="0"/>
            <a:r>
              <a:rPr lang="en-US"/>
              <a:t>   </a:t>
            </a:r>
          </a:p>
        </p:txBody>
      </p:sp>
      <p:sp>
        <p:nvSpPr>
          <p:cNvPr id="34" name="Rectangle 33"/>
          <p:cNvSpPr/>
          <p:nvPr/>
        </p:nvSpPr>
        <p:spPr>
          <a:xfrm>
            <a:off x="280772" y="6287693"/>
            <a:ext cx="11374645" cy="307777"/>
          </a:xfrm>
          <a:prstGeom prst="rect">
            <a:avLst/>
          </a:prstGeom>
          <a:solidFill>
            <a:schemeClr val="bg1"/>
          </a:solidFill>
        </p:spPr>
        <p:txBody>
          <a:bodyPr wrap="square">
            <a:spAutoFit/>
          </a:bodyPr>
          <a:lstStyle/>
          <a:p>
            <a:endParaRPr lang="en-US" sz="700">
              <a:solidFill>
                <a:schemeClr val="tx2"/>
              </a:solidFill>
            </a:endParaRPr>
          </a:p>
          <a:p>
            <a:endParaRPr lang="en-US" sz="700">
              <a:solidFill>
                <a:schemeClr val="tx2"/>
              </a:solidFill>
            </a:endParaRPr>
          </a:p>
        </p:txBody>
      </p:sp>
    </p:spTree>
    <p:extLst>
      <p:ext uri="{BB962C8B-B14F-4D97-AF65-F5344CB8AC3E}">
        <p14:creationId xmlns:p14="http://schemas.microsoft.com/office/powerpoint/2010/main" val="3278904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4.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2B2E3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5762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4" r:id="rId3"/>
    <p:sldLayoutId id="2147483717" r:id="rId4"/>
    <p:sldLayoutId id="2147483718" r:id="rId5"/>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2B2E3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72034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2B2E3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083036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9" r:id="rId6"/>
    <p:sldLayoutId id="2147483702" r:id="rId7"/>
    <p:sldLayoutId id="2147483722" r:id="rId8"/>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2B2E3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368714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21" r:id="rId5"/>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7FFFD1E1_CEA67D2C.xml"/><Relationship Id="rId2" Type="http://schemas.openxmlformats.org/officeDocument/2006/relationships/notesSlide" Target="../notesSlides/notesSlide6.xml"/><Relationship Id="rId1" Type="http://schemas.openxmlformats.org/officeDocument/2006/relationships/slideLayout" Target="../slideLayouts/slideLayout22.xml"/><Relationship Id="rId5" Type="http://schemas.openxmlformats.org/officeDocument/2006/relationships/image" Target="../media/image25.gif"/><Relationship Id="rId4" Type="http://schemas.openxmlformats.org/officeDocument/2006/relationships/image" Target="../media/image24.gif"/></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8.xml"/><Relationship Id="rId1" Type="http://schemas.openxmlformats.org/officeDocument/2006/relationships/slideLayout" Target="../slideLayouts/slideLayout22.xml"/><Relationship Id="rId5" Type="http://schemas.openxmlformats.org/officeDocument/2006/relationships/chart" Target="../charts/chart10.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17.xml.rels><?xml version="1.0" encoding="UTF-8" standalone="yes"?>
<Relationships xmlns="http://schemas.openxmlformats.org/package/2006/relationships"><Relationship Id="rId3" Type="http://schemas.openxmlformats.org/officeDocument/2006/relationships/hyperlink" Target="mailto:RegionalTeam@amro-asia.org"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chart" Target="../charts/chart3.xml"/><Relationship Id="rId5" Type="http://schemas.openxmlformats.org/officeDocument/2006/relationships/image" Target="../media/image20.svg"/><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3E017F3-34FF-F4FF-EAE9-85F831D79A6C}"/>
            </a:ext>
          </a:extLst>
        </p:cNvPr>
        <p:cNvGrpSpPr/>
        <p:nvPr/>
      </p:nvGrpSpPr>
      <p:grpSpPr>
        <a:xfrm>
          <a:off x="0" y="0"/>
          <a:ext cx="0" cy="0"/>
          <a:chOff x="0" y="0"/>
          <a:chExt cx="0" cy="0"/>
        </a:xfrm>
      </p:grpSpPr>
      <p:pic>
        <p:nvPicPr>
          <p:cNvPr id="2" name="Picture 1" descr="A red and orange background with a city skyline&#10;&#10;Description automatically generated">
            <a:extLst>
              <a:ext uri="{FF2B5EF4-FFF2-40B4-BE49-F238E27FC236}">
                <a16:creationId xmlns:a16="http://schemas.microsoft.com/office/drawing/2014/main" id="{7A60F309-EF6F-CA3B-DCEB-AA4AE65602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28000" b="23111"/>
          <a:stretch/>
        </p:blipFill>
        <p:spPr>
          <a:xfrm>
            <a:off x="0" y="0"/>
            <a:ext cx="4581144" cy="6858000"/>
          </a:xfrm>
          <a:prstGeom prst="rect">
            <a:avLst/>
          </a:prstGeom>
        </p:spPr>
      </p:pic>
      <p:sp>
        <p:nvSpPr>
          <p:cNvPr id="3" name="Title 3">
            <a:extLst>
              <a:ext uri="{FF2B5EF4-FFF2-40B4-BE49-F238E27FC236}">
                <a16:creationId xmlns:a16="http://schemas.microsoft.com/office/drawing/2014/main" id="{AC51080F-8A5E-4EDA-3F5B-80382D72E447}"/>
              </a:ext>
            </a:extLst>
          </p:cNvPr>
          <p:cNvSpPr>
            <a:spLocks noGrp="1"/>
          </p:cNvSpPr>
          <p:nvPr>
            <p:ph type="ctrTitle"/>
          </p:nvPr>
        </p:nvSpPr>
        <p:spPr>
          <a:xfrm>
            <a:off x="4974336" y="1200000"/>
            <a:ext cx="6096000" cy="3000000"/>
          </a:xfrm>
        </p:spPr>
        <p:txBody>
          <a:bodyPr>
            <a:normAutofit/>
          </a:bodyPr>
          <a:lstStyle/>
          <a:p>
            <a:pPr>
              <a:lnSpc>
                <a:spcPct val="100000"/>
              </a:lnSpc>
            </a:pPr>
            <a:r>
              <a:rPr lang="en-US" altLang="ja-JP" sz="4400">
                <a:solidFill>
                  <a:srgbClr val="FF5A5A"/>
                </a:solidFill>
                <a:cs typeface="Calibri" panose="020F0502020204030204" pitchFamily="34" charset="0"/>
              </a:rPr>
              <a:t>The New Geography of Growth</a:t>
            </a:r>
            <a:br>
              <a:rPr lang="en-US" sz="4400"/>
            </a:br>
            <a:r>
              <a:rPr lang="en-US" altLang="ja-JP" sz="2800">
                <a:solidFill>
                  <a:srgbClr val="FFFFFF"/>
                </a:solidFill>
              </a:rPr>
              <a:t>Why East Asia and RCEP Matter More Than Ever</a:t>
            </a:r>
            <a:endParaRPr lang="en-SG" sz="3200" b="0">
              <a:solidFill>
                <a:srgbClr val="FF5A5A"/>
              </a:solidFill>
              <a:cs typeface="Calibri" panose="020F0502020204030204" pitchFamily="34" charset="0"/>
            </a:endParaRPr>
          </a:p>
        </p:txBody>
      </p:sp>
      <p:sp>
        <p:nvSpPr>
          <p:cNvPr id="6" name="Text Placeholder 2">
            <a:extLst>
              <a:ext uri="{FF2B5EF4-FFF2-40B4-BE49-F238E27FC236}">
                <a16:creationId xmlns:a16="http://schemas.microsoft.com/office/drawing/2014/main" id="{63D87CBE-BEBD-01AF-DD50-5125654C2004}"/>
              </a:ext>
            </a:extLst>
          </p:cNvPr>
          <p:cNvSpPr>
            <a:spLocks noGrp="1"/>
          </p:cNvSpPr>
          <p:nvPr>
            <p:ph type="body" sz="quarter" idx="12"/>
          </p:nvPr>
        </p:nvSpPr>
        <p:spPr>
          <a:xfrm>
            <a:off x="4974336" y="4680000"/>
            <a:ext cx="6096000" cy="1400000"/>
          </a:xfrm>
        </p:spPr>
        <p:txBody>
          <a:bodyPr/>
          <a:lstStyle/>
          <a:p>
            <a:pPr>
              <a:spcBef>
                <a:spcPts val="0"/>
              </a:spcBef>
              <a:spcAft>
                <a:spcPts val="600"/>
              </a:spcAft>
            </a:pPr>
            <a:r>
              <a:rPr lang="en-SG" altLang="ja-JP" sz="1800">
                <a:solidFill>
                  <a:srgbClr val="FFFFFF"/>
                </a:solidFill>
              </a:rPr>
              <a:t>Yasuto Watanabe</a:t>
            </a:r>
          </a:p>
          <a:p>
            <a:pPr>
              <a:spcBef>
                <a:spcPts val="0"/>
              </a:spcBef>
              <a:spcAft>
                <a:spcPts val="600"/>
              </a:spcAft>
            </a:pPr>
            <a:r>
              <a:rPr lang="en-SG" altLang="ja-JP" sz="1800">
                <a:solidFill>
                  <a:srgbClr val="FFFFFF"/>
                </a:solidFill>
              </a:rPr>
              <a:t>Director/CEO</a:t>
            </a:r>
          </a:p>
          <a:p>
            <a:pPr>
              <a:spcBef>
                <a:spcPts val="0"/>
              </a:spcBef>
              <a:spcAft>
                <a:spcPts val="600"/>
              </a:spcAft>
            </a:pPr>
            <a:r>
              <a:rPr lang="en-SG" altLang="ja-JP" sz="1800">
                <a:solidFill>
                  <a:srgbClr val="FFFFFF"/>
                </a:solidFill>
              </a:rPr>
              <a:t>1</a:t>
            </a:r>
            <a:r>
              <a:rPr lang="en-SG" altLang="ja-JP" sz="1800" baseline="30000">
                <a:solidFill>
                  <a:srgbClr val="FFFFFF"/>
                </a:solidFill>
              </a:rPr>
              <a:t>st</a:t>
            </a:r>
            <a:r>
              <a:rPr lang="en-SG" altLang="ja-JP" sz="1800">
                <a:solidFill>
                  <a:srgbClr val="FFFFFF"/>
                </a:solidFill>
              </a:rPr>
              <a:t> RCEP Business and Investment Summit</a:t>
            </a:r>
          </a:p>
          <a:p>
            <a:pPr>
              <a:spcBef>
                <a:spcPts val="0"/>
              </a:spcBef>
              <a:spcAft>
                <a:spcPts val="600"/>
              </a:spcAft>
            </a:pPr>
            <a:r>
              <a:rPr lang="en-US" altLang="ja-JP" sz="1800">
                <a:solidFill>
                  <a:srgbClr val="B9BDC4"/>
                </a:solidFill>
              </a:rPr>
              <a:t>9 September 2026</a:t>
            </a:r>
            <a:endParaRPr lang="en-SG" sz="1800">
              <a:solidFill>
                <a:srgbClr val="B9BDC4"/>
              </a:solidFill>
            </a:endParaRPr>
          </a:p>
        </p:txBody>
      </p:sp>
      <p:sp>
        <p:nvSpPr>
          <p:cNvPr id="20" name="Image fade">
            <a:extLst>
              <a:ext uri="{FF2B5EF4-FFF2-40B4-BE49-F238E27FC236}">
                <a16:creationId xmlns:a16="http://schemas.microsoft.com/office/drawing/2014/main" id="{72CC1374-986E-BF81-F5CA-A5DCAF0F0C8A}"/>
              </a:ext>
            </a:extLst>
          </p:cNvPr>
          <p:cNvSpPr/>
          <p:nvPr/>
        </p:nvSpPr>
        <p:spPr>
          <a:xfrm>
            <a:off x="2904744" y="0"/>
            <a:ext cx="1676400" cy="6858000"/>
          </a:xfrm>
          <a:prstGeom prst="rect">
            <a:avLst/>
          </a:prstGeom>
          <a:gradFill>
            <a:gsLst>
              <a:gs pos="0">
                <a:srgbClr val="22252A">
                  <a:alpha val="0"/>
                </a:srgbClr>
              </a:gs>
              <a:gs pos="100000">
                <a:srgbClr val="22252A"/>
              </a:gs>
            </a:gsLst>
            <a:lin ang="0" scaled="0"/>
          </a:gradFill>
          <a:ln>
            <a:noFill/>
          </a:ln>
        </p:spPr>
        <p:txBody>
          <a:bodyPr/>
          <a:lstStyle/>
          <a:p>
            <a:endParaRPr lang="en-US"/>
          </a:p>
        </p:txBody>
      </p:sp>
      <p:sp>
        <p:nvSpPr>
          <p:cNvPr id="22" name="Accent rule">
            <a:extLst>
              <a:ext uri="{FF2B5EF4-FFF2-40B4-BE49-F238E27FC236}">
                <a16:creationId xmlns:a16="http://schemas.microsoft.com/office/drawing/2014/main" id="{4FB97006-DD24-4A4F-01CF-BE7D33188342}"/>
              </a:ext>
            </a:extLst>
          </p:cNvPr>
          <p:cNvSpPr/>
          <p:nvPr/>
        </p:nvSpPr>
        <p:spPr>
          <a:xfrm>
            <a:off x="4974336" y="4267201"/>
            <a:ext cx="1524000" cy="38100"/>
          </a:xfrm>
          <a:prstGeom prst="rect">
            <a:avLst/>
          </a:prstGeom>
          <a:solidFill>
            <a:srgbClr val="FF5A5A"/>
          </a:solidFill>
          <a:ln>
            <a:noFill/>
          </a:ln>
        </p:spPr>
        <p:txBody>
          <a:bodyPr/>
          <a:lstStyle/>
          <a:p>
            <a:endParaRPr lang="en-US"/>
          </a:p>
        </p:txBody>
      </p:sp>
      <p:pic>
        <p:nvPicPr>
          <p:cNvPr id="30" name="AMRO logo light">
            <a:extLst>
              <a:ext uri="{FF2B5EF4-FFF2-40B4-BE49-F238E27FC236}">
                <a16:creationId xmlns:a16="http://schemas.microsoft.com/office/drawing/2014/main" id="{37D60683-800E-E6EA-D6F4-6FDA73B2DF13}"/>
              </a:ext>
            </a:extLst>
          </p:cNvPr>
          <p:cNvPicPr>
            <a:picLocks noChangeAspect="1"/>
          </p:cNvPicPr>
          <p:nvPr/>
        </p:nvPicPr>
        <p:blipFill>
          <a:blip r:embed="rId4"/>
          <a:stretch>
            <a:fillRect/>
          </a:stretch>
        </p:blipFill>
        <p:spPr>
          <a:xfrm>
            <a:off x="10702462" y="6189192"/>
            <a:ext cx="1332223" cy="477081"/>
          </a:xfrm>
          <a:prstGeom prst="rect">
            <a:avLst/>
          </a:prstGeom>
        </p:spPr>
      </p:pic>
    </p:spTree>
    <p:extLst>
      <p:ext uri="{BB962C8B-B14F-4D97-AF65-F5344CB8AC3E}">
        <p14:creationId xmlns:p14="http://schemas.microsoft.com/office/powerpoint/2010/main" val="3084640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016378-4EEF-BA3A-25A1-7B4E1C5CD1B0}"/>
              </a:ext>
            </a:extLst>
          </p:cNvPr>
          <p:cNvSpPr>
            <a:spLocks noGrp="1"/>
          </p:cNvSpPr>
          <p:nvPr>
            <p:ph type="sldNum" sz="quarter" idx="4"/>
          </p:nvPr>
        </p:nvSpPr>
        <p:spPr/>
        <p:txBody>
          <a:bodyPr/>
          <a:lstStyle/>
          <a:p>
            <a:fld id="{CDFF2BB5-8849-400B-802D-B55E308F92C2}" type="slidenum">
              <a:rPr lang="en-SG" smtClean="0"/>
              <a:t>10</a:t>
            </a:fld>
            <a:endParaRPr lang="en-SG"/>
          </a:p>
        </p:txBody>
      </p:sp>
      <p:grpSp>
        <p:nvGrpSpPr>
          <p:cNvPr id="9" name="Group 8">
            <a:extLst>
              <a:ext uri="{FF2B5EF4-FFF2-40B4-BE49-F238E27FC236}">
                <a16:creationId xmlns:a16="http://schemas.microsoft.com/office/drawing/2014/main" id="{1DFE1371-11EE-0067-9E83-02B90C0593E2}"/>
              </a:ext>
            </a:extLst>
          </p:cNvPr>
          <p:cNvGrpSpPr/>
          <p:nvPr/>
        </p:nvGrpSpPr>
        <p:grpSpPr>
          <a:xfrm>
            <a:off x="1410573" y="1714450"/>
            <a:ext cx="9244641" cy="4857623"/>
            <a:chOff x="806250" y="1980431"/>
            <a:chExt cx="8860930" cy="5020335"/>
          </a:xfrm>
          <a:solidFill>
            <a:schemeClr val="tx2">
              <a:lumMod val="20000"/>
              <a:lumOff val="80000"/>
            </a:schemeClr>
          </a:solidFill>
        </p:grpSpPr>
        <p:sp>
          <p:nvSpPr>
            <p:cNvPr id="10" name="Freeform 5">
              <a:extLst>
                <a:ext uri="{FF2B5EF4-FFF2-40B4-BE49-F238E27FC236}">
                  <a16:creationId xmlns:a16="http://schemas.microsoft.com/office/drawing/2014/main" id="{DB1F61F2-39E2-FD59-27F7-6B0CA63166ED}"/>
                </a:ext>
              </a:extLst>
            </p:cNvPr>
            <p:cNvSpPr>
              <a:spLocks/>
            </p:cNvSpPr>
            <p:nvPr/>
          </p:nvSpPr>
          <p:spPr bwMode="auto">
            <a:xfrm>
              <a:off x="3118925" y="3808215"/>
              <a:ext cx="55861" cy="27522"/>
            </a:xfrm>
            <a:custGeom>
              <a:avLst/>
              <a:gdLst/>
              <a:ahLst/>
              <a:cxnLst>
                <a:cxn ang="0">
                  <a:pos x="1" y="7"/>
                </a:cxn>
                <a:cxn ang="0">
                  <a:pos x="1" y="6"/>
                </a:cxn>
                <a:cxn ang="0">
                  <a:pos x="4" y="4"/>
                </a:cxn>
                <a:cxn ang="0">
                  <a:pos x="8" y="4"/>
                </a:cxn>
                <a:cxn ang="0">
                  <a:pos x="12" y="2"/>
                </a:cxn>
                <a:cxn ang="0">
                  <a:pos x="14" y="2"/>
                </a:cxn>
                <a:cxn ang="0">
                  <a:pos x="14" y="4"/>
                </a:cxn>
                <a:cxn ang="0">
                  <a:pos x="17" y="2"/>
                </a:cxn>
                <a:cxn ang="0">
                  <a:pos x="17" y="2"/>
                </a:cxn>
                <a:cxn ang="0">
                  <a:pos x="11" y="6"/>
                </a:cxn>
                <a:cxn ang="0">
                  <a:pos x="8" y="7"/>
                </a:cxn>
                <a:cxn ang="0">
                  <a:pos x="4" y="7"/>
                </a:cxn>
                <a:cxn ang="0">
                  <a:pos x="1" y="9"/>
                </a:cxn>
                <a:cxn ang="0">
                  <a:pos x="1" y="7"/>
                </a:cxn>
              </a:cxnLst>
              <a:rect l="0" t="0" r="r" b="b"/>
              <a:pathLst>
                <a:path w="18" h="9">
                  <a:moveTo>
                    <a:pt x="1" y="7"/>
                  </a:moveTo>
                  <a:cubicBezTo>
                    <a:pt x="0" y="7"/>
                    <a:pt x="0" y="7"/>
                    <a:pt x="1" y="6"/>
                  </a:cubicBezTo>
                  <a:cubicBezTo>
                    <a:pt x="4" y="4"/>
                    <a:pt x="3" y="4"/>
                    <a:pt x="4" y="4"/>
                  </a:cubicBezTo>
                  <a:cubicBezTo>
                    <a:pt x="6" y="4"/>
                    <a:pt x="6" y="4"/>
                    <a:pt x="8" y="4"/>
                  </a:cubicBezTo>
                  <a:cubicBezTo>
                    <a:pt x="9" y="2"/>
                    <a:pt x="11" y="4"/>
                    <a:pt x="12" y="2"/>
                  </a:cubicBezTo>
                  <a:cubicBezTo>
                    <a:pt x="15" y="0"/>
                    <a:pt x="17" y="0"/>
                    <a:pt x="14" y="2"/>
                  </a:cubicBezTo>
                  <a:cubicBezTo>
                    <a:pt x="12" y="4"/>
                    <a:pt x="12" y="4"/>
                    <a:pt x="14" y="4"/>
                  </a:cubicBezTo>
                  <a:cubicBezTo>
                    <a:pt x="15" y="2"/>
                    <a:pt x="15" y="4"/>
                    <a:pt x="17" y="2"/>
                  </a:cubicBezTo>
                  <a:cubicBezTo>
                    <a:pt x="18" y="2"/>
                    <a:pt x="18" y="2"/>
                    <a:pt x="17" y="2"/>
                  </a:cubicBezTo>
                  <a:cubicBezTo>
                    <a:pt x="15" y="4"/>
                    <a:pt x="12" y="6"/>
                    <a:pt x="11" y="6"/>
                  </a:cubicBezTo>
                  <a:cubicBezTo>
                    <a:pt x="9" y="6"/>
                    <a:pt x="9" y="7"/>
                    <a:pt x="8" y="7"/>
                  </a:cubicBezTo>
                  <a:cubicBezTo>
                    <a:pt x="6" y="7"/>
                    <a:pt x="4" y="7"/>
                    <a:pt x="4" y="7"/>
                  </a:cubicBezTo>
                  <a:cubicBezTo>
                    <a:pt x="4" y="9"/>
                    <a:pt x="1" y="9"/>
                    <a:pt x="1" y="9"/>
                  </a:cubicBezTo>
                  <a:cubicBezTo>
                    <a:pt x="3" y="7"/>
                    <a:pt x="3" y="7"/>
                    <a:pt x="1" y="7"/>
                  </a:cubicBezTo>
                </a:path>
              </a:pathLst>
            </a:custGeom>
            <a:grpFill/>
            <a:ln w="3175" cmpd="sng">
              <a:solidFill>
                <a:srgbClr val="5B616A"/>
              </a:solidFill>
              <a:round/>
              <a:headEnd/>
              <a:tailEnd/>
            </a:ln>
          </p:spPr>
          <p:txBody>
            <a:bodyPr/>
            <a:lstStyle/>
            <a:p>
              <a:endParaRPr lang="en-GB"/>
            </a:p>
          </p:txBody>
        </p:sp>
        <p:sp>
          <p:nvSpPr>
            <p:cNvPr id="11" name="Freeform 7">
              <a:extLst>
                <a:ext uri="{FF2B5EF4-FFF2-40B4-BE49-F238E27FC236}">
                  <a16:creationId xmlns:a16="http://schemas.microsoft.com/office/drawing/2014/main" id="{FAF94F83-0099-B585-0C02-F3B6035C178C}"/>
                </a:ext>
              </a:extLst>
            </p:cNvPr>
            <p:cNvSpPr>
              <a:spLocks/>
            </p:cNvSpPr>
            <p:nvPr/>
          </p:nvSpPr>
          <p:spPr bwMode="auto">
            <a:xfrm>
              <a:off x="4328730" y="2819042"/>
              <a:ext cx="279309" cy="147324"/>
            </a:xfrm>
            <a:custGeom>
              <a:avLst/>
              <a:gdLst/>
              <a:ahLst/>
              <a:cxnLst>
                <a:cxn ang="0">
                  <a:pos x="81" y="13"/>
                </a:cxn>
                <a:cxn ang="0">
                  <a:pos x="86" y="16"/>
                </a:cxn>
                <a:cxn ang="0">
                  <a:pos x="89" y="25"/>
                </a:cxn>
                <a:cxn ang="0">
                  <a:pos x="83" y="30"/>
                </a:cxn>
                <a:cxn ang="0">
                  <a:pos x="72" y="34"/>
                </a:cxn>
                <a:cxn ang="0">
                  <a:pos x="60" y="41"/>
                </a:cxn>
                <a:cxn ang="0">
                  <a:pos x="51" y="45"/>
                </a:cxn>
                <a:cxn ang="0">
                  <a:pos x="40" y="44"/>
                </a:cxn>
                <a:cxn ang="0">
                  <a:pos x="26" y="39"/>
                </a:cxn>
                <a:cxn ang="0">
                  <a:pos x="17" y="37"/>
                </a:cxn>
                <a:cxn ang="0">
                  <a:pos x="22" y="36"/>
                </a:cxn>
                <a:cxn ang="0">
                  <a:pos x="20" y="30"/>
                </a:cxn>
                <a:cxn ang="0">
                  <a:pos x="17" y="27"/>
                </a:cxn>
                <a:cxn ang="0">
                  <a:pos x="7" y="25"/>
                </a:cxn>
                <a:cxn ang="0">
                  <a:pos x="14" y="24"/>
                </a:cxn>
                <a:cxn ang="0">
                  <a:pos x="22" y="24"/>
                </a:cxn>
                <a:cxn ang="0">
                  <a:pos x="19" y="20"/>
                </a:cxn>
                <a:cxn ang="0">
                  <a:pos x="20" y="17"/>
                </a:cxn>
                <a:cxn ang="0">
                  <a:pos x="10" y="17"/>
                </a:cxn>
                <a:cxn ang="0">
                  <a:pos x="2" y="16"/>
                </a:cxn>
                <a:cxn ang="0">
                  <a:pos x="5" y="14"/>
                </a:cxn>
                <a:cxn ang="0">
                  <a:pos x="8" y="11"/>
                </a:cxn>
                <a:cxn ang="0">
                  <a:pos x="13" y="8"/>
                </a:cxn>
                <a:cxn ang="0">
                  <a:pos x="20" y="10"/>
                </a:cxn>
                <a:cxn ang="0">
                  <a:pos x="13" y="6"/>
                </a:cxn>
                <a:cxn ang="0">
                  <a:pos x="19" y="3"/>
                </a:cxn>
                <a:cxn ang="0">
                  <a:pos x="26" y="8"/>
                </a:cxn>
                <a:cxn ang="0">
                  <a:pos x="28" y="16"/>
                </a:cxn>
                <a:cxn ang="0">
                  <a:pos x="34" y="14"/>
                </a:cxn>
                <a:cxn ang="0">
                  <a:pos x="36" y="11"/>
                </a:cxn>
                <a:cxn ang="0">
                  <a:pos x="39" y="10"/>
                </a:cxn>
                <a:cxn ang="0">
                  <a:pos x="43" y="11"/>
                </a:cxn>
                <a:cxn ang="0">
                  <a:pos x="49" y="8"/>
                </a:cxn>
                <a:cxn ang="0">
                  <a:pos x="52" y="10"/>
                </a:cxn>
                <a:cxn ang="0">
                  <a:pos x="57" y="10"/>
                </a:cxn>
                <a:cxn ang="0">
                  <a:pos x="63" y="6"/>
                </a:cxn>
                <a:cxn ang="0">
                  <a:pos x="66" y="5"/>
                </a:cxn>
                <a:cxn ang="0">
                  <a:pos x="72" y="3"/>
                </a:cxn>
                <a:cxn ang="0">
                  <a:pos x="78" y="5"/>
                </a:cxn>
                <a:cxn ang="0">
                  <a:pos x="80" y="6"/>
                </a:cxn>
                <a:cxn ang="0">
                  <a:pos x="81" y="11"/>
                </a:cxn>
                <a:cxn ang="0">
                  <a:pos x="81" y="13"/>
                </a:cxn>
              </a:cxnLst>
              <a:rect l="0" t="0" r="r" b="b"/>
              <a:pathLst>
                <a:path w="90" h="47">
                  <a:moveTo>
                    <a:pt x="81" y="13"/>
                  </a:moveTo>
                  <a:cubicBezTo>
                    <a:pt x="84" y="13"/>
                    <a:pt x="83" y="14"/>
                    <a:pt x="86" y="16"/>
                  </a:cubicBezTo>
                  <a:cubicBezTo>
                    <a:pt x="90" y="16"/>
                    <a:pt x="90" y="22"/>
                    <a:pt x="89" y="25"/>
                  </a:cubicBezTo>
                  <a:cubicBezTo>
                    <a:pt x="86" y="28"/>
                    <a:pt x="86" y="25"/>
                    <a:pt x="83" y="30"/>
                  </a:cubicBezTo>
                  <a:cubicBezTo>
                    <a:pt x="80" y="34"/>
                    <a:pt x="77" y="31"/>
                    <a:pt x="72" y="34"/>
                  </a:cubicBezTo>
                  <a:cubicBezTo>
                    <a:pt x="66" y="37"/>
                    <a:pt x="64" y="41"/>
                    <a:pt x="60" y="41"/>
                  </a:cubicBezTo>
                  <a:cubicBezTo>
                    <a:pt x="54" y="41"/>
                    <a:pt x="57" y="44"/>
                    <a:pt x="51" y="45"/>
                  </a:cubicBezTo>
                  <a:cubicBezTo>
                    <a:pt x="45" y="47"/>
                    <a:pt x="46" y="44"/>
                    <a:pt x="40" y="44"/>
                  </a:cubicBezTo>
                  <a:cubicBezTo>
                    <a:pt x="34" y="44"/>
                    <a:pt x="34" y="39"/>
                    <a:pt x="26" y="39"/>
                  </a:cubicBezTo>
                  <a:cubicBezTo>
                    <a:pt x="19" y="39"/>
                    <a:pt x="17" y="41"/>
                    <a:pt x="17" y="37"/>
                  </a:cubicBezTo>
                  <a:cubicBezTo>
                    <a:pt x="16" y="34"/>
                    <a:pt x="20" y="39"/>
                    <a:pt x="22" y="36"/>
                  </a:cubicBezTo>
                  <a:cubicBezTo>
                    <a:pt x="23" y="34"/>
                    <a:pt x="23" y="31"/>
                    <a:pt x="20" y="30"/>
                  </a:cubicBezTo>
                  <a:cubicBezTo>
                    <a:pt x="19" y="30"/>
                    <a:pt x="22" y="27"/>
                    <a:pt x="17" y="27"/>
                  </a:cubicBezTo>
                  <a:cubicBezTo>
                    <a:pt x="10" y="25"/>
                    <a:pt x="7" y="28"/>
                    <a:pt x="7" y="25"/>
                  </a:cubicBezTo>
                  <a:cubicBezTo>
                    <a:pt x="7" y="24"/>
                    <a:pt x="11" y="25"/>
                    <a:pt x="14" y="24"/>
                  </a:cubicBezTo>
                  <a:cubicBezTo>
                    <a:pt x="16" y="22"/>
                    <a:pt x="17" y="25"/>
                    <a:pt x="22" y="24"/>
                  </a:cubicBezTo>
                  <a:cubicBezTo>
                    <a:pt x="26" y="20"/>
                    <a:pt x="19" y="24"/>
                    <a:pt x="19" y="20"/>
                  </a:cubicBezTo>
                  <a:cubicBezTo>
                    <a:pt x="19" y="19"/>
                    <a:pt x="26" y="17"/>
                    <a:pt x="20" y="17"/>
                  </a:cubicBezTo>
                  <a:cubicBezTo>
                    <a:pt x="14" y="16"/>
                    <a:pt x="14" y="16"/>
                    <a:pt x="10" y="17"/>
                  </a:cubicBezTo>
                  <a:cubicBezTo>
                    <a:pt x="5" y="19"/>
                    <a:pt x="0" y="16"/>
                    <a:pt x="2" y="16"/>
                  </a:cubicBezTo>
                  <a:cubicBezTo>
                    <a:pt x="4" y="14"/>
                    <a:pt x="7" y="16"/>
                    <a:pt x="5" y="14"/>
                  </a:cubicBezTo>
                  <a:cubicBezTo>
                    <a:pt x="5" y="11"/>
                    <a:pt x="8" y="14"/>
                    <a:pt x="8" y="11"/>
                  </a:cubicBezTo>
                  <a:cubicBezTo>
                    <a:pt x="8" y="8"/>
                    <a:pt x="10" y="5"/>
                    <a:pt x="13" y="8"/>
                  </a:cubicBezTo>
                  <a:cubicBezTo>
                    <a:pt x="16" y="10"/>
                    <a:pt x="22" y="13"/>
                    <a:pt x="20" y="10"/>
                  </a:cubicBezTo>
                  <a:cubicBezTo>
                    <a:pt x="19" y="8"/>
                    <a:pt x="14" y="8"/>
                    <a:pt x="13" y="6"/>
                  </a:cubicBezTo>
                  <a:cubicBezTo>
                    <a:pt x="11" y="5"/>
                    <a:pt x="14" y="2"/>
                    <a:pt x="19" y="3"/>
                  </a:cubicBezTo>
                  <a:cubicBezTo>
                    <a:pt x="23" y="5"/>
                    <a:pt x="20" y="5"/>
                    <a:pt x="26" y="8"/>
                  </a:cubicBezTo>
                  <a:cubicBezTo>
                    <a:pt x="31" y="11"/>
                    <a:pt x="26" y="11"/>
                    <a:pt x="28" y="16"/>
                  </a:cubicBezTo>
                  <a:cubicBezTo>
                    <a:pt x="31" y="22"/>
                    <a:pt x="31" y="11"/>
                    <a:pt x="34" y="14"/>
                  </a:cubicBezTo>
                  <a:cubicBezTo>
                    <a:pt x="36" y="17"/>
                    <a:pt x="37" y="14"/>
                    <a:pt x="36" y="11"/>
                  </a:cubicBezTo>
                  <a:cubicBezTo>
                    <a:pt x="34" y="10"/>
                    <a:pt x="37" y="5"/>
                    <a:pt x="39" y="10"/>
                  </a:cubicBezTo>
                  <a:cubicBezTo>
                    <a:pt x="42" y="14"/>
                    <a:pt x="43" y="14"/>
                    <a:pt x="43" y="11"/>
                  </a:cubicBezTo>
                  <a:cubicBezTo>
                    <a:pt x="43" y="8"/>
                    <a:pt x="49" y="5"/>
                    <a:pt x="49" y="8"/>
                  </a:cubicBezTo>
                  <a:cubicBezTo>
                    <a:pt x="51" y="11"/>
                    <a:pt x="52" y="13"/>
                    <a:pt x="52" y="10"/>
                  </a:cubicBezTo>
                  <a:cubicBezTo>
                    <a:pt x="52" y="6"/>
                    <a:pt x="54" y="5"/>
                    <a:pt x="57" y="10"/>
                  </a:cubicBezTo>
                  <a:cubicBezTo>
                    <a:pt x="60" y="13"/>
                    <a:pt x="60" y="5"/>
                    <a:pt x="63" y="6"/>
                  </a:cubicBezTo>
                  <a:cubicBezTo>
                    <a:pt x="66" y="8"/>
                    <a:pt x="68" y="6"/>
                    <a:pt x="66" y="5"/>
                  </a:cubicBezTo>
                  <a:cubicBezTo>
                    <a:pt x="64" y="2"/>
                    <a:pt x="71" y="0"/>
                    <a:pt x="72" y="3"/>
                  </a:cubicBezTo>
                  <a:cubicBezTo>
                    <a:pt x="75" y="10"/>
                    <a:pt x="75" y="5"/>
                    <a:pt x="78" y="5"/>
                  </a:cubicBezTo>
                  <a:cubicBezTo>
                    <a:pt x="81" y="3"/>
                    <a:pt x="83" y="3"/>
                    <a:pt x="80" y="6"/>
                  </a:cubicBezTo>
                  <a:cubicBezTo>
                    <a:pt x="75" y="10"/>
                    <a:pt x="84" y="6"/>
                    <a:pt x="81" y="11"/>
                  </a:cubicBezTo>
                  <a:cubicBezTo>
                    <a:pt x="80" y="11"/>
                    <a:pt x="80" y="13"/>
                    <a:pt x="81" y="13"/>
                  </a:cubicBezTo>
                </a:path>
              </a:pathLst>
            </a:custGeom>
            <a:grpFill/>
            <a:ln w="3175" cmpd="sng">
              <a:solidFill>
                <a:srgbClr val="5B616A"/>
              </a:solidFill>
              <a:round/>
              <a:headEnd/>
              <a:tailEnd/>
            </a:ln>
          </p:spPr>
          <p:txBody>
            <a:bodyPr/>
            <a:lstStyle/>
            <a:p>
              <a:endParaRPr lang="en-GB"/>
            </a:p>
          </p:txBody>
        </p:sp>
        <p:sp>
          <p:nvSpPr>
            <p:cNvPr id="12" name="Freeform 12">
              <a:extLst>
                <a:ext uri="{FF2B5EF4-FFF2-40B4-BE49-F238E27FC236}">
                  <a16:creationId xmlns:a16="http://schemas.microsoft.com/office/drawing/2014/main" id="{1C548CC2-7EFF-13B0-0337-8F7805633F36}"/>
                </a:ext>
              </a:extLst>
            </p:cNvPr>
            <p:cNvSpPr>
              <a:spLocks/>
            </p:cNvSpPr>
            <p:nvPr/>
          </p:nvSpPr>
          <p:spPr bwMode="auto">
            <a:xfrm>
              <a:off x="3142865" y="1980431"/>
              <a:ext cx="1514651" cy="1126782"/>
            </a:xfrm>
            <a:custGeom>
              <a:avLst/>
              <a:gdLst/>
              <a:ahLst/>
              <a:cxnLst>
                <a:cxn ang="0">
                  <a:pos x="394" y="224"/>
                </a:cxn>
                <a:cxn ang="0">
                  <a:pos x="343" y="245"/>
                </a:cxn>
                <a:cxn ang="0">
                  <a:pos x="315" y="259"/>
                </a:cxn>
                <a:cxn ang="0">
                  <a:pos x="291" y="276"/>
                </a:cxn>
                <a:cxn ang="0">
                  <a:pos x="280" y="283"/>
                </a:cxn>
                <a:cxn ang="0">
                  <a:pos x="279" y="272"/>
                </a:cxn>
                <a:cxn ang="0">
                  <a:pos x="273" y="283"/>
                </a:cxn>
                <a:cxn ang="0">
                  <a:pos x="260" y="290"/>
                </a:cxn>
                <a:cxn ang="0">
                  <a:pos x="256" y="303"/>
                </a:cxn>
                <a:cxn ang="0">
                  <a:pos x="244" y="321"/>
                </a:cxn>
                <a:cxn ang="0">
                  <a:pos x="241" y="346"/>
                </a:cxn>
                <a:cxn ang="0">
                  <a:pos x="227" y="356"/>
                </a:cxn>
                <a:cxn ang="0">
                  <a:pos x="215" y="342"/>
                </a:cxn>
                <a:cxn ang="0">
                  <a:pos x="198" y="343"/>
                </a:cxn>
                <a:cxn ang="0">
                  <a:pos x="187" y="331"/>
                </a:cxn>
                <a:cxn ang="0">
                  <a:pos x="175" y="314"/>
                </a:cxn>
                <a:cxn ang="0">
                  <a:pos x="178" y="298"/>
                </a:cxn>
                <a:cxn ang="0">
                  <a:pos x="172" y="297"/>
                </a:cxn>
                <a:cxn ang="0">
                  <a:pos x="160" y="281"/>
                </a:cxn>
                <a:cxn ang="0">
                  <a:pos x="155" y="252"/>
                </a:cxn>
                <a:cxn ang="0">
                  <a:pos x="174" y="241"/>
                </a:cxn>
                <a:cxn ang="0">
                  <a:pos x="169" y="220"/>
                </a:cxn>
                <a:cxn ang="0">
                  <a:pos x="175" y="213"/>
                </a:cxn>
                <a:cxn ang="0">
                  <a:pos x="152" y="197"/>
                </a:cxn>
                <a:cxn ang="0">
                  <a:pos x="142" y="183"/>
                </a:cxn>
                <a:cxn ang="0">
                  <a:pos x="129" y="158"/>
                </a:cxn>
                <a:cxn ang="0">
                  <a:pos x="97" y="127"/>
                </a:cxn>
                <a:cxn ang="0">
                  <a:pos x="56" y="126"/>
                </a:cxn>
                <a:cxn ang="0">
                  <a:pos x="17" y="115"/>
                </a:cxn>
                <a:cxn ang="0">
                  <a:pos x="21" y="102"/>
                </a:cxn>
                <a:cxn ang="0">
                  <a:pos x="39" y="79"/>
                </a:cxn>
                <a:cxn ang="0">
                  <a:pos x="62" y="49"/>
                </a:cxn>
                <a:cxn ang="0">
                  <a:pos x="154" y="26"/>
                </a:cxn>
                <a:cxn ang="0">
                  <a:pos x="183" y="21"/>
                </a:cxn>
                <a:cxn ang="0">
                  <a:pos x="221" y="17"/>
                </a:cxn>
                <a:cxn ang="0">
                  <a:pos x="209" y="14"/>
                </a:cxn>
                <a:cxn ang="0">
                  <a:pos x="279" y="10"/>
                </a:cxn>
                <a:cxn ang="0">
                  <a:pos x="343" y="3"/>
                </a:cxn>
                <a:cxn ang="0">
                  <a:pos x="355" y="10"/>
                </a:cxn>
                <a:cxn ang="0">
                  <a:pos x="393" y="26"/>
                </a:cxn>
                <a:cxn ang="0">
                  <a:pos x="375" y="35"/>
                </a:cxn>
                <a:cxn ang="0">
                  <a:pos x="407" y="43"/>
                </a:cxn>
                <a:cxn ang="0">
                  <a:pos x="483" y="38"/>
                </a:cxn>
                <a:cxn ang="0">
                  <a:pos x="426" y="54"/>
                </a:cxn>
                <a:cxn ang="0">
                  <a:pos x="420" y="65"/>
                </a:cxn>
                <a:cxn ang="0">
                  <a:pos x="422" y="82"/>
                </a:cxn>
                <a:cxn ang="0">
                  <a:pos x="425" y="102"/>
                </a:cxn>
                <a:cxn ang="0">
                  <a:pos x="413" y="116"/>
                </a:cxn>
                <a:cxn ang="0">
                  <a:pos x="425" y="132"/>
                </a:cxn>
                <a:cxn ang="0">
                  <a:pos x="426" y="155"/>
                </a:cxn>
                <a:cxn ang="0">
                  <a:pos x="408" y="169"/>
                </a:cxn>
                <a:cxn ang="0">
                  <a:pos x="391" y="188"/>
                </a:cxn>
                <a:cxn ang="0">
                  <a:pos x="408" y="199"/>
                </a:cxn>
                <a:cxn ang="0">
                  <a:pos x="382" y="199"/>
                </a:cxn>
                <a:cxn ang="0">
                  <a:pos x="362" y="205"/>
                </a:cxn>
                <a:cxn ang="0">
                  <a:pos x="362" y="216"/>
                </a:cxn>
              </a:cxnLst>
              <a:rect l="0" t="0" r="r" b="b"/>
              <a:pathLst>
                <a:path w="489" h="359">
                  <a:moveTo>
                    <a:pt x="375" y="216"/>
                  </a:moveTo>
                  <a:cubicBezTo>
                    <a:pt x="382" y="210"/>
                    <a:pt x="387" y="219"/>
                    <a:pt x="396" y="219"/>
                  </a:cubicBezTo>
                  <a:cubicBezTo>
                    <a:pt x="405" y="217"/>
                    <a:pt x="408" y="217"/>
                    <a:pt x="402" y="220"/>
                  </a:cubicBezTo>
                  <a:cubicBezTo>
                    <a:pt x="396" y="222"/>
                    <a:pt x="401" y="224"/>
                    <a:pt x="394" y="224"/>
                  </a:cubicBezTo>
                  <a:cubicBezTo>
                    <a:pt x="390" y="224"/>
                    <a:pt x="396" y="227"/>
                    <a:pt x="390" y="228"/>
                  </a:cubicBezTo>
                  <a:cubicBezTo>
                    <a:pt x="384" y="228"/>
                    <a:pt x="381" y="231"/>
                    <a:pt x="378" y="236"/>
                  </a:cubicBezTo>
                  <a:cubicBezTo>
                    <a:pt x="375" y="239"/>
                    <a:pt x="362" y="239"/>
                    <a:pt x="353" y="242"/>
                  </a:cubicBezTo>
                  <a:cubicBezTo>
                    <a:pt x="344" y="247"/>
                    <a:pt x="344" y="241"/>
                    <a:pt x="343" y="245"/>
                  </a:cubicBezTo>
                  <a:cubicBezTo>
                    <a:pt x="341" y="248"/>
                    <a:pt x="335" y="248"/>
                    <a:pt x="332" y="247"/>
                  </a:cubicBezTo>
                  <a:cubicBezTo>
                    <a:pt x="327" y="245"/>
                    <a:pt x="318" y="238"/>
                    <a:pt x="324" y="244"/>
                  </a:cubicBezTo>
                  <a:cubicBezTo>
                    <a:pt x="329" y="248"/>
                    <a:pt x="327" y="250"/>
                    <a:pt x="324" y="250"/>
                  </a:cubicBezTo>
                  <a:cubicBezTo>
                    <a:pt x="321" y="250"/>
                    <a:pt x="317" y="253"/>
                    <a:pt x="315" y="259"/>
                  </a:cubicBezTo>
                  <a:cubicBezTo>
                    <a:pt x="315" y="264"/>
                    <a:pt x="305" y="273"/>
                    <a:pt x="300" y="273"/>
                  </a:cubicBezTo>
                  <a:cubicBezTo>
                    <a:pt x="300" y="273"/>
                    <a:pt x="300" y="272"/>
                    <a:pt x="298" y="272"/>
                  </a:cubicBezTo>
                  <a:cubicBezTo>
                    <a:pt x="297" y="272"/>
                    <a:pt x="298" y="275"/>
                    <a:pt x="297" y="275"/>
                  </a:cubicBezTo>
                  <a:cubicBezTo>
                    <a:pt x="295" y="275"/>
                    <a:pt x="292" y="278"/>
                    <a:pt x="291" y="276"/>
                  </a:cubicBezTo>
                  <a:cubicBezTo>
                    <a:pt x="288" y="278"/>
                    <a:pt x="288" y="278"/>
                    <a:pt x="288" y="278"/>
                  </a:cubicBezTo>
                  <a:cubicBezTo>
                    <a:pt x="289" y="280"/>
                    <a:pt x="289" y="281"/>
                    <a:pt x="288" y="280"/>
                  </a:cubicBezTo>
                  <a:cubicBezTo>
                    <a:pt x="286" y="278"/>
                    <a:pt x="286" y="280"/>
                    <a:pt x="285" y="281"/>
                  </a:cubicBezTo>
                  <a:cubicBezTo>
                    <a:pt x="283" y="283"/>
                    <a:pt x="282" y="283"/>
                    <a:pt x="280" y="283"/>
                  </a:cubicBezTo>
                  <a:cubicBezTo>
                    <a:pt x="279" y="281"/>
                    <a:pt x="280" y="278"/>
                    <a:pt x="280" y="276"/>
                  </a:cubicBezTo>
                  <a:cubicBezTo>
                    <a:pt x="280" y="275"/>
                    <a:pt x="283" y="275"/>
                    <a:pt x="283" y="273"/>
                  </a:cubicBezTo>
                  <a:cubicBezTo>
                    <a:pt x="283" y="272"/>
                    <a:pt x="286" y="272"/>
                    <a:pt x="283" y="272"/>
                  </a:cubicBezTo>
                  <a:cubicBezTo>
                    <a:pt x="280" y="272"/>
                    <a:pt x="280" y="270"/>
                    <a:pt x="279" y="272"/>
                  </a:cubicBezTo>
                  <a:cubicBezTo>
                    <a:pt x="279" y="272"/>
                    <a:pt x="283" y="273"/>
                    <a:pt x="280" y="275"/>
                  </a:cubicBezTo>
                  <a:cubicBezTo>
                    <a:pt x="277" y="276"/>
                    <a:pt x="280" y="276"/>
                    <a:pt x="279" y="278"/>
                  </a:cubicBezTo>
                  <a:cubicBezTo>
                    <a:pt x="276" y="280"/>
                    <a:pt x="279" y="280"/>
                    <a:pt x="277" y="281"/>
                  </a:cubicBezTo>
                  <a:cubicBezTo>
                    <a:pt x="277" y="283"/>
                    <a:pt x="276" y="281"/>
                    <a:pt x="273" y="283"/>
                  </a:cubicBezTo>
                  <a:cubicBezTo>
                    <a:pt x="270" y="283"/>
                    <a:pt x="268" y="281"/>
                    <a:pt x="266" y="283"/>
                  </a:cubicBezTo>
                  <a:cubicBezTo>
                    <a:pt x="263" y="284"/>
                    <a:pt x="262" y="283"/>
                    <a:pt x="265" y="284"/>
                  </a:cubicBezTo>
                  <a:cubicBezTo>
                    <a:pt x="268" y="286"/>
                    <a:pt x="268" y="287"/>
                    <a:pt x="266" y="286"/>
                  </a:cubicBezTo>
                  <a:cubicBezTo>
                    <a:pt x="263" y="286"/>
                    <a:pt x="263" y="292"/>
                    <a:pt x="260" y="290"/>
                  </a:cubicBezTo>
                  <a:cubicBezTo>
                    <a:pt x="257" y="289"/>
                    <a:pt x="251" y="289"/>
                    <a:pt x="256" y="293"/>
                  </a:cubicBezTo>
                  <a:cubicBezTo>
                    <a:pt x="260" y="298"/>
                    <a:pt x="260" y="300"/>
                    <a:pt x="259" y="300"/>
                  </a:cubicBezTo>
                  <a:cubicBezTo>
                    <a:pt x="256" y="298"/>
                    <a:pt x="256" y="301"/>
                    <a:pt x="253" y="300"/>
                  </a:cubicBezTo>
                  <a:cubicBezTo>
                    <a:pt x="250" y="298"/>
                    <a:pt x="251" y="303"/>
                    <a:pt x="256" y="303"/>
                  </a:cubicBezTo>
                  <a:cubicBezTo>
                    <a:pt x="260" y="303"/>
                    <a:pt x="257" y="303"/>
                    <a:pt x="259" y="306"/>
                  </a:cubicBezTo>
                  <a:cubicBezTo>
                    <a:pt x="259" y="311"/>
                    <a:pt x="254" y="311"/>
                    <a:pt x="254" y="314"/>
                  </a:cubicBezTo>
                  <a:cubicBezTo>
                    <a:pt x="254" y="318"/>
                    <a:pt x="251" y="311"/>
                    <a:pt x="251" y="315"/>
                  </a:cubicBezTo>
                  <a:cubicBezTo>
                    <a:pt x="250" y="321"/>
                    <a:pt x="244" y="318"/>
                    <a:pt x="244" y="321"/>
                  </a:cubicBezTo>
                  <a:cubicBezTo>
                    <a:pt x="242" y="323"/>
                    <a:pt x="245" y="321"/>
                    <a:pt x="245" y="325"/>
                  </a:cubicBezTo>
                  <a:cubicBezTo>
                    <a:pt x="247" y="328"/>
                    <a:pt x="239" y="321"/>
                    <a:pt x="242" y="326"/>
                  </a:cubicBezTo>
                  <a:cubicBezTo>
                    <a:pt x="244" y="329"/>
                    <a:pt x="245" y="325"/>
                    <a:pt x="245" y="329"/>
                  </a:cubicBezTo>
                  <a:cubicBezTo>
                    <a:pt x="247" y="334"/>
                    <a:pt x="239" y="343"/>
                    <a:pt x="241" y="346"/>
                  </a:cubicBezTo>
                  <a:cubicBezTo>
                    <a:pt x="242" y="350"/>
                    <a:pt x="237" y="350"/>
                    <a:pt x="236" y="351"/>
                  </a:cubicBezTo>
                  <a:cubicBezTo>
                    <a:pt x="234" y="354"/>
                    <a:pt x="239" y="350"/>
                    <a:pt x="239" y="354"/>
                  </a:cubicBezTo>
                  <a:cubicBezTo>
                    <a:pt x="239" y="359"/>
                    <a:pt x="236" y="359"/>
                    <a:pt x="233" y="357"/>
                  </a:cubicBezTo>
                  <a:cubicBezTo>
                    <a:pt x="230" y="354"/>
                    <a:pt x="230" y="353"/>
                    <a:pt x="227" y="356"/>
                  </a:cubicBezTo>
                  <a:cubicBezTo>
                    <a:pt x="225" y="357"/>
                    <a:pt x="221" y="357"/>
                    <a:pt x="222" y="353"/>
                  </a:cubicBezTo>
                  <a:cubicBezTo>
                    <a:pt x="227" y="348"/>
                    <a:pt x="221" y="353"/>
                    <a:pt x="218" y="351"/>
                  </a:cubicBezTo>
                  <a:cubicBezTo>
                    <a:pt x="213" y="348"/>
                    <a:pt x="213" y="348"/>
                    <a:pt x="216" y="345"/>
                  </a:cubicBezTo>
                  <a:cubicBezTo>
                    <a:pt x="219" y="342"/>
                    <a:pt x="215" y="339"/>
                    <a:pt x="215" y="342"/>
                  </a:cubicBezTo>
                  <a:cubicBezTo>
                    <a:pt x="216" y="343"/>
                    <a:pt x="212" y="343"/>
                    <a:pt x="210" y="346"/>
                  </a:cubicBezTo>
                  <a:cubicBezTo>
                    <a:pt x="207" y="348"/>
                    <a:pt x="209" y="343"/>
                    <a:pt x="204" y="346"/>
                  </a:cubicBezTo>
                  <a:cubicBezTo>
                    <a:pt x="199" y="350"/>
                    <a:pt x="198" y="348"/>
                    <a:pt x="198" y="345"/>
                  </a:cubicBezTo>
                  <a:cubicBezTo>
                    <a:pt x="196" y="343"/>
                    <a:pt x="199" y="345"/>
                    <a:pt x="198" y="343"/>
                  </a:cubicBezTo>
                  <a:cubicBezTo>
                    <a:pt x="198" y="340"/>
                    <a:pt x="193" y="343"/>
                    <a:pt x="195" y="340"/>
                  </a:cubicBezTo>
                  <a:cubicBezTo>
                    <a:pt x="196" y="337"/>
                    <a:pt x="189" y="340"/>
                    <a:pt x="190" y="337"/>
                  </a:cubicBezTo>
                  <a:cubicBezTo>
                    <a:pt x="192" y="334"/>
                    <a:pt x="192" y="334"/>
                    <a:pt x="189" y="334"/>
                  </a:cubicBezTo>
                  <a:cubicBezTo>
                    <a:pt x="187" y="336"/>
                    <a:pt x="190" y="329"/>
                    <a:pt x="187" y="331"/>
                  </a:cubicBezTo>
                  <a:cubicBezTo>
                    <a:pt x="184" y="332"/>
                    <a:pt x="189" y="328"/>
                    <a:pt x="184" y="326"/>
                  </a:cubicBezTo>
                  <a:cubicBezTo>
                    <a:pt x="181" y="325"/>
                    <a:pt x="181" y="325"/>
                    <a:pt x="181" y="323"/>
                  </a:cubicBezTo>
                  <a:cubicBezTo>
                    <a:pt x="181" y="320"/>
                    <a:pt x="178" y="318"/>
                    <a:pt x="180" y="317"/>
                  </a:cubicBezTo>
                  <a:cubicBezTo>
                    <a:pt x="180" y="314"/>
                    <a:pt x="177" y="317"/>
                    <a:pt x="175" y="314"/>
                  </a:cubicBezTo>
                  <a:cubicBezTo>
                    <a:pt x="174" y="311"/>
                    <a:pt x="170" y="307"/>
                    <a:pt x="172" y="306"/>
                  </a:cubicBezTo>
                  <a:cubicBezTo>
                    <a:pt x="174" y="304"/>
                    <a:pt x="169" y="304"/>
                    <a:pt x="172" y="303"/>
                  </a:cubicBezTo>
                  <a:cubicBezTo>
                    <a:pt x="174" y="303"/>
                    <a:pt x="167" y="301"/>
                    <a:pt x="174" y="301"/>
                  </a:cubicBezTo>
                  <a:cubicBezTo>
                    <a:pt x="178" y="301"/>
                    <a:pt x="172" y="298"/>
                    <a:pt x="178" y="298"/>
                  </a:cubicBezTo>
                  <a:cubicBezTo>
                    <a:pt x="183" y="298"/>
                    <a:pt x="175" y="297"/>
                    <a:pt x="178" y="295"/>
                  </a:cubicBezTo>
                  <a:cubicBezTo>
                    <a:pt x="181" y="293"/>
                    <a:pt x="184" y="300"/>
                    <a:pt x="184" y="297"/>
                  </a:cubicBezTo>
                  <a:cubicBezTo>
                    <a:pt x="183" y="293"/>
                    <a:pt x="180" y="292"/>
                    <a:pt x="177" y="295"/>
                  </a:cubicBezTo>
                  <a:cubicBezTo>
                    <a:pt x="174" y="297"/>
                    <a:pt x="177" y="289"/>
                    <a:pt x="172" y="297"/>
                  </a:cubicBezTo>
                  <a:cubicBezTo>
                    <a:pt x="167" y="304"/>
                    <a:pt x="166" y="298"/>
                    <a:pt x="167" y="295"/>
                  </a:cubicBezTo>
                  <a:cubicBezTo>
                    <a:pt x="167" y="292"/>
                    <a:pt x="166" y="295"/>
                    <a:pt x="166" y="290"/>
                  </a:cubicBezTo>
                  <a:cubicBezTo>
                    <a:pt x="166" y="287"/>
                    <a:pt x="163" y="289"/>
                    <a:pt x="163" y="286"/>
                  </a:cubicBezTo>
                  <a:cubicBezTo>
                    <a:pt x="164" y="283"/>
                    <a:pt x="161" y="281"/>
                    <a:pt x="160" y="281"/>
                  </a:cubicBezTo>
                  <a:cubicBezTo>
                    <a:pt x="157" y="281"/>
                    <a:pt x="160" y="280"/>
                    <a:pt x="155" y="276"/>
                  </a:cubicBezTo>
                  <a:cubicBezTo>
                    <a:pt x="152" y="273"/>
                    <a:pt x="155" y="267"/>
                    <a:pt x="161" y="264"/>
                  </a:cubicBezTo>
                  <a:cubicBezTo>
                    <a:pt x="155" y="264"/>
                    <a:pt x="151" y="264"/>
                    <a:pt x="152" y="259"/>
                  </a:cubicBezTo>
                  <a:cubicBezTo>
                    <a:pt x="154" y="255"/>
                    <a:pt x="155" y="253"/>
                    <a:pt x="155" y="252"/>
                  </a:cubicBezTo>
                  <a:cubicBezTo>
                    <a:pt x="154" y="250"/>
                    <a:pt x="161" y="248"/>
                    <a:pt x="158" y="247"/>
                  </a:cubicBezTo>
                  <a:cubicBezTo>
                    <a:pt x="155" y="244"/>
                    <a:pt x="158" y="245"/>
                    <a:pt x="157" y="244"/>
                  </a:cubicBezTo>
                  <a:cubicBezTo>
                    <a:pt x="157" y="242"/>
                    <a:pt x="161" y="244"/>
                    <a:pt x="163" y="241"/>
                  </a:cubicBezTo>
                  <a:cubicBezTo>
                    <a:pt x="166" y="239"/>
                    <a:pt x="169" y="242"/>
                    <a:pt x="174" y="241"/>
                  </a:cubicBezTo>
                  <a:cubicBezTo>
                    <a:pt x="178" y="239"/>
                    <a:pt x="174" y="239"/>
                    <a:pt x="174" y="234"/>
                  </a:cubicBezTo>
                  <a:cubicBezTo>
                    <a:pt x="175" y="231"/>
                    <a:pt x="178" y="227"/>
                    <a:pt x="178" y="224"/>
                  </a:cubicBezTo>
                  <a:cubicBezTo>
                    <a:pt x="177" y="220"/>
                    <a:pt x="175" y="228"/>
                    <a:pt x="174" y="225"/>
                  </a:cubicBezTo>
                  <a:cubicBezTo>
                    <a:pt x="172" y="224"/>
                    <a:pt x="178" y="220"/>
                    <a:pt x="169" y="220"/>
                  </a:cubicBezTo>
                  <a:cubicBezTo>
                    <a:pt x="161" y="219"/>
                    <a:pt x="164" y="214"/>
                    <a:pt x="157" y="214"/>
                  </a:cubicBezTo>
                  <a:cubicBezTo>
                    <a:pt x="152" y="214"/>
                    <a:pt x="146" y="211"/>
                    <a:pt x="148" y="210"/>
                  </a:cubicBezTo>
                  <a:cubicBezTo>
                    <a:pt x="151" y="206"/>
                    <a:pt x="163" y="208"/>
                    <a:pt x="166" y="210"/>
                  </a:cubicBezTo>
                  <a:cubicBezTo>
                    <a:pt x="170" y="213"/>
                    <a:pt x="177" y="214"/>
                    <a:pt x="175" y="213"/>
                  </a:cubicBezTo>
                  <a:cubicBezTo>
                    <a:pt x="174" y="211"/>
                    <a:pt x="172" y="210"/>
                    <a:pt x="175" y="206"/>
                  </a:cubicBezTo>
                  <a:cubicBezTo>
                    <a:pt x="175" y="206"/>
                    <a:pt x="163" y="205"/>
                    <a:pt x="164" y="202"/>
                  </a:cubicBezTo>
                  <a:cubicBezTo>
                    <a:pt x="167" y="197"/>
                    <a:pt x="158" y="200"/>
                    <a:pt x="163" y="197"/>
                  </a:cubicBezTo>
                  <a:cubicBezTo>
                    <a:pt x="166" y="196"/>
                    <a:pt x="155" y="191"/>
                    <a:pt x="152" y="197"/>
                  </a:cubicBezTo>
                  <a:cubicBezTo>
                    <a:pt x="151" y="203"/>
                    <a:pt x="145" y="197"/>
                    <a:pt x="142" y="199"/>
                  </a:cubicBezTo>
                  <a:cubicBezTo>
                    <a:pt x="140" y="200"/>
                    <a:pt x="138" y="197"/>
                    <a:pt x="137" y="196"/>
                  </a:cubicBezTo>
                  <a:cubicBezTo>
                    <a:pt x="135" y="192"/>
                    <a:pt x="145" y="194"/>
                    <a:pt x="142" y="191"/>
                  </a:cubicBezTo>
                  <a:cubicBezTo>
                    <a:pt x="137" y="186"/>
                    <a:pt x="137" y="183"/>
                    <a:pt x="142" y="183"/>
                  </a:cubicBezTo>
                  <a:cubicBezTo>
                    <a:pt x="146" y="182"/>
                    <a:pt x="149" y="175"/>
                    <a:pt x="142" y="174"/>
                  </a:cubicBezTo>
                  <a:cubicBezTo>
                    <a:pt x="135" y="172"/>
                    <a:pt x="146" y="169"/>
                    <a:pt x="140" y="166"/>
                  </a:cubicBezTo>
                  <a:cubicBezTo>
                    <a:pt x="131" y="163"/>
                    <a:pt x="142" y="163"/>
                    <a:pt x="135" y="160"/>
                  </a:cubicBezTo>
                  <a:cubicBezTo>
                    <a:pt x="132" y="158"/>
                    <a:pt x="135" y="155"/>
                    <a:pt x="129" y="158"/>
                  </a:cubicBezTo>
                  <a:cubicBezTo>
                    <a:pt x="122" y="160"/>
                    <a:pt x="129" y="155"/>
                    <a:pt x="131" y="152"/>
                  </a:cubicBezTo>
                  <a:cubicBezTo>
                    <a:pt x="132" y="149"/>
                    <a:pt x="113" y="141"/>
                    <a:pt x="116" y="138"/>
                  </a:cubicBezTo>
                  <a:cubicBezTo>
                    <a:pt x="120" y="135"/>
                    <a:pt x="116" y="135"/>
                    <a:pt x="108" y="130"/>
                  </a:cubicBezTo>
                  <a:cubicBezTo>
                    <a:pt x="100" y="127"/>
                    <a:pt x="100" y="130"/>
                    <a:pt x="97" y="127"/>
                  </a:cubicBezTo>
                  <a:cubicBezTo>
                    <a:pt x="94" y="124"/>
                    <a:pt x="87" y="127"/>
                    <a:pt x="81" y="124"/>
                  </a:cubicBezTo>
                  <a:cubicBezTo>
                    <a:pt x="75" y="122"/>
                    <a:pt x="76" y="130"/>
                    <a:pt x="71" y="126"/>
                  </a:cubicBezTo>
                  <a:cubicBezTo>
                    <a:pt x="67" y="122"/>
                    <a:pt x="68" y="129"/>
                    <a:pt x="61" y="129"/>
                  </a:cubicBezTo>
                  <a:cubicBezTo>
                    <a:pt x="55" y="127"/>
                    <a:pt x="62" y="122"/>
                    <a:pt x="56" y="126"/>
                  </a:cubicBezTo>
                  <a:cubicBezTo>
                    <a:pt x="49" y="129"/>
                    <a:pt x="52" y="122"/>
                    <a:pt x="49" y="124"/>
                  </a:cubicBezTo>
                  <a:cubicBezTo>
                    <a:pt x="44" y="126"/>
                    <a:pt x="58" y="133"/>
                    <a:pt x="47" y="129"/>
                  </a:cubicBezTo>
                  <a:cubicBezTo>
                    <a:pt x="35" y="126"/>
                    <a:pt x="23" y="124"/>
                    <a:pt x="32" y="121"/>
                  </a:cubicBezTo>
                  <a:cubicBezTo>
                    <a:pt x="41" y="118"/>
                    <a:pt x="23" y="118"/>
                    <a:pt x="17" y="115"/>
                  </a:cubicBezTo>
                  <a:cubicBezTo>
                    <a:pt x="9" y="112"/>
                    <a:pt x="24" y="108"/>
                    <a:pt x="36" y="107"/>
                  </a:cubicBezTo>
                  <a:cubicBezTo>
                    <a:pt x="49" y="107"/>
                    <a:pt x="58" y="107"/>
                    <a:pt x="56" y="104"/>
                  </a:cubicBezTo>
                  <a:cubicBezTo>
                    <a:pt x="55" y="101"/>
                    <a:pt x="46" y="105"/>
                    <a:pt x="36" y="105"/>
                  </a:cubicBezTo>
                  <a:cubicBezTo>
                    <a:pt x="27" y="105"/>
                    <a:pt x="24" y="105"/>
                    <a:pt x="21" y="102"/>
                  </a:cubicBezTo>
                  <a:cubicBezTo>
                    <a:pt x="18" y="99"/>
                    <a:pt x="17" y="102"/>
                    <a:pt x="14" y="99"/>
                  </a:cubicBezTo>
                  <a:cubicBezTo>
                    <a:pt x="10" y="98"/>
                    <a:pt x="9" y="101"/>
                    <a:pt x="4" y="96"/>
                  </a:cubicBezTo>
                  <a:cubicBezTo>
                    <a:pt x="0" y="91"/>
                    <a:pt x="1" y="88"/>
                    <a:pt x="20" y="85"/>
                  </a:cubicBezTo>
                  <a:cubicBezTo>
                    <a:pt x="36" y="82"/>
                    <a:pt x="29" y="80"/>
                    <a:pt x="39" y="79"/>
                  </a:cubicBezTo>
                  <a:cubicBezTo>
                    <a:pt x="50" y="77"/>
                    <a:pt x="56" y="82"/>
                    <a:pt x="61" y="76"/>
                  </a:cubicBezTo>
                  <a:cubicBezTo>
                    <a:pt x="67" y="70"/>
                    <a:pt x="67" y="62"/>
                    <a:pt x="62" y="63"/>
                  </a:cubicBezTo>
                  <a:cubicBezTo>
                    <a:pt x="58" y="63"/>
                    <a:pt x="49" y="63"/>
                    <a:pt x="46" y="60"/>
                  </a:cubicBezTo>
                  <a:cubicBezTo>
                    <a:pt x="44" y="57"/>
                    <a:pt x="55" y="54"/>
                    <a:pt x="62" y="49"/>
                  </a:cubicBezTo>
                  <a:cubicBezTo>
                    <a:pt x="70" y="45"/>
                    <a:pt x="79" y="42"/>
                    <a:pt x="90" y="45"/>
                  </a:cubicBezTo>
                  <a:cubicBezTo>
                    <a:pt x="97" y="46"/>
                    <a:pt x="99" y="42"/>
                    <a:pt x="94" y="37"/>
                  </a:cubicBezTo>
                  <a:cubicBezTo>
                    <a:pt x="91" y="32"/>
                    <a:pt x="97" y="29"/>
                    <a:pt x="120" y="28"/>
                  </a:cubicBezTo>
                  <a:cubicBezTo>
                    <a:pt x="145" y="24"/>
                    <a:pt x="148" y="20"/>
                    <a:pt x="154" y="26"/>
                  </a:cubicBezTo>
                  <a:cubicBezTo>
                    <a:pt x="160" y="34"/>
                    <a:pt x="149" y="46"/>
                    <a:pt x="157" y="35"/>
                  </a:cubicBezTo>
                  <a:cubicBezTo>
                    <a:pt x="163" y="24"/>
                    <a:pt x="178" y="37"/>
                    <a:pt x="177" y="34"/>
                  </a:cubicBezTo>
                  <a:cubicBezTo>
                    <a:pt x="174" y="28"/>
                    <a:pt x="192" y="35"/>
                    <a:pt x="183" y="29"/>
                  </a:cubicBezTo>
                  <a:cubicBezTo>
                    <a:pt x="172" y="23"/>
                    <a:pt x="170" y="20"/>
                    <a:pt x="183" y="21"/>
                  </a:cubicBezTo>
                  <a:cubicBezTo>
                    <a:pt x="195" y="21"/>
                    <a:pt x="199" y="26"/>
                    <a:pt x="210" y="28"/>
                  </a:cubicBezTo>
                  <a:cubicBezTo>
                    <a:pt x="221" y="29"/>
                    <a:pt x="219" y="35"/>
                    <a:pt x="225" y="34"/>
                  </a:cubicBezTo>
                  <a:cubicBezTo>
                    <a:pt x="231" y="34"/>
                    <a:pt x="221" y="26"/>
                    <a:pt x="230" y="24"/>
                  </a:cubicBezTo>
                  <a:cubicBezTo>
                    <a:pt x="244" y="23"/>
                    <a:pt x="206" y="15"/>
                    <a:pt x="221" y="17"/>
                  </a:cubicBezTo>
                  <a:cubicBezTo>
                    <a:pt x="237" y="17"/>
                    <a:pt x="248" y="17"/>
                    <a:pt x="254" y="18"/>
                  </a:cubicBezTo>
                  <a:cubicBezTo>
                    <a:pt x="262" y="21"/>
                    <a:pt x="270" y="20"/>
                    <a:pt x="260" y="18"/>
                  </a:cubicBezTo>
                  <a:cubicBezTo>
                    <a:pt x="253" y="17"/>
                    <a:pt x="244" y="15"/>
                    <a:pt x="233" y="15"/>
                  </a:cubicBezTo>
                  <a:cubicBezTo>
                    <a:pt x="222" y="14"/>
                    <a:pt x="210" y="15"/>
                    <a:pt x="209" y="14"/>
                  </a:cubicBezTo>
                  <a:cubicBezTo>
                    <a:pt x="207" y="10"/>
                    <a:pt x="219" y="10"/>
                    <a:pt x="230" y="9"/>
                  </a:cubicBezTo>
                  <a:cubicBezTo>
                    <a:pt x="241" y="7"/>
                    <a:pt x="248" y="9"/>
                    <a:pt x="254" y="12"/>
                  </a:cubicBezTo>
                  <a:cubicBezTo>
                    <a:pt x="260" y="15"/>
                    <a:pt x="271" y="14"/>
                    <a:pt x="273" y="12"/>
                  </a:cubicBezTo>
                  <a:cubicBezTo>
                    <a:pt x="274" y="12"/>
                    <a:pt x="286" y="10"/>
                    <a:pt x="279" y="10"/>
                  </a:cubicBezTo>
                  <a:cubicBezTo>
                    <a:pt x="271" y="9"/>
                    <a:pt x="270" y="4"/>
                    <a:pt x="274" y="4"/>
                  </a:cubicBezTo>
                  <a:cubicBezTo>
                    <a:pt x="280" y="4"/>
                    <a:pt x="279" y="3"/>
                    <a:pt x="286" y="4"/>
                  </a:cubicBezTo>
                  <a:cubicBezTo>
                    <a:pt x="294" y="6"/>
                    <a:pt x="283" y="1"/>
                    <a:pt x="298" y="3"/>
                  </a:cubicBezTo>
                  <a:cubicBezTo>
                    <a:pt x="314" y="3"/>
                    <a:pt x="317" y="0"/>
                    <a:pt x="343" y="3"/>
                  </a:cubicBezTo>
                  <a:cubicBezTo>
                    <a:pt x="359" y="4"/>
                    <a:pt x="384" y="7"/>
                    <a:pt x="376" y="7"/>
                  </a:cubicBezTo>
                  <a:cubicBezTo>
                    <a:pt x="369" y="9"/>
                    <a:pt x="343" y="9"/>
                    <a:pt x="335" y="10"/>
                  </a:cubicBezTo>
                  <a:cubicBezTo>
                    <a:pt x="327" y="12"/>
                    <a:pt x="314" y="12"/>
                    <a:pt x="324" y="14"/>
                  </a:cubicBezTo>
                  <a:cubicBezTo>
                    <a:pt x="337" y="15"/>
                    <a:pt x="340" y="9"/>
                    <a:pt x="355" y="10"/>
                  </a:cubicBezTo>
                  <a:cubicBezTo>
                    <a:pt x="372" y="14"/>
                    <a:pt x="378" y="7"/>
                    <a:pt x="382" y="10"/>
                  </a:cubicBezTo>
                  <a:cubicBezTo>
                    <a:pt x="388" y="14"/>
                    <a:pt x="372" y="18"/>
                    <a:pt x="382" y="15"/>
                  </a:cubicBezTo>
                  <a:cubicBezTo>
                    <a:pt x="393" y="14"/>
                    <a:pt x="401" y="17"/>
                    <a:pt x="408" y="18"/>
                  </a:cubicBezTo>
                  <a:cubicBezTo>
                    <a:pt x="416" y="20"/>
                    <a:pt x="402" y="24"/>
                    <a:pt x="393" y="26"/>
                  </a:cubicBezTo>
                  <a:cubicBezTo>
                    <a:pt x="379" y="29"/>
                    <a:pt x="361" y="26"/>
                    <a:pt x="346" y="28"/>
                  </a:cubicBezTo>
                  <a:cubicBezTo>
                    <a:pt x="330" y="31"/>
                    <a:pt x="314" y="32"/>
                    <a:pt x="318" y="37"/>
                  </a:cubicBezTo>
                  <a:cubicBezTo>
                    <a:pt x="321" y="38"/>
                    <a:pt x="346" y="29"/>
                    <a:pt x="367" y="29"/>
                  </a:cubicBezTo>
                  <a:cubicBezTo>
                    <a:pt x="387" y="31"/>
                    <a:pt x="382" y="32"/>
                    <a:pt x="375" y="35"/>
                  </a:cubicBezTo>
                  <a:cubicBezTo>
                    <a:pt x="367" y="38"/>
                    <a:pt x="376" y="38"/>
                    <a:pt x="384" y="35"/>
                  </a:cubicBezTo>
                  <a:cubicBezTo>
                    <a:pt x="393" y="34"/>
                    <a:pt x="384" y="29"/>
                    <a:pt x="397" y="29"/>
                  </a:cubicBezTo>
                  <a:cubicBezTo>
                    <a:pt x="411" y="29"/>
                    <a:pt x="408" y="37"/>
                    <a:pt x="397" y="45"/>
                  </a:cubicBezTo>
                  <a:cubicBezTo>
                    <a:pt x="387" y="52"/>
                    <a:pt x="394" y="52"/>
                    <a:pt x="407" y="43"/>
                  </a:cubicBezTo>
                  <a:cubicBezTo>
                    <a:pt x="419" y="35"/>
                    <a:pt x="425" y="34"/>
                    <a:pt x="422" y="37"/>
                  </a:cubicBezTo>
                  <a:cubicBezTo>
                    <a:pt x="419" y="40"/>
                    <a:pt x="426" y="37"/>
                    <a:pt x="432" y="38"/>
                  </a:cubicBezTo>
                  <a:cubicBezTo>
                    <a:pt x="439" y="40"/>
                    <a:pt x="436" y="32"/>
                    <a:pt x="448" y="31"/>
                  </a:cubicBezTo>
                  <a:cubicBezTo>
                    <a:pt x="460" y="31"/>
                    <a:pt x="489" y="35"/>
                    <a:pt x="483" y="38"/>
                  </a:cubicBezTo>
                  <a:cubicBezTo>
                    <a:pt x="475" y="42"/>
                    <a:pt x="472" y="45"/>
                    <a:pt x="464" y="45"/>
                  </a:cubicBezTo>
                  <a:cubicBezTo>
                    <a:pt x="454" y="45"/>
                    <a:pt x="471" y="49"/>
                    <a:pt x="461" y="49"/>
                  </a:cubicBezTo>
                  <a:cubicBezTo>
                    <a:pt x="452" y="51"/>
                    <a:pt x="448" y="52"/>
                    <a:pt x="442" y="51"/>
                  </a:cubicBezTo>
                  <a:cubicBezTo>
                    <a:pt x="436" y="49"/>
                    <a:pt x="437" y="54"/>
                    <a:pt x="426" y="54"/>
                  </a:cubicBezTo>
                  <a:cubicBezTo>
                    <a:pt x="416" y="52"/>
                    <a:pt x="434" y="56"/>
                    <a:pt x="440" y="54"/>
                  </a:cubicBezTo>
                  <a:cubicBezTo>
                    <a:pt x="445" y="52"/>
                    <a:pt x="457" y="54"/>
                    <a:pt x="451" y="57"/>
                  </a:cubicBezTo>
                  <a:cubicBezTo>
                    <a:pt x="446" y="59"/>
                    <a:pt x="437" y="62"/>
                    <a:pt x="429" y="59"/>
                  </a:cubicBezTo>
                  <a:cubicBezTo>
                    <a:pt x="422" y="57"/>
                    <a:pt x="411" y="68"/>
                    <a:pt x="420" y="65"/>
                  </a:cubicBezTo>
                  <a:cubicBezTo>
                    <a:pt x="429" y="62"/>
                    <a:pt x="445" y="60"/>
                    <a:pt x="442" y="63"/>
                  </a:cubicBezTo>
                  <a:cubicBezTo>
                    <a:pt x="437" y="68"/>
                    <a:pt x="436" y="68"/>
                    <a:pt x="429" y="68"/>
                  </a:cubicBezTo>
                  <a:cubicBezTo>
                    <a:pt x="423" y="68"/>
                    <a:pt x="423" y="74"/>
                    <a:pt x="428" y="74"/>
                  </a:cubicBezTo>
                  <a:cubicBezTo>
                    <a:pt x="432" y="76"/>
                    <a:pt x="425" y="80"/>
                    <a:pt x="422" y="82"/>
                  </a:cubicBezTo>
                  <a:cubicBezTo>
                    <a:pt x="420" y="84"/>
                    <a:pt x="416" y="79"/>
                    <a:pt x="413" y="87"/>
                  </a:cubicBezTo>
                  <a:cubicBezTo>
                    <a:pt x="411" y="94"/>
                    <a:pt x="404" y="102"/>
                    <a:pt x="408" y="102"/>
                  </a:cubicBezTo>
                  <a:cubicBezTo>
                    <a:pt x="413" y="102"/>
                    <a:pt x="407" y="93"/>
                    <a:pt x="420" y="98"/>
                  </a:cubicBezTo>
                  <a:cubicBezTo>
                    <a:pt x="432" y="102"/>
                    <a:pt x="434" y="105"/>
                    <a:pt x="425" y="102"/>
                  </a:cubicBezTo>
                  <a:cubicBezTo>
                    <a:pt x="416" y="101"/>
                    <a:pt x="413" y="101"/>
                    <a:pt x="422" y="107"/>
                  </a:cubicBezTo>
                  <a:cubicBezTo>
                    <a:pt x="431" y="112"/>
                    <a:pt x="429" y="104"/>
                    <a:pt x="434" y="107"/>
                  </a:cubicBezTo>
                  <a:cubicBezTo>
                    <a:pt x="440" y="112"/>
                    <a:pt x="437" y="119"/>
                    <a:pt x="431" y="116"/>
                  </a:cubicBezTo>
                  <a:cubicBezTo>
                    <a:pt x="426" y="115"/>
                    <a:pt x="419" y="112"/>
                    <a:pt x="413" y="116"/>
                  </a:cubicBezTo>
                  <a:cubicBezTo>
                    <a:pt x="405" y="121"/>
                    <a:pt x="407" y="112"/>
                    <a:pt x="402" y="116"/>
                  </a:cubicBezTo>
                  <a:cubicBezTo>
                    <a:pt x="397" y="119"/>
                    <a:pt x="408" y="118"/>
                    <a:pt x="408" y="122"/>
                  </a:cubicBezTo>
                  <a:cubicBezTo>
                    <a:pt x="408" y="127"/>
                    <a:pt x="422" y="122"/>
                    <a:pt x="423" y="126"/>
                  </a:cubicBezTo>
                  <a:cubicBezTo>
                    <a:pt x="426" y="129"/>
                    <a:pt x="416" y="127"/>
                    <a:pt x="425" y="132"/>
                  </a:cubicBezTo>
                  <a:cubicBezTo>
                    <a:pt x="432" y="135"/>
                    <a:pt x="423" y="130"/>
                    <a:pt x="426" y="136"/>
                  </a:cubicBezTo>
                  <a:cubicBezTo>
                    <a:pt x="431" y="141"/>
                    <a:pt x="423" y="144"/>
                    <a:pt x="422" y="141"/>
                  </a:cubicBezTo>
                  <a:cubicBezTo>
                    <a:pt x="419" y="136"/>
                    <a:pt x="411" y="149"/>
                    <a:pt x="420" y="149"/>
                  </a:cubicBezTo>
                  <a:cubicBezTo>
                    <a:pt x="428" y="150"/>
                    <a:pt x="431" y="154"/>
                    <a:pt x="426" y="155"/>
                  </a:cubicBezTo>
                  <a:cubicBezTo>
                    <a:pt x="419" y="158"/>
                    <a:pt x="422" y="154"/>
                    <a:pt x="414" y="152"/>
                  </a:cubicBezTo>
                  <a:cubicBezTo>
                    <a:pt x="407" y="152"/>
                    <a:pt x="399" y="160"/>
                    <a:pt x="407" y="160"/>
                  </a:cubicBezTo>
                  <a:cubicBezTo>
                    <a:pt x="414" y="160"/>
                    <a:pt x="422" y="160"/>
                    <a:pt x="419" y="166"/>
                  </a:cubicBezTo>
                  <a:cubicBezTo>
                    <a:pt x="414" y="171"/>
                    <a:pt x="414" y="164"/>
                    <a:pt x="408" y="169"/>
                  </a:cubicBezTo>
                  <a:cubicBezTo>
                    <a:pt x="401" y="175"/>
                    <a:pt x="393" y="163"/>
                    <a:pt x="385" y="166"/>
                  </a:cubicBezTo>
                  <a:cubicBezTo>
                    <a:pt x="379" y="168"/>
                    <a:pt x="378" y="172"/>
                    <a:pt x="372" y="171"/>
                  </a:cubicBezTo>
                  <a:cubicBezTo>
                    <a:pt x="388" y="175"/>
                    <a:pt x="376" y="175"/>
                    <a:pt x="382" y="178"/>
                  </a:cubicBezTo>
                  <a:cubicBezTo>
                    <a:pt x="390" y="183"/>
                    <a:pt x="379" y="183"/>
                    <a:pt x="391" y="188"/>
                  </a:cubicBezTo>
                  <a:cubicBezTo>
                    <a:pt x="399" y="189"/>
                    <a:pt x="404" y="189"/>
                    <a:pt x="402" y="194"/>
                  </a:cubicBezTo>
                  <a:cubicBezTo>
                    <a:pt x="401" y="197"/>
                    <a:pt x="410" y="191"/>
                    <a:pt x="407" y="194"/>
                  </a:cubicBezTo>
                  <a:cubicBezTo>
                    <a:pt x="402" y="199"/>
                    <a:pt x="401" y="196"/>
                    <a:pt x="402" y="199"/>
                  </a:cubicBezTo>
                  <a:cubicBezTo>
                    <a:pt x="404" y="203"/>
                    <a:pt x="410" y="192"/>
                    <a:pt x="408" y="199"/>
                  </a:cubicBezTo>
                  <a:cubicBezTo>
                    <a:pt x="408" y="205"/>
                    <a:pt x="413" y="214"/>
                    <a:pt x="408" y="213"/>
                  </a:cubicBezTo>
                  <a:cubicBezTo>
                    <a:pt x="404" y="213"/>
                    <a:pt x="404" y="211"/>
                    <a:pt x="401" y="213"/>
                  </a:cubicBezTo>
                  <a:cubicBezTo>
                    <a:pt x="397" y="214"/>
                    <a:pt x="388" y="211"/>
                    <a:pt x="388" y="206"/>
                  </a:cubicBezTo>
                  <a:cubicBezTo>
                    <a:pt x="388" y="202"/>
                    <a:pt x="387" y="200"/>
                    <a:pt x="382" y="199"/>
                  </a:cubicBezTo>
                  <a:cubicBezTo>
                    <a:pt x="379" y="199"/>
                    <a:pt x="378" y="196"/>
                    <a:pt x="370" y="196"/>
                  </a:cubicBezTo>
                  <a:cubicBezTo>
                    <a:pt x="364" y="196"/>
                    <a:pt x="364" y="197"/>
                    <a:pt x="372" y="197"/>
                  </a:cubicBezTo>
                  <a:cubicBezTo>
                    <a:pt x="379" y="199"/>
                    <a:pt x="381" y="202"/>
                    <a:pt x="373" y="205"/>
                  </a:cubicBezTo>
                  <a:cubicBezTo>
                    <a:pt x="365" y="206"/>
                    <a:pt x="364" y="208"/>
                    <a:pt x="362" y="205"/>
                  </a:cubicBezTo>
                  <a:cubicBezTo>
                    <a:pt x="361" y="203"/>
                    <a:pt x="361" y="205"/>
                    <a:pt x="358" y="210"/>
                  </a:cubicBezTo>
                  <a:cubicBezTo>
                    <a:pt x="353" y="216"/>
                    <a:pt x="356" y="214"/>
                    <a:pt x="365" y="213"/>
                  </a:cubicBezTo>
                  <a:cubicBezTo>
                    <a:pt x="373" y="211"/>
                    <a:pt x="373" y="213"/>
                    <a:pt x="370" y="214"/>
                  </a:cubicBezTo>
                  <a:cubicBezTo>
                    <a:pt x="369" y="216"/>
                    <a:pt x="369" y="213"/>
                    <a:pt x="362" y="216"/>
                  </a:cubicBezTo>
                  <a:cubicBezTo>
                    <a:pt x="358" y="220"/>
                    <a:pt x="361" y="222"/>
                    <a:pt x="364" y="219"/>
                  </a:cubicBezTo>
                  <a:cubicBezTo>
                    <a:pt x="369" y="214"/>
                    <a:pt x="370" y="217"/>
                    <a:pt x="375" y="216"/>
                  </a:cubicBezTo>
                </a:path>
              </a:pathLst>
            </a:custGeom>
            <a:grpFill/>
            <a:ln w="3175" cmpd="sng">
              <a:solidFill>
                <a:srgbClr val="5B616A"/>
              </a:solidFill>
              <a:round/>
              <a:headEnd/>
              <a:tailEnd/>
            </a:ln>
          </p:spPr>
          <p:txBody>
            <a:bodyPr/>
            <a:lstStyle/>
            <a:p>
              <a:endParaRPr lang="en-GB"/>
            </a:p>
          </p:txBody>
        </p:sp>
        <p:sp>
          <p:nvSpPr>
            <p:cNvPr id="14" name="Freeform 14">
              <a:extLst>
                <a:ext uri="{FF2B5EF4-FFF2-40B4-BE49-F238E27FC236}">
                  <a16:creationId xmlns:a16="http://schemas.microsoft.com/office/drawing/2014/main" id="{7699C7CA-B08E-96D7-E8A2-BF92B1A7D3EC}"/>
                </a:ext>
              </a:extLst>
            </p:cNvPr>
            <p:cNvSpPr>
              <a:spLocks/>
            </p:cNvSpPr>
            <p:nvPr/>
          </p:nvSpPr>
          <p:spPr bwMode="auto">
            <a:xfrm>
              <a:off x="2062340" y="4096386"/>
              <a:ext cx="750143" cy="587675"/>
            </a:xfrm>
            <a:custGeom>
              <a:avLst/>
              <a:gdLst/>
              <a:ahLst/>
              <a:cxnLst>
                <a:cxn ang="0">
                  <a:pos x="207" y="154"/>
                </a:cxn>
                <a:cxn ang="0">
                  <a:pos x="204" y="161"/>
                </a:cxn>
                <a:cxn ang="0">
                  <a:pos x="210" y="167"/>
                </a:cxn>
                <a:cxn ang="0">
                  <a:pos x="201" y="172"/>
                </a:cxn>
                <a:cxn ang="0">
                  <a:pos x="199" y="181"/>
                </a:cxn>
                <a:cxn ang="0">
                  <a:pos x="198" y="187"/>
                </a:cxn>
                <a:cxn ang="0">
                  <a:pos x="160" y="175"/>
                </a:cxn>
                <a:cxn ang="0">
                  <a:pos x="106" y="147"/>
                </a:cxn>
                <a:cxn ang="0">
                  <a:pos x="93" y="117"/>
                </a:cxn>
                <a:cxn ang="0">
                  <a:pos x="64" y="77"/>
                </a:cxn>
                <a:cxn ang="0">
                  <a:pos x="48" y="52"/>
                </a:cxn>
                <a:cxn ang="0">
                  <a:pos x="27" y="15"/>
                </a:cxn>
                <a:cxn ang="0">
                  <a:pos x="23" y="32"/>
                </a:cxn>
                <a:cxn ang="0">
                  <a:pos x="44" y="64"/>
                </a:cxn>
                <a:cxn ang="0">
                  <a:pos x="52" y="89"/>
                </a:cxn>
                <a:cxn ang="0">
                  <a:pos x="59" y="102"/>
                </a:cxn>
                <a:cxn ang="0">
                  <a:pos x="36" y="69"/>
                </a:cxn>
                <a:cxn ang="0">
                  <a:pos x="23" y="49"/>
                </a:cxn>
                <a:cxn ang="0">
                  <a:pos x="0" y="4"/>
                </a:cxn>
                <a:cxn ang="0">
                  <a:pos x="18" y="4"/>
                </a:cxn>
                <a:cxn ang="0">
                  <a:pos x="71" y="16"/>
                </a:cxn>
                <a:cxn ang="0">
                  <a:pos x="84" y="11"/>
                </a:cxn>
                <a:cxn ang="0">
                  <a:pos x="106" y="39"/>
                </a:cxn>
                <a:cxn ang="0">
                  <a:pos x="137" y="52"/>
                </a:cxn>
                <a:cxn ang="0">
                  <a:pos x="157" y="72"/>
                </a:cxn>
                <a:cxn ang="0">
                  <a:pos x="154" y="89"/>
                </a:cxn>
                <a:cxn ang="0">
                  <a:pos x="154" y="108"/>
                </a:cxn>
                <a:cxn ang="0">
                  <a:pos x="160" y="128"/>
                </a:cxn>
                <a:cxn ang="0">
                  <a:pos x="181" y="151"/>
                </a:cxn>
                <a:cxn ang="0">
                  <a:pos x="196" y="145"/>
                </a:cxn>
                <a:cxn ang="0">
                  <a:pos x="204" y="147"/>
                </a:cxn>
                <a:cxn ang="0">
                  <a:pos x="210" y="137"/>
                </a:cxn>
                <a:cxn ang="0">
                  <a:pos x="212" y="123"/>
                </a:cxn>
                <a:cxn ang="0">
                  <a:pos x="228" y="117"/>
                </a:cxn>
                <a:cxn ang="0">
                  <a:pos x="236" y="117"/>
                </a:cxn>
                <a:cxn ang="0">
                  <a:pos x="240" y="119"/>
                </a:cxn>
                <a:cxn ang="0">
                  <a:pos x="234" y="134"/>
                </a:cxn>
                <a:cxn ang="0">
                  <a:pos x="234" y="139"/>
                </a:cxn>
                <a:cxn ang="0">
                  <a:pos x="231" y="150"/>
                </a:cxn>
                <a:cxn ang="0">
                  <a:pos x="230" y="145"/>
                </a:cxn>
                <a:cxn ang="0">
                  <a:pos x="224" y="153"/>
                </a:cxn>
              </a:cxnLst>
              <a:rect l="0" t="0" r="r" b="b"/>
              <a:pathLst>
                <a:path w="242" h="187">
                  <a:moveTo>
                    <a:pt x="222" y="154"/>
                  </a:moveTo>
                  <a:cubicBezTo>
                    <a:pt x="207" y="154"/>
                    <a:pt x="207" y="154"/>
                    <a:pt x="207" y="154"/>
                  </a:cubicBezTo>
                  <a:cubicBezTo>
                    <a:pt x="207" y="161"/>
                    <a:pt x="207" y="161"/>
                    <a:pt x="207" y="161"/>
                  </a:cubicBezTo>
                  <a:cubicBezTo>
                    <a:pt x="204" y="161"/>
                    <a:pt x="204" y="161"/>
                    <a:pt x="204" y="161"/>
                  </a:cubicBezTo>
                  <a:cubicBezTo>
                    <a:pt x="204" y="161"/>
                    <a:pt x="205" y="161"/>
                    <a:pt x="205" y="162"/>
                  </a:cubicBezTo>
                  <a:cubicBezTo>
                    <a:pt x="207" y="164"/>
                    <a:pt x="208" y="164"/>
                    <a:pt x="210" y="167"/>
                  </a:cubicBezTo>
                  <a:cubicBezTo>
                    <a:pt x="210" y="170"/>
                    <a:pt x="213" y="165"/>
                    <a:pt x="212" y="172"/>
                  </a:cubicBezTo>
                  <a:cubicBezTo>
                    <a:pt x="201" y="172"/>
                    <a:pt x="201" y="172"/>
                    <a:pt x="201" y="172"/>
                  </a:cubicBezTo>
                  <a:cubicBezTo>
                    <a:pt x="198" y="179"/>
                    <a:pt x="198" y="179"/>
                    <a:pt x="198" y="179"/>
                  </a:cubicBezTo>
                  <a:cubicBezTo>
                    <a:pt x="199" y="181"/>
                    <a:pt x="199" y="181"/>
                    <a:pt x="199" y="181"/>
                  </a:cubicBezTo>
                  <a:cubicBezTo>
                    <a:pt x="199" y="181"/>
                    <a:pt x="198" y="182"/>
                    <a:pt x="198" y="184"/>
                  </a:cubicBezTo>
                  <a:cubicBezTo>
                    <a:pt x="198" y="186"/>
                    <a:pt x="198" y="187"/>
                    <a:pt x="198" y="187"/>
                  </a:cubicBezTo>
                  <a:cubicBezTo>
                    <a:pt x="190" y="181"/>
                    <a:pt x="190" y="173"/>
                    <a:pt x="179" y="172"/>
                  </a:cubicBezTo>
                  <a:cubicBezTo>
                    <a:pt x="170" y="168"/>
                    <a:pt x="170" y="179"/>
                    <a:pt x="160" y="175"/>
                  </a:cubicBezTo>
                  <a:cubicBezTo>
                    <a:pt x="149" y="172"/>
                    <a:pt x="129" y="162"/>
                    <a:pt x="123" y="156"/>
                  </a:cubicBezTo>
                  <a:cubicBezTo>
                    <a:pt x="117" y="150"/>
                    <a:pt x="114" y="154"/>
                    <a:pt x="106" y="147"/>
                  </a:cubicBezTo>
                  <a:cubicBezTo>
                    <a:pt x="100" y="140"/>
                    <a:pt x="96" y="140"/>
                    <a:pt x="93" y="134"/>
                  </a:cubicBezTo>
                  <a:cubicBezTo>
                    <a:pt x="88" y="127"/>
                    <a:pt x="97" y="123"/>
                    <a:pt x="93" y="117"/>
                  </a:cubicBezTo>
                  <a:cubicBezTo>
                    <a:pt x="90" y="109"/>
                    <a:pt x="94" y="108"/>
                    <a:pt x="79" y="92"/>
                  </a:cubicBezTo>
                  <a:cubicBezTo>
                    <a:pt x="67" y="81"/>
                    <a:pt x="73" y="81"/>
                    <a:pt x="64" y="77"/>
                  </a:cubicBezTo>
                  <a:cubicBezTo>
                    <a:pt x="56" y="72"/>
                    <a:pt x="68" y="67"/>
                    <a:pt x="59" y="63"/>
                  </a:cubicBezTo>
                  <a:cubicBezTo>
                    <a:pt x="50" y="60"/>
                    <a:pt x="55" y="55"/>
                    <a:pt x="48" y="52"/>
                  </a:cubicBezTo>
                  <a:cubicBezTo>
                    <a:pt x="42" y="47"/>
                    <a:pt x="36" y="36"/>
                    <a:pt x="33" y="25"/>
                  </a:cubicBezTo>
                  <a:cubicBezTo>
                    <a:pt x="30" y="16"/>
                    <a:pt x="30" y="16"/>
                    <a:pt x="27" y="15"/>
                  </a:cubicBezTo>
                  <a:cubicBezTo>
                    <a:pt x="23" y="13"/>
                    <a:pt x="26" y="15"/>
                    <a:pt x="20" y="11"/>
                  </a:cubicBezTo>
                  <a:cubicBezTo>
                    <a:pt x="15" y="8"/>
                    <a:pt x="20" y="25"/>
                    <a:pt x="23" y="32"/>
                  </a:cubicBezTo>
                  <a:cubicBezTo>
                    <a:pt x="26" y="38"/>
                    <a:pt x="32" y="41"/>
                    <a:pt x="33" y="49"/>
                  </a:cubicBezTo>
                  <a:cubicBezTo>
                    <a:pt x="36" y="57"/>
                    <a:pt x="41" y="58"/>
                    <a:pt x="44" y="64"/>
                  </a:cubicBezTo>
                  <a:cubicBezTo>
                    <a:pt x="47" y="72"/>
                    <a:pt x="45" y="70"/>
                    <a:pt x="48" y="78"/>
                  </a:cubicBezTo>
                  <a:cubicBezTo>
                    <a:pt x="53" y="86"/>
                    <a:pt x="50" y="86"/>
                    <a:pt x="52" y="89"/>
                  </a:cubicBezTo>
                  <a:cubicBezTo>
                    <a:pt x="55" y="92"/>
                    <a:pt x="55" y="86"/>
                    <a:pt x="58" y="92"/>
                  </a:cubicBezTo>
                  <a:cubicBezTo>
                    <a:pt x="61" y="98"/>
                    <a:pt x="64" y="98"/>
                    <a:pt x="59" y="102"/>
                  </a:cubicBezTo>
                  <a:cubicBezTo>
                    <a:pt x="55" y="105"/>
                    <a:pt x="58" y="98"/>
                    <a:pt x="45" y="89"/>
                  </a:cubicBezTo>
                  <a:cubicBezTo>
                    <a:pt x="32" y="81"/>
                    <a:pt x="44" y="74"/>
                    <a:pt x="36" y="69"/>
                  </a:cubicBezTo>
                  <a:cubicBezTo>
                    <a:pt x="30" y="63"/>
                    <a:pt x="24" y="61"/>
                    <a:pt x="18" y="55"/>
                  </a:cubicBezTo>
                  <a:cubicBezTo>
                    <a:pt x="13" y="49"/>
                    <a:pt x="23" y="57"/>
                    <a:pt x="23" y="49"/>
                  </a:cubicBezTo>
                  <a:cubicBezTo>
                    <a:pt x="24" y="41"/>
                    <a:pt x="15" y="38"/>
                    <a:pt x="12" y="32"/>
                  </a:cubicBezTo>
                  <a:cubicBezTo>
                    <a:pt x="7" y="27"/>
                    <a:pt x="9" y="21"/>
                    <a:pt x="0" y="4"/>
                  </a:cubicBezTo>
                  <a:cubicBezTo>
                    <a:pt x="4" y="2"/>
                    <a:pt x="15" y="2"/>
                    <a:pt x="18" y="0"/>
                  </a:cubicBezTo>
                  <a:cubicBezTo>
                    <a:pt x="18" y="4"/>
                    <a:pt x="18" y="4"/>
                    <a:pt x="18" y="4"/>
                  </a:cubicBezTo>
                  <a:cubicBezTo>
                    <a:pt x="23" y="5"/>
                    <a:pt x="45" y="15"/>
                    <a:pt x="48" y="16"/>
                  </a:cubicBezTo>
                  <a:cubicBezTo>
                    <a:pt x="71" y="16"/>
                    <a:pt x="71" y="16"/>
                    <a:pt x="71" y="16"/>
                  </a:cubicBezTo>
                  <a:cubicBezTo>
                    <a:pt x="71" y="11"/>
                    <a:pt x="71" y="11"/>
                    <a:pt x="71" y="11"/>
                  </a:cubicBezTo>
                  <a:cubicBezTo>
                    <a:pt x="84" y="11"/>
                    <a:pt x="84" y="11"/>
                    <a:pt x="84" y="11"/>
                  </a:cubicBezTo>
                  <a:cubicBezTo>
                    <a:pt x="84" y="11"/>
                    <a:pt x="93" y="21"/>
                    <a:pt x="96" y="24"/>
                  </a:cubicBezTo>
                  <a:cubicBezTo>
                    <a:pt x="100" y="27"/>
                    <a:pt x="99" y="35"/>
                    <a:pt x="106" y="39"/>
                  </a:cubicBezTo>
                  <a:cubicBezTo>
                    <a:pt x="115" y="43"/>
                    <a:pt x="109" y="29"/>
                    <a:pt x="120" y="30"/>
                  </a:cubicBezTo>
                  <a:cubicBezTo>
                    <a:pt x="129" y="32"/>
                    <a:pt x="131" y="44"/>
                    <a:pt x="137" y="52"/>
                  </a:cubicBezTo>
                  <a:cubicBezTo>
                    <a:pt x="143" y="60"/>
                    <a:pt x="138" y="69"/>
                    <a:pt x="152" y="70"/>
                  </a:cubicBezTo>
                  <a:cubicBezTo>
                    <a:pt x="154" y="70"/>
                    <a:pt x="157" y="74"/>
                    <a:pt x="157" y="72"/>
                  </a:cubicBezTo>
                  <a:cubicBezTo>
                    <a:pt x="157" y="72"/>
                    <a:pt x="157" y="72"/>
                    <a:pt x="158" y="72"/>
                  </a:cubicBezTo>
                  <a:cubicBezTo>
                    <a:pt x="158" y="78"/>
                    <a:pt x="155" y="78"/>
                    <a:pt x="154" y="89"/>
                  </a:cubicBezTo>
                  <a:cubicBezTo>
                    <a:pt x="152" y="102"/>
                    <a:pt x="154" y="102"/>
                    <a:pt x="154" y="105"/>
                  </a:cubicBezTo>
                  <a:cubicBezTo>
                    <a:pt x="152" y="106"/>
                    <a:pt x="152" y="105"/>
                    <a:pt x="154" y="108"/>
                  </a:cubicBezTo>
                  <a:cubicBezTo>
                    <a:pt x="154" y="112"/>
                    <a:pt x="154" y="117"/>
                    <a:pt x="155" y="117"/>
                  </a:cubicBezTo>
                  <a:cubicBezTo>
                    <a:pt x="157" y="117"/>
                    <a:pt x="155" y="123"/>
                    <a:pt x="160" y="128"/>
                  </a:cubicBezTo>
                  <a:cubicBezTo>
                    <a:pt x="167" y="136"/>
                    <a:pt x="164" y="144"/>
                    <a:pt x="172" y="145"/>
                  </a:cubicBezTo>
                  <a:cubicBezTo>
                    <a:pt x="179" y="147"/>
                    <a:pt x="178" y="151"/>
                    <a:pt x="181" y="151"/>
                  </a:cubicBezTo>
                  <a:cubicBezTo>
                    <a:pt x="184" y="150"/>
                    <a:pt x="184" y="148"/>
                    <a:pt x="189" y="148"/>
                  </a:cubicBezTo>
                  <a:cubicBezTo>
                    <a:pt x="196" y="147"/>
                    <a:pt x="192" y="147"/>
                    <a:pt x="196" y="145"/>
                  </a:cubicBezTo>
                  <a:cubicBezTo>
                    <a:pt x="199" y="145"/>
                    <a:pt x="201" y="145"/>
                    <a:pt x="201" y="147"/>
                  </a:cubicBezTo>
                  <a:cubicBezTo>
                    <a:pt x="201" y="150"/>
                    <a:pt x="204" y="148"/>
                    <a:pt x="204" y="147"/>
                  </a:cubicBezTo>
                  <a:cubicBezTo>
                    <a:pt x="205" y="144"/>
                    <a:pt x="202" y="145"/>
                    <a:pt x="204" y="144"/>
                  </a:cubicBezTo>
                  <a:cubicBezTo>
                    <a:pt x="205" y="142"/>
                    <a:pt x="208" y="142"/>
                    <a:pt x="210" y="137"/>
                  </a:cubicBezTo>
                  <a:cubicBezTo>
                    <a:pt x="210" y="131"/>
                    <a:pt x="212" y="136"/>
                    <a:pt x="212" y="130"/>
                  </a:cubicBezTo>
                  <a:cubicBezTo>
                    <a:pt x="210" y="125"/>
                    <a:pt x="212" y="127"/>
                    <a:pt x="212" y="123"/>
                  </a:cubicBezTo>
                  <a:cubicBezTo>
                    <a:pt x="212" y="120"/>
                    <a:pt x="218" y="119"/>
                    <a:pt x="222" y="119"/>
                  </a:cubicBezTo>
                  <a:cubicBezTo>
                    <a:pt x="227" y="119"/>
                    <a:pt x="224" y="117"/>
                    <a:pt x="228" y="117"/>
                  </a:cubicBezTo>
                  <a:cubicBezTo>
                    <a:pt x="233" y="116"/>
                    <a:pt x="236" y="119"/>
                    <a:pt x="237" y="117"/>
                  </a:cubicBezTo>
                  <a:cubicBezTo>
                    <a:pt x="239" y="117"/>
                    <a:pt x="237" y="117"/>
                    <a:pt x="236" y="117"/>
                  </a:cubicBezTo>
                  <a:cubicBezTo>
                    <a:pt x="236" y="117"/>
                    <a:pt x="237" y="116"/>
                    <a:pt x="239" y="117"/>
                  </a:cubicBezTo>
                  <a:cubicBezTo>
                    <a:pt x="240" y="119"/>
                    <a:pt x="240" y="117"/>
                    <a:pt x="240" y="119"/>
                  </a:cubicBezTo>
                  <a:cubicBezTo>
                    <a:pt x="240" y="122"/>
                    <a:pt x="242" y="120"/>
                    <a:pt x="239" y="125"/>
                  </a:cubicBezTo>
                  <a:cubicBezTo>
                    <a:pt x="234" y="131"/>
                    <a:pt x="236" y="134"/>
                    <a:pt x="234" y="134"/>
                  </a:cubicBezTo>
                  <a:cubicBezTo>
                    <a:pt x="231" y="136"/>
                    <a:pt x="233" y="137"/>
                    <a:pt x="234" y="137"/>
                  </a:cubicBezTo>
                  <a:cubicBezTo>
                    <a:pt x="236" y="136"/>
                    <a:pt x="236" y="137"/>
                    <a:pt x="234" y="139"/>
                  </a:cubicBezTo>
                  <a:cubicBezTo>
                    <a:pt x="231" y="140"/>
                    <a:pt x="236" y="139"/>
                    <a:pt x="234" y="140"/>
                  </a:cubicBezTo>
                  <a:cubicBezTo>
                    <a:pt x="234" y="142"/>
                    <a:pt x="233" y="153"/>
                    <a:pt x="231" y="150"/>
                  </a:cubicBezTo>
                  <a:cubicBezTo>
                    <a:pt x="231" y="148"/>
                    <a:pt x="230" y="148"/>
                    <a:pt x="230" y="147"/>
                  </a:cubicBezTo>
                  <a:cubicBezTo>
                    <a:pt x="231" y="144"/>
                    <a:pt x="231" y="144"/>
                    <a:pt x="230" y="145"/>
                  </a:cubicBezTo>
                  <a:cubicBezTo>
                    <a:pt x="230" y="147"/>
                    <a:pt x="228" y="147"/>
                    <a:pt x="228" y="148"/>
                  </a:cubicBezTo>
                  <a:cubicBezTo>
                    <a:pt x="225" y="147"/>
                    <a:pt x="225" y="153"/>
                    <a:pt x="224" y="153"/>
                  </a:cubicBezTo>
                  <a:cubicBezTo>
                    <a:pt x="224" y="154"/>
                    <a:pt x="222" y="151"/>
                    <a:pt x="222" y="154"/>
                  </a:cubicBezTo>
                </a:path>
              </a:pathLst>
            </a:custGeom>
            <a:grpFill/>
            <a:ln w="3175" cmpd="sng">
              <a:solidFill>
                <a:srgbClr val="5B616A"/>
              </a:solidFill>
              <a:round/>
              <a:headEnd/>
              <a:tailEnd/>
            </a:ln>
          </p:spPr>
          <p:txBody>
            <a:bodyPr/>
            <a:lstStyle/>
            <a:p>
              <a:endParaRPr lang="en-GB"/>
            </a:p>
          </p:txBody>
        </p:sp>
        <p:sp>
          <p:nvSpPr>
            <p:cNvPr id="16" name="Freeform 15">
              <a:extLst>
                <a:ext uri="{FF2B5EF4-FFF2-40B4-BE49-F238E27FC236}">
                  <a16:creationId xmlns:a16="http://schemas.microsoft.com/office/drawing/2014/main" id="{D45BE29F-06F3-DB0A-C44E-A654B5A577C7}"/>
                </a:ext>
              </a:extLst>
            </p:cNvPr>
            <p:cNvSpPr>
              <a:spLocks/>
            </p:cNvSpPr>
            <p:nvPr/>
          </p:nvSpPr>
          <p:spPr bwMode="auto">
            <a:xfrm>
              <a:off x="2750238" y="4557784"/>
              <a:ext cx="27132" cy="82566"/>
            </a:xfrm>
            <a:custGeom>
              <a:avLst/>
              <a:gdLst/>
              <a:ahLst/>
              <a:cxnLst>
                <a:cxn ang="0">
                  <a:pos x="6" y="1"/>
                </a:cxn>
                <a:cxn ang="0">
                  <a:pos x="2" y="6"/>
                </a:cxn>
                <a:cxn ang="0">
                  <a:pos x="0" y="7"/>
                </a:cxn>
                <a:cxn ang="0">
                  <a:pos x="0" y="26"/>
                </a:cxn>
                <a:cxn ang="0">
                  <a:pos x="2" y="26"/>
                </a:cxn>
                <a:cxn ang="0">
                  <a:pos x="6" y="20"/>
                </a:cxn>
                <a:cxn ang="0">
                  <a:pos x="8" y="4"/>
                </a:cxn>
                <a:cxn ang="0">
                  <a:pos x="8" y="1"/>
                </a:cxn>
                <a:cxn ang="0">
                  <a:pos x="6" y="1"/>
                </a:cxn>
              </a:cxnLst>
              <a:rect l="0" t="0" r="r" b="b"/>
              <a:pathLst>
                <a:path w="9" h="26">
                  <a:moveTo>
                    <a:pt x="6" y="1"/>
                  </a:moveTo>
                  <a:cubicBezTo>
                    <a:pt x="3" y="0"/>
                    <a:pt x="3" y="6"/>
                    <a:pt x="2" y="6"/>
                  </a:cubicBezTo>
                  <a:cubicBezTo>
                    <a:pt x="2" y="7"/>
                    <a:pt x="0" y="4"/>
                    <a:pt x="0" y="7"/>
                  </a:cubicBezTo>
                  <a:cubicBezTo>
                    <a:pt x="0" y="26"/>
                    <a:pt x="0" y="26"/>
                    <a:pt x="0" y="26"/>
                  </a:cubicBezTo>
                  <a:cubicBezTo>
                    <a:pt x="2" y="26"/>
                    <a:pt x="2" y="26"/>
                    <a:pt x="2" y="26"/>
                  </a:cubicBezTo>
                  <a:cubicBezTo>
                    <a:pt x="2" y="25"/>
                    <a:pt x="5" y="23"/>
                    <a:pt x="6" y="20"/>
                  </a:cubicBezTo>
                  <a:cubicBezTo>
                    <a:pt x="8" y="18"/>
                    <a:pt x="6" y="9"/>
                    <a:pt x="8" y="4"/>
                  </a:cubicBezTo>
                  <a:cubicBezTo>
                    <a:pt x="9" y="3"/>
                    <a:pt x="8" y="1"/>
                    <a:pt x="8" y="1"/>
                  </a:cubicBezTo>
                  <a:cubicBezTo>
                    <a:pt x="6" y="3"/>
                    <a:pt x="6" y="3"/>
                    <a:pt x="6" y="1"/>
                  </a:cubicBezTo>
                </a:path>
              </a:pathLst>
            </a:custGeom>
            <a:grpFill/>
            <a:ln w="3175" cmpd="sng">
              <a:solidFill>
                <a:srgbClr val="5B616A"/>
              </a:solidFill>
              <a:round/>
              <a:headEnd/>
              <a:tailEnd/>
            </a:ln>
          </p:spPr>
          <p:txBody>
            <a:bodyPr/>
            <a:lstStyle/>
            <a:p>
              <a:endParaRPr lang="en-GB"/>
            </a:p>
          </p:txBody>
        </p:sp>
        <p:sp>
          <p:nvSpPr>
            <p:cNvPr id="17" name="Freeform 16">
              <a:extLst>
                <a:ext uri="{FF2B5EF4-FFF2-40B4-BE49-F238E27FC236}">
                  <a16:creationId xmlns:a16="http://schemas.microsoft.com/office/drawing/2014/main" id="{9B49B288-732F-0A2C-AC57-4227B5474077}"/>
                </a:ext>
              </a:extLst>
            </p:cNvPr>
            <p:cNvSpPr>
              <a:spLocks/>
            </p:cNvSpPr>
            <p:nvPr/>
          </p:nvSpPr>
          <p:spPr bwMode="auto">
            <a:xfrm>
              <a:off x="3224264" y="5422298"/>
              <a:ext cx="316018" cy="424163"/>
            </a:xfrm>
            <a:custGeom>
              <a:avLst/>
              <a:gdLst/>
              <a:ahLst/>
              <a:cxnLst>
                <a:cxn ang="0">
                  <a:pos x="3" y="16"/>
                </a:cxn>
                <a:cxn ang="0">
                  <a:pos x="20" y="10"/>
                </a:cxn>
                <a:cxn ang="0">
                  <a:pos x="36" y="6"/>
                </a:cxn>
                <a:cxn ang="0">
                  <a:pos x="41" y="27"/>
                </a:cxn>
                <a:cxn ang="0">
                  <a:pos x="56" y="34"/>
                </a:cxn>
                <a:cxn ang="0">
                  <a:pos x="62" y="39"/>
                </a:cxn>
                <a:cxn ang="0">
                  <a:pos x="73" y="42"/>
                </a:cxn>
                <a:cxn ang="0">
                  <a:pos x="79" y="69"/>
                </a:cxn>
                <a:cxn ang="0">
                  <a:pos x="91" y="70"/>
                </a:cxn>
                <a:cxn ang="0">
                  <a:pos x="94" y="79"/>
                </a:cxn>
                <a:cxn ang="0">
                  <a:pos x="96" y="95"/>
                </a:cxn>
                <a:cxn ang="0">
                  <a:pos x="94" y="103"/>
                </a:cxn>
                <a:cxn ang="0">
                  <a:pos x="93" y="107"/>
                </a:cxn>
                <a:cxn ang="0">
                  <a:pos x="90" y="103"/>
                </a:cxn>
                <a:cxn ang="0">
                  <a:pos x="76" y="100"/>
                </a:cxn>
                <a:cxn ang="0">
                  <a:pos x="64" y="104"/>
                </a:cxn>
                <a:cxn ang="0">
                  <a:pos x="61" y="115"/>
                </a:cxn>
                <a:cxn ang="0">
                  <a:pos x="58" y="129"/>
                </a:cxn>
                <a:cxn ang="0">
                  <a:pos x="55" y="126"/>
                </a:cxn>
                <a:cxn ang="0">
                  <a:pos x="49" y="126"/>
                </a:cxn>
                <a:cxn ang="0">
                  <a:pos x="44" y="134"/>
                </a:cxn>
                <a:cxn ang="0">
                  <a:pos x="35" y="128"/>
                </a:cxn>
                <a:cxn ang="0">
                  <a:pos x="29" y="123"/>
                </a:cxn>
                <a:cxn ang="0">
                  <a:pos x="26" y="128"/>
                </a:cxn>
                <a:cxn ang="0">
                  <a:pos x="21" y="134"/>
                </a:cxn>
                <a:cxn ang="0">
                  <a:pos x="15" y="131"/>
                </a:cxn>
                <a:cxn ang="0">
                  <a:pos x="12" y="115"/>
                </a:cxn>
                <a:cxn ang="0">
                  <a:pos x="10" y="111"/>
                </a:cxn>
                <a:cxn ang="0">
                  <a:pos x="10" y="106"/>
                </a:cxn>
                <a:cxn ang="0">
                  <a:pos x="10" y="101"/>
                </a:cxn>
                <a:cxn ang="0">
                  <a:pos x="9" y="97"/>
                </a:cxn>
                <a:cxn ang="0">
                  <a:pos x="6" y="87"/>
                </a:cxn>
                <a:cxn ang="0">
                  <a:pos x="3" y="79"/>
                </a:cxn>
                <a:cxn ang="0">
                  <a:pos x="4" y="67"/>
                </a:cxn>
                <a:cxn ang="0">
                  <a:pos x="4" y="56"/>
                </a:cxn>
                <a:cxn ang="0">
                  <a:pos x="7" y="45"/>
                </a:cxn>
                <a:cxn ang="0">
                  <a:pos x="9" y="31"/>
                </a:cxn>
                <a:cxn ang="0">
                  <a:pos x="3" y="16"/>
                </a:cxn>
              </a:cxnLst>
              <a:rect l="0" t="0" r="r" b="b"/>
              <a:pathLst>
                <a:path w="102" h="135">
                  <a:moveTo>
                    <a:pt x="3" y="16"/>
                  </a:moveTo>
                  <a:cubicBezTo>
                    <a:pt x="12" y="19"/>
                    <a:pt x="10" y="17"/>
                    <a:pt x="20" y="10"/>
                  </a:cubicBezTo>
                  <a:cubicBezTo>
                    <a:pt x="27" y="3"/>
                    <a:pt x="39" y="0"/>
                    <a:pt x="36" y="6"/>
                  </a:cubicBezTo>
                  <a:cubicBezTo>
                    <a:pt x="35" y="14"/>
                    <a:pt x="35" y="20"/>
                    <a:pt x="41" y="27"/>
                  </a:cubicBezTo>
                  <a:cubicBezTo>
                    <a:pt x="47" y="33"/>
                    <a:pt x="50" y="30"/>
                    <a:pt x="56" y="34"/>
                  </a:cubicBezTo>
                  <a:cubicBezTo>
                    <a:pt x="61" y="39"/>
                    <a:pt x="59" y="36"/>
                    <a:pt x="62" y="39"/>
                  </a:cubicBezTo>
                  <a:cubicBezTo>
                    <a:pt x="67" y="44"/>
                    <a:pt x="68" y="38"/>
                    <a:pt x="73" y="42"/>
                  </a:cubicBezTo>
                  <a:cubicBezTo>
                    <a:pt x="77" y="47"/>
                    <a:pt x="74" y="67"/>
                    <a:pt x="79" y="69"/>
                  </a:cubicBezTo>
                  <a:cubicBezTo>
                    <a:pt x="83" y="69"/>
                    <a:pt x="93" y="67"/>
                    <a:pt x="91" y="70"/>
                  </a:cubicBezTo>
                  <a:cubicBezTo>
                    <a:pt x="90" y="73"/>
                    <a:pt x="90" y="78"/>
                    <a:pt x="94" y="79"/>
                  </a:cubicBezTo>
                  <a:cubicBezTo>
                    <a:pt x="102" y="83"/>
                    <a:pt x="96" y="93"/>
                    <a:pt x="96" y="95"/>
                  </a:cubicBezTo>
                  <a:cubicBezTo>
                    <a:pt x="97" y="98"/>
                    <a:pt x="94" y="101"/>
                    <a:pt x="94" y="103"/>
                  </a:cubicBezTo>
                  <a:cubicBezTo>
                    <a:pt x="96" y="106"/>
                    <a:pt x="96" y="106"/>
                    <a:pt x="93" y="107"/>
                  </a:cubicBezTo>
                  <a:cubicBezTo>
                    <a:pt x="93" y="104"/>
                    <a:pt x="94" y="104"/>
                    <a:pt x="90" y="103"/>
                  </a:cubicBezTo>
                  <a:cubicBezTo>
                    <a:pt x="87" y="100"/>
                    <a:pt x="85" y="97"/>
                    <a:pt x="76" y="100"/>
                  </a:cubicBezTo>
                  <a:cubicBezTo>
                    <a:pt x="67" y="101"/>
                    <a:pt x="65" y="100"/>
                    <a:pt x="64" y="104"/>
                  </a:cubicBezTo>
                  <a:cubicBezTo>
                    <a:pt x="62" y="109"/>
                    <a:pt x="61" y="109"/>
                    <a:pt x="61" y="115"/>
                  </a:cubicBezTo>
                  <a:cubicBezTo>
                    <a:pt x="61" y="120"/>
                    <a:pt x="58" y="126"/>
                    <a:pt x="58" y="129"/>
                  </a:cubicBezTo>
                  <a:cubicBezTo>
                    <a:pt x="56" y="128"/>
                    <a:pt x="56" y="126"/>
                    <a:pt x="55" y="126"/>
                  </a:cubicBezTo>
                  <a:cubicBezTo>
                    <a:pt x="53" y="126"/>
                    <a:pt x="52" y="126"/>
                    <a:pt x="49" y="126"/>
                  </a:cubicBezTo>
                  <a:cubicBezTo>
                    <a:pt x="47" y="126"/>
                    <a:pt x="45" y="128"/>
                    <a:pt x="44" y="134"/>
                  </a:cubicBezTo>
                  <a:cubicBezTo>
                    <a:pt x="42" y="126"/>
                    <a:pt x="39" y="126"/>
                    <a:pt x="35" y="128"/>
                  </a:cubicBezTo>
                  <a:cubicBezTo>
                    <a:pt x="30" y="128"/>
                    <a:pt x="30" y="123"/>
                    <a:pt x="29" y="123"/>
                  </a:cubicBezTo>
                  <a:cubicBezTo>
                    <a:pt x="27" y="124"/>
                    <a:pt x="29" y="126"/>
                    <a:pt x="26" y="128"/>
                  </a:cubicBezTo>
                  <a:cubicBezTo>
                    <a:pt x="24" y="129"/>
                    <a:pt x="24" y="132"/>
                    <a:pt x="21" y="134"/>
                  </a:cubicBezTo>
                  <a:cubicBezTo>
                    <a:pt x="18" y="135"/>
                    <a:pt x="17" y="135"/>
                    <a:pt x="15" y="131"/>
                  </a:cubicBezTo>
                  <a:cubicBezTo>
                    <a:pt x="15" y="124"/>
                    <a:pt x="14" y="115"/>
                    <a:pt x="12" y="115"/>
                  </a:cubicBezTo>
                  <a:cubicBezTo>
                    <a:pt x="9" y="115"/>
                    <a:pt x="12" y="112"/>
                    <a:pt x="10" y="111"/>
                  </a:cubicBezTo>
                  <a:cubicBezTo>
                    <a:pt x="9" y="111"/>
                    <a:pt x="9" y="109"/>
                    <a:pt x="10" y="106"/>
                  </a:cubicBezTo>
                  <a:cubicBezTo>
                    <a:pt x="12" y="104"/>
                    <a:pt x="7" y="104"/>
                    <a:pt x="10" y="101"/>
                  </a:cubicBezTo>
                  <a:cubicBezTo>
                    <a:pt x="12" y="100"/>
                    <a:pt x="10" y="100"/>
                    <a:pt x="9" y="97"/>
                  </a:cubicBezTo>
                  <a:cubicBezTo>
                    <a:pt x="7" y="97"/>
                    <a:pt x="6" y="89"/>
                    <a:pt x="6" y="87"/>
                  </a:cubicBezTo>
                  <a:cubicBezTo>
                    <a:pt x="6" y="86"/>
                    <a:pt x="4" y="86"/>
                    <a:pt x="3" y="79"/>
                  </a:cubicBezTo>
                  <a:cubicBezTo>
                    <a:pt x="3" y="76"/>
                    <a:pt x="10" y="70"/>
                    <a:pt x="4" y="67"/>
                  </a:cubicBezTo>
                  <a:cubicBezTo>
                    <a:pt x="0" y="64"/>
                    <a:pt x="7" y="61"/>
                    <a:pt x="4" y="56"/>
                  </a:cubicBezTo>
                  <a:cubicBezTo>
                    <a:pt x="1" y="52"/>
                    <a:pt x="9" y="50"/>
                    <a:pt x="7" y="45"/>
                  </a:cubicBezTo>
                  <a:cubicBezTo>
                    <a:pt x="6" y="39"/>
                    <a:pt x="9" y="31"/>
                    <a:pt x="9" y="31"/>
                  </a:cubicBezTo>
                  <a:cubicBezTo>
                    <a:pt x="3" y="16"/>
                    <a:pt x="3" y="16"/>
                    <a:pt x="3" y="16"/>
                  </a:cubicBezTo>
                  <a:close/>
                </a:path>
              </a:pathLst>
            </a:custGeom>
            <a:grpFill/>
            <a:ln w="3175" cmpd="sng">
              <a:solidFill>
                <a:srgbClr val="5B616A"/>
              </a:solidFill>
              <a:round/>
              <a:headEnd/>
              <a:tailEnd/>
            </a:ln>
          </p:spPr>
          <p:txBody>
            <a:bodyPr/>
            <a:lstStyle/>
            <a:p>
              <a:endParaRPr lang="en-GB"/>
            </a:p>
          </p:txBody>
        </p:sp>
        <p:sp>
          <p:nvSpPr>
            <p:cNvPr id="18" name="Freeform 17">
              <a:extLst>
                <a:ext uri="{FF2B5EF4-FFF2-40B4-BE49-F238E27FC236}">
                  <a16:creationId xmlns:a16="http://schemas.microsoft.com/office/drawing/2014/main" id="{091898D0-DCEE-FB8B-3048-92B6C69C03E6}"/>
                </a:ext>
              </a:extLst>
            </p:cNvPr>
            <p:cNvSpPr>
              <a:spLocks/>
            </p:cNvSpPr>
            <p:nvPr/>
          </p:nvSpPr>
          <p:spPr bwMode="auto">
            <a:xfrm>
              <a:off x="3403022" y="5723421"/>
              <a:ext cx="207486" cy="280077"/>
            </a:xfrm>
            <a:custGeom>
              <a:avLst/>
              <a:gdLst/>
              <a:ahLst/>
              <a:cxnLst>
                <a:cxn ang="0">
                  <a:pos x="62" y="66"/>
                </a:cxn>
                <a:cxn ang="0">
                  <a:pos x="62" y="75"/>
                </a:cxn>
                <a:cxn ang="0">
                  <a:pos x="56" y="84"/>
                </a:cxn>
                <a:cxn ang="0">
                  <a:pos x="50" y="86"/>
                </a:cxn>
                <a:cxn ang="0">
                  <a:pos x="36" y="84"/>
                </a:cxn>
                <a:cxn ang="0">
                  <a:pos x="32" y="83"/>
                </a:cxn>
                <a:cxn ang="0">
                  <a:pos x="35" y="78"/>
                </a:cxn>
                <a:cxn ang="0">
                  <a:pos x="36" y="72"/>
                </a:cxn>
                <a:cxn ang="0">
                  <a:pos x="39" y="66"/>
                </a:cxn>
                <a:cxn ang="0">
                  <a:pos x="35" y="59"/>
                </a:cxn>
                <a:cxn ang="0">
                  <a:pos x="23" y="53"/>
                </a:cxn>
                <a:cxn ang="0">
                  <a:pos x="12" y="47"/>
                </a:cxn>
                <a:cxn ang="0">
                  <a:pos x="3" y="38"/>
                </a:cxn>
                <a:cxn ang="0">
                  <a:pos x="0" y="33"/>
                </a:cxn>
                <a:cxn ang="0">
                  <a:pos x="3" y="19"/>
                </a:cxn>
                <a:cxn ang="0">
                  <a:pos x="6" y="8"/>
                </a:cxn>
                <a:cxn ang="0">
                  <a:pos x="18" y="3"/>
                </a:cxn>
                <a:cxn ang="0">
                  <a:pos x="32" y="7"/>
                </a:cxn>
                <a:cxn ang="0">
                  <a:pos x="35" y="11"/>
                </a:cxn>
                <a:cxn ang="0">
                  <a:pos x="38" y="22"/>
                </a:cxn>
                <a:cxn ang="0">
                  <a:pos x="36" y="30"/>
                </a:cxn>
                <a:cxn ang="0">
                  <a:pos x="47" y="31"/>
                </a:cxn>
                <a:cxn ang="0">
                  <a:pos x="55" y="35"/>
                </a:cxn>
                <a:cxn ang="0">
                  <a:pos x="58" y="50"/>
                </a:cxn>
                <a:cxn ang="0">
                  <a:pos x="64" y="49"/>
                </a:cxn>
                <a:cxn ang="0">
                  <a:pos x="62" y="66"/>
                </a:cxn>
              </a:cxnLst>
              <a:rect l="0" t="0" r="r" b="b"/>
              <a:pathLst>
                <a:path w="67" h="89">
                  <a:moveTo>
                    <a:pt x="62" y="66"/>
                  </a:moveTo>
                  <a:cubicBezTo>
                    <a:pt x="64" y="72"/>
                    <a:pt x="62" y="70"/>
                    <a:pt x="62" y="75"/>
                  </a:cubicBezTo>
                  <a:cubicBezTo>
                    <a:pt x="61" y="80"/>
                    <a:pt x="56" y="80"/>
                    <a:pt x="56" y="84"/>
                  </a:cubicBezTo>
                  <a:cubicBezTo>
                    <a:pt x="55" y="89"/>
                    <a:pt x="53" y="81"/>
                    <a:pt x="50" y="86"/>
                  </a:cubicBezTo>
                  <a:cubicBezTo>
                    <a:pt x="45" y="89"/>
                    <a:pt x="42" y="84"/>
                    <a:pt x="36" y="84"/>
                  </a:cubicBezTo>
                  <a:cubicBezTo>
                    <a:pt x="32" y="84"/>
                    <a:pt x="32" y="86"/>
                    <a:pt x="32" y="83"/>
                  </a:cubicBezTo>
                  <a:cubicBezTo>
                    <a:pt x="30" y="81"/>
                    <a:pt x="33" y="81"/>
                    <a:pt x="35" y="78"/>
                  </a:cubicBezTo>
                  <a:cubicBezTo>
                    <a:pt x="36" y="75"/>
                    <a:pt x="33" y="73"/>
                    <a:pt x="36" y="72"/>
                  </a:cubicBezTo>
                  <a:cubicBezTo>
                    <a:pt x="39" y="70"/>
                    <a:pt x="36" y="70"/>
                    <a:pt x="39" y="66"/>
                  </a:cubicBezTo>
                  <a:cubicBezTo>
                    <a:pt x="41" y="64"/>
                    <a:pt x="36" y="59"/>
                    <a:pt x="35" y="59"/>
                  </a:cubicBezTo>
                  <a:cubicBezTo>
                    <a:pt x="32" y="59"/>
                    <a:pt x="29" y="58"/>
                    <a:pt x="23" y="53"/>
                  </a:cubicBezTo>
                  <a:cubicBezTo>
                    <a:pt x="18" y="49"/>
                    <a:pt x="13" y="50"/>
                    <a:pt x="12" y="47"/>
                  </a:cubicBezTo>
                  <a:cubicBezTo>
                    <a:pt x="10" y="44"/>
                    <a:pt x="6" y="44"/>
                    <a:pt x="3" y="38"/>
                  </a:cubicBezTo>
                  <a:cubicBezTo>
                    <a:pt x="1" y="33"/>
                    <a:pt x="1" y="35"/>
                    <a:pt x="0" y="33"/>
                  </a:cubicBezTo>
                  <a:cubicBezTo>
                    <a:pt x="0" y="30"/>
                    <a:pt x="3" y="24"/>
                    <a:pt x="3" y="19"/>
                  </a:cubicBezTo>
                  <a:cubicBezTo>
                    <a:pt x="3" y="13"/>
                    <a:pt x="4" y="13"/>
                    <a:pt x="6" y="8"/>
                  </a:cubicBezTo>
                  <a:cubicBezTo>
                    <a:pt x="7" y="3"/>
                    <a:pt x="9" y="5"/>
                    <a:pt x="18" y="3"/>
                  </a:cubicBezTo>
                  <a:cubicBezTo>
                    <a:pt x="27" y="0"/>
                    <a:pt x="29" y="3"/>
                    <a:pt x="32" y="7"/>
                  </a:cubicBezTo>
                  <a:cubicBezTo>
                    <a:pt x="36" y="8"/>
                    <a:pt x="35" y="8"/>
                    <a:pt x="35" y="11"/>
                  </a:cubicBezTo>
                  <a:cubicBezTo>
                    <a:pt x="35" y="14"/>
                    <a:pt x="39" y="19"/>
                    <a:pt x="38" y="22"/>
                  </a:cubicBezTo>
                  <a:cubicBezTo>
                    <a:pt x="36" y="27"/>
                    <a:pt x="38" y="27"/>
                    <a:pt x="36" y="30"/>
                  </a:cubicBezTo>
                  <a:cubicBezTo>
                    <a:pt x="36" y="31"/>
                    <a:pt x="47" y="33"/>
                    <a:pt x="47" y="31"/>
                  </a:cubicBezTo>
                  <a:cubicBezTo>
                    <a:pt x="48" y="30"/>
                    <a:pt x="53" y="31"/>
                    <a:pt x="55" y="35"/>
                  </a:cubicBezTo>
                  <a:cubicBezTo>
                    <a:pt x="58" y="47"/>
                    <a:pt x="55" y="50"/>
                    <a:pt x="58" y="50"/>
                  </a:cubicBezTo>
                  <a:cubicBezTo>
                    <a:pt x="61" y="50"/>
                    <a:pt x="62" y="47"/>
                    <a:pt x="64" y="49"/>
                  </a:cubicBezTo>
                  <a:cubicBezTo>
                    <a:pt x="67" y="52"/>
                    <a:pt x="65" y="64"/>
                    <a:pt x="62" y="66"/>
                  </a:cubicBezTo>
                </a:path>
              </a:pathLst>
            </a:custGeom>
            <a:grpFill/>
            <a:ln w="3175" cmpd="sng">
              <a:solidFill>
                <a:srgbClr val="5B616A"/>
              </a:solidFill>
              <a:round/>
              <a:headEnd/>
              <a:tailEnd/>
            </a:ln>
          </p:spPr>
          <p:txBody>
            <a:bodyPr/>
            <a:lstStyle/>
            <a:p>
              <a:endParaRPr lang="en-GB"/>
            </a:p>
          </p:txBody>
        </p:sp>
        <p:sp>
          <p:nvSpPr>
            <p:cNvPr id="19" name="Freeform 18">
              <a:extLst>
                <a:ext uri="{FF2B5EF4-FFF2-40B4-BE49-F238E27FC236}">
                  <a16:creationId xmlns:a16="http://schemas.microsoft.com/office/drawing/2014/main" id="{3B7BF71A-F3D7-47E1-8CC2-01C3C42667ED}"/>
                </a:ext>
              </a:extLst>
            </p:cNvPr>
            <p:cNvSpPr>
              <a:spLocks/>
            </p:cNvSpPr>
            <p:nvPr/>
          </p:nvSpPr>
          <p:spPr bwMode="auto">
            <a:xfrm>
              <a:off x="3498784" y="6071493"/>
              <a:ext cx="143645" cy="173226"/>
            </a:xfrm>
            <a:custGeom>
              <a:avLst/>
              <a:gdLst/>
              <a:ahLst/>
              <a:cxnLst>
                <a:cxn ang="0">
                  <a:pos x="42" y="42"/>
                </a:cxn>
                <a:cxn ang="0">
                  <a:pos x="32" y="52"/>
                </a:cxn>
                <a:cxn ang="0">
                  <a:pos x="22" y="52"/>
                </a:cxn>
                <a:cxn ang="0">
                  <a:pos x="9" y="48"/>
                </a:cxn>
                <a:cxn ang="0">
                  <a:pos x="2" y="45"/>
                </a:cxn>
                <a:cxn ang="0">
                  <a:pos x="3" y="34"/>
                </a:cxn>
                <a:cxn ang="0">
                  <a:pos x="3" y="20"/>
                </a:cxn>
                <a:cxn ang="0">
                  <a:pos x="5" y="14"/>
                </a:cxn>
                <a:cxn ang="0">
                  <a:pos x="8" y="3"/>
                </a:cxn>
                <a:cxn ang="0">
                  <a:pos x="17" y="5"/>
                </a:cxn>
                <a:cxn ang="0">
                  <a:pos x="23" y="12"/>
                </a:cxn>
                <a:cxn ang="0">
                  <a:pos x="29" y="15"/>
                </a:cxn>
                <a:cxn ang="0">
                  <a:pos x="35" y="22"/>
                </a:cxn>
                <a:cxn ang="0">
                  <a:pos x="42" y="28"/>
                </a:cxn>
                <a:cxn ang="0">
                  <a:pos x="42" y="42"/>
                </a:cxn>
              </a:cxnLst>
              <a:rect l="0" t="0" r="r" b="b"/>
              <a:pathLst>
                <a:path w="46" h="55">
                  <a:moveTo>
                    <a:pt x="42" y="42"/>
                  </a:moveTo>
                  <a:cubicBezTo>
                    <a:pt x="39" y="48"/>
                    <a:pt x="35" y="49"/>
                    <a:pt x="32" y="52"/>
                  </a:cubicBezTo>
                  <a:cubicBezTo>
                    <a:pt x="28" y="55"/>
                    <a:pt x="26" y="51"/>
                    <a:pt x="22" y="52"/>
                  </a:cubicBezTo>
                  <a:cubicBezTo>
                    <a:pt x="19" y="54"/>
                    <a:pt x="13" y="48"/>
                    <a:pt x="9" y="48"/>
                  </a:cubicBezTo>
                  <a:cubicBezTo>
                    <a:pt x="5" y="48"/>
                    <a:pt x="2" y="45"/>
                    <a:pt x="2" y="45"/>
                  </a:cubicBezTo>
                  <a:cubicBezTo>
                    <a:pt x="0" y="42"/>
                    <a:pt x="0" y="35"/>
                    <a:pt x="3" y="34"/>
                  </a:cubicBezTo>
                  <a:cubicBezTo>
                    <a:pt x="6" y="32"/>
                    <a:pt x="2" y="23"/>
                    <a:pt x="3" y="20"/>
                  </a:cubicBezTo>
                  <a:cubicBezTo>
                    <a:pt x="6" y="18"/>
                    <a:pt x="2" y="18"/>
                    <a:pt x="5" y="14"/>
                  </a:cubicBezTo>
                  <a:cubicBezTo>
                    <a:pt x="8" y="9"/>
                    <a:pt x="5" y="8"/>
                    <a:pt x="8" y="3"/>
                  </a:cubicBezTo>
                  <a:cubicBezTo>
                    <a:pt x="11" y="8"/>
                    <a:pt x="11" y="0"/>
                    <a:pt x="17" y="5"/>
                  </a:cubicBezTo>
                  <a:cubicBezTo>
                    <a:pt x="22" y="9"/>
                    <a:pt x="19" y="14"/>
                    <a:pt x="23" y="12"/>
                  </a:cubicBezTo>
                  <a:cubicBezTo>
                    <a:pt x="26" y="9"/>
                    <a:pt x="25" y="14"/>
                    <a:pt x="29" y="15"/>
                  </a:cubicBezTo>
                  <a:cubicBezTo>
                    <a:pt x="34" y="18"/>
                    <a:pt x="32" y="18"/>
                    <a:pt x="35" y="22"/>
                  </a:cubicBezTo>
                  <a:cubicBezTo>
                    <a:pt x="40" y="23"/>
                    <a:pt x="39" y="23"/>
                    <a:pt x="42" y="28"/>
                  </a:cubicBezTo>
                  <a:cubicBezTo>
                    <a:pt x="46" y="34"/>
                    <a:pt x="39" y="34"/>
                    <a:pt x="42" y="42"/>
                  </a:cubicBezTo>
                </a:path>
              </a:pathLst>
            </a:custGeom>
            <a:grpFill/>
            <a:ln w="3175" cmpd="sng">
              <a:solidFill>
                <a:srgbClr val="5B616A"/>
              </a:solidFill>
              <a:round/>
              <a:headEnd/>
              <a:tailEnd/>
            </a:ln>
          </p:spPr>
          <p:txBody>
            <a:bodyPr/>
            <a:lstStyle/>
            <a:p>
              <a:endParaRPr lang="en-GB"/>
            </a:p>
          </p:txBody>
        </p:sp>
        <p:sp>
          <p:nvSpPr>
            <p:cNvPr id="20" name="Freeform 19">
              <a:extLst>
                <a:ext uri="{FF2B5EF4-FFF2-40B4-BE49-F238E27FC236}">
                  <a16:creationId xmlns:a16="http://schemas.microsoft.com/office/drawing/2014/main" id="{8EAAE990-E741-FBEA-8FD9-F61A0EAD87FB}"/>
                </a:ext>
              </a:extLst>
            </p:cNvPr>
            <p:cNvSpPr>
              <a:spLocks/>
            </p:cNvSpPr>
            <p:nvPr/>
          </p:nvSpPr>
          <p:spPr bwMode="auto">
            <a:xfrm>
              <a:off x="2935379" y="5129270"/>
              <a:ext cx="319210" cy="568248"/>
            </a:xfrm>
            <a:custGeom>
              <a:avLst/>
              <a:gdLst/>
              <a:ahLst/>
              <a:cxnLst>
                <a:cxn ang="0">
                  <a:pos x="93" y="42"/>
                </a:cxn>
                <a:cxn ang="0">
                  <a:pos x="85" y="42"/>
                </a:cxn>
                <a:cxn ang="0">
                  <a:pos x="71" y="49"/>
                </a:cxn>
                <a:cxn ang="0">
                  <a:pos x="64" y="66"/>
                </a:cxn>
                <a:cxn ang="0">
                  <a:pos x="67" y="91"/>
                </a:cxn>
                <a:cxn ang="0">
                  <a:pos x="74" y="96"/>
                </a:cxn>
                <a:cxn ang="0">
                  <a:pos x="85" y="96"/>
                </a:cxn>
                <a:cxn ang="0">
                  <a:pos x="88" y="108"/>
                </a:cxn>
                <a:cxn ang="0">
                  <a:pos x="96" y="108"/>
                </a:cxn>
                <a:cxn ang="0">
                  <a:pos x="102" y="124"/>
                </a:cxn>
                <a:cxn ang="0">
                  <a:pos x="100" y="138"/>
                </a:cxn>
                <a:cxn ang="0">
                  <a:pos x="97" y="149"/>
                </a:cxn>
                <a:cxn ang="0">
                  <a:pos x="97" y="160"/>
                </a:cxn>
                <a:cxn ang="0">
                  <a:pos x="96" y="172"/>
                </a:cxn>
                <a:cxn ang="0">
                  <a:pos x="93" y="175"/>
                </a:cxn>
                <a:cxn ang="0">
                  <a:pos x="88" y="181"/>
                </a:cxn>
                <a:cxn ang="0">
                  <a:pos x="80" y="174"/>
                </a:cxn>
                <a:cxn ang="0">
                  <a:pos x="65" y="161"/>
                </a:cxn>
                <a:cxn ang="0">
                  <a:pos x="50" y="149"/>
                </a:cxn>
                <a:cxn ang="0">
                  <a:pos x="42" y="135"/>
                </a:cxn>
                <a:cxn ang="0">
                  <a:pos x="35" y="119"/>
                </a:cxn>
                <a:cxn ang="0">
                  <a:pos x="30" y="108"/>
                </a:cxn>
                <a:cxn ang="0">
                  <a:pos x="23" y="85"/>
                </a:cxn>
                <a:cxn ang="0">
                  <a:pos x="14" y="70"/>
                </a:cxn>
                <a:cxn ang="0">
                  <a:pos x="4" y="57"/>
                </a:cxn>
                <a:cxn ang="0">
                  <a:pos x="3" y="52"/>
                </a:cxn>
                <a:cxn ang="0">
                  <a:pos x="11" y="34"/>
                </a:cxn>
                <a:cxn ang="0">
                  <a:pos x="9" y="43"/>
                </a:cxn>
                <a:cxn ang="0">
                  <a:pos x="15" y="45"/>
                </a:cxn>
                <a:cxn ang="0">
                  <a:pos x="21" y="48"/>
                </a:cxn>
                <a:cxn ang="0">
                  <a:pos x="26" y="35"/>
                </a:cxn>
                <a:cxn ang="0">
                  <a:pos x="47" y="18"/>
                </a:cxn>
                <a:cxn ang="0">
                  <a:pos x="50" y="1"/>
                </a:cxn>
                <a:cxn ang="0">
                  <a:pos x="55" y="4"/>
                </a:cxn>
                <a:cxn ang="0">
                  <a:pos x="61" y="12"/>
                </a:cxn>
                <a:cxn ang="0">
                  <a:pos x="70" y="25"/>
                </a:cxn>
                <a:cxn ang="0">
                  <a:pos x="85" y="23"/>
                </a:cxn>
                <a:cxn ang="0">
                  <a:pos x="91" y="28"/>
                </a:cxn>
                <a:cxn ang="0">
                  <a:pos x="88" y="39"/>
                </a:cxn>
                <a:cxn ang="0">
                  <a:pos x="93" y="42"/>
                </a:cxn>
              </a:cxnLst>
              <a:rect l="0" t="0" r="r" b="b"/>
              <a:pathLst>
                <a:path w="103" h="181">
                  <a:moveTo>
                    <a:pt x="93" y="42"/>
                  </a:moveTo>
                  <a:cubicBezTo>
                    <a:pt x="88" y="45"/>
                    <a:pt x="91" y="39"/>
                    <a:pt x="85" y="42"/>
                  </a:cubicBezTo>
                  <a:cubicBezTo>
                    <a:pt x="79" y="46"/>
                    <a:pt x="77" y="45"/>
                    <a:pt x="71" y="49"/>
                  </a:cubicBezTo>
                  <a:cubicBezTo>
                    <a:pt x="67" y="56"/>
                    <a:pt x="70" y="63"/>
                    <a:pt x="64" y="66"/>
                  </a:cubicBezTo>
                  <a:cubicBezTo>
                    <a:pt x="55" y="74"/>
                    <a:pt x="68" y="87"/>
                    <a:pt x="67" y="91"/>
                  </a:cubicBezTo>
                  <a:cubicBezTo>
                    <a:pt x="65" y="96"/>
                    <a:pt x="74" y="90"/>
                    <a:pt x="74" y="96"/>
                  </a:cubicBezTo>
                  <a:cubicBezTo>
                    <a:pt x="73" y="104"/>
                    <a:pt x="84" y="99"/>
                    <a:pt x="85" y="96"/>
                  </a:cubicBezTo>
                  <a:cubicBezTo>
                    <a:pt x="88" y="91"/>
                    <a:pt x="85" y="108"/>
                    <a:pt x="88" y="108"/>
                  </a:cubicBezTo>
                  <a:cubicBezTo>
                    <a:pt x="91" y="110"/>
                    <a:pt x="91" y="107"/>
                    <a:pt x="96" y="108"/>
                  </a:cubicBezTo>
                  <a:cubicBezTo>
                    <a:pt x="102" y="124"/>
                    <a:pt x="102" y="124"/>
                    <a:pt x="102" y="124"/>
                  </a:cubicBezTo>
                  <a:cubicBezTo>
                    <a:pt x="102" y="124"/>
                    <a:pt x="99" y="132"/>
                    <a:pt x="100" y="138"/>
                  </a:cubicBezTo>
                  <a:cubicBezTo>
                    <a:pt x="102" y="143"/>
                    <a:pt x="94" y="144"/>
                    <a:pt x="97" y="149"/>
                  </a:cubicBezTo>
                  <a:cubicBezTo>
                    <a:pt x="100" y="153"/>
                    <a:pt x="93" y="156"/>
                    <a:pt x="97" y="160"/>
                  </a:cubicBezTo>
                  <a:cubicBezTo>
                    <a:pt x="103" y="163"/>
                    <a:pt x="96" y="169"/>
                    <a:pt x="96" y="172"/>
                  </a:cubicBezTo>
                  <a:cubicBezTo>
                    <a:pt x="96" y="172"/>
                    <a:pt x="96" y="175"/>
                    <a:pt x="93" y="175"/>
                  </a:cubicBezTo>
                  <a:cubicBezTo>
                    <a:pt x="91" y="175"/>
                    <a:pt x="97" y="178"/>
                    <a:pt x="88" y="181"/>
                  </a:cubicBezTo>
                  <a:cubicBezTo>
                    <a:pt x="87" y="178"/>
                    <a:pt x="82" y="178"/>
                    <a:pt x="80" y="174"/>
                  </a:cubicBezTo>
                  <a:cubicBezTo>
                    <a:pt x="80" y="169"/>
                    <a:pt x="77" y="169"/>
                    <a:pt x="65" y="161"/>
                  </a:cubicBezTo>
                  <a:cubicBezTo>
                    <a:pt x="52" y="155"/>
                    <a:pt x="52" y="152"/>
                    <a:pt x="50" y="149"/>
                  </a:cubicBezTo>
                  <a:cubicBezTo>
                    <a:pt x="47" y="146"/>
                    <a:pt x="41" y="143"/>
                    <a:pt x="42" y="135"/>
                  </a:cubicBezTo>
                  <a:cubicBezTo>
                    <a:pt x="42" y="127"/>
                    <a:pt x="35" y="124"/>
                    <a:pt x="35" y="119"/>
                  </a:cubicBezTo>
                  <a:cubicBezTo>
                    <a:pt x="35" y="115"/>
                    <a:pt x="32" y="115"/>
                    <a:pt x="30" y="108"/>
                  </a:cubicBezTo>
                  <a:cubicBezTo>
                    <a:pt x="30" y="102"/>
                    <a:pt x="24" y="93"/>
                    <a:pt x="23" y="85"/>
                  </a:cubicBezTo>
                  <a:cubicBezTo>
                    <a:pt x="21" y="79"/>
                    <a:pt x="17" y="79"/>
                    <a:pt x="14" y="70"/>
                  </a:cubicBezTo>
                  <a:cubicBezTo>
                    <a:pt x="12" y="63"/>
                    <a:pt x="0" y="62"/>
                    <a:pt x="4" y="57"/>
                  </a:cubicBezTo>
                  <a:cubicBezTo>
                    <a:pt x="9" y="56"/>
                    <a:pt x="4" y="56"/>
                    <a:pt x="3" y="52"/>
                  </a:cubicBezTo>
                  <a:cubicBezTo>
                    <a:pt x="1" y="48"/>
                    <a:pt x="1" y="43"/>
                    <a:pt x="11" y="34"/>
                  </a:cubicBezTo>
                  <a:cubicBezTo>
                    <a:pt x="14" y="40"/>
                    <a:pt x="8" y="40"/>
                    <a:pt x="9" y="43"/>
                  </a:cubicBezTo>
                  <a:cubicBezTo>
                    <a:pt x="9" y="46"/>
                    <a:pt x="11" y="43"/>
                    <a:pt x="15" y="45"/>
                  </a:cubicBezTo>
                  <a:cubicBezTo>
                    <a:pt x="18" y="45"/>
                    <a:pt x="18" y="51"/>
                    <a:pt x="21" y="48"/>
                  </a:cubicBezTo>
                  <a:cubicBezTo>
                    <a:pt x="24" y="45"/>
                    <a:pt x="21" y="45"/>
                    <a:pt x="26" y="35"/>
                  </a:cubicBezTo>
                  <a:cubicBezTo>
                    <a:pt x="30" y="28"/>
                    <a:pt x="42" y="25"/>
                    <a:pt x="47" y="18"/>
                  </a:cubicBezTo>
                  <a:cubicBezTo>
                    <a:pt x="50" y="11"/>
                    <a:pt x="50" y="9"/>
                    <a:pt x="50" y="1"/>
                  </a:cubicBezTo>
                  <a:cubicBezTo>
                    <a:pt x="52" y="0"/>
                    <a:pt x="52" y="3"/>
                    <a:pt x="55" y="4"/>
                  </a:cubicBezTo>
                  <a:cubicBezTo>
                    <a:pt x="59" y="6"/>
                    <a:pt x="56" y="9"/>
                    <a:pt x="61" y="12"/>
                  </a:cubicBezTo>
                  <a:cubicBezTo>
                    <a:pt x="67" y="15"/>
                    <a:pt x="65" y="25"/>
                    <a:pt x="70" y="25"/>
                  </a:cubicBezTo>
                  <a:cubicBezTo>
                    <a:pt x="76" y="25"/>
                    <a:pt x="79" y="21"/>
                    <a:pt x="85" y="23"/>
                  </a:cubicBezTo>
                  <a:cubicBezTo>
                    <a:pt x="93" y="26"/>
                    <a:pt x="93" y="26"/>
                    <a:pt x="91" y="28"/>
                  </a:cubicBezTo>
                  <a:cubicBezTo>
                    <a:pt x="88" y="34"/>
                    <a:pt x="85" y="40"/>
                    <a:pt x="88" y="39"/>
                  </a:cubicBezTo>
                  <a:cubicBezTo>
                    <a:pt x="91" y="39"/>
                    <a:pt x="91" y="40"/>
                    <a:pt x="93" y="42"/>
                  </a:cubicBezTo>
                </a:path>
              </a:pathLst>
            </a:custGeom>
            <a:grpFill/>
            <a:ln w="3175" cmpd="sng">
              <a:solidFill>
                <a:srgbClr val="5B616A"/>
              </a:solidFill>
              <a:round/>
              <a:headEnd/>
              <a:tailEnd/>
            </a:ln>
          </p:spPr>
          <p:txBody>
            <a:bodyPr/>
            <a:lstStyle/>
            <a:p>
              <a:endParaRPr lang="en-GB"/>
            </a:p>
          </p:txBody>
        </p:sp>
        <p:sp>
          <p:nvSpPr>
            <p:cNvPr id="21" name="Freeform 20">
              <a:extLst>
                <a:ext uri="{FF2B5EF4-FFF2-40B4-BE49-F238E27FC236}">
                  <a16:creationId xmlns:a16="http://schemas.microsoft.com/office/drawing/2014/main" id="{48C822D1-18E5-F1D8-347C-92286F662D8E}"/>
                </a:ext>
              </a:extLst>
            </p:cNvPr>
            <p:cNvSpPr>
              <a:spLocks/>
            </p:cNvSpPr>
            <p:nvPr/>
          </p:nvSpPr>
          <p:spPr bwMode="auto">
            <a:xfrm>
              <a:off x="2991240" y="4747201"/>
              <a:ext cx="306442" cy="514823"/>
            </a:xfrm>
            <a:custGeom>
              <a:avLst/>
              <a:gdLst/>
              <a:ahLst/>
              <a:cxnLst>
                <a:cxn ang="0">
                  <a:pos x="64" y="6"/>
                </a:cxn>
                <a:cxn ang="0">
                  <a:pos x="61" y="2"/>
                </a:cxn>
                <a:cxn ang="0">
                  <a:pos x="52" y="8"/>
                </a:cxn>
                <a:cxn ang="0">
                  <a:pos x="40" y="13"/>
                </a:cxn>
                <a:cxn ang="0">
                  <a:pos x="34" y="14"/>
                </a:cxn>
                <a:cxn ang="0">
                  <a:pos x="29" y="25"/>
                </a:cxn>
                <a:cxn ang="0">
                  <a:pos x="25" y="33"/>
                </a:cxn>
                <a:cxn ang="0">
                  <a:pos x="20" y="41"/>
                </a:cxn>
                <a:cxn ang="0">
                  <a:pos x="16" y="38"/>
                </a:cxn>
                <a:cxn ang="0">
                  <a:pos x="17" y="45"/>
                </a:cxn>
                <a:cxn ang="0">
                  <a:pos x="16" y="48"/>
                </a:cxn>
                <a:cxn ang="0">
                  <a:pos x="13" y="47"/>
                </a:cxn>
                <a:cxn ang="0">
                  <a:pos x="11" y="52"/>
                </a:cxn>
                <a:cxn ang="0">
                  <a:pos x="13" y="55"/>
                </a:cxn>
                <a:cxn ang="0">
                  <a:pos x="14" y="58"/>
                </a:cxn>
                <a:cxn ang="0">
                  <a:pos x="16" y="64"/>
                </a:cxn>
                <a:cxn ang="0">
                  <a:pos x="14" y="73"/>
                </a:cxn>
                <a:cxn ang="0">
                  <a:pos x="16" y="87"/>
                </a:cxn>
                <a:cxn ang="0">
                  <a:pos x="11" y="98"/>
                </a:cxn>
                <a:cxn ang="0">
                  <a:pos x="5" y="103"/>
                </a:cxn>
                <a:cxn ang="0">
                  <a:pos x="3" y="109"/>
                </a:cxn>
                <a:cxn ang="0">
                  <a:pos x="13" y="115"/>
                </a:cxn>
                <a:cxn ang="0">
                  <a:pos x="16" y="119"/>
                </a:cxn>
                <a:cxn ang="0">
                  <a:pos x="23" y="120"/>
                </a:cxn>
                <a:cxn ang="0">
                  <a:pos x="26" y="120"/>
                </a:cxn>
                <a:cxn ang="0">
                  <a:pos x="32" y="123"/>
                </a:cxn>
                <a:cxn ang="0">
                  <a:pos x="37" y="126"/>
                </a:cxn>
                <a:cxn ang="0">
                  <a:pos x="43" y="134"/>
                </a:cxn>
                <a:cxn ang="0">
                  <a:pos x="52" y="147"/>
                </a:cxn>
                <a:cxn ang="0">
                  <a:pos x="67" y="145"/>
                </a:cxn>
                <a:cxn ang="0">
                  <a:pos x="73" y="150"/>
                </a:cxn>
                <a:cxn ang="0">
                  <a:pos x="70" y="161"/>
                </a:cxn>
                <a:cxn ang="0">
                  <a:pos x="75" y="164"/>
                </a:cxn>
                <a:cxn ang="0">
                  <a:pos x="78" y="140"/>
                </a:cxn>
                <a:cxn ang="0">
                  <a:pos x="78" y="129"/>
                </a:cxn>
                <a:cxn ang="0">
                  <a:pos x="73" y="119"/>
                </a:cxn>
                <a:cxn ang="0">
                  <a:pos x="78" y="115"/>
                </a:cxn>
                <a:cxn ang="0">
                  <a:pos x="81" y="117"/>
                </a:cxn>
                <a:cxn ang="0">
                  <a:pos x="80" y="112"/>
                </a:cxn>
                <a:cxn ang="0">
                  <a:pos x="75" y="112"/>
                </a:cxn>
                <a:cxn ang="0">
                  <a:pos x="75" y="106"/>
                </a:cxn>
                <a:cxn ang="0">
                  <a:pos x="89" y="106"/>
                </a:cxn>
                <a:cxn ang="0">
                  <a:pos x="90" y="105"/>
                </a:cxn>
                <a:cxn ang="0">
                  <a:pos x="95" y="101"/>
                </a:cxn>
                <a:cxn ang="0">
                  <a:pos x="99" y="111"/>
                </a:cxn>
                <a:cxn ang="0">
                  <a:pos x="95" y="98"/>
                </a:cxn>
                <a:cxn ang="0">
                  <a:pos x="92" y="95"/>
                </a:cxn>
                <a:cxn ang="0">
                  <a:pos x="95" y="90"/>
                </a:cxn>
                <a:cxn ang="0">
                  <a:pos x="92" y="81"/>
                </a:cxn>
                <a:cxn ang="0">
                  <a:pos x="95" y="62"/>
                </a:cxn>
                <a:cxn ang="0">
                  <a:pos x="80" y="62"/>
                </a:cxn>
                <a:cxn ang="0">
                  <a:pos x="72" y="55"/>
                </a:cxn>
                <a:cxn ang="0">
                  <a:pos x="61" y="55"/>
                </a:cxn>
                <a:cxn ang="0">
                  <a:pos x="55" y="50"/>
                </a:cxn>
                <a:cxn ang="0">
                  <a:pos x="55" y="41"/>
                </a:cxn>
                <a:cxn ang="0">
                  <a:pos x="49" y="33"/>
                </a:cxn>
                <a:cxn ang="0">
                  <a:pos x="49" y="30"/>
                </a:cxn>
                <a:cxn ang="0">
                  <a:pos x="55" y="14"/>
                </a:cxn>
                <a:cxn ang="0">
                  <a:pos x="64" y="6"/>
                </a:cxn>
              </a:cxnLst>
              <a:rect l="0" t="0" r="r" b="b"/>
              <a:pathLst>
                <a:path w="99" h="164">
                  <a:moveTo>
                    <a:pt x="64" y="6"/>
                  </a:moveTo>
                  <a:cubicBezTo>
                    <a:pt x="66" y="5"/>
                    <a:pt x="67" y="0"/>
                    <a:pt x="61" y="2"/>
                  </a:cubicBezTo>
                  <a:cubicBezTo>
                    <a:pt x="57" y="2"/>
                    <a:pt x="60" y="3"/>
                    <a:pt x="52" y="8"/>
                  </a:cubicBezTo>
                  <a:cubicBezTo>
                    <a:pt x="43" y="16"/>
                    <a:pt x="42" y="8"/>
                    <a:pt x="40" y="13"/>
                  </a:cubicBezTo>
                  <a:cubicBezTo>
                    <a:pt x="38" y="17"/>
                    <a:pt x="35" y="11"/>
                    <a:pt x="34" y="14"/>
                  </a:cubicBezTo>
                  <a:cubicBezTo>
                    <a:pt x="32" y="17"/>
                    <a:pt x="29" y="17"/>
                    <a:pt x="29" y="25"/>
                  </a:cubicBezTo>
                  <a:cubicBezTo>
                    <a:pt x="31" y="34"/>
                    <a:pt x="26" y="28"/>
                    <a:pt x="25" y="33"/>
                  </a:cubicBezTo>
                  <a:cubicBezTo>
                    <a:pt x="25" y="38"/>
                    <a:pt x="19" y="36"/>
                    <a:pt x="20" y="41"/>
                  </a:cubicBezTo>
                  <a:cubicBezTo>
                    <a:pt x="22" y="48"/>
                    <a:pt x="19" y="42"/>
                    <a:pt x="16" y="38"/>
                  </a:cubicBezTo>
                  <a:cubicBezTo>
                    <a:pt x="14" y="41"/>
                    <a:pt x="19" y="45"/>
                    <a:pt x="17" y="45"/>
                  </a:cubicBezTo>
                  <a:cubicBezTo>
                    <a:pt x="16" y="45"/>
                    <a:pt x="17" y="47"/>
                    <a:pt x="16" y="48"/>
                  </a:cubicBezTo>
                  <a:cubicBezTo>
                    <a:pt x="14" y="50"/>
                    <a:pt x="13" y="47"/>
                    <a:pt x="13" y="47"/>
                  </a:cubicBezTo>
                  <a:cubicBezTo>
                    <a:pt x="11" y="50"/>
                    <a:pt x="13" y="48"/>
                    <a:pt x="11" y="52"/>
                  </a:cubicBezTo>
                  <a:cubicBezTo>
                    <a:pt x="13" y="53"/>
                    <a:pt x="13" y="53"/>
                    <a:pt x="13" y="55"/>
                  </a:cubicBezTo>
                  <a:cubicBezTo>
                    <a:pt x="13" y="56"/>
                    <a:pt x="13" y="56"/>
                    <a:pt x="14" y="58"/>
                  </a:cubicBezTo>
                  <a:cubicBezTo>
                    <a:pt x="19" y="59"/>
                    <a:pt x="14" y="62"/>
                    <a:pt x="16" y="64"/>
                  </a:cubicBezTo>
                  <a:cubicBezTo>
                    <a:pt x="19" y="69"/>
                    <a:pt x="13" y="66"/>
                    <a:pt x="14" y="73"/>
                  </a:cubicBezTo>
                  <a:cubicBezTo>
                    <a:pt x="16" y="81"/>
                    <a:pt x="13" y="86"/>
                    <a:pt x="16" y="87"/>
                  </a:cubicBezTo>
                  <a:cubicBezTo>
                    <a:pt x="17" y="87"/>
                    <a:pt x="14" y="98"/>
                    <a:pt x="11" y="98"/>
                  </a:cubicBezTo>
                  <a:cubicBezTo>
                    <a:pt x="7" y="98"/>
                    <a:pt x="5" y="98"/>
                    <a:pt x="5" y="103"/>
                  </a:cubicBezTo>
                  <a:cubicBezTo>
                    <a:pt x="7" y="106"/>
                    <a:pt x="0" y="103"/>
                    <a:pt x="3" y="109"/>
                  </a:cubicBezTo>
                  <a:cubicBezTo>
                    <a:pt x="10" y="114"/>
                    <a:pt x="11" y="115"/>
                    <a:pt x="13" y="115"/>
                  </a:cubicBezTo>
                  <a:cubicBezTo>
                    <a:pt x="13" y="115"/>
                    <a:pt x="16" y="117"/>
                    <a:pt x="16" y="119"/>
                  </a:cubicBezTo>
                  <a:cubicBezTo>
                    <a:pt x="16" y="120"/>
                    <a:pt x="23" y="122"/>
                    <a:pt x="23" y="120"/>
                  </a:cubicBezTo>
                  <a:cubicBezTo>
                    <a:pt x="23" y="119"/>
                    <a:pt x="25" y="117"/>
                    <a:pt x="26" y="120"/>
                  </a:cubicBezTo>
                  <a:cubicBezTo>
                    <a:pt x="28" y="123"/>
                    <a:pt x="29" y="123"/>
                    <a:pt x="32" y="123"/>
                  </a:cubicBezTo>
                  <a:cubicBezTo>
                    <a:pt x="34" y="122"/>
                    <a:pt x="34" y="125"/>
                    <a:pt x="37" y="126"/>
                  </a:cubicBezTo>
                  <a:cubicBezTo>
                    <a:pt x="42" y="128"/>
                    <a:pt x="38" y="131"/>
                    <a:pt x="43" y="134"/>
                  </a:cubicBezTo>
                  <a:cubicBezTo>
                    <a:pt x="49" y="137"/>
                    <a:pt x="48" y="147"/>
                    <a:pt x="52" y="147"/>
                  </a:cubicBezTo>
                  <a:cubicBezTo>
                    <a:pt x="58" y="147"/>
                    <a:pt x="61" y="144"/>
                    <a:pt x="67" y="145"/>
                  </a:cubicBezTo>
                  <a:cubicBezTo>
                    <a:pt x="75" y="148"/>
                    <a:pt x="75" y="148"/>
                    <a:pt x="73" y="150"/>
                  </a:cubicBezTo>
                  <a:cubicBezTo>
                    <a:pt x="70" y="156"/>
                    <a:pt x="67" y="162"/>
                    <a:pt x="70" y="161"/>
                  </a:cubicBezTo>
                  <a:cubicBezTo>
                    <a:pt x="73" y="161"/>
                    <a:pt x="73" y="162"/>
                    <a:pt x="75" y="164"/>
                  </a:cubicBezTo>
                  <a:cubicBezTo>
                    <a:pt x="75" y="162"/>
                    <a:pt x="76" y="147"/>
                    <a:pt x="78" y="140"/>
                  </a:cubicBezTo>
                  <a:cubicBezTo>
                    <a:pt x="80" y="133"/>
                    <a:pt x="76" y="133"/>
                    <a:pt x="78" y="129"/>
                  </a:cubicBezTo>
                  <a:cubicBezTo>
                    <a:pt x="78" y="126"/>
                    <a:pt x="75" y="131"/>
                    <a:pt x="73" y="119"/>
                  </a:cubicBezTo>
                  <a:cubicBezTo>
                    <a:pt x="73" y="115"/>
                    <a:pt x="76" y="117"/>
                    <a:pt x="78" y="115"/>
                  </a:cubicBezTo>
                  <a:cubicBezTo>
                    <a:pt x="78" y="115"/>
                    <a:pt x="80" y="117"/>
                    <a:pt x="81" y="117"/>
                  </a:cubicBezTo>
                  <a:cubicBezTo>
                    <a:pt x="81" y="119"/>
                    <a:pt x="81" y="112"/>
                    <a:pt x="80" y="112"/>
                  </a:cubicBezTo>
                  <a:cubicBezTo>
                    <a:pt x="76" y="112"/>
                    <a:pt x="75" y="112"/>
                    <a:pt x="75" y="112"/>
                  </a:cubicBezTo>
                  <a:cubicBezTo>
                    <a:pt x="75" y="106"/>
                    <a:pt x="75" y="106"/>
                    <a:pt x="75" y="106"/>
                  </a:cubicBezTo>
                  <a:cubicBezTo>
                    <a:pt x="89" y="106"/>
                    <a:pt x="89" y="106"/>
                    <a:pt x="89" y="106"/>
                  </a:cubicBezTo>
                  <a:cubicBezTo>
                    <a:pt x="87" y="105"/>
                    <a:pt x="87" y="101"/>
                    <a:pt x="90" y="105"/>
                  </a:cubicBezTo>
                  <a:cubicBezTo>
                    <a:pt x="92" y="108"/>
                    <a:pt x="93" y="101"/>
                    <a:pt x="95" y="101"/>
                  </a:cubicBezTo>
                  <a:cubicBezTo>
                    <a:pt x="99" y="108"/>
                    <a:pt x="95" y="112"/>
                    <a:pt x="99" y="111"/>
                  </a:cubicBezTo>
                  <a:cubicBezTo>
                    <a:pt x="96" y="101"/>
                    <a:pt x="98" y="100"/>
                    <a:pt x="95" y="98"/>
                  </a:cubicBezTo>
                  <a:cubicBezTo>
                    <a:pt x="93" y="97"/>
                    <a:pt x="93" y="95"/>
                    <a:pt x="92" y="95"/>
                  </a:cubicBezTo>
                  <a:cubicBezTo>
                    <a:pt x="90" y="97"/>
                    <a:pt x="90" y="95"/>
                    <a:pt x="95" y="90"/>
                  </a:cubicBezTo>
                  <a:cubicBezTo>
                    <a:pt x="96" y="89"/>
                    <a:pt x="93" y="87"/>
                    <a:pt x="92" y="81"/>
                  </a:cubicBezTo>
                  <a:cubicBezTo>
                    <a:pt x="89" y="72"/>
                    <a:pt x="96" y="62"/>
                    <a:pt x="95" y="62"/>
                  </a:cubicBezTo>
                  <a:cubicBezTo>
                    <a:pt x="87" y="61"/>
                    <a:pt x="87" y="64"/>
                    <a:pt x="80" y="62"/>
                  </a:cubicBezTo>
                  <a:cubicBezTo>
                    <a:pt x="76" y="62"/>
                    <a:pt x="75" y="53"/>
                    <a:pt x="72" y="55"/>
                  </a:cubicBezTo>
                  <a:cubicBezTo>
                    <a:pt x="70" y="56"/>
                    <a:pt x="69" y="53"/>
                    <a:pt x="61" y="55"/>
                  </a:cubicBezTo>
                  <a:cubicBezTo>
                    <a:pt x="55" y="55"/>
                    <a:pt x="60" y="52"/>
                    <a:pt x="55" y="50"/>
                  </a:cubicBezTo>
                  <a:cubicBezTo>
                    <a:pt x="52" y="50"/>
                    <a:pt x="58" y="42"/>
                    <a:pt x="55" y="41"/>
                  </a:cubicBezTo>
                  <a:cubicBezTo>
                    <a:pt x="51" y="38"/>
                    <a:pt x="54" y="31"/>
                    <a:pt x="49" y="33"/>
                  </a:cubicBezTo>
                  <a:cubicBezTo>
                    <a:pt x="46" y="33"/>
                    <a:pt x="48" y="33"/>
                    <a:pt x="49" y="30"/>
                  </a:cubicBezTo>
                  <a:cubicBezTo>
                    <a:pt x="52" y="28"/>
                    <a:pt x="51" y="16"/>
                    <a:pt x="55" y="14"/>
                  </a:cubicBezTo>
                  <a:cubicBezTo>
                    <a:pt x="60" y="11"/>
                    <a:pt x="54" y="8"/>
                    <a:pt x="64" y="6"/>
                  </a:cubicBezTo>
                </a:path>
              </a:pathLst>
            </a:custGeom>
            <a:grpFill/>
            <a:ln w="3175" cmpd="sng">
              <a:solidFill>
                <a:srgbClr val="5B616A"/>
              </a:solidFill>
              <a:round/>
              <a:headEnd/>
              <a:tailEnd/>
            </a:ln>
          </p:spPr>
          <p:txBody>
            <a:bodyPr/>
            <a:lstStyle/>
            <a:p>
              <a:endParaRPr lang="en-GB"/>
            </a:p>
          </p:txBody>
        </p:sp>
        <p:sp>
          <p:nvSpPr>
            <p:cNvPr id="22" name="Freeform 21">
              <a:extLst>
                <a:ext uri="{FF2B5EF4-FFF2-40B4-BE49-F238E27FC236}">
                  <a16:creationId xmlns:a16="http://schemas.microsoft.com/office/drawing/2014/main" id="{ABF7438A-3FEA-98CD-A10A-4F11BFC59D4E}"/>
                </a:ext>
              </a:extLst>
            </p:cNvPr>
            <p:cNvSpPr>
              <a:spLocks/>
            </p:cNvSpPr>
            <p:nvPr/>
          </p:nvSpPr>
          <p:spPr bwMode="auto">
            <a:xfrm>
              <a:off x="3134885" y="4743962"/>
              <a:ext cx="343151" cy="370737"/>
            </a:xfrm>
            <a:custGeom>
              <a:avLst/>
              <a:gdLst/>
              <a:ahLst/>
              <a:cxnLst>
                <a:cxn ang="0">
                  <a:pos x="102" y="73"/>
                </a:cxn>
                <a:cxn ang="0">
                  <a:pos x="88" y="84"/>
                </a:cxn>
                <a:cxn ang="0">
                  <a:pos x="82" y="87"/>
                </a:cxn>
                <a:cxn ang="0">
                  <a:pos x="71" y="85"/>
                </a:cxn>
                <a:cxn ang="0">
                  <a:pos x="77" y="99"/>
                </a:cxn>
                <a:cxn ang="0">
                  <a:pos x="77" y="104"/>
                </a:cxn>
                <a:cxn ang="0">
                  <a:pos x="71" y="110"/>
                </a:cxn>
                <a:cxn ang="0">
                  <a:pos x="62" y="117"/>
                </a:cxn>
                <a:cxn ang="0">
                  <a:pos x="53" y="112"/>
                </a:cxn>
                <a:cxn ang="0">
                  <a:pos x="48" y="99"/>
                </a:cxn>
                <a:cxn ang="0">
                  <a:pos x="45" y="96"/>
                </a:cxn>
                <a:cxn ang="0">
                  <a:pos x="48" y="92"/>
                </a:cxn>
                <a:cxn ang="0">
                  <a:pos x="45" y="82"/>
                </a:cxn>
                <a:cxn ang="0">
                  <a:pos x="48" y="64"/>
                </a:cxn>
                <a:cxn ang="0">
                  <a:pos x="33" y="64"/>
                </a:cxn>
                <a:cxn ang="0">
                  <a:pos x="26" y="56"/>
                </a:cxn>
                <a:cxn ang="0">
                  <a:pos x="15" y="56"/>
                </a:cxn>
                <a:cxn ang="0">
                  <a:pos x="9" y="51"/>
                </a:cxn>
                <a:cxn ang="0">
                  <a:pos x="9" y="42"/>
                </a:cxn>
                <a:cxn ang="0">
                  <a:pos x="3" y="34"/>
                </a:cxn>
                <a:cxn ang="0">
                  <a:pos x="3" y="31"/>
                </a:cxn>
                <a:cxn ang="0">
                  <a:pos x="9" y="15"/>
                </a:cxn>
                <a:cxn ang="0">
                  <a:pos x="18" y="7"/>
                </a:cxn>
                <a:cxn ang="0">
                  <a:pos x="14" y="14"/>
                </a:cxn>
                <a:cxn ang="0">
                  <a:pos x="15" y="17"/>
                </a:cxn>
                <a:cxn ang="0">
                  <a:pos x="23" y="14"/>
                </a:cxn>
                <a:cxn ang="0">
                  <a:pos x="26" y="9"/>
                </a:cxn>
                <a:cxn ang="0">
                  <a:pos x="30" y="6"/>
                </a:cxn>
                <a:cxn ang="0">
                  <a:pos x="41" y="18"/>
                </a:cxn>
                <a:cxn ang="0">
                  <a:pos x="59" y="21"/>
                </a:cxn>
                <a:cxn ang="0">
                  <a:pos x="71" y="23"/>
                </a:cxn>
                <a:cxn ang="0">
                  <a:pos x="77" y="18"/>
                </a:cxn>
                <a:cxn ang="0">
                  <a:pos x="88" y="18"/>
                </a:cxn>
                <a:cxn ang="0">
                  <a:pos x="86" y="20"/>
                </a:cxn>
                <a:cxn ang="0">
                  <a:pos x="91" y="26"/>
                </a:cxn>
                <a:cxn ang="0">
                  <a:pos x="97" y="29"/>
                </a:cxn>
                <a:cxn ang="0">
                  <a:pos x="100" y="34"/>
                </a:cxn>
                <a:cxn ang="0">
                  <a:pos x="97" y="40"/>
                </a:cxn>
                <a:cxn ang="0">
                  <a:pos x="108" y="40"/>
                </a:cxn>
                <a:cxn ang="0">
                  <a:pos x="102" y="50"/>
                </a:cxn>
                <a:cxn ang="0">
                  <a:pos x="105" y="54"/>
                </a:cxn>
                <a:cxn ang="0">
                  <a:pos x="102" y="57"/>
                </a:cxn>
                <a:cxn ang="0">
                  <a:pos x="99" y="62"/>
                </a:cxn>
                <a:cxn ang="0">
                  <a:pos x="102" y="73"/>
                </a:cxn>
              </a:cxnLst>
              <a:rect l="0" t="0" r="r" b="b"/>
              <a:pathLst>
                <a:path w="111" h="118">
                  <a:moveTo>
                    <a:pt x="102" y="73"/>
                  </a:moveTo>
                  <a:cubicBezTo>
                    <a:pt x="103" y="79"/>
                    <a:pt x="92" y="84"/>
                    <a:pt x="88" y="84"/>
                  </a:cubicBezTo>
                  <a:cubicBezTo>
                    <a:pt x="83" y="82"/>
                    <a:pt x="90" y="92"/>
                    <a:pt x="82" y="87"/>
                  </a:cubicBezTo>
                  <a:cubicBezTo>
                    <a:pt x="76" y="84"/>
                    <a:pt x="68" y="81"/>
                    <a:pt x="71" y="85"/>
                  </a:cubicBezTo>
                  <a:cubicBezTo>
                    <a:pt x="74" y="90"/>
                    <a:pt x="74" y="101"/>
                    <a:pt x="77" y="99"/>
                  </a:cubicBezTo>
                  <a:cubicBezTo>
                    <a:pt x="80" y="98"/>
                    <a:pt x="82" y="101"/>
                    <a:pt x="77" y="104"/>
                  </a:cubicBezTo>
                  <a:cubicBezTo>
                    <a:pt x="73" y="106"/>
                    <a:pt x="77" y="110"/>
                    <a:pt x="71" y="110"/>
                  </a:cubicBezTo>
                  <a:cubicBezTo>
                    <a:pt x="65" y="112"/>
                    <a:pt x="67" y="118"/>
                    <a:pt x="62" y="117"/>
                  </a:cubicBezTo>
                  <a:cubicBezTo>
                    <a:pt x="59" y="115"/>
                    <a:pt x="56" y="118"/>
                    <a:pt x="53" y="112"/>
                  </a:cubicBezTo>
                  <a:cubicBezTo>
                    <a:pt x="50" y="103"/>
                    <a:pt x="51" y="101"/>
                    <a:pt x="48" y="99"/>
                  </a:cubicBezTo>
                  <a:cubicBezTo>
                    <a:pt x="47" y="98"/>
                    <a:pt x="47" y="96"/>
                    <a:pt x="45" y="96"/>
                  </a:cubicBezTo>
                  <a:cubicBezTo>
                    <a:pt x="44" y="98"/>
                    <a:pt x="44" y="96"/>
                    <a:pt x="48" y="92"/>
                  </a:cubicBezTo>
                  <a:cubicBezTo>
                    <a:pt x="50" y="90"/>
                    <a:pt x="47" y="89"/>
                    <a:pt x="45" y="82"/>
                  </a:cubicBezTo>
                  <a:cubicBezTo>
                    <a:pt x="42" y="73"/>
                    <a:pt x="50" y="64"/>
                    <a:pt x="48" y="64"/>
                  </a:cubicBezTo>
                  <a:cubicBezTo>
                    <a:pt x="41" y="62"/>
                    <a:pt x="41" y="65"/>
                    <a:pt x="33" y="64"/>
                  </a:cubicBezTo>
                  <a:cubicBezTo>
                    <a:pt x="30" y="64"/>
                    <a:pt x="29" y="54"/>
                    <a:pt x="26" y="56"/>
                  </a:cubicBezTo>
                  <a:cubicBezTo>
                    <a:pt x="24" y="57"/>
                    <a:pt x="23" y="54"/>
                    <a:pt x="15" y="56"/>
                  </a:cubicBezTo>
                  <a:cubicBezTo>
                    <a:pt x="9" y="56"/>
                    <a:pt x="14" y="53"/>
                    <a:pt x="9" y="51"/>
                  </a:cubicBezTo>
                  <a:cubicBezTo>
                    <a:pt x="6" y="51"/>
                    <a:pt x="12" y="43"/>
                    <a:pt x="9" y="42"/>
                  </a:cubicBezTo>
                  <a:cubicBezTo>
                    <a:pt x="4" y="39"/>
                    <a:pt x="7" y="32"/>
                    <a:pt x="3" y="34"/>
                  </a:cubicBezTo>
                  <a:cubicBezTo>
                    <a:pt x="0" y="34"/>
                    <a:pt x="1" y="34"/>
                    <a:pt x="3" y="31"/>
                  </a:cubicBezTo>
                  <a:cubicBezTo>
                    <a:pt x="6" y="29"/>
                    <a:pt x="4" y="17"/>
                    <a:pt x="9" y="15"/>
                  </a:cubicBezTo>
                  <a:cubicBezTo>
                    <a:pt x="14" y="12"/>
                    <a:pt x="7" y="9"/>
                    <a:pt x="18" y="7"/>
                  </a:cubicBezTo>
                  <a:cubicBezTo>
                    <a:pt x="15" y="9"/>
                    <a:pt x="10" y="11"/>
                    <a:pt x="14" y="14"/>
                  </a:cubicBezTo>
                  <a:cubicBezTo>
                    <a:pt x="14" y="14"/>
                    <a:pt x="15" y="15"/>
                    <a:pt x="15" y="17"/>
                  </a:cubicBezTo>
                  <a:cubicBezTo>
                    <a:pt x="15" y="21"/>
                    <a:pt x="17" y="15"/>
                    <a:pt x="23" y="14"/>
                  </a:cubicBezTo>
                  <a:cubicBezTo>
                    <a:pt x="30" y="12"/>
                    <a:pt x="27" y="11"/>
                    <a:pt x="26" y="9"/>
                  </a:cubicBezTo>
                  <a:cubicBezTo>
                    <a:pt x="26" y="6"/>
                    <a:pt x="29" y="0"/>
                    <a:pt x="30" y="6"/>
                  </a:cubicBezTo>
                  <a:cubicBezTo>
                    <a:pt x="33" y="14"/>
                    <a:pt x="41" y="9"/>
                    <a:pt x="41" y="18"/>
                  </a:cubicBezTo>
                  <a:cubicBezTo>
                    <a:pt x="41" y="26"/>
                    <a:pt x="56" y="15"/>
                    <a:pt x="59" y="21"/>
                  </a:cubicBezTo>
                  <a:cubicBezTo>
                    <a:pt x="64" y="26"/>
                    <a:pt x="68" y="25"/>
                    <a:pt x="71" y="23"/>
                  </a:cubicBezTo>
                  <a:cubicBezTo>
                    <a:pt x="74" y="21"/>
                    <a:pt x="70" y="18"/>
                    <a:pt x="77" y="18"/>
                  </a:cubicBezTo>
                  <a:cubicBezTo>
                    <a:pt x="85" y="18"/>
                    <a:pt x="82" y="17"/>
                    <a:pt x="88" y="18"/>
                  </a:cubicBezTo>
                  <a:cubicBezTo>
                    <a:pt x="94" y="18"/>
                    <a:pt x="92" y="20"/>
                    <a:pt x="86" y="20"/>
                  </a:cubicBezTo>
                  <a:cubicBezTo>
                    <a:pt x="80" y="21"/>
                    <a:pt x="90" y="25"/>
                    <a:pt x="91" y="26"/>
                  </a:cubicBezTo>
                  <a:cubicBezTo>
                    <a:pt x="92" y="29"/>
                    <a:pt x="96" y="26"/>
                    <a:pt x="97" y="29"/>
                  </a:cubicBezTo>
                  <a:cubicBezTo>
                    <a:pt x="99" y="32"/>
                    <a:pt x="103" y="31"/>
                    <a:pt x="100" y="34"/>
                  </a:cubicBezTo>
                  <a:cubicBezTo>
                    <a:pt x="97" y="36"/>
                    <a:pt x="99" y="37"/>
                    <a:pt x="97" y="40"/>
                  </a:cubicBezTo>
                  <a:cubicBezTo>
                    <a:pt x="94" y="43"/>
                    <a:pt x="103" y="37"/>
                    <a:pt x="108" y="40"/>
                  </a:cubicBezTo>
                  <a:cubicBezTo>
                    <a:pt x="111" y="45"/>
                    <a:pt x="103" y="46"/>
                    <a:pt x="102" y="50"/>
                  </a:cubicBezTo>
                  <a:cubicBezTo>
                    <a:pt x="100" y="51"/>
                    <a:pt x="103" y="51"/>
                    <a:pt x="105" y="54"/>
                  </a:cubicBezTo>
                  <a:cubicBezTo>
                    <a:pt x="105" y="56"/>
                    <a:pt x="105" y="56"/>
                    <a:pt x="102" y="57"/>
                  </a:cubicBezTo>
                  <a:cubicBezTo>
                    <a:pt x="97" y="59"/>
                    <a:pt x="97" y="57"/>
                    <a:pt x="99" y="62"/>
                  </a:cubicBezTo>
                  <a:cubicBezTo>
                    <a:pt x="100" y="67"/>
                    <a:pt x="91" y="64"/>
                    <a:pt x="102" y="73"/>
                  </a:cubicBezTo>
                </a:path>
              </a:pathLst>
            </a:custGeom>
            <a:grpFill/>
            <a:ln w="3175" cmpd="sng">
              <a:solidFill>
                <a:srgbClr val="5B616A"/>
              </a:solidFill>
              <a:round/>
              <a:headEnd/>
              <a:tailEnd/>
            </a:ln>
          </p:spPr>
          <p:txBody>
            <a:bodyPr/>
            <a:lstStyle/>
            <a:p>
              <a:endParaRPr lang="en-GB"/>
            </a:p>
          </p:txBody>
        </p:sp>
        <p:sp>
          <p:nvSpPr>
            <p:cNvPr id="23" name="Freeform 22">
              <a:extLst>
                <a:ext uri="{FF2B5EF4-FFF2-40B4-BE49-F238E27FC236}">
                  <a16:creationId xmlns:a16="http://schemas.microsoft.com/office/drawing/2014/main" id="{6B759963-FDC9-FD0B-3A94-314CDCCDDC12}"/>
                </a:ext>
              </a:extLst>
            </p:cNvPr>
            <p:cNvSpPr>
              <a:spLocks/>
            </p:cNvSpPr>
            <p:nvPr/>
          </p:nvSpPr>
          <p:spPr bwMode="auto">
            <a:xfrm>
              <a:off x="3415791" y="4868620"/>
              <a:ext cx="135664" cy="233128"/>
            </a:xfrm>
            <a:custGeom>
              <a:avLst/>
              <a:gdLst/>
              <a:ahLst/>
              <a:cxnLst>
                <a:cxn ang="0">
                  <a:pos x="44" y="66"/>
                </a:cxn>
                <a:cxn ang="0">
                  <a:pos x="38" y="64"/>
                </a:cxn>
                <a:cxn ang="0">
                  <a:pos x="30" y="69"/>
                </a:cxn>
                <a:cxn ang="0">
                  <a:pos x="26" y="72"/>
                </a:cxn>
                <a:cxn ang="0">
                  <a:pos x="18" y="64"/>
                </a:cxn>
                <a:cxn ang="0">
                  <a:pos x="17" y="56"/>
                </a:cxn>
                <a:cxn ang="0">
                  <a:pos x="18" y="47"/>
                </a:cxn>
                <a:cxn ang="0">
                  <a:pos x="15" y="38"/>
                </a:cxn>
                <a:cxn ang="0">
                  <a:pos x="14" y="33"/>
                </a:cxn>
                <a:cxn ang="0">
                  <a:pos x="10" y="33"/>
                </a:cxn>
                <a:cxn ang="0">
                  <a:pos x="7" y="22"/>
                </a:cxn>
                <a:cxn ang="0">
                  <a:pos x="10" y="17"/>
                </a:cxn>
                <a:cxn ang="0">
                  <a:pos x="14" y="14"/>
                </a:cxn>
                <a:cxn ang="0">
                  <a:pos x="10" y="10"/>
                </a:cxn>
                <a:cxn ang="0">
                  <a:pos x="17" y="0"/>
                </a:cxn>
                <a:cxn ang="0">
                  <a:pos x="18" y="2"/>
                </a:cxn>
                <a:cxn ang="0">
                  <a:pos x="27" y="13"/>
                </a:cxn>
                <a:cxn ang="0">
                  <a:pos x="32" y="17"/>
                </a:cxn>
                <a:cxn ang="0">
                  <a:pos x="37" y="22"/>
                </a:cxn>
                <a:cxn ang="0">
                  <a:pos x="40" y="27"/>
                </a:cxn>
                <a:cxn ang="0">
                  <a:pos x="38" y="33"/>
                </a:cxn>
                <a:cxn ang="0">
                  <a:pos x="35" y="36"/>
                </a:cxn>
                <a:cxn ang="0">
                  <a:pos x="32" y="38"/>
                </a:cxn>
                <a:cxn ang="0">
                  <a:pos x="32" y="42"/>
                </a:cxn>
                <a:cxn ang="0">
                  <a:pos x="35" y="50"/>
                </a:cxn>
                <a:cxn ang="0">
                  <a:pos x="38" y="52"/>
                </a:cxn>
                <a:cxn ang="0">
                  <a:pos x="40" y="58"/>
                </a:cxn>
                <a:cxn ang="0">
                  <a:pos x="44" y="66"/>
                </a:cxn>
              </a:cxnLst>
              <a:rect l="0" t="0" r="r" b="b"/>
              <a:pathLst>
                <a:path w="44" h="74">
                  <a:moveTo>
                    <a:pt x="44" y="66"/>
                  </a:moveTo>
                  <a:cubicBezTo>
                    <a:pt x="40" y="66"/>
                    <a:pt x="41" y="64"/>
                    <a:pt x="38" y="64"/>
                  </a:cubicBezTo>
                  <a:cubicBezTo>
                    <a:pt x="35" y="66"/>
                    <a:pt x="34" y="71"/>
                    <a:pt x="30" y="69"/>
                  </a:cubicBezTo>
                  <a:cubicBezTo>
                    <a:pt x="27" y="69"/>
                    <a:pt x="29" y="71"/>
                    <a:pt x="26" y="72"/>
                  </a:cubicBezTo>
                  <a:cubicBezTo>
                    <a:pt x="24" y="74"/>
                    <a:pt x="18" y="69"/>
                    <a:pt x="18" y="64"/>
                  </a:cubicBezTo>
                  <a:cubicBezTo>
                    <a:pt x="18" y="60"/>
                    <a:pt x="15" y="63"/>
                    <a:pt x="17" y="56"/>
                  </a:cubicBezTo>
                  <a:cubicBezTo>
                    <a:pt x="18" y="50"/>
                    <a:pt x="18" y="50"/>
                    <a:pt x="18" y="47"/>
                  </a:cubicBezTo>
                  <a:cubicBezTo>
                    <a:pt x="21" y="41"/>
                    <a:pt x="14" y="42"/>
                    <a:pt x="15" y="38"/>
                  </a:cubicBezTo>
                  <a:cubicBezTo>
                    <a:pt x="17" y="35"/>
                    <a:pt x="15" y="31"/>
                    <a:pt x="14" y="33"/>
                  </a:cubicBezTo>
                  <a:cubicBezTo>
                    <a:pt x="12" y="33"/>
                    <a:pt x="10" y="33"/>
                    <a:pt x="10" y="33"/>
                  </a:cubicBezTo>
                  <a:cubicBezTo>
                    <a:pt x="0" y="24"/>
                    <a:pt x="9" y="27"/>
                    <a:pt x="7" y="22"/>
                  </a:cubicBezTo>
                  <a:cubicBezTo>
                    <a:pt x="6" y="17"/>
                    <a:pt x="6" y="19"/>
                    <a:pt x="10" y="17"/>
                  </a:cubicBezTo>
                  <a:cubicBezTo>
                    <a:pt x="14" y="16"/>
                    <a:pt x="14" y="16"/>
                    <a:pt x="14" y="14"/>
                  </a:cubicBezTo>
                  <a:cubicBezTo>
                    <a:pt x="12" y="11"/>
                    <a:pt x="9" y="11"/>
                    <a:pt x="10" y="10"/>
                  </a:cubicBezTo>
                  <a:cubicBezTo>
                    <a:pt x="12" y="6"/>
                    <a:pt x="20" y="5"/>
                    <a:pt x="17" y="0"/>
                  </a:cubicBezTo>
                  <a:cubicBezTo>
                    <a:pt x="17" y="2"/>
                    <a:pt x="18" y="2"/>
                    <a:pt x="18" y="2"/>
                  </a:cubicBezTo>
                  <a:cubicBezTo>
                    <a:pt x="26" y="6"/>
                    <a:pt x="29" y="10"/>
                    <a:pt x="27" y="13"/>
                  </a:cubicBezTo>
                  <a:cubicBezTo>
                    <a:pt x="27" y="17"/>
                    <a:pt x="26" y="16"/>
                    <a:pt x="32" y="17"/>
                  </a:cubicBezTo>
                  <a:cubicBezTo>
                    <a:pt x="37" y="19"/>
                    <a:pt x="34" y="22"/>
                    <a:pt x="37" y="22"/>
                  </a:cubicBezTo>
                  <a:cubicBezTo>
                    <a:pt x="38" y="22"/>
                    <a:pt x="38" y="25"/>
                    <a:pt x="40" y="27"/>
                  </a:cubicBezTo>
                  <a:cubicBezTo>
                    <a:pt x="40" y="30"/>
                    <a:pt x="38" y="31"/>
                    <a:pt x="38" y="33"/>
                  </a:cubicBezTo>
                  <a:cubicBezTo>
                    <a:pt x="38" y="35"/>
                    <a:pt x="38" y="35"/>
                    <a:pt x="35" y="36"/>
                  </a:cubicBezTo>
                  <a:cubicBezTo>
                    <a:pt x="32" y="36"/>
                    <a:pt x="32" y="36"/>
                    <a:pt x="32" y="38"/>
                  </a:cubicBezTo>
                  <a:cubicBezTo>
                    <a:pt x="34" y="39"/>
                    <a:pt x="34" y="39"/>
                    <a:pt x="32" y="42"/>
                  </a:cubicBezTo>
                  <a:cubicBezTo>
                    <a:pt x="30" y="47"/>
                    <a:pt x="34" y="47"/>
                    <a:pt x="35" y="50"/>
                  </a:cubicBezTo>
                  <a:cubicBezTo>
                    <a:pt x="35" y="53"/>
                    <a:pt x="37" y="50"/>
                    <a:pt x="38" y="52"/>
                  </a:cubicBezTo>
                  <a:cubicBezTo>
                    <a:pt x="38" y="53"/>
                    <a:pt x="37" y="55"/>
                    <a:pt x="40" y="58"/>
                  </a:cubicBezTo>
                  <a:cubicBezTo>
                    <a:pt x="41" y="60"/>
                    <a:pt x="41" y="63"/>
                    <a:pt x="44" y="66"/>
                  </a:cubicBezTo>
                </a:path>
              </a:pathLst>
            </a:custGeom>
            <a:grpFill/>
            <a:ln w="3175" cmpd="sng">
              <a:solidFill>
                <a:srgbClr val="5B616A"/>
              </a:solidFill>
              <a:round/>
              <a:headEnd/>
              <a:tailEnd/>
            </a:ln>
          </p:spPr>
          <p:txBody>
            <a:bodyPr/>
            <a:lstStyle/>
            <a:p>
              <a:endParaRPr lang="en-GB"/>
            </a:p>
          </p:txBody>
        </p:sp>
        <p:sp>
          <p:nvSpPr>
            <p:cNvPr id="24" name="Freeform 23">
              <a:extLst>
                <a:ext uri="{FF2B5EF4-FFF2-40B4-BE49-F238E27FC236}">
                  <a16:creationId xmlns:a16="http://schemas.microsoft.com/office/drawing/2014/main" id="{571B2F6B-2090-E75E-7AB3-E0C72E1692D7}"/>
                </a:ext>
              </a:extLst>
            </p:cNvPr>
            <p:cNvSpPr>
              <a:spLocks/>
            </p:cNvSpPr>
            <p:nvPr/>
          </p:nvSpPr>
          <p:spPr bwMode="auto">
            <a:xfrm>
              <a:off x="3511553" y="4944711"/>
              <a:ext cx="102147" cy="137610"/>
            </a:xfrm>
            <a:custGeom>
              <a:avLst/>
              <a:gdLst/>
              <a:ahLst/>
              <a:cxnLst>
                <a:cxn ang="0">
                  <a:pos x="33" y="4"/>
                </a:cxn>
                <a:cxn ang="0">
                  <a:pos x="29" y="15"/>
                </a:cxn>
                <a:cxn ang="0">
                  <a:pos x="32" y="23"/>
                </a:cxn>
                <a:cxn ang="0">
                  <a:pos x="32" y="27"/>
                </a:cxn>
                <a:cxn ang="0">
                  <a:pos x="29" y="37"/>
                </a:cxn>
                <a:cxn ang="0">
                  <a:pos x="26" y="35"/>
                </a:cxn>
                <a:cxn ang="0">
                  <a:pos x="20" y="37"/>
                </a:cxn>
                <a:cxn ang="0">
                  <a:pos x="18" y="40"/>
                </a:cxn>
                <a:cxn ang="0">
                  <a:pos x="13" y="41"/>
                </a:cxn>
                <a:cxn ang="0">
                  <a:pos x="9" y="33"/>
                </a:cxn>
                <a:cxn ang="0">
                  <a:pos x="7" y="27"/>
                </a:cxn>
                <a:cxn ang="0">
                  <a:pos x="4" y="26"/>
                </a:cxn>
                <a:cxn ang="0">
                  <a:pos x="1" y="18"/>
                </a:cxn>
                <a:cxn ang="0">
                  <a:pos x="1" y="14"/>
                </a:cxn>
                <a:cxn ang="0">
                  <a:pos x="4" y="12"/>
                </a:cxn>
                <a:cxn ang="0">
                  <a:pos x="7" y="9"/>
                </a:cxn>
                <a:cxn ang="0">
                  <a:pos x="9" y="3"/>
                </a:cxn>
                <a:cxn ang="0">
                  <a:pos x="18" y="3"/>
                </a:cxn>
                <a:cxn ang="0">
                  <a:pos x="21" y="1"/>
                </a:cxn>
                <a:cxn ang="0">
                  <a:pos x="24" y="1"/>
                </a:cxn>
                <a:cxn ang="0">
                  <a:pos x="33" y="4"/>
                </a:cxn>
              </a:cxnLst>
              <a:rect l="0" t="0" r="r" b="b"/>
              <a:pathLst>
                <a:path w="33" h="44">
                  <a:moveTo>
                    <a:pt x="33" y="4"/>
                  </a:moveTo>
                  <a:cubicBezTo>
                    <a:pt x="30" y="12"/>
                    <a:pt x="29" y="9"/>
                    <a:pt x="29" y="15"/>
                  </a:cubicBezTo>
                  <a:cubicBezTo>
                    <a:pt x="30" y="20"/>
                    <a:pt x="30" y="21"/>
                    <a:pt x="32" y="23"/>
                  </a:cubicBezTo>
                  <a:cubicBezTo>
                    <a:pt x="33" y="24"/>
                    <a:pt x="33" y="26"/>
                    <a:pt x="32" y="27"/>
                  </a:cubicBezTo>
                  <a:cubicBezTo>
                    <a:pt x="30" y="29"/>
                    <a:pt x="33" y="33"/>
                    <a:pt x="29" y="37"/>
                  </a:cubicBezTo>
                  <a:cubicBezTo>
                    <a:pt x="27" y="35"/>
                    <a:pt x="26" y="37"/>
                    <a:pt x="26" y="35"/>
                  </a:cubicBezTo>
                  <a:cubicBezTo>
                    <a:pt x="26" y="32"/>
                    <a:pt x="21" y="38"/>
                    <a:pt x="20" y="37"/>
                  </a:cubicBezTo>
                  <a:cubicBezTo>
                    <a:pt x="16" y="35"/>
                    <a:pt x="16" y="37"/>
                    <a:pt x="18" y="40"/>
                  </a:cubicBezTo>
                  <a:cubicBezTo>
                    <a:pt x="20" y="44"/>
                    <a:pt x="15" y="40"/>
                    <a:pt x="13" y="41"/>
                  </a:cubicBezTo>
                  <a:cubicBezTo>
                    <a:pt x="10" y="38"/>
                    <a:pt x="10" y="35"/>
                    <a:pt x="9" y="33"/>
                  </a:cubicBezTo>
                  <a:cubicBezTo>
                    <a:pt x="6" y="30"/>
                    <a:pt x="7" y="29"/>
                    <a:pt x="7" y="27"/>
                  </a:cubicBezTo>
                  <a:cubicBezTo>
                    <a:pt x="6" y="26"/>
                    <a:pt x="4" y="29"/>
                    <a:pt x="4" y="26"/>
                  </a:cubicBezTo>
                  <a:cubicBezTo>
                    <a:pt x="3" y="23"/>
                    <a:pt x="0" y="23"/>
                    <a:pt x="1" y="18"/>
                  </a:cubicBezTo>
                  <a:cubicBezTo>
                    <a:pt x="3" y="15"/>
                    <a:pt x="3" y="15"/>
                    <a:pt x="1" y="14"/>
                  </a:cubicBezTo>
                  <a:cubicBezTo>
                    <a:pt x="1" y="12"/>
                    <a:pt x="1" y="12"/>
                    <a:pt x="4" y="12"/>
                  </a:cubicBezTo>
                  <a:cubicBezTo>
                    <a:pt x="7" y="10"/>
                    <a:pt x="7" y="10"/>
                    <a:pt x="7" y="9"/>
                  </a:cubicBezTo>
                  <a:cubicBezTo>
                    <a:pt x="7" y="7"/>
                    <a:pt x="9" y="6"/>
                    <a:pt x="9" y="3"/>
                  </a:cubicBezTo>
                  <a:cubicBezTo>
                    <a:pt x="12" y="0"/>
                    <a:pt x="18" y="4"/>
                    <a:pt x="18" y="3"/>
                  </a:cubicBezTo>
                  <a:cubicBezTo>
                    <a:pt x="18" y="1"/>
                    <a:pt x="20" y="1"/>
                    <a:pt x="21" y="1"/>
                  </a:cubicBezTo>
                  <a:cubicBezTo>
                    <a:pt x="23" y="1"/>
                    <a:pt x="24" y="3"/>
                    <a:pt x="24" y="1"/>
                  </a:cubicBezTo>
                  <a:cubicBezTo>
                    <a:pt x="24" y="1"/>
                    <a:pt x="30" y="3"/>
                    <a:pt x="33" y="4"/>
                  </a:cubicBezTo>
                </a:path>
              </a:pathLst>
            </a:custGeom>
            <a:grpFill/>
            <a:ln w="3175" cmpd="sng">
              <a:solidFill>
                <a:srgbClr val="5B616A"/>
              </a:solidFill>
              <a:round/>
              <a:headEnd/>
              <a:tailEnd/>
            </a:ln>
          </p:spPr>
          <p:txBody>
            <a:bodyPr/>
            <a:lstStyle/>
            <a:p>
              <a:endParaRPr lang="en-GB"/>
            </a:p>
          </p:txBody>
        </p:sp>
        <p:sp>
          <p:nvSpPr>
            <p:cNvPr id="25" name="Freeform 24">
              <a:extLst>
                <a:ext uri="{FF2B5EF4-FFF2-40B4-BE49-F238E27FC236}">
                  <a16:creationId xmlns:a16="http://schemas.microsoft.com/office/drawing/2014/main" id="{ED56A429-40C5-D9BE-7817-2AF8751F8519}"/>
                </a:ext>
              </a:extLst>
            </p:cNvPr>
            <p:cNvSpPr>
              <a:spLocks/>
            </p:cNvSpPr>
            <p:nvPr/>
          </p:nvSpPr>
          <p:spPr bwMode="auto">
            <a:xfrm>
              <a:off x="3600932" y="4957662"/>
              <a:ext cx="71822" cy="113326"/>
            </a:xfrm>
            <a:custGeom>
              <a:avLst/>
              <a:gdLst/>
              <a:ahLst/>
              <a:cxnLst>
                <a:cxn ang="0">
                  <a:pos x="4" y="0"/>
                </a:cxn>
                <a:cxn ang="0">
                  <a:pos x="7" y="0"/>
                </a:cxn>
                <a:cxn ang="0">
                  <a:pos x="13" y="5"/>
                </a:cxn>
                <a:cxn ang="0">
                  <a:pos x="20" y="9"/>
                </a:cxn>
                <a:cxn ang="0">
                  <a:pos x="23" y="14"/>
                </a:cxn>
                <a:cxn ang="0">
                  <a:pos x="23" y="17"/>
                </a:cxn>
                <a:cxn ang="0">
                  <a:pos x="18" y="23"/>
                </a:cxn>
                <a:cxn ang="0">
                  <a:pos x="12" y="34"/>
                </a:cxn>
                <a:cxn ang="0">
                  <a:pos x="9" y="33"/>
                </a:cxn>
                <a:cxn ang="0">
                  <a:pos x="4" y="34"/>
                </a:cxn>
                <a:cxn ang="0">
                  <a:pos x="0" y="33"/>
                </a:cxn>
                <a:cxn ang="0">
                  <a:pos x="3" y="23"/>
                </a:cxn>
                <a:cxn ang="0">
                  <a:pos x="3" y="19"/>
                </a:cxn>
                <a:cxn ang="0">
                  <a:pos x="0" y="11"/>
                </a:cxn>
                <a:cxn ang="0">
                  <a:pos x="4" y="0"/>
                </a:cxn>
              </a:cxnLst>
              <a:rect l="0" t="0" r="r" b="b"/>
              <a:pathLst>
                <a:path w="23" h="36">
                  <a:moveTo>
                    <a:pt x="4" y="0"/>
                  </a:moveTo>
                  <a:cubicBezTo>
                    <a:pt x="6" y="0"/>
                    <a:pt x="6" y="0"/>
                    <a:pt x="7" y="0"/>
                  </a:cubicBezTo>
                  <a:cubicBezTo>
                    <a:pt x="10" y="2"/>
                    <a:pt x="12" y="2"/>
                    <a:pt x="13" y="5"/>
                  </a:cubicBezTo>
                  <a:cubicBezTo>
                    <a:pt x="15" y="8"/>
                    <a:pt x="18" y="8"/>
                    <a:pt x="20" y="9"/>
                  </a:cubicBezTo>
                  <a:cubicBezTo>
                    <a:pt x="21" y="14"/>
                    <a:pt x="21" y="6"/>
                    <a:pt x="23" y="14"/>
                  </a:cubicBezTo>
                  <a:cubicBezTo>
                    <a:pt x="23" y="14"/>
                    <a:pt x="21" y="16"/>
                    <a:pt x="23" y="17"/>
                  </a:cubicBezTo>
                  <a:cubicBezTo>
                    <a:pt x="21" y="19"/>
                    <a:pt x="21" y="19"/>
                    <a:pt x="18" y="23"/>
                  </a:cubicBezTo>
                  <a:cubicBezTo>
                    <a:pt x="17" y="26"/>
                    <a:pt x="15" y="34"/>
                    <a:pt x="12" y="34"/>
                  </a:cubicBezTo>
                  <a:cubicBezTo>
                    <a:pt x="9" y="34"/>
                    <a:pt x="10" y="31"/>
                    <a:pt x="9" y="33"/>
                  </a:cubicBezTo>
                  <a:cubicBezTo>
                    <a:pt x="6" y="36"/>
                    <a:pt x="6" y="31"/>
                    <a:pt x="4" y="34"/>
                  </a:cubicBezTo>
                  <a:cubicBezTo>
                    <a:pt x="3" y="36"/>
                    <a:pt x="1" y="36"/>
                    <a:pt x="0" y="33"/>
                  </a:cubicBezTo>
                  <a:cubicBezTo>
                    <a:pt x="4" y="30"/>
                    <a:pt x="1" y="25"/>
                    <a:pt x="3" y="23"/>
                  </a:cubicBezTo>
                  <a:cubicBezTo>
                    <a:pt x="4" y="22"/>
                    <a:pt x="4" y="20"/>
                    <a:pt x="3" y="19"/>
                  </a:cubicBezTo>
                  <a:cubicBezTo>
                    <a:pt x="1" y="17"/>
                    <a:pt x="1" y="16"/>
                    <a:pt x="0" y="11"/>
                  </a:cubicBezTo>
                  <a:cubicBezTo>
                    <a:pt x="0" y="5"/>
                    <a:pt x="1" y="8"/>
                    <a:pt x="4" y="0"/>
                  </a:cubicBezTo>
                </a:path>
              </a:pathLst>
            </a:custGeom>
            <a:grpFill/>
            <a:ln w="3175" cmpd="sng">
              <a:solidFill>
                <a:srgbClr val="5B616A"/>
              </a:solidFill>
              <a:round/>
              <a:headEnd/>
              <a:tailEnd/>
            </a:ln>
          </p:spPr>
          <p:txBody>
            <a:bodyPr/>
            <a:lstStyle/>
            <a:p>
              <a:endParaRPr lang="en-GB"/>
            </a:p>
          </p:txBody>
        </p:sp>
        <p:sp>
          <p:nvSpPr>
            <p:cNvPr id="26" name="Freeform 25">
              <a:extLst>
                <a:ext uri="{FF2B5EF4-FFF2-40B4-BE49-F238E27FC236}">
                  <a16:creationId xmlns:a16="http://schemas.microsoft.com/office/drawing/2014/main" id="{C31B7EC2-B70C-CFF7-BE45-D4C547D4C746}"/>
                </a:ext>
              </a:extLst>
            </p:cNvPr>
            <p:cNvSpPr>
              <a:spLocks/>
            </p:cNvSpPr>
            <p:nvPr/>
          </p:nvSpPr>
          <p:spPr bwMode="auto">
            <a:xfrm>
              <a:off x="2828444" y="4784436"/>
              <a:ext cx="82995" cy="100374"/>
            </a:xfrm>
            <a:custGeom>
              <a:avLst/>
              <a:gdLst/>
              <a:ahLst/>
              <a:cxnLst>
                <a:cxn ang="0">
                  <a:pos x="27" y="18"/>
                </a:cxn>
                <a:cxn ang="0">
                  <a:pos x="26" y="17"/>
                </a:cxn>
                <a:cxn ang="0">
                  <a:pos x="24" y="23"/>
                </a:cxn>
                <a:cxn ang="0">
                  <a:pos x="26" y="24"/>
                </a:cxn>
                <a:cxn ang="0">
                  <a:pos x="24" y="28"/>
                </a:cxn>
                <a:cxn ang="0">
                  <a:pos x="24" y="32"/>
                </a:cxn>
                <a:cxn ang="0">
                  <a:pos x="23" y="31"/>
                </a:cxn>
                <a:cxn ang="0">
                  <a:pos x="23" y="28"/>
                </a:cxn>
                <a:cxn ang="0">
                  <a:pos x="21" y="26"/>
                </a:cxn>
                <a:cxn ang="0">
                  <a:pos x="21" y="29"/>
                </a:cxn>
                <a:cxn ang="0">
                  <a:pos x="20" y="29"/>
                </a:cxn>
                <a:cxn ang="0">
                  <a:pos x="18" y="26"/>
                </a:cxn>
                <a:cxn ang="0">
                  <a:pos x="20" y="23"/>
                </a:cxn>
                <a:cxn ang="0">
                  <a:pos x="15" y="20"/>
                </a:cxn>
                <a:cxn ang="0">
                  <a:pos x="11" y="17"/>
                </a:cxn>
                <a:cxn ang="0">
                  <a:pos x="11" y="14"/>
                </a:cxn>
                <a:cxn ang="0">
                  <a:pos x="6" y="12"/>
                </a:cxn>
                <a:cxn ang="0">
                  <a:pos x="6" y="12"/>
                </a:cxn>
                <a:cxn ang="0">
                  <a:pos x="9" y="15"/>
                </a:cxn>
                <a:cxn ang="0">
                  <a:pos x="6" y="17"/>
                </a:cxn>
                <a:cxn ang="0">
                  <a:pos x="3" y="14"/>
                </a:cxn>
                <a:cxn ang="0">
                  <a:pos x="1" y="9"/>
                </a:cxn>
                <a:cxn ang="0">
                  <a:pos x="3" y="7"/>
                </a:cxn>
                <a:cxn ang="0">
                  <a:pos x="1" y="4"/>
                </a:cxn>
                <a:cxn ang="0">
                  <a:pos x="3" y="3"/>
                </a:cxn>
                <a:cxn ang="0">
                  <a:pos x="6" y="3"/>
                </a:cxn>
                <a:cxn ang="0">
                  <a:pos x="12" y="3"/>
                </a:cxn>
                <a:cxn ang="0">
                  <a:pos x="14" y="4"/>
                </a:cxn>
                <a:cxn ang="0">
                  <a:pos x="18" y="4"/>
                </a:cxn>
                <a:cxn ang="0">
                  <a:pos x="21" y="10"/>
                </a:cxn>
                <a:cxn ang="0">
                  <a:pos x="27" y="18"/>
                </a:cxn>
              </a:cxnLst>
              <a:rect l="0" t="0" r="r" b="b"/>
              <a:pathLst>
                <a:path w="27" h="32">
                  <a:moveTo>
                    <a:pt x="27" y="18"/>
                  </a:moveTo>
                  <a:cubicBezTo>
                    <a:pt x="26" y="18"/>
                    <a:pt x="26" y="17"/>
                    <a:pt x="26" y="17"/>
                  </a:cubicBezTo>
                  <a:cubicBezTo>
                    <a:pt x="24" y="17"/>
                    <a:pt x="24" y="20"/>
                    <a:pt x="24" y="23"/>
                  </a:cubicBezTo>
                  <a:cubicBezTo>
                    <a:pt x="24" y="23"/>
                    <a:pt x="27" y="23"/>
                    <a:pt x="26" y="24"/>
                  </a:cubicBezTo>
                  <a:cubicBezTo>
                    <a:pt x="24" y="26"/>
                    <a:pt x="26" y="26"/>
                    <a:pt x="24" y="28"/>
                  </a:cubicBezTo>
                  <a:cubicBezTo>
                    <a:pt x="24" y="29"/>
                    <a:pt x="23" y="29"/>
                    <a:pt x="24" y="32"/>
                  </a:cubicBezTo>
                  <a:cubicBezTo>
                    <a:pt x="24" y="32"/>
                    <a:pt x="24" y="31"/>
                    <a:pt x="23" y="31"/>
                  </a:cubicBezTo>
                  <a:cubicBezTo>
                    <a:pt x="23" y="29"/>
                    <a:pt x="24" y="28"/>
                    <a:pt x="23" y="28"/>
                  </a:cubicBezTo>
                  <a:cubicBezTo>
                    <a:pt x="21" y="26"/>
                    <a:pt x="23" y="24"/>
                    <a:pt x="21" y="26"/>
                  </a:cubicBezTo>
                  <a:cubicBezTo>
                    <a:pt x="18" y="26"/>
                    <a:pt x="23" y="28"/>
                    <a:pt x="21" y="29"/>
                  </a:cubicBezTo>
                  <a:cubicBezTo>
                    <a:pt x="21" y="31"/>
                    <a:pt x="21" y="29"/>
                    <a:pt x="20" y="29"/>
                  </a:cubicBezTo>
                  <a:cubicBezTo>
                    <a:pt x="20" y="29"/>
                    <a:pt x="17" y="28"/>
                    <a:pt x="18" y="26"/>
                  </a:cubicBezTo>
                  <a:cubicBezTo>
                    <a:pt x="20" y="26"/>
                    <a:pt x="18" y="24"/>
                    <a:pt x="20" y="23"/>
                  </a:cubicBezTo>
                  <a:cubicBezTo>
                    <a:pt x="20" y="23"/>
                    <a:pt x="18" y="21"/>
                    <a:pt x="15" y="20"/>
                  </a:cubicBezTo>
                  <a:cubicBezTo>
                    <a:pt x="12" y="17"/>
                    <a:pt x="12" y="18"/>
                    <a:pt x="11" y="17"/>
                  </a:cubicBezTo>
                  <a:cubicBezTo>
                    <a:pt x="11" y="17"/>
                    <a:pt x="11" y="17"/>
                    <a:pt x="11" y="14"/>
                  </a:cubicBezTo>
                  <a:cubicBezTo>
                    <a:pt x="11" y="12"/>
                    <a:pt x="8" y="12"/>
                    <a:pt x="6" y="12"/>
                  </a:cubicBezTo>
                  <a:cubicBezTo>
                    <a:pt x="6" y="10"/>
                    <a:pt x="6" y="12"/>
                    <a:pt x="6" y="12"/>
                  </a:cubicBezTo>
                  <a:cubicBezTo>
                    <a:pt x="8" y="14"/>
                    <a:pt x="11" y="15"/>
                    <a:pt x="9" y="15"/>
                  </a:cubicBezTo>
                  <a:cubicBezTo>
                    <a:pt x="8" y="17"/>
                    <a:pt x="8" y="18"/>
                    <a:pt x="6" y="17"/>
                  </a:cubicBezTo>
                  <a:cubicBezTo>
                    <a:pt x="6" y="15"/>
                    <a:pt x="3" y="14"/>
                    <a:pt x="3" y="14"/>
                  </a:cubicBezTo>
                  <a:cubicBezTo>
                    <a:pt x="3" y="14"/>
                    <a:pt x="0" y="12"/>
                    <a:pt x="1" y="9"/>
                  </a:cubicBezTo>
                  <a:cubicBezTo>
                    <a:pt x="1" y="6"/>
                    <a:pt x="3" y="9"/>
                    <a:pt x="3" y="7"/>
                  </a:cubicBezTo>
                  <a:cubicBezTo>
                    <a:pt x="3" y="4"/>
                    <a:pt x="3" y="6"/>
                    <a:pt x="1" y="4"/>
                  </a:cubicBezTo>
                  <a:cubicBezTo>
                    <a:pt x="0" y="4"/>
                    <a:pt x="3" y="4"/>
                    <a:pt x="3" y="3"/>
                  </a:cubicBezTo>
                  <a:cubicBezTo>
                    <a:pt x="3" y="1"/>
                    <a:pt x="3" y="0"/>
                    <a:pt x="6" y="3"/>
                  </a:cubicBezTo>
                  <a:cubicBezTo>
                    <a:pt x="11" y="6"/>
                    <a:pt x="9" y="1"/>
                    <a:pt x="12" y="3"/>
                  </a:cubicBezTo>
                  <a:cubicBezTo>
                    <a:pt x="12" y="4"/>
                    <a:pt x="14" y="3"/>
                    <a:pt x="14" y="4"/>
                  </a:cubicBezTo>
                  <a:cubicBezTo>
                    <a:pt x="14" y="6"/>
                    <a:pt x="17" y="7"/>
                    <a:pt x="18" y="4"/>
                  </a:cubicBezTo>
                  <a:cubicBezTo>
                    <a:pt x="20" y="6"/>
                    <a:pt x="20" y="7"/>
                    <a:pt x="21" y="10"/>
                  </a:cubicBezTo>
                  <a:cubicBezTo>
                    <a:pt x="23" y="14"/>
                    <a:pt x="27" y="17"/>
                    <a:pt x="27" y="18"/>
                  </a:cubicBezTo>
                </a:path>
              </a:pathLst>
            </a:custGeom>
            <a:grpFill/>
            <a:ln w="3175" cmpd="sng">
              <a:solidFill>
                <a:srgbClr val="5B616A"/>
              </a:solidFill>
              <a:round/>
              <a:headEnd/>
              <a:tailEnd/>
            </a:ln>
          </p:spPr>
          <p:txBody>
            <a:bodyPr/>
            <a:lstStyle/>
            <a:p>
              <a:endParaRPr lang="en-GB"/>
            </a:p>
          </p:txBody>
        </p:sp>
        <p:sp>
          <p:nvSpPr>
            <p:cNvPr id="27" name="Freeform 26">
              <a:extLst>
                <a:ext uri="{FF2B5EF4-FFF2-40B4-BE49-F238E27FC236}">
                  <a16:creationId xmlns:a16="http://schemas.microsoft.com/office/drawing/2014/main" id="{02ACFCC0-2575-0234-6C5E-9E916E91DA6E}"/>
                </a:ext>
              </a:extLst>
            </p:cNvPr>
            <p:cNvSpPr>
              <a:spLocks/>
            </p:cNvSpPr>
            <p:nvPr/>
          </p:nvSpPr>
          <p:spPr bwMode="auto">
            <a:xfrm>
              <a:off x="2783754" y="4667872"/>
              <a:ext cx="111724" cy="139229"/>
            </a:xfrm>
            <a:custGeom>
              <a:avLst/>
              <a:gdLst/>
              <a:ahLst/>
              <a:cxnLst>
                <a:cxn ang="0">
                  <a:pos x="3" y="21"/>
                </a:cxn>
                <a:cxn ang="0">
                  <a:pos x="6" y="19"/>
                </a:cxn>
                <a:cxn ang="0">
                  <a:pos x="8" y="16"/>
                </a:cxn>
                <a:cxn ang="0">
                  <a:pos x="11" y="13"/>
                </a:cxn>
                <a:cxn ang="0">
                  <a:pos x="14" y="10"/>
                </a:cxn>
                <a:cxn ang="0">
                  <a:pos x="17" y="11"/>
                </a:cxn>
                <a:cxn ang="0">
                  <a:pos x="21" y="3"/>
                </a:cxn>
                <a:cxn ang="0">
                  <a:pos x="24" y="3"/>
                </a:cxn>
                <a:cxn ang="0">
                  <a:pos x="32" y="2"/>
                </a:cxn>
                <a:cxn ang="0">
                  <a:pos x="36" y="0"/>
                </a:cxn>
                <a:cxn ang="0">
                  <a:pos x="36" y="5"/>
                </a:cxn>
                <a:cxn ang="0">
                  <a:pos x="33" y="13"/>
                </a:cxn>
                <a:cxn ang="0">
                  <a:pos x="33" y="17"/>
                </a:cxn>
                <a:cxn ang="0">
                  <a:pos x="33" y="25"/>
                </a:cxn>
                <a:cxn ang="0">
                  <a:pos x="33" y="27"/>
                </a:cxn>
                <a:cxn ang="0">
                  <a:pos x="32" y="28"/>
                </a:cxn>
                <a:cxn ang="0">
                  <a:pos x="32" y="32"/>
                </a:cxn>
                <a:cxn ang="0">
                  <a:pos x="32" y="35"/>
                </a:cxn>
                <a:cxn ang="0">
                  <a:pos x="30" y="38"/>
                </a:cxn>
                <a:cxn ang="0">
                  <a:pos x="32" y="41"/>
                </a:cxn>
                <a:cxn ang="0">
                  <a:pos x="27" y="41"/>
                </a:cxn>
                <a:cxn ang="0">
                  <a:pos x="26" y="39"/>
                </a:cxn>
                <a:cxn ang="0">
                  <a:pos x="20" y="39"/>
                </a:cxn>
                <a:cxn ang="0">
                  <a:pos x="17" y="39"/>
                </a:cxn>
                <a:cxn ang="0">
                  <a:pos x="9" y="32"/>
                </a:cxn>
                <a:cxn ang="0">
                  <a:pos x="3" y="24"/>
                </a:cxn>
                <a:cxn ang="0">
                  <a:pos x="1" y="21"/>
                </a:cxn>
                <a:cxn ang="0">
                  <a:pos x="3" y="21"/>
                </a:cxn>
              </a:cxnLst>
              <a:rect l="0" t="0" r="r" b="b"/>
              <a:pathLst>
                <a:path w="36" h="44">
                  <a:moveTo>
                    <a:pt x="3" y="21"/>
                  </a:moveTo>
                  <a:cubicBezTo>
                    <a:pt x="6" y="21"/>
                    <a:pt x="6" y="21"/>
                    <a:pt x="6" y="19"/>
                  </a:cubicBezTo>
                  <a:cubicBezTo>
                    <a:pt x="8" y="16"/>
                    <a:pt x="9" y="19"/>
                    <a:pt x="8" y="16"/>
                  </a:cubicBezTo>
                  <a:cubicBezTo>
                    <a:pt x="8" y="11"/>
                    <a:pt x="8" y="13"/>
                    <a:pt x="11" y="13"/>
                  </a:cubicBezTo>
                  <a:cubicBezTo>
                    <a:pt x="12" y="13"/>
                    <a:pt x="12" y="8"/>
                    <a:pt x="14" y="10"/>
                  </a:cubicBezTo>
                  <a:cubicBezTo>
                    <a:pt x="15" y="13"/>
                    <a:pt x="17" y="13"/>
                    <a:pt x="17" y="11"/>
                  </a:cubicBezTo>
                  <a:cubicBezTo>
                    <a:pt x="15" y="10"/>
                    <a:pt x="21" y="5"/>
                    <a:pt x="21" y="3"/>
                  </a:cubicBezTo>
                  <a:cubicBezTo>
                    <a:pt x="23" y="2"/>
                    <a:pt x="23" y="2"/>
                    <a:pt x="24" y="3"/>
                  </a:cubicBezTo>
                  <a:cubicBezTo>
                    <a:pt x="24" y="3"/>
                    <a:pt x="30" y="3"/>
                    <a:pt x="32" y="2"/>
                  </a:cubicBezTo>
                  <a:cubicBezTo>
                    <a:pt x="33" y="0"/>
                    <a:pt x="35" y="0"/>
                    <a:pt x="36" y="0"/>
                  </a:cubicBezTo>
                  <a:cubicBezTo>
                    <a:pt x="35" y="2"/>
                    <a:pt x="35" y="3"/>
                    <a:pt x="36" y="5"/>
                  </a:cubicBezTo>
                  <a:cubicBezTo>
                    <a:pt x="36" y="8"/>
                    <a:pt x="33" y="10"/>
                    <a:pt x="33" y="13"/>
                  </a:cubicBezTo>
                  <a:cubicBezTo>
                    <a:pt x="33" y="16"/>
                    <a:pt x="32" y="14"/>
                    <a:pt x="33" y="17"/>
                  </a:cubicBezTo>
                  <a:cubicBezTo>
                    <a:pt x="33" y="22"/>
                    <a:pt x="33" y="24"/>
                    <a:pt x="33" y="25"/>
                  </a:cubicBezTo>
                  <a:cubicBezTo>
                    <a:pt x="33" y="27"/>
                    <a:pt x="33" y="27"/>
                    <a:pt x="33" y="27"/>
                  </a:cubicBezTo>
                  <a:cubicBezTo>
                    <a:pt x="32" y="27"/>
                    <a:pt x="33" y="27"/>
                    <a:pt x="32" y="28"/>
                  </a:cubicBezTo>
                  <a:cubicBezTo>
                    <a:pt x="32" y="30"/>
                    <a:pt x="30" y="32"/>
                    <a:pt x="32" y="32"/>
                  </a:cubicBezTo>
                  <a:cubicBezTo>
                    <a:pt x="32" y="32"/>
                    <a:pt x="33" y="35"/>
                    <a:pt x="32" y="35"/>
                  </a:cubicBezTo>
                  <a:cubicBezTo>
                    <a:pt x="32" y="35"/>
                    <a:pt x="30" y="36"/>
                    <a:pt x="30" y="38"/>
                  </a:cubicBezTo>
                  <a:cubicBezTo>
                    <a:pt x="32" y="39"/>
                    <a:pt x="32" y="41"/>
                    <a:pt x="32" y="41"/>
                  </a:cubicBezTo>
                  <a:cubicBezTo>
                    <a:pt x="30" y="44"/>
                    <a:pt x="27" y="43"/>
                    <a:pt x="27" y="41"/>
                  </a:cubicBezTo>
                  <a:cubicBezTo>
                    <a:pt x="27" y="39"/>
                    <a:pt x="26" y="41"/>
                    <a:pt x="26" y="39"/>
                  </a:cubicBezTo>
                  <a:cubicBezTo>
                    <a:pt x="23" y="38"/>
                    <a:pt x="24" y="43"/>
                    <a:pt x="20" y="39"/>
                  </a:cubicBezTo>
                  <a:cubicBezTo>
                    <a:pt x="17" y="36"/>
                    <a:pt x="17" y="38"/>
                    <a:pt x="17" y="39"/>
                  </a:cubicBezTo>
                  <a:cubicBezTo>
                    <a:pt x="12" y="35"/>
                    <a:pt x="11" y="35"/>
                    <a:pt x="9" y="32"/>
                  </a:cubicBezTo>
                  <a:cubicBezTo>
                    <a:pt x="8" y="27"/>
                    <a:pt x="5" y="27"/>
                    <a:pt x="3" y="24"/>
                  </a:cubicBezTo>
                  <a:cubicBezTo>
                    <a:pt x="1" y="22"/>
                    <a:pt x="0" y="22"/>
                    <a:pt x="1" y="21"/>
                  </a:cubicBezTo>
                  <a:cubicBezTo>
                    <a:pt x="1" y="19"/>
                    <a:pt x="3" y="22"/>
                    <a:pt x="3" y="21"/>
                  </a:cubicBezTo>
                </a:path>
              </a:pathLst>
            </a:custGeom>
            <a:grpFill/>
            <a:ln w="3175" cmpd="sng">
              <a:solidFill>
                <a:srgbClr val="5B616A"/>
              </a:solidFill>
              <a:round/>
              <a:headEnd/>
              <a:tailEnd/>
            </a:ln>
          </p:spPr>
          <p:txBody>
            <a:bodyPr/>
            <a:lstStyle/>
            <a:p>
              <a:endParaRPr lang="en-GB"/>
            </a:p>
          </p:txBody>
        </p:sp>
        <p:sp>
          <p:nvSpPr>
            <p:cNvPr id="28" name="Freeform 27">
              <a:extLst>
                <a:ext uri="{FF2B5EF4-FFF2-40B4-BE49-F238E27FC236}">
                  <a16:creationId xmlns:a16="http://schemas.microsoft.com/office/drawing/2014/main" id="{D3D32A71-24B2-7B17-0C4A-A2CB0B0BAC5A}"/>
                </a:ext>
              </a:extLst>
            </p:cNvPr>
            <p:cNvSpPr>
              <a:spLocks/>
            </p:cNvSpPr>
            <p:nvPr/>
          </p:nvSpPr>
          <p:spPr bwMode="auto">
            <a:xfrm>
              <a:off x="2740661" y="4637112"/>
              <a:ext cx="154817" cy="97136"/>
            </a:xfrm>
            <a:custGeom>
              <a:avLst/>
              <a:gdLst/>
              <a:ahLst/>
              <a:cxnLst>
                <a:cxn ang="0">
                  <a:pos x="9" y="3"/>
                </a:cxn>
                <a:cxn ang="0">
                  <a:pos x="3" y="9"/>
                </a:cxn>
                <a:cxn ang="0">
                  <a:pos x="0" y="17"/>
                </a:cxn>
                <a:cxn ang="0">
                  <a:pos x="9" y="21"/>
                </a:cxn>
                <a:cxn ang="0">
                  <a:pos x="14" y="23"/>
                </a:cxn>
                <a:cxn ang="0">
                  <a:pos x="14" y="26"/>
                </a:cxn>
                <a:cxn ang="0">
                  <a:pos x="15" y="28"/>
                </a:cxn>
                <a:cxn ang="0">
                  <a:pos x="17" y="31"/>
                </a:cxn>
                <a:cxn ang="0">
                  <a:pos x="20" y="29"/>
                </a:cxn>
                <a:cxn ang="0">
                  <a:pos x="21" y="26"/>
                </a:cxn>
                <a:cxn ang="0">
                  <a:pos x="24" y="23"/>
                </a:cxn>
                <a:cxn ang="0">
                  <a:pos x="28" y="20"/>
                </a:cxn>
                <a:cxn ang="0">
                  <a:pos x="31" y="21"/>
                </a:cxn>
                <a:cxn ang="0">
                  <a:pos x="35" y="14"/>
                </a:cxn>
                <a:cxn ang="0">
                  <a:pos x="38" y="14"/>
                </a:cxn>
                <a:cxn ang="0">
                  <a:pos x="46" y="12"/>
                </a:cxn>
                <a:cxn ang="0">
                  <a:pos x="50" y="10"/>
                </a:cxn>
                <a:cxn ang="0">
                  <a:pos x="47" y="7"/>
                </a:cxn>
                <a:cxn ang="0">
                  <a:pos x="43" y="3"/>
                </a:cxn>
                <a:cxn ang="0">
                  <a:pos x="35" y="1"/>
                </a:cxn>
                <a:cxn ang="0">
                  <a:pos x="31" y="1"/>
                </a:cxn>
                <a:cxn ang="0">
                  <a:pos x="28" y="1"/>
                </a:cxn>
                <a:cxn ang="0">
                  <a:pos x="24" y="3"/>
                </a:cxn>
                <a:cxn ang="0">
                  <a:pos x="17" y="3"/>
                </a:cxn>
                <a:cxn ang="0">
                  <a:pos x="14" y="1"/>
                </a:cxn>
                <a:cxn ang="0">
                  <a:pos x="9" y="3"/>
                </a:cxn>
              </a:cxnLst>
              <a:rect l="0" t="0" r="r" b="b"/>
              <a:pathLst>
                <a:path w="50" h="31">
                  <a:moveTo>
                    <a:pt x="9" y="3"/>
                  </a:moveTo>
                  <a:cubicBezTo>
                    <a:pt x="8" y="4"/>
                    <a:pt x="5" y="9"/>
                    <a:pt x="3" y="9"/>
                  </a:cubicBezTo>
                  <a:cubicBezTo>
                    <a:pt x="1" y="10"/>
                    <a:pt x="5" y="15"/>
                    <a:pt x="0" y="17"/>
                  </a:cubicBezTo>
                  <a:cubicBezTo>
                    <a:pt x="6" y="18"/>
                    <a:pt x="8" y="23"/>
                    <a:pt x="9" y="21"/>
                  </a:cubicBezTo>
                  <a:cubicBezTo>
                    <a:pt x="9" y="21"/>
                    <a:pt x="14" y="20"/>
                    <a:pt x="14" y="23"/>
                  </a:cubicBezTo>
                  <a:cubicBezTo>
                    <a:pt x="14" y="24"/>
                    <a:pt x="14" y="26"/>
                    <a:pt x="14" y="26"/>
                  </a:cubicBezTo>
                  <a:cubicBezTo>
                    <a:pt x="15" y="28"/>
                    <a:pt x="14" y="24"/>
                    <a:pt x="15" y="28"/>
                  </a:cubicBezTo>
                  <a:cubicBezTo>
                    <a:pt x="17" y="31"/>
                    <a:pt x="18" y="29"/>
                    <a:pt x="17" y="31"/>
                  </a:cubicBezTo>
                  <a:cubicBezTo>
                    <a:pt x="20" y="31"/>
                    <a:pt x="20" y="31"/>
                    <a:pt x="20" y="29"/>
                  </a:cubicBezTo>
                  <a:cubicBezTo>
                    <a:pt x="21" y="26"/>
                    <a:pt x="23" y="29"/>
                    <a:pt x="21" y="26"/>
                  </a:cubicBezTo>
                  <a:cubicBezTo>
                    <a:pt x="21" y="21"/>
                    <a:pt x="21" y="23"/>
                    <a:pt x="24" y="23"/>
                  </a:cubicBezTo>
                  <a:cubicBezTo>
                    <a:pt x="26" y="23"/>
                    <a:pt x="26" y="18"/>
                    <a:pt x="28" y="20"/>
                  </a:cubicBezTo>
                  <a:cubicBezTo>
                    <a:pt x="29" y="23"/>
                    <a:pt x="31" y="23"/>
                    <a:pt x="31" y="21"/>
                  </a:cubicBezTo>
                  <a:cubicBezTo>
                    <a:pt x="29" y="20"/>
                    <a:pt x="35" y="15"/>
                    <a:pt x="35" y="14"/>
                  </a:cubicBezTo>
                  <a:cubicBezTo>
                    <a:pt x="37" y="12"/>
                    <a:pt x="37" y="12"/>
                    <a:pt x="38" y="14"/>
                  </a:cubicBezTo>
                  <a:cubicBezTo>
                    <a:pt x="38" y="14"/>
                    <a:pt x="44" y="14"/>
                    <a:pt x="46" y="12"/>
                  </a:cubicBezTo>
                  <a:cubicBezTo>
                    <a:pt x="47" y="10"/>
                    <a:pt x="49" y="10"/>
                    <a:pt x="50" y="10"/>
                  </a:cubicBezTo>
                  <a:cubicBezTo>
                    <a:pt x="50" y="10"/>
                    <a:pt x="49" y="9"/>
                    <a:pt x="47" y="7"/>
                  </a:cubicBezTo>
                  <a:cubicBezTo>
                    <a:pt x="44" y="6"/>
                    <a:pt x="44" y="6"/>
                    <a:pt x="43" y="3"/>
                  </a:cubicBezTo>
                  <a:cubicBezTo>
                    <a:pt x="41" y="1"/>
                    <a:pt x="37" y="0"/>
                    <a:pt x="35" y="1"/>
                  </a:cubicBezTo>
                  <a:cubicBezTo>
                    <a:pt x="34" y="1"/>
                    <a:pt x="32" y="1"/>
                    <a:pt x="31" y="1"/>
                  </a:cubicBezTo>
                  <a:cubicBezTo>
                    <a:pt x="29" y="0"/>
                    <a:pt x="28" y="0"/>
                    <a:pt x="28" y="1"/>
                  </a:cubicBezTo>
                  <a:cubicBezTo>
                    <a:pt x="29" y="1"/>
                    <a:pt x="26" y="3"/>
                    <a:pt x="24" y="3"/>
                  </a:cubicBezTo>
                  <a:cubicBezTo>
                    <a:pt x="21" y="3"/>
                    <a:pt x="18" y="1"/>
                    <a:pt x="17" y="3"/>
                  </a:cubicBezTo>
                  <a:cubicBezTo>
                    <a:pt x="15" y="3"/>
                    <a:pt x="15" y="1"/>
                    <a:pt x="14" y="1"/>
                  </a:cubicBezTo>
                  <a:cubicBezTo>
                    <a:pt x="12" y="1"/>
                    <a:pt x="12" y="4"/>
                    <a:pt x="9" y="3"/>
                  </a:cubicBezTo>
                </a:path>
              </a:pathLst>
            </a:custGeom>
            <a:grpFill/>
            <a:ln w="3175" cmpd="sng">
              <a:solidFill>
                <a:srgbClr val="5B616A"/>
              </a:solidFill>
              <a:round/>
              <a:headEnd/>
              <a:tailEnd/>
            </a:ln>
          </p:spPr>
          <p:txBody>
            <a:bodyPr/>
            <a:lstStyle/>
            <a:p>
              <a:endParaRPr lang="en-GB"/>
            </a:p>
          </p:txBody>
        </p:sp>
        <p:sp>
          <p:nvSpPr>
            <p:cNvPr id="29" name="Freeform 28">
              <a:extLst>
                <a:ext uri="{FF2B5EF4-FFF2-40B4-BE49-F238E27FC236}">
                  <a16:creationId xmlns:a16="http://schemas.microsoft.com/office/drawing/2014/main" id="{9206D9F6-7FB2-B1D6-0E39-EB9A7F61C2CC}"/>
                </a:ext>
              </a:extLst>
            </p:cNvPr>
            <p:cNvSpPr>
              <a:spLocks/>
            </p:cNvSpPr>
            <p:nvPr/>
          </p:nvSpPr>
          <p:spPr bwMode="auto">
            <a:xfrm>
              <a:off x="2726296" y="4690537"/>
              <a:ext cx="60650" cy="37235"/>
            </a:xfrm>
            <a:custGeom>
              <a:avLst/>
              <a:gdLst/>
              <a:ahLst/>
              <a:cxnLst>
                <a:cxn ang="0">
                  <a:pos x="5" y="0"/>
                </a:cxn>
                <a:cxn ang="0">
                  <a:pos x="14" y="4"/>
                </a:cxn>
                <a:cxn ang="0">
                  <a:pos x="19" y="6"/>
                </a:cxn>
                <a:cxn ang="0">
                  <a:pos x="19" y="9"/>
                </a:cxn>
                <a:cxn ang="0">
                  <a:pos x="19" y="11"/>
                </a:cxn>
                <a:cxn ang="0">
                  <a:pos x="14" y="12"/>
                </a:cxn>
                <a:cxn ang="0">
                  <a:pos x="13" y="12"/>
                </a:cxn>
                <a:cxn ang="0">
                  <a:pos x="4" y="9"/>
                </a:cxn>
                <a:cxn ang="0">
                  <a:pos x="0" y="6"/>
                </a:cxn>
                <a:cxn ang="0">
                  <a:pos x="5" y="0"/>
                </a:cxn>
                <a:cxn ang="0">
                  <a:pos x="5" y="0"/>
                </a:cxn>
              </a:cxnLst>
              <a:rect l="0" t="0" r="r" b="b"/>
              <a:pathLst>
                <a:path w="20" h="12">
                  <a:moveTo>
                    <a:pt x="5" y="0"/>
                  </a:moveTo>
                  <a:cubicBezTo>
                    <a:pt x="11" y="1"/>
                    <a:pt x="13" y="6"/>
                    <a:pt x="14" y="4"/>
                  </a:cubicBezTo>
                  <a:cubicBezTo>
                    <a:pt x="14" y="4"/>
                    <a:pt x="19" y="3"/>
                    <a:pt x="19" y="6"/>
                  </a:cubicBezTo>
                  <a:cubicBezTo>
                    <a:pt x="19" y="7"/>
                    <a:pt x="19" y="9"/>
                    <a:pt x="19" y="9"/>
                  </a:cubicBezTo>
                  <a:cubicBezTo>
                    <a:pt x="17" y="9"/>
                    <a:pt x="17" y="11"/>
                    <a:pt x="19" y="11"/>
                  </a:cubicBezTo>
                  <a:cubicBezTo>
                    <a:pt x="20" y="11"/>
                    <a:pt x="16" y="12"/>
                    <a:pt x="14" y="12"/>
                  </a:cubicBezTo>
                  <a:cubicBezTo>
                    <a:pt x="11" y="9"/>
                    <a:pt x="14" y="12"/>
                    <a:pt x="13" y="12"/>
                  </a:cubicBezTo>
                  <a:cubicBezTo>
                    <a:pt x="11" y="12"/>
                    <a:pt x="7" y="9"/>
                    <a:pt x="4" y="9"/>
                  </a:cubicBezTo>
                  <a:cubicBezTo>
                    <a:pt x="0" y="9"/>
                    <a:pt x="2" y="7"/>
                    <a:pt x="0" y="6"/>
                  </a:cubicBezTo>
                  <a:cubicBezTo>
                    <a:pt x="0" y="3"/>
                    <a:pt x="5" y="3"/>
                    <a:pt x="5" y="0"/>
                  </a:cubicBezTo>
                  <a:cubicBezTo>
                    <a:pt x="4" y="0"/>
                    <a:pt x="5" y="0"/>
                    <a:pt x="5" y="0"/>
                  </a:cubicBezTo>
                </a:path>
              </a:pathLst>
            </a:custGeom>
            <a:grpFill/>
            <a:ln w="3175" cmpd="sng">
              <a:solidFill>
                <a:srgbClr val="5B616A"/>
              </a:solidFill>
              <a:round/>
              <a:headEnd/>
              <a:tailEnd/>
            </a:ln>
          </p:spPr>
          <p:txBody>
            <a:bodyPr/>
            <a:lstStyle/>
            <a:p>
              <a:endParaRPr lang="en-GB"/>
            </a:p>
          </p:txBody>
        </p:sp>
        <p:sp>
          <p:nvSpPr>
            <p:cNvPr id="30" name="Freeform 29">
              <a:extLst>
                <a:ext uri="{FF2B5EF4-FFF2-40B4-BE49-F238E27FC236}">
                  <a16:creationId xmlns:a16="http://schemas.microsoft.com/office/drawing/2014/main" id="{E86EE93F-3D4E-4278-C496-5DAB0643BDAA}"/>
                </a:ext>
              </a:extLst>
            </p:cNvPr>
            <p:cNvSpPr>
              <a:spLocks/>
            </p:cNvSpPr>
            <p:nvPr/>
          </p:nvSpPr>
          <p:spPr bwMode="auto">
            <a:xfrm>
              <a:off x="2675223" y="4583687"/>
              <a:ext cx="94167" cy="126277"/>
            </a:xfrm>
            <a:custGeom>
              <a:avLst/>
              <a:gdLst/>
              <a:ahLst/>
              <a:cxnLst>
                <a:cxn ang="0">
                  <a:pos x="24" y="0"/>
                </a:cxn>
                <a:cxn ang="0">
                  <a:pos x="24" y="18"/>
                </a:cxn>
                <a:cxn ang="0">
                  <a:pos x="26" y="18"/>
                </a:cxn>
                <a:cxn ang="0">
                  <a:pos x="29" y="20"/>
                </a:cxn>
                <a:cxn ang="0">
                  <a:pos x="29" y="18"/>
                </a:cxn>
                <a:cxn ang="0">
                  <a:pos x="30" y="20"/>
                </a:cxn>
                <a:cxn ang="0">
                  <a:pos x="24" y="26"/>
                </a:cxn>
                <a:cxn ang="0">
                  <a:pos x="21" y="34"/>
                </a:cxn>
                <a:cxn ang="0">
                  <a:pos x="21" y="34"/>
                </a:cxn>
                <a:cxn ang="0">
                  <a:pos x="17" y="40"/>
                </a:cxn>
                <a:cxn ang="0">
                  <a:pos x="9" y="39"/>
                </a:cxn>
                <a:cxn ang="0">
                  <a:pos x="0" y="32"/>
                </a:cxn>
                <a:cxn ang="0">
                  <a:pos x="0" y="29"/>
                </a:cxn>
                <a:cxn ang="0">
                  <a:pos x="2" y="26"/>
                </a:cxn>
                <a:cxn ang="0">
                  <a:pos x="0" y="25"/>
                </a:cxn>
                <a:cxn ang="0">
                  <a:pos x="3" y="17"/>
                </a:cxn>
                <a:cxn ang="0">
                  <a:pos x="14" y="17"/>
                </a:cxn>
                <a:cxn ang="0">
                  <a:pos x="12" y="12"/>
                </a:cxn>
                <a:cxn ang="0">
                  <a:pos x="8" y="7"/>
                </a:cxn>
                <a:cxn ang="0">
                  <a:pos x="6" y="6"/>
                </a:cxn>
                <a:cxn ang="0">
                  <a:pos x="9" y="6"/>
                </a:cxn>
                <a:cxn ang="0">
                  <a:pos x="9" y="0"/>
                </a:cxn>
                <a:cxn ang="0">
                  <a:pos x="24" y="0"/>
                </a:cxn>
              </a:cxnLst>
              <a:rect l="0" t="0" r="r" b="b"/>
              <a:pathLst>
                <a:path w="30" h="40">
                  <a:moveTo>
                    <a:pt x="24" y="0"/>
                  </a:moveTo>
                  <a:cubicBezTo>
                    <a:pt x="24" y="18"/>
                    <a:pt x="24" y="18"/>
                    <a:pt x="24" y="18"/>
                  </a:cubicBezTo>
                  <a:cubicBezTo>
                    <a:pt x="26" y="18"/>
                    <a:pt x="26" y="18"/>
                    <a:pt x="26" y="18"/>
                  </a:cubicBezTo>
                  <a:cubicBezTo>
                    <a:pt x="27" y="20"/>
                    <a:pt x="27" y="21"/>
                    <a:pt x="29" y="20"/>
                  </a:cubicBezTo>
                  <a:cubicBezTo>
                    <a:pt x="29" y="20"/>
                    <a:pt x="29" y="20"/>
                    <a:pt x="29" y="18"/>
                  </a:cubicBezTo>
                  <a:cubicBezTo>
                    <a:pt x="27" y="18"/>
                    <a:pt x="29" y="17"/>
                    <a:pt x="30" y="20"/>
                  </a:cubicBezTo>
                  <a:cubicBezTo>
                    <a:pt x="29" y="21"/>
                    <a:pt x="26" y="26"/>
                    <a:pt x="24" y="26"/>
                  </a:cubicBezTo>
                  <a:cubicBezTo>
                    <a:pt x="23" y="28"/>
                    <a:pt x="26" y="32"/>
                    <a:pt x="21" y="34"/>
                  </a:cubicBezTo>
                  <a:cubicBezTo>
                    <a:pt x="21" y="34"/>
                    <a:pt x="20" y="34"/>
                    <a:pt x="21" y="34"/>
                  </a:cubicBezTo>
                  <a:cubicBezTo>
                    <a:pt x="21" y="37"/>
                    <a:pt x="17" y="37"/>
                    <a:pt x="17" y="40"/>
                  </a:cubicBezTo>
                  <a:cubicBezTo>
                    <a:pt x="14" y="39"/>
                    <a:pt x="12" y="37"/>
                    <a:pt x="9" y="39"/>
                  </a:cubicBezTo>
                  <a:cubicBezTo>
                    <a:pt x="6" y="39"/>
                    <a:pt x="6" y="39"/>
                    <a:pt x="0" y="32"/>
                  </a:cubicBezTo>
                  <a:cubicBezTo>
                    <a:pt x="0" y="32"/>
                    <a:pt x="0" y="31"/>
                    <a:pt x="0" y="29"/>
                  </a:cubicBezTo>
                  <a:cubicBezTo>
                    <a:pt x="0" y="28"/>
                    <a:pt x="2" y="26"/>
                    <a:pt x="2" y="26"/>
                  </a:cubicBezTo>
                  <a:cubicBezTo>
                    <a:pt x="0" y="25"/>
                    <a:pt x="0" y="25"/>
                    <a:pt x="0" y="25"/>
                  </a:cubicBezTo>
                  <a:cubicBezTo>
                    <a:pt x="3" y="17"/>
                    <a:pt x="3" y="17"/>
                    <a:pt x="3" y="17"/>
                  </a:cubicBezTo>
                  <a:cubicBezTo>
                    <a:pt x="14" y="17"/>
                    <a:pt x="14" y="17"/>
                    <a:pt x="14" y="17"/>
                  </a:cubicBezTo>
                  <a:cubicBezTo>
                    <a:pt x="15" y="11"/>
                    <a:pt x="12" y="15"/>
                    <a:pt x="12" y="12"/>
                  </a:cubicBezTo>
                  <a:cubicBezTo>
                    <a:pt x="11" y="9"/>
                    <a:pt x="9" y="9"/>
                    <a:pt x="8" y="7"/>
                  </a:cubicBezTo>
                  <a:cubicBezTo>
                    <a:pt x="8" y="6"/>
                    <a:pt x="6" y="6"/>
                    <a:pt x="6" y="6"/>
                  </a:cubicBezTo>
                  <a:cubicBezTo>
                    <a:pt x="9" y="6"/>
                    <a:pt x="9" y="6"/>
                    <a:pt x="9" y="6"/>
                  </a:cubicBezTo>
                  <a:cubicBezTo>
                    <a:pt x="9" y="0"/>
                    <a:pt x="9" y="0"/>
                    <a:pt x="9" y="0"/>
                  </a:cubicBezTo>
                  <a:cubicBezTo>
                    <a:pt x="24" y="0"/>
                    <a:pt x="24" y="0"/>
                    <a:pt x="24" y="0"/>
                  </a:cubicBezTo>
                  <a:close/>
                </a:path>
              </a:pathLst>
            </a:custGeom>
            <a:grpFill/>
            <a:ln w="3175" cmpd="sng">
              <a:solidFill>
                <a:srgbClr val="5B616A"/>
              </a:solidFill>
              <a:round/>
              <a:headEnd/>
              <a:tailEnd/>
            </a:ln>
          </p:spPr>
          <p:txBody>
            <a:bodyPr/>
            <a:lstStyle/>
            <a:p>
              <a:endParaRPr lang="en-GB"/>
            </a:p>
          </p:txBody>
        </p:sp>
        <p:sp>
          <p:nvSpPr>
            <p:cNvPr id="31" name="Freeform 30">
              <a:extLst>
                <a:ext uri="{FF2B5EF4-FFF2-40B4-BE49-F238E27FC236}">
                  <a16:creationId xmlns:a16="http://schemas.microsoft.com/office/drawing/2014/main" id="{83A138F5-637F-500F-FC26-D6C4B792C5E5}"/>
                </a:ext>
              </a:extLst>
            </p:cNvPr>
            <p:cNvSpPr>
              <a:spLocks/>
            </p:cNvSpPr>
            <p:nvPr/>
          </p:nvSpPr>
          <p:spPr bwMode="auto">
            <a:xfrm>
              <a:off x="2944956" y="5088796"/>
              <a:ext cx="145240" cy="200748"/>
            </a:xfrm>
            <a:custGeom>
              <a:avLst/>
              <a:gdLst/>
              <a:ahLst/>
              <a:cxnLst>
                <a:cxn ang="0">
                  <a:pos x="18" y="0"/>
                </a:cxn>
                <a:cxn ang="0">
                  <a:pos x="27" y="6"/>
                </a:cxn>
                <a:cxn ang="0">
                  <a:pos x="30" y="10"/>
                </a:cxn>
                <a:cxn ang="0">
                  <a:pos x="38" y="11"/>
                </a:cxn>
                <a:cxn ang="0">
                  <a:pos x="41" y="11"/>
                </a:cxn>
                <a:cxn ang="0">
                  <a:pos x="47" y="14"/>
                </a:cxn>
                <a:cxn ang="0">
                  <a:pos x="44" y="31"/>
                </a:cxn>
                <a:cxn ang="0">
                  <a:pos x="23" y="48"/>
                </a:cxn>
                <a:cxn ang="0">
                  <a:pos x="18" y="61"/>
                </a:cxn>
                <a:cxn ang="0">
                  <a:pos x="12" y="58"/>
                </a:cxn>
                <a:cxn ang="0">
                  <a:pos x="6" y="56"/>
                </a:cxn>
                <a:cxn ang="0">
                  <a:pos x="7" y="47"/>
                </a:cxn>
                <a:cxn ang="0">
                  <a:pos x="11" y="39"/>
                </a:cxn>
                <a:cxn ang="0">
                  <a:pos x="4" y="39"/>
                </a:cxn>
                <a:cxn ang="0">
                  <a:pos x="3" y="27"/>
                </a:cxn>
                <a:cxn ang="0">
                  <a:pos x="6" y="19"/>
                </a:cxn>
                <a:cxn ang="0">
                  <a:pos x="9" y="8"/>
                </a:cxn>
                <a:cxn ang="0">
                  <a:pos x="18" y="0"/>
                </a:cxn>
              </a:cxnLst>
              <a:rect l="0" t="0" r="r" b="b"/>
              <a:pathLst>
                <a:path w="47" h="64">
                  <a:moveTo>
                    <a:pt x="18" y="0"/>
                  </a:moveTo>
                  <a:cubicBezTo>
                    <a:pt x="24" y="5"/>
                    <a:pt x="26" y="6"/>
                    <a:pt x="27" y="6"/>
                  </a:cubicBezTo>
                  <a:cubicBezTo>
                    <a:pt x="27" y="6"/>
                    <a:pt x="30" y="8"/>
                    <a:pt x="30" y="10"/>
                  </a:cubicBezTo>
                  <a:cubicBezTo>
                    <a:pt x="30" y="11"/>
                    <a:pt x="38" y="13"/>
                    <a:pt x="38" y="11"/>
                  </a:cubicBezTo>
                  <a:cubicBezTo>
                    <a:pt x="38" y="10"/>
                    <a:pt x="39" y="8"/>
                    <a:pt x="41" y="11"/>
                  </a:cubicBezTo>
                  <a:cubicBezTo>
                    <a:pt x="42" y="14"/>
                    <a:pt x="44" y="14"/>
                    <a:pt x="47" y="14"/>
                  </a:cubicBezTo>
                  <a:cubicBezTo>
                    <a:pt x="47" y="22"/>
                    <a:pt x="47" y="23"/>
                    <a:pt x="44" y="31"/>
                  </a:cubicBezTo>
                  <a:cubicBezTo>
                    <a:pt x="39" y="37"/>
                    <a:pt x="27" y="41"/>
                    <a:pt x="23" y="48"/>
                  </a:cubicBezTo>
                  <a:cubicBezTo>
                    <a:pt x="18" y="58"/>
                    <a:pt x="21" y="58"/>
                    <a:pt x="18" y="61"/>
                  </a:cubicBezTo>
                  <a:cubicBezTo>
                    <a:pt x="15" y="64"/>
                    <a:pt x="15" y="58"/>
                    <a:pt x="12" y="58"/>
                  </a:cubicBezTo>
                  <a:cubicBezTo>
                    <a:pt x="7" y="56"/>
                    <a:pt x="6" y="59"/>
                    <a:pt x="6" y="56"/>
                  </a:cubicBezTo>
                  <a:cubicBezTo>
                    <a:pt x="4" y="53"/>
                    <a:pt x="11" y="53"/>
                    <a:pt x="7" y="47"/>
                  </a:cubicBezTo>
                  <a:cubicBezTo>
                    <a:pt x="11" y="47"/>
                    <a:pt x="11" y="42"/>
                    <a:pt x="11" y="39"/>
                  </a:cubicBezTo>
                  <a:cubicBezTo>
                    <a:pt x="11" y="36"/>
                    <a:pt x="9" y="44"/>
                    <a:pt x="4" y="39"/>
                  </a:cubicBezTo>
                  <a:cubicBezTo>
                    <a:pt x="0" y="34"/>
                    <a:pt x="4" y="37"/>
                    <a:pt x="3" y="27"/>
                  </a:cubicBezTo>
                  <a:cubicBezTo>
                    <a:pt x="1" y="20"/>
                    <a:pt x="6" y="25"/>
                    <a:pt x="6" y="19"/>
                  </a:cubicBezTo>
                  <a:cubicBezTo>
                    <a:pt x="6" y="14"/>
                    <a:pt x="11" y="16"/>
                    <a:pt x="9" y="8"/>
                  </a:cubicBezTo>
                  <a:cubicBezTo>
                    <a:pt x="9" y="2"/>
                    <a:pt x="20" y="5"/>
                    <a:pt x="18" y="0"/>
                  </a:cubicBezTo>
                </a:path>
              </a:pathLst>
            </a:custGeom>
            <a:grpFill/>
            <a:ln w="3175" cmpd="sng">
              <a:solidFill>
                <a:srgbClr val="5B616A"/>
              </a:solidFill>
              <a:round/>
              <a:headEnd/>
              <a:tailEnd/>
            </a:ln>
          </p:spPr>
          <p:txBody>
            <a:bodyPr/>
            <a:lstStyle/>
            <a:p>
              <a:endParaRPr lang="en-GB"/>
            </a:p>
          </p:txBody>
        </p:sp>
        <p:sp>
          <p:nvSpPr>
            <p:cNvPr id="32" name="Freeform 31">
              <a:extLst>
                <a:ext uri="{FF2B5EF4-FFF2-40B4-BE49-F238E27FC236}">
                  <a16:creationId xmlns:a16="http://schemas.microsoft.com/office/drawing/2014/main" id="{18E9405C-D5E8-A27D-6391-C8CBC1998566}"/>
                </a:ext>
              </a:extLst>
            </p:cNvPr>
            <p:cNvSpPr>
              <a:spLocks/>
            </p:cNvSpPr>
            <p:nvPr/>
          </p:nvSpPr>
          <p:spPr bwMode="auto">
            <a:xfrm>
              <a:off x="2691184" y="5124413"/>
              <a:ext cx="19152" cy="43712"/>
            </a:xfrm>
            <a:custGeom>
              <a:avLst/>
              <a:gdLst/>
              <a:ahLst/>
              <a:cxnLst>
                <a:cxn ang="0">
                  <a:pos x="1" y="13"/>
                </a:cxn>
                <a:cxn ang="0">
                  <a:pos x="3" y="10"/>
                </a:cxn>
                <a:cxn ang="0">
                  <a:pos x="1" y="6"/>
                </a:cxn>
                <a:cxn ang="0">
                  <a:pos x="0" y="3"/>
                </a:cxn>
                <a:cxn ang="0">
                  <a:pos x="1" y="2"/>
                </a:cxn>
                <a:cxn ang="0">
                  <a:pos x="3" y="3"/>
                </a:cxn>
                <a:cxn ang="0">
                  <a:pos x="4" y="6"/>
                </a:cxn>
                <a:cxn ang="0">
                  <a:pos x="6" y="10"/>
                </a:cxn>
                <a:cxn ang="0">
                  <a:pos x="4" y="13"/>
                </a:cxn>
                <a:cxn ang="0">
                  <a:pos x="1" y="13"/>
                </a:cxn>
              </a:cxnLst>
              <a:rect l="0" t="0" r="r" b="b"/>
              <a:pathLst>
                <a:path w="6" h="14">
                  <a:moveTo>
                    <a:pt x="1" y="13"/>
                  </a:moveTo>
                  <a:cubicBezTo>
                    <a:pt x="0" y="11"/>
                    <a:pt x="3" y="10"/>
                    <a:pt x="3" y="10"/>
                  </a:cubicBezTo>
                  <a:cubicBezTo>
                    <a:pt x="4" y="8"/>
                    <a:pt x="3" y="8"/>
                    <a:pt x="1" y="6"/>
                  </a:cubicBezTo>
                  <a:cubicBezTo>
                    <a:pt x="1" y="5"/>
                    <a:pt x="1" y="3"/>
                    <a:pt x="0" y="3"/>
                  </a:cubicBezTo>
                  <a:cubicBezTo>
                    <a:pt x="0" y="3"/>
                    <a:pt x="0" y="3"/>
                    <a:pt x="1" y="2"/>
                  </a:cubicBezTo>
                  <a:cubicBezTo>
                    <a:pt x="1" y="0"/>
                    <a:pt x="1" y="2"/>
                    <a:pt x="3" y="3"/>
                  </a:cubicBezTo>
                  <a:cubicBezTo>
                    <a:pt x="3" y="5"/>
                    <a:pt x="3" y="6"/>
                    <a:pt x="4" y="6"/>
                  </a:cubicBezTo>
                  <a:cubicBezTo>
                    <a:pt x="6" y="8"/>
                    <a:pt x="4" y="8"/>
                    <a:pt x="6" y="10"/>
                  </a:cubicBezTo>
                  <a:cubicBezTo>
                    <a:pt x="6" y="11"/>
                    <a:pt x="6" y="13"/>
                    <a:pt x="4" y="13"/>
                  </a:cubicBezTo>
                  <a:cubicBezTo>
                    <a:pt x="1" y="14"/>
                    <a:pt x="1" y="13"/>
                    <a:pt x="1" y="13"/>
                  </a:cubicBezTo>
                </a:path>
              </a:pathLst>
            </a:custGeom>
            <a:grpFill/>
            <a:ln w="3175" cmpd="sng">
              <a:solidFill>
                <a:srgbClr val="5B616A"/>
              </a:solidFill>
              <a:round/>
              <a:headEnd/>
              <a:tailEnd/>
            </a:ln>
          </p:spPr>
          <p:txBody>
            <a:bodyPr/>
            <a:lstStyle/>
            <a:p>
              <a:endParaRPr lang="en-GB"/>
            </a:p>
          </p:txBody>
        </p:sp>
        <p:sp>
          <p:nvSpPr>
            <p:cNvPr id="33" name="Freeform 33">
              <a:extLst>
                <a:ext uri="{FF2B5EF4-FFF2-40B4-BE49-F238E27FC236}">
                  <a16:creationId xmlns:a16="http://schemas.microsoft.com/office/drawing/2014/main" id="{03290CAD-CB3E-E8CD-2FA0-78E40F56AF9E}"/>
                </a:ext>
              </a:extLst>
            </p:cNvPr>
            <p:cNvSpPr>
              <a:spLocks/>
            </p:cNvSpPr>
            <p:nvPr/>
          </p:nvSpPr>
          <p:spPr bwMode="auto">
            <a:xfrm>
              <a:off x="2734277" y="5151935"/>
              <a:ext cx="9577" cy="9713"/>
            </a:xfrm>
            <a:custGeom>
              <a:avLst/>
              <a:gdLst/>
              <a:ahLst/>
              <a:cxnLst>
                <a:cxn ang="0">
                  <a:pos x="0" y="3"/>
                </a:cxn>
                <a:cxn ang="0">
                  <a:pos x="3" y="0"/>
                </a:cxn>
                <a:cxn ang="0">
                  <a:pos x="0" y="3"/>
                </a:cxn>
              </a:cxnLst>
              <a:rect l="0" t="0" r="r" b="b"/>
              <a:pathLst>
                <a:path w="3" h="3">
                  <a:moveTo>
                    <a:pt x="0" y="3"/>
                  </a:moveTo>
                  <a:cubicBezTo>
                    <a:pt x="3" y="0"/>
                    <a:pt x="3" y="0"/>
                    <a:pt x="3" y="0"/>
                  </a:cubicBezTo>
                  <a:cubicBezTo>
                    <a:pt x="3" y="2"/>
                    <a:pt x="3" y="3"/>
                    <a:pt x="0" y="3"/>
                  </a:cubicBezTo>
                </a:path>
              </a:pathLst>
            </a:custGeom>
            <a:grpFill/>
            <a:ln w="3175" cmpd="sng">
              <a:solidFill>
                <a:srgbClr val="5B616A"/>
              </a:solidFill>
              <a:round/>
              <a:headEnd/>
              <a:tailEnd/>
            </a:ln>
          </p:spPr>
          <p:txBody>
            <a:bodyPr/>
            <a:lstStyle/>
            <a:p>
              <a:endParaRPr lang="en-GB"/>
            </a:p>
          </p:txBody>
        </p:sp>
        <p:sp>
          <p:nvSpPr>
            <p:cNvPr id="34" name="Freeform 34">
              <a:extLst>
                <a:ext uri="{FF2B5EF4-FFF2-40B4-BE49-F238E27FC236}">
                  <a16:creationId xmlns:a16="http://schemas.microsoft.com/office/drawing/2014/main" id="{9E772B27-683A-468F-ABC6-A608AF0C6B38}"/>
                </a:ext>
              </a:extLst>
            </p:cNvPr>
            <p:cNvSpPr>
              <a:spLocks/>
            </p:cNvSpPr>
            <p:nvPr/>
          </p:nvSpPr>
          <p:spPr bwMode="auto">
            <a:xfrm>
              <a:off x="2710336" y="5132508"/>
              <a:ext cx="9577" cy="16190"/>
            </a:xfrm>
            <a:custGeom>
              <a:avLst/>
              <a:gdLst/>
              <a:ahLst/>
              <a:cxnLst>
                <a:cxn ang="0">
                  <a:pos x="0" y="2"/>
                </a:cxn>
                <a:cxn ang="0">
                  <a:pos x="1" y="3"/>
                </a:cxn>
                <a:cxn ang="0">
                  <a:pos x="0" y="2"/>
                </a:cxn>
              </a:cxnLst>
              <a:rect l="0" t="0" r="r" b="b"/>
              <a:pathLst>
                <a:path w="3" h="5">
                  <a:moveTo>
                    <a:pt x="0" y="2"/>
                  </a:moveTo>
                  <a:cubicBezTo>
                    <a:pt x="0" y="0"/>
                    <a:pt x="3" y="2"/>
                    <a:pt x="1" y="3"/>
                  </a:cubicBezTo>
                  <a:cubicBezTo>
                    <a:pt x="1" y="5"/>
                    <a:pt x="0" y="3"/>
                    <a:pt x="0" y="2"/>
                  </a:cubicBezTo>
                </a:path>
              </a:pathLst>
            </a:custGeom>
            <a:grpFill/>
            <a:ln w="3175" cmpd="sng">
              <a:solidFill>
                <a:srgbClr val="5B616A"/>
              </a:solidFill>
              <a:round/>
              <a:headEnd/>
              <a:tailEnd/>
            </a:ln>
          </p:spPr>
          <p:txBody>
            <a:bodyPr/>
            <a:lstStyle/>
            <a:p>
              <a:endParaRPr lang="en-GB"/>
            </a:p>
          </p:txBody>
        </p:sp>
        <p:sp>
          <p:nvSpPr>
            <p:cNvPr id="35" name="Freeform 35">
              <a:extLst>
                <a:ext uri="{FF2B5EF4-FFF2-40B4-BE49-F238E27FC236}">
                  <a16:creationId xmlns:a16="http://schemas.microsoft.com/office/drawing/2014/main" id="{5C06B09A-A0AB-A006-840E-2DBF3C07B3F8}"/>
                </a:ext>
              </a:extLst>
            </p:cNvPr>
            <p:cNvSpPr>
              <a:spLocks/>
            </p:cNvSpPr>
            <p:nvPr/>
          </p:nvSpPr>
          <p:spPr bwMode="auto">
            <a:xfrm>
              <a:off x="2684800" y="5138983"/>
              <a:ext cx="15960" cy="9713"/>
            </a:xfrm>
            <a:custGeom>
              <a:avLst/>
              <a:gdLst/>
              <a:ahLst/>
              <a:cxnLst>
                <a:cxn ang="0">
                  <a:pos x="2" y="1"/>
                </a:cxn>
                <a:cxn ang="0">
                  <a:pos x="2" y="3"/>
                </a:cxn>
                <a:cxn ang="0">
                  <a:pos x="2" y="1"/>
                </a:cxn>
              </a:cxnLst>
              <a:rect l="0" t="0" r="r" b="b"/>
              <a:pathLst>
                <a:path w="5" h="3">
                  <a:moveTo>
                    <a:pt x="2" y="1"/>
                  </a:moveTo>
                  <a:cubicBezTo>
                    <a:pt x="3" y="0"/>
                    <a:pt x="5" y="3"/>
                    <a:pt x="2" y="3"/>
                  </a:cubicBezTo>
                  <a:cubicBezTo>
                    <a:pt x="0" y="3"/>
                    <a:pt x="0" y="1"/>
                    <a:pt x="2" y="1"/>
                  </a:cubicBezTo>
                </a:path>
              </a:pathLst>
            </a:custGeom>
            <a:grpFill/>
            <a:ln w="3175" cmpd="sng">
              <a:solidFill>
                <a:srgbClr val="5B616A"/>
              </a:solidFill>
              <a:round/>
              <a:headEnd/>
              <a:tailEnd/>
            </a:ln>
          </p:spPr>
          <p:txBody>
            <a:bodyPr/>
            <a:lstStyle/>
            <a:p>
              <a:endParaRPr lang="en-GB"/>
            </a:p>
          </p:txBody>
        </p:sp>
        <p:sp>
          <p:nvSpPr>
            <p:cNvPr id="36" name="Freeform 36">
              <a:extLst>
                <a:ext uri="{FF2B5EF4-FFF2-40B4-BE49-F238E27FC236}">
                  <a16:creationId xmlns:a16="http://schemas.microsoft.com/office/drawing/2014/main" id="{760CD6D9-6341-63F2-AF7C-FD4C05535A41}"/>
                </a:ext>
              </a:extLst>
            </p:cNvPr>
            <p:cNvSpPr>
              <a:spLocks/>
            </p:cNvSpPr>
            <p:nvPr/>
          </p:nvSpPr>
          <p:spPr bwMode="auto">
            <a:xfrm>
              <a:off x="2713529" y="5168125"/>
              <a:ext cx="9577" cy="9713"/>
            </a:xfrm>
            <a:custGeom>
              <a:avLst/>
              <a:gdLst/>
              <a:ahLst/>
              <a:cxnLst>
                <a:cxn ang="0">
                  <a:pos x="2" y="2"/>
                </a:cxn>
                <a:cxn ang="0">
                  <a:pos x="2" y="2"/>
                </a:cxn>
                <a:cxn ang="0">
                  <a:pos x="2" y="2"/>
                </a:cxn>
              </a:cxnLst>
              <a:rect l="0" t="0" r="r" b="b"/>
              <a:pathLst>
                <a:path w="3" h="3">
                  <a:moveTo>
                    <a:pt x="2" y="2"/>
                  </a:moveTo>
                  <a:cubicBezTo>
                    <a:pt x="0" y="0"/>
                    <a:pt x="3" y="2"/>
                    <a:pt x="2" y="2"/>
                  </a:cubicBezTo>
                  <a:cubicBezTo>
                    <a:pt x="2" y="3"/>
                    <a:pt x="2" y="3"/>
                    <a:pt x="2" y="2"/>
                  </a:cubicBezTo>
                </a:path>
              </a:pathLst>
            </a:custGeom>
            <a:grpFill/>
            <a:ln w="3175" cmpd="sng">
              <a:solidFill>
                <a:srgbClr val="5B616A"/>
              </a:solidFill>
              <a:round/>
              <a:headEnd/>
              <a:tailEnd/>
            </a:ln>
          </p:spPr>
          <p:txBody>
            <a:bodyPr/>
            <a:lstStyle/>
            <a:p>
              <a:endParaRPr lang="en-GB"/>
            </a:p>
          </p:txBody>
        </p:sp>
        <p:sp>
          <p:nvSpPr>
            <p:cNvPr id="37" name="Freeform 37">
              <a:extLst>
                <a:ext uri="{FF2B5EF4-FFF2-40B4-BE49-F238E27FC236}">
                  <a16:creationId xmlns:a16="http://schemas.microsoft.com/office/drawing/2014/main" id="{E1A9E02F-13BE-C7A3-E132-3D9606E8B051}"/>
                </a:ext>
              </a:extLst>
            </p:cNvPr>
            <p:cNvSpPr>
              <a:spLocks/>
            </p:cNvSpPr>
            <p:nvPr/>
          </p:nvSpPr>
          <p:spPr bwMode="auto">
            <a:xfrm>
              <a:off x="2713529" y="5121175"/>
              <a:ext cx="6384" cy="3238"/>
            </a:xfrm>
            <a:custGeom>
              <a:avLst/>
              <a:gdLst/>
              <a:ahLst/>
              <a:cxnLst>
                <a:cxn ang="0">
                  <a:pos x="0" y="1"/>
                </a:cxn>
                <a:cxn ang="0">
                  <a:pos x="2" y="1"/>
                </a:cxn>
                <a:cxn ang="0">
                  <a:pos x="0" y="1"/>
                </a:cxn>
              </a:cxnLst>
              <a:rect l="0" t="0" r="r" b="b"/>
              <a:pathLst>
                <a:path w="2" h="1">
                  <a:moveTo>
                    <a:pt x="0" y="1"/>
                  </a:moveTo>
                  <a:cubicBezTo>
                    <a:pt x="0" y="1"/>
                    <a:pt x="2" y="0"/>
                    <a:pt x="2" y="1"/>
                  </a:cubicBezTo>
                  <a:cubicBezTo>
                    <a:pt x="2" y="1"/>
                    <a:pt x="2" y="1"/>
                    <a:pt x="0" y="1"/>
                  </a:cubicBezTo>
                </a:path>
              </a:pathLst>
            </a:custGeom>
            <a:grpFill/>
            <a:ln w="3175" cmpd="sng">
              <a:solidFill>
                <a:srgbClr val="5B616A"/>
              </a:solidFill>
              <a:round/>
              <a:headEnd/>
              <a:tailEnd/>
            </a:ln>
          </p:spPr>
          <p:txBody>
            <a:bodyPr/>
            <a:lstStyle/>
            <a:p>
              <a:endParaRPr lang="en-GB"/>
            </a:p>
          </p:txBody>
        </p:sp>
        <p:sp>
          <p:nvSpPr>
            <p:cNvPr id="38" name="Freeform 38">
              <a:extLst>
                <a:ext uri="{FF2B5EF4-FFF2-40B4-BE49-F238E27FC236}">
                  <a16:creationId xmlns:a16="http://schemas.microsoft.com/office/drawing/2014/main" id="{F0C77DE5-62F0-DB8F-5A66-D19C6ACC4D35}"/>
                </a:ext>
              </a:extLst>
            </p:cNvPr>
            <p:cNvSpPr>
              <a:spLocks/>
            </p:cNvSpPr>
            <p:nvPr/>
          </p:nvSpPr>
          <p:spPr bwMode="auto">
            <a:xfrm>
              <a:off x="3016778" y="4557784"/>
              <a:ext cx="55861" cy="29140"/>
            </a:xfrm>
            <a:custGeom>
              <a:avLst/>
              <a:gdLst/>
              <a:ahLst/>
              <a:cxnLst>
                <a:cxn ang="0">
                  <a:pos x="0" y="1"/>
                </a:cxn>
                <a:cxn ang="0">
                  <a:pos x="9" y="1"/>
                </a:cxn>
                <a:cxn ang="0">
                  <a:pos x="16" y="6"/>
                </a:cxn>
                <a:cxn ang="0">
                  <a:pos x="12" y="6"/>
                </a:cxn>
                <a:cxn ang="0">
                  <a:pos x="7" y="8"/>
                </a:cxn>
                <a:cxn ang="0">
                  <a:pos x="1" y="4"/>
                </a:cxn>
                <a:cxn ang="0">
                  <a:pos x="0" y="1"/>
                </a:cxn>
              </a:cxnLst>
              <a:rect l="0" t="0" r="r" b="b"/>
              <a:pathLst>
                <a:path w="18" h="9">
                  <a:moveTo>
                    <a:pt x="0" y="1"/>
                  </a:moveTo>
                  <a:cubicBezTo>
                    <a:pt x="1" y="0"/>
                    <a:pt x="4" y="0"/>
                    <a:pt x="9" y="1"/>
                  </a:cubicBezTo>
                  <a:cubicBezTo>
                    <a:pt x="15" y="3"/>
                    <a:pt x="16" y="3"/>
                    <a:pt x="16" y="6"/>
                  </a:cubicBezTo>
                  <a:cubicBezTo>
                    <a:pt x="18" y="8"/>
                    <a:pt x="15" y="6"/>
                    <a:pt x="12" y="6"/>
                  </a:cubicBezTo>
                  <a:cubicBezTo>
                    <a:pt x="9" y="6"/>
                    <a:pt x="12" y="9"/>
                    <a:pt x="7" y="8"/>
                  </a:cubicBezTo>
                  <a:cubicBezTo>
                    <a:pt x="1" y="6"/>
                    <a:pt x="4" y="4"/>
                    <a:pt x="1" y="4"/>
                  </a:cubicBezTo>
                  <a:cubicBezTo>
                    <a:pt x="0" y="3"/>
                    <a:pt x="0" y="3"/>
                    <a:pt x="0" y="1"/>
                  </a:cubicBezTo>
                </a:path>
              </a:pathLst>
            </a:custGeom>
            <a:grpFill/>
            <a:ln w="3175" cmpd="sng">
              <a:solidFill>
                <a:srgbClr val="5B616A"/>
              </a:solidFill>
              <a:round/>
              <a:headEnd/>
              <a:tailEnd/>
            </a:ln>
          </p:spPr>
          <p:txBody>
            <a:bodyPr/>
            <a:lstStyle/>
            <a:p>
              <a:endParaRPr lang="en-GB"/>
            </a:p>
          </p:txBody>
        </p:sp>
        <p:sp>
          <p:nvSpPr>
            <p:cNvPr id="39" name="Freeform 39">
              <a:extLst>
                <a:ext uri="{FF2B5EF4-FFF2-40B4-BE49-F238E27FC236}">
                  <a16:creationId xmlns:a16="http://schemas.microsoft.com/office/drawing/2014/main" id="{7CE6E00A-8D10-7614-0C1C-A6A0ED4D313E}"/>
                </a:ext>
              </a:extLst>
            </p:cNvPr>
            <p:cNvSpPr>
              <a:spLocks/>
            </p:cNvSpPr>
            <p:nvPr/>
          </p:nvSpPr>
          <p:spPr bwMode="auto">
            <a:xfrm>
              <a:off x="3109349" y="4514073"/>
              <a:ext cx="75015" cy="69614"/>
            </a:xfrm>
            <a:custGeom>
              <a:avLst/>
              <a:gdLst/>
              <a:ahLst/>
              <a:cxnLst>
                <a:cxn ang="0">
                  <a:pos x="23" y="18"/>
                </a:cxn>
                <a:cxn ang="0">
                  <a:pos x="12" y="18"/>
                </a:cxn>
                <a:cxn ang="0">
                  <a:pos x="4" y="18"/>
                </a:cxn>
                <a:cxn ang="0">
                  <a:pos x="0" y="14"/>
                </a:cxn>
                <a:cxn ang="0">
                  <a:pos x="15" y="14"/>
                </a:cxn>
                <a:cxn ang="0">
                  <a:pos x="17" y="11"/>
                </a:cxn>
                <a:cxn ang="0">
                  <a:pos x="14" y="4"/>
                </a:cxn>
                <a:cxn ang="0">
                  <a:pos x="9" y="1"/>
                </a:cxn>
                <a:cxn ang="0">
                  <a:pos x="17" y="1"/>
                </a:cxn>
                <a:cxn ang="0">
                  <a:pos x="23" y="1"/>
                </a:cxn>
                <a:cxn ang="0">
                  <a:pos x="21" y="12"/>
                </a:cxn>
                <a:cxn ang="0">
                  <a:pos x="23" y="18"/>
                </a:cxn>
              </a:cxnLst>
              <a:rect l="0" t="0" r="r" b="b"/>
              <a:pathLst>
                <a:path w="24" h="22">
                  <a:moveTo>
                    <a:pt x="23" y="18"/>
                  </a:moveTo>
                  <a:cubicBezTo>
                    <a:pt x="17" y="15"/>
                    <a:pt x="15" y="20"/>
                    <a:pt x="12" y="18"/>
                  </a:cubicBezTo>
                  <a:cubicBezTo>
                    <a:pt x="4" y="15"/>
                    <a:pt x="8" y="22"/>
                    <a:pt x="4" y="18"/>
                  </a:cubicBezTo>
                  <a:cubicBezTo>
                    <a:pt x="1" y="15"/>
                    <a:pt x="0" y="17"/>
                    <a:pt x="0" y="14"/>
                  </a:cubicBezTo>
                  <a:cubicBezTo>
                    <a:pt x="1" y="11"/>
                    <a:pt x="11" y="17"/>
                    <a:pt x="15" y="14"/>
                  </a:cubicBezTo>
                  <a:cubicBezTo>
                    <a:pt x="17" y="14"/>
                    <a:pt x="20" y="15"/>
                    <a:pt x="17" y="11"/>
                  </a:cubicBezTo>
                  <a:cubicBezTo>
                    <a:pt x="11" y="6"/>
                    <a:pt x="17" y="6"/>
                    <a:pt x="14" y="4"/>
                  </a:cubicBezTo>
                  <a:cubicBezTo>
                    <a:pt x="9" y="3"/>
                    <a:pt x="8" y="4"/>
                    <a:pt x="9" y="1"/>
                  </a:cubicBezTo>
                  <a:cubicBezTo>
                    <a:pt x="9" y="0"/>
                    <a:pt x="15" y="0"/>
                    <a:pt x="17" y="1"/>
                  </a:cubicBezTo>
                  <a:cubicBezTo>
                    <a:pt x="20" y="3"/>
                    <a:pt x="20" y="1"/>
                    <a:pt x="23" y="1"/>
                  </a:cubicBezTo>
                  <a:cubicBezTo>
                    <a:pt x="21" y="6"/>
                    <a:pt x="24" y="9"/>
                    <a:pt x="21" y="12"/>
                  </a:cubicBezTo>
                  <a:cubicBezTo>
                    <a:pt x="20" y="15"/>
                    <a:pt x="23" y="14"/>
                    <a:pt x="23" y="18"/>
                  </a:cubicBezTo>
                </a:path>
              </a:pathLst>
            </a:custGeom>
            <a:grpFill/>
            <a:ln w="3175" cmpd="sng">
              <a:solidFill>
                <a:srgbClr val="5B616A"/>
              </a:solidFill>
              <a:round/>
              <a:headEnd/>
              <a:tailEnd/>
            </a:ln>
          </p:spPr>
          <p:txBody>
            <a:bodyPr/>
            <a:lstStyle/>
            <a:p>
              <a:endParaRPr lang="en-GB"/>
            </a:p>
          </p:txBody>
        </p:sp>
        <p:sp>
          <p:nvSpPr>
            <p:cNvPr id="40" name="Freeform 40">
              <a:extLst>
                <a:ext uri="{FF2B5EF4-FFF2-40B4-BE49-F238E27FC236}">
                  <a16:creationId xmlns:a16="http://schemas.microsoft.com/office/drawing/2014/main" id="{EB8EB04D-E7EA-F4E9-E0DD-D22AE77C3D95}"/>
                </a:ext>
              </a:extLst>
            </p:cNvPr>
            <p:cNvSpPr>
              <a:spLocks/>
            </p:cNvSpPr>
            <p:nvPr/>
          </p:nvSpPr>
          <p:spPr bwMode="auto">
            <a:xfrm>
              <a:off x="3171594" y="4507597"/>
              <a:ext cx="92570" cy="85804"/>
            </a:xfrm>
            <a:custGeom>
              <a:avLst/>
              <a:gdLst/>
              <a:ahLst/>
              <a:cxnLst>
                <a:cxn ang="0">
                  <a:pos x="3" y="3"/>
                </a:cxn>
                <a:cxn ang="0">
                  <a:pos x="1" y="14"/>
                </a:cxn>
                <a:cxn ang="0">
                  <a:pos x="3" y="20"/>
                </a:cxn>
                <a:cxn ang="0">
                  <a:pos x="7" y="20"/>
                </a:cxn>
                <a:cxn ang="0">
                  <a:pos x="12" y="17"/>
                </a:cxn>
                <a:cxn ang="0">
                  <a:pos x="15" y="17"/>
                </a:cxn>
                <a:cxn ang="0">
                  <a:pos x="26" y="19"/>
                </a:cxn>
                <a:cxn ang="0">
                  <a:pos x="29" y="14"/>
                </a:cxn>
                <a:cxn ang="0">
                  <a:pos x="24" y="11"/>
                </a:cxn>
                <a:cxn ang="0">
                  <a:pos x="21" y="9"/>
                </a:cxn>
                <a:cxn ang="0">
                  <a:pos x="20" y="8"/>
                </a:cxn>
                <a:cxn ang="0">
                  <a:pos x="15" y="5"/>
                </a:cxn>
                <a:cxn ang="0">
                  <a:pos x="7" y="2"/>
                </a:cxn>
                <a:cxn ang="0">
                  <a:pos x="3" y="3"/>
                </a:cxn>
              </a:cxnLst>
              <a:rect l="0" t="0" r="r" b="b"/>
              <a:pathLst>
                <a:path w="30" h="27">
                  <a:moveTo>
                    <a:pt x="3" y="3"/>
                  </a:moveTo>
                  <a:cubicBezTo>
                    <a:pt x="1" y="8"/>
                    <a:pt x="4" y="11"/>
                    <a:pt x="1" y="14"/>
                  </a:cubicBezTo>
                  <a:cubicBezTo>
                    <a:pt x="0" y="17"/>
                    <a:pt x="3" y="16"/>
                    <a:pt x="3" y="20"/>
                  </a:cubicBezTo>
                  <a:cubicBezTo>
                    <a:pt x="4" y="27"/>
                    <a:pt x="6" y="23"/>
                    <a:pt x="7" y="20"/>
                  </a:cubicBezTo>
                  <a:cubicBezTo>
                    <a:pt x="9" y="17"/>
                    <a:pt x="10" y="16"/>
                    <a:pt x="12" y="17"/>
                  </a:cubicBezTo>
                  <a:cubicBezTo>
                    <a:pt x="12" y="20"/>
                    <a:pt x="14" y="20"/>
                    <a:pt x="15" y="17"/>
                  </a:cubicBezTo>
                  <a:cubicBezTo>
                    <a:pt x="18" y="16"/>
                    <a:pt x="24" y="17"/>
                    <a:pt x="26" y="19"/>
                  </a:cubicBezTo>
                  <a:cubicBezTo>
                    <a:pt x="27" y="20"/>
                    <a:pt x="30" y="16"/>
                    <a:pt x="29" y="14"/>
                  </a:cubicBezTo>
                  <a:cubicBezTo>
                    <a:pt x="26" y="13"/>
                    <a:pt x="26" y="11"/>
                    <a:pt x="24" y="11"/>
                  </a:cubicBezTo>
                  <a:cubicBezTo>
                    <a:pt x="21" y="11"/>
                    <a:pt x="20" y="9"/>
                    <a:pt x="21" y="9"/>
                  </a:cubicBezTo>
                  <a:cubicBezTo>
                    <a:pt x="24" y="9"/>
                    <a:pt x="23" y="6"/>
                    <a:pt x="20" y="8"/>
                  </a:cubicBezTo>
                  <a:cubicBezTo>
                    <a:pt x="15" y="9"/>
                    <a:pt x="18" y="3"/>
                    <a:pt x="15" y="5"/>
                  </a:cubicBezTo>
                  <a:cubicBezTo>
                    <a:pt x="14" y="6"/>
                    <a:pt x="9" y="0"/>
                    <a:pt x="7" y="2"/>
                  </a:cubicBezTo>
                  <a:cubicBezTo>
                    <a:pt x="6" y="3"/>
                    <a:pt x="4" y="0"/>
                    <a:pt x="3" y="3"/>
                  </a:cubicBezTo>
                </a:path>
              </a:pathLst>
            </a:custGeom>
            <a:grpFill/>
            <a:ln w="3175" cmpd="sng">
              <a:solidFill>
                <a:srgbClr val="5B616A"/>
              </a:solidFill>
              <a:round/>
              <a:headEnd/>
              <a:tailEnd/>
            </a:ln>
          </p:spPr>
          <p:txBody>
            <a:bodyPr/>
            <a:lstStyle/>
            <a:p>
              <a:endParaRPr lang="en-GB"/>
            </a:p>
          </p:txBody>
        </p:sp>
        <p:sp>
          <p:nvSpPr>
            <p:cNvPr id="41" name="Freeform 153">
              <a:extLst>
                <a:ext uri="{FF2B5EF4-FFF2-40B4-BE49-F238E27FC236}">
                  <a16:creationId xmlns:a16="http://schemas.microsoft.com/office/drawing/2014/main" id="{3A12A549-8C1F-B1F0-EB29-5916348F4A54}"/>
                </a:ext>
              </a:extLst>
            </p:cNvPr>
            <p:cNvSpPr>
              <a:spLocks/>
            </p:cNvSpPr>
            <p:nvPr/>
          </p:nvSpPr>
          <p:spPr bwMode="auto">
            <a:xfrm>
              <a:off x="4317558" y="4603115"/>
              <a:ext cx="11172" cy="14570"/>
            </a:xfrm>
            <a:custGeom>
              <a:avLst/>
              <a:gdLst/>
              <a:ahLst/>
              <a:cxnLst>
                <a:cxn ang="0">
                  <a:pos x="0" y="1"/>
                </a:cxn>
                <a:cxn ang="0">
                  <a:pos x="1" y="0"/>
                </a:cxn>
                <a:cxn ang="0">
                  <a:pos x="0" y="1"/>
                </a:cxn>
              </a:cxnLst>
              <a:rect l="0" t="0" r="r" b="b"/>
              <a:pathLst>
                <a:path w="4" h="5">
                  <a:moveTo>
                    <a:pt x="0" y="1"/>
                  </a:moveTo>
                  <a:cubicBezTo>
                    <a:pt x="0" y="0"/>
                    <a:pt x="1" y="0"/>
                    <a:pt x="1" y="0"/>
                  </a:cubicBezTo>
                  <a:cubicBezTo>
                    <a:pt x="4" y="0"/>
                    <a:pt x="1" y="5"/>
                    <a:pt x="0" y="1"/>
                  </a:cubicBezTo>
                </a:path>
              </a:pathLst>
            </a:custGeom>
            <a:grpFill/>
            <a:ln w="3175" cmpd="sng">
              <a:solidFill>
                <a:srgbClr val="5B616A"/>
              </a:solidFill>
              <a:round/>
              <a:headEnd/>
              <a:tailEnd/>
            </a:ln>
          </p:spPr>
          <p:txBody>
            <a:bodyPr/>
            <a:lstStyle/>
            <a:p>
              <a:endParaRPr lang="en-GB"/>
            </a:p>
          </p:txBody>
        </p:sp>
        <p:sp>
          <p:nvSpPr>
            <p:cNvPr id="42" name="Freeform 154">
              <a:extLst>
                <a:ext uri="{FF2B5EF4-FFF2-40B4-BE49-F238E27FC236}">
                  <a16:creationId xmlns:a16="http://schemas.microsoft.com/office/drawing/2014/main" id="{E434594A-65DC-019D-FBB3-BA8AE9D7A68E}"/>
                </a:ext>
              </a:extLst>
            </p:cNvPr>
            <p:cNvSpPr>
              <a:spLocks/>
            </p:cNvSpPr>
            <p:nvPr/>
          </p:nvSpPr>
          <p:spPr bwMode="auto">
            <a:xfrm>
              <a:off x="4338307" y="4617685"/>
              <a:ext cx="12769" cy="9713"/>
            </a:xfrm>
            <a:custGeom>
              <a:avLst/>
              <a:gdLst/>
              <a:ahLst/>
              <a:cxnLst>
                <a:cxn ang="0">
                  <a:pos x="0" y="1"/>
                </a:cxn>
                <a:cxn ang="0">
                  <a:pos x="2" y="0"/>
                </a:cxn>
                <a:cxn ang="0">
                  <a:pos x="2" y="1"/>
                </a:cxn>
                <a:cxn ang="0">
                  <a:pos x="0" y="1"/>
                </a:cxn>
              </a:cxnLst>
              <a:rect l="0" t="0" r="r" b="b"/>
              <a:pathLst>
                <a:path w="4" h="3">
                  <a:moveTo>
                    <a:pt x="0" y="1"/>
                  </a:moveTo>
                  <a:cubicBezTo>
                    <a:pt x="0" y="0"/>
                    <a:pt x="0" y="0"/>
                    <a:pt x="2" y="0"/>
                  </a:cubicBezTo>
                  <a:cubicBezTo>
                    <a:pt x="4" y="1"/>
                    <a:pt x="4" y="1"/>
                    <a:pt x="2" y="1"/>
                  </a:cubicBezTo>
                  <a:cubicBezTo>
                    <a:pt x="0" y="1"/>
                    <a:pt x="0" y="3"/>
                    <a:pt x="0" y="1"/>
                  </a:cubicBezTo>
                </a:path>
              </a:pathLst>
            </a:custGeom>
            <a:grpFill/>
            <a:ln w="3175" cmpd="sng">
              <a:solidFill>
                <a:srgbClr val="5B616A"/>
              </a:solidFill>
              <a:round/>
              <a:headEnd/>
              <a:tailEnd/>
            </a:ln>
          </p:spPr>
          <p:txBody>
            <a:bodyPr/>
            <a:lstStyle/>
            <a:p>
              <a:endParaRPr lang="en-GB"/>
            </a:p>
          </p:txBody>
        </p:sp>
        <p:sp>
          <p:nvSpPr>
            <p:cNvPr id="43" name="Freeform 155">
              <a:extLst>
                <a:ext uri="{FF2B5EF4-FFF2-40B4-BE49-F238E27FC236}">
                  <a16:creationId xmlns:a16="http://schemas.microsoft.com/office/drawing/2014/main" id="{8278DB8A-1BC4-BCA7-B92F-5078998CA5F9}"/>
                </a:ext>
              </a:extLst>
            </p:cNvPr>
            <p:cNvSpPr>
              <a:spLocks/>
            </p:cNvSpPr>
            <p:nvPr/>
          </p:nvSpPr>
          <p:spPr bwMode="auto">
            <a:xfrm>
              <a:off x="4335114" y="4667872"/>
              <a:ext cx="9577" cy="12952"/>
            </a:xfrm>
            <a:custGeom>
              <a:avLst/>
              <a:gdLst/>
              <a:ahLst/>
              <a:cxnLst>
                <a:cxn ang="0">
                  <a:pos x="2" y="0"/>
                </a:cxn>
                <a:cxn ang="0">
                  <a:pos x="2" y="2"/>
                </a:cxn>
                <a:cxn ang="0">
                  <a:pos x="2" y="0"/>
                </a:cxn>
              </a:cxnLst>
              <a:rect l="0" t="0" r="r" b="b"/>
              <a:pathLst>
                <a:path w="3" h="4">
                  <a:moveTo>
                    <a:pt x="2" y="0"/>
                  </a:moveTo>
                  <a:cubicBezTo>
                    <a:pt x="2" y="0"/>
                    <a:pt x="3" y="2"/>
                    <a:pt x="2" y="2"/>
                  </a:cubicBezTo>
                  <a:cubicBezTo>
                    <a:pt x="2" y="4"/>
                    <a:pt x="0" y="2"/>
                    <a:pt x="2" y="0"/>
                  </a:cubicBezTo>
                </a:path>
              </a:pathLst>
            </a:custGeom>
            <a:grpFill/>
            <a:ln w="3175" cmpd="sng">
              <a:solidFill>
                <a:srgbClr val="5B616A"/>
              </a:solidFill>
              <a:round/>
              <a:headEnd/>
              <a:tailEnd/>
            </a:ln>
          </p:spPr>
          <p:txBody>
            <a:bodyPr/>
            <a:lstStyle/>
            <a:p>
              <a:endParaRPr lang="en-GB"/>
            </a:p>
          </p:txBody>
        </p:sp>
        <p:sp>
          <p:nvSpPr>
            <p:cNvPr id="44" name="Freeform 232">
              <a:extLst>
                <a:ext uri="{FF2B5EF4-FFF2-40B4-BE49-F238E27FC236}">
                  <a16:creationId xmlns:a16="http://schemas.microsoft.com/office/drawing/2014/main" id="{E17D2D3C-397B-C92B-B1F2-9467D5662B18}"/>
                </a:ext>
              </a:extLst>
            </p:cNvPr>
            <p:cNvSpPr>
              <a:spLocks noEditPoints="1"/>
            </p:cNvSpPr>
            <p:nvPr/>
          </p:nvSpPr>
          <p:spPr bwMode="auto">
            <a:xfrm>
              <a:off x="3075832" y="5669997"/>
              <a:ext cx="218658" cy="1330769"/>
            </a:xfrm>
            <a:custGeom>
              <a:avLst/>
              <a:gdLst/>
              <a:ahLst/>
              <a:cxnLst>
                <a:cxn ang="0">
                  <a:pos x="69" y="59"/>
                </a:cxn>
                <a:cxn ang="0">
                  <a:pos x="46" y="158"/>
                </a:cxn>
                <a:cxn ang="0">
                  <a:pos x="33" y="251"/>
                </a:cxn>
                <a:cxn ang="0">
                  <a:pos x="33" y="313"/>
                </a:cxn>
                <a:cxn ang="0">
                  <a:pos x="46" y="375"/>
                </a:cxn>
                <a:cxn ang="0">
                  <a:pos x="31" y="391"/>
                </a:cxn>
                <a:cxn ang="0">
                  <a:pos x="25" y="389"/>
                </a:cxn>
                <a:cxn ang="0">
                  <a:pos x="20" y="386"/>
                </a:cxn>
                <a:cxn ang="0">
                  <a:pos x="28" y="374"/>
                </a:cxn>
                <a:cxn ang="0">
                  <a:pos x="17" y="369"/>
                </a:cxn>
                <a:cxn ang="0">
                  <a:pos x="14" y="357"/>
                </a:cxn>
                <a:cxn ang="0">
                  <a:pos x="14" y="341"/>
                </a:cxn>
                <a:cxn ang="0">
                  <a:pos x="19" y="327"/>
                </a:cxn>
                <a:cxn ang="0">
                  <a:pos x="3" y="313"/>
                </a:cxn>
                <a:cxn ang="0">
                  <a:pos x="22" y="293"/>
                </a:cxn>
                <a:cxn ang="0">
                  <a:pos x="22" y="256"/>
                </a:cxn>
                <a:cxn ang="0">
                  <a:pos x="34" y="165"/>
                </a:cxn>
                <a:cxn ang="0">
                  <a:pos x="43" y="58"/>
                </a:cxn>
                <a:cxn ang="0">
                  <a:pos x="59" y="383"/>
                </a:cxn>
                <a:cxn ang="0">
                  <a:pos x="46" y="399"/>
                </a:cxn>
                <a:cxn ang="0">
                  <a:pos x="34" y="406"/>
                </a:cxn>
                <a:cxn ang="0">
                  <a:pos x="48" y="411"/>
                </a:cxn>
                <a:cxn ang="0">
                  <a:pos x="22" y="287"/>
                </a:cxn>
                <a:cxn ang="0">
                  <a:pos x="45" y="403"/>
                </a:cxn>
                <a:cxn ang="0">
                  <a:pos x="13" y="271"/>
                </a:cxn>
                <a:cxn ang="0">
                  <a:pos x="14" y="259"/>
                </a:cxn>
                <a:cxn ang="0">
                  <a:pos x="16" y="296"/>
                </a:cxn>
                <a:cxn ang="0">
                  <a:pos x="14" y="290"/>
                </a:cxn>
                <a:cxn ang="0">
                  <a:pos x="17" y="299"/>
                </a:cxn>
                <a:cxn ang="0">
                  <a:pos x="14" y="301"/>
                </a:cxn>
                <a:cxn ang="0">
                  <a:pos x="6" y="305"/>
                </a:cxn>
                <a:cxn ang="0">
                  <a:pos x="16" y="284"/>
                </a:cxn>
                <a:cxn ang="0">
                  <a:pos x="10" y="302"/>
                </a:cxn>
                <a:cxn ang="0">
                  <a:pos x="53" y="417"/>
                </a:cxn>
                <a:cxn ang="0">
                  <a:pos x="59" y="416"/>
                </a:cxn>
                <a:cxn ang="0">
                  <a:pos x="48" y="413"/>
                </a:cxn>
                <a:cxn ang="0">
                  <a:pos x="39" y="411"/>
                </a:cxn>
                <a:cxn ang="0">
                  <a:pos x="66" y="421"/>
                </a:cxn>
                <a:cxn ang="0">
                  <a:pos x="33" y="403"/>
                </a:cxn>
                <a:cxn ang="0">
                  <a:pos x="25" y="396"/>
                </a:cxn>
                <a:cxn ang="0">
                  <a:pos x="23" y="402"/>
                </a:cxn>
                <a:cxn ang="0">
                  <a:pos x="17" y="383"/>
                </a:cxn>
                <a:cxn ang="0">
                  <a:pos x="19" y="389"/>
                </a:cxn>
                <a:cxn ang="0">
                  <a:pos x="16" y="374"/>
                </a:cxn>
                <a:cxn ang="0">
                  <a:pos x="11" y="372"/>
                </a:cxn>
                <a:cxn ang="0">
                  <a:pos x="13" y="378"/>
                </a:cxn>
                <a:cxn ang="0">
                  <a:pos x="10" y="380"/>
                </a:cxn>
                <a:cxn ang="0">
                  <a:pos x="16" y="368"/>
                </a:cxn>
                <a:cxn ang="0">
                  <a:pos x="13" y="366"/>
                </a:cxn>
                <a:cxn ang="0">
                  <a:pos x="6" y="343"/>
                </a:cxn>
                <a:cxn ang="0">
                  <a:pos x="5" y="360"/>
                </a:cxn>
                <a:cxn ang="0">
                  <a:pos x="13" y="361"/>
                </a:cxn>
                <a:cxn ang="0">
                  <a:pos x="8" y="355"/>
                </a:cxn>
                <a:cxn ang="0">
                  <a:pos x="10" y="363"/>
                </a:cxn>
                <a:cxn ang="0">
                  <a:pos x="8" y="341"/>
                </a:cxn>
                <a:cxn ang="0">
                  <a:pos x="10" y="336"/>
                </a:cxn>
                <a:cxn ang="0">
                  <a:pos x="6" y="333"/>
                </a:cxn>
                <a:cxn ang="0">
                  <a:pos x="8" y="329"/>
                </a:cxn>
                <a:cxn ang="0">
                  <a:pos x="3" y="336"/>
                </a:cxn>
                <a:cxn ang="0">
                  <a:pos x="6" y="326"/>
                </a:cxn>
                <a:cxn ang="0">
                  <a:pos x="5" y="338"/>
                </a:cxn>
              </a:cxnLst>
              <a:rect l="0" t="0" r="r" b="b"/>
              <a:pathLst>
                <a:path w="71" h="424">
                  <a:moveTo>
                    <a:pt x="51" y="0"/>
                  </a:moveTo>
                  <a:cubicBezTo>
                    <a:pt x="53" y="7"/>
                    <a:pt x="54" y="7"/>
                    <a:pt x="54" y="8"/>
                  </a:cubicBezTo>
                  <a:cubicBezTo>
                    <a:pt x="54" y="10"/>
                    <a:pt x="56" y="17"/>
                    <a:pt x="57" y="17"/>
                  </a:cubicBezTo>
                  <a:cubicBezTo>
                    <a:pt x="59" y="21"/>
                    <a:pt x="60" y="21"/>
                    <a:pt x="59" y="22"/>
                  </a:cubicBezTo>
                  <a:cubicBezTo>
                    <a:pt x="56" y="25"/>
                    <a:pt x="60" y="25"/>
                    <a:pt x="59" y="27"/>
                  </a:cubicBezTo>
                  <a:cubicBezTo>
                    <a:pt x="57" y="30"/>
                    <a:pt x="57" y="31"/>
                    <a:pt x="59" y="31"/>
                  </a:cubicBezTo>
                  <a:cubicBezTo>
                    <a:pt x="60" y="33"/>
                    <a:pt x="57" y="36"/>
                    <a:pt x="60" y="36"/>
                  </a:cubicBezTo>
                  <a:cubicBezTo>
                    <a:pt x="62" y="36"/>
                    <a:pt x="63" y="46"/>
                    <a:pt x="63" y="52"/>
                  </a:cubicBezTo>
                  <a:cubicBezTo>
                    <a:pt x="65" y="56"/>
                    <a:pt x="66" y="56"/>
                    <a:pt x="69" y="55"/>
                  </a:cubicBezTo>
                  <a:cubicBezTo>
                    <a:pt x="71" y="56"/>
                    <a:pt x="71" y="58"/>
                    <a:pt x="69" y="59"/>
                  </a:cubicBezTo>
                  <a:cubicBezTo>
                    <a:pt x="69" y="63"/>
                    <a:pt x="69" y="67"/>
                    <a:pt x="66" y="69"/>
                  </a:cubicBezTo>
                  <a:cubicBezTo>
                    <a:pt x="65" y="69"/>
                    <a:pt x="57" y="72"/>
                    <a:pt x="59" y="77"/>
                  </a:cubicBezTo>
                  <a:cubicBezTo>
                    <a:pt x="60" y="78"/>
                    <a:pt x="57" y="91"/>
                    <a:pt x="60" y="95"/>
                  </a:cubicBezTo>
                  <a:cubicBezTo>
                    <a:pt x="63" y="103"/>
                    <a:pt x="57" y="95"/>
                    <a:pt x="56" y="103"/>
                  </a:cubicBezTo>
                  <a:cubicBezTo>
                    <a:pt x="53" y="111"/>
                    <a:pt x="54" y="109"/>
                    <a:pt x="51" y="111"/>
                  </a:cubicBezTo>
                  <a:cubicBezTo>
                    <a:pt x="49" y="112"/>
                    <a:pt x="49" y="119"/>
                    <a:pt x="48" y="120"/>
                  </a:cubicBezTo>
                  <a:cubicBezTo>
                    <a:pt x="45" y="123"/>
                    <a:pt x="49" y="129"/>
                    <a:pt x="48" y="133"/>
                  </a:cubicBezTo>
                  <a:cubicBezTo>
                    <a:pt x="46" y="134"/>
                    <a:pt x="46" y="131"/>
                    <a:pt x="45" y="136"/>
                  </a:cubicBezTo>
                  <a:cubicBezTo>
                    <a:pt x="43" y="140"/>
                    <a:pt x="42" y="145"/>
                    <a:pt x="43" y="147"/>
                  </a:cubicBezTo>
                  <a:cubicBezTo>
                    <a:pt x="45" y="150"/>
                    <a:pt x="45" y="153"/>
                    <a:pt x="46" y="158"/>
                  </a:cubicBezTo>
                  <a:cubicBezTo>
                    <a:pt x="48" y="162"/>
                    <a:pt x="45" y="164"/>
                    <a:pt x="48" y="164"/>
                  </a:cubicBezTo>
                  <a:cubicBezTo>
                    <a:pt x="51" y="164"/>
                    <a:pt x="48" y="167"/>
                    <a:pt x="48" y="171"/>
                  </a:cubicBezTo>
                  <a:cubicBezTo>
                    <a:pt x="49" y="176"/>
                    <a:pt x="45" y="173"/>
                    <a:pt x="45" y="181"/>
                  </a:cubicBezTo>
                  <a:cubicBezTo>
                    <a:pt x="43" y="190"/>
                    <a:pt x="45" y="192"/>
                    <a:pt x="43" y="195"/>
                  </a:cubicBezTo>
                  <a:cubicBezTo>
                    <a:pt x="40" y="200"/>
                    <a:pt x="39" y="196"/>
                    <a:pt x="39" y="200"/>
                  </a:cubicBezTo>
                  <a:cubicBezTo>
                    <a:pt x="37" y="203"/>
                    <a:pt x="39" y="207"/>
                    <a:pt x="37" y="210"/>
                  </a:cubicBezTo>
                  <a:cubicBezTo>
                    <a:pt x="37" y="214"/>
                    <a:pt x="42" y="221"/>
                    <a:pt x="39" y="223"/>
                  </a:cubicBezTo>
                  <a:cubicBezTo>
                    <a:pt x="33" y="228"/>
                    <a:pt x="37" y="231"/>
                    <a:pt x="34" y="232"/>
                  </a:cubicBezTo>
                  <a:cubicBezTo>
                    <a:pt x="31" y="235"/>
                    <a:pt x="36" y="240"/>
                    <a:pt x="33" y="243"/>
                  </a:cubicBezTo>
                  <a:cubicBezTo>
                    <a:pt x="29" y="246"/>
                    <a:pt x="33" y="245"/>
                    <a:pt x="33" y="251"/>
                  </a:cubicBezTo>
                  <a:cubicBezTo>
                    <a:pt x="31" y="257"/>
                    <a:pt x="34" y="259"/>
                    <a:pt x="33" y="260"/>
                  </a:cubicBezTo>
                  <a:cubicBezTo>
                    <a:pt x="33" y="263"/>
                    <a:pt x="31" y="259"/>
                    <a:pt x="29" y="265"/>
                  </a:cubicBezTo>
                  <a:cubicBezTo>
                    <a:pt x="29" y="271"/>
                    <a:pt x="33" y="271"/>
                    <a:pt x="33" y="273"/>
                  </a:cubicBezTo>
                  <a:cubicBezTo>
                    <a:pt x="34" y="274"/>
                    <a:pt x="31" y="279"/>
                    <a:pt x="34" y="281"/>
                  </a:cubicBezTo>
                  <a:cubicBezTo>
                    <a:pt x="36" y="282"/>
                    <a:pt x="29" y="288"/>
                    <a:pt x="34" y="287"/>
                  </a:cubicBezTo>
                  <a:cubicBezTo>
                    <a:pt x="40" y="285"/>
                    <a:pt x="39" y="291"/>
                    <a:pt x="34" y="291"/>
                  </a:cubicBezTo>
                  <a:cubicBezTo>
                    <a:pt x="29" y="290"/>
                    <a:pt x="29" y="291"/>
                    <a:pt x="33" y="293"/>
                  </a:cubicBezTo>
                  <a:cubicBezTo>
                    <a:pt x="37" y="293"/>
                    <a:pt x="37" y="298"/>
                    <a:pt x="34" y="299"/>
                  </a:cubicBezTo>
                  <a:cubicBezTo>
                    <a:pt x="29" y="301"/>
                    <a:pt x="36" y="304"/>
                    <a:pt x="33" y="305"/>
                  </a:cubicBezTo>
                  <a:cubicBezTo>
                    <a:pt x="31" y="307"/>
                    <a:pt x="36" y="312"/>
                    <a:pt x="33" y="313"/>
                  </a:cubicBezTo>
                  <a:cubicBezTo>
                    <a:pt x="28" y="316"/>
                    <a:pt x="36" y="316"/>
                    <a:pt x="31" y="319"/>
                  </a:cubicBezTo>
                  <a:cubicBezTo>
                    <a:pt x="26" y="324"/>
                    <a:pt x="29" y="324"/>
                    <a:pt x="28" y="326"/>
                  </a:cubicBezTo>
                  <a:cubicBezTo>
                    <a:pt x="25" y="329"/>
                    <a:pt x="31" y="330"/>
                    <a:pt x="28" y="333"/>
                  </a:cubicBezTo>
                  <a:cubicBezTo>
                    <a:pt x="25" y="335"/>
                    <a:pt x="23" y="344"/>
                    <a:pt x="20" y="344"/>
                  </a:cubicBezTo>
                  <a:cubicBezTo>
                    <a:pt x="17" y="343"/>
                    <a:pt x="20" y="347"/>
                    <a:pt x="19" y="351"/>
                  </a:cubicBezTo>
                  <a:cubicBezTo>
                    <a:pt x="17" y="355"/>
                    <a:pt x="20" y="352"/>
                    <a:pt x="22" y="358"/>
                  </a:cubicBezTo>
                  <a:cubicBezTo>
                    <a:pt x="22" y="363"/>
                    <a:pt x="23" y="358"/>
                    <a:pt x="26" y="358"/>
                  </a:cubicBezTo>
                  <a:cubicBezTo>
                    <a:pt x="29" y="358"/>
                    <a:pt x="26" y="371"/>
                    <a:pt x="29" y="372"/>
                  </a:cubicBezTo>
                  <a:cubicBezTo>
                    <a:pt x="33" y="374"/>
                    <a:pt x="29" y="375"/>
                    <a:pt x="34" y="375"/>
                  </a:cubicBezTo>
                  <a:cubicBezTo>
                    <a:pt x="39" y="375"/>
                    <a:pt x="46" y="375"/>
                    <a:pt x="46" y="375"/>
                  </a:cubicBezTo>
                  <a:cubicBezTo>
                    <a:pt x="51" y="378"/>
                    <a:pt x="59" y="377"/>
                    <a:pt x="60" y="380"/>
                  </a:cubicBezTo>
                  <a:cubicBezTo>
                    <a:pt x="59" y="380"/>
                    <a:pt x="57" y="380"/>
                    <a:pt x="56" y="378"/>
                  </a:cubicBezTo>
                  <a:cubicBezTo>
                    <a:pt x="53" y="378"/>
                    <a:pt x="53" y="378"/>
                    <a:pt x="51" y="382"/>
                  </a:cubicBezTo>
                  <a:cubicBezTo>
                    <a:pt x="48" y="383"/>
                    <a:pt x="49" y="380"/>
                    <a:pt x="46" y="383"/>
                  </a:cubicBezTo>
                  <a:cubicBezTo>
                    <a:pt x="43" y="385"/>
                    <a:pt x="42" y="383"/>
                    <a:pt x="40" y="386"/>
                  </a:cubicBezTo>
                  <a:cubicBezTo>
                    <a:pt x="40" y="391"/>
                    <a:pt x="40" y="388"/>
                    <a:pt x="39" y="394"/>
                  </a:cubicBezTo>
                  <a:cubicBezTo>
                    <a:pt x="39" y="399"/>
                    <a:pt x="40" y="399"/>
                    <a:pt x="37" y="399"/>
                  </a:cubicBezTo>
                  <a:cubicBezTo>
                    <a:pt x="34" y="399"/>
                    <a:pt x="33" y="397"/>
                    <a:pt x="33" y="397"/>
                  </a:cubicBezTo>
                  <a:cubicBezTo>
                    <a:pt x="31" y="397"/>
                    <a:pt x="28" y="394"/>
                    <a:pt x="28" y="393"/>
                  </a:cubicBezTo>
                  <a:cubicBezTo>
                    <a:pt x="28" y="391"/>
                    <a:pt x="29" y="391"/>
                    <a:pt x="31" y="391"/>
                  </a:cubicBezTo>
                  <a:cubicBezTo>
                    <a:pt x="31" y="393"/>
                    <a:pt x="31" y="391"/>
                    <a:pt x="33" y="391"/>
                  </a:cubicBezTo>
                  <a:cubicBezTo>
                    <a:pt x="34" y="393"/>
                    <a:pt x="33" y="391"/>
                    <a:pt x="34" y="389"/>
                  </a:cubicBezTo>
                  <a:cubicBezTo>
                    <a:pt x="37" y="389"/>
                    <a:pt x="39" y="386"/>
                    <a:pt x="37" y="386"/>
                  </a:cubicBezTo>
                  <a:cubicBezTo>
                    <a:pt x="36" y="385"/>
                    <a:pt x="36" y="386"/>
                    <a:pt x="33" y="388"/>
                  </a:cubicBezTo>
                  <a:cubicBezTo>
                    <a:pt x="31" y="388"/>
                    <a:pt x="33" y="389"/>
                    <a:pt x="29" y="389"/>
                  </a:cubicBezTo>
                  <a:cubicBezTo>
                    <a:pt x="25" y="388"/>
                    <a:pt x="31" y="389"/>
                    <a:pt x="29" y="391"/>
                  </a:cubicBezTo>
                  <a:cubicBezTo>
                    <a:pt x="28" y="391"/>
                    <a:pt x="26" y="391"/>
                    <a:pt x="26" y="394"/>
                  </a:cubicBezTo>
                  <a:cubicBezTo>
                    <a:pt x="28" y="396"/>
                    <a:pt x="26" y="394"/>
                    <a:pt x="25" y="393"/>
                  </a:cubicBezTo>
                  <a:cubicBezTo>
                    <a:pt x="22" y="393"/>
                    <a:pt x="20" y="389"/>
                    <a:pt x="22" y="389"/>
                  </a:cubicBezTo>
                  <a:cubicBezTo>
                    <a:pt x="23" y="389"/>
                    <a:pt x="25" y="391"/>
                    <a:pt x="25" y="389"/>
                  </a:cubicBezTo>
                  <a:cubicBezTo>
                    <a:pt x="23" y="389"/>
                    <a:pt x="25" y="389"/>
                    <a:pt x="23" y="388"/>
                  </a:cubicBezTo>
                  <a:cubicBezTo>
                    <a:pt x="23" y="386"/>
                    <a:pt x="25" y="385"/>
                    <a:pt x="26" y="386"/>
                  </a:cubicBezTo>
                  <a:cubicBezTo>
                    <a:pt x="28" y="388"/>
                    <a:pt x="28" y="383"/>
                    <a:pt x="31" y="383"/>
                  </a:cubicBezTo>
                  <a:cubicBezTo>
                    <a:pt x="33" y="385"/>
                    <a:pt x="34" y="385"/>
                    <a:pt x="36" y="383"/>
                  </a:cubicBezTo>
                  <a:cubicBezTo>
                    <a:pt x="36" y="383"/>
                    <a:pt x="29" y="382"/>
                    <a:pt x="28" y="383"/>
                  </a:cubicBezTo>
                  <a:cubicBezTo>
                    <a:pt x="26" y="385"/>
                    <a:pt x="28" y="382"/>
                    <a:pt x="25" y="382"/>
                  </a:cubicBezTo>
                  <a:cubicBezTo>
                    <a:pt x="23" y="383"/>
                    <a:pt x="25" y="383"/>
                    <a:pt x="25" y="383"/>
                  </a:cubicBezTo>
                  <a:cubicBezTo>
                    <a:pt x="26" y="385"/>
                    <a:pt x="23" y="385"/>
                    <a:pt x="23" y="386"/>
                  </a:cubicBezTo>
                  <a:cubicBezTo>
                    <a:pt x="23" y="388"/>
                    <a:pt x="23" y="389"/>
                    <a:pt x="20" y="389"/>
                  </a:cubicBezTo>
                  <a:cubicBezTo>
                    <a:pt x="17" y="388"/>
                    <a:pt x="22" y="388"/>
                    <a:pt x="20" y="386"/>
                  </a:cubicBezTo>
                  <a:cubicBezTo>
                    <a:pt x="20" y="386"/>
                    <a:pt x="19" y="385"/>
                    <a:pt x="20" y="386"/>
                  </a:cubicBezTo>
                  <a:cubicBezTo>
                    <a:pt x="22" y="386"/>
                    <a:pt x="20" y="382"/>
                    <a:pt x="19" y="385"/>
                  </a:cubicBezTo>
                  <a:cubicBezTo>
                    <a:pt x="17" y="386"/>
                    <a:pt x="17" y="385"/>
                    <a:pt x="19" y="382"/>
                  </a:cubicBezTo>
                  <a:cubicBezTo>
                    <a:pt x="20" y="380"/>
                    <a:pt x="17" y="382"/>
                    <a:pt x="19" y="380"/>
                  </a:cubicBezTo>
                  <a:cubicBezTo>
                    <a:pt x="19" y="377"/>
                    <a:pt x="16" y="375"/>
                    <a:pt x="17" y="377"/>
                  </a:cubicBezTo>
                  <a:cubicBezTo>
                    <a:pt x="19" y="377"/>
                    <a:pt x="20" y="380"/>
                    <a:pt x="22" y="378"/>
                  </a:cubicBezTo>
                  <a:cubicBezTo>
                    <a:pt x="22" y="377"/>
                    <a:pt x="23" y="377"/>
                    <a:pt x="23" y="377"/>
                  </a:cubicBezTo>
                  <a:cubicBezTo>
                    <a:pt x="23" y="378"/>
                    <a:pt x="23" y="378"/>
                    <a:pt x="23" y="375"/>
                  </a:cubicBezTo>
                  <a:cubicBezTo>
                    <a:pt x="25" y="374"/>
                    <a:pt x="28" y="378"/>
                    <a:pt x="26" y="377"/>
                  </a:cubicBezTo>
                  <a:cubicBezTo>
                    <a:pt x="25" y="375"/>
                    <a:pt x="26" y="375"/>
                    <a:pt x="28" y="374"/>
                  </a:cubicBezTo>
                  <a:cubicBezTo>
                    <a:pt x="28" y="371"/>
                    <a:pt x="26" y="371"/>
                    <a:pt x="23" y="369"/>
                  </a:cubicBezTo>
                  <a:cubicBezTo>
                    <a:pt x="20" y="368"/>
                    <a:pt x="20" y="369"/>
                    <a:pt x="23" y="371"/>
                  </a:cubicBezTo>
                  <a:cubicBezTo>
                    <a:pt x="26" y="372"/>
                    <a:pt x="28" y="374"/>
                    <a:pt x="25" y="374"/>
                  </a:cubicBezTo>
                  <a:cubicBezTo>
                    <a:pt x="22" y="372"/>
                    <a:pt x="23" y="374"/>
                    <a:pt x="23" y="374"/>
                  </a:cubicBezTo>
                  <a:cubicBezTo>
                    <a:pt x="22" y="374"/>
                    <a:pt x="22" y="375"/>
                    <a:pt x="22" y="377"/>
                  </a:cubicBezTo>
                  <a:cubicBezTo>
                    <a:pt x="20" y="378"/>
                    <a:pt x="17" y="374"/>
                    <a:pt x="19" y="374"/>
                  </a:cubicBezTo>
                  <a:cubicBezTo>
                    <a:pt x="20" y="375"/>
                    <a:pt x="19" y="375"/>
                    <a:pt x="19" y="372"/>
                  </a:cubicBezTo>
                  <a:cubicBezTo>
                    <a:pt x="19" y="371"/>
                    <a:pt x="17" y="374"/>
                    <a:pt x="16" y="372"/>
                  </a:cubicBezTo>
                  <a:cubicBezTo>
                    <a:pt x="16" y="371"/>
                    <a:pt x="17" y="371"/>
                    <a:pt x="16" y="369"/>
                  </a:cubicBezTo>
                  <a:cubicBezTo>
                    <a:pt x="16" y="368"/>
                    <a:pt x="16" y="368"/>
                    <a:pt x="17" y="369"/>
                  </a:cubicBezTo>
                  <a:cubicBezTo>
                    <a:pt x="17" y="371"/>
                    <a:pt x="19" y="371"/>
                    <a:pt x="17" y="368"/>
                  </a:cubicBezTo>
                  <a:cubicBezTo>
                    <a:pt x="17" y="366"/>
                    <a:pt x="17" y="366"/>
                    <a:pt x="16" y="366"/>
                  </a:cubicBezTo>
                  <a:cubicBezTo>
                    <a:pt x="14" y="366"/>
                    <a:pt x="14" y="368"/>
                    <a:pt x="14" y="364"/>
                  </a:cubicBezTo>
                  <a:cubicBezTo>
                    <a:pt x="14" y="363"/>
                    <a:pt x="14" y="364"/>
                    <a:pt x="14" y="363"/>
                  </a:cubicBezTo>
                  <a:cubicBezTo>
                    <a:pt x="13" y="363"/>
                    <a:pt x="14" y="361"/>
                    <a:pt x="16" y="363"/>
                  </a:cubicBezTo>
                  <a:cubicBezTo>
                    <a:pt x="16" y="363"/>
                    <a:pt x="17" y="361"/>
                    <a:pt x="17" y="360"/>
                  </a:cubicBezTo>
                  <a:cubicBezTo>
                    <a:pt x="19" y="357"/>
                    <a:pt x="17" y="357"/>
                    <a:pt x="17" y="358"/>
                  </a:cubicBezTo>
                  <a:cubicBezTo>
                    <a:pt x="16" y="361"/>
                    <a:pt x="16" y="361"/>
                    <a:pt x="14" y="360"/>
                  </a:cubicBezTo>
                  <a:cubicBezTo>
                    <a:pt x="13" y="358"/>
                    <a:pt x="13" y="358"/>
                    <a:pt x="14" y="358"/>
                  </a:cubicBezTo>
                  <a:cubicBezTo>
                    <a:pt x="16" y="358"/>
                    <a:pt x="16" y="358"/>
                    <a:pt x="14" y="357"/>
                  </a:cubicBezTo>
                  <a:cubicBezTo>
                    <a:pt x="13" y="357"/>
                    <a:pt x="14" y="357"/>
                    <a:pt x="13" y="357"/>
                  </a:cubicBezTo>
                  <a:cubicBezTo>
                    <a:pt x="11" y="355"/>
                    <a:pt x="11" y="355"/>
                    <a:pt x="10" y="354"/>
                  </a:cubicBezTo>
                  <a:cubicBezTo>
                    <a:pt x="8" y="354"/>
                    <a:pt x="11" y="352"/>
                    <a:pt x="13" y="354"/>
                  </a:cubicBezTo>
                  <a:cubicBezTo>
                    <a:pt x="14" y="355"/>
                    <a:pt x="16" y="355"/>
                    <a:pt x="14" y="354"/>
                  </a:cubicBezTo>
                  <a:cubicBezTo>
                    <a:pt x="13" y="352"/>
                    <a:pt x="11" y="351"/>
                    <a:pt x="14" y="352"/>
                  </a:cubicBezTo>
                  <a:cubicBezTo>
                    <a:pt x="17" y="352"/>
                    <a:pt x="16" y="352"/>
                    <a:pt x="13" y="351"/>
                  </a:cubicBezTo>
                  <a:cubicBezTo>
                    <a:pt x="11" y="349"/>
                    <a:pt x="14" y="349"/>
                    <a:pt x="13" y="347"/>
                  </a:cubicBezTo>
                  <a:cubicBezTo>
                    <a:pt x="13" y="347"/>
                    <a:pt x="14" y="346"/>
                    <a:pt x="16" y="347"/>
                  </a:cubicBezTo>
                  <a:cubicBezTo>
                    <a:pt x="17" y="349"/>
                    <a:pt x="16" y="346"/>
                    <a:pt x="14" y="344"/>
                  </a:cubicBezTo>
                  <a:cubicBezTo>
                    <a:pt x="14" y="343"/>
                    <a:pt x="16" y="341"/>
                    <a:pt x="14" y="341"/>
                  </a:cubicBezTo>
                  <a:cubicBezTo>
                    <a:pt x="13" y="343"/>
                    <a:pt x="14" y="346"/>
                    <a:pt x="13" y="346"/>
                  </a:cubicBezTo>
                  <a:cubicBezTo>
                    <a:pt x="11" y="346"/>
                    <a:pt x="13" y="343"/>
                    <a:pt x="11" y="340"/>
                  </a:cubicBezTo>
                  <a:cubicBezTo>
                    <a:pt x="11" y="336"/>
                    <a:pt x="13" y="336"/>
                    <a:pt x="13" y="335"/>
                  </a:cubicBezTo>
                  <a:cubicBezTo>
                    <a:pt x="13" y="332"/>
                    <a:pt x="16" y="335"/>
                    <a:pt x="16" y="335"/>
                  </a:cubicBezTo>
                  <a:cubicBezTo>
                    <a:pt x="14" y="333"/>
                    <a:pt x="16" y="333"/>
                    <a:pt x="14" y="333"/>
                  </a:cubicBezTo>
                  <a:cubicBezTo>
                    <a:pt x="14" y="332"/>
                    <a:pt x="13" y="332"/>
                    <a:pt x="11" y="330"/>
                  </a:cubicBezTo>
                  <a:cubicBezTo>
                    <a:pt x="11" y="329"/>
                    <a:pt x="11" y="330"/>
                    <a:pt x="10" y="329"/>
                  </a:cubicBezTo>
                  <a:cubicBezTo>
                    <a:pt x="10" y="327"/>
                    <a:pt x="11" y="329"/>
                    <a:pt x="14" y="329"/>
                  </a:cubicBezTo>
                  <a:cubicBezTo>
                    <a:pt x="16" y="329"/>
                    <a:pt x="17" y="329"/>
                    <a:pt x="19" y="330"/>
                  </a:cubicBezTo>
                  <a:cubicBezTo>
                    <a:pt x="22" y="332"/>
                    <a:pt x="17" y="327"/>
                    <a:pt x="19" y="327"/>
                  </a:cubicBezTo>
                  <a:cubicBezTo>
                    <a:pt x="20" y="327"/>
                    <a:pt x="17" y="324"/>
                    <a:pt x="17" y="326"/>
                  </a:cubicBezTo>
                  <a:cubicBezTo>
                    <a:pt x="17" y="327"/>
                    <a:pt x="16" y="324"/>
                    <a:pt x="13" y="326"/>
                  </a:cubicBezTo>
                  <a:cubicBezTo>
                    <a:pt x="10" y="326"/>
                    <a:pt x="10" y="326"/>
                    <a:pt x="10" y="324"/>
                  </a:cubicBezTo>
                  <a:cubicBezTo>
                    <a:pt x="11" y="322"/>
                    <a:pt x="11" y="324"/>
                    <a:pt x="13" y="324"/>
                  </a:cubicBezTo>
                  <a:cubicBezTo>
                    <a:pt x="14" y="324"/>
                    <a:pt x="10" y="322"/>
                    <a:pt x="11" y="321"/>
                  </a:cubicBezTo>
                  <a:cubicBezTo>
                    <a:pt x="13" y="318"/>
                    <a:pt x="16" y="319"/>
                    <a:pt x="16" y="318"/>
                  </a:cubicBezTo>
                  <a:cubicBezTo>
                    <a:pt x="16" y="315"/>
                    <a:pt x="14" y="316"/>
                    <a:pt x="14" y="315"/>
                  </a:cubicBezTo>
                  <a:cubicBezTo>
                    <a:pt x="13" y="313"/>
                    <a:pt x="11" y="313"/>
                    <a:pt x="11" y="315"/>
                  </a:cubicBezTo>
                  <a:cubicBezTo>
                    <a:pt x="11" y="316"/>
                    <a:pt x="8" y="315"/>
                    <a:pt x="6" y="313"/>
                  </a:cubicBezTo>
                  <a:cubicBezTo>
                    <a:pt x="6" y="310"/>
                    <a:pt x="3" y="312"/>
                    <a:pt x="3" y="313"/>
                  </a:cubicBezTo>
                  <a:cubicBezTo>
                    <a:pt x="3" y="316"/>
                    <a:pt x="3" y="316"/>
                    <a:pt x="2" y="315"/>
                  </a:cubicBezTo>
                  <a:cubicBezTo>
                    <a:pt x="0" y="312"/>
                    <a:pt x="3" y="310"/>
                    <a:pt x="6" y="307"/>
                  </a:cubicBezTo>
                  <a:cubicBezTo>
                    <a:pt x="11" y="305"/>
                    <a:pt x="8" y="302"/>
                    <a:pt x="11" y="304"/>
                  </a:cubicBezTo>
                  <a:cubicBezTo>
                    <a:pt x="13" y="304"/>
                    <a:pt x="10" y="302"/>
                    <a:pt x="13" y="302"/>
                  </a:cubicBezTo>
                  <a:cubicBezTo>
                    <a:pt x="16" y="302"/>
                    <a:pt x="13" y="305"/>
                    <a:pt x="16" y="307"/>
                  </a:cubicBezTo>
                  <a:cubicBezTo>
                    <a:pt x="19" y="308"/>
                    <a:pt x="14" y="313"/>
                    <a:pt x="17" y="312"/>
                  </a:cubicBezTo>
                  <a:cubicBezTo>
                    <a:pt x="19" y="310"/>
                    <a:pt x="17" y="310"/>
                    <a:pt x="19" y="305"/>
                  </a:cubicBezTo>
                  <a:cubicBezTo>
                    <a:pt x="19" y="301"/>
                    <a:pt x="19" y="302"/>
                    <a:pt x="19" y="299"/>
                  </a:cubicBezTo>
                  <a:cubicBezTo>
                    <a:pt x="19" y="298"/>
                    <a:pt x="22" y="298"/>
                    <a:pt x="20" y="296"/>
                  </a:cubicBezTo>
                  <a:cubicBezTo>
                    <a:pt x="20" y="294"/>
                    <a:pt x="19" y="294"/>
                    <a:pt x="22" y="293"/>
                  </a:cubicBezTo>
                  <a:cubicBezTo>
                    <a:pt x="23" y="293"/>
                    <a:pt x="25" y="291"/>
                    <a:pt x="25" y="290"/>
                  </a:cubicBezTo>
                  <a:cubicBezTo>
                    <a:pt x="26" y="288"/>
                    <a:pt x="26" y="285"/>
                    <a:pt x="23" y="285"/>
                  </a:cubicBezTo>
                  <a:cubicBezTo>
                    <a:pt x="22" y="285"/>
                    <a:pt x="20" y="284"/>
                    <a:pt x="22" y="284"/>
                  </a:cubicBezTo>
                  <a:cubicBezTo>
                    <a:pt x="23" y="282"/>
                    <a:pt x="23" y="279"/>
                    <a:pt x="22" y="276"/>
                  </a:cubicBezTo>
                  <a:cubicBezTo>
                    <a:pt x="22" y="273"/>
                    <a:pt x="26" y="273"/>
                    <a:pt x="25" y="268"/>
                  </a:cubicBezTo>
                  <a:cubicBezTo>
                    <a:pt x="23" y="265"/>
                    <a:pt x="25" y="266"/>
                    <a:pt x="25" y="263"/>
                  </a:cubicBezTo>
                  <a:cubicBezTo>
                    <a:pt x="25" y="262"/>
                    <a:pt x="25" y="262"/>
                    <a:pt x="26" y="263"/>
                  </a:cubicBezTo>
                  <a:cubicBezTo>
                    <a:pt x="28" y="265"/>
                    <a:pt x="29" y="260"/>
                    <a:pt x="25" y="260"/>
                  </a:cubicBezTo>
                  <a:cubicBezTo>
                    <a:pt x="22" y="259"/>
                    <a:pt x="28" y="257"/>
                    <a:pt x="26" y="256"/>
                  </a:cubicBezTo>
                  <a:cubicBezTo>
                    <a:pt x="23" y="256"/>
                    <a:pt x="23" y="251"/>
                    <a:pt x="22" y="256"/>
                  </a:cubicBezTo>
                  <a:cubicBezTo>
                    <a:pt x="22" y="257"/>
                    <a:pt x="19" y="259"/>
                    <a:pt x="16" y="252"/>
                  </a:cubicBezTo>
                  <a:cubicBezTo>
                    <a:pt x="14" y="248"/>
                    <a:pt x="16" y="248"/>
                    <a:pt x="17" y="238"/>
                  </a:cubicBezTo>
                  <a:cubicBezTo>
                    <a:pt x="17" y="232"/>
                    <a:pt x="19" y="240"/>
                    <a:pt x="20" y="231"/>
                  </a:cubicBezTo>
                  <a:cubicBezTo>
                    <a:pt x="22" y="223"/>
                    <a:pt x="19" y="224"/>
                    <a:pt x="19" y="218"/>
                  </a:cubicBezTo>
                  <a:cubicBezTo>
                    <a:pt x="20" y="210"/>
                    <a:pt x="17" y="215"/>
                    <a:pt x="17" y="207"/>
                  </a:cubicBezTo>
                  <a:cubicBezTo>
                    <a:pt x="19" y="203"/>
                    <a:pt x="22" y="210"/>
                    <a:pt x="22" y="203"/>
                  </a:cubicBezTo>
                  <a:cubicBezTo>
                    <a:pt x="22" y="196"/>
                    <a:pt x="23" y="206"/>
                    <a:pt x="23" y="196"/>
                  </a:cubicBezTo>
                  <a:cubicBezTo>
                    <a:pt x="25" y="190"/>
                    <a:pt x="26" y="195"/>
                    <a:pt x="26" y="190"/>
                  </a:cubicBezTo>
                  <a:cubicBezTo>
                    <a:pt x="26" y="187"/>
                    <a:pt x="31" y="184"/>
                    <a:pt x="31" y="175"/>
                  </a:cubicBezTo>
                  <a:cubicBezTo>
                    <a:pt x="31" y="167"/>
                    <a:pt x="36" y="171"/>
                    <a:pt x="34" y="165"/>
                  </a:cubicBezTo>
                  <a:cubicBezTo>
                    <a:pt x="33" y="161"/>
                    <a:pt x="37" y="158"/>
                    <a:pt x="36" y="154"/>
                  </a:cubicBezTo>
                  <a:cubicBezTo>
                    <a:pt x="34" y="151"/>
                    <a:pt x="36" y="150"/>
                    <a:pt x="34" y="142"/>
                  </a:cubicBezTo>
                  <a:cubicBezTo>
                    <a:pt x="33" y="134"/>
                    <a:pt x="34" y="133"/>
                    <a:pt x="36" y="131"/>
                  </a:cubicBezTo>
                  <a:cubicBezTo>
                    <a:pt x="37" y="129"/>
                    <a:pt x="37" y="125"/>
                    <a:pt x="36" y="120"/>
                  </a:cubicBezTo>
                  <a:cubicBezTo>
                    <a:pt x="33" y="116"/>
                    <a:pt x="37" y="117"/>
                    <a:pt x="39" y="111"/>
                  </a:cubicBezTo>
                  <a:cubicBezTo>
                    <a:pt x="39" y="103"/>
                    <a:pt x="40" y="106"/>
                    <a:pt x="40" y="101"/>
                  </a:cubicBezTo>
                  <a:cubicBezTo>
                    <a:pt x="39" y="98"/>
                    <a:pt x="43" y="91"/>
                    <a:pt x="42" y="88"/>
                  </a:cubicBezTo>
                  <a:cubicBezTo>
                    <a:pt x="40" y="84"/>
                    <a:pt x="45" y="83"/>
                    <a:pt x="43" y="77"/>
                  </a:cubicBezTo>
                  <a:cubicBezTo>
                    <a:pt x="40" y="69"/>
                    <a:pt x="45" y="63"/>
                    <a:pt x="43" y="63"/>
                  </a:cubicBezTo>
                  <a:cubicBezTo>
                    <a:pt x="40" y="61"/>
                    <a:pt x="43" y="58"/>
                    <a:pt x="43" y="58"/>
                  </a:cubicBezTo>
                  <a:cubicBezTo>
                    <a:pt x="45" y="58"/>
                    <a:pt x="45" y="56"/>
                    <a:pt x="46" y="47"/>
                  </a:cubicBezTo>
                  <a:cubicBezTo>
                    <a:pt x="48" y="38"/>
                    <a:pt x="45" y="36"/>
                    <a:pt x="46" y="30"/>
                  </a:cubicBezTo>
                  <a:cubicBezTo>
                    <a:pt x="46" y="24"/>
                    <a:pt x="45" y="24"/>
                    <a:pt x="45" y="19"/>
                  </a:cubicBezTo>
                  <a:cubicBezTo>
                    <a:pt x="45" y="16"/>
                    <a:pt x="43" y="21"/>
                    <a:pt x="43" y="10"/>
                  </a:cubicBezTo>
                  <a:cubicBezTo>
                    <a:pt x="53" y="7"/>
                    <a:pt x="46" y="4"/>
                    <a:pt x="48" y="4"/>
                  </a:cubicBezTo>
                  <a:cubicBezTo>
                    <a:pt x="51" y="4"/>
                    <a:pt x="51" y="0"/>
                    <a:pt x="51" y="0"/>
                  </a:cubicBezTo>
                  <a:close/>
                  <a:moveTo>
                    <a:pt x="59" y="411"/>
                  </a:moveTo>
                  <a:cubicBezTo>
                    <a:pt x="59" y="383"/>
                    <a:pt x="59" y="383"/>
                    <a:pt x="59" y="383"/>
                  </a:cubicBezTo>
                  <a:moveTo>
                    <a:pt x="59" y="411"/>
                  </a:moveTo>
                  <a:cubicBezTo>
                    <a:pt x="59" y="383"/>
                    <a:pt x="59" y="383"/>
                    <a:pt x="59" y="383"/>
                  </a:cubicBezTo>
                  <a:cubicBezTo>
                    <a:pt x="57" y="382"/>
                    <a:pt x="56" y="385"/>
                    <a:pt x="54" y="385"/>
                  </a:cubicBezTo>
                  <a:cubicBezTo>
                    <a:pt x="53" y="385"/>
                    <a:pt x="53" y="382"/>
                    <a:pt x="51" y="382"/>
                  </a:cubicBezTo>
                  <a:cubicBezTo>
                    <a:pt x="49" y="382"/>
                    <a:pt x="49" y="385"/>
                    <a:pt x="48" y="386"/>
                  </a:cubicBezTo>
                  <a:cubicBezTo>
                    <a:pt x="46" y="386"/>
                    <a:pt x="45" y="385"/>
                    <a:pt x="45" y="385"/>
                  </a:cubicBezTo>
                  <a:cubicBezTo>
                    <a:pt x="43" y="385"/>
                    <a:pt x="45" y="385"/>
                    <a:pt x="45" y="386"/>
                  </a:cubicBezTo>
                  <a:cubicBezTo>
                    <a:pt x="45" y="388"/>
                    <a:pt x="46" y="386"/>
                    <a:pt x="46" y="388"/>
                  </a:cubicBezTo>
                  <a:cubicBezTo>
                    <a:pt x="45" y="389"/>
                    <a:pt x="45" y="389"/>
                    <a:pt x="45" y="388"/>
                  </a:cubicBezTo>
                  <a:cubicBezTo>
                    <a:pt x="43" y="386"/>
                    <a:pt x="43" y="389"/>
                    <a:pt x="45" y="393"/>
                  </a:cubicBezTo>
                  <a:cubicBezTo>
                    <a:pt x="45" y="396"/>
                    <a:pt x="51" y="391"/>
                    <a:pt x="53" y="393"/>
                  </a:cubicBezTo>
                  <a:cubicBezTo>
                    <a:pt x="54" y="396"/>
                    <a:pt x="45" y="396"/>
                    <a:pt x="46" y="399"/>
                  </a:cubicBezTo>
                  <a:cubicBezTo>
                    <a:pt x="46" y="403"/>
                    <a:pt x="56" y="405"/>
                    <a:pt x="56" y="406"/>
                  </a:cubicBezTo>
                  <a:cubicBezTo>
                    <a:pt x="49" y="405"/>
                    <a:pt x="51" y="403"/>
                    <a:pt x="51" y="405"/>
                  </a:cubicBezTo>
                  <a:cubicBezTo>
                    <a:pt x="49" y="406"/>
                    <a:pt x="48" y="403"/>
                    <a:pt x="46" y="403"/>
                  </a:cubicBezTo>
                  <a:cubicBezTo>
                    <a:pt x="45" y="405"/>
                    <a:pt x="48" y="406"/>
                    <a:pt x="45" y="405"/>
                  </a:cubicBezTo>
                  <a:cubicBezTo>
                    <a:pt x="42" y="402"/>
                    <a:pt x="39" y="400"/>
                    <a:pt x="40" y="402"/>
                  </a:cubicBezTo>
                  <a:cubicBezTo>
                    <a:pt x="40" y="405"/>
                    <a:pt x="45" y="403"/>
                    <a:pt x="42" y="405"/>
                  </a:cubicBezTo>
                  <a:cubicBezTo>
                    <a:pt x="39" y="405"/>
                    <a:pt x="40" y="406"/>
                    <a:pt x="39" y="406"/>
                  </a:cubicBezTo>
                  <a:cubicBezTo>
                    <a:pt x="36" y="405"/>
                    <a:pt x="36" y="405"/>
                    <a:pt x="36" y="405"/>
                  </a:cubicBezTo>
                  <a:cubicBezTo>
                    <a:pt x="36" y="406"/>
                    <a:pt x="34" y="405"/>
                    <a:pt x="33" y="405"/>
                  </a:cubicBezTo>
                  <a:cubicBezTo>
                    <a:pt x="31" y="405"/>
                    <a:pt x="34" y="406"/>
                    <a:pt x="34" y="406"/>
                  </a:cubicBezTo>
                  <a:cubicBezTo>
                    <a:pt x="33" y="408"/>
                    <a:pt x="31" y="405"/>
                    <a:pt x="31" y="406"/>
                  </a:cubicBezTo>
                  <a:cubicBezTo>
                    <a:pt x="31" y="408"/>
                    <a:pt x="31" y="408"/>
                    <a:pt x="31" y="408"/>
                  </a:cubicBezTo>
                  <a:cubicBezTo>
                    <a:pt x="33" y="410"/>
                    <a:pt x="34" y="408"/>
                    <a:pt x="36" y="408"/>
                  </a:cubicBezTo>
                  <a:cubicBezTo>
                    <a:pt x="36" y="410"/>
                    <a:pt x="36" y="406"/>
                    <a:pt x="37" y="406"/>
                  </a:cubicBezTo>
                  <a:cubicBezTo>
                    <a:pt x="37" y="406"/>
                    <a:pt x="36" y="408"/>
                    <a:pt x="37" y="408"/>
                  </a:cubicBezTo>
                  <a:cubicBezTo>
                    <a:pt x="37" y="410"/>
                    <a:pt x="40" y="406"/>
                    <a:pt x="39" y="408"/>
                  </a:cubicBezTo>
                  <a:cubicBezTo>
                    <a:pt x="39" y="411"/>
                    <a:pt x="39" y="410"/>
                    <a:pt x="40" y="410"/>
                  </a:cubicBezTo>
                  <a:cubicBezTo>
                    <a:pt x="40" y="410"/>
                    <a:pt x="40" y="411"/>
                    <a:pt x="42" y="410"/>
                  </a:cubicBezTo>
                  <a:cubicBezTo>
                    <a:pt x="43" y="410"/>
                    <a:pt x="45" y="411"/>
                    <a:pt x="45" y="411"/>
                  </a:cubicBezTo>
                  <a:cubicBezTo>
                    <a:pt x="46" y="410"/>
                    <a:pt x="46" y="411"/>
                    <a:pt x="48" y="411"/>
                  </a:cubicBezTo>
                  <a:cubicBezTo>
                    <a:pt x="48" y="410"/>
                    <a:pt x="49" y="411"/>
                    <a:pt x="49" y="410"/>
                  </a:cubicBezTo>
                  <a:cubicBezTo>
                    <a:pt x="49" y="408"/>
                    <a:pt x="49" y="411"/>
                    <a:pt x="51" y="411"/>
                  </a:cubicBezTo>
                  <a:cubicBezTo>
                    <a:pt x="56" y="411"/>
                    <a:pt x="57" y="413"/>
                    <a:pt x="57" y="411"/>
                  </a:cubicBezTo>
                  <a:cubicBezTo>
                    <a:pt x="57" y="410"/>
                    <a:pt x="57" y="411"/>
                    <a:pt x="59" y="411"/>
                  </a:cubicBezTo>
                  <a:close/>
                  <a:moveTo>
                    <a:pt x="20" y="291"/>
                  </a:moveTo>
                  <a:cubicBezTo>
                    <a:pt x="20" y="291"/>
                    <a:pt x="19" y="291"/>
                    <a:pt x="20" y="293"/>
                  </a:cubicBezTo>
                  <a:cubicBezTo>
                    <a:pt x="22" y="293"/>
                    <a:pt x="23" y="291"/>
                    <a:pt x="23" y="291"/>
                  </a:cubicBezTo>
                  <a:cubicBezTo>
                    <a:pt x="25" y="290"/>
                    <a:pt x="23" y="290"/>
                    <a:pt x="23" y="290"/>
                  </a:cubicBezTo>
                  <a:cubicBezTo>
                    <a:pt x="25" y="290"/>
                    <a:pt x="26" y="288"/>
                    <a:pt x="23" y="287"/>
                  </a:cubicBezTo>
                  <a:cubicBezTo>
                    <a:pt x="22" y="285"/>
                    <a:pt x="23" y="287"/>
                    <a:pt x="22" y="287"/>
                  </a:cubicBezTo>
                  <a:cubicBezTo>
                    <a:pt x="22" y="287"/>
                    <a:pt x="20" y="287"/>
                    <a:pt x="20" y="288"/>
                  </a:cubicBezTo>
                  <a:cubicBezTo>
                    <a:pt x="22" y="290"/>
                    <a:pt x="20" y="288"/>
                    <a:pt x="19" y="290"/>
                  </a:cubicBezTo>
                  <a:cubicBezTo>
                    <a:pt x="19" y="290"/>
                    <a:pt x="19" y="290"/>
                    <a:pt x="20" y="291"/>
                  </a:cubicBezTo>
                  <a:close/>
                  <a:moveTo>
                    <a:pt x="43" y="402"/>
                  </a:moveTo>
                  <a:cubicBezTo>
                    <a:pt x="42" y="400"/>
                    <a:pt x="42" y="400"/>
                    <a:pt x="43" y="400"/>
                  </a:cubicBezTo>
                  <a:cubicBezTo>
                    <a:pt x="45" y="402"/>
                    <a:pt x="45" y="402"/>
                    <a:pt x="43" y="400"/>
                  </a:cubicBezTo>
                  <a:cubicBezTo>
                    <a:pt x="43" y="399"/>
                    <a:pt x="43" y="397"/>
                    <a:pt x="43" y="396"/>
                  </a:cubicBezTo>
                  <a:cubicBezTo>
                    <a:pt x="43" y="394"/>
                    <a:pt x="42" y="396"/>
                    <a:pt x="42" y="397"/>
                  </a:cubicBezTo>
                  <a:cubicBezTo>
                    <a:pt x="42" y="399"/>
                    <a:pt x="40" y="397"/>
                    <a:pt x="40" y="399"/>
                  </a:cubicBezTo>
                  <a:cubicBezTo>
                    <a:pt x="40" y="400"/>
                    <a:pt x="42" y="402"/>
                    <a:pt x="45" y="403"/>
                  </a:cubicBezTo>
                  <a:cubicBezTo>
                    <a:pt x="46" y="405"/>
                    <a:pt x="45" y="403"/>
                    <a:pt x="43" y="402"/>
                  </a:cubicBezTo>
                  <a:close/>
                  <a:moveTo>
                    <a:pt x="39" y="402"/>
                  </a:moveTo>
                  <a:cubicBezTo>
                    <a:pt x="39" y="400"/>
                    <a:pt x="37" y="402"/>
                    <a:pt x="37" y="400"/>
                  </a:cubicBezTo>
                  <a:cubicBezTo>
                    <a:pt x="36" y="399"/>
                    <a:pt x="34" y="399"/>
                    <a:pt x="34" y="400"/>
                  </a:cubicBezTo>
                  <a:cubicBezTo>
                    <a:pt x="34" y="402"/>
                    <a:pt x="33" y="403"/>
                    <a:pt x="34" y="403"/>
                  </a:cubicBezTo>
                  <a:cubicBezTo>
                    <a:pt x="36" y="403"/>
                    <a:pt x="34" y="402"/>
                    <a:pt x="36" y="403"/>
                  </a:cubicBezTo>
                  <a:cubicBezTo>
                    <a:pt x="37" y="403"/>
                    <a:pt x="36" y="403"/>
                    <a:pt x="37" y="405"/>
                  </a:cubicBezTo>
                  <a:cubicBezTo>
                    <a:pt x="39" y="405"/>
                    <a:pt x="39" y="403"/>
                    <a:pt x="39" y="402"/>
                  </a:cubicBezTo>
                  <a:close/>
                  <a:moveTo>
                    <a:pt x="13" y="265"/>
                  </a:moveTo>
                  <a:cubicBezTo>
                    <a:pt x="13" y="266"/>
                    <a:pt x="14" y="266"/>
                    <a:pt x="13" y="271"/>
                  </a:cubicBezTo>
                  <a:cubicBezTo>
                    <a:pt x="11" y="276"/>
                    <a:pt x="13" y="274"/>
                    <a:pt x="16" y="276"/>
                  </a:cubicBezTo>
                  <a:cubicBezTo>
                    <a:pt x="20" y="276"/>
                    <a:pt x="16" y="273"/>
                    <a:pt x="17" y="273"/>
                  </a:cubicBezTo>
                  <a:cubicBezTo>
                    <a:pt x="20" y="273"/>
                    <a:pt x="17" y="270"/>
                    <a:pt x="19" y="270"/>
                  </a:cubicBezTo>
                  <a:cubicBezTo>
                    <a:pt x="20" y="270"/>
                    <a:pt x="20" y="270"/>
                    <a:pt x="17" y="266"/>
                  </a:cubicBezTo>
                  <a:cubicBezTo>
                    <a:pt x="16" y="265"/>
                    <a:pt x="19" y="266"/>
                    <a:pt x="17" y="265"/>
                  </a:cubicBezTo>
                  <a:cubicBezTo>
                    <a:pt x="17" y="263"/>
                    <a:pt x="17" y="263"/>
                    <a:pt x="19" y="263"/>
                  </a:cubicBezTo>
                  <a:cubicBezTo>
                    <a:pt x="22" y="263"/>
                    <a:pt x="20" y="262"/>
                    <a:pt x="19" y="260"/>
                  </a:cubicBezTo>
                  <a:cubicBezTo>
                    <a:pt x="19" y="259"/>
                    <a:pt x="19" y="257"/>
                    <a:pt x="17" y="259"/>
                  </a:cubicBezTo>
                  <a:cubicBezTo>
                    <a:pt x="14" y="259"/>
                    <a:pt x="17" y="257"/>
                    <a:pt x="16" y="257"/>
                  </a:cubicBezTo>
                  <a:cubicBezTo>
                    <a:pt x="14" y="257"/>
                    <a:pt x="14" y="257"/>
                    <a:pt x="14" y="259"/>
                  </a:cubicBezTo>
                  <a:cubicBezTo>
                    <a:pt x="16" y="262"/>
                    <a:pt x="14" y="262"/>
                    <a:pt x="13" y="265"/>
                  </a:cubicBezTo>
                  <a:close/>
                  <a:moveTo>
                    <a:pt x="22" y="281"/>
                  </a:moveTo>
                  <a:cubicBezTo>
                    <a:pt x="22" y="281"/>
                    <a:pt x="22" y="282"/>
                    <a:pt x="20" y="282"/>
                  </a:cubicBezTo>
                  <a:cubicBezTo>
                    <a:pt x="20" y="282"/>
                    <a:pt x="20" y="281"/>
                    <a:pt x="22" y="281"/>
                  </a:cubicBezTo>
                  <a:close/>
                  <a:moveTo>
                    <a:pt x="16" y="281"/>
                  </a:moveTo>
                  <a:cubicBezTo>
                    <a:pt x="17" y="281"/>
                    <a:pt x="17" y="281"/>
                    <a:pt x="17" y="281"/>
                  </a:cubicBezTo>
                  <a:cubicBezTo>
                    <a:pt x="16" y="279"/>
                    <a:pt x="16" y="281"/>
                    <a:pt x="14" y="281"/>
                  </a:cubicBezTo>
                  <a:cubicBezTo>
                    <a:pt x="14" y="279"/>
                    <a:pt x="13" y="281"/>
                    <a:pt x="14" y="281"/>
                  </a:cubicBezTo>
                  <a:cubicBezTo>
                    <a:pt x="16" y="282"/>
                    <a:pt x="16" y="282"/>
                    <a:pt x="16" y="281"/>
                  </a:cubicBezTo>
                  <a:close/>
                  <a:moveTo>
                    <a:pt x="16" y="296"/>
                  </a:moveTo>
                  <a:cubicBezTo>
                    <a:pt x="16" y="296"/>
                    <a:pt x="16" y="296"/>
                    <a:pt x="17" y="296"/>
                  </a:cubicBezTo>
                  <a:cubicBezTo>
                    <a:pt x="17" y="298"/>
                    <a:pt x="17" y="296"/>
                    <a:pt x="17" y="294"/>
                  </a:cubicBezTo>
                  <a:cubicBezTo>
                    <a:pt x="16" y="293"/>
                    <a:pt x="16" y="294"/>
                    <a:pt x="14" y="294"/>
                  </a:cubicBezTo>
                  <a:cubicBezTo>
                    <a:pt x="13" y="293"/>
                    <a:pt x="13" y="294"/>
                    <a:pt x="14" y="296"/>
                  </a:cubicBezTo>
                  <a:cubicBezTo>
                    <a:pt x="14" y="296"/>
                    <a:pt x="14" y="296"/>
                    <a:pt x="16" y="296"/>
                  </a:cubicBezTo>
                  <a:close/>
                  <a:moveTo>
                    <a:pt x="16" y="293"/>
                  </a:moveTo>
                  <a:cubicBezTo>
                    <a:pt x="16" y="293"/>
                    <a:pt x="16" y="293"/>
                    <a:pt x="14" y="291"/>
                  </a:cubicBezTo>
                  <a:cubicBezTo>
                    <a:pt x="13" y="291"/>
                    <a:pt x="13" y="293"/>
                    <a:pt x="13" y="293"/>
                  </a:cubicBezTo>
                  <a:cubicBezTo>
                    <a:pt x="11" y="294"/>
                    <a:pt x="13" y="293"/>
                    <a:pt x="16" y="293"/>
                  </a:cubicBezTo>
                  <a:close/>
                  <a:moveTo>
                    <a:pt x="14" y="290"/>
                  </a:moveTo>
                  <a:cubicBezTo>
                    <a:pt x="16" y="290"/>
                    <a:pt x="16" y="290"/>
                    <a:pt x="16" y="290"/>
                  </a:cubicBezTo>
                  <a:cubicBezTo>
                    <a:pt x="16" y="288"/>
                    <a:pt x="14" y="288"/>
                    <a:pt x="13" y="290"/>
                  </a:cubicBezTo>
                  <a:cubicBezTo>
                    <a:pt x="11" y="290"/>
                    <a:pt x="13" y="290"/>
                    <a:pt x="13" y="291"/>
                  </a:cubicBezTo>
                  <a:cubicBezTo>
                    <a:pt x="13" y="291"/>
                    <a:pt x="14" y="291"/>
                    <a:pt x="14" y="290"/>
                  </a:cubicBezTo>
                  <a:close/>
                  <a:moveTo>
                    <a:pt x="17" y="290"/>
                  </a:moveTo>
                  <a:cubicBezTo>
                    <a:pt x="19" y="290"/>
                    <a:pt x="19" y="288"/>
                    <a:pt x="17" y="288"/>
                  </a:cubicBezTo>
                  <a:cubicBezTo>
                    <a:pt x="16" y="288"/>
                    <a:pt x="17" y="288"/>
                    <a:pt x="17" y="290"/>
                  </a:cubicBezTo>
                  <a:cubicBezTo>
                    <a:pt x="17" y="290"/>
                    <a:pt x="17" y="290"/>
                    <a:pt x="17" y="290"/>
                  </a:cubicBezTo>
                  <a:close/>
                  <a:moveTo>
                    <a:pt x="19" y="301"/>
                  </a:moveTo>
                  <a:cubicBezTo>
                    <a:pt x="19" y="299"/>
                    <a:pt x="19" y="299"/>
                    <a:pt x="17" y="299"/>
                  </a:cubicBezTo>
                  <a:cubicBezTo>
                    <a:pt x="17" y="299"/>
                    <a:pt x="16" y="301"/>
                    <a:pt x="17" y="302"/>
                  </a:cubicBezTo>
                  <a:cubicBezTo>
                    <a:pt x="17" y="302"/>
                    <a:pt x="19" y="302"/>
                    <a:pt x="19" y="301"/>
                  </a:cubicBezTo>
                  <a:close/>
                  <a:moveTo>
                    <a:pt x="13" y="301"/>
                  </a:moveTo>
                  <a:cubicBezTo>
                    <a:pt x="14" y="301"/>
                    <a:pt x="13" y="299"/>
                    <a:pt x="13" y="299"/>
                  </a:cubicBezTo>
                  <a:cubicBezTo>
                    <a:pt x="11" y="298"/>
                    <a:pt x="11" y="299"/>
                    <a:pt x="11" y="301"/>
                  </a:cubicBezTo>
                  <a:cubicBezTo>
                    <a:pt x="13" y="301"/>
                    <a:pt x="11" y="302"/>
                    <a:pt x="13" y="302"/>
                  </a:cubicBezTo>
                  <a:cubicBezTo>
                    <a:pt x="13" y="301"/>
                    <a:pt x="13" y="301"/>
                    <a:pt x="13" y="301"/>
                  </a:cubicBezTo>
                  <a:close/>
                  <a:moveTo>
                    <a:pt x="14" y="301"/>
                  </a:moveTo>
                  <a:cubicBezTo>
                    <a:pt x="14" y="301"/>
                    <a:pt x="16" y="299"/>
                    <a:pt x="16" y="301"/>
                  </a:cubicBezTo>
                  <a:cubicBezTo>
                    <a:pt x="16" y="301"/>
                    <a:pt x="16" y="302"/>
                    <a:pt x="14" y="301"/>
                  </a:cubicBezTo>
                  <a:close/>
                  <a:moveTo>
                    <a:pt x="17" y="304"/>
                  </a:moveTo>
                  <a:cubicBezTo>
                    <a:pt x="17" y="304"/>
                    <a:pt x="17" y="304"/>
                    <a:pt x="17" y="302"/>
                  </a:cubicBezTo>
                  <a:cubicBezTo>
                    <a:pt x="17" y="302"/>
                    <a:pt x="16" y="302"/>
                    <a:pt x="16" y="304"/>
                  </a:cubicBezTo>
                  <a:cubicBezTo>
                    <a:pt x="16" y="305"/>
                    <a:pt x="16" y="305"/>
                    <a:pt x="17" y="304"/>
                  </a:cubicBezTo>
                  <a:close/>
                  <a:moveTo>
                    <a:pt x="6" y="305"/>
                  </a:moveTo>
                  <a:cubicBezTo>
                    <a:pt x="6" y="305"/>
                    <a:pt x="6" y="305"/>
                    <a:pt x="6" y="305"/>
                  </a:cubicBezTo>
                  <a:cubicBezTo>
                    <a:pt x="6" y="307"/>
                    <a:pt x="8" y="307"/>
                    <a:pt x="8" y="305"/>
                  </a:cubicBezTo>
                  <a:cubicBezTo>
                    <a:pt x="10" y="305"/>
                    <a:pt x="10" y="304"/>
                    <a:pt x="8" y="302"/>
                  </a:cubicBezTo>
                  <a:cubicBezTo>
                    <a:pt x="8" y="302"/>
                    <a:pt x="8" y="302"/>
                    <a:pt x="6" y="304"/>
                  </a:cubicBezTo>
                  <a:cubicBezTo>
                    <a:pt x="6" y="304"/>
                    <a:pt x="6" y="304"/>
                    <a:pt x="6" y="305"/>
                  </a:cubicBezTo>
                  <a:close/>
                  <a:moveTo>
                    <a:pt x="13" y="287"/>
                  </a:moveTo>
                  <a:cubicBezTo>
                    <a:pt x="13" y="287"/>
                    <a:pt x="13" y="287"/>
                    <a:pt x="11" y="287"/>
                  </a:cubicBezTo>
                  <a:cubicBezTo>
                    <a:pt x="11" y="288"/>
                    <a:pt x="11" y="288"/>
                    <a:pt x="11" y="288"/>
                  </a:cubicBezTo>
                  <a:cubicBezTo>
                    <a:pt x="13" y="288"/>
                    <a:pt x="13" y="287"/>
                    <a:pt x="13" y="287"/>
                  </a:cubicBezTo>
                  <a:close/>
                  <a:moveTo>
                    <a:pt x="14" y="288"/>
                  </a:moveTo>
                  <a:cubicBezTo>
                    <a:pt x="16" y="288"/>
                    <a:pt x="16" y="288"/>
                    <a:pt x="16" y="288"/>
                  </a:cubicBezTo>
                  <a:cubicBezTo>
                    <a:pt x="16" y="287"/>
                    <a:pt x="14" y="288"/>
                    <a:pt x="13" y="288"/>
                  </a:cubicBezTo>
                  <a:cubicBezTo>
                    <a:pt x="13" y="288"/>
                    <a:pt x="13" y="288"/>
                    <a:pt x="14" y="288"/>
                  </a:cubicBezTo>
                  <a:close/>
                  <a:moveTo>
                    <a:pt x="14" y="285"/>
                  </a:moveTo>
                  <a:cubicBezTo>
                    <a:pt x="14" y="284"/>
                    <a:pt x="14" y="284"/>
                    <a:pt x="16" y="284"/>
                  </a:cubicBezTo>
                  <a:cubicBezTo>
                    <a:pt x="16" y="285"/>
                    <a:pt x="14" y="287"/>
                    <a:pt x="14" y="285"/>
                  </a:cubicBezTo>
                  <a:close/>
                  <a:moveTo>
                    <a:pt x="19" y="284"/>
                  </a:moveTo>
                  <a:cubicBezTo>
                    <a:pt x="17" y="284"/>
                    <a:pt x="17" y="282"/>
                    <a:pt x="17" y="282"/>
                  </a:cubicBezTo>
                  <a:cubicBezTo>
                    <a:pt x="17" y="281"/>
                    <a:pt x="19" y="284"/>
                    <a:pt x="19" y="284"/>
                  </a:cubicBezTo>
                  <a:close/>
                  <a:moveTo>
                    <a:pt x="8" y="277"/>
                  </a:moveTo>
                  <a:cubicBezTo>
                    <a:pt x="8" y="277"/>
                    <a:pt x="10" y="276"/>
                    <a:pt x="10" y="277"/>
                  </a:cubicBezTo>
                  <a:cubicBezTo>
                    <a:pt x="11" y="277"/>
                    <a:pt x="8" y="279"/>
                    <a:pt x="8" y="277"/>
                  </a:cubicBezTo>
                  <a:close/>
                  <a:moveTo>
                    <a:pt x="10" y="302"/>
                  </a:moveTo>
                  <a:cubicBezTo>
                    <a:pt x="10" y="301"/>
                    <a:pt x="10" y="301"/>
                    <a:pt x="10" y="301"/>
                  </a:cubicBezTo>
                  <a:cubicBezTo>
                    <a:pt x="11" y="301"/>
                    <a:pt x="11" y="302"/>
                    <a:pt x="10" y="302"/>
                  </a:cubicBezTo>
                  <a:close/>
                  <a:moveTo>
                    <a:pt x="16" y="299"/>
                  </a:moveTo>
                  <a:cubicBezTo>
                    <a:pt x="16" y="299"/>
                    <a:pt x="14" y="298"/>
                    <a:pt x="14" y="299"/>
                  </a:cubicBezTo>
                  <a:cubicBezTo>
                    <a:pt x="14" y="299"/>
                    <a:pt x="14" y="299"/>
                    <a:pt x="16" y="299"/>
                  </a:cubicBezTo>
                  <a:cubicBezTo>
                    <a:pt x="16" y="299"/>
                    <a:pt x="17" y="299"/>
                    <a:pt x="16" y="299"/>
                  </a:cubicBezTo>
                  <a:close/>
                  <a:moveTo>
                    <a:pt x="17" y="293"/>
                  </a:moveTo>
                  <a:cubicBezTo>
                    <a:pt x="16" y="293"/>
                    <a:pt x="16" y="291"/>
                    <a:pt x="16" y="291"/>
                  </a:cubicBezTo>
                  <a:cubicBezTo>
                    <a:pt x="17" y="291"/>
                    <a:pt x="17" y="293"/>
                    <a:pt x="17" y="293"/>
                  </a:cubicBezTo>
                  <a:close/>
                  <a:moveTo>
                    <a:pt x="51" y="417"/>
                  </a:moveTo>
                  <a:cubicBezTo>
                    <a:pt x="53" y="417"/>
                    <a:pt x="53" y="419"/>
                    <a:pt x="54" y="419"/>
                  </a:cubicBezTo>
                  <a:cubicBezTo>
                    <a:pt x="56" y="419"/>
                    <a:pt x="54" y="419"/>
                    <a:pt x="53" y="417"/>
                  </a:cubicBezTo>
                  <a:cubicBezTo>
                    <a:pt x="51" y="416"/>
                    <a:pt x="53" y="416"/>
                    <a:pt x="54" y="416"/>
                  </a:cubicBezTo>
                  <a:cubicBezTo>
                    <a:pt x="56" y="416"/>
                    <a:pt x="57" y="416"/>
                    <a:pt x="56" y="416"/>
                  </a:cubicBezTo>
                  <a:cubicBezTo>
                    <a:pt x="56" y="417"/>
                    <a:pt x="56" y="417"/>
                    <a:pt x="56" y="419"/>
                  </a:cubicBezTo>
                  <a:cubicBezTo>
                    <a:pt x="57" y="421"/>
                    <a:pt x="57" y="417"/>
                    <a:pt x="59" y="419"/>
                  </a:cubicBezTo>
                  <a:cubicBezTo>
                    <a:pt x="59" y="421"/>
                    <a:pt x="60" y="419"/>
                    <a:pt x="60" y="421"/>
                  </a:cubicBezTo>
                  <a:cubicBezTo>
                    <a:pt x="62" y="422"/>
                    <a:pt x="62" y="421"/>
                    <a:pt x="62" y="422"/>
                  </a:cubicBezTo>
                  <a:cubicBezTo>
                    <a:pt x="63" y="424"/>
                    <a:pt x="63" y="421"/>
                    <a:pt x="63" y="421"/>
                  </a:cubicBezTo>
                  <a:cubicBezTo>
                    <a:pt x="62" y="419"/>
                    <a:pt x="63" y="419"/>
                    <a:pt x="60" y="417"/>
                  </a:cubicBezTo>
                  <a:cubicBezTo>
                    <a:pt x="57" y="416"/>
                    <a:pt x="62" y="417"/>
                    <a:pt x="60" y="416"/>
                  </a:cubicBezTo>
                  <a:cubicBezTo>
                    <a:pt x="60" y="416"/>
                    <a:pt x="60" y="416"/>
                    <a:pt x="59" y="416"/>
                  </a:cubicBezTo>
                  <a:cubicBezTo>
                    <a:pt x="57" y="414"/>
                    <a:pt x="57" y="414"/>
                    <a:pt x="59" y="414"/>
                  </a:cubicBezTo>
                  <a:cubicBezTo>
                    <a:pt x="60" y="414"/>
                    <a:pt x="60" y="413"/>
                    <a:pt x="60" y="413"/>
                  </a:cubicBezTo>
                  <a:cubicBezTo>
                    <a:pt x="59" y="411"/>
                    <a:pt x="56" y="413"/>
                    <a:pt x="54" y="413"/>
                  </a:cubicBezTo>
                  <a:cubicBezTo>
                    <a:pt x="53" y="413"/>
                    <a:pt x="51" y="413"/>
                    <a:pt x="48" y="414"/>
                  </a:cubicBezTo>
                  <a:cubicBezTo>
                    <a:pt x="46" y="414"/>
                    <a:pt x="48" y="414"/>
                    <a:pt x="49" y="416"/>
                  </a:cubicBezTo>
                  <a:cubicBezTo>
                    <a:pt x="51" y="417"/>
                    <a:pt x="46" y="416"/>
                    <a:pt x="51" y="417"/>
                  </a:cubicBezTo>
                  <a:close/>
                  <a:moveTo>
                    <a:pt x="51" y="413"/>
                  </a:moveTo>
                  <a:cubicBezTo>
                    <a:pt x="54" y="411"/>
                    <a:pt x="53" y="413"/>
                    <a:pt x="51" y="411"/>
                  </a:cubicBezTo>
                  <a:cubicBezTo>
                    <a:pt x="48" y="411"/>
                    <a:pt x="48" y="411"/>
                    <a:pt x="46" y="413"/>
                  </a:cubicBezTo>
                  <a:cubicBezTo>
                    <a:pt x="45" y="413"/>
                    <a:pt x="46" y="413"/>
                    <a:pt x="48" y="413"/>
                  </a:cubicBezTo>
                  <a:cubicBezTo>
                    <a:pt x="48" y="413"/>
                    <a:pt x="48" y="413"/>
                    <a:pt x="51" y="413"/>
                  </a:cubicBezTo>
                  <a:close/>
                  <a:moveTo>
                    <a:pt x="43" y="413"/>
                  </a:moveTo>
                  <a:cubicBezTo>
                    <a:pt x="43" y="413"/>
                    <a:pt x="42" y="413"/>
                    <a:pt x="43" y="413"/>
                  </a:cubicBezTo>
                  <a:cubicBezTo>
                    <a:pt x="46" y="413"/>
                    <a:pt x="45" y="411"/>
                    <a:pt x="43" y="411"/>
                  </a:cubicBezTo>
                  <a:cubicBezTo>
                    <a:pt x="42" y="411"/>
                    <a:pt x="42" y="413"/>
                    <a:pt x="40" y="413"/>
                  </a:cubicBezTo>
                  <a:cubicBezTo>
                    <a:pt x="39" y="413"/>
                    <a:pt x="39" y="413"/>
                    <a:pt x="39" y="413"/>
                  </a:cubicBezTo>
                  <a:cubicBezTo>
                    <a:pt x="39" y="414"/>
                    <a:pt x="40" y="414"/>
                    <a:pt x="42" y="414"/>
                  </a:cubicBezTo>
                  <a:cubicBezTo>
                    <a:pt x="43" y="414"/>
                    <a:pt x="42" y="416"/>
                    <a:pt x="43" y="416"/>
                  </a:cubicBezTo>
                  <a:cubicBezTo>
                    <a:pt x="45" y="414"/>
                    <a:pt x="45" y="413"/>
                    <a:pt x="43" y="413"/>
                  </a:cubicBezTo>
                  <a:close/>
                  <a:moveTo>
                    <a:pt x="39" y="411"/>
                  </a:moveTo>
                  <a:cubicBezTo>
                    <a:pt x="39" y="411"/>
                    <a:pt x="37" y="410"/>
                    <a:pt x="36" y="411"/>
                  </a:cubicBezTo>
                  <a:cubicBezTo>
                    <a:pt x="36" y="411"/>
                    <a:pt x="36" y="413"/>
                    <a:pt x="37" y="411"/>
                  </a:cubicBezTo>
                  <a:cubicBezTo>
                    <a:pt x="39" y="411"/>
                    <a:pt x="37" y="413"/>
                    <a:pt x="39" y="411"/>
                  </a:cubicBezTo>
                  <a:cubicBezTo>
                    <a:pt x="40" y="411"/>
                    <a:pt x="39" y="411"/>
                    <a:pt x="39" y="411"/>
                  </a:cubicBezTo>
                  <a:close/>
                  <a:moveTo>
                    <a:pt x="65" y="424"/>
                  </a:moveTo>
                  <a:cubicBezTo>
                    <a:pt x="63" y="422"/>
                    <a:pt x="66" y="422"/>
                    <a:pt x="66" y="422"/>
                  </a:cubicBezTo>
                  <a:cubicBezTo>
                    <a:pt x="68" y="424"/>
                    <a:pt x="65" y="424"/>
                    <a:pt x="65" y="424"/>
                  </a:cubicBezTo>
                  <a:close/>
                  <a:moveTo>
                    <a:pt x="68" y="421"/>
                  </a:moveTo>
                  <a:cubicBezTo>
                    <a:pt x="68" y="421"/>
                    <a:pt x="68" y="419"/>
                    <a:pt x="68" y="421"/>
                  </a:cubicBezTo>
                  <a:cubicBezTo>
                    <a:pt x="68" y="422"/>
                    <a:pt x="66" y="421"/>
                    <a:pt x="66" y="421"/>
                  </a:cubicBezTo>
                  <a:cubicBezTo>
                    <a:pt x="66" y="422"/>
                    <a:pt x="66" y="422"/>
                    <a:pt x="68" y="422"/>
                  </a:cubicBezTo>
                  <a:cubicBezTo>
                    <a:pt x="69" y="422"/>
                    <a:pt x="69" y="422"/>
                    <a:pt x="68" y="421"/>
                  </a:cubicBezTo>
                  <a:close/>
                  <a:moveTo>
                    <a:pt x="33" y="403"/>
                  </a:moveTo>
                  <a:cubicBezTo>
                    <a:pt x="33" y="402"/>
                    <a:pt x="34" y="402"/>
                    <a:pt x="34" y="402"/>
                  </a:cubicBezTo>
                  <a:cubicBezTo>
                    <a:pt x="33" y="400"/>
                    <a:pt x="34" y="399"/>
                    <a:pt x="33" y="399"/>
                  </a:cubicBezTo>
                  <a:cubicBezTo>
                    <a:pt x="31" y="399"/>
                    <a:pt x="31" y="399"/>
                    <a:pt x="31" y="399"/>
                  </a:cubicBezTo>
                  <a:cubicBezTo>
                    <a:pt x="31" y="400"/>
                    <a:pt x="29" y="399"/>
                    <a:pt x="29" y="399"/>
                  </a:cubicBezTo>
                  <a:cubicBezTo>
                    <a:pt x="28" y="400"/>
                    <a:pt x="29" y="400"/>
                    <a:pt x="29" y="402"/>
                  </a:cubicBezTo>
                  <a:cubicBezTo>
                    <a:pt x="31" y="402"/>
                    <a:pt x="33" y="402"/>
                    <a:pt x="31" y="403"/>
                  </a:cubicBezTo>
                  <a:cubicBezTo>
                    <a:pt x="31" y="405"/>
                    <a:pt x="33" y="405"/>
                    <a:pt x="33" y="403"/>
                  </a:cubicBezTo>
                  <a:cubicBezTo>
                    <a:pt x="33" y="403"/>
                    <a:pt x="33" y="403"/>
                    <a:pt x="33" y="403"/>
                  </a:cubicBezTo>
                  <a:close/>
                  <a:moveTo>
                    <a:pt x="22" y="377"/>
                  </a:moveTo>
                  <a:cubicBezTo>
                    <a:pt x="22" y="375"/>
                    <a:pt x="23" y="374"/>
                    <a:pt x="23" y="374"/>
                  </a:cubicBezTo>
                  <a:cubicBezTo>
                    <a:pt x="25" y="374"/>
                    <a:pt x="23" y="377"/>
                    <a:pt x="22" y="377"/>
                  </a:cubicBezTo>
                  <a:close/>
                  <a:moveTo>
                    <a:pt x="28" y="400"/>
                  </a:moveTo>
                  <a:cubicBezTo>
                    <a:pt x="28" y="402"/>
                    <a:pt x="28" y="402"/>
                    <a:pt x="28" y="400"/>
                  </a:cubicBezTo>
                  <a:cubicBezTo>
                    <a:pt x="28" y="399"/>
                    <a:pt x="31" y="399"/>
                    <a:pt x="29" y="397"/>
                  </a:cubicBezTo>
                  <a:cubicBezTo>
                    <a:pt x="29" y="397"/>
                    <a:pt x="28" y="397"/>
                    <a:pt x="28" y="396"/>
                  </a:cubicBezTo>
                  <a:cubicBezTo>
                    <a:pt x="28" y="396"/>
                    <a:pt x="26" y="394"/>
                    <a:pt x="25" y="396"/>
                  </a:cubicBezTo>
                  <a:cubicBezTo>
                    <a:pt x="25" y="396"/>
                    <a:pt x="25" y="394"/>
                    <a:pt x="25" y="396"/>
                  </a:cubicBezTo>
                  <a:cubicBezTo>
                    <a:pt x="23" y="396"/>
                    <a:pt x="25" y="394"/>
                    <a:pt x="23" y="393"/>
                  </a:cubicBezTo>
                  <a:cubicBezTo>
                    <a:pt x="22" y="393"/>
                    <a:pt x="23" y="394"/>
                    <a:pt x="20" y="394"/>
                  </a:cubicBezTo>
                  <a:cubicBezTo>
                    <a:pt x="19" y="393"/>
                    <a:pt x="22" y="396"/>
                    <a:pt x="20" y="396"/>
                  </a:cubicBezTo>
                  <a:cubicBezTo>
                    <a:pt x="19" y="396"/>
                    <a:pt x="19" y="394"/>
                    <a:pt x="19" y="396"/>
                  </a:cubicBezTo>
                  <a:cubicBezTo>
                    <a:pt x="17" y="397"/>
                    <a:pt x="19" y="396"/>
                    <a:pt x="19" y="397"/>
                  </a:cubicBezTo>
                  <a:cubicBezTo>
                    <a:pt x="19" y="399"/>
                    <a:pt x="20" y="396"/>
                    <a:pt x="20" y="397"/>
                  </a:cubicBezTo>
                  <a:cubicBezTo>
                    <a:pt x="22" y="399"/>
                    <a:pt x="20" y="400"/>
                    <a:pt x="22" y="400"/>
                  </a:cubicBezTo>
                  <a:cubicBezTo>
                    <a:pt x="23" y="402"/>
                    <a:pt x="22" y="397"/>
                    <a:pt x="23" y="399"/>
                  </a:cubicBezTo>
                  <a:cubicBezTo>
                    <a:pt x="23" y="400"/>
                    <a:pt x="25" y="397"/>
                    <a:pt x="25" y="399"/>
                  </a:cubicBezTo>
                  <a:cubicBezTo>
                    <a:pt x="25" y="402"/>
                    <a:pt x="22" y="402"/>
                    <a:pt x="23" y="402"/>
                  </a:cubicBezTo>
                  <a:cubicBezTo>
                    <a:pt x="25" y="402"/>
                    <a:pt x="25" y="400"/>
                    <a:pt x="26" y="402"/>
                  </a:cubicBezTo>
                  <a:cubicBezTo>
                    <a:pt x="26" y="402"/>
                    <a:pt x="26" y="400"/>
                    <a:pt x="28" y="400"/>
                  </a:cubicBezTo>
                  <a:close/>
                  <a:moveTo>
                    <a:pt x="29" y="403"/>
                  </a:moveTo>
                  <a:cubicBezTo>
                    <a:pt x="29" y="402"/>
                    <a:pt x="29" y="400"/>
                    <a:pt x="28" y="402"/>
                  </a:cubicBezTo>
                  <a:cubicBezTo>
                    <a:pt x="28" y="403"/>
                    <a:pt x="26" y="402"/>
                    <a:pt x="28" y="403"/>
                  </a:cubicBezTo>
                  <a:cubicBezTo>
                    <a:pt x="28" y="403"/>
                    <a:pt x="28" y="403"/>
                    <a:pt x="29" y="403"/>
                  </a:cubicBezTo>
                  <a:close/>
                  <a:moveTo>
                    <a:pt x="14" y="391"/>
                  </a:moveTo>
                  <a:cubicBezTo>
                    <a:pt x="16" y="391"/>
                    <a:pt x="14" y="393"/>
                    <a:pt x="13" y="393"/>
                  </a:cubicBezTo>
                  <a:cubicBezTo>
                    <a:pt x="13" y="391"/>
                    <a:pt x="14" y="391"/>
                    <a:pt x="14" y="391"/>
                  </a:cubicBezTo>
                  <a:close/>
                  <a:moveTo>
                    <a:pt x="17" y="383"/>
                  </a:moveTo>
                  <a:cubicBezTo>
                    <a:pt x="17" y="382"/>
                    <a:pt x="17" y="382"/>
                    <a:pt x="17" y="382"/>
                  </a:cubicBezTo>
                  <a:cubicBezTo>
                    <a:pt x="17" y="380"/>
                    <a:pt x="17" y="382"/>
                    <a:pt x="16" y="382"/>
                  </a:cubicBezTo>
                  <a:cubicBezTo>
                    <a:pt x="14" y="383"/>
                    <a:pt x="16" y="383"/>
                    <a:pt x="16" y="385"/>
                  </a:cubicBezTo>
                  <a:cubicBezTo>
                    <a:pt x="16" y="385"/>
                    <a:pt x="17" y="385"/>
                    <a:pt x="17" y="383"/>
                  </a:cubicBezTo>
                  <a:close/>
                  <a:moveTo>
                    <a:pt x="16" y="391"/>
                  </a:moveTo>
                  <a:cubicBezTo>
                    <a:pt x="17" y="391"/>
                    <a:pt x="17" y="389"/>
                    <a:pt x="19" y="391"/>
                  </a:cubicBezTo>
                  <a:cubicBezTo>
                    <a:pt x="19" y="391"/>
                    <a:pt x="17" y="391"/>
                    <a:pt x="19" y="393"/>
                  </a:cubicBezTo>
                  <a:cubicBezTo>
                    <a:pt x="19" y="393"/>
                    <a:pt x="19" y="391"/>
                    <a:pt x="20" y="393"/>
                  </a:cubicBezTo>
                  <a:cubicBezTo>
                    <a:pt x="22" y="393"/>
                    <a:pt x="22" y="393"/>
                    <a:pt x="22" y="391"/>
                  </a:cubicBezTo>
                  <a:cubicBezTo>
                    <a:pt x="20" y="391"/>
                    <a:pt x="20" y="389"/>
                    <a:pt x="19" y="389"/>
                  </a:cubicBezTo>
                  <a:cubicBezTo>
                    <a:pt x="19" y="389"/>
                    <a:pt x="19" y="388"/>
                    <a:pt x="17" y="389"/>
                  </a:cubicBezTo>
                  <a:cubicBezTo>
                    <a:pt x="17" y="389"/>
                    <a:pt x="17" y="388"/>
                    <a:pt x="16" y="388"/>
                  </a:cubicBezTo>
                  <a:cubicBezTo>
                    <a:pt x="14" y="388"/>
                    <a:pt x="13" y="388"/>
                    <a:pt x="11" y="386"/>
                  </a:cubicBezTo>
                  <a:cubicBezTo>
                    <a:pt x="10" y="385"/>
                    <a:pt x="8" y="385"/>
                    <a:pt x="10" y="386"/>
                  </a:cubicBezTo>
                  <a:cubicBezTo>
                    <a:pt x="11" y="386"/>
                    <a:pt x="10" y="386"/>
                    <a:pt x="11" y="388"/>
                  </a:cubicBezTo>
                  <a:cubicBezTo>
                    <a:pt x="13" y="388"/>
                    <a:pt x="11" y="389"/>
                    <a:pt x="14" y="389"/>
                  </a:cubicBezTo>
                  <a:cubicBezTo>
                    <a:pt x="14" y="389"/>
                    <a:pt x="16" y="389"/>
                    <a:pt x="16" y="391"/>
                  </a:cubicBezTo>
                  <a:close/>
                  <a:moveTo>
                    <a:pt x="14" y="371"/>
                  </a:moveTo>
                  <a:cubicBezTo>
                    <a:pt x="14" y="369"/>
                    <a:pt x="14" y="371"/>
                    <a:pt x="14" y="372"/>
                  </a:cubicBezTo>
                  <a:cubicBezTo>
                    <a:pt x="13" y="372"/>
                    <a:pt x="14" y="374"/>
                    <a:pt x="16" y="374"/>
                  </a:cubicBezTo>
                  <a:cubicBezTo>
                    <a:pt x="16" y="372"/>
                    <a:pt x="16" y="371"/>
                    <a:pt x="14" y="371"/>
                  </a:cubicBezTo>
                  <a:close/>
                  <a:moveTo>
                    <a:pt x="8" y="375"/>
                  </a:moveTo>
                  <a:cubicBezTo>
                    <a:pt x="8" y="374"/>
                    <a:pt x="10" y="374"/>
                    <a:pt x="10" y="372"/>
                  </a:cubicBezTo>
                  <a:cubicBezTo>
                    <a:pt x="8" y="371"/>
                    <a:pt x="8" y="371"/>
                    <a:pt x="8" y="372"/>
                  </a:cubicBezTo>
                  <a:cubicBezTo>
                    <a:pt x="8" y="374"/>
                    <a:pt x="8" y="374"/>
                    <a:pt x="8" y="372"/>
                  </a:cubicBezTo>
                  <a:cubicBezTo>
                    <a:pt x="6" y="372"/>
                    <a:pt x="6" y="374"/>
                    <a:pt x="6" y="374"/>
                  </a:cubicBezTo>
                  <a:cubicBezTo>
                    <a:pt x="8" y="375"/>
                    <a:pt x="6" y="375"/>
                    <a:pt x="6" y="377"/>
                  </a:cubicBezTo>
                  <a:cubicBezTo>
                    <a:pt x="6" y="377"/>
                    <a:pt x="8" y="377"/>
                    <a:pt x="8" y="375"/>
                  </a:cubicBezTo>
                  <a:close/>
                  <a:moveTo>
                    <a:pt x="13" y="374"/>
                  </a:moveTo>
                  <a:cubicBezTo>
                    <a:pt x="11" y="372"/>
                    <a:pt x="11" y="372"/>
                    <a:pt x="11" y="372"/>
                  </a:cubicBezTo>
                  <a:cubicBezTo>
                    <a:pt x="13" y="374"/>
                    <a:pt x="11" y="374"/>
                    <a:pt x="13" y="375"/>
                  </a:cubicBezTo>
                  <a:cubicBezTo>
                    <a:pt x="14" y="375"/>
                    <a:pt x="14" y="374"/>
                    <a:pt x="13" y="374"/>
                  </a:cubicBezTo>
                  <a:close/>
                  <a:moveTo>
                    <a:pt x="16" y="377"/>
                  </a:moveTo>
                  <a:cubicBezTo>
                    <a:pt x="17" y="380"/>
                    <a:pt x="17" y="378"/>
                    <a:pt x="17" y="377"/>
                  </a:cubicBezTo>
                  <a:cubicBezTo>
                    <a:pt x="16" y="375"/>
                    <a:pt x="14" y="374"/>
                    <a:pt x="14" y="375"/>
                  </a:cubicBezTo>
                  <a:cubicBezTo>
                    <a:pt x="14" y="377"/>
                    <a:pt x="14" y="375"/>
                    <a:pt x="16" y="377"/>
                  </a:cubicBezTo>
                  <a:close/>
                  <a:moveTo>
                    <a:pt x="16" y="380"/>
                  </a:moveTo>
                  <a:cubicBezTo>
                    <a:pt x="16" y="380"/>
                    <a:pt x="16" y="378"/>
                    <a:pt x="14" y="377"/>
                  </a:cubicBezTo>
                  <a:cubicBezTo>
                    <a:pt x="13" y="377"/>
                    <a:pt x="11" y="377"/>
                    <a:pt x="13" y="377"/>
                  </a:cubicBezTo>
                  <a:cubicBezTo>
                    <a:pt x="13" y="378"/>
                    <a:pt x="13" y="377"/>
                    <a:pt x="13" y="378"/>
                  </a:cubicBezTo>
                  <a:cubicBezTo>
                    <a:pt x="14" y="378"/>
                    <a:pt x="13" y="378"/>
                    <a:pt x="14" y="380"/>
                  </a:cubicBezTo>
                  <a:cubicBezTo>
                    <a:pt x="14" y="382"/>
                    <a:pt x="14" y="380"/>
                    <a:pt x="16" y="380"/>
                  </a:cubicBezTo>
                  <a:close/>
                  <a:moveTo>
                    <a:pt x="10" y="375"/>
                  </a:moveTo>
                  <a:cubicBezTo>
                    <a:pt x="11" y="374"/>
                    <a:pt x="10" y="374"/>
                    <a:pt x="10" y="375"/>
                  </a:cubicBezTo>
                  <a:cubicBezTo>
                    <a:pt x="8" y="377"/>
                    <a:pt x="8" y="378"/>
                    <a:pt x="8" y="377"/>
                  </a:cubicBezTo>
                  <a:cubicBezTo>
                    <a:pt x="10" y="377"/>
                    <a:pt x="10" y="377"/>
                    <a:pt x="10" y="375"/>
                  </a:cubicBezTo>
                  <a:close/>
                  <a:moveTo>
                    <a:pt x="10" y="380"/>
                  </a:moveTo>
                  <a:cubicBezTo>
                    <a:pt x="10" y="380"/>
                    <a:pt x="11" y="378"/>
                    <a:pt x="10" y="378"/>
                  </a:cubicBezTo>
                  <a:cubicBezTo>
                    <a:pt x="8" y="378"/>
                    <a:pt x="8" y="378"/>
                    <a:pt x="8" y="378"/>
                  </a:cubicBezTo>
                  <a:cubicBezTo>
                    <a:pt x="8" y="378"/>
                    <a:pt x="8" y="378"/>
                    <a:pt x="10" y="380"/>
                  </a:cubicBezTo>
                  <a:close/>
                  <a:moveTo>
                    <a:pt x="6" y="369"/>
                  </a:moveTo>
                  <a:cubicBezTo>
                    <a:pt x="6" y="368"/>
                    <a:pt x="6" y="368"/>
                    <a:pt x="6" y="368"/>
                  </a:cubicBezTo>
                  <a:cubicBezTo>
                    <a:pt x="5" y="366"/>
                    <a:pt x="5" y="368"/>
                    <a:pt x="5" y="369"/>
                  </a:cubicBezTo>
                  <a:cubicBezTo>
                    <a:pt x="5" y="371"/>
                    <a:pt x="3" y="372"/>
                    <a:pt x="5" y="371"/>
                  </a:cubicBezTo>
                  <a:cubicBezTo>
                    <a:pt x="6" y="371"/>
                    <a:pt x="5" y="369"/>
                    <a:pt x="6" y="369"/>
                  </a:cubicBezTo>
                  <a:close/>
                  <a:moveTo>
                    <a:pt x="14" y="369"/>
                  </a:moveTo>
                  <a:cubicBezTo>
                    <a:pt x="13" y="369"/>
                    <a:pt x="13" y="368"/>
                    <a:pt x="13" y="368"/>
                  </a:cubicBezTo>
                  <a:cubicBezTo>
                    <a:pt x="14" y="368"/>
                    <a:pt x="14" y="369"/>
                    <a:pt x="14" y="369"/>
                  </a:cubicBezTo>
                  <a:close/>
                  <a:moveTo>
                    <a:pt x="14" y="368"/>
                  </a:moveTo>
                  <a:cubicBezTo>
                    <a:pt x="14" y="366"/>
                    <a:pt x="16" y="366"/>
                    <a:pt x="16" y="368"/>
                  </a:cubicBezTo>
                  <a:cubicBezTo>
                    <a:pt x="16" y="368"/>
                    <a:pt x="14" y="369"/>
                    <a:pt x="14" y="368"/>
                  </a:cubicBezTo>
                  <a:close/>
                  <a:moveTo>
                    <a:pt x="10" y="368"/>
                  </a:moveTo>
                  <a:cubicBezTo>
                    <a:pt x="10" y="369"/>
                    <a:pt x="11" y="369"/>
                    <a:pt x="11" y="368"/>
                  </a:cubicBezTo>
                  <a:cubicBezTo>
                    <a:pt x="10" y="368"/>
                    <a:pt x="11" y="366"/>
                    <a:pt x="10" y="366"/>
                  </a:cubicBezTo>
                  <a:cubicBezTo>
                    <a:pt x="8" y="366"/>
                    <a:pt x="8" y="368"/>
                    <a:pt x="8" y="368"/>
                  </a:cubicBezTo>
                  <a:cubicBezTo>
                    <a:pt x="6" y="369"/>
                    <a:pt x="6" y="369"/>
                    <a:pt x="8" y="369"/>
                  </a:cubicBezTo>
                  <a:cubicBezTo>
                    <a:pt x="10" y="369"/>
                    <a:pt x="10" y="368"/>
                    <a:pt x="10" y="368"/>
                  </a:cubicBezTo>
                  <a:close/>
                  <a:moveTo>
                    <a:pt x="13" y="366"/>
                  </a:moveTo>
                  <a:cubicBezTo>
                    <a:pt x="13" y="363"/>
                    <a:pt x="13" y="363"/>
                    <a:pt x="13" y="363"/>
                  </a:cubicBezTo>
                  <a:cubicBezTo>
                    <a:pt x="13" y="363"/>
                    <a:pt x="14" y="366"/>
                    <a:pt x="13" y="366"/>
                  </a:cubicBezTo>
                  <a:close/>
                  <a:moveTo>
                    <a:pt x="11" y="349"/>
                  </a:moveTo>
                  <a:cubicBezTo>
                    <a:pt x="13" y="349"/>
                    <a:pt x="11" y="347"/>
                    <a:pt x="11" y="347"/>
                  </a:cubicBezTo>
                  <a:cubicBezTo>
                    <a:pt x="11" y="349"/>
                    <a:pt x="10" y="347"/>
                    <a:pt x="11" y="347"/>
                  </a:cubicBezTo>
                  <a:cubicBezTo>
                    <a:pt x="11" y="346"/>
                    <a:pt x="11" y="344"/>
                    <a:pt x="11" y="341"/>
                  </a:cubicBezTo>
                  <a:cubicBezTo>
                    <a:pt x="11" y="338"/>
                    <a:pt x="11" y="336"/>
                    <a:pt x="11" y="336"/>
                  </a:cubicBezTo>
                  <a:cubicBezTo>
                    <a:pt x="10" y="336"/>
                    <a:pt x="10" y="336"/>
                    <a:pt x="8" y="336"/>
                  </a:cubicBezTo>
                  <a:cubicBezTo>
                    <a:pt x="6" y="338"/>
                    <a:pt x="6" y="338"/>
                    <a:pt x="6" y="338"/>
                  </a:cubicBezTo>
                  <a:cubicBezTo>
                    <a:pt x="8" y="340"/>
                    <a:pt x="6" y="340"/>
                    <a:pt x="8" y="340"/>
                  </a:cubicBezTo>
                  <a:cubicBezTo>
                    <a:pt x="8" y="341"/>
                    <a:pt x="8" y="343"/>
                    <a:pt x="8" y="344"/>
                  </a:cubicBezTo>
                  <a:cubicBezTo>
                    <a:pt x="6" y="343"/>
                    <a:pt x="6" y="343"/>
                    <a:pt x="6" y="343"/>
                  </a:cubicBezTo>
                  <a:cubicBezTo>
                    <a:pt x="5" y="344"/>
                    <a:pt x="5" y="343"/>
                    <a:pt x="5" y="343"/>
                  </a:cubicBezTo>
                  <a:cubicBezTo>
                    <a:pt x="3" y="344"/>
                    <a:pt x="3" y="344"/>
                    <a:pt x="5" y="346"/>
                  </a:cubicBezTo>
                  <a:cubicBezTo>
                    <a:pt x="5" y="347"/>
                    <a:pt x="5" y="349"/>
                    <a:pt x="6" y="351"/>
                  </a:cubicBezTo>
                  <a:cubicBezTo>
                    <a:pt x="8" y="352"/>
                    <a:pt x="8" y="349"/>
                    <a:pt x="6" y="347"/>
                  </a:cubicBezTo>
                  <a:cubicBezTo>
                    <a:pt x="6" y="346"/>
                    <a:pt x="6" y="346"/>
                    <a:pt x="8" y="347"/>
                  </a:cubicBezTo>
                  <a:cubicBezTo>
                    <a:pt x="10" y="347"/>
                    <a:pt x="8" y="347"/>
                    <a:pt x="8" y="349"/>
                  </a:cubicBezTo>
                  <a:cubicBezTo>
                    <a:pt x="8" y="351"/>
                    <a:pt x="8" y="349"/>
                    <a:pt x="8" y="351"/>
                  </a:cubicBezTo>
                  <a:cubicBezTo>
                    <a:pt x="8" y="352"/>
                    <a:pt x="8" y="352"/>
                    <a:pt x="10" y="352"/>
                  </a:cubicBezTo>
                  <a:cubicBezTo>
                    <a:pt x="13" y="352"/>
                    <a:pt x="11" y="349"/>
                    <a:pt x="11" y="349"/>
                  </a:cubicBezTo>
                  <a:close/>
                  <a:moveTo>
                    <a:pt x="5" y="360"/>
                  </a:moveTo>
                  <a:cubicBezTo>
                    <a:pt x="6" y="358"/>
                    <a:pt x="6" y="358"/>
                    <a:pt x="5" y="358"/>
                  </a:cubicBezTo>
                  <a:cubicBezTo>
                    <a:pt x="2" y="357"/>
                    <a:pt x="5" y="358"/>
                    <a:pt x="3" y="360"/>
                  </a:cubicBezTo>
                  <a:cubicBezTo>
                    <a:pt x="3" y="360"/>
                    <a:pt x="2" y="361"/>
                    <a:pt x="3" y="361"/>
                  </a:cubicBezTo>
                  <a:cubicBezTo>
                    <a:pt x="5" y="361"/>
                    <a:pt x="5" y="360"/>
                    <a:pt x="5" y="360"/>
                  </a:cubicBezTo>
                  <a:close/>
                  <a:moveTo>
                    <a:pt x="13" y="361"/>
                  </a:moveTo>
                  <a:cubicBezTo>
                    <a:pt x="14" y="361"/>
                    <a:pt x="14" y="361"/>
                    <a:pt x="13" y="360"/>
                  </a:cubicBezTo>
                  <a:cubicBezTo>
                    <a:pt x="13" y="358"/>
                    <a:pt x="13" y="358"/>
                    <a:pt x="11" y="357"/>
                  </a:cubicBezTo>
                  <a:cubicBezTo>
                    <a:pt x="11" y="357"/>
                    <a:pt x="10" y="357"/>
                    <a:pt x="11" y="358"/>
                  </a:cubicBezTo>
                  <a:cubicBezTo>
                    <a:pt x="13" y="360"/>
                    <a:pt x="10" y="358"/>
                    <a:pt x="11" y="361"/>
                  </a:cubicBezTo>
                  <a:cubicBezTo>
                    <a:pt x="13" y="361"/>
                    <a:pt x="13" y="361"/>
                    <a:pt x="13" y="361"/>
                  </a:cubicBezTo>
                  <a:close/>
                  <a:moveTo>
                    <a:pt x="3" y="349"/>
                  </a:moveTo>
                  <a:cubicBezTo>
                    <a:pt x="5" y="349"/>
                    <a:pt x="3" y="351"/>
                    <a:pt x="5" y="351"/>
                  </a:cubicBezTo>
                  <a:cubicBezTo>
                    <a:pt x="5" y="351"/>
                    <a:pt x="5" y="351"/>
                    <a:pt x="5" y="349"/>
                  </a:cubicBezTo>
                  <a:cubicBezTo>
                    <a:pt x="5" y="347"/>
                    <a:pt x="5" y="347"/>
                    <a:pt x="3" y="347"/>
                  </a:cubicBezTo>
                  <a:cubicBezTo>
                    <a:pt x="2" y="347"/>
                    <a:pt x="2" y="347"/>
                    <a:pt x="2" y="351"/>
                  </a:cubicBezTo>
                  <a:cubicBezTo>
                    <a:pt x="2" y="351"/>
                    <a:pt x="3" y="351"/>
                    <a:pt x="3" y="349"/>
                  </a:cubicBezTo>
                  <a:close/>
                  <a:moveTo>
                    <a:pt x="5" y="357"/>
                  </a:moveTo>
                  <a:cubicBezTo>
                    <a:pt x="5" y="357"/>
                    <a:pt x="5" y="358"/>
                    <a:pt x="6" y="357"/>
                  </a:cubicBezTo>
                  <a:cubicBezTo>
                    <a:pt x="6" y="355"/>
                    <a:pt x="6" y="357"/>
                    <a:pt x="8" y="357"/>
                  </a:cubicBezTo>
                  <a:cubicBezTo>
                    <a:pt x="8" y="355"/>
                    <a:pt x="6" y="355"/>
                    <a:pt x="8" y="355"/>
                  </a:cubicBezTo>
                  <a:cubicBezTo>
                    <a:pt x="10" y="354"/>
                    <a:pt x="8" y="354"/>
                    <a:pt x="8" y="354"/>
                  </a:cubicBezTo>
                  <a:cubicBezTo>
                    <a:pt x="6" y="355"/>
                    <a:pt x="8" y="352"/>
                    <a:pt x="6" y="354"/>
                  </a:cubicBezTo>
                  <a:cubicBezTo>
                    <a:pt x="6" y="354"/>
                    <a:pt x="5" y="352"/>
                    <a:pt x="3" y="352"/>
                  </a:cubicBezTo>
                  <a:cubicBezTo>
                    <a:pt x="2" y="352"/>
                    <a:pt x="6" y="354"/>
                    <a:pt x="5" y="354"/>
                  </a:cubicBezTo>
                  <a:cubicBezTo>
                    <a:pt x="5" y="355"/>
                    <a:pt x="3" y="352"/>
                    <a:pt x="3" y="355"/>
                  </a:cubicBezTo>
                  <a:cubicBezTo>
                    <a:pt x="3" y="357"/>
                    <a:pt x="5" y="355"/>
                    <a:pt x="5" y="357"/>
                  </a:cubicBezTo>
                  <a:close/>
                  <a:moveTo>
                    <a:pt x="11" y="364"/>
                  </a:moveTo>
                  <a:cubicBezTo>
                    <a:pt x="11" y="364"/>
                    <a:pt x="13" y="363"/>
                    <a:pt x="11" y="363"/>
                  </a:cubicBezTo>
                  <a:cubicBezTo>
                    <a:pt x="11" y="361"/>
                    <a:pt x="10" y="360"/>
                    <a:pt x="10" y="361"/>
                  </a:cubicBezTo>
                  <a:cubicBezTo>
                    <a:pt x="10" y="363"/>
                    <a:pt x="11" y="363"/>
                    <a:pt x="10" y="363"/>
                  </a:cubicBezTo>
                  <a:cubicBezTo>
                    <a:pt x="6" y="363"/>
                    <a:pt x="6" y="363"/>
                    <a:pt x="8" y="363"/>
                  </a:cubicBezTo>
                  <a:cubicBezTo>
                    <a:pt x="10" y="364"/>
                    <a:pt x="8" y="364"/>
                    <a:pt x="10" y="364"/>
                  </a:cubicBezTo>
                  <a:cubicBezTo>
                    <a:pt x="10" y="366"/>
                    <a:pt x="11" y="363"/>
                    <a:pt x="11" y="364"/>
                  </a:cubicBezTo>
                  <a:close/>
                  <a:moveTo>
                    <a:pt x="10" y="363"/>
                  </a:moveTo>
                  <a:cubicBezTo>
                    <a:pt x="8" y="361"/>
                    <a:pt x="6" y="361"/>
                    <a:pt x="8" y="360"/>
                  </a:cubicBezTo>
                  <a:cubicBezTo>
                    <a:pt x="10" y="363"/>
                    <a:pt x="10" y="363"/>
                    <a:pt x="10" y="363"/>
                  </a:cubicBezTo>
                  <a:close/>
                  <a:moveTo>
                    <a:pt x="11" y="366"/>
                  </a:moveTo>
                  <a:cubicBezTo>
                    <a:pt x="10" y="366"/>
                    <a:pt x="11" y="364"/>
                    <a:pt x="11" y="364"/>
                  </a:cubicBezTo>
                  <a:cubicBezTo>
                    <a:pt x="11" y="366"/>
                    <a:pt x="13" y="368"/>
                    <a:pt x="11" y="366"/>
                  </a:cubicBezTo>
                  <a:close/>
                  <a:moveTo>
                    <a:pt x="8" y="341"/>
                  </a:moveTo>
                  <a:cubicBezTo>
                    <a:pt x="8" y="341"/>
                    <a:pt x="5" y="340"/>
                    <a:pt x="5" y="341"/>
                  </a:cubicBezTo>
                  <a:cubicBezTo>
                    <a:pt x="5" y="343"/>
                    <a:pt x="6" y="341"/>
                    <a:pt x="6" y="343"/>
                  </a:cubicBezTo>
                  <a:cubicBezTo>
                    <a:pt x="8" y="343"/>
                    <a:pt x="8" y="343"/>
                    <a:pt x="8" y="341"/>
                  </a:cubicBezTo>
                  <a:close/>
                  <a:moveTo>
                    <a:pt x="11" y="335"/>
                  </a:moveTo>
                  <a:cubicBezTo>
                    <a:pt x="11" y="335"/>
                    <a:pt x="11" y="336"/>
                    <a:pt x="11" y="335"/>
                  </a:cubicBezTo>
                  <a:cubicBezTo>
                    <a:pt x="10" y="333"/>
                    <a:pt x="11" y="333"/>
                    <a:pt x="11" y="332"/>
                  </a:cubicBezTo>
                  <a:cubicBezTo>
                    <a:pt x="10" y="330"/>
                    <a:pt x="10" y="329"/>
                    <a:pt x="10" y="330"/>
                  </a:cubicBezTo>
                  <a:cubicBezTo>
                    <a:pt x="8" y="332"/>
                    <a:pt x="10" y="332"/>
                    <a:pt x="10" y="333"/>
                  </a:cubicBezTo>
                  <a:cubicBezTo>
                    <a:pt x="10" y="335"/>
                    <a:pt x="8" y="332"/>
                    <a:pt x="6" y="333"/>
                  </a:cubicBezTo>
                  <a:cubicBezTo>
                    <a:pt x="6" y="335"/>
                    <a:pt x="8" y="335"/>
                    <a:pt x="10" y="336"/>
                  </a:cubicBezTo>
                  <a:cubicBezTo>
                    <a:pt x="11" y="336"/>
                    <a:pt x="11" y="336"/>
                    <a:pt x="11" y="335"/>
                  </a:cubicBezTo>
                  <a:close/>
                  <a:moveTo>
                    <a:pt x="16" y="327"/>
                  </a:moveTo>
                  <a:cubicBezTo>
                    <a:pt x="16" y="329"/>
                    <a:pt x="16" y="327"/>
                    <a:pt x="17" y="327"/>
                  </a:cubicBezTo>
                  <a:cubicBezTo>
                    <a:pt x="17" y="327"/>
                    <a:pt x="16" y="327"/>
                    <a:pt x="14" y="326"/>
                  </a:cubicBezTo>
                  <a:cubicBezTo>
                    <a:pt x="14" y="326"/>
                    <a:pt x="11" y="326"/>
                    <a:pt x="11" y="327"/>
                  </a:cubicBezTo>
                  <a:cubicBezTo>
                    <a:pt x="11" y="329"/>
                    <a:pt x="14" y="327"/>
                    <a:pt x="16" y="327"/>
                  </a:cubicBezTo>
                  <a:close/>
                  <a:moveTo>
                    <a:pt x="8" y="333"/>
                  </a:moveTo>
                  <a:cubicBezTo>
                    <a:pt x="8" y="332"/>
                    <a:pt x="8" y="332"/>
                    <a:pt x="8" y="330"/>
                  </a:cubicBezTo>
                  <a:cubicBezTo>
                    <a:pt x="8" y="330"/>
                    <a:pt x="6" y="330"/>
                    <a:pt x="6" y="329"/>
                  </a:cubicBezTo>
                  <a:cubicBezTo>
                    <a:pt x="5" y="329"/>
                    <a:pt x="5" y="332"/>
                    <a:pt x="6" y="333"/>
                  </a:cubicBezTo>
                  <a:cubicBezTo>
                    <a:pt x="8" y="333"/>
                    <a:pt x="8" y="333"/>
                    <a:pt x="8" y="333"/>
                  </a:cubicBezTo>
                  <a:close/>
                  <a:moveTo>
                    <a:pt x="3" y="343"/>
                  </a:moveTo>
                  <a:cubicBezTo>
                    <a:pt x="3" y="341"/>
                    <a:pt x="5" y="343"/>
                    <a:pt x="3" y="341"/>
                  </a:cubicBezTo>
                  <a:cubicBezTo>
                    <a:pt x="3" y="340"/>
                    <a:pt x="3" y="341"/>
                    <a:pt x="3" y="341"/>
                  </a:cubicBezTo>
                  <a:cubicBezTo>
                    <a:pt x="2" y="341"/>
                    <a:pt x="2" y="343"/>
                    <a:pt x="2" y="343"/>
                  </a:cubicBezTo>
                  <a:cubicBezTo>
                    <a:pt x="3" y="344"/>
                    <a:pt x="3" y="344"/>
                    <a:pt x="3" y="343"/>
                  </a:cubicBezTo>
                  <a:close/>
                  <a:moveTo>
                    <a:pt x="8" y="326"/>
                  </a:moveTo>
                  <a:cubicBezTo>
                    <a:pt x="8" y="326"/>
                    <a:pt x="8" y="327"/>
                    <a:pt x="6" y="327"/>
                  </a:cubicBezTo>
                  <a:cubicBezTo>
                    <a:pt x="5" y="327"/>
                    <a:pt x="5" y="329"/>
                    <a:pt x="6" y="329"/>
                  </a:cubicBezTo>
                  <a:cubicBezTo>
                    <a:pt x="8" y="329"/>
                    <a:pt x="6" y="329"/>
                    <a:pt x="8" y="329"/>
                  </a:cubicBezTo>
                  <a:cubicBezTo>
                    <a:pt x="8" y="329"/>
                    <a:pt x="10" y="326"/>
                    <a:pt x="8" y="326"/>
                  </a:cubicBezTo>
                  <a:close/>
                  <a:moveTo>
                    <a:pt x="6" y="335"/>
                  </a:moveTo>
                  <a:cubicBezTo>
                    <a:pt x="6" y="333"/>
                    <a:pt x="5" y="332"/>
                    <a:pt x="5" y="330"/>
                  </a:cubicBezTo>
                  <a:cubicBezTo>
                    <a:pt x="3" y="329"/>
                    <a:pt x="3" y="329"/>
                    <a:pt x="3" y="329"/>
                  </a:cubicBezTo>
                  <a:cubicBezTo>
                    <a:pt x="2" y="330"/>
                    <a:pt x="3" y="330"/>
                    <a:pt x="3" y="332"/>
                  </a:cubicBezTo>
                  <a:cubicBezTo>
                    <a:pt x="2" y="332"/>
                    <a:pt x="2" y="333"/>
                    <a:pt x="3" y="333"/>
                  </a:cubicBezTo>
                  <a:cubicBezTo>
                    <a:pt x="5" y="332"/>
                    <a:pt x="5" y="333"/>
                    <a:pt x="5" y="335"/>
                  </a:cubicBezTo>
                  <a:cubicBezTo>
                    <a:pt x="5" y="336"/>
                    <a:pt x="5" y="336"/>
                    <a:pt x="5" y="336"/>
                  </a:cubicBezTo>
                  <a:cubicBezTo>
                    <a:pt x="6" y="335"/>
                    <a:pt x="6" y="335"/>
                    <a:pt x="6" y="335"/>
                  </a:cubicBezTo>
                  <a:close/>
                  <a:moveTo>
                    <a:pt x="3" y="336"/>
                  </a:moveTo>
                  <a:cubicBezTo>
                    <a:pt x="5" y="335"/>
                    <a:pt x="3" y="333"/>
                    <a:pt x="3" y="333"/>
                  </a:cubicBezTo>
                  <a:cubicBezTo>
                    <a:pt x="2" y="335"/>
                    <a:pt x="2" y="333"/>
                    <a:pt x="2" y="335"/>
                  </a:cubicBezTo>
                  <a:cubicBezTo>
                    <a:pt x="2" y="336"/>
                    <a:pt x="2" y="336"/>
                    <a:pt x="3" y="336"/>
                  </a:cubicBezTo>
                  <a:close/>
                  <a:moveTo>
                    <a:pt x="3" y="340"/>
                  </a:moveTo>
                  <a:cubicBezTo>
                    <a:pt x="5" y="340"/>
                    <a:pt x="5" y="341"/>
                    <a:pt x="5" y="340"/>
                  </a:cubicBezTo>
                  <a:cubicBezTo>
                    <a:pt x="5" y="340"/>
                    <a:pt x="5" y="338"/>
                    <a:pt x="3" y="338"/>
                  </a:cubicBezTo>
                  <a:cubicBezTo>
                    <a:pt x="3" y="338"/>
                    <a:pt x="0" y="338"/>
                    <a:pt x="2" y="340"/>
                  </a:cubicBezTo>
                  <a:cubicBezTo>
                    <a:pt x="3" y="340"/>
                    <a:pt x="3" y="340"/>
                    <a:pt x="3" y="340"/>
                  </a:cubicBezTo>
                  <a:close/>
                  <a:moveTo>
                    <a:pt x="5" y="326"/>
                  </a:moveTo>
                  <a:cubicBezTo>
                    <a:pt x="5" y="326"/>
                    <a:pt x="6" y="324"/>
                    <a:pt x="6" y="326"/>
                  </a:cubicBezTo>
                  <a:cubicBezTo>
                    <a:pt x="6" y="326"/>
                    <a:pt x="5" y="327"/>
                    <a:pt x="5" y="326"/>
                  </a:cubicBezTo>
                  <a:close/>
                  <a:moveTo>
                    <a:pt x="13" y="318"/>
                  </a:moveTo>
                  <a:cubicBezTo>
                    <a:pt x="13" y="316"/>
                    <a:pt x="16" y="316"/>
                    <a:pt x="14" y="318"/>
                  </a:cubicBezTo>
                  <a:cubicBezTo>
                    <a:pt x="13" y="318"/>
                    <a:pt x="13" y="318"/>
                    <a:pt x="13" y="318"/>
                  </a:cubicBezTo>
                  <a:close/>
                  <a:moveTo>
                    <a:pt x="3" y="336"/>
                  </a:moveTo>
                  <a:cubicBezTo>
                    <a:pt x="5" y="336"/>
                    <a:pt x="5" y="336"/>
                    <a:pt x="3" y="336"/>
                  </a:cubicBezTo>
                  <a:cubicBezTo>
                    <a:pt x="2" y="336"/>
                    <a:pt x="2" y="336"/>
                    <a:pt x="2" y="338"/>
                  </a:cubicBezTo>
                  <a:cubicBezTo>
                    <a:pt x="2" y="338"/>
                    <a:pt x="2" y="338"/>
                    <a:pt x="3" y="336"/>
                  </a:cubicBezTo>
                  <a:close/>
                  <a:moveTo>
                    <a:pt x="6" y="340"/>
                  </a:moveTo>
                  <a:cubicBezTo>
                    <a:pt x="6" y="340"/>
                    <a:pt x="6" y="338"/>
                    <a:pt x="5" y="338"/>
                  </a:cubicBezTo>
                  <a:cubicBezTo>
                    <a:pt x="5" y="338"/>
                    <a:pt x="5" y="338"/>
                    <a:pt x="5" y="340"/>
                  </a:cubicBezTo>
                  <a:cubicBezTo>
                    <a:pt x="5" y="340"/>
                    <a:pt x="5" y="340"/>
                    <a:pt x="6" y="340"/>
                  </a:cubicBezTo>
                  <a:close/>
                  <a:moveTo>
                    <a:pt x="14" y="333"/>
                  </a:moveTo>
                  <a:cubicBezTo>
                    <a:pt x="14" y="333"/>
                    <a:pt x="13" y="332"/>
                    <a:pt x="11" y="332"/>
                  </a:cubicBezTo>
                  <a:cubicBezTo>
                    <a:pt x="11" y="330"/>
                    <a:pt x="11" y="329"/>
                    <a:pt x="11" y="330"/>
                  </a:cubicBezTo>
                  <a:cubicBezTo>
                    <a:pt x="11" y="333"/>
                    <a:pt x="11" y="332"/>
                    <a:pt x="11" y="333"/>
                  </a:cubicBezTo>
                  <a:cubicBezTo>
                    <a:pt x="13" y="333"/>
                    <a:pt x="14" y="333"/>
                    <a:pt x="14" y="333"/>
                  </a:cubicBezTo>
                  <a:close/>
                </a:path>
              </a:pathLst>
            </a:custGeom>
            <a:grpFill/>
            <a:ln w="3175" cmpd="sng">
              <a:solidFill>
                <a:srgbClr val="5B616A"/>
              </a:solidFill>
              <a:round/>
              <a:headEnd/>
              <a:tailEnd/>
            </a:ln>
          </p:spPr>
          <p:txBody>
            <a:bodyPr/>
            <a:lstStyle/>
            <a:p>
              <a:endParaRPr lang="en-GB"/>
            </a:p>
          </p:txBody>
        </p:sp>
        <p:sp>
          <p:nvSpPr>
            <p:cNvPr id="45" name="Freeform 233">
              <a:extLst>
                <a:ext uri="{FF2B5EF4-FFF2-40B4-BE49-F238E27FC236}">
                  <a16:creationId xmlns:a16="http://schemas.microsoft.com/office/drawing/2014/main" id="{9920F2F9-AD1B-0A03-52C5-68B4B1AE93E3}"/>
                </a:ext>
              </a:extLst>
            </p:cNvPr>
            <p:cNvSpPr>
              <a:spLocks noEditPoints="1"/>
            </p:cNvSpPr>
            <p:nvPr/>
          </p:nvSpPr>
          <p:spPr bwMode="auto">
            <a:xfrm>
              <a:off x="3128501" y="5807606"/>
              <a:ext cx="494775" cy="1172113"/>
            </a:xfrm>
            <a:custGeom>
              <a:avLst/>
              <a:gdLst/>
              <a:ahLst/>
              <a:cxnLst>
                <a:cxn ang="0">
                  <a:pos x="124" y="104"/>
                </a:cxn>
                <a:cxn ang="0">
                  <a:pos x="130" y="140"/>
                </a:cxn>
                <a:cxn ang="0">
                  <a:pos x="131" y="166"/>
                </a:cxn>
                <a:cxn ang="0">
                  <a:pos x="93" y="180"/>
                </a:cxn>
                <a:cxn ang="0">
                  <a:pos x="92" y="199"/>
                </a:cxn>
                <a:cxn ang="0">
                  <a:pos x="69" y="202"/>
                </a:cxn>
                <a:cxn ang="0">
                  <a:pos x="81" y="222"/>
                </a:cxn>
                <a:cxn ang="0">
                  <a:pos x="73" y="227"/>
                </a:cxn>
                <a:cxn ang="0">
                  <a:pos x="58" y="250"/>
                </a:cxn>
                <a:cxn ang="0">
                  <a:pos x="64" y="275"/>
                </a:cxn>
                <a:cxn ang="0">
                  <a:pos x="49" y="298"/>
                </a:cxn>
                <a:cxn ang="0">
                  <a:pos x="43" y="335"/>
                </a:cxn>
                <a:cxn ang="0">
                  <a:pos x="13" y="328"/>
                </a:cxn>
                <a:cxn ang="0">
                  <a:pos x="2" y="306"/>
                </a:cxn>
                <a:cxn ang="0">
                  <a:pos x="11" y="281"/>
                </a:cxn>
                <a:cxn ang="0">
                  <a:pos x="16" y="261"/>
                </a:cxn>
                <a:cxn ang="0">
                  <a:pos x="17" y="247"/>
                </a:cxn>
                <a:cxn ang="0">
                  <a:pos x="16" y="228"/>
                </a:cxn>
                <a:cxn ang="0">
                  <a:pos x="16" y="206"/>
                </a:cxn>
                <a:cxn ang="0">
                  <a:pos x="22" y="179"/>
                </a:cxn>
                <a:cxn ang="0">
                  <a:pos x="26" y="151"/>
                </a:cxn>
                <a:cxn ang="0">
                  <a:pos x="31" y="119"/>
                </a:cxn>
                <a:cxn ang="0">
                  <a:pos x="28" y="91"/>
                </a:cxn>
                <a:cxn ang="0">
                  <a:pos x="34" y="67"/>
                </a:cxn>
                <a:cxn ang="0">
                  <a:pos x="42" y="33"/>
                </a:cxn>
                <a:cxn ang="0">
                  <a:pos x="52" y="11"/>
                </a:cxn>
                <a:cxn ang="0">
                  <a:pos x="66" y="5"/>
                </a:cxn>
                <a:cxn ang="0">
                  <a:pos x="86" y="3"/>
                </a:cxn>
                <a:cxn ang="0">
                  <a:pos x="101" y="20"/>
                </a:cxn>
                <a:cxn ang="0">
                  <a:pos x="128" y="39"/>
                </a:cxn>
                <a:cxn ang="0">
                  <a:pos x="121" y="56"/>
                </a:cxn>
                <a:cxn ang="0">
                  <a:pos x="145" y="57"/>
                </a:cxn>
                <a:cxn ang="0">
                  <a:pos x="159" y="42"/>
                </a:cxn>
                <a:cxn ang="0">
                  <a:pos x="133" y="82"/>
                </a:cxn>
                <a:cxn ang="0">
                  <a:pos x="45" y="366"/>
                </a:cxn>
                <a:cxn ang="0">
                  <a:pos x="64" y="366"/>
                </a:cxn>
                <a:cxn ang="0">
                  <a:pos x="66" y="363"/>
                </a:cxn>
                <a:cxn ang="0">
                  <a:pos x="46" y="349"/>
                </a:cxn>
                <a:cxn ang="0">
                  <a:pos x="43" y="345"/>
                </a:cxn>
                <a:cxn ang="0">
                  <a:pos x="42" y="366"/>
                </a:cxn>
                <a:cxn ang="0">
                  <a:pos x="78" y="365"/>
                </a:cxn>
                <a:cxn ang="0">
                  <a:pos x="72" y="366"/>
                </a:cxn>
                <a:cxn ang="0">
                  <a:pos x="49" y="370"/>
                </a:cxn>
                <a:cxn ang="0">
                  <a:pos x="51" y="368"/>
                </a:cxn>
                <a:cxn ang="0">
                  <a:pos x="45" y="371"/>
                </a:cxn>
                <a:cxn ang="0">
                  <a:pos x="55" y="371"/>
                </a:cxn>
                <a:cxn ang="0">
                  <a:pos x="58" y="370"/>
                </a:cxn>
              </a:cxnLst>
              <a:rect l="0" t="0" r="r" b="b"/>
              <a:pathLst>
                <a:path w="160" h="373">
                  <a:moveTo>
                    <a:pt x="128" y="87"/>
                  </a:moveTo>
                  <a:cubicBezTo>
                    <a:pt x="125" y="91"/>
                    <a:pt x="128" y="93"/>
                    <a:pt x="125" y="98"/>
                  </a:cubicBezTo>
                  <a:cubicBezTo>
                    <a:pt x="122" y="102"/>
                    <a:pt x="127" y="102"/>
                    <a:pt x="124" y="104"/>
                  </a:cubicBezTo>
                  <a:cubicBezTo>
                    <a:pt x="122" y="107"/>
                    <a:pt x="127" y="116"/>
                    <a:pt x="124" y="118"/>
                  </a:cubicBezTo>
                  <a:cubicBezTo>
                    <a:pt x="121" y="119"/>
                    <a:pt x="121" y="126"/>
                    <a:pt x="122" y="129"/>
                  </a:cubicBezTo>
                  <a:cubicBezTo>
                    <a:pt x="118" y="135"/>
                    <a:pt x="127" y="135"/>
                    <a:pt x="130" y="140"/>
                  </a:cubicBezTo>
                  <a:cubicBezTo>
                    <a:pt x="134" y="146"/>
                    <a:pt x="128" y="144"/>
                    <a:pt x="130" y="149"/>
                  </a:cubicBezTo>
                  <a:cubicBezTo>
                    <a:pt x="133" y="155"/>
                    <a:pt x="136" y="149"/>
                    <a:pt x="136" y="155"/>
                  </a:cubicBezTo>
                  <a:cubicBezTo>
                    <a:pt x="136" y="160"/>
                    <a:pt x="134" y="163"/>
                    <a:pt x="131" y="166"/>
                  </a:cubicBezTo>
                  <a:cubicBezTo>
                    <a:pt x="128" y="171"/>
                    <a:pt x="131" y="171"/>
                    <a:pt x="127" y="174"/>
                  </a:cubicBezTo>
                  <a:cubicBezTo>
                    <a:pt x="121" y="177"/>
                    <a:pt x="110" y="180"/>
                    <a:pt x="102" y="182"/>
                  </a:cubicBezTo>
                  <a:cubicBezTo>
                    <a:pt x="95" y="182"/>
                    <a:pt x="96" y="183"/>
                    <a:pt x="93" y="180"/>
                  </a:cubicBezTo>
                  <a:cubicBezTo>
                    <a:pt x="89" y="179"/>
                    <a:pt x="90" y="183"/>
                    <a:pt x="92" y="185"/>
                  </a:cubicBezTo>
                  <a:cubicBezTo>
                    <a:pt x="95" y="186"/>
                    <a:pt x="93" y="189"/>
                    <a:pt x="92" y="192"/>
                  </a:cubicBezTo>
                  <a:cubicBezTo>
                    <a:pt x="90" y="194"/>
                    <a:pt x="89" y="197"/>
                    <a:pt x="92" y="199"/>
                  </a:cubicBezTo>
                  <a:cubicBezTo>
                    <a:pt x="93" y="200"/>
                    <a:pt x="93" y="202"/>
                    <a:pt x="87" y="205"/>
                  </a:cubicBezTo>
                  <a:cubicBezTo>
                    <a:pt x="83" y="206"/>
                    <a:pt x="86" y="205"/>
                    <a:pt x="81" y="205"/>
                  </a:cubicBezTo>
                  <a:cubicBezTo>
                    <a:pt x="77" y="206"/>
                    <a:pt x="73" y="200"/>
                    <a:pt x="69" y="202"/>
                  </a:cubicBezTo>
                  <a:cubicBezTo>
                    <a:pt x="66" y="203"/>
                    <a:pt x="70" y="208"/>
                    <a:pt x="69" y="213"/>
                  </a:cubicBezTo>
                  <a:cubicBezTo>
                    <a:pt x="69" y="219"/>
                    <a:pt x="72" y="219"/>
                    <a:pt x="78" y="216"/>
                  </a:cubicBezTo>
                  <a:cubicBezTo>
                    <a:pt x="81" y="216"/>
                    <a:pt x="81" y="220"/>
                    <a:pt x="81" y="222"/>
                  </a:cubicBezTo>
                  <a:cubicBezTo>
                    <a:pt x="80" y="227"/>
                    <a:pt x="77" y="227"/>
                    <a:pt x="75" y="224"/>
                  </a:cubicBezTo>
                  <a:cubicBezTo>
                    <a:pt x="73" y="220"/>
                    <a:pt x="67" y="222"/>
                    <a:pt x="70" y="225"/>
                  </a:cubicBezTo>
                  <a:cubicBezTo>
                    <a:pt x="73" y="227"/>
                    <a:pt x="77" y="225"/>
                    <a:pt x="73" y="227"/>
                  </a:cubicBezTo>
                  <a:cubicBezTo>
                    <a:pt x="67" y="228"/>
                    <a:pt x="66" y="234"/>
                    <a:pt x="67" y="237"/>
                  </a:cubicBezTo>
                  <a:cubicBezTo>
                    <a:pt x="70" y="245"/>
                    <a:pt x="63" y="244"/>
                    <a:pt x="64" y="247"/>
                  </a:cubicBezTo>
                  <a:cubicBezTo>
                    <a:pt x="67" y="250"/>
                    <a:pt x="60" y="248"/>
                    <a:pt x="58" y="250"/>
                  </a:cubicBezTo>
                  <a:cubicBezTo>
                    <a:pt x="57" y="253"/>
                    <a:pt x="55" y="248"/>
                    <a:pt x="52" y="256"/>
                  </a:cubicBezTo>
                  <a:cubicBezTo>
                    <a:pt x="48" y="262"/>
                    <a:pt x="48" y="262"/>
                    <a:pt x="52" y="269"/>
                  </a:cubicBezTo>
                  <a:cubicBezTo>
                    <a:pt x="58" y="276"/>
                    <a:pt x="63" y="270"/>
                    <a:pt x="64" y="275"/>
                  </a:cubicBezTo>
                  <a:cubicBezTo>
                    <a:pt x="64" y="281"/>
                    <a:pt x="61" y="279"/>
                    <a:pt x="63" y="281"/>
                  </a:cubicBezTo>
                  <a:cubicBezTo>
                    <a:pt x="64" y="284"/>
                    <a:pt x="60" y="284"/>
                    <a:pt x="60" y="287"/>
                  </a:cubicBezTo>
                  <a:cubicBezTo>
                    <a:pt x="60" y="289"/>
                    <a:pt x="51" y="290"/>
                    <a:pt x="49" y="298"/>
                  </a:cubicBezTo>
                  <a:cubicBezTo>
                    <a:pt x="48" y="304"/>
                    <a:pt x="49" y="307"/>
                    <a:pt x="43" y="309"/>
                  </a:cubicBezTo>
                  <a:cubicBezTo>
                    <a:pt x="35" y="312"/>
                    <a:pt x="37" y="318"/>
                    <a:pt x="37" y="323"/>
                  </a:cubicBezTo>
                  <a:cubicBezTo>
                    <a:pt x="38" y="331"/>
                    <a:pt x="45" y="335"/>
                    <a:pt x="43" y="335"/>
                  </a:cubicBezTo>
                  <a:cubicBezTo>
                    <a:pt x="42" y="332"/>
                    <a:pt x="34" y="334"/>
                    <a:pt x="29" y="331"/>
                  </a:cubicBezTo>
                  <a:cubicBezTo>
                    <a:pt x="29" y="331"/>
                    <a:pt x="22" y="331"/>
                    <a:pt x="17" y="331"/>
                  </a:cubicBezTo>
                  <a:cubicBezTo>
                    <a:pt x="13" y="331"/>
                    <a:pt x="16" y="329"/>
                    <a:pt x="13" y="328"/>
                  </a:cubicBezTo>
                  <a:cubicBezTo>
                    <a:pt x="10" y="326"/>
                    <a:pt x="13" y="314"/>
                    <a:pt x="10" y="314"/>
                  </a:cubicBezTo>
                  <a:cubicBezTo>
                    <a:pt x="7" y="314"/>
                    <a:pt x="5" y="318"/>
                    <a:pt x="5" y="314"/>
                  </a:cubicBezTo>
                  <a:cubicBezTo>
                    <a:pt x="3" y="307"/>
                    <a:pt x="0" y="310"/>
                    <a:pt x="2" y="306"/>
                  </a:cubicBezTo>
                  <a:cubicBezTo>
                    <a:pt x="3" y="303"/>
                    <a:pt x="0" y="298"/>
                    <a:pt x="3" y="300"/>
                  </a:cubicBezTo>
                  <a:cubicBezTo>
                    <a:pt x="7" y="300"/>
                    <a:pt x="8" y="290"/>
                    <a:pt x="11" y="289"/>
                  </a:cubicBezTo>
                  <a:cubicBezTo>
                    <a:pt x="14" y="286"/>
                    <a:pt x="8" y="284"/>
                    <a:pt x="11" y="281"/>
                  </a:cubicBezTo>
                  <a:cubicBezTo>
                    <a:pt x="13" y="279"/>
                    <a:pt x="10" y="279"/>
                    <a:pt x="14" y="275"/>
                  </a:cubicBezTo>
                  <a:cubicBezTo>
                    <a:pt x="19" y="272"/>
                    <a:pt x="11" y="272"/>
                    <a:pt x="16" y="269"/>
                  </a:cubicBezTo>
                  <a:cubicBezTo>
                    <a:pt x="19" y="267"/>
                    <a:pt x="14" y="262"/>
                    <a:pt x="16" y="261"/>
                  </a:cubicBezTo>
                  <a:cubicBezTo>
                    <a:pt x="19" y="259"/>
                    <a:pt x="13" y="256"/>
                    <a:pt x="17" y="255"/>
                  </a:cubicBezTo>
                  <a:cubicBezTo>
                    <a:pt x="20" y="253"/>
                    <a:pt x="20" y="248"/>
                    <a:pt x="16" y="248"/>
                  </a:cubicBezTo>
                  <a:cubicBezTo>
                    <a:pt x="13" y="247"/>
                    <a:pt x="13" y="245"/>
                    <a:pt x="17" y="247"/>
                  </a:cubicBezTo>
                  <a:cubicBezTo>
                    <a:pt x="22" y="247"/>
                    <a:pt x="23" y="241"/>
                    <a:pt x="17" y="242"/>
                  </a:cubicBezTo>
                  <a:cubicBezTo>
                    <a:pt x="13" y="244"/>
                    <a:pt x="19" y="237"/>
                    <a:pt x="17" y="236"/>
                  </a:cubicBezTo>
                  <a:cubicBezTo>
                    <a:pt x="14" y="234"/>
                    <a:pt x="17" y="230"/>
                    <a:pt x="16" y="228"/>
                  </a:cubicBezTo>
                  <a:cubicBezTo>
                    <a:pt x="16" y="227"/>
                    <a:pt x="13" y="227"/>
                    <a:pt x="13" y="220"/>
                  </a:cubicBezTo>
                  <a:cubicBezTo>
                    <a:pt x="14" y="214"/>
                    <a:pt x="16" y="219"/>
                    <a:pt x="16" y="216"/>
                  </a:cubicBezTo>
                  <a:cubicBezTo>
                    <a:pt x="17" y="214"/>
                    <a:pt x="14" y="213"/>
                    <a:pt x="16" y="206"/>
                  </a:cubicBezTo>
                  <a:cubicBezTo>
                    <a:pt x="16" y="200"/>
                    <a:pt x="13" y="202"/>
                    <a:pt x="16" y="199"/>
                  </a:cubicBezTo>
                  <a:cubicBezTo>
                    <a:pt x="19" y="196"/>
                    <a:pt x="14" y="191"/>
                    <a:pt x="17" y="188"/>
                  </a:cubicBezTo>
                  <a:cubicBezTo>
                    <a:pt x="20" y="186"/>
                    <a:pt x="16" y="183"/>
                    <a:pt x="22" y="179"/>
                  </a:cubicBezTo>
                  <a:cubicBezTo>
                    <a:pt x="25" y="177"/>
                    <a:pt x="20" y="169"/>
                    <a:pt x="20" y="166"/>
                  </a:cubicBezTo>
                  <a:cubicBezTo>
                    <a:pt x="22" y="163"/>
                    <a:pt x="20" y="158"/>
                    <a:pt x="22" y="155"/>
                  </a:cubicBezTo>
                  <a:cubicBezTo>
                    <a:pt x="22" y="152"/>
                    <a:pt x="23" y="155"/>
                    <a:pt x="26" y="151"/>
                  </a:cubicBezTo>
                  <a:cubicBezTo>
                    <a:pt x="28" y="147"/>
                    <a:pt x="26" y="146"/>
                    <a:pt x="28" y="136"/>
                  </a:cubicBezTo>
                  <a:cubicBezTo>
                    <a:pt x="28" y="129"/>
                    <a:pt x="32" y="132"/>
                    <a:pt x="31" y="127"/>
                  </a:cubicBezTo>
                  <a:cubicBezTo>
                    <a:pt x="31" y="123"/>
                    <a:pt x="34" y="119"/>
                    <a:pt x="31" y="119"/>
                  </a:cubicBezTo>
                  <a:cubicBezTo>
                    <a:pt x="28" y="119"/>
                    <a:pt x="31" y="118"/>
                    <a:pt x="29" y="113"/>
                  </a:cubicBezTo>
                  <a:cubicBezTo>
                    <a:pt x="28" y="109"/>
                    <a:pt x="28" y="106"/>
                    <a:pt x="26" y="102"/>
                  </a:cubicBezTo>
                  <a:cubicBezTo>
                    <a:pt x="25" y="101"/>
                    <a:pt x="26" y="96"/>
                    <a:pt x="28" y="91"/>
                  </a:cubicBezTo>
                  <a:cubicBezTo>
                    <a:pt x="29" y="87"/>
                    <a:pt x="29" y="90"/>
                    <a:pt x="31" y="88"/>
                  </a:cubicBezTo>
                  <a:cubicBezTo>
                    <a:pt x="32" y="85"/>
                    <a:pt x="28" y="79"/>
                    <a:pt x="31" y="76"/>
                  </a:cubicBezTo>
                  <a:cubicBezTo>
                    <a:pt x="32" y="74"/>
                    <a:pt x="32" y="68"/>
                    <a:pt x="34" y="67"/>
                  </a:cubicBezTo>
                  <a:cubicBezTo>
                    <a:pt x="37" y="65"/>
                    <a:pt x="35" y="67"/>
                    <a:pt x="38" y="59"/>
                  </a:cubicBezTo>
                  <a:cubicBezTo>
                    <a:pt x="40" y="51"/>
                    <a:pt x="46" y="59"/>
                    <a:pt x="43" y="51"/>
                  </a:cubicBezTo>
                  <a:cubicBezTo>
                    <a:pt x="40" y="46"/>
                    <a:pt x="43" y="34"/>
                    <a:pt x="42" y="33"/>
                  </a:cubicBezTo>
                  <a:cubicBezTo>
                    <a:pt x="40" y="28"/>
                    <a:pt x="48" y="25"/>
                    <a:pt x="49" y="25"/>
                  </a:cubicBezTo>
                  <a:cubicBezTo>
                    <a:pt x="52" y="23"/>
                    <a:pt x="52" y="19"/>
                    <a:pt x="52" y="15"/>
                  </a:cubicBezTo>
                  <a:cubicBezTo>
                    <a:pt x="54" y="14"/>
                    <a:pt x="54" y="12"/>
                    <a:pt x="52" y="11"/>
                  </a:cubicBezTo>
                  <a:cubicBezTo>
                    <a:pt x="55" y="9"/>
                    <a:pt x="55" y="6"/>
                    <a:pt x="57" y="5"/>
                  </a:cubicBezTo>
                  <a:cubicBezTo>
                    <a:pt x="60" y="3"/>
                    <a:pt x="58" y="1"/>
                    <a:pt x="60" y="0"/>
                  </a:cubicBezTo>
                  <a:cubicBezTo>
                    <a:pt x="61" y="0"/>
                    <a:pt x="61" y="5"/>
                    <a:pt x="66" y="5"/>
                  </a:cubicBezTo>
                  <a:cubicBezTo>
                    <a:pt x="70" y="3"/>
                    <a:pt x="73" y="3"/>
                    <a:pt x="75" y="11"/>
                  </a:cubicBezTo>
                  <a:cubicBezTo>
                    <a:pt x="77" y="5"/>
                    <a:pt x="78" y="3"/>
                    <a:pt x="80" y="3"/>
                  </a:cubicBezTo>
                  <a:cubicBezTo>
                    <a:pt x="83" y="3"/>
                    <a:pt x="84" y="3"/>
                    <a:pt x="86" y="3"/>
                  </a:cubicBezTo>
                  <a:cubicBezTo>
                    <a:pt x="87" y="3"/>
                    <a:pt x="87" y="5"/>
                    <a:pt x="89" y="6"/>
                  </a:cubicBezTo>
                  <a:cubicBezTo>
                    <a:pt x="90" y="8"/>
                    <a:pt x="90" y="6"/>
                    <a:pt x="92" y="11"/>
                  </a:cubicBezTo>
                  <a:cubicBezTo>
                    <a:pt x="95" y="17"/>
                    <a:pt x="99" y="17"/>
                    <a:pt x="101" y="20"/>
                  </a:cubicBezTo>
                  <a:cubicBezTo>
                    <a:pt x="102" y="23"/>
                    <a:pt x="107" y="22"/>
                    <a:pt x="112" y="26"/>
                  </a:cubicBezTo>
                  <a:cubicBezTo>
                    <a:pt x="118" y="31"/>
                    <a:pt x="121" y="33"/>
                    <a:pt x="124" y="33"/>
                  </a:cubicBezTo>
                  <a:cubicBezTo>
                    <a:pt x="125" y="33"/>
                    <a:pt x="130" y="37"/>
                    <a:pt x="128" y="39"/>
                  </a:cubicBezTo>
                  <a:cubicBezTo>
                    <a:pt x="125" y="43"/>
                    <a:pt x="128" y="43"/>
                    <a:pt x="125" y="45"/>
                  </a:cubicBezTo>
                  <a:cubicBezTo>
                    <a:pt x="122" y="46"/>
                    <a:pt x="125" y="48"/>
                    <a:pt x="124" y="51"/>
                  </a:cubicBezTo>
                  <a:cubicBezTo>
                    <a:pt x="122" y="54"/>
                    <a:pt x="119" y="54"/>
                    <a:pt x="121" y="56"/>
                  </a:cubicBezTo>
                  <a:cubicBezTo>
                    <a:pt x="121" y="59"/>
                    <a:pt x="121" y="57"/>
                    <a:pt x="125" y="57"/>
                  </a:cubicBezTo>
                  <a:cubicBezTo>
                    <a:pt x="131" y="57"/>
                    <a:pt x="134" y="62"/>
                    <a:pt x="139" y="59"/>
                  </a:cubicBezTo>
                  <a:cubicBezTo>
                    <a:pt x="142" y="54"/>
                    <a:pt x="144" y="62"/>
                    <a:pt x="145" y="57"/>
                  </a:cubicBezTo>
                  <a:cubicBezTo>
                    <a:pt x="145" y="53"/>
                    <a:pt x="150" y="53"/>
                    <a:pt x="151" y="48"/>
                  </a:cubicBezTo>
                  <a:cubicBezTo>
                    <a:pt x="151" y="43"/>
                    <a:pt x="153" y="45"/>
                    <a:pt x="151" y="39"/>
                  </a:cubicBezTo>
                  <a:cubicBezTo>
                    <a:pt x="154" y="40"/>
                    <a:pt x="156" y="34"/>
                    <a:pt x="159" y="42"/>
                  </a:cubicBezTo>
                  <a:cubicBezTo>
                    <a:pt x="160" y="48"/>
                    <a:pt x="160" y="54"/>
                    <a:pt x="156" y="57"/>
                  </a:cubicBezTo>
                  <a:cubicBezTo>
                    <a:pt x="151" y="60"/>
                    <a:pt x="145" y="64"/>
                    <a:pt x="140" y="71"/>
                  </a:cubicBezTo>
                  <a:cubicBezTo>
                    <a:pt x="134" y="79"/>
                    <a:pt x="134" y="82"/>
                    <a:pt x="133" y="82"/>
                  </a:cubicBezTo>
                  <a:cubicBezTo>
                    <a:pt x="130" y="84"/>
                    <a:pt x="130" y="85"/>
                    <a:pt x="128" y="87"/>
                  </a:cubicBezTo>
                  <a:close/>
                  <a:moveTo>
                    <a:pt x="42" y="366"/>
                  </a:moveTo>
                  <a:cubicBezTo>
                    <a:pt x="45" y="366"/>
                    <a:pt x="42" y="365"/>
                    <a:pt x="45" y="366"/>
                  </a:cubicBezTo>
                  <a:cubicBezTo>
                    <a:pt x="48" y="366"/>
                    <a:pt x="54" y="366"/>
                    <a:pt x="57" y="368"/>
                  </a:cubicBezTo>
                  <a:cubicBezTo>
                    <a:pt x="60" y="370"/>
                    <a:pt x="58" y="368"/>
                    <a:pt x="60" y="368"/>
                  </a:cubicBezTo>
                  <a:cubicBezTo>
                    <a:pt x="63" y="368"/>
                    <a:pt x="63" y="365"/>
                    <a:pt x="64" y="366"/>
                  </a:cubicBezTo>
                  <a:cubicBezTo>
                    <a:pt x="64" y="368"/>
                    <a:pt x="64" y="366"/>
                    <a:pt x="66" y="366"/>
                  </a:cubicBezTo>
                  <a:cubicBezTo>
                    <a:pt x="67" y="366"/>
                    <a:pt x="67" y="366"/>
                    <a:pt x="67" y="365"/>
                  </a:cubicBezTo>
                  <a:cubicBezTo>
                    <a:pt x="69" y="363"/>
                    <a:pt x="67" y="363"/>
                    <a:pt x="66" y="363"/>
                  </a:cubicBezTo>
                  <a:cubicBezTo>
                    <a:pt x="63" y="365"/>
                    <a:pt x="63" y="363"/>
                    <a:pt x="60" y="362"/>
                  </a:cubicBezTo>
                  <a:cubicBezTo>
                    <a:pt x="58" y="362"/>
                    <a:pt x="57" y="359"/>
                    <a:pt x="54" y="357"/>
                  </a:cubicBezTo>
                  <a:cubicBezTo>
                    <a:pt x="51" y="356"/>
                    <a:pt x="46" y="351"/>
                    <a:pt x="46" y="349"/>
                  </a:cubicBezTo>
                  <a:cubicBezTo>
                    <a:pt x="45" y="348"/>
                    <a:pt x="46" y="346"/>
                    <a:pt x="43" y="346"/>
                  </a:cubicBezTo>
                  <a:cubicBezTo>
                    <a:pt x="42" y="346"/>
                    <a:pt x="42" y="346"/>
                    <a:pt x="42" y="345"/>
                  </a:cubicBezTo>
                  <a:cubicBezTo>
                    <a:pt x="43" y="343"/>
                    <a:pt x="43" y="343"/>
                    <a:pt x="43" y="345"/>
                  </a:cubicBezTo>
                  <a:cubicBezTo>
                    <a:pt x="45" y="345"/>
                    <a:pt x="45" y="345"/>
                    <a:pt x="45" y="345"/>
                  </a:cubicBezTo>
                  <a:cubicBezTo>
                    <a:pt x="45" y="343"/>
                    <a:pt x="43" y="342"/>
                    <a:pt x="42" y="338"/>
                  </a:cubicBezTo>
                  <a:cubicBezTo>
                    <a:pt x="42" y="366"/>
                    <a:pt x="42" y="366"/>
                    <a:pt x="42" y="366"/>
                  </a:cubicBezTo>
                  <a:close/>
                  <a:moveTo>
                    <a:pt x="73" y="366"/>
                  </a:moveTo>
                  <a:cubicBezTo>
                    <a:pt x="75" y="365"/>
                    <a:pt x="75" y="366"/>
                    <a:pt x="77" y="366"/>
                  </a:cubicBezTo>
                  <a:cubicBezTo>
                    <a:pt x="78" y="365"/>
                    <a:pt x="77" y="366"/>
                    <a:pt x="78" y="365"/>
                  </a:cubicBezTo>
                  <a:cubicBezTo>
                    <a:pt x="80" y="365"/>
                    <a:pt x="80" y="363"/>
                    <a:pt x="78" y="365"/>
                  </a:cubicBezTo>
                  <a:cubicBezTo>
                    <a:pt x="77" y="365"/>
                    <a:pt x="77" y="363"/>
                    <a:pt x="73" y="365"/>
                  </a:cubicBezTo>
                  <a:cubicBezTo>
                    <a:pt x="73" y="365"/>
                    <a:pt x="70" y="365"/>
                    <a:pt x="72" y="366"/>
                  </a:cubicBezTo>
                  <a:cubicBezTo>
                    <a:pt x="73" y="366"/>
                    <a:pt x="73" y="366"/>
                    <a:pt x="73" y="366"/>
                  </a:cubicBezTo>
                  <a:close/>
                  <a:moveTo>
                    <a:pt x="48" y="371"/>
                  </a:moveTo>
                  <a:cubicBezTo>
                    <a:pt x="49" y="371"/>
                    <a:pt x="48" y="370"/>
                    <a:pt x="49" y="370"/>
                  </a:cubicBezTo>
                  <a:cubicBezTo>
                    <a:pt x="51" y="370"/>
                    <a:pt x="49" y="371"/>
                    <a:pt x="51" y="371"/>
                  </a:cubicBezTo>
                  <a:cubicBezTo>
                    <a:pt x="52" y="371"/>
                    <a:pt x="52" y="371"/>
                    <a:pt x="54" y="370"/>
                  </a:cubicBezTo>
                  <a:cubicBezTo>
                    <a:pt x="54" y="368"/>
                    <a:pt x="52" y="368"/>
                    <a:pt x="51" y="368"/>
                  </a:cubicBezTo>
                  <a:cubicBezTo>
                    <a:pt x="49" y="368"/>
                    <a:pt x="48" y="366"/>
                    <a:pt x="45" y="366"/>
                  </a:cubicBezTo>
                  <a:cubicBezTo>
                    <a:pt x="43" y="366"/>
                    <a:pt x="43" y="368"/>
                    <a:pt x="45" y="368"/>
                  </a:cubicBezTo>
                  <a:cubicBezTo>
                    <a:pt x="45" y="368"/>
                    <a:pt x="45" y="368"/>
                    <a:pt x="45" y="371"/>
                  </a:cubicBezTo>
                  <a:cubicBezTo>
                    <a:pt x="45" y="371"/>
                    <a:pt x="46" y="371"/>
                    <a:pt x="48" y="371"/>
                  </a:cubicBezTo>
                  <a:close/>
                  <a:moveTo>
                    <a:pt x="54" y="371"/>
                  </a:moveTo>
                  <a:cubicBezTo>
                    <a:pt x="54" y="371"/>
                    <a:pt x="55" y="370"/>
                    <a:pt x="55" y="371"/>
                  </a:cubicBezTo>
                  <a:cubicBezTo>
                    <a:pt x="55" y="373"/>
                    <a:pt x="54" y="373"/>
                    <a:pt x="54" y="371"/>
                  </a:cubicBezTo>
                  <a:close/>
                  <a:moveTo>
                    <a:pt x="57" y="371"/>
                  </a:moveTo>
                  <a:cubicBezTo>
                    <a:pt x="55" y="371"/>
                    <a:pt x="57" y="370"/>
                    <a:pt x="58" y="370"/>
                  </a:cubicBezTo>
                  <a:cubicBezTo>
                    <a:pt x="58" y="371"/>
                    <a:pt x="58" y="371"/>
                    <a:pt x="57" y="371"/>
                  </a:cubicBezTo>
                  <a:close/>
                </a:path>
              </a:pathLst>
            </a:custGeom>
            <a:grpFill/>
            <a:ln w="3175" cmpd="sng">
              <a:solidFill>
                <a:srgbClr val="5B616A"/>
              </a:solidFill>
              <a:round/>
              <a:headEnd/>
              <a:tailEnd/>
            </a:ln>
          </p:spPr>
          <p:txBody>
            <a:bodyPr/>
            <a:lstStyle/>
            <a:p>
              <a:endParaRPr lang="en-GB"/>
            </a:p>
          </p:txBody>
        </p:sp>
        <p:sp>
          <p:nvSpPr>
            <p:cNvPr id="46" name="Freeform 239">
              <a:extLst>
                <a:ext uri="{FF2B5EF4-FFF2-40B4-BE49-F238E27FC236}">
                  <a16:creationId xmlns:a16="http://schemas.microsoft.com/office/drawing/2014/main" id="{A0A452AF-D0F8-27CE-23A0-CED4B65428D6}"/>
                </a:ext>
              </a:extLst>
            </p:cNvPr>
            <p:cNvSpPr>
              <a:spLocks noEditPoints="1"/>
            </p:cNvSpPr>
            <p:nvPr/>
          </p:nvSpPr>
          <p:spPr bwMode="auto">
            <a:xfrm>
              <a:off x="2997625" y="4289040"/>
              <a:ext cx="154817" cy="197511"/>
            </a:xfrm>
            <a:custGeom>
              <a:avLst/>
              <a:gdLst/>
              <a:ahLst/>
              <a:cxnLst>
                <a:cxn ang="0">
                  <a:pos x="42" y="61"/>
                </a:cxn>
                <a:cxn ang="0">
                  <a:pos x="47" y="59"/>
                </a:cxn>
                <a:cxn ang="0">
                  <a:pos x="45" y="63"/>
                </a:cxn>
                <a:cxn ang="0">
                  <a:pos x="42" y="61"/>
                </a:cxn>
                <a:cxn ang="0">
                  <a:pos x="11" y="27"/>
                </a:cxn>
                <a:cxn ang="0">
                  <a:pos x="11" y="22"/>
                </a:cxn>
                <a:cxn ang="0">
                  <a:pos x="9" y="19"/>
                </a:cxn>
                <a:cxn ang="0">
                  <a:pos x="7" y="23"/>
                </a:cxn>
                <a:cxn ang="0">
                  <a:pos x="9" y="27"/>
                </a:cxn>
                <a:cxn ang="0">
                  <a:pos x="11" y="27"/>
                </a:cxn>
                <a:cxn ang="0">
                  <a:pos x="12" y="33"/>
                </a:cxn>
                <a:cxn ang="0">
                  <a:pos x="12" y="30"/>
                </a:cxn>
                <a:cxn ang="0">
                  <a:pos x="11" y="28"/>
                </a:cxn>
                <a:cxn ang="0">
                  <a:pos x="11" y="31"/>
                </a:cxn>
                <a:cxn ang="0">
                  <a:pos x="12" y="33"/>
                </a:cxn>
                <a:cxn ang="0">
                  <a:pos x="6" y="3"/>
                </a:cxn>
                <a:cxn ang="0">
                  <a:pos x="9" y="3"/>
                </a:cxn>
                <a:cxn ang="0">
                  <a:pos x="4" y="2"/>
                </a:cxn>
                <a:cxn ang="0">
                  <a:pos x="3" y="3"/>
                </a:cxn>
                <a:cxn ang="0">
                  <a:pos x="3" y="5"/>
                </a:cxn>
                <a:cxn ang="0">
                  <a:pos x="6" y="3"/>
                </a:cxn>
                <a:cxn ang="0">
                  <a:pos x="17" y="8"/>
                </a:cxn>
                <a:cxn ang="0">
                  <a:pos x="15" y="5"/>
                </a:cxn>
                <a:cxn ang="0">
                  <a:pos x="11" y="0"/>
                </a:cxn>
                <a:cxn ang="0">
                  <a:pos x="12" y="2"/>
                </a:cxn>
                <a:cxn ang="0">
                  <a:pos x="15" y="5"/>
                </a:cxn>
                <a:cxn ang="0">
                  <a:pos x="15" y="8"/>
                </a:cxn>
                <a:cxn ang="0">
                  <a:pos x="15" y="11"/>
                </a:cxn>
                <a:cxn ang="0">
                  <a:pos x="17" y="8"/>
                </a:cxn>
                <a:cxn ang="0">
                  <a:pos x="48" y="49"/>
                </a:cxn>
                <a:cxn ang="0">
                  <a:pos x="50" y="49"/>
                </a:cxn>
                <a:cxn ang="0">
                  <a:pos x="47" y="47"/>
                </a:cxn>
                <a:cxn ang="0">
                  <a:pos x="48" y="49"/>
                </a:cxn>
                <a:cxn ang="0">
                  <a:pos x="23" y="19"/>
                </a:cxn>
                <a:cxn ang="0">
                  <a:pos x="21" y="23"/>
                </a:cxn>
                <a:cxn ang="0">
                  <a:pos x="23" y="25"/>
                </a:cxn>
                <a:cxn ang="0">
                  <a:pos x="23" y="23"/>
                </a:cxn>
                <a:cxn ang="0">
                  <a:pos x="23" y="17"/>
                </a:cxn>
                <a:cxn ang="0">
                  <a:pos x="18" y="16"/>
                </a:cxn>
                <a:cxn ang="0">
                  <a:pos x="23" y="19"/>
                </a:cxn>
                <a:cxn ang="0">
                  <a:pos x="39" y="47"/>
                </a:cxn>
                <a:cxn ang="0">
                  <a:pos x="39" y="49"/>
                </a:cxn>
                <a:cxn ang="0">
                  <a:pos x="41" y="44"/>
                </a:cxn>
                <a:cxn ang="0">
                  <a:pos x="38" y="42"/>
                </a:cxn>
                <a:cxn ang="0">
                  <a:pos x="39" y="45"/>
                </a:cxn>
                <a:cxn ang="0">
                  <a:pos x="39" y="47"/>
                </a:cxn>
                <a:cxn ang="0">
                  <a:pos x="26" y="36"/>
                </a:cxn>
                <a:cxn ang="0">
                  <a:pos x="26" y="36"/>
                </a:cxn>
                <a:cxn ang="0">
                  <a:pos x="24" y="34"/>
                </a:cxn>
                <a:cxn ang="0">
                  <a:pos x="26" y="36"/>
                </a:cxn>
                <a:cxn ang="0">
                  <a:pos x="29" y="28"/>
                </a:cxn>
                <a:cxn ang="0">
                  <a:pos x="27" y="23"/>
                </a:cxn>
                <a:cxn ang="0">
                  <a:pos x="27" y="25"/>
                </a:cxn>
                <a:cxn ang="0">
                  <a:pos x="29" y="28"/>
                </a:cxn>
                <a:cxn ang="0">
                  <a:pos x="29" y="30"/>
                </a:cxn>
                <a:cxn ang="0">
                  <a:pos x="29" y="28"/>
                </a:cxn>
                <a:cxn ang="0">
                  <a:pos x="33" y="42"/>
                </a:cxn>
                <a:cxn ang="0">
                  <a:pos x="33" y="41"/>
                </a:cxn>
                <a:cxn ang="0">
                  <a:pos x="32" y="39"/>
                </a:cxn>
                <a:cxn ang="0">
                  <a:pos x="30" y="34"/>
                </a:cxn>
                <a:cxn ang="0">
                  <a:pos x="32" y="38"/>
                </a:cxn>
                <a:cxn ang="0">
                  <a:pos x="32" y="41"/>
                </a:cxn>
                <a:cxn ang="0">
                  <a:pos x="33" y="42"/>
                </a:cxn>
              </a:cxnLst>
              <a:rect l="0" t="0" r="r" b="b"/>
              <a:pathLst>
                <a:path w="50" h="63">
                  <a:moveTo>
                    <a:pt x="42" y="61"/>
                  </a:moveTo>
                  <a:cubicBezTo>
                    <a:pt x="45" y="58"/>
                    <a:pt x="47" y="61"/>
                    <a:pt x="47" y="59"/>
                  </a:cubicBezTo>
                  <a:cubicBezTo>
                    <a:pt x="48" y="56"/>
                    <a:pt x="50" y="61"/>
                    <a:pt x="45" y="63"/>
                  </a:cubicBezTo>
                  <a:cubicBezTo>
                    <a:pt x="42" y="63"/>
                    <a:pt x="42" y="63"/>
                    <a:pt x="42" y="61"/>
                  </a:cubicBezTo>
                  <a:close/>
                  <a:moveTo>
                    <a:pt x="11" y="27"/>
                  </a:moveTo>
                  <a:cubicBezTo>
                    <a:pt x="12" y="25"/>
                    <a:pt x="12" y="23"/>
                    <a:pt x="11" y="22"/>
                  </a:cubicBezTo>
                  <a:cubicBezTo>
                    <a:pt x="9" y="20"/>
                    <a:pt x="9" y="19"/>
                    <a:pt x="9" y="19"/>
                  </a:cubicBezTo>
                  <a:cubicBezTo>
                    <a:pt x="7" y="19"/>
                    <a:pt x="7" y="20"/>
                    <a:pt x="7" y="23"/>
                  </a:cubicBezTo>
                  <a:cubicBezTo>
                    <a:pt x="6" y="25"/>
                    <a:pt x="6" y="25"/>
                    <a:pt x="9" y="27"/>
                  </a:cubicBezTo>
                  <a:cubicBezTo>
                    <a:pt x="11" y="28"/>
                    <a:pt x="11" y="27"/>
                    <a:pt x="11" y="27"/>
                  </a:cubicBezTo>
                  <a:close/>
                  <a:moveTo>
                    <a:pt x="12" y="33"/>
                  </a:moveTo>
                  <a:cubicBezTo>
                    <a:pt x="13" y="33"/>
                    <a:pt x="13" y="33"/>
                    <a:pt x="12" y="30"/>
                  </a:cubicBezTo>
                  <a:cubicBezTo>
                    <a:pt x="12" y="27"/>
                    <a:pt x="12" y="30"/>
                    <a:pt x="11" y="28"/>
                  </a:cubicBezTo>
                  <a:cubicBezTo>
                    <a:pt x="9" y="27"/>
                    <a:pt x="9" y="30"/>
                    <a:pt x="11" y="31"/>
                  </a:cubicBezTo>
                  <a:cubicBezTo>
                    <a:pt x="12" y="33"/>
                    <a:pt x="11" y="33"/>
                    <a:pt x="12" y="33"/>
                  </a:cubicBezTo>
                  <a:close/>
                  <a:moveTo>
                    <a:pt x="6" y="3"/>
                  </a:moveTo>
                  <a:cubicBezTo>
                    <a:pt x="9" y="3"/>
                    <a:pt x="9" y="5"/>
                    <a:pt x="9" y="3"/>
                  </a:cubicBezTo>
                  <a:cubicBezTo>
                    <a:pt x="11" y="2"/>
                    <a:pt x="7" y="3"/>
                    <a:pt x="4" y="2"/>
                  </a:cubicBezTo>
                  <a:cubicBezTo>
                    <a:pt x="1" y="2"/>
                    <a:pt x="6" y="5"/>
                    <a:pt x="3" y="3"/>
                  </a:cubicBezTo>
                  <a:cubicBezTo>
                    <a:pt x="1" y="3"/>
                    <a:pt x="0" y="3"/>
                    <a:pt x="3" y="5"/>
                  </a:cubicBezTo>
                  <a:cubicBezTo>
                    <a:pt x="3" y="5"/>
                    <a:pt x="3" y="5"/>
                    <a:pt x="6" y="3"/>
                  </a:cubicBezTo>
                  <a:close/>
                  <a:moveTo>
                    <a:pt x="17" y="8"/>
                  </a:moveTo>
                  <a:cubicBezTo>
                    <a:pt x="17" y="8"/>
                    <a:pt x="17" y="5"/>
                    <a:pt x="15" y="5"/>
                  </a:cubicBezTo>
                  <a:cubicBezTo>
                    <a:pt x="13" y="3"/>
                    <a:pt x="13" y="0"/>
                    <a:pt x="11" y="0"/>
                  </a:cubicBezTo>
                  <a:cubicBezTo>
                    <a:pt x="7" y="0"/>
                    <a:pt x="11" y="0"/>
                    <a:pt x="12" y="2"/>
                  </a:cubicBezTo>
                  <a:cubicBezTo>
                    <a:pt x="13" y="2"/>
                    <a:pt x="13" y="3"/>
                    <a:pt x="15" y="5"/>
                  </a:cubicBezTo>
                  <a:cubicBezTo>
                    <a:pt x="17" y="6"/>
                    <a:pt x="15" y="5"/>
                    <a:pt x="15" y="8"/>
                  </a:cubicBezTo>
                  <a:cubicBezTo>
                    <a:pt x="15" y="11"/>
                    <a:pt x="12" y="8"/>
                    <a:pt x="15" y="11"/>
                  </a:cubicBezTo>
                  <a:cubicBezTo>
                    <a:pt x="15" y="13"/>
                    <a:pt x="15" y="8"/>
                    <a:pt x="17" y="8"/>
                  </a:cubicBezTo>
                  <a:close/>
                  <a:moveTo>
                    <a:pt x="48" y="49"/>
                  </a:moveTo>
                  <a:cubicBezTo>
                    <a:pt x="50" y="49"/>
                    <a:pt x="50" y="49"/>
                    <a:pt x="50" y="49"/>
                  </a:cubicBezTo>
                  <a:cubicBezTo>
                    <a:pt x="50" y="47"/>
                    <a:pt x="47" y="47"/>
                    <a:pt x="47" y="47"/>
                  </a:cubicBezTo>
                  <a:cubicBezTo>
                    <a:pt x="47" y="47"/>
                    <a:pt x="47" y="49"/>
                    <a:pt x="48" y="49"/>
                  </a:cubicBezTo>
                  <a:close/>
                  <a:moveTo>
                    <a:pt x="23" y="19"/>
                  </a:moveTo>
                  <a:cubicBezTo>
                    <a:pt x="24" y="22"/>
                    <a:pt x="21" y="22"/>
                    <a:pt x="21" y="23"/>
                  </a:cubicBezTo>
                  <a:cubicBezTo>
                    <a:pt x="23" y="23"/>
                    <a:pt x="23" y="27"/>
                    <a:pt x="23" y="25"/>
                  </a:cubicBezTo>
                  <a:cubicBezTo>
                    <a:pt x="24" y="25"/>
                    <a:pt x="23" y="25"/>
                    <a:pt x="23" y="23"/>
                  </a:cubicBezTo>
                  <a:cubicBezTo>
                    <a:pt x="23" y="20"/>
                    <a:pt x="24" y="20"/>
                    <a:pt x="23" y="17"/>
                  </a:cubicBezTo>
                  <a:cubicBezTo>
                    <a:pt x="21" y="16"/>
                    <a:pt x="18" y="14"/>
                    <a:pt x="18" y="16"/>
                  </a:cubicBezTo>
                  <a:cubicBezTo>
                    <a:pt x="18" y="16"/>
                    <a:pt x="21" y="17"/>
                    <a:pt x="23" y="19"/>
                  </a:cubicBezTo>
                  <a:close/>
                  <a:moveTo>
                    <a:pt x="39" y="47"/>
                  </a:moveTo>
                  <a:cubicBezTo>
                    <a:pt x="38" y="49"/>
                    <a:pt x="38" y="50"/>
                    <a:pt x="39" y="49"/>
                  </a:cubicBezTo>
                  <a:cubicBezTo>
                    <a:pt x="42" y="47"/>
                    <a:pt x="42" y="45"/>
                    <a:pt x="41" y="44"/>
                  </a:cubicBezTo>
                  <a:cubicBezTo>
                    <a:pt x="41" y="42"/>
                    <a:pt x="41" y="44"/>
                    <a:pt x="38" y="42"/>
                  </a:cubicBezTo>
                  <a:cubicBezTo>
                    <a:pt x="36" y="42"/>
                    <a:pt x="38" y="45"/>
                    <a:pt x="39" y="45"/>
                  </a:cubicBezTo>
                  <a:cubicBezTo>
                    <a:pt x="41" y="44"/>
                    <a:pt x="41" y="45"/>
                    <a:pt x="39" y="47"/>
                  </a:cubicBezTo>
                  <a:close/>
                  <a:moveTo>
                    <a:pt x="26" y="36"/>
                  </a:moveTo>
                  <a:cubicBezTo>
                    <a:pt x="27" y="38"/>
                    <a:pt x="27" y="36"/>
                    <a:pt x="26" y="36"/>
                  </a:cubicBezTo>
                  <a:cubicBezTo>
                    <a:pt x="26" y="34"/>
                    <a:pt x="24" y="33"/>
                    <a:pt x="24" y="34"/>
                  </a:cubicBezTo>
                  <a:cubicBezTo>
                    <a:pt x="24" y="36"/>
                    <a:pt x="24" y="34"/>
                    <a:pt x="26" y="36"/>
                  </a:cubicBezTo>
                  <a:close/>
                  <a:moveTo>
                    <a:pt x="29" y="28"/>
                  </a:moveTo>
                  <a:cubicBezTo>
                    <a:pt x="29" y="27"/>
                    <a:pt x="29" y="25"/>
                    <a:pt x="27" y="23"/>
                  </a:cubicBezTo>
                  <a:cubicBezTo>
                    <a:pt x="26" y="23"/>
                    <a:pt x="26" y="23"/>
                    <a:pt x="27" y="25"/>
                  </a:cubicBezTo>
                  <a:cubicBezTo>
                    <a:pt x="27" y="25"/>
                    <a:pt x="27" y="27"/>
                    <a:pt x="29" y="28"/>
                  </a:cubicBezTo>
                  <a:cubicBezTo>
                    <a:pt x="30" y="30"/>
                    <a:pt x="27" y="31"/>
                    <a:pt x="29" y="30"/>
                  </a:cubicBezTo>
                  <a:cubicBezTo>
                    <a:pt x="30" y="30"/>
                    <a:pt x="30" y="28"/>
                    <a:pt x="29" y="28"/>
                  </a:cubicBezTo>
                  <a:close/>
                  <a:moveTo>
                    <a:pt x="33" y="42"/>
                  </a:moveTo>
                  <a:cubicBezTo>
                    <a:pt x="33" y="42"/>
                    <a:pt x="35" y="42"/>
                    <a:pt x="33" y="41"/>
                  </a:cubicBezTo>
                  <a:cubicBezTo>
                    <a:pt x="33" y="39"/>
                    <a:pt x="32" y="39"/>
                    <a:pt x="32" y="39"/>
                  </a:cubicBezTo>
                  <a:cubicBezTo>
                    <a:pt x="32" y="38"/>
                    <a:pt x="30" y="34"/>
                    <a:pt x="30" y="34"/>
                  </a:cubicBezTo>
                  <a:cubicBezTo>
                    <a:pt x="29" y="33"/>
                    <a:pt x="30" y="36"/>
                    <a:pt x="32" y="38"/>
                  </a:cubicBezTo>
                  <a:cubicBezTo>
                    <a:pt x="32" y="41"/>
                    <a:pt x="30" y="38"/>
                    <a:pt x="32" y="41"/>
                  </a:cubicBezTo>
                  <a:cubicBezTo>
                    <a:pt x="32" y="41"/>
                    <a:pt x="33" y="41"/>
                    <a:pt x="33" y="42"/>
                  </a:cubicBezTo>
                  <a:close/>
                </a:path>
              </a:pathLst>
            </a:custGeom>
            <a:grpFill/>
            <a:ln w="3175" cmpd="sng">
              <a:solidFill>
                <a:srgbClr val="5B616A"/>
              </a:solidFill>
              <a:round/>
              <a:headEnd/>
              <a:tailEnd/>
            </a:ln>
          </p:spPr>
          <p:txBody>
            <a:bodyPr/>
            <a:lstStyle/>
            <a:p>
              <a:endParaRPr lang="en-GB"/>
            </a:p>
          </p:txBody>
        </p:sp>
        <p:sp>
          <p:nvSpPr>
            <p:cNvPr id="47" name="Freeform 240">
              <a:extLst>
                <a:ext uri="{FF2B5EF4-FFF2-40B4-BE49-F238E27FC236}">
                  <a16:creationId xmlns:a16="http://schemas.microsoft.com/office/drawing/2014/main" id="{CBBDA99F-8BA0-3AE9-19BC-7178E09751AA}"/>
                </a:ext>
              </a:extLst>
            </p:cNvPr>
            <p:cNvSpPr>
              <a:spLocks noEditPoints="1"/>
            </p:cNvSpPr>
            <p:nvPr/>
          </p:nvSpPr>
          <p:spPr bwMode="auto">
            <a:xfrm>
              <a:off x="2855577" y="4407222"/>
              <a:ext cx="266541" cy="116564"/>
            </a:xfrm>
            <a:custGeom>
              <a:avLst/>
              <a:gdLst/>
              <a:ahLst/>
              <a:cxnLst>
                <a:cxn ang="0">
                  <a:pos x="8" y="13"/>
                </a:cxn>
                <a:cxn ang="0">
                  <a:pos x="3" y="15"/>
                </a:cxn>
                <a:cxn ang="0">
                  <a:pos x="0" y="13"/>
                </a:cxn>
                <a:cxn ang="0">
                  <a:pos x="4" y="10"/>
                </a:cxn>
                <a:cxn ang="0">
                  <a:pos x="17" y="3"/>
                </a:cxn>
                <a:cxn ang="0">
                  <a:pos x="24" y="1"/>
                </a:cxn>
                <a:cxn ang="0">
                  <a:pos x="30" y="1"/>
                </a:cxn>
                <a:cxn ang="0">
                  <a:pos x="35" y="3"/>
                </a:cxn>
                <a:cxn ang="0">
                  <a:pos x="42" y="6"/>
                </a:cxn>
                <a:cxn ang="0">
                  <a:pos x="50" y="10"/>
                </a:cxn>
                <a:cxn ang="0">
                  <a:pos x="58" y="13"/>
                </a:cxn>
                <a:cxn ang="0">
                  <a:pos x="59" y="15"/>
                </a:cxn>
                <a:cxn ang="0">
                  <a:pos x="62" y="18"/>
                </a:cxn>
                <a:cxn ang="0">
                  <a:pos x="65" y="20"/>
                </a:cxn>
                <a:cxn ang="0">
                  <a:pos x="70" y="21"/>
                </a:cxn>
                <a:cxn ang="0">
                  <a:pos x="74" y="23"/>
                </a:cxn>
                <a:cxn ang="0">
                  <a:pos x="76" y="26"/>
                </a:cxn>
                <a:cxn ang="0">
                  <a:pos x="82" y="29"/>
                </a:cxn>
                <a:cxn ang="0">
                  <a:pos x="85" y="32"/>
                </a:cxn>
                <a:cxn ang="0">
                  <a:pos x="79" y="34"/>
                </a:cxn>
                <a:cxn ang="0">
                  <a:pos x="64" y="34"/>
                </a:cxn>
                <a:cxn ang="0">
                  <a:pos x="61" y="30"/>
                </a:cxn>
                <a:cxn ang="0">
                  <a:pos x="56" y="26"/>
                </a:cxn>
                <a:cxn ang="0">
                  <a:pos x="50" y="20"/>
                </a:cxn>
                <a:cxn ang="0">
                  <a:pos x="42" y="17"/>
                </a:cxn>
                <a:cxn ang="0">
                  <a:pos x="32" y="12"/>
                </a:cxn>
                <a:cxn ang="0">
                  <a:pos x="23" y="10"/>
                </a:cxn>
                <a:cxn ang="0">
                  <a:pos x="26" y="7"/>
                </a:cxn>
                <a:cxn ang="0">
                  <a:pos x="15" y="9"/>
                </a:cxn>
                <a:cxn ang="0">
                  <a:pos x="8" y="13"/>
                </a:cxn>
                <a:cxn ang="0">
                  <a:pos x="18" y="18"/>
                </a:cxn>
                <a:cxn ang="0">
                  <a:pos x="15" y="13"/>
                </a:cxn>
                <a:cxn ang="0">
                  <a:pos x="18" y="18"/>
                </a:cxn>
                <a:cxn ang="0">
                  <a:pos x="50" y="9"/>
                </a:cxn>
                <a:cxn ang="0">
                  <a:pos x="51" y="7"/>
                </a:cxn>
                <a:cxn ang="0">
                  <a:pos x="50" y="9"/>
                </a:cxn>
                <a:cxn ang="0">
                  <a:pos x="53" y="9"/>
                </a:cxn>
                <a:cxn ang="0">
                  <a:pos x="55" y="10"/>
                </a:cxn>
                <a:cxn ang="0">
                  <a:pos x="53" y="9"/>
                </a:cxn>
              </a:cxnLst>
              <a:rect l="0" t="0" r="r" b="b"/>
              <a:pathLst>
                <a:path w="86" h="37">
                  <a:moveTo>
                    <a:pt x="8" y="13"/>
                  </a:moveTo>
                  <a:cubicBezTo>
                    <a:pt x="4" y="13"/>
                    <a:pt x="3" y="17"/>
                    <a:pt x="3" y="15"/>
                  </a:cubicBezTo>
                  <a:cubicBezTo>
                    <a:pt x="3" y="13"/>
                    <a:pt x="0" y="15"/>
                    <a:pt x="0" y="13"/>
                  </a:cubicBezTo>
                  <a:cubicBezTo>
                    <a:pt x="0" y="12"/>
                    <a:pt x="4" y="13"/>
                    <a:pt x="4" y="10"/>
                  </a:cubicBezTo>
                  <a:cubicBezTo>
                    <a:pt x="3" y="9"/>
                    <a:pt x="8" y="4"/>
                    <a:pt x="17" y="3"/>
                  </a:cubicBezTo>
                  <a:cubicBezTo>
                    <a:pt x="21" y="3"/>
                    <a:pt x="20" y="0"/>
                    <a:pt x="24" y="1"/>
                  </a:cubicBezTo>
                  <a:cubicBezTo>
                    <a:pt x="30" y="3"/>
                    <a:pt x="29" y="0"/>
                    <a:pt x="30" y="1"/>
                  </a:cubicBezTo>
                  <a:cubicBezTo>
                    <a:pt x="32" y="3"/>
                    <a:pt x="33" y="0"/>
                    <a:pt x="35" y="3"/>
                  </a:cubicBezTo>
                  <a:cubicBezTo>
                    <a:pt x="36" y="4"/>
                    <a:pt x="39" y="1"/>
                    <a:pt x="42" y="6"/>
                  </a:cubicBezTo>
                  <a:cubicBezTo>
                    <a:pt x="45" y="10"/>
                    <a:pt x="45" y="6"/>
                    <a:pt x="50" y="10"/>
                  </a:cubicBezTo>
                  <a:cubicBezTo>
                    <a:pt x="56" y="13"/>
                    <a:pt x="58" y="12"/>
                    <a:pt x="58" y="13"/>
                  </a:cubicBezTo>
                  <a:cubicBezTo>
                    <a:pt x="56" y="15"/>
                    <a:pt x="59" y="17"/>
                    <a:pt x="59" y="15"/>
                  </a:cubicBezTo>
                  <a:cubicBezTo>
                    <a:pt x="58" y="13"/>
                    <a:pt x="61" y="15"/>
                    <a:pt x="62" y="18"/>
                  </a:cubicBezTo>
                  <a:cubicBezTo>
                    <a:pt x="65" y="20"/>
                    <a:pt x="65" y="18"/>
                    <a:pt x="65" y="20"/>
                  </a:cubicBezTo>
                  <a:cubicBezTo>
                    <a:pt x="67" y="23"/>
                    <a:pt x="68" y="20"/>
                    <a:pt x="70" y="21"/>
                  </a:cubicBezTo>
                  <a:cubicBezTo>
                    <a:pt x="71" y="23"/>
                    <a:pt x="73" y="20"/>
                    <a:pt x="74" y="23"/>
                  </a:cubicBezTo>
                  <a:cubicBezTo>
                    <a:pt x="74" y="26"/>
                    <a:pt x="70" y="24"/>
                    <a:pt x="76" y="26"/>
                  </a:cubicBezTo>
                  <a:cubicBezTo>
                    <a:pt x="80" y="26"/>
                    <a:pt x="80" y="27"/>
                    <a:pt x="82" y="29"/>
                  </a:cubicBezTo>
                  <a:cubicBezTo>
                    <a:pt x="83" y="30"/>
                    <a:pt x="86" y="29"/>
                    <a:pt x="85" y="32"/>
                  </a:cubicBezTo>
                  <a:cubicBezTo>
                    <a:pt x="83" y="34"/>
                    <a:pt x="83" y="30"/>
                    <a:pt x="79" y="34"/>
                  </a:cubicBezTo>
                  <a:cubicBezTo>
                    <a:pt x="73" y="37"/>
                    <a:pt x="76" y="32"/>
                    <a:pt x="64" y="34"/>
                  </a:cubicBezTo>
                  <a:cubicBezTo>
                    <a:pt x="51" y="35"/>
                    <a:pt x="58" y="34"/>
                    <a:pt x="61" y="30"/>
                  </a:cubicBezTo>
                  <a:cubicBezTo>
                    <a:pt x="64" y="27"/>
                    <a:pt x="61" y="26"/>
                    <a:pt x="56" y="26"/>
                  </a:cubicBezTo>
                  <a:cubicBezTo>
                    <a:pt x="51" y="26"/>
                    <a:pt x="51" y="23"/>
                    <a:pt x="50" y="20"/>
                  </a:cubicBezTo>
                  <a:cubicBezTo>
                    <a:pt x="48" y="15"/>
                    <a:pt x="47" y="18"/>
                    <a:pt x="42" y="17"/>
                  </a:cubicBezTo>
                  <a:cubicBezTo>
                    <a:pt x="36" y="15"/>
                    <a:pt x="38" y="12"/>
                    <a:pt x="32" y="12"/>
                  </a:cubicBezTo>
                  <a:cubicBezTo>
                    <a:pt x="26" y="12"/>
                    <a:pt x="26" y="12"/>
                    <a:pt x="23" y="10"/>
                  </a:cubicBezTo>
                  <a:cubicBezTo>
                    <a:pt x="21" y="9"/>
                    <a:pt x="27" y="7"/>
                    <a:pt x="26" y="7"/>
                  </a:cubicBezTo>
                  <a:cubicBezTo>
                    <a:pt x="24" y="6"/>
                    <a:pt x="18" y="4"/>
                    <a:pt x="15" y="9"/>
                  </a:cubicBezTo>
                  <a:cubicBezTo>
                    <a:pt x="11" y="12"/>
                    <a:pt x="8" y="10"/>
                    <a:pt x="8" y="13"/>
                  </a:cubicBezTo>
                  <a:close/>
                  <a:moveTo>
                    <a:pt x="18" y="18"/>
                  </a:moveTo>
                  <a:cubicBezTo>
                    <a:pt x="14" y="20"/>
                    <a:pt x="14" y="13"/>
                    <a:pt x="15" y="13"/>
                  </a:cubicBezTo>
                  <a:cubicBezTo>
                    <a:pt x="18" y="13"/>
                    <a:pt x="20" y="18"/>
                    <a:pt x="18" y="18"/>
                  </a:cubicBezTo>
                  <a:close/>
                  <a:moveTo>
                    <a:pt x="50" y="9"/>
                  </a:moveTo>
                  <a:cubicBezTo>
                    <a:pt x="48" y="7"/>
                    <a:pt x="50" y="7"/>
                    <a:pt x="51" y="7"/>
                  </a:cubicBezTo>
                  <a:cubicBezTo>
                    <a:pt x="51" y="9"/>
                    <a:pt x="51" y="9"/>
                    <a:pt x="50" y="9"/>
                  </a:cubicBezTo>
                  <a:close/>
                  <a:moveTo>
                    <a:pt x="53" y="9"/>
                  </a:moveTo>
                  <a:cubicBezTo>
                    <a:pt x="53" y="9"/>
                    <a:pt x="56" y="10"/>
                    <a:pt x="55" y="10"/>
                  </a:cubicBezTo>
                  <a:cubicBezTo>
                    <a:pt x="53" y="10"/>
                    <a:pt x="51" y="10"/>
                    <a:pt x="53" y="9"/>
                  </a:cubicBezTo>
                  <a:close/>
                </a:path>
              </a:pathLst>
            </a:custGeom>
            <a:grpFill/>
            <a:ln w="3175" cmpd="sng">
              <a:solidFill>
                <a:srgbClr val="5B616A"/>
              </a:solidFill>
              <a:round/>
              <a:headEnd/>
              <a:tailEnd/>
            </a:ln>
          </p:spPr>
          <p:txBody>
            <a:bodyPr/>
            <a:lstStyle/>
            <a:p>
              <a:endParaRPr lang="en-GB"/>
            </a:p>
          </p:txBody>
        </p:sp>
        <p:sp>
          <p:nvSpPr>
            <p:cNvPr id="48" name="Freeform 241">
              <a:extLst>
                <a:ext uri="{FF2B5EF4-FFF2-40B4-BE49-F238E27FC236}">
                  <a16:creationId xmlns:a16="http://schemas.microsoft.com/office/drawing/2014/main" id="{B3623A4E-310B-F1C3-718E-8A3DAEE48724}"/>
                </a:ext>
              </a:extLst>
            </p:cNvPr>
            <p:cNvSpPr>
              <a:spLocks/>
            </p:cNvSpPr>
            <p:nvPr/>
          </p:nvSpPr>
          <p:spPr bwMode="auto">
            <a:xfrm>
              <a:off x="3138078" y="4543213"/>
              <a:ext cx="14364" cy="9713"/>
            </a:xfrm>
            <a:custGeom>
              <a:avLst/>
              <a:gdLst/>
              <a:ahLst/>
              <a:cxnLst>
                <a:cxn ang="0">
                  <a:pos x="0" y="2"/>
                </a:cxn>
                <a:cxn ang="0">
                  <a:pos x="5" y="3"/>
                </a:cxn>
                <a:cxn ang="0">
                  <a:pos x="0" y="2"/>
                </a:cxn>
              </a:cxnLst>
              <a:rect l="0" t="0" r="r" b="b"/>
              <a:pathLst>
                <a:path w="5" h="3">
                  <a:moveTo>
                    <a:pt x="0" y="2"/>
                  </a:moveTo>
                  <a:cubicBezTo>
                    <a:pt x="0" y="0"/>
                    <a:pt x="5" y="2"/>
                    <a:pt x="5" y="3"/>
                  </a:cubicBezTo>
                  <a:cubicBezTo>
                    <a:pt x="0" y="2"/>
                    <a:pt x="0" y="2"/>
                    <a:pt x="0" y="2"/>
                  </a:cubicBezTo>
                </a:path>
              </a:pathLst>
            </a:custGeom>
            <a:grpFill/>
            <a:ln w="3175" cmpd="sng">
              <a:solidFill>
                <a:srgbClr val="5B616A"/>
              </a:solidFill>
              <a:round/>
              <a:headEnd/>
              <a:tailEnd/>
            </a:ln>
          </p:spPr>
          <p:txBody>
            <a:bodyPr/>
            <a:lstStyle/>
            <a:p>
              <a:endParaRPr lang="en-GB"/>
            </a:p>
          </p:txBody>
        </p:sp>
        <p:sp>
          <p:nvSpPr>
            <p:cNvPr id="49" name="Freeform 242">
              <a:extLst>
                <a:ext uri="{FF2B5EF4-FFF2-40B4-BE49-F238E27FC236}">
                  <a16:creationId xmlns:a16="http://schemas.microsoft.com/office/drawing/2014/main" id="{9BEBB1C2-632B-3022-FB21-8CA2AE5D7A81}"/>
                </a:ext>
              </a:extLst>
            </p:cNvPr>
            <p:cNvSpPr>
              <a:spLocks/>
            </p:cNvSpPr>
            <p:nvPr/>
          </p:nvSpPr>
          <p:spPr bwMode="auto">
            <a:xfrm>
              <a:off x="3237033" y="4747201"/>
              <a:ext cx="17557" cy="17808"/>
            </a:xfrm>
            <a:custGeom>
              <a:avLst/>
              <a:gdLst/>
              <a:ahLst/>
              <a:cxnLst>
                <a:cxn ang="0">
                  <a:pos x="3" y="3"/>
                </a:cxn>
                <a:cxn ang="0">
                  <a:pos x="2" y="2"/>
                </a:cxn>
                <a:cxn ang="0">
                  <a:pos x="3" y="3"/>
                </a:cxn>
                <a:cxn ang="0">
                  <a:pos x="3" y="3"/>
                </a:cxn>
              </a:cxnLst>
              <a:rect l="0" t="0" r="r" b="b"/>
              <a:pathLst>
                <a:path w="6" h="6">
                  <a:moveTo>
                    <a:pt x="3" y="3"/>
                  </a:moveTo>
                  <a:cubicBezTo>
                    <a:pt x="2" y="2"/>
                    <a:pt x="0" y="0"/>
                    <a:pt x="2" y="2"/>
                  </a:cubicBezTo>
                  <a:cubicBezTo>
                    <a:pt x="3" y="2"/>
                    <a:pt x="2" y="3"/>
                    <a:pt x="3" y="3"/>
                  </a:cubicBezTo>
                  <a:cubicBezTo>
                    <a:pt x="5" y="3"/>
                    <a:pt x="6" y="6"/>
                    <a:pt x="3" y="3"/>
                  </a:cubicBezTo>
                </a:path>
              </a:pathLst>
            </a:custGeom>
            <a:grpFill/>
            <a:ln w="3175" cmpd="sng">
              <a:solidFill>
                <a:srgbClr val="5B616A"/>
              </a:solidFill>
              <a:round/>
              <a:headEnd/>
              <a:tailEnd/>
            </a:ln>
          </p:spPr>
          <p:txBody>
            <a:bodyPr/>
            <a:lstStyle/>
            <a:p>
              <a:endParaRPr lang="en-GB"/>
            </a:p>
          </p:txBody>
        </p:sp>
        <p:sp>
          <p:nvSpPr>
            <p:cNvPr id="50" name="Freeform 243">
              <a:extLst>
                <a:ext uri="{FF2B5EF4-FFF2-40B4-BE49-F238E27FC236}">
                  <a16:creationId xmlns:a16="http://schemas.microsoft.com/office/drawing/2014/main" id="{27F1E055-08C4-8A8D-227C-860B9D81E8DD}"/>
                </a:ext>
              </a:extLst>
            </p:cNvPr>
            <p:cNvSpPr>
              <a:spLocks/>
            </p:cNvSpPr>
            <p:nvPr/>
          </p:nvSpPr>
          <p:spPr bwMode="auto">
            <a:xfrm>
              <a:off x="3254589" y="4753676"/>
              <a:ext cx="9577" cy="11332"/>
            </a:xfrm>
            <a:custGeom>
              <a:avLst/>
              <a:gdLst/>
              <a:ahLst/>
              <a:cxnLst>
                <a:cxn ang="0">
                  <a:pos x="2" y="1"/>
                </a:cxn>
                <a:cxn ang="0">
                  <a:pos x="2" y="0"/>
                </a:cxn>
                <a:cxn ang="0">
                  <a:pos x="2" y="3"/>
                </a:cxn>
                <a:cxn ang="0">
                  <a:pos x="2" y="1"/>
                </a:cxn>
              </a:cxnLst>
              <a:rect l="0" t="0" r="r" b="b"/>
              <a:pathLst>
                <a:path w="3" h="4">
                  <a:moveTo>
                    <a:pt x="2" y="1"/>
                  </a:moveTo>
                  <a:cubicBezTo>
                    <a:pt x="0" y="1"/>
                    <a:pt x="2" y="0"/>
                    <a:pt x="2" y="0"/>
                  </a:cubicBezTo>
                  <a:cubicBezTo>
                    <a:pt x="3" y="1"/>
                    <a:pt x="3" y="4"/>
                    <a:pt x="2" y="3"/>
                  </a:cubicBezTo>
                  <a:cubicBezTo>
                    <a:pt x="2" y="1"/>
                    <a:pt x="2" y="1"/>
                    <a:pt x="2" y="1"/>
                  </a:cubicBezTo>
                </a:path>
              </a:pathLst>
            </a:custGeom>
            <a:grpFill/>
            <a:ln w="3175" cmpd="sng">
              <a:solidFill>
                <a:srgbClr val="5B616A"/>
              </a:solidFill>
              <a:round/>
              <a:headEnd/>
              <a:tailEnd/>
            </a:ln>
          </p:spPr>
          <p:txBody>
            <a:bodyPr/>
            <a:lstStyle/>
            <a:p>
              <a:endParaRPr lang="en-GB"/>
            </a:p>
          </p:txBody>
        </p:sp>
        <p:sp>
          <p:nvSpPr>
            <p:cNvPr id="51" name="Freeform 244">
              <a:extLst>
                <a:ext uri="{FF2B5EF4-FFF2-40B4-BE49-F238E27FC236}">
                  <a16:creationId xmlns:a16="http://schemas.microsoft.com/office/drawing/2014/main" id="{21A5E3B9-0B9D-FAE9-6DA4-CF304395ACC7}"/>
                </a:ext>
              </a:extLst>
            </p:cNvPr>
            <p:cNvSpPr>
              <a:spLocks/>
            </p:cNvSpPr>
            <p:nvPr/>
          </p:nvSpPr>
          <p:spPr bwMode="auto">
            <a:xfrm>
              <a:off x="3359929" y="4787673"/>
              <a:ext cx="19152" cy="9713"/>
            </a:xfrm>
            <a:custGeom>
              <a:avLst/>
              <a:gdLst/>
              <a:ahLst/>
              <a:cxnLst>
                <a:cxn ang="0">
                  <a:pos x="0" y="2"/>
                </a:cxn>
                <a:cxn ang="0">
                  <a:pos x="3" y="2"/>
                </a:cxn>
                <a:cxn ang="0">
                  <a:pos x="5" y="3"/>
                </a:cxn>
                <a:cxn ang="0">
                  <a:pos x="2" y="3"/>
                </a:cxn>
                <a:cxn ang="0">
                  <a:pos x="0" y="2"/>
                </a:cxn>
              </a:cxnLst>
              <a:rect l="0" t="0" r="r" b="b"/>
              <a:pathLst>
                <a:path w="6" h="3">
                  <a:moveTo>
                    <a:pt x="0" y="2"/>
                  </a:moveTo>
                  <a:cubicBezTo>
                    <a:pt x="0" y="0"/>
                    <a:pt x="2" y="3"/>
                    <a:pt x="3" y="2"/>
                  </a:cubicBezTo>
                  <a:cubicBezTo>
                    <a:pt x="5" y="0"/>
                    <a:pt x="6" y="2"/>
                    <a:pt x="5" y="3"/>
                  </a:cubicBezTo>
                  <a:cubicBezTo>
                    <a:pt x="3" y="3"/>
                    <a:pt x="2" y="3"/>
                    <a:pt x="2" y="3"/>
                  </a:cubicBezTo>
                  <a:cubicBezTo>
                    <a:pt x="2" y="3"/>
                    <a:pt x="0" y="3"/>
                    <a:pt x="0" y="2"/>
                  </a:cubicBezTo>
                </a:path>
              </a:pathLst>
            </a:custGeom>
            <a:grpFill/>
            <a:ln w="3175" cmpd="sng">
              <a:solidFill>
                <a:srgbClr val="5B616A"/>
              </a:solidFill>
              <a:round/>
              <a:headEnd/>
              <a:tailEnd/>
            </a:ln>
          </p:spPr>
          <p:txBody>
            <a:bodyPr/>
            <a:lstStyle/>
            <a:p>
              <a:endParaRPr lang="en-GB"/>
            </a:p>
          </p:txBody>
        </p:sp>
        <p:sp>
          <p:nvSpPr>
            <p:cNvPr id="52" name="Freeform 245">
              <a:extLst>
                <a:ext uri="{FF2B5EF4-FFF2-40B4-BE49-F238E27FC236}">
                  <a16:creationId xmlns:a16="http://schemas.microsoft.com/office/drawing/2014/main" id="{1C54C330-3988-D56A-FB48-06803AD6C055}"/>
                </a:ext>
              </a:extLst>
            </p:cNvPr>
            <p:cNvSpPr>
              <a:spLocks/>
            </p:cNvSpPr>
            <p:nvPr/>
          </p:nvSpPr>
          <p:spPr bwMode="auto">
            <a:xfrm>
              <a:off x="3441328" y="4857288"/>
              <a:ext cx="3192" cy="3238"/>
            </a:xfrm>
            <a:custGeom>
              <a:avLst/>
              <a:gdLst/>
              <a:ahLst/>
              <a:cxnLst>
                <a:cxn ang="0">
                  <a:pos x="1" y="0"/>
                </a:cxn>
                <a:cxn ang="0">
                  <a:pos x="0" y="1"/>
                </a:cxn>
                <a:cxn ang="0">
                  <a:pos x="1" y="0"/>
                </a:cxn>
              </a:cxnLst>
              <a:rect l="0" t="0" r="r" b="b"/>
              <a:pathLst>
                <a:path w="1" h="1">
                  <a:moveTo>
                    <a:pt x="1" y="0"/>
                  </a:moveTo>
                  <a:cubicBezTo>
                    <a:pt x="0" y="1"/>
                    <a:pt x="0" y="1"/>
                    <a:pt x="0" y="1"/>
                  </a:cubicBezTo>
                  <a:cubicBezTo>
                    <a:pt x="0" y="0"/>
                    <a:pt x="0" y="0"/>
                    <a:pt x="1" y="0"/>
                  </a:cubicBezTo>
                </a:path>
              </a:pathLst>
            </a:custGeom>
            <a:grpFill/>
            <a:ln w="3175" cmpd="sng">
              <a:solidFill>
                <a:srgbClr val="5B616A"/>
              </a:solidFill>
              <a:round/>
              <a:headEnd/>
              <a:tailEnd/>
            </a:ln>
          </p:spPr>
          <p:txBody>
            <a:bodyPr/>
            <a:lstStyle/>
            <a:p>
              <a:endParaRPr lang="en-GB"/>
            </a:p>
          </p:txBody>
        </p:sp>
        <p:sp>
          <p:nvSpPr>
            <p:cNvPr id="53" name="Freeform 246">
              <a:extLst>
                <a:ext uri="{FF2B5EF4-FFF2-40B4-BE49-F238E27FC236}">
                  <a16:creationId xmlns:a16="http://schemas.microsoft.com/office/drawing/2014/main" id="{4BCEE32E-ED8F-246A-6F67-270A0412A14F}"/>
                </a:ext>
              </a:extLst>
            </p:cNvPr>
            <p:cNvSpPr>
              <a:spLocks/>
            </p:cNvSpPr>
            <p:nvPr/>
          </p:nvSpPr>
          <p:spPr bwMode="auto">
            <a:xfrm>
              <a:off x="3434943" y="4860526"/>
              <a:ext cx="9577" cy="4857"/>
            </a:xfrm>
            <a:custGeom>
              <a:avLst/>
              <a:gdLst/>
              <a:ahLst/>
              <a:cxnLst>
                <a:cxn ang="0">
                  <a:pos x="2" y="2"/>
                </a:cxn>
                <a:cxn ang="0">
                  <a:pos x="3" y="0"/>
                </a:cxn>
                <a:cxn ang="0">
                  <a:pos x="2" y="2"/>
                </a:cxn>
                <a:cxn ang="0">
                  <a:pos x="2" y="2"/>
                </a:cxn>
              </a:cxnLst>
              <a:rect l="0" t="0" r="r" b="b"/>
              <a:pathLst>
                <a:path w="3" h="2">
                  <a:moveTo>
                    <a:pt x="2" y="2"/>
                  </a:moveTo>
                  <a:cubicBezTo>
                    <a:pt x="2" y="0"/>
                    <a:pt x="2" y="0"/>
                    <a:pt x="3" y="0"/>
                  </a:cubicBezTo>
                  <a:cubicBezTo>
                    <a:pt x="3" y="0"/>
                    <a:pt x="3" y="2"/>
                    <a:pt x="2" y="2"/>
                  </a:cubicBezTo>
                  <a:cubicBezTo>
                    <a:pt x="2" y="2"/>
                    <a:pt x="0" y="2"/>
                    <a:pt x="2" y="2"/>
                  </a:cubicBezTo>
                </a:path>
              </a:pathLst>
            </a:custGeom>
            <a:grpFill/>
            <a:ln w="3175" cmpd="sng">
              <a:solidFill>
                <a:srgbClr val="5B616A"/>
              </a:solidFill>
              <a:round/>
              <a:headEnd/>
              <a:tailEnd/>
            </a:ln>
          </p:spPr>
          <p:txBody>
            <a:bodyPr/>
            <a:lstStyle/>
            <a:p>
              <a:endParaRPr lang="en-GB"/>
            </a:p>
          </p:txBody>
        </p:sp>
        <p:sp>
          <p:nvSpPr>
            <p:cNvPr id="54" name="Freeform 247">
              <a:extLst>
                <a:ext uri="{FF2B5EF4-FFF2-40B4-BE49-F238E27FC236}">
                  <a16:creationId xmlns:a16="http://schemas.microsoft.com/office/drawing/2014/main" id="{970D3C7C-06D4-F704-7A42-9E4F788FDC53}"/>
                </a:ext>
              </a:extLst>
            </p:cNvPr>
            <p:cNvSpPr>
              <a:spLocks/>
            </p:cNvSpPr>
            <p:nvPr/>
          </p:nvSpPr>
          <p:spPr bwMode="auto">
            <a:xfrm>
              <a:off x="3444520" y="4865383"/>
              <a:ext cx="4788" cy="3238"/>
            </a:xfrm>
            <a:custGeom>
              <a:avLst/>
              <a:gdLst/>
              <a:ahLst/>
              <a:cxnLst>
                <a:cxn ang="0">
                  <a:pos x="0" y="1"/>
                </a:cxn>
                <a:cxn ang="0">
                  <a:pos x="0" y="0"/>
                </a:cxn>
                <a:cxn ang="0">
                  <a:pos x="0" y="1"/>
                </a:cxn>
              </a:cxnLst>
              <a:rect l="0" t="0" r="r" b="b"/>
              <a:pathLst>
                <a:path w="2" h="1">
                  <a:moveTo>
                    <a:pt x="0" y="1"/>
                  </a:moveTo>
                  <a:cubicBezTo>
                    <a:pt x="0" y="0"/>
                    <a:pt x="0" y="0"/>
                    <a:pt x="0" y="0"/>
                  </a:cubicBezTo>
                  <a:cubicBezTo>
                    <a:pt x="2" y="0"/>
                    <a:pt x="0" y="0"/>
                    <a:pt x="0" y="1"/>
                  </a:cubicBezTo>
                </a:path>
              </a:pathLst>
            </a:custGeom>
            <a:grpFill/>
            <a:ln w="3175" cmpd="sng">
              <a:solidFill>
                <a:srgbClr val="5B616A"/>
              </a:solidFill>
              <a:round/>
              <a:headEnd/>
              <a:tailEnd/>
            </a:ln>
          </p:spPr>
          <p:txBody>
            <a:bodyPr/>
            <a:lstStyle/>
            <a:p>
              <a:endParaRPr lang="en-GB"/>
            </a:p>
          </p:txBody>
        </p:sp>
        <p:sp>
          <p:nvSpPr>
            <p:cNvPr id="55" name="Freeform 248">
              <a:extLst>
                <a:ext uri="{FF2B5EF4-FFF2-40B4-BE49-F238E27FC236}">
                  <a16:creationId xmlns:a16="http://schemas.microsoft.com/office/drawing/2014/main" id="{C72EC10E-299F-3147-1222-F661BCEFE90F}"/>
                </a:ext>
              </a:extLst>
            </p:cNvPr>
            <p:cNvSpPr>
              <a:spLocks/>
            </p:cNvSpPr>
            <p:nvPr/>
          </p:nvSpPr>
          <p:spPr bwMode="auto">
            <a:xfrm>
              <a:off x="3441328" y="4857288"/>
              <a:ext cx="3192" cy="3238"/>
            </a:xfrm>
            <a:custGeom>
              <a:avLst/>
              <a:gdLst/>
              <a:ahLst/>
              <a:cxnLst>
                <a:cxn ang="0">
                  <a:pos x="1" y="1"/>
                </a:cxn>
                <a:cxn ang="0">
                  <a:pos x="1" y="0"/>
                </a:cxn>
                <a:cxn ang="0">
                  <a:pos x="1" y="1"/>
                </a:cxn>
              </a:cxnLst>
              <a:rect l="0" t="0" r="r" b="b"/>
              <a:pathLst>
                <a:path w="1" h="1">
                  <a:moveTo>
                    <a:pt x="1" y="1"/>
                  </a:moveTo>
                  <a:cubicBezTo>
                    <a:pt x="0" y="1"/>
                    <a:pt x="1" y="0"/>
                    <a:pt x="1" y="0"/>
                  </a:cubicBezTo>
                  <a:cubicBezTo>
                    <a:pt x="1" y="1"/>
                    <a:pt x="1" y="1"/>
                    <a:pt x="1" y="1"/>
                  </a:cubicBezTo>
                </a:path>
              </a:pathLst>
            </a:custGeom>
            <a:grpFill/>
            <a:ln w="3175" cmpd="sng">
              <a:solidFill>
                <a:srgbClr val="5B616A"/>
              </a:solidFill>
              <a:round/>
              <a:headEnd/>
              <a:tailEnd/>
            </a:ln>
          </p:spPr>
          <p:txBody>
            <a:bodyPr/>
            <a:lstStyle/>
            <a:p>
              <a:endParaRPr lang="en-GB"/>
            </a:p>
          </p:txBody>
        </p:sp>
        <p:sp>
          <p:nvSpPr>
            <p:cNvPr id="56" name="Freeform 249">
              <a:extLst>
                <a:ext uri="{FF2B5EF4-FFF2-40B4-BE49-F238E27FC236}">
                  <a16:creationId xmlns:a16="http://schemas.microsoft.com/office/drawing/2014/main" id="{B78262BC-C05E-2592-EC9F-CF8B2300C23F}"/>
                </a:ext>
              </a:extLst>
            </p:cNvPr>
            <p:cNvSpPr>
              <a:spLocks/>
            </p:cNvSpPr>
            <p:nvPr/>
          </p:nvSpPr>
          <p:spPr bwMode="auto">
            <a:xfrm>
              <a:off x="3444520" y="4777960"/>
              <a:ext cx="7980" cy="16190"/>
            </a:xfrm>
            <a:custGeom>
              <a:avLst/>
              <a:gdLst/>
              <a:ahLst/>
              <a:cxnLst>
                <a:cxn ang="0">
                  <a:pos x="0" y="3"/>
                </a:cxn>
                <a:cxn ang="0">
                  <a:pos x="3" y="2"/>
                </a:cxn>
                <a:cxn ang="0">
                  <a:pos x="0" y="3"/>
                </a:cxn>
              </a:cxnLst>
              <a:rect l="0" t="0" r="r" b="b"/>
              <a:pathLst>
                <a:path w="3" h="5">
                  <a:moveTo>
                    <a:pt x="0" y="3"/>
                  </a:moveTo>
                  <a:cubicBezTo>
                    <a:pt x="0" y="2"/>
                    <a:pt x="3" y="0"/>
                    <a:pt x="3" y="2"/>
                  </a:cubicBezTo>
                  <a:cubicBezTo>
                    <a:pt x="3" y="3"/>
                    <a:pt x="0" y="5"/>
                    <a:pt x="0" y="3"/>
                  </a:cubicBezTo>
                </a:path>
              </a:pathLst>
            </a:custGeom>
            <a:grpFill/>
            <a:ln w="3175" cmpd="sng">
              <a:solidFill>
                <a:srgbClr val="5B616A"/>
              </a:solidFill>
              <a:round/>
              <a:headEnd/>
              <a:tailEnd/>
            </a:ln>
          </p:spPr>
          <p:txBody>
            <a:bodyPr/>
            <a:lstStyle/>
            <a:p>
              <a:endParaRPr lang="en-GB"/>
            </a:p>
          </p:txBody>
        </p:sp>
        <p:sp>
          <p:nvSpPr>
            <p:cNvPr id="57" name="Freeform 250">
              <a:extLst>
                <a:ext uri="{FF2B5EF4-FFF2-40B4-BE49-F238E27FC236}">
                  <a16:creationId xmlns:a16="http://schemas.microsoft.com/office/drawing/2014/main" id="{C3CAADE1-6CC7-6C7D-C9F6-B5F574488096}"/>
                </a:ext>
              </a:extLst>
            </p:cNvPr>
            <p:cNvSpPr>
              <a:spLocks/>
            </p:cNvSpPr>
            <p:nvPr/>
          </p:nvSpPr>
          <p:spPr bwMode="auto">
            <a:xfrm>
              <a:off x="3415791" y="4797388"/>
              <a:ext cx="33517" cy="24284"/>
            </a:xfrm>
            <a:custGeom>
              <a:avLst/>
              <a:gdLst/>
              <a:ahLst/>
              <a:cxnLst>
                <a:cxn ang="0">
                  <a:pos x="6" y="8"/>
                </a:cxn>
                <a:cxn ang="0">
                  <a:pos x="1" y="8"/>
                </a:cxn>
                <a:cxn ang="0">
                  <a:pos x="4" y="5"/>
                </a:cxn>
                <a:cxn ang="0">
                  <a:pos x="4" y="2"/>
                </a:cxn>
                <a:cxn ang="0">
                  <a:pos x="9" y="2"/>
                </a:cxn>
                <a:cxn ang="0">
                  <a:pos x="6" y="8"/>
                </a:cxn>
              </a:cxnLst>
              <a:rect l="0" t="0" r="r" b="b"/>
              <a:pathLst>
                <a:path w="11" h="8">
                  <a:moveTo>
                    <a:pt x="6" y="8"/>
                  </a:moveTo>
                  <a:cubicBezTo>
                    <a:pt x="1" y="8"/>
                    <a:pt x="0" y="8"/>
                    <a:pt x="1" y="8"/>
                  </a:cubicBezTo>
                  <a:cubicBezTo>
                    <a:pt x="4" y="6"/>
                    <a:pt x="4" y="6"/>
                    <a:pt x="4" y="5"/>
                  </a:cubicBezTo>
                  <a:cubicBezTo>
                    <a:pt x="4" y="2"/>
                    <a:pt x="1" y="2"/>
                    <a:pt x="4" y="2"/>
                  </a:cubicBezTo>
                  <a:cubicBezTo>
                    <a:pt x="9" y="0"/>
                    <a:pt x="11" y="0"/>
                    <a:pt x="9" y="2"/>
                  </a:cubicBezTo>
                  <a:cubicBezTo>
                    <a:pt x="8" y="3"/>
                    <a:pt x="11" y="8"/>
                    <a:pt x="6" y="8"/>
                  </a:cubicBezTo>
                </a:path>
              </a:pathLst>
            </a:custGeom>
            <a:grpFill/>
            <a:ln w="3175" cmpd="sng">
              <a:solidFill>
                <a:srgbClr val="5B616A"/>
              </a:solidFill>
              <a:round/>
              <a:headEnd/>
              <a:tailEnd/>
            </a:ln>
          </p:spPr>
          <p:txBody>
            <a:bodyPr/>
            <a:lstStyle/>
            <a:p>
              <a:endParaRPr lang="en-GB"/>
            </a:p>
          </p:txBody>
        </p:sp>
        <p:sp>
          <p:nvSpPr>
            <p:cNvPr id="58" name="Freeform 251">
              <a:extLst>
                <a:ext uri="{FF2B5EF4-FFF2-40B4-BE49-F238E27FC236}">
                  <a16:creationId xmlns:a16="http://schemas.microsoft.com/office/drawing/2014/main" id="{9FF4D342-B681-EFF1-B31B-EDFE5E05EA7D}"/>
                </a:ext>
              </a:extLst>
            </p:cNvPr>
            <p:cNvSpPr>
              <a:spLocks/>
            </p:cNvSpPr>
            <p:nvPr/>
          </p:nvSpPr>
          <p:spPr bwMode="auto">
            <a:xfrm>
              <a:off x="3418983" y="4753676"/>
              <a:ext cx="12769" cy="8095"/>
            </a:xfrm>
            <a:custGeom>
              <a:avLst/>
              <a:gdLst/>
              <a:ahLst/>
              <a:cxnLst>
                <a:cxn ang="0">
                  <a:pos x="2" y="3"/>
                </a:cxn>
                <a:cxn ang="0">
                  <a:pos x="2" y="0"/>
                </a:cxn>
                <a:cxn ang="0">
                  <a:pos x="2" y="3"/>
                </a:cxn>
              </a:cxnLst>
              <a:rect l="0" t="0" r="r" b="b"/>
              <a:pathLst>
                <a:path w="4" h="3">
                  <a:moveTo>
                    <a:pt x="2" y="3"/>
                  </a:moveTo>
                  <a:cubicBezTo>
                    <a:pt x="0" y="3"/>
                    <a:pt x="2" y="0"/>
                    <a:pt x="2" y="0"/>
                  </a:cubicBezTo>
                  <a:cubicBezTo>
                    <a:pt x="4" y="0"/>
                    <a:pt x="4" y="3"/>
                    <a:pt x="2" y="3"/>
                  </a:cubicBezTo>
                </a:path>
              </a:pathLst>
            </a:custGeom>
            <a:grpFill/>
            <a:ln w="3175" cmpd="sng">
              <a:solidFill>
                <a:srgbClr val="5B616A"/>
              </a:solidFill>
              <a:round/>
              <a:headEnd/>
              <a:tailEnd/>
            </a:ln>
          </p:spPr>
          <p:txBody>
            <a:bodyPr/>
            <a:lstStyle/>
            <a:p>
              <a:endParaRPr lang="en-GB"/>
            </a:p>
          </p:txBody>
        </p:sp>
        <p:sp>
          <p:nvSpPr>
            <p:cNvPr id="59" name="Freeform 252">
              <a:extLst>
                <a:ext uri="{FF2B5EF4-FFF2-40B4-BE49-F238E27FC236}">
                  <a16:creationId xmlns:a16="http://schemas.microsoft.com/office/drawing/2014/main" id="{3A156CAF-B9B3-5A2E-C9C2-E4F83CD3879D}"/>
                </a:ext>
              </a:extLst>
            </p:cNvPr>
            <p:cNvSpPr>
              <a:spLocks/>
            </p:cNvSpPr>
            <p:nvPr/>
          </p:nvSpPr>
          <p:spPr bwMode="auto">
            <a:xfrm>
              <a:off x="3434943" y="4718059"/>
              <a:ext cx="6384" cy="9713"/>
            </a:xfrm>
            <a:custGeom>
              <a:avLst/>
              <a:gdLst/>
              <a:ahLst/>
              <a:cxnLst>
                <a:cxn ang="0">
                  <a:pos x="0" y="3"/>
                </a:cxn>
                <a:cxn ang="0">
                  <a:pos x="2" y="0"/>
                </a:cxn>
                <a:cxn ang="0">
                  <a:pos x="0" y="3"/>
                </a:cxn>
              </a:cxnLst>
              <a:rect l="0" t="0" r="r" b="b"/>
              <a:pathLst>
                <a:path w="2" h="3">
                  <a:moveTo>
                    <a:pt x="0" y="3"/>
                  </a:moveTo>
                  <a:cubicBezTo>
                    <a:pt x="0" y="2"/>
                    <a:pt x="0" y="0"/>
                    <a:pt x="2" y="0"/>
                  </a:cubicBezTo>
                  <a:cubicBezTo>
                    <a:pt x="2" y="0"/>
                    <a:pt x="2" y="3"/>
                    <a:pt x="0" y="3"/>
                  </a:cubicBezTo>
                </a:path>
              </a:pathLst>
            </a:custGeom>
            <a:grpFill/>
            <a:ln w="3175" cmpd="sng">
              <a:solidFill>
                <a:srgbClr val="5B616A"/>
              </a:solidFill>
              <a:round/>
              <a:headEnd/>
              <a:tailEnd/>
            </a:ln>
          </p:spPr>
          <p:txBody>
            <a:bodyPr/>
            <a:lstStyle/>
            <a:p>
              <a:endParaRPr lang="en-GB"/>
            </a:p>
          </p:txBody>
        </p:sp>
        <p:sp>
          <p:nvSpPr>
            <p:cNvPr id="60" name="Freeform 253">
              <a:extLst>
                <a:ext uri="{FF2B5EF4-FFF2-40B4-BE49-F238E27FC236}">
                  <a16:creationId xmlns:a16="http://schemas.microsoft.com/office/drawing/2014/main" id="{9CAB5C28-05F4-F9E0-BF72-3357834FB95E}"/>
                </a:ext>
              </a:extLst>
            </p:cNvPr>
            <p:cNvSpPr>
              <a:spLocks/>
            </p:cNvSpPr>
            <p:nvPr/>
          </p:nvSpPr>
          <p:spPr bwMode="auto">
            <a:xfrm>
              <a:off x="3441328" y="4697013"/>
              <a:ext cx="7980" cy="12952"/>
            </a:xfrm>
            <a:custGeom>
              <a:avLst/>
              <a:gdLst/>
              <a:ahLst/>
              <a:cxnLst>
                <a:cxn ang="0">
                  <a:pos x="0" y="4"/>
                </a:cxn>
                <a:cxn ang="0">
                  <a:pos x="1" y="1"/>
                </a:cxn>
                <a:cxn ang="0">
                  <a:pos x="1" y="3"/>
                </a:cxn>
                <a:cxn ang="0">
                  <a:pos x="0" y="4"/>
                </a:cxn>
              </a:cxnLst>
              <a:rect l="0" t="0" r="r" b="b"/>
              <a:pathLst>
                <a:path w="3" h="4">
                  <a:moveTo>
                    <a:pt x="0" y="4"/>
                  </a:moveTo>
                  <a:cubicBezTo>
                    <a:pt x="0" y="3"/>
                    <a:pt x="0" y="1"/>
                    <a:pt x="1" y="1"/>
                  </a:cubicBezTo>
                  <a:cubicBezTo>
                    <a:pt x="1" y="0"/>
                    <a:pt x="3" y="1"/>
                    <a:pt x="1" y="3"/>
                  </a:cubicBezTo>
                  <a:cubicBezTo>
                    <a:pt x="1" y="4"/>
                    <a:pt x="1" y="4"/>
                    <a:pt x="0" y="4"/>
                  </a:cubicBezTo>
                </a:path>
              </a:pathLst>
            </a:custGeom>
            <a:grpFill/>
            <a:ln w="3175" cmpd="sng">
              <a:solidFill>
                <a:srgbClr val="5B616A"/>
              </a:solidFill>
              <a:round/>
              <a:headEnd/>
              <a:tailEnd/>
            </a:ln>
          </p:spPr>
          <p:txBody>
            <a:bodyPr/>
            <a:lstStyle/>
            <a:p>
              <a:endParaRPr lang="en-GB"/>
            </a:p>
          </p:txBody>
        </p:sp>
        <p:sp>
          <p:nvSpPr>
            <p:cNvPr id="61" name="Freeform 254">
              <a:extLst>
                <a:ext uri="{FF2B5EF4-FFF2-40B4-BE49-F238E27FC236}">
                  <a16:creationId xmlns:a16="http://schemas.microsoft.com/office/drawing/2014/main" id="{123B8775-D23F-BA33-197C-EC12A2D23632}"/>
                </a:ext>
              </a:extLst>
            </p:cNvPr>
            <p:cNvSpPr>
              <a:spLocks/>
            </p:cNvSpPr>
            <p:nvPr/>
          </p:nvSpPr>
          <p:spPr bwMode="auto">
            <a:xfrm>
              <a:off x="3431751" y="4650064"/>
              <a:ext cx="3192" cy="14570"/>
            </a:xfrm>
            <a:custGeom>
              <a:avLst/>
              <a:gdLst/>
              <a:ahLst/>
              <a:cxnLst>
                <a:cxn ang="0">
                  <a:pos x="1" y="3"/>
                </a:cxn>
                <a:cxn ang="0">
                  <a:pos x="0" y="2"/>
                </a:cxn>
                <a:cxn ang="0">
                  <a:pos x="1" y="0"/>
                </a:cxn>
                <a:cxn ang="0">
                  <a:pos x="1" y="3"/>
                </a:cxn>
              </a:cxnLst>
              <a:rect l="0" t="0" r="r" b="b"/>
              <a:pathLst>
                <a:path w="1" h="5">
                  <a:moveTo>
                    <a:pt x="1" y="3"/>
                  </a:moveTo>
                  <a:cubicBezTo>
                    <a:pt x="0" y="5"/>
                    <a:pt x="1" y="3"/>
                    <a:pt x="0" y="2"/>
                  </a:cubicBezTo>
                  <a:cubicBezTo>
                    <a:pt x="0" y="0"/>
                    <a:pt x="0" y="0"/>
                    <a:pt x="1" y="0"/>
                  </a:cubicBezTo>
                  <a:cubicBezTo>
                    <a:pt x="1" y="3"/>
                    <a:pt x="1" y="3"/>
                    <a:pt x="1" y="3"/>
                  </a:cubicBezTo>
                </a:path>
              </a:pathLst>
            </a:custGeom>
            <a:grpFill/>
            <a:ln w="3175" cmpd="sng">
              <a:solidFill>
                <a:srgbClr val="5B616A"/>
              </a:solidFill>
              <a:round/>
              <a:headEnd/>
              <a:tailEnd/>
            </a:ln>
          </p:spPr>
          <p:txBody>
            <a:bodyPr/>
            <a:lstStyle/>
            <a:p>
              <a:endParaRPr lang="en-GB"/>
            </a:p>
          </p:txBody>
        </p:sp>
        <p:sp>
          <p:nvSpPr>
            <p:cNvPr id="62" name="Freeform 255">
              <a:extLst>
                <a:ext uri="{FF2B5EF4-FFF2-40B4-BE49-F238E27FC236}">
                  <a16:creationId xmlns:a16="http://schemas.microsoft.com/office/drawing/2014/main" id="{F52E65F7-937A-4E6E-3D84-3714F780DE0B}"/>
                </a:ext>
              </a:extLst>
            </p:cNvPr>
            <p:cNvSpPr>
              <a:spLocks/>
            </p:cNvSpPr>
            <p:nvPr/>
          </p:nvSpPr>
          <p:spPr bwMode="auto">
            <a:xfrm>
              <a:off x="3471652" y="4718059"/>
              <a:ext cx="9577" cy="16190"/>
            </a:xfrm>
            <a:custGeom>
              <a:avLst/>
              <a:gdLst/>
              <a:ahLst/>
              <a:cxnLst>
                <a:cxn ang="0">
                  <a:pos x="3" y="3"/>
                </a:cxn>
                <a:cxn ang="0">
                  <a:pos x="2" y="2"/>
                </a:cxn>
                <a:cxn ang="0">
                  <a:pos x="2" y="2"/>
                </a:cxn>
                <a:cxn ang="0">
                  <a:pos x="3" y="3"/>
                </a:cxn>
              </a:cxnLst>
              <a:rect l="0" t="0" r="r" b="b"/>
              <a:pathLst>
                <a:path w="3" h="5">
                  <a:moveTo>
                    <a:pt x="3" y="3"/>
                  </a:moveTo>
                  <a:cubicBezTo>
                    <a:pt x="2" y="5"/>
                    <a:pt x="0" y="3"/>
                    <a:pt x="2" y="2"/>
                  </a:cubicBezTo>
                  <a:cubicBezTo>
                    <a:pt x="2" y="0"/>
                    <a:pt x="2" y="0"/>
                    <a:pt x="2" y="2"/>
                  </a:cubicBezTo>
                  <a:cubicBezTo>
                    <a:pt x="3" y="2"/>
                    <a:pt x="3" y="2"/>
                    <a:pt x="3" y="3"/>
                  </a:cubicBezTo>
                </a:path>
              </a:pathLst>
            </a:custGeom>
            <a:grpFill/>
            <a:ln w="3175" cmpd="sng">
              <a:solidFill>
                <a:srgbClr val="5B616A"/>
              </a:solidFill>
              <a:round/>
              <a:headEnd/>
              <a:tailEnd/>
            </a:ln>
          </p:spPr>
          <p:txBody>
            <a:bodyPr/>
            <a:lstStyle/>
            <a:p>
              <a:endParaRPr lang="en-GB"/>
            </a:p>
          </p:txBody>
        </p:sp>
        <p:sp>
          <p:nvSpPr>
            <p:cNvPr id="63" name="Freeform 256">
              <a:extLst>
                <a:ext uri="{FF2B5EF4-FFF2-40B4-BE49-F238E27FC236}">
                  <a16:creationId xmlns:a16="http://schemas.microsoft.com/office/drawing/2014/main" id="{3E67B142-D448-D6D2-19B2-D60811F8293E}"/>
                </a:ext>
              </a:extLst>
            </p:cNvPr>
            <p:cNvSpPr>
              <a:spLocks/>
            </p:cNvSpPr>
            <p:nvPr/>
          </p:nvSpPr>
          <p:spPr bwMode="auto">
            <a:xfrm>
              <a:off x="3332796" y="4567498"/>
              <a:ext cx="3192" cy="6475"/>
            </a:xfrm>
            <a:custGeom>
              <a:avLst/>
              <a:gdLst/>
              <a:ahLst/>
              <a:cxnLst>
                <a:cxn ang="0">
                  <a:pos x="0" y="2"/>
                </a:cxn>
                <a:cxn ang="0">
                  <a:pos x="1" y="2"/>
                </a:cxn>
                <a:cxn ang="0">
                  <a:pos x="0" y="2"/>
                </a:cxn>
              </a:cxnLst>
              <a:rect l="0" t="0" r="r" b="b"/>
              <a:pathLst>
                <a:path w="1" h="2">
                  <a:moveTo>
                    <a:pt x="0" y="2"/>
                  </a:moveTo>
                  <a:cubicBezTo>
                    <a:pt x="0" y="2"/>
                    <a:pt x="1" y="0"/>
                    <a:pt x="1" y="2"/>
                  </a:cubicBezTo>
                  <a:cubicBezTo>
                    <a:pt x="0" y="2"/>
                    <a:pt x="0" y="2"/>
                    <a:pt x="0" y="2"/>
                  </a:cubicBezTo>
                </a:path>
              </a:pathLst>
            </a:custGeom>
            <a:grpFill/>
            <a:ln w="3175" cmpd="sng">
              <a:solidFill>
                <a:srgbClr val="5B616A"/>
              </a:solidFill>
              <a:round/>
              <a:headEnd/>
              <a:tailEnd/>
            </a:ln>
          </p:spPr>
          <p:txBody>
            <a:bodyPr/>
            <a:lstStyle/>
            <a:p>
              <a:endParaRPr lang="en-GB"/>
            </a:p>
          </p:txBody>
        </p:sp>
        <p:sp>
          <p:nvSpPr>
            <p:cNvPr id="64" name="Freeform 257">
              <a:extLst>
                <a:ext uri="{FF2B5EF4-FFF2-40B4-BE49-F238E27FC236}">
                  <a16:creationId xmlns:a16="http://schemas.microsoft.com/office/drawing/2014/main" id="{67635403-2204-AD26-BF6A-518ADCD96735}"/>
                </a:ext>
              </a:extLst>
            </p:cNvPr>
            <p:cNvSpPr>
              <a:spLocks/>
            </p:cNvSpPr>
            <p:nvPr/>
          </p:nvSpPr>
          <p:spPr bwMode="auto">
            <a:xfrm>
              <a:off x="3343969" y="4583687"/>
              <a:ext cx="12769" cy="3238"/>
            </a:xfrm>
            <a:custGeom>
              <a:avLst/>
              <a:gdLst/>
              <a:ahLst/>
              <a:cxnLst>
                <a:cxn ang="0">
                  <a:pos x="0" y="0"/>
                </a:cxn>
                <a:cxn ang="0">
                  <a:pos x="4" y="0"/>
                </a:cxn>
                <a:cxn ang="0">
                  <a:pos x="0" y="0"/>
                </a:cxn>
              </a:cxnLst>
              <a:rect l="0" t="0" r="r" b="b"/>
              <a:pathLst>
                <a:path w="4" h="1">
                  <a:moveTo>
                    <a:pt x="0" y="0"/>
                  </a:moveTo>
                  <a:cubicBezTo>
                    <a:pt x="0" y="0"/>
                    <a:pt x="2" y="0"/>
                    <a:pt x="4" y="0"/>
                  </a:cubicBezTo>
                  <a:cubicBezTo>
                    <a:pt x="4" y="0"/>
                    <a:pt x="0" y="1"/>
                    <a:pt x="0" y="0"/>
                  </a:cubicBezTo>
                </a:path>
              </a:pathLst>
            </a:custGeom>
            <a:grpFill/>
            <a:ln w="3175" cmpd="sng">
              <a:solidFill>
                <a:srgbClr val="5B616A"/>
              </a:solidFill>
              <a:round/>
              <a:headEnd/>
              <a:tailEnd/>
            </a:ln>
          </p:spPr>
          <p:txBody>
            <a:bodyPr/>
            <a:lstStyle/>
            <a:p>
              <a:endParaRPr lang="en-GB"/>
            </a:p>
          </p:txBody>
        </p:sp>
        <p:sp>
          <p:nvSpPr>
            <p:cNvPr id="65" name="Freeform 258">
              <a:extLst>
                <a:ext uri="{FF2B5EF4-FFF2-40B4-BE49-F238E27FC236}">
                  <a16:creationId xmlns:a16="http://schemas.microsoft.com/office/drawing/2014/main" id="{63322747-607A-8107-068E-631A480B760B}"/>
                </a:ext>
              </a:extLst>
            </p:cNvPr>
            <p:cNvSpPr>
              <a:spLocks/>
            </p:cNvSpPr>
            <p:nvPr/>
          </p:nvSpPr>
          <p:spPr bwMode="auto">
            <a:xfrm>
              <a:off x="3434943" y="4667872"/>
              <a:ext cx="14364" cy="22665"/>
            </a:xfrm>
            <a:custGeom>
              <a:avLst/>
              <a:gdLst/>
              <a:ahLst/>
              <a:cxnLst>
                <a:cxn ang="0">
                  <a:pos x="3" y="5"/>
                </a:cxn>
                <a:cxn ang="0">
                  <a:pos x="2" y="2"/>
                </a:cxn>
                <a:cxn ang="0">
                  <a:pos x="3" y="2"/>
                </a:cxn>
                <a:cxn ang="0">
                  <a:pos x="5" y="7"/>
                </a:cxn>
                <a:cxn ang="0">
                  <a:pos x="3" y="5"/>
                </a:cxn>
              </a:cxnLst>
              <a:rect l="0" t="0" r="r" b="b"/>
              <a:pathLst>
                <a:path w="5" h="7">
                  <a:moveTo>
                    <a:pt x="3" y="5"/>
                  </a:moveTo>
                  <a:cubicBezTo>
                    <a:pt x="0" y="5"/>
                    <a:pt x="2" y="3"/>
                    <a:pt x="2" y="2"/>
                  </a:cubicBezTo>
                  <a:cubicBezTo>
                    <a:pt x="0" y="2"/>
                    <a:pt x="2" y="0"/>
                    <a:pt x="3" y="2"/>
                  </a:cubicBezTo>
                  <a:cubicBezTo>
                    <a:pt x="5" y="3"/>
                    <a:pt x="5" y="7"/>
                    <a:pt x="5" y="7"/>
                  </a:cubicBezTo>
                  <a:cubicBezTo>
                    <a:pt x="3" y="7"/>
                    <a:pt x="5" y="5"/>
                    <a:pt x="3" y="5"/>
                  </a:cubicBezTo>
                </a:path>
              </a:pathLst>
            </a:custGeom>
            <a:grpFill/>
            <a:ln w="3175" cmpd="sng">
              <a:solidFill>
                <a:srgbClr val="5B616A"/>
              </a:solidFill>
              <a:round/>
              <a:headEnd/>
              <a:tailEnd/>
            </a:ln>
          </p:spPr>
          <p:txBody>
            <a:bodyPr/>
            <a:lstStyle/>
            <a:p>
              <a:endParaRPr lang="en-GB"/>
            </a:p>
          </p:txBody>
        </p:sp>
        <p:sp>
          <p:nvSpPr>
            <p:cNvPr id="66" name="Freeform 259">
              <a:extLst>
                <a:ext uri="{FF2B5EF4-FFF2-40B4-BE49-F238E27FC236}">
                  <a16:creationId xmlns:a16="http://schemas.microsoft.com/office/drawing/2014/main" id="{DDAEB132-2D55-9819-14CB-6C481FAB5F3B}"/>
                </a:ext>
              </a:extLst>
            </p:cNvPr>
            <p:cNvSpPr>
              <a:spLocks/>
            </p:cNvSpPr>
            <p:nvPr/>
          </p:nvSpPr>
          <p:spPr bwMode="auto">
            <a:xfrm>
              <a:off x="3418983" y="4620923"/>
              <a:ext cx="12769" cy="19427"/>
            </a:xfrm>
            <a:custGeom>
              <a:avLst/>
              <a:gdLst/>
              <a:ahLst/>
              <a:cxnLst>
                <a:cxn ang="0">
                  <a:pos x="2" y="5"/>
                </a:cxn>
                <a:cxn ang="0">
                  <a:pos x="0" y="2"/>
                </a:cxn>
                <a:cxn ang="0">
                  <a:pos x="2" y="3"/>
                </a:cxn>
                <a:cxn ang="0">
                  <a:pos x="2" y="5"/>
                </a:cxn>
              </a:cxnLst>
              <a:rect l="0" t="0" r="r" b="b"/>
              <a:pathLst>
                <a:path w="4" h="6">
                  <a:moveTo>
                    <a:pt x="2" y="5"/>
                  </a:moveTo>
                  <a:cubicBezTo>
                    <a:pt x="2" y="6"/>
                    <a:pt x="0" y="5"/>
                    <a:pt x="0" y="2"/>
                  </a:cubicBezTo>
                  <a:cubicBezTo>
                    <a:pt x="2" y="0"/>
                    <a:pt x="4" y="3"/>
                    <a:pt x="2" y="3"/>
                  </a:cubicBezTo>
                  <a:cubicBezTo>
                    <a:pt x="2" y="5"/>
                    <a:pt x="4" y="5"/>
                    <a:pt x="2" y="5"/>
                  </a:cubicBezTo>
                </a:path>
              </a:pathLst>
            </a:custGeom>
            <a:grpFill/>
            <a:ln w="3175" cmpd="sng">
              <a:solidFill>
                <a:srgbClr val="5B616A"/>
              </a:solidFill>
              <a:round/>
              <a:headEnd/>
              <a:tailEnd/>
            </a:ln>
          </p:spPr>
          <p:txBody>
            <a:bodyPr/>
            <a:lstStyle/>
            <a:p>
              <a:endParaRPr lang="en-GB"/>
            </a:p>
          </p:txBody>
        </p:sp>
        <p:sp>
          <p:nvSpPr>
            <p:cNvPr id="67" name="Freeform 260">
              <a:extLst>
                <a:ext uri="{FF2B5EF4-FFF2-40B4-BE49-F238E27FC236}">
                  <a16:creationId xmlns:a16="http://schemas.microsoft.com/office/drawing/2014/main" id="{E2A479AB-083F-7B50-445A-D1686DAA8A41}"/>
                </a:ext>
              </a:extLst>
            </p:cNvPr>
            <p:cNvSpPr>
              <a:spLocks/>
            </p:cNvSpPr>
            <p:nvPr/>
          </p:nvSpPr>
          <p:spPr bwMode="auto">
            <a:xfrm>
              <a:off x="3425367" y="4620923"/>
              <a:ext cx="15960" cy="9713"/>
            </a:xfrm>
            <a:custGeom>
              <a:avLst/>
              <a:gdLst/>
              <a:ahLst/>
              <a:cxnLst>
                <a:cxn ang="0">
                  <a:pos x="1" y="3"/>
                </a:cxn>
                <a:cxn ang="0">
                  <a:pos x="1" y="2"/>
                </a:cxn>
                <a:cxn ang="0">
                  <a:pos x="3" y="2"/>
                </a:cxn>
                <a:cxn ang="0">
                  <a:pos x="5" y="3"/>
                </a:cxn>
                <a:cxn ang="0">
                  <a:pos x="3" y="3"/>
                </a:cxn>
                <a:cxn ang="0">
                  <a:pos x="1" y="3"/>
                </a:cxn>
              </a:cxnLst>
              <a:rect l="0" t="0" r="r" b="b"/>
              <a:pathLst>
                <a:path w="5" h="3">
                  <a:moveTo>
                    <a:pt x="1" y="3"/>
                  </a:moveTo>
                  <a:cubicBezTo>
                    <a:pt x="0" y="2"/>
                    <a:pt x="1" y="2"/>
                    <a:pt x="1" y="2"/>
                  </a:cubicBezTo>
                  <a:cubicBezTo>
                    <a:pt x="1" y="0"/>
                    <a:pt x="1" y="0"/>
                    <a:pt x="3" y="2"/>
                  </a:cubicBezTo>
                  <a:cubicBezTo>
                    <a:pt x="3" y="2"/>
                    <a:pt x="3" y="2"/>
                    <a:pt x="5" y="3"/>
                  </a:cubicBezTo>
                  <a:cubicBezTo>
                    <a:pt x="3" y="3"/>
                    <a:pt x="3" y="3"/>
                    <a:pt x="3" y="3"/>
                  </a:cubicBezTo>
                  <a:cubicBezTo>
                    <a:pt x="1" y="3"/>
                    <a:pt x="1" y="3"/>
                    <a:pt x="1" y="3"/>
                  </a:cubicBezTo>
                </a:path>
              </a:pathLst>
            </a:custGeom>
            <a:grpFill/>
            <a:ln w="3175" cmpd="sng">
              <a:solidFill>
                <a:srgbClr val="5B616A"/>
              </a:solidFill>
              <a:round/>
              <a:headEnd/>
              <a:tailEnd/>
            </a:ln>
          </p:spPr>
          <p:txBody>
            <a:bodyPr/>
            <a:lstStyle/>
            <a:p>
              <a:endParaRPr lang="en-GB"/>
            </a:p>
          </p:txBody>
        </p:sp>
        <p:sp>
          <p:nvSpPr>
            <p:cNvPr id="68" name="Freeform 261">
              <a:extLst>
                <a:ext uri="{FF2B5EF4-FFF2-40B4-BE49-F238E27FC236}">
                  <a16:creationId xmlns:a16="http://schemas.microsoft.com/office/drawing/2014/main" id="{0DA21240-11F1-5D43-CBB1-B4D7AC97A3F7}"/>
                </a:ext>
              </a:extLst>
            </p:cNvPr>
            <p:cNvSpPr>
              <a:spLocks/>
            </p:cNvSpPr>
            <p:nvPr/>
          </p:nvSpPr>
          <p:spPr bwMode="auto">
            <a:xfrm>
              <a:off x="3434943" y="4637112"/>
              <a:ext cx="6384" cy="3238"/>
            </a:xfrm>
            <a:custGeom>
              <a:avLst/>
              <a:gdLst/>
              <a:ahLst/>
              <a:cxnLst>
                <a:cxn ang="0">
                  <a:pos x="0" y="1"/>
                </a:cxn>
                <a:cxn ang="0">
                  <a:pos x="0" y="0"/>
                </a:cxn>
                <a:cxn ang="0">
                  <a:pos x="0" y="1"/>
                </a:cxn>
              </a:cxnLst>
              <a:rect l="0" t="0" r="r" b="b"/>
              <a:pathLst>
                <a:path w="2" h="1">
                  <a:moveTo>
                    <a:pt x="0" y="1"/>
                  </a:moveTo>
                  <a:cubicBezTo>
                    <a:pt x="0" y="1"/>
                    <a:pt x="0" y="1"/>
                    <a:pt x="0" y="0"/>
                  </a:cubicBezTo>
                  <a:cubicBezTo>
                    <a:pt x="0" y="0"/>
                    <a:pt x="2" y="1"/>
                    <a:pt x="0" y="1"/>
                  </a:cubicBezTo>
                </a:path>
              </a:pathLst>
            </a:custGeom>
            <a:grpFill/>
            <a:ln w="3175" cmpd="sng">
              <a:solidFill>
                <a:srgbClr val="5B616A"/>
              </a:solidFill>
              <a:round/>
              <a:headEnd/>
              <a:tailEnd/>
            </a:ln>
          </p:spPr>
          <p:txBody>
            <a:bodyPr/>
            <a:lstStyle/>
            <a:p>
              <a:endParaRPr lang="en-GB"/>
            </a:p>
          </p:txBody>
        </p:sp>
        <p:sp>
          <p:nvSpPr>
            <p:cNvPr id="69" name="Freeform 262">
              <a:extLst>
                <a:ext uri="{FF2B5EF4-FFF2-40B4-BE49-F238E27FC236}">
                  <a16:creationId xmlns:a16="http://schemas.microsoft.com/office/drawing/2014/main" id="{607C5775-D8FD-ED90-8974-4A8F1D673699}"/>
                </a:ext>
              </a:extLst>
            </p:cNvPr>
            <p:cNvSpPr>
              <a:spLocks/>
            </p:cNvSpPr>
            <p:nvPr/>
          </p:nvSpPr>
          <p:spPr bwMode="auto">
            <a:xfrm>
              <a:off x="3388658" y="4573973"/>
              <a:ext cx="6384" cy="3238"/>
            </a:xfrm>
            <a:custGeom>
              <a:avLst/>
              <a:gdLst/>
              <a:ahLst/>
              <a:cxnLst>
                <a:cxn ang="0">
                  <a:pos x="2" y="1"/>
                </a:cxn>
                <a:cxn ang="0">
                  <a:pos x="2" y="0"/>
                </a:cxn>
                <a:cxn ang="0">
                  <a:pos x="2" y="1"/>
                </a:cxn>
              </a:cxnLst>
              <a:rect l="0" t="0" r="r" b="b"/>
              <a:pathLst>
                <a:path w="2" h="1">
                  <a:moveTo>
                    <a:pt x="2" y="1"/>
                  </a:moveTo>
                  <a:cubicBezTo>
                    <a:pt x="0" y="0"/>
                    <a:pt x="2" y="0"/>
                    <a:pt x="2" y="0"/>
                  </a:cubicBezTo>
                  <a:cubicBezTo>
                    <a:pt x="2" y="1"/>
                    <a:pt x="2" y="1"/>
                    <a:pt x="2" y="1"/>
                  </a:cubicBezTo>
                </a:path>
              </a:pathLst>
            </a:custGeom>
            <a:grpFill/>
            <a:ln w="3175" cmpd="sng">
              <a:solidFill>
                <a:srgbClr val="5B616A"/>
              </a:solidFill>
              <a:round/>
              <a:headEnd/>
              <a:tailEnd/>
            </a:ln>
          </p:spPr>
          <p:txBody>
            <a:bodyPr/>
            <a:lstStyle/>
            <a:p>
              <a:endParaRPr lang="en-GB"/>
            </a:p>
          </p:txBody>
        </p:sp>
        <p:sp>
          <p:nvSpPr>
            <p:cNvPr id="70" name="Freeform 263">
              <a:extLst>
                <a:ext uri="{FF2B5EF4-FFF2-40B4-BE49-F238E27FC236}">
                  <a16:creationId xmlns:a16="http://schemas.microsoft.com/office/drawing/2014/main" id="{EF4151DB-70C6-624E-4AA9-80B3B65FAE78}"/>
                </a:ext>
              </a:extLst>
            </p:cNvPr>
            <p:cNvSpPr>
              <a:spLocks/>
            </p:cNvSpPr>
            <p:nvPr/>
          </p:nvSpPr>
          <p:spPr bwMode="auto">
            <a:xfrm>
              <a:off x="3388658" y="4561022"/>
              <a:ext cx="6384" cy="12952"/>
            </a:xfrm>
            <a:custGeom>
              <a:avLst/>
              <a:gdLst/>
              <a:ahLst/>
              <a:cxnLst>
                <a:cxn ang="0">
                  <a:pos x="0" y="2"/>
                </a:cxn>
                <a:cxn ang="0">
                  <a:pos x="2" y="2"/>
                </a:cxn>
                <a:cxn ang="0">
                  <a:pos x="0" y="2"/>
                </a:cxn>
              </a:cxnLst>
              <a:rect l="0" t="0" r="r" b="b"/>
              <a:pathLst>
                <a:path w="2" h="4">
                  <a:moveTo>
                    <a:pt x="0" y="2"/>
                  </a:moveTo>
                  <a:cubicBezTo>
                    <a:pt x="0" y="2"/>
                    <a:pt x="2" y="0"/>
                    <a:pt x="2" y="2"/>
                  </a:cubicBezTo>
                  <a:cubicBezTo>
                    <a:pt x="2" y="2"/>
                    <a:pt x="0" y="4"/>
                    <a:pt x="0" y="2"/>
                  </a:cubicBezTo>
                </a:path>
              </a:pathLst>
            </a:custGeom>
            <a:grpFill/>
            <a:ln w="3175" cmpd="sng">
              <a:solidFill>
                <a:srgbClr val="5B616A"/>
              </a:solidFill>
              <a:round/>
              <a:headEnd/>
              <a:tailEnd/>
            </a:ln>
          </p:spPr>
          <p:txBody>
            <a:bodyPr/>
            <a:lstStyle/>
            <a:p>
              <a:endParaRPr lang="en-GB"/>
            </a:p>
          </p:txBody>
        </p:sp>
        <p:sp>
          <p:nvSpPr>
            <p:cNvPr id="71" name="Freeform 264">
              <a:extLst>
                <a:ext uri="{FF2B5EF4-FFF2-40B4-BE49-F238E27FC236}">
                  <a16:creationId xmlns:a16="http://schemas.microsoft.com/office/drawing/2014/main" id="{5ED6C166-56C8-7DD4-4B55-25D13EF102E6}"/>
                </a:ext>
              </a:extLst>
            </p:cNvPr>
            <p:cNvSpPr>
              <a:spLocks/>
            </p:cNvSpPr>
            <p:nvPr/>
          </p:nvSpPr>
          <p:spPr bwMode="auto">
            <a:xfrm>
              <a:off x="3409406" y="4611210"/>
              <a:ext cx="6384" cy="6475"/>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3175" cmpd="sng">
              <a:solidFill>
                <a:srgbClr val="5B616A"/>
              </a:solidFill>
              <a:round/>
              <a:headEnd/>
              <a:tailEnd/>
            </a:ln>
          </p:spPr>
          <p:txBody>
            <a:bodyPr/>
            <a:lstStyle/>
            <a:p>
              <a:endParaRPr lang="en-GB"/>
            </a:p>
          </p:txBody>
        </p:sp>
        <p:sp>
          <p:nvSpPr>
            <p:cNvPr id="72" name="Freeform 265">
              <a:extLst>
                <a:ext uri="{FF2B5EF4-FFF2-40B4-BE49-F238E27FC236}">
                  <a16:creationId xmlns:a16="http://schemas.microsoft.com/office/drawing/2014/main" id="{6F0E0960-8D3C-4976-D71A-D49D1CECFA08}"/>
                </a:ext>
              </a:extLst>
            </p:cNvPr>
            <p:cNvSpPr>
              <a:spLocks/>
            </p:cNvSpPr>
            <p:nvPr/>
          </p:nvSpPr>
          <p:spPr bwMode="auto">
            <a:xfrm>
              <a:off x="3403022" y="4596638"/>
              <a:ext cx="3192" cy="6475"/>
            </a:xfrm>
            <a:custGeom>
              <a:avLst/>
              <a:gdLst/>
              <a:ahLst/>
              <a:cxnLst>
                <a:cxn ang="0">
                  <a:pos x="1" y="2"/>
                </a:cxn>
                <a:cxn ang="0">
                  <a:pos x="0" y="2"/>
                </a:cxn>
                <a:cxn ang="0">
                  <a:pos x="1" y="2"/>
                </a:cxn>
              </a:cxnLst>
              <a:rect l="0" t="0" r="r" b="b"/>
              <a:pathLst>
                <a:path w="1" h="2">
                  <a:moveTo>
                    <a:pt x="1" y="2"/>
                  </a:moveTo>
                  <a:cubicBezTo>
                    <a:pt x="0" y="2"/>
                    <a:pt x="0" y="2"/>
                    <a:pt x="0" y="2"/>
                  </a:cubicBezTo>
                  <a:cubicBezTo>
                    <a:pt x="0" y="0"/>
                    <a:pt x="1" y="2"/>
                    <a:pt x="1" y="2"/>
                  </a:cubicBezTo>
                </a:path>
              </a:pathLst>
            </a:custGeom>
            <a:grpFill/>
            <a:ln w="3175" cmpd="sng">
              <a:solidFill>
                <a:srgbClr val="5B616A"/>
              </a:solidFill>
              <a:round/>
              <a:headEnd/>
              <a:tailEnd/>
            </a:ln>
          </p:spPr>
          <p:txBody>
            <a:bodyPr/>
            <a:lstStyle/>
            <a:p>
              <a:endParaRPr lang="en-GB"/>
            </a:p>
          </p:txBody>
        </p:sp>
        <p:sp>
          <p:nvSpPr>
            <p:cNvPr id="73" name="Freeform 266">
              <a:extLst>
                <a:ext uri="{FF2B5EF4-FFF2-40B4-BE49-F238E27FC236}">
                  <a16:creationId xmlns:a16="http://schemas.microsoft.com/office/drawing/2014/main" id="{EE9148DA-4E9D-3910-1D65-5BC4EAF06B07}"/>
                </a:ext>
              </a:extLst>
            </p:cNvPr>
            <p:cNvSpPr>
              <a:spLocks/>
            </p:cNvSpPr>
            <p:nvPr/>
          </p:nvSpPr>
          <p:spPr bwMode="auto">
            <a:xfrm>
              <a:off x="3396638" y="4593400"/>
              <a:ext cx="6384" cy="9713"/>
            </a:xfrm>
            <a:custGeom>
              <a:avLst/>
              <a:gdLst/>
              <a:ahLst/>
              <a:cxnLst>
                <a:cxn ang="0">
                  <a:pos x="0" y="0"/>
                </a:cxn>
                <a:cxn ang="0">
                  <a:pos x="2" y="1"/>
                </a:cxn>
                <a:cxn ang="0">
                  <a:pos x="0" y="0"/>
                </a:cxn>
              </a:cxnLst>
              <a:rect l="0" t="0" r="r" b="b"/>
              <a:pathLst>
                <a:path w="2" h="3">
                  <a:moveTo>
                    <a:pt x="0" y="0"/>
                  </a:moveTo>
                  <a:cubicBezTo>
                    <a:pt x="2" y="1"/>
                    <a:pt x="2" y="1"/>
                    <a:pt x="2" y="1"/>
                  </a:cubicBezTo>
                  <a:cubicBezTo>
                    <a:pt x="2" y="3"/>
                    <a:pt x="0" y="1"/>
                    <a:pt x="0" y="0"/>
                  </a:cubicBezTo>
                </a:path>
              </a:pathLst>
            </a:custGeom>
            <a:grpFill/>
            <a:ln w="3175" cmpd="sng">
              <a:solidFill>
                <a:srgbClr val="5B616A"/>
              </a:solidFill>
              <a:round/>
              <a:headEnd/>
              <a:tailEnd/>
            </a:ln>
          </p:spPr>
          <p:txBody>
            <a:bodyPr/>
            <a:lstStyle/>
            <a:p>
              <a:endParaRPr lang="en-GB"/>
            </a:p>
          </p:txBody>
        </p:sp>
        <p:sp>
          <p:nvSpPr>
            <p:cNvPr id="74" name="Freeform 267">
              <a:extLst>
                <a:ext uri="{FF2B5EF4-FFF2-40B4-BE49-F238E27FC236}">
                  <a16:creationId xmlns:a16="http://schemas.microsoft.com/office/drawing/2014/main" id="{59CF9811-43C8-86BF-6D87-95E29750D481}"/>
                </a:ext>
              </a:extLst>
            </p:cNvPr>
            <p:cNvSpPr>
              <a:spLocks/>
            </p:cNvSpPr>
            <p:nvPr/>
          </p:nvSpPr>
          <p:spPr bwMode="auto">
            <a:xfrm>
              <a:off x="3418983" y="4603115"/>
              <a:ext cx="6384" cy="3238"/>
            </a:xfrm>
            <a:custGeom>
              <a:avLst/>
              <a:gdLst/>
              <a:ahLst/>
              <a:cxnLst>
                <a:cxn ang="0">
                  <a:pos x="0" y="1"/>
                </a:cxn>
                <a:cxn ang="0">
                  <a:pos x="2" y="0"/>
                </a:cxn>
                <a:cxn ang="0">
                  <a:pos x="0" y="1"/>
                </a:cxn>
              </a:cxnLst>
              <a:rect l="0" t="0" r="r" b="b"/>
              <a:pathLst>
                <a:path w="2" h="1">
                  <a:moveTo>
                    <a:pt x="0" y="1"/>
                  </a:moveTo>
                  <a:cubicBezTo>
                    <a:pt x="0" y="1"/>
                    <a:pt x="0" y="0"/>
                    <a:pt x="2" y="0"/>
                  </a:cubicBezTo>
                  <a:cubicBezTo>
                    <a:pt x="2" y="0"/>
                    <a:pt x="2" y="1"/>
                    <a:pt x="0" y="1"/>
                  </a:cubicBezTo>
                </a:path>
              </a:pathLst>
            </a:custGeom>
            <a:grpFill/>
            <a:ln w="3175" cmpd="sng">
              <a:solidFill>
                <a:srgbClr val="5B616A"/>
              </a:solidFill>
              <a:round/>
              <a:headEnd/>
              <a:tailEnd/>
            </a:ln>
          </p:spPr>
          <p:txBody>
            <a:bodyPr/>
            <a:lstStyle/>
            <a:p>
              <a:endParaRPr lang="en-GB"/>
            </a:p>
          </p:txBody>
        </p:sp>
        <p:sp>
          <p:nvSpPr>
            <p:cNvPr id="75" name="Freeform 268">
              <a:extLst>
                <a:ext uri="{FF2B5EF4-FFF2-40B4-BE49-F238E27FC236}">
                  <a16:creationId xmlns:a16="http://schemas.microsoft.com/office/drawing/2014/main" id="{C8C91945-8270-D496-4E51-4643C5C16CFC}"/>
                </a:ext>
              </a:extLst>
            </p:cNvPr>
            <p:cNvSpPr>
              <a:spLocks/>
            </p:cNvSpPr>
            <p:nvPr/>
          </p:nvSpPr>
          <p:spPr bwMode="auto">
            <a:xfrm>
              <a:off x="3418983" y="4583687"/>
              <a:ext cx="6384" cy="9713"/>
            </a:xfrm>
            <a:custGeom>
              <a:avLst/>
              <a:gdLst/>
              <a:ahLst/>
              <a:cxnLst>
                <a:cxn ang="0">
                  <a:pos x="0" y="1"/>
                </a:cxn>
                <a:cxn ang="0">
                  <a:pos x="2" y="0"/>
                </a:cxn>
                <a:cxn ang="0">
                  <a:pos x="0" y="1"/>
                </a:cxn>
              </a:cxnLst>
              <a:rect l="0" t="0" r="r" b="b"/>
              <a:pathLst>
                <a:path w="2" h="3">
                  <a:moveTo>
                    <a:pt x="0" y="1"/>
                  </a:moveTo>
                  <a:cubicBezTo>
                    <a:pt x="0" y="1"/>
                    <a:pt x="0" y="0"/>
                    <a:pt x="2" y="0"/>
                  </a:cubicBezTo>
                  <a:cubicBezTo>
                    <a:pt x="2" y="1"/>
                    <a:pt x="2" y="3"/>
                    <a:pt x="0" y="1"/>
                  </a:cubicBezTo>
                </a:path>
              </a:pathLst>
            </a:custGeom>
            <a:grpFill/>
            <a:ln w="3175" cmpd="sng">
              <a:solidFill>
                <a:srgbClr val="5B616A"/>
              </a:solidFill>
              <a:round/>
              <a:headEnd/>
              <a:tailEnd/>
            </a:ln>
          </p:spPr>
          <p:txBody>
            <a:bodyPr/>
            <a:lstStyle/>
            <a:p>
              <a:endParaRPr lang="en-GB"/>
            </a:p>
          </p:txBody>
        </p:sp>
        <p:sp>
          <p:nvSpPr>
            <p:cNvPr id="76" name="Freeform 269">
              <a:extLst>
                <a:ext uri="{FF2B5EF4-FFF2-40B4-BE49-F238E27FC236}">
                  <a16:creationId xmlns:a16="http://schemas.microsoft.com/office/drawing/2014/main" id="{47A51288-9590-D6DF-02F4-56A8466A12BB}"/>
                </a:ext>
              </a:extLst>
            </p:cNvPr>
            <p:cNvSpPr>
              <a:spLocks noEditPoints="1"/>
            </p:cNvSpPr>
            <p:nvPr/>
          </p:nvSpPr>
          <p:spPr bwMode="auto">
            <a:xfrm>
              <a:off x="1478186" y="2007953"/>
              <a:ext cx="2173820" cy="1777597"/>
            </a:xfrm>
            <a:custGeom>
              <a:avLst/>
              <a:gdLst/>
              <a:ahLst/>
              <a:cxnLst>
                <a:cxn ang="0">
                  <a:pos x="116" y="479"/>
                </a:cxn>
                <a:cxn ang="0">
                  <a:pos x="70" y="434"/>
                </a:cxn>
                <a:cxn ang="0">
                  <a:pos x="70" y="438"/>
                </a:cxn>
                <a:cxn ang="0">
                  <a:pos x="66" y="435"/>
                </a:cxn>
                <a:cxn ang="0">
                  <a:pos x="86" y="426"/>
                </a:cxn>
                <a:cxn ang="0">
                  <a:pos x="93" y="432"/>
                </a:cxn>
                <a:cxn ang="0">
                  <a:pos x="177" y="170"/>
                </a:cxn>
                <a:cxn ang="0">
                  <a:pos x="121" y="179"/>
                </a:cxn>
                <a:cxn ang="0">
                  <a:pos x="306" y="213"/>
                </a:cxn>
                <a:cxn ang="0">
                  <a:pos x="264" y="187"/>
                </a:cxn>
                <a:cxn ang="0">
                  <a:pos x="182" y="177"/>
                </a:cxn>
                <a:cxn ang="0">
                  <a:pos x="215" y="221"/>
                </a:cxn>
                <a:cxn ang="0">
                  <a:pos x="284" y="168"/>
                </a:cxn>
                <a:cxn ang="0">
                  <a:pos x="501" y="281"/>
                </a:cxn>
                <a:cxn ang="0">
                  <a:pos x="606" y="303"/>
                </a:cxn>
                <a:cxn ang="0">
                  <a:pos x="612" y="249"/>
                </a:cxn>
                <a:cxn ang="0">
                  <a:pos x="510" y="171"/>
                </a:cxn>
                <a:cxn ang="0">
                  <a:pos x="404" y="184"/>
                </a:cxn>
                <a:cxn ang="0">
                  <a:pos x="463" y="297"/>
                </a:cxn>
                <a:cxn ang="0">
                  <a:pos x="500" y="168"/>
                </a:cxn>
                <a:cxn ang="0">
                  <a:pos x="483" y="140"/>
                </a:cxn>
                <a:cxn ang="0">
                  <a:pos x="352" y="109"/>
                </a:cxn>
                <a:cxn ang="0">
                  <a:pos x="370" y="180"/>
                </a:cxn>
                <a:cxn ang="0">
                  <a:pos x="316" y="160"/>
                </a:cxn>
                <a:cxn ang="0">
                  <a:pos x="287" y="73"/>
                </a:cxn>
                <a:cxn ang="0">
                  <a:pos x="498" y="96"/>
                </a:cxn>
                <a:cxn ang="0">
                  <a:pos x="602" y="5"/>
                </a:cxn>
                <a:cxn ang="0">
                  <a:pos x="405" y="22"/>
                </a:cxn>
                <a:cxn ang="0">
                  <a:pos x="431" y="53"/>
                </a:cxn>
                <a:cxn ang="0">
                  <a:pos x="418" y="114"/>
                </a:cxn>
                <a:cxn ang="0">
                  <a:pos x="431" y="72"/>
                </a:cxn>
                <a:cxn ang="0">
                  <a:pos x="338" y="76"/>
                </a:cxn>
                <a:cxn ang="0">
                  <a:pos x="244" y="112"/>
                </a:cxn>
                <a:cxn ang="0">
                  <a:pos x="215" y="143"/>
                </a:cxn>
                <a:cxn ang="0">
                  <a:pos x="157" y="120"/>
                </a:cxn>
                <a:cxn ang="0">
                  <a:pos x="249" y="87"/>
                </a:cxn>
                <a:cxn ang="0">
                  <a:pos x="303" y="126"/>
                </a:cxn>
                <a:cxn ang="0">
                  <a:pos x="640" y="522"/>
                </a:cxn>
                <a:cxn ang="0">
                  <a:pos x="687" y="501"/>
                </a:cxn>
                <a:cxn ang="0">
                  <a:pos x="678" y="456"/>
                </a:cxn>
                <a:cxn ang="0">
                  <a:pos x="401" y="494"/>
                </a:cxn>
                <a:cxn ang="0">
                  <a:pos x="448" y="508"/>
                </a:cxn>
                <a:cxn ang="0">
                  <a:pos x="472" y="529"/>
                </a:cxn>
                <a:cxn ang="0">
                  <a:pos x="492" y="554"/>
                </a:cxn>
                <a:cxn ang="0">
                  <a:pos x="561" y="521"/>
                </a:cxn>
                <a:cxn ang="0">
                  <a:pos x="602" y="530"/>
                </a:cxn>
                <a:cxn ang="0">
                  <a:pos x="649" y="463"/>
                </a:cxn>
                <a:cxn ang="0">
                  <a:pos x="609" y="350"/>
                </a:cxn>
                <a:cxn ang="0">
                  <a:pos x="501" y="356"/>
                </a:cxn>
                <a:cxn ang="0">
                  <a:pos x="379" y="367"/>
                </a:cxn>
                <a:cxn ang="0">
                  <a:pos x="462" y="258"/>
                </a:cxn>
                <a:cxn ang="0">
                  <a:pos x="408" y="222"/>
                </a:cxn>
                <a:cxn ang="0">
                  <a:pos x="361" y="240"/>
                </a:cxn>
                <a:cxn ang="0">
                  <a:pos x="204" y="238"/>
                </a:cxn>
                <a:cxn ang="0">
                  <a:pos x="52" y="227"/>
                </a:cxn>
                <a:cxn ang="0">
                  <a:pos x="48" y="356"/>
                </a:cxn>
                <a:cxn ang="0">
                  <a:pos x="96" y="432"/>
                </a:cxn>
                <a:cxn ang="0">
                  <a:pos x="119" y="466"/>
                </a:cxn>
                <a:cxn ang="0">
                  <a:pos x="484" y="317"/>
                </a:cxn>
                <a:cxn ang="0">
                  <a:pos x="183" y="120"/>
                </a:cxn>
                <a:cxn ang="0">
                  <a:pos x="305" y="115"/>
                </a:cxn>
                <a:cxn ang="0">
                  <a:pos x="471" y="437"/>
                </a:cxn>
                <a:cxn ang="0">
                  <a:pos x="494" y="398"/>
                </a:cxn>
              </a:cxnLst>
              <a:rect l="0" t="0" r="r" b="b"/>
              <a:pathLst>
                <a:path w="702" h="566">
                  <a:moveTo>
                    <a:pt x="99" y="463"/>
                  </a:moveTo>
                  <a:cubicBezTo>
                    <a:pt x="102" y="462"/>
                    <a:pt x="107" y="463"/>
                    <a:pt x="108" y="465"/>
                  </a:cubicBezTo>
                  <a:cubicBezTo>
                    <a:pt x="110" y="466"/>
                    <a:pt x="122" y="468"/>
                    <a:pt x="124" y="470"/>
                  </a:cubicBezTo>
                  <a:cubicBezTo>
                    <a:pt x="125" y="474"/>
                    <a:pt x="128" y="476"/>
                    <a:pt x="128" y="476"/>
                  </a:cubicBezTo>
                  <a:cubicBezTo>
                    <a:pt x="127" y="477"/>
                    <a:pt x="130" y="480"/>
                    <a:pt x="133" y="480"/>
                  </a:cubicBezTo>
                  <a:cubicBezTo>
                    <a:pt x="136" y="482"/>
                    <a:pt x="136" y="485"/>
                    <a:pt x="137" y="485"/>
                  </a:cubicBezTo>
                  <a:cubicBezTo>
                    <a:pt x="139" y="487"/>
                    <a:pt x="137" y="488"/>
                    <a:pt x="139" y="488"/>
                  </a:cubicBezTo>
                  <a:cubicBezTo>
                    <a:pt x="140" y="490"/>
                    <a:pt x="140" y="493"/>
                    <a:pt x="139" y="491"/>
                  </a:cubicBezTo>
                  <a:cubicBezTo>
                    <a:pt x="139" y="491"/>
                    <a:pt x="139" y="493"/>
                    <a:pt x="136" y="493"/>
                  </a:cubicBezTo>
                  <a:cubicBezTo>
                    <a:pt x="133" y="491"/>
                    <a:pt x="133" y="490"/>
                    <a:pt x="130" y="490"/>
                  </a:cubicBezTo>
                  <a:cubicBezTo>
                    <a:pt x="127" y="490"/>
                    <a:pt x="125" y="487"/>
                    <a:pt x="125" y="485"/>
                  </a:cubicBezTo>
                  <a:cubicBezTo>
                    <a:pt x="127" y="485"/>
                    <a:pt x="125" y="485"/>
                    <a:pt x="124" y="485"/>
                  </a:cubicBezTo>
                  <a:cubicBezTo>
                    <a:pt x="122" y="485"/>
                    <a:pt x="119" y="484"/>
                    <a:pt x="121" y="482"/>
                  </a:cubicBezTo>
                  <a:cubicBezTo>
                    <a:pt x="121" y="480"/>
                    <a:pt x="119" y="482"/>
                    <a:pt x="119" y="480"/>
                  </a:cubicBezTo>
                  <a:cubicBezTo>
                    <a:pt x="118" y="479"/>
                    <a:pt x="118" y="479"/>
                    <a:pt x="116" y="479"/>
                  </a:cubicBezTo>
                  <a:cubicBezTo>
                    <a:pt x="113" y="480"/>
                    <a:pt x="113" y="477"/>
                    <a:pt x="115" y="477"/>
                  </a:cubicBezTo>
                  <a:cubicBezTo>
                    <a:pt x="118" y="476"/>
                    <a:pt x="115" y="477"/>
                    <a:pt x="113" y="474"/>
                  </a:cubicBezTo>
                  <a:cubicBezTo>
                    <a:pt x="113" y="471"/>
                    <a:pt x="110" y="476"/>
                    <a:pt x="110" y="474"/>
                  </a:cubicBezTo>
                  <a:cubicBezTo>
                    <a:pt x="108" y="473"/>
                    <a:pt x="110" y="471"/>
                    <a:pt x="110" y="471"/>
                  </a:cubicBezTo>
                  <a:cubicBezTo>
                    <a:pt x="108" y="470"/>
                    <a:pt x="107" y="474"/>
                    <a:pt x="107" y="471"/>
                  </a:cubicBezTo>
                  <a:cubicBezTo>
                    <a:pt x="107" y="470"/>
                    <a:pt x="104" y="473"/>
                    <a:pt x="104" y="471"/>
                  </a:cubicBezTo>
                  <a:cubicBezTo>
                    <a:pt x="102" y="471"/>
                    <a:pt x="105" y="470"/>
                    <a:pt x="104" y="470"/>
                  </a:cubicBezTo>
                  <a:cubicBezTo>
                    <a:pt x="102" y="468"/>
                    <a:pt x="104" y="466"/>
                    <a:pt x="107" y="466"/>
                  </a:cubicBezTo>
                  <a:cubicBezTo>
                    <a:pt x="108" y="466"/>
                    <a:pt x="105" y="465"/>
                    <a:pt x="104" y="466"/>
                  </a:cubicBezTo>
                  <a:cubicBezTo>
                    <a:pt x="101" y="466"/>
                    <a:pt x="98" y="463"/>
                    <a:pt x="99" y="463"/>
                  </a:cubicBezTo>
                  <a:close/>
                  <a:moveTo>
                    <a:pt x="64" y="431"/>
                  </a:moveTo>
                  <a:cubicBezTo>
                    <a:pt x="66" y="431"/>
                    <a:pt x="67" y="432"/>
                    <a:pt x="66" y="432"/>
                  </a:cubicBezTo>
                  <a:cubicBezTo>
                    <a:pt x="64" y="431"/>
                    <a:pt x="64" y="432"/>
                    <a:pt x="66" y="432"/>
                  </a:cubicBezTo>
                  <a:cubicBezTo>
                    <a:pt x="67" y="434"/>
                    <a:pt x="64" y="434"/>
                    <a:pt x="67" y="434"/>
                  </a:cubicBezTo>
                  <a:cubicBezTo>
                    <a:pt x="70" y="434"/>
                    <a:pt x="67" y="434"/>
                    <a:pt x="70" y="434"/>
                  </a:cubicBezTo>
                  <a:cubicBezTo>
                    <a:pt x="72" y="432"/>
                    <a:pt x="70" y="428"/>
                    <a:pt x="72" y="426"/>
                  </a:cubicBezTo>
                  <a:cubicBezTo>
                    <a:pt x="73" y="425"/>
                    <a:pt x="73" y="421"/>
                    <a:pt x="72" y="423"/>
                  </a:cubicBezTo>
                  <a:cubicBezTo>
                    <a:pt x="70" y="425"/>
                    <a:pt x="69" y="423"/>
                    <a:pt x="69" y="425"/>
                  </a:cubicBezTo>
                  <a:cubicBezTo>
                    <a:pt x="70" y="426"/>
                    <a:pt x="70" y="428"/>
                    <a:pt x="67" y="428"/>
                  </a:cubicBezTo>
                  <a:cubicBezTo>
                    <a:pt x="66" y="429"/>
                    <a:pt x="64" y="428"/>
                    <a:pt x="66" y="428"/>
                  </a:cubicBezTo>
                  <a:cubicBezTo>
                    <a:pt x="69" y="426"/>
                    <a:pt x="70" y="426"/>
                    <a:pt x="69" y="423"/>
                  </a:cubicBezTo>
                  <a:cubicBezTo>
                    <a:pt x="67" y="421"/>
                    <a:pt x="67" y="423"/>
                    <a:pt x="66" y="423"/>
                  </a:cubicBezTo>
                  <a:cubicBezTo>
                    <a:pt x="64" y="421"/>
                    <a:pt x="64" y="423"/>
                    <a:pt x="64" y="421"/>
                  </a:cubicBezTo>
                  <a:cubicBezTo>
                    <a:pt x="63" y="421"/>
                    <a:pt x="61" y="421"/>
                    <a:pt x="61" y="423"/>
                  </a:cubicBezTo>
                  <a:cubicBezTo>
                    <a:pt x="63" y="425"/>
                    <a:pt x="61" y="425"/>
                    <a:pt x="63" y="428"/>
                  </a:cubicBezTo>
                  <a:cubicBezTo>
                    <a:pt x="64" y="429"/>
                    <a:pt x="61" y="428"/>
                    <a:pt x="63" y="431"/>
                  </a:cubicBezTo>
                  <a:cubicBezTo>
                    <a:pt x="64" y="431"/>
                    <a:pt x="63" y="431"/>
                    <a:pt x="64" y="431"/>
                  </a:cubicBezTo>
                  <a:close/>
                  <a:moveTo>
                    <a:pt x="69" y="435"/>
                  </a:moveTo>
                  <a:cubicBezTo>
                    <a:pt x="69" y="435"/>
                    <a:pt x="70" y="437"/>
                    <a:pt x="69" y="437"/>
                  </a:cubicBezTo>
                  <a:cubicBezTo>
                    <a:pt x="67" y="437"/>
                    <a:pt x="69" y="438"/>
                    <a:pt x="70" y="438"/>
                  </a:cubicBezTo>
                  <a:cubicBezTo>
                    <a:pt x="72" y="438"/>
                    <a:pt x="70" y="440"/>
                    <a:pt x="70" y="440"/>
                  </a:cubicBezTo>
                  <a:cubicBezTo>
                    <a:pt x="70" y="440"/>
                    <a:pt x="70" y="442"/>
                    <a:pt x="73" y="443"/>
                  </a:cubicBezTo>
                  <a:cubicBezTo>
                    <a:pt x="75" y="445"/>
                    <a:pt x="73" y="445"/>
                    <a:pt x="75" y="445"/>
                  </a:cubicBezTo>
                  <a:cubicBezTo>
                    <a:pt x="75" y="446"/>
                    <a:pt x="75" y="446"/>
                    <a:pt x="77" y="446"/>
                  </a:cubicBezTo>
                  <a:cubicBezTo>
                    <a:pt x="78" y="448"/>
                    <a:pt x="78" y="446"/>
                    <a:pt x="78" y="445"/>
                  </a:cubicBezTo>
                  <a:cubicBezTo>
                    <a:pt x="77" y="445"/>
                    <a:pt x="77" y="445"/>
                    <a:pt x="77" y="445"/>
                  </a:cubicBezTo>
                  <a:cubicBezTo>
                    <a:pt x="77" y="443"/>
                    <a:pt x="77" y="443"/>
                    <a:pt x="77" y="443"/>
                  </a:cubicBezTo>
                  <a:cubicBezTo>
                    <a:pt x="75" y="445"/>
                    <a:pt x="75" y="443"/>
                    <a:pt x="75" y="443"/>
                  </a:cubicBezTo>
                  <a:cubicBezTo>
                    <a:pt x="73" y="443"/>
                    <a:pt x="72" y="440"/>
                    <a:pt x="72" y="440"/>
                  </a:cubicBezTo>
                  <a:cubicBezTo>
                    <a:pt x="73" y="438"/>
                    <a:pt x="72" y="440"/>
                    <a:pt x="72" y="438"/>
                  </a:cubicBezTo>
                  <a:cubicBezTo>
                    <a:pt x="70" y="437"/>
                    <a:pt x="73" y="438"/>
                    <a:pt x="73" y="437"/>
                  </a:cubicBezTo>
                  <a:cubicBezTo>
                    <a:pt x="73" y="437"/>
                    <a:pt x="73" y="437"/>
                    <a:pt x="73" y="435"/>
                  </a:cubicBezTo>
                  <a:cubicBezTo>
                    <a:pt x="73" y="435"/>
                    <a:pt x="72" y="435"/>
                    <a:pt x="72" y="434"/>
                  </a:cubicBezTo>
                  <a:cubicBezTo>
                    <a:pt x="72" y="434"/>
                    <a:pt x="72" y="432"/>
                    <a:pt x="70" y="434"/>
                  </a:cubicBezTo>
                  <a:cubicBezTo>
                    <a:pt x="69" y="435"/>
                    <a:pt x="66" y="435"/>
                    <a:pt x="66" y="435"/>
                  </a:cubicBezTo>
                  <a:cubicBezTo>
                    <a:pt x="67" y="437"/>
                    <a:pt x="67" y="435"/>
                    <a:pt x="69" y="435"/>
                  </a:cubicBezTo>
                  <a:close/>
                  <a:moveTo>
                    <a:pt x="78" y="418"/>
                  </a:moveTo>
                  <a:cubicBezTo>
                    <a:pt x="78" y="417"/>
                    <a:pt x="80" y="415"/>
                    <a:pt x="81" y="417"/>
                  </a:cubicBezTo>
                  <a:cubicBezTo>
                    <a:pt x="81" y="417"/>
                    <a:pt x="80" y="420"/>
                    <a:pt x="78" y="418"/>
                  </a:cubicBezTo>
                  <a:close/>
                  <a:moveTo>
                    <a:pt x="112" y="474"/>
                  </a:moveTo>
                  <a:cubicBezTo>
                    <a:pt x="113" y="474"/>
                    <a:pt x="115" y="476"/>
                    <a:pt x="113" y="477"/>
                  </a:cubicBezTo>
                  <a:cubicBezTo>
                    <a:pt x="113" y="477"/>
                    <a:pt x="110" y="476"/>
                    <a:pt x="112" y="474"/>
                  </a:cubicBezTo>
                  <a:close/>
                  <a:moveTo>
                    <a:pt x="86" y="434"/>
                  </a:moveTo>
                  <a:cubicBezTo>
                    <a:pt x="87" y="435"/>
                    <a:pt x="89" y="434"/>
                    <a:pt x="87" y="432"/>
                  </a:cubicBezTo>
                  <a:cubicBezTo>
                    <a:pt x="87" y="431"/>
                    <a:pt x="86" y="431"/>
                    <a:pt x="84" y="429"/>
                  </a:cubicBezTo>
                  <a:cubicBezTo>
                    <a:pt x="81" y="428"/>
                    <a:pt x="83" y="429"/>
                    <a:pt x="83" y="431"/>
                  </a:cubicBezTo>
                  <a:cubicBezTo>
                    <a:pt x="84" y="432"/>
                    <a:pt x="86" y="432"/>
                    <a:pt x="86" y="434"/>
                  </a:cubicBezTo>
                  <a:close/>
                  <a:moveTo>
                    <a:pt x="90" y="434"/>
                  </a:moveTo>
                  <a:cubicBezTo>
                    <a:pt x="90" y="432"/>
                    <a:pt x="90" y="432"/>
                    <a:pt x="90" y="431"/>
                  </a:cubicBezTo>
                  <a:cubicBezTo>
                    <a:pt x="89" y="429"/>
                    <a:pt x="87" y="428"/>
                    <a:pt x="86" y="426"/>
                  </a:cubicBezTo>
                  <a:cubicBezTo>
                    <a:pt x="84" y="425"/>
                    <a:pt x="84" y="426"/>
                    <a:pt x="84" y="428"/>
                  </a:cubicBezTo>
                  <a:cubicBezTo>
                    <a:pt x="86" y="428"/>
                    <a:pt x="86" y="429"/>
                    <a:pt x="87" y="429"/>
                  </a:cubicBezTo>
                  <a:cubicBezTo>
                    <a:pt x="87" y="429"/>
                    <a:pt x="87" y="431"/>
                    <a:pt x="89" y="434"/>
                  </a:cubicBezTo>
                  <a:cubicBezTo>
                    <a:pt x="90" y="434"/>
                    <a:pt x="90" y="434"/>
                    <a:pt x="90" y="434"/>
                  </a:cubicBezTo>
                  <a:close/>
                  <a:moveTo>
                    <a:pt x="83" y="425"/>
                  </a:moveTo>
                  <a:cubicBezTo>
                    <a:pt x="83" y="426"/>
                    <a:pt x="83" y="426"/>
                    <a:pt x="84" y="426"/>
                  </a:cubicBezTo>
                  <a:cubicBezTo>
                    <a:pt x="86" y="425"/>
                    <a:pt x="84" y="423"/>
                    <a:pt x="83" y="423"/>
                  </a:cubicBezTo>
                  <a:cubicBezTo>
                    <a:pt x="81" y="423"/>
                    <a:pt x="81" y="425"/>
                    <a:pt x="81" y="426"/>
                  </a:cubicBezTo>
                  <a:cubicBezTo>
                    <a:pt x="81" y="428"/>
                    <a:pt x="81" y="425"/>
                    <a:pt x="83" y="425"/>
                  </a:cubicBezTo>
                  <a:close/>
                  <a:moveTo>
                    <a:pt x="95" y="437"/>
                  </a:moveTo>
                  <a:cubicBezTo>
                    <a:pt x="96" y="437"/>
                    <a:pt x="93" y="438"/>
                    <a:pt x="93" y="438"/>
                  </a:cubicBezTo>
                  <a:cubicBezTo>
                    <a:pt x="93" y="440"/>
                    <a:pt x="95" y="442"/>
                    <a:pt x="96" y="440"/>
                  </a:cubicBezTo>
                  <a:cubicBezTo>
                    <a:pt x="96" y="437"/>
                    <a:pt x="96" y="442"/>
                    <a:pt x="96" y="442"/>
                  </a:cubicBezTo>
                  <a:cubicBezTo>
                    <a:pt x="98" y="442"/>
                    <a:pt x="98" y="440"/>
                    <a:pt x="98" y="437"/>
                  </a:cubicBezTo>
                  <a:cubicBezTo>
                    <a:pt x="98" y="435"/>
                    <a:pt x="95" y="432"/>
                    <a:pt x="93" y="432"/>
                  </a:cubicBezTo>
                  <a:cubicBezTo>
                    <a:pt x="93" y="432"/>
                    <a:pt x="95" y="435"/>
                    <a:pt x="93" y="435"/>
                  </a:cubicBezTo>
                  <a:cubicBezTo>
                    <a:pt x="93" y="435"/>
                    <a:pt x="92" y="438"/>
                    <a:pt x="93" y="437"/>
                  </a:cubicBezTo>
                  <a:cubicBezTo>
                    <a:pt x="95" y="437"/>
                    <a:pt x="95" y="435"/>
                    <a:pt x="95" y="437"/>
                  </a:cubicBezTo>
                  <a:close/>
                  <a:moveTo>
                    <a:pt x="95" y="440"/>
                  </a:moveTo>
                  <a:cubicBezTo>
                    <a:pt x="93" y="440"/>
                    <a:pt x="92" y="438"/>
                    <a:pt x="92" y="440"/>
                  </a:cubicBezTo>
                  <a:cubicBezTo>
                    <a:pt x="92" y="440"/>
                    <a:pt x="93" y="442"/>
                    <a:pt x="95" y="443"/>
                  </a:cubicBezTo>
                  <a:cubicBezTo>
                    <a:pt x="95" y="445"/>
                    <a:pt x="95" y="442"/>
                    <a:pt x="95" y="440"/>
                  </a:cubicBezTo>
                  <a:close/>
                  <a:moveTo>
                    <a:pt x="98" y="445"/>
                  </a:moveTo>
                  <a:cubicBezTo>
                    <a:pt x="96" y="445"/>
                    <a:pt x="96" y="443"/>
                    <a:pt x="96" y="443"/>
                  </a:cubicBezTo>
                  <a:cubicBezTo>
                    <a:pt x="98" y="443"/>
                    <a:pt x="98" y="445"/>
                    <a:pt x="98" y="445"/>
                  </a:cubicBezTo>
                  <a:close/>
                  <a:moveTo>
                    <a:pt x="142" y="194"/>
                  </a:moveTo>
                  <a:cubicBezTo>
                    <a:pt x="143" y="196"/>
                    <a:pt x="148" y="193"/>
                    <a:pt x="151" y="190"/>
                  </a:cubicBezTo>
                  <a:cubicBezTo>
                    <a:pt x="156" y="188"/>
                    <a:pt x="154" y="191"/>
                    <a:pt x="160" y="190"/>
                  </a:cubicBezTo>
                  <a:cubicBezTo>
                    <a:pt x="166" y="187"/>
                    <a:pt x="160" y="179"/>
                    <a:pt x="168" y="177"/>
                  </a:cubicBezTo>
                  <a:cubicBezTo>
                    <a:pt x="174" y="177"/>
                    <a:pt x="169" y="173"/>
                    <a:pt x="177" y="170"/>
                  </a:cubicBezTo>
                  <a:cubicBezTo>
                    <a:pt x="186" y="166"/>
                    <a:pt x="191" y="162"/>
                    <a:pt x="197" y="162"/>
                  </a:cubicBezTo>
                  <a:cubicBezTo>
                    <a:pt x="207" y="159"/>
                    <a:pt x="203" y="156"/>
                    <a:pt x="200" y="156"/>
                  </a:cubicBezTo>
                  <a:cubicBezTo>
                    <a:pt x="195" y="154"/>
                    <a:pt x="192" y="146"/>
                    <a:pt x="182" y="146"/>
                  </a:cubicBezTo>
                  <a:cubicBezTo>
                    <a:pt x="172" y="146"/>
                    <a:pt x="177" y="149"/>
                    <a:pt x="174" y="151"/>
                  </a:cubicBezTo>
                  <a:cubicBezTo>
                    <a:pt x="172" y="151"/>
                    <a:pt x="174" y="149"/>
                    <a:pt x="172" y="148"/>
                  </a:cubicBezTo>
                  <a:cubicBezTo>
                    <a:pt x="171" y="146"/>
                    <a:pt x="171" y="148"/>
                    <a:pt x="166" y="146"/>
                  </a:cubicBezTo>
                  <a:cubicBezTo>
                    <a:pt x="157" y="145"/>
                    <a:pt x="159" y="140"/>
                    <a:pt x="150" y="143"/>
                  </a:cubicBezTo>
                  <a:cubicBezTo>
                    <a:pt x="142" y="145"/>
                    <a:pt x="127" y="145"/>
                    <a:pt x="130" y="146"/>
                  </a:cubicBezTo>
                  <a:cubicBezTo>
                    <a:pt x="131" y="148"/>
                    <a:pt x="130" y="151"/>
                    <a:pt x="134" y="152"/>
                  </a:cubicBezTo>
                  <a:cubicBezTo>
                    <a:pt x="139" y="154"/>
                    <a:pt x="134" y="156"/>
                    <a:pt x="134" y="157"/>
                  </a:cubicBezTo>
                  <a:cubicBezTo>
                    <a:pt x="134" y="160"/>
                    <a:pt x="131" y="157"/>
                    <a:pt x="131" y="160"/>
                  </a:cubicBezTo>
                  <a:cubicBezTo>
                    <a:pt x="131" y="163"/>
                    <a:pt x="127" y="165"/>
                    <a:pt x="128" y="165"/>
                  </a:cubicBezTo>
                  <a:cubicBezTo>
                    <a:pt x="131" y="166"/>
                    <a:pt x="133" y="168"/>
                    <a:pt x="128" y="168"/>
                  </a:cubicBezTo>
                  <a:cubicBezTo>
                    <a:pt x="125" y="168"/>
                    <a:pt x="125" y="168"/>
                    <a:pt x="127" y="171"/>
                  </a:cubicBezTo>
                  <a:cubicBezTo>
                    <a:pt x="127" y="173"/>
                    <a:pt x="121" y="176"/>
                    <a:pt x="121" y="179"/>
                  </a:cubicBezTo>
                  <a:cubicBezTo>
                    <a:pt x="121" y="180"/>
                    <a:pt x="119" y="180"/>
                    <a:pt x="121" y="182"/>
                  </a:cubicBezTo>
                  <a:cubicBezTo>
                    <a:pt x="122" y="182"/>
                    <a:pt x="124" y="182"/>
                    <a:pt x="133" y="185"/>
                  </a:cubicBezTo>
                  <a:cubicBezTo>
                    <a:pt x="139" y="188"/>
                    <a:pt x="139" y="193"/>
                    <a:pt x="142" y="194"/>
                  </a:cubicBezTo>
                  <a:close/>
                  <a:moveTo>
                    <a:pt x="274" y="221"/>
                  </a:moveTo>
                  <a:cubicBezTo>
                    <a:pt x="274" y="226"/>
                    <a:pt x="274" y="221"/>
                    <a:pt x="282" y="224"/>
                  </a:cubicBezTo>
                  <a:cubicBezTo>
                    <a:pt x="290" y="226"/>
                    <a:pt x="280" y="224"/>
                    <a:pt x="285" y="227"/>
                  </a:cubicBezTo>
                  <a:cubicBezTo>
                    <a:pt x="290" y="229"/>
                    <a:pt x="288" y="226"/>
                    <a:pt x="294" y="227"/>
                  </a:cubicBezTo>
                  <a:cubicBezTo>
                    <a:pt x="300" y="229"/>
                    <a:pt x="297" y="227"/>
                    <a:pt x="300" y="227"/>
                  </a:cubicBezTo>
                  <a:cubicBezTo>
                    <a:pt x="303" y="229"/>
                    <a:pt x="305" y="226"/>
                    <a:pt x="308" y="226"/>
                  </a:cubicBezTo>
                  <a:cubicBezTo>
                    <a:pt x="309" y="226"/>
                    <a:pt x="312" y="222"/>
                    <a:pt x="309" y="221"/>
                  </a:cubicBezTo>
                  <a:cubicBezTo>
                    <a:pt x="308" y="219"/>
                    <a:pt x="311" y="219"/>
                    <a:pt x="308" y="218"/>
                  </a:cubicBezTo>
                  <a:cubicBezTo>
                    <a:pt x="305" y="218"/>
                    <a:pt x="299" y="222"/>
                    <a:pt x="300" y="219"/>
                  </a:cubicBezTo>
                  <a:cubicBezTo>
                    <a:pt x="303" y="216"/>
                    <a:pt x="296" y="216"/>
                    <a:pt x="297" y="215"/>
                  </a:cubicBezTo>
                  <a:cubicBezTo>
                    <a:pt x="299" y="215"/>
                    <a:pt x="303" y="218"/>
                    <a:pt x="305" y="216"/>
                  </a:cubicBezTo>
                  <a:cubicBezTo>
                    <a:pt x="308" y="215"/>
                    <a:pt x="302" y="216"/>
                    <a:pt x="306" y="213"/>
                  </a:cubicBezTo>
                  <a:cubicBezTo>
                    <a:pt x="309" y="212"/>
                    <a:pt x="309" y="216"/>
                    <a:pt x="312" y="215"/>
                  </a:cubicBezTo>
                  <a:cubicBezTo>
                    <a:pt x="314" y="213"/>
                    <a:pt x="312" y="216"/>
                    <a:pt x="316" y="216"/>
                  </a:cubicBezTo>
                  <a:cubicBezTo>
                    <a:pt x="319" y="216"/>
                    <a:pt x="319" y="212"/>
                    <a:pt x="317" y="210"/>
                  </a:cubicBezTo>
                  <a:cubicBezTo>
                    <a:pt x="317" y="207"/>
                    <a:pt x="312" y="210"/>
                    <a:pt x="312" y="207"/>
                  </a:cubicBezTo>
                  <a:cubicBezTo>
                    <a:pt x="312" y="205"/>
                    <a:pt x="311" y="208"/>
                    <a:pt x="303" y="202"/>
                  </a:cubicBezTo>
                  <a:cubicBezTo>
                    <a:pt x="300" y="201"/>
                    <a:pt x="299" y="201"/>
                    <a:pt x="300" y="202"/>
                  </a:cubicBezTo>
                  <a:cubicBezTo>
                    <a:pt x="300" y="204"/>
                    <a:pt x="294" y="202"/>
                    <a:pt x="293" y="199"/>
                  </a:cubicBezTo>
                  <a:cubicBezTo>
                    <a:pt x="291" y="194"/>
                    <a:pt x="287" y="196"/>
                    <a:pt x="290" y="193"/>
                  </a:cubicBezTo>
                  <a:cubicBezTo>
                    <a:pt x="291" y="190"/>
                    <a:pt x="291" y="187"/>
                    <a:pt x="288" y="184"/>
                  </a:cubicBezTo>
                  <a:cubicBezTo>
                    <a:pt x="285" y="182"/>
                    <a:pt x="285" y="173"/>
                    <a:pt x="280" y="168"/>
                  </a:cubicBezTo>
                  <a:cubicBezTo>
                    <a:pt x="277" y="163"/>
                    <a:pt x="279" y="166"/>
                    <a:pt x="273" y="162"/>
                  </a:cubicBezTo>
                  <a:cubicBezTo>
                    <a:pt x="267" y="159"/>
                    <a:pt x="271" y="165"/>
                    <a:pt x="264" y="162"/>
                  </a:cubicBezTo>
                  <a:cubicBezTo>
                    <a:pt x="261" y="160"/>
                    <a:pt x="258" y="162"/>
                    <a:pt x="259" y="166"/>
                  </a:cubicBezTo>
                  <a:cubicBezTo>
                    <a:pt x="262" y="171"/>
                    <a:pt x="261" y="177"/>
                    <a:pt x="267" y="182"/>
                  </a:cubicBezTo>
                  <a:cubicBezTo>
                    <a:pt x="270" y="184"/>
                    <a:pt x="265" y="185"/>
                    <a:pt x="264" y="187"/>
                  </a:cubicBezTo>
                  <a:cubicBezTo>
                    <a:pt x="264" y="187"/>
                    <a:pt x="262" y="187"/>
                    <a:pt x="259" y="180"/>
                  </a:cubicBezTo>
                  <a:cubicBezTo>
                    <a:pt x="256" y="176"/>
                    <a:pt x="258" y="171"/>
                    <a:pt x="252" y="170"/>
                  </a:cubicBezTo>
                  <a:cubicBezTo>
                    <a:pt x="245" y="168"/>
                    <a:pt x="252" y="168"/>
                    <a:pt x="247" y="166"/>
                  </a:cubicBezTo>
                  <a:cubicBezTo>
                    <a:pt x="241" y="165"/>
                    <a:pt x="236" y="165"/>
                    <a:pt x="241" y="168"/>
                  </a:cubicBezTo>
                  <a:cubicBezTo>
                    <a:pt x="245" y="170"/>
                    <a:pt x="241" y="171"/>
                    <a:pt x="244" y="171"/>
                  </a:cubicBezTo>
                  <a:cubicBezTo>
                    <a:pt x="247" y="171"/>
                    <a:pt x="250" y="174"/>
                    <a:pt x="242" y="173"/>
                  </a:cubicBezTo>
                  <a:cubicBezTo>
                    <a:pt x="236" y="171"/>
                    <a:pt x="239" y="179"/>
                    <a:pt x="236" y="176"/>
                  </a:cubicBezTo>
                  <a:cubicBezTo>
                    <a:pt x="232" y="173"/>
                    <a:pt x="241" y="171"/>
                    <a:pt x="232" y="168"/>
                  </a:cubicBezTo>
                  <a:cubicBezTo>
                    <a:pt x="223" y="166"/>
                    <a:pt x="221" y="166"/>
                    <a:pt x="218" y="168"/>
                  </a:cubicBezTo>
                  <a:cubicBezTo>
                    <a:pt x="215" y="170"/>
                    <a:pt x="223" y="170"/>
                    <a:pt x="212" y="173"/>
                  </a:cubicBezTo>
                  <a:cubicBezTo>
                    <a:pt x="206" y="174"/>
                    <a:pt x="215" y="170"/>
                    <a:pt x="213" y="168"/>
                  </a:cubicBezTo>
                  <a:cubicBezTo>
                    <a:pt x="213" y="165"/>
                    <a:pt x="217" y="163"/>
                    <a:pt x="212" y="160"/>
                  </a:cubicBezTo>
                  <a:cubicBezTo>
                    <a:pt x="207" y="159"/>
                    <a:pt x="198" y="165"/>
                    <a:pt x="192" y="166"/>
                  </a:cubicBezTo>
                  <a:cubicBezTo>
                    <a:pt x="188" y="166"/>
                    <a:pt x="185" y="170"/>
                    <a:pt x="180" y="173"/>
                  </a:cubicBezTo>
                  <a:cubicBezTo>
                    <a:pt x="174" y="176"/>
                    <a:pt x="182" y="176"/>
                    <a:pt x="182" y="177"/>
                  </a:cubicBezTo>
                  <a:cubicBezTo>
                    <a:pt x="182" y="179"/>
                    <a:pt x="178" y="177"/>
                    <a:pt x="175" y="180"/>
                  </a:cubicBezTo>
                  <a:cubicBezTo>
                    <a:pt x="172" y="185"/>
                    <a:pt x="172" y="188"/>
                    <a:pt x="175" y="187"/>
                  </a:cubicBezTo>
                  <a:cubicBezTo>
                    <a:pt x="178" y="185"/>
                    <a:pt x="178" y="188"/>
                    <a:pt x="180" y="190"/>
                  </a:cubicBezTo>
                  <a:cubicBezTo>
                    <a:pt x="182" y="191"/>
                    <a:pt x="191" y="190"/>
                    <a:pt x="194" y="188"/>
                  </a:cubicBezTo>
                  <a:cubicBezTo>
                    <a:pt x="195" y="188"/>
                    <a:pt x="203" y="190"/>
                    <a:pt x="188" y="193"/>
                  </a:cubicBezTo>
                  <a:cubicBezTo>
                    <a:pt x="178" y="194"/>
                    <a:pt x="177" y="196"/>
                    <a:pt x="182" y="199"/>
                  </a:cubicBezTo>
                  <a:cubicBezTo>
                    <a:pt x="186" y="202"/>
                    <a:pt x="186" y="202"/>
                    <a:pt x="192" y="201"/>
                  </a:cubicBezTo>
                  <a:cubicBezTo>
                    <a:pt x="198" y="201"/>
                    <a:pt x="195" y="202"/>
                    <a:pt x="203" y="202"/>
                  </a:cubicBezTo>
                  <a:cubicBezTo>
                    <a:pt x="210" y="202"/>
                    <a:pt x="212" y="199"/>
                    <a:pt x="218" y="202"/>
                  </a:cubicBezTo>
                  <a:cubicBezTo>
                    <a:pt x="226" y="204"/>
                    <a:pt x="224" y="201"/>
                    <a:pt x="227" y="204"/>
                  </a:cubicBezTo>
                  <a:cubicBezTo>
                    <a:pt x="230" y="205"/>
                    <a:pt x="236" y="207"/>
                    <a:pt x="232" y="207"/>
                  </a:cubicBezTo>
                  <a:cubicBezTo>
                    <a:pt x="226" y="207"/>
                    <a:pt x="230" y="208"/>
                    <a:pt x="221" y="207"/>
                  </a:cubicBezTo>
                  <a:cubicBezTo>
                    <a:pt x="213" y="205"/>
                    <a:pt x="200" y="207"/>
                    <a:pt x="191" y="208"/>
                  </a:cubicBezTo>
                  <a:cubicBezTo>
                    <a:pt x="183" y="210"/>
                    <a:pt x="189" y="215"/>
                    <a:pt x="194" y="218"/>
                  </a:cubicBezTo>
                  <a:cubicBezTo>
                    <a:pt x="197" y="222"/>
                    <a:pt x="212" y="221"/>
                    <a:pt x="215" y="221"/>
                  </a:cubicBezTo>
                  <a:cubicBezTo>
                    <a:pt x="220" y="221"/>
                    <a:pt x="215" y="227"/>
                    <a:pt x="218" y="229"/>
                  </a:cubicBezTo>
                  <a:cubicBezTo>
                    <a:pt x="220" y="232"/>
                    <a:pt x="220" y="233"/>
                    <a:pt x="224" y="232"/>
                  </a:cubicBezTo>
                  <a:cubicBezTo>
                    <a:pt x="232" y="232"/>
                    <a:pt x="235" y="233"/>
                    <a:pt x="236" y="232"/>
                  </a:cubicBezTo>
                  <a:cubicBezTo>
                    <a:pt x="239" y="230"/>
                    <a:pt x="252" y="230"/>
                    <a:pt x="256" y="227"/>
                  </a:cubicBezTo>
                  <a:cubicBezTo>
                    <a:pt x="261" y="224"/>
                    <a:pt x="262" y="227"/>
                    <a:pt x="267" y="224"/>
                  </a:cubicBezTo>
                  <a:cubicBezTo>
                    <a:pt x="271" y="221"/>
                    <a:pt x="267" y="221"/>
                    <a:pt x="271" y="219"/>
                  </a:cubicBezTo>
                  <a:cubicBezTo>
                    <a:pt x="273" y="218"/>
                    <a:pt x="274" y="218"/>
                    <a:pt x="274" y="221"/>
                  </a:cubicBezTo>
                  <a:close/>
                  <a:moveTo>
                    <a:pt x="284" y="168"/>
                  </a:moveTo>
                  <a:cubicBezTo>
                    <a:pt x="284" y="166"/>
                    <a:pt x="285" y="166"/>
                    <a:pt x="287" y="163"/>
                  </a:cubicBezTo>
                  <a:cubicBezTo>
                    <a:pt x="288" y="160"/>
                    <a:pt x="291" y="157"/>
                    <a:pt x="288" y="157"/>
                  </a:cubicBezTo>
                  <a:cubicBezTo>
                    <a:pt x="285" y="156"/>
                    <a:pt x="287" y="154"/>
                    <a:pt x="279" y="154"/>
                  </a:cubicBezTo>
                  <a:cubicBezTo>
                    <a:pt x="270" y="156"/>
                    <a:pt x="267" y="159"/>
                    <a:pt x="271" y="159"/>
                  </a:cubicBezTo>
                  <a:cubicBezTo>
                    <a:pt x="276" y="160"/>
                    <a:pt x="276" y="162"/>
                    <a:pt x="276" y="162"/>
                  </a:cubicBezTo>
                  <a:cubicBezTo>
                    <a:pt x="276" y="163"/>
                    <a:pt x="279" y="165"/>
                    <a:pt x="282" y="168"/>
                  </a:cubicBezTo>
                  <a:cubicBezTo>
                    <a:pt x="284" y="168"/>
                    <a:pt x="284" y="168"/>
                    <a:pt x="284" y="168"/>
                  </a:cubicBezTo>
                  <a:close/>
                  <a:moveTo>
                    <a:pt x="474" y="213"/>
                  </a:moveTo>
                  <a:cubicBezTo>
                    <a:pt x="480" y="218"/>
                    <a:pt x="480" y="216"/>
                    <a:pt x="475" y="212"/>
                  </a:cubicBezTo>
                  <a:cubicBezTo>
                    <a:pt x="471" y="207"/>
                    <a:pt x="483" y="212"/>
                    <a:pt x="491" y="212"/>
                  </a:cubicBezTo>
                  <a:cubicBezTo>
                    <a:pt x="498" y="213"/>
                    <a:pt x="491" y="202"/>
                    <a:pt x="495" y="205"/>
                  </a:cubicBezTo>
                  <a:cubicBezTo>
                    <a:pt x="498" y="210"/>
                    <a:pt x="501" y="204"/>
                    <a:pt x="503" y="210"/>
                  </a:cubicBezTo>
                  <a:cubicBezTo>
                    <a:pt x="503" y="216"/>
                    <a:pt x="504" y="215"/>
                    <a:pt x="513" y="218"/>
                  </a:cubicBezTo>
                  <a:cubicBezTo>
                    <a:pt x="521" y="221"/>
                    <a:pt x="518" y="224"/>
                    <a:pt x="513" y="224"/>
                  </a:cubicBezTo>
                  <a:cubicBezTo>
                    <a:pt x="509" y="224"/>
                    <a:pt x="507" y="230"/>
                    <a:pt x="513" y="229"/>
                  </a:cubicBezTo>
                  <a:cubicBezTo>
                    <a:pt x="521" y="227"/>
                    <a:pt x="530" y="230"/>
                    <a:pt x="532" y="233"/>
                  </a:cubicBezTo>
                  <a:cubicBezTo>
                    <a:pt x="533" y="236"/>
                    <a:pt x="539" y="235"/>
                    <a:pt x="541" y="241"/>
                  </a:cubicBezTo>
                  <a:cubicBezTo>
                    <a:pt x="541" y="247"/>
                    <a:pt x="547" y="250"/>
                    <a:pt x="542" y="252"/>
                  </a:cubicBezTo>
                  <a:cubicBezTo>
                    <a:pt x="539" y="255"/>
                    <a:pt x="538" y="258"/>
                    <a:pt x="530" y="263"/>
                  </a:cubicBezTo>
                  <a:cubicBezTo>
                    <a:pt x="524" y="268"/>
                    <a:pt x="539" y="277"/>
                    <a:pt x="533" y="274"/>
                  </a:cubicBezTo>
                  <a:cubicBezTo>
                    <a:pt x="526" y="272"/>
                    <a:pt x="527" y="280"/>
                    <a:pt x="512" y="277"/>
                  </a:cubicBezTo>
                  <a:cubicBezTo>
                    <a:pt x="497" y="272"/>
                    <a:pt x="509" y="277"/>
                    <a:pt x="501" y="281"/>
                  </a:cubicBezTo>
                  <a:cubicBezTo>
                    <a:pt x="494" y="285"/>
                    <a:pt x="503" y="295"/>
                    <a:pt x="513" y="289"/>
                  </a:cubicBezTo>
                  <a:cubicBezTo>
                    <a:pt x="524" y="285"/>
                    <a:pt x="523" y="294"/>
                    <a:pt x="527" y="289"/>
                  </a:cubicBezTo>
                  <a:cubicBezTo>
                    <a:pt x="532" y="285"/>
                    <a:pt x="530" y="294"/>
                    <a:pt x="532" y="291"/>
                  </a:cubicBezTo>
                  <a:cubicBezTo>
                    <a:pt x="533" y="288"/>
                    <a:pt x="532" y="285"/>
                    <a:pt x="541" y="294"/>
                  </a:cubicBezTo>
                  <a:cubicBezTo>
                    <a:pt x="548" y="305"/>
                    <a:pt x="545" y="295"/>
                    <a:pt x="551" y="300"/>
                  </a:cubicBezTo>
                  <a:cubicBezTo>
                    <a:pt x="556" y="305"/>
                    <a:pt x="541" y="299"/>
                    <a:pt x="550" y="306"/>
                  </a:cubicBezTo>
                  <a:cubicBezTo>
                    <a:pt x="555" y="313"/>
                    <a:pt x="564" y="309"/>
                    <a:pt x="567" y="314"/>
                  </a:cubicBezTo>
                  <a:cubicBezTo>
                    <a:pt x="571" y="319"/>
                    <a:pt x="582" y="320"/>
                    <a:pt x="590" y="323"/>
                  </a:cubicBezTo>
                  <a:cubicBezTo>
                    <a:pt x="597" y="327"/>
                    <a:pt x="596" y="319"/>
                    <a:pt x="590" y="314"/>
                  </a:cubicBezTo>
                  <a:cubicBezTo>
                    <a:pt x="583" y="308"/>
                    <a:pt x="570" y="302"/>
                    <a:pt x="571" y="299"/>
                  </a:cubicBezTo>
                  <a:cubicBezTo>
                    <a:pt x="573" y="295"/>
                    <a:pt x="580" y="306"/>
                    <a:pt x="580" y="302"/>
                  </a:cubicBezTo>
                  <a:cubicBezTo>
                    <a:pt x="582" y="299"/>
                    <a:pt x="586" y="308"/>
                    <a:pt x="594" y="309"/>
                  </a:cubicBezTo>
                  <a:cubicBezTo>
                    <a:pt x="600" y="309"/>
                    <a:pt x="603" y="322"/>
                    <a:pt x="603" y="314"/>
                  </a:cubicBezTo>
                  <a:cubicBezTo>
                    <a:pt x="602" y="306"/>
                    <a:pt x="605" y="316"/>
                    <a:pt x="603" y="306"/>
                  </a:cubicBezTo>
                  <a:cubicBezTo>
                    <a:pt x="603" y="299"/>
                    <a:pt x="605" y="311"/>
                    <a:pt x="606" y="303"/>
                  </a:cubicBezTo>
                  <a:cubicBezTo>
                    <a:pt x="608" y="295"/>
                    <a:pt x="600" y="300"/>
                    <a:pt x="603" y="295"/>
                  </a:cubicBezTo>
                  <a:cubicBezTo>
                    <a:pt x="606" y="292"/>
                    <a:pt x="597" y="295"/>
                    <a:pt x="600" y="291"/>
                  </a:cubicBezTo>
                  <a:cubicBezTo>
                    <a:pt x="603" y="288"/>
                    <a:pt x="602" y="286"/>
                    <a:pt x="593" y="283"/>
                  </a:cubicBezTo>
                  <a:cubicBezTo>
                    <a:pt x="585" y="280"/>
                    <a:pt x="588" y="271"/>
                    <a:pt x="583" y="272"/>
                  </a:cubicBezTo>
                  <a:cubicBezTo>
                    <a:pt x="577" y="274"/>
                    <a:pt x="576" y="269"/>
                    <a:pt x="582" y="269"/>
                  </a:cubicBezTo>
                  <a:cubicBezTo>
                    <a:pt x="588" y="268"/>
                    <a:pt x="577" y="261"/>
                    <a:pt x="582" y="263"/>
                  </a:cubicBezTo>
                  <a:cubicBezTo>
                    <a:pt x="588" y="264"/>
                    <a:pt x="585" y="257"/>
                    <a:pt x="590" y="263"/>
                  </a:cubicBezTo>
                  <a:cubicBezTo>
                    <a:pt x="593" y="268"/>
                    <a:pt x="594" y="263"/>
                    <a:pt x="596" y="268"/>
                  </a:cubicBezTo>
                  <a:cubicBezTo>
                    <a:pt x="596" y="271"/>
                    <a:pt x="599" y="268"/>
                    <a:pt x="599" y="272"/>
                  </a:cubicBezTo>
                  <a:cubicBezTo>
                    <a:pt x="599" y="275"/>
                    <a:pt x="618" y="289"/>
                    <a:pt x="615" y="278"/>
                  </a:cubicBezTo>
                  <a:cubicBezTo>
                    <a:pt x="614" y="268"/>
                    <a:pt x="626" y="275"/>
                    <a:pt x="625" y="271"/>
                  </a:cubicBezTo>
                  <a:cubicBezTo>
                    <a:pt x="622" y="266"/>
                    <a:pt x="628" y="269"/>
                    <a:pt x="625" y="266"/>
                  </a:cubicBezTo>
                  <a:cubicBezTo>
                    <a:pt x="623" y="263"/>
                    <a:pt x="634" y="264"/>
                    <a:pt x="629" y="257"/>
                  </a:cubicBezTo>
                  <a:cubicBezTo>
                    <a:pt x="625" y="247"/>
                    <a:pt x="615" y="260"/>
                    <a:pt x="618" y="252"/>
                  </a:cubicBezTo>
                  <a:cubicBezTo>
                    <a:pt x="620" y="244"/>
                    <a:pt x="609" y="254"/>
                    <a:pt x="612" y="249"/>
                  </a:cubicBezTo>
                  <a:cubicBezTo>
                    <a:pt x="614" y="244"/>
                    <a:pt x="611" y="246"/>
                    <a:pt x="605" y="241"/>
                  </a:cubicBezTo>
                  <a:cubicBezTo>
                    <a:pt x="599" y="236"/>
                    <a:pt x="590" y="241"/>
                    <a:pt x="588" y="235"/>
                  </a:cubicBezTo>
                  <a:cubicBezTo>
                    <a:pt x="588" y="229"/>
                    <a:pt x="571" y="235"/>
                    <a:pt x="579" y="230"/>
                  </a:cubicBezTo>
                  <a:cubicBezTo>
                    <a:pt x="586" y="226"/>
                    <a:pt x="573" y="221"/>
                    <a:pt x="580" y="222"/>
                  </a:cubicBezTo>
                  <a:cubicBezTo>
                    <a:pt x="588" y="224"/>
                    <a:pt x="594" y="219"/>
                    <a:pt x="582" y="218"/>
                  </a:cubicBezTo>
                  <a:cubicBezTo>
                    <a:pt x="568" y="216"/>
                    <a:pt x="580" y="216"/>
                    <a:pt x="585" y="213"/>
                  </a:cubicBezTo>
                  <a:cubicBezTo>
                    <a:pt x="590" y="210"/>
                    <a:pt x="579" y="205"/>
                    <a:pt x="576" y="207"/>
                  </a:cubicBezTo>
                  <a:cubicBezTo>
                    <a:pt x="574" y="208"/>
                    <a:pt x="564" y="208"/>
                    <a:pt x="571" y="205"/>
                  </a:cubicBezTo>
                  <a:cubicBezTo>
                    <a:pt x="579" y="204"/>
                    <a:pt x="579" y="204"/>
                    <a:pt x="570" y="199"/>
                  </a:cubicBezTo>
                  <a:cubicBezTo>
                    <a:pt x="559" y="194"/>
                    <a:pt x="558" y="204"/>
                    <a:pt x="558" y="198"/>
                  </a:cubicBezTo>
                  <a:cubicBezTo>
                    <a:pt x="559" y="190"/>
                    <a:pt x="553" y="196"/>
                    <a:pt x="553" y="193"/>
                  </a:cubicBezTo>
                  <a:cubicBezTo>
                    <a:pt x="553" y="188"/>
                    <a:pt x="545" y="184"/>
                    <a:pt x="541" y="190"/>
                  </a:cubicBezTo>
                  <a:cubicBezTo>
                    <a:pt x="535" y="194"/>
                    <a:pt x="535" y="188"/>
                    <a:pt x="532" y="182"/>
                  </a:cubicBezTo>
                  <a:cubicBezTo>
                    <a:pt x="529" y="176"/>
                    <a:pt x="527" y="184"/>
                    <a:pt x="524" y="177"/>
                  </a:cubicBezTo>
                  <a:cubicBezTo>
                    <a:pt x="519" y="171"/>
                    <a:pt x="513" y="174"/>
                    <a:pt x="510" y="171"/>
                  </a:cubicBezTo>
                  <a:cubicBezTo>
                    <a:pt x="507" y="170"/>
                    <a:pt x="498" y="166"/>
                    <a:pt x="495" y="174"/>
                  </a:cubicBezTo>
                  <a:cubicBezTo>
                    <a:pt x="492" y="182"/>
                    <a:pt x="488" y="170"/>
                    <a:pt x="483" y="174"/>
                  </a:cubicBezTo>
                  <a:cubicBezTo>
                    <a:pt x="478" y="180"/>
                    <a:pt x="474" y="180"/>
                    <a:pt x="477" y="177"/>
                  </a:cubicBezTo>
                  <a:cubicBezTo>
                    <a:pt x="481" y="173"/>
                    <a:pt x="480" y="165"/>
                    <a:pt x="475" y="163"/>
                  </a:cubicBezTo>
                  <a:cubicBezTo>
                    <a:pt x="471" y="162"/>
                    <a:pt x="475" y="156"/>
                    <a:pt x="471" y="156"/>
                  </a:cubicBezTo>
                  <a:cubicBezTo>
                    <a:pt x="465" y="154"/>
                    <a:pt x="443" y="157"/>
                    <a:pt x="442" y="163"/>
                  </a:cubicBezTo>
                  <a:cubicBezTo>
                    <a:pt x="442" y="171"/>
                    <a:pt x="433" y="162"/>
                    <a:pt x="439" y="173"/>
                  </a:cubicBezTo>
                  <a:cubicBezTo>
                    <a:pt x="445" y="184"/>
                    <a:pt x="433" y="176"/>
                    <a:pt x="437" y="182"/>
                  </a:cubicBezTo>
                  <a:cubicBezTo>
                    <a:pt x="443" y="190"/>
                    <a:pt x="446" y="182"/>
                    <a:pt x="446" y="188"/>
                  </a:cubicBezTo>
                  <a:cubicBezTo>
                    <a:pt x="448" y="193"/>
                    <a:pt x="428" y="185"/>
                    <a:pt x="433" y="177"/>
                  </a:cubicBezTo>
                  <a:cubicBezTo>
                    <a:pt x="437" y="170"/>
                    <a:pt x="427" y="174"/>
                    <a:pt x="434" y="165"/>
                  </a:cubicBezTo>
                  <a:cubicBezTo>
                    <a:pt x="442" y="156"/>
                    <a:pt x="445" y="157"/>
                    <a:pt x="445" y="154"/>
                  </a:cubicBezTo>
                  <a:cubicBezTo>
                    <a:pt x="445" y="152"/>
                    <a:pt x="428" y="151"/>
                    <a:pt x="418" y="159"/>
                  </a:cubicBezTo>
                  <a:cubicBezTo>
                    <a:pt x="405" y="165"/>
                    <a:pt x="411" y="166"/>
                    <a:pt x="408" y="170"/>
                  </a:cubicBezTo>
                  <a:cubicBezTo>
                    <a:pt x="404" y="173"/>
                    <a:pt x="405" y="176"/>
                    <a:pt x="404" y="184"/>
                  </a:cubicBezTo>
                  <a:cubicBezTo>
                    <a:pt x="402" y="191"/>
                    <a:pt x="404" y="191"/>
                    <a:pt x="414" y="193"/>
                  </a:cubicBezTo>
                  <a:cubicBezTo>
                    <a:pt x="425" y="193"/>
                    <a:pt x="428" y="198"/>
                    <a:pt x="419" y="196"/>
                  </a:cubicBezTo>
                  <a:cubicBezTo>
                    <a:pt x="410" y="196"/>
                    <a:pt x="405" y="196"/>
                    <a:pt x="414" y="204"/>
                  </a:cubicBezTo>
                  <a:cubicBezTo>
                    <a:pt x="422" y="212"/>
                    <a:pt x="428" y="204"/>
                    <a:pt x="433" y="208"/>
                  </a:cubicBezTo>
                  <a:cubicBezTo>
                    <a:pt x="439" y="213"/>
                    <a:pt x="445" y="210"/>
                    <a:pt x="446" y="210"/>
                  </a:cubicBezTo>
                  <a:cubicBezTo>
                    <a:pt x="456" y="213"/>
                    <a:pt x="454" y="208"/>
                    <a:pt x="463" y="213"/>
                  </a:cubicBezTo>
                  <a:cubicBezTo>
                    <a:pt x="471" y="215"/>
                    <a:pt x="468" y="207"/>
                    <a:pt x="474" y="213"/>
                  </a:cubicBezTo>
                  <a:close/>
                  <a:moveTo>
                    <a:pt x="515" y="250"/>
                  </a:moveTo>
                  <a:cubicBezTo>
                    <a:pt x="527" y="249"/>
                    <a:pt x="521" y="244"/>
                    <a:pt x="523" y="238"/>
                  </a:cubicBezTo>
                  <a:cubicBezTo>
                    <a:pt x="524" y="233"/>
                    <a:pt x="510" y="232"/>
                    <a:pt x="507" y="240"/>
                  </a:cubicBezTo>
                  <a:cubicBezTo>
                    <a:pt x="504" y="246"/>
                    <a:pt x="503" y="250"/>
                    <a:pt x="515" y="250"/>
                  </a:cubicBezTo>
                  <a:close/>
                  <a:moveTo>
                    <a:pt x="439" y="302"/>
                  </a:moveTo>
                  <a:cubicBezTo>
                    <a:pt x="439" y="308"/>
                    <a:pt x="445" y="309"/>
                    <a:pt x="448" y="303"/>
                  </a:cubicBezTo>
                  <a:cubicBezTo>
                    <a:pt x="449" y="299"/>
                    <a:pt x="453" y="303"/>
                    <a:pt x="454" y="297"/>
                  </a:cubicBezTo>
                  <a:cubicBezTo>
                    <a:pt x="456" y="292"/>
                    <a:pt x="463" y="294"/>
                    <a:pt x="463" y="297"/>
                  </a:cubicBezTo>
                  <a:cubicBezTo>
                    <a:pt x="465" y="302"/>
                    <a:pt x="466" y="299"/>
                    <a:pt x="472" y="300"/>
                  </a:cubicBezTo>
                  <a:cubicBezTo>
                    <a:pt x="477" y="303"/>
                    <a:pt x="483" y="300"/>
                    <a:pt x="480" y="295"/>
                  </a:cubicBezTo>
                  <a:cubicBezTo>
                    <a:pt x="475" y="291"/>
                    <a:pt x="477" y="295"/>
                    <a:pt x="472" y="294"/>
                  </a:cubicBezTo>
                  <a:cubicBezTo>
                    <a:pt x="468" y="292"/>
                    <a:pt x="471" y="286"/>
                    <a:pt x="463" y="285"/>
                  </a:cubicBezTo>
                  <a:cubicBezTo>
                    <a:pt x="456" y="281"/>
                    <a:pt x="451" y="272"/>
                    <a:pt x="446" y="277"/>
                  </a:cubicBezTo>
                  <a:cubicBezTo>
                    <a:pt x="443" y="280"/>
                    <a:pt x="442" y="268"/>
                    <a:pt x="437" y="269"/>
                  </a:cubicBezTo>
                  <a:cubicBezTo>
                    <a:pt x="434" y="271"/>
                    <a:pt x="431" y="283"/>
                    <a:pt x="433" y="291"/>
                  </a:cubicBezTo>
                  <a:cubicBezTo>
                    <a:pt x="434" y="297"/>
                    <a:pt x="424" y="295"/>
                    <a:pt x="427" y="300"/>
                  </a:cubicBezTo>
                  <a:cubicBezTo>
                    <a:pt x="428" y="303"/>
                    <a:pt x="440" y="297"/>
                    <a:pt x="439" y="302"/>
                  </a:cubicBezTo>
                  <a:close/>
                  <a:moveTo>
                    <a:pt x="453" y="319"/>
                  </a:moveTo>
                  <a:cubicBezTo>
                    <a:pt x="448" y="314"/>
                    <a:pt x="463" y="306"/>
                    <a:pt x="468" y="309"/>
                  </a:cubicBezTo>
                  <a:cubicBezTo>
                    <a:pt x="472" y="311"/>
                    <a:pt x="457" y="323"/>
                    <a:pt x="453" y="319"/>
                  </a:cubicBezTo>
                  <a:close/>
                  <a:moveTo>
                    <a:pt x="480" y="162"/>
                  </a:moveTo>
                  <a:cubicBezTo>
                    <a:pt x="483" y="163"/>
                    <a:pt x="478" y="166"/>
                    <a:pt x="486" y="170"/>
                  </a:cubicBezTo>
                  <a:cubicBezTo>
                    <a:pt x="492" y="171"/>
                    <a:pt x="492" y="166"/>
                    <a:pt x="500" y="168"/>
                  </a:cubicBezTo>
                  <a:cubicBezTo>
                    <a:pt x="507" y="170"/>
                    <a:pt x="516" y="170"/>
                    <a:pt x="513" y="166"/>
                  </a:cubicBezTo>
                  <a:cubicBezTo>
                    <a:pt x="509" y="162"/>
                    <a:pt x="506" y="156"/>
                    <a:pt x="495" y="156"/>
                  </a:cubicBezTo>
                  <a:cubicBezTo>
                    <a:pt x="484" y="157"/>
                    <a:pt x="477" y="151"/>
                    <a:pt x="477" y="157"/>
                  </a:cubicBezTo>
                  <a:cubicBezTo>
                    <a:pt x="477" y="160"/>
                    <a:pt x="475" y="160"/>
                    <a:pt x="480" y="162"/>
                  </a:cubicBezTo>
                  <a:close/>
                  <a:moveTo>
                    <a:pt x="352" y="109"/>
                  </a:moveTo>
                  <a:cubicBezTo>
                    <a:pt x="357" y="114"/>
                    <a:pt x="360" y="112"/>
                    <a:pt x="361" y="115"/>
                  </a:cubicBezTo>
                  <a:cubicBezTo>
                    <a:pt x="361" y="118"/>
                    <a:pt x="369" y="117"/>
                    <a:pt x="375" y="115"/>
                  </a:cubicBezTo>
                  <a:cubicBezTo>
                    <a:pt x="383" y="114"/>
                    <a:pt x="381" y="118"/>
                    <a:pt x="387" y="121"/>
                  </a:cubicBezTo>
                  <a:cubicBezTo>
                    <a:pt x="392" y="125"/>
                    <a:pt x="381" y="129"/>
                    <a:pt x="386" y="132"/>
                  </a:cubicBezTo>
                  <a:cubicBezTo>
                    <a:pt x="390" y="134"/>
                    <a:pt x="386" y="137"/>
                    <a:pt x="390" y="140"/>
                  </a:cubicBezTo>
                  <a:cubicBezTo>
                    <a:pt x="396" y="143"/>
                    <a:pt x="393" y="138"/>
                    <a:pt x="402" y="142"/>
                  </a:cubicBezTo>
                  <a:cubicBezTo>
                    <a:pt x="411" y="146"/>
                    <a:pt x="416" y="135"/>
                    <a:pt x="416" y="140"/>
                  </a:cubicBezTo>
                  <a:cubicBezTo>
                    <a:pt x="414" y="146"/>
                    <a:pt x="421" y="143"/>
                    <a:pt x="440" y="143"/>
                  </a:cubicBezTo>
                  <a:cubicBezTo>
                    <a:pt x="462" y="145"/>
                    <a:pt x="457" y="135"/>
                    <a:pt x="459" y="140"/>
                  </a:cubicBezTo>
                  <a:cubicBezTo>
                    <a:pt x="460" y="145"/>
                    <a:pt x="483" y="145"/>
                    <a:pt x="483" y="140"/>
                  </a:cubicBezTo>
                  <a:cubicBezTo>
                    <a:pt x="483" y="135"/>
                    <a:pt x="492" y="138"/>
                    <a:pt x="486" y="135"/>
                  </a:cubicBezTo>
                  <a:cubicBezTo>
                    <a:pt x="481" y="132"/>
                    <a:pt x="489" y="132"/>
                    <a:pt x="486" y="128"/>
                  </a:cubicBezTo>
                  <a:cubicBezTo>
                    <a:pt x="483" y="123"/>
                    <a:pt x="477" y="126"/>
                    <a:pt x="475" y="123"/>
                  </a:cubicBezTo>
                  <a:cubicBezTo>
                    <a:pt x="472" y="120"/>
                    <a:pt x="463" y="123"/>
                    <a:pt x="448" y="125"/>
                  </a:cubicBezTo>
                  <a:cubicBezTo>
                    <a:pt x="431" y="126"/>
                    <a:pt x="439" y="131"/>
                    <a:pt x="430" y="128"/>
                  </a:cubicBezTo>
                  <a:cubicBezTo>
                    <a:pt x="422" y="125"/>
                    <a:pt x="422" y="131"/>
                    <a:pt x="416" y="126"/>
                  </a:cubicBezTo>
                  <a:cubicBezTo>
                    <a:pt x="411" y="121"/>
                    <a:pt x="414" y="129"/>
                    <a:pt x="411" y="128"/>
                  </a:cubicBezTo>
                  <a:cubicBezTo>
                    <a:pt x="407" y="126"/>
                    <a:pt x="411" y="125"/>
                    <a:pt x="407" y="121"/>
                  </a:cubicBezTo>
                  <a:cubicBezTo>
                    <a:pt x="404" y="117"/>
                    <a:pt x="401" y="121"/>
                    <a:pt x="401" y="118"/>
                  </a:cubicBezTo>
                  <a:cubicBezTo>
                    <a:pt x="399" y="115"/>
                    <a:pt x="411" y="120"/>
                    <a:pt x="410" y="117"/>
                  </a:cubicBezTo>
                  <a:cubicBezTo>
                    <a:pt x="410" y="114"/>
                    <a:pt x="404" y="115"/>
                    <a:pt x="399" y="112"/>
                  </a:cubicBezTo>
                  <a:cubicBezTo>
                    <a:pt x="393" y="109"/>
                    <a:pt x="392" y="109"/>
                    <a:pt x="384" y="111"/>
                  </a:cubicBezTo>
                  <a:cubicBezTo>
                    <a:pt x="378" y="112"/>
                    <a:pt x="376" y="104"/>
                    <a:pt x="372" y="104"/>
                  </a:cubicBezTo>
                  <a:cubicBezTo>
                    <a:pt x="369" y="106"/>
                    <a:pt x="360" y="103"/>
                    <a:pt x="351" y="103"/>
                  </a:cubicBezTo>
                  <a:cubicBezTo>
                    <a:pt x="347" y="103"/>
                    <a:pt x="347" y="106"/>
                    <a:pt x="352" y="109"/>
                  </a:cubicBezTo>
                  <a:close/>
                  <a:moveTo>
                    <a:pt x="357" y="137"/>
                  </a:moveTo>
                  <a:cubicBezTo>
                    <a:pt x="364" y="138"/>
                    <a:pt x="361" y="142"/>
                    <a:pt x="372" y="142"/>
                  </a:cubicBezTo>
                  <a:cubicBezTo>
                    <a:pt x="381" y="142"/>
                    <a:pt x="378" y="134"/>
                    <a:pt x="373" y="129"/>
                  </a:cubicBezTo>
                  <a:cubicBezTo>
                    <a:pt x="367" y="123"/>
                    <a:pt x="360" y="125"/>
                    <a:pt x="355" y="131"/>
                  </a:cubicBezTo>
                  <a:cubicBezTo>
                    <a:pt x="354" y="134"/>
                    <a:pt x="351" y="137"/>
                    <a:pt x="357" y="137"/>
                  </a:cubicBezTo>
                  <a:close/>
                  <a:moveTo>
                    <a:pt x="373" y="177"/>
                  </a:moveTo>
                  <a:cubicBezTo>
                    <a:pt x="373" y="174"/>
                    <a:pt x="378" y="176"/>
                    <a:pt x="375" y="171"/>
                  </a:cubicBezTo>
                  <a:cubicBezTo>
                    <a:pt x="372" y="165"/>
                    <a:pt x="387" y="174"/>
                    <a:pt x="390" y="166"/>
                  </a:cubicBezTo>
                  <a:cubicBezTo>
                    <a:pt x="395" y="159"/>
                    <a:pt x="407" y="154"/>
                    <a:pt x="398" y="151"/>
                  </a:cubicBezTo>
                  <a:cubicBezTo>
                    <a:pt x="390" y="148"/>
                    <a:pt x="390" y="152"/>
                    <a:pt x="386" y="151"/>
                  </a:cubicBezTo>
                  <a:cubicBezTo>
                    <a:pt x="381" y="148"/>
                    <a:pt x="379" y="146"/>
                    <a:pt x="367" y="149"/>
                  </a:cubicBezTo>
                  <a:cubicBezTo>
                    <a:pt x="357" y="151"/>
                    <a:pt x="364" y="154"/>
                    <a:pt x="361" y="154"/>
                  </a:cubicBezTo>
                  <a:cubicBezTo>
                    <a:pt x="358" y="154"/>
                    <a:pt x="358" y="154"/>
                    <a:pt x="358" y="163"/>
                  </a:cubicBezTo>
                  <a:cubicBezTo>
                    <a:pt x="358" y="171"/>
                    <a:pt x="363" y="171"/>
                    <a:pt x="363" y="176"/>
                  </a:cubicBezTo>
                  <a:cubicBezTo>
                    <a:pt x="361" y="182"/>
                    <a:pt x="366" y="177"/>
                    <a:pt x="370" y="180"/>
                  </a:cubicBezTo>
                  <a:cubicBezTo>
                    <a:pt x="372" y="180"/>
                    <a:pt x="372" y="180"/>
                    <a:pt x="373" y="177"/>
                  </a:cubicBezTo>
                  <a:close/>
                  <a:moveTo>
                    <a:pt x="317" y="162"/>
                  </a:moveTo>
                  <a:cubicBezTo>
                    <a:pt x="323" y="163"/>
                    <a:pt x="323" y="168"/>
                    <a:pt x="319" y="170"/>
                  </a:cubicBezTo>
                  <a:cubicBezTo>
                    <a:pt x="312" y="173"/>
                    <a:pt x="308" y="160"/>
                    <a:pt x="303" y="166"/>
                  </a:cubicBezTo>
                  <a:cubicBezTo>
                    <a:pt x="300" y="170"/>
                    <a:pt x="308" y="176"/>
                    <a:pt x="317" y="179"/>
                  </a:cubicBezTo>
                  <a:cubicBezTo>
                    <a:pt x="328" y="182"/>
                    <a:pt x="329" y="191"/>
                    <a:pt x="335" y="191"/>
                  </a:cubicBezTo>
                  <a:cubicBezTo>
                    <a:pt x="341" y="193"/>
                    <a:pt x="337" y="185"/>
                    <a:pt x="341" y="187"/>
                  </a:cubicBezTo>
                  <a:cubicBezTo>
                    <a:pt x="344" y="188"/>
                    <a:pt x="352" y="185"/>
                    <a:pt x="352" y="179"/>
                  </a:cubicBezTo>
                  <a:cubicBezTo>
                    <a:pt x="352" y="174"/>
                    <a:pt x="355" y="177"/>
                    <a:pt x="354" y="171"/>
                  </a:cubicBezTo>
                  <a:cubicBezTo>
                    <a:pt x="352" y="166"/>
                    <a:pt x="351" y="174"/>
                    <a:pt x="347" y="168"/>
                  </a:cubicBezTo>
                  <a:cubicBezTo>
                    <a:pt x="343" y="163"/>
                    <a:pt x="335" y="163"/>
                    <a:pt x="344" y="162"/>
                  </a:cubicBezTo>
                  <a:cubicBezTo>
                    <a:pt x="352" y="160"/>
                    <a:pt x="341" y="159"/>
                    <a:pt x="347" y="157"/>
                  </a:cubicBezTo>
                  <a:cubicBezTo>
                    <a:pt x="352" y="154"/>
                    <a:pt x="346" y="151"/>
                    <a:pt x="338" y="154"/>
                  </a:cubicBezTo>
                  <a:cubicBezTo>
                    <a:pt x="331" y="157"/>
                    <a:pt x="326" y="149"/>
                    <a:pt x="320" y="152"/>
                  </a:cubicBezTo>
                  <a:cubicBezTo>
                    <a:pt x="314" y="156"/>
                    <a:pt x="308" y="157"/>
                    <a:pt x="316" y="160"/>
                  </a:cubicBezTo>
                  <a:cubicBezTo>
                    <a:pt x="317" y="162"/>
                    <a:pt x="317" y="162"/>
                    <a:pt x="317" y="162"/>
                  </a:cubicBezTo>
                  <a:close/>
                  <a:moveTo>
                    <a:pt x="341" y="230"/>
                  </a:moveTo>
                  <a:cubicBezTo>
                    <a:pt x="347" y="230"/>
                    <a:pt x="351" y="235"/>
                    <a:pt x="355" y="232"/>
                  </a:cubicBezTo>
                  <a:cubicBezTo>
                    <a:pt x="360" y="227"/>
                    <a:pt x="360" y="232"/>
                    <a:pt x="363" y="229"/>
                  </a:cubicBezTo>
                  <a:cubicBezTo>
                    <a:pt x="364" y="224"/>
                    <a:pt x="360" y="229"/>
                    <a:pt x="357" y="224"/>
                  </a:cubicBezTo>
                  <a:cubicBezTo>
                    <a:pt x="354" y="218"/>
                    <a:pt x="354" y="222"/>
                    <a:pt x="347" y="216"/>
                  </a:cubicBezTo>
                  <a:cubicBezTo>
                    <a:pt x="341" y="210"/>
                    <a:pt x="340" y="212"/>
                    <a:pt x="335" y="219"/>
                  </a:cubicBezTo>
                  <a:cubicBezTo>
                    <a:pt x="331" y="226"/>
                    <a:pt x="325" y="221"/>
                    <a:pt x="329" y="226"/>
                  </a:cubicBezTo>
                  <a:cubicBezTo>
                    <a:pt x="331" y="229"/>
                    <a:pt x="335" y="229"/>
                    <a:pt x="341" y="230"/>
                  </a:cubicBezTo>
                  <a:close/>
                  <a:moveTo>
                    <a:pt x="326" y="81"/>
                  </a:moveTo>
                  <a:cubicBezTo>
                    <a:pt x="331" y="79"/>
                    <a:pt x="331" y="75"/>
                    <a:pt x="322" y="75"/>
                  </a:cubicBezTo>
                  <a:cubicBezTo>
                    <a:pt x="312" y="73"/>
                    <a:pt x="320" y="73"/>
                    <a:pt x="312" y="70"/>
                  </a:cubicBezTo>
                  <a:cubicBezTo>
                    <a:pt x="305" y="67"/>
                    <a:pt x="306" y="75"/>
                    <a:pt x="303" y="70"/>
                  </a:cubicBezTo>
                  <a:cubicBezTo>
                    <a:pt x="302" y="65"/>
                    <a:pt x="282" y="61"/>
                    <a:pt x="280" y="68"/>
                  </a:cubicBezTo>
                  <a:cubicBezTo>
                    <a:pt x="279" y="75"/>
                    <a:pt x="287" y="67"/>
                    <a:pt x="287" y="73"/>
                  </a:cubicBezTo>
                  <a:cubicBezTo>
                    <a:pt x="285" y="78"/>
                    <a:pt x="290" y="70"/>
                    <a:pt x="293" y="75"/>
                  </a:cubicBezTo>
                  <a:cubicBezTo>
                    <a:pt x="297" y="81"/>
                    <a:pt x="290" y="78"/>
                    <a:pt x="285" y="79"/>
                  </a:cubicBezTo>
                  <a:cubicBezTo>
                    <a:pt x="284" y="79"/>
                    <a:pt x="285" y="86"/>
                    <a:pt x="296" y="82"/>
                  </a:cubicBezTo>
                  <a:cubicBezTo>
                    <a:pt x="308" y="79"/>
                    <a:pt x="297" y="84"/>
                    <a:pt x="309" y="82"/>
                  </a:cubicBezTo>
                  <a:cubicBezTo>
                    <a:pt x="320" y="81"/>
                    <a:pt x="312" y="93"/>
                    <a:pt x="328" y="90"/>
                  </a:cubicBezTo>
                  <a:cubicBezTo>
                    <a:pt x="340" y="89"/>
                    <a:pt x="323" y="81"/>
                    <a:pt x="326" y="81"/>
                  </a:cubicBezTo>
                  <a:close/>
                  <a:moveTo>
                    <a:pt x="418" y="114"/>
                  </a:moveTo>
                  <a:cubicBezTo>
                    <a:pt x="421" y="117"/>
                    <a:pt x="427" y="114"/>
                    <a:pt x="430" y="112"/>
                  </a:cubicBezTo>
                  <a:cubicBezTo>
                    <a:pt x="433" y="111"/>
                    <a:pt x="434" y="115"/>
                    <a:pt x="443" y="115"/>
                  </a:cubicBezTo>
                  <a:cubicBezTo>
                    <a:pt x="453" y="115"/>
                    <a:pt x="446" y="111"/>
                    <a:pt x="456" y="114"/>
                  </a:cubicBezTo>
                  <a:cubicBezTo>
                    <a:pt x="466" y="117"/>
                    <a:pt x="478" y="107"/>
                    <a:pt x="477" y="114"/>
                  </a:cubicBezTo>
                  <a:cubicBezTo>
                    <a:pt x="474" y="120"/>
                    <a:pt x="484" y="117"/>
                    <a:pt x="491" y="114"/>
                  </a:cubicBezTo>
                  <a:cubicBezTo>
                    <a:pt x="495" y="111"/>
                    <a:pt x="500" y="115"/>
                    <a:pt x="501" y="107"/>
                  </a:cubicBezTo>
                  <a:cubicBezTo>
                    <a:pt x="501" y="101"/>
                    <a:pt x="491" y="107"/>
                    <a:pt x="491" y="103"/>
                  </a:cubicBezTo>
                  <a:cubicBezTo>
                    <a:pt x="491" y="98"/>
                    <a:pt x="494" y="100"/>
                    <a:pt x="498" y="96"/>
                  </a:cubicBezTo>
                  <a:cubicBezTo>
                    <a:pt x="504" y="93"/>
                    <a:pt x="491" y="86"/>
                    <a:pt x="504" y="89"/>
                  </a:cubicBezTo>
                  <a:cubicBezTo>
                    <a:pt x="515" y="90"/>
                    <a:pt x="524" y="84"/>
                    <a:pt x="521" y="81"/>
                  </a:cubicBezTo>
                  <a:cubicBezTo>
                    <a:pt x="518" y="78"/>
                    <a:pt x="532" y="78"/>
                    <a:pt x="519" y="73"/>
                  </a:cubicBezTo>
                  <a:cubicBezTo>
                    <a:pt x="509" y="67"/>
                    <a:pt x="529" y="75"/>
                    <a:pt x="527" y="70"/>
                  </a:cubicBezTo>
                  <a:cubicBezTo>
                    <a:pt x="524" y="65"/>
                    <a:pt x="521" y="67"/>
                    <a:pt x="516" y="67"/>
                  </a:cubicBezTo>
                  <a:cubicBezTo>
                    <a:pt x="510" y="67"/>
                    <a:pt x="501" y="68"/>
                    <a:pt x="504" y="65"/>
                  </a:cubicBezTo>
                  <a:cubicBezTo>
                    <a:pt x="507" y="64"/>
                    <a:pt x="526" y="64"/>
                    <a:pt x="533" y="62"/>
                  </a:cubicBezTo>
                  <a:cubicBezTo>
                    <a:pt x="542" y="62"/>
                    <a:pt x="535" y="56"/>
                    <a:pt x="539" y="59"/>
                  </a:cubicBezTo>
                  <a:cubicBezTo>
                    <a:pt x="544" y="61"/>
                    <a:pt x="551" y="61"/>
                    <a:pt x="556" y="56"/>
                  </a:cubicBezTo>
                  <a:cubicBezTo>
                    <a:pt x="561" y="50"/>
                    <a:pt x="571" y="45"/>
                    <a:pt x="591" y="37"/>
                  </a:cubicBezTo>
                  <a:cubicBezTo>
                    <a:pt x="611" y="30"/>
                    <a:pt x="611" y="28"/>
                    <a:pt x="594" y="30"/>
                  </a:cubicBezTo>
                  <a:cubicBezTo>
                    <a:pt x="579" y="31"/>
                    <a:pt x="591" y="28"/>
                    <a:pt x="600" y="25"/>
                  </a:cubicBezTo>
                  <a:cubicBezTo>
                    <a:pt x="611" y="23"/>
                    <a:pt x="634" y="19"/>
                    <a:pt x="634" y="16"/>
                  </a:cubicBezTo>
                  <a:cubicBezTo>
                    <a:pt x="634" y="11"/>
                    <a:pt x="617" y="14"/>
                    <a:pt x="617" y="9"/>
                  </a:cubicBezTo>
                  <a:cubicBezTo>
                    <a:pt x="618" y="6"/>
                    <a:pt x="605" y="5"/>
                    <a:pt x="602" y="5"/>
                  </a:cubicBezTo>
                  <a:cubicBezTo>
                    <a:pt x="597" y="6"/>
                    <a:pt x="597" y="5"/>
                    <a:pt x="591" y="8"/>
                  </a:cubicBezTo>
                  <a:cubicBezTo>
                    <a:pt x="583" y="11"/>
                    <a:pt x="571" y="9"/>
                    <a:pt x="579" y="8"/>
                  </a:cubicBezTo>
                  <a:cubicBezTo>
                    <a:pt x="585" y="8"/>
                    <a:pt x="594" y="5"/>
                    <a:pt x="583" y="5"/>
                  </a:cubicBezTo>
                  <a:cubicBezTo>
                    <a:pt x="571" y="5"/>
                    <a:pt x="568" y="0"/>
                    <a:pt x="559" y="2"/>
                  </a:cubicBezTo>
                  <a:cubicBezTo>
                    <a:pt x="550" y="3"/>
                    <a:pt x="548" y="0"/>
                    <a:pt x="539" y="3"/>
                  </a:cubicBezTo>
                  <a:cubicBezTo>
                    <a:pt x="532" y="6"/>
                    <a:pt x="523" y="0"/>
                    <a:pt x="503" y="5"/>
                  </a:cubicBezTo>
                  <a:cubicBezTo>
                    <a:pt x="494" y="8"/>
                    <a:pt x="488" y="2"/>
                    <a:pt x="481" y="5"/>
                  </a:cubicBezTo>
                  <a:cubicBezTo>
                    <a:pt x="475" y="8"/>
                    <a:pt x="468" y="3"/>
                    <a:pt x="474" y="8"/>
                  </a:cubicBezTo>
                  <a:cubicBezTo>
                    <a:pt x="480" y="14"/>
                    <a:pt x="466" y="6"/>
                    <a:pt x="465" y="11"/>
                  </a:cubicBezTo>
                  <a:cubicBezTo>
                    <a:pt x="463" y="16"/>
                    <a:pt x="460" y="16"/>
                    <a:pt x="451" y="14"/>
                  </a:cubicBezTo>
                  <a:cubicBezTo>
                    <a:pt x="442" y="14"/>
                    <a:pt x="453" y="13"/>
                    <a:pt x="442" y="11"/>
                  </a:cubicBezTo>
                  <a:cubicBezTo>
                    <a:pt x="431" y="11"/>
                    <a:pt x="446" y="16"/>
                    <a:pt x="434" y="16"/>
                  </a:cubicBezTo>
                  <a:cubicBezTo>
                    <a:pt x="422" y="17"/>
                    <a:pt x="445" y="19"/>
                    <a:pt x="439" y="20"/>
                  </a:cubicBezTo>
                  <a:cubicBezTo>
                    <a:pt x="433" y="22"/>
                    <a:pt x="430" y="17"/>
                    <a:pt x="419" y="19"/>
                  </a:cubicBezTo>
                  <a:cubicBezTo>
                    <a:pt x="408" y="20"/>
                    <a:pt x="413" y="23"/>
                    <a:pt x="405" y="22"/>
                  </a:cubicBezTo>
                  <a:cubicBezTo>
                    <a:pt x="398" y="20"/>
                    <a:pt x="389" y="25"/>
                    <a:pt x="390" y="28"/>
                  </a:cubicBezTo>
                  <a:cubicBezTo>
                    <a:pt x="393" y="33"/>
                    <a:pt x="395" y="28"/>
                    <a:pt x="399" y="31"/>
                  </a:cubicBezTo>
                  <a:cubicBezTo>
                    <a:pt x="402" y="33"/>
                    <a:pt x="408" y="30"/>
                    <a:pt x="405" y="33"/>
                  </a:cubicBezTo>
                  <a:cubicBezTo>
                    <a:pt x="401" y="36"/>
                    <a:pt x="401" y="39"/>
                    <a:pt x="408" y="41"/>
                  </a:cubicBezTo>
                  <a:cubicBezTo>
                    <a:pt x="416" y="42"/>
                    <a:pt x="421" y="47"/>
                    <a:pt x="428" y="42"/>
                  </a:cubicBezTo>
                  <a:cubicBezTo>
                    <a:pt x="436" y="37"/>
                    <a:pt x="445" y="37"/>
                    <a:pt x="439" y="39"/>
                  </a:cubicBezTo>
                  <a:cubicBezTo>
                    <a:pt x="433" y="41"/>
                    <a:pt x="421" y="45"/>
                    <a:pt x="440" y="47"/>
                  </a:cubicBezTo>
                  <a:cubicBezTo>
                    <a:pt x="459" y="48"/>
                    <a:pt x="453" y="41"/>
                    <a:pt x="459" y="44"/>
                  </a:cubicBezTo>
                  <a:cubicBezTo>
                    <a:pt x="463" y="47"/>
                    <a:pt x="480" y="44"/>
                    <a:pt x="492" y="36"/>
                  </a:cubicBezTo>
                  <a:cubicBezTo>
                    <a:pt x="506" y="30"/>
                    <a:pt x="488" y="39"/>
                    <a:pt x="500" y="41"/>
                  </a:cubicBezTo>
                  <a:cubicBezTo>
                    <a:pt x="512" y="41"/>
                    <a:pt x="501" y="42"/>
                    <a:pt x="478" y="47"/>
                  </a:cubicBezTo>
                  <a:cubicBezTo>
                    <a:pt x="457" y="51"/>
                    <a:pt x="457" y="48"/>
                    <a:pt x="466" y="54"/>
                  </a:cubicBezTo>
                  <a:cubicBezTo>
                    <a:pt x="474" y="61"/>
                    <a:pt x="484" y="61"/>
                    <a:pt x="475" y="62"/>
                  </a:cubicBezTo>
                  <a:cubicBezTo>
                    <a:pt x="468" y="64"/>
                    <a:pt x="468" y="58"/>
                    <a:pt x="460" y="53"/>
                  </a:cubicBezTo>
                  <a:cubicBezTo>
                    <a:pt x="453" y="50"/>
                    <a:pt x="431" y="47"/>
                    <a:pt x="431" y="53"/>
                  </a:cubicBezTo>
                  <a:cubicBezTo>
                    <a:pt x="431" y="58"/>
                    <a:pt x="431" y="58"/>
                    <a:pt x="439" y="59"/>
                  </a:cubicBezTo>
                  <a:cubicBezTo>
                    <a:pt x="446" y="62"/>
                    <a:pt x="453" y="68"/>
                    <a:pt x="448" y="68"/>
                  </a:cubicBezTo>
                  <a:cubicBezTo>
                    <a:pt x="445" y="70"/>
                    <a:pt x="445" y="72"/>
                    <a:pt x="453" y="73"/>
                  </a:cubicBezTo>
                  <a:cubicBezTo>
                    <a:pt x="462" y="73"/>
                    <a:pt x="465" y="76"/>
                    <a:pt x="457" y="75"/>
                  </a:cubicBezTo>
                  <a:cubicBezTo>
                    <a:pt x="448" y="73"/>
                    <a:pt x="430" y="75"/>
                    <a:pt x="427" y="78"/>
                  </a:cubicBezTo>
                  <a:cubicBezTo>
                    <a:pt x="422" y="81"/>
                    <a:pt x="421" y="87"/>
                    <a:pt x="428" y="86"/>
                  </a:cubicBezTo>
                  <a:cubicBezTo>
                    <a:pt x="436" y="84"/>
                    <a:pt x="431" y="87"/>
                    <a:pt x="439" y="86"/>
                  </a:cubicBezTo>
                  <a:cubicBezTo>
                    <a:pt x="445" y="84"/>
                    <a:pt x="437" y="87"/>
                    <a:pt x="442" y="93"/>
                  </a:cubicBezTo>
                  <a:cubicBezTo>
                    <a:pt x="446" y="100"/>
                    <a:pt x="457" y="93"/>
                    <a:pt x="462" y="87"/>
                  </a:cubicBezTo>
                  <a:cubicBezTo>
                    <a:pt x="466" y="82"/>
                    <a:pt x="457" y="100"/>
                    <a:pt x="446" y="100"/>
                  </a:cubicBezTo>
                  <a:cubicBezTo>
                    <a:pt x="437" y="98"/>
                    <a:pt x="437" y="89"/>
                    <a:pt x="427" y="89"/>
                  </a:cubicBezTo>
                  <a:cubicBezTo>
                    <a:pt x="418" y="89"/>
                    <a:pt x="416" y="90"/>
                    <a:pt x="419" y="95"/>
                  </a:cubicBezTo>
                  <a:cubicBezTo>
                    <a:pt x="424" y="98"/>
                    <a:pt x="431" y="103"/>
                    <a:pt x="422" y="103"/>
                  </a:cubicBezTo>
                  <a:cubicBezTo>
                    <a:pt x="411" y="103"/>
                    <a:pt x="404" y="107"/>
                    <a:pt x="408" y="112"/>
                  </a:cubicBezTo>
                  <a:cubicBezTo>
                    <a:pt x="411" y="114"/>
                    <a:pt x="413" y="111"/>
                    <a:pt x="418" y="114"/>
                  </a:cubicBezTo>
                  <a:close/>
                  <a:moveTo>
                    <a:pt x="369" y="37"/>
                  </a:moveTo>
                  <a:cubicBezTo>
                    <a:pt x="364" y="37"/>
                    <a:pt x="363" y="37"/>
                    <a:pt x="361" y="42"/>
                  </a:cubicBezTo>
                  <a:cubicBezTo>
                    <a:pt x="360" y="45"/>
                    <a:pt x="357" y="44"/>
                    <a:pt x="354" y="48"/>
                  </a:cubicBezTo>
                  <a:cubicBezTo>
                    <a:pt x="351" y="53"/>
                    <a:pt x="369" y="51"/>
                    <a:pt x="367" y="53"/>
                  </a:cubicBezTo>
                  <a:cubicBezTo>
                    <a:pt x="366" y="58"/>
                    <a:pt x="351" y="50"/>
                    <a:pt x="351" y="54"/>
                  </a:cubicBezTo>
                  <a:cubicBezTo>
                    <a:pt x="349" y="58"/>
                    <a:pt x="354" y="59"/>
                    <a:pt x="361" y="65"/>
                  </a:cubicBezTo>
                  <a:cubicBezTo>
                    <a:pt x="367" y="70"/>
                    <a:pt x="373" y="62"/>
                    <a:pt x="372" y="65"/>
                  </a:cubicBezTo>
                  <a:cubicBezTo>
                    <a:pt x="369" y="70"/>
                    <a:pt x="387" y="62"/>
                    <a:pt x="384" y="65"/>
                  </a:cubicBezTo>
                  <a:cubicBezTo>
                    <a:pt x="383" y="70"/>
                    <a:pt x="367" y="70"/>
                    <a:pt x="372" y="73"/>
                  </a:cubicBezTo>
                  <a:cubicBezTo>
                    <a:pt x="375" y="75"/>
                    <a:pt x="378" y="79"/>
                    <a:pt x="383" y="82"/>
                  </a:cubicBezTo>
                  <a:cubicBezTo>
                    <a:pt x="389" y="84"/>
                    <a:pt x="401" y="89"/>
                    <a:pt x="401" y="84"/>
                  </a:cubicBezTo>
                  <a:cubicBezTo>
                    <a:pt x="401" y="79"/>
                    <a:pt x="408" y="87"/>
                    <a:pt x="407" y="82"/>
                  </a:cubicBezTo>
                  <a:cubicBezTo>
                    <a:pt x="404" y="76"/>
                    <a:pt x="407" y="79"/>
                    <a:pt x="411" y="84"/>
                  </a:cubicBezTo>
                  <a:cubicBezTo>
                    <a:pt x="416" y="89"/>
                    <a:pt x="413" y="78"/>
                    <a:pt x="416" y="79"/>
                  </a:cubicBezTo>
                  <a:cubicBezTo>
                    <a:pt x="421" y="79"/>
                    <a:pt x="425" y="75"/>
                    <a:pt x="431" y="72"/>
                  </a:cubicBezTo>
                  <a:cubicBezTo>
                    <a:pt x="437" y="68"/>
                    <a:pt x="448" y="67"/>
                    <a:pt x="443" y="65"/>
                  </a:cubicBezTo>
                  <a:cubicBezTo>
                    <a:pt x="437" y="62"/>
                    <a:pt x="439" y="59"/>
                    <a:pt x="428" y="61"/>
                  </a:cubicBezTo>
                  <a:cubicBezTo>
                    <a:pt x="419" y="64"/>
                    <a:pt x="434" y="59"/>
                    <a:pt x="427" y="54"/>
                  </a:cubicBezTo>
                  <a:cubicBezTo>
                    <a:pt x="421" y="51"/>
                    <a:pt x="428" y="48"/>
                    <a:pt x="419" y="47"/>
                  </a:cubicBezTo>
                  <a:cubicBezTo>
                    <a:pt x="410" y="47"/>
                    <a:pt x="418" y="54"/>
                    <a:pt x="413" y="51"/>
                  </a:cubicBezTo>
                  <a:cubicBezTo>
                    <a:pt x="407" y="50"/>
                    <a:pt x="414" y="47"/>
                    <a:pt x="405" y="45"/>
                  </a:cubicBezTo>
                  <a:cubicBezTo>
                    <a:pt x="396" y="45"/>
                    <a:pt x="389" y="31"/>
                    <a:pt x="373" y="31"/>
                  </a:cubicBezTo>
                  <a:cubicBezTo>
                    <a:pt x="363" y="33"/>
                    <a:pt x="379" y="37"/>
                    <a:pt x="369" y="37"/>
                  </a:cubicBezTo>
                  <a:close/>
                  <a:moveTo>
                    <a:pt x="344" y="84"/>
                  </a:moveTo>
                  <a:cubicBezTo>
                    <a:pt x="351" y="86"/>
                    <a:pt x="338" y="87"/>
                    <a:pt x="344" y="87"/>
                  </a:cubicBezTo>
                  <a:cubicBezTo>
                    <a:pt x="351" y="89"/>
                    <a:pt x="344" y="93"/>
                    <a:pt x="351" y="90"/>
                  </a:cubicBezTo>
                  <a:cubicBezTo>
                    <a:pt x="357" y="89"/>
                    <a:pt x="366" y="89"/>
                    <a:pt x="364" y="86"/>
                  </a:cubicBezTo>
                  <a:cubicBezTo>
                    <a:pt x="361" y="82"/>
                    <a:pt x="370" y="82"/>
                    <a:pt x="364" y="81"/>
                  </a:cubicBezTo>
                  <a:cubicBezTo>
                    <a:pt x="357" y="78"/>
                    <a:pt x="358" y="81"/>
                    <a:pt x="352" y="76"/>
                  </a:cubicBezTo>
                  <a:cubicBezTo>
                    <a:pt x="346" y="73"/>
                    <a:pt x="335" y="73"/>
                    <a:pt x="338" y="76"/>
                  </a:cubicBezTo>
                  <a:cubicBezTo>
                    <a:pt x="340" y="81"/>
                    <a:pt x="332" y="79"/>
                    <a:pt x="338" y="82"/>
                  </a:cubicBezTo>
                  <a:cubicBezTo>
                    <a:pt x="341" y="82"/>
                    <a:pt x="338" y="82"/>
                    <a:pt x="344" y="84"/>
                  </a:cubicBezTo>
                  <a:close/>
                  <a:moveTo>
                    <a:pt x="329" y="58"/>
                  </a:moveTo>
                  <a:cubicBezTo>
                    <a:pt x="332" y="61"/>
                    <a:pt x="335" y="61"/>
                    <a:pt x="335" y="56"/>
                  </a:cubicBezTo>
                  <a:cubicBezTo>
                    <a:pt x="334" y="51"/>
                    <a:pt x="323" y="50"/>
                    <a:pt x="323" y="54"/>
                  </a:cubicBezTo>
                  <a:cubicBezTo>
                    <a:pt x="325" y="58"/>
                    <a:pt x="326" y="56"/>
                    <a:pt x="329" y="58"/>
                  </a:cubicBezTo>
                  <a:close/>
                  <a:moveTo>
                    <a:pt x="238" y="142"/>
                  </a:moveTo>
                  <a:cubicBezTo>
                    <a:pt x="245" y="138"/>
                    <a:pt x="250" y="134"/>
                    <a:pt x="256" y="135"/>
                  </a:cubicBezTo>
                  <a:cubicBezTo>
                    <a:pt x="262" y="138"/>
                    <a:pt x="259" y="134"/>
                    <a:pt x="265" y="135"/>
                  </a:cubicBezTo>
                  <a:cubicBezTo>
                    <a:pt x="271" y="137"/>
                    <a:pt x="276" y="135"/>
                    <a:pt x="282" y="128"/>
                  </a:cubicBezTo>
                  <a:cubicBezTo>
                    <a:pt x="288" y="120"/>
                    <a:pt x="274" y="118"/>
                    <a:pt x="270" y="120"/>
                  </a:cubicBezTo>
                  <a:cubicBezTo>
                    <a:pt x="267" y="121"/>
                    <a:pt x="262" y="125"/>
                    <a:pt x="264" y="121"/>
                  </a:cubicBezTo>
                  <a:cubicBezTo>
                    <a:pt x="265" y="117"/>
                    <a:pt x="258" y="120"/>
                    <a:pt x="261" y="117"/>
                  </a:cubicBezTo>
                  <a:cubicBezTo>
                    <a:pt x="264" y="114"/>
                    <a:pt x="258" y="117"/>
                    <a:pt x="258" y="109"/>
                  </a:cubicBezTo>
                  <a:cubicBezTo>
                    <a:pt x="258" y="103"/>
                    <a:pt x="252" y="107"/>
                    <a:pt x="244" y="112"/>
                  </a:cubicBezTo>
                  <a:cubicBezTo>
                    <a:pt x="236" y="117"/>
                    <a:pt x="255" y="117"/>
                    <a:pt x="249" y="120"/>
                  </a:cubicBezTo>
                  <a:cubicBezTo>
                    <a:pt x="242" y="125"/>
                    <a:pt x="256" y="123"/>
                    <a:pt x="255" y="126"/>
                  </a:cubicBezTo>
                  <a:cubicBezTo>
                    <a:pt x="253" y="131"/>
                    <a:pt x="249" y="125"/>
                    <a:pt x="241" y="126"/>
                  </a:cubicBezTo>
                  <a:cubicBezTo>
                    <a:pt x="232" y="128"/>
                    <a:pt x="239" y="126"/>
                    <a:pt x="229" y="118"/>
                  </a:cubicBezTo>
                  <a:cubicBezTo>
                    <a:pt x="217" y="111"/>
                    <a:pt x="217" y="121"/>
                    <a:pt x="213" y="115"/>
                  </a:cubicBezTo>
                  <a:cubicBezTo>
                    <a:pt x="210" y="109"/>
                    <a:pt x="206" y="112"/>
                    <a:pt x="197" y="117"/>
                  </a:cubicBezTo>
                  <a:cubicBezTo>
                    <a:pt x="188" y="120"/>
                    <a:pt x="198" y="117"/>
                    <a:pt x="191" y="123"/>
                  </a:cubicBezTo>
                  <a:cubicBezTo>
                    <a:pt x="185" y="128"/>
                    <a:pt x="194" y="125"/>
                    <a:pt x="188" y="128"/>
                  </a:cubicBezTo>
                  <a:cubicBezTo>
                    <a:pt x="182" y="132"/>
                    <a:pt x="188" y="132"/>
                    <a:pt x="195" y="135"/>
                  </a:cubicBezTo>
                  <a:cubicBezTo>
                    <a:pt x="203" y="137"/>
                    <a:pt x="203" y="132"/>
                    <a:pt x="204" y="134"/>
                  </a:cubicBezTo>
                  <a:cubicBezTo>
                    <a:pt x="206" y="137"/>
                    <a:pt x="209" y="138"/>
                    <a:pt x="212" y="134"/>
                  </a:cubicBezTo>
                  <a:cubicBezTo>
                    <a:pt x="215" y="129"/>
                    <a:pt x="217" y="129"/>
                    <a:pt x="215" y="132"/>
                  </a:cubicBezTo>
                  <a:cubicBezTo>
                    <a:pt x="213" y="135"/>
                    <a:pt x="218" y="135"/>
                    <a:pt x="230" y="132"/>
                  </a:cubicBezTo>
                  <a:cubicBezTo>
                    <a:pt x="242" y="131"/>
                    <a:pt x="236" y="135"/>
                    <a:pt x="227" y="135"/>
                  </a:cubicBezTo>
                  <a:cubicBezTo>
                    <a:pt x="218" y="137"/>
                    <a:pt x="204" y="140"/>
                    <a:pt x="215" y="143"/>
                  </a:cubicBezTo>
                  <a:cubicBezTo>
                    <a:pt x="221" y="146"/>
                    <a:pt x="229" y="143"/>
                    <a:pt x="238" y="142"/>
                  </a:cubicBezTo>
                  <a:close/>
                  <a:moveTo>
                    <a:pt x="288" y="96"/>
                  </a:moveTo>
                  <a:cubicBezTo>
                    <a:pt x="284" y="92"/>
                    <a:pt x="276" y="90"/>
                    <a:pt x="277" y="93"/>
                  </a:cubicBezTo>
                  <a:cubicBezTo>
                    <a:pt x="279" y="96"/>
                    <a:pt x="280" y="103"/>
                    <a:pt x="288" y="103"/>
                  </a:cubicBezTo>
                  <a:cubicBezTo>
                    <a:pt x="291" y="101"/>
                    <a:pt x="293" y="101"/>
                    <a:pt x="288" y="96"/>
                  </a:cubicBezTo>
                  <a:close/>
                  <a:moveTo>
                    <a:pt x="192" y="111"/>
                  </a:moveTo>
                  <a:cubicBezTo>
                    <a:pt x="198" y="111"/>
                    <a:pt x="204" y="107"/>
                    <a:pt x="197" y="104"/>
                  </a:cubicBezTo>
                  <a:cubicBezTo>
                    <a:pt x="191" y="100"/>
                    <a:pt x="207" y="100"/>
                    <a:pt x="198" y="96"/>
                  </a:cubicBezTo>
                  <a:cubicBezTo>
                    <a:pt x="192" y="93"/>
                    <a:pt x="191" y="95"/>
                    <a:pt x="189" y="98"/>
                  </a:cubicBezTo>
                  <a:cubicBezTo>
                    <a:pt x="188" y="101"/>
                    <a:pt x="180" y="92"/>
                    <a:pt x="168" y="103"/>
                  </a:cubicBezTo>
                  <a:cubicBezTo>
                    <a:pt x="157" y="111"/>
                    <a:pt x="162" y="106"/>
                    <a:pt x="156" y="111"/>
                  </a:cubicBezTo>
                  <a:cubicBezTo>
                    <a:pt x="150" y="117"/>
                    <a:pt x="150" y="109"/>
                    <a:pt x="145" y="115"/>
                  </a:cubicBezTo>
                  <a:cubicBezTo>
                    <a:pt x="139" y="120"/>
                    <a:pt x="147" y="117"/>
                    <a:pt x="145" y="120"/>
                  </a:cubicBezTo>
                  <a:cubicBezTo>
                    <a:pt x="143" y="121"/>
                    <a:pt x="147" y="121"/>
                    <a:pt x="150" y="120"/>
                  </a:cubicBezTo>
                  <a:cubicBezTo>
                    <a:pt x="153" y="117"/>
                    <a:pt x="153" y="121"/>
                    <a:pt x="157" y="120"/>
                  </a:cubicBezTo>
                  <a:cubicBezTo>
                    <a:pt x="160" y="120"/>
                    <a:pt x="159" y="115"/>
                    <a:pt x="162" y="120"/>
                  </a:cubicBezTo>
                  <a:cubicBezTo>
                    <a:pt x="163" y="125"/>
                    <a:pt x="169" y="125"/>
                    <a:pt x="169" y="118"/>
                  </a:cubicBezTo>
                  <a:cubicBezTo>
                    <a:pt x="169" y="112"/>
                    <a:pt x="171" y="125"/>
                    <a:pt x="177" y="114"/>
                  </a:cubicBezTo>
                  <a:cubicBezTo>
                    <a:pt x="180" y="107"/>
                    <a:pt x="175" y="111"/>
                    <a:pt x="182" y="107"/>
                  </a:cubicBezTo>
                  <a:cubicBezTo>
                    <a:pt x="188" y="104"/>
                    <a:pt x="178" y="114"/>
                    <a:pt x="186" y="115"/>
                  </a:cubicBezTo>
                  <a:cubicBezTo>
                    <a:pt x="195" y="117"/>
                    <a:pt x="188" y="111"/>
                    <a:pt x="192" y="111"/>
                  </a:cubicBezTo>
                  <a:close/>
                  <a:moveTo>
                    <a:pt x="232" y="82"/>
                  </a:moveTo>
                  <a:cubicBezTo>
                    <a:pt x="236" y="84"/>
                    <a:pt x="232" y="82"/>
                    <a:pt x="241" y="82"/>
                  </a:cubicBezTo>
                  <a:cubicBezTo>
                    <a:pt x="250" y="84"/>
                    <a:pt x="256" y="81"/>
                    <a:pt x="247" y="78"/>
                  </a:cubicBezTo>
                  <a:cubicBezTo>
                    <a:pt x="236" y="73"/>
                    <a:pt x="236" y="78"/>
                    <a:pt x="227" y="79"/>
                  </a:cubicBezTo>
                  <a:cubicBezTo>
                    <a:pt x="218" y="81"/>
                    <a:pt x="218" y="84"/>
                    <a:pt x="224" y="82"/>
                  </a:cubicBezTo>
                  <a:cubicBezTo>
                    <a:pt x="226" y="82"/>
                    <a:pt x="226" y="82"/>
                    <a:pt x="232" y="82"/>
                  </a:cubicBezTo>
                  <a:close/>
                  <a:moveTo>
                    <a:pt x="239" y="96"/>
                  </a:moveTo>
                  <a:cubicBezTo>
                    <a:pt x="247" y="95"/>
                    <a:pt x="249" y="92"/>
                    <a:pt x="241" y="90"/>
                  </a:cubicBezTo>
                  <a:cubicBezTo>
                    <a:pt x="235" y="90"/>
                    <a:pt x="247" y="90"/>
                    <a:pt x="249" y="87"/>
                  </a:cubicBezTo>
                  <a:cubicBezTo>
                    <a:pt x="250" y="84"/>
                    <a:pt x="239" y="86"/>
                    <a:pt x="229" y="87"/>
                  </a:cubicBezTo>
                  <a:cubicBezTo>
                    <a:pt x="218" y="89"/>
                    <a:pt x="218" y="90"/>
                    <a:pt x="220" y="95"/>
                  </a:cubicBezTo>
                  <a:cubicBezTo>
                    <a:pt x="223" y="100"/>
                    <a:pt x="232" y="98"/>
                    <a:pt x="239" y="96"/>
                  </a:cubicBezTo>
                  <a:close/>
                  <a:moveTo>
                    <a:pt x="335" y="135"/>
                  </a:moveTo>
                  <a:cubicBezTo>
                    <a:pt x="340" y="135"/>
                    <a:pt x="344" y="135"/>
                    <a:pt x="343" y="131"/>
                  </a:cubicBezTo>
                  <a:cubicBezTo>
                    <a:pt x="341" y="128"/>
                    <a:pt x="341" y="125"/>
                    <a:pt x="344" y="128"/>
                  </a:cubicBezTo>
                  <a:cubicBezTo>
                    <a:pt x="347" y="131"/>
                    <a:pt x="347" y="128"/>
                    <a:pt x="344" y="125"/>
                  </a:cubicBezTo>
                  <a:cubicBezTo>
                    <a:pt x="341" y="120"/>
                    <a:pt x="346" y="114"/>
                    <a:pt x="338" y="109"/>
                  </a:cubicBezTo>
                  <a:cubicBezTo>
                    <a:pt x="331" y="106"/>
                    <a:pt x="334" y="114"/>
                    <a:pt x="331" y="111"/>
                  </a:cubicBezTo>
                  <a:cubicBezTo>
                    <a:pt x="326" y="109"/>
                    <a:pt x="323" y="109"/>
                    <a:pt x="319" y="111"/>
                  </a:cubicBezTo>
                  <a:cubicBezTo>
                    <a:pt x="314" y="112"/>
                    <a:pt x="320" y="114"/>
                    <a:pt x="326" y="121"/>
                  </a:cubicBezTo>
                  <a:cubicBezTo>
                    <a:pt x="312" y="115"/>
                    <a:pt x="320" y="114"/>
                    <a:pt x="312" y="112"/>
                  </a:cubicBezTo>
                  <a:cubicBezTo>
                    <a:pt x="305" y="112"/>
                    <a:pt x="306" y="114"/>
                    <a:pt x="311" y="120"/>
                  </a:cubicBezTo>
                  <a:cubicBezTo>
                    <a:pt x="316" y="125"/>
                    <a:pt x="311" y="120"/>
                    <a:pt x="308" y="121"/>
                  </a:cubicBezTo>
                  <a:cubicBezTo>
                    <a:pt x="306" y="125"/>
                    <a:pt x="300" y="123"/>
                    <a:pt x="303" y="126"/>
                  </a:cubicBezTo>
                  <a:cubicBezTo>
                    <a:pt x="305" y="129"/>
                    <a:pt x="323" y="125"/>
                    <a:pt x="329" y="125"/>
                  </a:cubicBezTo>
                  <a:cubicBezTo>
                    <a:pt x="334" y="125"/>
                    <a:pt x="317" y="126"/>
                    <a:pt x="320" y="131"/>
                  </a:cubicBezTo>
                  <a:cubicBezTo>
                    <a:pt x="323" y="134"/>
                    <a:pt x="320" y="138"/>
                    <a:pt x="326" y="135"/>
                  </a:cubicBezTo>
                  <a:cubicBezTo>
                    <a:pt x="329" y="134"/>
                    <a:pt x="329" y="135"/>
                    <a:pt x="335" y="135"/>
                  </a:cubicBezTo>
                  <a:close/>
                  <a:moveTo>
                    <a:pt x="623" y="518"/>
                  </a:moveTo>
                  <a:cubicBezTo>
                    <a:pt x="623" y="515"/>
                    <a:pt x="626" y="515"/>
                    <a:pt x="625" y="515"/>
                  </a:cubicBezTo>
                  <a:cubicBezTo>
                    <a:pt x="625" y="513"/>
                    <a:pt x="618" y="515"/>
                    <a:pt x="612" y="513"/>
                  </a:cubicBezTo>
                  <a:cubicBezTo>
                    <a:pt x="608" y="512"/>
                    <a:pt x="611" y="505"/>
                    <a:pt x="608" y="510"/>
                  </a:cubicBezTo>
                  <a:cubicBezTo>
                    <a:pt x="605" y="515"/>
                    <a:pt x="609" y="512"/>
                    <a:pt x="608" y="515"/>
                  </a:cubicBezTo>
                  <a:cubicBezTo>
                    <a:pt x="608" y="516"/>
                    <a:pt x="611" y="515"/>
                    <a:pt x="612" y="516"/>
                  </a:cubicBezTo>
                  <a:cubicBezTo>
                    <a:pt x="614" y="518"/>
                    <a:pt x="614" y="516"/>
                    <a:pt x="622" y="519"/>
                  </a:cubicBezTo>
                  <a:cubicBezTo>
                    <a:pt x="623" y="521"/>
                    <a:pt x="623" y="521"/>
                    <a:pt x="623" y="518"/>
                  </a:cubicBezTo>
                  <a:close/>
                  <a:moveTo>
                    <a:pt x="635" y="521"/>
                  </a:moveTo>
                  <a:cubicBezTo>
                    <a:pt x="635" y="518"/>
                    <a:pt x="637" y="518"/>
                    <a:pt x="637" y="522"/>
                  </a:cubicBezTo>
                  <a:cubicBezTo>
                    <a:pt x="635" y="527"/>
                    <a:pt x="637" y="526"/>
                    <a:pt x="640" y="522"/>
                  </a:cubicBezTo>
                  <a:cubicBezTo>
                    <a:pt x="643" y="521"/>
                    <a:pt x="646" y="518"/>
                    <a:pt x="643" y="518"/>
                  </a:cubicBezTo>
                  <a:cubicBezTo>
                    <a:pt x="640" y="516"/>
                    <a:pt x="638" y="516"/>
                    <a:pt x="640" y="512"/>
                  </a:cubicBezTo>
                  <a:cubicBezTo>
                    <a:pt x="640" y="507"/>
                    <a:pt x="638" y="507"/>
                    <a:pt x="635" y="512"/>
                  </a:cubicBezTo>
                  <a:cubicBezTo>
                    <a:pt x="632" y="516"/>
                    <a:pt x="629" y="519"/>
                    <a:pt x="631" y="524"/>
                  </a:cubicBezTo>
                  <a:cubicBezTo>
                    <a:pt x="632" y="527"/>
                    <a:pt x="634" y="526"/>
                    <a:pt x="635" y="521"/>
                  </a:cubicBezTo>
                  <a:close/>
                  <a:moveTo>
                    <a:pt x="611" y="474"/>
                  </a:moveTo>
                  <a:cubicBezTo>
                    <a:pt x="600" y="473"/>
                    <a:pt x="609" y="476"/>
                    <a:pt x="612" y="479"/>
                  </a:cubicBezTo>
                  <a:cubicBezTo>
                    <a:pt x="615" y="482"/>
                    <a:pt x="626" y="487"/>
                    <a:pt x="629" y="484"/>
                  </a:cubicBezTo>
                  <a:cubicBezTo>
                    <a:pt x="629" y="480"/>
                    <a:pt x="620" y="476"/>
                    <a:pt x="611" y="474"/>
                  </a:cubicBezTo>
                  <a:close/>
                  <a:moveTo>
                    <a:pt x="655" y="501"/>
                  </a:moveTo>
                  <a:cubicBezTo>
                    <a:pt x="660" y="498"/>
                    <a:pt x="660" y="502"/>
                    <a:pt x="669" y="501"/>
                  </a:cubicBezTo>
                  <a:cubicBezTo>
                    <a:pt x="679" y="499"/>
                    <a:pt x="669" y="504"/>
                    <a:pt x="678" y="502"/>
                  </a:cubicBezTo>
                  <a:cubicBezTo>
                    <a:pt x="687" y="501"/>
                    <a:pt x="673" y="507"/>
                    <a:pt x="673" y="508"/>
                  </a:cubicBezTo>
                  <a:cubicBezTo>
                    <a:pt x="673" y="512"/>
                    <a:pt x="678" y="512"/>
                    <a:pt x="681" y="507"/>
                  </a:cubicBezTo>
                  <a:cubicBezTo>
                    <a:pt x="684" y="501"/>
                    <a:pt x="685" y="505"/>
                    <a:pt x="687" y="501"/>
                  </a:cubicBezTo>
                  <a:cubicBezTo>
                    <a:pt x="690" y="496"/>
                    <a:pt x="692" y="499"/>
                    <a:pt x="690" y="504"/>
                  </a:cubicBezTo>
                  <a:cubicBezTo>
                    <a:pt x="689" y="508"/>
                    <a:pt x="687" y="512"/>
                    <a:pt x="690" y="508"/>
                  </a:cubicBezTo>
                  <a:cubicBezTo>
                    <a:pt x="695" y="505"/>
                    <a:pt x="692" y="512"/>
                    <a:pt x="696" y="512"/>
                  </a:cubicBezTo>
                  <a:cubicBezTo>
                    <a:pt x="702" y="512"/>
                    <a:pt x="698" y="510"/>
                    <a:pt x="701" y="502"/>
                  </a:cubicBezTo>
                  <a:cubicBezTo>
                    <a:pt x="702" y="494"/>
                    <a:pt x="695" y="502"/>
                    <a:pt x="699" y="496"/>
                  </a:cubicBezTo>
                  <a:cubicBezTo>
                    <a:pt x="702" y="491"/>
                    <a:pt x="696" y="494"/>
                    <a:pt x="693" y="499"/>
                  </a:cubicBezTo>
                  <a:cubicBezTo>
                    <a:pt x="692" y="504"/>
                    <a:pt x="692" y="496"/>
                    <a:pt x="695" y="493"/>
                  </a:cubicBezTo>
                  <a:cubicBezTo>
                    <a:pt x="699" y="491"/>
                    <a:pt x="699" y="488"/>
                    <a:pt x="696" y="490"/>
                  </a:cubicBezTo>
                  <a:cubicBezTo>
                    <a:pt x="693" y="491"/>
                    <a:pt x="689" y="488"/>
                    <a:pt x="693" y="485"/>
                  </a:cubicBezTo>
                  <a:cubicBezTo>
                    <a:pt x="696" y="480"/>
                    <a:pt x="692" y="477"/>
                    <a:pt x="684" y="480"/>
                  </a:cubicBezTo>
                  <a:cubicBezTo>
                    <a:pt x="676" y="482"/>
                    <a:pt x="682" y="477"/>
                    <a:pt x="678" y="479"/>
                  </a:cubicBezTo>
                  <a:cubicBezTo>
                    <a:pt x="673" y="480"/>
                    <a:pt x="673" y="474"/>
                    <a:pt x="676" y="474"/>
                  </a:cubicBezTo>
                  <a:cubicBezTo>
                    <a:pt x="679" y="474"/>
                    <a:pt x="675" y="468"/>
                    <a:pt x="670" y="474"/>
                  </a:cubicBezTo>
                  <a:cubicBezTo>
                    <a:pt x="666" y="479"/>
                    <a:pt x="669" y="471"/>
                    <a:pt x="672" y="465"/>
                  </a:cubicBezTo>
                  <a:cubicBezTo>
                    <a:pt x="672" y="465"/>
                    <a:pt x="676" y="459"/>
                    <a:pt x="678" y="456"/>
                  </a:cubicBezTo>
                  <a:cubicBezTo>
                    <a:pt x="679" y="454"/>
                    <a:pt x="678" y="451"/>
                    <a:pt x="672" y="454"/>
                  </a:cubicBezTo>
                  <a:cubicBezTo>
                    <a:pt x="666" y="457"/>
                    <a:pt x="669" y="460"/>
                    <a:pt x="666" y="462"/>
                  </a:cubicBezTo>
                  <a:cubicBezTo>
                    <a:pt x="663" y="463"/>
                    <a:pt x="660" y="474"/>
                    <a:pt x="655" y="484"/>
                  </a:cubicBezTo>
                  <a:cubicBezTo>
                    <a:pt x="650" y="491"/>
                    <a:pt x="653" y="485"/>
                    <a:pt x="650" y="488"/>
                  </a:cubicBezTo>
                  <a:cubicBezTo>
                    <a:pt x="647" y="491"/>
                    <a:pt x="647" y="491"/>
                    <a:pt x="652" y="491"/>
                  </a:cubicBezTo>
                  <a:cubicBezTo>
                    <a:pt x="657" y="493"/>
                    <a:pt x="644" y="496"/>
                    <a:pt x="647" y="499"/>
                  </a:cubicBezTo>
                  <a:cubicBezTo>
                    <a:pt x="649" y="501"/>
                    <a:pt x="649" y="502"/>
                    <a:pt x="655" y="501"/>
                  </a:cubicBezTo>
                  <a:close/>
                  <a:moveTo>
                    <a:pt x="363" y="485"/>
                  </a:moveTo>
                  <a:cubicBezTo>
                    <a:pt x="364" y="485"/>
                    <a:pt x="363" y="479"/>
                    <a:pt x="364" y="480"/>
                  </a:cubicBezTo>
                  <a:cubicBezTo>
                    <a:pt x="366" y="480"/>
                    <a:pt x="366" y="482"/>
                    <a:pt x="367" y="485"/>
                  </a:cubicBezTo>
                  <a:cubicBezTo>
                    <a:pt x="367" y="490"/>
                    <a:pt x="372" y="487"/>
                    <a:pt x="373" y="490"/>
                  </a:cubicBezTo>
                  <a:cubicBezTo>
                    <a:pt x="375" y="491"/>
                    <a:pt x="375" y="487"/>
                    <a:pt x="381" y="490"/>
                  </a:cubicBezTo>
                  <a:cubicBezTo>
                    <a:pt x="387" y="491"/>
                    <a:pt x="384" y="494"/>
                    <a:pt x="386" y="493"/>
                  </a:cubicBezTo>
                  <a:cubicBezTo>
                    <a:pt x="389" y="491"/>
                    <a:pt x="390" y="498"/>
                    <a:pt x="393" y="494"/>
                  </a:cubicBezTo>
                  <a:cubicBezTo>
                    <a:pt x="399" y="493"/>
                    <a:pt x="396" y="496"/>
                    <a:pt x="401" y="494"/>
                  </a:cubicBezTo>
                  <a:cubicBezTo>
                    <a:pt x="405" y="494"/>
                    <a:pt x="402" y="496"/>
                    <a:pt x="407" y="496"/>
                  </a:cubicBezTo>
                  <a:cubicBezTo>
                    <a:pt x="408" y="496"/>
                    <a:pt x="408" y="496"/>
                    <a:pt x="408" y="496"/>
                  </a:cubicBezTo>
                  <a:cubicBezTo>
                    <a:pt x="410" y="494"/>
                    <a:pt x="410" y="493"/>
                    <a:pt x="410" y="491"/>
                  </a:cubicBezTo>
                  <a:cubicBezTo>
                    <a:pt x="411" y="490"/>
                    <a:pt x="414" y="488"/>
                    <a:pt x="413" y="491"/>
                  </a:cubicBezTo>
                  <a:cubicBezTo>
                    <a:pt x="411" y="493"/>
                    <a:pt x="414" y="491"/>
                    <a:pt x="416" y="488"/>
                  </a:cubicBezTo>
                  <a:cubicBezTo>
                    <a:pt x="416" y="484"/>
                    <a:pt x="418" y="487"/>
                    <a:pt x="416" y="488"/>
                  </a:cubicBezTo>
                  <a:cubicBezTo>
                    <a:pt x="414" y="491"/>
                    <a:pt x="416" y="491"/>
                    <a:pt x="418" y="490"/>
                  </a:cubicBezTo>
                  <a:cubicBezTo>
                    <a:pt x="421" y="488"/>
                    <a:pt x="418" y="485"/>
                    <a:pt x="419" y="485"/>
                  </a:cubicBezTo>
                  <a:cubicBezTo>
                    <a:pt x="421" y="484"/>
                    <a:pt x="424" y="487"/>
                    <a:pt x="427" y="487"/>
                  </a:cubicBezTo>
                  <a:cubicBezTo>
                    <a:pt x="430" y="487"/>
                    <a:pt x="428" y="488"/>
                    <a:pt x="431" y="487"/>
                  </a:cubicBezTo>
                  <a:cubicBezTo>
                    <a:pt x="434" y="487"/>
                    <a:pt x="433" y="494"/>
                    <a:pt x="437" y="496"/>
                  </a:cubicBezTo>
                  <a:cubicBezTo>
                    <a:pt x="440" y="498"/>
                    <a:pt x="446" y="494"/>
                    <a:pt x="443" y="499"/>
                  </a:cubicBezTo>
                  <a:cubicBezTo>
                    <a:pt x="443" y="501"/>
                    <a:pt x="445" y="502"/>
                    <a:pt x="446" y="504"/>
                  </a:cubicBezTo>
                  <a:cubicBezTo>
                    <a:pt x="448" y="505"/>
                    <a:pt x="445" y="507"/>
                    <a:pt x="446" y="508"/>
                  </a:cubicBezTo>
                  <a:cubicBezTo>
                    <a:pt x="448" y="510"/>
                    <a:pt x="446" y="508"/>
                    <a:pt x="448" y="508"/>
                  </a:cubicBezTo>
                  <a:cubicBezTo>
                    <a:pt x="449" y="510"/>
                    <a:pt x="446" y="508"/>
                    <a:pt x="446" y="512"/>
                  </a:cubicBezTo>
                  <a:cubicBezTo>
                    <a:pt x="446" y="515"/>
                    <a:pt x="451" y="512"/>
                    <a:pt x="451" y="515"/>
                  </a:cubicBezTo>
                  <a:cubicBezTo>
                    <a:pt x="451" y="516"/>
                    <a:pt x="453" y="515"/>
                    <a:pt x="456" y="516"/>
                  </a:cubicBezTo>
                  <a:cubicBezTo>
                    <a:pt x="459" y="518"/>
                    <a:pt x="463" y="518"/>
                    <a:pt x="466" y="518"/>
                  </a:cubicBezTo>
                  <a:cubicBezTo>
                    <a:pt x="469" y="518"/>
                    <a:pt x="471" y="518"/>
                    <a:pt x="471" y="519"/>
                  </a:cubicBezTo>
                  <a:cubicBezTo>
                    <a:pt x="471" y="521"/>
                    <a:pt x="472" y="519"/>
                    <a:pt x="475" y="519"/>
                  </a:cubicBezTo>
                  <a:cubicBezTo>
                    <a:pt x="478" y="519"/>
                    <a:pt x="480" y="527"/>
                    <a:pt x="481" y="527"/>
                  </a:cubicBezTo>
                  <a:cubicBezTo>
                    <a:pt x="483" y="526"/>
                    <a:pt x="483" y="526"/>
                    <a:pt x="483" y="529"/>
                  </a:cubicBezTo>
                  <a:cubicBezTo>
                    <a:pt x="483" y="530"/>
                    <a:pt x="486" y="532"/>
                    <a:pt x="486" y="533"/>
                  </a:cubicBezTo>
                  <a:cubicBezTo>
                    <a:pt x="486" y="535"/>
                    <a:pt x="483" y="532"/>
                    <a:pt x="483" y="533"/>
                  </a:cubicBezTo>
                  <a:cubicBezTo>
                    <a:pt x="481" y="533"/>
                    <a:pt x="484" y="536"/>
                    <a:pt x="483" y="536"/>
                  </a:cubicBezTo>
                  <a:cubicBezTo>
                    <a:pt x="481" y="538"/>
                    <a:pt x="478" y="533"/>
                    <a:pt x="477" y="535"/>
                  </a:cubicBezTo>
                  <a:cubicBezTo>
                    <a:pt x="475" y="536"/>
                    <a:pt x="477" y="533"/>
                    <a:pt x="475" y="533"/>
                  </a:cubicBezTo>
                  <a:cubicBezTo>
                    <a:pt x="474" y="533"/>
                    <a:pt x="477" y="532"/>
                    <a:pt x="474" y="532"/>
                  </a:cubicBezTo>
                  <a:cubicBezTo>
                    <a:pt x="472" y="532"/>
                    <a:pt x="474" y="529"/>
                    <a:pt x="472" y="529"/>
                  </a:cubicBezTo>
                  <a:cubicBezTo>
                    <a:pt x="471" y="529"/>
                    <a:pt x="471" y="527"/>
                    <a:pt x="469" y="527"/>
                  </a:cubicBezTo>
                  <a:cubicBezTo>
                    <a:pt x="469" y="529"/>
                    <a:pt x="472" y="530"/>
                    <a:pt x="474" y="533"/>
                  </a:cubicBezTo>
                  <a:cubicBezTo>
                    <a:pt x="474" y="538"/>
                    <a:pt x="469" y="538"/>
                    <a:pt x="469" y="544"/>
                  </a:cubicBezTo>
                  <a:cubicBezTo>
                    <a:pt x="471" y="550"/>
                    <a:pt x="469" y="550"/>
                    <a:pt x="465" y="554"/>
                  </a:cubicBezTo>
                  <a:cubicBezTo>
                    <a:pt x="465" y="555"/>
                    <a:pt x="463" y="555"/>
                    <a:pt x="463" y="557"/>
                  </a:cubicBezTo>
                  <a:cubicBezTo>
                    <a:pt x="463" y="558"/>
                    <a:pt x="463" y="558"/>
                    <a:pt x="463" y="558"/>
                  </a:cubicBezTo>
                  <a:cubicBezTo>
                    <a:pt x="466" y="560"/>
                    <a:pt x="463" y="561"/>
                    <a:pt x="460" y="561"/>
                  </a:cubicBezTo>
                  <a:cubicBezTo>
                    <a:pt x="457" y="561"/>
                    <a:pt x="459" y="564"/>
                    <a:pt x="460" y="564"/>
                  </a:cubicBezTo>
                  <a:cubicBezTo>
                    <a:pt x="463" y="564"/>
                    <a:pt x="463" y="566"/>
                    <a:pt x="463" y="564"/>
                  </a:cubicBezTo>
                  <a:cubicBezTo>
                    <a:pt x="465" y="563"/>
                    <a:pt x="466" y="563"/>
                    <a:pt x="468" y="563"/>
                  </a:cubicBezTo>
                  <a:cubicBezTo>
                    <a:pt x="469" y="561"/>
                    <a:pt x="471" y="557"/>
                    <a:pt x="477" y="558"/>
                  </a:cubicBezTo>
                  <a:cubicBezTo>
                    <a:pt x="484" y="560"/>
                    <a:pt x="480" y="558"/>
                    <a:pt x="480" y="557"/>
                  </a:cubicBezTo>
                  <a:cubicBezTo>
                    <a:pt x="481" y="557"/>
                    <a:pt x="483" y="555"/>
                    <a:pt x="486" y="555"/>
                  </a:cubicBezTo>
                  <a:cubicBezTo>
                    <a:pt x="489" y="555"/>
                    <a:pt x="491" y="555"/>
                    <a:pt x="491" y="555"/>
                  </a:cubicBezTo>
                  <a:cubicBezTo>
                    <a:pt x="491" y="554"/>
                    <a:pt x="492" y="554"/>
                    <a:pt x="492" y="554"/>
                  </a:cubicBezTo>
                  <a:cubicBezTo>
                    <a:pt x="489" y="552"/>
                    <a:pt x="489" y="552"/>
                    <a:pt x="489" y="552"/>
                  </a:cubicBezTo>
                  <a:cubicBezTo>
                    <a:pt x="488" y="552"/>
                    <a:pt x="484" y="552"/>
                    <a:pt x="486" y="549"/>
                  </a:cubicBezTo>
                  <a:cubicBezTo>
                    <a:pt x="488" y="546"/>
                    <a:pt x="489" y="547"/>
                    <a:pt x="489" y="546"/>
                  </a:cubicBezTo>
                  <a:cubicBezTo>
                    <a:pt x="491" y="544"/>
                    <a:pt x="494" y="544"/>
                    <a:pt x="498" y="543"/>
                  </a:cubicBezTo>
                  <a:cubicBezTo>
                    <a:pt x="503" y="541"/>
                    <a:pt x="501" y="541"/>
                    <a:pt x="504" y="543"/>
                  </a:cubicBezTo>
                  <a:cubicBezTo>
                    <a:pt x="509" y="546"/>
                    <a:pt x="507" y="543"/>
                    <a:pt x="509" y="541"/>
                  </a:cubicBezTo>
                  <a:cubicBezTo>
                    <a:pt x="512" y="540"/>
                    <a:pt x="513" y="538"/>
                    <a:pt x="516" y="536"/>
                  </a:cubicBezTo>
                  <a:cubicBezTo>
                    <a:pt x="519" y="533"/>
                    <a:pt x="524" y="530"/>
                    <a:pt x="526" y="530"/>
                  </a:cubicBezTo>
                  <a:cubicBezTo>
                    <a:pt x="526" y="532"/>
                    <a:pt x="527" y="530"/>
                    <a:pt x="529" y="530"/>
                  </a:cubicBezTo>
                  <a:cubicBezTo>
                    <a:pt x="551" y="530"/>
                    <a:pt x="551" y="530"/>
                    <a:pt x="551" y="530"/>
                  </a:cubicBezTo>
                  <a:cubicBezTo>
                    <a:pt x="551" y="527"/>
                    <a:pt x="551" y="527"/>
                    <a:pt x="553" y="527"/>
                  </a:cubicBezTo>
                  <a:cubicBezTo>
                    <a:pt x="555" y="529"/>
                    <a:pt x="555" y="527"/>
                    <a:pt x="555" y="527"/>
                  </a:cubicBezTo>
                  <a:cubicBezTo>
                    <a:pt x="556" y="529"/>
                    <a:pt x="556" y="526"/>
                    <a:pt x="558" y="526"/>
                  </a:cubicBezTo>
                  <a:cubicBezTo>
                    <a:pt x="559" y="526"/>
                    <a:pt x="555" y="526"/>
                    <a:pt x="558" y="524"/>
                  </a:cubicBezTo>
                  <a:cubicBezTo>
                    <a:pt x="561" y="521"/>
                    <a:pt x="558" y="522"/>
                    <a:pt x="561" y="521"/>
                  </a:cubicBezTo>
                  <a:cubicBezTo>
                    <a:pt x="562" y="519"/>
                    <a:pt x="559" y="518"/>
                    <a:pt x="562" y="515"/>
                  </a:cubicBezTo>
                  <a:cubicBezTo>
                    <a:pt x="564" y="513"/>
                    <a:pt x="561" y="513"/>
                    <a:pt x="564" y="510"/>
                  </a:cubicBezTo>
                  <a:cubicBezTo>
                    <a:pt x="565" y="507"/>
                    <a:pt x="568" y="502"/>
                    <a:pt x="568" y="502"/>
                  </a:cubicBezTo>
                  <a:cubicBezTo>
                    <a:pt x="568" y="502"/>
                    <a:pt x="570" y="502"/>
                    <a:pt x="570" y="504"/>
                  </a:cubicBezTo>
                  <a:cubicBezTo>
                    <a:pt x="570" y="505"/>
                    <a:pt x="571" y="505"/>
                    <a:pt x="573" y="505"/>
                  </a:cubicBezTo>
                  <a:cubicBezTo>
                    <a:pt x="574" y="504"/>
                    <a:pt x="576" y="502"/>
                    <a:pt x="577" y="505"/>
                  </a:cubicBezTo>
                  <a:cubicBezTo>
                    <a:pt x="580" y="507"/>
                    <a:pt x="580" y="507"/>
                    <a:pt x="580" y="510"/>
                  </a:cubicBezTo>
                  <a:cubicBezTo>
                    <a:pt x="580" y="512"/>
                    <a:pt x="580" y="519"/>
                    <a:pt x="580" y="521"/>
                  </a:cubicBezTo>
                  <a:cubicBezTo>
                    <a:pt x="580" y="522"/>
                    <a:pt x="579" y="522"/>
                    <a:pt x="580" y="522"/>
                  </a:cubicBezTo>
                  <a:cubicBezTo>
                    <a:pt x="582" y="524"/>
                    <a:pt x="582" y="524"/>
                    <a:pt x="582" y="524"/>
                  </a:cubicBezTo>
                  <a:cubicBezTo>
                    <a:pt x="583" y="524"/>
                    <a:pt x="583" y="524"/>
                    <a:pt x="583" y="526"/>
                  </a:cubicBezTo>
                  <a:cubicBezTo>
                    <a:pt x="583" y="527"/>
                    <a:pt x="583" y="529"/>
                    <a:pt x="585" y="529"/>
                  </a:cubicBezTo>
                  <a:cubicBezTo>
                    <a:pt x="591" y="532"/>
                    <a:pt x="594" y="529"/>
                    <a:pt x="600" y="526"/>
                  </a:cubicBezTo>
                  <a:cubicBezTo>
                    <a:pt x="606" y="522"/>
                    <a:pt x="599" y="527"/>
                    <a:pt x="609" y="526"/>
                  </a:cubicBezTo>
                  <a:cubicBezTo>
                    <a:pt x="617" y="526"/>
                    <a:pt x="608" y="527"/>
                    <a:pt x="602" y="530"/>
                  </a:cubicBezTo>
                  <a:cubicBezTo>
                    <a:pt x="596" y="533"/>
                    <a:pt x="591" y="540"/>
                    <a:pt x="594" y="546"/>
                  </a:cubicBezTo>
                  <a:cubicBezTo>
                    <a:pt x="597" y="552"/>
                    <a:pt x="602" y="547"/>
                    <a:pt x="606" y="540"/>
                  </a:cubicBezTo>
                  <a:cubicBezTo>
                    <a:pt x="612" y="533"/>
                    <a:pt x="612" y="540"/>
                    <a:pt x="620" y="533"/>
                  </a:cubicBezTo>
                  <a:cubicBezTo>
                    <a:pt x="626" y="529"/>
                    <a:pt x="635" y="530"/>
                    <a:pt x="632" y="527"/>
                  </a:cubicBezTo>
                  <a:cubicBezTo>
                    <a:pt x="629" y="524"/>
                    <a:pt x="628" y="521"/>
                    <a:pt x="625" y="522"/>
                  </a:cubicBezTo>
                  <a:cubicBezTo>
                    <a:pt x="622" y="524"/>
                    <a:pt x="611" y="521"/>
                    <a:pt x="611" y="519"/>
                  </a:cubicBezTo>
                  <a:cubicBezTo>
                    <a:pt x="612" y="516"/>
                    <a:pt x="606" y="519"/>
                    <a:pt x="605" y="512"/>
                  </a:cubicBezTo>
                  <a:cubicBezTo>
                    <a:pt x="602" y="502"/>
                    <a:pt x="608" y="496"/>
                    <a:pt x="602" y="498"/>
                  </a:cubicBezTo>
                  <a:cubicBezTo>
                    <a:pt x="593" y="501"/>
                    <a:pt x="599" y="498"/>
                    <a:pt x="605" y="493"/>
                  </a:cubicBezTo>
                  <a:cubicBezTo>
                    <a:pt x="609" y="490"/>
                    <a:pt x="611" y="487"/>
                    <a:pt x="605" y="484"/>
                  </a:cubicBezTo>
                  <a:cubicBezTo>
                    <a:pt x="600" y="479"/>
                    <a:pt x="574" y="487"/>
                    <a:pt x="568" y="494"/>
                  </a:cubicBezTo>
                  <a:cubicBezTo>
                    <a:pt x="561" y="508"/>
                    <a:pt x="551" y="513"/>
                    <a:pt x="556" y="508"/>
                  </a:cubicBezTo>
                  <a:cubicBezTo>
                    <a:pt x="561" y="504"/>
                    <a:pt x="568" y="487"/>
                    <a:pt x="579" y="482"/>
                  </a:cubicBezTo>
                  <a:cubicBezTo>
                    <a:pt x="593" y="477"/>
                    <a:pt x="577" y="473"/>
                    <a:pt x="599" y="470"/>
                  </a:cubicBezTo>
                  <a:cubicBezTo>
                    <a:pt x="626" y="465"/>
                    <a:pt x="631" y="480"/>
                    <a:pt x="649" y="463"/>
                  </a:cubicBezTo>
                  <a:cubicBezTo>
                    <a:pt x="666" y="448"/>
                    <a:pt x="663" y="460"/>
                    <a:pt x="667" y="454"/>
                  </a:cubicBezTo>
                  <a:cubicBezTo>
                    <a:pt x="673" y="448"/>
                    <a:pt x="679" y="449"/>
                    <a:pt x="675" y="442"/>
                  </a:cubicBezTo>
                  <a:cubicBezTo>
                    <a:pt x="672" y="434"/>
                    <a:pt x="678" y="438"/>
                    <a:pt x="675" y="432"/>
                  </a:cubicBezTo>
                  <a:cubicBezTo>
                    <a:pt x="672" y="426"/>
                    <a:pt x="669" y="431"/>
                    <a:pt x="664" y="425"/>
                  </a:cubicBezTo>
                  <a:cubicBezTo>
                    <a:pt x="660" y="418"/>
                    <a:pt x="655" y="423"/>
                    <a:pt x="647" y="429"/>
                  </a:cubicBezTo>
                  <a:cubicBezTo>
                    <a:pt x="638" y="435"/>
                    <a:pt x="637" y="428"/>
                    <a:pt x="644" y="426"/>
                  </a:cubicBezTo>
                  <a:cubicBezTo>
                    <a:pt x="652" y="425"/>
                    <a:pt x="650" y="421"/>
                    <a:pt x="658" y="420"/>
                  </a:cubicBezTo>
                  <a:cubicBezTo>
                    <a:pt x="666" y="418"/>
                    <a:pt x="663" y="415"/>
                    <a:pt x="655" y="414"/>
                  </a:cubicBezTo>
                  <a:cubicBezTo>
                    <a:pt x="647" y="414"/>
                    <a:pt x="653" y="411"/>
                    <a:pt x="644" y="409"/>
                  </a:cubicBezTo>
                  <a:cubicBezTo>
                    <a:pt x="635" y="407"/>
                    <a:pt x="643" y="404"/>
                    <a:pt x="637" y="401"/>
                  </a:cubicBezTo>
                  <a:cubicBezTo>
                    <a:pt x="631" y="398"/>
                    <a:pt x="626" y="395"/>
                    <a:pt x="631" y="389"/>
                  </a:cubicBezTo>
                  <a:cubicBezTo>
                    <a:pt x="634" y="381"/>
                    <a:pt x="622" y="384"/>
                    <a:pt x="626" y="379"/>
                  </a:cubicBezTo>
                  <a:cubicBezTo>
                    <a:pt x="629" y="375"/>
                    <a:pt x="622" y="375"/>
                    <a:pt x="620" y="367"/>
                  </a:cubicBezTo>
                  <a:cubicBezTo>
                    <a:pt x="620" y="361"/>
                    <a:pt x="618" y="365"/>
                    <a:pt x="617" y="361"/>
                  </a:cubicBezTo>
                  <a:cubicBezTo>
                    <a:pt x="615" y="355"/>
                    <a:pt x="614" y="359"/>
                    <a:pt x="609" y="350"/>
                  </a:cubicBezTo>
                  <a:cubicBezTo>
                    <a:pt x="605" y="341"/>
                    <a:pt x="605" y="344"/>
                    <a:pt x="600" y="350"/>
                  </a:cubicBezTo>
                  <a:cubicBezTo>
                    <a:pt x="596" y="355"/>
                    <a:pt x="599" y="365"/>
                    <a:pt x="593" y="364"/>
                  </a:cubicBezTo>
                  <a:cubicBezTo>
                    <a:pt x="585" y="362"/>
                    <a:pt x="593" y="365"/>
                    <a:pt x="585" y="369"/>
                  </a:cubicBezTo>
                  <a:cubicBezTo>
                    <a:pt x="576" y="372"/>
                    <a:pt x="579" y="362"/>
                    <a:pt x="570" y="362"/>
                  </a:cubicBezTo>
                  <a:cubicBezTo>
                    <a:pt x="562" y="362"/>
                    <a:pt x="571" y="359"/>
                    <a:pt x="567" y="358"/>
                  </a:cubicBezTo>
                  <a:cubicBezTo>
                    <a:pt x="562" y="355"/>
                    <a:pt x="568" y="355"/>
                    <a:pt x="565" y="348"/>
                  </a:cubicBezTo>
                  <a:cubicBezTo>
                    <a:pt x="562" y="344"/>
                    <a:pt x="570" y="337"/>
                    <a:pt x="567" y="334"/>
                  </a:cubicBezTo>
                  <a:cubicBezTo>
                    <a:pt x="564" y="331"/>
                    <a:pt x="564" y="339"/>
                    <a:pt x="562" y="336"/>
                  </a:cubicBezTo>
                  <a:cubicBezTo>
                    <a:pt x="561" y="333"/>
                    <a:pt x="550" y="333"/>
                    <a:pt x="550" y="330"/>
                  </a:cubicBezTo>
                  <a:cubicBezTo>
                    <a:pt x="551" y="325"/>
                    <a:pt x="545" y="323"/>
                    <a:pt x="538" y="317"/>
                  </a:cubicBezTo>
                  <a:cubicBezTo>
                    <a:pt x="526" y="309"/>
                    <a:pt x="536" y="327"/>
                    <a:pt x="509" y="314"/>
                  </a:cubicBezTo>
                  <a:cubicBezTo>
                    <a:pt x="497" y="309"/>
                    <a:pt x="497" y="323"/>
                    <a:pt x="500" y="325"/>
                  </a:cubicBezTo>
                  <a:cubicBezTo>
                    <a:pt x="503" y="328"/>
                    <a:pt x="501" y="333"/>
                    <a:pt x="500" y="336"/>
                  </a:cubicBezTo>
                  <a:cubicBezTo>
                    <a:pt x="497" y="339"/>
                    <a:pt x="500" y="337"/>
                    <a:pt x="503" y="345"/>
                  </a:cubicBezTo>
                  <a:cubicBezTo>
                    <a:pt x="506" y="351"/>
                    <a:pt x="503" y="351"/>
                    <a:pt x="501" y="356"/>
                  </a:cubicBezTo>
                  <a:cubicBezTo>
                    <a:pt x="500" y="361"/>
                    <a:pt x="497" y="358"/>
                    <a:pt x="495" y="364"/>
                  </a:cubicBezTo>
                  <a:cubicBezTo>
                    <a:pt x="494" y="370"/>
                    <a:pt x="506" y="367"/>
                    <a:pt x="510" y="384"/>
                  </a:cubicBezTo>
                  <a:cubicBezTo>
                    <a:pt x="515" y="401"/>
                    <a:pt x="500" y="411"/>
                    <a:pt x="491" y="414"/>
                  </a:cubicBezTo>
                  <a:cubicBezTo>
                    <a:pt x="480" y="418"/>
                    <a:pt x="491" y="418"/>
                    <a:pt x="491" y="428"/>
                  </a:cubicBezTo>
                  <a:cubicBezTo>
                    <a:pt x="491" y="435"/>
                    <a:pt x="498" y="446"/>
                    <a:pt x="494" y="448"/>
                  </a:cubicBezTo>
                  <a:cubicBezTo>
                    <a:pt x="489" y="451"/>
                    <a:pt x="497" y="459"/>
                    <a:pt x="491" y="454"/>
                  </a:cubicBezTo>
                  <a:cubicBezTo>
                    <a:pt x="483" y="449"/>
                    <a:pt x="489" y="463"/>
                    <a:pt x="483" y="459"/>
                  </a:cubicBezTo>
                  <a:cubicBezTo>
                    <a:pt x="477" y="454"/>
                    <a:pt x="481" y="452"/>
                    <a:pt x="469" y="442"/>
                  </a:cubicBezTo>
                  <a:cubicBezTo>
                    <a:pt x="462" y="435"/>
                    <a:pt x="468" y="431"/>
                    <a:pt x="465" y="425"/>
                  </a:cubicBezTo>
                  <a:cubicBezTo>
                    <a:pt x="462" y="415"/>
                    <a:pt x="471" y="412"/>
                    <a:pt x="462" y="411"/>
                  </a:cubicBezTo>
                  <a:cubicBezTo>
                    <a:pt x="446" y="406"/>
                    <a:pt x="446" y="411"/>
                    <a:pt x="443" y="409"/>
                  </a:cubicBezTo>
                  <a:cubicBezTo>
                    <a:pt x="439" y="407"/>
                    <a:pt x="442" y="404"/>
                    <a:pt x="428" y="401"/>
                  </a:cubicBezTo>
                  <a:cubicBezTo>
                    <a:pt x="414" y="397"/>
                    <a:pt x="430" y="395"/>
                    <a:pt x="408" y="387"/>
                  </a:cubicBezTo>
                  <a:cubicBezTo>
                    <a:pt x="387" y="378"/>
                    <a:pt x="384" y="395"/>
                    <a:pt x="384" y="384"/>
                  </a:cubicBezTo>
                  <a:cubicBezTo>
                    <a:pt x="384" y="373"/>
                    <a:pt x="381" y="375"/>
                    <a:pt x="379" y="367"/>
                  </a:cubicBezTo>
                  <a:cubicBezTo>
                    <a:pt x="379" y="361"/>
                    <a:pt x="367" y="370"/>
                    <a:pt x="366" y="356"/>
                  </a:cubicBezTo>
                  <a:cubicBezTo>
                    <a:pt x="364" y="341"/>
                    <a:pt x="379" y="319"/>
                    <a:pt x="383" y="320"/>
                  </a:cubicBezTo>
                  <a:cubicBezTo>
                    <a:pt x="386" y="320"/>
                    <a:pt x="383" y="311"/>
                    <a:pt x="390" y="311"/>
                  </a:cubicBezTo>
                  <a:cubicBezTo>
                    <a:pt x="396" y="311"/>
                    <a:pt x="404" y="309"/>
                    <a:pt x="396" y="303"/>
                  </a:cubicBezTo>
                  <a:cubicBezTo>
                    <a:pt x="390" y="297"/>
                    <a:pt x="404" y="303"/>
                    <a:pt x="405" y="295"/>
                  </a:cubicBezTo>
                  <a:cubicBezTo>
                    <a:pt x="407" y="288"/>
                    <a:pt x="413" y="305"/>
                    <a:pt x="421" y="291"/>
                  </a:cubicBezTo>
                  <a:cubicBezTo>
                    <a:pt x="428" y="277"/>
                    <a:pt x="431" y="281"/>
                    <a:pt x="416" y="277"/>
                  </a:cubicBezTo>
                  <a:cubicBezTo>
                    <a:pt x="405" y="275"/>
                    <a:pt x="410" y="272"/>
                    <a:pt x="402" y="269"/>
                  </a:cubicBezTo>
                  <a:cubicBezTo>
                    <a:pt x="411" y="268"/>
                    <a:pt x="421" y="283"/>
                    <a:pt x="430" y="274"/>
                  </a:cubicBezTo>
                  <a:cubicBezTo>
                    <a:pt x="437" y="264"/>
                    <a:pt x="437" y="266"/>
                    <a:pt x="431" y="261"/>
                  </a:cubicBezTo>
                  <a:cubicBezTo>
                    <a:pt x="424" y="258"/>
                    <a:pt x="439" y="258"/>
                    <a:pt x="442" y="261"/>
                  </a:cubicBezTo>
                  <a:cubicBezTo>
                    <a:pt x="445" y="264"/>
                    <a:pt x="448" y="266"/>
                    <a:pt x="449" y="269"/>
                  </a:cubicBezTo>
                  <a:cubicBezTo>
                    <a:pt x="451" y="272"/>
                    <a:pt x="453" y="274"/>
                    <a:pt x="457" y="272"/>
                  </a:cubicBezTo>
                  <a:cubicBezTo>
                    <a:pt x="460" y="271"/>
                    <a:pt x="448" y="268"/>
                    <a:pt x="453" y="264"/>
                  </a:cubicBezTo>
                  <a:cubicBezTo>
                    <a:pt x="457" y="263"/>
                    <a:pt x="459" y="258"/>
                    <a:pt x="462" y="258"/>
                  </a:cubicBezTo>
                  <a:cubicBezTo>
                    <a:pt x="466" y="260"/>
                    <a:pt x="466" y="254"/>
                    <a:pt x="471" y="254"/>
                  </a:cubicBezTo>
                  <a:cubicBezTo>
                    <a:pt x="474" y="254"/>
                    <a:pt x="475" y="247"/>
                    <a:pt x="469" y="243"/>
                  </a:cubicBezTo>
                  <a:cubicBezTo>
                    <a:pt x="463" y="238"/>
                    <a:pt x="471" y="240"/>
                    <a:pt x="466" y="235"/>
                  </a:cubicBezTo>
                  <a:cubicBezTo>
                    <a:pt x="462" y="230"/>
                    <a:pt x="472" y="235"/>
                    <a:pt x="474" y="230"/>
                  </a:cubicBezTo>
                  <a:cubicBezTo>
                    <a:pt x="475" y="224"/>
                    <a:pt x="469" y="229"/>
                    <a:pt x="472" y="224"/>
                  </a:cubicBezTo>
                  <a:cubicBezTo>
                    <a:pt x="475" y="219"/>
                    <a:pt x="466" y="224"/>
                    <a:pt x="465" y="218"/>
                  </a:cubicBezTo>
                  <a:cubicBezTo>
                    <a:pt x="465" y="213"/>
                    <a:pt x="457" y="216"/>
                    <a:pt x="451" y="213"/>
                  </a:cubicBezTo>
                  <a:cubicBezTo>
                    <a:pt x="443" y="210"/>
                    <a:pt x="448" y="213"/>
                    <a:pt x="442" y="213"/>
                  </a:cubicBezTo>
                  <a:cubicBezTo>
                    <a:pt x="436" y="213"/>
                    <a:pt x="439" y="222"/>
                    <a:pt x="442" y="224"/>
                  </a:cubicBezTo>
                  <a:cubicBezTo>
                    <a:pt x="446" y="226"/>
                    <a:pt x="443" y="229"/>
                    <a:pt x="440" y="229"/>
                  </a:cubicBezTo>
                  <a:cubicBezTo>
                    <a:pt x="437" y="227"/>
                    <a:pt x="440" y="236"/>
                    <a:pt x="434" y="241"/>
                  </a:cubicBezTo>
                  <a:cubicBezTo>
                    <a:pt x="430" y="244"/>
                    <a:pt x="434" y="247"/>
                    <a:pt x="428" y="250"/>
                  </a:cubicBezTo>
                  <a:cubicBezTo>
                    <a:pt x="422" y="252"/>
                    <a:pt x="425" y="249"/>
                    <a:pt x="419" y="244"/>
                  </a:cubicBezTo>
                  <a:cubicBezTo>
                    <a:pt x="413" y="238"/>
                    <a:pt x="422" y="240"/>
                    <a:pt x="422" y="235"/>
                  </a:cubicBezTo>
                  <a:cubicBezTo>
                    <a:pt x="422" y="232"/>
                    <a:pt x="414" y="218"/>
                    <a:pt x="408" y="222"/>
                  </a:cubicBezTo>
                  <a:cubicBezTo>
                    <a:pt x="404" y="227"/>
                    <a:pt x="407" y="240"/>
                    <a:pt x="401" y="233"/>
                  </a:cubicBezTo>
                  <a:cubicBezTo>
                    <a:pt x="396" y="229"/>
                    <a:pt x="404" y="230"/>
                    <a:pt x="399" y="224"/>
                  </a:cubicBezTo>
                  <a:cubicBezTo>
                    <a:pt x="393" y="219"/>
                    <a:pt x="405" y="221"/>
                    <a:pt x="399" y="218"/>
                  </a:cubicBezTo>
                  <a:cubicBezTo>
                    <a:pt x="392" y="213"/>
                    <a:pt x="392" y="219"/>
                    <a:pt x="387" y="216"/>
                  </a:cubicBezTo>
                  <a:cubicBezTo>
                    <a:pt x="381" y="213"/>
                    <a:pt x="395" y="208"/>
                    <a:pt x="392" y="207"/>
                  </a:cubicBezTo>
                  <a:cubicBezTo>
                    <a:pt x="389" y="204"/>
                    <a:pt x="381" y="201"/>
                    <a:pt x="381" y="194"/>
                  </a:cubicBezTo>
                  <a:cubicBezTo>
                    <a:pt x="381" y="188"/>
                    <a:pt x="370" y="182"/>
                    <a:pt x="366" y="182"/>
                  </a:cubicBezTo>
                  <a:cubicBezTo>
                    <a:pt x="360" y="180"/>
                    <a:pt x="364" y="185"/>
                    <a:pt x="360" y="185"/>
                  </a:cubicBezTo>
                  <a:cubicBezTo>
                    <a:pt x="354" y="187"/>
                    <a:pt x="360" y="188"/>
                    <a:pt x="354" y="191"/>
                  </a:cubicBezTo>
                  <a:cubicBezTo>
                    <a:pt x="347" y="194"/>
                    <a:pt x="355" y="201"/>
                    <a:pt x="354" y="204"/>
                  </a:cubicBezTo>
                  <a:cubicBezTo>
                    <a:pt x="352" y="208"/>
                    <a:pt x="352" y="212"/>
                    <a:pt x="361" y="215"/>
                  </a:cubicBezTo>
                  <a:cubicBezTo>
                    <a:pt x="370" y="218"/>
                    <a:pt x="373" y="222"/>
                    <a:pt x="369" y="226"/>
                  </a:cubicBezTo>
                  <a:cubicBezTo>
                    <a:pt x="364" y="227"/>
                    <a:pt x="367" y="230"/>
                    <a:pt x="372" y="229"/>
                  </a:cubicBezTo>
                  <a:cubicBezTo>
                    <a:pt x="376" y="226"/>
                    <a:pt x="376" y="230"/>
                    <a:pt x="370" y="236"/>
                  </a:cubicBezTo>
                  <a:cubicBezTo>
                    <a:pt x="363" y="241"/>
                    <a:pt x="363" y="235"/>
                    <a:pt x="361" y="240"/>
                  </a:cubicBezTo>
                  <a:cubicBezTo>
                    <a:pt x="358" y="244"/>
                    <a:pt x="367" y="255"/>
                    <a:pt x="360" y="250"/>
                  </a:cubicBezTo>
                  <a:cubicBezTo>
                    <a:pt x="354" y="246"/>
                    <a:pt x="354" y="246"/>
                    <a:pt x="355" y="241"/>
                  </a:cubicBezTo>
                  <a:cubicBezTo>
                    <a:pt x="357" y="238"/>
                    <a:pt x="357" y="235"/>
                    <a:pt x="352" y="235"/>
                  </a:cubicBezTo>
                  <a:cubicBezTo>
                    <a:pt x="346" y="236"/>
                    <a:pt x="344" y="230"/>
                    <a:pt x="338" y="233"/>
                  </a:cubicBezTo>
                  <a:cubicBezTo>
                    <a:pt x="332" y="236"/>
                    <a:pt x="340" y="241"/>
                    <a:pt x="334" y="243"/>
                  </a:cubicBezTo>
                  <a:cubicBezTo>
                    <a:pt x="329" y="244"/>
                    <a:pt x="331" y="240"/>
                    <a:pt x="319" y="243"/>
                  </a:cubicBezTo>
                  <a:cubicBezTo>
                    <a:pt x="302" y="246"/>
                    <a:pt x="300" y="236"/>
                    <a:pt x="296" y="238"/>
                  </a:cubicBezTo>
                  <a:cubicBezTo>
                    <a:pt x="285" y="243"/>
                    <a:pt x="282" y="226"/>
                    <a:pt x="274" y="227"/>
                  </a:cubicBezTo>
                  <a:cubicBezTo>
                    <a:pt x="268" y="227"/>
                    <a:pt x="253" y="230"/>
                    <a:pt x="256" y="236"/>
                  </a:cubicBezTo>
                  <a:cubicBezTo>
                    <a:pt x="259" y="241"/>
                    <a:pt x="268" y="232"/>
                    <a:pt x="271" y="235"/>
                  </a:cubicBezTo>
                  <a:cubicBezTo>
                    <a:pt x="276" y="236"/>
                    <a:pt x="264" y="236"/>
                    <a:pt x="262" y="241"/>
                  </a:cubicBezTo>
                  <a:cubicBezTo>
                    <a:pt x="261" y="246"/>
                    <a:pt x="273" y="258"/>
                    <a:pt x="261" y="249"/>
                  </a:cubicBezTo>
                  <a:cubicBezTo>
                    <a:pt x="249" y="241"/>
                    <a:pt x="250" y="246"/>
                    <a:pt x="245" y="241"/>
                  </a:cubicBezTo>
                  <a:cubicBezTo>
                    <a:pt x="241" y="235"/>
                    <a:pt x="245" y="243"/>
                    <a:pt x="230" y="243"/>
                  </a:cubicBezTo>
                  <a:cubicBezTo>
                    <a:pt x="217" y="244"/>
                    <a:pt x="198" y="243"/>
                    <a:pt x="204" y="238"/>
                  </a:cubicBezTo>
                  <a:cubicBezTo>
                    <a:pt x="210" y="233"/>
                    <a:pt x="218" y="238"/>
                    <a:pt x="212" y="233"/>
                  </a:cubicBezTo>
                  <a:cubicBezTo>
                    <a:pt x="207" y="229"/>
                    <a:pt x="204" y="224"/>
                    <a:pt x="195" y="226"/>
                  </a:cubicBezTo>
                  <a:cubicBezTo>
                    <a:pt x="186" y="227"/>
                    <a:pt x="177" y="222"/>
                    <a:pt x="169" y="221"/>
                  </a:cubicBezTo>
                  <a:cubicBezTo>
                    <a:pt x="160" y="218"/>
                    <a:pt x="154" y="212"/>
                    <a:pt x="147" y="213"/>
                  </a:cubicBezTo>
                  <a:cubicBezTo>
                    <a:pt x="137" y="213"/>
                    <a:pt x="143" y="221"/>
                    <a:pt x="136" y="219"/>
                  </a:cubicBezTo>
                  <a:cubicBezTo>
                    <a:pt x="128" y="218"/>
                    <a:pt x="137" y="207"/>
                    <a:pt x="127" y="208"/>
                  </a:cubicBezTo>
                  <a:cubicBezTo>
                    <a:pt x="122" y="210"/>
                    <a:pt x="128" y="224"/>
                    <a:pt x="118" y="218"/>
                  </a:cubicBezTo>
                  <a:cubicBezTo>
                    <a:pt x="112" y="215"/>
                    <a:pt x="108" y="198"/>
                    <a:pt x="102" y="202"/>
                  </a:cubicBezTo>
                  <a:cubicBezTo>
                    <a:pt x="95" y="208"/>
                    <a:pt x="112" y="204"/>
                    <a:pt x="99" y="212"/>
                  </a:cubicBezTo>
                  <a:cubicBezTo>
                    <a:pt x="90" y="216"/>
                    <a:pt x="101" y="208"/>
                    <a:pt x="86" y="215"/>
                  </a:cubicBezTo>
                  <a:cubicBezTo>
                    <a:pt x="69" y="221"/>
                    <a:pt x="77" y="216"/>
                    <a:pt x="86" y="212"/>
                  </a:cubicBezTo>
                  <a:cubicBezTo>
                    <a:pt x="95" y="207"/>
                    <a:pt x="93" y="207"/>
                    <a:pt x="89" y="208"/>
                  </a:cubicBezTo>
                  <a:cubicBezTo>
                    <a:pt x="83" y="210"/>
                    <a:pt x="84" y="205"/>
                    <a:pt x="75" y="212"/>
                  </a:cubicBezTo>
                  <a:cubicBezTo>
                    <a:pt x="67" y="216"/>
                    <a:pt x="72" y="210"/>
                    <a:pt x="63" y="218"/>
                  </a:cubicBezTo>
                  <a:cubicBezTo>
                    <a:pt x="54" y="224"/>
                    <a:pt x="49" y="224"/>
                    <a:pt x="52" y="227"/>
                  </a:cubicBezTo>
                  <a:cubicBezTo>
                    <a:pt x="54" y="230"/>
                    <a:pt x="48" y="226"/>
                    <a:pt x="43" y="229"/>
                  </a:cubicBezTo>
                  <a:cubicBezTo>
                    <a:pt x="38" y="230"/>
                    <a:pt x="42" y="226"/>
                    <a:pt x="32" y="226"/>
                  </a:cubicBezTo>
                  <a:cubicBezTo>
                    <a:pt x="22" y="226"/>
                    <a:pt x="14" y="215"/>
                    <a:pt x="0" y="216"/>
                  </a:cubicBezTo>
                  <a:cubicBezTo>
                    <a:pt x="0" y="344"/>
                    <a:pt x="0" y="344"/>
                    <a:pt x="0" y="344"/>
                  </a:cubicBezTo>
                  <a:cubicBezTo>
                    <a:pt x="6" y="347"/>
                    <a:pt x="3" y="342"/>
                    <a:pt x="5" y="344"/>
                  </a:cubicBezTo>
                  <a:cubicBezTo>
                    <a:pt x="8" y="345"/>
                    <a:pt x="8" y="345"/>
                    <a:pt x="10" y="345"/>
                  </a:cubicBezTo>
                  <a:cubicBezTo>
                    <a:pt x="11" y="344"/>
                    <a:pt x="16" y="342"/>
                    <a:pt x="16" y="345"/>
                  </a:cubicBezTo>
                  <a:cubicBezTo>
                    <a:pt x="14" y="347"/>
                    <a:pt x="13" y="347"/>
                    <a:pt x="16" y="348"/>
                  </a:cubicBezTo>
                  <a:cubicBezTo>
                    <a:pt x="20" y="350"/>
                    <a:pt x="16" y="351"/>
                    <a:pt x="23" y="355"/>
                  </a:cubicBezTo>
                  <a:cubicBezTo>
                    <a:pt x="29" y="359"/>
                    <a:pt x="26" y="361"/>
                    <a:pt x="28" y="361"/>
                  </a:cubicBezTo>
                  <a:cubicBezTo>
                    <a:pt x="29" y="362"/>
                    <a:pt x="29" y="359"/>
                    <a:pt x="34" y="359"/>
                  </a:cubicBezTo>
                  <a:cubicBezTo>
                    <a:pt x="38" y="358"/>
                    <a:pt x="34" y="356"/>
                    <a:pt x="37" y="355"/>
                  </a:cubicBezTo>
                  <a:cubicBezTo>
                    <a:pt x="40" y="355"/>
                    <a:pt x="35" y="353"/>
                    <a:pt x="38" y="353"/>
                  </a:cubicBezTo>
                  <a:cubicBezTo>
                    <a:pt x="45" y="350"/>
                    <a:pt x="45" y="350"/>
                    <a:pt x="46" y="353"/>
                  </a:cubicBezTo>
                  <a:cubicBezTo>
                    <a:pt x="49" y="356"/>
                    <a:pt x="46" y="355"/>
                    <a:pt x="48" y="356"/>
                  </a:cubicBezTo>
                  <a:cubicBezTo>
                    <a:pt x="49" y="359"/>
                    <a:pt x="51" y="358"/>
                    <a:pt x="52" y="361"/>
                  </a:cubicBezTo>
                  <a:cubicBezTo>
                    <a:pt x="54" y="365"/>
                    <a:pt x="57" y="362"/>
                    <a:pt x="58" y="367"/>
                  </a:cubicBezTo>
                  <a:cubicBezTo>
                    <a:pt x="61" y="370"/>
                    <a:pt x="67" y="381"/>
                    <a:pt x="69" y="383"/>
                  </a:cubicBezTo>
                  <a:cubicBezTo>
                    <a:pt x="70" y="386"/>
                    <a:pt x="67" y="386"/>
                    <a:pt x="70" y="386"/>
                  </a:cubicBezTo>
                  <a:cubicBezTo>
                    <a:pt x="72" y="386"/>
                    <a:pt x="69" y="389"/>
                    <a:pt x="72" y="389"/>
                  </a:cubicBezTo>
                  <a:cubicBezTo>
                    <a:pt x="73" y="389"/>
                    <a:pt x="70" y="392"/>
                    <a:pt x="73" y="392"/>
                  </a:cubicBezTo>
                  <a:cubicBezTo>
                    <a:pt x="77" y="390"/>
                    <a:pt x="75" y="393"/>
                    <a:pt x="81" y="395"/>
                  </a:cubicBezTo>
                  <a:cubicBezTo>
                    <a:pt x="86" y="397"/>
                    <a:pt x="83" y="398"/>
                    <a:pt x="86" y="398"/>
                  </a:cubicBezTo>
                  <a:cubicBezTo>
                    <a:pt x="87" y="398"/>
                    <a:pt x="87" y="400"/>
                    <a:pt x="87" y="400"/>
                  </a:cubicBezTo>
                  <a:cubicBezTo>
                    <a:pt x="86" y="404"/>
                    <a:pt x="89" y="407"/>
                    <a:pt x="87" y="411"/>
                  </a:cubicBezTo>
                  <a:cubicBezTo>
                    <a:pt x="84" y="412"/>
                    <a:pt x="87" y="414"/>
                    <a:pt x="86" y="415"/>
                  </a:cubicBezTo>
                  <a:cubicBezTo>
                    <a:pt x="81" y="420"/>
                    <a:pt x="84" y="420"/>
                    <a:pt x="86" y="421"/>
                  </a:cubicBezTo>
                  <a:cubicBezTo>
                    <a:pt x="86" y="425"/>
                    <a:pt x="89" y="428"/>
                    <a:pt x="92" y="431"/>
                  </a:cubicBezTo>
                  <a:cubicBezTo>
                    <a:pt x="93" y="434"/>
                    <a:pt x="90" y="426"/>
                    <a:pt x="98" y="426"/>
                  </a:cubicBezTo>
                  <a:cubicBezTo>
                    <a:pt x="102" y="425"/>
                    <a:pt x="93" y="428"/>
                    <a:pt x="96" y="432"/>
                  </a:cubicBezTo>
                  <a:cubicBezTo>
                    <a:pt x="98" y="435"/>
                    <a:pt x="98" y="432"/>
                    <a:pt x="98" y="437"/>
                  </a:cubicBezTo>
                  <a:cubicBezTo>
                    <a:pt x="99" y="442"/>
                    <a:pt x="104" y="434"/>
                    <a:pt x="101" y="440"/>
                  </a:cubicBezTo>
                  <a:cubicBezTo>
                    <a:pt x="99" y="446"/>
                    <a:pt x="99" y="448"/>
                    <a:pt x="101" y="446"/>
                  </a:cubicBezTo>
                  <a:cubicBezTo>
                    <a:pt x="101" y="446"/>
                    <a:pt x="99" y="449"/>
                    <a:pt x="102" y="451"/>
                  </a:cubicBezTo>
                  <a:cubicBezTo>
                    <a:pt x="104" y="451"/>
                    <a:pt x="102" y="446"/>
                    <a:pt x="105" y="445"/>
                  </a:cubicBezTo>
                  <a:cubicBezTo>
                    <a:pt x="107" y="445"/>
                    <a:pt x="108" y="442"/>
                    <a:pt x="108" y="443"/>
                  </a:cubicBezTo>
                  <a:cubicBezTo>
                    <a:pt x="110" y="445"/>
                    <a:pt x="113" y="443"/>
                    <a:pt x="113" y="445"/>
                  </a:cubicBezTo>
                  <a:cubicBezTo>
                    <a:pt x="112" y="448"/>
                    <a:pt x="112" y="443"/>
                    <a:pt x="107" y="446"/>
                  </a:cubicBezTo>
                  <a:cubicBezTo>
                    <a:pt x="102" y="449"/>
                    <a:pt x="104" y="449"/>
                    <a:pt x="104" y="452"/>
                  </a:cubicBezTo>
                  <a:cubicBezTo>
                    <a:pt x="104" y="456"/>
                    <a:pt x="107" y="454"/>
                    <a:pt x="105" y="456"/>
                  </a:cubicBezTo>
                  <a:cubicBezTo>
                    <a:pt x="104" y="457"/>
                    <a:pt x="107" y="457"/>
                    <a:pt x="105" y="457"/>
                  </a:cubicBezTo>
                  <a:cubicBezTo>
                    <a:pt x="102" y="459"/>
                    <a:pt x="105" y="460"/>
                    <a:pt x="108" y="462"/>
                  </a:cubicBezTo>
                  <a:cubicBezTo>
                    <a:pt x="112" y="463"/>
                    <a:pt x="112" y="460"/>
                    <a:pt x="115" y="462"/>
                  </a:cubicBezTo>
                  <a:cubicBezTo>
                    <a:pt x="118" y="462"/>
                    <a:pt x="113" y="463"/>
                    <a:pt x="116" y="463"/>
                  </a:cubicBezTo>
                  <a:cubicBezTo>
                    <a:pt x="121" y="462"/>
                    <a:pt x="115" y="468"/>
                    <a:pt x="119" y="466"/>
                  </a:cubicBezTo>
                  <a:cubicBezTo>
                    <a:pt x="121" y="466"/>
                    <a:pt x="119" y="468"/>
                    <a:pt x="122" y="466"/>
                  </a:cubicBezTo>
                  <a:cubicBezTo>
                    <a:pt x="125" y="466"/>
                    <a:pt x="127" y="470"/>
                    <a:pt x="128" y="468"/>
                  </a:cubicBezTo>
                  <a:cubicBezTo>
                    <a:pt x="130" y="466"/>
                    <a:pt x="131" y="471"/>
                    <a:pt x="128" y="471"/>
                  </a:cubicBezTo>
                  <a:cubicBezTo>
                    <a:pt x="127" y="473"/>
                    <a:pt x="131" y="476"/>
                    <a:pt x="133" y="476"/>
                  </a:cubicBezTo>
                  <a:cubicBezTo>
                    <a:pt x="136" y="474"/>
                    <a:pt x="136" y="471"/>
                    <a:pt x="136" y="474"/>
                  </a:cubicBezTo>
                  <a:cubicBezTo>
                    <a:pt x="136" y="477"/>
                    <a:pt x="137" y="476"/>
                    <a:pt x="137" y="477"/>
                  </a:cubicBezTo>
                  <a:cubicBezTo>
                    <a:pt x="136" y="479"/>
                    <a:pt x="136" y="474"/>
                    <a:pt x="134" y="476"/>
                  </a:cubicBezTo>
                  <a:cubicBezTo>
                    <a:pt x="133" y="477"/>
                    <a:pt x="139" y="480"/>
                    <a:pt x="139" y="479"/>
                  </a:cubicBezTo>
                  <a:cubicBezTo>
                    <a:pt x="139" y="477"/>
                    <a:pt x="140" y="476"/>
                    <a:pt x="140" y="479"/>
                  </a:cubicBezTo>
                  <a:cubicBezTo>
                    <a:pt x="140" y="480"/>
                    <a:pt x="142" y="482"/>
                    <a:pt x="142" y="484"/>
                  </a:cubicBezTo>
                  <a:cubicBezTo>
                    <a:pt x="140" y="485"/>
                    <a:pt x="142" y="485"/>
                    <a:pt x="143" y="484"/>
                  </a:cubicBezTo>
                  <a:cubicBezTo>
                    <a:pt x="143" y="482"/>
                    <a:pt x="143" y="484"/>
                    <a:pt x="143" y="485"/>
                  </a:cubicBezTo>
                  <a:cubicBezTo>
                    <a:pt x="363" y="485"/>
                    <a:pt x="363" y="485"/>
                    <a:pt x="363" y="485"/>
                  </a:cubicBezTo>
                  <a:close/>
                  <a:moveTo>
                    <a:pt x="484" y="328"/>
                  </a:moveTo>
                  <a:cubicBezTo>
                    <a:pt x="488" y="327"/>
                    <a:pt x="491" y="316"/>
                    <a:pt x="484" y="317"/>
                  </a:cubicBezTo>
                  <a:cubicBezTo>
                    <a:pt x="478" y="319"/>
                    <a:pt x="483" y="328"/>
                    <a:pt x="484" y="328"/>
                  </a:cubicBezTo>
                  <a:close/>
                  <a:moveTo>
                    <a:pt x="600" y="325"/>
                  </a:moveTo>
                  <a:cubicBezTo>
                    <a:pt x="603" y="325"/>
                    <a:pt x="606" y="327"/>
                    <a:pt x="605" y="330"/>
                  </a:cubicBezTo>
                  <a:cubicBezTo>
                    <a:pt x="603" y="333"/>
                    <a:pt x="596" y="327"/>
                    <a:pt x="600" y="325"/>
                  </a:cubicBezTo>
                  <a:close/>
                  <a:moveTo>
                    <a:pt x="431" y="235"/>
                  </a:moveTo>
                  <a:cubicBezTo>
                    <a:pt x="431" y="233"/>
                    <a:pt x="425" y="236"/>
                    <a:pt x="428" y="241"/>
                  </a:cubicBezTo>
                  <a:cubicBezTo>
                    <a:pt x="433" y="247"/>
                    <a:pt x="433" y="236"/>
                    <a:pt x="431" y="235"/>
                  </a:cubicBezTo>
                  <a:close/>
                  <a:moveTo>
                    <a:pt x="372" y="96"/>
                  </a:moveTo>
                  <a:cubicBezTo>
                    <a:pt x="383" y="96"/>
                    <a:pt x="379" y="92"/>
                    <a:pt x="370" y="92"/>
                  </a:cubicBezTo>
                  <a:cubicBezTo>
                    <a:pt x="360" y="90"/>
                    <a:pt x="354" y="92"/>
                    <a:pt x="354" y="95"/>
                  </a:cubicBezTo>
                  <a:cubicBezTo>
                    <a:pt x="354" y="98"/>
                    <a:pt x="361" y="96"/>
                    <a:pt x="372" y="96"/>
                  </a:cubicBezTo>
                  <a:close/>
                  <a:moveTo>
                    <a:pt x="296" y="132"/>
                  </a:moveTo>
                  <a:cubicBezTo>
                    <a:pt x="294" y="129"/>
                    <a:pt x="287" y="126"/>
                    <a:pt x="287" y="132"/>
                  </a:cubicBezTo>
                  <a:cubicBezTo>
                    <a:pt x="287" y="137"/>
                    <a:pt x="297" y="135"/>
                    <a:pt x="296" y="132"/>
                  </a:cubicBezTo>
                  <a:close/>
                  <a:moveTo>
                    <a:pt x="183" y="120"/>
                  </a:moveTo>
                  <a:cubicBezTo>
                    <a:pt x="177" y="121"/>
                    <a:pt x="166" y="126"/>
                    <a:pt x="175" y="128"/>
                  </a:cubicBezTo>
                  <a:cubicBezTo>
                    <a:pt x="182" y="128"/>
                    <a:pt x="188" y="117"/>
                    <a:pt x="183" y="120"/>
                  </a:cubicBezTo>
                  <a:close/>
                  <a:moveTo>
                    <a:pt x="207" y="107"/>
                  </a:moveTo>
                  <a:cubicBezTo>
                    <a:pt x="209" y="104"/>
                    <a:pt x="221" y="106"/>
                    <a:pt x="218" y="107"/>
                  </a:cubicBezTo>
                  <a:cubicBezTo>
                    <a:pt x="215" y="109"/>
                    <a:pt x="206" y="109"/>
                    <a:pt x="207" y="107"/>
                  </a:cubicBezTo>
                  <a:close/>
                  <a:moveTo>
                    <a:pt x="213" y="89"/>
                  </a:moveTo>
                  <a:cubicBezTo>
                    <a:pt x="210" y="86"/>
                    <a:pt x="207" y="87"/>
                    <a:pt x="206" y="89"/>
                  </a:cubicBezTo>
                  <a:cubicBezTo>
                    <a:pt x="204" y="89"/>
                    <a:pt x="209" y="92"/>
                    <a:pt x="215" y="92"/>
                  </a:cubicBezTo>
                  <a:cubicBezTo>
                    <a:pt x="218" y="92"/>
                    <a:pt x="218" y="92"/>
                    <a:pt x="213" y="89"/>
                  </a:cubicBezTo>
                  <a:close/>
                  <a:moveTo>
                    <a:pt x="290" y="114"/>
                  </a:moveTo>
                  <a:cubicBezTo>
                    <a:pt x="293" y="117"/>
                    <a:pt x="306" y="112"/>
                    <a:pt x="300" y="112"/>
                  </a:cubicBezTo>
                  <a:cubicBezTo>
                    <a:pt x="294" y="111"/>
                    <a:pt x="296" y="106"/>
                    <a:pt x="290" y="109"/>
                  </a:cubicBezTo>
                  <a:cubicBezTo>
                    <a:pt x="288" y="111"/>
                    <a:pt x="287" y="111"/>
                    <a:pt x="290" y="114"/>
                  </a:cubicBezTo>
                  <a:close/>
                  <a:moveTo>
                    <a:pt x="290" y="118"/>
                  </a:moveTo>
                  <a:cubicBezTo>
                    <a:pt x="288" y="117"/>
                    <a:pt x="302" y="114"/>
                    <a:pt x="305" y="115"/>
                  </a:cubicBezTo>
                  <a:cubicBezTo>
                    <a:pt x="306" y="117"/>
                    <a:pt x="293" y="120"/>
                    <a:pt x="290" y="118"/>
                  </a:cubicBezTo>
                  <a:close/>
                  <a:moveTo>
                    <a:pt x="296" y="121"/>
                  </a:moveTo>
                  <a:cubicBezTo>
                    <a:pt x="293" y="120"/>
                    <a:pt x="303" y="118"/>
                    <a:pt x="305" y="118"/>
                  </a:cubicBezTo>
                  <a:cubicBezTo>
                    <a:pt x="308" y="120"/>
                    <a:pt x="297" y="123"/>
                    <a:pt x="296" y="121"/>
                  </a:cubicBezTo>
                  <a:close/>
                  <a:moveTo>
                    <a:pt x="299" y="125"/>
                  </a:moveTo>
                  <a:cubicBezTo>
                    <a:pt x="297" y="123"/>
                    <a:pt x="306" y="120"/>
                    <a:pt x="308" y="120"/>
                  </a:cubicBezTo>
                  <a:cubicBezTo>
                    <a:pt x="309" y="120"/>
                    <a:pt x="302" y="125"/>
                    <a:pt x="299" y="125"/>
                  </a:cubicBezTo>
                  <a:close/>
                  <a:moveTo>
                    <a:pt x="433" y="73"/>
                  </a:moveTo>
                  <a:cubicBezTo>
                    <a:pt x="436" y="70"/>
                    <a:pt x="443" y="68"/>
                    <a:pt x="443" y="72"/>
                  </a:cubicBezTo>
                  <a:cubicBezTo>
                    <a:pt x="442" y="73"/>
                    <a:pt x="430" y="75"/>
                    <a:pt x="433" y="73"/>
                  </a:cubicBezTo>
                  <a:close/>
                  <a:moveTo>
                    <a:pt x="471" y="437"/>
                  </a:moveTo>
                  <a:cubicBezTo>
                    <a:pt x="474" y="438"/>
                    <a:pt x="477" y="440"/>
                    <a:pt x="478" y="440"/>
                  </a:cubicBezTo>
                  <a:cubicBezTo>
                    <a:pt x="480" y="438"/>
                    <a:pt x="475" y="435"/>
                    <a:pt x="475" y="434"/>
                  </a:cubicBezTo>
                  <a:cubicBezTo>
                    <a:pt x="474" y="432"/>
                    <a:pt x="469" y="432"/>
                    <a:pt x="468" y="435"/>
                  </a:cubicBezTo>
                  <a:cubicBezTo>
                    <a:pt x="466" y="435"/>
                    <a:pt x="468" y="435"/>
                    <a:pt x="471" y="437"/>
                  </a:cubicBezTo>
                  <a:close/>
                  <a:moveTo>
                    <a:pt x="486" y="400"/>
                  </a:moveTo>
                  <a:cubicBezTo>
                    <a:pt x="486" y="398"/>
                    <a:pt x="488" y="397"/>
                    <a:pt x="486" y="400"/>
                  </a:cubicBezTo>
                  <a:cubicBezTo>
                    <a:pt x="484" y="403"/>
                    <a:pt x="484" y="401"/>
                    <a:pt x="486" y="401"/>
                  </a:cubicBezTo>
                  <a:cubicBezTo>
                    <a:pt x="488" y="401"/>
                    <a:pt x="489" y="397"/>
                    <a:pt x="489" y="397"/>
                  </a:cubicBezTo>
                  <a:cubicBezTo>
                    <a:pt x="491" y="397"/>
                    <a:pt x="488" y="401"/>
                    <a:pt x="489" y="401"/>
                  </a:cubicBezTo>
                  <a:cubicBezTo>
                    <a:pt x="491" y="401"/>
                    <a:pt x="491" y="400"/>
                    <a:pt x="491" y="397"/>
                  </a:cubicBezTo>
                  <a:cubicBezTo>
                    <a:pt x="492" y="393"/>
                    <a:pt x="492" y="395"/>
                    <a:pt x="491" y="393"/>
                  </a:cubicBezTo>
                  <a:cubicBezTo>
                    <a:pt x="489" y="392"/>
                    <a:pt x="489" y="392"/>
                    <a:pt x="489" y="393"/>
                  </a:cubicBezTo>
                  <a:cubicBezTo>
                    <a:pt x="488" y="395"/>
                    <a:pt x="488" y="397"/>
                    <a:pt x="488" y="395"/>
                  </a:cubicBezTo>
                  <a:cubicBezTo>
                    <a:pt x="488" y="393"/>
                    <a:pt x="488" y="392"/>
                    <a:pt x="488" y="393"/>
                  </a:cubicBezTo>
                  <a:cubicBezTo>
                    <a:pt x="486" y="393"/>
                    <a:pt x="488" y="393"/>
                    <a:pt x="488" y="395"/>
                  </a:cubicBezTo>
                  <a:cubicBezTo>
                    <a:pt x="486" y="397"/>
                    <a:pt x="486" y="397"/>
                    <a:pt x="484" y="398"/>
                  </a:cubicBezTo>
                  <a:cubicBezTo>
                    <a:pt x="483" y="400"/>
                    <a:pt x="483" y="400"/>
                    <a:pt x="483" y="401"/>
                  </a:cubicBezTo>
                  <a:cubicBezTo>
                    <a:pt x="484" y="403"/>
                    <a:pt x="484" y="401"/>
                    <a:pt x="486" y="400"/>
                  </a:cubicBezTo>
                  <a:close/>
                  <a:moveTo>
                    <a:pt x="494" y="398"/>
                  </a:moveTo>
                  <a:cubicBezTo>
                    <a:pt x="494" y="397"/>
                    <a:pt x="494" y="393"/>
                    <a:pt x="494" y="393"/>
                  </a:cubicBezTo>
                  <a:cubicBezTo>
                    <a:pt x="492" y="393"/>
                    <a:pt x="492" y="395"/>
                    <a:pt x="492" y="398"/>
                  </a:cubicBezTo>
                  <a:cubicBezTo>
                    <a:pt x="491" y="398"/>
                    <a:pt x="492" y="398"/>
                    <a:pt x="494" y="398"/>
                  </a:cubicBezTo>
                  <a:close/>
                  <a:moveTo>
                    <a:pt x="484" y="397"/>
                  </a:moveTo>
                  <a:cubicBezTo>
                    <a:pt x="486" y="395"/>
                    <a:pt x="486" y="393"/>
                    <a:pt x="486" y="393"/>
                  </a:cubicBezTo>
                  <a:cubicBezTo>
                    <a:pt x="484" y="395"/>
                    <a:pt x="483" y="395"/>
                    <a:pt x="483" y="397"/>
                  </a:cubicBezTo>
                  <a:cubicBezTo>
                    <a:pt x="481" y="398"/>
                    <a:pt x="483" y="398"/>
                    <a:pt x="484" y="397"/>
                  </a:cubicBezTo>
                  <a:close/>
                  <a:moveTo>
                    <a:pt x="577" y="345"/>
                  </a:moveTo>
                  <a:cubicBezTo>
                    <a:pt x="574" y="345"/>
                    <a:pt x="577" y="339"/>
                    <a:pt x="579" y="341"/>
                  </a:cubicBezTo>
                  <a:cubicBezTo>
                    <a:pt x="582" y="342"/>
                    <a:pt x="579" y="345"/>
                    <a:pt x="577" y="345"/>
                  </a:cubicBezTo>
                  <a:close/>
                </a:path>
              </a:pathLst>
            </a:custGeom>
            <a:grpFill/>
            <a:ln w="3175" cmpd="sng">
              <a:solidFill>
                <a:srgbClr val="5B616A"/>
              </a:solidFill>
              <a:round/>
              <a:headEnd/>
              <a:tailEnd/>
            </a:ln>
          </p:spPr>
          <p:txBody>
            <a:bodyPr/>
            <a:lstStyle/>
            <a:p>
              <a:endParaRPr lang="en-GB"/>
            </a:p>
          </p:txBody>
        </p:sp>
        <p:sp>
          <p:nvSpPr>
            <p:cNvPr id="77" name="Freeform 270">
              <a:extLst>
                <a:ext uri="{FF2B5EF4-FFF2-40B4-BE49-F238E27FC236}">
                  <a16:creationId xmlns:a16="http://schemas.microsoft.com/office/drawing/2014/main" id="{7235ECB4-4130-C83B-1B27-D86E8FF0CB00}"/>
                </a:ext>
              </a:extLst>
            </p:cNvPr>
            <p:cNvSpPr>
              <a:spLocks/>
            </p:cNvSpPr>
            <p:nvPr/>
          </p:nvSpPr>
          <p:spPr bwMode="auto">
            <a:xfrm>
              <a:off x="4301598" y="3921541"/>
              <a:ext cx="23941" cy="11332"/>
            </a:xfrm>
            <a:custGeom>
              <a:avLst/>
              <a:gdLst/>
              <a:ahLst/>
              <a:cxnLst>
                <a:cxn ang="0">
                  <a:pos x="0" y="2"/>
                </a:cxn>
                <a:cxn ang="0">
                  <a:pos x="6" y="2"/>
                </a:cxn>
                <a:cxn ang="0">
                  <a:pos x="0" y="2"/>
                </a:cxn>
              </a:cxnLst>
              <a:rect l="0" t="0" r="r" b="b"/>
              <a:pathLst>
                <a:path w="8" h="4">
                  <a:moveTo>
                    <a:pt x="0" y="2"/>
                  </a:moveTo>
                  <a:cubicBezTo>
                    <a:pt x="2" y="0"/>
                    <a:pt x="8" y="2"/>
                    <a:pt x="6" y="2"/>
                  </a:cubicBezTo>
                  <a:cubicBezTo>
                    <a:pt x="5" y="4"/>
                    <a:pt x="0" y="4"/>
                    <a:pt x="0" y="2"/>
                  </a:cubicBezTo>
                </a:path>
              </a:pathLst>
            </a:custGeom>
            <a:grpFill/>
            <a:ln w="3175" cmpd="sng">
              <a:solidFill>
                <a:srgbClr val="5B616A"/>
              </a:solidFill>
              <a:round/>
              <a:headEnd/>
              <a:tailEnd/>
            </a:ln>
          </p:spPr>
          <p:txBody>
            <a:bodyPr/>
            <a:lstStyle/>
            <a:p>
              <a:endParaRPr lang="en-GB"/>
            </a:p>
          </p:txBody>
        </p:sp>
        <p:sp>
          <p:nvSpPr>
            <p:cNvPr id="78" name="Freeform 271">
              <a:extLst>
                <a:ext uri="{FF2B5EF4-FFF2-40B4-BE49-F238E27FC236}">
                  <a16:creationId xmlns:a16="http://schemas.microsoft.com/office/drawing/2014/main" id="{6A953F94-C957-DCC5-3597-56D79E3786D5}"/>
                </a:ext>
              </a:extLst>
            </p:cNvPr>
            <p:cNvSpPr>
              <a:spLocks/>
            </p:cNvSpPr>
            <p:nvPr/>
          </p:nvSpPr>
          <p:spPr bwMode="auto">
            <a:xfrm>
              <a:off x="4264889" y="3892400"/>
              <a:ext cx="14364" cy="9713"/>
            </a:xfrm>
            <a:custGeom>
              <a:avLst/>
              <a:gdLst/>
              <a:ahLst/>
              <a:cxnLst>
                <a:cxn ang="0">
                  <a:pos x="0" y="2"/>
                </a:cxn>
                <a:cxn ang="0">
                  <a:pos x="3" y="2"/>
                </a:cxn>
                <a:cxn ang="0">
                  <a:pos x="0" y="2"/>
                </a:cxn>
              </a:cxnLst>
              <a:rect l="0" t="0" r="r" b="b"/>
              <a:pathLst>
                <a:path w="5" h="3">
                  <a:moveTo>
                    <a:pt x="0" y="2"/>
                  </a:moveTo>
                  <a:cubicBezTo>
                    <a:pt x="0" y="0"/>
                    <a:pt x="5" y="0"/>
                    <a:pt x="3" y="2"/>
                  </a:cubicBezTo>
                  <a:cubicBezTo>
                    <a:pt x="3" y="3"/>
                    <a:pt x="0" y="2"/>
                    <a:pt x="0" y="2"/>
                  </a:cubicBezTo>
                </a:path>
              </a:pathLst>
            </a:custGeom>
            <a:grpFill/>
            <a:ln w="3175" cmpd="sng">
              <a:solidFill>
                <a:srgbClr val="5B616A"/>
              </a:solidFill>
              <a:round/>
              <a:headEnd/>
              <a:tailEnd/>
            </a:ln>
          </p:spPr>
          <p:txBody>
            <a:bodyPr/>
            <a:lstStyle/>
            <a:p>
              <a:endParaRPr lang="en-GB"/>
            </a:p>
          </p:txBody>
        </p:sp>
        <p:sp>
          <p:nvSpPr>
            <p:cNvPr id="79" name="Freeform 272">
              <a:extLst>
                <a:ext uri="{FF2B5EF4-FFF2-40B4-BE49-F238E27FC236}">
                  <a16:creationId xmlns:a16="http://schemas.microsoft.com/office/drawing/2014/main" id="{675C027E-8BC6-0648-8E3F-D8F3C5F7A23C}"/>
                </a:ext>
              </a:extLst>
            </p:cNvPr>
            <p:cNvSpPr>
              <a:spLocks/>
            </p:cNvSpPr>
            <p:nvPr/>
          </p:nvSpPr>
          <p:spPr bwMode="auto">
            <a:xfrm>
              <a:off x="4236160" y="3895637"/>
              <a:ext cx="19152" cy="12952"/>
            </a:xfrm>
            <a:custGeom>
              <a:avLst/>
              <a:gdLst/>
              <a:ahLst/>
              <a:cxnLst>
                <a:cxn ang="0">
                  <a:pos x="0" y="2"/>
                </a:cxn>
                <a:cxn ang="0">
                  <a:pos x="4" y="4"/>
                </a:cxn>
                <a:cxn ang="0">
                  <a:pos x="0" y="2"/>
                </a:cxn>
              </a:cxnLst>
              <a:rect l="0" t="0" r="r" b="b"/>
              <a:pathLst>
                <a:path w="6" h="4">
                  <a:moveTo>
                    <a:pt x="0" y="2"/>
                  </a:moveTo>
                  <a:cubicBezTo>
                    <a:pt x="1" y="0"/>
                    <a:pt x="6" y="4"/>
                    <a:pt x="4" y="4"/>
                  </a:cubicBezTo>
                  <a:cubicBezTo>
                    <a:pt x="1" y="4"/>
                    <a:pt x="0" y="4"/>
                    <a:pt x="0" y="2"/>
                  </a:cubicBezTo>
                </a:path>
              </a:pathLst>
            </a:custGeom>
            <a:grpFill/>
            <a:ln w="3175" cmpd="sng">
              <a:solidFill>
                <a:srgbClr val="5B616A"/>
              </a:solidFill>
              <a:round/>
              <a:headEnd/>
              <a:tailEnd/>
            </a:ln>
          </p:spPr>
          <p:txBody>
            <a:bodyPr/>
            <a:lstStyle/>
            <a:p>
              <a:endParaRPr lang="en-GB"/>
            </a:p>
          </p:txBody>
        </p:sp>
        <p:sp>
          <p:nvSpPr>
            <p:cNvPr id="80" name="Freeform 289">
              <a:extLst>
                <a:ext uri="{FF2B5EF4-FFF2-40B4-BE49-F238E27FC236}">
                  <a16:creationId xmlns:a16="http://schemas.microsoft.com/office/drawing/2014/main" id="{78B871DC-1CCA-8922-EF7A-B9E24E40A3FD}"/>
                </a:ext>
              </a:extLst>
            </p:cNvPr>
            <p:cNvSpPr>
              <a:spLocks noEditPoints="1"/>
            </p:cNvSpPr>
            <p:nvPr/>
          </p:nvSpPr>
          <p:spPr bwMode="auto">
            <a:xfrm>
              <a:off x="806250" y="2598867"/>
              <a:ext cx="2529738" cy="1978345"/>
            </a:xfrm>
            <a:custGeom>
              <a:avLst/>
              <a:gdLst/>
              <a:ahLst/>
              <a:cxnLst>
                <a:cxn ang="0">
                  <a:pos x="124" y="195"/>
                </a:cxn>
                <a:cxn ang="0">
                  <a:pos x="127" y="181"/>
                </a:cxn>
                <a:cxn ang="0">
                  <a:pos x="161" y="164"/>
                </a:cxn>
                <a:cxn ang="0">
                  <a:pos x="271" y="185"/>
                </a:cxn>
                <a:cxn ang="0">
                  <a:pos x="262" y="193"/>
                </a:cxn>
                <a:cxn ang="0">
                  <a:pos x="257" y="198"/>
                </a:cxn>
                <a:cxn ang="0">
                  <a:pos x="255" y="193"/>
                </a:cxn>
                <a:cxn ang="0">
                  <a:pos x="271" y="209"/>
                </a:cxn>
                <a:cxn ang="0">
                  <a:pos x="300" y="227"/>
                </a:cxn>
                <a:cxn ang="0">
                  <a:pos x="277" y="212"/>
                </a:cxn>
                <a:cxn ang="0">
                  <a:pos x="278" y="216"/>
                </a:cxn>
                <a:cxn ang="0">
                  <a:pos x="287" y="224"/>
                </a:cxn>
                <a:cxn ang="0">
                  <a:pos x="278" y="207"/>
                </a:cxn>
                <a:cxn ang="0">
                  <a:pos x="278" y="221"/>
                </a:cxn>
                <a:cxn ang="0">
                  <a:pos x="100" y="6"/>
                </a:cxn>
                <a:cxn ang="0">
                  <a:pos x="56" y="76"/>
                </a:cxn>
                <a:cxn ang="0">
                  <a:pos x="59" y="97"/>
                </a:cxn>
                <a:cxn ang="0">
                  <a:pos x="50" y="168"/>
                </a:cxn>
                <a:cxn ang="0">
                  <a:pos x="53" y="212"/>
                </a:cxn>
                <a:cxn ang="0">
                  <a:pos x="100" y="192"/>
                </a:cxn>
                <a:cxn ang="0">
                  <a:pos x="143" y="167"/>
                </a:cxn>
                <a:cxn ang="0">
                  <a:pos x="227" y="165"/>
                </a:cxn>
                <a:cxn ang="0">
                  <a:pos x="278" y="198"/>
                </a:cxn>
                <a:cxn ang="0">
                  <a:pos x="304" y="212"/>
                </a:cxn>
                <a:cxn ang="0">
                  <a:pos x="265" y="168"/>
                </a:cxn>
                <a:cxn ang="0">
                  <a:pos x="227" y="157"/>
                </a:cxn>
                <a:cxn ang="0">
                  <a:pos x="727" y="361"/>
                </a:cxn>
                <a:cxn ang="0">
                  <a:pos x="679" y="381"/>
                </a:cxn>
                <a:cxn ang="0">
                  <a:pos x="671" y="355"/>
                </a:cxn>
                <a:cxn ang="0">
                  <a:pos x="651" y="349"/>
                </a:cxn>
                <a:cxn ang="0">
                  <a:pos x="638" y="349"/>
                </a:cxn>
                <a:cxn ang="0">
                  <a:pos x="667" y="327"/>
                </a:cxn>
                <a:cxn ang="0">
                  <a:pos x="615" y="325"/>
                </a:cxn>
                <a:cxn ang="0">
                  <a:pos x="590" y="302"/>
                </a:cxn>
                <a:cxn ang="0">
                  <a:pos x="348" y="305"/>
                </a:cxn>
                <a:cxn ang="0">
                  <a:pos x="374" y="448"/>
                </a:cxn>
                <a:cxn ang="0">
                  <a:pos x="478" y="489"/>
                </a:cxn>
                <a:cxn ang="0">
                  <a:pos x="563" y="535"/>
                </a:cxn>
                <a:cxn ang="0">
                  <a:pos x="607" y="512"/>
                </a:cxn>
                <a:cxn ang="0">
                  <a:pos x="625" y="512"/>
                </a:cxn>
                <a:cxn ang="0">
                  <a:pos x="639" y="504"/>
                </a:cxn>
                <a:cxn ang="0">
                  <a:pos x="680" y="532"/>
                </a:cxn>
                <a:cxn ang="0">
                  <a:pos x="700" y="543"/>
                </a:cxn>
                <a:cxn ang="0">
                  <a:pos x="730" y="453"/>
                </a:cxn>
                <a:cxn ang="0">
                  <a:pos x="730" y="442"/>
                </a:cxn>
                <a:cxn ang="0">
                  <a:pos x="729" y="411"/>
                </a:cxn>
                <a:cxn ang="0">
                  <a:pos x="738" y="420"/>
                </a:cxn>
                <a:cxn ang="0">
                  <a:pos x="758" y="386"/>
                </a:cxn>
                <a:cxn ang="0">
                  <a:pos x="773" y="374"/>
                </a:cxn>
                <a:cxn ang="0">
                  <a:pos x="802" y="347"/>
                </a:cxn>
                <a:cxn ang="0">
                  <a:pos x="787" y="316"/>
                </a:cxn>
                <a:cxn ang="0">
                  <a:pos x="769" y="342"/>
                </a:cxn>
                <a:cxn ang="0">
                  <a:pos x="100" y="619"/>
                </a:cxn>
                <a:cxn ang="0">
                  <a:pos x="99" y="610"/>
                </a:cxn>
                <a:cxn ang="0">
                  <a:pos x="92" y="599"/>
                </a:cxn>
                <a:cxn ang="0">
                  <a:pos x="82" y="596"/>
                </a:cxn>
                <a:cxn ang="0">
                  <a:pos x="67" y="590"/>
                </a:cxn>
                <a:cxn ang="0">
                  <a:pos x="89" y="597"/>
                </a:cxn>
                <a:cxn ang="0">
                  <a:pos x="64" y="591"/>
                </a:cxn>
              </a:cxnLst>
              <a:rect l="0" t="0" r="r" b="b"/>
              <a:pathLst>
                <a:path w="817" h="630">
                  <a:moveTo>
                    <a:pt x="108" y="199"/>
                  </a:moveTo>
                  <a:cubicBezTo>
                    <a:pt x="108" y="196"/>
                    <a:pt x="105" y="195"/>
                    <a:pt x="108" y="192"/>
                  </a:cubicBezTo>
                  <a:cubicBezTo>
                    <a:pt x="112" y="190"/>
                    <a:pt x="114" y="193"/>
                    <a:pt x="114" y="190"/>
                  </a:cubicBezTo>
                  <a:cubicBezTo>
                    <a:pt x="114" y="188"/>
                    <a:pt x="114" y="187"/>
                    <a:pt x="115" y="188"/>
                  </a:cubicBezTo>
                  <a:cubicBezTo>
                    <a:pt x="117" y="190"/>
                    <a:pt x="120" y="188"/>
                    <a:pt x="118" y="187"/>
                  </a:cubicBezTo>
                  <a:cubicBezTo>
                    <a:pt x="118" y="185"/>
                    <a:pt x="120" y="187"/>
                    <a:pt x="121" y="187"/>
                  </a:cubicBezTo>
                  <a:cubicBezTo>
                    <a:pt x="123" y="188"/>
                    <a:pt x="124" y="187"/>
                    <a:pt x="124" y="188"/>
                  </a:cubicBezTo>
                  <a:cubicBezTo>
                    <a:pt x="126" y="190"/>
                    <a:pt x="124" y="190"/>
                    <a:pt x="126" y="190"/>
                  </a:cubicBezTo>
                  <a:cubicBezTo>
                    <a:pt x="127" y="192"/>
                    <a:pt x="126" y="193"/>
                    <a:pt x="124" y="195"/>
                  </a:cubicBezTo>
                  <a:cubicBezTo>
                    <a:pt x="123" y="196"/>
                    <a:pt x="123" y="196"/>
                    <a:pt x="120" y="196"/>
                  </a:cubicBezTo>
                  <a:cubicBezTo>
                    <a:pt x="117" y="196"/>
                    <a:pt x="115" y="198"/>
                    <a:pt x="115" y="199"/>
                  </a:cubicBezTo>
                  <a:cubicBezTo>
                    <a:pt x="115" y="201"/>
                    <a:pt x="115" y="199"/>
                    <a:pt x="114" y="201"/>
                  </a:cubicBezTo>
                  <a:cubicBezTo>
                    <a:pt x="112" y="202"/>
                    <a:pt x="111" y="202"/>
                    <a:pt x="112" y="201"/>
                  </a:cubicBezTo>
                  <a:cubicBezTo>
                    <a:pt x="115" y="198"/>
                    <a:pt x="111" y="199"/>
                    <a:pt x="111" y="199"/>
                  </a:cubicBezTo>
                  <a:cubicBezTo>
                    <a:pt x="111" y="201"/>
                    <a:pt x="109" y="201"/>
                    <a:pt x="108" y="199"/>
                  </a:cubicBezTo>
                  <a:close/>
                  <a:moveTo>
                    <a:pt x="123" y="185"/>
                  </a:moveTo>
                  <a:cubicBezTo>
                    <a:pt x="124" y="184"/>
                    <a:pt x="124" y="184"/>
                    <a:pt x="126" y="184"/>
                  </a:cubicBezTo>
                  <a:cubicBezTo>
                    <a:pt x="127" y="184"/>
                    <a:pt x="129" y="184"/>
                    <a:pt x="127" y="181"/>
                  </a:cubicBezTo>
                  <a:cubicBezTo>
                    <a:pt x="126" y="179"/>
                    <a:pt x="126" y="182"/>
                    <a:pt x="124" y="181"/>
                  </a:cubicBezTo>
                  <a:cubicBezTo>
                    <a:pt x="124" y="181"/>
                    <a:pt x="121" y="179"/>
                    <a:pt x="121" y="182"/>
                  </a:cubicBezTo>
                  <a:cubicBezTo>
                    <a:pt x="123" y="184"/>
                    <a:pt x="121" y="182"/>
                    <a:pt x="120" y="182"/>
                  </a:cubicBezTo>
                  <a:cubicBezTo>
                    <a:pt x="118" y="184"/>
                    <a:pt x="118" y="185"/>
                    <a:pt x="120" y="185"/>
                  </a:cubicBezTo>
                  <a:cubicBezTo>
                    <a:pt x="121" y="187"/>
                    <a:pt x="121" y="187"/>
                    <a:pt x="123" y="185"/>
                  </a:cubicBezTo>
                  <a:close/>
                  <a:moveTo>
                    <a:pt x="164" y="164"/>
                  </a:moveTo>
                  <a:cubicBezTo>
                    <a:pt x="166" y="162"/>
                    <a:pt x="164" y="162"/>
                    <a:pt x="167" y="159"/>
                  </a:cubicBezTo>
                  <a:cubicBezTo>
                    <a:pt x="169" y="156"/>
                    <a:pt x="167" y="156"/>
                    <a:pt x="166" y="157"/>
                  </a:cubicBezTo>
                  <a:cubicBezTo>
                    <a:pt x="166" y="159"/>
                    <a:pt x="163" y="160"/>
                    <a:pt x="161" y="164"/>
                  </a:cubicBezTo>
                  <a:cubicBezTo>
                    <a:pt x="159" y="164"/>
                    <a:pt x="163" y="164"/>
                    <a:pt x="164" y="164"/>
                  </a:cubicBezTo>
                  <a:close/>
                  <a:moveTo>
                    <a:pt x="173" y="156"/>
                  </a:moveTo>
                  <a:cubicBezTo>
                    <a:pt x="175" y="156"/>
                    <a:pt x="175" y="156"/>
                    <a:pt x="173" y="154"/>
                  </a:cubicBezTo>
                  <a:cubicBezTo>
                    <a:pt x="170" y="154"/>
                    <a:pt x="170" y="156"/>
                    <a:pt x="170" y="157"/>
                  </a:cubicBezTo>
                  <a:cubicBezTo>
                    <a:pt x="170" y="159"/>
                    <a:pt x="172" y="157"/>
                    <a:pt x="173" y="156"/>
                  </a:cubicBezTo>
                  <a:close/>
                  <a:moveTo>
                    <a:pt x="269" y="198"/>
                  </a:moveTo>
                  <a:cubicBezTo>
                    <a:pt x="272" y="196"/>
                    <a:pt x="269" y="195"/>
                    <a:pt x="272" y="195"/>
                  </a:cubicBezTo>
                  <a:cubicBezTo>
                    <a:pt x="274" y="195"/>
                    <a:pt x="271" y="192"/>
                    <a:pt x="272" y="192"/>
                  </a:cubicBezTo>
                  <a:cubicBezTo>
                    <a:pt x="274" y="192"/>
                    <a:pt x="272" y="187"/>
                    <a:pt x="271" y="185"/>
                  </a:cubicBezTo>
                  <a:cubicBezTo>
                    <a:pt x="269" y="182"/>
                    <a:pt x="268" y="185"/>
                    <a:pt x="266" y="182"/>
                  </a:cubicBezTo>
                  <a:cubicBezTo>
                    <a:pt x="263" y="181"/>
                    <a:pt x="265" y="182"/>
                    <a:pt x="265" y="185"/>
                  </a:cubicBezTo>
                  <a:cubicBezTo>
                    <a:pt x="266" y="188"/>
                    <a:pt x="266" y="190"/>
                    <a:pt x="268" y="193"/>
                  </a:cubicBezTo>
                  <a:cubicBezTo>
                    <a:pt x="269" y="196"/>
                    <a:pt x="266" y="193"/>
                    <a:pt x="266" y="198"/>
                  </a:cubicBezTo>
                  <a:cubicBezTo>
                    <a:pt x="266" y="199"/>
                    <a:pt x="268" y="198"/>
                    <a:pt x="269" y="198"/>
                  </a:cubicBezTo>
                  <a:close/>
                  <a:moveTo>
                    <a:pt x="265" y="207"/>
                  </a:moveTo>
                  <a:cubicBezTo>
                    <a:pt x="268" y="212"/>
                    <a:pt x="266" y="209"/>
                    <a:pt x="266" y="206"/>
                  </a:cubicBezTo>
                  <a:cubicBezTo>
                    <a:pt x="266" y="204"/>
                    <a:pt x="268" y="206"/>
                    <a:pt x="266" y="201"/>
                  </a:cubicBezTo>
                  <a:cubicBezTo>
                    <a:pt x="265" y="196"/>
                    <a:pt x="265" y="195"/>
                    <a:pt x="262" y="193"/>
                  </a:cubicBezTo>
                  <a:cubicBezTo>
                    <a:pt x="258" y="190"/>
                    <a:pt x="258" y="195"/>
                    <a:pt x="258" y="196"/>
                  </a:cubicBezTo>
                  <a:cubicBezTo>
                    <a:pt x="260" y="196"/>
                    <a:pt x="262" y="198"/>
                    <a:pt x="260" y="199"/>
                  </a:cubicBezTo>
                  <a:cubicBezTo>
                    <a:pt x="260" y="202"/>
                    <a:pt x="263" y="201"/>
                    <a:pt x="263" y="202"/>
                  </a:cubicBezTo>
                  <a:cubicBezTo>
                    <a:pt x="262" y="206"/>
                    <a:pt x="263" y="202"/>
                    <a:pt x="263" y="206"/>
                  </a:cubicBezTo>
                  <a:cubicBezTo>
                    <a:pt x="263" y="207"/>
                    <a:pt x="265" y="207"/>
                    <a:pt x="265" y="207"/>
                  </a:cubicBezTo>
                  <a:close/>
                  <a:moveTo>
                    <a:pt x="257" y="198"/>
                  </a:moveTo>
                  <a:cubicBezTo>
                    <a:pt x="257" y="198"/>
                    <a:pt x="257" y="199"/>
                    <a:pt x="258" y="199"/>
                  </a:cubicBezTo>
                  <a:cubicBezTo>
                    <a:pt x="258" y="198"/>
                    <a:pt x="257" y="193"/>
                    <a:pt x="257" y="195"/>
                  </a:cubicBezTo>
                  <a:cubicBezTo>
                    <a:pt x="257" y="195"/>
                    <a:pt x="257" y="196"/>
                    <a:pt x="257" y="198"/>
                  </a:cubicBezTo>
                  <a:close/>
                  <a:moveTo>
                    <a:pt x="258" y="190"/>
                  </a:moveTo>
                  <a:cubicBezTo>
                    <a:pt x="257" y="188"/>
                    <a:pt x="258" y="188"/>
                    <a:pt x="262" y="192"/>
                  </a:cubicBezTo>
                  <a:cubicBezTo>
                    <a:pt x="265" y="193"/>
                    <a:pt x="266" y="193"/>
                    <a:pt x="265" y="190"/>
                  </a:cubicBezTo>
                  <a:cubicBezTo>
                    <a:pt x="265" y="188"/>
                    <a:pt x="263" y="188"/>
                    <a:pt x="265" y="187"/>
                  </a:cubicBezTo>
                  <a:cubicBezTo>
                    <a:pt x="265" y="185"/>
                    <a:pt x="260" y="184"/>
                    <a:pt x="258" y="182"/>
                  </a:cubicBezTo>
                  <a:cubicBezTo>
                    <a:pt x="257" y="182"/>
                    <a:pt x="255" y="184"/>
                    <a:pt x="254" y="184"/>
                  </a:cubicBezTo>
                  <a:cubicBezTo>
                    <a:pt x="252" y="182"/>
                    <a:pt x="252" y="184"/>
                    <a:pt x="252" y="185"/>
                  </a:cubicBezTo>
                  <a:cubicBezTo>
                    <a:pt x="251" y="187"/>
                    <a:pt x="251" y="187"/>
                    <a:pt x="254" y="188"/>
                  </a:cubicBezTo>
                  <a:cubicBezTo>
                    <a:pt x="255" y="190"/>
                    <a:pt x="252" y="190"/>
                    <a:pt x="255" y="193"/>
                  </a:cubicBezTo>
                  <a:cubicBezTo>
                    <a:pt x="257" y="193"/>
                    <a:pt x="260" y="192"/>
                    <a:pt x="258" y="190"/>
                  </a:cubicBezTo>
                  <a:close/>
                  <a:moveTo>
                    <a:pt x="278" y="204"/>
                  </a:moveTo>
                  <a:cubicBezTo>
                    <a:pt x="280" y="202"/>
                    <a:pt x="280" y="201"/>
                    <a:pt x="280" y="199"/>
                  </a:cubicBezTo>
                  <a:cubicBezTo>
                    <a:pt x="278" y="198"/>
                    <a:pt x="278" y="199"/>
                    <a:pt x="275" y="198"/>
                  </a:cubicBezTo>
                  <a:cubicBezTo>
                    <a:pt x="274" y="198"/>
                    <a:pt x="272" y="198"/>
                    <a:pt x="272" y="199"/>
                  </a:cubicBezTo>
                  <a:cubicBezTo>
                    <a:pt x="272" y="202"/>
                    <a:pt x="275" y="199"/>
                    <a:pt x="275" y="202"/>
                  </a:cubicBezTo>
                  <a:cubicBezTo>
                    <a:pt x="274" y="207"/>
                    <a:pt x="275" y="206"/>
                    <a:pt x="278" y="206"/>
                  </a:cubicBezTo>
                  <a:cubicBezTo>
                    <a:pt x="280" y="207"/>
                    <a:pt x="278" y="204"/>
                    <a:pt x="278" y="204"/>
                  </a:cubicBezTo>
                  <a:close/>
                  <a:moveTo>
                    <a:pt x="271" y="209"/>
                  </a:moveTo>
                  <a:cubicBezTo>
                    <a:pt x="272" y="212"/>
                    <a:pt x="272" y="210"/>
                    <a:pt x="272" y="209"/>
                  </a:cubicBezTo>
                  <a:cubicBezTo>
                    <a:pt x="274" y="207"/>
                    <a:pt x="272" y="207"/>
                    <a:pt x="274" y="204"/>
                  </a:cubicBezTo>
                  <a:cubicBezTo>
                    <a:pt x="274" y="201"/>
                    <a:pt x="272" y="202"/>
                    <a:pt x="272" y="201"/>
                  </a:cubicBezTo>
                  <a:cubicBezTo>
                    <a:pt x="271" y="199"/>
                    <a:pt x="271" y="199"/>
                    <a:pt x="269" y="199"/>
                  </a:cubicBezTo>
                  <a:cubicBezTo>
                    <a:pt x="268" y="201"/>
                    <a:pt x="268" y="201"/>
                    <a:pt x="269" y="204"/>
                  </a:cubicBezTo>
                  <a:cubicBezTo>
                    <a:pt x="271" y="206"/>
                    <a:pt x="272" y="207"/>
                    <a:pt x="271" y="207"/>
                  </a:cubicBezTo>
                  <a:cubicBezTo>
                    <a:pt x="269" y="206"/>
                    <a:pt x="269" y="207"/>
                    <a:pt x="269" y="210"/>
                  </a:cubicBezTo>
                  <a:cubicBezTo>
                    <a:pt x="271" y="213"/>
                    <a:pt x="271" y="207"/>
                    <a:pt x="271" y="209"/>
                  </a:cubicBezTo>
                  <a:close/>
                  <a:moveTo>
                    <a:pt x="300" y="227"/>
                  </a:moveTo>
                  <a:cubicBezTo>
                    <a:pt x="301" y="226"/>
                    <a:pt x="301" y="226"/>
                    <a:pt x="303" y="224"/>
                  </a:cubicBezTo>
                  <a:cubicBezTo>
                    <a:pt x="303" y="224"/>
                    <a:pt x="301" y="224"/>
                    <a:pt x="301" y="226"/>
                  </a:cubicBezTo>
                  <a:cubicBezTo>
                    <a:pt x="300" y="226"/>
                    <a:pt x="298" y="227"/>
                    <a:pt x="300" y="227"/>
                  </a:cubicBezTo>
                  <a:cubicBezTo>
                    <a:pt x="300" y="227"/>
                    <a:pt x="300" y="227"/>
                    <a:pt x="300" y="227"/>
                  </a:cubicBezTo>
                  <a:close/>
                  <a:moveTo>
                    <a:pt x="293" y="224"/>
                  </a:moveTo>
                  <a:cubicBezTo>
                    <a:pt x="293" y="224"/>
                    <a:pt x="293" y="224"/>
                    <a:pt x="292" y="224"/>
                  </a:cubicBezTo>
                  <a:cubicBezTo>
                    <a:pt x="292" y="224"/>
                    <a:pt x="292" y="224"/>
                    <a:pt x="292" y="226"/>
                  </a:cubicBezTo>
                  <a:cubicBezTo>
                    <a:pt x="293" y="226"/>
                    <a:pt x="293" y="226"/>
                    <a:pt x="293" y="224"/>
                  </a:cubicBezTo>
                  <a:close/>
                  <a:moveTo>
                    <a:pt x="277" y="212"/>
                  </a:moveTo>
                  <a:cubicBezTo>
                    <a:pt x="278" y="212"/>
                    <a:pt x="278" y="210"/>
                    <a:pt x="277" y="210"/>
                  </a:cubicBezTo>
                  <a:cubicBezTo>
                    <a:pt x="275" y="209"/>
                    <a:pt x="274" y="210"/>
                    <a:pt x="275" y="210"/>
                  </a:cubicBezTo>
                  <a:cubicBezTo>
                    <a:pt x="275" y="210"/>
                    <a:pt x="274" y="210"/>
                    <a:pt x="274" y="212"/>
                  </a:cubicBezTo>
                  <a:cubicBezTo>
                    <a:pt x="274" y="212"/>
                    <a:pt x="272" y="213"/>
                    <a:pt x="275" y="212"/>
                  </a:cubicBezTo>
                  <a:cubicBezTo>
                    <a:pt x="275" y="212"/>
                    <a:pt x="275" y="212"/>
                    <a:pt x="277" y="212"/>
                  </a:cubicBezTo>
                  <a:close/>
                  <a:moveTo>
                    <a:pt x="278" y="212"/>
                  </a:moveTo>
                  <a:cubicBezTo>
                    <a:pt x="277" y="213"/>
                    <a:pt x="278" y="212"/>
                    <a:pt x="278" y="213"/>
                  </a:cubicBezTo>
                  <a:cubicBezTo>
                    <a:pt x="278" y="215"/>
                    <a:pt x="277" y="213"/>
                    <a:pt x="277" y="215"/>
                  </a:cubicBezTo>
                  <a:cubicBezTo>
                    <a:pt x="277" y="216"/>
                    <a:pt x="277" y="216"/>
                    <a:pt x="278" y="216"/>
                  </a:cubicBezTo>
                  <a:cubicBezTo>
                    <a:pt x="280" y="216"/>
                    <a:pt x="278" y="216"/>
                    <a:pt x="280" y="218"/>
                  </a:cubicBezTo>
                  <a:cubicBezTo>
                    <a:pt x="280" y="220"/>
                    <a:pt x="277" y="220"/>
                    <a:pt x="277" y="220"/>
                  </a:cubicBezTo>
                  <a:cubicBezTo>
                    <a:pt x="278" y="221"/>
                    <a:pt x="278" y="221"/>
                    <a:pt x="280" y="221"/>
                  </a:cubicBezTo>
                  <a:cubicBezTo>
                    <a:pt x="280" y="220"/>
                    <a:pt x="280" y="221"/>
                    <a:pt x="280" y="221"/>
                  </a:cubicBezTo>
                  <a:cubicBezTo>
                    <a:pt x="281" y="221"/>
                    <a:pt x="281" y="221"/>
                    <a:pt x="283" y="223"/>
                  </a:cubicBezTo>
                  <a:cubicBezTo>
                    <a:pt x="284" y="224"/>
                    <a:pt x="283" y="224"/>
                    <a:pt x="283" y="224"/>
                  </a:cubicBezTo>
                  <a:cubicBezTo>
                    <a:pt x="284" y="226"/>
                    <a:pt x="284" y="223"/>
                    <a:pt x="284" y="226"/>
                  </a:cubicBezTo>
                  <a:cubicBezTo>
                    <a:pt x="284" y="227"/>
                    <a:pt x="287" y="229"/>
                    <a:pt x="287" y="227"/>
                  </a:cubicBezTo>
                  <a:cubicBezTo>
                    <a:pt x="289" y="226"/>
                    <a:pt x="287" y="226"/>
                    <a:pt x="287" y="224"/>
                  </a:cubicBezTo>
                  <a:cubicBezTo>
                    <a:pt x="287" y="223"/>
                    <a:pt x="287" y="224"/>
                    <a:pt x="287" y="221"/>
                  </a:cubicBezTo>
                  <a:cubicBezTo>
                    <a:pt x="289" y="220"/>
                    <a:pt x="287" y="221"/>
                    <a:pt x="286" y="220"/>
                  </a:cubicBezTo>
                  <a:cubicBezTo>
                    <a:pt x="286" y="218"/>
                    <a:pt x="286" y="220"/>
                    <a:pt x="284" y="218"/>
                  </a:cubicBezTo>
                  <a:cubicBezTo>
                    <a:pt x="284" y="218"/>
                    <a:pt x="283" y="220"/>
                    <a:pt x="283" y="218"/>
                  </a:cubicBezTo>
                  <a:cubicBezTo>
                    <a:pt x="281" y="218"/>
                    <a:pt x="283" y="216"/>
                    <a:pt x="284" y="218"/>
                  </a:cubicBezTo>
                  <a:cubicBezTo>
                    <a:pt x="287" y="220"/>
                    <a:pt x="286" y="218"/>
                    <a:pt x="284" y="216"/>
                  </a:cubicBezTo>
                  <a:cubicBezTo>
                    <a:pt x="283" y="215"/>
                    <a:pt x="283" y="213"/>
                    <a:pt x="283" y="212"/>
                  </a:cubicBezTo>
                  <a:cubicBezTo>
                    <a:pt x="281" y="210"/>
                    <a:pt x="280" y="212"/>
                    <a:pt x="278" y="210"/>
                  </a:cubicBezTo>
                  <a:cubicBezTo>
                    <a:pt x="278" y="210"/>
                    <a:pt x="280" y="209"/>
                    <a:pt x="278" y="207"/>
                  </a:cubicBezTo>
                  <a:cubicBezTo>
                    <a:pt x="278" y="206"/>
                    <a:pt x="278" y="207"/>
                    <a:pt x="277" y="207"/>
                  </a:cubicBezTo>
                  <a:cubicBezTo>
                    <a:pt x="274" y="207"/>
                    <a:pt x="275" y="207"/>
                    <a:pt x="275" y="207"/>
                  </a:cubicBezTo>
                  <a:cubicBezTo>
                    <a:pt x="274" y="209"/>
                    <a:pt x="274" y="209"/>
                    <a:pt x="275" y="209"/>
                  </a:cubicBezTo>
                  <a:cubicBezTo>
                    <a:pt x="277" y="209"/>
                    <a:pt x="278" y="209"/>
                    <a:pt x="278" y="212"/>
                  </a:cubicBezTo>
                  <a:close/>
                  <a:moveTo>
                    <a:pt x="280" y="227"/>
                  </a:moveTo>
                  <a:cubicBezTo>
                    <a:pt x="281" y="229"/>
                    <a:pt x="283" y="229"/>
                    <a:pt x="281" y="227"/>
                  </a:cubicBezTo>
                  <a:cubicBezTo>
                    <a:pt x="281" y="226"/>
                    <a:pt x="281" y="226"/>
                    <a:pt x="280" y="224"/>
                  </a:cubicBezTo>
                  <a:cubicBezTo>
                    <a:pt x="278" y="223"/>
                    <a:pt x="280" y="223"/>
                    <a:pt x="280" y="223"/>
                  </a:cubicBezTo>
                  <a:cubicBezTo>
                    <a:pt x="278" y="221"/>
                    <a:pt x="278" y="221"/>
                    <a:pt x="278" y="221"/>
                  </a:cubicBezTo>
                  <a:cubicBezTo>
                    <a:pt x="277" y="223"/>
                    <a:pt x="278" y="223"/>
                    <a:pt x="278" y="224"/>
                  </a:cubicBezTo>
                  <a:cubicBezTo>
                    <a:pt x="278" y="224"/>
                    <a:pt x="278" y="224"/>
                    <a:pt x="280" y="227"/>
                  </a:cubicBezTo>
                  <a:close/>
                  <a:moveTo>
                    <a:pt x="199" y="22"/>
                  </a:moveTo>
                  <a:cubicBezTo>
                    <a:pt x="190" y="20"/>
                    <a:pt x="188" y="25"/>
                    <a:pt x="182" y="22"/>
                  </a:cubicBezTo>
                  <a:cubicBezTo>
                    <a:pt x="176" y="19"/>
                    <a:pt x="166" y="20"/>
                    <a:pt x="155" y="16"/>
                  </a:cubicBezTo>
                  <a:cubicBezTo>
                    <a:pt x="144" y="13"/>
                    <a:pt x="144" y="19"/>
                    <a:pt x="134" y="16"/>
                  </a:cubicBezTo>
                  <a:cubicBezTo>
                    <a:pt x="123" y="13"/>
                    <a:pt x="134" y="10"/>
                    <a:pt x="121" y="10"/>
                  </a:cubicBezTo>
                  <a:cubicBezTo>
                    <a:pt x="109" y="10"/>
                    <a:pt x="112" y="11"/>
                    <a:pt x="109" y="8"/>
                  </a:cubicBezTo>
                  <a:cubicBezTo>
                    <a:pt x="105" y="5"/>
                    <a:pt x="105" y="10"/>
                    <a:pt x="100" y="6"/>
                  </a:cubicBezTo>
                  <a:cubicBezTo>
                    <a:pt x="97" y="5"/>
                    <a:pt x="96" y="0"/>
                    <a:pt x="88" y="6"/>
                  </a:cubicBezTo>
                  <a:cubicBezTo>
                    <a:pt x="80" y="14"/>
                    <a:pt x="76" y="5"/>
                    <a:pt x="64" y="14"/>
                  </a:cubicBezTo>
                  <a:cubicBezTo>
                    <a:pt x="51" y="24"/>
                    <a:pt x="50" y="11"/>
                    <a:pt x="44" y="24"/>
                  </a:cubicBezTo>
                  <a:cubicBezTo>
                    <a:pt x="39" y="36"/>
                    <a:pt x="36" y="39"/>
                    <a:pt x="21" y="39"/>
                  </a:cubicBezTo>
                  <a:cubicBezTo>
                    <a:pt x="13" y="39"/>
                    <a:pt x="21" y="44"/>
                    <a:pt x="13" y="45"/>
                  </a:cubicBezTo>
                  <a:cubicBezTo>
                    <a:pt x="7" y="47"/>
                    <a:pt x="32" y="52"/>
                    <a:pt x="36" y="61"/>
                  </a:cubicBezTo>
                  <a:cubicBezTo>
                    <a:pt x="41" y="69"/>
                    <a:pt x="47" y="61"/>
                    <a:pt x="45" y="67"/>
                  </a:cubicBezTo>
                  <a:cubicBezTo>
                    <a:pt x="45" y="72"/>
                    <a:pt x="50" y="67"/>
                    <a:pt x="50" y="72"/>
                  </a:cubicBezTo>
                  <a:cubicBezTo>
                    <a:pt x="51" y="76"/>
                    <a:pt x="57" y="72"/>
                    <a:pt x="56" y="76"/>
                  </a:cubicBezTo>
                  <a:cubicBezTo>
                    <a:pt x="56" y="80"/>
                    <a:pt x="56" y="75"/>
                    <a:pt x="51" y="78"/>
                  </a:cubicBezTo>
                  <a:cubicBezTo>
                    <a:pt x="51" y="80"/>
                    <a:pt x="51" y="76"/>
                    <a:pt x="41" y="78"/>
                  </a:cubicBezTo>
                  <a:cubicBezTo>
                    <a:pt x="30" y="80"/>
                    <a:pt x="44" y="67"/>
                    <a:pt x="30" y="72"/>
                  </a:cubicBezTo>
                  <a:cubicBezTo>
                    <a:pt x="16" y="76"/>
                    <a:pt x="9" y="83"/>
                    <a:pt x="4" y="83"/>
                  </a:cubicBezTo>
                  <a:cubicBezTo>
                    <a:pt x="0" y="84"/>
                    <a:pt x="3" y="89"/>
                    <a:pt x="10" y="89"/>
                  </a:cubicBezTo>
                  <a:cubicBezTo>
                    <a:pt x="19" y="89"/>
                    <a:pt x="9" y="92"/>
                    <a:pt x="13" y="94"/>
                  </a:cubicBezTo>
                  <a:cubicBezTo>
                    <a:pt x="18" y="97"/>
                    <a:pt x="12" y="100"/>
                    <a:pt x="21" y="101"/>
                  </a:cubicBezTo>
                  <a:cubicBezTo>
                    <a:pt x="30" y="101"/>
                    <a:pt x="33" y="97"/>
                    <a:pt x="39" y="100"/>
                  </a:cubicBezTo>
                  <a:cubicBezTo>
                    <a:pt x="47" y="104"/>
                    <a:pt x="54" y="90"/>
                    <a:pt x="59" y="97"/>
                  </a:cubicBezTo>
                  <a:cubicBezTo>
                    <a:pt x="64" y="101"/>
                    <a:pt x="48" y="98"/>
                    <a:pt x="56" y="103"/>
                  </a:cubicBezTo>
                  <a:cubicBezTo>
                    <a:pt x="65" y="108"/>
                    <a:pt x="57" y="115"/>
                    <a:pt x="51" y="114"/>
                  </a:cubicBezTo>
                  <a:cubicBezTo>
                    <a:pt x="44" y="112"/>
                    <a:pt x="45" y="123"/>
                    <a:pt x="38" y="118"/>
                  </a:cubicBezTo>
                  <a:cubicBezTo>
                    <a:pt x="30" y="114"/>
                    <a:pt x="29" y="126"/>
                    <a:pt x="24" y="128"/>
                  </a:cubicBezTo>
                  <a:cubicBezTo>
                    <a:pt x="21" y="129"/>
                    <a:pt x="22" y="134"/>
                    <a:pt x="18" y="137"/>
                  </a:cubicBezTo>
                  <a:cubicBezTo>
                    <a:pt x="15" y="139"/>
                    <a:pt x="18" y="140"/>
                    <a:pt x="24" y="145"/>
                  </a:cubicBezTo>
                  <a:cubicBezTo>
                    <a:pt x="30" y="150"/>
                    <a:pt x="22" y="153"/>
                    <a:pt x="25" y="154"/>
                  </a:cubicBezTo>
                  <a:cubicBezTo>
                    <a:pt x="29" y="157"/>
                    <a:pt x="33" y="165"/>
                    <a:pt x="41" y="162"/>
                  </a:cubicBezTo>
                  <a:cubicBezTo>
                    <a:pt x="48" y="159"/>
                    <a:pt x="51" y="162"/>
                    <a:pt x="50" y="168"/>
                  </a:cubicBezTo>
                  <a:cubicBezTo>
                    <a:pt x="47" y="174"/>
                    <a:pt x="53" y="170"/>
                    <a:pt x="50" y="176"/>
                  </a:cubicBezTo>
                  <a:cubicBezTo>
                    <a:pt x="48" y="181"/>
                    <a:pt x="56" y="179"/>
                    <a:pt x="59" y="174"/>
                  </a:cubicBezTo>
                  <a:cubicBezTo>
                    <a:pt x="62" y="171"/>
                    <a:pt x="68" y="176"/>
                    <a:pt x="71" y="179"/>
                  </a:cubicBezTo>
                  <a:cubicBezTo>
                    <a:pt x="76" y="184"/>
                    <a:pt x="76" y="176"/>
                    <a:pt x="79" y="178"/>
                  </a:cubicBezTo>
                  <a:cubicBezTo>
                    <a:pt x="82" y="181"/>
                    <a:pt x="91" y="173"/>
                    <a:pt x="86" y="178"/>
                  </a:cubicBezTo>
                  <a:cubicBezTo>
                    <a:pt x="83" y="182"/>
                    <a:pt x="83" y="185"/>
                    <a:pt x="83" y="190"/>
                  </a:cubicBezTo>
                  <a:cubicBezTo>
                    <a:pt x="83" y="195"/>
                    <a:pt x="79" y="192"/>
                    <a:pt x="76" y="198"/>
                  </a:cubicBezTo>
                  <a:cubicBezTo>
                    <a:pt x="73" y="204"/>
                    <a:pt x="67" y="202"/>
                    <a:pt x="64" y="209"/>
                  </a:cubicBezTo>
                  <a:cubicBezTo>
                    <a:pt x="59" y="216"/>
                    <a:pt x="61" y="210"/>
                    <a:pt x="53" y="212"/>
                  </a:cubicBezTo>
                  <a:cubicBezTo>
                    <a:pt x="45" y="215"/>
                    <a:pt x="50" y="218"/>
                    <a:pt x="44" y="220"/>
                  </a:cubicBezTo>
                  <a:cubicBezTo>
                    <a:pt x="39" y="223"/>
                    <a:pt x="38" y="227"/>
                    <a:pt x="44" y="224"/>
                  </a:cubicBezTo>
                  <a:cubicBezTo>
                    <a:pt x="51" y="221"/>
                    <a:pt x="53" y="215"/>
                    <a:pt x="54" y="218"/>
                  </a:cubicBezTo>
                  <a:cubicBezTo>
                    <a:pt x="56" y="221"/>
                    <a:pt x="59" y="216"/>
                    <a:pt x="59" y="220"/>
                  </a:cubicBezTo>
                  <a:cubicBezTo>
                    <a:pt x="61" y="224"/>
                    <a:pt x="64" y="221"/>
                    <a:pt x="64" y="218"/>
                  </a:cubicBezTo>
                  <a:cubicBezTo>
                    <a:pt x="62" y="215"/>
                    <a:pt x="68" y="213"/>
                    <a:pt x="68" y="216"/>
                  </a:cubicBezTo>
                  <a:cubicBezTo>
                    <a:pt x="68" y="220"/>
                    <a:pt x="74" y="210"/>
                    <a:pt x="79" y="210"/>
                  </a:cubicBezTo>
                  <a:cubicBezTo>
                    <a:pt x="83" y="210"/>
                    <a:pt x="76" y="209"/>
                    <a:pt x="86" y="202"/>
                  </a:cubicBezTo>
                  <a:cubicBezTo>
                    <a:pt x="96" y="198"/>
                    <a:pt x="94" y="195"/>
                    <a:pt x="100" y="192"/>
                  </a:cubicBezTo>
                  <a:cubicBezTo>
                    <a:pt x="105" y="188"/>
                    <a:pt x="112" y="185"/>
                    <a:pt x="114" y="181"/>
                  </a:cubicBezTo>
                  <a:cubicBezTo>
                    <a:pt x="115" y="176"/>
                    <a:pt x="118" y="178"/>
                    <a:pt x="120" y="174"/>
                  </a:cubicBezTo>
                  <a:cubicBezTo>
                    <a:pt x="120" y="170"/>
                    <a:pt x="105" y="176"/>
                    <a:pt x="114" y="168"/>
                  </a:cubicBezTo>
                  <a:cubicBezTo>
                    <a:pt x="124" y="160"/>
                    <a:pt x="126" y="159"/>
                    <a:pt x="129" y="151"/>
                  </a:cubicBezTo>
                  <a:cubicBezTo>
                    <a:pt x="134" y="145"/>
                    <a:pt x="144" y="140"/>
                    <a:pt x="152" y="148"/>
                  </a:cubicBezTo>
                  <a:cubicBezTo>
                    <a:pt x="159" y="156"/>
                    <a:pt x="146" y="143"/>
                    <a:pt x="138" y="148"/>
                  </a:cubicBezTo>
                  <a:cubicBezTo>
                    <a:pt x="132" y="153"/>
                    <a:pt x="138" y="154"/>
                    <a:pt x="132" y="159"/>
                  </a:cubicBezTo>
                  <a:cubicBezTo>
                    <a:pt x="126" y="165"/>
                    <a:pt x="137" y="165"/>
                    <a:pt x="132" y="167"/>
                  </a:cubicBezTo>
                  <a:cubicBezTo>
                    <a:pt x="124" y="171"/>
                    <a:pt x="137" y="173"/>
                    <a:pt x="143" y="167"/>
                  </a:cubicBezTo>
                  <a:cubicBezTo>
                    <a:pt x="149" y="162"/>
                    <a:pt x="150" y="160"/>
                    <a:pt x="155" y="160"/>
                  </a:cubicBezTo>
                  <a:cubicBezTo>
                    <a:pt x="161" y="160"/>
                    <a:pt x="155" y="157"/>
                    <a:pt x="159" y="156"/>
                  </a:cubicBezTo>
                  <a:cubicBezTo>
                    <a:pt x="164" y="154"/>
                    <a:pt x="156" y="150"/>
                    <a:pt x="163" y="150"/>
                  </a:cubicBezTo>
                  <a:cubicBezTo>
                    <a:pt x="169" y="148"/>
                    <a:pt x="172" y="145"/>
                    <a:pt x="172" y="148"/>
                  </a:cubicBezTo>
                  <a:cubicBezTo>
                    <a:pt x="172" y="153"/>
                    <a:pt x="176" y="151"/>
                    <a:pt x="181" y="154"/>
                  </a:cubicBezTo>
                  <a:cubicBezTo>
                    <a:pt x="185" y="157"/>
                    <a:pt x="184" y="151"/>
                    <a:pt x="187" y="156"/>
                  </a:cubicBezTo>
                  <a:cubicBezTo>
                    <a:pt x="191" y="162"/>
                    <a:pt x="199" y="159"/>
                    <a:pt x="204" y="159"/>
                  </a:cubicBezTo>
                  <a:cubicBezTo>
                    <a:pt x="210" y="159"/>
                    <a:pt x="219" y="167"/>
                    <a:pt x="223" y="164"/>
                  </a:cubicBezTo>
                  <a:cubicBezTo>
                    <a:pt x="230" y="160"/>
                    <a:pt x="230" y="164"/>
                    <a:pt x="227" y="165"/>
                  </a:cubicBezTo>
                  <a:cubicBezTo>
                    <a:pt x="223" y="167"/>
                    <a:pt x="233" y="170"/>
                    <a:pt x="237" y="173"/>
                  </a:cubicBezTo>
                  <a:cubicBezTo>
                    <a:pt x="242" y="174"/>
                    <a:pt x="242" y="178"/>
                    <a:pt x="248" y="181"/>
                  </a:cubicBezTo>
                  <a:cubicBezTo>
                    <a:pt x="252" y="184"/>
                    <a:pt x="257" y="182"/>
                    <a:pt x="254" y="179"/>
                  </a:cubicBezTo>
                  <a:cubicBezTo>
                    <a:pt x="251" y="176"/>
                    <a:pt x="251" y="173"/>
                    <a:pt x="255" y="176"/>
                  </a:cubicBezTo>
                  <a:cubicBezTo>
                    <a:pt x="258" y="181"/>
                    <a:pt x="265" y="185"/>
                    <a:pt x="263" y="181"/>
                  </a:cubicBezTo>
                  <a:cubicBezTo>
                    <a:pt x="263" y="176"/>
                    <a:pt x="262" y="173"/>
                    <a:pt x="265" y="179"/>
                  </a:cubicBezTo>
                  <a:cubicBezTo>
                    <a:pt x="268" y="184"/>
                    <a:pt x="271" y="179"/>
                    <a:pt x="272" y="184"/>
                  </a:cubicBezTo>
                  <a:cubicBezTo>
                    <a:pt x="275" y="190"/>
                    <a:pt x="274" y="190"/>
                    <a:pt x="277" y="192"/>
                  </a:cubicBezTo>
                  <a:cubicBezTo>
                    <a:pt x="278" y="193"/>
                    <a:pt x="274" y="196"/>
                    <a:pt x="278" y="198"/>
                  </a:cubicBezTo>
                  <a:cubicBezTo>
                    <a:pt x="283" y="199"/>
                    <a:pt x="280" y="199"/>
                    <a:pt x="284" y="204"/>
                  </a:cubicBezTo>
                  <a:cubicBezTo>
                    <a:pt x="290" y="210"/>
                    <a:pt x="293" y="209"/>
                    <a:pt x="290" y="210"/>
                  </a:cubicBezTo>
                  <a:cubicBezTo>
                    <a:pt x="287" y="210"/>
                    <a:pt x="289" y="212"/>
                    <a:pt x="286" y="215"/>
                  </a:cubicBezTo>
                  <a:cubicBezTo>
                    <a:pt x="284" y="216"/>
                    <a:pt x="287" y="220"/>
                    <a:pt x="289" y="215"/>
                  </a:cubicBezTo>
                  <a:cubicBezTo>
                    <a:pt x="290" y="212"/>
                    <a:pt x="293" y="209"/>
                    <a:pt x="295" y="213"/>
                  </a:cubicBezTo>
                  <a:cubicBezTo>
                    <a:pt x="298" y="218"/>
                    <a:pt x="295" y="221"/>
                    <a:pt x="295" y="223"/>
                  </a:cubicBezTo>
                  <a:cubicBezTo>
                    <a:pt x="297" y="226"/>
                    <a:pt x="297" y="229"/>
                    <a:pt x="300" y="226"/>
                  </a:cubicBezTo>
                  <a:cubicBezTo>
                    <a:pt x="301" y="223"/>
                    <a:pt x="304" y="223"/>
                    <a:pt x="303" y="218"/>
                  </a:cubicBezTo>
                  <a:cubicBezTo>
                    <a:pt x="301" y="213"/>
                    <a:pt x="303" y="213"/>
                    <a:pt x="304" y="212"/>
                  </a:cubicBezTo>
                  <a:cubicBezTo>
                    <a:pt x="304" y="212"/>
                    <a:pt x="304" y="210"/>
                    <a:pt x="303" y="210"/>
                  </a:cubicBezTo>
                  <a:cubicBezTo>
                    <a:pt x="300" y="210"/>
                    <a:pt x="303" y="209"/>
                    <a:pt x="298" y="207"/>
                  </a:cubicBezTo>
                  <a:cubicBezTo>
                    <a:pt x="292" y="206"/>
                    <a:pt x="293" y="202"/>
                    <a:pt x="290" y="204"/>
                  </a:cubicBezTo>
                  <a:cubicBezTo>
                    <a:pt x="287" y="204"/>
                    <a:pt x="290" y="201"/>
                    <a:pt x="289" y="201"/>
                  </a:cubicBezTo>
                  <a:cubicBezTo>
                    <a:pt x="286" y="201"/>
                    <a:pt x="289" y="198"/>
                    <a:pt x="287" y="198"/>
                  </a:cubicBezTo>
                  <a:cubicBezTo>
                    <a:pt x="284" y="198"/>
                    <a:pt x="287" y="198"/>
                    <a:pt x="286" y="195"/>
                  </a:cubicBezTo>
                  <a:cubicBezTo>
                    <a:pt x="284" y="193"/>
                    <a:pt x="278" y="182"/>
                    <a:pt x="275" y="179"/>
                  </a:cubicBezTo>
                  <a:cubicBezTo>
                    <a:pt x="274" y="174"/>
                    <a:pt x="271" y="178"/>
                    <a:pt x="269" y="173"/>
                  </a:cubicBezTo>
                  <a:cubicBezTo>
                    <a:pt x="268" y="170"/>
                    <a:pt x="266" y="171"/>
                    <a:pt x="265" y="168"/>
                  </a:cubicBezTo>
                  <a:cubicBezTo>
                    <a:pt x="263" y="167"/>
                    <a:pt x="266" y="168"/>
                    <a:pt x="263" y="165"/>
                  </a:cubicBezTo>
                  <a:cubicBezTo>
                    <a:pt x="262" y="162"/>
                    <a:pt x="262" y="162"/>
                    <a:pt x="255" y="165"/>
                  </a:cubicBezTo>
                  <a:cubicBezTo>
                    <a:pt x="252" y="165"/>
                    <a:pt x="257" y="167"/>
                    <a:pt x="254" y="167"/>
                  </a:cubicBezTo>
                  <a:cubicBezTo>
                    <a:pt x="251" y="168"/>
                    <a:pt x="255" y="170"/>
                    <a:pt x="251" y="171"/>
                  </a:cubicBezTo>
                  <a:cubicBezTo>
                    <a:pt x="246" y="171"/>
                    <a:pt x="246" y="174"/>
                    <a:pt x="245" y="173"/>
                  </a:cubicBezTo>
                  <a:cubicBezTo>
                    <a:pt x="243" y="173"/>
                    <a:pt x="246" y="171"/>
                    <a:pt x="240" y="167"/>
                  </a:cubicBezTo>
                  <a:cubicBezTo>
                    <a:pt x="233" y="164"/>
                    <a:pt x="237" y="162"/>
                    <a:pt x="233" y="160"/>
                  </a:cubicBezTo>
                  <a:cubicBezTo>
                    <a:pt x="230" y="159"/>
                    <a:pt x="231" y="159"/>
                    <a:pt x="233" y="157"/>
                  </a:cubicBezTo>
                  <a:cubicBezTo>
                    <a:pt x="233" y="154"/>
                    <a:pt x="228" y="156"/>
                    <a:pt x="227" y="157"/>
                  </a:cubicBezTo>
                  <a:cubicBezTo>
                    <a:pt x="225" y="157"/>
                    <a:pt x="225" y="157"/>
                    <a:pt x="222" y="156"/>
                  </a:cubicBezTo>
                  <a:cubicBezTo>
                    <a:pt x="220" y="154"/>
                    <a:pt x="223" y="159"/>
                    <a:pt x="217" y="156"/>
                  </a:cubicBezTo>
                  <a:cubicBezTo>
                    <a:pt x="217" y="28"/>
                    <a:pt x="217" y="28"/>
                    <a:pt x="217" y="28"/>
                  </a:cubicBezTo>
                  <a:cubicBezTo>
                    <a:pt x="208" y="28"/>
                    <a:pt x="208" y="22"/>
                    <a:pt x="199" y="22"/>
                  </a:cubicBezTo>
                  <a:close/>
                  <a:moveTo>
                    <a:pt x="734" y="349"/>
                  </a:moveTo>
                  <a:cubicBezTo>
                    <a:pt x="734" y="350"/>
                    <a:pt x="732" y="352"/>
                    <a:pt x="730" y="352"/>
                  </a:cubicBezTo>
                  <a:cubicBezTo>
                    <a:pt x="729" y="352"/>
                    <a:pt x="729" y="353"/>
                    <a:pt x="730" y="355"/>
                  </a:cubicBezTo>
                  <a:cubicBezTo>
                    <a:pt x="732" y="355"/>
                    <a:pt x="730" y="355"/>
                    <a:pt x="730" y="358"/>
                  </a:cubicBezTo>
                  <a:cubicBezTo>
                    <a:pt x="730" y="360"/>
                    <a:pt x="729" y="360"/>
                    <a:pt x="727" y="361"/>
                  </a:cubicBezTo>
                  <a:cubicBezTo>
                    <a:pt x="726" y="363"/>
                    <a:pt x="721" y="363"/>
                    <a:pt x="718" y="363"/>
                  </a:cubicBezTo>
                  <a:cubicBezTo>
                    <a:pt x="717" y="361"/>
                    <a:pt x="711" y="361"/>
                    <a:pt x="711" y="363"/>
                  </a:cubicBezTo>
                  <a:cubicBezTo>
                    <a:pt x="709" y="363"/>
                    <a:pt x="706" y="364"/>
                    <a:pt x="706" y="364"/>
                  </a:cubicBezTo>
                  <a:cubicBezTo>
                    <a:pt x="709" y="366"/>
                    <a:pt x="709" y="366"/>
                    <a:pt x="709" y="366"/>
                  </a:cubicBezTo>
                  <a:cubicBezTo>
                    <a:pt x="711" y="366"/>
                    <a:pt x="709" y="369"/>
                    <a:pt x="709" y="369"/>
                  </a:cubicBezTo>
                  <a:cubicBezTo>
                    <a:pt x="708" y="370"/>
                    <a:pt x="703" y="375"/>
                    <a:pt x="700" y="375"/>
                  </a:cubicBezTo>
                  <a:cubicBezTo>
                    <a:pt x="699" y="375"/>
                    <a:pt x="695" y="378"/>
                    <a:pt x="689" y="381"/>
                  </a:cubicBezTo>
                  <a:cubicBezTo>
                    <a:pt x="683" y="384"/>
                    <a:pt x="677" y="384"/>
                    <a:pt x="677" y="383"/>
                  </a:cubicBezTo>
                  <a:cubicBezTo>
                    <a:pt x="676" y="383"/>
                    <a:pt x="679" y="383"/>
                    <a:pt x="679" y="381"/>
                  </a:cubicBezTo>
                  <a:cubicBezTo>
                    <a:pt x="677" y="381"/>
                    <a:pt x="673" y="381"/>
                    <a:pt x="673" y="380"/>
                  </a:cubicBezTo>
                  <a:cubicBezTo>
                    <a:pt x="673" y="378"/>
                    <a:pt x="674" y="378"/>
                    <a:pt x="674" y="375"/>
                  </a:cubicBezTo>
                  <a:cubicBezTo>
                    <a:pt x="676" y="372"/>
                    <a:pt x="677" y="374"/>
                    <a:pt x="677" y="370"/>
                  </a:cubicBezTo>
                  <a:cubicBezTo>
                    <a:pt x="679" y="369"/>
                    <a:pt x="679" y="369"/>
                    <a:pt x="680" y="370"/>
                  </a:cubicBezTo>
                  <a:cubicBezTo>
                    <a:pt x="680" y="369"/>
                    <a:pt x="680" y="369"/>
                    <a:pt x="680" y="369"/>
                  </a:cubicBezTo>
                  <a:cubicBezTo>
                    <a:pt x="680" y="367"/>
                    <a:pt x="682" y="367"/>
                    <a:pt x="682" y="366"/>
                  </a:cubicBezTo>
                  <a:cubicBezTo>
                    <a:pt x="680" y="363"/>
                    <a:pt x="680" y="353"/>
                    <a:pt x="676" y="355"/>
                  </a:cubicBezTo>
                  <a:cubicBezTo>
                    <a:pt x="673" y="355"/>
                    <a:pt x="673" y="358"/>
                    <a:pt x="671" y="360"/>
                  </a:cubicBezTo>
                  <a:cubicBezTo>
                    <a:pt x="670" y="360"/>
                    <a:pt x="668" y="355"/>
                    <a:pt x="671" y="355"/>
                  </a:cubicBezTo>
                  <a:cubicBezTo>
                    <a:pt x="673" y="353"/>
                    <a:pt x="674" y="352"/>
                    <a:pt x="674" y="349"/>
                  </a:cubicBezTo>
                  <a:cubicBezTo>
                    <a:pt x="674" y="344"/>
                    <a:pt x="671" y="342"/>
                    <a:pt x="674" y="342"/>
                  </a:cubicBezTo>
                  <a:cubicBezTo>
                    <a:pt x="676" y="342"/>
                    <a:pt x="673" y="339"/>
                    <a:pt x="670" y="338"/>
                  </a:cubicBezTo>
                  <a:cubicBezTo>
                    <a:pt x="667" y="338"/>
                    <a:pt x="668" y="336"/>
                    <a:pt x="667" y="336"/>
                  </a:cubicBezTo>
                  <a:cubicBezTo>
                    <a:pt x="663" y="336"/>
                    <a:pt x="663" y="333"/>
                    <a:pt x="660" y="335"/>
                  </a:cubicBezTo>
                  <a:cubicBezTo>
                    <a:pt x="657" y="338"/>
                    <a:pt x="663" y="338"/>
                    <a:pt x="659" y="339"/>
                  </a:cubicBezTo>
                  <a:cubicBezTo>
                    <a:pt x="656" y="339"/>
                    <a:pt x="657" y="345"/>
                    <a:pt x="656" y="345"/>
                  </a:cubicBezTo>
                  <a:cubicBezTo>
                    <a:pt x="654" y="345"/>
                    <a:pt x="657" y="338"/>
                    <a:pt x="653" y="344"/>
                  </a:cubicBezTo>
                  <a:cubicBezTo>
                    <a:pt x="651" y="347"/>
                    <a:pt x="650" y="344"/>
                    <a:pt x="651" y="349"/>
                  </a:cubicBezTo>
                  <a:cubicBezTo>
                    <a:pt x="651" y="352"/>
                    <a:pt x="648" y="353"/>
                    <a:pt x="650" y="355"/>
                  </a:cubicBezTo>
                  <a:cubicBezTo>
                    <a:pt x="650" y="358"/>
                    <a:pt x="648" y="356"/>
                    <a:pt x="650" y="361"/>
                  </a:cubicBezTo>
                  <a:cubicBezTo>
                    <a:pt x="651" y="367"/>
                    <a:pt x="651" y="372"/>
                    <a:pt x="648" y="377"/>
                  </a:cubicBezTo>
                  <a:cubicBezTo>
                    <a:pt x="645" y="381"/>
                    <a:pt x="642" y="383"/>
                    <a:pt x="639" y="378"/>
                  </a:cubicBezTo>
                  <a:cubicBezTo>
                    <a:pt x="636" y="374"/>
                    <a:pt x="639" y="370"/>
                    <a:pt x="638" y="366"/>
                  </a:cubicBezTo>
                  <a:cubicBezTo>
                    <a:pt x="638" y="361"/>
                    <a:pt x="639" y="363"/>
                    <a:pt x="639" y="356"/>
                  </a:cubicBezTo>
                  <a:cubicBezTo>
                    <a:pt x="639" y="352"/>
                    <a:pt x="642" y="355"/>
                    <a:pt x="641" y="352"/>
                  </a:cubicBezTo>
                  <a:cubicBezTo>
                    <a:pt x="639" y="350"/>
                    <a:pt x="644" y="345"/>
                    <a:pt x="641" y="345"/>
                  </a:cubicBezTo>
                  <a:cubicBezTo>
                    <a:pt x="639" y="344"/>
                    <a:pt x="641" y="345"/>
                    <a:pt x="638" y="349"/>
                  </a:cubicBezTo>
                  <a:cubicBezTo>
                    <a:pt x="636" y="350"/>
                    <a:pt x="638" y="344"/>
                    <a:pt x="639" y="344"/>
                  </a:cubicBezTo>
                  <a:cubicBezTo>
                    <a:pt x="641" y="342"/>
                    <a:pt x="639" y="342"/>
                    <a:pt x="641" y="341"/>
                  </a:cubicBezTo>
                  <a:cubicBezTo>
                    <a:pt x="642" y="338"/>
                    <a:pt x="645" y="331"/>
                    <a:pt x="645" y="333"/>
                  </a:cubicBezTo>
                  <a:cubicBezTo>
                    <a:pt x="645" y="336"/>
                    <a:pt x="648" y="331"/>
                    <a:pt x="648" y="335"/>
                  </a:cubicBezTo>
                  <a:cubicBezTo>
                    <a:pt x="647" y="338"/>
                    <a:pt x="650" y="331"/>
                    <a:pt x="651" y="331"/>
                  </a:cubicBezTo>
                  <a:cubicBezTo>
                    <a:pt x="657" y="333"/>
                    <a:pt x="654" y="328"/>
                    <a:pt x="660" y="331"/>
                  </a:cubicBezTo>
                  <a:cubicBezTo>
                    <a:pt x="665" y="335"/>
                    <a:pt x="662" y="330"/>
                    <a:pt x="663" y="331"/>
                  </a:cubicBezTo>
                  <a:cubicBezTo>
                    <a:pt x="667" y="331"/>
                    <a:pt x="670" y="333"/>
                    <a:pt x="670" y="330"/>
                  </a:cubicBezTo>
                  <a:cubicBezTo>
                    <a:pt x="668" y="328"/>
                    <a:pt x="667" y="330"/>
                    <a:pt x="667" y="327"/>
                  </a:cubicBezTo>
                  <a:cubicBezTo>
                    <a:pt x="667" y="325"/>
                    <a:pt x="665" y="327"/>
                    <a:pt x="662" y="325"/>
                  </a:cubicBezTo>
                  <a:cubicBezTo>
                    <a:pt x="659" y="325"/>
                    <a:pt x="662" y="322"/>
                    <a:pt x="660" y="322"/>
                  </a:cubicBezTo>
                  <a:cubicBezTo>
                    <a:pt x="657" y="324"/>
                    <a:pt x="651" y="324"/>
                    <a:pt x="650" y="325"/>
                  </a:cubicBezTo>
                  <a:cubicBezTo>
                    <a:pt x="647" y="327"/>
                    <a:pt x="647" y="325"/>
                    <a:pt x="644" y="325"/>
                  </a:cubicBezTo>
                  <a:cubicBezTo>
                    <a:pt x="641" y="325"/>
                    <a:pt x="641" y="322"/>
                    <a:pt x="638" y="321"/>
                  </a:cubicBezTo>
                  <a:cubicBezTo>
                    <a:pt x="635" y="319"/>
                    <a:pt x="633" y="324"/>
                    <a:pt x="633" y="321"/>
                  </a:cubicBezTo>
                  <a:cubicBezTo>
                    <a:pt x="633" y="317"/>
                    <a:pt x="632" y="317"/>
                    <a:pt x="628" y="321"/>
                  </a:cubicBezTo>
                  <a:cubicBezTo>
                    <a:pt x="625" y="324"/>
                    <a:pt x="625" y="321"/>
                    <a:pt x="621" y="324"/>
                  </a:cubicBezTo>
                  <a:cubicBezTo>
                    <a:pt x="618" y="327"/>
                    <a:pt x="618" y="324"/>
                    <a:pt x="615" y="325"/>
                  </a:cubicBezTo>
                  <a:cubicBezTo>
                    <a:pt x="612" y="325"/>
                    <a:pt x="616" y="321"/>
                    <a:pt x="615" y="321"/>
                  </a:cubicBezTo>
                  <a:cubicBezTo>
                    <a:pt x="612" y="321"/>
                    <a:pt x="609" y="324"/>
                    <a:pt x="606" y="324"/>
                  </a:cubicBezTo>
                  <a:cubicBezTo>
                    <a:pt x="603" y="322"/>
                    <a:pt x="607" y="321"/>
                    <a:pt x="610" y="316"/>
                  </a:cubicBezTo>
                  <a:cubicBezTo>
                    <a:pt x="615" y="311"/>
                    <a:pt x="616" y="311"/>
                    <a:pt x="624" y="308"/>
                  </a:cubicBezTo>
                  <a:cubicBezTo>
                    <a:pt x="619" y="308"/>
                    <a:pt x="622" y="307"/>
                    <a:pt x="618" y="307"/>
                  </a:cubicBezTo>
                  <a:cubicBezTo>
                    <a:pt x="613" y="308"/>
                    <a:pt x="616" y="305"/>
                    <a:pt x="610" y="307"/>
                  </a:cubicBezTo>
                  <a:cubicBezTo>
                    <a:pt x="607" y="310"/>
                    <a:pt x="606" y="304"/>
                    <a:pt x="603" y="305"/>
                  </a:cubicBezTo>
                  <a:cubicBezTo>
                    <a:pt x="601" y="307"/>
                    <a:pt x="604" y="304"/>
                    <a:pt x="598" y="302"/>
                  </a:cubicBezTo>
                  <a:cubicBezTo>
                    <a:pt x="592" y="299"/>
                    <a:pt x="592" y="304"/>
                    <a:pt x="590" y="302"/>
                  </a:cubicBezTo>
                  <a:cubicBezTo>
                    <a:pt x="589" y="299"/>
                    <a:pt x="584" y="302"/>
                    <a:pt x="584" y="297"/>
                  </a:cubicBezTo>
                  <a:cubicBezTo>
                    <a:pt x="583" y="294"/>
                    <a:pt x="583" y="293"/>
                    <a:pt x="581" y="293"/>
                  </a:cubicBezTo>
                  <a:cubicBezTo>
                    <a:pt x="580" y="291"/>
                    <a:pt x="581" y="297"/>
                    <a:pt x="580" y="297"/>
                  </a:cubicBezTo>
                  <a:cubicBezTo>
                    <a:pt x="360" y="297"/>
                    <a:pt x="360" y="297"/>
                    <a:pt x="360" y="297"/>
                  </a:cubicBezTo>
                  <a:cubicBezTo>
                    <a:pt x="360" y="300"/>
                    <a:pt x="364" y="299"/>
                    <a:pt x="364" y="302"/>
                  </a:cubicBezTo>
                  <a:cubicBezTo>
                    <a:pt x="364" y="304"/>
                    <a:pt x="360" y="302"/>
                    <a:pt x="362" y="305"/>
                  </a:cubicBezTo>
                  <a:cubicBezTo>
                    <a:pt x="365" y="308"/>
                    <a:pt x="365" y="308"/>
                    <a:pt x="365" y="314"/>
                  </a:cubicBezTo>
                  <a:cubicBezTo>
                    <a:pt x="364" y="321"/>
                    <a:pt x="364" y="313"/>
                    <a:pt x="362" y="308"/>
                  </a:cubicBezTo>
                  <a:cubicBezTo>
                    <a:pt x="360" y="305"/>
                    <a:pt x="353" y="307"/>
                    <a:pt x="348" y="305"/>
                  </a:cubicBezTo>
                  <a:cubicBezTo>
                    <a:pt x="345" y="302"/>
                    <a:pt x="345" y="307"/>
                    <a:pt x="348" y="310"/>
                  </a:cubicBezTo>
                  <a:cubicBezTo>
                    <a:pt x="350" y="314"/>
                    <a:pt x="351" y="325"/>
                    <a:pt x="351" y="333"/>
                  </a:cubicBezTo>
                  <a:cubicBezTo>
                    <a:pt x="351" y="341"/>
                    <a:pt x="351" y="356"/>
                    <a:pt x="348" y="364"/>
                  </a:cubicBezTo>
                  <a:cubicBezTo>
                    <a:pt x="345" y="370"/>
                    <a:pt x="353" y="381"/>
                    <a:pt x="350" y="389"/>
                  </a:cubicBezTo>
                  <a:cubicBezTo>
                    <a:pt x="347" y="398"/>
                    <a:pt x="353" y="397"/>
                    <a:pt x="353" y="406"/>
                  </a:cubicBezTo>
                  <a:cubicBezTo>
                    <a:pt x="354" y="415"/>
                    <a:pt x="359" y="414"/>
                    <a:pt x="359" y="419"/>
                  </a:cubicBezTo>
                  <a:cubicBezTo>
                    <a:pt x="360" y="423"/>
                    <a:pt x="364" y="420"/>
                    <a:pt x="364" y="426"/>
                  </a:cubicBezTo>
                  <a:cubicBezTo>
                    <a:pt x="365" y="434"/>
                    <a:pt x="370" y="431"/>
                    <a:pt x="368" y="436"/>
                  </a:cubicBezTo>
                  <a:cubicBezTo>
                    <a:pt x="367" y="439"/>
                    <a:pt x="370" y="440"/>
                    <a:pt x="374" y="448"/>
                  </a:cubicBezTo>
                  <a:cubicBezTo>
                    <a:pt x="380" y="454"/>
                    <a:pt x="377" y="458"/>
                    <a:pt x="379" y="459"/>
                  </a:cubicBezTo>
                  <a:cubicBezTo>
                    <a:pt x="382" y="461"/>
                    <a:pt x="386" y="459"/>
                    <a:pt x="392" y="465"/>
                  </a:cubicBezTo>
                  <a:cubicBezTo>
                    <a:pt x="397" y="470"/>
                    <a:pt x="397" y="465"/>
                    <a:pt x="402" y="470"/>
                  </a:cubicBezTo>
                  <a:cubicBezTo>
                    <a:pt x="406" y="475"/>
                    <a:pt x="405" y="476"/>
                    <a:pt x="406" y="481"/>
                  </a:cubicBezTo>
                  <a:cubicBezTo>
                    <a:pt x="411" y="479"/>
                    <a:pt x="421" y="479"/>
                    <a:pt x="424" y="478"/>
                  </a:cubicBezTo>
                  <a:cubicBezTo>
                    <a:pt x="424" y="481"/>
                    <a:pt x="424" y="481"/>
                    <a:pt x="424" y="481"/>
                  </a:cubicBezTo>
                  <a:cubicBezTo>
                    <a:pt x="429" y="482"/>
                    <a:pt x="452" y="492"/>
                    <a:pt x="455" y="493"/>
                  </a:cubicBezTo>
                  <a:cubicBezTo>
                    <a:pt x="478" y="493"/>
                    <a:pt x="478" y="493"/>
                    <a:pt x="478" y="493"/>
                  </a:cubicBezTo>
                  <a:cubicBezTo>
                    <a:pt x="478" y="489"/>
                    <a:pt x="478" y="489"/>
                    <a:pt x="478" y="489"/>
                  </a:cubicBezTo>
                  <a:cubicBezTo>
                    <a:pt x="490" y="489"/>
                    <a:pt x="490" y="489"/>
                    <a:pt x="490" y="489"/>
                  </a:cubicBezTo>
                  <a:cubicBezTo>
                    <a:pt x="490" y="489"/>
                    <a:pt x="499" y="498"/>
                    <a:pt x="502" y="501"/>
                  </a:cubicBezTo>
                  <a:cubicBezTo>
                    <a:pt x="507" y="504"/>
                    <a:pt x="505" y="512"/>
                    <a:pt x="513" y="517"/>
                  </a:cubicBezTo>
                  <a:cubicBezTo>
                    <a:pt x="522" y="520"/>
                    <a:pt x="516" y="506"/>
                    <a:pt x="526" y="507"/>
                  </a:cubicBezTo>
                  <a:cubicBezTo>
                    <a:pt x="536" y="509"/>
                    <a:pt x="537" y="521"/>
                    <a:pt x="543" y="529"/>
                  </a:cubicBezTo>
                  <a:cubicBezTo>
                    <a:pt x="549" y="537"/>
                    <a:pt x="545" y="546"/>
                    <a:pt x="558" y="548"/>
                  </a:cubicBezTo>
                  <a:cubicBezTo>
                    <a:pt x="560" y="548"/>
                    <a:pt x="563" y="551"/>
                    <a:pt x="563" y="549"/>
                  </a:cubicBezTo>
                  <a:cubicBezTo>
                    <a:pt x="563" y="549"/>
                    <a:pt x="563" y="549"/>
                    <a:pt x="565" y="549"/>
                  </a:cubicBezTo>
                  <a:cubicBezTo>
                    <a:pt x="565" y="545"/>
                    <a:pt x="561" y="538"/>
                    <a:pt x="563" y="535"/>
                  </a:cubicBezTo>
                  <a:cubicBezTo>
                    <a:pt x="563" y="532"/>
                    <a:pt x="565" y="531"/>
                    <a:pt x="566" y="529"/>
                  </a:cubicBezTo>
                  <a:cubicBezTo>
                    <a:pt x="568" y="526"/>
                    <a:pt x="572" y="524"/>
                    <a:pt x="571" y="523"/>
                  </a:cubicBezTo>
                  <a:cubicBezTo>
                    <a:pt x="569" y="523"/>
                    <a:pt x="568" y="521"/>
                    <a:pt x="569" y="521"/>
                  </a:cubicBezTo>
                  <a:cubicBezTo>
                    <a:pt x="571" y="523"/>
                    <a:pt x="571" y="520"/>
                    <a:pt x="572" y="521"/>
                  </a:cubicBezTo>
                  <a:cubicBezTo>
                    <a:pt x="574" y="523"/>
                    <a:pt x="578" y="520"/>
                    <a:pt x="580" y="517"/>
                  </a:cubicBezTo>
                  <a:cubicBezTo>
                    <a:pt x="583" y="515"/>
                    <a:pt x="583" y="515"/>
                    <a:pt x="586" y="512"/>
                  </a:cubicBezTo>
                  <a:cubicBezTo>
                    <a:pt x="589" y="510"/>
                    <a:pt x="589" y="510"/>
                    <a:pt x="593" y="509"/>
                  </a:cubicBezTo>
                  <a:cubicBezTo>
                    <a:pt x="600" y="509"/>
                    <a:pt x="600" y="512"/>
                    <a:pt x="603" y="512"/>
                  </a:cubicBezTo>
                  <a:cubicBezTo>
                    <a:pt x="606" y="510"/>
                    <a:pt x="606" y="513"/>
                    <a:pt x="607" y="512"/>
                  </a:cubicBezTo>
                  <a:cubicBezTo>
                    <a:pt x="609" y="510"/>
                    <a:pt x="603" y="510"/>
                    <a:pt x="606" y="509"/>
                  </a:cubicBezTo>
                  <a:cubicBezTo>
                    <a:pt x="607" y="509"/>
                    <a:pt x="609" y="510"/>
                    <a:pt x="609" y="512"/>
                  </a:cubicBezTo>
                  <a:cubicBezTo>
                    <a:pt x="610" y="513"/>
                    <a:pt x="613" y="512"/>
                    <a:pt x="612" y="513"/>
                  </a:cubicBezTo>
                  <a:cubicBezTo>
                    <a:pt x="610" y="515"/>
                    <a:pt x="616" y="517"/>
                    <a:pt x="616" y="517"/>
                  </a:cubicBezTo>
                  <a:cubicBezTo>
                    <a:pt x="616" y="515"/>
                    <a:pt x="618" y="513"/>
                    <a:pt x="619" y="517"/>
                  </a:cubicBezTo>
                  <a:cubicBezTo>
                    <a:pt x="619" y="518"/>
                    <a:pt x="622" y="515"/>
                    <a:pt x="621" y="513"/>
                  </a:cubicBezTo>
                  <a:cubicBezTo>
                    <a:pt x="619" y="512"/>
                    <a:pt x="622" y="512"/>
                    <a:pt x="624" y="515"/>
                  </a:cubicBezTo>
                  <a:cubicBezTo>
                    <a:pt x="627" y="517"/>
                    <a:pt x="625" y="520"/>
                    <a:pt x="627" y="517"/>
                  </a:cubicBezTo>
                  <a:cubicBezTo>
                    <a:pt x="630" y="515"/>
                    <a:pt x="628" y="515"/>
                    <a:pt x="625" y="512"/>
                  </a:cubicBezTo>
                  <a:cubicBezTo>
                    <a:pt x="622" y="510"/>
                    <a:pt x="628" y="510"/>
                    <a:pt x="627" y="507"/>
                  </a:cubicBezTo>
                  <a:cubicBezTo>
                    <a:pt x="625" y="506"/>
                    <a:pt x="625" y="509"/>
                    <a:pt x="624" y="509"/>
                  </a:cubicBezTo>
                  <a:cubicBezTo>
                    <a:pt x="622" y="507"/>
                    <a:pt x="625" y="507"/>
                    <a:pt x="622" y="506"/>
                  </a:cubicBezTo>
                  <a:cubicBezTo>
                    <a:pt x="621" y="506"/>
                    <a:pt x="622" y="507"/>
                    <a:pt x="619" y="507"/>
                  </a:cubicBezTo>
                  <a:cubicBezTo>
                    <a:pt x="616" y="506"/>
                    <a:pt x="619" y="501"/>
                    <a:pt x="622" y="504"/>
                  </a:cubicBezTo>
                  <a:cubicBezTo>
                    <a:pt x="625" y="506"/>
                    <a:pt x="625" y="506"/>
                    <a:pt x="628" y="504"/>
                  </a:cubicBezTo>
                  <a:cubicBezTo>
                    <a:pt x="630" y="501"/>
                    <a:pt x="636" y="504"/>
                    <a:pt x="636" y="503"/>
                  </a:cubicBezTo>
                  <a:cubicBezTo>
                    <a:pt x="638" y="501"/>
                    <a:pt x="636" y="498"/>
                    <a:pt x="639" y="503"/>
                  </a:cubicBezTo>
                  <a:cubicBezTo>
                    <a:pt x="639" y="504"/>
                    <a:pt x="635" y="506"/>
                    <a:pt x="639" y="504"/>
                  </a:cubicBezTo>
                  <a:cubicBezTo>
                    <a:pt x="644" y="504"/>
                    <a:pt x="648" y="503"/>
                    <a:pt x="651" y="504"/>
                  </a:cubicBezTo>
                  <a:cubicBezTo>
                    <a:pt x="654" y="504"/>
                    <a:pt x="656" y="504"/>
                    <a:pt x="656" y="506"/>
                  </a:cubicBezTo>
                  <a:cubicBezTo>
                    <a:pt x="656" y="507"/>
                    <a:pt x="657" y="506"/>
                    <a:pt x="657" y="509"/>
                  </a:cubicBezTo>
                  <a:cubicBezTo>
                    <a:pt x="657" y="512"/>
                    <a:pt x="663" y="509"/>
                    <a:pt x="665" y="509"/>
                  </a:cubicBezTo>
                  <a:cubicBezTo>
                    <a:pt x="667" y="509"/>
                    <a:pt x="665" y="506"/>
                    <a:pt x="668" y="506"/>
                  </a:cubicBezTo>
                  <a:cubicBezTo>
                    <a:pt x="671" y="506"/>
                    <a:pt x="676" y="515"/>
                    <a:pt x="677" y="515"/>
                  </a:cubicBezTo>
                  <a:cubicBezTo>
                    <a:pt x="679" y="515"/>
                    <a:pt x="680" y="521"/>
                    <a:pt x="679" y="524"/>
                  </a:cubicBezTo>
                  <a:cubicBezTo>
                    <a:pt x="677" y="529"/>
                    <a:pt x="679" y="532"/>
                    <a:pt x="680" y="531"/>
                  </a:cubicBezTo>
                  <a:cubicBezTo>
                    <a:pt x="680" y="529"/>
                    <a:pt x="683" y="529"/>
                    <a:pt x="680" y="532"/>
                  </a:cubicBezTo>
                  <a:cubicBezTo>
                    <a:pt x="679" y="534"/>
                    <a:pt x="680" y="538"/>
                    <a:pt x="682" y="540"/>
                  </a:cubicBezTo>
                  <a:cubicBezTo>
                    <a:pt x="685" y="541"/>
                    <a:pt x="683" y="538"/>
                    <a:pt x="685" y="541"/>
                  </a:cubicBezTo>
                  <a:cubicBezTo>
                    <a:pt x="685" y="545"/>
                    <a:pt x="686" y="543"/>
                    <a:pt x="686" y="546"/>
                  </a:cubicBezTo>
                  <a:cubicBezTo>
                    <a:pt x="688" y="551"/>
                    <a:pt x="689" y="548"/>
                    <a:pt x="691" y="552"/>
                  </a:cubicBezTo>
                  <a:cubicBezTo>
                    <a:pt x="691" y="557"/>
                    <a:pt x="692" y="554"/>
                    <a:pt x="692" y="555"/>
                  </a:cubicBezTo>
                  <a:cubicBezTo>
                    <a:pt x="691" y="557"/>
                    <a:pt x="692" y="559"/>
                    <a:pt x="694" y="557"/>
                  </a:cubicBezTo>
                  <a:cubicBezTo>
                    <a:pt x="697" y="555"/>
                    <a:pt x="695" y="560"/>
                    <a:pt x="697" y="557"/>
                  </a:cubicBezTo>
                  <a:cubicBezTo>
                    <a:pt x="700" y="554"/>
                    <a:pt x="697" y="554"/>
                    <a:pt x="699" y="552"/>
                  </a:cubicBezTo>
                  <a:cubicBezTo>
                    <a:pt x="700" y="549"/>
                    <a:pt x="700" y="546"/>
                    <a:pt x="700" y="543"/>
                  </a:cubicBezTo>
                  <a:cubicBezTo>
                    <a:pt x="702" y="538"/>
                    <a:pt x="695" y="529"/>
                    <a:pt x="697" y="524"/>
                  </a:cubicBezTo>
                  <a:cubicBezTo>
                    <a:pt x="697" y="521"/>
                    <a:pt x="691" y="517"/>
                    <a:pt x="689" y="504"/>
                  </a:cubicBezTo>
                  <a:cubicBezTo>
                    <a:pt x="688" y="492"/>
                    <a:pt x="694" y="485"/>
                    <a:pt x="695" y="482"/>
                  </a:cubicBezTo>
                  <a:cubicBezTo>
                    <a:pt x="699" y="481"/>
                    <a:pt x="695" y="481"/>
                    <a:pt x="699" y="481"/>
                  </a:cubicBezTo>
                  <a:cubicBezTo>
                    <a:pt x="702" y="481"/>
                    <a:pt x="703" y="476"/>
                    <a:pt x="705" y="476"/>
                  </a:cubicBezTo>
                  <a:cubicBezTo>
                    <a:pt x="708" y="475"/>
                    <a:pt x="706" y="470"/>
                    <a:pt x="711" y="467"/>
                  </a:cubicBezTo>
                  <a:cubicBezTo>
                    <a:pt x="715" y="464"/>
                    <a:pt x="717" y="467"/>
                    <a:pt x="718" y="464"/>
                  </a:cubicBezTo>
                  <a:cubicBezTo>
                    <a:pt x="718" y="461"/>
                    <a:pt x="723" y="458"/>
                    <a:pt x="726" y="458"/>
                  </a:cubicBezTo>
                  <a:cubicBezTo>
                    <a:pt x="730" y="456"/>
                    <a:pt x="730" y="454"/>
                    <a:pt x="730" y="453"/>
                  </a:cubicBezTo>
                  <a:cubicBezTo>
                    <a:pt x="729" y="453"/>
                    <a:pt x="727" y="456"/>
                    <a:pt x="726" y="454"/>
                  </a:cubicBezTo>
                  <a:cubicBezTo>
                    <a:pt x="724" y="453"/>
                    <a:pt x="726" y="454"/>
                    <a:pt x="727" y="453"/>
                  </a:cubicBezTo>
                  <a:cubicBezTo>
                    <a:pt x="729" y="450"/>
                    <a:pt x="723" y="448"/>
                    <a:pt x="727" y="450"/>
                  </a:cubicBezTo>
                  <a:cubicBezTo>
                    <a:pt x="730" y="450"/>
                    <a:pt x="730" y="451"/>
                    <a:pt x="732" y="450"/>
                  </a:cubicBezTo>
                  <a:cubicBezTo>
                    <a:pt x="734" y="447"/>
                    <a:pt x="734" y="450"/>
                    <a:pt x="734" y="447"/>
                  </a:cubicBezTo>
                  <a:cubicBezTo>
                    <a:pt x="735" y="443"/>
                    <a:pt x="734" y="443"/>
                    <a:pt x="734" y="443"/>
                  </a:cubicBezTo>
                  <a:cubicBezTo>
                    <a:pt x="732" y="445"/>
                    <a:pt x="734" y="443"/>
                    <a:pt x="729" y="443"/>
                  </a:cubicBezTo>
                  <a:cubicBezTo>
                    <a:pt x="726" y="445"/>
                    <a:pt x="726" y="443"/>
                    <a:pt x="726" y="442"/>
                  </a:cubicBezTo>
                  <a:cubicBezTo>
                    <a:pt x="726" y="440"/>
                    <a:pt x="727" y="445"/>
                    <a:pt x="730" y="442"/>
                  </a:cubicBezTo>
                  <a:cubicBezTo>
                    <a:pt x="734" y="439"/>
                    <a:pt x="735" y="445"/>
                    <a:pt x="737" y="445"/>
                  </a:cubicBezTo>
                  <a:cubicBezTo>
                    <a:pt x="737" y="445"/>
                    <a:pt x="735" y="443"/>
                    <a:pt x="734" y="434"/>
                  </a:cubicBezTo>
                  <a:cubicBezTo>
                    <a:pt x="732" y="431"/>
                    <a:pt x="730" y="433"/>
                    <a:pt x="729" y="434"/>
                  </a:cubicBezTo>
                  <a:cubicBezTo>
                    <a:pt x="727" y="434"/>
                    <a:pt x="732" y="431"/>
                    <a:pt x="729" y="429"/>
                  </a:cubicBezTo>
                  <a:cubicBezTo>
                    <a:pt x="727" y="428"/>
                    <a:pt x="730" y="431"/>
                    <a:pt x="730" y="426"/>
                  </a:cubicBezTo>
                  <a:cubicBezTo>
                    <a:pt x="729" y="422"/>
                    <a:pt x="732" y="423"/>
                    <a:pt x="729" y="422"/>
                  </a:cubicBezTo>
                  <a:cubicBezTo>
                    <a:pt x="726" y="419"/>
                    <a:pt x="724" y="417"/>
                    <a:pt x="727" y="420"/>
                  </a:cubicBezTo>
                  <a:cubicBezTo>
                    <a:pt x="730" y="422"/>
                    <a:pt x="729" y="420"/>
                    <a:pt x="729" y="417"/>
                  </a:cubicBezTo>
                  <a:cubicBezTo>
                    <a:pt x="727" y="414"/>
                    <a:pt x="727" y="412"/>
                    <a:pt x="729" y="411"/>
                  </a:cubicBezTo>
                  <a:cubicBezTo>
                    <a:pt x="729" y="408"/>
                    <a:pt x="729" y="408"/>
                    <a:pt x="730" y="406"/>
                  </a:cubicBezTo>
                  <a:cubicBezTo>
                    <a:pt x="732" y="405"/>
                    <a:pt x="730" y="406"/>
                    <a:pt x="730" y="408"/>
                  </a:cubicBezTo>
                  <a:cubicBezTo>
                    <a:pt x="729" y="409"/>
                    <a:pt x="729" y="411"/>
                    <a:pt x="730" y="412"/>
                  </a:cubicBezTo>
                  <a:cubicBezTo>
                    <a:pt x="730" y="414"/>
                    <a:pt x="729" y="414"/>
                    <a:pt x="730" y="415"/>
                  </a:cubicBezTo>
                  <a:cubicBezTo>
                    <a:pt x="730" y="417"/>
                    <a:pt x="729" y="417"/>
                    <a:pt x="730" y="419"/>
                  </a:cubicBezTo>
                  <a:cubicBezTo>
                    <a:pt x="732" y="420"/>
                    <a:pt x="732" y="417"/>
                    <a:pt x="734" y="419"/>
                  </a:cubicBezTo>
                  <a:cubicBezTo>
                    <a:pt x="734" y="422"/>
                    <a:pt x="732" y="422"/>
                    <a:pt x="734" y="422"/>
                  </a:cubicBezTo>
                  <a:cubicBezTo>
                    <a:pt x="735" y="423"/>
                    <a:pt x="730" y="429"/>
                    <a:pt x="732" y="431"/>
                  </a:cubicBezTo>
                  <a:cubicBezTo>
                    <a:pt x="734" y="431"/>
                    <a:pt x="735" y="423"/>
                    <a:pt x="738" y="420"/>
                  </a:cubicBezTo>
                  <a:cubicBezTo>
                    <a:pt x="741" y="415"/>
                    <a:pt x="740" y="412"/>
                    <a:pt x="738" y="412"/>
                  </a:cubicBezTo>
                  <a:cubicBezTo>
                    <a:pt x="737" y="412"/>
                    <a:pt x="737" y="409"/>
                    <a:pt x="735" y="406"/>
                  </a:cubicBezTo>
                  <a:cubicBezTo>
                    <a:pt x="735" y="403"/>
                    <a:pt x="735" y="401"/>
                    <a:pt x="738" y="400"/>
                  </a:cubicBezTo>
                  <a:cubicBezTo>
                    <a:pt x="741" y="398"/>
                    <a:pt x="734" y="401"/>
                    <a:pt x="737" y="406"/>
                  </a:cubicBezTo>
                  <a:cubicBezTo>
                    <a:pt x="740" y="411"/>
                    <a:pt x="741" y="406"/>
                    <a:pt x="741" y="409"/>
                  </a:cubicBezTo>
                  <a:cubicBezTo>
                    <a:pt x="740" y="414"/>
                    <a:pt x="743" y="409"/>
                    <a:pt x="746" y="405"/>
                  </a:cubicBezTo>
                  <a:cubicBezTo>
                    <a:pt x="747" y="400"/>
                    <a:pt x="750" y="395"/>
                    <a:pt x="747" y="395"/>
                  </a:cubicBezTo>
                  <a:cubicBezTo>
                    <a:pt x="746" y="395"/>
                    <a:pt x="746" y="394"/>
                    <a:pt x="747" y="391"/>
                  </a:cubicBezTo>
                  <a:cubicBezTo>
                    <a:pt x="750" y="389"/>
                    <a:pt x="755" y="386"/>
                    <a:pt x="758" y="386"/>
                  </a:cubicBezTo>
                  <a:cubicBezTo>
                    <a:pt x="761" y="384"/>
                    <a:pt x="769" y="384"/>
                    <a:pt x="769" y="383"/>
                  </a:cubicBezTo>
                  <a:cubicBezTo>
                    <a:pt x="769" y="381"/>
                    <a:pt x="769" y="378"/>
                    <a:pt x="770" y="381"/>
                  </a:cubicBezTo>
                  <a:cubicBezTo>
                    <a:pt x="770" y="383"/>
                    <a:pt x="770" y="384"/>
                    <a:pt x="773" y="381"/>
                  </a:cubicBezTo>
                  <a:cubicBezTo>
                    <a:pt x="776" y="378"/>
                    <a:pt x="773" y="384"/>
                    <a:pt x="776" y="383"/>
                  </a:cubicBezTo>
                  <a:cubicBezTo>
                    <a:pt x="778" y="380"/>
                    <a:pt x="781" y="383"/>
                    <a:pt x="781" y="380"/>
                  </a:cubicBezTo>
                  <a:cubicBezTo>
                    <a:pt x="779" y="377"/>
                    <a:pt x="779" y="375"/>
                    <a:pt x="778" y="377"/>
                  </a:cubicBezTo>
                  <a:cubicBezTo>
                    <a:pt x="778" y="377"/>
                    <a:pt x="779" y="377"/>
                    <a:pt x="779" y="378"/>
                  </a:cubicBezTo>
                  <a:cubicBezTo>
                    <a:pt x="779" y="380"/>
                    <a:pt x="776" y="381"/>
                    <a:pt x="776" y="378"/>
                  </a:cubicBezTo>
                  <a:cubicBezTo>
                    <a:pt x="775" y="375"/>
                    <a:pt x="775" y="375"/>
                    <a:pt x="773" y="374"/>
                  </a:cubicBezTo>
                  <a:cubicBezTo>
                    <a:pt x="770" y="374"/>
                    <a:pt x="776" y="370"/>
                    <a:pt x="775" y="369"/>
                  </a:cubicBezTo>
                  <a:cubicBezTo>
                    <a:pt x="773" y="369"/>
                    <a:pt x="775" y="363"/>
                    <a:pt x="778" y="360"/>
                  </a:cubicBezTo>
                  <a:cubicBezTo>
                    <a:pt x="779" y="358"/>
                    <a:pt x="776" y="358"/>
                    <a:pt x="778" y="356"/>
                  </a:cubicBezTo>
                  <a:cubicBezTo>
                    <a:pt x="779" y="356"/>
                    <a:pt x="779" y="360"/>
                    <a:pt x="782" y="358"/>
                  </a:cubicBezTo>
                  <a:cubicBezTo>
                    <a:pt x="784" y="356"/>
                    <a:pt x="784" y="355"/>
                    <a:pt x="785" y="355"/>
                  </a:cubicBezTo>
                  <a:cubicBezTo>
                    <a:pt x="788" y="355"/>
                    <a:pt x="787" y="349"/>
                    <a:pt x="790" y="350"/>
                  </a:cubicBezTo>
                  <a:cubicBezTo>
                    <a:pt x="793" y="352"/>
                    <a:pt x="791" y="350"/>
                    <a:pt x="793" y="350"/>
                  </a:cubicBezTo>
                  <a:cubicBezTo>
                    <a:pt x="794" y="349"/>
                    <a:pt x="794" y="352"/>
                    <a:pt x="796" y="349"/>
                  </a:cubicBezTo>
                  <a:cubicBezTo>
                    <a:pt x="799" y="347"/>
                    <a:pt x="801" y="349"/>
                    <a:pt x="802" y="347"/>
                  </a:cubicBezTo>
                  <a:cubicBezTo>
                    <a:pt x="804" y="344"/>
                    <a:pt x="804" y="345"/>
                    <a:pt x="802" y="344"/>
                  </a:cubicBezTo>
                  <a:cubicBezTo>
                    <a:pt x="802" y="342"/>
                    <a:pt x="802" y="341"/>
                    <a:pt x="801" y="341"/>
                  </a:cubicBezTo>
                  <a:cubicBezTo>
                    <a:pt x="799" y="341"/>
                    <a:pt x="799" y="338"/>
                    <a:pt x="799" y="336"/>
                  </a:cubicBezTo>
                  <a:cubicBezTo>
                    <a:pt x="799" y="336"/>
                    <a:pt x="799" y="336"/>
                    <a:pt x="798" y="335"/>
                  </a:cubicBezTo>
                  <a:cubicBezTo>
                    <a:pt x="796" y="335"/>
                    <a:pt x="798" y="335"/>
                    <a:pt x="798" y="333"/>
                  </a:cubicBezTo>
                  <a:cubicBezTo>
                    <a:pt x="798" y="331"/>
                    <a:pt x="798" y="324"/>
                    <a:pt x="798" y="322"/>
                  </a:cubicBezTo>
                  <a:cubicBezTo>
                    <a:pt x="798" y="319"/>
                    <a:pt x="798" y="319"/>
                    <a:pt x="794" y="317"/>
                  </a:cubicBezTo>
                  <a:cubicBezTo>
                    <a:pt x="793" y="314"/>
                    <a:pt x="791" y="316"/>
                    <a:pt x="790" y="317"/>
                  </a:cubicBezTo>
                  <a:cubicBezTo>
                    <a:pt x="788" y="317"/>
                    <a:pt x="787" y="317"/>
                    <a:pt x="787" y="316"/>
                  </a:cubicBezTo>
                  <a:cubicBezTo>
                    <a:pt x="787" y="314"/>
                    <a:pt x="785" y="314"/>
                    <a:pt x="785" y="314"/>
                  </a:cubicBezTo>
                  <a:cubicBezTo>
                    <a:pt x="785" y="314"/>
                    <a:pt x="782" y="319"/>
                    <a:pt x="781" y="322"/>
                  </a:cubicBezTo>
                  <a:cubicBezTo>
                    <a:pt x="778" y="325"/>
                    <a:pt x="781" y="325"/>
                    <a:pt x="779" y="327"/>
                  </a:cubicBezTo>
                  <a:cubicBezTo>
                    <a:pt x="776" y="330"/>
                    <a:pt x="779" y="331"/>
                    <a:pt x="778" y="333"/>
                  </a:cubicBezTo>
                  <a:cubicBezTo>
                    <a:pt x="775" y="335"/>
                    <a:pt x="778" y="333"/>
                    <a:pt x="775" y="336"/>
                  </a:cubicBezTo>
                  <a:cubicBezTo>
                    <a:pt x="772" y="338"/>
                    <a:pt x="776" y="338"/>
                    <a:pt x="775" y="338"/>
                  </a:cubicBezTo>
                  <a:cubicBezTo>
                    <a:pt x="773" y="338"/>
                    <a:pt x="773" y="341"/>
                    <a:pt x="772" y="339"/>
                  </a:cubicBezTo>
                  <a:cubicBezTo>
                    <a:pt x="772" y="339"/>
                    <a:pt x="772" y="341"/>
                    <a:pt x="770" y="339"/>
                  </a:cubicBezTo>
                  <a:cubicBezTo>
                    <a:pt x="769" y="339"/>
                    <a:pt x="769" y="339"/>
                    <a:pt x="769" y="342"/>
                  </a:cubicBezTo>
                  <a:cubicBezTo>
                    <a:pt x="746" y="342"/>
                    <a:pt x="746" y="342"/>
                    <a:pt x="746" y="342"/>
                  </a:cubicBezTo>
                  <a:cubicBezTo>
                    <a:pt x="744" y="342"/>
                    <a:pt x="743" y="344"/>
                    <a:pt x="743" y="342"/>
                  </a:cubicBezTo>
                  <a:cubicBezTo>
                    <a:pt x="741" y="342"/>
                    <a:pt x="737" y="345"/>
                    <a:pt x="734" y="349"/>
                  </a:cubicBezTo>
                  <a:close/>
                  <a:moveTo>
                    <a:pt x="807" y="630"/>
                  </a:moveTo>
                  <a:cubicBezTo>
                    <a:pt x="810" y="629"/>
                    <a:pt x="808" y="630"/>
                    <a:pt x="813" y="630"/>
                  </a:cubicBezTo>
                  <a:cubicBezTo>
                    <a:pt x="816" y="629"/>
                    <a:pt x="817" y="625"/>
                    <a:pt x="811" y="625"/>
                  </a:cubicBezTo>
                  <a:cubicBezTo>
                    <a:pt x="805" y="624"/>
                    <a:pt x="802" y="624"/>
                    <a:pt x="802" y="629"/>
                  </a:cubicBezTo>
                  <a:cubicBezTo>
                    <a:pt x="804" y="630"/>
                    <a:pt x="802" y="630"/>
                    <a:pt x="807" y="630"/>
                  </a:cubicBezTo>
                  <a:close/>
                  <a:moveTo>
                    <a:pt x="100" y="619"/>
                  </a:moveTo>
                  <a:cubicBezTo>
                    <a:pt x="102" y="616"/>
                    <a:pt x="106" y="618"/>
                    <a:pt x="106" y="615"/>
                  </a:cubicBezTo>
                  <a:cubicBezTo>
                    <a:pt x="106" y="615"/>
                    <a:pt x="106" y="615"/>
                    <a:pt x="106" y="615"/>
                  </a:cubicBezTo>
                  <a:cubicBezTo>
                    <a:pt x="106" y="615"/>
                    <a:pt x="106" y="615"/>
                    <a:pt x="106" y="613"/>
                  </a:cubicBezTo>
                  <a:cubicBezTo>
                    <a:pt x="105" y="613"/>
                    <a:pt x="105" y="613"/>
                    <a:pt x="105" y="613"/>
                  </a:cubicBezTo>
                  <a:cubicBezTo>
                    <a:pt x="105" y="611"/>
                    <a:pt x="105" y="613"/>
                    <a:pt x="105" y="613"/>
                  </a:cubicBezTo>
                  <a:cubicBezTo>
                    <a:pt x="105" y="611"/>
                    <a:pt x="105" y="610"/>
                    <a:pt x="103" y="610"/>
                  </a:cubicBezTo>
                  <a:cubicBezTo>
                    <a:pt x="103" y="610"/>
                    <a:pt x="100" y="607"/>
                    <a:pt x="99" y="607"/>
                  </a:cubicBezTo>
                  <a:cubicBezTo>
                    <a:pt x="99" y="607"/>
                    <a:pt x="99" y="607"/>
                    <a:pt x="99" y="607"/>
                  </a:cubicBezTo>
                  <a:cubicBezTo>
                    <a:pt x="97" y="607"/>
                    <a:pt x="99" y="610"/>
                    <a:pt x="99" y="610"/>
                  </a:cubicBezTo>
                  <a:cubicBezTo>
                    <a:pt x="99" y="610"/>
                    <a:pt x="97" y="611"/>
                    <a:pt x="97" y="613"/>
                  </a:cubicBezTo>
                  <a:cubicBezTo>
                    <a:pt x="97" y="615"/>
                    <a:pt x="97" y="615"/>
                    <a:pt x="97" y="615"/>
                  </a:cubicBezTo>
                  <a:cubicBezTo>
                    <a:pt x="97" y="615"/>
                    <a:pt x="97" y="615"/>
                    <a:pt x="97" y="615"/>
                  </a:cubicBezTo>
                  <a:cubicBezTo>
                    <a:pt x="97" y="616"/>
                    <a:pt x="97" y="618"/>
                    <a:pt x="97" y="619"/>
                  </a:cubicBezTo>
                  <a:cubicBezTo>
                    <a:pt x="99" y="619"/>
                    <a:pt x="100" y="621"/>
                    <a:pt x="100" y="619"/>
                  </a:cubicBezTo>
                  <a:moveTo>
                    <a:pt x="96" y="601"/>
                  </a:moveTo>
                  <a:cubicBezTo>
                    <a:pt x="94" y="601"/>
                    <a:pt x="94" y="601"/>
                    <a:pt x="94" y="601"/>
                  </a:cubicBezTo>
                  <a:cubicBezTo>
                    <a:pt x="92" y="601"/>
                    <a:pt x="92" y="599"/>
                    <a:pt x="92" y="599"/>
                  </a:cubicBezTo>
                  <a:cubicBezTo>
                    <a:pt x="92" y="599"/>
                    <a:pt x="92" y="599"/>
                    <a:pt x="92" y="599"/>
                  </a:cubicBezTo>
                  <a:cubicBezTo>
                    <a:pt x="91" y="601"/>
                    <a:pt x="91" y="601"/>
                    <a:pt x="91" y="601"/>
                  </a:cubicBezTo>
                  <a:cubicBezTo>
                    <a:pt x="92" y="601"/>
                    <a:pt x="92" y="601"/>
                    <a:pt x="94" y="602"/>
                  </a:cubicBezTo>
                  <a:cubicBezTo>
                    <a:pt x="94" y="602"/>
                    <a:pt x="92" y="604"/>
                    <a:pt x="94" y="604"/>
                  </a:cubicBezTo>
                  <a:cubicBezTo>
                    <a:pt x="94" y="604"/>
                    <a:pt x="99" y="604"/>
                    <a:pt x="96" y="601"/>
                  </a:cubicBezTo>
                  <a:cubicBezTo>
                    <a:pt x="96" y="601"/>
                    <a:pt x="96" y="601"/>
                    <a:pt x="96" y="601"/>
                  </a:cubicBezTo>
                  <a:moveTo>
                    <a:pt x="82" y="593"/>
                  </a:moveTo>
                  <a:cubicBezTo>
                    <a:pt x="82" y="593"/>
                    <a:pt x="80" y="593"/>
                    <a:pt x="80" y="594"/>
                  </a:cubicBezTo>
                  <a:cubicBezTo>
                    <a:pt x="80" y="594"/>
                    <a:pt x="79" y="593"/>
                    <a:pt x="79" y="594"/>
                  </a:cubicBezTo>
                  <a:cubicBezTo>
                    <a:pt x="80" y="599"/>
                    <a:pt x="82" y="596"/>
                    <a:pt x="82" y="596"/>
                  </a:cubicBezTo>
                  <a:cubicBezTo>
                    <a:pt x="82" y="596"/>
                    <a:pt x="82" y="596"/>
                    <a:pt x="82" y="596"/>
                  </a:cubicBezTo>
                  <a:cubicBezTo>
                    <a:pt x="83" y="597"/>
                    <a:pt x="83" y="597"/>
                    <a:pt x="83" y="597"/>
                  </a:cubicBezTo>
                  <a:cubicBezTo>
                    <a:pt x="83" y="596"/>
                    <a:pt x="83" y="596"/>
                    <a:pt x="83" y="596"/>
                  </a:cubicBezTo>
                  <a:cubicBezTo>
                    <a:pt x="83" y="596"/>
                    <a:pt x="83" y="596"/>
                    <a:pt x="83" y="596"/>
                  </a:cubicBezTo>
                  <a:cubicBezTo>
                    <a:pt x="83" y="596"/>
                    <a:pt x="83" y="596"/>
                    <a:pt x="83" y="596"/>
                  </a:cubicBezTo>
                  <a:cubicBezTo>
                    <a:pt x="83" y="594"/>
                    <a:pt x="83" y="596"/>
                    <a:pt x="83" y="596"/>
                  </a:cubicBezTo>
                  <a:cubicBezTo>
                    <a:pt x="82" y="594"/>
                    <a:pt x="82" y="593"/>
                    <a:pt x="82" y="593"/>
                  </a:cubicBezTo>
                  <a:moveTo>
                    <a:pt x="71" y="590"/>
                  </a:moveTo>
                  <a:cubicBezTo>
                    <a:pt x="71" y="585"/>
                    <a:pt x="67" y="588"/>
                    <a:pt x="67" y="590"/>
                  </a:cubicBezTo>
                  <a:cubicBezTo>
                    <a:pt x="67" y="590"/>
                    <a:pt x="71" y="591"/>
                    <a:pt x="71" y="590"/>
                  </a:cubicBezTo>
                  <a:moveTo>
                    <a:pt x="89" y="601"/>
                  </a:moveTo>
                  <a:cubicBezTo>
                    <a:pt x="89" y="602"/>
                    <a:pt x="89" y="604"/>
                    <a:pt x="91" y="602"/>
                  </a:cubicBezTo>
                  <a:cubicBezTo>
                    <a:pt x="91" y="601"/>
                    <a:pt x="91" y="601"/>
                    <a:pt x="91" y="601"/>
                  </a:cubicBezTo>
                  <a:cubicBezTo>
                    <a:pt x="89" y="601"/>
                    <a:pt x="88" y="601"/>
                    <a:pt x="89" y="601"/>
                  </a:cubicBezTo>
                  <a:moveTo>
                    <a:pt x="92" y="604"/>
                  </a:moveTo>
                  <a:cubicBezTo>
                    <a:pt x="94" y="604"/>
                    <a:pt x="92" y="605"/>
                    <a:pt x="91" y="604"/>
                  </a:cubicBezTo>
                  <a:cubicBezTo>
                    <a:pt x="92" y="604"/>
                    <a:pt x="92" y="604"/>
                    <a:pt x="92" y="604"/>
                  </a:cubicBezTo>
                  <a:moveTo>
                    <a:pt x="89" y="597"/>
                  </a:moveTo>
                  <a:cubicBezTo>
                    <a:pt x="88" y="597"/>
                    <a:pt x="88" y="597"/>
                    <a:pt x="86" y="597"/>
                  </a:cubicBezTo>
                  <a:cubicBezTo>
                    <a:pt x="86" y="599"/>
                    <a:pt x="86" y="599"/>
                    <a:pt x="86" y="599"/>
                  </a:cubicBezTo>
                  <a:cubicBezTo>
                    <a:pt x="88" y="599"/>
                    <a:pt x="88" y="599"/>
                    <a:pt x="88" y="599"/>
                  </a:cubicBezTo>
                  <a:cubicBezTo>
                    <a:pt x="89" y="599"/>
                    <a:pt x="89" y="599"/>
                    <a:pt x="89" y="599"/>
                  </a:cubicBezTo>
                  <a:cubicBezTo>
                    <a:pt x="91" y="599"/>
                    <a:pt x="91" y="597"/>
                    <a:pt x="91" y="597"/>
                  </a:cubicBezTo>
                  <a:cubicBezTo>
                    <a:pt x="89" y="597"/>
                    <a:pt x="89" y="597"/>
                    <a:pt x="89" y="597"/>
                  </a:cubicBezTo>
                  <a:cubicBezTo>
                    <a:pt x="89" y="597"/>
                    <a:pt x="89" y="597"/>
                    <a:pt x="89" y="597"/>
                  </a:cubicBezTo>
                  <a:moveTo>
                    <a:pt x="65" y="590"/>
                  </a:moveTo>
                  <a:cubicBezTo>
                    <a:pt x="65" y="590"/>
                    <a:pt x="62" y="591"/>
                    <a:pt x="64" y="591"/>
                  </a:cubicBezTo>
                  <a:cubicBezTo>
                    <a:pt x="65" y="590"/>
                    <a:pt x="65" y="590"/>
                    <a:pt x="65" y="590"/>
                  </a:cubicBezTo>
                </a:path>
              </a:pathLst>
            </a:custGeom>
            <a:grpFill/>
            <a:ln w="3175" cmpd="sng">
              <a:solidFill>
                <a:srgbClr val="5B616A"/>
              </a:solidFill>
              <a:round/>
              <a:headEnd/>
              <a:tailEnd/>
            </a:ln>
          </p:spPr>
          <p:txBody>
            <a:bodyPr/>
            <a:lstStyle/>
            <a:p>
              <a:endParaRPr lang="en-GB"/>
            </a:p>
          </p:txBody>
        </p:sp>
        <p:sp>
          <p:nvSpPr>
            <p:cNvPr id="81" name="Freeform 290">
              <a:extLst>
                <a:ext uri="{FF2B5EF4-FFF2-40B4-BE49-F238E27FC236}">
                  <a16:creationId xmlns:a16="http://schemas.microsoft.com/office/drawing/2014/main" id="{C57A4C54-B27A-BDF3-D353-D36FBB492110}"/>
                </a:ext>
              </a:extLst>
            </p:cNvPr>
            <p:cNvSpPr>
              <a:spLocks/>
            </p:cNvSpPr>
            <p:nvPr/>
          </p:nvSpPr>
          <p:spPr bwMode="auto">
            <a:xfrm>
              <a:off x="3102965" y="4967376"/>
              <a:ext cx="987954" cy="1230395"/>
            </a:xfrm>
            <a:custGeom>
              <a:avLst/>
              <a:gdLst/>
              <a:ahLst/>
              <a:cxnLst>
                <a:cxn ang="0">
                  <a:pos x="169" y="380"/>
                </a:cxn>
                <a:cxn ang="0">
                  <a:pos x="157" y="368"/>
                </a:cxn>
                <a:cxn ang="0">
                  <a:pos x="145" y="357"/>
                </a:cxn>
                <a:cxn ang="0">
                  <a:pos x="140" y="350"/>
                </a:cxn>
                <a:cxn ang="0">
                  <a:pos x="163" y="325"/>
                </a:cxn>
                <a:cxn ang="0">
                  <a:pos x="159" y="307"/>
                </a:cxn>
                <a:cxn ang="0">
                  <a:pos x="154" y="291"/>
                </a:cxn>
                <a:cxn ang="0">
                  <a:pos x="143" y="273"/>
                </a:cxn>
                <a:cxn ang="0">
                  <a:pos x="134" y="263"/>
                </a:cxn>
                <a:cxn ang="0">
                  <a:pos x="133" y="248"/>
                </a:cxn>
                <a:cxn ang="0">
                  <a:pos x="133" y="224"/>
                </a:cxn>
                <a:cxn ang="0">
                  <a:pos x="118" y="213"/>
                </a:cxn>
                <a:cxn ang="0">
                  <a:pos x="101" y="184"/>
                </a:cxn>
                <a:cxn ang="0">
                  <a:pos x="80" y="171"/>
                </a:cxn>
                <a:cxn ang="0">
                  <a:pos x="58" y="154"/>
                </a:cxn>
                <a:cxn ang="0">
                  <a:pos x="34" y="161"/>
                </a:cxn>
                <a:cxn ang="0">
                  <a:pos x="20" y="148"/>
                </a:cxn>
                <a:cxn ang="0">
                  <a:pos x="10" y="118"/>
                </a:cxn>
                <a:cxn ang="0">
                  <a:pos x="31" y="94"/>
                </a:cxn>
                <a:cxn ang="0">
                  <a:pos x="41" y="70"/>
                </a:cxn>
                <a:cxn ang="0">
                  <a:pos x="37" y="48"/>
                </a:cxn>
                <a:cxn ang="0">
                  <a:pos x="45" y="47"/>
                </a:cxn>
                <a:cxn ang="0">
                  <a:pos x="38" y="42"/>
                </a:cxn>
                <a:cxn ang="0">
                  <a:pos x="52" y="36"/>
                </a:cxn>
                <a:cxn ang="0">
                  <a:pos x="58" y="31"/>
                </a:cxn>
                <a:cxn ang="0">
                  <a:pos x="72" y="45"/>
                </a:cxn>
                <a:cxn ang="0">
                  <a:pos x="87" y="33"/>
                </a:cxn>
                <a:cxn ang="0">
                  <a:pos x="81" y="14"/>
                </a:cxn>
                <a:cxn ang="0">
                  <a:pos x="98" y="13"/>
                </a:cxn>
                <a:cxn ang="0">
                  <a:pos x="115" y="2"/>
                </a:cxn>
                <a:cxn ang="0">
                  <a:pos x="119" y="16"/>
                </a:cxn>
                <a:cxn ang="0">
                  <a:pos x="119" y="33"/>
                </a:cxn>
                <a:cxn ang="0">
                  <a:pos x="131" y="38"/>
                </a:cxn>
                <a:cxn ang="0">
                  <a:pos x="145" y="34"/>
                </a:cxn>
                <a:cxn ang="0">
                  <a:pos x="151" y="30"/>
                </a:cxn>
                <a:cxn ang="0">
                  <a:pos x="160" y="30"/>
                </a:cxn>
                <a:cxn ang="0">
                  <a:pos x="169" y="30"/>
                </a:cxn>
                <a:cxn ang="0">
                  <a:pos x="179" y="20"/>
                </a:cxn>
                <a:cxn ang="0">
                  <a:pos x="185" y="10"/>
                </a:cxn>
                <a:cxn ang="0">
                  <a:pos x="188" y="16"/>
                </a:cxn>
                <a:cxn ang="0">
                  <a:pos x="189" y="28"/>
                </a:cxn>
                <a:cxn ang="0">
                  <a:pos x="192" y="33"/>
                </a:cxn>
                <a:cxn ang="0">
                  <a:pos x="197" y="44"/>
                </a:cxn>
                <a:cxn ang="0">
                  <a:pos x="185" y="59"/>
                </a:cxn>
                <a:cxn ang="0">
                  <a:pos x="191" y="64"/>
                </a:cxn>
                <a:cxn ang="0">
                  <a:pos x="206" y="55"/>
                </a:cxn>
                <a:cxn ang="0">
                  <a:pos x="217" y="59"/>
                </a:cxn>
                <a:cxn ang="0">
                  <a:pos x="235" y="67"/>
                </a:cxn>
                <a:cxn ang="0">
                  <a:pos x="239" y="83"/>
                </a:cxn>
                <a:cxn ang="0">
                  <a:pos x="270" y="80"/>
                </a:cxn>
                <a:cxn ang="0">
                  <a:pos x="297" y="100"/>
                </a:cxn>
                <a:cxn ang="0">
                  <a:pos x="317" y="123"/>
                </a:cxn>
                <a:cxn ang="0">
                  <a:pos x="296" y="168"/>
                </a:cxn>
                <a:cxn ang="0">
                  <a:pos x="284" y="198"/>
                </a:cxn>
                <a:cxn ang="0">
                  <a:pos x="281" y="232"/>
                </a:cxn>
                <a:cxn ang="0">
                  <a:pos x="268" y="268"/>
                </a:cxn>
                <a:cxn ang="0">
                  <a:pos x="250" y="282"/>
                </a:cxn>
                <a:cxn ang="0">
                  <a:pos x="223" y="294"/>
                </a:cxn>
                <a:cxn ang="0">
                  <a:pos x="207" y="336"/>
                </a:cxn>
                <a:cxn ang="0">
                  <a:pos x="186" y="371"/>
                </a:cxn>
                <a:cxn ang="0">
                  <a:pos x="168" y="392"/>
                </a:cxn>
              </a:cxnLst>
              <a:rect l="0" t="0" r="r" b="b"/>
              <a:pathLst>
                <a:path w="319" h="392">
                  <a:moveTo>
                    <a:pt x="168" y="392"/>
                  </a:moveTo>
                  <a:cubicBezTo>
                    <a:pt x="166" y="385"/>
                    <a:pt x="174" y="386"/>
                    <a:pt x="169" y="380"/>
                  </a:cubicBezTo>
                  <a:cubicBezTo>
                    <a:pt x="166" y="375"/>
                    <a:pt x="168" y="375"/>
                    <a:pt x="163" y="374"/>
                  </a:cubicBezTo>
                  <a:cubicBezTo>
                    <a:pt x="160" y="371"/>
                    <a:pt x="162" y="371"/>
                    <a:pt x="157" y="368"/>
                  </a:cubicBezTo>
                  <a:cubicBezTo>
                    <a:pt x="153" y="366"/>
                    <a:pt x="154" y="361"/>
                    <a:pt x="151" y="364"/>
                  </a:cubicBezTo>
                  <a:cubicBezTo>
                    <a:pt x="146" y="366"/>
                    <a:pt x="150" y="361"/>
                    <a:pt x="145" y="357"/>
                  </a:cubicBezTo>
                  <a:cubicBezTo>
                    <a:pt x="139" y="352"/>
                    <a:pt x="139" y="360"/>
                    <a:pt x="136" y="355"/>
                  </a:cubicBezTo>
                  <a:cubicBezTo>
                    <a:pt x="137" y="354"/>
                    <a:pt x="137" y="352"/>
                    <a:pt x="140" y="350"/>
                  </a:cubicBezTo>
                  <a:cubicBezTo>
                    <a:pt x="142" y="350"/>
                    <a:pt x="142" y="347"/>
                    <a:pt x="148" y="340"/>
                  </a:cubicBezTo>
                  <a:cubicBezTo>
                    <a:pt x="153" y="332"/>
                    <a:pt x="159" y="329"/>
                    <a:pt x="163" y="325"/>
                  </a:cubicBezTo>
                  <a:cubicBezTo>
                    <a:pt x="168" y="322"/>
                    <a:pt x="168" y="316"/>
                    <a:pt x="166" y="310"/>
                  </a:cubicBezTo>
                  <a:cubicBezTo>
                    <a:pt x="163" y="302"/>
                    <a:pt x="162" y="308"/>
                    <a:pt x="159" y="307"/>
                  </a:cubicBezTo>
                  <a:cubicBezTo>
                    <a:pt x="162" y="305"/>
                    <a:pt x="163" y="293"/>
                    <a:pt x="160" y="290"/>
                  </a:cubicBezTo>
                  <a:cubicBezTo>
                    <a:pt x="159" y="288"/>
                    <a:pt x="157" y="291"/>
                    <a:pt x="154" y="291"/>
                  </a:cubicBezTo>
                  <a:cubicBezTo>
                    <a:pt x="151" y="291"/>
                    <a:pt x="154" y="288"/>
                    <a:pt x="151" y="276"/>
                  </a:cubicBezTo>
                  <a:cubicBezTo>
                    <a:pt x="150" y="273"/>
                    <a:pt x="145" y="271"/>
                    <a:pt x="143" y="273"/>
                  </a:cubicBezTo>
                  <a:cubicBezTo>
                    <a:pt x="143" y="274"/>
                    <a:pt x="133" y="273"/>
                    <a:pt x="133" y="271"/>
                  </a:cubicBezTo>
                  <a:cubicBezTo>
                    <a:pt x="134" y="268"/>
                    <a:pt x="133" y="268"/>
                    <a:pt x="134" y="263"/>
                  </a:cubicBezTo>
                  <a:cubicBezTo>
                    <a:pt x="136" y="260"/>
                    <a:pt x="131" y="255"/>
                    <a:pt x="131" y="252"/>
                  </a:cubicBezTo>
                  <a:cubicBezTo>
                    <a:pt x="134" y="251"/>
                    <a:pt x="134" y="251"/>
                    <a:pt x="133" y="248"/>
                  </a:cubicBezTo>
                  <a:cubicBezTo>
                    <a:pt x="133" y="246"/>
                    <a:pt x="136" y="243"/>
                    <a:pt x="134" y="240"/>
                  </a:cubicBezTo>
                  <a:cubicBezTo>
                    <a:pt x="134" y="238"/>
                    <a:pt x="140" y="227"/>
                    <a:pt x="133" y="224"/>
                  </a:cubicBezTo>
                  <a:cubicBezTo>
                    <a:pt x="128" y="223"/>
                    <a:pt x="128" y="218"/>
                    <a:pt x="130" y="215"/>
                  </a:cubicBezTo>
                  <a:cubicBezTo>
                    <a:pt x="131" y="212"/>
                    <a:pt x="122" y="213"/>
                    <a:pt x="118" y="213"/>
                  </a:cubicBezTo>
                  <a:cubicBezTo>
                    <a:pt x="113" y="212"/>
                    <a:pt x="116" y="192"/>
                    <a:pt x="111" y="187"/>
                  </a:cubicBezTo>
                  <a:cubicBezTo>
                    <a:pt x="107" y="182"/>
                    <a:pt x="105" y="189"/>
                    <a:pt x="101" y="184"/>
                  </a:cubicBezTo>
                  <a:cubicBezTo>
                    <a:pt x="98" y="181"/>
                    <a:pt x="99" y="184"/>
                    <a:pt x="95" y="179"/>
                  </a:cubicBezTo>
                  <a:cubicBezTo>
                    <a:pt x="89" y="175"/>
                    <a:pt x="86" y="178"/>
                    <a:pt x="80" y="171"/>
                  </a:cubicBezTo>
                  <a:cubicBezTo>
                    <a:pt x="73" y="165"/>
                    <a:pt x="73" y="159"/>
                    <a:pt x="75" y="151"/>
                  </a:cubicBezTo>
                  <a:cubicBezTo>
                    <a:pt x="78" y="145"/>
                    <a:pt x="66" y="148"/>
                    <a:pt x="58" y="154"/>
                  </a:cubicBezTo>
                  <a:cubicBezTo>
                    <a:pt x="49" y="162"/>
                    <a:pt x="51" y="164"/>
                    <a:pt x="41" y="161"/>
                  </a:cubicBezTo>
                  <a:cubicBezTo>
                    <a:pt x="37" y="159"/>
                    <a:pt x="37" y="162"/>
                    <a:pt x="34" y="161"/>
                  </a:cubicBezTo>
                  <a:cubicBezTo>
                    <a:pt x="31" y="161"/>
                    <a:pt x="34" y="143"/>
                    <a:pt x="31" y="148"/>
                  </a:cubicBezTo>
                  <a:cubicBezTo>
                    <a:pt x="29" y="151"/>
                    <a:pt x="19" y="156"/>
                    <a:pt x="20" y="148"/>
                  </a:cubicBezTo>
                  <a:cubicBezTo>
                    <a:pt x="20" y="142"/>
                    <a:pt x="11" y="148"/>
                    <a:pt x="13" y="143"/>
                  </a:cubicBezTo>
                  <a:cubicBezTo>
                    <a:pt x="14" y="139"/>
                    <a:pt x="0" y="126"/>
                    <a:pt x="10" y="118"/>
                  </a:cubicBezTo>
                  <a:cubicBezTo>
                    <a:pt x="16" y="115"/>
                    <a:pt x="13" y="108"/>
                    <a:pt x="17" y="101"/>
                  </a:cubicBezTo>
                  <a:cubicBezTo>
                    <a:pt x="23" y="97"/>
                    <a:pt x="25" y="98"/>
                    <a:pt x="31" y="94"/>
                  </a:cubicBezTo>
                  <a:cubicBezTo>
                    <a:pt x="37" y="90"/>
                    <a:pt x="34" y="97"/>
                    <a:pt x="38" y="94"/>
                  </a:cubicBezTo>
                  <a:cubicBezTo>
                    <a:pt x="38" y="92"/>
                    <a:pt x="40" y="76"/>
                    <a:pt x="41" y="70"/>
                  </a:cubicBezTo>
                  <a:cubicBezTo>
                    <a:pt x="43" y="62"/>
                    <a:pt x="40" y="62"/>
                    <a:pt x="41" y="59"/>
                  </a:cubicBezTo>
                  <a:cubicBezTo>
                    <a:pt x="41" y="56"/>
                    <a:pt x="38" y="61"/>
                    <a:pt x="37" y="48"/>
                  </a:cubicBezTo>
                  <a:cubicBezTo>
                    <a:pt x="37" y="45"/>
                    <a:pt x="40" y="47"/>
                    <a:pt x="41" y="45"/>
                  </a:cubicBezTo>
                  <a:cubicBezTo>
                    <a:pt x="41" y="45"/>
                    <a:pt x="43" y="47"/>
                    <a:pt x="45" y="47"/>
                  </a:cubicBezTo>
                  <a:cubicBezTo>
                    <a:pt x="45" y="48"/>
                    <a:pt x="45" y="42"/>
                    <a:pt x="43" y="42"/>
                  </a:cubicBezTo>
                  <a:cubicBezTo>
                    <a:pt x="40" y="42"/>
                    <a:pt x="38" y="42"/>
                    <a:pt x="38" y="42"/>
                  </a:cubicBezTo>
                  <a:cubicBezTo>
                    <a:pt x="38" y="36"/>
                    <a:pt x="38" y="36"/>
                    <a:pt x="38" y="36"/>
                  </a:cubicBezTo>
                  <a:cubicBezTo>
                    <a:pt x="52" y="36"/>
                    <a:pt x="52" y="36"/>
                    <a:pt x="52" y="36"/>
                  </a:cubicBezTo>
                  <a:cubicBezTo>
                    <a:pt x="51" y="34"/>
                    <a:pt x="51" y="31"/>
                    <a:pt x="54" y="34"/>
                  </a:cubicBezTo>
                  <a:cubicBezTo>
                    <a:pt x="55" y="38"/>
                    <a:pt x="57" y="31"/>
                    <a:pt x="58" y="31"/>
                  </a:cubicBezTo>
                  <a:cubicBezTo>
                    <a:pt x="63" y="38"/>
                    <a:pt x="58" y="42"/>
                    <a:pt x="63" y="41"/>
                  </a:cubicBezTo>
                  <a:cubicBezTo>
                    <a:pt x="66" y="47"/>
                    <a:pt x="69" y="44"/>
                    <a:pt x="72" y="45"/>
                  </a:cubicBezTo>
                  <a:cubicBezTo>
                    <a:pt x="76" y="47"/>
                    <a:pt x="75" y="41"/>
                    <a:pt x="81" y="39"/>
                  </a:cubicBezTo>
                  <a:cubicBezTo>
                    <a:pt x="87" y="39"/>
                    <a:pt x="83" y="34"/>
                    <a:pt x="87" y="33"/>
                  </a:cubicBezTo>
                  <a:cubicBezTo>
                    <a:pt x="92" y="30"/>
                    <a:pt x="90" y="27"/>
                    <a:pt x="87" y="28"/>
                  </a:cubicBezTo>
                  <a:cubicBezTo>
                    <a:pt x="84" y="30"/>
                    <a:pt x="84" y="19"/>
                    <a:pt x="81" y="14"/>
                  </a:cubicBezTo>
                  <a:cubicBezTo>
                    <a:pt x="78" y="10"/>
                    <a:pt x="86" y="13"/>
                    <a:pt x="92" y="16"/>
                  </a:cubicBezTo>
                  <a:cubicBezTo>
                    <a:pt x="99" y="20"/>
                    <a:pt x="93" y="11"/>
                    <a:pt x="98" y="13"/>
                  </a:cubicBezTo>
                  <a:cubicBezTo>
                    <a:pt x="102" y="13"/>
                    <a:pt x="113" y="8"/>
                    <a:pt x="111" y="2"/>
                  </a:cubicBezTo>
                  <a:cubicBezTo>
                    <a:pt x="111" y="2"/>
                    <a:pt x="113" y="2"/>
                    <a:pt x="115" y="2"/>
                  </a:cubicBezTo>
                  <a:cubicBezTo>
                    <a:pt x="116" y="0"/>
                    <a:pt x="118" y="3"/>
                    <a:pt x="116" y="6"/>
                  </a:cubicBezTo>
                  <a:cubicBezTo>
                    <a:pt x="115" y="11"/>
                    <a:pt x="122" y="10"/>
                    <a:pt x="119" y="16"/>
                  </a:cubicBezTo>
                  <a:cubicBezTo>
                    <a:pt x="119" y="19"/>
                    <a:pt x="119" y="19"/>
                    <a:pt x="118" y="25"/>
                  </a:cubicBezTo>
                  <a:cubicBezTo>
                    <a:pt x="116" y="31"/>
                    <a:pt x="119" y="28"/>
                    <a:pt x="119" y="33"/>
                  </a:cubicBezTo>
                  <a:cubicBezTo>
                    <a:pt x="119" y="38"/>
                    <a:pt x="125" y="42"/>
                    <a:pt x="127" y="41"/>
                  </a:cubicBezTo>
                  <a:cubicBezTo>
                    <a:pt x="130" y="39"/>
                    <a:pt x="128" y="38"/>
                    <a:pt x="131" y="38"/>
                  </a:cubicBezTo>
                  <a:cubicBezTo>
                    <a:pt x="134" y="39"/>
                    <a:pt x="136" y="34"/>
                    <a:pt x="139" y="33"/>
                  </a:cubicBezTo>
                  <a:cubicBezTo>
                    <a:pt x="142" y="33"/>
                    <a:pt x="140" y="34"/>
                    <a:pt x="145" y="34"/>
                  </a:cubicBezTo>
                  <a:cubicBezTo>
                    <a:pt x="146" y="33"/>
                    <a:pt x="151" y="38"/>
                    <a:pt x="150" y="33"/>
                  </a:cubicBezTo>
                  <a:cubicBezTo>
                    <a:pt x="148" y="30"/>
                    <a:pt x="148" y="28"/>
                    <a:pt x="151" y="30"/>
                  </a:cubicBezTo>
                  <a:cubicBezTo>
                    <a:pt x="153" y="31"/>
                    <a:pt x="157" y="25"/>
                    <a:pt x="157" y="28"/>
                  </a:cubicBezTo>
                  <a:cubicBezTo>
                    <a:pt x="157" y="30"/>
                    <a:pt x="159" y="28"/>
                    <a:pt x="160" y="30"/>
                  </a:cubicBezTo>
                  <a:cubicBezTo>
                    <a:pt x="162" y="33"/>
                    <a:pt x="163" y="33"/>
                    <a:pt x="165" y="31"/>
                  </a:cubicBezTo>
                  <a:cubicBezTo>
                    <a:pt x="166" y="28"/>
                    <a:pt x="166" y="33"/>
                    <a:pt x="169" y="30"/>
                  </a:cubicBezTo>
                  <a:cubicBezTo>
                    <a:pt x="171" y="28"/>
                    <a:pt x="169" y="31"/>
                    <a:pt x="172" y="31"/>
                  </a:cubicBezTo>
                  <a:cubicBezTo>
                    <a:pt x="175" y="31"/>
                    <a:pt x="177" y="24"/>
                    <a:pt x="179" y="20"/>
                  </a:cubicBezTo>
                  <a:cubicBezTo>
                    <a:pt x="182" y="16"/>
                    <a:pt x="182" y="16"/>
                    <a:pt x="183" y="14"/>
                  </a:cubicBezTo>
                  <a:cubicBezTo>
                    <a:pt x="185" y="11"/>
                    <a:pt x="183" y="11"/>
                    <a:pt x="185" y="10"/>
                  </a:cubicBezTo>
                  <a:cubicBezTo>
                    <a:pt x="185" y="10"/>
                    <a:pt x="186" y="13"/>
                    <a:pt x="186" y="14"/>
                  </a:cubicBezTo>
                  <a:cubicBezTo>
                    <a:pt x="188" y="16"/>
                    <a:pt x="188" y="14"/>
                    <a:pt x="188" y="16"/>
                  </a:cubicBezTo>
                  <a:cubicBezTo>
                    <a:pt x="188" y="19"/>
                    <a:pt x="188" y="24"/>
                    <a:pt x="189" y="25"/>
                  </a:cubicBezTo>
                  <a:cubicBezTo>
                    <a:pt x="189" y="25"/>
                    <a:pt x="189" y="27"/>
                    <a:pt x="189" y="28"/>
                  </a:cubicBezTo>
                  <a:cubicBezTo>
                    <a:pt x="189" y="30"/>
                    <a:pt x="191" y="30"/>
                    <a:pt x="191" y="31"/>
                  </a:cubicBezTo>
                  <a:cubicBezTo>
                    <a:pt x="191" y="33"/>
                    <a:pt x="191" y="31"/>
                    <a:pt x="192" y="33"/>
                  </a:cubicBezTo>
                  <a:cubicBezTo>
                    <a:pt x="192" y="34"/>
                    <a:pt x="192" y="36"/>
                    <a:pt x="194" y="36"/>
                  </a:cubicBezTo>
                  <a:cubicBezTo>
                    <a:pt x="197" y="34"/>
                    <a:pt x="198" y="42"/>
                    <a:pt x="197" y="44"/>
                  </a:cubicBezTo>
                  <a:cubicBezTo>
                    <a:pt x="192" y="44"/>
                    <a:pt x="192" y="52"/>
                    <a:pt x="188" y="53"/>
                  </a:cubicBezTo>
                  <a:cubicBezTo>
                    <a:pt x="183" y="55"/>
                    <a:pt x="186" y="56"/>
                    <a:pt x="185" y="59"/>
                  </a:cubicBezTo>
                  <a:cubicBezTo>
                    <a:pt x="182" y="62"/>
                    <a:pt x="189" y="56"/>
                    <a:pt x="188" y="62"/>
                  </a:cubicBezTo>
                  <a:cubicBezTo>
                    <a:pt x="185" y="67"/>
                    <a:pt x="189" y="59"/>
                    <a:pt x="191" y="64"/>
                  </a:cubicBezTo>
                  <a:cubicBezTo>
                    <a:pt x="191" y="69"/>
                    <a:pt x="188" y="53"/>
                    <a:pt x="195" y="55"/>
                  </a:cubicBezTo>
                  <a:cubicBezTo>
                    <a:pt x="203" y="56"/>
                    <a:pt x="200" y="53"/>
                    <a:pt x="206" y="55"/>
                  </a:cubicBezTo>
                  <a:cubicBezTo>
                    <a:pt x="214" y="58"/>
                    <a:pt x="204" y="62"/>
                    <a:pt x="206" y="67"/>
                  </a:cubicBezTo>
                  <a:cubicBezTo>
                    <a:pt x="207" y="70"/>
                    <a:pt x="209" y="59"/>
                    <a:pt x="217" y="59"/>
                  </a:cubicBezTo>
                  <a:cubicBezTo>
                    <a:pt x="223" y="59"/>
                    <a:pt x="223" y="62"/>
                    <a:pt x="226" y="62"/>
                  </a:cubicBezTo>
                  <a:cubicBezTo>
                    <a:pt x="229" y="62"/>
                    <a:pt x="229" y="66"/>
                    <a:pt x="235" y="67"/>
                  </a:cubicBezTo>
                  <a:cubicBezTo>
                    <a:pt x="241" y="69"/>
                    <a:pt x="238" y="70"/>
                    <a:pt x="241" y="73"/>
                  </a:cubicBezTo>
                  <a:cubicBezTo>
                    <a:pt x="242" y="75"/>
                    <a:pt x="238" y="81"/>
                    <a:pt x="239" y="83"/>
                  </a:cubicBezTo>
                  <a:cubicBezTo>
                    <a:pt x="241" y="84"/>
                    <a:pt x="245" y="75"/>
                    <a:pt x="250" y="76"/>
                  </a:cubicBezTo>
                  <a:cubicBezTo>
                    <a:pt x="255" y="78"/>
                    <a:pt x="261" y="81"/>
                    <a:pt x="270" y="80"/>
                  </a:cubicBezTo>
                  <a:cubicBezTo>
                    <a:pt x="277" y="78"/>
                    <a:pt x="281" y="83"/>
                    <a:pt x="287" y="87"/>
                  </a:cubicBezTo>
                  <a:cubicBezTo>
                    <a:pt x="293" y="94"/>
                    <a:pt x="288" y="94"/>
                    <a:pt x="297" y="100"/>
                  </a:cubicBezTo>
                  <a:cubicBezTo>
                    <a:pt x="306" y="106"/>
                    <a:pt x="306" y="100"/>
                    <a:pt x="311" y="104"/>
                  </a:cubicBezTo>
                  <a:cubicBezTo>
                    <a:pt x="316" y="108"/>
                    <a:pt x="316" y="114"/>
                    <a:pt x="317" y="123"/>
                  </a:cubicBezTo>
                  <a:cubicBezTo>
                    <a:pt x="319" y="133"/>
                    <a:pt x="316" y="137"/>
                    <a:pt x="308" y="148"/>
                  </a:cubicBezTo>
                  <a:cubicBezTo>
                    <a:pt x="302" y="161"/>
                    <a:pt x="300" y="156"/>
                    <a:pt x="296" y="168"/>
                  </a:cubicBezTo>
                  <a:cubicBezTo>
                    <a:pt x="291" y="179"/>
                    <a:pt x="290" y="184"/>
                    <a:pt x="287" y="178"/>
                  </a:cubicBezTo>
                  <a:cubicBezTo>
                    <a:pt x="284" y="171"/>
                    <a:pt x="284" y="192"/>
                    <a:pt x="284" y="198"/>
                  </a:cubicBezTo>
                  <a:cubicBezTo>
                    <a:pt x="282" y="204"/>
                    <a:pt x="287" y="206"/>
                    <a:pt x="284" y="213"/>
                  </a:cubicBezTo>
                  <a:cubicBezTo>
                    <a:pt x="281" y="221"/>
                    <a:pt x="284" y="229"/>
                    <a:pt x="281" y="232"/>
                  </a:cubicBezTo>
                  <a:cubicBezTo>
                    <a:pt x="276" y="234"/>
                    <a:pt x="281" y="240"/>
                    <a:pt x="276" y="249"/>
                  </a:cubicBezTo>
                  <a:cubicBezTo>
                    <a:pt x="271" y="259"/>
                    <a:pt x="265" y="262"/>
                    <a:pt x="268" y="268"/>
                  </a:cubicBezTo>
                  <a:cubicBezTo>
                    <a:pt x="270" y="273"/>
                    <a:pt x="259" y="276"/>
                    <a:pt x="261" y="279"/>
                  </a:cubicBezTo>
                  <a:cubicBezTo>
                    <a:pt x="262" y="282"/>
                    <a:pt x="256" y="280"/>
                    <a:pt x="250" y="282"/>
                  </a:cubicBezTo>
                  <a:cubicBezTo>
                    <a:pt x="242" y="283"/>
                    <a:pt x="247" y="280"/>
                    <a:pt x="241" y="282"/>
                  </a:cubicBezTo>
                  <a:cubicBezTo>
                    <a:pt x="236" y="283"/>
                    <a:pt x="238" y="288"/>
                    <a:pt x="223" y="294"/>
                  </a:cubicBezTo>
                  <a:cubicBezTo>
                    <a:pt x="218" y="296"/>
                    <a:pt x="209" y="304"/>
                    <a:pt x="209" y="311"/>
                  </a:cubicBezTo>
                  <a:cubicBezTo>
                    <a:pt x="207" y="321"/>
                    <a:pt x="210" y="329"/>
                    <a:pt x="207" y="336"/>
                  </a:cubicBezTo>
                  <a:cubicBezTo>
                    <a:pt x="203" y="343"/>
                    <a:pt x="203" y="338"/>
                    <a:pt x="198" y="349"/>
                  </a:cubicBezTo>
                  <a:cubicBezTo>
                    <a:pt x="194" y="358"/>
                    <a:pt x="192" y="366"/>
                    <a:pt x="186" y="371"/>
                  </a:cubicBezTo>
                  <a:cubicBezTo>
                    <a:pt x="179" y="377"/>
                    <a:pt x="179" y="377"/>
                    <a:pt x="175" y="385"/>
                  </a:cubicBezTo>
                  <a:cubicBezTo>
                    <a:pt x="175" y="389"/>
                    <a:pt x="171" y="388"/>
                    <a:pt x="168" y="392"/>
                  </a:cubicBezTo>
                </a:path>
              </a:pathLst>
            </a:custGeom>
            <a:grpFill/>
            <a:ln w="3175" cmpd="sng">
              <a:solidFill>
                <a:srgbClr val="5B616A"/>
              </a:solidFill>
              <a:round/>
              <a:headEnd/>
              <a:tailEnd/>
            </a:ln>
          </p:spPr>
          <p:txBody>
            <a:bodyPr/>
            <a:lstStyle/>
            <a:p>
              <a:endParaRPr lang="en-GB"/>
            </a:p>
          </p:txBody>
        </p:sp>
        <p:sp>
          <p:nvSpPr>
            <p:cNvPr id="82" name="Freeform 291">
              <a:extLst>
                <a:ext uri="{FF2B5EF4-FFF2-40B4-BE49-F238E27FC236}">
                  <a16:creationId xmlns:a16="http://schemas.microsoft.com/office/drawing/2014/main" id="{E396BEB5-00B3-DCC4-A929-731B7692319A}"/>
                </a:ext>
              </a:extLst>
            </p:cNvPr>
            <p:cNvSpPr>
              <a:spLocks/>
            </p:cNvSpPr>
            <p:nvPr/>
          </p:nvSpPr>
          <p:spPr bwMode="auto">
            <a:xfrm>
              <a:off x="3701483" y="5064513"/>
              <a:ext cx="7980" cy="9713"/>
            </a:xfrm>
            <a:custGeom>
              <a:avLst/>
              <a:gdLst/>
              <a:ahLst/>
              <a:cxnLst>
                <a:cxn ang="0">
                  <a:pos x="0" y="0"/>
                </a:cxn>
                <a:cxn ang="0">
                  <a:pos x="1" y="3"/>
                </a:cxn>
                <a:cxn ang="0">
                  <a:pos x="0" y="0"/>
                </a:cxn>
              </a:cxnLst>
              <a:rect l="0" t="0" r="r" b="b"/>
              <a:pathLst>
                <a:path w="3" h="3">
                  <a:moveTo>
                    <a:pt x="0" y="0"/>
                  </a:moveTo>
                  <a:cubicBezTo>
                    <a:pt x="1" y="0"/>
                    <a:pt x="3" y="3"/>
                    <a:pt x="1" y="3"/>
                  </a:cubicBezTo>
                  <a:cubicBezTo>
                    <a:pt x="1" y="3"/>
                    <a:pt x="0" y="2"/>
                    <a:pt x="0" y="0"/>
                  </a:cubicBezTo>
                </a:path>
              </a:pathLst>
            </a:custGeom>
            <a:grpFill/>
            <a:ln w="3175" cmpd="sng">
              <a:solidFill>
                <a:srgbClr val="5B616A"/>
              </a:solidFill>
              <a:round/>
              <a:headEnd/>
              <a:tailEnd/>
            </a:ln>
          </p:spPr>
          <p:txBody>
            <a:bodyPr/>
            <a:lstStyle/>
            <a:p>
              <a:endParaRPr lang="en-GB"/>
            </a:p>
          </p:txBody>
        </p:sp>
        <p:sp>
          <p:nvSpPr>
            <p:cNvPr id="83" name="Freeform 292">
              <a:extLst>
                <a:ext uri="{FF2B5EF4-FFF2-40B4-BE49-F238E27FC236}">
                  <a16:creationId xmlns:a16="http://schemas.microsoft.com/office/drawing/2014/main" id="{87387DD6-456C-9BD5-D2D4-4F01303163B6}"/>
                </a:ext>
              </a:extLst>
            </p:cNvPr>
            <p:cNvSpPr>
              <a:spLocks/>
            </p:cNvSpPr>
            <p:nvPr/>
          </p:nvSpPr>
          <p:spPr bwMode="auto">
            <a:xfrm>
              <a:off x="3701483" y="5111462"/>
              <a:ext cx="11172" cy="12952"/>
            </a:xfrm>
            <a:custGeom>
              <a:avLst/>
              <a:gdLst/>
              <a:ahLst/>
              <a:cxnLst>
                <a:cxn ang="0">
                  <a:pos x="3" y="1"/>
                </a:cxn>
                <a:cxn ang="0">
                  <a:pos x="3" y="4"/>
                </a:cxn>
                <a:cxn ang="0">
                  <a:pos x="3" y="1"/>
                </a:cxn>
              </a:cxnLst>
              <a:rect l="0" t="0" r="r" b="b"/>
              <a:pathLst>
                <a:path w="4" h="4">
                  <a:moveTo>
                    <a:pt x="3" y="1"/>
                  </a:moveTo>
                  <a:cubicBezTo>
                    <a:pt x="4" y="0"/>
                    <a:pt x="3" y="3"/>
                    <a:pt x="3" y="4"/>
                  </a:cubicBezTo>
                  <a:cubicBezTo>
                    <a:pt x="1" y="4"/>
                    <a:pt x="0" y="3"/>
                    <a:pt x="3" y="1"/>
                  </a:cubicBezTo>
                </a:path>
              </a:pathLst>
            </a:custGeom>
            <a:grpFill/>
            <a:ln w="3175" cmpd="sng">
              <a:solidFill>
                <a:srgbClr val="5B616A"/>
              </a:solidFill>
              <a:round/>
              <a:headEnd/>
              <a:tailEnd/>
            </a:ln>
          </p:spPr>
          <p:txBody>
            <a:bodyPr/>
            <a:lstStyle/>
            <a:p>
              <a:endParaRPr lang="en-GB"/>
            </a:p>
          </p:txBody>
        </p:sp>
        <p:sp>
          <p:nvSpPr>
            <p:cNvPr id="84" name="Freeform 293">
              <a:extLst>
                <a:ext uri="{FF2B5EF4-FFF2-40B4-BE49-F238E27FC236}">
                  <a16:creationId xmlns:a16="http://schemas.microsoft.com/office/drawing/2014/main" id="{2A07632A-709F-605E-61B1-0B77DAC3B036}"/>
                </a:ext>
              </a:extLst>
            </p:cNvPr>
            <p:cNvSpPr>
              <a:spLocks/>
            </p:cNvSpPr>
            <p:nvPr/>
          </p:nvSpPr>
          <p:spPr bwMode="auto">
            <a:xfrm>
              <a:off x="3695100" y="5114700"/>
              <a:ext cx="7980" cy="14570"/>
            </a:xfrm>
            <a:custGeom>
              <a:avLst/>
              <a:gdLst/>
              <a:ahLst/>
              <a:cxnLst>
                <a:cxn ang="0">
                  <a:pos x="3" y="5"/>
                </a:cxn>
                <a:cxn ang="0">
                  <a:pos x="2" y="2"/>
                </a:cxn>
                <a:cxn ang="0">
                  <a:pos x="3" y="2"/>
                </a:cxn>
                <a:cxn ang="0">
                  <a:pos x="3" y="5"/>
                </a:cxn>
              </a:cxnLst>
              <a:rect l="0" t="0" r="r" b="b"/>
              <a:pathLst>
                <a:path w="3" h="5">
                  <a:moveTo>
                    <a:pt x="3" y="5"/>
                  </a:moveTo>
                  <a:cubicBezTo>
                    <a:pt x="0" y="5"/>
                    <a:pt x="2" y="3"/>
                    <a:pt x="2" y="2"/>
                  </a:cubicBezTo>
                  <a:cubicBezTo>
                    <a:pt x="2" y="2"/>
                    <a:pt x="2" y="0"/>
                    <a:pt x="3" y="2"/>
                  </a:cubicBezTo>
                  <a:cubicBezTo>
                    <a:pt x="3" y="3"/>
                    <a:pt x="3" y="5"/>
                    <a:pt x="3" y="5"/>
                  </a:cubicBezTo>
                </a:path>
              </a:pathLst>
            </a:custGeom>
            <a:grpFill/>
            <a:ln w="3175" cmpd="sng">
              <a:solidFill>
                <a:srgbClr val="5B616A"/>
              </a:solidFill>
              <a:round/>
              <a:headEnd/>
              <a:tailEnd/>
            </a:ln>
          </p:spPr>
          <p:txBody>
            <a:bodyPr/>
            <a:lstStyle/>
            <a:p>
              <a:endParaRPr lang="en-GB"/>
            </a:p>
          </p:txBody>
        </p:sp>
        <p:sp>
          <p:nvSpPr>
            <p:cNvPr id="85" name="Freeform 294">
              <a:extLst>
                <a:ext uri="{FF2B5EF4-FFF2-40B4-BE49-F238E27FC236}">
                  <a16:creationId xmlns:a16="http://schemas.microsoft.com/office/drawing/2014/main" id="{D3D3D70C-0601-9458-4D71-EA6CA4EBF8F5}"/>
                </a:ext>
              </a:extLst>
            </p:cNvPr>
            <p:cNvSpPr>
              <a:spLocks/>
            </p:cNvSpPr>
            <p:nvPr/>
          </p:nvSpPr>
          <p:spPr bwMode="auto">
            <a:xfrm>
              <a:off x="3675946" y="5138984"/>
              <a:ext cx="9577" cy="9713"/>
            </a:xfrm>
            <a:custGeom>
              <a:avLst/>
              <a:gdLst/>
              <a:ahLst/>
              <a:cxnLst>
                <a:cxn ang="0">
                  <a:pos x="2" y="3"/>
                </a:cxn>
                <a:cxn ang="0">
                  <a:pos x="2" y="0"/>
                </a:cxn>
                <a:cxn ang="0">
                  <a:pos x="2" y="3"/>
                </a:cxn>
              </a:cxnLst>
              <a:rect l="0" t="0" r="r" b="b"/>
              <a:pathLst>
                <a:path w="3" h="3">
                  <a:moveTo>
                    <a:pt x="2" y="3"/>
                  </a:moveTo>
                  <a:cubicBezTo>
                    <a:pt x="0" y="3"/>
                    <a:pt x="2" y="0"/>
                    <a:pt x="2" y="0"/>
                  </a:cubicBezTo>
                  <a:cubicBezTo>
                    <a:pt x="3" y="0"/>
                    <a:pt x="2" y="3"/>
                    <a:pt x="2" y="3"/>
                  </a:cubicBezTo>
                </a:path>
              </a:pathLst>
            </a:custGeom>
            <a:grpFill/>
            <a:ln w="3175" cmpd="sng">
              <a:solidFill>
                <a:srgbClr val="5B616A"/>
              </a:solidFill>
              <a:round/>
              <a:headEnd/>
              <a:tailEnd/>
            </a:ln>
          </p:spPr>
          <p:txBody>
            <a:bodyPr/>
            <a:lstStyle/>
            <a:p>
              <a:endParaRPr lang="en-GB"/>
            </a:p>
          </p:txBody>
        </p:sp>
        <p:sp>
          <p:nvSpPr>
            <p:cNvPr id="86" name="Freeform 295">
              <a:extLst>
                <a:ext uri="{FF2B5EF4-FFF2-40B4-BE49-F238E27FC236}">
                  <a16:creationId xmlns:a16="http://schemas.microsoft.com/office/drawing/2014/main" id="{119649C2-3999-9CC6-705A-28DA39AB36BB}"/>
                </a:ext>
              </a:extLst>
            </p:cNvPr>
            <p:cNvSpPr>
              <a:spLocks/>
            </p:cNvSpPr>
            <p:nvPr/>
          </p:nvSpPr>
          <p:spPr bwMode="auto">
            <a:xfrm>
              <a:off x="3682331" y="5148697"/>
              <a:ext cx="9577" cy="9713"/>
            </a:xfrm>
            <a:custGeom>
              <a:avLst/>
              <a:gdLst/>
              <a:ahLst/>
              <a:cxnLst>
                <a:cxn ang="0">
                  <a:pos x="1" y="3"/>
                </a:cxn>
                <a:cxn ang="0">
                  <a:pos x="3" y="1"/>
                </a:cxn>
                <a:cxn ang="0">
                  <a:pos x="1" y="3"/>
                </a:cxn>
              </a:cxnLst>
              <a:rect l="0" t="0" r="r" b="b"/>
              <a:pathLst>
                <a:path w="3" h="3">
                  <a:moveTo>
                    <a:pt x="1" y="3"/>
                  </a:moveTo>
                  <a:cubicBezTo>
                    <a:pt x="0" y="3"/>
                    <a:pt x="3" y="0"/>
                    <a:pt x="3" y="1"/>
                  </a:cubicBezTo>
                  <a:cubicBezTo>
                    <a:pt x="3" y="1"/>
                    <a:pt x="3" y="3"/>
                    <a:pt x="1" y="3"/>
                  </a:cubicBezTo>
                </a:path>
              </a:pathLst>
            </a:custGeom>
            <a:grpFill/>
            <a:ln w="3175" cmpd="sng">
              <a:solidFill>
                <a:srgbClr val="5B616A"/>
              </a:solidFill>
              <a:round/>
              <a:headEnd/>
              <a:tailEnd/>
            </a:ln>
          </p:spPr>
          <p:txBody>
            <a:bodyPr/>
            <a:lstStyle/>
            <a:p>
              <a:endParaRPr lang="en-GB"/>
            </a:p>
          </p:txBody>
        </p:sp>
        <p:sp>
          <p:nvSpPr>
            <p:cNvPr id="87" name="Freeform 296">
              <a:extLst>
                <a:ext uri="{FF2B5EF4-FFF2-40B4-BE49-F238E27FC236}">
                  <a16:creationId xmlns:a16="http://schemas.microsoft.com/office/drawing/2014/main" id="{AC956A16-E6EE-CB68-2AF2-E32B7BF1876A}"/>
                </a:ext>
              </a:extLst>
            </p:cNvPr>
            <p:cNvSpPr>
              <a:spLocks/>
            </p:cNvSpPr>
            <p:nvPr/>
          </p:nvSpPr>
          <p:spPr bwMode="auto">
            <a:xfrm>
              <a:off x="3682331" y="5142222"/>
              <a:ext cx="9577" cy="6475"/>
            </a:xfrm>
            <a:custGeom>
              <a:avLst/>
              <a:gdLst/>
              <a:ahLst/>
              <a:cxnLst>
                <a:cxn ang="0">
                  <a:pos x="1" y="2"/>
                </a:cxn>
                <a:cxn ang="0">
                  <a:pos x="3" y="0"/>
                </a:cxn>
                <a:cxn ang="0">
                  <a:pos x="1" y="2"/>
                </a:cxn>
              </a:cxnLst>
              <a:rect l="0" t="0" r="r" b="b"/>
              <a:pathLst>
                <a:path w="3" h="2">
                  <a:moveTo>
                    <a:pt x="1" y="2"/>
                  </a:moveTo>
                  <a:cubicBezTo>
                    <a:pt x="0" y="2"/>
                    <a:pt x="1" y="0"/>
                    <a:pt x="3" y="0"/>
                  </a:cubicBezTo>
                  <a:cubicBezTo>
                    <a:pt x="1" y="2"/>
                    <a:pt x="1" y="2"/>
                    <a:pt x="1" y="2"/>
                  </a:cubicBezTo>
                </a:path>
              </a:pathLst>
            </a:custGeom>
            <a:grpFill/>
            <a:ln w="3175" cmpd="sng">
              <a:solidFill>
                <a:srgbClr val="5B616A"/>
              </a:solidFill>
              <a:round/>
              <a:headEnd/>
              <a:tailEnd/>
            </a:ln>
          </p:spPr>
          <p:txBody>
            <a:bodyPr/>
            <a:lstStyle/>
            <a:p>
              <a:endParaRPr lang="en-GB"/>
            </a:p>
          </p:txBody>
        </p:sp>
        <p:sp>
          <p:nvSpPr>
            <p:cNvPr id="88" name="Freeform 297">
              <a:extLst>
                <a:ext uri="{FF2B5EF4-FFF2-40B4-BE49-F238E27FC236}">
                  <a16:creationId xmlns:a16="http://schemas.microsoft.com/office/drawing/2014/main" id="{C786CE22-DB2E-AC0D-6D35-EADD845947CF}"/>
                </a:ext>
              </a:extLst>
            </p:cNvPr>
            <p:cNvSpPr>
              <a:spLocks/>
            </p:cNvSpPr>
            <p:nvPr/>
          </p:nvSpPr>
          <p:spPr bwMode="auto">
            <a:xfrm>
              <a:off x="3703080" y="5104986"/>
              <a:ext cx="9577" cy="9713"/>
            </a:xfrm>
            <a:custGeom>
              <a:avLst/>
              <a:gdLst/>
              <a:ahLst/>
              <a:cxnLst>
                <a:cxn ang="0">
                  <a:pos x="0" y="2"/>
                </a:cxn>
                <a:cxn ang="0">
                  <a:pos x="3" y="2"/>
                </a:cxn>
                <a:cxn ang="0">
                  <a:pos x="0" y="2"/>
                </a:cxn>
              </a:cxnLst>
              <a:rect l="0" t="0" r="r" b="b"/>
              <a:pathLst>
                <a:path w="3" h="3">
                  <a:moveTo>
                    <a:pt x="0" y="2"/>
                  </a:moveTo>
                  <a:cubicBezTo>
                    <a:pt x="0" y="2"/>
                    <a:pt x="2" y="0"/>
                    <a:pt x="3" y="2"/>
                  </a:cubicBezTo>
                  <a:cubicBezTo>
                    <a:pt x="3" y="2"/>
                    <a:pt x="0" y="3"/>
                    <a:pt x="0" y="2"/>
                  </a:cubicBezTo>
                </a:path>
              </a:pathLst>
            </a:custGeom>
            <a:grpFill/>
            <a:ln w="3175" cmpd="sng">
              <a:solidFill>
                <a:srgbClr val="5B616A"/>
              </a:solidFill>
              <a:round/>
              <a:headEnd/>
              <a:tailEnd/>
            </a:ln>
          </p:spPr>
          <p:txBody>
            <a:bodyPr/>
            <a:lstStyle/>
            <a:p>
              <a:endParaRPr lang="en-GB"/>
            </a:p>
          </p:txBody>
        </p:sp>
        <p:sp>
          <p:nvSpPr>
            <p:cNvPr id="89" name="Freeform 298">
              <a:extLst>
                <a:ext uri="{FF2B5EF4-FFF2-40B4-BE49-F238E27FC236}">
                  <a16:creationId xmlns:a16="http://schemas.microsoft.com/office/drawing/2014/main" id="{3466926D-B81B-0C09-BD71-77E96414FF8E}"/>
                </a:ext>
              </a:extLst>
            </p:cNvPr>
            <p:cNvSpPr>
              <a:spLocks/>
            </p:cNvSpPr>
            <p:nvPr/>
          </p:nvSpPr>
          <p:spPr bwMode="auto">
            <a:xfrm>
              <a:off x="2895478" y="4834623"/>
              <a:ext cx="151625" cy="79329"/>
            </a:xfrm>
            <a:custGeom>
              <a:avLst/>
              <a:gdLst/>
              <a:ahLst/>
              <a:cxnLst>
                <a:cxn ang="0">
                  <a:pos x="46" y="10"/>
                </a:cxn>
                <a:cxn ang="0">
                  <a:pos x="36" y="2"/>
                </a:cxn>
                <a:cxn ang="0">
                  <a:pos x="31" y="0"/>
                </a:cxn>
                <a:cxn ang="0">
                  <a:pos x="25" y="3"/>
                </a:cxn>
                <a:cxn ang="0">
                  <a:pos x="16" y="10"/>
                </a:cxn>
                <a:cxn ang="0">
                  <a:pos x="13" y="6"/>
                </a:cxn>
                <a:cxn ang="0">
                  <a:pos x="11" y="5"/>
                </a:cxn>
                <a:cxn ang="0">
                  <a:pos x="10" y="6"/>
                </a:cxn>
                <a:cxn ang="0">
                  <a:pos x="8" y="6"/>
                </a:cxn>
                <a:cxn ang="0">
                  <a:pos x="8" y="5"/>
                </a:cxn>
                <a:cxn ang="0">
                  <a:pos x="7" y="3"/>
                </a:cxn>
                <a:cxn ang="0">
                  <a:pos x="5" y="2"/>
                </a:cxn>
                <a:cxn ang="0">
                  <a:pos x="4" y="0"/>
                </a:cxn>
                <a:cxn ang="0">
                  <a:pos x="2" y="6"/>
                </a:cxn>
                <a:cxn ang="0">
                  <a:pos x="4" y="8"/>
                </a:cxn>
                <a:cxn ang="0">
                  <a:pos x="2" y="11"/>
                </a:cxn>
                <a:cxn ang="0">
                  <a:pos x="2" y="16"/>
                </a:cxn>
                <a:cxn ang="0">
                  <a:pos x="4" y="14"/>
                </a:cxn>
                <a:cxn ang="0">
                  <a:pos x="11" y="16"/>
                </a:cxn>
                <a:cxn ang="0">
                  <a:pos x="13" y="17"/>
                </a:cxn>
                <a:cxn ang="0">
                  <a:pos x="14" y="19"/>
                </a:cxn>
                <a:cxn ang="0">
                  <a:pos x="16" y="19"/>
                </a:cxn>
                <a:cxn ang="0">
                  <a:pos x="17" y="19"/>
                </a:cxn>
                <a:cxn ang="0">
                  <a:pos x="19" y="24"/>
                </a:cxn>
                <a:cxn ang="0">
                  <a:pos x="22" y="24"/>
                </a:cxn>
                <a:cxn ang="0">
                  <a:pos x="23" y="22"/>
                </a:cxn>
                <a:cxn ang="0">
                  <a:pos x="25" y="19"/>
                </a:cxn>
                <a:cxn ang="0">
                  <a:pos x="22" y="16"/>
                </a:cxn>
                <a:cxn ang="0">
                  <a:pos x="22" y="14"/>
                </a:cxn>
                <a:cxn ang="0">
                  <a:pos x="28" y="10"/>
                </a:cxn>
                <a:cxn ang="0">
                  <a:pos x="28" y="8"/>
                </a:cxn>
                <a:cxn ang="0">
                  <a:pos x="31" y="6"/>
                </a:cxn>
                <a:cxn ang="0">
                  <a:pos x="37" y="11"/>
                </a:cxn>
                <a:cxn ang="0">
                  <a:pos x="39" y="13"/>
                </a:cxn>
                <a:cxn ang="0">
                  <a:pos x="40" y="13"/>
                </a:cxn>
                <a:cxn ang="0">
                  <a:pos x="39" y="17"/>
                </a:cxn>
                <a:cxn ang="0">
                  <a:pos x="42" y="24"/>
                </a:cxn>
                <a:cxn ang="0">
                  <a:pos x="43" y="19"/>
                </a:cxn>
                <a:cxn ang="0">
                  <a:pos x="46" y="20"/>
                </a:cxn>
                <a:cxn ang="0">
                  <a:pos x="48" y="17"/>
                </a:cxn>
                <a:cxn ang="0">
                  <a:pos x="46" y="10"/>
                </a:cxn>
              </a:cxnLst>
              <a:rect l="0" t="0" r="r" b="b"/>
              <a:pathLst>
                <a:path w="49" h="25">
                  <a:moveTo>
                    <a:pt x="46" y="10"/>
                  </a:moveTo>
                  <a:cubicBezTo>
                    <a:pt x="43" y="6"/>
                    <a:pt x="40" y="2"/>
                    <a:pt x="36" y="2"/>
                  </a:cubicBezTo>
                  <a:cubicBezTo>
                    <a:pt x="31" y="3"/>
                    <a:pt x="36" y="2"/>
                    <a:pt x="31" y="0"/>
                  </a:cubicBezTo>
                  <a:cubicBezTo>
                    <a:pt x="26" y="0"/>
                    <a:pt x="29" y="2"/>
                    <a:pt x="25" y="3"/>
                  </a:cubicBezTo>
                  <a:cubicBezTo>
                    <a:pt x="16" y="8"/>
                    <a:pt x="23" y="6"/>
                    <a:pt x="16" y="10"/>
                  </a:cubicBezTo>
                  <a:cubicBezTo>
                    <a:pt x="14" y="10"/>
                    <a:pt x="13" y="8"/>
                    <a:pt x="13" y="6"/>
                  </a:cubicBezTo>
                  <a:cubicBezTo>
                    <a:pt x="11" y="5"/>
                    <a:pt x="11" y="6"/>
                    <a:pt x="11" y="5"/>
                  </a:cubicBezTo>
                  <a:cubicBezTo>
                    <a:pt x="11" y="5"/>
                    <a:pt x="10" y="5"/>
                    <a:pt x="10" y="6"/>
                  </a:cubicBezTo>
                  <a:cubicBezTo>
                    <a:pt x="10" y="8"/>
                    <a:pt x="8" y="6"/>
                    <a:pt x="8" y="6"/>
                  </a:cubicBezTo>
                  <a:cubicBezTo>
                    <a:pt x="8" y="5"/>
                    <a:pt x="8" y="5"/>
                    <a:pt x="8" y="5"/>
                  </a:cubicBezTo>
                  <a:cubicBezTo>
                    <a:pt x="8" y="3"/>
                    <a:pt x="7" y="5"/>
                    <a:pt x="7" y="3"/>
                  </a:cubicBezTo>
                  <a:cubicBezTo>
                    <a:pt x="7" y="2"/>
                    <a:pt x="7" y="2"/>
                    <a:pt x="5" y="2"/>
                  </a:cubicBezTo>
                  <a:cubicBezTo>
                    <a:pt x="4" y="2"/>
                    <a:pt x="4" y="0"/>
                    <a:pt x="4" y="0"/>
                  </a:cubicBezTo>
                  <a:cubicBezTo>
                    <a:pt x="2" y="0"/>
                    <a:pt x="2" y="3"/>
                    <a:pt x="2" y="6"/>
                  </a:cubicBezTo>
                  <a:cubicBezTo>
                    <a:pt x="2" y="6"/>
                    <a:pt x="5" y="6"/>
                    <a:pt x="4" y="8"/>
                  </a:cubicBezTo>
                  <a:cubicBezTo>
                    <a:pt x="2" y="10"/>
                    <a:pt x="4" y="10"/>
                    <a:pt x="2" y="11"/>
                  </a:cubicBezTo>
                  <a:cubicBezTo>
                    <a:pt x="2" y="13"/>
                    <a:pt x="0" y="13"/>
                    <a:pt x="2" y="16"/>
                  </a:cubicBezTo>
                  <a:cubicBezTo>
                    <a:pt x="2" y="14"/>
                    <a:pt x="4" y="13"/>
                    <a:pt x="4" y="14"/>
                  </a:cubicBezTo>
                  <a:cubicBezTo>
                    <a:pt x="8" y="14"/>
                    <a:pt x="11" y="16"/>
                    <a:pt x="11" y="16"/>
                  </a:cubicBezTo>
                  <a:cubicBezTo>
                    <a:pt x="13" y="14"/>
                    <a:pt x="11" y="16"/>
                    <a:pt x="13" y="17"/>
                  </a:cubicBezTo>
                  <a:cubicBezTo>
                    <a:pt x="13" y="17"/>
                    <a:pt x="13" y="19"/>
                    <a:pt x="14" y="19"/>
                  </a:cubicBezTo>
                  <a:cubicBezTo>
                    <a:pt x="16" y="20"/>
                    <a:pt x="16" y="20"/>
                    <a:pt x="16" y="19"/>
                  </a:cubicBezTo>
                  <a:cubicBezTo>
                    <a:pt x="16" y="17"/>
                    <a:pt x="17" y="17"/>
                    <a:pt x="17" y="19"/>
                  </a:cubicBezTo>
                  <a:cubicBezTo>
                    <a:pt x="17" y="19"/>
                    <a:pt x="19" y="22"/>
                    <a:pt x="19" y="24"/>
                  </a:cubicBezTo>
                  <a:cubicBezTo>
                    <a:pt x="17" y="25"/>
                    <a:pt x="20" y="24"/>
                    <a:pt x="22" y="24"/>
                  </a:cubicBezTo>
                  <a:cubicBezTo>
                    <a:pt x="23" y="24"/>
                    <a:pt x="22" y="22"/>
                    <a:pt x="23" y="22"/>
                  </a:cubicBezTo>
                  <a:cubicBezTo>
                    <a:pt x="25" y="22"/>
                    <a:pt x="26" y="22"/>
                    <a:pt x="25" y="19"/>
                  </a:cubicBezTo>
                  <a:cubicBezTo>
                    <a:pt x="22" y="16"/>
                    <a:pt x="23" y="16"/>
                    <a:pt x="22" y="16"/>
                  </a:cubicBezTo>
                  <a:cubicBezTo>
                    <a:pt x="22" y="16"/>
                    <a:pt x="20" y="14"/>
                    <a:pt x="22" y="14"/>
                  </a:cubicBezTo>
                  <a:cubicBezTo>
                    <a:pt x="26" y="13"/>
                    <a:pt x="26" y="11"/>
                    <a:pt x="28" y="10"/>
                  </a:cubicBezTo>
                  <a:cubicBezTo>
                    <a:pt x="28" y="10"/>
                    <a:pt x="26" y="8"/>
                    <a:pt x="28" y="8"/>
                  </a:cubicBezTo>
                  <a:cubicBezTo>
                    <a:pt x="29" y="8"/>
                    <a:pt x="29" y="6"/>
                    <a:pt x="31" y="6"/>
                  </a:cubicBezTo>
                  <a:cubicBezTo>
                    <a:pt x="34" y="6"/>
                    <a:pt x="37" y="10"/>
                    <a:pt x="37" y="11"/>
                  </a:cubicBezTo>
                  <a:cubicBezTo>
                    <a:pt x="37" y="11"/>
                    <a:pt x="37" y="13"/>
                    <a:pt x="39" y="13"/>
                  </a:cubicBezTo>
                  <a:cubicBezTo>
                    <a:pt x="39" y="11"/>
                    <a:pt x="39" y="13"/>
                    <a:pt x="40" y="13"/>
                  </a:cubicBezTo>
                  <a:cubicBezTo>
                    <a:pt x="40" y="11"/>
                    <a:pt x="37" y="16"/>
                    <a:pt x="39" y="17"/>
                  </a:cubicBezTo>
                  <a:cubicBezTo>
                    <a:pt x="40" y="19"/>
                    <a:pt x="40" y="22"/>
                    <a:pt x="42" y="24"/>
                  </a:cubicBezTo>
                  <a:cubicBezTo>
                    <a:pt x="43" y="20"/>
                    <a:pt x="42" y="22"/>
                    <a:pt x="43" y="19"/>
                  </a:cubicBezTo>
                  <a:cubicBezTo>
                    <a:pt x="43" y="19"/>
                    <a:pt x="45" y="22"/>
                    <a:pt x="46" y="20"/>
                  </a:cubicBezTo>
                  <a:cubicBezTo>
                    <a:pt x="48" y="19"/>
                    <a:pt x="46" y="17"/>
                    <a:pt x="48" y="17"/>
                  </a:cubicBezTo>
                  <a:cubicBezTo>
                    <a:pt x="49" y="17"/>
                    <a:pt x="45" y="13"/>
                    <a:pt x="46" y="10"/>
                  </a:cubicBezTo>
                </a:path>
              </a:pathLst>
            </a:custGeom>
            <a:grpFill/>
            <a:ln w="3175" cmpd="sng">
              <a:solidFill>
                <a:srgbClr val="5B616A"/>
              </a:solidFill>
              <a:round/>
              <a:headEnd/>
              <a:tailEnd/>
            </a:ln>
          </p:spPr>
          <p:txBody>
            <a:bodyPr/>
            <a:lstStyle/>
            <a:p>
              <a:endParaRPr lang="en-GB"/>
            </a:p>
          </p:txBody>
        </p:sp>
        <p:sp>
          <p:nvSpPr>
            <p:cNvPr id="90" name="Freeform 299">
              <a:extLst>
                <a:ext uri="{FF2B5EF4-FFF2-40B4-BE49-F238E27FC236}">
                  <a16:creationId xmlns:a16="http://schemas.microsoft.com/office/drawing/2014/main" id="{AC465987-04DC-8F9A-F256-488EAA69B34F}"/>
                </a:ext>
              </a:extLst>
            </p:cNvPr>
            <p:cNvSpPr>
              <a:spLocks/>
            </p:cNvSpPr>
            <p:nvPr/>
          </p:nvSpPr>
          <p:spPr bwMode="auto">
            <a:xfrm>
              <a:off x="2930592" y="4894524"/>
              <a:ext cx="7980" cy="16190"/>
            </a:xfrm>
            <a:custGeom>
              <a:avLst/>
              <a:gdLst/>
              <a:ahLst/>
              <a:cxnLst>
                <a:cxn ang="0">
                  <a:pos x="2" y="3"/>
                </a:cxn>
                <a:cxn ang="0">
                  <a:pos x="0" y="2"/>
                </a:cxn>
                <a:cxn ang="0">
                  <a:pos x="2" y="3"/>
                </a:cxn>
                <a:cxn ang="0">
                  <a:pos x="2" y="3"/>
                </a:cxn>
              </a:cxnLst>
              <a:rect l="0" t="0" r="r" b="b"/>
              <a:pathLst>
                <a:path w="3" h="5">
                  <a:moveTo>
                    <a:pt x="2" y="3"/>
                  </a:moveTo>
                  <a:cubicBezTo>
                    <a:pt x="0" y="3"/>
                    <a:pt x="0" y="2"/>
                    <a:pt x="0" y="2"/>
                  </a:cubicBezTo>
                  <a:cubicBezTo>
                    <a:pt x="2" y="0"/>
                    <a:pt x="2" y="2"/>
                    <a:pt x="2" y="3"/>
                  </a:cubicBezTo>
                  <a:cubicBezTo>
                    <a:pt x="3" y="3"/>
                    <a:pt x="3" y="5"/>
                    <a:pt x="2" y="3"/>
                  </a:cubicBezTo>
                </a:path>
              </a:pathLst>
            </a:custGeom>
            <a:grpFill/>
            <a:ln w="3175" cmpd="sng">
              <a:solidFill>
                <a:srgbClr val="5B616A"/>
              </a:solidFill>
              <a:round/>
              <a:headEnd/>
              <a:tailEnd/>
            </a:ln>
          </p:spPr>
          <p:txBody>
            <a:bodyPr/>
            <a:lstStyle/>
            <a:p>
              <a:endParaRPr lang="en-GB"/>
            </a:p>
          </p:txBody>
        </p:sp>
        <p:sp>
          <p:nvSpPr>
            <p:cNvPr id="91" name="Freeform 300">
              <a:extLst>
                <a:ext uri="{FF2B5EF4-FFF2-40B4-BE49-F238E27FC236}">
                  <a16:creationId xmlns:a16="http://schemas.microsoft.com/office/drawing/2014/main" id="{8AC2A70F-A1A0-3A17-FC15-4BDE4DF80199}"/>
                </a:ext>
              </a:extLst>
            </p:cNvPr>
            <p:cNvSpPr>
              <a:spLocks/>
            </p:cNvSpPr>
            <p:nvPr/>
          </p:nvSpPr>
          <p:spPr bwMode="auto">
            <a:xfrm>
              <a:off x="3000818" y="4868620"/>
              <a:ext cx="6384" cy="9713"/>
            </a:xfrm>
            <a:custGeom>
              <a:avLst/>
              <a:gdLst/>
              <a:ahLst/>
              <a:cxnLst>
                <a:cxn ang="0">
                  <a:pos x="0" y="3"/>
                </a:cxn>
                <a:cxn ang="0">
                  <a:pos x="2" y="0"/>
                </a:cxn>
                <a:cxn ang="0">
                  <a:pos x="0" y="3"/>
                </a:cxn>
              </a:cxnLst>
              <a:rect l="0" t="0" r="r" b="b"/>
              <a:pathLst>
                <a:path w="2" h="3">
                  <a:moveTo>
                    <a:pt x="0" y="3"/>
                  </a:moveTo>
                  <a:cubicBezTo>
                    <a:pt x="0" y="2"/>
                    <a:pt x="0" y="0"/>
                    <a:pt x="2" y="0"/>
                  </a:cubicBezTo>
                  <a:cubicBezTo>
                    <a:pt x="2" y="2"/>
                    <a:pt x="2" y="3"/>
                    <a:pt x="0" y="3"/>
                  </a:cubicBezTo>
                </a:path>
              </a:pathLst>
            </a:custGeom>
            <a:grpFill/>
            <a:ln w="3175" cmpd="sng">
              <a:solidFill>
                <a:srgbClr val="5B616A"/>
              </a:solidFill>
              <a:round/>
              <a:headEnd/>
              <a:tailEnd/>
            </a:ln>
          </p:spPr>
          <p:txBody>
            <a:bodyPr/>
            <a:lstStyle/>
            <a:p>
              <a:endParaRPr lang="en-GB"/>
            </a:p>
          </p:txBody>
        </p:sp>
        <p:sp>
          <p:nvSpPr>
            <p:cNvPr id="92" name="Freeform 6">
              <a:extLst>
                <a:ext uri="{FF2B5EF4-FFF2-40B4-BE49-F238E27FC236}">
                  <a16:creationId xmlns:a16="http://schemas.microsoft.com/office/drawing/2014/main" id="{AD595445-4703-706D-2A3C-08720CC1A3C3}"/>
                </a:ext>
              </a:extLst>
            </p:cNvPr>
            <p:cNvSpPr>
              <a:spLocks/>
            </p:cNvSpPr>
            <p:nvPr/>
          </p:nvSpPr>
          <p:spPr bwMode="auto">
            <a:xfrm>
              <a:off x="5494369" y="3408639"/>
              <a:ext cx="448292" cy="305283"/>
            </a:xfrm>
            <a:custGeom>
              <a:avLst/>
              <a:gdLst/>
              <a:ahLst/>
              <a:cxnLst>
                <a:cxn ang="0">
                  <a:pos x="14" y="19"/>
                </a:cxn>
                <a:cxn ang="0">
                  <a:pos x="14" y="27"/>
                </a:cxn>
                <a:cxn ang="0">
                  <a:pos x="6" y="41"/>
                </a:cxn>
                <a:cxn ang="0">
                  <a:pos x="3" y="46"/>
                </a:cxn>
                <a:cxn ang="0">
                  <a:pos x="5" y="53"/>
                </a:cxn>
                <a:cxn ang="0">
                  <a:pos x="6" y="55"/>
                </a:cxn>
                <a:cxn ang="0">
                  <a:pos x="12" y="55"/>
                </a:cxn>
                <a:cxn ang="0">
                  <a:pos x="24" y="58"/>
                </a:cxn>
                <a:cxn ang="0">
                  <a:pos x="37" y="52"/>
                </a:cxn>
                <a:cxn ang="0">
                  <a:pos x="52" y="53"/>
                </a:cxn>
                <a:cxn ang="0">
                  <a:pos x="56" y="58"/>
                </a:cxn>
                <a:cxn ang="0">
                  <a:pos x="61" y="67"/>
                </a:cxn>
                <a:cxn ang="0">
                  <a:pos x="62" y="74"/>
                </a:cxn>
                <a:cxn ang="0">
                  <a:pos x="55" y="75"/>
                </a:cxn>
                <a:cxn ang="0">
                  <a:pos x="49" y="84"/>
                </a:cxn>
                <a:cxn ang="0">
                  <a:pos x="56" y="86"/>
                </a:cxn>
                <a:cxn ang="0">
                  <a:pos x="59" y="83"/>
                </a:cxn>
                <a:cxn ang="0">
                  <a:pos x="68" y="74"/>
                </a:cxn>
                <a:cxn ang="0">
                  <a:pos x="78" y="70"/>
                </a:cxn>
                <a:cxn ang="0">
                  <a:pos x="82" y="72"/>
                </a:cxn>
                <a:cxn ang="0">
                  <a:pos x="81" y="77"/>
                </a:cxn>
                <a:cxn ang="0">
                  <a:pos x="91" y="78"/>
                </a:cxn>
                <a:cxn ang="0">
                  <a:pos x="91" y="91"/>
                </a:cxn>
                <a:cxn ang="0">
                  <a:pos x="100" y="92"/>
                </a:cxn>
                <a:cxn ang="0">
                  <a:pos x="113" y="89"/>
                </a:cxn>
                <a:cxn ang="0">
                  <a:pos x="111" y="84"/>
                </a:cxn>
                <a:cxn ang="0">
                  <a:pos x="102" y="75"/>
                </a:cxn>
                <a:cxn ang="0">
                  <a:pos x="111" y="70"/>
                </a:cxn>
                <a:cxn ang="0">
                  <a:pos x="128" y="66"/>
                </a:cxn>
                <a:cxn ang="0">
                  <a:pos x="141" y="55"/>
                </a:cxn>
                <a:cxn ang="0">
                  <a:pos x="141" y="46"/>
                </a:cxn>
                <a:cxn ang="0">
                  <a:pos x="143" y="41"/>
                </a:cxn>
                <a:cxn ang="0">
                  <a:pos x="138" y="35"/>
                </a:cxn>
                <a:cxn ang="0">
                  <a:pos x="125" y="30"/>
                </a:cxn>
                <a:cxn ang="0">
                  <a:pos x="108" y="27"/>
                </a:cxn>
                <a:cxn ang="0">
                  <a:pos x="99" y="16"/>
                </a:cxn>
                <a:cxn ang="0">
                  <a:pos x="97" y="8"/>
                </a:cxn>
                <a:cxn ang="0">
                  <a:pos x="88" y="3"/>
                </a:cxn>
                <a:cxn ang="0">
                  <a:pos x="76" y="5"/>
                </a:cxn>
                <a:cxn ang="0">
                  <a:pos x="65" y="14"/>
                </a:cxn>
                <a:cxn ang="0">
                  <a:pos x="53" y="13"/>
                </a:cxn>
                <a:cxn ang="0">
                  <a:pos x="38" y="10"/>
                </a:cxn>
                <a:cxn ang="0">
                  <a:pos x="15" y="11"/>
                </a:cxn>
              </a:cxnLst>
              <a:rect l="0" t="0" r="r" b="b"/>
              <a:pathLst>
                <a:path w="144" h="98">
                  <a:moveTo>
                    <a:pt x="12" y="13"/>
                  </a:moveTo>
                  <a:cubicBezTo>
                    <a:pt x="14" y="16"/>
                    <a:pt x="11" y="14"/>
                    <a:pt x="14" y="19"/>
                  </a:cubicBezTo>
                  <a:cubicBezTo>
                    <a:pt x="20" y="24"/>
                    <a:pt x="14" y="21"/>
                    <a:pt x="15" y="22"/>
                  </a:cubicBezTo>
                  <a:cubicBezTo>
                    <a:pt x="17" y="24"/>
                    <a:pt x="18" y="25"/>
                    <a:pt x="14" y="27"/>
                  </a:cubicBezTo>
                  <a:cubicBezTo>
                    <a:pt x="12" y="27"/>
                    <a:pt x="8" y="32"/>
                    <a:pt x="6" y="35"/>
                  </a:cubicBezTo>
                  <a:cubicBezTo>
                    <a:pt x="3" y="38"/>
                    <a:pt x="6" y="39"/>
                    <a:pt x="6" y="41"/>
                  </a:cubicBezTo>
                  <a:cubicBezTo>
                    <a:pt x="5" y="42"/>
                    <a:pt x="9" y="44"/>
                    <a:pt x="3" y="42"/>
                  </a:cubicBezTo>
                  <a:cubicBezTo>
                    <a:pt x="5" y="44"/>
                    <a:pt x="3" y="44"/>
                    <a:pt x="3" y="46"/>
                  </a:cubicBezTo>
                  <a:cubicBezTo>
                    <a:pt x="3" y="47"/>
                    <a:pt x="2" y="46"/>
                    <a:pt x="0" y="50"/>
                  </a:cubicBezTo>
                  <a:cubicBezTo>
                    <a:pt x="5" y="52"/>
                    <a:pt x="3" y="55"/>
                    <a:pt x="5" y="53"/>
                  </a:cubicBezTo>
                  <a:cubicBezTo>
                    <a:pt x="6" y="53"/>
                    <a:pt x="6" y="55"/>
                    <a:pt x="6" y="55"/>
                  </a:cubicBezTo>
                  <a:cubicBezTo>
                    <a:pt x="6" y="55"/>
                    <a:pt x="6" y="55"/>
                    <a:pt x="6" y="55"/>
                  </a:cubicBezTo>
                  <a:cubicBezTo>
                    <a:pt x="8" y="55"/>
                    <a:pt x="8" y="56"/>
                    <a:pt x="8" y="55"/>
                  </a:cubicBezTo>
                  <a:cubicBezTo>
                    <a:pt x="9" y="53"/>
                    <a:pt x="9" y="55"/>
                    <a:pt x="12" y="55"/>
                  </a:cubicBezTo>
                  <a:cubicBezTo>
                    <a:pt x="17" y="55"/>
                    <a:pt x="17" y="56"/>
                    <a:pt x="18" y="56"/>
                  </a:cubicBezTo>
                  <a:cubicBezTo>
                    <a:pt x="21" y="55"/>
                    <a:pt x="21" y="60"/>
                    <a:pt x="24" y="58"/>
                  </a:cubicBezTo>
                  <a:cubicBezTo>
                    <a:pt x="26" y="56"/>
                    <a:pt x="24" y="56"/>
                    <a:pt x="29" y="56"/>
                  </a:cubicBezTo>
                  <a:cubicBezTo>
                    <a:pt x="34" y="55"/>
                    <a:pt x="32" y="53"/>
                    <a:pt x="37" y="52"/>
                  </a:cubicBezTo>
                  <a:cubicBezTo>
                    <a:pt x="38" y="50"/>
                    <a:pt x="41" y="50"/>
                    <a:pt x="43" y="50"/>
                  </a:cubicBezTo>
                  <a:cubicBezTo>
                    <a:pt x="44" y="49"/>
                    <a:pt x="50" y="53"/>
                    <a:pt x="52" y="53"/>
                  </a:cubicBezTo>
                  <a:cubicBezTo>
                    <a:pt x="53" y="52"/>
                    <a:pt x="53" y="56"/>
                    <a:pt x="56" y="55"/>
                  </a:cubicBezTo>
                  <a:cubicBezTo>
                    <a:pt x="58" y="55"/>
                    <a:pt x="58" y="56"/>
                    <a:pt x="56" y="58"/>
                  </a:cubicBezTo>
                  <a:cubicBezTo>
                    <a:pt x="55" y="61"/>
                    <a:pt x="58" y="63"/>
                    <a:pt x="59" y="63"/>
                  </a:cubicBezTo>
                  <a:cubicBezTo>
                    <a:pt x="61" y="63"/>
                    <a:pt x="58" y="66"/>
                    <a:pt x="61" y="67"/>
                  </a:cubicBezTo>
                  <a:cubicBezTo>
                    <a:pt x="64" y="69"/>
                    <a:pt x="61" y="72"/>
                    <a:pt x="62" y="74"/>
                  </a:cubicBezTo>
                  <a:cubicBezTo>
                    <a:pt x="65" y="74"/>
                    <a:pt x="62" y="75"/>
                    <a:pt x="62" y="74"/>
                  </a:cubicBezTo>
                  <a:cubicBezTo>
                    <a:pt x="61" y="74"/>
                    <a:pt x="58" y="75"/>
                    <a:pt x="56" y="74"/>
                  </a:cubicBezTo>
                  <a:cubicBezTo>
                    <a:pt x="55" y="72"/>
                    <a:pt x="53" y="74"/>
                    <a:pt x="55" y="75"/>
                  </a:cubicBezTo>
                  <a:cubicBezTo>
                    <a:pt x="56" y="78"/>
                    <a:pt x="50" y="81"/>
                    <a:pt x="52" y="83"/>
                  </a:cubicBezTo>
                  <a:cubicBezTo>
                    <a:pt x="52" y="84"/>
                    <a:pt x="50" y="84"/>
                    <a:pt x="49" y="84"/>
                  </a:cubicBezTo>
                  <a:cubicBezTo>
                    <a:pt x="52" y="88"/>
                    <a:pt x="53" y="88"/>
                    <a:pt x="53" y="88"/>
                  </a:cubicBezTo>
                  <a:cubicBezTo>
                    <a:pt x="53" y="86"/>
                    <a:pt x="55" y="88"/>
                    <a:pt x="56" y="86"/>
                  </a:cubicBezTo>
                  <a:cubicBezTo>
                    <a:pt x="56" y="84"/>
                    <a:pt x="59" y="84"/>
                    <a:pt x="61" y="88"/>
                  </a:cubicBezTo>
                  <a:cubicBezTo>
                    <a:pt x="61" y="84"/>
                    <a:pt x="61" y="86"/>
                    <a:pt x="59" y="83"/>
                  </a:cubicBezTo>
                  <a:cubicBezTo>
                    <a:pt x="59" y="80"/>
                    <a:pt x="61" y="83"/>
                    <a:pt x="64" y="81"/>
                  </a:cubicBezTo>
                  <a:cubicBezTo>
                    <a:pt x="67" y="78"/>
                    <a:pt x="68" y="77"/>
                    <a:pt x="68" y="74"/>
                  </a:cubicBezTo>
                  <a:cubicBezTo>
                    <a:pt x="68" y="70"/>
                    <a:pt x="73" y="72"/>
                    <a:pt x="75" y="70"/>
                  </a:cubicBezTo>
                  <a:cubicBezTo>
                    <a:pt x="76" y="70"/>
                    <a:pt x="78" y="72"/>
                    <a:pt x="78" y="70"/>
                  </a:cubicBezTo>
                  <a:cubicBezTo>
                    <a:pt x="78" y="67"/>
                    <a:pt x="78" y="64"/>
                    <a:pt x="79" y="67"/>
                  </a:cubicBezTo>
                  <a:cubicBezTo>
                    <a:pt x="79" y="70"/>
                    <a:pt x="78" y="72"/>
                    <a:pt x="82" y="72"/>
                  </a:cubicBezTo>
                  <a:cubicBezTo>
                    <a:pt x="79" y="74"/>
                    <a:pt x="76" y="70"/>
                    <a:pt x="76" y="72"/>
                  </a:cubicBezTo>
                  <a:cubicBezTo>
                    <a:pt x="75" y="74"/>
                    <a:pt x="81" y="75"/>
                    <a:pt x="81" y="77"/>
                  </a:cubicBezTo>
                  <a:cubicBezTo>
                    <a:pt x="81" y="78"/>
                    <a:pt x="87" y="77"/>
                    <a:pt x="88" y="77"/>
                  </a:cubicBezTo>
                  <a:cubicBezTo>
                    <a:pt x="90" y="78"/>
                    <a:pt x="91" y="75"/>
                    <a:pt x="91" y="78"/>
                  </a:cubicBezTo>
                  <a:cubicBezTo>
                    <a:pt x="93" y="81"/>
                    <a:pt x="82" y="83"/>
                    <a:pt x="82" y="86"/>
                  </a:cubicBezTo>
                  <a:cubicBezTo>
                    <a:pt x="84" y="88"/>
                    <a:pt x="91" y="86"/>
                    <a:pt x="91" y="91"/>
                  </a:cubicBezTo>
                  <a:cubicBezTo>
                    <a:pt x="91" y="95"/>
                    <a:pt x="88" y="92"/>
                    <a:pt x="91" y="95"/>
                  </a:cubicBezTo>
                  <a:cubicBezTo>
                    <a:pt x="94" y="98"/>
                    <a:pt x="97" y="94"/>
                    <a:pt x="100" y="92"/>
                  </a:cubicBezTo>
                  <a:cubicBezTo>
                    <a:pt x="103" y="91"/>
                    <a:pt x="102" y="94"/>
                    <a:pt x="105" y="91"/>
                  </a:cubicBezTo>
                  <a:cubicBezTo>
                    <a:pt x="108" y="86"/>
                    <a:pt x="108" y="91"/>
                    <a:pt x="113" y="89"/>
                  </a:cubicBezTo>
                  <a:cubicBezTo>
                    <a:pt x="117" y="88"/>
                    <a:pt x="113" y="89"/>
                    <a:pt x="114" y="86"/>
                  </a:cubicBezTo>
                  <a:cubicBezTo>
                    <a:pt x="116" y="84"/>
                    <a:pt x="114" y="83"/>
                    <a:pt x="111" y="84"/>
                  </a:cubicBezTo>
                  <a:cubicBezTo>
                    <a:pt x="106" y="86"/>
                    <a:pt x="106" y="89"/>
                    <a:pt x="103" y="83"/>
                  </a:cubicBezTo>
                  <a:cubicBezTo>
                    <a:pt x="99" y="77"/>
                    <a:pt x="100" y="77"/>
                    <a:pt x="102" y="75"/>
                  </a:cubicBezTo>
                  <a:cubicBezTo>
                    <a:pt x="106" y="74"/>
                    <a:pt x="102" y="78"/>
                    <a:pt x="105" y="77"/>
                  </a:cubicBezTo>
                  <a:cubicBezTo>
                    <a:pt x="106" y="75"/>
                    <a:pt x="110" y="70"/>
                    <a:pt x="111" y="70"/>
                  </a:cubicBezTo>
                  <a:cubicBezTo>
                    <a:pt x="116" y="72"/>
                    <a:pt x="123" y="66"/>
                    <a:pt x="125" y="66"/>
                  </a:cubicBezTo>
                  <a:cubicBezTo>
                    <a:pt x="128" y="66"/>
                    <a:pt x="126" y="67"/>
                    <a:pt x="128" y="66"/>
                  </a:cubicBezTo>
                  <a:cubicBezTo>
                    <a:pt x="126" y="56"/>
                    <a:pt x="132" y="61"/>
                    <a:pt x="132" y="58"/>
                  </a:cubicBezTo>
                  <a:cubicBezTo>
                    <a:pt x="134" y="55"/>
                    <a:pt x="140" y="58"/>
                    <a:pt x="141" y="55"/>
                  </a:cubicBezTo>
                  <a:cubicBezTo>
                    <a:pt x="143" y="53"/>
                    <a:pt x="141" y="50"/>
                    <a:pt x="140" y="49"/>
                  </a:cubicBezTo>
                  <a:cubicBezTo>
                    <a:pt x="138" y="47"/>
                    <a:pt x="140" y="46"/>
                    <a:pt x="141" y="46"/>
                  </a:cubicBezTo>
                  <a:cubicBezTo>
                    <a:pt x="144" y="46"/>
                    <a:pt x="143" y="44"/>
                    <a:pt x="141" y="44"/>
                  </a:cubicBezTo>
                  <a:cubicBezTo>
                    <a:pt x="140" y="44"/>
                    <a:pt x="140" y="42"/>
                    <a:pt x="143" y="41"/>
                  </a:cubicBezTo>
                  <a:cubicBezTo>
                    <a:pt x="144" y="39"/>
                    <a:pt x="143" y="39"/>
                    <a:pt x="143" y="36"/>
                  </a:cubicBezTo>
                  <a:cubicBezTo>
                    <a:pt x="143" y="35"/>
                    <a:pt x="140" y="38"/>
                    <a:pt x="138" y="35"/>
                  </a:cubicBezTo>
                  <a:cubicBezTo>
                    <a:pt x="137" y="32"/>
                    <a:pt x="134" y="35"/>
                    <a:pt x="132" y="33"/>
                  </a:cubicBezTo>
                  <a:cubicBezTo>
                    <a:pt x="129" y="28"/>
                    <a:pt x="128" y="33"/>
                    <a:pt x="125" y="30"/>
                  </a:cubicBezTo>
                  <a:cubicBezTo>
                    <a:pt x="122" y="28"/>
                    <a:pt x="123" y="24"/>
                    <a:pt x="119" y="27"/>
                  </a:cubicBezTo>
                  <a:cubicBezTo>
                    <a:pt x="113" y="30"/>
                    <a:pt x="113" y="25"/>
                    <a:pt x="108" y="27"/>
                  </a:cubicBezTo>
                  <a:cubicBezTo>
                    <a:pt x="105" y="28"/>
                    <a:pt x="108" y="22"/>
                    <a:pt x="105" y="19"/>
                  </a:cubicBezTo>
                  <a:cubicBezTo>
                    <a:pt x="102" y="14"/>
                    <a:pt x="102" y="17"/>
                    <a:pt x="99" y="16"/>
                  </a:cubicBezTo>
                  <a:cubicBezTo>
                    <a:pt x="96" y="16"/>
                    <a:pt x="99" y="16"/>
                    <a:pt x="96" y="13"/>
                  </a:cubicBezTo>
                  <a:cubicBezTo>
                    <a:pt x="94" y="11"/>
                    <a:pt x="100" y="10"/>
                    <a:pt x="97" y="8"/>
                  </a:cubicBezTo>
                  <a:cubicBezTo>
                    <a:pt x="93" y="7"/>
                    <a:pt x="96" y="0"/>
                    <a:pt x="93" y="3"/>
                  </a:cubicBezTo>
                  <a:cubicBezTo>
                    <a:pt x="90" y="5"/>
                    <a:pt x="91" y="0"/>
                    <a:pt x="88" y="3"/>
                  </a:cubicBezTo>
                  <a:cubicBezTo>
                    <a:pt x="85" y="5"/>
                    <a:pt x="82" y="2"/>
                    <a:pt x="82" y="5"/>
                  </a:cubicBezTo>
                  <a:cubicBezTo>
                    <a:pt x="81" y="8"/>
                    <a:pt x="78" y="7"/>
                    <a:pt x="76" y="5"/>
                  </a:cubicBezTo>
                  <a:cubicBezTo>
                    <a:pt x="70" y="5"/>
                    <a:pt x="68" y="8"/>
                    <a:pt x="68" y="13"/>
                  </a:cubicBezTo>
                  <a:cubicBezTo>
                    <a:pt x="68" y="17"/>
                    <a:pt x="67" y="17"/>
                    <a:pt x="65" y="14"/>
                  </a:cubicBezTo>
                  <a:cubicBezTo>
                    <a:pt x="64" y="14"/>
                    <a:pt x="61" y="14"/>
                    <a:pt x="59" y="14"/>
                  </a:cubicBezTo>
                  <a:cubicBezTo>
                    <a:pt x="56" y="16"/>
                    <a:pt x="58" y="10"/>
                    <a:pt x="53" y="13"/>
                  </a:cubicBezTo>
                  <a:cubicBezTo>
                    <a:pt x="50" y="16"/>
                    <a:pt x="55" y="11"/>
                    <a:pt x="46" y="11"/>
                  </a:cubicBezTo>
                  <a:cubicBezTo>
                    <a:pt x="40" y="11"/>
                    <a:pt x="43" y="10"/>
                    <a:pt x="38" y="10"/>
                  </a:cubicBezTo>
                  <a:cubicBezTo>
                    <a:pt x="35" y="11"/>
                    <a:pt x="34" y="7"/>
                    <a:pt x="23" y="8"/>
                  </a:cubicBezTo>
                  <a:cubicBezTo>
                    <a:pt x="14" y="10"/>
                    <a:pt x="18" y="13"/>
                    <a:pt x="15" y="11"/>
                  </a:cubicBezTo>
                  <a:cubicBezTo>
                    <a:pt x="14" y="11"/>
                    <a:pt x="12" y="13"/>
                    <a:pt x="12" y="13"/>
                  </a:cubicBezTo>
                </a:path>
              </a:pathLst>
            </a:custGeom>
            <a:grpFill/>
            <a:ln w="3175" cmpd="sng">
              <a:solidFill>
                <a:srgbClr val="5B616A"/>
              </a:solidFill>
              <a:round/>
              <a:headEnd/>
              <a:tailEnd/>
            </a:ln>
          </p:spPr>
          <p:txBody>
            <a:bodyPr/>
            <a:lstStyle/>
            <a:p>
              <a:endParaRPr lang="en-GB"/>
            </a:p>
          </p:txBody>
        </p:sp>
        <p:sp>
          <p:nvSpPr>
            <p:cNvPr id="93" name="Freeform 8">
              <a:extLst>
                <a:ext uri="{FF2B5EF4-FFF2-40B4-BE49-F238E27FC236}">
                  <a16:creationId xmlns:a16="http://schemas.microsoft.com/office/drawing/2014/main" id="{3133FF6D-9015-2E20-41CE-7AED55F1AFE7}"/>
                </a:ext>
              </a:extLst>
            </p:cNvPr>
            <p:cNvSpPr>
              <a:spLocks/>
            </p:cNvSpPr>
            <p:nvPr/>
          </p:nvSpPr>
          <p:spPr bwMode="auto">
            <a:xfrm>
              <a:off x="4684551" y="3299379"/>
              <a:ext cx="114081" cy="159069"/>
            </a:xfrm>
            <a:custGeom>
              <a:avLst/>
              <a:gdLst/>
              <a:ahLst/>
              <a:cxnLst>
                <a:cxn ang="0">
                  <a:pos x="24" y="9"/>
                </a:cxn>
                <a:cxn ang="0">
                  <a:pos x="22" y="12"/>
                </a:cxn>
                <a:cxn ang="0">
                  <a:pos x="28" y="16"/>
                </a:cxn>
                <a:cxn ang="0">
                  <a:pos x="30" y="14"/>
                </a:cxn>
                <a:cxn ang="0">
                  <a:pos x="31" y="17"/>
                </a:cxn>
                <a:cxn ang="0">
                  <a:pos x="34" y="17"/>
                </a:cxn>
                <a:cxn ang="0">
                  <a:pos x="34" y="19"/>
                </a:cxn>
                <a:cxn ang="0">
                  <a:pos x="36" y="23"/>
                </a:cxn>
                <a:cxn ang="0">
                  <a:pos x="36" y="36"/>
                </a:cxn>
                <a:cxn ang="0">
                  <a:pos x="33" y="40"/>
                </a:cxn>
                <a:cxn ang="0">
                  <a:pos x="28" y="40"/>
                </a:cxn>
                <a:cxn ang="0">
                  <a:pos x="19" y="45"/>
                </a:cxn>
                <a:cxn ang="0">
                  <a:pos x="18" y="47"/>
                </a:cxn>
                <a:cxn ang="0">
                  <a:pos x="7" y="48"/>
                </a:cxn>
                <a:cxn ang="0">
                  <a:pos x="6" y="47"/>
                </a:cxn>
                <a:cxn ang="0">
                  <a:pos x="4" y="44"/>
                </a:cxn>
                <a:cxn ang="0">
                  <a:pos x="3" y="40"/>
                </a:cxn>
                <a:cxn ang="0">
                  <a:pos x="7" y="39"/>
                </a:cxn>
                <a:cxn ang="0">
                  <a:pos x="12" y="36"/>
                </a:cxn>
                <a:cxn ang="0">
                  <a:pos x="13" y="34"/>
                </a:cxn>
                <a:cxn ang="0">
                  <a:pos x="7" y="34"/>
                </a:cxn>
                <a:cxn ang="0">
                  <a:pos x="12" y="30"/>
                </a:cxn>
                <a:cxn ang="0">
                  <a:pos x="10" y="28"/>
                </a:cxn>
                <a:cxn ang="0">
                  <a:pos x="6" y="23"/>
                </a:cxn>
                <a:cxn ang="0">
                  <a:pos x="9" y="20"/>
                </a:cxn>
                <a:cxn ang="0">
                  <a:pos x="6" y="17"/>
                </a:cxn>
                <a:cxn ang="0">
                  <a:pos x="4" y="16"/>
                </a:cxn>
                <a:cxn ang="0">
                  <a:pos x="12" y="16"/>
                </a:cxn>
                <a:cxn ang="0">
                  <a:pos x="15" y="16"/>
                </a:cxn>
                <a:cxn ang="0">
                  <a:pos x="19" y="12"/>
                </a:cxn>
                <a:cxn ang="0">
                  <a:pos x="15" y="11"/>
                </a:cxn>
                <a:cxn ang="0">
                  <a:pos x="18" y="6"/>
                </a:cxn>
                <a:cxn ang="0">
                  <a:pos x="24" y="3"/>
                </a:cxn>
                <a:cxn ang="0">
                  <a:pos x="28" y="1"/>
                </a:cxn>
                <a:cxn ang="0">
                  <a:pos x="28" y="5"/>
                </a:cxn>
                <a:cxn ang="0">
                  <a:pos x="24" y="9"/>
                </a:cxn>
              </a:cxnLst>
              <a:rect l="0" t="0" r="r" b="b"/>
              <a:pathLst>
                <a:path w="37" h="51">
                  <a:moveTo>
                    <a:pt x="24" y="9"/>
                  </a:moveTo>
                  <a:cubicBezTo>
                    <a:pt x="21" y="9"/>
                    <a:pt x="25" y="11"/>
                    <a:pt x="22" y="12"/>
                  </a:cubicBezTo>
                  <a:cubicBezTo>
                    <a:pt x="18" y="14"/>
                    <a:pt x="28" y="19"/>
                    <a:pt x="28" y="16"/>
                  </a:cubicBezTo>
                  <a:cubicBezTo>
                    <a:pt x="28" y="14"/>
                    <a:pt x="30" y="12"/>
                    <a:pt x="30" y="14"/>
                  </a:cubicBezTo>
                  <a:cubicBezTo>
                    <a:pt x="31" y="17"/>
                    <a:pt x="31" y="16"/>
                    <a:pt x="31" y="17"/>
                  </a:cubicBezTo>
                  <a:cubicBezTo>
                    <a:pt x="33" y="19"/>
                    <a:pt x="33" y="17"/>
                    <a:pt x="34" y="17"/>
                  </a:cubicBezTo>
                  <a:cubicBezTo>
                    <a:pt x="36" y="17"/>
                    <a:pt x="36" y="19"/>
                    <a:pt x="34" y="19"/>
                  </a:cubicBezTo>
                  <a:cubicBezTo>
                    <a:pt x="34" y="19"/>
                    <a:pt x="34" y="20"/>
                    <a:pt x="36" y="23"/>
                  </a:cubicBezTo>
                  <a:cubicBezTo>
                    <a:pt x="37" y="26"/>
                    <a:pt x="37" y="31"/>
                    <a:pt x="36" y="36"/>
                  </a:cubicBezTo>
                  <a:cubicBezTo>
                    <a:pt x="33" y="40"/>
                    <a:pt x="36" y="40"/>
                    <a:pt x="33" y="40"/>
                  </a:cubicBezTo>
                  <a:cubicBezTo>
                    <a:pt x="30" y="40"/>
                    <a:pt x="31" y="40"/>
                    <a:pt x="28" y="40"/>
                  </a:cubicBezTo>
                  <a:cubicBezTo>
                    <a:pt x="24" y="42"/>
                    <a:pt x="21" y="47"/>
                    <a:pt x="19" y="45"/>
                  </a:cubicBezTo>
                  <a:cubicBezTo>
                    <a:pt x="19" y="42"/>
                    <a:pt x="19" y="45"/>
                    <a:pt x="18" y="47"/>
                  </a:cubicBezTo>
                  <a:cubicBezTo>
                    <a:pt x="18" y="48"/>
                    <a:pt x="4" y="51"/>
                    <a:pt x="7" y="48"/>
                  </a:cubicBezTo>
                  <a:cubicBezTo>
                    <a:pt x="12" y="44"/>
                    <a:pt x="3" y="50"/>
                    <a:pt x="6" y="47"/>
                  </a:cubicBezTo>
                  <a:cubicBezTo>
                    <a:pt x="7" y="44"/>
                    <a:pt x="0" y="47"/>
                    <a:pt x="4" y="44"/>
                  </a:cubicBezTo>
                  <a:cubicBezTo>
                    <a:pt x="7" y="39"/>
                    <a:pt x="0" y="44"/>
                    <a:pt x="3" y="40"/>
                  </a:cubicBezTo>
                  <a:cubicBezTo>
                    <a:pt x="6" y="37"/>
                    <a:pt x="9" y="40"/>
                    <a:pt x="7" y="39"/>
                  </a:cubicBezTo>
                  <a:cubicBezTo>
                    <a:pt x="6" y="37"/>
                    <a:pt x="7" y="36"/>
                    <a:pt x="12" y="36"/>
                  </a:cubicBezTo>
                  <a:cubicBezTo>
                    <a:pt x="16" y="36"/>
                    <a:pt x="15" y="34"/>
                    <a:pt x="13" y="34"/>
                  </a:cubicBezTo>
                  <a:cubicBezTo>
                    <a:pt x="12" y="34"/>
                    <a:pt x="3" y="37"/>
                    <a:pt x="7" y="34"/>
                  </a:cubicBezTo>
                  <a:cubicBezTo>
                    <a:pt x="12" y="31"/>
                    <a:pt x="7" y="30"/>
                    <a:pt x="12" y="30"/>
                  </a:cubicBezTo>
                  <a:cubicBezTo>
                    <a:pt x="16" y="28"/>
                    <a:pt x="12" y="26"/>
                    <a:pt x="10" y="28"/>
                  </a:cubicBezTo>
                  <a:cubicBezTo>
                    <a:pt x="9" y="28"/>
                    <a:pt x="3" y="25"/>
                    <a:pt x="6" y="23"/>
                  </a:cubicBezTo>
                  <a:cubicBezTo>
                    <a:pt x="7" y="22"/>
                    <a:pt x="6" y="22"/>
                    <a:pt x="9" y="20"/>
                  </a:cubicBezTo>
                  <a:cubicBezTo>
                    <a:pt x="12" y="19"/>
                    <a:pt x="3" y="20"/>
                    <a:pt x="6" y="17"/>
                  </a:cubicBezTo>
                  <a:cubicBezTo>
                    <a:pt x="7" y="16"/>
                    <a:pt x="4" y="17"/>
                    <a:pt x="4" y="16"/>
                  </a:cubicBezTo>
                  <a:cubicBezTo>
                    <a:pt x="6" y="14"/>
                    <a:pt x="9" y="14"/>
                    <a:pt x="12" y="16"/>
                  </a:cubicBezTo>
                  <a:cubicBezTo>
                    <a:pt x="13" y="16"/>
                    <a:pt x="13" y="14"/>
                    <a:pt x="15" y="16"/>
                  </a:cubicBezTo>
                  <a:cubicBezTo>
                    <a:pt x="18" y="16"/>
                    <a:pt x="16" y="14"/>
                    <a:pt x="19" y="12"/>
                  </a:cubicBezTo>
                  <a:cubicBezTo>
                    <a:pt x="22" y="9"/>
                    <a:pt x="16" y="11"/>
                    <a:pt x="15" y="11"/>
                  </a:cubicBezTo>
                  <a:cubicBezTo>
                    <a:pt x="15" y="9"/>
                    <a:pt x="19" y="9"/>
                    <a:pt x="18" y="6"/>
                  </a:cubicBezTo>
                  <a:cubicBezTo>
                    <a:pt x="18" y="5"/>
                    <a:pt x="22" y="3"/>
                    <a:pt x="24" y="3"/>
                  </a:cubicBezTo>
                  <a:cubicBezTo>
                    <a:pt x="27" y="3"/>
                    <a:pt x="25" y="0"/>
                    <a:pt x="28" y="1"/>
                  </a:cubicBezTo>
                  <a:cubicBezTo>
                    <a:pt x="31" y="3"/>
                    <a:pt x="28" y="3"/>
                    <a:pt x="28" y="5"/>
                  </a:cubicBezTo>
                  <a:cubicBezTo>
                    <a:pt x="25" y="6"/>
                    <a:pt x="27" y="9"/>
                    <a:pt x="24" y="9"/>
                  </a:cubicBezTo>
                </a:path>
              </a:pathLst>
            </a:custGeom>
            <a:grpFill/>
            <a:ln w="3175" cmpd="sng">
              <a:solidFill>
                <a:srgbClr val="5B616A"/>
              </a:solidFill>
              <a:round/>
              <a:headEnd/>
              <a:tailEnd/>
            </a:ln>
          </p:spPr>
          <p:txBody>
            <a:bodyPr/>
            <a:lstStyle/>
            <a:p>
              <a:endParaRPr lang="en-GB"/>
            </a:p>
          </p:txBody>
        </p:sp>
        <p:sp>
          <p:nvSpPr>
            <p:cNvPr id="94" name="Freeform 9">
              <a:extLst>
                <a:ext uri="{FF2B5EF4-FFF2-40B4-BE49-F238E27FC236}">
                  <a16:creationId xmlns:a16="http://schemas.microsoft.com/office/drawing/2014/main" id="{D61AA796-B402-8AEE-CE85-6536173FA46A}"/>
                </a:ext>
              </a:extLst>
            </p:cNvPr>
            <p:cNvSpPr>
              <a:spLocks/>
            </p:cNvSpPr>
            <p:nvPr/>
          </p:nvSpPr>
          <p:spPr bwMode="auto">
            <a:xfrm>
              <a:off x="7118824" y="3424705"/>
              <a:ext cx="800177" cy="385621"/>
            </a:xfrm>
            <a:custGeom>
              <a:avLst/>
              <a:gdLst/>
              <a:ahLst/>
              <a:cxnLst>
                <a:cxn ang="0">
                  <a:pos x="230" y="28"/>
                </a:cxn>
                <a:cxn ang="0">
                  <a:pos x="222" y="48"/>
                </a:cxn>
                <a:cxn ang="0">
                  <a:pos x="225" y="53"/>
                </a:cxn>
                <a:cxn ang="0">
                  <a:pos x="234" y="53"/>
                </a:cxn>
                <a:cxn ang="0">
                  <a:pos x="240" y="50"/>
                </a:cxn>
                <a:cxn ang="0">
                  <a:pos x="251" y="56"/>
                </a:cxn>
                <a:cxn ang="0">
                  <a:pos x="255" y="65"/>
                </a:cxn>
                <a:cxn ang="0">
                  <a:pos x="246" y="65"/>
                </a:cxn>
                <a:cxn ang="0">
                  <a:pos x="239" y="65"/>
                </a:cxn>
                <a:cxn ang="0">
                  <a:pos x="228" y="70"/>
                </a:cxn>
                <a:cxn ang="0">
                  <a:pos x="225" y="76"/>
                </a:cxn>
                <a:cxn ang="0">
                  <a:pos x="216" y="80"/>
                </a:cxn>
                <a:cxn ang="0">
                  <a:pos x="207" y="87"/>
                </a:cxn>
                <a:cxn ang="0">
                  <a:pos x="192" y="84"/>
                </a:cxn>
                <a:cxn ang="0">
                  <a:pos x="189" y="92"/>
                </a:cxn>
                <a:cxn ang="0">
                  <a:pos x="192" y="100"/>
                </a:cxn>
                <a:cxn ang="0">
                  <a:pos x="181" y="107"/>
                </a:cxn>
                <a:cxn ang="0">
                  <a:pos x="173" y="114"/>
                </a:cxn>
                <a:cxn ang="0">
                  <a:pos x="169" y="114"/>
                </a:cxn>
                <a:cxn ang="0">
                  <a:pos x="160" y="114"/>
                </a:cxn>
                <a:cxn ang="0">
                  <a:pos x="154" y="115"/>
                </a:cxn>
                <a:cxn ang="0">
                  <a:pos x="138" y="123"/>
                </a:cxn>
                <a:cxn ang="0">
                  <a:pos x="134" y="123"/>
                </a:cxn>
                <a:cxn ang="0">
                  <a:pos x="131" y="120"/>
                </a:cxn>
                <a:cxn ang="0">
                  <a:pos x="117" y="117"/>
                </a:cxn>
                <a:cxn ang="0">
                  <a:pos x="100" y="111"/>
                </a:cxn>
                <a:cxn ang="0">
                  <a:pos x="75" y="111"/>
                </a:cxn>
                <a:cxn ang="0">
                  <a:pos x="69" y="109"/>
                </a:cxn>
                <a:cxn ang="0">
                  <a:pos x="64" y="100"/>
                </a:cxn>
                <a:cxn ang="0">
                  <a:pos x="55" y="92"/>
                </a:cxn>
                <a:cxn ang="0">
                  <a:pos x="38" y="84"/>
                </a:cxn>
                <a:cxn ang="0">
                  <a:pos x="27" y="83"/>
                </a:cxn>
                <a:cxn ang="0">
                  <a:pos x="24" y="76"/>
                </a:cxn>
                <a:cxn ang="0">
                  <a:pos x="26" y="67"/>
                </a:cxn>
                <a:cxn ang="0">
                  <a:pos x="18" y="52"/>
                </a:cxn>
                <a:cxn ang="0">
                  <a:pos x="15" y="50"/>
                </a:cxn>
                <a:cxn ang="0">
                  <a:pos x="9" y="48"/>
                </a:cxn>
                <a:cxn ang="0">
                  <a:pos x="2" y="36"/>
                </a:cxn>
                <a:cxn ang="0">
                  <a:pos x="12" y="31"/>
                </a:cxn>
                <a:cxn ang="0">
                  <a:pos x="21" y="24"/>
                </a:cxn>
                <a:cxn ang="0">
                  <a:pos x="41" y="19"/>
                </a:cxn>
                <a:cxn ang="0">
                  <a:pos x="53" y="22"/>
                </a:cxn>
                <a:cxn ang="0">
                  <a:pos x="84" y="24"/>
                </a:cxn>
                <a:cxn ang="0">
                  <a:pos x="82" y="10"/>
                </a:cxn>
                <a:cxn ang="0">
                  <a:pos x="99" y="5"/>
                </a:cxn>
                <a:cxn ang="0">
                  <a:pos x="116" y="13"/>
                </a:cxn>
                <a:cxn ang="0">
                  <a:pos x="131" y="24"/>
                </a:cxn>
                <a:cxn ang="0">
                  <a:pos x="152" y="25"/>
                </a:cxn>
                <a:cxn ang="0">
                  <a:pos x="170" y="35"/>
                </a:cxn>
                <a:cxn ang="0">
                  <a:pos x="195" y="33"/>
                </a:cxn>
                <a:cxn ang="0">
                  <a:pos x="214" y="24"/>
                </a:cxn>
                <a:cxn ang="0">
                  <a:pos x="230" y="28"/>
                </a:cxn>
              </a:cxnLst>
              <a:rect l="0" t="0" r="r" b="b"/>
              <a:pathLst>
                <a:path w="257" h="124">
                  <a:moveTo>
                    <a:pt x="230" y="28"/>
                  </a:moveTo>
                  <a:cubicBezTo>
                    <a:pt x="219" y="50"/>
                    <a:pt x="225" y="45"/>
                    <a:pt x="222" y="48"/>
                  </a:cubicBezTo>
                  <a:cubicBezTo>
                    <a:pt x="219" y="50"/>
                    <a:pt x="223" y="55"/>
                    <a:pt x="225" y="53"/>
                  </a:cubicBezTo>
                  <a:cubicBezTo>
                    <a:pt x="227" y="52"/>
                    <a:pt x="231" y="52"/>
                    <a:pt x="234" y="53"/>
                  </a:cubicBezTo>
                  <a:cubicBezTo>
                    <a:pt x="237" y="56"/>
                    <a:pt x="234" y="50"/>
                    <a:pt x="240" y="50"/>
                  </a:cubicBezTo>
                  <a:cubicBezTo>
                    <a:pt x="246" y="50"/>
                    <a:pt x="248" y="53"/>
                    <a:pt x="251" y="56"/>
                  </a:cubicBezTo>
                  <a:cubicBezTo>
                    <a:pt x="254" y="59"/>
                    <a:pt x="257" y="64"/>
                    <a:pt x="255" y="65"/>
                  </a:cubicBezTo>
                  <a:cubicBezTo>
                    <a:pt x="252" y="67"/>
                    <a:pt x="248" y="64"/>
                    <a:pt x="246" y="65"/>
                  </a:cubicBezTo>
                  <a:cubicBezTo>
                    <a:pt x="245" y="67"/>
                    <a:pt x="243" y="64"/>
                    <a:pt x="239" y="65"/>
                  </a:cubicBezTo>
                  <a:cubicBezTo>
                    <a:pt x="236" y="69"/>
                    <a:pt x="231" y="67"/>
                    <a:pt x="228" y="70"/>
                  </a:cubicBezTo>
                  <a:cubicBezTo>
                    <a:pt x="225" y="75"/>
                    <a:pt x="228" y="75"/>
                    <a:pt x="225" y="76"/>
                  </a:cubicBezTo>
                  <a:cubicBezTo>
                    <a:pt x="222" y="80"/>
                    <a:pt x="219" y="81"/>
                    <a:pt x="216" y="80"/>
                  </a:cubicBezTo>
                  <a:cubicBezTo>
                    <a:pt x="211" y="80"/>
                    <a:pt x="213" y="84"/>
                    <a:pt x="207" y="87"/>
                  </a:cubicBezTo>
                  <a:cubicBezTo>
                    <a:pt x="199" y="90"/>
                    <a:pt x="196" y="83"/>
                    <a:pt x="192" y="84"/>
                  </a:cubicBezTo>
                  <a:cubicBezTo>
                    <a:pt x="189" y="84"/>
                    <a:pt x="189" y="87"/>
                    <a:pt x="189" y="92"/>
                  </a:cubicBezTo>
                  <a:cubicBezTo>
                    <a:pt x="189" y="95"/>
                    <a:pt x="195" y="98"/>
                    <a:pt x="192" y="100"/>
                  </a:cubicBezTo>
                  <a:cubicBezTo>
                    <a:pt x="187" y="103"/>
                    <a:pt x="185" y="103"/>
                    <a:pt x="181" y="107"/>
                  </a:cubicBezTo>
                  <a:cubicBezTo>
                    <a:pt x="178" y="112"/>
                    <a:pt x="175" y="111"/>
                    <a:pt x="173" y="114"/>
                  </a:cubicBezTo>
                  <a:cubicBezTo>
                    <a:pt x="172" y="115"/>
                    <a:pt x="170" y="112"/>
                    <a:pt x="169" y="114"/>
                  </a:cubicBezTo>
                  <a:cubicBezTo>
                    <a:pt x="166" y="115"/>
                    <a:pt x="166" y="114"/>
                    <a:pt x="160" y="114"/>
                  </a:cubicBezTo>
                  <a:cubicBezTo>
                    <a:pt x="155" y="114"/>
                    <a:pt x="158" y="112"/>
                    <a:pt x="154" y="115"/>
                  </a:cubicBezTo>
                  <a:cubicBezTo>
                    <a:pt x="151" y="118"/>
                    <a:pt x="151" y="115"/>
                    <a:pt x="138" y="123"/>
                  </a:cubicBezTo>
                  <a:cubicBezTo>
                    <a:pt x="137" y="124"/>
                    <a:pt x="137" y="121"/>
                    <a:pt x="134" y="123"/>
                  </a:cubicBezTo>
                  <a:cubicBezTo>
                    <a:pt x="132" y="123"/>
                    <a:pt x="135" y="118"/>
                    <a:pt x="131" y="120"/>
                  </a:cubicBezTo>
                  <a:cubicBezTo>
                    <a:pt x="126" y="123"/>
                    <a:pt x="120" y="117"/>
                    <a:pt x="117" y="117"/>
                  </a:cubicBezTo>
                  <a:cubicBezTo>
                    <a:pt x="114" y="117"/>
                    <a:pt x="111" y="111"/>
                    <a:pt x="100" y="111"/>
                  </a:cubicBezTo>
                  <a:cubicBezTo>
                    <a:pt x="90" y="112"/>
                    <a:pt x="88" y="112"/>
                    <a:pt x="75" y="111"/>
                  </a:cubicBezTo>
                  <a:cubicBezTo>
                    <a:pt x="72" y="109"/>
                    <a:pt x="69" y="112"/>
                    <a:pt x="69" y="109"/>
                  </a:cubicBezTo>
                  <a:cubicBezTo>
                    <a:pt x="67" y="104"/>
                    <a:pt x="65" y="107"/>
                    <a:pt x="64" y="100"/>
                  </a:cubicBezTo>
                  <a:cubicBezTo>
                    <a:pt x="62" y="93"/>
                    <a:pt x="64" y="100"/>
                    <a:pt x="55" y="92"/>
                  </a:cubicBezTo>
                  <a:cubicBezTo>
                    <a:pt x="47" y="84"/>
                    <a:pt x="43" y="84"/>
                    <a:pt x="38" y="84"/>
                  </a:cubicBezTo>
                  <a:cubicBezTo>
                    <a:pt x="34" y="84"/>
                    <a:pt x="31" y="83"/>
                    <a:pt x="27" y="83"/>
                  </a:cubicBezTo>
                  <a:cubicBezTo>
                    <a:pt x="23" y="83"/>
                    <a:pt x="23" y="78"/>
                    <a:pt x="24" y="76"/>
                  </a:cubicBezTo>
                  <a:cubicBezTo>
                    <a:pt x="27" y="72"/>
                    <a:pt x="24" y="73"/>
                    <a:pt x="26" y="67"/>
                  </a:cubicBezTo>
                  <a:cubicBezTo>
                    <a:pt x="27" y="61"/>
                    <a:pt x="20" y="55"/>
                    <a:pt x="18" y="52"/>
                  </a:cubicBezTo>
                  <a:cubicBezTo>
                    <a:pt x="18" y="50"/>
                    <a:pt x="17" y="53"/>
                    <a:pt x="15" y="50"/>
                  </a:cubicBezTo>
                  <a:cubicBezTo>
                    <a:pt x="14" y="47"/>
                    <a:pt x="12" y="52"/>
                    <a:pt x="9" y="48"/>
                  </a:cubicBezTo>
                  <a:cubicBezTo>
                    <a:pt x="5" y="47"/>
                    <a:pt x="0" y="41"/>
                    <a:pt x="2" y="36"/>
                  </a:cubicBezTo>
                  <a:cubicBezTo>
                    <a:pt x="6" y="30"/>
                    <a:pt x="5" y="35"/>
                    <a:pt x="12" y="31"/>
                  </a:cubicBezTo>
                  <a:cubicBezTo>
                    <a:pt x="18" y="30"/>
                    <a:pt x="12" y="28"/>
                    <a:pt x="21" y="24"/>
                  </a:cubicBezTo>
                  <a:cubicBezTo>
                    <a:pt x="31" y="19"/>
                    <a:pt x="37" y="16"/>
                    <a:pt x="41" y="19"/>
                  </a:cubicBezTo>
                  <a:cubicBezTo>
                    <a:pt x="46" y="22"/>
                    <a:pt x="52" y="16"/>
                    <a:pt x="53" y="22"/>
                  </a:cubicBezTo>
                  <a:cubicBezTo>
                    <a:pt x="55" y="27"/>
                    <a:pt x="81" y="31"/>
                    <a:pt x="84" y="24"/>
                  </a:cubicBezTo>
                  <a:cubicBezTo>
                    <a:pt x="85" y="17"/>
                    <a:pt x="76" y="17"/>
                    <a:pt x="82" y="10"/>
                  </a:cubicBezTo>
                  <a:cubicBezTo>
                    <a:pt x="88" y="0"/>
                    <a:pt x="85" y="0"/>
                    <a:pt x="99" y="5"/>
                  </a:cubicBezTo>
                  <a:cubicBezTo>
                    <a:pt x="111" y="11"/>
                    <a:pt x="116" y="5"/>
                    <a:pt x="116" y="13"/>
                  </a:cubicBezTo>
                  <a:cubicBezTo>
                    <a:pt x="116" y="21"/>
                    <a:pt x="123" y="27"/>
                    <a:pt x="131" y="24"/>
                  </a:cubicBezTo>
                  <a:cubicBezTo>
                    <a:pt x="140" y="21"/>
                    <a:pt x="141" y="21"/>
                    <a:pt x="152" y="25"/>
                  </a:cubicBezTo>
                  <a:cubicBezTo>
                    <a:pt x="163" y="28"/>
                    <a:pt x="157" y="31"/>
                    <a:pt x="170" y="35"/>
                  </a:cubicBezTo>
                  <a:cubicBezTo>
                    <a:pt x="190" y="39"/>
                    <a:pt x="182" y="31"/>
                    <a:pt x="195" y="33"/>
                  </a:cubicBezTo>
                  <a:cubicBezTo>
                    <a:pt x="207" y="33"/>
                    <a:pt x="204" y="17"/>
                    <a:pt x="214" y="24"/>
                  </a:cubicBezTo>
                  <a:cubicBezTo>
                    <a:pt x="223" y="30"/>
                    <a:pt x="223" y="24"/>
                    <a:pt x="230" y="28"/>
                  </a:cubicBezTo>
                </a:path>
              </a:pathLst>
            </a:custGeom>
            <a:grpFill/>
            <a:ln w="3175" cmpd="sng">
              <a:solidFill>
                <a:srgbClr val="5B616A"/>
              </a:solidFill>
              <a:round/>
              <a:headEnd/>
              <a:tailEnd/>
            </a:ln>
          </p:spPr>
          <p:txBody>
            <a:bodyPr/>
            <a:lstStyle/>
            <a:p>
              <a:endParaRPr lang="en-GB"/>
            </a:p>
          </p:txBody>
        </p:sp>
        <p:sp>
          <p:nvSpPr>
            <p:cNvPr id="95" name="Freeform 10">
              <a:extLst>
                <a:ext uri="{FF2B5EF4-FFF2-40B4-BE49-F238E27FC236}">
                  <a16:creationId xmlns:a16="http://schemas.microsoft.com/office/drawing/2014/main" id="{8D2BBFEE-7334-D6B8-080C-EDE185917A4F}"/>
                </a:ext>
              </a:extLst>
            </p:cNvPr>
            <p:cNvSpPr>
              <a:spLocks/>
            </p:cNvSpPr>
            <p:nvPr/>
          </p:nvSpPr>
          <p:spPr bwMode="auto">
            <a:xfrm>
              <a:off x="6762118" y="3371683"/>
              <a:ext cx="1528049" cy="1142400"/>
            </a:xfrm>
            <a:custGeom>
              <a:avLst/>
              <a:gdLst/>
              <a:ahLst/>
              <a:cxnLst>
                <a:cxn ang="0">
                  <a:pos x="441" y="136"/>
                </a:cxn>
                <a:cxn ang="0">
                  <a:pos x="427" y="142"/>
                </a:cxn>
                <a:cxn ang="0">
                  <a:pos x="414" y="150"/>
                </a:cxn>
                <a:cxn ang="0">
                  <a:pos x="398" y="160"/>
                </a:cxn>
                <a:cxn ang="0">
                  <a:pos x="383" y="171"/>
                </a:cxn>
                <a:cxn ang="0">
                  <a:pos x="382" y="160"/>
                </a:cxn>
                <a:cxn ang="0">
                  <a:pos x="376" y="151"/>
                </a:cxn>
                <a:cxn ang="0">
                  <a:pos x="351" y="168"/>
                </a:cxn>
                <a:cxn ang="0">
                  <a:pos x="365" y="190"/>
                </a:cxn>
                <a:cxn ang="0">
                  <a:pos x="383" y="187"/>
                </a:cxn>
                <a:cxn ang="0">
                  <a:pos x="385" y="193"/>
                </a:cxn>
                <a:cxn ang="0">
                  <a:pos x="371" y="204"/>
                </a:cxn>
                <a:cxn ang="0">
                  <a:pos x="379" y="240"/>
                </a:cxn>
                <a:cxn ang="0">
                  <a:pos x="371" y="246"/>
                </a:cxn>
                <a:cxn ang="0">
                  <a:pos x="383" y="257"/>
                </a:cxn>
                <a:cxn ang="0">
                  <a:pos x="386" y="268"/>
                </a:cxn>
                <a:cxn ang="0">
                  <a:pos x="380" y="285"/>
                </a:cxn>
                <a:cxn ang="0">
                  <a:pos x="368" y="300"/>
                </a:cxn>
                <a:cxn ang="0">
                  <a:pos x="365" y="313"/>
                </a:cxn>
                <a:cxn ang="0">
                  <a:pos x="357" y="322"/>
                </a:cxn>
                <a:cxn ang="0">
                  <a:pos x="345" y="333"/>
                </a:cxn>
                <a:cxn ang="0">
                  <a:pos x="335" y="342"/>
                </a:cxn>
                <a:cxn ang="0">
                  <a:pos x="325" y="345"/>
                </a:cxn>
                <a:cxn ang="0">
                  <a:pos x="316" y="347"/>
                </a:cxn>
                <a:cxn ang="0">
                  <a:pos x="303" y="353"/>
                </a:cxn>
                <a:cxn ang="0">
                  <a:pos x="290" y="364"/>
                </a:cxn>
                <a:cxn ang="0">
                  <a:pos x="287" y="353"/>
                </a:cxn>
                <a:cxn ang="0">
                  <a:pos x="277" y="353"/>
                </a:cxn>
                <a:cxn ang="0">
                  <a:pos x="265" y="342"/>
                </a:cxn>
                <a:cxn ang="0">
                  <a:pos x="245" y="341"/>
                </a:cxn>
                <a:cxn ang="0">
                  <a:pos x="233" y="341"/>
                </a:cxn>
                <a:cxn ang="0">
                  <a:pos x="220" y="353"/>
                </a:cxn>
                <a:cxn ang="0">
                  <a:pos x="205" y="345"/>
                </a:cxn>
                <a:cxn ang="0">
                  <a:pos x="195" y="328"/>
                </a:cxn>
                <a:cxn ang="0">
                  <a:pos x="201" y="310"/>
                </a:cxn>
                <a:cxn ang="0">
                  <a:pos x="190" y="285"/>
                </a:cxn>
                <a:cxn ang="0">
                  <a:pos x="176" y="274"/>
                </a:cxn>
                <a:cxn ang="0">
                  <a:pos x="144" y="289"/>
                </a:cxn>
                <a:cxn ang="0">
                  <a:pos x="126" y="289"/>
                </a:cxn>
                <a:cxn ang="0">
                  <a:pos x="105" y="286"/>
                </a:cxn>
                <a:cxn ang="0">
                  <a:pos x="93" y="280"/>
                </a:cxn>
                <a:cxn ang="0">
                  <a:pos x="67" y="261"/>
                </a:cxn>
                <a:cxn ang="0">
                  <a:pos x="41" y="241"/>
                </a:cxn>
                <a:cxn ang="0">
                  <a:pos x="47" y="223"/>
                </a:cxn>
                <a:cxn ang="0">
                  <a:pos x="45" y="202"/>
                </a:cxn>
                <a:cxn ang="0">
                  <a:pos x="21" y="196"/>
                </a:cxn>
                <a:cxn ang="0">
                  <a:pos x="12" y="179"/>
                </a:cxn>
                <a:cxn ang="0">
                  <a:pos x="7" y="157"/>
                </a:cxn>
                <a:cxn ang="0">
                  <a:pos x="39" y="143"/>
                </a:cxn>
                <a:cxn ang="0">
                  <a:pos x="56" y="106"/>
                </a:cxn>
                <a:cxn ang="0">
                  <a:pos x="76" y="78"/>
                </a:cxn>
                <a:cxn ang="0">
                  <a:pos x="111" y="55"/>
                </a:cxn>
                <a:cxn ang="0">
                  <a:pos x="140" y="84"/>
                </a:cxn>
                <a:cxn ang="0">
                  <a:pos x="178" y="117"/>
                </a:cxn>
                <a:cxn ang="0">
                  <a:pos x="245" y="137"/>
                </a:cxn>
                <a:cxn ang="0">
                  <a:pos x="283" y="131"/>
                </a:cxn>
                <a:cxn ang="0">
                  <a:pos x="306" y="101"/>
                </a:cxn>
                <a:cxn ang="0">
                  <a:pos x="353" y="83"/>
                </a:cxn>
                <a:cxn ang="0">
                  <a:pos x="348" y="70"/>
                </a:cxn>
                <a:cxn ang="0">
                  <a:pos x="373" y="24"/>
                </a:cxn>
                <a:cxn ang="0">
                  <a:pos x="441" y="50"/>
                </a:cxn>
                <a:cxn ang="0">
                  <a:pos x="481" y="64"/>
                </a:cxn>
                <a:cxn ang="0">
                  <a:pos x="458" y="123"/>
                </a:cxn>
              </a:cxnLst>
              <a:rect l="0" t="0" r="r" b="b"/>
              <a:pathLst>
                <a:path w="490" h="367">
                  <a:moveTo>
                    <a:pt x="453" y="131"/>
                  </a:moveTo>
                  <a:cubicBezTo>
                    <a:pt x="453" y="128"/>
                    <a:pt x="453" y="131"/>
                    <a:pt x="452" y="129"/>
                  </a:cubicBezTo>
                  <a:cubicBezTo>
                    <a:pt x="450" y="128"/>
                    <a:pt x="452" y="126"/>
                    <a:pt x="449" y="125"/>
                  </a:cubicBezTo>
                  <a:cubicBezTo>
                    <a:pt x="446" y="125"/>
                    <a:pt x="449" y="132"/>
                    <a:pt x="446" y="131"/>
                  </a:cubicBezTo>
                  <a:cubicBezTo>
                    <a:pt x="443" y="131"/>
                    <a:pt x="444" y="134"/>
                    <a:pt x="441" y="136"/>
                  </a:cubicBezTo>
                  <a:cubicBezTo>
                    <a:pt x="440" y="137"/>
                    <a:pt x="441" y="136"/>
                    <a:pt x="438" y="136"/>
                  </a:cubicBezTo>
                  <a:cubicBezTo>
                    <a:pt x="436" y="137"/>
                    <a:pt x="433" y="134"/>
                    <a:pt x="433" y="137"/>
                  </a:cubicBezTo>
                  <a:cubicBezTo>
                    <a:pt x="433" y="140"/>
                    <a:pt x="436" y="140"/>
                    <a:pt x="435" y="142"/>
                  </a:cubicBezTo>
                  <a:cubicBezTo>
                    <a:pt x="433" y="143"/>
                    <a:pt x="433" y="142"/>
                    <a:pt x="432" y="142"/>
                  </a:cubicBezTo>
                  <a:cubicBezTo>
                    <a:pt x="430" y="143"/>
                    <a:pt x="429" y="142"/>
                    <a:pt x="427" y="142"/>
                  </a:cubicBezTo>
                  <a:cubicBezTo>
                    <a:pt x="426" y="142"/>
                    <a:pt x="426" y="137"/>
                    <a:pt x="424" y="139"/>
                  </a:cubicBezTo>
                  <a:cubicBezTo>
                    <a:pt x="423" y="140"/>
                    <a:pt x="424" y="139"/>
                    <a:pt x="423" y="140"/>
                  </a:cubicBezTo>
                  <a:cubicBezTo>
                    <a:pt x="421" y="142"/>
                    <a:pt x="423" y="142"/>
                    <a:pt x="421" y="143"/>
                  </a:cubicBezTo>
                  <a:cubicBezTo>
                    <a:pt x="420" y="145"/>
                    <a:pt x="418" y="148"/>
                    <a:pt x="417" y="148"/>
                  </a:cubicBezTo>
                  <a:cubicBezTo>
                    <a:pt x="414" y="148"/>
                    <a:pt x="415" y="150"/>
                    <a:pt x="414" y="150"/>
                  </a:cubicBezTo>
                  <a:cubicBezTo>
                    <a:pt x="412" y="150"/>
                    <a:pt x="414" y="151"/>
                    <a:pt x="412" y="151"/>
                  </a:cubicBezTo>
                  <a:cubicBezTo>
                    <a:pt x="409" y="153"/>
                    <a:pt x="411" y="153"/>
                    <a:pt x="409" y="153"/>
                  </a:cubicBezTo>
                  <a:cubicBezTo>
                    <a:pt x="408" y="153"/>
                    <a:pt x="406" y="156"/>
                    <a:pt x="405" y="157"/>
                  </a:cubicBezTo>
                  <a:cubicBezTo>
                    <a:pt x="405" y="159"/>
                    <a:pt x="405" y="159"/>
                    <a:pt x="405" y="159"/>
                  </a:cubicBezTo>
                  <a:cubicBezTo>
                    <a:pt x="401" y="162"/>
                    <a:pt x="400" y="159"/>
                    <a:pt x="398" y="160"/>
                  </a:cubicBezTo>
                  <a:cubicBezTo>
                    <a:pt x="397" y="162"/>
                    <a:pt x="397" y="159"/>
                    <a:pt x="395" y="162"/>
                  </a:cubicBezTo>
                  <a:cubicBezTo>
                    <a:pt x="395" y="164"/>
                    <a:pt x="392" y="162"/>
                    <a:pt x="391" y="164"/>
                  </a:cubicBezTo>
                  <a:cubicBezTo>
                    <a:pt x="389" y="165"/>
                    <a:pt x="388" y="165"/>
                    <a:pt x="386" y="168"/>
                  </a:cubicBezTo>
                  <a:cubicBezTo>
                    <a:pt x="386" y="171"/>
                    <a:pt x="383" y="170"/>
                    <a:pt x="383" y="170"/>
                  </a:cubicBezTo>
                  <a:cubicBezTo>
                    <a:pt x="383" y="170"/>
                    <a:pt x="385" y="171"/>
                    <a:pt x="383" y="171"/>
                  </a:cubicBezTo>
                  <a:cubicBezTo>
                    <a:pt x="380" y="171"/>
                    <a:pt x="379" y="174"/>
                    <a:pt x="379" y="171"/>
                  </a:cubicBezTo>
                  <a:cubicBezTo>
                    <a:pt x="379" y="168"/>
                    <a:pt x="379" y="171"/>
                    <a:pt x="380" y="170"/>
                  </a:cubicBezTo>
                  <a:cubicBezTo>
                    <a:pt x="382" y="167"/>
                    <a:pt x="382" y="170"/>
                    <a:pt x="383" y="168"/>
                  </a:cubicBezTo>
                  <a:cubicBezTo>
                    <a:pt x="383" y="165"/>
                    <a:pt x="380" y="164"/>
                    <a:pt x="380" y="164"/>
                  </a:cubicBezTo>
                  <a:cubicBezTo>
                    <a:pt x="379" y="164"/>
                    <a:pt x="382" y="162"/>
                    <a:pt x="382" y="160"/>
                  </a:cubicBezTo>
                  <a:cubicBezTo>
                    <a:pt x="380" y="160"/>
                    <a:pt x="383" y="160"/>
                    <a:pt x="386" y="156"/>
                  </a:cubicBezTo>
                  <a:cubicBezTo>
                    <a:pt x="388" y="153"/>
                    <a:pt x="388" y="153"/>
                    <a:pt x="386" y="151"/>
                  </a:cubicBezTo>
                  <a:cubicBezTo>
                    <a:pt x="383" y="148"/>
                    <a:pt x="385" y="148"/>
                    <a:pt x="383" y="148"/>
                  </a:cubicBezTo>
                  <a:cubicBezTo>
                    <a:pt x="382" y="150"/>
                    <a:pt x="380" y="146"/>
                    <a:pt x="379" y="148"/>
                  </a:cubicBezTo>
                  <a:cubicBezTo>
                    <a:pt x="376" y="150"/>
                    <a:pt x="379" y="150"/>
                    <a:pt x="376" y="151"/>
                  </a:cubicBezTo>
                  <a:cubicBezTo>
                    <a:pt x="374" y="154"/>
                    <a:pt x="376" y="156"/>
                    <a:pt x="373" y="156"/>
                  </a:cubicBezTo>
                  <a:cubicBezTo>
                    <a:pt x="371" y="157"/>
                    <a:pt x="363" y="160"/>
                    <a:pt x="363" y="164"/>
                  </a:cubicBezTo>
                  <a:cubicBezTo>
                    <a:pt x="363" y="167"/>
                    <a:pt x="362" y="168"/>
                    <a:pt x="359" y="168"/>
                  </a:cubicBezTo>
                  <a:cubicBezTo>
                    <a:pt x="357" y="167"/>
                    <a:pt x="357" y="171"/>
                    <a:pt x="356" y="168"/>
                  </a:cubicBezTo>
                  <a:cubicBezTo>
                    <a:pt x="354" y="167"/>
                    <a:pt x="351" y="167"/>
                    <a:pt x="351" y="168"/>
                  </a:cubicBezTo>
                  <a:cubicBezTo>
                    <a:pt x="351" y="170"/>
                    <a:pt x="350" y="171"/>
                    <a:pt x="351" y="174"/>
                  </a:cubicBezTo>
                  <a:cubicBezTo>
                    <a:pt x="351" y="178"/>
                    <a:pt x="353" y="178"/>
                    <a:pt x="354" y="178"/>
                  </a:cubicBezTo>
                  <a:cubicBezTo>
                    <a:pt x="354" y="179"/>
                    <a:pt x="357" y="179"/>
                    <a:pt x="359" y="179"/>
                  </a:cubicBezTo>
                  <a:cubicBezTo>
                    <a:pt x="360" y="178"/>
                    <a:pt x="363" y="182"/>
                    <a:pt x="362" y="184"/>
                  </a:cubicBezTo>
                  <a:cubicBezTo>
                    <a:pt x="360" y="185"/>
                    <a:pt x="362" y="190"/>
                    <a:pt x="365" y="190"/>
                  </a:cubicBezTo>
                  <a:cubicBezTo>
                    <a:pt x="370" y="190"/>
                    <a:pt x="370" y="190"/>
                    <a:pt x="370" y="188"/>
                  </a:cubicBezTo>
                  <a:cubicBezTo>
                    <a:pt x="368" y="187"/>
                    <a:pt x="371" y="187"/>
                    <a:pt x="373" y="185"/>
                  </a:cubicBezTo>
                  <a:cubicBezTo>
                    <a:pt x="373" y="182"/>
                    <a:pt x="377" y="182"/>
                    <a:pt x="379" y="184"/>
                  </a:cubicBezTo>
                  <a:cubicBezTo>
                    <a:pt x="379" y="184"/>
                    <a:pt x="379" y="185"/>
                    <a:pt x="380" y="185"/>
                  </a:cubicBezTo>
                  <a:cubicBezTo>
                    <a:pt x="382" y="184"/>
                    <a:pt x="380" y="185"/>
                    <a:pt x="383" y="187"/>
                  </a:cubicBezTo>
                  <a:cubicBezTo>
                    <a:pt x="388" y="187"/>
                    <a:pt x="385" y="184"/>
                    <a:pt x="388" y="185"/>
                  </a:cubicBezTo>
                  <a:cubicBezTo>
                    <a:pt x="388" y="187"/>
                    <a:pt x="392" y="187"/>
                    <a:pt x="391" y="188"/>
                  </a:cubicBezTo>
                  <a:cubicBezTo>
                    <a:pt x="388" y="192"/>
                    <a:pt x="392" y="192"/>
                    <a:pt x="389" y="193"/>
                  </a:cubicBezTo>
                  <a:cubicBezTo>
                    <a:pt x="386" y="195"/>
                    <a:pt x="388" y="192"/>
                    <a:pt x="386" y="192"/>
                  </a:cubicBezTo>
                  <a:cubicBezTo>
                    <a:pt x="385" y="193"/>
                    <a:pt x="386" y="190"/>
                    <a:pt x="385" y="193"/>
                  </a:cubicBezTo>
                  <a:cubicBezTo>
                    <a:pt x="382" y="195"/>
                    <a:pt x="382" y="193"/>
                    <a:pt x="380" y="195"/>
                  </a:cubicBezTo>
                  <a:cubicBezTo>
                    <a:pt x="377" y="196"/>
                    <a:pt x="377" y="198"/>
                    <a:pt x="377" y="198"/>
                  </a:cubicBezTo>
                  <a:cubicBezTo>
                    <a:pt x="376" y="198"/>
                    <a:pt x="376" y="201"/>
                    <a:pt x="374" y="201"/>
                  </a:cubicBezTo>
                  <a:cubicBezTo>
                    <a:pt x="371" y="202"/>
                    <a:pt x="373" y="199"/>
                    <a:pt x="371" y="199"/>
                  </a:cubicBezTo>
                  <a:cubicBezTo>
                    <a:pt x="370" y="201"/>
                    <a:pt x="373" y="202"/>
                    <a:pt x="371" y="204"/>
                  </a:cubicBezTo>
                  <a:cubicBezTo>
                    <a:pt x="370" y="204"/>
                    <a:pt x="371" y="206"/>
                    <a:pt x="368" y="206"/>
                  </a:cubicBezTo>
                  <a:cubicBezTo>
                    <a:pt x="366" y="207"/>
                    <a:pt x="360" y="216"/>
                    <a:pt x="363" y="215"/>
                  </a:cubicBezTo>
                  <a:cubicBezTo>
                    <a:pt x="368" y="215"/>
                    <a:pt x="365" y="218"/>
                    <a:pt x="370" y="220"/>
                  </a:cubicBezTo>
                  <a:cubicBezTo>
                    <a:pt x="374" y="221"/>
                    <a:pt x="373" y="227"/>
                    <a:pt x="376" y="232"/>
                  </a:cubicBezTo>
                  <a:cubicBezTo>
                    <a:pt x="379" y="237"/>
                    <a:pt x="376" y="237"/>
                    <a:pt x="379" y="240"/>
                  </a:cubicBezTo>
                  <a:cubicBezTo>
                    <a:pt x="382" y="241"/>
                    <a:pt x="380" y="241"/>
                    <a:pt x="382" y="244"/>
                  </a:cubicBezTo>
                  <a:cubicBezTo>
                    <a:pt x="385" y="246"/>
                    <a:pt x="386" y="249"/>
                    <a:pt x="383" y="247"/>
                  </a:cubicBezTo>
                  <a:cubicBezTo>
                    <a:pt x="379" y="246"/>
                    <a:pt x="379" y="247"/>
                    <a:pt x="377" y="246"/>
                  </a:cubicBezTo>
                  <a:cubicBezTo>
                    <a:pt x="376" y="246"/>
                    <a:pt x="377" y="244"/>
                    <a:pt x="376" y="244"/>
                  </a:cubicBezTo>
                  <a:cubicBezTo>
                    <a:pt x="374" y="243"/>
                    <a:pt x="373" y="246"/>
                    <a:pt x="371" y="246"/>
                  </a:cubicBezTo>
                  <a:cubicBezTo>
                    <a:pt x="370" y="244"/>
                    <a:pt x="368" y="240"/>
                    <a:pt x="368" y="241"/>
                  </a:cubicBezTo>
                  <a:cubicBezTo>
                    <a:pt x="366" y="243"/>
                    <a:pt x="371" y="247"/>
                    <a:pt x="374" y="244"/>
                  </a:cubicBezTo>
                  <a:cubicBezTo>
                    <a:pt x="374" y="244"/>
                    <a:pt x="377" y="246"/>
                    <a:pt x="376" y="246"/>
                  </a:cubicBezTo>
                  <a:cubicBezTo>
                    <a:pt x="376" y="247"/>
                    <a:pt x="377" y="247"/>
                    <a:pt x="380" y="251"/>
                  </a:cubicBezTo>
                  <a:cubicBezTo>
                    <a:pt x="383" y="254"/>
                    <a:pt x="386" y="257"/>
                    <a:pt x="383" y="257"/>
                  </a:cubicBezTo>
                  <a:cubicBezTo>
                    <a:pt x="382" y="257"/>
                    <a:pt x="377" y="260"/>
                    <a:pt x="377" y="261"/>
                  </a:cubicBezTo>
                  <a:cubicBezTo>
                    <a:pt x="377" y="263"/>
                    <a:pt x="374" y="260"/>
                    <a:pt x="373" y="263"/>
                  </a:cubicBezTo>
                  <a:cubicBezTo>
                    <a:pt x="373" y="265"/>
                    <a:pt x="374" y="261"/>
                    <a:pt x="374" y="263"/>
                  </a:cubicBezTo>
                  <a:cubicBezTo>
                    <a:pt x="376" y="268"/>
                    <a:pt x="379" y="260"/>
                    <a:pt x="382" y="265"/>
                  </a:cubicBezTo>
                  <a:cubicBezTo>
                    <a:pt x="385" y="268"/>
                    <a:pt x="388" y="266"/>
                    <a:pt x="386" y="268"/>
                  </a:cubicBezTo>
                  <a:cubicBezTo>
                    <a:pt x="382" y="271"/>
                    <a:pt x="385" y="268"/>
                    <a:pt x="385" y="272"/>
                  </a:cubicBezTo>
                  <a:cubicBezTo>
                    <a:pt x="386" y="277"/>
                    <a:pt x="380" y="274"/>
                    <a:pt x="383" y="275"/>
                  </a:cubicBezTo>
                  <a:cubicBezTo>
                    <a:pt x="385" y="277"/>
                    <a:pt x="382" y="277"/>
                    <a:pt x="383" y="279"/>
                  </a:cubicBezTo>
                  <a:cubicBezTo>
                    <a:pt x="383" y="280"/>
                    <a:pt x="380" y="279"/>
                    <a:pt x="382" y="282"/>
                  </a:cubicBezTo>
                  <a:cubicBezTo>
                    <a:pt x="383" y="285"/>
                    <a:pt x="382" y="283"/>
                    <a:pt x="380" y="285"/>
                  </a:cubicBezTo>
                  <a:cubicBezTo>
                    <a:pt x="380" y="286"/>
                    <a:pt x="380" y="280"/>
                    <a:pt x="379" y="285"/>
                  </a:cubicBezTo>
                  <a:cubicBezTo>
                    <a:pt x="377" y="289"/>
                    <a:pt x="374" y="289"/>
                    <a:pt x="374" y="291"/>
                  </a:cubicBezTo>
                  <a:cubicBezTo>
                    <a:pt x="376" y="293"/>
                    <a:pt x="373" y="297"/>
                    <a:pt x="371" y="299"/>
                  </a:cubicBezTo>
                  <a:cubicBezTo>
                    <a:pt x="370" y="299"/>
                    <a:pt x="373" y="300"/>
                    <a:pt x="370" y="302"/>
                  </a:cubicBezTo>
                  <a:cubicBezTo>
                    <a:pt x="368" y="302"/>
                    <a:pt x="370" y="299"/>
                    <a:pt x="368" y="300"/>
                  </a:cubicBezTo>
                  <a:cubicBezTo>
                    <a:pt x="365" y="300"/>
                    <a:pt x="368" y="300"/>
                    <a:pt x="368" y="302"/>
                  </a:cubicBezTo>
                  <a:cubicBezTo>
                    <a:pt x="370" y="305"/>
                    <a:pt x="371" y="303"/>
                    <a:pt x="368" y="303"/>
                  </a:cubicBezTo>
                  <a:cubicBezTo>
                    <a:pt x="366" y="305"/>
                    <a:pt x="365" y="308"/>
                    <a:pt x="366" y="307"/>
                  </a:cubicBezTo>
                  <a:cubicBezTo>
                    <a:pt x="370" y="307"/>
                    <a:pt x="365" y="310"/>
                    <a:pt x="366" y="313"/>
                  </a:cubicBezTo>
                  <a:cubicBezTo>
                    <a:pt x="368" y="314"/>
                    <a:pt x="366" y="316"/>
                    <a:pt x="365" y="313"/>
                  </a:cubicBezTo>
                  <a:cubicBezTo>
                    <a:pt x="363" y="311"/>
                    <a:pt x="362" y="313"/>
                    <a:pt x="363" y="314"/>
                  </a:cubicBezTo>
                  <a:cubicBezTo>
                    <a:pt x="363" y="314"/>
                    <a:pt x="366" y="314"/>
                    <a:pt x="363" y="316"/>
                  </a:cubicBezTo>
                  <a:cubicBezTo>
                    <a:pt x="362" y="317"/>
                    <a:pt x="362" y="314"/>
                    <a:pt x="360" y="316"/>
                  </a:cubicBezTo>
                  <a:cubicBezTo>
                    <a:pt x="360" y="317"/>
                    <a:pt x="363" y="317"/>
                    <a:pt x="362" y="319"/>
                  </a:cubicBezTo>
                  <a:cubicBezTo>
                    <a:pt x="359" y="320"/>
                    <a:pt x="359" y="324"/>
                    <a:pt x="357" y="322"/>
                  </a:cubicBezTo>
                  <a:cubicBezTo>
                    <a:pt x="356" y="320"/>
                    <a:pt x="356" y="324"/>
                    <a:pt x="356" y="322"/>
                  </a:cubicBezTo>
                  <a:cubicBezTo>
                    <a:pt x="354" y="320"/>
                    <a:pt x="354" y="324"/>
                    <a:pt x="354" y="324"/>
                  </a:cubicBezTo>
                  <a:cubicBezTo>
                    <a:pt x="356" y="325"/>
                    <a:pt x="353" y="328"/>
                    <a:pt x="351" y="330"/>
                  </a:cubicBezTo>
                  <a:cubicBezTo>
                    <a:pt x="350" y="331"/>
                    <a:pt x="351" y="328"/>
                    <a:pt x="348" y="330"/>
                  </a:cubicBezTo>
                  <a:cubicBezTo>
                    <a:pt x="347" y="333"/>
                    <a:pt x="347" y="330"/>
                    <a:pt x="345" y="333"/>
                  </a:cubicBezTo>
                  <a:cubicBezTo>
                    <a:pt x="344" y="335"/>
                    <a:pt x="342" y="335"/>
                    <a:pt x="344" y="335"/>
                  </a:cubicBezTo>
                  <a:cubicBezTo>
                    <a:pt x="345" y="336"/>
                    <a:pt x="342" y="336"/>
                    <a:pt x="342" y="338"/>
                  </a:cubicBezTo>
                  <a:cubicBezTo>
                    <a:pt x="342" y="339"/>
                    <a:pt x="341" y="339"/>
                    <a:pt x="338" y="341"/>
                  </a:cubicBezTo>
                  <a:cubicBezTo>
                    <a:pt x="336" y="342"/>
                    <a:pt x="336" y="339"/>
                    <a:pt x="335" y="339"/>
                  </a:cubicBezTo>
                  <a:cubicBezTo>
                    <a:pt x="335" y="339"/>
                    <a:pt x="336" y="342"/>
                    <a:pt x="335" y="342"/>
                  </a:cubicBezTo>
                  <a:cubicBezTo>
                    <a:pt x="333" y="341"/>
                    <a:pt x="331" y="339"/>
                    <a:pt x="330" y="342"/>
                  </a:cubicBezTo>
                  <a:cubicBezTo>
                    <a:pt x="328" y="344"/>
                    <a:pt x="328" y="339"/>
                    <a:pt x="327" y="341"/>
                  </a:cubicBezTo>
                  <a:cubicBezTo>
                    <a:pt x="325" y="341"/>
                    <a:pt x="328" y="342"/>
                    <a:pt x="327" y="344"/>
                  </a:cubicBezTo>
                  <a:cubicBezTo>
                    <a:pt x="325" y="344"/>
                    <a:pt x="325" y="341"/>
                    <a:pt x="325" y="342"/>
                  </a:cubicBezTo>
                  <a:cubicBezTo>
                    <a:pt x="324" y="344"/>
                    <a:pt x="325" y="344"/>
                    <a:pt x="325" y="345"/>
                  </a:cubicBezTo>
                  <a:cubicBezTo>
                    <a:pt x="324" y="345"/>
                    <a:pt x="324" y="345"/>
                    <a:pt x="322" y="345"/>
                  </a:cubicBezTo>
                  <a:cubicBezTo>
                    <a:pt x="321" y="344"/>
                    <a:pt x="322" y="344"/>
                    <a:pt x="321" y="342"/>
                  </a:cubicBezTo>
                  <a:cubicBezTo>
                    <a:pt x="319" y="341"/>
                    <a:pt x="319" y="338"/>
                    <a:pt x="318" y="339"/>
                  </a:cubicBezTo>
                  <a:cubicBezTo>
                    <a:pt x="318" y="339"/>
                    <a:pt x="319" y="344"/>
                    <a:pt x="319" y="345"/>
                  </a:cubicBezTo>
                  <a:cubicBezTo>
                    <a:pt x="318" y="348"/>
                    <a:pt x="318" y="345"/>
                    <a:pt x="316" y="347"/>
                  </a:cubicBezTo>
                  <a:cubicBezTo>
                    <a:pt x="316" y="348"/>
                    <a:pt x="315" y="345"/>
                    <a:pt x="315" y="348"/>
                  </a:cubicBezTo>
                  <a:cubicBezTo>
                    <a:pt x="315" y="352"/>
                    <a:pt x="313" y="347"/>
                    <a:pt x="312" y="350"/>
                  </a:cubicBezTo>
                  <a:cubicBezTo>
                    <a:pt x="310" y="352"/>
                    <a:pt x="310" y="348"/>
                    <a:pt x="309" y="350"/>
                  </a:cubicBezTo>
                  <a:cubicBezTo>
                    <a:pt x="307" y="353"/>
                    <a:pt x="309" y="352"/>
                    <a:pt x="307" y="350"/>
                  </a:cubicBezTo>
                  <a:cubicBezTo>
                    <a:pt x="304" y="350"/>
                    <a:pt x="307" y="352"/>
                    <a:pt x="303" y="353"/>
                  </a:cubicBezTo>
                  <a:cubicBezTo>
                    <a:pt x="298" y="355"/>
                    <a:pt x="300" y="353"/>
                    <a:pt x="296" y="355"/>
                  </a:cubicBezTo>
                  <a:cubicBezTo>
                    <a:pt x="293" y="356"/>
                    <a:pt x="292" y="358"/>
                    <a:pt x="292" y="359"/>
                  </a:cubicBezTo>
                  <a:cubicBezTo>
                    <a:pt x="292" y="361"/>
                    <a:pt x="293" y="358"/>
                    <a:pt x="293" y="361"/>
                  </a:cubicBezTo>
                  <a:cubicBezTo>
                    <a:pt x="293" y="364"/>
                    <a:pt x="296" y="364"/>
                    <a:pt x="292" y="366"/>
                  </a:cubicBezTo>
                  <a:cubicBezTo>
                    <a:pt x="289" y="367"/>
                    <a:pt x="290" y="366"/>
                    <a:pt x="290" y="364"/>
                  </a:cubicBezTo>
                  <a:cubicBezTo>
                    <a:pt x="289" y="363"/>
                    <a:pt x="287" y="363"/>
                    <a:pt x="289" y="361"/>
                  </a:cubicBezTo>
                  <a:cubicBezTo>
                    <a:pt x="289" y="359"/>
                    <a:pt x="287" y="361"/>
                    <a:pt x="287" y="358"/>
                  </a:cubicBezTo>
                  <a:cubicBezTo>
                    <a:pt x="289" y="355"/>
                    <a:pt x="290" y="355"/>
                    <a:pt x="289" y="353"/>
                  </a:cubicBezTo>
                  <a:cubicBezTo>
                    <a:pt x="289" y="353"/>
                    <a:pt x="289" y="355"/>
                    <a:pt x="287" y="353"/>
                  </a:cubicBezTo>
                  <a:cubicBezTo>
                    <a:pt x="286" y="350"/>
                    <a:pt x="286" y="352"/>
                    <a:pt x="287" y="353"/>
                  </a:cubicBezTo>
                  <a:cubicBezTo>
                    <a:pt x="287" y="355"/>
                    <a:pt x="286" y="353"/>
                    <a:pt x="284" y="355"/>
                  </a:cubicBezTo>
                  <a:cubicBezTo>
                    <a:pt x="281" y="355"/>
                    <a:pt x="286" y="352"/>
                    <a:pt x="283" y="352"/>
                  </a:cubicBezTo>
                  <a:cubicBezTo>
                    <a:pt x="280" y="352"/>
                    <a:pt x="280" y="348"/>
                    <a:pt x="278" y="350"/>
                  </a:cubicBezTo>
                  <a:cubicBezTo>
                    <a:pt x="278" y="352"/>
                    <a:pt x="280" y="352"/>
                    <a:pt x="278" y="353"/>
                  </a:cubicBezTo>
                  <a:cubicBezTo>
                    <a:pt x="278" y="353"/>
                    <a:pt x="277" y="350"/>
                    <a:pt x="277" y="353"/>
                  </a:cubicBezTo>
                  <a:cubicBezTo>
                    <a:pt x="277" y="355"/>
                    <a:pt x="275" y="353"/>
                    <a:pt x="275" y="353"/>
                  </a:cubicBezTo>
                  <a:cubicBezTo>
                    <a:pt x="272" y="352"/>
                    <a:pt x="271" y="353"/>
                    <a:pt x="269" y="352"/>
                  </a:cubicBezTo>
                  <a:cubicBezTo>
                    <a:pt x="269" y="350"/>
                    <a:pt x="268" y="352"/>
                    <a:pt x="268" y="350"/>
                  </a:cubicBezTo>
                  <a:cubicBezTo>
                    <a:pt x="266" y="347"/>
                    <a:pt x="265" y="348"/>
                    <a:pt x="265" y="347"/>
                  </a:cubicBezTo>
                  <a:cubicBezTo>
                    <a:pt x="265" y="344"/>
                    <a:pt x="262" y="345"/>
                    <a:pt x="265" y="342"/>
                  </a:cubicBezTo>
                  <a:cubicBezTo>
                    <a:pt x="266" y="339"/>
                    <a:pt x="265" y="339"/>
                    <a:pt x="263" y="339"/>
                  </a:cubicBezTo>
                  <a:cubicBezTo>
                    <a:pt x="260" y="341"/>
                    <a:pt x="262" y="338"/>
                    <a:pt x="258" y="339"/>
                  </a:cubicBezTo>
                  <a:cubicBezTo>
                    <a:pt x="255" y="339"/>
                    <a:pt x="254" y="333"/>
                    <a:pt x="252" y="335"/>
                  </a:cubicBezTo>
                  <a:cubicBezTo>
                    <a:pt x="251" y="338"/>
                    <a:pt x="249" y="336"/>
                    <a:pt x="249" y="338"/>
                  </a:cubicBezTo>
                  <a:cubicBezTo>
                    <a:pt x="251" y="339"/>
                    <a:pt x="246" y="342"/>
                    <a:pt x="245" y="341"/>
                  </a:cubicBezTo>
                  <a:cubicBezTo>
                    <a:pt x="245" y="339"/>
                    <a:pt x="243" y="339"/>
                    <a:pt x="243" y="342"/>
                  </a:cubicBezTo>
                  <a:cubicBezTo>
                    <a:pt x="243" y="345"/>
                    <a:pt x="242" y="342"/>
                    <a:pt x="240" y="341"/>
                  </a:cubicBezTo>
                  <a:cubicBezTo>
                    <a:pt x="240" y="341"/>
                    <a:pt x="240" y="342"/>
                    <a:pt x="239" y="341"/>
                  </a:cubicBezTo>
                  <a:cubicBezTo>
                    <a:pt x="237" y="338"/>
                    <a:pt x="237" y="344"/>
                    <a:pt x="236" y="344"/>
                  </a:cubicBezTo>
                  <a:cubicBezTo>
                    <a:pt x="234" y="344"/>
                    <a:pt x="236" y="342"/>
                    <a:pt x="233" y="341"/>
                  </a:cubicBezTo>
                  <a:cubicBezTo>
                    <a:pt x="230" y="339"/>
                    <a:pt x="231" y="344"/>
                    <a:pt x="228" y="344"/>
                  </a:cubicBezTo>
                  <a:cubicBezTo>
                    <a:pt x="227" y="344"/>
                    <a:pt x="222" y="344"/>
                    <a:pt x="225" y="348"/>
                  </a:cubicBezTo>
                  <a:cubicBezTo>
                    <a:pt x="227" y="355"/>
                    <a:pt x="225" y="353"/>
                    <a:pt x="225" y="355"/>
                  </a:cubicBezTo>
                  <a:cubicBezTo>
                    <a:pt x="227" y="356"/>
                    <a:pt x="225" y="358"/>
                    <a:pt x="225" y="356"/>
                  </a:cubicBezTo>
                  <a:cubicBezTo>
                    <a:pt x="223" y="355"/>
                    <a:pt x="222" y="359"/>
                    <a:pt x="220" y="353"/>
                  </a:cubicBezTo>
                  <a:cubicBezTo>
                    <a:pt x="220" y="352"/>
                    <a:pt x="220" y="348"/>
                    <a:pt x="217" y="352"/>
                  </a:cubicBezTo>
                  <a:cubicBezTo>
                    <a:pt x="214" y="356"/>
                    <a:pt x="214" y="353"/>
                    <a:pt x="213" y="353"/>
                  </a:cubicBezTo>
                  <a:cubicBezTo>
                    <a:pt x="211" y="355"/>
                    <a:pt x="213" y="352"/>
                    <a:pt x="211" y="352"/>
                  </a:cubicBezTo>
                  <a:cubicBezTo>
                    <a:pt x="210" y="350"/>
                    <a:pt x="211" y="348"/>
                    <a:pt x="210" y="347"/>
                  </a:cubicBezTo>
                  <a:cubicBezTo>
                    <a:pt x="208" y="347"/>
                    <a:pt x="204" y="348"/>
                    <a:pt x="205" y="345"/>
                  </a:cubicBezTo>
                  <a:cubicBezTo>
                    <a:pt x="207" y="341"/>
                    <a:pt x="205" y="342"/>
                    <a:pt x="205" y="339"/>
                  </a:cubicBezTo>
                  <a:cubicBezTo>
                    <a:pt x="207" y="338"/>
                    <a:pt x="210" y="338"/>
                    <a:pt x="205" y="338"/>
                  </a:cubicBezTo>
                  <a:cubicBezTo>
                    <a:pt x="201" y="338"/>
                    <a:pt x="202" y="335"/>
                    <a:pt x="201" y="331"/>
                  </a:cubicBezTo>
                  <a:cubicBezTo>
                    <a:pt x="199" y="328"/>
                    <a:pt x="204" y="325"/>
                    <a:pt x="201" y="327"/>
                  </a:cubicBezTo>
                  <a:cubicBezTo>
                    <a:pt x="199" y="328"/>
                    <a:pt x="198" y="325"/>
                    <a:pt x="195" y="328"/>
                  </a:cubicBezTo>
                  <a:cubicBezTo>
                    <a:pt x="192" y="330"/>
                    <a:pt x="192" y="328"/>
                    <a:pt x="193" y="327"/>
                  </a:cubicBezTo>
                  <a:cubicBezTo>
                    <a:pt x="195" y="325"/>
                    <a:pt x="188" y="322"/>
                    <a:pt x="193" y="320"/>
                  </a:cubicBezTo>
                  <a:cubicBezTo>
                    <a:pt x="195" y="319"/>
                    <a:pt x="192" y="316"/>
                    <a:pt x="195" y="314"/>
                  </a:cubicBezTo>
                  <a:cubicBezTo>
                    <a:pt x="198" y="314"/>
                    <a:pt x="196" y="311"/>
                    <a:pt x="198" y="311"/>
                  </a:cubicBezTo>
                  <a:cubicBezTo>
                    <a:pt x="199" y="313"/>
                    <a:pt x="198" y="310"/>
                    <a:pt x="201" y="310"/>
                  </a:cubicBezTo>
                  <a:cubicBezTo>
                    <a:pt x="202" y="310"/>
                    <a:pt x="199" y="307"/>
                    <a:pt x="201" y="302"/>
                  </a:cubicBezTo>
                  <a:cubicBezTo>
                    <a:pt x="202" y="297"/>
                    <a:pt x="199" y="296"/>
                    <a:pt x="201" y="294"/>
                  </a:cubicBezTo>
                  <a:cubicBezTo>
                    <a:pt x="202" y="293"/>
                    <a:pt x="201" y="289"/>
                    <a:pt x="199" y="291"/>
                  </a:cubicBezTo>
                  <a:cubicBezTo>
                    <a:pt x="196" y="293"/>
                    <a:pt x="199" y="286"/>
                    <a:pt x="195" y="283"/>
                  </a:cubicBezTo>
                  <a:cubicBezTo>
                    <a:pt x="190" y="279"/>
                    <a:pt x="192" y="283"/>
                    <a:pt x="190" y="285"/>
                  </a:cubicBezTo>
                  <a:cubicBezTo>
                    <a:pt x="188" y="283"/>
                    <a:pt x="188" y="282"/>
                    <a:pt x="184" y="283"/>
                  </a:cubicBezTo>
                  <a:cubicBezTo>
                    <a:pt x="178" y="283"/>
                    <a:pt x="185" y="282"/>
                    <a:pt x="184" y="277"/>
                  </a:cubicBezTo>
                  <a:cubicBezTo>
                    <a:pt x="184" y="274"/>
                    <a:pt x="179" y="279"/>
                    <a:pt x="182" y="275"/>
                  </a:cubicBezTo>
                  <a:cubicBezTo>
                    <a:pt x="184" y="272"/>
                    <a:pt x="182" y="275"/>
                    <a:pt x="181" y="272"/>
                  </a:cubicBezTo>
                  <a:cubicBezTo>
                    <a:pt x="181" y="271"/>
                    <a:pt x="176" y="272"/>
                    <a:pt x="176" y="274"/>
                  </a:cubicBezTo>
                  <a:cubicBezTo>
                    <a:pt x="175" y="275"/>
                    <a:pt x="173" y="275"/>
                    <a:pt x="170" y="274"/>
                  </a:cubicBezTo>
                  <a:cubicBezTo>
                    <a:pt x="169" y="272"/>
                    <a:pt x="167" y="274"/>
                    <a:pt x="164" y="277"/>
                  </a:cubicBezTo>
                  <a:cubicBezTo>
                    <a:pt x="161" y="280"/>
                    <a:pt x="158" y="279"/>
                    <a:pt x="157" y="282"/>
                  </a:cubicBezTo>
                  <a:cubicBezTo>
                    <a:pt x="157" y="285"/>
                    <a:pt x="153" y="283"/>
                    <a:pt x="153" y="286"/>
                  </a:cubicBezTo>
                  <a:cubicBezTo>
                    <a:pt x="153" y="288"/>
                    <a:pt x="150" y="289"/>
                    <a:pt x="144" y="289"/>
                  </a:cubicBezTo>
                  <a:cubicBezTo>
                    <a:pt x="146" y="286"/>
                    <a:pt x="144" y="286"/>
                    <a:pt x="143" y="286"/>
                  </a:cubicBezTo>
                  <a:cubicBezTo>
                    <a:pt x="141" y="285"/>
                    <a:pt x="141" y="288"/>
                    <a:pt x="140" y="286"/>
                  </a:cubicBezTo>
                  <a:cubicBezTo>
                    <a:pt x="138" y="285"/>
                    <a:pt x="134" y="286"/>
                    <a:pt x="135" y="285"/>
                  </a:cubicBezTo>
                  <a:cubicBezTo>
                    <a:pt x="137" y="283"/>
                    <a:pt x="131" y="282"/>
                    <a:pt x="129" y="286"/>
                  </a:cubicBezTo>
                  <a:cubicBezTo>
                    <a:pt x="128" y="289"/>
                    <a:pt x="126" y="286"/>
                    <a:pt x="126" y="289"/>
                  </a:cubicBezTo>
                  <a:cubicBezTo>
                    <a:pt x="125" y="293"/>
                    <a:pt x="125" y="291"/>
                    <a:pt x="123" y="294"/>
                  </a:cubicBezTo>
                  <a:cubicBezTo>
                    <a:pt x="122" y="289"/>
                    <a:pt x="128" y="282"/>
                    <a:pt x="117" y="288"/>
                  </a:cubicBezTo>
                  <a:cubicBezTo>
                    <a:pt x="117" y="288"/>
                    <a:pt x="115" y="288"/>
                    <a:pt x="114" y="288"/>
                  </a:cubicBezTo>
                  <a:cubicBezTo>
                    <a:pt x="114" y="289"/>
                    <a:pt x="114" y="288"/>
                    <a:pt x="111" y="288"/>
                  </a:cubicBezTo>
                  <a:cubicBezTo>
                    <a:pt x="109" y="289"/>
                    <a:pt x="106" y="283"/>
                    <a:pt x="105" y="286"/>
                  </a:cubicBezTo>
                  <a:cubicBezTo>
                    <a:pt x="105" y="288"/>
                    <a:pt x="103" y="288"/>
                    <a:pt x="102" y="286"/>
                  </a:cubicBezTo>
                  <a:cubicBezTo>
                    <a:pt x="100" y="283"/>
                    <a:pt x="102" y="288"/>
                    <a:pt x="100" y="288"/>
                  </a:cubicBezTo>
                  <a:cubicBezTo>
                    <a:pt x="99" y="288"/>
                    <a:pt x="99" y="283"/>
                    <a:pt x="97" y="283"/>
                  </a:cubicBezTo>
                  <a:cubicBezTo>
                    <a:pt x="94" y="283"/>
                    <a:pt x="93" y="285"/>
                    <a:pt x="94" y="282"/>
                  </a:cubicBezTo>
                  <a:cubicBezTo>
                    <a:pt x="94" y="280"/>
                    <a:pt x="94" y="280"/>
                    <a:pt x="93" y="280"/>
                  </a:cubicBezTo>
                  <a:cubicBezTo>
                    <a:pt x="91" y="282"/>
                    <a:pt x="87" y="279"/>
                    <a:pt x="87" y="275"/>
                  </a:cubicBezTo>
                  <a:cubicBezTo>
                    <a:pt x="87" y="272"/>
                    <a:pt x="85" y="274"/>
                    <a:pt x="82" y="274"/>
                  </a:cubicBezTo>
                  <a:cubicBezTo>
                    <a:pt x="80" y="275"/>
                    <a:pt x="79" y="269"/>
                    <a:pt x="77" y="269"/>
                  </a:cubicBezTo>
                  <a:cubicBezTo>
                    <a:pt x="74" y="269"/>
                    <a:pt x="74" y="266"/>
                    <a:pt x="71" y="266"/>
                  </a:cubicBezTo>
                  <a:cubicBezTo>
                    <a:pt x="68" y="265"/>
                    <a:pt x="73" y="263"/>
                    <a:pt x="67" y="261"/>
                  </a:cubicBezTo>
                  <a:cubicBezTo>
                    <a:pt x="62" y="260"/>
                    <a:pt x="64" y="269"/>
                    <a:pt x="61" y="263"/>
                  </a:cubicBezTo>
                  <a:cubicBezTo>
                    <a:pt x="61" y="261"/>
                    <a:pt x="56" y="260"/>
                    <a:pt x="53" y="257"/>
                  </a:cubicBezTo>
                  <a:cubicBezTo>
                    <a:pt x="50" y="254"/>
                    <a:pt x="50" y="258"/>
                    <a:pt x="47" y="252"/>
                  </a:cubicBezTo>
                  <a:cubicBezTo>
                    <a:pt x="45" y="249"/>
                    <a:pt x="42" y="255"/>
                    <a:pt x="42" y="251"/>
                  </a:cubicBezTo>
                  <a:cubicBezTo>
                    <a:pt x="44" y="246"/>
                    <a:pt x="42" y="243"/>
                    <a:pt x="41" y="241"/>
                  </a:cubicBezTo>
                  <a:cubicBezTo>
                    <a:pt x="39" y="238"/>
                    <a:pt x="42" y="238"/>
                    <a:pt x="44" y="240"/>
                  </a:cubicBezTo>
                  <a:cubicBezTo>
                    <a:pt x="45" y="243"/>
                    <a:pt x="45" y="240"/>
                    <a:pt x="47" y="240"/>
                  </a:cubicBezTo>
                  <a:cubicBezTo>
                    <a:pt x="52" y="238"/>
                    <a:pt x="47" y="235"/>
                    <a:pt x="48" y="234"/>
                  </a:cubicBezTo>
                  <a:cubicBezTo>
                    <a:pt x="48" y="232"/>
                    <a:pt x="42" y="232"/>
                    <a:pt x="44" y="227"/>
                  </a:cubicBezTo>
                  <a:cubicBezTo>
                    <a:pt x="45" y="226"/>
                    <a:pt x="41" y="224"/>
                    <a:pt x="47" y="223"/>
                  </a:cubicBezTo>
                  <a:cubicBezTo>
                    <a:pt x="52" y="223"/>
                    <a:pt x="47" y="221"/>
                    <a:pt x="53" y="216"/>
                  </a:cubicBezTo>
                  <a:cubicBezTo>
                    <a:pt x="56" y="213"/>
                    <a:pt x="53" y="213"/>
                    <a:pt x="55" y="210"/>
                  </a:cubicBezTo>
                  <a:cubicBezTo>
                    <a:pt x="58" y="207"/>
                    <a:pt x="55" y="206"/>
                    <a:pt x="55" y="207"/>
                  </a:cubicBezTo>
                  <a:cubicBezTo>
                    <a:pt x="53" y="210"/>
                    <a:pt x="53" y="206"/>
                    <a:pt x="52" y="207"/>
                  </a:cubicBezTo>
                  <a:cubicBezTo>
                    <a:pt x="50" y="207"/>
                    <a:pt x="52" y="202"/>
                    <a:pt x="45" y="202"/>
                  </a:cubicBezTo>
                  <a:cubicBezTo>
                    <a:pt x="39" y="204"/>
                    <a:pt x="41" y="206"/>
                    <a:pt x="36" y="207"/>
                  </a:cubicBezTo>
                  <a:cubicBezTo>
                    <a:pt x="35" y="207"/>
                    <a:pt x="35" y="207"/>
                    <a:pt x="35" y="207"/>
                  </a:cubicBezTo>
                  <a:cubicBezTo>
                    <a:pt x="32" y="207"/>
                    <a:pt x="27" y="206"/>
                    <a:pt x="26" y="204"/>
                  </a:cubicBezTo>
                  <a:cubicBezTo>
                    <a:pt x="26" y="202"/>
                    <a:pt x="24" y="206"/>
                    <a:pt x="21" y="202"/>
                  </a:cubicBezTo>
                  <a:cubicBezTo>
                    <a:pt x="20" y="199"/>
                    <a:pt x="23" y="201"/>
                    <a:pt x="21" y="196"/>
                  </a:cubicBezTo>
                  <a:cubicBezTo>
                    <a:pt x="18" y="192"/>
                    <a:pt x="17" y="196"/>
                    <a:pt x="17" y="193"/>
                  </a:cubicBezTo>
                  <a:cubicBezTo>
                    <a:pt x="15" y="190"/>
                    <a:pt x="12" y="193"/>
                    <a:pt x="9" y="190"/>
                  </a:cubicBezTo>
                  <a:cubicBezTo>
                    <a:pt x="7" y="190"/>
                    <a:pt x="7" y="188"/>
                    <a:pt x="10" y="188"/>
                  </a:cubicBezTo>
                  <a:cubicBezTo>
                    <a:pt x="13" y="188"/>
                    <a:pt x="15" y="187"/>
                    <a:pt x="13" y="185"/>
                  </a:cubicBezTo>
                  <a:cubicBezTo>
                    <a:pt x="10" y="184"/>
                    <a:pt x="13" y="181"/>
                    <a:pt x="12" y="179"/>
                  </a:cubicBezTo>
                  <a:cubicBezTo>
                    <a:pt x="10" y="178"/>
                    <a:pt x="12" y="176"/>
                    <a:pt x="12" y="174"/>
                  </a:cubicBezTo>
                  <a:cubicBezTo>
                    <a:pt x="10" y="173"/>
                    <a:pt x="6" y="171"/>
                    <a:pt x="6" y="174"/>
                  </a:cubicBezTo>
                  <a:cubicBezTo>
                    <a:pt x="6" y="176"/>
                    <a:pt x="3" y="173"/>
                    <a:pt x="4" y="170"/>
                  </a:cubicBezTo>
                  <a:cubicBezTo>
                    <a:pt x="4" y="168"/>
                    <a:pt x="1" y="168"/>
                    <a:pt x="3" y="165"/>
                  </a:cubicBezTo>
                  <a:cubicBezTo>
                    <a:pt x="9" y="164"/>
                    <a:pt x="0" y="159"/>
                    <a:pt x="7" y="157"/>
                  </a:cubicBezTo>
                  <a:cubicBezTo>
                    <a:pt x="13" y="156"/>
                    <a:pt x="10" y="153"/>
                    <a:pt x="13" y="153"/>
                  </a:cubicBezTo>
                  <a:cubicBezTo>
                    <a:pt x="18" y="154"/>
                    <a:pt x="17" y="148"/>
                    <a:pt x="18" y="153"/>
                  </a:cubicBezTo>
                  <a:cubicBezTo>
                    <a:pt x="20" y="157"/>
                    <a:pt x="21" y="153"/>
                    <a:pt x="23" y="154"/>
                  </a:cubicBezTo>
                  <a:cubicBezTo>
                    <a:pt x="26" y="156"/>
                    <a:pt x="26" y="153"/>
                    <a:pt x="27" y="148"/>
                  </a:cubicBezTo>
                  <a:cubicBezTo>
                    <a:pt x="29" y="145"/>
                    <a:pt x="38" y="150"/>
                    <a:pt x="39" y="143"/>
                  </a:cubicBezTo>
                  <a:cubicBezTo>
                    <a:pt x="41" y="140"/>
                    <a:pt x="48" y="139"/>
                    <a:pt x="52" y="137"/>
                  </a:cubicBezTo>
                  <a:cubicBezTo>
                    <a:pt x="53" y="136"/>
                    <a:pt x="53" y="137"/>
                    <a:pt x="56" y="134"/>
                  </a:cubicBezTo>
                  <a:cubicBezTo>
                    <a:pt x="56" y="132"/>
                    <a:pt x="53" y="128"/>
                    <a:pt x="56" y="126"/>
                  </a:cubicBezTo>
                  <a:cubicBezTo>
                    <a:pt x="59" y="126"/>
                    <a:pt x="55" y="125"/>
                    <a:pt x="58" y="123"/>
                  </a:cubicBezTo>
                  <a:cubicBezTo>
                    <a:pt x="62" y="122"/>
                    <a:pt x="55" y="109"/>
                    <a:pt x="56" y="106"/>
                  </a:cubicBezTo>
                  <a:cubicBezTo>
                    <a:pt x="58" y="103"/>
                    <a:pt x="47" y="103"/>
                    <a:pt x="55" y="101"/>
                  </a:cubicBezTo>
                  <a:cubicBezTo>
                    <a:pt x="59" y="100"/>
                    <a:pt x="65" y="98"/>
                    <a:pt x="67" y="98"/>
                  </a:cubicBezTo>
                  <a:cubicBezTo>
                    <a:pt x="70" y="100"/>
                    <a:pt x="73" y="101"/>
                    <a:pt x="74" y="98"/>
                  </a:cubicBezTo>
                  <a:cubicBezTo>
                    <a:pt x="74" y="95"/>
                    <a:pt x="70" y="97"/>
                    <a:pt x="71" y="94"/>
                  </a:cubicBezTo>
                  <a:cubicBezTo>
                    <a:pt x="74" y="91"/>
                    <a:pt x="76" y="81"/>
                    <a:pt x="76" y="78"/>
                  </a:cubicBezTo>
                  <a:cubicBezTo>
                    <a:pt x="77" y="73"/>
                    <a:pt x="82" y="80"/>
                    <a:pt x="87" y="80"/>
                  </a:cubicBezTo>
                  <a:cubicBezTo>
                    <a:pt x="91" y="78"/>
                    <a:pt x="90" y="81"/>
                    <a:pt x="93" y="80"/>
                  </a:cubicBezTo>
                  <a:cubicBezTo>
                    <a:pt x="97" y="78"/>
                    <a:pt x="99" y="76"/>
                    <a:pt x="97" y="73"/>
                  </a:cubicBezTo>
                  <a:cubicBezTo>
                    <a:pt x="96" y="70"/>
                    <a:pt x="94" y="64"/>
                    <a:pt x="103" y="61"/>
                  </a:cubicBezTo>
                  <a:cubicBezTo>
                    <a:pt x="111" y="59"/>
                    <a:pt x="102" y="53"/>
                    <a:pt x="111" y="55"/>
                  </a:cubicBezTo>
                  <a:cubicBezTo>
                    <a:pt x="115" y="53"/>
                    <a:pt x="115" y="53"/>
                    <a:pt x="115" y="53"/>
                  </a:cubicBezTo>
                  <a:cubicBezTo>
                    <a:pt x="114" y="58"/>
                    <a:pt x="118" y="64"/>
                    <a:pt x="123" y="66"/>
                  </a:cubicBezTo>
                  <a:cubicBezTo>
                    <a:pt x="126" y="69"/>
                    <a:pt x="128" y="64"/>
                    <a:pt x="129" y="67"/>
                  </a:cubicBezTo>
                  <a:cubicBezTo>
                    <a:pt x="131" y="70"/>
                    <a:pt x="132" y="67"/>
                    <a:pt x="132" y="69"/>
                  </a:cubicBezTo>
                  <a:cubicBezTo>
                    <a:pt x="134" y="72"/>
                    <a:pt x="141" y="78"/>
                    <a:pt x="140" y="84"/>
                  </a:cubicBezTo>
                  <a:cubicBezTo>
                    <a:pt x="138" y="91"/>
                    <a:pt x="141" y="89"/>
                    <a:pt x="138" y="94"/>
                  </a:cubicBezTo>
                  <a:cubicBezTo>
                    <a:pt x="137" y="95"/>
                    <a:pt x="137" y="100"/>
                    <a:pt x="141" y="100"/>
                  </a:cubicBezTo>
                  <a:cubicBezTo>
                    <a:pt x="144" y="100"/>
                    <a:pt x="147" y="101"/>
                    <a:pt x="152" y="101"/>
                  </a:cubicBezTo>
                  <a:cubicBezTo>
                    <a:pt x="157" y="101"/>
                    <a:pt x="161" y="101"/>
                    <a:pt x="169" y="109"/>
                  </a:cubicBezTo>
                  <a:cubicBezTo>
                    <a:pt x="178" y="117"/>
                    <a:pt x="176" y="111"/>
                    <a:pt x="178" y="117"/>
                  </a:cubicBezTo>
                  <a:cubicBezTo>
                    <a:pt x="179" y="125"/>
                    <a:pt x="181" y="122"/>
                    <a:pt x="182" y="126"/>
                  </a:cubicBezTo>
                  <a:cubicBezTo>
                    <a:pt x="182" y="129"/>
                    <a:pt x="185" y="126"/>
                    <a:pt x="188" y="128"/>
                  </a:cubicBezTo>
                  <a:cubicBezTo>
                    <a:pt x="202" y="129"/>
                    <a:pt x="204" y="129"/>
                    <a:pt x="214" y="128"/>
                  </a:cubicBezTo>
                  <a:cubicBezTo>
                    <a:pt x="225" y="128"/>
                    <a:pt x="228" y="134"/>
                    <a:pt x="231" y="134"/>
                  </a:cubicBezTo>
                  <a:cubicBezTo>
                    <a:pt x="234" y="134"/>
                    <a:pt x="240" y="140"/>
                    <a:pt x="245" y="137"/>
                  </a:cubicBezTo>
                  <a:cubicBezTo>
                    <a:pt x="249" y="136"/>
                    <a:pt x="246" y="140"/>
                    <a:pt x="248" y="140"/>
                  </a:cubicBezTo>
                  <a:cubicBezTo>
                    <a:pt x="251" y="139"/>
                    <a:pt x="251" y="142"/>
                    <a:pt x="252" y="140"/>
                  </a:cubicBezTo>
                  <a:cubicBezTo>
                    <a:pt x="265" y="132"/>
                    <a:pt x="265" y="136"/>
                    <a:pt x="268" y="132"/>
                  </a:cubicBezTo>
                  <a:cubicBezTo>
                    <a:pt x="272" y="129"/>
                    <a:pt x="269" y="131"/>
                    <a:pt x="274" y="131"/>
                  </a:cubicBezTo>
                  <a:cubicBezTo>
                    <a:pt x="280" y="131"/>
                    <a:pt x="280" y="132"/>
                    <a:pt x="283" y="131"/>
                  </a:cubicBezTo>
                  <a:cubicBezTo>
                    <a:pt x="284" y="129"/>
                    <a:pt x="286" y="132"/>
                    <a:pt x="287" y="131"/>
                  </a:cubicBezTo>
                  <a:cubicBezTo>
                    <a:pt x="289" y="128"/>
                    <a:pt x="292" y="129"/>
                    <a:pt x="295" y="125"/>
                  </a:cubicBezTo>
                  <a:cubicBezTo>
                    <a:pt x="300" y="120"/>
                    <a:pt x="301" y="120"/>
                    <a:pt x="306" y="117"/>
                  </a:cubicBezTo>
                  <a:cubicBezTo>
                    <a:pt x="309" y="115"/>
                    <a:pt x="303" y="112"/>
                    <a:pt x="303" y="109"/>
                  </a:cubicBezTo>
                  <a:cubicBezTo>
                    <a:pt x="303" y="104"/>
                    <a:pt x="303" y="101"/>
                    <a:pt x="306" y="101"/>
                  </a:cubicBezTo>
                  <a:cubicBezTo>
                    <a:pt x="310" y="100"/>
                    <a:pt x="313" y="108"/>
                    <a:pt x="321" y="104"/>
                  </a:cubicBezTo>
                  <a:cubicBezTo>
                    <a:pt x="327" y="101"/>
                    <a:pt x="325" y="97"/>
                    <a:pt x="330" y="97"/>
                  </a:cubicBezTo>
                  <a:cubicBezTo>
                    <a:pt x="333" y="98"/>
                    <a:pt x="336" y="97"/>
                    <a:pt x="339" y="94"/>
                  </a:cubicBezTo>
                  <a:cubicBezTo>
                    <a:pt x="342" y="92"/>
                    <a:pt x="339" y="92"/>
                    <a:pt x="342" y="87"/>
                  </a:cubicBezTo>
                  <a:cubicBezTo>
                    <a:pt x="345" y="84"/>
                    <a:pt x="350" y="86"/>
                    <a:pt x="353" y="83"/>
                  </a:cubicBezTo>
                  <a:cubicBezTo>
                    <a:pt x="357" y="81"/>
                    <a:pt x="359" y="84"/>
                    <a:pt x="360" y="83"/>
                  </a:cubicBezTo>
                  <a:cubicBezTo>
                    <a:pt x="362" y="81"/>
                    <a:pt x="366" y="84"/>
                    <a:pt x="370" y="83"/>
                  </a:cubicBezTo>
                  <a:cubicBezTo>
                    <a:pt x="371" y="81"/>
                    <a:pt x="368" y="76"/>
                    <a:pt x="365" y="73"/>
                  </a:cubicBezTo>
                  <a:cubicBezTo>
                    <a:pt x="362" y="70"/>
                    <a:pt x="360" y="67"/>
                    <a:pt x="354" y="67"/>
                  </a:cubicBezTo>
                  <a:cubicBezTo>
                    <a:pt x="348" y="67"/>
                    <a:pt x="351" y="73"/>
                    <a:pt x="348" y="70"/>
                  </a:cubicBezTo>
                  <a:cubicBezTo>
                    <a:pt x="345" y="69"/>
                    <a:pt x="341" y="69"/>
                    <a:pt x="339" y="70"/>
                  </a:cubicBezTo>
                  <a:cubicBezTo>
                    <a:pt x="338" y="72"/>
                    <a:pt x="333" y="67"/>
                    <a:pt x="336" y="66"/>
                  </a:cubicBezTo>
                  <a:cubicBezTo>
                    <a:pt x="339" y="63"/>
                    <a:pt x="333" y="67"/>
                    <a:pt x="344" y="46"/>
                  </a:cubicBezTo>
                  <a:cubicBezTo>
                    <a:pt x="351" y="50"/>
                    <a:pt x="354" y="50"/>
                    <a:pt x="360" y="44"/>
                  </a:cubicBezTo>
                  <a:cubicBezTo>
                    <a:pt x="366" y="38"/>
                    <a:pt x="365" y="33"/>
                    <a:pt x="373" y="24"/>
                  </a:cubicBezTo>
                  <a:cubicBezTo>
                    <a:pt x="379" y="16"/>
                    <a:pt x="376" y="13"/>
                    <a:pt x="371" y="13"/>
                  </a:cubicBezTo>
                  <a:cubicBezTo>
                    <a:pt x="366" y="13"/>
                    <a:pt x="373" y="3"/>
                    <a:pt x="388" y="2"/>
                  </a:cubicBezTo>
                  <a:cubicBezTo>
                    <a:pt x="401" y="0"/>
                    <a:pt x="406" y="5"/>
                    <a:pt x="411" y="5"/>
                  </a:cubicBezTo>
                  <a:cubicBezTo>
                    <a:pt x="415" y="5"/>
                    <a:pt x="424" y="18"/>
                    <a:pt x="427" y="33"/>
                  </a:cubicBezTo>
                  <a:cubicBezTo>
                    <a:pt x="429" y="50"/>
                    <a:pt x="432" y="49"/>
                    <a:pt x="441" y="50"/>
                  </a:cubicBezTo>
                  <a:cubicBezTo>
                    <a:pt x="450" y="52"/>
                    <a:pt x="447" y="56"/>
                    <a:pt x="452" y="56"/>
                  </a:cubicBezTo>
                  <a:cubicBezTo>
                    <a:pt x="456" y="58"/>
                    <a:pt x="452" y="61"/>
                    <a:pt x="455" y="63"/>
                  </a:cubicBezTo>
                  <a:cubicBezTo>
                    <a:pt x="458" y="64"/>
                    <a:pt x="452" y="66"/>
                    <a:pt x="456" y="69"/>
                  </a:cubicBezTo>
                  <a:cubicBezTo>
                    <a:pt x="461" y="73"/>
                    <a:pt x="467" y="72"/>
                    <a:pt x="471" y="67"/>
                  </a:cubicBezTo>
                  <a:cubicBezTo>
                    <a:pt x="476" y="64"/>
                    <a:pt x="476" y="69"/>
                    <a:pt x="481" y="64"/>
                  </a:cubicBezTo>
                  <a:cubicBezTo>
                    <a:pt x="485" y="59"/>
                    <a:pt x="490" y="67"/>
                    <a:pt x="485" y="73"/>
                  </a:cubicBezTo>
                  <a:cubicBezTo>
                    <a:pt x="481" y="81"/>
                    <a:pt x="478" y="104"/>
                    <a:pt x="471" y="101"/>
                  </a:cubicBezTo>
                  <a:cubicBezTo>
                    <a:pt x="465" y="98"/>
                    <a:pt x="464" y="97"/>
                    <a:pt x="462" y="100"/>
                  </a:cubicBezTo>
                  <a:cubicBezTo>
                    <a:pt x="461" y="104"/>
                    <a:pt x="455" y="100"/>
                    <a:pt x="458" y="106"/>
                  </a:cubicBezTo>
                  <a:cubicBezTo>
                    <a:pt x="459" y="112"/>
                    <a:pt x="461" y="119"/>
                    <a:pt x="458" y="123"/>
                  </a:cubicBezTo>
                  <a:cubicBezTo>
                    <a:pt x="456" y="129"/>
                    <a:pt x="455" y="123"/>
                    <a:pt x="453" y="129"/>
                  </a:cubicBezTo>
                  <a:cubicBezTo>
                    <a:pt x="453" y="131"/>
                    <a:pt x="453" y="131"/>
                    <a:pt x="453" y="131"/>
                  </a:cubicBezTo>
                  <a:close/>
                </a:path>
              </a:pathLst>
            </a:custGeom>
            <a:grpFill/>
            <a:ln w="3175" cmpd="sng">
              <a:solidFill>
                <a:srgbClr val="5B616A"/>
              </a:solidFill>
              <a:round/>
              <a:headEnd/>
              <a:tailEnd/>
            </a:ln>
          </p:spPr>
          <p:txBody>
            <a:bodyPr/>
            <a:lstStyle/>
            <a:p>
              <a:endParaRPr lang="en-GB"/>
            </a:p>
          </p:txBody>
        </p:sp>
        <p:sp>
          <p:nvSpPr>
            <p:cNvPr id="96" name="Freeform 11">
              <a:extLst>
                <a:ext uri="{FF2B5EF4-FFF2-40B4-BE49-F238E27FC236}">
                  <a16:creationId xmlns:a16="http://schemas.microsoft.com/office/drawing/2014/main" id="{9AE09AFD-611E-F93A-E5E6-B6B9E015DA60}"/>
                </a:ext>
              </a:extLst>
            </p:cNvPr>
            <p:cNvSpPr>
              <a:spLocks noEditPoints="1"/>
            </p:cNvSpPr>
            <p:nvPr/>
          </p:nvSpPr>
          <p:spPr bwMode="auto">
            <a:xfrm>
              <a:off x="9059816" y="6215633"/>
              <a:ext cx="305289" cy="427396"/>
            </a:xfrm>
            <a:custGeom>
              <a:avLst/>
              <a:gdLst/>
              <a:ahLst/>
              <a:cxnLst>
                <a:cxn ang="0">
                  <a:pos x="47" y="68"/>
                </a:cxn>
                <a:cxn ang="0">
                  <a:pos x="53" y="68"/>
                </a:cxn>
                <a:cxn ang="0">
                  <a:pos x="53" y="70"/>
                </a:cxn>
                <a:cxn ang="0">
                  <a:pos x="56" y="74"/>
                </a:cxn>
                <a:cxn ang="0">
                  <a:pos x="62" y="76"/>
                </a:cxn>
                <a:cxn ang="0">
                  <a:pos x="62" y="82"/>
                </a:cxn>
                <a:cxn ang="0">
                  <a:pos x="53" y="95"/>
                </a:cxn>
                <a:cxn ang="0">
                  <a:pos x="53" y="101"/>
                </a:cxn>
                <a:cxn ang="0">
                  <a:pos x="51" y="104"/>
                </a:cxn>
                <a:cxn ang="0">
                  <a:pos x="39" y="113"/>
                </a:cxn>
                <a:cxn ang="0">
                  <a:pos x="36" y="126"/>
                </a:cxn>
                <a:cxn ang="0">
                  <a:pos x="30" y="132"/>
                </a:cxn>
                <a:cxn ang="0">
                  <a:pos x="18" y="135"/>
                </a:cxn>
                <a:cxn ang="0">
                  <a:pos x="13" y="132"/>
                </a:cxn>
                <a:cxn ang="0">
                  <a:pos x="9" y="130"/>
                </a:cxn>
                <a:cxn ang="0">
                  <a:pos x="1" y="129"/>
                </a:cxn>
                <a:cxn ang="0">
                  <a:pos x="4" y="124"/>
                </a:cxn>
                <a:cxn ang="0">
                  <a:pos x="9" y="115"/>
                </a:cxn>
                <a:cxn ang="0">
                  <a:pos x="19" y="105"/>
                </a:cxn>
                <a:cxn ang="0">
                  <a:pos x="24" y="101"/>
                </a:cxn>
                <a:cxn ang="0">
                  <a:pos x="35" y="95"/>
                </a:cxn>
                <a:cxn ang="0">
                  <a:pos x="44" y="79"/>
                </a:cxn>
                <a:cxn ang="0">
                  <a:pos x="47" y="68"/>
                </a:cxn>
                <a:cxn ang="0">
                  <a:pos x="74" y="78"/>
                </a:cxn>
                <a:cxn ang="0">
                  <a:pos x="85" y="56"/>
                </a:cxn>
                <a:cxn ang="0">
                  <a:pos x="91" y="53"/>
                </a:cxn>
                <a:cxn ang="0">
                  <a:pos x="94" y="47"/>
                </a:cxn>
                <a:cxn ang="0">
                  <a:pos x="97" y="37"/>
                </a:cxn>
                <a:cxn ang="0">
                  <a:pos x="91" y="36"/>
                </a:cxn>
                <a:cxn ang="0">
                  <a:pos x="80" y="36"/>
                </a:cxn>
                <a:cxn ang="0">
                  <a:pos x="74" y="23"/>
                </a:cxn>
                <a:cxn ang="0">
                  <a:pos x="74" y="28"/>
                </a:cxn>
                <a:cxn ang="0">
                  <a:pos x="68" y="22"/>
                </a:cxn>
                <a:cxn ang="0">
                  <a:pos x="65" y="16"/>
                </a:cxn>
                <a:cxn ang="0">
                  <a:pos x="63" y="9"/>
                </a:cxn>
                <a:cxn ang="0">
                  <a:pos x="57" y="5"/>
                </a:cxn>
                <a:cxn ang="0">
                  <a:pos x="51" y="0"/>
                </a:cxn>
                <a:cxn ang="0">
                  <a:pos x="53" y="5"/>
                </a:cxn>
                <a:cxn ang="0">
                  <a:pos x="56" y="9"/>
                </a:cxn>
                <a:cxn ang="0">
                  <a:pos x="62" y="20"/>
                </a:cxn>
                <a:cxn ang="0">
                  <a:pos x="63" y="23"/>
                </a:cxn>
                <a:cxn ang="0">
                  <a:pos x="66" y="31"/>
                </a:cxn>
                <a:cxn ang="0">
                  <a:pos x="66" y="43"/>
                </a:cxn>
                <a:cxn ang="0">
                  <a:pos x="59" y="53"/>
                </a:cxn>
                <a:cxn ang="0">
                  <a:pos x="68" y="60"/>
                </a:cxn>
                <a:cxn ang="0">
                  <a:pos x="68" y="73"/>
                </a:cxn>
                <a:cxn ang="0">
                  <a:pos x="68" y="76"/>
                </a:cxn>
                <a:cxn ang="0">
                  <a:pos x="74" y="78"/>
                </a:cxn>
              </a:cxnLst>
              <a:rect l="0" t="0" r="r" b="b"/>
              <a:pathLst>
                <a:path w="98" h="137">
                  <a:moveTo>
                    <a:pt x="47" y="68"/>
                  </a:moveTo>
                  <a:cubicBezTo>
                    <a:pt x="51" y="64"/>
                    <a:pt x="54" y="67"/>
                    <a:pt x="53" y="68"/>
                  </a:cubicBezTo>
                  <a:cubicBezTo>
                    <a:pt x="50" y="68"/>
                    <a:pt x="51" y="70"/>
                    <a:pt x="53" y="70"/>
                  </a:cubicBezTo>
                  <a:cubicBezTo>
                    <a:pt x="54" y="70"/>
                    <a:pt x="51" y="79"/>
                    <a:pt x="56" y="74"/>
                  </a:cubicBezTo>
                  <a:cubicBezTo>
                    <a:pt x="62" y="70"/>
                    <a:pt x="65" y="71"/>
                    <a:pt x="62" y="76"/>
                  </a:cubicBezTo>
                  <a:cubicBezTo>
                    <a:pt x="60" y="79"/>
                    <a:pt x="66" y="78"/>
                    <a:pt x="62" y="82"/>
                  </a:cubicBezTo>
                  <a:cubicBezTo>
                    <a:pt x="57" y="88"/>
                    <a:pt x="56" y="95"/>
                    <a:pt x="53" y="95"/>
                  </a:cubicBezTo>
                  <a:cubicBezTo>
                    <a:pt x="51" y="95"/>
                    <a:pt x="50" y="101"/>
                    <a:pt x="53" y="101"/>
                  </a:cubicBezTo>
                  <a:cubicBezTo>
                    <a:pt x="56" y="102"/>
                    <a:pt x="54" y="105"/>
                    <a:pt x="51" y="104"/>
                  </a:cubicBezTo>
                  <a:cubicBezTo>
                    <a:pt x="50" y="104"/>
                    <a:pt x="39" y="105"/>
                    <a:pt x="39" y="113"/>
                  </a:cubicBezTo>
                  <a:cubicBezTo>
                    <a:pt x="39" y="120"/>
                    <a:pt x="33" y="123"/>
                    <a:pt x="36" y="126"/>
                  </a:cubicBezTo>
                  <a:cubicBezTo>
                    <a:pt x="38" y="129"/>
                    <a:pt x="33" y="126"/>
                    <a:pt x="30" y="132"/>
                  </a:cubicBezTo>
                  <a:cubicBezTo>
                    <a:pt x="25" y="137"/>
                    <a:pt x="22" y="137"/>
                    <a:pt x="18" y="135"/>
                  </a:cubicBezTo>
                  <a:cubicBezTo>
                    <a:pt x="13" y="135"/>
                    <a:pt x="16" y="132"/>
                    <a:pt x="13" y="132"/>
                  </a:cubicBezTo>
                  <a:cubicBezTo>
                    <a:pt x="10" y="133"/>
                    <a:pt x="12" y="129"/>
                    <a:pt x="9" y="130"/>
                  </a:cubicBezTo>
                  <a:cubicBezTo>
                    <a:pt x="6" y="133"/>
                    <a:pt x="3" y="132"/>
                    <a:pt x="1" y="129"/>
                  </a:cubicBezTo>
                  <a:cubicBezTo>
                    <a:pt x="0" y="126"/>
                    <a:pt x="6" y="127"/>
                    <a:pt x="4" y="124"/>
                  </a:cubicBezTo>
                  <a:cubicBezTo>
                    <a:pt x="3" y="121"/>
                    <a:pt x="6" y="118"/>
                    <a:pt x="9" y="115"/>
                  </a:cubicBezTo>
                  <a:cubicBezTo>
                    <a:pt x="13" y="112"/>
                    <a:pt x="15" y="105"/>
                    <a:pt x="19" y="105"/>
                  </a:cubicBezTo>
                  <a:cubicBezTo>
                    <a:pt x="22" y="105"/>
                    <a:pt x="22" y="102"/>
                    <a:pt x="24" y="101"/>
                  </a:cubicBezTo>
                  <a:cubicBezTo>
                    <a:pt x="27" y="101"/>
                    <a:pt x="30" y="96"/>
                    <a:pt x="35" y="95"/>
                  </a:cubicBezTo>
                  <a:cubicBezTo>
                    <a:pt x="38" y="92"/>
                    <a:pt x="39" y="81"/>
                    <a:pt x="44" y="79"/>
                  </a:cubicBezTo>
                  <a:cubicBezTo>
                    <a:pt x="48" y="78"/>
                    <a:pt x="44" y="71"/>
                    <a:pt x="47" y="68"/>
                  </a:cubicBezTo>
                  <a:close/>
                  <a:moveTo>
                    <a:pt x="74" y="78"/>
                  </a:moveTo>
                  <a:cubicBezTo>
                    <a:pt x="76" y="76"/>
                    <a:pt x="88" y="59"/>
                    <a:pt x="85" y="56"/>
                  </a:cubicBezTo>
                  <a:cubicBezTo>
                    <a:pt x="83" y="54"/>
                    <a:pt x="86" y="48"/>
                    <a:pt x="91" y="53"/>
                  </a:cubicBezTo>
                  <a:cubicBezTo>
                    <a:pt x="95" y="56"/>
                    <a:pt x="89" y="47"/>
                    <a:pt x="94" y="47"/>
                  </a:cubicBezTo>
                  <a:cubicBezTo>
                    <a:pt x="97" y="45"/>
                    <a:pt x="95" y="39"/>
                    <a:pt x="97" y="37"/>
                  </a:cubicBezTo>
                  <a:cubicBezTo>
                    <a:pt x="98" y="34"/>
                    <a:pt x="92" y="33"/>
                    <a:pt x="91" y="36"/>
                  </a:cubicBezTo>
                  <a:cubicBezTo>
                    <a:pt x="89" y="40"/>
                    <a:pt x="85" y="39"/>
                    <a:pt x="80" y="36"/>
                  </a:cubicBezTo>
                  <a:cubicBezTo>
                    <a:pt x="76" y="33"/>
                    <a:pt x="77" y="26"/>
                    <a:pt x="74" y="23"/>
                  </a:cubicBezTo>
                  <a:cubicBezTo>
                    <a:pt x="71" y="19"/>
                    <a:pt x="71" y="23"/>
                    <a:pt x="74" y="28"/>
                  </a:cubicBezTo>
                  <a:cubicBezTo>
                    <a:pt x="76" y="33"/>
                    <a:pt x="66" y="26"/>
                    <a:pt x="68" y="22"/>
                  </a:cubicBezTo>
                  <a:cubicBezTo>
                    <a:pt x="68" y="19"/>
                    <a:pt x="65" y="19"/>
                    <a:pt x="65" y="16"/>
                  </a:cubicBezTo>
                  <a:cubicBezTo>
                    <a:pt x="65" y="12"/>
                    <a:pt x="65" y="12"/>
                    <a:pt x="63" y="9"/>
                  </a:cubicBezTo>
                  <a:cubicBezTo>
                    <a:pt x="62" y="6"/>
                    <a:pt x="60" y="6"/>
                    <a:pt x="57" y="5"/>
                  </a:cubicBezTo>
                  <a:cubicBezTo>
                    <a:pt x="54" y="5"/>
                    <a:pt x="56" y="0"/>
                    <a:pt x="51" y="0"/>
                  </a:cubicBezTo>
                  <a:cubicBezTo>
                    <a:pt x="48" y="0"/>
                    <a:pt x="50" y="0"/>
                    <a:pt x="53" y="5"/>
                  </a:cubicBezTo>
                  <a:cubicBezTo>
                    <a:pt x="56" y="8"/>
                    <a:pt x="53" y="6"/>
                    <a:pt x="56" y="9"/>
                  </a:cubicBezTo>
                  <a:cubicBezTo>
                    <a:pt x="57" y="14"/>
                    <a:pt x="60" y="23"/>
                    <a:pt x="62" y="20"/>
                  </a:cubicBezTo>
                  <a:cubicBezTo>
                    <a:pt x="63" y="17"/>
                    <a:pt x="65" y="25"/>
                    <a:pt x="63" y="23"/>
                  </a:cubicBezTo>
                  <a:cubicBezTo>
                    <a:pt x="62" y="22"/>
                    <a:pt x="62" y="23"/>
                    <a:pt x="66" y="31"/>
                  </a:cubicBezTo>
                  <a:cubicBezTo>
                    <a:pt x="70" y="39"/>
                    <a:pt x="66" y="39"/>
                    <a:pt x="66" y="43"/>
                  </a:cubicBezTo>
                  <a:cubicBezTo>
                    <a:pt x="66" y="50"/>
                    <a:pt x="60" y="50"/>
                    <a:pt x="59" y="53"/>
                  </a:cubicBezTo>
                  <a:cubicBezTo>
                    <a:pt x="59" y="56"/>
                    <a:pt x="65" y="59"/>
                    <a:pt x="68" y="60"/>
                  </a:cubicBezTo>
                  <a:cubicBezTo>
                    <a:pt x="73" y="62"/>
                    <a:pt x="70" y="71"/>
                    <a:pt x="68" y="73"/>
                  </a:cubicBezTo>
                  <a:cubicBezTo>
                    <a:pt x="66" y="74"/>
                    <a:pt x="63" y="74"/>
                    <a:pt x="68" y="76"/>
                  </a:cubicBezTo>
                  <a:cubicBezTo>
                    <a:pt x="71" y="76"/>
                    <a:pt x="70" y="81"/>
                    <a:pt x="74" y="78"/>
                  </a:cubicBezTo>
                  <a:close/>
                </a:path>
              </a:pathLst>
            </a:custGeom>
            <a:grpFill/>
            <a:ln w="3175" cmpd="sng">
              <a:solidFill>
                <a:srgbClr val="5B616A"/>
              </a:solidFill>
              <a:round/>
              <a:headEnd/>
              <a:tailEnd/>
            </a:ln>
          </p:spPr>
          <p:txBody>
            <a:bodyPr/>
            <a:lstStyle/>
            <a:p>
              <a:endParaRPr lang="en-GB"/>
            </a:p>
          </p:txBody>
        </p:sp>
        <p:sp>
          <p:nvSpPr>
            <p:cNvPr id="97" name="Freeform 13">
              <a:extLst>
                <a:ext uri="{FF2B5EF4-FFF2-40B4-BE49-F238E27FC236}">
                  <a16:creationId xmlns:a16="http://schemas.microsoft.com/office/drawing/2014/main" id="{2FF9FA6A-E69E-E93F-9363-A6294CCE795D}"/>
                </a:ext>
              </a:extLst>
            </p:cNvPr>
            <p:cNvSpPr>
              <a:spLocks/>
            </p:cNvSpPr>
            <p:nvPr/>
          </p:nvSpPr>
          <p:spPr bwMode="auto">
            <a:xfrm>
              <a:off x="6014965" y="5489382"/>
              <a:ext cx="186387" cy="443464"/>
            </a:xfrm>
            <a:custGeom>
              <a:avLst/>
              <a:gdLst/>
              <a:ahLst/>
              <a:cxnLst>
                <a:cxn ang="0">
                  <a:pos x="46" y="12"/>
                </a:cxn>
                <a:cxn ang="0">
                  <a:pos x="48" y="4"/>
                </a:cxn>
                <a:cxn ang="0">
                  <a:pos x="54" y="11"/>
                </a:cxn>
                <a:cxn ang="0">
                  <a:pos x="58" y="32"/>
                </a:cxn>
                <a:cxn ang="0">
                  <a:pos x="55" y="42"/>
                </a:cxn>
                <a:cxn ang="0">
                  <a:pos x="52" y="43"/>
                </a:cxn>
                <a:cxn ang="0">
                  <a:pos x="54" y="51"/>
                </a:cxn>
                <a:cxn ang="0">
                  <a:pos x="51" y="59"/>
                </a:cxn>
                <a:cxn ang="0">
                  <a:pos x="45" y="83"/>
                </a:cxn>
                <a:cxn ang="0">
                  <a:pos x="29" y="135"/>
                </a:cxn>
                <a:cxn ang="0">
                  <a:pos x="16" y="138"/>
                </a:cxn>
                <a:cxn ang="0">
                  <a:pos x="7" y="130"/>
                </a:cxn>
                <a:cxn ang="0">
                  <a:pos x="5" y="116"/>
                </a:cxn>
                <a:cxn ang="0">
                  <a:pos x="2" y="101"/>
                </a:cxn>
                <a:cxn ang="0">
                  <a:pos x="7" y="93"/>
                </a:cxn>
                <a:cxn ang="0">
                  <a:pos x="11" y="80"/>
                </a:cxn>
                <a:cxn ang="0">
                  <a:pos x="10" y="71"/>
                </a:cxn>
                <a:cxn ang="0">
                  <a:pos x="8" y="63"/>
                </a:cxn>
                <a:cxn ang="0">
                  <a:pos x="10" y="53"/>
                </a:cxn>
                <a:cxn ang="0">
                  <a:pos x="13" y="45"/>
                </a:cxn>
                <a:cxn ang="0">
                  <a:pos x="19" y="42"/>
                </a:cxn>
                <a:cxn ang="0">
                  <a:pos x="32" y="31"/>
                </a:cxn>
                <a:cxn ang="0">
                  <a:pos x="39" y="21"/>
                </a:cxn>
                <a:cxn ang="0">
                  <a:pos x="46" y="12"/>
                </a:cxn>
              </a:cxnLst>
              <a:rect l="0" t="0" r="r" b="b"/>
              <a:pathLst>
                <a:path w="60" h="142">
                  <a:moveTo>
                    <a:pt x="46" y="12"/>
                  </a:moveTo>
                  <a:cubicBezTo>
                    <a:pt x="46" y="6"/>
                    <a:pt x="46" y="8"/>
                    <a:pt x="48" y="4"/>
                  </a:cubicBezTo>
                  <a:cubicBezTo>
                    <a:pt x="51" y="0"/>
                    <a:pt x="51" y="9"/>
                    <a:pt x="54" y="11"/>
                  </a:cubicBezTo>
                  <a:cubicBezTo>
                    <a:pt x="57" y="12"/>
                    <a:pt x="57" y="29"/>
                    <a:pt x="58" y="32"/>
                  </a:cubicBezTo>
                  <a:cubicBezTo>
                    <a:pt x="60" y="37"/>
                    <a:pt x="57" y="45"/>
                    <a:pt x="55" y="42"/>
                  </a:cubicBezTo>
                  <a:cubicBezTo>
                    <a:pt x="52" y="34"/>
                    <a:pt x="51" y="39"/>
                    <a:pt x="52" y="43"/>
                  </a:cubicBezTo>
                  <a:cubicBezTo>
                    <a:pt x="55" y="46"/>
                    <a:pt x="52" y="46"/>
                    <a:pt x="54" y="51"/>
                  </a:cubicBezTo>
                  <a:cubicBezTo>
                    <a:pt x="54" y="54"/>
                    <a:pt x="49" y="51"/>
                    <a:pt x="51" y="59"/>
                  </a:cubicBezTo>
                  <a:cubicBezTo>
                    <a:pt x="52" y="66"/>
                    <a:pt x="49" y="68"/>
                    <a:pt x="45" y="83"/>
                  </a:cubicBezTo>
                  <a:cubicBezTo>
                    <a:pt x="40" y="105"/>
                    <a:pt x="34" y="135"/>
                    <a:pt x="29" y="135"/>
                  </a:cubicBezTo>
                  <a:cubicBezTo>
                    <a:pt x="26" y="135"/>
                    <a:pt x="19" y="142"/>
                    <a:pt x="16" y="138"/>
                  </a:cubicBezTo>
                  <a:cubicBezTo>
                    <a:pt x="13" y="135"/>
                    <a:pt x="10" y="138"/>
                    <a:pt x="7" y="130"/>
                  </a:cubicBezTo>
                  <a:cubicBezTo>
                    <a:pt x="2" y="121"/>
                    <a:pt x="7" y="119"/>
                    <a:pt x="5" y="116"/>
                  </a:cubicBezTo>
                  <a:cubicBezTo>
                    <a:pt x="2" y="111"/>
                    <a:pt x="0" y="110"/>
                    <a:pt x="2" y="101"/>
                  </a:cubicBezTo>
                  <a:cubicBezTo>
                    <a:pt x="3" y="93"/>
                    <a:pt x="5" y="99"/>
                    <a:pt x="7" y="93"/>
                  </a:cubicBezTo>
                  <a:cubicBezTo>
                    <a:pt x="8" y="88"/>
                    <a:pt x="13" y="87"/>
                    <a:pt x="11" y="80"/>
                  </a:cubicBezTo>
                  <a:cubicBezTo>
                    <a:pt x="10" y="74"/>
                    <a:pt x="8" y="74"/>
                    <a:pt x="10" y="71"/>
                  </a:cubicBezTo>
                  <a:cubicBezTo>
                    <a:pt x="10" y="68"/>
                    <a:pt x="7" y="68"/>
                    <a:pt x="8" y="63"/>
                  </a:cubicBezTo>
                  <a:cubicBezTo>
                    <a:pt x="10" y="57"/>
                    <a:pt x="5" y="60"/>
                    <a:pt x="10" y="53"/>
                  </a:cubicBezTo>
                  <a:cubicBezTo>
                    <a:pt x="13" y="45"/>
                    <a:pt x="8" y="43"/>
                    <a:pt x="13" y="45"/>
                  </a:cubicBezTo>
                  <a:cubicBezTo>
                    <a:pt x="17" y="45"/>
                    <a:pt x="14" y="42"/>
                    <a:pt x="19" y="42"/>
                  </a:cubicBezTo>
                  <a:cubicBezTo>
                    <a:pt x="29" y="40"/>
                    <a:pt x="26" y="37"/>
                    <a:pt x="32" y="31"/>
                  </a:cubicBezTo>
                  <a:cubicBezTo>
                    <a:pt x="39" y="25"/>
                    <a:pt x="40" y="25"/>
                    <a:pt x="39" y="21"/>
                  </a:cubicBezTo>
                  <a:cubicBezTo>
                    <a:pt x="36" y="17"/>
                    <a:pt x="45" y="23"/>
                    <a:pt x="46" y="12"/>
                  </a:cubicBezTo>
                </a:path>
              </a:pathLst>
            </a:custGeom>
            <a:grpFill/>
            <a:ln w="3175" cmpd="sng">
              <a:solidFill>
                <a:srgbClr val="5B616A"/>
              </a:solidFill>
              <a:round/>
              <a:headEnd/>
              <a:tailEnd/>
            </a:ln>
          </p:spPr>
          <p:txBody>
            <a:bodyPr/>
            <a:lstStyle/>
            <a:p>
              <a:endParaRPr lang="en-GB"/>
            </a:p>
          </p:txBody>
        </p:sp>
        <p:sp>
          <p:nvSpPr>
            <p:cNvPr id="98" name="Freeform 41">
              <a:extLst>
                <a:ext uri="{FF2B5EF4-FFF2-40B4-BE49-F238E27FC236}">
                  <a16:creationId xmlns:a16="http://schemas.microsoft.com/office/drawing/2014/main" id="{4C304917-6DB9-DD19-CE92-11B6078A3091}"/>
                </a:ext>
              </a:extLst>
            </p:cNvPr>
            <p:cNvSpPr>
              <a:spLocks/>
            </p:cNvSpPr>
            <p:nvPr/>
          </p:nvSpPr>
          <p:spPr bwMode="auto">
            <a:xfrm>
              <a:off x="6631970" y="4003136"/>
              <a:ext cx="729479" cy="901388"/>
            </a:xfrm>
            <a:custGeom>
              <a:avLst/>
              <a:gdLst/>
              <a:ahLst/>
              <a:cxnLst>
                <a:cxn ang="0">
                  <a:pos x="15" y="122"/>
                </a:cxn>
                <a:cxn ang="0">
                  <a:pos x="23" y="116"/>
                </a:cxn>
                <a:cxn ang="0">
                  <a:pos x="14" y="90"/>
                </a:cxn>
                <a:cxn ang="0">
                  <a:pos x="32" y="80"/>
                </a:cxn>
                <a:cxn ang="0">
                  <a:pos x="48" y="56"/>
                </a:cxn>
                <a:cxn ang="0">
                  <a:pos x="51" y="34"/>
                </a:cxn>
                <a:cxn ang="0">
                  <a:pos x="48" y="20"/>
                </a:cxn>
                <a:cxn ang="0">
                  <a:pos x="67" y="12"/>
                </a:cxn>
                <a:cxn ang="0">
                  <a:pos x="87" y="0"/>
                </a:cxn>
                <a:cxn ang="0">
                  <a:pos x="96" y="7"/>
                </a:cxn>
                <a:cxn ang="0">
                  <a:pos x="86" y="24"/>
                </a:cxn>
                <a:cxn ang="0">
                  <a:pos x="86" y="37"/>
                </a:cxn>
                <a:cxn ang="0">
                  <a:pos x="89" y="49"/>
                </a:cxn>
                <a:cxn ang="0">
                  <a:pos x="96" y="68"/>
                </a:cxn>
                <a:cxn ang="0">
                  <a:pos x="107" y="84"/>
                </a:cxn>
                <a:cxn ang="0">
                  <a:pos x="125" y="90"/>
                </a:cxn>
                <a:cxn ang="0">
                  <a:pos x="138" y="96"/>
                </a:cxn>
                <a:cxn ang="0">
                  <a:pos x="154" y="101"/>
                </a:cxn>
                <a:cxn ang="0">
                  <a:pos x="159" y="85"/>
                </a:cxn>
                <a:cxn ang="0">
                  <a:pos x="176" y="96"/>
                </a:cxn>
                <a:cxn ang="0">
                  <a:pos x="191" y="94"/>
                </a:cxn>
                <a:cxn ang="0">
                  <a:pos x="195" y="84"/>
                </a:cxn>
                <a:cxn ang="0">
                  <a:pos x="212" y="71"/>
                </a:cxn>
                <a:cxn ang="0">
                  <a:pos x="224" y="73"/>
                </a:cxn>
                <a:cxn ang="0">
                  <a:pos x="232" y="82"/>
                </a:cxn>
                <a:cxn ang="0">
                  <a:pos x="218" y="96"/>
                </a:cxn>
                <a:cxn ang="0">
                  <a:pos x="211" y="113"/>
                </a:cxn>
                <a:cxn ang="0">
                  <a:pos x="200" y="129"/>
                </a:cxn>
                <a:cxn ang="0">
                  <a:pos x="194" y="146"/>
                </a:cxn>
                <a:cxn ang="0">
                  <a:pos x="183" y="129"/>
                </a:cxn>
                <a:cxn ang="0">
                  <a:pos x="173" y="111"/>
                </a:cxn>
                <a:cxn ang="0">
                  <a:pos x="162" y="99"/>
                </a:cxn>
                <a:cxn ang="0">
                  <a:pos x="163" y="110"/>
                </a:cxn>
                <a:cxn ang="0">
                  <a:pos x="159" y="118"/>
                </a:cxn>
                <a:cxn ang="0">
                  <a:pos x="165" y="133"/>
                </a:cxn>
                <a:cxn ang="0">
                  <a:pos x="167" y="147"/>
                </a:cxn>
                <a:cxn ang="0">
                  <a:pos x="153" y="150"/>
                </a:cxn>
                <a:cxn ang="0">
                  <a:pos x="119" y="191"/>
                </a:cxn>
                <a:cxn ang="0">
                  <a:pos x="95" y="216"/>
                </a:cxn>
                <a:cxn ang="0">
                  <a:pos x="92" y="262"/>
                </a:cxn>
                <a:cxn ang="0">
                  <a:pos x="83" y="273"/>
                </a:cxn>
                <a:cxn ang="0">
                  <a:pos x="54" y="236"/>
                </a:cxn>
                <a:cxn ang="0">
                  <a:pos x="37" y="155"/>
                </a:cxn>
                <a:cxn ang="0">
                  <a:pos x="31" y="153"/>
                </a:cxn>
                <a:cxn ang="0">
                  <a:pos x="14" y="136"/>
                </a:cxn>
                <a:cxn ang="0">
                  <a:pos x="5" y="124"/>
                </a:cxn>
              </a:cxnLst>
              <a:rect l="0" t="0" r="r" b="b"/>
              <a:pathLst>
                <a:path w="234" h="289">
                  <a:moveTo>
                    <a:pt x="5" y="124"/>
                  </a:moveTo>
                  <a:cubicBezTo>
                    <a:pt x="5" y="121"/>
                    <a:pt x="8" y="122"/>
                    <a:pt x="9" y="122"/>
                  </a:cubicBezTo>
                  <a:cubicBezTo>
                    <a:pt x="14" y="121"/>
                    <a:pt x="14" y="125"/>
                    <a:pt x="15" y="122"/>
                  </a:cubicBezTo>
                  <a:cubicBezTo>
                    <a:pt x="17" y="121"/>
                    <a:pt x="19" y="119"/>
                    <a:pt x="20" y="122"/>
                  </a:cubicBezTo>
                  <a:cubicBezTo>
                    <a:pt x="20" y="124"/>
                    <a:pt x="25" y="121"/>
                    <a:pt x="23" y="121"/>
                  </a:cubicBezTo>
                  <a:cubicBezTo>
                    <a:pt x="22" y="119"/>
                    <a:pt x="25" y="118"/>
                    <a:pt x="23" y="116"/>
                  </a:cubicBezTo>
                  <a:cubicBezTo>
                    <a:pt x="17" y="108"/>
                    <a:pt x="23" y="108"/>
                    <a:pt x="19" y="107"/>
                  </a:cubicBezTo>
                  <a:cubicBezTo>
                    <a:pt x="12" y="107"/>
                    <a:pt x="20" y="99"/>
                    <a:pt x="14" y="97"/>
                  </a:cubicBezTo>
                  <a:cubicBezTo>
                    <a:pt x="8" y="97"/>
                    <a:pt x="11" y="93"/>
                    <a:pt x="14" y="90"/>
                  </a:cubicBezTo>
                  <a:cubicBezTo>
                    <a:pt x="17" y="87"/>
                    <a:pt x="17" y="80"/>
                    <a:pt x="20" y="85"/>
                  </a:cubicBezTo>
                  <a:cubicBezTo>
                    <a:pt x="22" y="88"/>
                    <a:pt x="23" y="85"/>
                    <a:pt x="29" y="85"/>
                  </a:cubicBezTo>
                  <a:cubicBezTo>
                    <a:pt x="32" y="85"/>
                    <a:pt x="29" y="82"/>
                    <a:pt x="32" y="80"/>
                  </a:cubicBezTo>
                  <a:cubicBezTo>
                    <a:pt x="34" y="79"/>
                    <a:pt x="32" y="76"/>
                    <a:pt x="37" y="74"/>
                  </a:cubicBezTo>
                  <a:cubicBezTo>
                    <a:pt x="41" y="73"/>
                    <a:pt x="38" y="65"/>
                    <a:pt x="44" y="62"/>
                  </a:cubicBezTo>
                  <a:cubicBezTo>
                    <a:pt x="51" y="60"/>
                    <a:pt x="44" y="62"/>
                    <a:pt x="48" y="56"/>
                  </a:cubicBezTo>
                  <a:cubicBezTo>
                    <a:pt x="55" y="45"/>
                    <a:pt x="46" y="45"/>
                    <a:pt x="54" y="41"/>
                  </a:cubicBezTo>
                  <a:cubicBezTo>
                    <a:pt x="60" y="38"/>
                    <a:pt x="58" y="38"/>
                    <a:pt x="54" y="37"/>
                  </a:cubicBezTo>
                  <a:cubicBezTo>
                    <a:pt x="51" y="37"/>
                    <a:pt x="55" y="32"/>
                    <a:pt x="51" y="34"/>
                  </a:cubicBezTo>
                  <a:cubicBezTo>
                    <a:pt x="49" y="34"/>
                    <a:pt x="51" y="32"/>
                    <a:pt x="48" y="31"/>
                  </a:cubicBezTo>
                  <a:cubicBezTo>
                    <a:pt x="44" y="28"/>
                    <a:pt x="51" y="28"/>
                    <a:pt x="48" y="24"/>
                  </a:cubicBezTo>
                  <a:cubicBezTo>
                    <a:pt x="43" y="21"/>
                    <a:pt x="54" y="21"/>
                    <a:pt x="48" y="20"/>
                  </a:cubicBezTo>
                  <a:cubicBezTo>
                    <a:pt x="43" y="20"/>
                    <a:pt x="49" y="20"/>
                    <a:pt x="46" y="17"/>
                  </a:cubicBezTo>
                  <a:cubicBezTo>
                    <a:pt x="43" y="15"/>
                    <a:pt x="48" y="10"/>
                    <a:pt x="57" y="15"/>
                  </a:cubicBezTo>
                  <a:cubicBezTo>
                    <a:pt x="63" y="17"/>
                    <a:pt x="64" y="12"/>
                    <a:pt x="67" y="12"/>
                  </a:cubicBezTo>
                  <a:cubicBezTo>
                    <a:pt x="72" y="14"/>
                    <a:pt x="69" y="9"/>
                    <a:pt x="76" y="4"/>
                  </a:cubicBezTo>
                  <a:cubicBezTo>
                    <a:pt x="78" y="4"/>
                    <a:pt x="78" y="4"/>
                    <a:pt x="78" y="4"/>
                  </a:cubicBezTo>
                  <a:cubicBezTo>
                    <a:pt x="83" y="3"/>
                    <a:pt x="81" y="1"/>
                    <a:pt x="87" y="0"/>
                  </a:cubicBezTo>
                  <a:cubicBezTo>
                    <a:pt x="93" y="0"/>
                    <a:pt x="92" y="4"/>
                    <a:pt x="93" y="4"/>
                  </a:cubicBezTo>
                  <a:cubicBezTo>
                    <a:pt x="95" y="3"/>
                    <a:pt x="95" y="7"/>
                    <a:pt x="96" y="4"/>
                  </a:cubicBezTo>
                  <a:cubicBezTo>
                    <a:pt x="96" y="3"/>
                    <a:pt x="99" y="4"/>
                    <a:pt x="96" y="7"/>
                  </a:cubicBezTo>
                  <a:cubicBezTo>
                    <a:pt x="95" y="10"/>
                    <a:pt x="98" y="10"/>
                    <a:pt x="95" y="14"/>
                  </a:cubicBezTo>
                  <a:cubicBezTo>
                    <a:pt x="89" y="18"/>
                    <a:pt x="93" y="20"/>
                    <a:pt x="89" y="20"/>
                  </a:cubicBezTo>
                  <a:cubicBezTo>
                    <a:pt x="83" y="21"/>
                    <a:pt x="87" y="23"/>
                    <a:pt x="86" y="24"/>
                  </a:cubicBezTo>
                  <a:cubicBezTo>
                    <a:pt x="84" y="29"/>
                    <a:pt x="90" y="29"/>
                    <a:pt x="90" y="31"/>
                  </a:cubicBezTo>
                  <a:cubicBezTo>
                    <a:pt x="89" y="32"/>
                    <a:pt x="93" y="35"/>
                    <a:pt x="89" y="37"/>
                  </a:cubicBezTo>
                  <a:cubicBezTo>
                    <a:pt x="87" y="37"/>
                    <a:pt x="87" y="40"/>
                    <a:pt x="86" y="37"/>
                  </a:cubicBezTo>
                  <a:cubicBezTo>
                    <a:pt x="84" y="35"/>
                    <a:pt x="81" y="35"/>
                    <a:pt x="83" y="38"/>
                  </a:cubicBezTo>
                  <a:cubicBezTo>
                    <a:pt x="84" y="40"/>
                    <a:pt x="86" y="43"/>
                    <a:pt x="84" y="48"/>
                  </a:cubicBezTo>
                  <a:cubicBezTo>
                    <a:pt x="84" y="52"/>
                    <a:pt x="87" y="46"/>
                    <a:pt x="89" y="49"/>
                  </a:cubicBezTo>
                  <a:cubicBezTo>
                    <a:pt x="92" y="56"/>
                    <a:pt x="92" y="51"/>
                    <a:pt x="95" y="54"/>
                  </a:cubicBezTo>
                  <a:cubicBezTo>
                    <a:pt x="98" y="57"/>
                    <a:pt x="102" y="59"/>
                    <a:pt x="102" y="60"/>
                  </a:cubicBezTo>
                  <a:cubicBezTo>
                    <a:pt x="95" y="65"/>
                    <a:pt x="99" y="66"/>
                    <a:pt x="96" y="68"/>
                  </a:cubicBezTo>
                  <a:cubicBezTo>
                    <a:pt x="95" y="71"/>
                    <a:pt x="98" y="71"/>
                    <a:pt x="96" y="73"/>
                  </a:cubicBezTo>
                  <a:cubicBezTo>
                    <a:pt x="93" y="74"/>
                    <a:pt x="98" y="79"/>
                    <a:pt x="99" y="77"/>
                  </a:cubicBezTo>
                  <a:cubicBezTo>
                    <a:pt x="99" y="74"/>
                    <a:pt x="104" y="80"/>
                    <a:pt x="107" y="84"/>
                  </a:cubicBezTo>
                  <a:cubicBezTo>
                    <a:pt x="112" y="87"/>
                    <a:pt x="108" y="82"/>
                    <a:pt x="113" y="87"/>
                  </a:cubicBezTo>
                  <a:cubicBezTo>
                    <a:pt x="116" y="90"/>
                    <a:pt x="115" y="85"/>
                    <a:pt x="116" y="88"/>
                  </a:cubicBezTo>
                  <a:cubicBezTo>
                    <a:pt x="118" y="91"/>
                    <a:pt x="122" y="88"/>
                    <a:pt x="125" y="90"/>
                  </a:cubicBezTo>
                  <a:cubicBezTo>
                    <a:pt x="127" y="91"/>
                    <a:pt x="125" y="88"/>
                    <a:pt x="130" y="90"/>
                  </a:cubicBezTo>
                  <a:cubicBezTo>
                    <a:pt x="134" y="93"/>
                    <a:pt x="130" y="94"/>
                    <a:pt x="133" y="94"/>
                  </a:cubicBezTo>
                  <a:cubicBezTo>
                    <a:pt x="138" y="96"/>
                    <a:pt x="134" y="97"/>
                    <a:pt x="138" y="96"/>
                  </a:cubicBezTo>
                  <a:cubicBezTo>
                    <a:pt x="141" y="94"/>
                    <a:pt x="139" y="99"/>
                    <a:pt x="142" y="97"/>
                  </a:cubicBezTo>
                  <a:cubicBezTo>
                    <a:pt x="145" y="96"/>
                    <a:pt x="147" y="102"/>
                    <a:pt x="150" y="99"/>
                  </a:cubicBezTo>
                  <a:cubicBezTo>
                    <a:pt x="153" y="97"/>
                    <a:pt x="150" y="102"/>
                    <a:pt x="154" y="101"/>
                  </a:cubicBezTo>
                  <a:cubicBezTo>
                    <a:pt x="159" y="99"/>
                    <a:pt x="157" y="102"/>
                    <a:pt x="159" y="99"/>
                  </a:cubicBezTo>
                  <a:cubicBezTo>
                    <a:pt x="160" y="94"/>
                    <a:pt x="157" y="94"/>
                    <a:pt x="159" y="90"/>
                  </a:cubicBezTo>
                  <a:cubicBezTo>
                    <a:pt x="160" y="85"/>
                    <a:pt x="160" y="87"/>
                    <a:pt x="159" y="85"/>
                  </a:cubicBezTo>
                  <a:cubicBezTo>
                    <a:pt x="170" y="79"/>
                    <a:pt x="163" y="87"/>
                    <a:pt x="165" y="91"/>
                  </a:cubicBezTo>
                  <a:cubicBezTo>
                    <a:pt x="162" y="93"/>
                    <a:pt x="167" y="96"/>
                    <a:pt x="168" y="96"/>
                  </a:cubicBezTo>
                  <a:cubicBezTo>
                    <a:pt x="171" y="94"/>
                    <a:pt x="171" y="99"/>
                    <a:pt x="176" y="96"/>
                  </a:cubicBezTo>
                  <a:cubicBezTo>
                    <a:pt x="180" y="94"/>
                    <a:pt x="179" y="99"/>
                    <a:pt x="183" y="96"/>
                  </a:cubicBezTo>
                  <a:cubicBezTo>
                    <a:pt x="188" y="94"/>
                    <a:pt x="186" y="97"/>
                    <a:pt x="188" y="96"/>
                  </a:cubicBezTo>
                  <a:cubicBezTo>
                    <a:pt x="189" y="94"/>
                    <a:pt x="191" y="97"/>
                    <a:pt x="191" y="94"/>
                  </a:cubicBezTo>
                  <a:cubicBezTo>
                    <a:pt x="189" y="91"/>
                    <a:pt x="192" y="88"/>
                    <a:pt x="189" y="90"/>
                  </a:cubicBezTo>
                  <a:cubicBezTo>
                    <a:pt x="186" y="90"/>
                    <a:pt x="186" y="87"/>
                    <a:pt x="186" y="87"/>
                  </a:cubicBezTo>
                  <a:cubicBezTo>
                    <a:pt x="192" y="87"/>
                    <a:pt x="195" y="85"/>
                    <a:pt x="195" y="84"/>
                  </a:cubicBezTo>
                  <a:cubicBezTo>
                    <a:pt x="195" y="80"/>
                    <a:pt x="199" y="82"/>
                    <a:pt x="199" y="79"/>
                  </a:cubicBezTo>
                  <a:cubicBezTo>
                    <a:pt x="200" y="76"/>
                    <a:pt x="203" y="77"/>
                    <a:pt x="206" y="74"/>
                  </a:cubicBezTo>
                  <a:cubicBezTo>
                    <a:pt x="209" y="71"/>
                    <a:pt x="211" y="69"/>
                    <a:pt x="212" y="71"/>
                  </a:cubicBezTo>
                  <a:cubicBezTo>
                    <a:pt x="215" y="73"/>
                    <a:pt x="217" y="73"/>
                    <a:pt x="218" y="71"/>
                  </a:cubicBezTo>
                  <a:cubicBezTo>
                    <a:pt x="218" y="69"/>
                    <a:pt x="223" y="68"/>
                    <a:pt x="223" y="69"/>
                  </a:cubicBezTo>
                  <a:cubicBezTo>
                    <a:pt x="224" y="73"/>
                    <a:pt x="226" y="69"/>
                    <a:pt x="224" y="73"/>
                  </a:cubicBezTo>
                  <a:cubicBezTo>
                    <a:pt x="221" y="76"/>
                    <a:pt x="226" y="71"/>
                    <a:pt x="226" y="74"/>
                  </a:cubicBezTo>
                  <a:cubicBezTo>
                    <a:pt x="227" y="79"/>
                    <a:pt x="220" y="80"/>
                    <a:pt x="226" y="80"/>
                  </a:cubicBezTo>
                  <a:cubicBezTo>
                    <a:pt x="231" y="79"/>
                    <a:pt x="231" y="80"/>
                    <a:pt x="232" y="82"/>
                  </a:cubicBezTo>
                  <a:cubicBezTo>
                    <a:pt x="234" y="87"/>
                    <a:pt x="227" y="87"/>
                    <a:pt x="229" y="90"/>
                  </a:cubicBezTo>
                  <a:cubicBezTo>
                    <a:pt x="232" y="94"/>
                    <a:pt x="231" y="94"/>
                    <a:pt x="229" y="91"/>
                  </a:cubicBezTo>
                  <a:cubicBezTo>
                    <a:pt x="226" y="88"/>
                    <a:pt x="221" y="93"/>
                    <a:pt x="218" y="96"/>
                  </a:cubicBezTo>
                  <a:cubicBezTo>
                    <a:pt x="215" y="99"/>
                    <a:pt x="215" y="96"/>
                    <a:pt x="215" y="99"/>
                  </a:cubicBezTo>
                  <a:cubicBezTo>
                    <a:pt x="214" y="102"/>
                    <a:pt x="217" y="101"/>
                    <a:pt x="215" y="105"/>
                  </a:cubicBezTo>
                  <a:cubicBezTo>
                    <a:pt x="212" y="111"/>
                    <a:pt x="209" y="111"/>
                    <a:pt x="211" y="113"/>
                  </a:cubicBezTo>
                  <a:cubicBezTo>
                    <a:pt x="214" y="116"/>
                    <a:pt x="209" y="116"/>
                    <a:pt x="208" y="122"/>
                  </a:cubicBezTo>
                  <a:cubicBezTo>
                    <a:pt x="206" y="130"/>
                    <a:pt x="206" y="125"/>
                    <a:pt x="203" y="125"/>
                  </a:cubicBezTo>
                  <a:cubicBezTo>
                    <a:pt x="200" y="124"/>
                    <a:pt x="200" y="121"/>
                    <a:pt x="200" y="129"/>
                  </a:cubicBezTo>
                  <a:cubicBezTo>
                    <a:pt x="202" y="141"/>
                    <a:pt x="199" y="130"/>
                    <a:pt x="199" y="138"/>
                  </a:cubicBezTo>
                  <a:cubicBezTo>
                    <a:pt x="199" y="141"/>
                    <a:pt x="200" y="139"/>
                    <a:pt x="199" y="144"/>
                  </a:cubicBezTo>
                  <a:cubicBezTo>
                    <a:pt x="195" y="149"/>
                    <a:pt x="197" y="141"/>
                    <a:pt x="194" y="146"/>
                  </a:cubicBezTo>
                  <a:cubicBezTo>
                    <a:pt x="194" y="136"/>
                    <a:pt x="191" y="136"/>
                    <a:pt x="192" y="130"/>
                  </a:cubicBezTo>
                  <a:cubicBezTo>
                    <a:pt x="192" y="127"/>
                    <a:pt x="189" y="127"/>
                    <a:pt x="189" y="130"/>
                  </a:cubicBezTo>
                  <a:cubicBezTo>
                    <a:pt x="188" y="138"/>
                    <a:pt x="185" y="136"/>
                    <a:pt x="183" y="129"/>
                  </a:cubicBezTo>
                  <a:cubicBezTo>
                    <a:pt x="182" y="122"/>
                    <a:pt x="191" y="124"/>
                    <a:pt x="191" y="118"/>
                  </a:cubicBezTo>
                  <a:cubicBezTo>
                    <a:pt x="191" y="113"/>
                    <a:pt x="195" y="118"/>
                    <a:pt x="194" y="115"/>
                  </a:cubicBezTo>
                  <a:cubicBezTo>
                    <a:pt x="191" y="111"/>
                    <a:pt x="173" y="115"/>
                    <a:pt x="173" y="111"/>
                  </a:cubicBezTo>
                  <a:cubicBezTo>
                    <a:pt x="173" y="107"/>
                    <a:pt x="173" y="101"/>
                    <a:pt x="171" y="104"/>
                  </a:cubicBezTo>
                  <a:cubicBezTo>
                    <a:pt x="170" y="108"/>
                    <a:pt x="168" y="101"/>
                    <a:pt x="167" y="101"/>
                  </a:cubicBezTo>
                  <a:cubicBezTo>
                    <a:pt x="162" y="104"/>
                    <a:pt x="163" y="99"/>
                    <a:pt x="162" y="99"/>
                  </a:cubicBezTo>
                  <a:cubicBezTo>
                    <a:pt x="160" y="97"/>
                    <a:pt x="160" y="99"/>
                    <a:pt x="162" y="101"/>
                  </a:cubicBezTo>
                  <a:cubicBezTo>
                    <a:pt x="163" y="101"/>
                    <a:pt x="156" y="105"/>
                    <a:pt x="159" y="107"/>
                  </a:cubicBezTo>
                  <a:cubicBezTo>
                    <a:pt x="162" y="107"/>
                    <a:pt x="162" y="110"/>
                    <a:pt x="163" y="110"/>
                  </a:cubicBezTo>
                  <a:cubicBezTo>
                    <a:pt x="165" y="110"/>
                    <a:pt x="165" y="110"/>
                    <a:pt x="165" y="111"/>
                  </a:cubicBezTo>
                  <a:cubicBezTo>
                    <a:pt x="168" y="115"/>
                    <a:pt x="160" y="110"/>
                    <a:pt x="162" y="113"/>
                  </a:cubicBezTo>
                  <a:cubicBezTo>
                    <a:pt x="162" y="118"/>
                    <a:pt x="159" y="113"/>
                    <a:pt x="159" y="118"/>
                  </a:cubicBezTo>
                  <a:cubicBezTo>
                    <a:pt x="157" y="122"/>
                    <a:pt x="163" y="119"/>
                    <a:pt x="163" y="124"/>
                  </a:cubicBezTo>
                  <a:cubicBezTo>
                    <a:pt x="165" y="129"/>
                    <a:pt x="160" y="127"/>
                    <a:pt x="163" y="129"/>
                  </a:cubicBezTo>
                  <a:cubicBezTo>
                    <a:pt x="165" y="132"/>
                    <a:pt x="162" y="133"/>
                    <a:pt x="165" y="133"/>
                  </a:cubicBezTo>
                  <a:cubicBezTo>
                    <a:pt x="167" y="133"/>
                    <a:pt x="165" y="133"/>
                    <a:pt x="165" y="139"/>
                  </a:cubicBezTo>
                  <a:cubicBezTo>
                    <a:pt x="167" y="143"/>
                    <a:pt x="167" y="144"/>
                    <a:pt x="167" y="146"/>
                  </a:cubicBezTo>
                  <a:cubicBezTo>
                    <a:pt x="165" y="146"/>
                    <a:pt x="165" y="146"/>
                    <a:pt x="167" y="147"/>
                  </a:cubicBezTo>
                  <a:cubicBezTo>
                    <a:pt x="168" y="150"/>
                    <a:pt x="167" y="150"/>
                    <a:pt x="165" y="149"/>
                  </a:cubicBezTo>
                  <a:cubicBezTo>
                    <a:pt x="162" y="149"/>
                    <a:pt x="160" y="152"/>
                    <a:pt x="160" y="147"/>
                  </a:cubicBezTo>
                  <a:cubicBezTo>
                    <a:pt x="159" y="143"/>
                    <a:pt x="159" y="147"/>
                    <a:pt x="153" y="150"/>
                  </a:cubicBezTo>
                  <a:cubicBezTo>
                    <a:pt x="145" y="153"/>
                    <a:pt x="154" y="155"/>
                    <a:pt x="148" y="163"/>
                  </a:cubicBezTo>
                  <a:cubicBezTo>
                    <a:pt x="142" y="171"/>
                    <a:pt x="144" y="166"/>
                    <a:pt x="139" y="169"/>
                  </a:cubicBezTo>
                  <a:cubicBezTo>
                    <a:pt x="131" y="174"/>
                    <a:pt x="130" y="181"/>
                    <a:pt x="119" y="191"/>
                  </a:cubicBezTo>
                  <a:cubicBezTo>
                    <a:pt x="108" y="200"/>
                    <a:pt x="116" y="195"/>
                    <a:pt x="112" y="202"/>
                  </a:cubicBezTo>
                  <a:cubicBezTo>
                    <a:pt x="107" y="206"/>
                    <a:pt x="105" y="199"/>
                    <a:pt x="104" y="205"/>
                  </a:cubicBezTo>
                  <a:cubicBezTo>
                    <a:pt x="102" y="211"/>
                    <a:pt x="92" y="203"/>
                    <a:pt x="95" y="216"/>
                  </a:cubicBezTo>
                  <a:cubicBezTo>
                    <a:pt x="98" y="223"/>
                    <a:pt x="95" y="222"/>
                    <a:pt x="96" y="225"/>
                  </a:cubicBezTo>
                  <a:cubicBezTo>
                    <a:pt x="98" y="236"/>
                    <a:pt x="96" y="237"/>
                    <a:pt x="93" y="244"/>
                  </a:cubicBezTo>
                  <a:cubicBezTo>
                    <a:pt x="90" y="254"/>
                    <a:pt x="96" y="262"/>
                    <a:pt x="92" y="262"/>
                  </a:cubicBezTo>
                  <a:cubicBezTo>
                    <a:pt x="86" y="262"/>
                    <a:pt x="90" y="262"/>
                    <a:pt x="87" y="267"/>
                  </a:cubicBezTo>
                  <a:cubicBezTo>
                    <a:pt x="84" y="272"/>
                    <a:pt x="90" y="272"/>
                    <a:pt x="90" y="273"/>
                  </a:cubicBezTo>
                  <a:cubicBezTo>
                    <a:pt x="90" y="273"/>
                    <a:pt x="89" y="272"/>
                    <a:pt x="83" y="273"/>
                  </a:cubicBezTo>
                  <a:cubicBezTo>
                    <a:pt x="78" y="275"/>
                    <a:pt x="83" y="278"/>
                    <a:pt x="76" y="282"/>
                  </a:cubicBezTo>
                  <a:cubicBezTo>
                    <a:pt x="72" y="289"/>
                    <a:pt x="66" y="276"/>
                    <a:pt x="63" y="261"/>
                  </a:cubicBezTo>
                  <a:cubicBezTo>
                    <a:pt x="60" y="245"/>
                    <a:pt x="54" y="245"/>
                    <a:pt x="54" y="236"/>
                  </a:cubicBezTo>
                  <a:cubicBezTo>
                    <a:pt x="52" y="227"/>
                    <a:pt x="46" y="211"/>
                    <a:pt x="43" y="206"/>
                  </a:cubicBezTo>
                  <a:cubicBezTo>
                    <a:pt x="41" y="203"/>
                    <a:pt x="40" y="194"/>
                    <a:pt x="37" y="177"/>
                  </a:cubicBezTo>
                  <a:cubicBezTo>
                    <a:pt x="34" y="160"/>
                    <a:pt x="40" y="161"/>
                    <a:pt x="37" y="155"/>
                  </a:cubicBezTo>
                  <a:cubicBezTo>
                    <a:pt x="34" y="149"/>
                    <a:pt x="37" y="150"/>
                    <a:pt x="35" y="147"/>
                  </a:cubicBezTo>
                  <a:cubicBezTo>
                    <a:pt x="34" y="144"/>
                    <a:pt x="38" y="141"/>
                    <a:pt x="34" y="143"/>
                  </a:cubicBezTo>
                  <a:cubicBezTo>
                    <a:pt x="31" y="144"/>
                    <a:pt x="35" y="150"/>
                    <a:pt x="31" y="153"/>
                  </a:cubicBezTo>
                  <a:cubicBezTo>
                    <a:pt x="22" y="161"/>
                    <a:pt x="20" y="160"/>
                    <a:pt x="11" y="149"/>
                  </a:cubicBezTo>
                  <a:cubicBezTo>
                    <a:pt x="2" y="136"/>
                    <a:pt x="6" y="143"/>
                    <a:pt x="12" y="141"/>
                  </a:cubicBezTo>
                  <a:cubicBezTo>
                    <a:pt x="20" y="139"/>
                    <a:pt x="19" y="133"/>
                    <a:pt x="14" y="136"/>
                  </a:cubicBezTo>
                  <a:cubicBezTo>
                    <a:pt x="11" y="139"/>
                    <a:pt x="5" y="135"/>
                    <a:pt x="3" y="132"/>
                  </a:cubicBezTo>
                  <a:cubicBezTo>
                    <a:pt x="2" y="129"/>
                    <a:pt x="0" y="130"/>
                    <a:pt x="0" y="129"/>
                  </a:cubicBezTo>
                  <a:cubicBezTo>
                    <a:pt x="0" y="124"/>
                    <a:pt x="6" y="127"/>
                    <a:pt x="5" y="124"/>
                  </a:cubicBezTo>
                </a:path>
              </a:pathLst>
            </a:custGeom>
            <a:grpFill/>
            <a:ln w="3175" cmpd="sng">
              <a:solidFill>
                <a:srgbClr val="5B616A"/>
              </a:solidFill>
              <a:round/>
              <a:headEnd/>
              <a:tailEnd/>
            </a:ln>
          </p:spPr>
          <p:txBody>
            <a:bodyPr/>
            <a:lstStyle/>
            <a:p>
              <a:endParaRPr lang="en-GB"/>
            </a:p>
          </p:txBody>
        </p:sp>
        <p:sp>
          <p:nvSpPr>
            <p:cNvPr id="99" name="Freeform 42">
              <a:extLst>
                <a:ext uri="{FF2B5EF4-FFF2-40B4-BE49-F238E27FC236}">
                  <a16:creationId xmlns:a16="http://schemas.microsoft.com/office/drawing/2014/main" id="{738BC435-4A8A-0826-9C97-FF39E9A72A42}"/>
                </a:ext>
              </a:extLst>
            </p:cNvPr>
            <p:cNvSpPr>
              <a:spLocks/>
            </p:cNvSpPr>
            <p:nvPr/>
          </p:nvSpPr>
          <p:spPr bwMode="auto">
            <a:xfrm>
              <a:off x="6921191" y="4181486"/>
              <a:ext cx="212095" cy="139788"/>
            </a:xfrm>
            <a:custGeom>
              <a:avLst/>
              <a:gdLst/>
              <a:ahLst/>
              <a:cxnLst>
                <a:cxn ang="0">
                  <a:pos x="9" y="3"/>
                </a:cxn>
                <a:cxn ang="0">
                  <a:pos x="3" y="11"/>
                </a:cxn>
                <a:cxn ang="0">
                  <a:pos x="3" y="16"/>
                </a:cxn>
                <a:cxn ang="0">
                  <a:pos x="6" y="20"/>
                </a:cxn>
                <a:cxn ang="0">
                  <a:pos x="14" y="27"/>
                </a:cxn>
                <a:cxn ang="0">
                  <a:pos x="20" y="30"/>
                </a:cxn>
                <a:cxn ang="0">
                  <a:pos x="23" y="31"/>
                </a:cxn>
                <a:cxn ang="0">
                  <a:pos x="32" y="33"/>
                </a:cxn>
                <a:cxn ang="0">
                  <a:pos x="37" y="33"/>
                </a:cxn>
                <a:cxn ang="0">
                  <a:pos x="40" y="37"/>
                </a:cxn>
                <a:cxn ang="0">
                  <a:pos x="45" y="39"/>
                </a:cxn>
                <a:cxn ang="0">
                  <a:pos x="49" y="40"/>
                </a:cxn>
                <a:cxn ang="0">
                  <a:pos x="57" y="42"/>
                </a:cxn>
                <a:cxn ang="0">
                  <a:pos x="62" y="44"/>
                </a:cxn>
                <a:cxn ang="0">
                  <a:pos x="66" y="42"/>
                </a:cxn>
                <a:cxn ang="0">
                  <a:pos x="66" y="33"/>
                </a:cxn>
                <a:cxn ang="0">
                  <a:pos x="66" y="28"/>
                </a:cxn>
                <a:cxn ang="0">
                  <a:pos x="63" y="28"/>
                </a:cxn>
                <a:cxn ang="0">
                  <a:pos x="60" y="28"/>
                </a:cxn>
                <a:cxn ang="0">
                  <a:pos x="54" y="27"/>
                </a:cxn>
                <a:cxn ang="0">
                  <a:pos x="51" y="27"/>
                </a:cxn>
                <a:cxn ang="0">
                  <a:pos x="49" y="28"/>
                </a:cxn>
                <a:cxn ang="0">
                  <a:pos x="46" y="23"/>
                </a:cxn>
                <a:cxn ang="0">
                  <a:pos x="43" y="22"/>
                </a:cxn>
                <a:cxn ang="0">
                  <a:pos x="42" y="20"/>
                </a:cxn>
                <a:cxn ang="0">
                  <a:pos x="35" y="16"/>
                </a:cxn>
                <a:cxn ang="0">
                  <a:pos x="31" y="14"/>
                </a:cxn>
                <a:cxn ang="0">
                  <a:pos x="26" y="9"/>
                </a:cxn>
                <a:cxn ang="0">
                  <a:pos x="20" y="6"/>
                </a:cxn>
                <a:cxn ang="0">
                  <a:pos x="15" y="2"/>
                </a:cxn>
                <a:cxn ang="0">
                  <a:pos x="9" y="3"/>
                </a:cxn>
              </a:cxnLst>
              <a:rect l="0" t="0" r="r" b="b"/>
              <a:pathLst>
                <a:path w="68" h="45">
                  <a:moveTo>
                    <a:pt x="9" y="3"/>
                  </a:moveTo>
                  <a:cubicBezTo>
                    <a:pt x="2" y="8"/>
                    <a:pt x="6" y="9"/>
                    <a:pt x="3" y="11"/>
                  </a:cubicBezTo>
                  <a:cubicBezTo>
                    <a:pt x="2" y="14"/>
                    <a:pt x="5" y="14"/>
                    <a:pt x="3" y="16"/>
                  </a:cubicBezTo>
                  <a:cubicBezTo>
                    <a:pt x="0" y="17"/>
                    <a:pt x="5" y="22"/>
                    <a:pt x="6" y="20"/>
                  </a:cubicBezTo>
                  <a:cubicBezTo>
                    <a:pt x="6" y="17"/>
                    <a:pt x="11" y="23"/>
                    <a:pt x="14" y="27"/>
                  </a:cubicBezTo>
                  <a:cubicBezTo>
                    <a:pt x="19" y="30"/>
                    <a:pt x="15" y="25"/>
                    <a:pt x="20" y="30"/>
                  </a:cubicBezTo>
                  <a:cubicBezTo>
                    <a:pt x="23" y="33"/>
                    <a:pt x="22" y="28"/>
                    <a:pt x="23" y="31"/>
                  </a:cubicBezTo>
                  <a:cubicBezTo>
                    <a:pt x="25" y="34"/>
                    <a:pt x="29" y="31"/>
                    <a:pt x="32" y="33"/>
                  </a:cubicBezTo>
                  <a:cubicBezTo>
                    <a:pt x="34" y="34"/>
                    <a:pt x="32" y="31"/>
                    <a:pt x="37" y="33"/>
                  </a:cubicBezTo>
                  <a:cubicBezTo>
                    <a:pt x="42" y="36"/>
                    <a:pt x="37" y="37"/>
                    <a:pt x="40" y="37"/>
                  </a:cubicBezTo>
                  <a:cubicBezTo>
                    <a:pt x="45" y="39"/>
                    <a:pt x="42" y="40"/>
                    <a:pt x="45" y="39"/>
                  </a:cubicBezTo>
                  <a:cubicBezTo>
                    <a:pt x="48" y="37"/>
                    <a:pt x="46" y="42"/>
                    <a:pt x="49" y="40"/>
                  </a:cubicBezTo>
                  <a:cubicBezTo>
                    <a:pt x="52" y="39"/>
                    <a:pt x="54" y="45"/>
                    <a:pt x="57" y="42"/>
                  </a:cubicBezTo>
                  <a:cubicBezTo>
                    <a:pt x="60" y="40"/>
                    <a:pt x="57" y="45"/>
                    <a:pt x="62" y="44"/>
                  </a:cubicBezTo>
                  <a:cubicBezTo>
                    <a:pt x="66" y="42"/>
                    <a:pt x="65" y="45"/>
                    <a:pt x="66" y="42"/>
                  </a:cubicBezTo>
                  <a:cubicBezTo>
                    <a:pt x="68" y="37"/>
                    <a:pt x="65" y="37"/>
                    <a:pt x="66" y="33"/>
                  </a:cubicBezTo>
                  <a:cubicBezTo>
                    <a:pt x="68" y="28"/>
                    <a:pt x="68" y="30"/>
                    <a:pt x="66" y="28"/>
                  </a:cubicBezTo>
                  <a:cubicBezTo>
                    <a:pt x="66" y="28"/>
                    <a:pt x="65" y="28"/>
                    <a:pt x="63" y="28"/>
                  </a:cubicBezTo>
                  <a:cubicBezTo>
                    <a:pt x="63" y="30"/>
                    <a:pt x="63" y="28"/>
                    <a:pt x="60" y="28"/>
                  </a:cubicBezTo>
                  <a:cubicBezTo>
                    <a:pt x="58" y="30"/>
                    <a:pt x="55" y="23"/>
                    <a:pt x="54" y="27"/>
                  </a:cubicBezTo>
                  <a:cubicBezTo>
                    <a:pt x="54" y="28"/>
                    <a:pt x="52" y="28"/>
                    <a:pt x="51" y="27"/>
                  </a:cubicBezTo>
                  <a:cubicBezTo>
                    <a:pt x="49" y="23"/>
                    <a:pt x="51" y="28"/>
                    <a:pt x="49" y="28"/>
                  </a:cubicBezTo>
                  <a:cubicBezTo>
                    <a:pt x="48" y="28"/>
                    <a:pt x="48" y="23"/>
                    <a:pt x="46" y="23"/>
                  </a:cubicBezTo>
                  <a:cubicBezTo>
                    <a:pt x="43" y="23"/>
                    <a:pt x="42" y="25"/>
                    <a:pt x="43" y="22"/>
                  </a:cubicBezTo>
                  <a:cubicBezTo>
                    <a:pt x="43" y="20"/>
                    <a:pt x="43" y="20"/>
                    <a:pt x="42" y="20"/>
                  </a:cubicBezTo>
                  <a:cubicBezTo>
                    <a:pt x="40" y="22"/>
                    <a:pt x="35" y="19"/>
                    <a:pt x="35" y="16"/>
                  </a:cubicBezTo>
                  <a:cubicBezTo>
                    <a:pt x="35" y="12"/>
                    <a:pt x="34" y="14"/>
                    <a:pt x="31" y="14"/>
                  </a:cubicBezTo>
                  <a:cubicBezTo>
                    <a:pt x="29" y="16"/>
                    <a:pt x="28" y="9"/>
                    <a:pt x="26" y="9"/>
                  </a:cubicBezTo>
                  <a:cubicBezTo>
                    <a:pt x="23" y="9"/>
                    <a:pt x="23" y="6"/>
                    <a:pt x="20" y="6"/>
                  </a:cubicBezTo>
                  <a:cubicBezTo>
                    <a:pt x="17" y="5"/>
                    <a:pt x="22" y="3"/>
                    <a:pt x="15" y="2"/>
                  </a:cubicBezTo>
                  <a:cubicBezTo>
                    <a:pt x="11" y="0"/>
                    <a:pt x="12" y="9"/>
                    <a:pt x="9" y="3"/>
                  </a:cubicBezTo>
                </a:path>
              </a:pathLst>
            </a:custGeom>
            <a:grpFill/>
            <a:ln w="3175" cmpd="sng">
              <a:solidFill>
                <a:srgbClr val="5B616A"/>
              </a:solidFill>
              <a:round/>
              <a:headEnd/>
              <a:tailEnd/>
            </a:ln>
          </p:spPr>
          <p:txBody>
            <a:bodyPr/>
            <a:lstStyle/>
            <a:p>
              <a:endParaRPr lang="en-GB"/>
            </a:p>
          </p:txBody>
        </p:sp>
        <p:sp>
          <p:nvSpPr>
            <p:cNvPr id="100" name="Freeform 43">
              <a:extLst>
                <a:ext uri="{FF2B5EF4-FFF2-40B4-BE49-F238E27FC236}">
                  <a16:creationId xmlns:a16="http://schemas.microsoft.com/office/drawing/2014/main" id="{9A585584-3D09-D70F-AB6E-0CA5B5D4F529}"/>
                </a:ext>
              </a:extLst>
            </p:cNvPr>
            <p:cNvSpPr>
              <a:spLocks/>
            </p:cNvSpPr>
            <p:nvPr/>
          </p:nvSpPr>
          <p:spPr bwMode="auto">
            <a:xfrm>
              <a:off x="7136499" y="4250576"/>
              <a:ext cx="93193" cy="61056"/>
            </a:xfrm>
            <a:custGeom>
              <a:avLst/>
              <a:gdLst/>
              <a:ahLst/>
              <a:cxnLst>
                <a:cxn ang="0">
                  <a:pos x="3" y="12"/>
                </a:cxn>
                <a:cxn ang="0">
                  <a:pos x="6" y="17"/>
                </a:cxn>
                <a:cxn ang="0">
                  <a:pos x="14" y="17"/>
                </a:cxn>
                <a:cxn ang="0">
                  <a:pos x="21" y="17"/>
                </a:cxn>
                <a:cxn ang="0">
                  <a:pos x="26" y="17"/>
                </a:cxn>
                <a:cxn ang="0">
                  <a:pos x="29" y="15"/>
                </a:cxn>
                <a:cxn ang="0">
                  <a:pos x="27" y="11"/>
                </a:cxn>
                <a:cxn ang="0">
                  <a:pos x="24" y="8"/>
                </a:cxn>
                <a:cxn ang="0">
                  <a:pos x="23" y="4"/>
                </a:cxn>
                <a:cxn ang="0">
                  <a:pos x="20" y="4"/>
                </a:cxn>
                <a:cxn ang="0">
                  <a:pos x="15" y="3"/>
                </a:cxn>
                <a:cxn ang="0">
                  <a:pos x="9" y="4"/>
                </a:cxn>
                <a:cxn ang="0">
                  <a:pos x="6" y="8"/>
                </a:cxn>
                <a:cxn ang="0">
                  <a:pos x="3" y="12"/>
                </a:cxn>
              </a:cxnLst>
              <a:rect l="0" t="0" r="r" b="b"/>
              <a:pathLst>
                <a:path w="30" h="20">
                  <a:moveTo>
                    <a:pt x="3" y="12"/>
                  </a:moveTo>
                  <a:cubicBezTo>
                    <a:pt x="0" y="14"/>
                    <a:pt x="5" y="17"/>
                    <a:pt x="6" y="17"/>
                  </a:cubicBezTo>
                  <a:cubicBezTo>
                    <a:pt x="9" y="15"/>
                    <a:pt x="9" y="20"/>
                    <a:pt x="14" y="17"/>
                  </a:cubicBezTo>
                  <a:cubicBezTo>
                    <a:pt x="18" y="15"/>
                    <a:pt x="17" y="20"/>
                    <a:pt x="21" y="17"/>
                  </a:cubicBezTo>
                  <a:cubicBezTo>
                    <a:pt x="26" y="15"/>
                    <a:pt x="24" y="19"/>
                    <a:pt x="26" y="17"/>
                  </a:cubicBezTo>
                  <a:cubicBezTo>
                    <a:pt x="27" y="15"/>
                    <a:pt x="29" y="19"/>
                    <a:pt x="29" y="15"/>
                  </a:cubicBezTo>
                  <a:cubicBezTo>
                    <a:pt x="27" y="12"/>
                    <a:pt x="30" y="9"/>
                    <a:pt x="27" y="11"/>
                  </a:cubicBezTo>
                  <a:cubicBezTo>
                    <a:pt x="24" y="11"/>
                    <a:pt x="24" y="8"/>
                    <a:pt x="24" y="8"/>
                  </a:cubicBezTo>
                  <a:cubicBezTo>
                    <a:pt x="26" y="4"/>
                    <a:pt x="24" y="4"/>
                    <a:pt x="23" y="4"/>
                  </a:cubicBezTo>
                  <a:cubicBezTo>
                    <a:pt x="21" y="3"/>
                    <a:pt x="21" y="6"/>
                    <a:pt x="20" y="4"/>
                  </a:cubicBezTo>
                  <a:cubicBezTo>
                    <a:pt x="18" y="3"/>
                    <a:pt x="14" y="4"/>
                    <a:pt x="15" y="3"/>
                  </a:cubicBezTo>
                  <a:cubicBezTo>
                    <a:pt x="17" y="1"/>
                    <a:pt x="11" y="0"/>
                    <a:pt x="9" y="4"/>
                  </a:cubicBezTo>
                  <a:cubicBezTo>
                    <a:pt x="8" y="8"/>
                    <a:pt x="6" y="4"/>
                    <a:pt x="6" y="8"/>
                  </a:cubicBezTo>
                  <a:cubicBezTo>
                    <a:pt x="5" y="11"/>
                    <a:pt x="5" y="9"/>
                    <a:pt x="3" y="12"/>
                  </a:cubicBezTo>
                </a:path>
              </a:pathLst>
            </a:custGeom>
            <a:grpFill/>
            <a:ln w="3175" cmpd="sng">
              <a:solidFill>
                <a:srgbClr val="5B616A"/>
              </a:solidFill>
              <a:round/>
              <a:headEnd/>
              <a:tailEnd/>
            </a:ln>
          </p:spPr>
          <p:txBody>
            <a:bodyPr/>
            <a:lstStyle/>
            <a:p>
              <a:endParaRPr lang="en-GB"/>
            </a:p>
          </p:txBody>
        </p:sp>
        <p:sp>
          <p:nvSpPr>
            <p:cNvPr id="101" name="Freeform 44">
              <a:extLst>
                <a:ext uri="{FF2B5EF4-FFF2-40B4-BE49-F238E27FC236}">
                  <a16:creationId xmlns:a16="http://schemas.microsoft.com/office/drawing/2014/main" id="{C0F8368B-C0ED-0E9C-6023-0CD9C1DC71F5}"/>
                </a:ext>
              </a:extLst>
            </p:cNvPr>
            <p:cNvSpPr>
              <a:spLocks/>
            </p:cNvSpPr>
            <p:nvPr/>
          </p:nvSpPr>
          <p:spPr bwMode="auto">
            <a:xfrm>
              <a:off x="7118824" y="4308419"/>
              <a:ext cx="120509" cy="197631"/>
            </a:xfrm>
            <a:custGeom>
              <a:avLst/>
              <a:gdLst/>
              <a:ahLst/>
              <a:cxnLst>
                <a:cxn ang="0">
                  <a:pos x="9" y="41"/>
                </a:cxn>
                <a:cxn ang="0">
                  <a:pos x="9" y="35"/>
                </a:cxn>
                <a:cxn ang="0">
                  <a:pos x="8" y="31"/>
                </a:cxn>
                <a:cxn ang="0">
                  <a:pos x="8" y="26"/>
                </a:cxn>
                <a:cxn ang="0">
                  <a:pos x="3" y="20"/>
                </a:cxn>
                <a:cxn ang="0">
                  <a:pos x="6" y="15"/>
                </a:cxn>
                <a:cxn ang="0">
                  <a:pos x="9" y="13"/>
                </a:cxn>
                <a:cxn ang="0">
                  <a:pos x="8" y="12"/>
                </a:cxn>
                <a:cxn ang="0">
                  <a:pos x="3" y="9"/>
                </a:cxn>
                <a:cxn ang="0">
                  <a:pos x="6" y="3"/>
                </a:cxn>
                <a:cxn ang="0">
                  <a:pos x="6" y="1"/>
                </a:cxn>
                <a:cxn ang="0">
                  <a:pos x="11" y="3"/>
                </a:cxn>
                <a:cxn ang="0">
                  <a:pos x="15" y="6"/>
                </a:cxn>
                <a:cxn ang="0">
                  <a:pos x="17" y="13"/>
                </a:cxn>
                <a:cxn ang="0">
                  <a:pos x="38" y="17"/>
                </a:cxn>
                <a:cxn ang="0">
                  <a:pos x="35" y="20"/>
                </a:cxn>
                <a:cxn ang="0">
                  <a:pos x="27" y="31"/>
                </a:cxn>
                <a:cxn ang="0">
                  <a:pos x="33" y="32"/>
                </a:cxn>
                <a:cxn ang="0">
                  <a:pos x="36" y="32"/>
                </a:cxn>
                <a:cxn ang="0">
                  <a:pos x="38" y="48"/>
                </a:cxn>
                <a:cxn ang="0">
                  <a:pos x="35" y="57"/>
                </a:cxn>
                <a:cxn ang="0">
                  <a:pos x="35" y="57"/>
                </a:cxn>
                <a:cxn ang="0">
                  <a:pos x="33" y="52"/>
                </a:cxn>
                <a:cxn ang="0">
                  <a:pos x="33" y="48"/>
                </a:cxn>
                <a:cxn ang="0">
                  <a:pos x="29" y="40"/>
                </a:cxn>
                <a:cxn ang="0">
                  <a:pos x="24" y="38"/>
                </a:cxn>
                <a:cxn ang="0">
                  <a:pos x="23" y="32"/>
                </a:cxn>
                <a:cxn ang="0">
                  <a:pos x="21" y="34"/>
                </a:cxn>
                <a:cxn ang="0">
                  <a:pos x="23" y="41"/>
                </a:cxn>
                <a:cxn ang="0">
                  <a:pos x="18" y="49"/>
                </a:cxn>
                <a:cxn ang="0">
                  <a:pos x="15" y="49"/>
                </a:cxn>
                <a:cxn ang="0">
                  <a:pos x="11" y="48"/>
                </a:cxn>
                <a:cxn ang="0">
                  <a:pos x="9" y="41"/>
                </a:cxn>
              </a:cxnLst>
              <a:rect l="0" t="0" r="r" b="b"/>
              <a:pathLst>
                <a:path w="39" h="63">
                  <a:moveTo>
                    <a:pt x="9" y="41"/>
                  </a:moveTo>
                  <a:cubicBezTo>
                    <a:pt x="9" y="35"/>
                    <a:pt x="11" y="35"/>
                    <a:pt x="9" y="35"/>
                  </a:cubicBezTo>
                  <a:cubicBezTo>
                    <a:pt x="6" y="35"/>
                    <a:pt x="9" y="34"/>
                    <a:pt x="8" y="31"/>
                  </a:cubicBezTo>
                  <a:cubicBezTo>
                    <a:pt x="5" y="29"/>
                    <a:pt x="9" y="31"/>
                    <a:pt x="8" y="26"/>
                  </a:cubicBezTo>
                  <a:cubicBezTo>
                    <a:pt x="8" y="21"/>
                    <a:pt x="2" y="24"/>
                    <a:pt x="3" y="20"/>
                  </a:cubicBezTo>
                  <a:cubicBezTo>
                    <a:pt x="3" y="15"/>
                    <a:pt x="6" y="20"/>
                    <a:pt x="6" y="15"/>
                  </a:cubicBezTo>
                  <a:cubicBezTo>
                    <a:pt x="5" y="12"/>
                    <a:pt x="12" y="17"/>
                    <a:pt x="9" y="13"/>
                  </a:cubicBezTo>
                  <a:cubicBezTo>
                    <a:pt x="9" y="12"/>
                    <a:pt x="9" y="12"/>
                    <a:pt x="8" y="12"/>
                  </a:cubicBezTo>
                  <a:cubicBezTo>
                    <a:pt x="6" y="12"/>
                    <a:pt x="6" y="9"/>
                    <a:pt x="3" y="9"/>
                  </a:cubicBezTo>
                  <a:cubicBezTo>
                    <a:pt x="0" y="7"/>
                    <a:pt x="8" y="3"/>
                    <a:pt x="6" y="3"/>
                  </a:cubicBezTo>
                  <a:cubicBezTo>
                    <a:pt x="5" y="1"/>
                    <a:pt x="5" y="0"/>
                    <a:pt x="6" y="1"/>
                  </a:cubicBezTo>
                  <a:cubicBezTo>
                    <a:pt x="8" y="1"/>
                    <a:pt x="6" y="6"/>
                    <a:pt x="11" y="3"/>
                  </a:cubicBezTo>
                  <a:cubicBezTo>
                    <a:pt x="12" y="3"/>
                    <a:pt x="14" y="10"/>
                    <a:pt x="15" y="6"/>
                  </a:cubicBezTo>
                  <a:cubicBezTo>
                    <a:pt x="17" y="3"/>
                    <a:pt x="17" y="9"/>
                    <a:pt x="17" y="13"/>
                  </a:cubicBezTo>
                  <a:cubicBezTo>
                    <a:pt x="17" y="17"/>
                    <a:pt x="35" y="13"/>
                    <a:pt x="38" y="17"/>
                  </a:cubicBezTo>
                  <a:cubicBezTo>
                    <a:pt x="39" y="20"/>
                    <a:pt x="35" y="15"/>
                    <a:pt x="35" y="20"/>
                  </a:cubicBezTo>
                  <a:cubicBezTo>
                    <a:pt x="35" y="26"/>
                    <a:pt x="26" y="24"/>
                    <a:pt x="27" y="31"/>
                  </a:cubicBezTo>
                  <a:cubicBezTo>
                    <a:pt x="29" y="38"/>
                    <a:pt x="32" y="40"/>
                    <a:pt x="33" y="32"/>
                  </a:cubicBezTo>
                  <a:cubicBezTo>
                    <a:pt x="33" y="29"/>
                    <a:pt x="36" y="29"/>
                    <a:pt x="36" y="32"/>
                  </a:cubicBezTo>
                  <a:cubicBezTo>
                    <a:pt x="35" y="38"/>
                    <a:pt x="38" y="38"/>
                    <a:pt x="38" y="48"/>
                  </a:cubicBezTo>
                  <a:cubicBezTo>
                    <a:pt x="39" y="63"/>
                    <a:pt x="35" y="46"/>
                    <a:pt x="35" y="57"/>
                  </a:cubicBezTo>
                  <a:cubicBezTo>
                    <a:pt x="36" y="60"/>
                    <a:pt x="35" y="59"/>
                    <a:pt x="35" y="57"/>
                  </a:cubicBezTo>
                  <a:cubicBezTo>
                    <a:pt x="33" y="55"/>
                    <a:pt x="33" y="54"/>
                    <a:pt x="33" y="52"/>
                  </a:cubicBezTo>
                  <a:cubicBezTo>
                    <a:pt x="35" y="51"/>
                    <a:pt x="33" y="51"/>
                    <a:pt x="33" y="48"/>
                  </a:cubicBezTo>
                  <a:cubicBezTo>
                    <a:pt x="30" y="41"/>
                    <a:pt x="30" y="38"/>
                    <a:pt x="29" y="40"/>
                  </a:cubicBezTo>
                  <a:cubicBezTo>
                    <a:pt x="26" y="43"/>
                    <a:pt x="24" y="41"/>
                    <a:pt x="24" y="38"/>
                  </a:cubicBezTo>
                  <a:cubicBezTo>
                    <a:pt x="23" y="35"/>
                    <a:pt x="23" y="31"/>
                    <a:pt x="23" y="32"/>
                  </a:cubicBezTo>
                  <a:cubicBezTo>
                    <a:pt x="21" y="34"/>
                    <a:pt x="21" y="32"/>
                    <a:pt x="21" y="34"/>
                  </a:cubicBezTo>
                  <a:cubicBezTo>
                    <a:pt x="23" y="37"/>
                    <a:pt x="21" y="38"/>
                    <a:pt x="23" y="41"/>
                  </a:cubicBezTo>
                  <a:cubicBezTo>
                    <a:pt x="23" y="45"/>
                    <a:pt x="20" y="51"/>
                    <a:pt x="18" y="49"/>
                  </a:cubicBezTo>
                  <a:cubicBezTo>
                    <a:pt x="17" y="46"/>
                    <a:pt x="15" y="52"/>
                    <a:pt x="15" y="49"/>
                  </a:cubicBezTo>
                  <a:cubicBezTo>
                    <a:pt x="14" y="48"/>
                    <a:pt x="12" y="52"/>
                    <a:pt x="11" y="48"/>
                  </a:cubicBezTo>
                  <a:cubicBezTo>
                    <a:pt x="11" y="46"/>
                    <a:pt x="11" y="45"/>
                    <a:pt x="9" y="41"/>
                  </a:cubicBezTo>
                </a:path>
              </a:pathLst>
            </a:custGeom>
            <a:grpFill/>
            <a:ln w="3175" cmpd="sng">
              <a:solidFill>
                <a:srgbClr val="5B616A"/>
              </a:solidFill>
              <a:round/>
              <a:headEnd/>
              <a:tailEnd/>
            </a:ln>
          </p:spPr>
          <p:txBody>
            <a:bodyPr/>
            <a:lstStyle/>
            <a:p>
              <a:endParaRPr lang="en-GB"/>
            </a:p>
          </p:txBody>
        </p:sp>
        <p:sp>
          <p:nvSpPr>
            <p:cNvPr id="102" name="Freeform 45">
              <a:extLst>
                <a:ext uri="{FF2B5EF4-FFF2-40B4-BE49-F238E27FC236}">
                  <a16:creationId xmlns:a16="http://schemas.microsoft.com/office/drawing/2014/main" id="{B52A004B-6C8A-0492-193D-24E959DE482A}"/>
                </a:ext>
              </a:extLst>
            </p:cNvPr>
            <p:cNvSpPr>
              <a:spLocks/>
            </p:cNvSpPr>
            <p:nvPr/>
          </p:nvSpPr>
          <p:spPr bwMode="auto">
            <a:xfrm>
              <a:off x="6445583" y="3913158"/>
              <a:ext cx="355099" cy="318136"/>
            </a:xfrm>
            <a:custGeom>
              <a:avLst/>
              <a:gdLst/>
              <a:ahLst/>
              <a:cxnLst>
                <a:cxn ang="0">
                  <a:pos x="6" y="33"/>
                </a:cxn>
                <a:cxn ang="0">
                  <a:pos x="0" y="50"/>
                </a:cxn>
                <a:cxn ang="0">
                  <a:pos x="3" y="74"/>
                </a:cxn>
                <a:cxn ang="0">
                  <a:pos x="10" y="80"/>
                </a:cxn>
                <a:cxn ang="0">
                  <a:pos x="3" y="94"/>
                </a:cxn>
                <a:cxn ang="0">
                  <a:pos x="29" y="97"/>
                </a:cxn>
                <a:cxn ang="0">
                  <a:pos x="47" y="88"/>
                </a:cxn>
                <a:cxn ang="0">
                  <a:pos x="59" y="75"/>
                </a:cxn>
                <a:cxn ang="0">
                  <a:pos x="69" y="74"/>
                </a:cxn>
                <a:cxn ang="0">
                  <a:pos x="70" y="64"/>
                </a:cxn>
                <a:cxn ang="0">
                  <a:pos x="76" y="53"/>
                </a:cxn>
                <a:cxn ang="0">
                  <a:pos x="85" y="46"/>
                </a:cxn>
                <a:cxn ang="0">
                  <a:pos x="87" y="33"/>
                </a:cxn>
                <a:cxn ang="0">
                  <a:pos x="96" y="21"/>
                </a:cxn>
                <a:cxn ang="0">
                  <a:pos x="111" y="16"/>
                </a:cxn>
                <a:cxn ang="0">
                  <a:pos x="113" y="15"/>
                </a:cxn>
                <a:cxn ang="0">
                  <a:pos x="108" y="13"/>
                </a:cxn>
                <a:cxn ang="0">
                  <a:pos x="105" y="13"/>
                </a:cxn>
                <a:cxn ang="0">
                  <a:pos x="101" y="13"/>
                </a:cxn>
                <a:cxn ang="0">
                  <a:pos x="97" y="16"/>
                </a:cxn>
                <a:cxn ang="0">
                  <a:pos x="91" y="19"/>
                </a:cxn>
                <a:cxn ang="0">
                  <a:pos x="88" y="10"/>
                </a:cxn>
                <a:cxn ang="0">
                  <a:pos x="85" y="7"/>
                </a:cxn>
                <a:cxn ang="0">
                  <a:pos x="84" y="2"/>
                </a:cxn>
                <a:cxn ang="0">
                  <a:pos x="78" y="7"/>
                </a:cxn>
                <a:cxn ang="0">
                  <a:pos x="78" y="11"/>
                </a:cxn>
                <a:cxn ang="0">
                  <a:pos x="72" y="11"/>
                </a:cxn>
                <a:cxn ang="0">
                  <a:pos x="70" y="16"/>
                </a:cxn>
                <a:cxn ang="0">
                  <a:pos x="67" y="15"/>
                </a:cxn>
                <a:cxn ang="0">
                  <a:pos x="61" y="16"/>
                </a:cxn>
                <a:cxn ang="0">
                  <a:pos x="58" y="16"/>
                </a:cxn>
                <a:cxn ang="0">
                  <a:pos x="55" y="15"/>
                </a:cxn>
                <a:cxn ang="0">
                  <a:pos x="49" y="13"/>
                </a:cxn>
                <a:cxn ang="0">
                  <a:pos x="41" y="13"/>
                </a:cxn>
                <a:cxn ang="0">
                  <a:pos x="33" y="21"/>
                </a:cxn>
                <a:cxn ang="0">
                  <a:pos x="24" y="28"/>
                </a:cxn>
                <a:cxn ang="0">
                  <a:pos x="17" y="36"/>
                </a:cxn>
                <a:cxn ang="0">
                  <a:pos x="10" y="35"/>
                </a:cxn>
                <a:cxn ang="0">
                  <a:pos x="6" y="33"/>
                </a:cxn>
              </a:cxnLst>
              <a:rect l="0" t="0" r="r" b="b"/>
              <a:pathLst>
                <a:path w="114" h="102">
                  <a:moveTo>
                    <a:pt x="6" y="33"/>
                  </a:moveTo>
                  <a:cubicBezTo>
                    <a:pt x="4" y="47"/>
                    <a:pt x="0" y="43"/>
                    <a:pt x="0" y="50"/>
                  </a:cubicBezTo>
                  <a:cubicBezTo>
                    <a:pt x="1" y="58"/>
                    <a:pt x="3" y="66"/>
                    <a:pt x="3" y="74"/>
                  </a:cubicBezTo>
                  <a:cubicBezTo>
                    <a:pt x="1" y="81"/>
                    <a:pt x="10" y="74"/>
                    <a:pt x="10" y="80"/>
                  </a:cubicBezTo>
                  <a:cubicBezTo>
                    <a:pt x="12" y="86"/>
                    <a:pt x="3" y="89"/>
                    <a:pt x="3" y="94"/>
                  </a:cubicBezTo>
                  <a:cubicBezTo>
                    <a:pt x="7" y="92"/>
                    <a:pt x="14" y="102"/>
                    <a:pt x="29" y="97"/>
                  </a:cubicBezTo>
                  <a:cubicBezTo>
                    <a:pt x="46" y="94"/>
                    <a:pt x="47" y="94"/>
                    <a:pt x="47" y="88"/>
                  </a:cubicBezTo>
                  <a:cubicBezTo>
                    <a:pt x="46" y="80"/>
                    <a:pt x="55" y="78"/>
                    <a:pt x="59" y="75"/>
                  </a:cubicBezTo>
                  <a:cubicBezTo>
                    <a:pt x="64" y="70"/>
                    <a:pt x="67" y="77"/>
                    <a:pt x="69" y="74"/>
                  </a:cubicBezTo>
                  <a:cubicBezTo>
                    <a:pt x="70" y="72"/>
                    <a:pt x="69" y="70"/>
                    <a:pt x="70" y="64"/>
                  </a:cubicBezTo>
                  <a:cubicBezTo>
                    <a:pt x="73" y="56"/>
                    <a:pt x="81" y="61"/>
                    <a:pt x="76" y="53"/>
                  </a:cubicBezTo>
                  <a:cubicBezTo>
                    <a:pt x="70" y="44"/>
                    <a:pt x="85" y="55"/>
                    <a:pt x="85" y="46"/>
                  </a:cubicBezTo>
                  <a:cubicBezTo>
                    <a:pt x="85" y="41"/>
                    <a:pt x="90" y="39"/>
                    <a:pt x="87" y="33"/>
                  </a:cubicBezTo>
                  <a:cubicBezTo>
                    <a:pt x="84" y="27"/>
                    <a:pt x="85" y="24"/>
                    <a:pt x="96" y="21"/>
                  </a:cubicBezTo>
                  <a:cubicBezTo>
                    <a:pt x="105" y="16"/>
                    <a:pt x="108" y="22"/>
                    <a:pt x="111" y="16"/>
                  </a:cubicBezTo>
                  <a:cubicBezTo>
                    <a:pt x="110" y="16"/>
                    <a:pt x="110" y="15"/>
                    <a:pt x="113" y="15"/>
                  </a:cubicBezTo>
                  <a:cubicBezTo>
                    <a:pt x="114" y="13"/>
                    <a:pt x="111" y="11"/>
                    <a:pt x="108" y="13"/>
                  </a:cubicBezTo>
                  <a:cubicBezTo>
                    <a:pt x="105" y="16"/>
                    <a:pt x="104" y="16"/>
                    <a:pt x="105" y="13"/>
                  </a:cubicBezTo>
                  <a:cubicBezTo>
                    <a:pt x="107" y="11"/>
                    <a:pt x="102" y="11"/>
                    <a:pt x="101" y="13"/>
                  </a:cubicBezTo>
                  <a:cubicBezTo>
                    <a:pt x="99" y="15"/>
                    <a:pt x="97" y="15"/>
                    <a:pt x="97" y="16"/>
                  </a:cubicBezTo>
                  <a:cubicBezTo>
                    <a:pt x="97" y="18"/>
                    <a:pt x="94" y="18"/>
                    <a:pt x="91" y="19"/>
                  </a:cubicBezTo>
                  <a:cubicBezTo>
                    <a:pt x="88" y="22"/>
                    <a:pt x="87" y="19"/>
                    <a:pt x="88" y="10"/>
                  </a:cubicBezTo>
                  <a:cubicBezTo>
                    <a:pt x="88" y="4"/>
                    <a:pt x="87" y="8"/>
                    <a:pt x="85" y="7"/>
                  </a:cubicBezTo>
                  <a:cubicBezTo>
                    <a:pt x="85" y="5"/>
                    <a:pt x="88" y="4"/>
                    <a:pt x="84" y="2"/>
                  </a:cubicBezTo>
                  <a:cubicBezTo>
                    <a:pt x="79" y="0"/>
                    <a:pt x="81" y="5"/>
                    <a:pt x="78" y="7"/>
                  </a:cubicBezTo>
                  <a:cubicBezTo>
                    <a:pt x="76" y="8"/>
                    <a:pt x="79" y="10"/>
                    <a:pt x="78" y="11"/>
                  </a:cubicBezTo>
                  <a:cubicBezTo>
                    <a:pt x="76" y="13"/>
                    <a:pt x="75" y="10"/>
                    <a:pt x="72" y="11"/>
                  </a:cubicBezTo>
                  <a:cubicBezTo>
                    <a:pt x="70" y="13"/>
                    <a:pt x="72" y="16"/>
                    <a:pt x="70" y="16"/>
                  </a:cubicBezTo>
                  <a:cubicBezTo>
                    <a:pt x="70" y="16"/>
                    <a:pt x="69" y="13"/>
                    <a:pt x="67" y="15"/>
                  </a:cubicBezTo>
                  <a:cubicBezTo>
                    <a:pt x="64" y="15"/>
                    <a:pt x="62" y="15"/>
                    <a:pt x="61" y="16"/>
                  </a:cubicBezTo>
                  <a:cubicBezTo>
                    <a:pt x="61" y="19"/>
                    <a:pt x="59" y="19"/>
                    <a:pt x="58" y="16"/>
                  </a:cubicBezTo>
                  <a:cubicBezTo>
                    <a:pt x="56" y="15"/>
                    <a:pt x="56" y="15"/>
                    <a:pt x="55" y="15"/>
                  </a:cubicBezTo>
                  <a:cubicBezTo>
                    <a:pt x="53" y="16"/>
                    <a:pt x="53" y="11"/>
                    <a:pt x="49" y="13"/>
                  </a:cubicBezTo>
                  <a:cubicBezTo>
                    <a:pt x="44" y="15"/>
                    <a:pt x="43" y="10"/>
                    <a:pt x="41" y="13"/>
                  </a:cubicBezTo>
                  <a:cubicBezTo>
                    <a:pt x="38" y="16"/>
                    <a:pt x="35" y="13"/>
                    <a:pt x="33" y="21"/>
                  </a:cubicBezTo>
                  <a:cubicBezTo>
                    <a:pt x="32" y="28"/>
                    <a:pt x="27" y="27"/>
                    <a:pt x="24" y="28"/>
                  </a:cubicBezTo>
                  <a:cubicBezTo>
                    <a:pt x="21" y="30"/>
                    <a:pt x="21" y="35"/>
                    <a:pt x="17" y="36"/>
                  </a:cubicBezTo>
                  <a:cubicBezTo>
                    <a:pt x="12" y="38"/>
                    <a:pt x="15" y="33"/>
                    <a:pt x="10" y="35"/>
                  </a:cubicBezTo>
                  <a:cubicBezTo>
                    <a:pt x="7" y="35"/>
                    <a:pt x="9" y="33"/>
                    <a:pt x="6" y="33"/>
                  </a:cubicBezTo>
                </a:path>
              </a:pathLst>
            </a:custGeom>
            <a:grpFill/>
            <a:ln w="3175" cmpd="sng">
              <a:solidFill>
                <a:srgbClr val="5B616A"/>
              </a:solidFill>
              <a:round/>
              <a:headEnd/>
              <a:tailEnd/>
            </a:ln>
          </p:spPr>
          <p:txBody>
            <a:bodyPr/>
            <a:lstStyle/>
            <a:p>
              <a:endParaRPr lang="en-GB"/>
            </a:p>
          </p:txBody>
        </p:sp>
        <p:sp>
          <p:nvSpPr>
            <p:cNvPr id="103" name="Freeform 46">
              <a:extLst>
                <a:ext uri="{FF2B5EF4-FFF2-40B4-BE49-F238E27FC236}">
                  <a16:creationId xmlns:a16="http://schemas.microsoft.com/office/drawing/2014/main" id="{CC2889D4-532C-7DD1-C81E-4E60214CA555}"/>
                </a:ext>
              </a:extLst>
            </p:cNvPr>
            <p:cNvSpPr>
              <a:spLocks/>
            </p:cNvSpPr>
            <p:nvPr/>
          </p:nvSpPr>
          <p:spPr bwMode="auto">
            <a:xfrm>
              <a:off x="6453616" y="3962967"/>
              <a:ext cx="417763" cy="441857"/>
            </a:xfrm>
            <a:custGeom>
              <a:avLst/>
              <a:gdLst/>
              <a:ahLst/>
              <a:cxnLst>
                <a:cxn ang="0">
                  <a:pos x="108" y="0"/>
                </a:cxn>
                <a:cxn ang="0">
                  <a:pos x="116" y="3"/>
                </a:cxn>
                <a:cxn ang="0">
                  <a:pos x="120" y="6"/>
                </a:cxn>
                <a:cxn ang="0">
                  <a:pos x="120" y="12"/>
                </a:cxn>
                <a:cxn ang="0">
                  <a:pos x="125" y="14"/>
                </a:cxn>
                <a:cxn ang="0">
                  <a:pos x="134" y="17"/>
                </a:cxn>
                <a:cxn ang="0">
                  <a:pos x="125" y="25"/>
                </a:cxn>
                <a:cxn ang="0">
                  <a:pos x="114" y="28"/>
                </a:cxn>
                <a:cxn ang="0">
                  <a:pos x="103" y="30"/>
                </a:cxn>
                <a:cxn ang="0">
                  <a:pos x="105" y="33"/>
                </a:cxn>
                <a:cxn ang="0">
                  <a:pos x="105" y="37"/>
                </a:cxn>
                <a:cxn ang="0">
                  <a:pos x="105" y="44"/>
                </a:cxn>
                <a:cxn ang="0">
                  <a:pos x="108" y="47"/>
                </a:cxn>
                <a:cxn ang="0">
                  <a:pos x="111" y="50"/>
                </a:cxn>
                <a:cxn ang="0">
                  <a:pos x="111" y="54"/>
                </a:cxn>
                <a:cxn ang="0">
                  <a:pos x="105" y="69"/>
                </a:cxn>
                <a:cxn ang="0">
                  <a:pos x="102" y="75"/>
                </a:cxn>
                <a:cxn ang="0">
                  <a:pos x="94" y="87"/>
                </a:cxn>
                <a:cxn ang="0">
                  <a:pos x="90" y="93"/>
                </a:cxn>
                <a:cxn ang="0">
                  <a:pos x="86" y="98"/>
                </a:cxn>
                <a:cxn ang="0">
                  <a:pos x="77" y="98"/>
                </a:cxn>
                <a:cxn ang="0">
                  <a:pos x="71" y="103"/>
                </a:cxn>
                <a:cxn ang="0">
                  <a:pos x="71" y="110"/>
                </a:cxn>
                <a:cxn ang="0">
                  <a:pos x="76" y="120"/>
                </a:cxn>
                <a:cxn ang="0">
                  <a:pos x="81" y="129"/>
                </a:cxn>
                <a:cxn ang="0">
                  <a:pos x="81" y="134"/>
                </a:cxn>
                <a:cxn ang="0">
                  <a:pos x="77" y="135"/>
                </a:cxn>
                <a:cxn ang="0">
                  <a:pos x="73" y="135"/>
                </a:cxn>
                <a:cxn ang="0">
                  <a:pos x="67" y="135"/>
                </a:cxn>
                <a:cxn ang="0">
                  <a:pos x="62" y="137"/>
                </a:cxn>
                <a:cxn ang="0">
                  <a:pos x="58" y="142"/>
                </a:cxn>
                <a:cxn ang="0">
                  <a:pos x="53" y="140"/>
                </a:cxn>
                <a:cxn ang="0">
                  <a:pos x="52" y="137"/>
                </a:cxn>
                <a:cxn ang="0">
                  <a:pos x="50" y="134"/>
                </a:cxn>
                <a:cxn ang="0">
                  <a:pos x="48" y="129"/>
                </a:cxn>
                <a:cxn ang="0">
                  <a:pos x="45" y="124"/>
                </a:cxn>
                <a:cxn ang="0">
                  <a:pos x="30" y="124"/>
                </a:cxn>
                <a:cxn ang="0">
                  <a:pos x="24" y="124"/>
                </a:cxn>
                <a:cxn ang="0">
                  <a:pos x="18" y="126"/>
                </a:cxn>
                <a:cxn ang="0">
                  <a:pos x="12" y="126"/>
                </a:cxn>
                <a:cxn ang="0">
                  <a:pos x="6" y="126"/>
                </a:cxn>
                <a:cxn ang="0">
                  <a:pos x="7" y="117"/>
                </a:cxn>
                <a:cxn ang="0">
                  <a:pos x="12" y="112"/>
                </a:cxn>
                <a:cxn ang="0">
                  <a:pos x="18" y="110"/>
                </a:cxn>
                <a:cxn ang="0">
                  <a:pos x="20" y="104"/>
                </a:cxn>
                <a:cxn ang="0">
                  <a:pos x="15" y="103"/>
                </a:cxn>
                <a:cxn ang="0">
                  <a:pos x="15" y="95"/>
                </a:cxn>
                <a:cxn ang="0">
                  <a:pos x="13" y="93"/>
                </a:cxn>
                <a:cxn ang="0">
                  <a:pos x="6" y="87"/>
                </a:cxn>
                <a:cxn ang="0">
                  <a:pos x="0" y="78"/>
                </a:cxn>
                <a:cxn ang="0">
                  <a:pos x="26" y="81"/>
                </a:cxn>
                <a:cxn ang="0">
                  <a:pos x="44" y="72"/>
                </a:cxn>
                <a:cxn ang="0">
                  <a:pos x="56" y="59"/>
                </a:cxn>
                <a:cxn ang="0">
                  <a:pos x="65" y="58"/>
                </a:cxn>
                <a:cxn ang="0">
                  <a:pos x="67" y="48"/>
                </a:cxn>
                <a:cxn ang="0">
                  <a:pos x="73" y="37"/>
                </a:cxn>
                <a:cxn ang="0">
                  <a:pos x="82" y="30"/>
                </a:cxn>
                <a:cxn ang="0">
                  <a:pos x="83" y="17"/>
                </a:cxn>
                <a:cxn ang="0">
                  <a:pos x="93" y="5"/>
                </a:cxn>
                <a:cxn ang="0">
                  <a:pos x="108" y="0"/>
                </a:cxn>
              </a:cxnLst>
              <a:rect l="0" t="0" r="r" b="b"/>
              <a:pathLst>
                <a:path w="134" h="142">
                  <a:moveTo>
                    <a:pt x="108" y="0"/>
                  </a:moveTo>
                  <a:cubicBezTo>
                    <a:pt x="111" y="3"/>
                    <a:pt x="114" y="0"/>
                    <a:pt x="116" y="3"/>
                  </a:cubicBezTo>
                  <a:cubicBezTo>
                    <a:pt x="116" y="6"/>
                    <a:pt x="117" y="2"/>
                    <a:pt x="120" y="6"/>
                  </a:cubicBezTo>
                  <a:cubicBezTo>
                    <a:pt x="122" y="11"/>
                    <a:pt x="119" y="9"/>
                    <a:pt x="120" y="12"/>
                  </a:cubicBezTo>
                  <a:cubicBezTo>
                    <a:pt x="123" y="16"/>
                    <a:pt x="125" y="12"/>
                    <a:pt x="125" y="14"/>
                  </a:cubicBezTo>
                  <a:cubicBezTo>
                    <a:pt x="126" y="16"/>
                    <a:pt x="131" y="17"/>
                    <a:pt x="134" y="17"/>
                  </a:cubicBezTo>
                  <a:cubicBezTo>
                    <a:pt x="126" y="22"/>
                    <a:pt x="129" y="27"/>
                    <a:pt x="125" y="25"/>
                  </a:cubicBezTo>
                  <a:cubicBezTo>
                    <a:pt x="122" y="25"/>
                    <a:pt x="120" y="30"/>
                    <a:pt x="114" y="28"/>
                  </a:cubicBezTo>
                  <a:cubicBezTo>
                    <a:pt x="105" y="23"/>
                    <a:pt x="100" y="28"/>
                    <a:pt x="103" y="30"/>
                  </a:cubicBezTo>
                  <a:cubicBezTo>
                    <a:pt x="106" y="33"/>
                    <a:pt x="100" y="33"/>
                    <a:pt x="105" y="33"/>
                  </a:cubicBezTo>
                  <a:cubicBezTo>
                    <a:pt x="111" y="34"/>
                    <a:pt x="100" y="34"/>
                    <a:pt x="105" y="37"/>
                  </a:cubicBezTo>
                  <a:cubicBezTo>
                    <a:pt x="108" y="40"/>
                    <a:pt x="102" y="40"/>
                    <a:pt x="105" y="44"/>
                  </a:cubicBezTo>
                  <a:cubicBezTo>
                    <a:pt x="108" y="45"/>
                    <a:pt x="106" y="47"/>
                    <a:pt x="108" y="47"/>
                  </a:cubicBezTo>
                  <a:cubicBezTo>
                    <a:pt x="112" y="45"/>
                    <a:pt x="108" y="50"/>
                    <a:pt x="111" y="50"/>
                  </a:cubicBezTo>
                  <a:cubicBezTo>
                    <a:pt x="116" y="51"/>
                    <a:pt x="117" y="51"/>
                    <a:pt x="111" y="54"/>
                  </a:cubicBezTo>
                  <a:cubicBezTo>
                    <a:pt x="103" y="58"/>
                    <a:pt x="112" y="58"/>
                    <a:pt x="105" y="69"/>
                  </a:cubicBezTo>
                  <a:cubicBezTo>
                    <a:pt x="102" y="75"/>
                    <a:pt x="108" y="73"/>
                    <a:pt x="102" y="75"/>
                  </a:cubicBezTo>
                  <a:cubicBezTo>
                    <a:pt x="96" y="78"/>
                    <a:pt x="99" y="86"/>
                    <a:pt x="94" y="87"/>
                  </a:cubicBezTo>
                  <a:cubicBezTo>
                    <a:pt x="90" y="89"/>
                    <a:pt x="91" y="92"/>
                    <a:pt x="90" y="93"/>
                  </a:cubicBezTo>
                  <a:cubicBezTo>
                    <a:pt x="86" y="95"/>
                    <a:pt x="90" y="98"/>
                    <a:pt x="86" y="98"/>
                  </a:cubicBezTo>
                  <a:cubicBezTo>
                    <a:pt x="81" y="98"/>
                    <a:pt x="79" y="101"/>
                    <a:pt x="77" y="98"/>
                  </a:cubicBezTo>
                  <a:cubicBezTo>
                    <a:pt x="74" y="93"/>
                    <a:pt x="74" y="100"/>
                    <a:pt x="71" y="103"/>
                  </a:cubicBezTo>
                  <a:cubicBezTo>
                    <a:pt x="68" y="106"/>
                    <a:pt x="65" y="110"/>
                    <a:pt x="71" y="110"/>
                  </a:cubicBezTo>
                  <a:cubicBezTo>
                    <a:pt x="77" y="112"/>
                    <a:pt x="70" y="120"/>
                    <a:pt x="76" y="120"/>
                  </a:cubicBezTo>
                  <a:cubicBezTo>
                    <a:pt x="81" y="121"/>
                    <a:pt x="74" y="121"/>
                    <a:pt x="81" y="129"/>
                  </a:cubicBezTo>
                  <a:cubicBezTo>
                    <a:pt x="82" y="131"/>
                    <a:pt x="79" y="132"/>
                    <a:pt x="81" y="134"/>
                  </a:cubicBezTo>
                  <a:cubicBezTo>
                    <a:pt x="82" y="134"/>
                    <a:pt x="77" y="137"/>
                    <a:pt x="77" y="135"/>
                  </a:cubicBezTo>
                  <a:cubicBezTo>
                    <a:pt x="76" y="132"/>
                    <a:pt x="74" y="134"/>
                    <a:pt x="73" y="135"/>
                  </a:cubicBezTo>
                  <a:cubicBezTo>
                    <a:pt x="71" y="139"/>
                    <a:pt x="71" y="134"/>
                    <a:pt x="67" y="135"/>
                  </a:cubicBezTo>
                  <a:cubicBezTo>
                    <a:pt x="65" y="135"/>
                    <a:pt x="62" y="134"/>
                    <a:pt x="62" y="137"/>
                  </a:cubicBezTo>
                  <a:cubicBezTo>
                    <a:pt x="64" y="140"/>
                    <a:pt x="58" y="137"/>
                    <a:pt x="58" y="142"/>
                  </a:cubicBezTo>
                  <a:cubicBezTo>
                    <a:pt x="55" y="139"/>
                    <a:pt x="55" y="142"/>
                    <a:pt x="53" y="140"/>
                  </a:cubicBezTo>
                  <a:cubicBezTo>
                    <a:pt x="52" y="139"/>
                    <a:pt x="53" y="139"/>
                    <a:pt x="52" y="137"/>
                  </a:cubicBezTo>
                  <a:cubicBezTo>
                    <a:pt x="50" y="135"/>
                    <a:pt x="52" y="135"/>
                    <a:pt x="50" y="134"/>
                  </a:cubicBezTo>
                  <a:cubicBezTo>
                    <a:pt x="48" y="132"/>
                    <a:pt x="52" y="129"/>
                    <a:pt x="48" y="129"/>
                  </a:cubicBezTo>
                  <a:cubicBezTo>
                    <a:pt x="44" y="129"/>
                    <a:pt x="47" y="128"/>
                    <a:pt x="45" y="124"/>
                  </a:cubicBezTo>
                  <a:cubicBezTo>
                    <a:pt x="45" y="123"/>
                    <a:pt x="32" y="124"/>
                    <a:pt x="30" y="124"/>
                  </a:cubicBezTo>
                  <a:cubicBezTo>
                    <a:pt x="30" y="128"/>
                    <a:pt x="30" y="126"/>
                    <a:pt x="24" y="124"/>
                  </a:cubicBezTo>
                  <a:cubicBezTo>
                    <a:pt x="18" y="123"/>
                    <a:pt x="23" y="128"/>
                    <a:pt x="18" y="126"/>
                  </a:cubicBezTo>
                  <a:cubicBezTo>
                    <a:pt x="12" y="123"/>
                    <a:pt x="13" y="128"/>
                    <a:pt x="12" y="126"/>
                  </a:cubicBezTo>
                  <a:cubicBezTo>
                    <a:pt x="10" y="124"/>
                    <a:pt x="7" y="131"/>
                    <a:pt x="6" y="126"/>
                  </a:cubicBezTo>
                  <a:cubicBezTo>
                    <a:pt x="6" y="123"/>
                    <a:pt x="6" y="120"/>
                    <a:pt x="7" y="117"/>
                  </a:cubicBezTo>
                  <a:cubicBezTo>
                    <a:pt x="9" y="114"/>
                    <a:pt x="12" y="115"/>
                    <a:pt x="12" y="112"/>
                  </a:cubicBezTo>
                  <a:cubicBezTo>
                    <a:pt x="12" y="110"/>
                    <a:pt x="18" y="112"/>
                    <a:pt x="18" y="110"/>
                  </a:cubicBezTo>
                  <a:cubicBezTo>
                    <a:pt x="18" y="107"/>
                    <a:pt x="20" y="106"/>
                    <a:pt x="20" y="104"/>
                  </a:cubicBezTo>
                  <a:cubicBezTo>
                    <a:pt x="18" y="104"/>
                    <a:pt x="13" y="106"/>
                    <a:pt x="15" y="103"/>
                  </a:cubicBezTo>
                  <a:cubicBezTo>
                    <a:pt x="17" y="101"/>
                    <a:pt x="15" y="98"/>
                    <a:pt x="15" y="95"/>
                  </a:cubicBezTo>
                  <a:cubicBezTo>
                    <a:pt x="15" y="92"/>
                    <a:pt x="15" y="97"/>
                    <a:pt x="13" y="93"/>
                  </a:cubicBezTo>
                  <a:cubicBezTo>
                    <a:pt x="12" y="90"/>
                    <a:pt x="7" y="93"/>
                    <a:pt x="6" y="87"/>
                  </a:cubicBezTo>
                  <a:cubicBezTo>
                    <a:pt x="4" y="82"/>
                    <a:pt x="3" y="81"/>
                    <a:pt x="0" y="78"/>
                  </a:cubicBezTo>
                  <a:cubicBezTo>
                    <a:pt x="4" y="76"/>
                    <a:pt x="10" y="86"/>
                    <a:pt x="26" y="81"/>
                  </a:cubicBezTo>
                  <a:cubicBezTo>
                    <a:pt x="42" y="78"/>
                    <a:pt x="44" y="78"/>
                    <a:pt x="44" y="72"/>
                  </a:cubicBezTo>
                  <a:cubicBezTo>
                    <a:pt x="42" y="64"/>
                    <a:pt x="52" y="62"/>
                    <a:pt x="56" y="59"/>
                  </a:cubicBezTo>
                  <a:cubicBezTo>
                    <a:pt x="61" y="54"/>
                    <a:pt x="64" y="61"/>
                    <a:pt x="65" y="58"/>
                  </a:cubicBezTo>
                  <a:cubicBezTo>
                    <a:pt x="67" y="56"/>
                    <a:pt x="65" y="54"/>
                    <a:pt x="67" y="48"/>
                  </a:cubicBezTo>
                  <a:cubicBezTo>
                    <a:pt x="70" y="40"/>
                    <a:pt x="77" y="45"/>
                    <a:pt x="73" y="37"/>
                  </a:cubicBezTo>
                  <a:cubicBezTo>
                    <a:pt x="67" y="28"/>
                    <a:pt x="82" y="39"/>
                    <a:pt x="82" y="30"/>
                  </a:cubicBezTo>
                  <a:cubicBezTo>
                    <a:pt x="82" y="25"/>
                    <a:pt x="86" y="23"/>
                    <a:pt x="83" y="17"/>
                  </a:cubicBezTo>
                  <a:cubicBezTo>
                    <a:pt x="81" y="11"/>
                    <a:pt x="82" y="8"/>
                    <a:pt x="93" y="5"/>
                  </a:cubicBezTo>
                  <a:cubicBezTo>
                    <a:pt x="102" y="0"/>
                    <a:pt x="105" y="6"/>
                    <a:pt x="108" y="0"/>
                  </a:cubicBezTo>
                </a:path>
              </a:pathLst>
            </a:custGeom>
            <a:grpFill/>
            <a:ln w="3175" cmpd="sng">
              <a:solidFill>
                <a:srgbClr val="5B616A"/>
              </a:solidFill>
              <a:round/>
              <a:headEnd/>
              <a:tailEnd/>
            </a:ln>
          </p:spPr>
          <p:txBody>
            <a:bodyPr/>
            <a:lstStyle/>
            <a:p>
              <a:endParaRPr lang="en-GB"/>
            </a:p>
          </p:txBody>
        </p:sp>
        <p:sp>
          <p:nvSpPr>
            <p:cNvPr id="104" name="Freeform 47">
              <a:extLst>
                <a:ext uri="{FF2B5EF4-FFF2-40B4-BE49-F238E27FC236}">
                  <a16:creationId xmlns:a16="http://schemas.microsoft.com/office/drawing/2014/main" id="{02002BCE-A74B-D6C4-EE45-78B0B1039EDC}"/>
                </a:ext>
              </a:extLst>
            </p:cNvPr>
            <p:cNvSpPr>
              <a:spLocks/>
            </p:cNvSpPr>
            <p:nvPr/>
          </p:nvSpPr>
          <p:spPr bwMode="auto">
            <a:xfrm>
              <a:off x="6035854" y="3866563"/>
              <a:ext cx="477214" cy="491666"/>
            </a:xfrm>
            <a:custGeom>
              <a:avLst/>
              <a:gdLst/>
              <a:ahLst/>
              <a:cxnLst>
                <a:cxn ang="0">
                  <a:pos x="50" y="29"/>
                </a:cxn>
                <a:cxn ang="0">
                  <a:pos x="79" y="33"/>
                </a:cxn>
                <a:cxn ang="0">
                  <a:pos x="79" y="28"/>
                </a:cxn>
                <a:cxn ang="0">
                  <a:pos x="99" y="20"/>
                </a:cxn>
                <a:cxn ang="0">
                  <a:pos x="106" y="20"/>
                </a:cxn>
                <a:cxn ang="0">
                  <a:pos x="118" y="25"/>
                </a:cxn>
                <a:cxn ang="0">
                  <a:pos x="131" y="36"/>
                </a:cxn>
                <a:cxn ang="0">
                  <a:pos x="137" y="40"/>
                </a:cxn>
                <a:cxn ang="0">
                  <a:pos x="137" y="48"/>
                </a:cxn>
                <a:cxn ang="0">
                  <a:pos x="134" y="88"/>
                </a:cxn>
                <a:cxn ang="0">
                  <a:pos x="134" y="108"/>
                </a:cxn>
                <a:cxn ang="0">
                  <a:pos x="147" y="124"/>
                </a:cxn>
                <a:cxn ang="0">
                  <a:pos x="149" y="133"/>
                </a:cxn>
                <a:cxn ang="0">
                  <a:pos x="152" y="141"/>
                </a:cxn>
                <a:cxn ang="0">
                  <a:pos x="141" y="147"/>
                </a:cxn>
                <a:cxn ang="0">
                  <a:pos x="137" y="157"/>
                </a:cxn>
                <a:cxn ang="0">
                  <a:pos x="131" y="155"/>
                </a:cxn>
                <a:cxn ang="0">
                  <a:pos x="115" y="152"/>
                </a:cxn>
                <a:cxn ang="0">
                  <a:pos x="105" y="149"/>
                </a:cxn>
                <a:cxn ang="0">
                  <a:pos x="94" y="138"/>
                </a:cxn>
                <a:cxn ang="0">
                  <a:pos x="83" y="143"/>
                </a:cxn>
                <a:cxn ang="0">
                  <a:pos x="68" y="133"/>
                </a:cxn>
                <a:cxn ang="0">
                  <a:pos x="55" y="119"/>
                </a:cxn>
                <a:cxn ang="0">
                  <a:pos x="45" y="105"/>
                </a:cxn>
                <a:cxn ang="0">
                  <a:pos x="36" y="107"/>
                </a:cxn>
                <a:cxn ang="0">
                  <a:pos x="30" y="96"/>
                </a:cxn>
                <a:cxn ang="0">
                  <a:pos x="18" y="73"/>
                </a:cxn>
                <a:cxn ang="0">
                  <a:pos x="17" y="50"/>
                </a:cxn>
                <a:cxn ang="0">
                  <a:pos x="11" y="42"/>
                </a:cxn>
                <a:cxn ang="0">
                  <a:pos x="4" y="25"/>
                </a:cxn>
                <a:cxn ang="0">
                  <a:pos x="4" y="19"/>
                </a:cxn>
                <a:cxn ang="0">
                  <a:pos x="3" y="12"/>
                </a:cxn>
                <a:cxn ang="0">
                  <a:pos x="1" y="9"/>
                </a:cxn>
                <a:cxn ang="0">
                  <a:pos x="3" y="6"/>
                </a:cxn>
                <a:cxn ang="0">
                  <a:pos x="6" y="3"/>
                </a:cxn>
                <a:cxn ang="0">
                  <a:pos x="18" y="12"/>
                </a:cxn>
                <a:cxn ang="0">
                  <a:pos x="20" y="12"/>
                </a:cxn>
                <a:cxn ang="0">
                  <a:pos x="23" y="9"/>
                </a:cxn>
                <a:cxn ang="0">
                  <a:pos x="27" y="6"/>
                </a:cxn>
                <a:cxn ang="0">
                  <a:pos x="35" y="6"/>
                </a:cxn>
                <a:cxn ang="0">
                  <a:pos x="35" y="9"/>
                </a:cxn>
                <a:cxn ang="0">
                  <a:pos x="32" y="12"/>
                </a:cxn>
                <a:cxn ang="0">
                  <a:pos x="35" y="15"/>
                </a:cxn>
                <a:cxn ang="0">
                  <a:pos x="39" y="17"/>
                </a:cxn>
              </a:cxnLst>
              <a:rect l="0" t="0" r="r" b="b"/>
              <a:pathLst>
                <a:path w="153" h="158">
                  <a:moveTo>
                    <a:pt x="39" y="17"/>
                  </a:moveTo>
                  <a:cubicBezTo>
                    <a:pt x="39" y="33"/>
                    <a:pt x="47" y="23"/>
                    <a:pt x="50" y="29"/>
                  </a:cubicBezTo>
                  <a:cubicBezTo>
                    <a:pt x="52" y="34"/>
                    <a:pt x="62" y="37"/>
                    <a:pt x="64" y="37"/>
                  </a:cubicBezTo>
                  <a:cubicBezTo>
                    <a:pt x="67" y="36"/>
                    <a:pt x="77" y="33"/>
                    <a:pt x="79" y="33"/>
                  </a:cubicBezTo>
                  <a:cubicBezTo>
                    <a:pt x="79" y="34"/>
                    <a:pt x="74" y="34"/>
                    <a:pt x="79" y="34"/>
                  </a:cubicBezTo>
                  <a:cubicBezTo>
                    <a:pt x="82" y="34"/>
                    <a:pt x="79" y="31"/>
                    <a:pt x="79" y="28"/>
                  </a:cubicBezTo>
                  <a:cubicBezTo>
                    <a:pt x="90" y="28"/>
                    <a:pt x="82" y="25"/>
                    <a:pt x="90" y="22"/>
                  </a:cubicBezTo>
                  <a:cubicBezTo>
                    <a:pt x="94" y="19"/>
                    <a:pt x="97" y="23"/>
                    <a:pt x="99" y="20"/>
                  </a:cubicBezTo>
                  <a:cubicBezTo>
                    <a:pt x="99" y="19"/>
                    <a:pt x="102" y="17"/>
                    <a:pt x="103" y="19"/>
                  </a:cubicBezTo>
                  <a:cubicBezTo>
                    <a:pt x="103" y="20"/>
                    <a:pt x="105" y="17"/>
                    <a:pt x="106" y="20"/>
                  </a:cubicBezTo>
                  <a:cubicBezTo>
                    <a:pt x="106" y="23"/>
                    <a:pt x="112" y="22"/>
                    <a:pt x="112" y="25"/>
                  </a:cubicBezTo>
                  <a:cubicBezTo>
                    <a:pt x="114" y="26"/>
                    <a:pt x="114" y="23"/>
                    <a:pt x="118" y="25"/>
                  </a:cubicBezTo>
                  <a:cubicBezTo>
                    <a:pt x="124" y="26"/>
                    <a:pt x="120" y="29"/>
                    <a:pt x="124" y="31"/>
                  </a:cubicBezTo>
                  <a:cubicBezTo>
                    <a:pt x="129" y="33"/>
                    <a:pt x="127" y="36"/>
                    <a:pt x="131" y="36"/>
                  </a:cubicBezTo>
                  <a:cubicBezTo>
                    <a:pt x="134" y="36"/>
                    <a:pt x="135" y="36"/>
                    <a:pt x="137" y="37"/>
                  </a:cubicBezTo>
                  <a:cubicBezTo>
                    <a:pt x="137" y="39"/>
                    <a:pt x="135" y="37"/>
                    <a:pt x="137" y="40"/>
                  </a:cubicBezTo>
                  <a:cubicBezTo>
                    <a:pt x="137" y="42"/>
                    <a:pt x="135" y="43"/>
                    <a:pt x="137" y="43"/>
                  </a:cubicBezTo>
                  <a:cubicBezTo>
                    <a:pt x="138" y="45"/>
                    <a:pt x="137" y="46"/>
                    <a:pt x="137" y="48"/>
                  </a:cubicBezTo>
                  <a:cubicBezTo>
                    <a:pt x="135" y="62"/>
                    <a:pt x="131" y="57"/>
                    <a:pt x="131" y="65"/>
                  </a:cubicBezTo>
                  <a:cubicBezTo>
                    <a:pt x="132" y="73"/>
                    <a:pt x="134" y="81"/>
                    <a:pt x="134" y="88"/>
                  </a:cubicBezTo>
                  <a:cubicBezTo>
                    <a:pt x="132" y="96"/>
                    <a:pt x="141" y="88"/>
                    <a:pt x="141" y="95"/>
                  </a:cubicBezTo>
                  <a:cubicBezTo>
                    <a:pt x="143" y="101"/>
                    <a:pt x="134" y="104"/>
                    <a:pt x="134" y="108"/>
                  </a:cubicBezTo>
                  <a:cubicBezTo>
                    <a:pt x="137" y="112"/>
                    <a:pt x="138" y="113"/>
                    <a:pt x="140" y="118"/>
                  </a:cubicBezTo>
                  <a:cubicBezTo>
                    <a:pt x="141" y="124"/>
                    <a:pt x="146" y="121"/>
                    <a:pt x="147" y="124"/>
                  </a:cubicBezTo>
                  <a:cubicBezTo>
                    <a:pt x="149" y="127"/>
                    <a:pt x="149" y="122"/>
                    <a:pt x="149" y="126"/>
                  </a:cubicBezTo>
                  <a:cubicBezTo>
                    <a:pt x="149" y="129"/>
                    <a:pt x="150" y="132"/>
                    <a:pt x="149" y="133"/>
                  </a:cubicBezTo>
                  <a:cubicBezTo>
                    <a:pt x="147" y="136"/>
                    <a:pt x="152" y="135"/>
                    <a:pt x="153" y="135"/>
                  </a:cubicBezTo>
                  <a:cubicBezTo>
                    <a:pt x="153" y="136"/>
                    <a:pt x="152" y="138"/>
                    <a:pt x="152" y="141"/>
                  </a:cubicBezTo>
                  <a:cubicBezTo>
                    <a:pt x="152" y="143"/>
                    <a:pt x="146" y="141"/>
                    <a:pt x="146" y="143"/>
                  </a:cubicBezTo>
                  <a:cubicBezTo>
                    <a:pt x="146" y="146"/>
                    <a:pt x="143" y="144"/>
                    <a:pt x="141" y="147"/>
                  </a:cubicBezTo>
                  <a:cubicBezTo>
                    <a:pt x="140" y="150"/>
                    <a:pt x="140" y="153"/>
                    <a:pt x="140" y="157"/>
                  </a:cubicBezTo>
                  <a:cubicBezTo>
                    <a:pt x="138" y="155"/>
                    <a:pt x="140" y="158"/>
                    <a:pt x="137" y="157"/>
                  </a:cubicBezTo>
                  <a:cubicBezTo>
                    <a:pt x="134" y="155"/>
                    <a:pt x="132" y="157"/>
                    <a:pt x="132" y="155"/>
                  </a:cubicBezTo>
                  <a:cubicBezTo>
                    <a:pt x="131" y="153"/>
                    <a:pt x="131" y="153"/>
                    <a:pt x="131" y="155"/>
                  </a:cubicBezTo>
                  <a:cubicBezTo>
                    <a:pt x="131" y="157"/>
                    <a:pt x="123" y="153"/>
                    <a:pt x="121" y="153"/>
                  </a:cubicBezTo>
                  <a:cubicBezTo>
                    <a:pt x="118" y="155"/>
                    <a:pt x="120" y="153"/>
                    <a:pt x="115" y="152"/>
                  </a:cubicBezTo>
                  <a:cubicBezTo>
                    <a:pt x="112" y="152"/>
                    <a:pt x="114" y="153"/>
                    <a:pt x="111" y="152"/>
                  </a:cubicBezTo>
                  <a:cubicBezTo>
                    <a:pt x="109" y="150"/>
                    <a:pt x="106" y="152"/>
                    <a:pt x="105" y="149"/>
                  </a:cubicBezTo>
                  <a:cubicBezTo>
                    <a:pt x="105" y="147"/>
                    <a:pt x="105" y="138"/>
                    <a:pt x="100" y="136"/>
                  </a:cubicBezTo>
                  <a:cubicBezTo>
                    <a:pt x="96" y="135"/>
                    <a:pt x="96" y="138"/>
                    <a:pt x="94" y="138"/>
                  </a:cubicBezTo>
                  <a:cubicBezTo>
                    <a:pt x="91" y="138"/>
                    <a:pt x="93" y="139"/>
                    <a:pt x="91" y="139"/>
                  </a:cubicBezTo>
                  <a:cubicBezTo>
                    <a:pt x="88" y="139"/>
                    <a:pt x="86" y="144"/>
                    <a:pt x="83" y="143"/>
                  </a:cubicBezTo>
                  <a:cubicBezTo>
                    <a:pt x="80" y="139"/>
                    <a:pt x="79" y="143"/>
                    <a:pt x="74" y="138"/>
                  </a:cubicBezTo>
                  <a:cubicBezTo>
                    <a:pt x="73" y="136"/>
                    <a:pt x="68" y="135"/>
                    <a:pt x="68" y="133"/>
                  </a:cubicBezTo>
                  <a:cubicBezTo>
                    <a:pt x="70" y="130"/>
                    <a:pt x="61" y="130"/>
                    <a:pt x="58" y="127"/>
                  </a:cubicBezTo>
                  <a:cubicBezTo>
                    <a:pt x="55" y="122"/>
                    <a:pt x="58" y="122"/>
                    <a:pt x="55" y="119"/>
                  </a:cubicBezTo>
                  <a:cubicBezTo>
                    <a:pt x="53" y="116"/>
                    <a:pt x="55" y="113"/>
                    <a:pt x="52" y="110"/>
                  </a:cubicBezTo>
                  <a:cubicBezTo>
                    <a:pt x="47" y="107"/>
                    <a:pt x="50" y="102"/>
                    <a:pt x="45" y="105"/>
                  </a:cubicBezTo>
                  <a:cubicBezTo>
                    <a:pt x="42" y="108"/>
                    <a:pt x="39" y="101"/>
                    <a:pt x="39" y="104"/>
                  </a:cubicBezTo>
                  <a:cubicBezTo>
                    <a:pt x="39" y="107"/>
                    <a:pt x="38" y="105"/>
                    <a:pt x="36" y="107"/>
                  </a:cubicBezTo>
                  <a:cubicBezTo>
                    <a:pt x="36" y="104"/>
                    <a:pt x="35" y="104"/>
                    <a:pt x="33" y="102"/>
                  </a:cubicBezTo>
                  <a:cubicBezTo>
                    <a:pt x="32" y="102"/>
                    <a:pt x="32" y="99"/>
                    <a:pt x="30" y="96"/>
                  </a:cubicBezTo>
                  <a:cubicBezTo>
                    <a:pt x="29" y="93"/>
                    <a:pt x="32" y="90"/>
                    <a:pt x="29" y="84"/>
                  </a:cubicBezTo>
                  <a:cubicBezTo>
                    <a:pt x="26" y="79"/>
                    <a:pt x="18" y="77"/>
                    <a:pt x="18" y="73"/>
                  </a:cubicBezTo>
                  <a:cubicBezTo>
                    <a:pt x="17" y="67"/>
                    <a:pt x="11" y="68"/>
                    <a:pt x="12" y="62"/>
                  </a:cubicBezTo>
                  <a:cubicBezTo>
                    <a:pt x="12" y="56"/>
                    <a:pt x="20" y="54"/>
                    <a:pt x="17" y="50"/>
                  </a:cubicBezTo>
                  <a:cubicBezTo>
                    <a:pt x="15" y="45"/>
                    <a:pt x="20" y="46"/>
                    <a:pt x="20" y="45"/>
                  </a:cubicBezTo>
                  <a:cubicBezTo>
                    <a:pt x="18" y="43"/>
                    <a:pt x="11" y="45"/>
                    <a:pt x="11" y="42"/>
                  </a:cubicBezTo>
                  <a:cubicBezTo>
                    <a:pt x="11" y="39"/>
                    <a:pt x="8" y="36"/>
                    <a:pt x="6" y="31"/>
                  </a:cubicBezTo>
                  <a:cubicBezTo>
                    <a:pt x="6" y="28"/>
                    <a:pt x="4" y="28"/>
                    <a:pt x="4" y="25"/>
                  </a:cubicBezTo>
                  <a:cubicBezTo>
                    <a:pt x="6" y="23"/>
                    <a:pt x="1" y="23"/>
                    <a:pt x="1" y="22"/>
                  </a:cubicBezTo>
                  <a:cubicBezTo>
                    <a:pt x="1" y="20"/>
                    <a:pt x="4" y="20"/>
                    <a:pt x="4" y="19"/>
                  </a:cubicBezTo>
                  <a:cubicBezTo>
                    <a:pt x="4" y="17"/>
                    <a:pt x="3" y="17"/>
                    <a:pt x="3" y="17"/>
                  </a:cubicBezTo>
                  <a:cubicBezTo>
                    <a:pt x="3" y="15"/>
                    <a:pt x="3" y="14"/>
                    <a:pt x="3" y="12"/>
                  </a:cubicBezTo>
                  <a:cubicBezTo>
                    <a:pt x="3" y="11"/>
                    <a:pt x="1" y="11"/>
                    <a:pt x="1" y="11"/>
                  </a:cubicBezTo>
                  <a:cubicBezTo>
                    <a:pt x="1" y="9"/>
                    <a:pt x="1" y="9"/>
                    <a:pt x="1" y="9"/>
                  </a:cubicBezTo>
                  <a:cubicBezTo>
                    <a:pt x="1" y="8"/>
                    <a:pt x="0" y="8"/>
                    <a:pt x="0" y="6"/>
                  </a:cubicBezTo>
                  <a:cubicBezTo>
                    <a:pt x="0" y="5"/>
                    <a:pt x="3" y="6"/>
                    <a:pt x="3" y="6"/>
                  </a:cubicBezTo>
                  <a:cubicBezTo>
                    <a:pt x="4" y="5"/>
                    <a:pt x="3" y="0"/>
                    <a:pt x="6" y="3"/>
                  </a:cubicBezTo>
                  <a:cubicBezTo>
                    <a:pt x="6" y="3"/>
                    <a:pt x="6" y="3"/>
                    <a:pt x="6" y="3"/>
                  </a:cubicBezTo>
                  <a:cubicBezTo>
                    <a:pt x="9" y="6"/>
                    <a:pt x="11" y="11"/>
                    <a:pt x="15" y="12"/>
                  </a:cubicBezTo>
                  <a:cubicBezTo>
                    <a:pt x="17" y="12"/>
                    <a:pt x="17" y="12"/>
                    <a:pt x="18" y="12"/>
                  </a:cubicBezTo>
                  <a:cubicBezTo>
                    <a:pt x="18" y="12"/>
                    <a:pt x="18" y="11"/>
                    <a:pt x="20" y="11"/>
                  </a:cubicBezTo>
                  <a:cubicBezTo>
                    <a:pt x="20" y="12"/>
                    <a:pt x="20" y="12"/>
                    <a:pt x="20" y="12"/>
                  </a:cubicBezTo>
                  <a:cubicBezTo>
                    <a:pt x="21" y="12"/>
                    <a:pt x="21" y="12"/>
                    <a:pt x="21" y="11"/>
                  </a:cubicBezTo>
                  <a:cubicBezTo>
                    <a:pt x="23" y="9"/>
                    <a:pt x="23" y="9"/>
                    <a:pt x="23" y="9"/>
                  </a:cubicBezTo>
                  <a:cubicBezTo>
                    <a:pt x="24" y="8"/>
                    <a:pt x="24" y="8"/>
                    <a:pt x="24" y="8"/>
                  </a:cubicBezTo>
                  <a:cubicBezTo>
                    <a:pt x="24" y="8"/>
                    <a:pt x="26" y="6"/>
                    <a:pt x="27" y="6"/>
                  </a:cubicBezTo>
                  <a:cubicBezTo>
                    <a:pt x="27" y="5"/>
                    <a:pt x="30" y="2"/>
                    <a:pt x="32" y="3"/>
                  </a:cubicBezTo>
                  <a:cubicBezTo>
                    <a:pt x="35" y="6"/>
                    <a:pt x="35" y="6"/>
                    <a:pt x="35" y="6"/>
                  </a:cubicBezTo>
                  <a:cubicBezTo>
                    <a:pt x="35" y="6"/>
                    <a:pt x="33" y="6"/>
                    <a:pt x="33" y="8"/>
                  </a:cubicBezTo>
                  <a:cubicBezTo>
                    <a:pt x="33" y="9"/>
                    <a:pt x="35" y="9"/>
                    <a:pt x="35" y="9"/>
                  </a:cubicBezTo>
                  <a:cubicBezTo>
                    <a:pt x="35" y="11"/>
                    <a:pt x="32" y="11"/>
                    <a:pt x="32" y="11"/>
                  </a:cubicBezTo>
                  <a:cubicBezTo>
                    <a:pt x="32" y="12"/>
                    <a:pt x="32" y="12"/>
                    <a:pt x="32" y="12"/>
                  </a:cubicBezTo>
                  <a:cubicBezTo>
                    <a:pt x="33" y="12"/>
                    <a:pt x="33" y="12"/>
                    <a:pt x="33" y="14"/>
                  </a:cubicBezTo>
                  <a:cubicBezTo>
                    <a:pt x="33" y="14"/>
                    <a:pt x="33" y="15"/>
                    <a:pt x="35" y="15"/>
                  </a:cubicBezTo>
                  <a:cubicBezTo>
                    <a:pt x="35" y="14"/>
                    <a:pt x="35" y="14"/>
                    <a:pt x="35" y="14"/>
                  </a:cubicBezTo>
                  <a:cubicBezTo>
                    <a:pt x="36" y="15"/>
                    <a:pt x="35" y="19"/>
                    <a:pt x="39" y="17"/>
                  </a:cubicBezTo>
                </a:path>
              </a:pathLst>
            </a:custGeom>
            <a:grpFill/>
            <a:ln w="3175" cmpd="sng">
              <a:solidFill>
                <a:srgbClr val="5B616A"/>
              </a:solidFill>
              <a:round/>
              <a:headEnd/>
              <a:tailEnd/>
            </a:ln>
          </p:spPr>
          <p:txBody>
            <a:bodyPr/>
            <a:lstStyle/>
            <a:p>
              <a:endParaRPr lang="en-GB"/>
            </a:p>
          </p:txBody>
        </p:sp>
        <p:sp>
          <p:nvSpPr>
            <p:cNvPr id="105" name="Freeform 48">
              <a:extLst>
                <a:ext uri="{FF2B5EF4-FFF2-40B4-BE49-F238E27FC236}">
                  <a16:creationId xmlns:a16="http://schemas.microsoft.com/office/drawing/2014/main" id="{3F4F9BFC-55CD-250B-199A-A5A8B39DF34A}"/>
                </a:ext>
              </a:extLst>
            </p:cNvPr>
            <p:cNvSpPr>
              <a:spLocks/>
            </p:cNvSpPr>
            <p:nvPr/>
          </p:nvSpPr>
          <p:spPr bwMode="auto">
            <a:xfrm>
              <a:off x="5593988" y="3783011"/>
              <a:ext cx="461146" cy="223339"/>
            </a:xfrm>
            <a:custGeom>
              <a:avLst/>
              <a:gdLst/>
              <a:ahLst/>
              <a:cxnLst>
                <a:cxn ang="0">
                  <a:pos x="139" y="14"/>
                </a:cxn>
                <a:cxn ang="0">
                  <a:pos x="140" y="19"/>
                </a:cxn>
                <a:cxn ang="0">
                  <a:pos x="140" y="24"/>
                </a:cxn>
                <a:cxn ang="0">
                  <a:pos x="146" y="27"/>
                </a:cxn>
                <a:cxn ang="0">
                  <a:pos x="148" y="30"/>
                </a:cxn>
                <a:cxn ang="0">
                  <a:pos x="142" y="33"/>
                </a:cxn>
                <a:cxn ang="0">
                  <a:pos x="143" y="38"/>
                </a:cxn>
                <a:cxn ang="0">
                  <a:pos x="145" y="44"/>
                </a:cxn>
                <a:cxn ang="0">
                  <a:pos x="143" y="49"/>
                </a:cxn>
                <a:cxn ang="0">
                  <a:pos x="148" y="58"/>
                </a:cxn>
                <a:cxn ang="0">
                  <a:pos x="145" y="60"/>
                </a:cxn>
                <a:cxn ang="0">
                  <a:pos x="139" y="56"/>
                </a:cxn>
                <a:cxn ang="0">
                  <a:pos x="134" y="55"/>
                </a:cxn>
                <a:cxn ang="0">
                  <a:pos x="133" y="55"/>
                </a:cxn>
                <a:cxn ang="0">
                  <a:pos x="133" y="55"/>
                </a:cxn>
                <a:cxn ang="0">
                  <a:pos x="130" y="56"/>
                </a:cxn>
                <a:cxn ang="0">
                  <a:pos x="124" y="58"/>
                </a:cxn>
                <a:cxn ang="0">
                  <a:pos x="104" y="63"/>
                </a:cxn>
                <a:cxn ang="0">
                  <a:pos x="90" y="63"/>
                </a:cxn>
                <a:cxn ang="0">
                  <a:pos x="84" y="61"/>
                </a:cxn>
                <a:cxn ang="0">
                  <a:pos x="84" y="67"/>
                </a:cxn>
                <a:cxn ang="0">
                  <a:pos x="79" y="72"/>
                </a:cxn>
                <a:cxn ang="0">
                  <a:pos x="78" y="67"/>
                </a:cxn>
                <a:cxn ang="0">
                  <a:pos x="75" y="63"/>
                </a:cxn>
                <a:cxn ang="0">
                  <a:pos x="55" y="70"/>
                </a:cxn>
                <a:cxn ang="0">
                  <a:pos x="35" y="67"/>
                </a:cxn>
                <a:cxn ang="0">
                  <a:pos x="24" y="64"/>
                </a:cxn>
                <a:cxn ang="0">
                  <a:pos x="15" y="63"/>
                </a:cxn>
                <a:cxn ang="0">
                  <a:pos x="15" y="60"/>
                </a:cxn>
                <a:cxn ang="0">
                  <a:pos x="11" y="56"/>
                </a:cxn>
                <a:cxn ang="0">
                  <a:pos x="9" y="50"/>
                </a:cxn>
                <a:cxn ang="0">
                  <a:pos x="3" y="46"/>
                </a:cxn>
                <a:cxn ang="0">
                  <a:pos x="6" y="42"/>
                </a:cxn>
                <a:cxn ang="0">
                  <a:pos x="5" y="35"/>
                </a:cxn>
                <a:cxn ang="0">
                  <a:pos x="0" y="28"/>
                </a:cxn>
                <a:cxn ang="0">
                  <a:pos x="11" y="22"/>
                </a:cxn>
                <a:cxn ang="0">
                  <a:pos x="15" y="21"/>
                </a:cxn>
                <a:cxn ang="0">
                  <a:pos x="26" y="19"/>
                </a:cxn>
                <a:cxn ang="0">
                  <a:pos x="24" y="14"/>
                </a:cxn>
                <a:cxn ang="0">
                  <a:pos x="37" y="13"/>
                </a:cxn>
                <a:cxn ang="0">
                  <a:pos x="55" y="5"/>
                </a:cxn>
                <a:cxn ang="0">
                  <a:pos x="76" y="7"/>
                </a:cxn>
                <a:cxn ang="0">
                  <a:pos x="89" y="14"/>
                </a:cxn>
                <a:cxn ang="0">
                  <a:pos x="108" y="14"/>
                </a:cxn>
                <a:cxn ang="0">
                  <a:pos x="127" y="10"/>
                </a:cxn>
                <a:cxn ang="0">
                  <a:pos x="131" y="8"/>
                </a:cxn>
                <a:cxn ang="0">
                  <a:pos x="136" y="11"/>
                </a:cxn>
                <a:cxn ang="0">
                  <a:pos x="139" y="13"/>
                </a:cxn>
              </a:cxnLst>
              <a:rect l="0" t="0" r="r" b="b"/>
              <a:pathLst>
                <a:path w="148" h="72">
                  <a:moveTo>
                    <a:pt x="139" y="14"/>
                  </a:moveTo>
                  <a:cubicBezTo>
                    <a:pt x="139" y="14"/>
                    <a:pt x="139" y="14"/>
                    <a:pt x="139" y="14"/>
                  </a:cubicBezTo>
                  <a:cubicBezTo>
                    <a:pt x="139" y="14"/>
                    <a:pt x="137" y="14"/>
                    <a:pt x="139" y="14"/>
                  </a:cubicBezTo>
                  <a:cubicBezTo>
                    <a:pt x="139" y="16"/>
                    <a:pt x="140" y="18"/>
                    <a:pt x="140" y="19"/>
                  </a:cubicBezTo>
                  <a:cubicBezTo>
                    <a:pt x="140" y="21"/>
                    <a:pt x="139" y="21"/>
                    <a:pt x="139" y="22"/>
                  </a:cubicBezTo>
                  <a:cubicBezTo>
                    <a:pt x="139" y="24"/>
                    <a:pt x="140" y="24"/>
                    <a:pt x="140" y="24"/>
                  </a:cubicBezTo>
                  <a:cubicBezTo>
                    <a:pt x="140" y="25"/>
                    <a:pt x="139" y="25"/>
                    <a:pt x="139" y="25"/>
                  </a:cubicBezTo>
                  <a:cubicBezTo>
                    <a:pt x="142" y="27"/>
                    <a:pt x="145" y="25"/>
                    <a:pt x="146" y="27"/>
                  </a:cubicBezTo>
                  <a:cubicBezTo>
                    <a:pt x="148" y="28"/>
                    <a:pt x="148" y="28"/>
                    <a:pt x="148" y="30"/>
                  </a:cubicBezTo>
                  <a:cubicBezTo>
                    <a:pt x="148" y="30"/>
                    <a:pt x="148" y="30"/>
                    <a:pt x="148" y="30"/>
                  </a:cubicBezTo>
                  <a:cubicBezTo>
                    <a:pt x="145" y="27"/>
                    <a:pt x="146" y="32"/>
                    <a:pt x="145" y="33"/>
                  </a:cubicBezTo>
                  <a:cubicBezTo>
                    <a:pt x="145" y="33"/>
                    <a:pt x="142" y="32"/>
                    <a:pt x="142" y="33"/>
                  </a:cubicBezTo>
                  <a:cubicBezTo>
                    <a:pt x="142" y="35"/>
                    <a:pt x="143" y="35"/>
                    <a:pt x="143" y="36"/>
                  </a:cubicBezTo>
                  <a:cubicBezTo>
                    <a:pt x="143" y="38"/>
                    <a:pt x="143" y="38"/>
                    <a:pt x="143" y="38"/>
                  </a:cubicBezTo>
                  <a:cubicBezTo>
                    <a:pt x="143" y="38"/>
                    <a:pt x="145" y="38"/>
                    <a:pt x="145" y="39"/>
                  </a:cubicBezTo>
                  <a:cubicBezTo>
                    <a:pt x="145" y="41"/>
                    <a:pt x="145" y="42"/>
                    <a:pt x="145" y="44"/>
                  </a:cubicBezTo>
                  <a:cubicBezTo>
                    <a:pt x="145" y="44"/>
                    <a:pt x="146" y="44"/>
                    <a:pt x="146" y="46"/>
                  </a:cubicBezTo>
                  <a:cubicBezTo>
                    <a:pt x="146" y="47"/>
                    <a:pt x="143" y="47"/>
                    <a:pt x="143" y="49"/>
                  </a:cubicBezTo>
                  <a:cubicBezTo>
                    <a:pt x="143" y="50"/>
                    <a:pt x="148" y="50"/>
                    <a:pt x="146" y="52"/>
                  </a:cubicBezTo>
                  <a:cubicBezTo>
                    <a:pt x="146" y="55"/>
                    <a:pt x="148" y="55"/>
                    <a:pt x="148" y="58"/>
                  </a:cubicBezTo>
                  <a:cubicBezTo>
                    <a:pt x="148" y="58"/>
                    <a:pt x="148" y="58"/>
                    <a:pt x="146" y="58"/>
                  </a:cubicBezTo>
                  <a:cubicBezTo>
                    <a:pt x="145" y="60"/>
                    <a:pt x="145" y="60"/>
                    <a:pt x="145" y="60"/>
                  </a:cubicBezTo>
                  <a:cubicBezTo>
                    <a:pt x="143" y="58"/>
                    <a:pt x="145" y="56"/>
                    <a:pt x="143" y="56"/>
                  </a:cubicBezTo>
                  <a:cubicBezTo>
                    <a:pt x="142" y="55"/>
                    <a:pt x="142" y="58"/>
                    <a:pt x="139" y="56"/>
                  </a:cubicBezTo>
                  <a:cubicBezTo>
                    <a:pt x="137" y="56"/>
                    <a:pt x="137" y="55"/>
                    <a:pt x="136" y="55"/>
                  </a:cubicBezTo>
                  <a:cubicBezTo>
                    <a:pt x="136" y="55"/>
                    <a:pt x="136" y="55"/>
                    <a:pt x="134" y="55"/>
                  </a:cubicBezTo>
                  <a:cubicBezTo>
                    <a:pt x="134" y="56"/>
                    <a:pt x="134" y="56"/>
                    <a:pt x="134" y="56"/>
                  </a:cubicBezTo>
                  <a:cubicBezTo>
                    <a:pt x="134" y="56"/>
                    <a:pt x="134" y="55"/>
                    <a:pt x="133" y="55"/>
                  </a:cubicBezTo>
                  <a:cubicBezTo>
                    <a:pt x="133" y="55"/>
                    <a:pt x="133" y="55"/>
                    <a:pt x="133" y="55"/>
                  </a:cubicBezTo>
                  <a:cubicBezTo>
                    <a:pt x="133" y="55"/>
                    <a:pt x="133" y="55"/>
                    <a:pt x="133" y="55"/>
                  </a:cubicBezTo>
                  <a:cubicBezTo>
                    <a:pt x="131" y="56"/>
                    <a:pt x="131" y="58"/>
                    <a:pt x="130" y="58"/>
                  </a:cubicBezTo>
                  <a:cubicBezTo>
                    <a:pt x="130" y="56"/>
                    <a:pt x="130" y="56"/>
                    <a:pt x="130" y="56"/>
                  </a:cubicBezTo>
                  <a:cubicBezTo>
                    <a:pt x="130" y="56"/>
                    <a:pt x="128" y="55"/>
                    <a:pt x="128" y="56"/>
                  </a:cubicBezTo>
                  <a:cubicBezTo>
                    <a:pt x="127" y="58"/>
                    <a:pt x="125" y="58"/>
                    <a:pt x="124" y="58"/>
                  </a:cubicBezTo>
                  <a:cubicBezTo>
                    <a:pt x="121" y="58"/>
                    <a:pt x="119" y="58"/>
                    <a:pt x="117" y="58"/>
                  </a:cubicBezTo>
                  <a:cubicBezTo>
                    <a:pt x="113" y="60"/>
                    <a:pt x="110" y="63"/>
                    <a:pt x="104" y="63"/>
                  </a:cubicBezTo>
                  <a:cubicBezTo>
                    <a:pt x="101" y="63"/>
                    <a:pt x="101" y="61"/>
                    <a:pt x="98" y="60"/>
                  </a:cubicBezTo>
                  <a:cubicBezTo>
                    <a:pt x="95" y="60"/>
                    <a:pt x="93" y="63"/>
                    <a:pt x="90" y="63"/>
                  </a:cubicBezTo>
                  <a:cubicBezTo>
                    <a:pt x="89" y="63"/>
                    <a:pt x="89" y="63"/>
                    <a:pt x="89" y="63"/>
                  </a:cubicBezTo>
                  <a:cubicBezTo>
                    <a:pt x="87" y="63"/>
                    <a:pt x="84" y="61"/>
                    <a:pt x="84" y="61"/>
                  </a:cubicBezTo>
                  <a:cubicBezTo>
                    <a:pt x="84" y="61"/>
                    <a:pt x="82" y="64"/>
                    <a:pt x="84" y="66"/>
                  </a:cubicBezTo>
                  <a:cubicBezTo>
                    <a:pt x="84" y="67"/>
                    <a:pt x="84" y="67"/>
                    <a:pt x="84" y="67"/>
                  </a:cubicBezTo>
                  <a:cubicBezTo>
                    <a:pt x="82" y="67"/>
                    <a:pt x="82" y="67"/>
                    <a:pt x="82" y="67"/>
                  </a:cubicBezTo>
                  <a:cubicBezTo>
                    <a:pt x="81" y="67"/>
                    <a:pt x="81" y="72"/>
                    <a:pt x="79" y="72"/>
                  </a:cubicBezTo>
                  <a:cubicBezTo>
                    <a:pt x="79" y="72"/>
                    <a:pt x="79" y="70"/>
                    <a:pt x="78" y="70"/>
                  </a:cubicBezTo>
                  <a:cubicBezTo>
                    <a:pt x="79" y="69"/>
                    <a:pt x="78" y="69"/>
                    <a:pt x="78" y="67"/>
                  </a:cubicBezTo>
                  <a:cubicBezTo>
                    <a:pt x="76" y="66"/>
                    <a:pt x="81" y="64"/>
                    <a:pt x="81" y="61"/>
                  </a:cubicBezTo>
                  <a:cubicBezTo>
                    <a:pt x="79" y="60"/>
                    <a:pt x="79" y="60"/>
                    <a:pt x="75" y="63"/>
                  </a:cubicBezTo>
                  <a:cubicBezTo>
                    <a:pt x="72" y="67"/>
                    <a:pt x="72" y="56"/>
                    <a:pt x="64" y="64"/>
                  </a:cubicBezTo>
                  <a:cubicBezTo>
                    <a:pt x="60" y="70"/>
                    <a:pt x="60" y="67"/>
                    <a:pt x="55" y="70"/>
                  </a:cubicBezTo>
                  <a:cubicBezTo>
                    <a:pt x="50" y="72"/>
                    <a:pt x="50" y="64"/>
                    <a:pt x="41" y="61"/>
                  </a:cubicBezTo>
                  <a:cubicBezTo>
                    <a:pt x="32" y="58"/>
                    <a:pt x="37" y="66"/>
                    <a:pt x="35" y="67"/>
                  </a:cubicBezTo>
                  <a:cubicBezTo>
                    <a:pt x="34" y="69"/>
                    <a:pt x="34" y="66"/>
                    <a:pt x="31" y="69"/>
                  </a:cubicBezTo>
                  <a:cubicBezTo>
                    <a:pt x="29" y="70"/>
                    <a:pt x="24" y="67"/>
                    <a:pt x="24" y="64"/>
                  </a:cubicBezTo>
                  <a:cubicBezTo>
                    <a:pt x="23" y="60"/>
                    <a:pt x="23" y="64"/>
                    <a:pt x="20" y="63"/>
                  </a:cubicBezTo>
                  <a:cubicBezTo>
                    <a:pt x="18" y="60"/>
                    <a:pt x="15" y="66"/>
                    <a:pt x="15" y="63"/>
                  </a:cubicBezTo>
                  <a:cubicBezTo>
                    <a:pt x="15" y="61"/>
                    <a:pt x="11" y="64"/>
                    <a:pt x="11" y="63"/>
                  </a:cubicBezTo>
                  <a:cubicBezTo>
                    <a:pt x="9" y="61"/>
                    <a:pt x="14" y="63"/>
                    <a:pt x="15" y="60"/>
                  </a:cubicBezTo>
                  <a:cubicBezTo>
                    <a:pt x="17" y="58"/>
                    <a:pt x="11" y="61"/>
                    <a:pt x="9" y="60"/>
                  </a:cubicBezTo>
                  <a:cubicBezTo>
                    <a:pt x="8" y="56"/>
                    <a:pt x="12" y="60"/>
                    <a:pt x="11" y="56"/>
                  </a:cubicBezTo>
                  <a:cubicBezTo>
                    <a:pt x="11" y="55"/>
                    <a:pt x="9" y="56"/>
                    <a:pt x="9" y="55"/>
                  </a:cubicBezTo>
                  <a:cubicBezTo>
                    <a:pt x="9" y="52"/>
                    <a:pt x="8" y="53"/>
                    <a:pt x="9" y="50"/>
                  </a:cubicBezTo>
                  <a:cubicBezTo>
                    <a:pt x="11" y="47"/>
                    <a:pt x="8" y="49"/>
                    <a:pt x="6" y="47"/>
                  </a:cubicBezTo>
                  <a:cubicBezTo>
                    <a:pt x="5" y="46"/>
                    <a:pt x="5" y="49"/>
                    <a:pt x="3" y="46"/>
                  </a:cubicBezTo>
                  <a:cubicBezTo>
                    <a:pt x="2" y="44"/>
                    <a:pt x="3" y="39"/>
                    <a:pt x="5" y="42"/>
                  </a:cubicBezTo>
                  <a:cubicBezTo>
                    <a:pt x="5" y="47"/>
                    <a:pt x="9" y="44"/>
                    <a:pt x="6" y="42"/>
                  </a:cubicBezTo>
                  <a:cubicBezTo>
                    <a:pt x="3" y="41"/>
                    <a:pt x="9" y="39"/>
                    <a:pt x="6" y="38"/>
                  </a:cubicBezTo>
                  <a:cubicBezTo>
                    <a:pt x="5" y="38"/>
                    <a:pt x="8" y="36"/>
                    <a:pt x="5" y="35"/>
                  </a:cubicBezTo>
                  <a:cubicBezTo>
                    <a:pt x="3" y="33"/>
                    <a:pt x="9" y="30"/>
                    <a:pt x="5" y="32"/>
                  </a:cubicBezTo>
                  <a:cubicBezTo>
                    <a:pt x="0" y="33"/>
                    <a:pt x="0" y="33"/>
                    <a:pt x="0" y="28"/>
                  </a:cubicBezTo>
                  <a:cubicBezTo>
                    <a:pt x="2" y="25"/>
                    <a:pt x="2" y="27"/>
                    <a:pt x="3" y="25"/>
                  </a:cubicBezTo>
                  <a:cubicBezTo>
                    <a:pt x="6" y="21"/>
                    <a:pt x="9" y="21"/>
                    <a:pt x="11" y="22"/>
                  </a:cubicBezTo>
                  <a:cubicBezTo>
                    <a:pt x="11" y="24"/>
                    <a:pt x="14" y="24"/>
                    <a:pt x="12" y="22"/>
                  </a:cubicBezTo>
                  <a:cubicBezTo>
                    <a:pt x="11" y="21"/>
                    <a:pt x="17" y="19"/>
                    <a:pt x="15" y="21"/>
                  </a:cubicBezTo>
                  <a:cubicBezTo>
                    <a:pt x="15" y="22"/>
                    <a:pt x="23" y="22"/>
                    <a:pt x="23" y="22"/>
                  </a:cubicBezTo>
                  <a:cubicBezTo>
                    <a:pt x="24" y="21"/>
                    <a:pt x="17" y="21"/>
                    <a:pt x="26" y="19"/>
                  </a:cubicBezTo>
                  <a:cubicBezTo>
                    <a:pt x="34" y="18"/>
                    <a:pt x="28" y="19"/>
                    <a:pt x="26" y="18"/>
                  </a:cubicBezTo>
                  <a:cubicBezTo>
                    <a:pt x="24" y="16"/>
                    <a:pt x="23" y="16"/>
                    <a:pt x="24" y="14"/>
                  </a:cubicBezTo>
                  <a:cubicBezTo>
                    <a:pt x="24" y="13"/>
                    <a:pt x="24" y="13"/>
                    <a:pt x="29" y="13"/>
                  </a:cubicBezTo>
                  <a:cubicBezTo>
                    <a:pt x="32" y="14"/>
                    <a:pt x="32" y="11"/>
                    <a:pt x="37" y="13"/>
                  </a:cubicBezTo>
                  <a:cubicBezTo>
                    <a:pt x="40" y="14"/>
                    <a:pt x="41" y="14"/>
                    <a:pt x="43" y="13"/>
                  </a:cubicBezTo>
                  <a:cubicBezTo>
                    <a:pt x="43" y="11"/>
                    <a:pt x="46" y="8"/>
                    <a:pt x="55" y="5"/>
                  </a:cubicBezTo>
                  <a:cubicBezTo>
                    <a:pt x="63" y="2"/>
                    <a:pt x="66" y="7"/>
                    <a:pt x="70" y="4"/>
                  </a:cubicBezTo>
                  <a:cubicBezTo>
                    <a:pt x="75" y="0"/>
                    <a:pt x="70" y="10"/>
                    <a:pt x="76" y="7"/>
                  </a:cubicBezTo>
                  <a:cubicBezTo>
                    <a:pt x="82" y="5"/>
                    <a:pt x="79" y="13"/>
                    <a:pt x="84" y="11"/>
                  </a:cubicBezTo>
                  <a:cubicBezTo>
                    <a:pt x="87" y="10"/>
                    <a:pt x="84" y="11"/>
                    <a:pt x="89" y="14"/>
                  </a:cubicBezTo>
                  <a:cubicBezTo>
                    <a:pt x="93" y="16"/>
                    <a:pt x="90" y="11"/>
                    <a:pt x="95" y="14"/>
                  </a:cubicBezTo>
                  <a:cubicBezTo>
                    <a:pt x="98" y="19"/>
                    <a:pt x="104" y="11"/>
                    <a:pt x="108" y="14"/>
                  </a:cubicBezTo>
                  <a:cubicBezTo>
                    <a:pt x="113" y="19"/>
                    <a:pt x="122" y="11"/>
                    <a:pt x="122" y="10"/>
                  </a:cubicBezTo>
                  <a:cubicBezTo>
                    <a:pt x="125" y="11"/>
                    <a:pt x="124" y="10"/>
                    <a:pt x="127" y="10"/>
                  </a:cubicBezTo>
                  <a:cubicBezTo>
                    <a:pt x="127" y="10"/>
                    <a:pt x="130" y="11"/>
                    <a:pt x="130" y="10"/>
                  </a:cubicBezTo>
                  <a:cubicBezTo>
                    <a:pt x="131" y="8"/>
                    <a:pt x="131" y="8"/>
                    <a:pt x="131" y="8"/>
                  </a:cubicBezTo>
                  <a:cubicBezTo>
                    <a:pt x="131" y="8"/>
                    <a:pt x="133" y="8"/>
                    <a:pt x="136" y="11"/>
                  </a:cubicBezTo>
                  <a:cubicBezTo>
                    <a:pt x="136" y="11"/>
                    <a:pt x="136" y="11"/>
                    <a:pt x="136" y="11"/>
                  </a:cubicBezTo>
                  <a:cubicBezTo>
                    <a:pt x="136" y="13"/>
                    <a:pt x="136" y="13"/>
                    <a:pt x="136" y="13"/>
                  </a:cubicBezTo>
                  <a:cubicBezTo>
                    <a:pt x="137" y="14"/>
                    <a:pt x="137" y="13"/>
                    <a:pt x="139" y="13"/>
                  </a:cubicBezTo>
                  <a:cubicBezTo>
                    <a:pt x="139" y="14"/>
                    <a:pt x="139" y="14"/>
                    <a:pt x="139" y="14"/>
                  </a:cubicBezTo>
                </a:path>
              </a:pathLst>
            </a:custGeom>
            <a:grpFill/>
            <a:ln w="3175" cmpd="sng">
              <a:solidFill>
                <a:srgbClr val="5B616A"/>
              </a:solidFill>
              <a:round/>
              <a:headEnd/>
              <a:tailEnd/>
            </a:ln>
          </p:spPr>
          <p:txBody>
            <a:bodyPr/>
            <a:lstStyle/>
            <a:p>
              <a:endParaRPr lang="en-GB"/>
            </a:p>
          </p:txBody>
        </p:sp>
        <p:sp>
          <p:nvSpPr>
            <p:cNvPr id="106" name="Freeform 49">
              <a:extLst>
                <a:ext uri="{FF2B5EF4-FFF2-40B4-BE49-F238E27FC236}">
                  <a16:creationId xmlns:a16="http://schemas.microsoft.com/office/drawing/2014/main" id="{4279F0D0-9D26-0996-BA7D-2929715CCAB7}"/>
                </a:ext>
              </a:extLst>
            </p:cNvPr>
            <p:cNvSpPr>
              <a:spLocks/>
            </p:cNvSpPr>
            <p:nvPr/>
          </p:nvSpPr>
          <p:spPr bwMode="auto">
            <a:xfrm>
              <a:off x="6241522" y="3763730"/>
              <a:ext cx="359919" cy="268327"/>
            </a:xfrm>
            <a:custGeom>
              <a:avLst/>
              <a:gdLst/>
              <a:ahLst/>
              <a:cxnLst>
                <a:cxn ang="0">
                  <a:pos x="2" y="16"/>
                </a:cxn>
                <a:cxn ang="0">
                  <a:pos x="5" y="14"/>
                </a:cxn>
                <a:cxn ang="0">
                  <a:pos x="13" y="11"/>
                </a:cxn>
                <a:cxn ang="0">
                  <a:pos x="17" y="24"/>
                </a:cxn>
                <a:cxn ang="0">
                  <a:pos x="11" y="24"/>
                </a:cxn>
                <a:cxn ang="0">
                  <a:pos x="7" y="24"/>
                </a:cxn>
                <a:cxn ang="0">
                  <a:pos x="3" y="30"/>
                </a:cxn>
                <a:cxn ang="0">
                  <a:pos x="7" y="33"/>
                </a:cxn>
                <a:cxn ang="0">
                  <a:pos x="9" y="36"/>
                </a:cxn>
                <a:cxn ang="0">
                  <a:pos x="8" y="36"/>
                </a:cxn>
                <a:cxn ang="0">
                  <a:pos x="8" y="39"/>
                </a:cxn>
                <a:cxn ang="0">
                  <a:pos x="13" y="45"/>
                </a:cxn>
                <a:cxn ang="0">
                  <a:pos x="13" y="61"/>
                </a:cxn>
                <a:cxn ang="0">
                  <a:pos x="32" y="53"/>
                </a:cxn>
                <a:cxn ang="0">
                  <a:pos x="40" y="53"/>
                </a:cxn>
                <a:cxn ang="0">
                  <a:pos x="52" y="58"/>
                </a:cxn>
                <a:cxn ang="0">
                  <a:pos x="64" y="68"/>
                </a:cxn>
                <a:cxn ang="0">
                  <a:pos x="71" y="73"/>
                </a:cxn>
                <a:cxn ang="0">
                  <a:pos x="71" y="81"/>
                </a:cxn>
                <a:cxn ang="0">
                  <a:pos x="81" y="84"/>
                </a:cxn>
                <a:cxn ang="0">
                  <a:pos x="98" y="68"/>
                </a:cxn>
                <a:cxn ang="0">
                  <a:pos x="113" y="61"/>
                </a:cxn>
                <a:cxn ang="0">
                  <a:pos x="107" y="51"/>
                </a:cxn>
                <a:cxn ang="0">
                  <a:pos x="84" y="34"/>
                </a:cxn>
                <a:cxn ang="0">
                  <a:pos x="75" y="19"/>
                </a:cxn>
                <a:cxn ang="0">
                  <a:pos x="63" y="17"/>
                </a:cxn>
                <a:cxn ang="0">
                  <a:pos x="63" y="11"/>
                </a:cxn>
                <a:cxn ang="0">
                  <a:pos x="54" y="5"/>
                </a:cxn>
                <a:cxn ang="0">
                  <a:pos x="46" y="4"/>
                </a:cxn>
                <a:cxn ang="0">
                  <a:pos x="37" y="11"/>
                </a:cxn>
                <a:cxn ang="0">
                  <a:pos x="29" y="17"/>
                </a:cxn>
                <a:cxn ang="0">
                  <a:pos x="19" y="10"/>
                </a:cxn>
                <a:cxn ang="0">
                  <a:pos x="5" y="10"/>
                </a:cxn>
              </a:cxnLst>
              <a:rect l="0" t="0" r="r" b="b"/>
              <a:pathLst>
                <a:path w="115" h="86">
                  <a:moveTo>
                    <a:pt x="0" y="13"/>
                  </a:moveTo>
                  <a:cubicBezTo>
                    <a:pt x="3" y="14"/>
                    <a:pt x="2" y="14"/>
                    <a:pt x="2" y="16"/>
                  </a:cubicBezTo>
                  <a:cubicBezTo>
                    <a:pt x="3" y="17"/>
                    <a:pt x="3" y="21"/>
                    <a:pt x="3" y="17"/>
                  </a:cubicBezTo>
                  <a:cubicBezTo>
                    <a:pt x="3" y="16"/>
                    <a:pt x="5" y="14"/>
                    <a:pt x="5" y="14"/>
                  </a:cubicBezTo>
                  <a:cubicBezTo>
                    <a:pt x="3" y="14"/>
                    <a:pt x="3" y="10"/>
                    <a:pt x="8" y="10"/>
                  </a:cubicBezTo>
                  <a:cubicBezTo>
                    <a:pt x="11" y="8"/>
                    <a:pt x="13" y="8"/>
                    <a:pt x="13" y="11"/>
                  </a:cubicBezTo>
                  <a:cubicBezTo>
                    <a:pt x="13" y="13"/>
                    <a:pt x="13" y="16"/>
                    <a:pt x="17" y="19"/>
                  </a:cubicBezTo>
                  <a:cubicBezTo>
                    <a:pt x="22" y="21"/>
                    <a:pt x="17" y="25"/>
                    <a:pt x="17" y="24"/>
                  </a:cubicBezTo>
                  <a:cubicBezTo>
                    <a:pt x="16" y="22"/>
                    <a:pt x="14" y="22"/>
                    <a:pt x="16" y="24"/>
                  </a:cubicBezTo>
                  <a:cubicBezTo>
                    <a:pt x="16" y="25"/>
                    <a:pt x="11" y="27"/>
                    <a:pt x="11" y="24"/>
                  </a:cubicBezTo>
                  <a:cubicBezTo>
                    <a:pt x="11" y="21"/>
                    <a:pt x="9" y="25"/>
                    <a:pt x="8" y="24"/>
                  </a:cubicBezTo>
                  <a:cubicBezTo>
                    <a:pt x="8" y="22"/>
                    <a:pt x="7" y="25"/>
                    <a:pt x="7" y="24"/>
                  </a:cubicBezTo>
                  <a:cubicBezTo>
                    <a:pt x="7" y="22"/>
                    <a:pt x="3" y="19"/>
                    <a:pt x="5" y="22"/>
                  </a:cubicBezTo>
                  <a:cubicBezTo>
                    <a:pt x="5" y="25"/>
                    <a:pt x="2" y="28"/>
                    <a:pt x="3" y="30"/>
                  </a:cubicBezTo>
                  <a:cubicBezTo>
                    <a:pt x="3" y="31"/>
                    <a:pt x="5" y="36"/>
                    <a:pt x="5" y="34"/>
                  </a:cubicBezTo>
                  <a:cubicBezTo>
                    <a:pt x="7" y="34"/>
                    <a:pt x="5" y="33"/>
                    <a:pt x="7" y="33"/>
                  </a:cubicBezTo>
                  <a:cubicBezTo>
                    <a:pt x="8" y="33"/>
                    <a:pt x="9" y="31"/>
                    <a:pt x="9" y="33"/>
                  </a:cubicBezTo>
                  <a:cubicBezTo>
                    <a:pt x="8" y="36"/>
                    <a:pt x="8" y="36"/>
                    <a:pt x="9" y="36"/>
                  </a:cubicBezTo>
                  <a:cubicBezTo>
                    <a:pt x="11" y="36"/>
                    <a:pt x="11" y="38"/>
                    <a:pt x="9" y="38"/>
                  </a:cubicBezTo>
                  <a:cubicBezTo>
                    <a:pt x="7" y="38"/>
                    <a:pt x="8" y="36"/>
                    <a:pt x="8" y="36"/>
                  </a:cubicBezTo>
                  <a:cubicBezTo>
                    <a:pt x="7" y="36"/>
                    <a:pt x="5" y="41"/>
                    <a:pt x="7" y="41"/>
                  </a:cubicBezTo>
                  <a:cubicBezTo>
                    <a:pt x="8" y="42"/>
                    <a:pt x="7" y="39"/>
                    <a:pt x="8" y="39"/>
                  </a:cubicBezTo>
                  <a:cubicBezTo>
                    <a:pt x="9" y="41"/>
                    <a:pt x="9" y="41"/>
                    <a:pt x="11" y="42"/>
                  </a:cubicBezTo>
                  <a:cubicBezTo>
                    <a:pt x="11" y="44"/>
                    <a:pt x="14" y="44"/>
                    <a:pt x="13" y="45"/>
                  </a:cubicBezTo>
                  <a:cubicBezTo>
                    <a:pt x="11" y="47"/>
                    <a:pt x="11" y="51"/>
                    <a:pt x="13" y="61"/>
                  </a:cubicBezTo>
                  <a:cubicBezTo>
                    <a:pt x="13" y="61"/>
                    <a:pt x="13" y="61"/>
                    <a:pt x="13" y="61"/>
                  </a:cubicBezTo>
                  <a:cubicBezTo>
                    <a:pt x="23" y="61"/>
                    <a:pt x="16" y="58"/>
                    <a:pt x="23" y="55"/>
                  </a:cubicBezTo>
                  <a:cubicBezTo>
                    <a:pt x="28" y="51"/>
                    <a:pt x="31" y="56"/>
                    <a:pt x="32" y="53"/>
                  </a:cubicBezTo>
                  <a:cubicBezTo>
                    <a:pt x="32" y="51"/>
                    <a:pt x="35" y="50"/>
                    <a:pt x="37" y="51"/>
                  </a:cubicBezTo>
                  <a:cubicBezTo>
                    <a:pt x="37" y="53"/>
                    <a:pt x="39" y="50"/>
                    <a:pt x="40" y="53"/>
                  </a:cubicBezTo>
                  <a:cubicBezTo>
                    <a:pt x="40" y="56"/>
                    <a:pt x="46" y="55"/>
                    <a:pt x="46" y="58"/>
                  </a:cubicBezTo>
                  <a:cubicBezTo>
                    <a:pt x="48" y="59"/>
                    <a:pt x="48" y="56"/>
                    <a:pt x="52" y="58"/>
                  </a:cubicBezTo>
                  <a:cubicBezTo>
                    <a:pt x="58" y="59"/>
                    <a:pt x="54" y="62"/>
                    <a:pt x="58" y="64"/>
                  </a:cubicBezTo>
                  <a:cubicBezTo>
                    <a:pt x="63" y="65"/>
                    <a:pt x="61" y="68"/>
                    <a:pt x="64" y="68"/>
                  </a:cubicBezTo>
                  <a:cubicBezTo>
                    <a:pt x="67" y="68"/>
                    <a:pt x="69" y="68"/>
                    <a:pt x="71" y="70"/>
                  </a:cubicBezTo>
                  <a:cubicBezTo>
                    <a:pt x="71" y="72"/>
                    <a:pt x="69" y="70"/>
                    <a:pt x="71" y="73"/>
                  </a:cubicBezTo>
                  <a:cubicBezTo>
                    <a:pt x="71" y="75"/>
                    <a:pt x="69" y="76"/>
                    <a:pt x="71" y="76"/>
                  </a:cubicBezTo>
                  <a:cubicBezTo>
                    <a:pt x="72" y="78"/>
                    <a:pt x="71" y="79"/>
                    <a:pt x="71" y="81"/>
                  </a:cubicBezTo>
                  <a:cubicBezTo>
                    <a:pt x="74" y="81"/>
                    <a:pt x="72" y="82"/>
                    <a:pt x="75" y="82"/>
                  </a:cubicBezTo>
                  <a:cubicBezTo>
                    <a:pt x="80" y="81"/>
                    <a:pt x="77" y="86"/>
                    <a:pt x="81" y="84"/>
                  </a:cubicBezTo>
                  <a:cubicBezTo>
                    <a:pt x="86" y="82"/>
                    <a:pt x="86" y="78"/>
                    <a:pt x="89" y="76"/>
                  </a:cubicBezTo>
                  <a:cubicBezTo>
                    <a:pt x="92" y="75"/>
                    <a:pt x="96" y="76"/>
                    <a:pt x="98" y="68"/>
                  </a:cubicBezTo>
                  <a:cubicBezTo>
                    <a:pt x="100" y="61"/>
                    <a:pt x="103" y="64"/>
                    <a:pt x="106" y="61"/>
                  </a:cubicBezTo>
                  <a:cubicBezTo>
                    <a:pt x="107" y="58"/>
                    <a:pt x="109" y="62"/>
                    <a:pt x="113" y="61"/>
                  </a:cubicBezTo>
                  <a:cubicBezTo>
                    <a:pt x="112" y="55"/>
                    <a:pt x="115" y="55"/>
                    <a:pt x="113" y="55"/>
                  </a:cubicBezTo>
                  <a:cubicBezTo>
                    <a:pt x="110" y="53"/>
                    <a:pt x="109" y="50"/>
                    <a:pt x="107" y="51"/>
                  </a:cubicBezTo>
                  <a:cubicBezTo>
                    <a:pt x="104" y="53"/>
                    <a:pt x="96" y="44"/>
                    <a:pt x="95" y="44"/>
                  </a:cubicBezTo>
                  <a:cubicBezTo>
                    <a:pt x="92" y="44"/>
                    <a:pt x="89" y="39"/>
                    <a:pt x="84" y="34"/>
                  </a:cubicBezTo>
                  <a:cubicBezTo>
                    <a:pt x="80" y="31"/>
                    <a:pt x="81" y="28"/>
                    <a:pt x="78" y="27"/>
                  </a:cubicBezTo>
                  <a:cubicBezTo>
                    <a:pt x="77" y="25"/>
                    <a:pt x="78" y="21"/>
                    <a:pt x="75" y="19"/>
                  </a:cubicBezTo>
                  <a:cubicBezTo>
                    <a:pt x="71" y="17"/>
                    <a:pt x="72" y="21"/>
                    <a:pt x="71" y="19"/>
                  </a:cubicBezTo>
                  <a:cubicBezTo>
                    <a:pt x="67" y="17"/>
                    <a:pt x="66" y="21"/>
                    <a:pt x="63" y="17"/>
                  </a:cubicBezTo>
                  <a:cubicBezTo>
                    <a:pt x="60" y="14"/>
                    <a:pt x="63" y="16"/>
                    <a:pt x="61" y="14"/>
                  </a:cubicBezTo>
                  <a:cubicBezTo>
                    <a:pt x="60" y="13"/>
                    <a:pt x="64" y="13"/>
                    <a:pt x="63" y="11"/>
                  </a:cubicBezTo>
                  <a:cubicBezTo>
                    <a:pt x="58" y="8"/>
                    <a:pt x="64" y="7"/>
                    <a:pt x="60" y="7"/>
                  </a:cubicBezTo>
                  <a:cubicBezTo>
                    <a:pt x="52" y="7"/>
                    <a:pt x="57" y="5"/>
                    <a:pt x="54" y="5"/>
                  </a:cubicBezTo>
                  <a:cubicBezTo>
                    <a:pt x="51" y="4"/>
                    <a:pt x="51" y="0"/>
                    <a:pt x="49" y="2"/>
                  </a:cubicBezTo>
                  <a:cubicBezTo>
                    <a:pt x="48" y="4"/>
                    <a:pt x="45" y="2"/>
                    <a:pt x="46" y="4"/>
                  </a:cubicBezTo>
                  <a:cubicBezTo>
                    <a:pt x="51" y="7"/>
                    <a:pt x="45" y="4"/>
                    <a:pt x="45" y="7"/>
                  </a:cubicBezTo>
                  <a:cubicBezTo>
                    <a:pt x="45" y="10"/>
                    <a:pt x="39" y="7"/>
                    <a:pt x="37" y="11"/>
                  </a:cubicBezTo>
                  <a:cubicBezTo>
                    <a:pt x="35" y="16"/>
                    <a:pt x="39" y="16"/>
                    <a:pt x="39" y="17"/>
                  </a:cubicBezTo>
                  <a:cubicBezTo>
                    <a:pt x="37" y="19"/>
                    <a:pt x="32" y="17"/>
                    <a:pt x="29" y="17"/>
                  </a:cubicBezTo>
                  <a:cubicBezTo>
                    <a:pt x="26" y="17"/>
                    <a:pt x="25" y="19"/>
                    <a:pt x="25" y="17"/>
                  </a:cubicBezTo>
                  <a:cubicBezTo>
                    <a:pt x="20" y="11"/>
                    <a:pt x="22" y="11"/>
                    <a:pt x="19" y="10"/>
                  </a:cubicBezTo>
                  <a:cubicBezTo>
                    <a:pt x="17" y="8"/>
                    <a:pt x="16" y="5"/>
                    <a:pt x="13" y="7"/>
                  </a:cubicBezTo>
                  <a:cubicBezTo>
                    <a:pt x="9" y="7"/>
                    <a:pt x="7" y="8"/>
                    <a:pt x="5" y="10"/>
                  </a:cubicBezTo>
                  <a:cubicBezTo>
                    <a:pt x="2" y="11"/>
                    <a:pt x="0" y="13"/>
                    <a:pt x="0" y="13"/>
                  </a:cubicBezTo>
                </a:path>
              </a:pathLst>
            </a:custGeom>
            <a:grpFill/>
            <a:ln w="3175" cmpd="sng">
              <a:solidFill>
                <a:srgbClr val="5B616A"/>
              </a:solidFill>
              <a:round/>
              <a:headEnd/>
              <a:tailEnd/>
            </a:ln>
          </p:spPr>
          <p:txBody>
            <a:bodyPr/>
            <a:lstStyle/>
            <a:p>
              <a:endParaRPr lang="en-GB"/>
            </a:p>
          </p:txBody>
        </p:sp>
        <p:sp>
          <p:nvSpPr>
            <p:cNvPr id="107" name="Freeform 50">
              <a:extLst>
                <a:ext uri="{FF2B5EF4-FFF2-40B4-BE49-F238E27FC236}">
                  <a16:creationId xmlns:a16="http://schemas.microsoft.com/office/drawing/2014/main" id="{32105A83-12FE-8B08-DAE5-69EB61165B1C}"/>
                </a:ext>
              </a:extLst>
            </p:cNvPr>
            <p:cNvSpPr>
              <a:spLocks/>
            </p:cNvSpPr>
            <p:nvPr/>
          </p:nvSpPr>
          <p:spPr bwMode="auto">
            <a:xfrm>
              <a:off x="6329894" y="3667325"/>
              <a:ext cx="435438" cy="295642"/>
            </a:xfrm>
            <a:custGeom>
              <a:avLst/>
              <a:gdLst/>
              <a:ahLst/>
              <a:cxnLst>
                <a:cxn ang="0">
                  <a:pos x="41" y="20"/>
                </a:cxn>
                <a:cxn ang="0">
                  <a:pos x="32" y="25"/>
                </a:cxn>
                <a:cxn ang="0">
                  <a:pos x="20" y="22"/>
                </a:cxn>
                <a:cxn ang="0">
                  <a:pos x="21" y="0"/>
                </a:cxn>
                <a:cxn ang="0">
                  <a:pos x="1" y="11"/>
                </a:cxn>
                <a:cxn ang="0">
                  <a:pos x="11" y="48"/>
                </a:cxn>
                <a:cxn ang="0">
                  <a:pos x="17" y="37"/>
                </a:cxn>
                <a:cxn ang="0">
                  <a:pos x="21" y="33"/>
                </a:cxn>
                <a:cxn ang="0">
                  <a:pos x="32" y="37"/>
                </a:cxn>
                <a:cxn ang="0">
                  <a:pos x="33" y="45"/>
                </a:cxn>
                <a:cxn ang="0">
                  <a:pos x="43" y="50"/>
                </a:cxn>
                <a:cxn ang="0">
                  <a:pos x="50" y="58"/>
                </a:cxn>
                <a:cxn ang="0">
                  <a:pos x="67" y="75"/>
                </a:cxn>
                <a:cxn ang="0">
                  <a:pos x="85" y="86"/>
                </a:cxn>
                <a:cxn ang="0">
                  <a:pos x="91" y="93"/>
                </a:cxn>
                <a:cxn ang="0">
                  <a:pos x="96" y="89"/>
                </a:cxn>
                <a:cxn ang="0">
                  <a:pos x="97" y="75"/>
                </a:cxn>
                <a:cxn ang="0">
                  <a:pos x="91" y="72"/>
                </a:cxn>
                <a:cxn ang="0">
                  <a:pos x="102" y="65"/>
                </a:cxn>
                <a:cxn ang="0">
                  <a:pos x="108" y="54"/>
                </a:cxn>
                <a:cxn ang="0">
                  <a:pos x="116" y="51"/>
                </a:cxn>
                <a:cxn ang="0">
                  <a:pos x="117" y="56"/>
                </a:cxn>
                <a:cxn ang="0">
                  <a:pos x="120" y="61"/>
                </a:cxn>
                <a:cxn ang="0">
                  <a:pos x="130" y="59"/>
                </a:cxn>
                <a:cxn ang="0">
                  <a:pos x="131" y="51"/>
                </a:cxn>
                <a:cxn ang="0">
                  <a:pos x="114" y="47"/>
                </a:cxn>
                <a:cxn ang="0">
                  <a:pos x="119" y="39"/>
                </a:cxn>
                <a:cxn ang="0">
                  <a:pos x="116" y="40"/>
                </a:cxn>
                <a:cxn ang="0">
                  <a:pos x="107" y="47"/>
                </a:cxn>
                <a:cxn ang="0">
                  <a:pos x="101" y="54"/>
                </a:cxn>
                <a:cxn ang="0">
                  <a:pos x="96" y="54"/>
                </a:cxn>
                <a:cxn ang="0">
                  <a:pos x="96" y="51"/>
                </a:cxn>
                <a:cxn ang="0">
                  <a:pos x="85" y="47"/>
                </a:cxn>
                <a:cxn ang="0">
                  <a:pos x="81" y="40"/>
                </a:cxn>
                <a:cxn ang="0">
                  <a:pos x="81" y="31"/>
                </a:cxn>
                <a:cxn ang="0">
                  <a:pos x="70" y="22"/>
                </a:cxn>
                <a:cxn ang="0">
                  <a:pos x="46" y="22"/>
                </a:cxn>
                <a:cxn ang="0">
                  <a:pos x="43" y="14"/>
                </a:cxn>
              </a:cxnLst>
              <a:rect l="0" t="0" r="r" b="b"/>
              <a:pathLst>
                <a:path w="140" h="95">
                  <a:moveTo>
                    <a:pt x="43" y="14"/>
                  </a:moveTo>
                  <a:cubicBezTo>
                    <a:pt x="36" y="20"/>
                    <a:pt x="40" y="19"/>
                    <a:pt x="41" y="20"/>
                  </a:cubicBezTo>
                  <a:cubicBezTo>
                    <a:pt x="43" y="22"/>
                    <a:pt x="38" y="23"/>
                    <a:pt x="36" y="23"/>
                  </a:cubicBezTo>
                  <a:cubicBezTo>
                    <a:pt x="33" y="22"/>
                    <a:pt x="35" y="25"/>
                    <a:pt x="32" y="25"/>
                  </a:cubicBezTo>
                  <a:cubicBezTo>
                    <a:pt x="29" y="25"/>
                    <a:pt x="33" y="22"/>
                    <a:pt x="29" y="20"/>
                  </a:cubicBezTo>
                  <a:cubicBezTo>
                    <a:pt x="23" y="20"/>
                    <a:pt x="20" y="25"/>
                    <a:pt x="20" y="22"/>
                  </a:cubicBezTo>
                  <a:cubicBezTo>
                    <a:pt x="20" y="17"/>
                    <a:pt x="18" y="14"/>
                    <a:pt x="20" y="12"/>
                  </a:cubicBezTo>
                  <a:cubicBezTo>
                    <a:pt x="20" y="11"/>
                    <a:pt x="17" y="11"/>
                    <a:pt x="21" y="0"/>
                  </a:cubicBezTo>
                  <a:cubicBezTo>
                    <a:pt x="20" y="0"/>
                    <a:pt x="6" y="5"/>
                    <a:pt x="3" y="6"/>
                  </a:cubicBezTo>
                  <a:cubicBezTo>
                    <a:pt x="0" y="6"/>
                    <a:pt x="1" y="6"/>
                    <a:pt x="1" y="11"/>
                  </a:cubicBezTo>
                  <a:cubicBezTo>
                    <a:pt x="1" y="14"/>
                    <a:pt x="1" y="48"/>
                    <a:pt x="1" y="48"/>
                  </a:cubicBezTo>
                  <a:cubicBezTo>
                    <a:pt x="4" y="48"/>
                    <a:pt x="9" y="50"/>
                    <a:pt x="11" y="48"/>
                  </a:cubicBezTo>
                  <a:cubicBezTo>
                    <a:pt x="11" y="47"/>
                    <a:pt x="7" y="47"/>
                    <a:pt x="9" y="42"/>
                  </a:cubicBezTo>
                  <a:cubicBezTo>
                    <a:pt x="11" y="37"/>
                    <a:pt x="17" y="40"/>
                    <a:pt x="17" y="37"/>
                  </a:cubicBezTo>
                  <a:cubicBezTo>
                    <a:pt x="17" y="34"/>
                    <a:pt x="23" y="37"/>
                    <a:pt x="18" y="34"/>
                  </a:cubicBezTo>
                  <a:cubicBezTo>
                    <a:pt x="17" y="33"/>
                    <a:pt x="20" y="34"/>
                    <a:pt x="21" y="33"/>
                  </a:cubicBezTo>
                  <a:cubicBezTo>
                    <a:pt x="23" y="31"/>
                    <a:pt x="23" y="34"/>
                    <a:pt x="26" y="36"/>
                  </a:cubicBezTo>
                  <a:cubicBezTo>
                    <a:pt x="29" y="36"/>
                    <a:pt x="24" y="37"/>
                    <a:pt x="32" y="37"/>
                  </a:cubicBezTo>
                  <a:cubicBezTo>
                    <a:pt x="36" y="37"/>
                    <a:pt x="30" y="39"/>
                    <a:pt x="35" y="42"/>
                  </a:cubicBezTo>
                  <a:cubicBezTo>
                    <a:pt x="36" y="44"/>
                    <a:pt x="32" y="44"/>
                    <a:pt x="33" y="45"/>
                  </a:cubicBezTo>
                  <a:cubicBezTo>
                    <a:pt x="35" y="47"/>
                    <a:pt x="32" y="45"/>
                    <a:pt x="35" y="48"/>
                  </a:cubicBezTo>
                  <a:cubicBezTo>
                    <a:pt x="38" y="51"/>
                    <a:pt x="40" y="48"/>
                    <a:pt x="43" y="50"/>
                  </a:cubicBezTo>
                  <a:cubicBezTo>
                    <a:pt x="44" y="51"/>
                    <a:pt x="43" y="48"/>
                    <a:pt x="47" y="50"/>
                  </a:cubicBezTo>
                  <a:cubicBezTo>
                    <a:pt x="50" y="51"/>
                    <a:pt x="49" y="56"/>
                    <a:pt x="50" y="58"/>
                  </a:cubicBezTo>
                  <a:cubicBezTo>
                    <a:pt x="53" y="59"/>
                    <a:pt x="52" y="62"/>
                    <a:pt x="56" y="65"/>
                  </a:cubicBezTo>
                  <a:cubicBezTo>
                    <a:pt x="61" y="70"/>
                    <a:pt x="64" y="75"/>
                    <a:pt x="67" y="75"/>
                  </a:cubicBezTo>
                  <a:cubicBezTo>
                    <a:pt x="68" y="75"/>
                    <a:pt x="76" y="84"/>
                    <a:pt x="79" y="83"/>
                  </a:cubicBezTo>
                  <a:cubicBezTo>
                    <a:pt x="81" y="81"/>
                    <a:pt x="82" y="84"/>
                    <a:pt x="85" y="86"/>
                  </a:cubicBezTo>
                  <a:cubicBezTo>
                    <a:pt x="87" y="86"/>
                    <a:pt x="84" y="86"/>
                    <a:pt x="85" y="92"/>
                  </a:cubicBezTo>
                  <a:cubicBezTo>
                    <a:pt x="90" y="90"/>
                    <a:pt x="90" y="95"/>
                    <a:pt x="91" y="93"/>
                  </a:cubicBezTo>
                  <a:cubicBezTo>
                    <a:pt x="93" y="93"/>
                    <a:pt x="93" y="93"/>
                    <a:pt x="94" y="95"/>
                  </a:cubicBezTo>
                  <a:cubicBezTo>
                    <a:pt x="94" y="93"/>
                    <a:pt x="94" y="92"/>
                    <a:pt x="96" y="89"/>
                  </a:cubicBezTo>
                  <a:cubicBezTo>
                    <a:pt x="99" y="84"/>
                    <a:pt x="101" y="84"/>
                    <a:pt x="97" y="81"/>
                  </a:cubicBezTo>
                  <a:cubicBezTo>
                    <a:pt x="96" y="78"/>
                    <a:pt x="99" y="76"/>
                    <a:pt x="97" y="75"/>
                  </a:cubicBezTo>
                  <a:cubicBezTo>
                    <a:pt x="96" y="73"/>
                    <a:pt x="94" y="76"/>
                    <a:pt x="94" y="73"/>
                  </a:cubicBezTo>
                  <a:cubicBezTo>
                    <a:pt x="94" y="72"/>
                    <a:pt x="93" y="72"/>
                    <a:pt x="91" y="72"/>
                  </a:cubicBezTo>
                  <a:cubicBezTo>
                    <a:pt x="90" y="72"/>
                    <a:pt x="93" y="67"/>
                    <a:pt x="96" y="67"/>
                  </a:cubicBezTo>
                  <a:cubicBezTo>
                    <a:pt x="99" y="69"/>
                    <a:pt x="101" y="69"/>
                    <a:pt x="102" y="65"/>
                  </a:cubicBezTo>
                  <a:cubicBezTo>
                    <a:pt x="105" y="61"/>
                    <a:pt x="101" y="61"/>
                    <a:pt x="105" y="61"/>
                  </a:cubicBezTo>
                  <a:cubicBezTo>
                    <a:pt x="108" y="61"/>
                    <a:pt x="105" y="56"/>
                    <a:pt x="108" y="54"/>
                  </a:cubicBezTo>
                  <a:cubicBezTo>
                    <a:pt x="108" y="53"/>
                    <a:pt x="108" y="56"/>
                    <a:pt x="113" y="54"/>
                  </a:cubicBezTo>
                  <a:cubicBezTo>
                    <a:pt x="116" y="53"/>
                    <a:pt x="114" y="51"/>
                    <a:pt x="116" y="51"/>
                  </a:cubicBezTo>
                  <a:cubicBezTo>
                    <a:pt x="117" y="51"/>
                    <a:pt x="117" y="54"/>
                    <a:pt x="117" y="54"/>
                  </a:cubicBezTo>
                  <a:cubicBezTo>
                    <a:pt x="119" y="54"/>
                    <a:pt x="119" y="54"/>
                    <a:pt x="117" y="56"/>
                  </a:cubicBezTo>
                  <a:cubicBezTo>
                    <a:pt x="116" y="58"/>
                    <a:pt x="114" y="59"/>
                    <a:pt x="116" y="59"/>
                  </a:cubicBezTo>
                  <a:cubicBezTo>
                    <a:pt x="117" y="59"/>
                    <a:pt x="116" y="62"/>
                    <a:pt x="120" y="61"/>
                  </a:cubicBezTo>
                  <a:cubicBezTo>
                    <a:pt x="122" y="59"/>
                    <a:pt x="122" y="59"/>
                    <a:pt x="125" y="62"/>
                  </a:cubicBezTo>
                  <a:cubicBezTo>
                    <a:pt x="128" y="64"/>
                    <a:pt x="128" y="58"/>
                    <a:pt x="130" y="59"/>
                  </a:cubicBezTo>
                  <a:cubicBezTo>
                    <a:pt x="133" y="59"/>
                    <a:pt x="133" y="58"/>
                    <a:pt x="136" y="54"/>
                  </a:cubicBezTo>
                  <a:cubicBezTo>
                    <a:pt x="140" y="53"/>
                    <a:pt x="136" y="54"/>
                    <a:pt x="131" y="51"/>
                  </a:cubicBezTo>
                  <a:cubicBezTo>
                    <a:pt x="125" y="48"/>
                    <a:pt x="126" y="44"/>
                    <a:pt x="123" y="48"/>
                  </a:cubicBezTo>
                  <a:cubicBezTo>
                    <a:pt x="122" y="53"/>
                    <a:pt x="117" y="48"/>
                    <a:pt x="114" y="47"/>
                  </a:cubicBezTo>
                  <a:cubicBezTo>
                    <a:pt x="111" y="45"/>
                    <a:pt x="126" y="39"/>
                    <a:pt x="120" y="37"/>
                  </a:cubicBezTo>
                  <a:cubicBezTo>
                    <a:pt x="119" y="39"/>
                    <a:pt x="119" y="39"/>
                    <a:pt x="119" y="39"/>
                  </a:cubicBezTo>
                  <a:cubicBezTo>
                    <a:pt x="117" y="39"/>
                    <a:pt x="119" y="40"/>
                    <a:pt x="117" y="40"/>
                  </a:cubicBezTo>
                  <a:cubicBezTo>
                    <a:pt x="116" y="40"/>
                    <a:pt x="117" y="39"/>
                    <a:pt x="116" y="40"/>
                  </a:cubicBezTo>
                  <a:cubicBezTo>
                    <a:pt x="113" y="42"/>
                    <a:pt x="111" y="44"/>
                    <a:pt x="110" y="45"/>
                  </a:cubicBezTo>
                  <a:cubicBezTo>
                    <a:pt x="108" y="47"/>
                    <a:pt x="108" y="47"/>
                    <a:pt x="107" y="47"/>
                  </a:cubicBezTo>
                  <a:cubicBezTo>
                    <a:pt x="104" y="48"/>
                    <a:pt x="105" y="50"/>
                    <a:pt x="104" y="50"/>
                  </a:cubicBezTo>
                  <a:cubicBezTo>
                    <a:pt x="102" y="51"/>
                    <a:pt x="101" y="53"/>
                    <a:pt x="101" y="54"/>
                  </a:cubicBezTo>
                  <a:cubicBezTo>
                    <a:pt x="102" y="56"/>
                    <a:pt x="101" y="58"/>
                    <a:pt x="99" y="56"/>
                  </a:cubicBezTo>
                  <a:cubicBezTo>
                    <a:pt x="96" y="54"/>
                    <a:pt x="96" y="54"/>
                    <a:pt x="96" y="54"/>
                  </a:cubicBezTo>
                  <a:cubicBezTo>
                    <a:pt x="97" y="51"/>
                    <a:pt x="97" y="51"/>
                    <a:pt x="97" y="51"/>
                  </a:cubicBezTo>
                  <a:cubicBezTo>
                    <a:pt x="97" y="51"/>
                    <a:pt x="97" y="53"/>
                    <a:pt x="96" y="51"/>
                  </a:cubicBezTo>
                  <a:cubicBezTo>
                    <a:pt x="96" y="50"/>
                    <a:pt x="96" y="50"/>
                    <a:pt x="90" y="50"/>
                  </a:cubicBezTo>
                  <a:cubicBezTo>
                    <a:pt x="85" y="51"/>
                    <a:pt x="85" y="50"/>
                    <a:pt x="85" y="47"/>
                  </a:cubicBezTo>
                  <a:cubicBezTo>
                    <a:pt x="85" y="44"/>
                    <a:pt x="85" y="40"/>
                    <a:pt x="84" y="40"/>
                  </a:cubicBezTo>
                  <a:cubicBezTo>
                    <a:pt x="81" y="40"/>
                    <a:pt x="81" y="40"/>
                    <a:pt x="81" y="40"/>
                  </a:cubicBezTo>
                  <a:cubicBezTo>
                    <a:pt x="81" y="40"/>
                    <a:pt x="81" y="39"/>
                    <a:pt x="81" y="36"/>
                  </a:cubicBezTo>
                  <a:cubicBezTo>
                    <a:pt x="82" y="31"/>
                    <a:pt x="82" y="28"/>
                    <a:pt x="81" y="31"/>
                  </a:cubicBezTo>
                  <a:cubicBezTo>
                    <a:pt x="78" y="33"/>
                    <a:pt x="79" y="26"/>
                    <a:pt x="76" y="25"/>
                  </a:cubicBezTo>
                  <a:cubicBezTo>
                    <a:pt x="73" y="23"/>
                    <a:pt x="73" y="20"/>
                    <a:pt x="70" y="22"/>
                  </a:cubicBezTo>
                  <a:cubicBezTo>
                    <a:pt x="65" y="25"/>
                    <a:pt x="62" y="22"/>
                    <a:pt x="55" y="23"/>
                  </a:cubicBezTo>
                  <a:cubicBezTo>
                    <a:pt x="49" y="25"/>
                    <a:pt x="49" y="25"/>
                    <a:pt x="46" y="22"/>
                  </a:cubicBezTo>
                  <a:cubicBezTo>
                    <a:pt x="44" y="19"/>
                    <a:pt x="43" y="17"/>
                    <a:pt x="43" y="16"/>
                  </a:cubicBezTo>
                  <a:cubicBezTo>
                    <a:pt x="41" y="16"/>
                    <a:pt x="43" y="14"/>
                    <a:pt x="43" y="14"/>
                  </a:cubicBezTo>
                </a:path>
              </a:pathLst>
            </a:custGeom>
            <a:grpFill/>
            <a:ln w="3175" cmpd="sng">
              <a:solidFill>
                <a:srgbClr val="5B616A"/>
              </a:solidFill>
              <a:round/>
              <a:headEnd/>
              <a:tailEnd/>
            </a:ln>
          </p:spPr>
          <p:txBody>
            <a:bodyPr/>
            <a:lstStyle/>
            <a:p>
              <a:endParaRPr lang="en-GB"/>
            </a:p>
          </p:txBody>
        </p:sp>
        <p:sp>
          <p:nvSpPr>
            <p:cNvPr id="108" name="Freeform 51">
              <a:extLst>
                <a:ext uri="{FF2B5EF4-FFF2-40B4-BE49-F238E27FC236}">
                  <a16:creationId xmlns:a16="http://schemas.microsoft.com/office/drawing/2014/main" id="{41CB9B27-297A-6F5F-C89B-443F3C1B2614}"/>
                </a:ext>
              </a:extLst>
            </p:cNvPr>
            <p:cNvSpPr>
              <a:spLocks/>
            </p:cNvSpPr>
            <p:nvPr/>
          </p:nvSpPr>
          <p:spPr bwMode="auto">
            <a:xfrm>
              <a:off x="6662498" y="3750877"/>
              <a:ext cx="268333" cy="143001"/>
            </a:xfrm>
            <a:custGeom>
              <a:avLst/>
              <a:gdLst/>
              <a:ahLst/>
              <a:cxnLst>
                <a:cxn ang="0">
                  <a:pos x="13" y="10"/>
                </a:cxn>
                <a:cxn ang="0">
                  <a:pos x="7" y="20"/>
                </a:cxn>
                <a:cxn ang="0">
                  <a:pos x="16" y="21"/>
                </a:cxn>
                <a:cxn ang="0">
                  <a:pos x="24" y="24"/>
                </a:cxn>
                <a:cxn ang="0">
                  <a:pos x="29" y="27"/>
                </a:cxn>
                <a:cxn ang="0">
                  <a:pos x="22" y="32"/>
                </a:cxn>
                <a:cxn ang="0">
                  <a:pos x="18" y="35"/>
                </a:cxn>
                <a:cxn ang="0">
                  <a:pos x="13" y="34"/>
                </a:cxn>
                <a:cxn ang="0">
                  <a:pos x="10" y="37"/>
                </a:cxn>
                <a:cxn ang="0">
                  <a:pos x="9" y="35"/>
                </a:cxn>
                <a:cxn ang="0">
                  <a:pos x="1" y="35"/>
                </a:cxn>
                <a:cxn ang="0">
                  <a:pos x="0" y="38"/>
                </a:cxn>
                <a:cxn ang="0">
                  <a:pos x="10" y="41"/>
                </a:cxn>
                <a:cxn ang="0">
                  <a:pos x="18" y="41"/>
                </a:cxn>
                <a:cxn ang="0">
                  <a:pos x="22" y="44"/>
                </a:cxn>
                <a:cxn ang="0">
                  <a:pos x="29" y="43"/>
                </a:cxn>
                <a:cxn ang="0">
                  <a:pos x="35" y="43"/>
                </a:cxn>
                <a:cxn ang="0">
                  <a:pos x="39" y="35"/>
                </a:cxn>
                <a:cxn ang="0">
                  <a:pos x="45" y="31"/>
                </a:cxn>
                <a:cxn ang="0">
                  <a:pos x="50" y="31"/>
                </a:cxn>
                <a:cxn ang="0">
                  <a:pos x="54" y="32"/>
                </a:cxn>
                <a:cxn ang="0">
                  <a:pos x="59" y="26"/>
                </a:cxn>
                <a:cxn ang="0">
                  <a:pos x="71" y="21"/>
                </a:cxn>
                <a:cxn ang="0">
                  <a:pos x="83" y="15"/>
                </a:cxn>
                <a:cxn ang="0">
                  <a:pos x="86" y="12"/>
                </a:cxn>
                <a:cxn ang="0">
                  <a:pos x="79" y="7"/>
                </a:cxn>
                <a:cxn ang="0">
                  <a:pos x="62" y="4"/>
                </a:cxn>
                <a:cxn ang="0">
                  <a:pos x="47" y="4"/>
                </a:cxn>
                <a:cxn ang="0">
                  <a:pos x="36" y="1"/>
                </a:cxn>
                <a:cxn ang="0">
                  <a:pos x="32" y="9"/>
                </a:cxn>
                <a:cxn ang="0">
                  <a:pos x="18" y="4"/>
                </a:cxn>
                <a:cxn ang="0">
                  <a:pos x="13" y="10"/>
                </a:cxn>
              </a:cxnLst>
              <a:rect l="0" t="0" r="r" b="b"/>
              <a:pathLst>
                <a:path w="86" h="46">
                  <a:moveTo>
                    <a:pt x="13" y="10"/>
                  </a:moveTo>
                  <a:cubicBezTo>
                    <a:pt x="19" y="12"/>
                    <a:pt x="4" y="18"/>
                    <a:pt x="7" y="20"/>
                  </a:cubicBezTo>
                  <a:cubicBezTo>
                    <a:pt x="10" y="21"/>
                    <a:pt x="15" y="26"/>
                    <a:pt x="16" y="21"/>
                  </a:cubicBezTo>
                  <a:cubicBezTo>
                    <a:pt x="19" y="17"/>
                    <a:pt x="18" y="21"/>
                    <a:pt x="24" y="24"/>
                  </a:cubicBezTo>
                  <a:cubicBezTo>
                    <a:pt x="29" y="27"/>
                    <a:pt x="33" y="26"/>
                    <a:pt x="29" y="27"/>
                  </a:cubicBezTo>
                  <a:cubicBezTo>
                    <a:pt x="25" y="31"/>
                    <a:pt x="25" y="32"/>
                    <a:pt x="22" y="32"/>
                  </a:cubicBezTo>
                  <a:cubicBezTo>
                    <a:pt x="21" y="31"/>
                    <a:pt x="21" y="37"/>
                    <a:pt x="18" y="35"/>
                  </a:cubicBezTo>
                  <a:cubicBezTo>
                    <a:pt x="15" y="32"/>
                    <a:pt x="15" y="32"/>
                    <a:pt x="13" y="34"/>
                  </a:cubicBezTo>
                  <a:cubicBezTo>
                    <a:pt x="12" y="35"/>
                    <a:pt x="12" y="34"/>
                    <a:pt x="10" y="37"/>
                  </a:cubicBezTo>
                  <a:cubicBezTo>
                    <a:pt x="9" y="38"/>
                    <a:pt x="10" y="35"/>
                    <a:pt x="9" y="35"/>
                  </a:cubicBezTo>
                  <a:cubicBezTo>
                    <a:pt x="6" y="34"/>
                    <a:pt x="1" y="34"/>
                    <a:pt x="1" y="35"/>
                  </a:cubicBezTo>
                  <a:cubicBezTo>
                    <a:pt x="1" y="38"/>
                    <a:pt x="0" y="35"/>
                    <a:pt x="0" y="38"/>
                  </a:cubicBezTo>
                  <a:cubicBezTo>
                    <a:pt x="0" y="43"/>
                    <a:pt x="10" y="40"/>
                    <a:pt x="10" y="41"/>
                  </a:cubicBezTo>
                  <a:cubicBezTo>
                    <a:pt x="12" y="44"/>
                    <a:pt x="16" y="38"/>
                    <a:pt x="18" y="41"/>
                  </a:cubicBezTo>
                  <a:cubicBezTo>
                    <a:pt x="19" y="46"/>
                    <a:pt x="21" y="43"/>
                    <a:pt x="22" y="44"/>
                  </a:cubicBezTo>
                  <a:cubicBezTo>
                    <a:pt x="24" y="46"/>
                    <a:pt x="24" y="41"/>
                    <a:pt x="29" y="43"/>
                  </a:cubicBezTo>
                  <a:cubicBezTo>
                    <a:pt x="33" y="44"/>
                    <a:pt x="32" y="41"/>
                    <a:pt x="35" y="43"/>
                  </a:cubicBezTo>
                  <a:cubicBezTo>
                    <a:pt x="41" y="41"/>
                    <a:pt x="32" y="37"/>
                    <a:pt x="39" y="35"/>
                  </a:cubicBezTo>
                  <a:cubicBezTo>
                    <a:pt x="45" y="34"/>
                    <a:pt x="42" y="31"/>
                    <a:pt x="45" y="31"/>
                  </a:cubicBezTo>
                  <a:cubicBezTo>
                    <a:pt x="50" y="32"/>
                    <a:pt x="48" y="26"/>
                    <a:pt x="50" y="31"/>
                  </a:cubicBezTo>
                  <a:cubicBezTo>
                    <a:pt x="51" y="35"/>
                    <a:pt x="53" y="31"/>
                    <a:pt x="54" y="32"/>
                  </a:cubicBezTo>
                  <a:cubicBezTo>
                    <a:pt x="57" y="34"/>
                    <a:pt x="57" y="31"/>
                    <a:pt x="59" y="26"/>
                  </a:cubicBezTo>
                  <a:cubicBezTo>
                    <a:pt x="60" y="23"/>
                    <a:pt x="69" y="27"/>
                    <a:pt x="71" y="21"/>
                  </a:cubicBezTo>
                  <a:cubicBezTo>
                    <a:pt x="72" y="18"/>
                    <a:pt x="80" y="17"/>
                    <a:pt x="83" y="15"/>
                  </a:cubicBezTo>
                  <a:cubicBezTo>
                    <a:pt x="85" y="13"/>
                    <a:pt x="85" y="15"/>
                    <a:pt x="86" y="12"/>
                  </a:cubicBezTo>
                  <a:cubicBezTo>
                    <a:pt x="83" y="7"/>
                    <a:pt x="80" y="10"/>
                    <a:pt x="79" y="7"/>
                  </a:cubicBezTo>
                  <a:cubicBezTo>
                    <a:pt x="79" y="4"/>
                    <a:pt x="72" y="4"/>
                    <a:pt x="62" y="4"/>
                  </a:cubicBezTo>
                  <a:cubicBezTo>
                    <a:pt x="50" y="3"/>
                    <a:pt x="50" y="6"/>
                    <a:pt x="47" y="4"/>
                  </a:cubicBezTo>
                  <a:cubicBezTo>
                    <a:pt x="45" y="3"/>
                    <a:pt x="41" y="0"/>
                    <a:pt x="36" y="1"/>
                  </a:cubicBezTo>
                  <a:cubicBezTo>
                    <a:pt x="30" y="3"/>
                    <a:pt x="35" y="10"/>
                    <a:pt x="32" y="9"/>
                  </a:cubicBezTo>
                  <a:cubicBezTo>
                    <a:pt x="29" y="7"/>
                    <a:pt x="22" y="4"/>
                    <a:pt x="18" y="4"/>
                  </a:cubicBezTo>
                  <a:cubicBezTo>
                    <a:pt x="13" y="6"/>
                    <a:pt x="13" y="9"/>
                    <a:pt x="13" y="10"/>
                  </a:cubicBezTo>
                </a:path>
              </a:pathLst>
            </a:custGeom>
            <a:grpFill/>
            <a:ln w="3175" cmpd="sng">
              <a:solidFill>
                <a:srgbClr val="5B616A"/>
              </a:solidFill>
              <a:round/>
              <a:headEnd/>
              <a:tailEnd/>
            </a:ln>
          </p:spPr>
          <p:txBody>
            <a:bodyPr/>
            <a:lstStyle/>
            <a:p>
              <a:endParaRPr lang="en-GB"/>
            </a:p>
          </p:txBody>
        </p:sp>
        <p:sp>
          <p:nvSpPr>
            <p:cNvPr id="109" name="Freeform 52">
              <a:extLst>
                <a:ext uri="{FF2B5EF4-FFF2-40B4-BE49-F238E27FC236}">
                  <a16:creationId xmlns:a16="http://schemas.microsoft.com/office/drawing/2014/main" id="{0D7F601E-1CA9-E411-6A32-67564FDC04AD}"/>
                </a:ext>
              </a:extLst>
            </p:cNvPr>
            <p:cNvSpPr>
              <a:spLocks/>
            </p:cNvSpPr>
            <p:nvPr/>
          </p:nvSpPr>
          <p:spPr bwMode="auto">
            <a:xfrm>
              <a:off x="6609474" y="3826394"/>
              <a:ext cx="199241" cy="155855"/>
            </a:xfrm>
            <a:custGeom>
              <a:avLst/>
              <a:gdLst/>
              <a:ahLst/>
              <a:cxnLst>
                <a:cxn ang="0">
                  <a:pos x="31" y="9"/>
                </a:cxn>
                <a:cxn ang="0">
                  <a:pos x="26" y="8"/>
                </a:cxn>
                <a:cxn ang="0">
                  <a:pos x="27" y="5"/>
                </a:cxn>
                <a:cxn ang="0">
                  <a:pos x="27" y="3"/>
                </a:cxn>
                <a:cxn ang="0">
                  <a:pos x="26" y="0"/>
                </a:cxn>
                <a:cxn ang="0">
                  <a:pos x="23" y="3"/>
                </a:cxn>
                <a:cxn ang="0">
                  <a:pos x="18" y="3"/>
                </a:cxn>
                <a:cxn ang="0">
                  <a:pos x="15" y="9"/>
                </a:cxn>
                <a:cxn ang="0">
                  <a:pos x="12" y="14"/>
                </a:cxn>
                <a:cxn ang="0">
                  <a:pos x="6" y="16"/>
                </a:cxn>
                <a:cxn ang="0">
                  <a:pos x="1" y="20"/>
                </a:cxn>
                <a:cxn ang="0">
                  <a:pos x="4" y="22"/>
                </a:cxn>
                <a:cxn ang="0">
                  <a:pos x="7" y="23"/>
                </a:cxn>
                <a:cxn ang="0">
                  <a:pos x="7" y="30"/>
                </a:cxn>
                <a:cxn ang="0">
                  <a:pos x="6" y="37"/>
                </a:cxn>
                <a:cxn ang="0">
                  <a:pos x="4" y="44"/>
                </a:cxn>
                <a:cxn ang="0">
                  <a:pos x="7" y="44"/>
                </a:cxn>
                <a:cxn ang="0">
                  <a:pos x="14" y="42"/>
                </a:cxn>
                <a:cxn ang="0">
                  <a:pos x="17" y="44"/>
                </a:cxn>
                <a:cxn ang="0">
                  <a:pos x="18" y="39"/>
                </a:cxn>
                <a:cxn ang="0">
                  <a:pos x="24" y="39"/>
                </a:cxn>
                <a:cxn ang="0">
                  <a:pos x="24" y="34"/>
                </a:cxn>
                <a:cxn ang="0">
                  <a:pos x="31" y="30"/>
                </a:cxn>
                <a:cxn ang="0">
                  <a:pos x="32" y="34"/>
                </a:cxn>
                <a:cxn ang="0">
                  <a:pos x="35" y="37"/>
                </a:cxn>
                <a:cxn ang="0">
                  <a:pos x="38" y="47"/>
                </a:cxn>
                <a:cxn ang="0">
                  <a:pos x="44" y="44"/>
                </a:cxn>
                <a:cxn ang="0">
                  <a:pos x="47" y="41"/>
                </a:cxn>
                <a:cxn ang="0">
                  <a:pos x="52" y="41"/>
                </a:cxn>
                <a:cxn ang="0">
                  <a:pos x="55" y="41"/>
                </a:cxn>
                <a:cxn ang="0">
                  <a:pos x="60" y="42"/>
                </a:cxn>
                <a:cxn ang="0">
                  <a:pos x="63" y="39"/>
                </a:cxn>
                <a:cxn ang="0">
                  <a:pos x="61" y="33"/>
                </a:cxn>
                <a:cxn ang="0">
                  <a:pos x="61" y="28"/>
                </a:cxn>
                <a:cxn ang="0">
                  <a:pos x="55" y="28"/>
                </a:cxn>
                <a:cxn ang="0">
                  <a:pos x="54" y="23"/>
                </a:cxn>
                <a:cxn ang="0">
                  <a:pos x="52" y="19"/>
                </a:cxn>
                <a:cxn ang="0">
                  <a:pos x="46" y="19"/>
                </a:cxn>
                <a:cxn ang="0">
                  <a:pos x="40" y="20"/>
                </a:cxn>
                <a:cxn ang="0">
                  <a:pos x="35" y="17"/>
                </a:cxn>
                <a:cxn ang="0">
                  <a:pos x="27" y="17"/>
                </a:cxn>
                <a:cxn ang="0">
                  <a:pos x="17" y="14"/>
                </a:cxn>
                <a:cxn ang="0">
                  <a:pos x="18" y="11"/>
                </a:cxn>
                <a:cxn ang="0">
                  <a:pos x="26" y="11"/>
                </a:cxn>
                <a:cxn ang="0">
                  <a:pos x="27" y="13"/>
                </a:cxn>
                <a:cxn ang="0">
                  <a:pos x="31" y="9"/>
                </a:cxn>
              </a:cxnLst>
              <a:rect l="0" t="0" r="r" b="b"/>
              <a:pathLst>
                <a:path w="64" h="50">
                  <a:moveTo>
                    <a:pt x="31" y="9"/>
                  </a:moveTo>
                  <a:cubicBezTo>
                    <a:pt x="26" y="11"/>
                    <a:pt x="27" y="8"/>
                    <a:pt x="26" y="8"/>
                  </a:cubicBezTo>
                  <a:cubicBezTo>
                    <a:pt x="24" y="8"/>
                    <a:pt x="26" y="6"/>
                    <a:pt x="27" y="5"/>
                  </a:cubicBezTo>
                  <a:cubicBezTo>
                    <a:pt x="29" y="3"/>
                    <a:pt x="29" y="3"/>
                    <a:pt x="27" y="3"/>
                  </a:cubicBezTo>
                  <a:cubicBezTo>
                    <a:pt x="27" y="3"/>
                    <a:pt x="27" y="0"/>
                    <a:pt x="26" y="0"/>
                  </a:cubicBezTo>
                  <a:cubicBezTo>
                    <a:pt x="24" y="0"/>
                    <a:pt x="26" y="2"/>
                    <a:pt x="23" y="3"/>
                  </a:cubicBezTo>
                  <a:cubicBezTo>
                    <a:pt x="18" y="5"/>
                    <a:pt x="18" y="2"/>
                    <a:pt x="18" y="3"/>
                  </a:cubicBezTo>
                  <a:cubicBezTo>
                    <a:pt x="15" y="5"/>
                    <a:pt x="18" y="9"/>
                    <a:pt x="15" y="9"/>
                  </a:cubicBezTo>
                  <a:cubicBezTo>
                    <a:pt x="10" y="9"/>
                    <a:pt x="15" y="9"/>
                    <a:pt x="12" y="14"/>
                  </a:cubicBezTo>
                  <a:cubicBezTo>
                    <a:pt x="10" y="17"/>
                    <a:pt x="9" y="17"/>
                    <a:pt x="6" y="16"/>
                  </a:cubicBezTo>
                  <a:cubicBezTo>
                    <a:pt x="3" y="16"/>
                    <a:pt x="0" y="20"/>
                    <a:pt x="1" y="20"/>
                  </a:cubicBezTo>
                  <a:cubicBezTo>
                    <a:pt x="3" y="20"/>
                    <a:pt x="4" y="20"/>
                    <a:pt x="4" y="22"/>
                  </a:cubicBezTo>
                  <a:cubicBezTo>
                    <a:pt x="4" y="25"/>
                    <a:pt x="6" y="22"/>
                    <a:pt x="7" y="23"/>
                  </a:cubicBezTo>
                  <a:cubicBezTo>
                    <a:pt x="9" y="25"/>
                    <a:pt x="6" y="27"/>
                    <a:pt x="7" y="30"/>
                  </a:cubicBezTo>
                  <a:cubicBezTo>
                    <a:pt x="10" y="33"/>
                    <a:pt x="9" y="33"/>
                    <a:pt x="6" y="37"/>
                  </a:cubicBezTo>
                  <a:cubicBezTo>
                    <a:pt x="4" y="41"/>
                    <a:pt x="4" y="42"/>
                    <a:pt x="4" y="44"/>
                  </a:cubicBezTo>
                  <a:cubicBezTo>
                    <a:pt x="6" y="47"/>
                    <a:pt x="7" y="47"/>
                    <a:pt x="7" y="44"/>
                  </a:cubicBezTo>
                  <a:cubicBezTo>
                    <a:pt x="9" y="42"/>
                    <a:pt x="10" y="42"/>
                    <a:pt x="14" y="42"/>
                  </a:cubicBezTo>
                  <a:cubicBezTo>
                    <a:pt x="15" y="41"/>
                    <a:pt x="17" y="44"/>
                    <a:pt x="17" y="44"/>
                  </a:cubicBezTo>
                  <a:cubicBezTo>
                    <a:pt x="18" y="44"/>
                    <a:pt x="17" y="41"/>
                    <a:pt x="18" y="39"/>
                  </a:cubicBezTo>
                  <a:cubicBezTo>
                    <a:pt x="21" y="37"/>
                    <a:pt x="23" y="41"/>
                    <a:pt x="24" y="39"/>
                  </a:cubicBezTo>
                  <a:cubicBezTo>
                    <a:pt x="26" y="37"/>
                    <a:pt x="23" y="36"/>
                    <a:pt x="24" y="34"/>
                  </a:cubicBezTo>
                  <a:cubicBezTo>
                    <a:pt x="27" y="33"/>
                    <a:pt x="26" y="28"/>
                    <a:pt x="31" y="30"/>
                  </a:cubicBezTo>
                  <a:cubicBezTo>
                    <a:pt x="35" y="31"/>
                    <a:pt x="32" y="33"/>
                    <a:pt x="32" y="34"/>
                  </a:cubicBezTo>
                  <a:cubicBezTo>
                    <a:pt x="33" y="36"/>
                    <a:pt x="35" y="31"/>
                    <a:pt x="35" y="37"/>
                  </a:cubicBezTo>
                  <a:cubicBezTo>
                    <a:pt x="33" y="47"/>
                    <a:pt x="35" y="50"/>
                    <a:pt x="38" y="47"/>
                  </a:cubicBezTo>
                  <a:cubicBezTo>
                    <a:pt x="41" y="45"/>
                    <a:pt x="44" y="45"/>
                    <a:pt x="44" y="44"/>
                  </a:cubicBezTo>
                  <a:cubicBezTo>
                    <a:pt x="44" y="42"/>
                    <a:pt x="46" y="42"/>
                    <a:pt x="47" y="41"/>
                  </a:cubicBezTo>
                  <a:cubicBezTo>
                    <a:pt x="49" y="39"/>
                    <a:pt x="54" y="39"/>
                    <a:pt x="52" y="41"/>
                  </a:cubicBezTo>
                  <a:cubicBezTo>
                    <a:pt x="50" y="44"/>
                    <a:pt x="52" y="44"/>
                    <a:pt x="55" y="41"/>
                  </a:cubicBezTo>
                  <a:cubicBezTo>
                    <a:pt x="58" y="39"/>
                    <a:pt x="61" y="41"/>
                    <a:pt x="60" y="42"/>
                  </a:cubicBezTo>
                  <a:cubicBezTo>
                    <a:pt x="63" y="42"/>
                    <a:pt x="64" y="41"/>
                    <a:pt x="63" y="39"/>
                  </a:cubicBezTo>
                  <a:cubicBezTo>
                    <a:pt x="60" y="37"/>
                    <a:pt x="63" y="34"/>
                    <a:pt x="61" y="33"/>
                  </a:cubicBezTo>
                  <a:cubicBezTo>
                    <a:pt x="60" y="31"/>
                    <a:pt x="61" y="30"/>
                    <a:pt x="61" y="28"/>
                  </a:cubicBezTo>
                  <a:cubicBezTo>
                    <a:pt x="60" y="27"/>
                    <a:pt x="55" y="25"/>
                    <a:pt x="55" y="28"/>
                  </a:cubicBezTo>
                  <a:cubicBezTo>
                    <a:pt x="55" y="30"/>
                    <a:pt x="52" y="27"/>
                    <a:pt x="54" y="23"/>
                  </a:cubicBezTo>
                  <a:cubicBezTo>
                    <a:pt x="54" y="22"/>
                    <a:pt x="50" y="22"/>
                    <a:pt x="52" y="19"/>
                  </a:cubicBezTo>
                  <a:cubicBezTo>
                    <a:pt x="49" y="17"/>
                    <a:pt x="50" y="20"/>
                    <a:pt x="46" y="19"/>
                  </a:cubicBezTo>
                  <a:cubicBezTo>
                    <a:pt x="41" y="17"/>
                    <a:pt x="41" y="22"/>
                    <a:pt x="40" y="20"/>
                  </a:cubicBezTo>
                  <a:cubicBezTo>
                    <a:pt x="38" y="19"/>
                    <a:pt x="37" y="22"/>
                    <a:pt x="35" y="17"/>
                  </a:cubicBezTo>
                  <a:cubicBezTo>
                    <a:pt x="33" y="14"/>
                    <a:pt x="29" y="20"/>
                    <a:pt x="27" y="17"/>
                  </a:cubicBezTo>
                  <a:cubicBezTo>
                    <a:pt x="27" y="16"/>
                    <a:pt x="17" y="19"/>
                    <a:pt x="17" y="14"/>
                  </a:cubicBezTo>
                  <a:cubicBezTo>
                    <a:pt x="17" y="11"/>
                    <a:pt x="18" y="14"/>
                    <a:pt x="18" y="11"/>
                  </a:cubicBezTo>
                  <a:cubicBezTo>
                    <a:pt x="18" y="9"/>
                    <a:pt x="23" y="9"/>
                    <a:pt x="26" y="11"/>
                  </a:cubicBezTo>
                  <a:cubicBezTo>
                    <a:pt x="27" y="11"/>
                    <a:pt x="26" y="14"/>
                    <a:pt x="27" y="13"/>
                  </a:cubicBezTo>
                  <a:cubicBezTo>
                    <a:pt x="29" y="9"/>
                    <a:pt x="29" y="11"/>
                    <a:pt x="31" y="9"/>
                  </a:cubicBezTo>
                </a:path>
              </a:pathLst>
            </a:custGeom>
            <a:grpFill/>
            <a:ln w="3175" cmpd="sng">
              <a:solidFill>
                <a:srgbClr val="5B616A"/>
              </a:solidFill>
              <a:round/>
              <a:headEnd/>
              <a:tailEnd/>
            </a:ln>
          </p:spPr>
          <p:txBody>
            <a:bodyPr/>
            <a:lstStyle/>
            <a:p>
              <a:endParaRPr lang="en-GB"/>
            </a:p>
          </p:txBody>
        </p:sp>
        <p:sp>
          <p:nvSpPr>
            <p:cNvPr id="110" name="Freeform 53">
              <a:extLst>
                <a:ext uri="{FF2B5EF4-FFF2-40B4-BE49-F238E27FC236}">
                  <a16:creationId xmlns:a16="http://schemas.microsoft.com/office/drawing/2014/main" id="{A2AB02A8-368B-42AD-2C22-A3BEB79C5BEF}"/>
                </a:ext>
              </a:extLst>
            </p:cNvPr>
            <p:cNvSpPr>
              <a:spLocks/>
            </p:cNvSpPr>
            <p:nvPr/>
          </p:nvSpPr>
          <p:spPr bwMode="auto">
            <a:xfrm>
              <a:off x="7912574" y="4346981"/>
              <a:ext cx="53024" cy="126933"/>
            </a:xfrm>
            <a:custGeom>
              <a:avLst/>
              <a:gdLst/>
              <a:ahLst/>
              <a:cxnLst>
                <a:cxn ang="0">
                  <a:pos x="3" y="12"/>
                </a:cxn>
                <a:cxn ang="0">
                  <a:pos x="11" y="3"/>
                </a:cxn>
                <a:cxn ang="0">
                  <a:pos x="14" y="3"/>
                </a:cxn>
                <a:cxn ang="0">
                  <a:pos x="16" y="9"/>
                </a:cxn>
                <a:cxn ang="0">
                  <a:pos x="13" y="22"/>
                </a:cxn>
                <a:cxn ang="0">
                  <a:pos x="8" y="34"/>
                </a:cxn>
                <a:cxn ang="0">
                  <a:pos x="5" y="33"/>
                </a:cxn>
                <a:cxn ang="0">
                  <a:pos x="2" y="26"/>
                </a:cxn>
                <a:cxn ang="0">
                  <a:pos x="3" y="12"/>
                </a:cxn>
              </a:cxnLst>
              <a:rect l="0" t="0" r="r" b="b"/>
              <a:pathLst>
                <a:path w="17" h="41">
                  <a:moveTo>
                    <a:pt x="3" y="12"/>
                  </a:moveTo>
                  <a:cubicBezTo>
                    <a:pt x="8" y="6"/>
                    <a:pt x="10" y="4"/>
                    <a:pt x="11" y="3"/>
                  </a:cubicBezTo>
                  <a:cubicBezTo>
                    <a:pt x="13" y="3"/>
                    <a:pt x="13" y="0"/>
                    <a:pt x="14" y="3"/>
                  </a:cubicBezTo>
                  <a:cubicBezTo>
                    <a:pt x="17" y="6"/>
                    <a:pt x="14" y="6"/>
                    <a:pt x="16" y="9"/>
                  </a:cubicBezTo>
                  <a:cubicBezTo>
                    <a:pt x="16" y="11"/>
                    <a:pt x="14" y="14"/>
                    <a:pt x="13" y="22"/>
                  </a:cubicBezTo>
                  <a:cubicBezTo>
                    <a:pt x="11" y="31"/>
                    <a:pt x="8" y="28"/>
                    <a:pt x="8" y="34"/>
                  </a:cubicBezTo>
                  <a:cubicBezTo>
                    <a:pt x="8" y="41"/>
                    <a:pt x="7" y="36"/>
                    <a:pt x="5" y="33"/>
                  </a:cubicBezTo>
                  <a:cubicBezTo>
                    <a:pt x="5" y="30"/>
                    <a:pt x="3" y="33"/>
                    <a:pt x="2" y="26"/>
                  </a:cubicBezTo>
                  <a:cubicBezTo>
                    <a:pt x="0" y="22"/>
                    <a:pt x="0" y="19"/>
                    <a:pt x="3" y="12"/>
                  </a:cubicBezTo>
                </a:path>
              </a:pathLst>
            </a:custGeom>
            <a:grpFill/>
            <a:ln w="3175" cmpd="sng">
              <a:solidFill>
                <a:srgbClr val="5B616A"/>
              </a:solidFill>
              <a:round/>
              <a:headEnd/>
              <a:tailEnd/>
            </a:ln>
          </p:spPr>
          <p:txBody>
            <a:bodyPr/>
            <a:lstStyle/>
            <a:p>
              <a:endParaRPr lang="en-GB"/>
            </a:p>
          </p:txBody>
        </p:sp>
        <p:sp>
          <p:nvSpPr>
            <p:cNvPr id="111" name="Freeform 54">
              <a:extLst>
                <a:ext uri="{FF2B5EF4-FFF2-40B4-BE49-F238E27FC236}">
                  <a16:creationId xmlns:a16="http://schemas.microsoft.com/office/drawing/2014/main" id="{4FF15562-BA4A-01A5-5369-A1EBB53415F5}"/>
                </a:ext>
              </a:extLst>
            </p:cNvPr>
            <p:cNvSpPr>
              <a:spLocks/>
            </p:cNvSpPr>
            <p:nvPr/>
          </p:nvSpPr>
          <p:spPr bwMode="auto">
            <a:xfrm>
              <a:off x="8025049" y="3760517"/>
              <a:ext cx="155858" cy="189597"/>
            </a:xfrm>
            <a:custGeom>
              <a:avLst/>
              <a:gdLst/>
              <a:ahLst/>
              <a:cxnLst>
                <a:cxn ang="0">
                  <a:pos x="0" y="34"/>
                </a:cxn>
                <a:cxn ang="0">
                  <a:pos x="3" y="37"/>
                </a:cxn>
                <a:cxn ang="0">
                  <a:pos x="7" y="42"/>
                </a:cxn>
                <a:cxn ang="0">
                  <a:pos x="6" y="48"/>
                </a:cxn>
                <a:cxn ang="0">
                  <a:pos x="4" y="51"/>
                </a:cxn>
                <a:cxn ang="0">
                  <a:pos x="4" y="54"/>
                </a:cxn>
                <a:cxn ang="0">
                  <a:pos x="6" y="57"/>
                </a:cxn>
                <a:cxn ang="0">
                  <a:pos x="9" y="59"/>
                </a:cxn>
                <a:cxn ang="0">
                  <a:pos x="12" y="57"/>
                </a:cxn>
                <a:cxn ang="0">
                  <a:pos x="14" y="57"/>
                </a:cxn>
                <a:cxn ang="0">
                  <a:pos x="18" y="57"/>
                </a:cxn>
                <a:cxn ang="0">
                  <a:pos x="21" y="53"/>
                </a:cxn>
                <a:cxn ang="0">
                  <a:pos x="30" y="51"/>
                </a:cxn>
                <a:cxn ang="0">
                  <a:pos x="32" y="48"/>
                </a:cxn>
                <a:cxn ang="0">
                  <a:pos x="27" y="45"/>
                </a:cxn>
                <a:cxn ang="0">
                  <a:pos x="24" y="42"/>
                </a:cxn>
                <a:cxn ang="0">
                  <a:pos x="24" y="39"/>
                </a:cxn>
                <a:cxn ang="0">
                  <a:pos x="27" y="34"/>
                </a:cxn>
                <a:cxn ang="0">
                  <a:pos x="33" y="31"/>
                </a:cxn>
                <a:cxn ang="0">
                  <a:pos x="41" y="25"/>
                </a:cxn>
                <a:cxn ang="0">
                  <a:pos x="43" y="19"/>
                </a:cxn>
                <a:cxn ang="0">
                  <a:pos x="43" y="14"/>
                </a:cxn>
                <a:cxn ang="0">
                  <a:pos x="47" y="8"/>
                </a:cxn>
                <a:cxn ang="0">
                  <a:pos x="50" y="8"/>
                </a:cxn>
                <a:cxn ang="0">
                  <a:pos x="49" y="6"/>
                </a:cxn>
                <a:cxn ang="0">
                  <a:pos x="47" y="5"/>
                </a:cxn>
                <a:cxn ang="0">
                  <a:pos x="44" y="0"/>
                </a:cxn>
                <a:cxn ang="0">
                  <a:pos x="41" y="6"/>
                </a:cxn>
                <a:cxn ang="0">
                  <a:pos x="36" y="11"/>
                </a:cxn>
                <a:cxn ang="0">
                  <a:pos x="33" y="11"/>
                </a:cxn>
                <a:cxn ang="0">
                  <a:pos x="29" y="12"/>
                </a:cxn>
                <a:cxn ang="0">
                  <a:pos x="30" y="17"/>
                </a:cxn>
                <a:cxn ang="0">
                  <a:pos x="27" y="17"/>
                </a:cxn>
                <a:cxn ang="0">
                  <a:pos x="23" y="17"/>
                </a:cxn>
                <a:cxn ang="0">
                  <a:pos x="20" y="14"/>
                </a:cxn>
                <a:cxn ang="0">
                  <a:pos x="18" y="15"/>
                </a:cxn>
                <a:cxn ang="0">
                  <a:pos x="17" y="19"/>
                </a:cxn>
                <a:cxn ang="0">
                  <a:pos x="12" y="23"/>
                </a:cxn>
                <a:cxn ang="0">
                  <a:pos x="9" y="25"/>
                </a:cxn>
                <a:cxn ang="0">
                  <a:pos x="7" y="26"/>
                </a:cxn>
                <a:cxn ang="0">
                  <a:pos x="4" y="28"/>
                </a:cxn>
                <a:cxn ang="0">
                  <a:pos x="0" y="33"/>
                </a:cxn>
                <a:cxn ang="0">
                  <a:pos x="0" y="34"/>
                </a:cxn>
              </a:cxnLst>
              <a:rect l="0" t="0" r="r" b="b"/>
              <a:pathLst>
                <a:path w="50" h="61">
                  <a:moveTo>
                    <a:pt x="0" y="34"/>
                  </a:moveTo>
                  <a:cubicBezTo>
                    <a:pt x="0" y="36"/>
                    <a:pt x="1" y="39"/>
                    <a:pt x="3" y="37"/>
                  </a:cubicBezTo>
                  <a:cubicBezTo>
                    <a:pt x="4" y="36"/>
                    <a:pt x="9" y="39"/>
                    <a:pt x="7" y="42"/>
                  </a:cubicBezTo>
                  <a:cubicBezTo>
                    <a:pt x="7" y="45"/>
                    <a:pt x="4" y="47"/>
                    <a:pt x="6" y="48"/>
                  </a:cubicBezTo>
                  <a:cubicBezTo>
                    <a:pt x="7" y="50"/>
                    <a:pt x="4" y="48"/>
                    <a:pt x="4" y="51"/>
                  </a:cubicBezTo>
                  <a:cubicBezTo>
                    <a:pt x="3" y="54"/>
                    <a:pt x="0" y="54"/>
                    <a:pt x="4" y="54"/>
                  </a:cubicBezTo>
                  <a:cubicBezTo>
                    <a:pt x="7" y="56"/>
                    <a:pt x="1" y="56"/>
                    <a:pt x="6" y="57"/>
                  </a:cubicBezTo>
                  <a:cubicBezTo>
                    <a:pt x="9" y="57"/>
                    <a:pt x="6" y="61"/>
                    <a:pt x="9" y="59"/>
                  </a:cubicBezTo>
                  <a:cubicBezTo>
                    <a:pt x="11" y="57"/>
                    <a:pt x="9" y="54"/>
                    <a:pt x="12" y="57"/>
                  </a:cubicBezTo>
                  <a:cubicBezTo>
                    <a:pt x="14" y="59"/>
                    <a:pt x="14" y="59"/>
                    <a:pt x="14" y="57"/>
                  </a:cubicBezTo>
                  <a:cubicBezTo>
                    <a:pt x="15" y="56"/>
                    <a:pt x="17" y="57"/>
                    <a:pt x="18" y="57"/>
                  </a:cubicBezTo>
                  <a:cubicBezTo>
                    <a:pt x="18" y="56"/>
                    <a:pt x="18" y="54"/>
                    <a:pt x="21" y="53"/>
                  </a:cubicBezTo>
                  <a:cubicBezTo>
                    <a:pt x="26" y="51"/>
                    <a:pt x="27" y="53"/>
                    <a:pt x="30" y="51"/>
                  </a:cubicBezTo>
                  <a:cubicBezTo>
                    <a:pt x="32" y="51"/>
                    <a:pt x="29" y="50"/>
                    <a:pt x="32" y="48"/>
                  </a:cubicBezTo>
                  <a:cubicBezTo>
                    <a:pt x="30" y="47"/>
                    <a:pt x="30" y="48"/>
                    <a:pt x="27" y="45"/>
                  </a:cubicBezTo>
                  <a:cubicBezTo>
                    <a:pt x="26" y="42"/>
                    <a:pt x="24" y="43"/>
                    <a:pt x="24" y="42"/>
                  </a:cubicBezTo>
                  <a:cubicBezTo>
                    <a:pt x="23" y="40"/>
                    <a:pt x="26" y="43"/>
                    <a:pt x="24" y="39"/>
                  </a:cubicBezTo>
                  <a:cubicBezTo>
                    <a:pt x="24" y="34"/>
                    <a:pt x="26" y="37"/>
                    <a:pt x="27" y="34"/>
                  </a:cubicBezTo>
                  <a:cubicBezTo>
                    <a:pt x="29" y="31"/>
                    <a:pt x="29" y="36"/>
                    <a:pt x="33" y="31"/>
                  </a:cubicBezTo>
                  <a:cubicBezTo>
                    <a:pt x="38" y="28"/>
                    <a:pt x="40" y="25"/>
                    <a:pt x="41" y="25"/>
                  </a:cubicBezTo>
                  <a:cubicBezTo>
                    <a:pt x="43" y="25"/>
                    <a:pt x="43" y="20"/>
                    <a:pt x="43" y="19"/>
                  </a:cubicBezTo>
                  <a:cubicBezTo>
                    <a:pt x="43" y="17"/>
                    <a:pt x="41" y="17"/>
                    <a:pt x="43" y="14"/>
                  </a:cubicBezTo>
                  <a:cubicBezTo>
                    <a:pt x="46" y="11"/>
                    <a:pt x="46" y="9"/>
                    <a:pt x="47" y="8"/>
                  </a:cubicBezTo>
                  <a:cubicBezTo>
                    <a:pt x="49" y="8"/>
                    <a:pt x="49" y="9"/>
                    <a:pt x="50" y="8"/>
                  </a:cubicBezTo>
                  <a:cubicBezTo>
                    <a:pt x="49" y="6"/>
                    <a:pt x="49" y="6"/>
                    <a:pt x="49" y="6"/>
                  </a:cubicBezTo>
                  <a:cubicBezTo>
                    <a:pt x="49" y="3"/>
                    <a:pt x="49" y="6"/>
                    <a:pt x="47" y="5"/>
                  </a:cubicBezTo>
                  <a:cubicBezTo>
                    <a:pt x="46" y="3"/>
                    <a:pt x="47" y="2"/>
                    <a:pt x="44" y="0"/>
                  </a:cubicBezTo>
                  <a:cubicBezTo>
                    <a:pt x="41" y="0"/>
                    <a:pt x="44" y="8"/>
                    <a:pt x="41" y="6"/>
                  </a:cubicBezTo>
                  <a:cubicBezTo>
                    <a:pt x="38" y="6"/>
                    <a:pt x="40" y="9"/>
                    <a:pt x="36" y="11"/>
                  </a:cubicBezTo>
                  <a:cubicBezTo>
                    <a:pt x="35" y="12"/>
                    <a:pt x="36" y="11"/>
                    <a:pt x="33" y="11"/>
                  </a:cubicBezTo>
                  <a:cubicBezTo>
                    <a:pt x="32" y="12"/>
                    <a:pt x="29" y="9"/>
                    <a:pt x="29" y="12"/>
                  </a:cubicBezTo>
                  <a:cubicBezTo>
                    <a:pt x="29" y="15"/>
                    <a:pt x="32" y="15"/>
                    <a:pt x="30" y="17"/>
                  </a:cubicBezTo>
                  <a:cubicBezTo>
                    <a:pt x="29" y="19"/>
                    <a:pt x="29" y="17"/>
                    <a:pt x="27" y="17"/>
                  </a:cubicBezTo>
                  <a:cubicBezTo>
                    <a:pt x="26" y="19"/>
                    <a:pt x="24" y="17"/>
                    <a:pt x="23" y="17"/>
                  </a:cubicBezTo>
                  <a:cubicBezTo>
                    <a:pt x="21" y="17"/>
                    <a:pt x="21" y="12"/>
                    <a:pt x="20" y="14"/>
                  </a:cubicBezTo>
                  <a:cubicBezTo>
                    <a:pt x="18" y="15"/>
                    <a:pt x="20" y="14"/>
                    <a:pt x="18" y="15"/>
                  </a:cubicBezTo>
                  <a:cubicBezTo>
                    <a:pt x="17" y="17"/>
                    <a:pt x="18" y="17"/>
                    <a:pt x="17" y="19"/>
                  </a:cubicBezTo>
                  <a:cubicBezTo>
                    <a:pt x="15" y="20"/>
                    <a:pt x="14" y="23"/>
                    <a:pt x="12" y="23"/>
                  </a:cubicBezTo>
                  <a:cubicBezTo>
                    <a:pt x="9" y="23"/>
                    <a:pt x="11" y="25"/>
                    <a:pt x="9" y="25"/>
                  </a:cubicBezTo>
                  <a:cubicBezTo>
                    <a:pt x="7" y="25"/>
                    <a:pt x="9" y="26"/>
                    <a:pt x="7" y="26"/>
                  </a:cubicBezTo>
                  <a:cubicBezTo>
                    <a:pt x="4" y="28"/>
                    <a:pt x="6" y="28"/>
                    <a:pt x="4" y="28"/>
                  </a:cubicBezTo>
                  <a:cubicBezTo>
                    <a:pt x="3" y="28"/>
                    <a:pt x="1" y="31"/>
                    <a:pt x="0" y="33"/>
                  </a:cubicBezTo>
                  <a:cubicBezTo>
                    <a:pt x="0" y="34"/>
                    <a:pt x="0" y="34"/>
                    <a:pt x="0" y="34"/>
                  </a:cubicBezTo>
                  <a:close/>
                </a:path>
              </a:pathLst>
            </a:custGeom>
            <a:grpFill/>
            <a:ln w="3175" cmpd="sng">
              <a:solidFill>
                <a:srgbClr val="5B616A"/>
              </a:solidFill>
              <a:round/>
              <a:headEnd/>
              <a:tailEnd/>
            </a:ln>
          </p:spPr>
          <p:txBody>
            <a:bodyPr/>
            <a:lstStyle/>
            <a:p>
              <a:endParaRPr lang="en-GB"/>
            </a:p>
          </p:txBody>
        </p:sp>
        <p:sp>
          <p:nvSpPr>
            <p:cNvPr id="112" name="Freeform 55">
              <a:extLst>
                <a:ext uri="{FF2B5EF4-FFF2-40B4-BE49-F238E27FC236}">
                  <a16:creationId xmlns:a16="http://schemas.microsoft.com/office/drawing/2014/main" id="{E637AD8A-FD0D-9A6C-C736-13C23BE79CD4}"/>
                </a:ext>
              </a:extLst>
            </p:cNvPr>
            <p:cNvSpPr>
              <a:spLocks/>
            </p:cNvSpPr>
            <p:nvPr/>
          </p:nvSpPr>
          <p:spPr bwMode="auto">
            <a:xfrm>
              <a:off x="8065218" y="3909944"/>
              <a:ext cx="88374" cy="149428"/>
            </a:xfrm>
            <a:custGeom>
              <a:avLst/>
              <a:gdLst/>
              <a:ahLst/>
              <a:cxnLst>
                <a:cxn ang="0">
                  <a:pos x="5" y="9"/>
                </a:cxn>
                <a:cxn ang="0">
                  <a:pos x="3" y="10"/>
                </a:cxn>
                <a:cxn ang="0">
                  <a:pos x="5" y="15"/>
                </a:cxn>
                <a:cxn ang="0">
                  <a:pos x="6" y="20"/>
                </a:cxn>
                <a:cxn ang="0">
                  <a:pos x="5" y="18"/>
                </a:cxn>
                <a:cxn ang="0">
                  <a:pos x="2" y="18"/>
                </a:cxn>
                <a:cxn ang="0">
                  <a:pos x="2" y="20"/>
                </a:cxn>
                <a:cxn ang="0">
                  <a:pos x="0" y="21"/>
                </a:cxn>
                <a:cxn ang="0">
                  <a:pos x="3" y="23"/>
                </a:cxn>
                <a:cxn ang="0">
                  <a:pos x="3" y="28"/>
                </a:cxn>
                <a:cxn ang="0">
                  <a:pos x="5" y="31"/>
                </a:cxn>
                <a:cxn ang="0">
                  <a:pos x="3" y="34"/>
                </a:cxn>
                <a:cxn ang="0">
                  <a:pos x="2" y="39"/>
                </a:cxn>
                <a:cxn ang="0">
                  <a:pos x="2" y="42"/>
                </a:cxn>
                <a:cxn ang="0">
                  <a:pos x="2" y="43"/>
                </a:cxn>
                <a:cxn ang="0">
                  <a:pos x="3" y="45"/>
                </a:cxn>
                <a:cxn ang="0">
                  <a:pos x="5" y="45"/>
                </a:cxn>
                <a:cxn ang="0">
                  <a:pos x="6" y="47"/>
                </a:cxn>
                <a:cxn ang="0">
                  <a:pos x="8" y="43"/>
                </a:cxn>
                <a:cxn ang="0">
                  <a:pos x="9" y="43"/>
                </a:cxn>
                <a:cxn ang="0">
                  <a:pos x="11" y="45"/>
                </a:cxn>
                <a:cxn ang="0">
                  <a:pos x="11" y="43"/>
                </a:cxn>
                <a:cxn ang="0">
                  <a:pos x="11" y="42"/>
                </a:cxn>
                <a:cxn ang="0">
                  <a:pos x="13" y="43"/>
                </a:cxn>
                <a:cxn ang="0">
                  <a:pos x="13" y="40"/>
                </a:cxn>
                <a:cxn ang="0">
                  <a:pos x="19" y="42"/>
                </a:cxn>
                <a:cxn ang="0">
                  <a:pos x="20" y="39"/>
                </a:cxn>
                <a:cxn ang="0">
                  <a:pos x="25" y="39"/>
                </a:cxn>
                <a:cxn ang="0">
                  <a:pos x="28" y="29"/>
                </a:cxn>
                <a:cxn ang="0">
                  <a:pos x="26" y="28"/>
                </a:cxn>
                <a:cxn ang="0">
                  <a:pos x="26" y="20"/>
                </a:cxn>
                <a:cxn ang="0">
                  <a:pos x="22" y="7"/>
                </a:cxn>
                <a:cxn ang="0">
                  <a:pos x="19" y="0"/>
                </a:cxn>
                <a:cxn ang="0">
                  <a:pos x="17" y="3"/>
                </a:cxn>
                <a:cxn ang="0">
                  <a:pos x="8" y="4"/>
                </a:cxn>
                <a:cxn ang="0">
                  <a:pos x="5" y="9"/>
                </a:cxn>
              </a:cxnLst>
              <a:rect l="0" t="0" r="r" b="b"/>
              <a:pathLst>
                <a:path w="28" h="48">
                  <a:moveTo>
                    <a:pt x="5" y="9"/>
                  </a:moveTo>
                  <a:cubicBezTo>
                    <a:pt x="5" y="10"/>
                    <a:pt x="5" y="9"/>
                    <a:pt x="3" y="10"/>
                  </a:cubicBezTo>
                  <a:cubicBezTo>
                    <a:pt x="3" y="12"/>
                    <a:pt x="6" y="14"/>
                    <a:pt x="5" y="15"/>
                  </a:cubicBezTo>
                  <a:cubicBezTo>
                    <a:pt x="3" y="17"/>
                    <a:pt x="8" y="17"/>
                    <a:pt x="6" y="20"/>
                  </a:cubicBezTo>
                  <a:cubicBezTo>
                    <a:pt x="6" y="21"/>
                    <a:pt x="6" y="18"/>
                    <a:pt x="5" y="18"/>
                  </a:cubicBezTo>
                  <a:cubicBezTo>
                    <a:pt x="2" y="18"/>
                    <a:pt x="2" y="18"/>
                    <a:pt x="2" y="18"/>
                  </a:cubicBezTo>
                  <a:cubicBezTo>
                    <a:pt x="3" y="20"/>
                    <a:pt x="2" y="20"/>
                    <a:pt x="2" y="20"/>
                  </a:cubicBezTo>
                  <a:cubicBezTo>
                    <a:pt x="0" y="18"/>
                    <a:pt x="0" y="21"/>
                    <a:pt x="0" y="21"/>
                  </a:cubicBezTo>
                  <a:cubicBezTo>
                    <a:pt x="2" y="23"/>
                    <a:pt x="3" y="20"/>
                    <a:pt x="3" y="23"/>
                  </a:cubicBezTo>
                  <a:cubicBezTo>
                    <a:pt x="3" y="25"/>
                    <a:pt x="3" y="28"/>
                    <a:pt x="3" y="28"/>
                  </a:cubicBezTo>
                  <a:cubicBezTo>
                    <a:pt x="5" y="29"/>
                    <a:pt x="3" y="29"/>
                    <a:pt x="5" y="31"/>
                  </a:cubicBezTo>
                  <a:cubicBezTo>
                    <a:pt x="6" y="32"/>
                    <a:pt x="3" y="31"/>
                    <a:pt x="3" y="34"/>
                  </a:cubicBezTo>
                  <a:cubicBezTo>
                    <a:pt x="2" y="37"/>
                    <a:pt x="0" y="39"/>
                    <a:pt x="2" y="39"/>
                  </a:cubicBezTo>
                  <a:cubicBezTo>
                    <a:pt x="2" y="40"/>
                    <a:pt x="2" y="40"/>
                    <a:pt x="2" y="42"/>
                  </a:cubicBezTo>
                  <a:cubicBezTo>
                    <a:pt x="3" y="43"/>
                    <a:pt x="2" y="42"/>
                    <a:pt x="2" y="43"/>
                  </a:cubicBezTo>
                  <a:cubicBezTo>
                    <a:pt x="2" y="45"/>
                    <a:pt x="3" y="43"/>
                    <a:pt x="3" y="45"/>
                  </a:cubicBezTo>
                  <a:cubicBezTo>
                    <a:pt x="3" y="48"/>
                    <a:pt x="3" y="48"/>
                    <a:pt x="5" y="45"/>
                  </a:cubicBezTo>
                  <a:cubicBezTo>
                    <a:pt x="6" y="42"/>
                    <a:pt x="5" y="47"/>
                    <a:pt x="6" y="47"/>
                  </a:cubicBezTo>
                  <a:cubicBezTo>
                    <a:pt x="6" y="47"/>
                    <a:pt x="6" y="45"/>
                    <a:pt x="8" y="43"/>
                  </a:cubicBezTo>
                  <a:cubicBezTo>
                    <a:pt x="9" y="42"/>
                    <a:pt x="11" y="42"/>
                    <a:pt x="9" y="43"/>
                  </a:cubicBezTo>
                  <a:cubicBezTo>
                    <a:pt x="8" y="45"/>
                    <a:pt x="9" y="47"/>
                    <a:pt x="11" y="45"/>
                  </a:cubicBezTo>
                  <a:cubicBezTo>
                    <a:pt x="11" y="43"/>
                    <a:pt x="11" y="43"/>
                    <a:pt x="11" y="43"/>
                  </a:cubicBezTo>
                  <a:cubicBezTo>
                    <a:pt x="11" y="42"/>
                    <a:pt x="11" y="40"/>
                    <a:pt x="11" y="42"/>
                  </a:cubicBezTo>
                  <a:cubicBezTo>
                    <a:pt x="13" y="43"/>
                    <a:pt x="13" y="43"/>
                    <a:pt x="13" y="43"/>
                  </a:cubicBezTo>
                  <a:cubicBezTo>
                    <a:pt x="14" y="42"/>
                    <a:pt x="11" y="42"/>
                    <a:pt x="13" y="40"/>
                  </a:cubicBezTo>
                  <a:cubicBezTo>
                    <a:pt x="16" y="40"/>
                    <a:pt x="17" y="42"/>
                    <a:pt x="19" y="42"/>
                  </a:cubicBezTo>
                  <a:cubicBezTo>
                    <a:pt x="20" y="40"/>
                    <a:pt x="19" y="40"/>
                    <a:pt x="20" y="39"/>
                  </a:cubicBezTo>
                  <a:cubicBezTo>
                    <a:pt x="22" y="39"/>
                    <a:pt x="23" y="40"/>
                    <a:pt x="25" y="39"/>
                  </a:cubicBezTo>
                  <a:cubicBezTo>
                    <a:pt x="25" y="37"/>
                    <a:pt x="28" y="32"/>
                    <a:pt x="28" y="29"/>
                  </a:cubicBezTo>
                  <a:cubicBezTo>
                    <a:pt x="28" y="26"/>
                    <a:pt x="26" y="31"/>
                    <a:pt x="26" y="28"/>
                  </a:cubicBezTo>
                  <a:cubicBezTo>
                    <a:pt x="26" y="23"/>
                    <a:pt x="28" y="23"/>
                    <a:pt x="26" y="20"/>
                  </a:cubicBezTo>
                  <a:cubicBezTo>
                    <a:pt x="26" y="15"/>
                    <a:pt x="23" y="10"/>
                    <a:pt x="22" y="7"/>
                  </a:cubicBezTo>
                  <a:cubicBezTo>
                    <a:pt x="20" y="4"/>
                    <a:pt x="19" y="1"/>
                    <a:pt x="19" y="0"/>
                  </a:cubicBezTo>
                  <a:cubicBezTo>
                    <a:pt x="16" y="1"/>
                    <a:pt x="19" y="3"/>
                    <a:pt x="17" y="3"/>
                  </a:cubicBezTo>
                  <a:cubicBezTo>
                    <a:pt x="14" y="4"/>
                    <a:pt x="13" y="3"/>
                    <a:pt x="8" y="4"/>
                  </a:cubicBezTo>
                  <a:cubicBezTo>
                    <a:pt x="5" y="6"/>
                    <a:pt x="5" y="7"/>
                    <a:pt x="5" y="9"/>
                  </a:cubicBezTo>
                </a:path>
              </a:pathLst>
            </a:custGeom>
            <a:grpFill/>
            <a:ln w="3175" cmpd="sng">
              <a:solidFill>
                <a:srgbClr val="5B616A"/>
              </a:solidFill>
              <a:round/>
              <a:headEnd/>
              <a:tailEnd/>
            </a:ln>
          </p:spPr>
          <p:txBody>
            <a:bodyPr/>
            <a:lstStyle/>
            <a:p>
              <a:endParaRPr lang="en-GB"/>
            </a:p>
          </p:txBody>
        </p:sp>
        <p:sp>
          <p:nvSpPr>
            <p:cNvPr id="113" name="Freeform 56">
              <a:extLst>
                <a:ext uri="{FF2B5EF4-FFF2-40B4-BE49-F238E27FC236}">
                  <a16:creationId xmlns:a16="http://schemas.microsoft.com/office/drawing/2014/main" id="{53553609-B2E4-E6FD-5E44-D0B20E9DC160}"/>
                </a:ext>
              </a:extLst>
            </p:cNvPr>
            <p:cNvSpPr>
              <a:spLocks/>
            </p:cNvSpPr>
            <p:nvPr/>
          </p:nvSpPr>
          <p:spPr bwMode="auto">
            <a:xfrm>
              <a:off x="8062005" y="4081867"/>
              <a:ext cx="28922" cy="17674"/>
            </a:xfrm>
            <a:custGeom>
              <a:avLst/>
              <a:gdLst/>
              <a:ahLst/>
              <a:cxnLst>
                <a:cxn ang="0">
                  <a:pos x="1" y="4"/>
                </a:cxn>
                <a:cxn ang="0">
                  <a:pos x="8" y="1"/>
                </a:cxn>
                <a:cxn ang="0">
                  <a:pos x="1" y="4"/>
                </a:cxn>
              </a:cxnLst>
              <a:rect l="0" t="0" r="r" b="b"/>
              <a:pathLst>
                <a:path w="9" h="6">
                  <a:moveTo>
                    <a:pt x="1" y="4"/>
                  </a:moveTo>
                  <a:cubicBezTo>
                    <a:pt x="0" y="1"/>
                    <a:pt x="8" y="0"/>
                    <a:pt x="8" y="1"/>
                  </a:cubicBezTo>
                  <a:cubicBezTo>
                    <a:pt x="9" y="3"/>
                    <a:pt x="3" y="6"/>
                    <a:pt x="1" y="4"/>
                  </a:cubicBezTo>
                </a:path>
              </a:pathLst>
            </a:custGeom>
            <a:grpFill/>
            <a:ln w="3175" cmpd="sng">
              <a:solidFill>
                <a:srgbClr val="5B616A"/>
              </a:solidFill>
              <a:round/>
              <a:headEnd/>
              <a:tailEnd/>
            </a:ln>
          </p:spPr>
          <p:txBody>
            <a:bodyPr/>
            <a:lstStyle/>
            <a:p>
              <a:endParaRPr lang="en-GB"/>
            </a:p>
          </p:txBody>
        </p:sp>
        <p:sp>
          <p:nvSpPr>
            <p:cNvPr id="114" name="Freeform 57">
              <a:extLst>
                <a:ext uri="{FF2B5EF4-FFF2-40B4-BE49-F238E27FC236}">
                  <a16:creationId xmlns:a16="http://schemas.microsoft.com/office/drawing/2014/main" id="{F58A19FD-528F-CDDF-BCCD-65CF57BA5ADA}"/>
                </a:ext>
              </a:extLst>
            </p:cNvPr>
            <p:cNvSpPr>
              <a:spLocks/>
            </p:cNvSpPr>
            <p:nvPr/>
          </p:nvSpPr>
          <p:spPr bwMode="auto">
            <a:xfrm>
              <a:off x="8143951" y="4043305"/>
              <a:ext cx="9641" cy="22494"/>
            </a:xfrm>
            <a:custGeom>
              <a:avLst/>
              <a:gdLst/>
              <a:ahLst/>
              <a:cxnLst>
                <a:cxn ang="0">
                  <a:pos x="0" y="7"/>
                </a:cxn>
                <a:cxn ang="0">
                  <a:pos x="0" y="3"/>
                </a:cxn>
                <a:cxn ang="0">
                  <a:pos x="1" y="0"/>
                </a:cxn>
                <a:cxn ang="0">
                  <a:pos x="1" y="3"/>
                </a:cxn>
                <a:cxn ang="0">
                  <a:pos x="0" y="7"/>
                </a:cxn>
              </a:cxnLst>
              <a:rect l="0" t="0" r="r" b="b"/>
              <a:pathLst>
                <a:path w="3" h="7">
                  <a:moveTo>
                    <a:pt x="0" y="7"/>
                  </a:moveTo>
                  <a:cubicBezTo>
                    <a:pt x="0" y="7"/>
                    <a:pt x="0" y="5"/>
                    <a:pt x="0" y="3"/>
                  </a:cubicBezTo>
                  <a:cubicBezTo>
                    <a:pt x="1" y="2"/>
                    <a:pt x="0" y="0"/>
                    <a:pt x="1" y="0"/>
                  </a:cubicBezTo>
                  <a:cubicBezTo>
                    <a:pt x="3" y="0"/>
                    <a:pt x="3" y="2"/>
                    <a:pt x="1" y="3"/>
                  </a:cubicBezTo>
                  <a:cubicBezTo>
                    <a:pt x="0" y="5"/>
                    <a:pt x="1" y="7"/>
                    <a:pt x="0" y="7"/>
                  </a:cubicBezTo>
                </a:path>
              </a:pathLst>
            </a:custGeom>
            <a:grpFill/>
            <a:ln w="3175" cmpd="sng">
              <a:solidFill>
                <a:srgbClr val="5B616A"/>
              </a:solidFill>
              <a:round/>
              <a:headEnd/>
              <a:tailEnd/>
            </a:ln>
          </p:spPr>
          <p:txBody>
            <a:bodyPr/>
            <a:lstStyle/>
            <a:p>
              <a:endParaRPr lang="en-GB"/>
            </a:p>
          </p:txBody>
        </p:sp>
        <p:sp>
          <p:nvSpPr>
            <p:cNvPr id="115" name="Freeform 58">
              <a:extLst>
                <a:ext uri="{FF2B5EF4-FFF2-40B4-BE49-F238E27FC236}">
                  <a16:creationId xmlns:a16="http://schemas.microsoft.com/office/drawing/2014/main" id="{680C35D2-EDDD-52D2-461B-0B4469EC9C51}"/>
                </a:ext>
              </a:extLst>
            </p:cNvPr>
            <p:cNvSpPr>
              <a:spLocks/>
            </p:cNvSpPr>
            <p:nvPr/>
          </p:nvSpPr>
          <p:spPr bwMode="auto">
            <a:xfrm>
              <a:off x="8062005" y="4049732"/>
              <a:ext cx="12854" cy="6427"/>
            </a:xfrm>
            <a:custGeom>
              <a:avLst/>
              <a:gdLst/>
              <a:ahLst/>
              <a:cxnLst>
                <a:cxn ang="0">
                  <a:pos x="1" y="2"/>
                </a:cxn>
                <a:cxn ang="0">
                  <a:pos x="3" y="0"/>
                </a:cxn>
                <a:cxn ang="0">
                  <a:pos x="1" y="2"/>
                </a:cxn>
              </a:cxnLst>
              <a:rect l="0" t="0" r="r" b="b"/>
              <a:pathLst>
                <a:path w="4" h="2">
                  <a:moveTo>
                    <a:pt x="1" y="2"/>
                  </a:moveTo>
                  <a:cubicBezTo>
                    <a:pt x="0" y="2"/>
                    <a:pt x="3" y="0"/>
                    <a:pt x="3" y="0"/>
                  </a:cubicBezTo>
                  <a:cubicBezTo>
                    <a:pt x="4" y="2"/>
                    <a:pt x="1" y="2"/>
                    <a:pt x="1" y="2"/>
                  </a:cubicBezTo>
                </a:path>
              </a:pathLst>
            </a:custGeom>
            <a:grpFill/>
            <a:ln w="3175" cmpd="sng">
              <a:solidFill>
                <a:srgbClr val="5B616A"/>
              </a:solidFill>
              <a:round/>
              <a:headEnd/>
              <a:tailEnd/>
            </a:ln>
          </p:spPr>
          <p:txBody>
            <a:bodyPr/>
            <a:lstStyle/>
            <a:p>
              <a:endParaRPr lang="en-GB"/>
            </a:p>
          </p:txBody>
        </p:sp>
        <p:sp>
          <p:nvSpPr>
            <p:cNvPr id="116" name="Freeform 59">
              <a:extLst>
                <a:ext uri="{FF2B5EF4-FFF2-40B4-BE49-F238E27FC236}">
                  <a16:creationId xmlns:a16="http://schemas.microsoft.com/office/drawing/2014/main" id="{3910C232-BC08-AB17-40FB-D526615E53C2}"/>
                </a:ext>
              </a:extLst>
            </p:cNvPr>
            <p:cNvSpPr>
              <a:spLocks/>
            </p:cNvSpPr>
            <p:nvPr/>
          </p:nvSpPr>
          <p:spPr bwMode="auto">
            <a:xfrm>
              <a:off x="8062005" y="4035272"/>
              <a:ext cx="3213" cy="8034"/>
            </a:xfrm>
            <a:custGeom>
              <a:avLst/>
              <a:gdLst/>
              <a:ahLst/>
              <a:cxnLst>
                <a:cxn ang="0">
                  <a:pos x="1" y="3"/>
                </a:cxn>
                <a:cxn ang="0">
                  <a:pos x="1" y="0"/>
                </a:cxn>
                <a:cxn ang="0">
                  <a:pos x="1" y="2"/>
                </a:cxn>
                <a:cxn ang="0">
                  <a:pos x="1" y="3"/>
                </a:cxn>
              </a:cxnLst>
              <a:rect l="0" t="0" r="r" b="b"/>
              <a:pathLst>
                <a:path w="1" h="3">
                  <a:moveTo>
                    <a:pt x="1" y="3"/>
                  </a:moveTo>
                  <a:cubicBezTo>
                    <a:pt x="1" y="2"/>
                    <a:pt x="0" y="2"/>
                    <a:pt x="1" y="0"/>
                  </a:cubicBezTo>
                  <a:cubicBezTo>
                    <a:pt x="1" y="2"/>
                    <a:pt x="1" y="2"/>
                    <a:pt x="1" y="2"/>
                  </a:cubicBezTo>
                  <a:cubicBezTo>
                    <a:pt x="1" y="3"/>
                    <a:pt x="1" y="3"/>
                    <a:pt x="1" y="3"/>
                  </a:cubicBezTo>
                </a:path>
              </a:pathLst>
            </a:custGeom>
            <a:grpFill/>
            <a:ln w="3175" cmpd="sng">
              <a:solidFill>
                <a:srgbClr val="5B616A"/>
              </a:solidFill>
              <a:round/>
              <a:headEnd/>
              <a:tailEnd/>
            </a:ln>
          </p:spPr>
          <p:txBody>
            <a:bodyPr/>
            <a:lstStyle/>
            <a:p>
              <a:endParaRPr lang="en-GB"/>
            </a:p>
          </p:txBody>
        </p:sp>
        <p:sp>
          <p:nvSpPr>
            <p:cNvPr id="117" name="Freeform 60">
              <a:extLst>
                <a:ext uri="{FF2B5EF4-FFF2-40B4-BE49-F238E27FC236}">
                  <a16:creationId xmlns:a16="http://schemas.microsoft.com/office/drawing/2014/main" id="{C3E06CE8-0025-103D-4C06-559A76E7F781}"/>
                </a:ext>
              </a:extLst>
            </p:cNvPr>
            <p:cNvSpPr>
              <a:spLocks/>
            </p:cNvSpPr>
            <p:nvPr/>
          </p:nvSpPr>
          <p:spPr bwMode="auto">
            <a:xfrm>
              <a:off x="8071646" y="3982248"/>
              <a:ext cx="3213" cy="6427"/>
            </a:xfrm>
            <a:custGeom>
              <a:avLst/>
              <a:gdLst/>
              <a:ahLst/>
              <a:cxnLst>
                <a:cxn ang="0">
                  <a:pos x="0" y="2"/>
                </a:cxn>
                <a:cxn ang="0">
                  <a:pos x="0" y="0"/>
                </a:cxn>
                <a:cxn ang="0">
                  <a:pos x="0" y="2"/>
                </a:cxn>
              </a:cxnLst>
              <a:rect l="0" t="0" r="r" b="b"/>
              <a:pathLst>
                <a:path w="1" h="2">
                  <a:moveTo>
                    <a:pt x="0" y="2"/>
                  </a:moveTo>
                  <a:cubicBezTo>
                    <a:pt x="0" y="0"/>
                    <a:pt x="0" y="0"/>
                    <a:pt x="0" y="0"/>
                  </a:cubicBezTo>
                  <a:cubicBezTo>
                    <a:pt x="1" y="0"/>
                    <a:pt x="1" y="2"/>
                    <a:pt x="0" y="2"/>
                  </a:cubicBezTo>
                </a:path>
              </a:pathLst>
            </a:custGeom>
            <a:grpFill/>
            <a:ln w="3175" cmpd="sng">
              <a:solidFill>
                <a:srgbClr val="5B616A"/>
              </a:solidFill>
              <a:round/>
              <a:headEnd/>
              <a:tailEnd/>
            </a:ln>
          </p:spPr>
          <p:txBody>
            <a:bodyPr/>
            <a:lstStyle/>
            <a:p>
              <a:endParaRPr lang="en-GB"/>
            </a:p>
          </p:txBody>
        </p:sp>
        <p:sp>
          <p:nvSpPr>
            <p:cNvPr id="118" name="Freeform 61">
              <a:extLst>
                <a:ext uri="{FF2B5EF4-FFF2-40B4-BE49-F238E27FC236}">
                  <a16:creationId xmlns:a16="http://schemas.microsoft.com/office/drawing/2014/main" id="{0E66FC8E-C333-3863-0EF8-7CE7532B6352}"/>
                </a:ext>
              </a:extLst>
            </p:cNvPr>
            <p:cNvSpPr>
              <a:spLocks/>
            </p:cNvSpPr>
            <p:nvPr/>
          </p:nvSpPr>
          <p:spPr bwMode="auto">
            <a:xfrm>
              <a:off x="8124670" y="4035272"/>
              <a:ext cx="9641" cy="8034"/>
            </a:xfrm>
            <a:custGeom>
              <a:avLst/>
              <a:gdLst/>
              <a:ahLst/>
              <a:cxnLst>
                <a:cxn ang="0">
                  <a:pos x="1" y="3"/>
                </a:cxn>
                <a:cxn ang="0">
                  <a:pos x="1" y="0"/>
                </a:cxn>
                <a:cxn ang="0">
                  <a:pos x="1" y="3"/>
                </a:cxn>
              </a:cxnLst>
              <a:rect l="0" t="0" r="r" b="b"/>
              <a:pathLst>
                <a:path w="3" h="3">
                  <a:moveTo>
                    <a:pt x="1" y="3"/>
                  </a:moveTo>
                  <a:cubicBezTo>
                    <a:pt x="0" y="3"/>
                    <a:pt x="0" y="0"/>
                    <a:pt x="1" y="0"/>
                  </a:cubicBezTo>
                  <a:cubicBezTo>
                    <a:pt x="3" y="0"/>
                    <a:pt x="3" y="2"/>
                    <a:pt x="1" y="3"/>
                  </a:cubicBezTo>
                </a:path>
              </a:pathLst>
            </a:custGeom>
            <a:grpFill/>
            <a:ln w="3175" cmpd="sng">
              <a:solidFill>
                <a:srgbClr val="5B616A"/>
              </a:solidFill>
              <a:round/>
              <a:headEnd/>
              <a:tailEnd/>
            </a:ln>
          </p:spPr>
          <p:txBody>
            <a:bodyPr/>
            <a:lstStyle/>
            <a:p>
              <a:endParaRPr lang="en-GB"/>
            </a:p>
          </p:txBody>
        </p:sp>
        <p:sp>
          <p:nvSpPr>
            <p:cNvPr id="119" name="Freeform 62">
              <a:extLst>
                <a:ext uri="{FF2B5EF4-FFF2-40B4-BE49-F238E27FC236}">
                  <a16:creationId xmlns:a16="http://schemas.microsoft.com/office/drawing/2014/main" id="{4F8E8068-62DA-619E-C219-067EFBE4C477}"/>
                </a:ext>
              </a:extLst>
            </p:cNvPr>
            <p:cNvSpPr>
              <a:spLocks/>
            </p:cNvSpPr>
            <p:nvPr/>
          </p:nvSpPr>
          <p:spPr bwMode="auto">
            <a:xfrm>
              <a:off x="8108602" y="4035272"/>
              <a:ext cx="6427" cy="8034"/>
            </a:xfrm>
            <a:custGeom>
              <a:avLst/>
              <a:gdLst/>
              <a:ahLst/>
              <a:cxnLst>
                <a:cxn ang="0">
                  <a:pos x="2" y="3"/>
                </a:cxn>
                <a:cxn ang="0">
                  <a:pos x="0" y="0"/>
                </a:cxn>
                <a:cxn ang="0">
                  <a:pos x="2" y="2"/>
                </a:cxn>
                <a:cxn ang="0">
                  <a:pos x="2" y="3"/>
                </a:cxn>
              </a:cxnLst>
              <a:rect l="0" t="0" r="r" b="b"/>
              <a:pathLst>
                <a:path w="2" h="3">
                  <a:moveTo>
                    <a:pt x="2" y="3"/>
                  </a:moveTo>
                  <a:cubicBezTo>
                    <a:pt x="0" y="2"/>
                    <a:pt x="0" y="2"/>
                    <a:pt x="0" y="0"/>
                  </a:cubicBezTo>
                  <a:cubicBezTo>
                    <a:pt x="0" y="0"/>
                    <a:pt x="2" y="0"/>
                    <a:pt x="2" y="2"/>
                  </a:cubicBezTo>
                  <a:cubicBezTo>
                    <a:pt x="2" y="3"/>
                    <a:pt x="2" y="3"/>
                    <a:pt x="2" y="3"/>
                  </a:cubicBezTo>
                </a:path>
              </a:pathLst>
            </a:custGeom>
            <a:grpFill/>
            <a:ln w="3175" cmpd="sng">
              <a:solidFill>
                <a:srgbClr val="5B616A"/>
              </a:solidFill>
              <a:round/>
              <a:headEnd/>
              <a:tailEnd/>
            </a:ln>
          </p:spPr>
          <p:txBody>
            <a:bodyPr/>
            <a:lstStyle/>
            <a:p>
              <a:endParaRPr lang="en-GB"/>
            </a:p>
          </p:txBody>
        </p:sp>
        <p:sp>
          <p:nvSpPr>
            <p:cNvPr id="120" name="Freeform 63">
              <a:extLst>
                <a:ext uri="{FF2B5EF4-FFF2-40B4-BE49-F238E27FC236}">
                  <a16:creationId xmlns:a16="http://schemas.microsoft.com/office/drawing/2014/main" id="{C26A52E9-B194-9E1F-AFEA-B7F661161583}"/>
                </a:ext>
              </a:extLst>
            </p:cNvPr>
            <p:cNvSpPr>
              <a:spLocks/>
            </p:cNvSpPr>
            <p:nvPr/>
          </p:nvSpPr>
          <p:spPr bwMode="auto">
            <a:xfrm>
              <a:off x="8074859" y="4059372"/>
              <a:ext cx="6427" cy="6427"/>
            </a:xfrm>
            <a:custGeom>
              <a:avLst/>
              <a:gdLst/>
              <a:ahLst/>
              <a:cxnLst>
                <a:cxn ang="0">
                  <a:pos x="2" y="2"/>
                </a:cxn>
                <a:cxn ang="0">
                  <a:pos x="0" y="0"/>
                </a:cxn>
                <a:cxn ang="0">
                  <a:pos x="2" y="2"/>
                </a:cxn>
              </a:cxnLst>
              <a:rect l="0" t="0" r="r" b="b"/>
              <a:pathLst>
                <a:path w="2" h="2">
                  <a:moveTo>
                    <a:pt x="2" y="2"/>
                  </a:moveTo>
                  <a:cubicBezTo>
                    <a:pt x="0" y="2"/>
                    <a:pt x="0" y="2"/>
                    <a:pt x="0" y="0"/>
                  </a:cubicBezTo>
                  <a:cubicBezTo>
                    <a:pt x="2" y="0"/>
                    <a:pt x="2" y="2"/>
                    <a:pt x="2" y="2"/>
                  </a:cubicBezTo>
                </a:path>
              </a:pathLst>
            </a:custGeom>
            <a:grpFill/>
            <a:ln w="3175" cmpd="sng">
              <a:solidFill>
                <a:srgbClr val="5B616A"/>
              </a:solidFill>
              <a:round/>
              <a:headEnd/>
              <a:tailEnd/>
            </a:ln>
          </p:spPr>
          <p:txBody>
            <a:bodyPr/>
            <a:lstStyle/>
            <a:p>
              <a:endParaRPr lang="en-GB"/>
            </a:p>
          </p:txBody>
        </p:sp>
        <p:sp>
          <p:nvSpPr>
            <p:cNvPr id="121" name="Freeform 64">
              <a:extLst>
                <a:ext uri="{FF2B5EF4-FFF2-40B4-BE49-F238E27FC236}">
                  <a16:creationId xmlns:a16="http://schemas.microsoft.com/office/drawing/2014/main" id="{16FA730B-ED67-E664-FBD0-EA163DE83F37}"/>
                </a:ext>
              </a:extLst>
            </p:cNvPr>
            <p:cNvSpPr>
              <a:spLocks/>
            </p:cNvSpPr>
            <p:nvPr/>
          </p:nvSpPr>
          <p:spPr bwMode="auto">
            <a:xfrm>
              <a:off x="8071646" y="3938866"/>
              <a:ext cx="3213" cy="11247"/>
            </a:xfrm>
            <a:custGeom>
              <a:avLst/>
              <a:gdLst/>
              <a:ahLst/>
              <a:cxnLst>
                <a:cxn ang="0">
                  <a:pos x="1" y="4"/>
                </a:cxn>
                <a:cxn ang="0">
                  <a:pos x="0" y="0"/>
                </a:cxn>
                <a:cxn ang="0">
                  <a:pos x="1" y="4"/>
                </a:cxn>
              </a:cxnLst>
              <a:rect l="0" t="0" r="r" b="b"/>
              <a:pathLst>
                <a:path w="1" h="4">
                  <a:moveTo>
                    <a:pt x="1" y="4"/>
                  </a:moveTo>
                  <a:cubicBezTo>
                    <a:pt x="0" y="4"/>
                    <a:pt x="0" y="0"/>
                    <a:pt x="0" y="0"/>
                  </a:cubicBezTo>
                  <a:cubicBezTo>
                    <a:pt x="1" y="0"/>
                    <a:pt x="1" y="4"/>
                    <a:pt x="1" y="4"/>
                  </a:cubicBezTo>
                </a:path>
              </a:pathLst>
            </a:custGeom>
            <a:grpFill/>
            <a:ln w="3175" cmpd="sng">
              <a:solidFill>
                <a:srgbClr val="5B616A"/>
              </a:solidFill>
              <a:round/>
              <a:headEnd/>
              <a:tailEnd/>
            </a:ln>
          </p:spPr>
          <p:txBody>
            <a:bodyPr/>
            <a:lstStyle/>
            <a:p>
              <a:endParaRPr lang="en-GB"/>
            </a:p>
          </p:txBody>
        </p:sp>
        <p:sp>
          <p:nvSpPr>
            <p:cNvPr id="122" name="Freeform 65">
              <a:extLst>
                <a:ext uri="{FF2B5EF4-FFF2-40B4-BE49-F238E27FC236}">
                  <a16:creationId xmlns:a16="http://schemas.microsoft.com/office/drawing/2014/main" id="{C6E289F1-1D20-D871-1ED6-9F0F6B811143}"/>
                </a:ext>
              </a:extLst>
            </p:cNvPr>
            <p:cNvSpPr>
              <a:spLocks/>
            </p:cNvSpPr>
            <p:nvPr/>
          </p:nvSpPr>
          <p:spPr bwMode="auto">
            <a:xfrm>
              <a:off x="7629780" y="4514083"/>
              <a:ext cx="61058" cy="65877"/>
            </a:xfrm>
            <a:custGeom>
              <a:avLst/>
              <a:gdLst/>
              <a:ahLst/>
              <a:cxnLst>
                <a:cxn ang="0">
                  <a:pos x="3" y="6"/>
                </a:cxn>
                <a:cxn ang="0">
                  <a:pos x="6" y="3"/>
                </a:cxn>
                <a:cxn ang="0">
                  <a:pos x="9" y="2"/>
                </a:cxn>
                <a:cxn ang="0">
                  <a:pos x="12" y="2"/>
                </a:cxn>
                <a:cxn ang="0">
                  <a:pos x="17" y="2"/>
                </a:cxn>
                <a:cxn ang="0">
                  <a:pos x="18" y="2"/>
                </a:cxn>
                <a:cxn ang="0">
                  <a:pos x="20" y="6"/>
                </a:cxn>
                <a:cxn ang="0">
                  <a:pos x="17" y="13"/>
                </a:cxn>
                <a:cxn ang="0">
                  <a:pos x="12" y="17"/>
                </a:cxn>
                <a:cxn ang="0">
                  <a:pos x="9" y="19"/>
                </a:cxn>
                <a:cxn ang="0">
                  <a:pos x="8" y="19"/>
                </a:cxn>
                <a:cxn ang="0">
                  <a:pos x="3" y="17"/>
                </a:cxn>
                <a:cxn ang="0">
                  <a:pos x="2" y="13"/>
                </a:cxn>
                <a:cxn ang="0">
                  <a:pos x="3" y="6"/>
                </a:cxn>
              </a:cxnLst>
              <a:rect l="0" t="0" r="r" b="b"/>
              <a:pathLst>
                <a:path w="20" h="21">
                  <a:moveTo>
                    <a:pt x="3" y="6"/>
                  </a:moveTo>
                  <a:cubicBezTo>
                    <a:pt x="6" y="3"/>
                    <a:pt x="5" y="5"/>
                    <a:pt x="6" y="3"/>
                  </a:cubicBezTo>
                  <a:cubicBezTo>
                    <a:pt x="8" y="2"/>
                    <a:pt x="8" y="5"/>
                    <a:pt x="9" y="2"/>
                  </a:cubicBezTo>
                  <a:cubicBezTo>
                    <a:pt x="9" y="0"/>
                    <a:pt x="11" y="3"/>
                    <a:pt x="12" y="2"/>
                  </a:cubicBezTo>
                  <a:cubicBezTo>
                    <a:pt x="14" y="0"/>
                    <a:pt x="15" y="2"/>
                    <a:pt x="17" y="2"/>
                  </a:cubicBezTo>
                  <a:cubicBezTo>
                    <a:pt x="17" y="0"/>
                    <a:pt x="18" y="2"/>
                    <a:pt x="18" y="2"/>
                  </a:cubicBezTo>
                  <a:cubicBezTo>
                    <a:pt x="20" y="2"/>
                    <a:pt x="20" y="5"/>
                    <a:pt x="20" y="6"/>
                  </a:cubicBezTo>
                  <a:cubicBezTo>
                    <a:pt x="18" y="6"/>
                    <a:pt x="17" y="10"/>
                    <a:pt x="17" y="13"/>
                  </a:cubicBezTo>
                  <a:cubicBezTo>
                    <a:pt x="17" y="16"/>
                    <a:pt x="14" y="14"/>
                    <a:pt x="12" y="17"/>
                  </a:cubicBezTo>
                  <a:cubicBezTo>
                    <a:pt x="12" y="19"/>
                    <a:pt x="11" y="17"/>
                    <a:pt x="9" y="19"/>
                  </a:cubicBezTo>
                  <a:cubicBezTo>
                    <a:pt x="9" y="21"/>
                    <a:pt x="8" y="21"/>
                    <a:pt x="8" y="19"/>
                  </a:cubicBezTo>
                  <a:cubicBezTo>
                    <a:pt x="6" y="19"/>
                    <a:pt x="6" y="21"/>
                    <a:pt x="3" y="17"/>
                  </a:cubicBezTo>
                  <a:cubicBezTo>
                    <a:pt x="0" y="16"/>
                    <a:pt x="2" y="16"/>
                    <a:pt x="2" y="13"/>
                  </a:cubicBezTo>
                  <a:cubicBezTo>
                    <a:pt x="0" y="8"/>
                    <a:pt x="3" y="8"/>
                    <a:pt x="3" y="6"/>
                  </a:cubicBezTo>
                </a:path>
              </a:pathLst>
            </a:custGeom>
            <a:grpFill/>
            <a:ln w="3175" cmpd="sng">
              <a:solidFill>
                <a:srgbClr val="5B616A"/>
              </a:solidFill>
              <a:round/>
              <a:headEnd/>
              <a:tailEnd/>
            </a:ln>
          </p:spPr>
          <p:txBody>
            <a:bodyPr/>
            <a:lstStyle/>
            <a:p>
              <a:endParaRPr lang="en-GB"/>
            </a:p>
          </p:txBody>
        </p:sp>
        <p:sp>
          <p:nvSpPr>
            <p:cNvPr id="123" name="Freeform 66">
              <a:extLst>
                <a:ext uri="{FF2B5EF4-FFF2-40B4-BE49-F238E27FC236}">
                  <a16:creationId xmlns:a16="http://schemas.microsoft.com/office/drawing/2014/main" id="{C4CAD73B-A14D-4636-9703-EFBA8C87E154}"/>
                </a:ext>
              </a:extLst>
            </p:cNvPr>
            <p:cNvSpPr>
              <a:spLocks/>
            </p:cNvSpPr>
            <p:nvPr/>
          </p:nvSpPr>
          <p:spPr bwMode="auto">
            <a:xfrm>
              <a:off x="6917976" y="4835434"/>
              <a:ext cx="56237" cy="125326"/>
            </a:xfrm>
            <a:custGeom>
              <a:avLst/>
              <a:gdLst/>
              <a:ahLst/>
              <a:cxnLst>
                <a:cxn ang="0">
                  <a:pos x="4" y="37"/>
                </a:cxn>
                <a:cxn ang="0">
                  <a:pos x="0" y="18"/>
                </a:cxn>
                <a:cxn ang="0">
                  <a:pos x="1" y="15"/>
                </a:cxn>
                <a:cxn ang="0">
                  <a:pos x="1" y="9"/>
                </a:cxn>
                <a:cxn ang="0">
                  <a:pos x="3" y="4"/>
                </a:cxn>
                <a:cxn ang="0">
                  <a:pos x="1" y="0"/>
                </a:cxn>
                <a:cxn ang="0">
                  <a:pos x="7" y="1"/>
                </a:cxn>
                <a:cxn ang="0">
                  <a:pos x="11" y="9"/>
                </a:cxn>
                <a:cxn ang="0">
                  <a:pos x="15" y="18"/>
                </a:cxn>
                <a:cxn ang="0">
                  <a:pos x="17" y="21"/>
                </a:cxn>
                <a:cxn ang="0">
                  <a:pos x="13" y="34"/>
                </a:cxn>
                <a:cxn ang="0">
                  <a:pos x="4" y="37"/>
                </a:cxn>
              </a:cxnLst>
              <a:rect l="0" t="0" r="r" b="b"/>
              <a:pathLst>
                <a:path w="18" h="40">
                  <a:moveTo>
                    <a:pt x="4" y="37"/>
                  </a:moveTo>
                  <a:cubicBezTo>
                    <a:pt x="0" y="32"/>
                    <a:pt x="1" y="23"/>
                    <a:pt x="0" y="18"/>
                  </a:cubicBezTo>
                  <a:cubicBezTo>
                    <a:pt x="0" y="14"/>
                    <a:pt x="1" y="14"/>
                    <a:pt x="1" y="15"/>
                  </a:cubicBezTo>
                  <a:cubicBezTo>
                    <a:pt x="1" y="17"/>
                    <a:pt x="1" y="12"/>
                    <a:pt x="1" y="9"/>
                  </a:cubicBezTo>
                  <a:cubicBezTo>
                    <a:pt x="1" y="8"/>
                    <a:pt x="3" y="8"/>
                    <a:pt x="3" y="4"/>
                  </a:cubicBezTo>
                  <a:cubicBezTo>
                    <a:pt x="3" y="1"/>
                    <a:pt x="1" y="1"/>
                    <a:pt x="1" y="0"/>
                  </a:cubicBezTo>
                  <a:cubicBezTo>
                    <a:pt x="1" y="0"/>
                    <a:pt x="4" y="0"/>
                    <a:pt x="7" y="1"/>
                  </a:cubicBezTo>
                  <a:cubicBezTo>
                    <a:pt x="9" y="4"/>
                    <a:pt x="9" y="6"/>
                    <a:pt x="11" y="9"/>
                  </a:cubicBezTo>
                  <a:cubicBezTo>
                    <a:pt x="13" y="11"/>
                    <a:pt x="13" y="17"/>
                    <a:pt x="15" y="18"/>
                  </a:cubicBezTo>
                  <a:cubicBezTo>
                    <a:pt x="17" y="20"/>
                    <a:pt x="15" y="20"/>
                    <a:pt x="17" y="21"/>
                  </a:cubicBezTo>
                  <a:cubicBezTo>
                    <a:pt x="18" y="25"/>
                    <a:pt x="18" y="32"/>
                    <a:pt x="13" y="34"/>
                  </a:cubicBezTo>
                  <a:cubicBezTo>
                    <a:pt x="11" y="37"/>
                    <a:pt x="7" y="40"/>
                    <a:pt x="4" y="37"/>
                  </a:cubicBezTo>
                </a:path>
              </a:pathLst>
            </a:custGeom>
            <a:grpFill/>
            <a:ln w="3175" cmpd="sng">
              <a:solidFill>
                <a:srgbClr val="5B616A"/>
              </a:solidFill>
              <a:round/>
              <a:headEnd/>
              <a:tailEnd/>
            </a:ln>
          </p:spPr>
          <p:txBody>
            <a:bodyPr/>
            <a:lstStyle/>
            <a:p>
              <a:endParaRPr lang="en-GB"/>
            </a:p>
          </p:txBody>
        </p:sp>
        <p:sp>
          <p:nvSpPr>
            <p:cNvPr id="124" name="Freeform 67">
              <a:extLst>
                <a:ext uri="{FF2B5EF4-FFF2-40B4-BE49-F238E27FC236}">
                  <a16:creationId xmlns:a16="http://schemas.microsoft.com/office/drawing/2014/main" id="{C044AEED-F1D8-951D-DB10-EF20EEA029A2}"/>
                </a:ext>
              </a:extLst>
            </p:cNvPr>
            <p:cNvSpPr>
              <a:spLocks/>
            </p:cNvSpPr>
            <p:nvPr/>
          </p:nvSpPr>
          <p:spPr bwMode="auto">
            <a:xfrm>
              <a:off x="7226478" y="4240935"/>
              <a:ext cx="224949" cy="594499"/>
            </a:xfrm>
            <a:custGeom>
              <a:avLst/>
              <a:gdLst/>
              <a:ahLst/>
              <a:cxnLst>
                <a:cxn ang="0">
                  <a:pos x="7" y="68"/>
                </a:cxn>
                <a:cxn ang="0">
                  <a:pos x="9" y="52"/>
                </a:cxn>
                <a:cxn ang="0">
                  <a:pos x="16" y="46"/>
                </a:cxn>
                <a:cxn ang="0">
                  <a:pos x="24" y="29"/>
                </a:cxn>
                <a:cxn ang="0">
                  <a:pos x="27" y="20"/>
                </a:cxn>
                <a:cxn ang="0">
                  <a:pos x="38" y="14"/>
                </a:cxn>
                <a:cxn ang="0">
                  <a:pos x="46" y="4"/>
                </a:cxn>
                <a:cxn ang="0">
                  <a:pos x="52" y="15"/>
                </a:cxn>
                <a:cxn ang="0">
                  <a:pos x="52" y="31"/>
                </a:cxn>
                <a:cxn ang="0">
                  <a:pos x="46" y="35"/>
                </a:cxn>
                <a:cxn ang="0">
                  <a:pos x="44" y="48"/>
                </a:cxn>
                <a:cxn ang="0">
                  <a:pos x="52" y="48"/>
                </a:cxn>
                <a:cxn ang="0">
                  <a:pos x="56" y="59"/>
                </a:cxn>
                <a:cxn ang="0">
                  <a:pos x="56" y="66"/>
                </a:cxn>
                <a:cxn ang="0">
                  <a:pos x="62" y="73"/>
                </a:cxn>
                <a:cxn ang="0">
                  <a:pos x="68" y="73"/>
                </a:cxn>
                <a:cxn ang="0">
                  <a:pos x="67" y="79"/>
                </a:cxn>
                <a:cxn ang="0">
                  <a:pos x="59" y="87"/>
                </a:cxn>
                <a:cxn ang="0">
                  <a:pos x="55" y="90"/>
                </a:cxn>
                <a:cxn ang="0">
                  <a:pos x="47" y="93"/>
                </a:cxn>
                <a:cxn ang="0">
                  <a:pos x="44" y="102"/>
                </a:cxn>
                <a:cxn ang="0">
                  <a:pos x="44" y="108"/>
                </a:cxn>
                <a:cxn ang="0">
                  <a:pos x="50" y="121"/>
                </a:cxn>
                <a:cxn ang="0">
                  <a:pos x="52" y="129"/>
                </a:cxn>
                <a:cxn ang="0">
                  <a:pos x="49" y="136"/>
                </a:cxn>
                <a:cxn ang="0">
                  <a:pos x="55" y="158"/>
                </a:cxn>
                <a:cxn ang="0">
                  <a:pos x="59" y="169"/>
                </a:cxn>
                <a:cxn ang="0">
                  <a:pos x="55" y="180"/>
                </a:cxn>
                <a:cxn ang="0">
                  <a:pos x="50" y="188"/>
                </a:cxn>
                <a:cxn ang="0">
                  <a:pos x="52" y="172"/>
                </a:cxn>
                <a:cxn ang="0">
                  <a:pos x="52" y="161"/>
                </a:cxn>
                <a:cxn ang="0">
                  <a:pos x="47" y="149"/>
                </a:cxn>
                <a:cxn ang="0">
                  <a:pos x="42" y="127"/>
                </a:cxn>
                <a:cxn ang="0">
                  <a:pos x="41" y="122"/>
                </a:cxn>
                <a:cxn ang="0">
                  <a:pos x="38" y="115"/>
                </a:cxn>
                <a:cxn ang="0">
                  <a:pos x="24" y="132"/>
                </a:cxn>
                <a:cxn ang="0">
                  <a:pos x="20" y="127"/>
                </a:cxn>
                <a:cxn ang="0">
                  <a:pos x="20" y="116"/>
                </a:cxn>
                <a:cxn ang="0">
                  <a:pos x="13" y="101"/>
                </a:cxn>
                <a:cxn ang="0">
                  <a:pos x="13" y="96"/>
                </a:cxn>
                <a:cxn ang="0">
                  <a:pos x="7" y="90"/>
                </a:cxn>
                <a:cxn ang="0">
                  <a:pos x="0" y="79"/>
                </a:cxn>
              </a:cxnLst>
              <a:rect l="0" t="0" r="r" b="b"/>
              <a:pathLst>
                <a:path w="72" h="191">
                  <a:moveTo>
                    <a:pt x="3" y="69"/>
                  </a:moveTo>
                  <a:cubicBezTo>
                    <a:pt x="6" y="65"/>
                    <a:pt x="4" y="73"/>
                    <a:pt x="7" y="68"/>
                  </a:cubicBezTo>
                  <a:cubicBezTo>
                    <a:pt x="9" y="63"/>
                    <a:pt x="7" y="65"/>
                    <a:pt x="7" y="62"/>
                  </a:cubicBezTo>
                  <a:cubicBezTo>
                    <a:pt x="7" y="54"/>
                    <a:pt x="10" y="65"/>
                    <a:pt x="9" y="52"/>
                  </a:cubicBezTo>
                  <a:cubicBezTo>
                    <a:pt x="9" y="45"/>
                    <a:pt x="9" y="48"/>
                    <a:pt x="12" y="49"/>
                  </a:cubicBezTo>
                  <a:cubicBezTo>
                    <a:pt x="15" y="49"/>
                    <a:pt x="15" y="54"/>
                    <a:pt x="16" y="46"/>
                  </a:cubicBezTo>
                  <a:cubicBezTo>
                    <a:pt x="18" y="40"/>
                    <a:pt x="23" y="40"/>
                    <a:pt x="20" y="37"/>
                  </a:cubicBezTo>
                  <a:cubicBezTo>
                    <a:pt x="18" y="35"/>
                    <a:pt x="21" y="35"/>
                    <a:pt x="24" y="29"/>
                  </a:cubicBezTo>
                  <a:cubicBezTo>
                    <a:pt x="26" y="24"/>
                    <a:pt x="23" y="26"/>
                    <a:pt x="24" y="23"/>
                  </a:cubicBezTo>
                  <a:cubicBezTo>
                    <a:pt x="24" y="20"/>
                    <a:pt x="24" y="23"/>
                    <a:pt x="27" y="20"/>
                  </a:cubicBezTo>
                  <a:cubicBezTo>
                    <a:pt x="30" y="17"/>
                    <a:pt x="35" y="12"/>
                    <a:pt x="38" y="15"/>
                  </a:cubicBezTo>
                  <a:cubicBezTo>
                    <a:pt x="39" y="18"/>
                    <a:pt x="41" y="18"/>
                    <a:pt x="38" y="14"/>
                  </a:cubicBezTo>
                  <a:cubicBezTo>
                    <a:pt x="36" y="11"/>
                    <a:pt x="42" y="11"/>
                    <a:pt x="41" y="6"/>
                  </a:cubicBezTo>
                  <a:cubicBezTo>
                    <a:pt x="42" y="4"/>
                    <a:pt x="41" y="0"/>
                    <a:pt x="46" y="4"/>
                  </a:cubicBezTo>
                  <a:cubicBezTo>
                    <a:pt x="50" y="7"/>
                    <a:pt x="47" y="14"/>
                    <a:pt x="50" y="12"/>
                  </a:cubicBezTo>
                  <a:cubicBezTo>
                    <a:pt x="52" y="11"/>
                    <a:pt x="53" y="14"/>
                    <a:pt x="52" y="15"/>
                  </a:cubicBezTo>
                  <a:cubicBezTo>
                    <a:pt x="50" y="17"/>
                    <a:pt x="53" y="18"/>
                    <a:pt x="52" y="23"/>
                  </a:cubicBezTo>
                  <a:cubicBezTo>
                    <a:pt x="50" y="28"/>
                    <a:pt x="53" y="31"/>
                    <a:pt x="52" y="31"/>
                  </a:cubicBezTo>
                  <a:cubicBezTo>
                    <a:pt x="49" y="31"/>
                    <a:pt x="50" y="34"/>
                    <a:pt x="49" y="32"/>
                  </a:cubicBezTo>
                  <a:cubicBezTo>
                    <a:pt x="47" y="32"/>
                    <a:pt x="49" y="35"/>
                    <a:pt x="46" y="35"/>
                  </a:cubicBezTo>
                  <a:cubicBezTo>
                    <a:pt x="42" y="37"/>
                    <a:pt x="46" y="40"/>
                    <a:pt x="44" y="41"/>
                  </a:cubicBezTo>
                  <a:cubicBezTo>
                    <a:pt x="39" y="43"/>
                    <a:pt x="46" y="46"/>
                    <a:pt x="44" y="48"/>
                  </a:cubicBezTo>
                  <a:cubicBezTo>
                    <a:pt x="42" y="49"/>
                    <a:pt x="42" y="51"/>
                    <a:pt x="46" y="49"/>
                  </a:cubicBezTo>
                  <a:cubicBezTo>
                    <a:pt x="49" y="46"/>
                    <a:pt x="50" y="49"/>
                    <a:pt x="52" y="48"/>
                  </a:cubicBezTo>
                  <a:cubicBezTo>
                    <a:pt x="55" y="46"/>
                    <a:pt x="50" y="49"/>
                    <a:pt x="52" y="52"/>
                  </a:cubicBezTo>
                  <a:cubicBezTo>
                    <a:pt x="53" y="56"/>
                    <a:pt x="52" y="59"/>
                    <a:pt x="56" y="59"/>
                  </a:cubicBezTo>
                  <a:cubicBezTo>
                    <a:pt x="61" y="59"/>
                    <a:pt x="58" y="59"/>
                    <a:pt x="56" y="60"/>
                  </a:cubicBezTo>
                  <a:cubicBezTo>
                    <a:pt x="56" y="63"/>
                    <a:pt x="58" y="62"/>
                    <a:pt x="56" y="66"/>
                  </a:cubicBezTo>
                  <a:cubicBezTo>
                    <a:pt x="55" y="69"/>
                    <a:pt x="59" y="68"/>
                    <a:pt x="61" y="68"/>
                  </a:cubicBezTo>
                  <a:cubicBezTo>
                    <a:pt x="62" y="69"/>
                    <a:pt x="61" y="71"/>
                    <a:pt x="62" y="73"/>
                  </a:cubicBezTo>
                  <a:cubicBezTo>
                    <a:pt x="64" y="73"/>
                    <a:pt x="62" y="76"/>
                    <a:pt x="64" y="74"/>
                  </a:cubicBezTo>
                  <a:cubicBezTo>
                    <a:pt x="65" y="74"/>
                    <a:pt x="65" y="77"/>
                    <a:pt x="68" y="73"/>
                  </a:cubicBezTo>
                  <a:cubicBezTo>
                    <a:pt x="72" y="69"/>
                    <a:pt x="72" y="73"/>
                    <a:pt x="72" y="74"/>
                  </a:cubicBezTo>
                  <a:cubicBezTo>
                    <a:pt x="70" y="76"/>
                    <a:pt x="67" y="74"/>
                    <a:pt x="67" y="79"/>
                  </a:cubicBezTo>
                  <a:cubicBezTo>
                    <a:pt x="65" y="84"/>
                    <a:pt x="64" y="79"/>
                    <a:pt x="64" y="85"/>
                  </a:cubicBezTo>
                  <a:cubicBezTo>
                    <a:pt x="61" y="85"/>
                    <a:pt x="62" y="87"/>
                    <a:pt x="59" y="87"/>
                  </a:cubicBezTo>
                  <a:cubicBezTo>
                    <a:pt x="56" y="85"/>
                    <a:pt x="59" y="88"/>
                    <a:pt x="58" y="88"/>
                  </a:cubicBezTo>
                  <a:cubicBezTo>
                    <a:pt x="56" y="90"/>
                    <a:pt x="56" y="87"/>
                    <a:pt x="55" y="90"/>
                  </a:cubicBezTo>
                  <a:cubicBezTo>
                    <a:pt x="55" y="93"/>
                    <a:pt x="53" y="91"/>
                    <a:pt x="50" y="93"/>
                  </a:cubicBezTo>
                  <a:cubicBezTo>
                    <a:pt x="47" y="94"/>
                    <a:pt x="47" y="90"/>
                    <a:pt x="47" y="93"/>
                  </a:cubicBezTo>
                  <a:cubicBezTo>
                    <a:pt x="46" y="96"/>
                    <a:pt x="44" y="94"/>
                    <a:pt x="46" y="97"/>
                  </a:cubicBezTo>
                  <a:cubicBezTo>
                    <a:pt x="47" y="101"/>
                    <a:pt x="42" y="97"/>
                    <a:pt x="44" y="102"/>
                  </a:cubicBezTo>
                  <a:cubicBezTo>
                    <a:pt x="46" y="107"/>
                    <a:pt x="41" y="102"/>
                    <a:pt x="41" y="105"/>
                  </a:cubicBezTo>
                  <a:cubicBezTo>
                    <a:pt x="42" y="108"/>
                    <a:pt x="44" y="104"/>
                    <a:pt x="44" y="108"/>
                  </a:cubicBezTo>
                  <a:cubicBezTo>
                    <a:pt x="44" y="113"/>
                    <a:pt x="46" y="115"/>
                    <a:pt x="49" y="118"/>
                  </a:cubicBezTo>
                  <a:cubicBezTo>
                    <a:pt x="50" y="121"/>
                    <a:pt x="50" y="118"/>
                    <a:pt x="50" y="121"/>
                  </a:cubicBezTo>
                  <a:cubicBezTo>
                    <a:pt x="50" y="124"/>
                    <a:pt x="52" y="127"/>
                    <a:pt x="52" y="127"/>
                  </a:cubicBezTo>
                  <a:cubicBezTo>
                    <a:pt x="55" y="122"/>
                    <a:pt x="55" y="129"/>
                    <a:pt x="52" y="129"/>
                  </a:cubicBezTo>
                  <a:cubicBezTo>
                    <a:pt x="50" y="129"/>
                    <a:pt x="52" y="136"/>
                    <a:pt x="50" y="136"/>
                  </a:cubicBezTo>
                  <a:cubicBezTo>
                    <a:pt x="49" y="135"/>
                    <a:pt x="50" y="138"/>
                    <a:pt x="49" y="136"/>
                  </a:cubicBezTo>
                  <a:cubicBezTo>
                    <a:pt x="47" y="136"/>
                    <a:pt x="47" y="141"/>
                    <a:pt x="52" y="146"/>
                  </a:cubicBezTo>
                  <a:cubicBezTo>
                    <a:pt x="56" y="150"/>
                    <a:pt x="58" y="153"/>
                    <a:pt x="55" y="158"/>
                  </a:cubicBezTo>
                  <a:cubicBezTo>
                    <a:pt x="58" y="163"/>
                    <a:pt x="58" y="166"/>
                    <a:pt x="58" y="167"/>
                  </a:cubicBezTo>
                  <a:cubicBezTo>
                    <a:pt x="58" y="169"/>
                    <a:pt x="59" y="167"/>
                    <a:pt x="59" y="169"/>
                  </a:cubicBezTo>
                  <a:cubicBezTo>
                    <a:pt x="59" y="172"/>
                    <a:pt x="61" y="170"/>
                    <a:pt x="59" y="172"/>
                  </a:cubicBezTo>
                  <a:cubicBezTo>
                    <a:pt x="56" y="175"/>
                    <a:pt x="58" y="175"/>
                    <a:pt x="55" y="180"/>
                  </a:cubicBezTo>
                  <a:cubicBezTo>
                    <a:pt x="52" y="183"/>
                    <a:pt x="53" y="183"/>
                    <a:pt x="52" y="186"/>
                  </a:cubicBezTo>
                  <a:cubicBezTo>
                    <a:pt x="52" y="189"/>
                    <a:pt x="50" y="191"/>
                    <a:pt x="50" y="188"/>
                  </a:cubicBezTo>
                  <a:cubicBezTo>
                    <a:pt x="50" y="178"/>
                    <a:pt x="52" y="181"/>
                    <a:pt x="52" y="178"/>
                  </a:cubicBezTo>
                  <a:cubicBezTo>
                    <a:pt x="52" y="175"/>
                    <a:pt x="55" y="172"/>
                    <a:pt x="52" y="172"/>
                  </a:cubicBezTo>
                  <a:cubicBezTo>
                    <a:pt x="49" y="172"/>
                    <a:pt x="53" y="169"/>
                    <a:pt x="52" y="167"/>
                  </a:cubicBezTo>
                  <a:cubicBezTo>
                    <a:pt x="50" y="166"/>
                    <a:pt x="52" y="164"/>
                    <a:pt x="52" y="161"/>
                  </a:cubicBezTo>
                  <a:cubicBezTo>
                    <a:pt x="50" y="160"/>
                    <a:pt x="50" y="157"/>
                    <a:pt x="49" y="153"/>
                  </a:cubicBezTo>
                  <a:cubicBezTo>
                    <a:pt x="47" y="149"/>
                    <a:pt x="47" y="158"/>
                    <a:pt x="47" y="149"/>
                  </a:cubicBezTo>
                  <a:cubicBezTo>
                    <a:pt x="47" y="146"/>
                    <a:pt x="44" y="144"/>
                    <a:pt x="44" y="136"/>
                  </a:cubicBezTo>
                  <a:cubicBezTo>
                    <a:pt x="44" y="130"/>
                    <a:pt x="42" y="130"/>
                    <a:pt x="42" y="127"/>
                  </a:cubicBezTo>
                  <a:cubicBezTo>
                    <a:pt x="42" y="125"/>
                    <a:pt x="46" y="124"/>
                    <a:pt x="44" y="124"/>
                  </a:cubicBezTo>
                  <a:cubicBezTo>
                    <a:pt x="42" y="124"/>
                    <a:pt x="41" y="125"/>
                    <a:pt x="41" y="122"/>
                  </a:cubicBezTo>
                  <a:cubicBezTo>
                    <a:pt x="39" y="118"/>
                    <a:pt x="39" y="119"/>
                    <a:pt x="39" y="118"/>
                  </a:cubicBezTo>
                  <a:cubicBezTo>
                    <a:pt x="39" y="116"/>
                    <a:pt x="38" y="116"/>
                    <a:pt x="38" y="115"/>
                  </a:cubicBezTo>
                  <a:cubicBezTo>
                    <a:pt x="39" y="122"/>
                    <a:pt x="35" y="124"/>
                    <a:pt x="32" y="125"/>
                  </a:cubicBezTo>
                  <a:cubicBezTo>
                    <a:pt x="27" y="127"/>
                    <a:pt x="27" y="135"/>
                    <a:pt x="24" y="132"/>
                  </a:cubicBezTo>
                  <a:cubicBezTo>
                    <a:pt x="21" y="129"/>
                    <a:pt x="23" y="133"/>
                    <a:pt x="20" y="130"/>
                  </a:cubicBezTo>
                  <a:cubicBezTo>
                    <a:pt x="18" y="129"/>
                    <a:pt x="21" y="127"/>
                    <a:pt x="20" y="127"/>
                  </a:cubicBezTo>
                  <a:cubicBezTo>
                    <a:pt x="18" y="125"/>
                    <a:pt x="18" y="130"/>
                    <a:pt x="16" y="130"/>
                  </a:cubicBezTo>
                  <a:cubicBezTo>
                    <a:pt x="15" y="130"/>
                    <a:pt x="18" y="122"/>
                    <a:pt x="20" y="116"/>
                  </a:cubicBezTo>
                  <a:cubicBezTo>
                    <a:pt x="21" y="111"/>
                    <a:pt x="16" y="105"/>
                    <a:pt x="15" y="101"/>
                  </a:cubicBezTo>
                  <a:cubicBezTo>
                    <a:pt x="15" y="96"/>
                    <a:pt x="13" y="99"/>
                    <a:pt x="13" y="101"/>
                  </a:cubicBezTo>
                  <a:cubicBezTo>
                    <a:pt x="13" y="102"/>
                    <a:pt x="9" y="97"/>
                    <a:pt x="10" y="96"/>
                  </a:cubicBezTo>
                  <a:cubicBezTo>
                    <a:pt x="12" y="94"/>
                    <a:pt x="12" y="97"/>
                    <a:pt x="13" y="96"/>
                  </a:cubicBezTo>
                  <a:cubicBezTo>
                    <a:pt x="16" y="94"/>
                    <a:pt x="13" y="94"/>
                    <a:pt x="12" y="93"/>
                  </a:cubicBezTo>
                  <a:cubicBezTo>
                    <a:pt x="10" y="90"/>
                    <a:pt x="9" y="87"/>
                    <a:pt x="7" y="90"/>
                  </a:cubicBezTo>
                  <a:cubicBezTo>
                    <a:pt x="7" y="93"/>
                    <a:pt x="7" y="90"/>
                    <a:pt x="4" y="87"/>
                  </a:cubicBezTo>
                  <a:cubicBezTo>
                    <a:pt x="1" y="84"/>
                    <a:pt x="1" y="79"/>
                    <a:pt x="0" y="79"/>
                  </a:cubicBezTo>
                  <a:cubicBezTo>
                    <a:pt x="0" y="68"/>
                    <a:pt x="4" y="85"/>
                    <a:pt x="3" y="69"/>
                  </a:cubicBezTo>
                </a:path>
              </a:pathLst>
            </a:custGeom>
            <a:grpFill/>
            <a:ln w="3175" cmpd="sng">
              <a:solidFill>
                <a:srgbClr val="5B616A"/>
              </a:solidFill>
              <a:round/>
              <a:headEnd/>
              <a:tailEnd/>
            </a:ln>
          </p:spPr>
          <p:txBody>
            <a:bodyPr/>
            <a:lstStyle/>
            <a:p>
              <a:endParaRPr lang="en-GB"/>
            </a:p>
          </p:txBody>
        </p:sp>
        <p:sp>
          <p:nvSpPr>
            <p:cNvPr id="125" name="Freeform 68">
              <a:extLst>
                <a:ext uri="{FF2B5EF4-FFF2-40B4-BE49-F238E27FC236}">
                  <a16:creationId xmlns:a16="http://schemas.microsoft.com/office/drawing/2014/main" id="{EF6F2AEB-83A2-94F0-C3CB-B5CC95E3CB4F}"/>
                </a:ext>
              </a:extLst>
            </p:cNvPr>
            <p:cNvSpPr>
              <a:spLocks/>
            </p:cNvSpPr>
            <p:nvPr/>
          </p:nvSpPr>
          <p:spPr bwMode="auto">
            <a:xfrm>
              <a:off x="7355021" y="4506049"/>
              <a:ext cx="208881" cy="461138"/>
            </a:xfrm>
            <a:custGeom>
              <a:avLst/>
              <a:gdLst/>
              <a:ahLst/>
              <a:cxnLst>
                <a:cxn ang="0">
                  <a:pos x="41" y="82"/>
                </a:cxn>
                <a:cxn ang="0">
                  <a:pos x="32" y="78"/>
                </a:cxn>
                <a:cxn ang="0">
                  <a:pos x="26" y="69"/>
                </a:cxn>
                <a:cxn ang="0">
                  <a:pos x="18" y="89"/>
                </a:cxn>
                <a:cxn ang="0">
                  <a:pos x="15" y="110"/>
                </a:cxn>
                <a:cxn ang="0">
                  <a:pos x="23" y="120"/>
                </a:cxn>
                <a:cxn ang="0">
                  <a:pos x="34" y="135"/>
                </a:cxn>
                <a:cxn ang="0">
                  <a:pos x="35" y="145"/>
                </a:cxn>
                <a:cxn ang="0">
                  <a:pos x="30" y="142"/>
                </a:cxn>
                <a:cxn ang="0">
                  <a:pos x="24" y="137"/>
                </a:cxn>
                <a:cxn ang="0">
                  <a:pos x="20" y="135"/>
                </a:cxn>
                <a:cxn ang="0">
                  <a:pos x="15" y="129"/>
                </a:cxn>
                <a:cxn ang="0">
                  <a:pos x="8" y="121"/>
                </a:cxn>
                <a:cxn ang="0">
                  <a:pos x="9" y="109"/>
                </a:cxn>
                <a:cxn ang="0">
                  <a:pos x="11" y="101"/>
                </a:cxn>
                <a:cxn ang="0">
                  <a:pos x="18" y="87"/>
                </a:cxn>
                <a:cxn ang="0">
                  <a:pos x="17" y="82"/>
                </a:cxn>
                <a:cxn ang="0">
                  <a:pos x="11" y="61"/>
                </a:cxn>
                <a:cxn ang="0">
                  <a:pos x="9" y="51"/>
                </a:cxn>
                <a:cxn ang="0">
                  <a:pos x="11" y="42"/>
                </a:cxn>
                <a:cxn ang="0">
                  <a:pos x="8" y="33"/>
                </a:cxn>
                <a:cxn ang="0">
                  <a:pos x="0" y="20"/>
                </a:cxn>
                <a:cxn ang="0">
                  <a:pos x="5" y="13"/>
                </a:cxn>
                <a:cxn ang="0">
                  <a:pos x="9" y="8"/>
                </a:cxn>
                <a:cxn ang="0">
                  <a:pos x="17" y="3"/>
                </a:cxn>
                <a:cxn ang="0">
                  <a:pos x="23" y="0"/>
                </a:cxn>
                <a:cxn ang="0">
                  <a:pos x="26" y="9"/>
                </a:cxn>
                <a:cxn ang="0">
                  <a:pos x="32" y="13"/>
                </a:cxn>
                <a:cxn ang="0">
                  <a:pos x="29" y="30"/>
                </a:cxn>
                <a:cxn ang="0">
                  <a:pos x="41" y="25"/>
                </a:cxn>
                <a:cxn ang="0">
                  <a:pos x="50" y="20"/>
                </a:cxn>
                <a:cxn ang="0">
                  <a:pos x="59" y="36"/>
                </a:cxn>
                <a:cxn ang="0">
                  <a:pos x="65" y="56"/>
                </a:cxn>
                <a:cxn ang="0">
                  <a:pos x="58" y="61"/>
                </a:cxn>
                <a:cxn ang="0">
                  <a:pos x="41" y="69"/>
                </a:cxn>
                <a:cxn ang="0">
                  <a:pos x="43" y="79"/>
                </a:cxn>
              </a:cxnLst>
              <a:rect l="0" t="0" r="r" b="b"/>
              <a:pathLst>
                <a:path w="67" h="148">
                  <a:moveTo>
                    <a:pt x="44" y="87"/>
                  </a:moveTo>
                  <a:cubicBezTo>
                    <a:pt x="43" y="87"/>
                    <a:pt x="44" y="84"/>
                    <a:pt x="41" y="82"/>
                  </a:cubicBezTo>
                  <a:cubicBezTo>
                    <a:pt x="40" y="82"/>
                    <a:pt x="38" y="79"/>
                    <a:pt x="35" y="78"/>
                  </a:cubicBezTo>
                  <a:cubicBezTo>
                    <a:pt x="34" y="76"/>
                    <a:pt x="34" y="79"/>
                    <a:pt x="32" y="78"/>
                  </a:cubicBezTo>
                  <a:cubicBezTo>
                    <a:pt x="29" y="76"/>
                    <a:pt x="27" y="81"/>
                    <a:pt x="27" y="76"/>
                  </a:cubicBezTo>
                  <a:cubicBezTo>
                    <a:pt x="29" y="70"/>
                    <a:pt x="30" y="69"/>
                    <a:pt x="26" y="69"/>
                  </a:cubicBezTo>
                  <a:cubicBezTo>
                    <a:pt x="21" y="69"/>
                    <a:pt x="20" y="72"/>
                    <a:pt x="21" y="73"/>
                  </a:cubicBezTo>
                  <a:cubicBezTo>
                    <a:pt x="23" y="73"/>
                    <a:pt x="20" y="86"/>
                    <a:pt x="18" y="89"/>
                  </a:cubicBezTo>
                  <a:cubicBezTo>
                    <a:pt x="18" y="90"/>
                    <a:pt x="18" y="95"/>
                    <a:pt x="17" y="96"/>
                  </a:cubicBezTo>
                  <a:cubicBezTo>
                    <a:pt x="14" y="100"/>
                    <a:pt x="15" y="109"/>
                    <a:pt x="15" y="110"/>
                  </a:cubicBezTo>
                  <a:cubicBezTo>
                    <a:pt x="15" y="115"/>
                    <a:pt x="20" y="109"/>
                    <a:pt x="20" y="112"/>
                  </a:cubicBezTo>
                  <a:cubicBezTo>
                    <a:pt x="20" y="115"/>
                    <a:pt x="21" y="120"/>
                    <a:pt x="23" y="120"/>
                  </a:cubicBezTo>
                  <a:cubicBezTo>
                    <a:pt x="24" y="118"/>
                    <a:pt x="24" y="129"/>
                    <a:pt x="27" y="132"/>
                  </a:cubicBezTo>
                  <a:cubicBezTo>
                    <a:pt x="32" y="138"/>
                    <a:pt x="30" y="132"/>
                    <a:pt x="34" y="135"/>
                  </a:cubicBezTo>
                  <a:cubicBezTo>
                    <a:pt x="37" y="138"/>
                    <a:pt x="37" y="140"/>
                    <a:pt x="38" y="142"/>
                  </a:cubicBezTo>
                  <a:cubicBezTo>
                    <a:pt x="37" y="146"/>
                    <a:pt x="37" y="146"/>
                    <a:pt x="35" y="145"/>
                  </a:cubicBezTo>
                  <a:cubicBezTo>
                    <a:pt x="32" y="142"/>
                    <a:pt x="32" y="148"/>
                    <a:pt x="30" y="146"/>
                  </a:cubicBezTo>
                  <a:cubicBezTo>
                    <a:pt x="29" y="145"/>
                    <a:pt x="30" y="143"/>
                    <a:pt x="30" y="142"/>
                  </a:cubicBezTo>
                  <a:cubicBezTo>
                    <a:pt x="30" y="138"/>
                    <a:pt x="29" y="142"/>
                    <a:pt x="27" y="140"/>
                  </a:cubicBezTo>
                  <a:cubicBezTo>
                    <a:pt x="27" y="137"/>
                    <a:pt x="26" y="138"/>
                    <a:pt x="24" y="137"/>
                  </a:cubicBezTo>
                  <a:cubicBezTo>
                    <a:pt x="23" y="135"/>
                    <a:pt x="23" y="135"/>
                    <a:pt x="23" y="138"/>
                  </a:cubicBezTo>
                  <a:cubicBezTo>
                    <a:pt x="21" y="137"/>
                    <a:pt x="21" y="137"/>
                    <a:pt x="20" y="135"/>
                  </a:cubicBezTo>
                  <a:cubicBezTo>
                    <a:pt x="18" y="134"/>
                    <a:pt x="18" y="132"/>
                    <a:pt x="18" y="131"/>
                  </a:cubicBezTo>
                  <a:cubicBezTo>
                    <a:pt x="18" y="131"/>
                    <a:pt x="17" y="132"/>
                    <a:pt x="15" y="129"/>
                  </a:cubicBezTo>
                  <a:cubicBezTo>
                    <a:pt x="12" y="126"/>
                    <a:pt x="12" y="121"/>
                    <a:pt x="11" y="120"/>
                  </a:cubicBezTo>
                  <a:cubicBezTo>
                    <a:pt x="9" y="120"/>
                    <a:pt x="9" y="124"/>
                    <a:pt x="8" y="121"/>
                  </a:cubicBezTo>
                  <a:cubicBezTo>
                    <a:pt x="8" y="121"/>
                    <a:pt x="6" y="118"/>
                    <a:pt x="8" y="115"/>
                  </a:cubicBezTo>
                  <a:cubicBezTo>
                    <a:pt x="9" y="112"/>
                    <a:pt x="8" y="114"/>
                    <a:pt x="9" y="109"/>
                  </a:cubicBezTo>
                  <a:cubicBezTo>
                    <a:pt x="11" y="107"/>
                    <a:pt x="8" y="109"/>
                    <a:pt x="9" y="106"/>
                  </a:cubicBezTo>
                  <a:cubicBezTo>
                    <a:pt x="11" y="103"/>
                    <a:pt x="12" y="103"/>
                    <a:pt x="11" y="101"/>
                  </a:cubicBezTo>
                  <a:cubicBezTo>
                    <a:pt x="12" y="98"/>
                    <a:pt x="11" y="98"/>
                    <a:pt x="14" y="95"/>
                  </a:cubicBezTo>
                  <a:cubicBezTo>
                    <a:pt x="17" y="90"/>
                    <a:pt x="15" y="90"/>
                    <a:pt x="18" y="87"/>
                  </a:cubicBezTo>
                  <a:cubicBezTo>
                    <a:pt x="20" y="86"/>
                    <a:pt x="18" y="87"/>
                    <a:pt x="18" y="84"/>
                  </a:cubicBezTo>
                  <a:cubicBezTo>
                    <a:pt x="18" y="82"/>
                    <a:pt x="17" y="84"/>
                    <a:pt x="17" y="82"/>
                  </a:cubicBezTo>
                  <a:cubicBezTo>
                    <a:pt x="17" y="81"/>
                    <a:pt x="17" y="78"/>
                    <a:pt x="14" y="73"/>
                  </a:cubicBezTo>
                  <a:cubicBezTo>
                    <a:pt x="17" y="69"/>
                    <a:pt x="15" y="65"/>
                    <a:pt x="11" y="61"/>
                  </a:cubicBezTo>
                  <a:cubicBezTo>
                    <a:pt x="6" y="56"/>
                    <a:pt x="6" y="51"/>
                    <a:pt x="8" y="51"/>
                  </a:cubicBezTo>
                  <a:cubicBezTo>
                    <a:pt x="9" y="53"/>
                    <a:pt x="8" y="50"/>
                    <a:pt x="9" y="51"/>
                  </a:cubicBezTo>
                  <a:cubicBezTo>
                    <a:pt x="11" y="51"/>
                    <a:pt x="9" y="44"/>
                    <a:pt x="11" y="44"/>
                  </a:cubicBezTo>
                  <a:cubicBezTo>
                    <a:pt x="14" y="44"/>
                    <a:pt x="14" y="37"/>
                    <a:pt x="11" y="42"/>
                  </a:cubicBezTo>
                  <a:cubicBezTo>
                    <a:pt x="11" y="42"/>
                    <a:pt x="9" y="39"/>
                    <a:pt x="9" y="36"/>
                  </a:cubicBezTo>
                  <a:cubicBezTo>
                    <a:pt x="9" y="33"/>
                    <a:pt x="9" y="36"/>
                    <a:pt x="8" y="33"/>
                  </a:cubicBezTo>
                  <a:cubicBezTo>
                    <a:pt x="5" y="30"/>
                    <a:pt x="3" y="28"/>
                    <a:pt x="3" y="23"/>
                  </a:cubicBezTo>
                  <a:cubicBezTo>
                    <a:pt x="3" y="19"/>
                    <a:pt x="2" y="23"/>
                    <a:pt x="0" y="20"/>
                  </a:cubicBezTo>
                  <a:cubicBezTo>
                    <a:pt x="0" y="17"/>
                    <a:pt x="5" y="22"/>
                    <a:pt x="3" y="17"/>
                  </a:cubicBezTo>
                  <a:cubicBezTo>
                    <a:pt x="2" y="13"/>
                    <a:pt x="6" y="16"/>
                    <a:pt x="5" y="13"/>
                  </a:cubicBezTo>
                  <a:cubicBezTo>
                    <a:pt x="3" y="9"/>
                    <a:pt x="5" y="11"/>
                    <a:pt x="6" y="8"/>
                  </a:cubicBezTo>
                  <a:cubicBezTo>
                    <a:pt x="6" y="5"/>
                    <a:pt x="6" y="9"/>
                    <a:pt x="9" y="8"/>
                  </a:cubicBezTo>
                  <a:cubicBezTo>
                    <a:pt x="12" y="6"/>
                    <a:pt x="14" y="8"/>
                    <a:pt x="14" y="5"/>
                  </a:cubicBezTo>
                  <a:cubicBezTo>
                    <a:pt x="15" y="2"/>
                    <a:pt x="15" y="5"/>
                    <a:pt x="17" y="3"/>
                  </a:cubicBezTo>
                  <a:cubicBezTo>
                    <a:pt x="18" y="3"/>
                    <a:pt x="15" y="0"/>
                    <a:pt x="18" y="2"/>
                  </a:cubicBezTo>
                  <a:cubicBezTo>
                    <a:pt x="21" y="2"/>
                    <a:pt x="20" y="0"/>
                    <a:pt x="23" y="0"/>
                  </a:cubicBezTo>
                  <a:cubicBezTo>
                    <a:pt x="23" y="3"/>
                    <a:pt x="23" y="0"/>
                    <a:pt x="24" y="2"/>
                  </a:cubicBezTo>
                  <a:cubicBezTo>
                    <a:pt x="27" y="5"/>
                    <a:pt x="23" y="9"/>
                    <a:pt x="26" y="9"/>
                  </a:cubicBezTo>
                  <a:cubicBezTo>
                    <a:pt x="29" y="9"/>
                    <a:pt x="27" y="8"/>
                    <a:pt x="30" y="8"/>
                  </a:cubicBezTo>
                  <a:cubicBezTo>
                    <a:pt x="34" y="9"/>
                    <a:pt x="30" y="11"/>
                    <a:pt x="32" y="13"/>
                  </a:cubicBezTo>
                  <a:cubicBezTo>
                    <a:pt x="34" y="16"/>
                    <a:pt x="29" y="20"/>
                    <a:pt x="30" y="22"/>
                  </a:cubicBezTo>
                  <a:cubicBezTo>
                    <a:pt x="32" y="23"/>
                    <a:pt x="27" y="28"/>
                    <a:pt x="29" y="30"/>
                  </a:cubicBezTo>
                  <a:cubicBezTo>
                    <a:pt x="30" y="30"/>
                    <a:pt x="30" y="30"/>
                    <a:pt x="35" y="25"/>
                  </a:cubicBezTo>
                  <a:cubicBezTo>
                    <a:pt x="40" y="20"/>
                    <a:pt x="38" y="25"/>
                    <a:pt x="41" y="25"/>
                  </a:cubicBezTo>
                  <a:cubicBezTo>
                    <a:pt x="43" y="25"/>
                    <a:pt x="41" y="26"/>
                    <a:pt x="43" y="25"/>
                  </a:cubicBezTo>
                  <a:cubicBezTo>
                    <a:pt x="47" y="23"/>
                    <a:pt x="46" y="19"/>
                    <a:pt x="50" y="20"/>
                  </a:cubicBezTo>
                  <a:cubicBezTo>
                    <a:pt x="53" y="22"/>
                    <a:pt x="53" y="20"/>
                    <a:pt x="55" y="23"/>
                  </a:cubicBezTo>
                  <a:cubicBezTo>
                    <a:pt x="56" y="30"/>
                    <a:pt x="61" y="28"/>
                    <a:pt x="59" y="36"/>
                  </a:cubicBezTo>
                  <a:cubicBezTo>
                    <a:pt x="58" y="44"/>
                    <a:pt x="64" y="44"/>
                    <a:pt x="64" y="45"/>
                  </a:cubicBezTo>
                  <a:cubicBezTo>
                    <a:pt x="64" y="47"/>
                    <a:pt x="67" y="47"/>
                    <a:pt x="65" y="56"/>
                  </a:cubicBezTo>
                  <a:cubicBezTo>
                    <a:pt x="65" y="58"/>
                    <a:pt x="67" y="59"/>
                    <a:pt x="62" y="61"/>
                  </a:cubicBezTo>
                  <a:cubicBezTo>
                    <a:pt x="61" y="62"/>
                    <a:pt x="62" y="59"/>
                    <a:pt x="58" y="61"/>
                  </a:cubicBezTo>
                  <a:cubicBezTo>
                    <a:pt x="53" y="61"/>
                    <a:pt x="46" y="59"/>
                    <a:pt x="44" y="64"/>
                  </a:cubicBezTo>
                  <a:cubicBezTo>
                    <a:pt x="43" y="69"/>
                    <a:pt x="41" y="67"/>
                    <a:pt x="41" y="69"/>
                  </a:cubicBezTo>
                  <a:cubicBezTo>
                    <a:pt x="41" y="70"/>
                    <a:pt x="38" y="67"/>
                    <a:pt x="40" y="72"/>
                  </a:cubicBezTo>
                  <a:cubicBezTo>
                    <a:pt x="43" y="76"/>
                    <a:pt x="40" y="78"/>
                    <a:pt x="43" y="79"/>
                  </a:cubicBezTo>
                  <a:cubicBezTo>
                    <a:pt x="44" y="81"/>
                    <a:pt x="41" y="82"/>
                    <a:pt x="44" y="87"/>
                  </a:cubicBezTo>
                </a:path>
              </a:pathLst>
            </a:custGeom>
            <a:grpFill/>
            <a:ln w="3175" cmpd="sng">
              <a:solidFill>
                <a:srgbClr val="5B616A"/>
              </a:solidFill>
              <a:round/>
              <a:headEnd/>
              <a:tailEnd/>
            </a:ln>
          </p:spPr>
          <p:txBody>
            <a:bodyPr/>
            <a:lstStyle/>
            <a:p>
              <a:endParaRPr lang="en-GB"/>
            </a:p>
          </p:txBody>
        </p:sp>
        <p:sp>
          <p:nvSpPr>
            <p:cNvPr id="126" name="Freeform 69">
              <a:extLst>
                <a:ext uri="{FF2B5EF4-FFF2-40B4-BE49-F238E27FC236}">
                  <a16:creationId xmlns:a16="http://schemas.microsoft.com/office/drawing/2014/main" id="{0145BB59-AD58-56C7-0227-CBC09EAC3DDF}"/>
                </a:ext>
              </a:extLst>
            </p:cNvPr>
            <p:cNvSpPr>
              <a:spLocks/>
            </p:cNvSpPr>
            <p:nvPr/>
          </p:nvSpPr>
          <p:spPr bwMode="auto">
            <a:xfrm>
              <a:off x="7236119" y="4719748"/>
              <a:ext cx="16068" cy="72304"/>
            </a:xfrm>
            <a:custGeom>
              <a:avLst/>
              <a:gdLst/>
              <a:ahLst/>
              <a:cxnLst>
                <a:cxn ang="0">
                  <a:pos x="3" y="0"/>
                </a:cxn>
                <a:cxn ang="0">
                  <a:pos x="3" y="6"/>
                </a:cxn>
                <a:cxn ang="0">
                  <a:pos x="3" y="11"/>
                </a:cxn>
                <a:cxn ang="0">
                  <a:pos x="3" y="15"/>
                </a:cxn>
                <a:cxn ang="0">
                  <a:pos x="1" y="20"/>
                </a:cxn>
                <a:cxn ang="0">
                  <a:pos x="1" y="9"/>
                </a:cxn>
                <a:cxn ang="0">
                  <a:pos x="3" y="0"/>
                </a:cxn>
              </a:cxnLst>
              <a:rect l="0" t="0" r="r" b="b"/>
              <a:pathLst>
                <a:path w="5" h="23">
                  <a:moveTo>
                    <a:pt x="3" y="0"/>
                  </a:moveTo>
                  <a:cubicBezTo>
                    <a:pt x="5" y="1"/>
                    <a:pt x="5" y="4"/>
                    <a:pt x="3" y="6"/>
                  </a:cubicBezTo>
                  <a:cubicBezTo>
                    <a:pt x="3" y="6"/>
                    <a:pt x="5" y="11"/>
                    <a:pt x="3" y="11"/>
                  </a:cubicBezTo>
                  <a:cubicBezTo>
                    <a:pt x="1" y="12"/>
                    <a:pt x="3" y="12"/>
                    <a:pt x="3" y="15"/>
                  </a:cubicBezTo>
                  <a:cubicBezTo>
                    <a:pt x="1" y="17"/>
                    <a:pt x="1" y="23"/>
                    <a:pt x="1" y="20"/>
                  </a:cubicBezTo>
                  <a:cubicBezTo>
                    <a:pt x="0" y="15"/>
                    <a:pt x="1" y="17"/>
                    <a:pt x="1" y="9"/>
                  </a:cubicBezTo>
                  <a:cubicBezTo>
                    <a:pt x="1" y="3"/>
                    <a:pt x="3" y="0"/>
                    <a:pt x="3" y="0"/>
                  </a:cubicBezTo>
                </a:path>
              </a:pathLst>
            </a:custGeom>
            <a:grpFill/>
            <a:ln w="3175" cmpd="sng">
              <a:solidFill>
                <a:srgbClr val="5B616A"/>
              </a:solidFill>
              <a:round/>
              <a:headEnd/>
              <a:tailEnd/>
            </a:ln>
          </p:spPr>
          <p:txBody>
            <a:bodyPr/>
            <a:lstStyle/>
            <a:p>
              <a:endParaRPr lang="en-GB"/>
            </a:p>
          </p:txBody>
        </p:sp>
        <p:sp>
          <p:nvSpPr>
            <p:cNvPr id="127" name="Freeform 70">
              <a:extLst>
                <a:ext uri="{FF2B5EF4-FFF2-40B4-BE49-F238E27FC236}">
                  <a16:creationId xmlns:a16="http://schemas.microsoft.com/office/drawing/2014/main" id="{0E9D9907-DFA3-38EA-D48B-D1E6F0455CC1}"/>
                </a:ext>
              </a:extLst>
            </p:cNvPr>
            <p:cNvSpPr>
              <a:spLocks/>
            </p:cNvSpPr>
            <p:nvPr/>
          </p:nvSpPr>
          <p:spPr bwMode="auto">
            <a:xfrm>
              <a:off x="7229693" y="4801692"/>
              <a:ext cx="9641" cy="16068"/>
            </a:xfrm>
            <a:custGeom>
              <a:avLst/>
              <a:gdLst/>
              <a:ahLst/>
              <a:cxnLst>
                <a:cxn ang="0">
                  <a:pos x="2" y="0"/>
                </a:cxn>
                <a:cxn ang="0">
                  <a:pos x="0" y="5"/>
                </a:cxn>
                <a:cxn ang="0">
                  <a:pos x="2" y="0"/>
                </a:cxn>
              </a:cxnLst>
              <a:rect l="0" t="0" r="r" b="b"/>
              <a:pathLst>
                <a:path w="3" h="5">
                  <a:moveTo>
                    <a:pt x="2" y="0"/>
                  </a:moveTo>
                  <a:cubicBezTo>
                    <a:pt x="3" y="0"/>
                    <a:pt x="2" y="5"/>
                    <a:pt x="0" y="5"/>
                  </a:cubicBezTo>
                  <a:cubicBezTo>
                    <a:pt x="0" y="3"/>
                    <a:pt x="0" y="0"/>
                    <a:pt x="2" y="0"/>
                  </a:cubicBezTo>
                </a:path>
              </a:pathLst>
            </a:custGeom>
            <a:grpFill/>
            <a:ln w="3175" cmpd="sng">
              <a:solidFill>
                <a:srgbClr val="5B616A"/>
              </a:solidFill>
              <a:round/>
              <a:headEnd/>
              <a:tailEnd/>
            </a:ln>
          </p:spPr>
          <p:txBody>
            <a:bodyPr/>
            <a:lstStyle/>
            <a:p>
              <a:endParaRPr lang="en-GB"/>
            </a:p>
          </p:txBody>
        </p:sp>
        <p:sp>
          <p:nvSpPr>
            <p:cNvPr id="128" name="Freeform 71">
              <a:extLst>
                <a:ext uri="{FF2B5EF4-FFF2-40B4-BE49-F238E27FC236}">
                  <a16:creationId xmlns:a16="http://schemas.microsoft.com/office/drawing/2014/main" id="{0055D33A-1497-1DBC-571E-71AD799051E3}"/>
                </a:ext>
              </a:extLst>
            </p:cNvPr>
            <p:cNvSpPr>
              <a:spLocks/>
            </p:cNvSpPr>
            <p:nvPr/>
          </p:nvSpPr>
          <p:spPr bwMode="auto">
            <a:xfrm>
              <a:off x="7261828" y="4914164"/>
              <a:ext cx="12854" cy="17674"/>
            </a:xfrm>
            <a:custGeom>
              <a:avLst/>
              <a:gdLst/>
              <a:ahLst/>
              <a:cxnLst>
                <a:cxn ang="0">
                  <a:pos x="1" y="1"/>
                </a:cxn>
                <a:cxn ang="0">
                  <a:pos x="3" y="4"/>
                </a:cxn>
                <a:cxn ang="0">
                  <a:pos x="1" y="1"/>
                </a:cxn>
              </a:cxnLst>
              <a:rect l="0" t="0" r="r" b="b"/>
              <a:pathLst>
                <a:path w="4" h="6">
                  <a:moveTo>
                    <a:pt x="1" y="1"/>
                  </a:moveTo>
                  <a:cubicBezTo>
                    <a:pt x="3" y="0"/>
                    <a:pt x="4" y="3"/>
                    <a:pt x="3" y="4"/>
                  </a:cubicBezTo>
                  <a:cubicBezTo>
                    <a:pt x="1" y="6"/>
                    <a:pt x="0" y="1"/>
                    <a:pt x="1" y="1"/>
                  </a:cubicBezTo>
                </a:path>
              </a:pathLst>
            </a:custGeom>
            <a:grpFill/>
            <a:ln w="3175" cmpd="sng">
              <a:solidFill>
                <a:srgbClr val="5B616A"/>
              </a:solidFill>
              <a:round/>
              <a:headEnd/>
              <a:tailEnd/>
            </a:ln>
          </p:spPr>
          <p:txBody>
            <a:bodyPr/>
            <a:lstStyle/>
            <a:p>
              <a:endParaRPr lang="en-GB"/>
            </a:p>
          </p:txBody>
        </p:sp>
        <p:sp>
          <p:nvSpPr>
            <p:cNvPr id="129" name="Freeform 72">
              <a:extLst>
                <a:ext uri="{FF2B5EF4-FFF2-40B4-BE49-F238E27FC236}">
                  <a16:creationId xmlns:a16="http://schemas.microsoft.com/office/drawing/2014/main" id="{0C647A42-7CDD-ACA1-3CB5-982A2B837F4F}"/>
                </a:ext>
              </a:extLst>
            </p:cNvPr>
            <p:cNvSpPr>
              <a:spLocks/>
            </p:cNvSpPr>
            <p:nvPr/>
          </p:nvSpPr>
          <p:spPr bwMode="auto">
            <a:xfrm>
              <a:off x="7236119" y="4848287"/>
              <a:ext cx="9641" cy="12854"/>
            </a:xfrm>
            <a:custGeom>
              <a:avLst/>
              <a:gdLst/>
              <a:ahLst/>
              <a:cxnLst>
                <a:cxn ang="0">
                  <a:pos x="1" y="0"/>
                </a:cxn>
                <a:cxn ang="0">
                  <a:pos x="1" y="4"/>
                </a:cxn>
                <a:cxn ang="0">
                  <a:pos x="1" y="0"/>
                </a:cxn>
              </a:cxnLst>
              <a:rect l="0" t="0" r="r" b="b"/>
              <a:pathLst>
                <a:path w="3" h="4">
                  <a:moveTo>
                    <a:pt x="1" y="0"/>
                  </a:moveTo>
                  <a:cubicBezTo>
                    <a:pt x="1" y="0"/>
                    <a:pt x="3" y="2"/>
                    <a:pt x="1" y="4"/>
                  </a:cubicBezTo>
                  <a:cubicBezTo>
                    <a:pt x="1" y="4"/>
                    <a:pt x="0" y="2"/>
                    <a:pt x="1" y="0"/>
                  </a:cubicBezTo>
                </a:path>
              </a:pathLst>
            </a:custGeom>
            <a:grpFill/>
            <a:ln w="3175" cmpd="sng">
              <a:solidFill>
                <a:srgbClr val="5B616A"/>
              </a:solidFill>
              <a:round/>
              <a:headEnd/>
              <a:tailEnd/>
            </a:ln>
          </p:spPr>
          <p:txBody>
            <a:bodyPr/>
            <a:lstStyle/>
            <a:p>
              <a:endParaRPr lang="en-GB"/>
            </a:p>
          </p:txBody>
        </p:sp>
        <p:sp>
          <p:nvSpPr>
            <p:cNvPr id="130" name="Freeform 73">
              <a:extLst>
                <a:ext uri="{FF2B5EF4-FFF2-40B4-BE49-F238E27FC236}">
                  <a16:creationId xmlns:a16="http://schemas.microsoft.com/office/drawing/2014/main" id="{58005DCC-67A2-ABA9-A6B0-53D672F6D115}"/>
                </a:ext>
              </a:extLst>
            </p:cNvPr>
            <p:cNvSpPr>
              <a:spLocks/>
            </p:cNvSpPr>
            <p:nvPr/>
          </p:nvSpPr>
          <p:spPr bwMode="auto">
            <a:xfrm>
              <a:off x="7255400" y="4888456"/>
              <a:ext cx="6427" cy="6427"/>
            </a:xfrm>
            <a:custGeom>
              <a:avLst/>
              <a:gdLst/>
              <a:ahLst/>
              <a:cxnLst>
                <a:cxn ang="0">
                  <a:pos x="0" y="2"/>
                </a:cxn>
                <a:cxn ang="0">
                  <a:pos x="2" y="0"/>
                </a:cxn>
                <a:cxn ang="0">
                  <a:pos x="0" y="2"/>
                </a:cxn>
              </a:cxnLst>
              <a:rect l="0" t="0" r="r" b="b"/>
              <a:pathLst>
                <a:path w="2" h="2">
                  <a:moveTo>
                    <a:pt x="0" y="2"/>
                  </a:moveTo>
                  <a:cubicBezTo>
                    <a:pt x="0" y="2"/>
                    <a:pt x="0" y="0"/>
                    <a:pt x="2" y="0"/>
                  </a:cubicBezTo>
                  <a:cubicBezTo>
                    <a:pt x="2" y="2"/>
                    <a:pt x="2" y="2"/>
                    <a:pt x="0" y="2"/>
                  </a:cubicBezTo>
                </a:path>
              </a:pathLst>
            </a:custGeom>
            <a:grpFill/>
            <a:ln w="3175" cmpd="sng">
              <a:solidFill>
                <a:srgbClr val="5B616A"/>
              </a:solidFill>
              <a:round/>
              <a:headEnd/>
              <a:tailEnd/>
            </a:ln>
          </p:spPr>
          <p:txBody>
            <a:bodyPr/>
            <a:lstStyle/>
            <a:p>
              <a:endParaRPr lang="en-GB"/>
            </a:p>
          </p:txBody>
        </p:sp>
        <p:sp>
          <p:nvSpPr>
            <p:cNvPr id="131" name="Freeform 74">
              <a:extLst>
                <a:ext uri="{FF2B5EF4-FFF2-40B4-BE49-F238E27FC236}">
                  <a16:creationId xmlns:a16="http://schemas.microsoft.com/office/drawing/2014/main" id="{E268A765-FA73-CDF3-2EF8-7066E06AB4A3}"/>
                </a:ext>
              </a:extLst>
            </p:cNvPr>
            <p:cNvSpPr>
              <a:spLocks/>
            </p:cNvSpPr>
            <p:nvPr/>
          </p:nvSpPr>
          <p:spPr bwMode="auto">
            <a:xfrm>
              <a:off x="7473923" y="4408038"/>
              <a:ext cx="183173" cy="473992"/>
            </a:xfrm>
            <a:custGeom>
              <a:avLst/>
              <a:gdLst/>
              <a:ahLst/>
              <a:cxnLst>
                <a:cxn ang="0">
                  <a:pos x="41" y="25"/>
                </a:cxn>
                <a:cxn ang="0">
                  <a:pos x="34" y="34"/>
                </a:cxn>
                <a:cxn ang="0">
                  <a:pos x="35" y="56"/>
                </a:cxn>
                <a:cxn ang="0">
                  <a:pos x="49" y="76"/>
                </a:cxn>
                <a:cxn ang="0">
                  <a:pos x="56" y="104"/>
                </a:cxn>
                <a:cxn ang="0">
                  <a:pos x="56" y="118"/>
                </a:cxn>
                <a:cxn ang="0">
                  <a:pos x="38" y="129"/>
                </a:cxn>
                <a:cxn ang="0">
                  <a:pos x="32" y="141"/>
                </a:cxn>
                <a:cxn ang="0">
                  <a:pos x="21" y="143"/>
                </a:cxn>
                <a:cxn ang="0">
                  <a:pos x="18" y="130"/>
                </a:cxn>
                <a:cxn ang="0">
                  <a:pos x="24" y="126"/>
                </a:cxn>
                <a:cxn ang="0">
                  <a:pos x="31" y="124"/>
                </a:cxn>
                <a:cxn ang="0">
                  <a:pos x="34" y="118"/>
                </a:cxn>
                <a:cxn ang="0">
                  <a:pos x="41" y="112"/>
                </a:cxn>
                <a:cxn ang="0">
                  <a:pos x="43" y="99"/>
                </a:cxn>
                <a:cxn ang="0">
                  <a:pos x="43" y="89"/>
                </a:cxn>
                <a:cxn ang="0">
                  <a:pos x="41" y="76"/>
                </a:cxn>
                <a:cxn ang="0">
                  <a:pos x="37" y="72"/>
                </a:cxn>
                <a:cxn ang="0">
                  <a:pos x="27" y="56"/>
                </a:cxn>
                <a:cxn ang="0">
                  <a:pos x="24" y="48"/>
                </a:cxn>
                <a:cxn ang="0">
                  <a:pos x="15" y="40"/>
                </a:cxn>
                <a:cxn ang="0">
                  <a:pos x="23" y="34"/>
                </a:cxn>
                <a:cxn ang="0">
                  <a:pos x="18" y="31"/>
                </a:cxn>
                <a:cxn ang="0">
                  <a:pos x="14" y="27"/>
                </a:cxn>
                <a:cxn ang="0">
                  <a:pos x="6" y="23"/>
                </a:cxn>
                <a:cxn ang="0">
                  <a:pos x="6" y="19"/>
                </a:cxn>
                <a:cxn ang="0">
                  <a:pos x="0" y="11"/>
                </a:cxn>
                <a:cxn ang="0">
                  <a:pos x="8" y="11"/>
                </a:cxn>
                <a:cxn ang="0">
                  <a:pos x="12" y="8"/>
                </a:cxn>
                <a:cxn ang="0">
                  <a:pos x="17" y="8"/>
                </a:cxn>
                <a:cxn ang="0">
                  <a:pos x="24" y="2"/>
                </a:cxn>
                <a:cxn ang="0">
                  <a:pos x="35" y="6"/>
                </a:cxn>
                <a:cxn ang="0">
                  <a:pos x="37" y="14"/>
                </a:cxn>
                <a:cxn ang="0">
                  <a:pos x="41" y="19"/>
                </a:cxn>
                <a:cxn ang="0">
                  <a:pos x="43" y="22"/>
                </a:cxn>
              </a:cxnLst>
              <a:rect l="0" t="0" r="r" b="b"/>
              <a:pathLst>
                <a:path w="59" h="152">
                  <a:moveTo>
                    <a:pt x="43" y="22"/>
                  </a:moveTo>
                  <a:cubicBezTo>
                    <a:pt x="41" y="23"/>
                    <a:pt x="43" y="25"/>
                    <a:pt x="41" y="25"/>
                  </a:cubicBezTo>
                  <a:cubicBezTo>
                    <a:pt x="40" y="27"/>
                    <a:pt x="40" y="25"/>
                    <a:pt x="38" y="27"/>
                  </a:cubicBezTo>
                  <a:cubicBezTo>
                    <a:pt x="35" y="28"/>
                    <a:pt x="38" y="31"/>
                    <a:pt x="34" y="34"/>
                  </a:cubicBezTo>
                  <a:cubicBezTo>
                    <a:pt x="31" y="37"/>
                    <a:pt x="27" y="44"/>
                    <a:pt x="29" y="50"/>
                  </a:cubicBezTo>
                  <a:cubicBezTo>
                    <a:pt x="32" y="54"/>
                    <a:pt x="34" y="53"/>
                    <a:pt x="35" y="56"/>
                  </a:cubicBezTo>
                  <a:cubicBezTo>
                    <a:pt x="35" y="59"/>
                    <a:pt x="38" y="64"/>
                    <a:pt x="43" y="68"/>
                  </a:cubicBezTo>
                  <a:cubicBezTo>
                    <a:pt x="47" y="73"/>
                    <a:pt x="49" y="72"/>
                    <a:pt x="49" y="76"/>
                  </a:cubicBezTo>
                  <a:cubicBezTo>
                    <a:pt x="50" y="79"/>
                    <a:pt x="53" y="79"/>
                    <a:pt x="56" y="89"/>
                  </a:cubicBezTo>
                  <a:cubicBezTo>
                    <a:pt x="58" y="98"/>
                    <a:pt x="56" y="103"/>
                    <a:pt x="56" y="104"/>
                  </a:cubicBezTo>
                  <a:cubicBezTo>
                    <a:pt x="58" y="106"/>
                    <a:pt x="59" y="109"/>
                    <a:pt x="58" y="109"/>
                  </a:cubicBezTo>
                  <a:cubicBezTo>
                    <a:pt x="56" y="109"/>
                    <a:pt x="58" y="113"/>
                    <a:pt x="56" y="118"/>
                  </a:cubicBezTo>
                  <a:cubicBezTo>
                    <a:pt x="55" y="124"/>
                    <a:pt x="50" y="123"/>
                    <a:pt x="46" y="127"/>
                  </a:cubicBezTo>
                  <a:cubicBezTo>
                    <a:pt x="40" y="134"/>
                    <a:pt x="40" y="130"/>
                    <a:pt x="38" y="129"/>
                  </a:cubicBezTo>
                  <a:cubicBezTo>
                    <a:pt x="37" y="127"/>
                    <a:pt x="37" y="138"/>
                    <a:pt x="34" y="140"/>
                  </a:cubicBezTo>
                  <a:cubicBezTo>
                    <a:pt x="32" y="140"/>
                    <a:pt x="35" y="140"/>
                    <a:pt x="32" y="141"/>
                  </a:cubicBezTo>
                  <a:cubicBezTo>
                    <a:pt x="29" y="143"/>
                    <a:pt x="27" y="144"/>
                    <a:pt x="24" y="148"/>
                  </a:cubicBezTo>
                  <a:cubicBezTo>
                    <a:pt x="21" y="152"/>
                    <a:pt x="21" y="149"/>
                    <a:pt x="21" y="143"/>
                  </a:cubicBezTo>
                  <a:cubicBezTo>
                    <a:pt x="21" y="135"/>
                    <a:pt x="24" y="137"/>
                    <a:pt x="23" y="134"/>
                  </a:cubicBezTo>
                  <a:cubicBezTo>
                    <a:pt x="21" y="130"/>
                    <a:pt x="20" y="135"/>
                    <a:pt x="18" y="130"/>
                  </a:cubicBezTo>
                  <a:cubicBezTo>
                    <a:pt x="20" y="129"/>
                    <a:pt x="24" y="130"/>
                    <a:pt x="23" y="127"/>
                  </a:cubicBezTo>
                  <a:cubicBezTo>
                    <a:pt x="23" y="127"/>
                    <a:pt x="24" y="124"/>
                    <a:pt x="24" y="126"/>
                  </a:cubicBezTo>
                  <a:cubicBezTo>
                    <a:pt x="26" y="127"/>
                    <a:pt x="29" y="123"/>
                    <a:pt x="29" y="126"/>
                  </a:cubicBezTo>
                  <a:cubicBezTo>
                    <a:pt x="31" y="127"/>
                    <a:pt x="35" y="127"/>
                    <a:pt x="31" y="124"/>
                  </a:cubicBezTo>
                  <a:cubicBezTo>
                    <a:pt x="29" y="123"/>
                    <a:pt x="31" y="121"/>
                    <a:pt x="31" y="120"/>
                  </a:cubicBezTo>
                  <a:cubicBezTo>
                    <a:pt x="29" y="118"/>
                    <a:pt x="31" y="117"/>
                    <a:pt x="34" y="118"/>
                  </a:cubicBezTo>
                  <a:cubicBezTo>
                    <a:pt x="37" y="120"/>
                    <a:pt x="32" y="115"/>
                    <a:pt x="37" y="115"/>
                  </a:cubicBezTo>
                  <a:cubicBezTo>
                    <a:pt x="40" y="115"/>
                    <a:pt x="40" y="112"/>
                    <a:pt x="41" y="112"/>
                  </a:cubicBezTo>
                  <a:cubicBezTo>
                    <a:pt x="44" y="113"/>
                    <a:pt x="44" y="110"/>
                    <a:pt x="43" y="107"/>
                  </a:cubicBezTo>
                  <a:cubicBezTo>
                    <a:pt x="43" y="104"/>
                    <a:pt x="44" y="103"/>
                    <a:pt x="43" y="99"/>
                  </a:cubicBezTo>
                  <a:cubicBezTo>
                    <a:pt x="43" y="96"/>
                    <a:pt x="43" y="96"/>
                    <a:pt x="41" y="95"/>
                  </a:cubicBezTo>
                  <a:cubicBezTo>
                    <a:pt x="41" y="95"/>
                    <a:pt x="43" y="90"/>
                    <a:pt x="43" y="89"/>
                  </a:cubicBezTo>
                  <a:cubicBezTo>
                    <a:pt x="43" y="85"/>
                    <a:pt x="46" y="84"/>
                    <a:pt x="43" y="81"/>
                  </a:cubicBezTo>
                  <a:cubicBezTo>
                    <a:pt x="40" y="78"/>
                    <a:pt x="40" y="78"/>
                    <a:pt x="41" y="76"/>
                  </a:cubicBezTo>
                  <a:cubicBezTo>
                    <a:pt x="43" y="76"/>
                    <a:pt x="43" y="75"/>
                    <a:pt x="41" y="75"/>
                  </a:cubicBezTo>
                  <a:cubicBezTo>
                    <a:pt x="41" y="76"/>
                    <a:pt x="38" y="70"/>
                    <a:pt x="37" y="72"/>
                  </a:cubicBezTo>
                  <a:cubicBezTo>
                    <a:pt x="35" y="72"/>
                    <a:pt x="37" y="64"/>
                    <a:pt x="34" y="62"/>
                  </a:cubicBezTo>
                  <a:cubicBezTo>
                    <a:pt x="31" y="62"/>
                    <a:pt x="27" y="59"/>
                    <a:pt x="27" y="56"/>
                  </a:cubicBezTo>
                  <a:cubicBezTo>
                    <a:pt x="26" y="51"/>
                    <a:pt x="26" y="54"/>
                    <a:pt x="24" y="51"/>
                  </a:cubicBezTo>
                  <a:cubicBezTo>
                    <a:pt x="23" y="50"/>
                    <a:pt x="24" y="50"/>
                    <a:pt x="24" y="48"/>
                  </a:cubicBezTo>
                  <a:cubicBezTo>
                    <a:pt x="23" y="48"/>
                    <a:pt x="21" y="48"/>
                    <a:pt x="17" y="45"/>
                  </a:cubicBezTo>
                  <a:cubicBezTo>
                    <a:pt x="12" y="40"/>
                    <a:pt x="17" y="42"/>
                    <a:pt x="15" y="40"/>
                  </a:cubicBezTo>
                  <a:cubicBezTo>
                    <a:pt x="14" y="36"/>
                    <a:pt x="20" y="40"/>
                    <a:pt x="21" y="39"/>
                  </a:cubicBezTo>
                  <a:cubicBezTo>
                    <a:pt x="21" y="36"/>
                    <a:pt x="24" y="36"/>
                    <a:pt x="23" y="34"/>
                  </a:cubicBezTo>
                  <a:cubicBezTo>
                    <a:pt x="21" y="33"/>
                    <a:pt x="21" y="34"/>
                    <a:pt x="20" y="33"/>
                  </a:cubicBezTo>
                  <a:cubicBezTo>
                    <a:pt x="20" y="31"/>
                    <a:pt x="17" y="33"/>
                    <a:pt x="18" y="31"/>
                  </a:cubicBezTo>
                  <a:cubicBezTo>
                    <a:pt x="21" y="30"/>
                    <a:pt x="21" y="28"/>
                    <a:pt x="18" y="27"/>
                  </a:cubicBezTo>
                  <a:cubicBezTo>
                    <a:pt x="15" y="25"/>
                    <a:pt x="15" y="25"/>
                    <a:pt x="14" y="27"/>
                  </a:cubicBezTo>
                  <a:cubicBezTo>
                    <a:pt x="12" y="31"/>
                    <a:pt x="11" y="27"/>
                    <a:pt x="9" y="27"/>
                  </a:cubicBezTo>
                  <a:cubicBezTo>
                    <a:pt x="8" y="28"/>
                    <a:pt x="8" y="25"/>
                    <a:pt x="6" y="23"/>
                  </a:cubicBezTo>
                  <a:cubicBezTo>
                    <a:pt x="6" y="22"/>
                    <a:pt x="8" y="22"/>
                    <a:pt x="6" y="22"/>
                  </a:cubicBezTo>
                  <a:cubicBezTo>
                    <a:pt x="6" y="20"/>
                    <a:pt x="8" y="19"/>
                    <a:pt x="6" y="19"/>
                  </a:cubicBezTo>
                  <a:cubicBezTo>
                    <a:pt x="6" y="19"/>
                    <a:pt x="6" y="16"/>
                    <a:pt x="5" y="19"/>
                  </a:cubicBezTo>
                  <a:cubicBezTo>
                    <a:pt x="5" y="20"/>
                    <a:pt x="6" y="17"/>
                    <a:pt x="0" y="11"/>
                  </a:cubicBezTo>
                  <a:cubicBezTo>
                    <a:pt x="3" y="11"/>
                    <a:pt x="2" y="6"/>
                    <a:pt x="5" y="8"/>
                  </a:cubicBezTo>
                  <a:cubicBezTo>
                    <a:pt x="8" y="9"/>
                    <a:pt x="6" y="11"/>
                    <a:pt x="8" y="11"/>
                  </a:cubicBezTo>
                  <a:cubicBezTo>
                    <a:pt x="9" y="11"/>
                    <a:pt x="9" y="5"/>
                    <a:pt x="11" y="8"/>
                  </a:cubicBezTo>
                  <a:cubicBezTo>
                    <a:pt x="12" y="9"/>
                    <a:pt x="12" y="8"/>
                    <a:pt x="12" y="8"/>
                  </a:cubicBezTo>
                  <a:cubicBezTo>
                    <a:pt x="14" y="9"/>
                    <a:pt x="15" y="13"/>
                    <a:pt x="15" y="9"/>
                  </a:cubicBezTo>
                  <a:cubicBezTo>
                    <a:pt x="15" y="6"/>
                    <a:pt x="17" y="6"/>
                    <a:pt x="17" y="8"/>
                  </a:cubicBezTo>
                  <a:cubicBezTo>
                    <a:pt x="18" y="9"/>
                    <a:pt x="23" y="6"/>
                    <a:pt x="21" y="5"/>
                  </a:cubicBezTo>
                  <a:cubicBezTo>
                    <a:pt x="21" y="3"/>
                    <a:pt x="23" y="5"/>
                    <a:pt x="24" y="2"/>
                  </a:cubicBezTo>
                  <a:cubicBezTo>
                    <a:pt x="26" y="0"/>
                    <a:pt x="27" y="6"/>
                    <a:pt x="31" y="6"/>
                  </a:cubicBezTo>
                  <a:cubicBezTo>
                    <a:pt x="34" y="5"/>
                    <a:pt x="32" y="8"/>
                    <a:pt x="35" y="6"/>
                  </a:cubicBezTo>
                  <a:cubicBezTo>
                    <a:pt x="37" y="6"/>
                    <a:pt x="38" y="6"/>
                    <a:pt x="37" y="9"/>
                  </a:cubicBezTo>
                  <a:cubicBezTo>
                    <a:pt x="34" y="13"/>
                    <a:pt x="37" y="11"/>
                    <a:pt x="37" y="14"/>
                  </a:cubicBezTo>
                  <a:cubicBezTo>
                    <a:pt x="37" y="16"/>
                    <a:pt x="38" y="14"/>
                    <a:pt x="40" y="17"/>
                  </a:cubicBezTo>
                  <a:cubicBezTo>
                    <a:pt x="40" y="19"/>
                    <a:pt x="41" y="17"/>
                    <a:pt x="41" y="19"/>
                  </a:cubicBezTo>
                  <a:cubicBezTo>
                    <a:pt x="43" y="20"/>
                    <a:pt x="44" y="19"/>
                    <a:pt x="47" y="20"/>
                  </a:cubicBezTo>
                  <a:cubicBezTo>
                    <a:pt x="47" y="20"/>
                    <a:pt x="46" y="20"/>
                    <a:pt x="43" y="22"/>
                  </a:cubicBezTo>
                </a:path>
              </a:pathLst>
            </a:custGeom>
            <a:grpFill/>
            <a:ln w="3175" cmpd="sng">
              <a:solidFill>
                <a:srgbClr val="5B616A"/>
              </a:solidFill>
              <a:round/>
              <a:headEnd/>
              <a:tailEnd/>
            </a:ln>
          </p:spPr>
          <p:txBody>
            <a:bodyPr/>
            <a:lstStyle/>
            <a:p>
              <a:endParaRPr lang="en-GB"/>
            </a:p>
          </p:txBody>
        </p:sp>
        <p:sp>
          <p:nvSpPr>
            <p:cNvPr id="132" name="Freeform 75">
              <a:extLst>
                <a:ext uri="{FF2B5EF4-FFF2-40B4-BE49-F238E27FC236}">
                  <a16:creationId xmlns:a16="http://schemas.microsoft.com/office/drawing/2014/main" id="{664E1CB8-E660-C080-CD7F-D40A0B55F13A}"/>
                </a:ext>
              </a:extLst>
            </p:cNvPr>
            <p:cNvSpPr>
              <a:spLocks/>
            </p:cNvSpPr>
            <p:nvPr/>
          </p:nvSpPr>
          <p:spPr bwMode="auto">
            <a:xfrm>
              <a:off x="7427326" y="4443387"/>
              <a:ext cx="186387" cy="271541"/>
            </a:xfrm>
            <a:custGeom>
              <a:avLst/>
              <a:gdLst/>
              <a:ahLst/>
              <a:cxnLst>
                <a:cxn ang="0">
                  <a:pos x="0" y="20"/>
                </a:cxn>
                <a:cxn ang="0">
                  <a:pos x="2" y="22"/>
                </a:cxn>
                <a:cxn ang="0">
                  <a:pos x="3" y="29"/>
                </a:cxn>
                <a:cxn ang="0">
                  <a:pos x="8" y="28"/>
                </a:cxn>
                <a:cxn ang="0">
                  <a:pos x="9" y="32"/>
                </a:cxn>
                <a:cxn ang="0">
                  <a:pos x="8" y="42"/>
                </a:cxn>
                <a:cxn ang="0">
                  <a:pos x="6" y="50"/>
                </a:cxn>
                <a:cxn ang="0">
                  <a:pos x="12" y="45"/>
                </a:cxn>
                <a:cxn ang="0">
                  <a:pos x="18" y="45"/>
                </a:cxn>
                <a:cxn ang="0">
                  <a:pos x="20" y="45"/>
                </a:cxn>
                <a:cxn ang="0">
                  <a:pos x="27" y="40"/>
                </a:cxn>
                <a:cxn ang="0">
                  <a:pos x="32" y="43"/>
                </a:cxn>
                <a:cxn ang="0">
                  <a:pos x="36" y="56"/>
                </a:cxn>
                <a:cxn ang="0">
                  <a:pos x="41" y="65"/>
                </a:cxn>
                <a:cxn ang="0">
                  <a:pos x="42" y="76"/>
                </a:cxn>
                <a:cxn ang="0">
                  <a:pos x="39" y="81"/>
                </a:cxn>
                <a:cxn ang="0">
                  <a:pos x="44" y="84"/>
                </a:cxn>
                <a:cxn ang="0">
                  <a:pos x="47" y="83"/>
                </a:cxn>
                <a:cxn ang="0">
                  <a:pos x="50" y="79"/>
                </a:cxn>
                <a:cxn ang="0">
                  <a:pos x="53" y="81"/>
                </a:cxn>
                <a:cxn ang="0">
                  <a:pos x="56" y="79"/>
                </a:cxn>
                <a:cxn ang="0">
                  <a:pos x="57" y="78"/>
                </a:cxn>
                <a:cxn ang="0">
                  <a:pos x="57" y="70"/>
                </a:cxn>
                <a:cxn ang="0">
                  <a:pos x="56" y="65"/>
                </a:cxn>
                <a:cxn ang="0">
                  <a:pos x="56" y="64"/>
                </a:cxn>
                <a:cxn ang="0">
                  <a:pos x="51" y="61"/>
                </a:cxn>
                <a:cxn ang="0">
                  <a:pos x="48" y="51"/>
                </a:cxn>
                <a:cxn ang="0">
                  <a:pos x="42" y="45"/>
                </a:cxn>
                <a:cxn ang="0">
                  <a:pos x="39" y="40"/>
                </a:cxn>
                <a:cxn ang="0">
                  <a:pos x="39" y="37"/>
                </a:cxn>
                <a:cxn ang="0">
                  <a:pos x="32" y="34"/>
                </a:cxn>
                <a:cxn ang="0">
                  <a:pos x="30" y="29"/>
                </a:cxn>
                <a:cxn ang="0">
                  <a:pos x="36" y="28"/>
                </a:cxn>
                <a:cxn ang="0">
                  <a:pos x="38" y="23"/>
                </a:cxn>
                <a:cxn ang="0">
                  <a:pos x="35" y="22"/>
                </a:cxn>
                <a:cxn ang="0">
                  <a:pos x="33" y="20"/>
                </a:cxn>
                <a:cxn ang="0">
                  <a:pos x="33" y="15"/>
                </a:cxn>
                <a:cxn ang="0">
                  <a:pos x="29" y="15"/>
                </a:cxn>
                <a:cxn ang="0">
                  <a:pos x="24" y="15"/>
                </a:cxn>
                <a:cxn ang="0">
                  <a:pos x="21" y="12"/>
                </a:cxn>
                <a:cxn ang="0">
                  <a:pos x="21" y="11"/>
                </a:cxn>
                <a:cxn ang="0">
                  <a:pos x="21" y="7"/>
                </a:cxn>
                <a:cxn ang="0">
                  <a:pos x="20" y="7"/>
                </a:cxn>
                <a:cxn ang="0">
                  <a:pos x="15" y="0"/>
                </a:cxn>
                <a:cxn ang="0">
                  <a:pos x="12" y="4"/>
                </a:cxn>
                <a:cxn ang="0">
                  <a:pos x="12" y="11"/>
                </a:cxn>
                <a:cxn ang="0">
                  <a:pos x="12" y="12"/>
                </a:cxn>
                <a:cxn ang="0">
                  <a:pos x="8" y="9"/>
                </a:cxn>
                <a:cxn ang="0">
                  <a:pos x="3" y="14"/>
                </a:cxn>
                <a:cxn ang="0">
                  <a:pos x="0" y="20"/>
                </a:cxn>
              </a:cxnLst>
              <a:rect l="0" t="0" r="r" b="b"/>
              <a:pathLst>
                <a:path w="60" h="87">
                  <a:moveTo>
                    <a:pt x="0" y="20"/>
                  </a:moveTo>
                  <a:cubicBezTo>
                    <a:pt x="0" y="23"/>
                    <a:pt x="0" y="20"/>
                    <a:pt x="2" y="22"/>
                  </a:cubicBezTo>
                  <a:cubicBezTo>
                    <a:pt x="5" y="25"/>
                    <a:pt x="0" y="29"/>
                    <a:pt x="3" y="29"/>
                  </a:cubicBezTo>
                  <a:cubicBezTo>
                    <a:pt x="6" y="29"/>
                    <a:pt x="5" y="28"/>
                    <a:pt x="8" y="28"/>
                  </a:cubicBezTo>
                  <a:cubicBezTo>
                    <a:pt x="11" y="29"/>
                    <a:pt x="8" y="31"/>
                    <a:pt x="9" y="32"/>
                  </a:cubicBezTo>
                  <a:cubicBezTo>
                    <a:pt x="11" y="36"/>
                    <a:pt x="6" y="40"/>
                    <a:pt x="8" y="42"/>
                  </a:cubicBezTo>
                  <a:cubicBezTo>
                    <a:pt x="9" y="43"/>
                    <a:pt x="5" y="48"/>
                    <a:pt x="6" y="50"/>
                  </a:cubicBezTo>
                  <a:cubicBezTo>
                    <a:pt x="8" y="50"/>
                    <a:pt x="8" y="50"/>
                    <a:pt x="12" y="45"/>
                  </a:cubicBezTo>
                  <a:cubicBezTo>
                    <a:pt x="17" y="40"/>
                    <a:pt x="15" y="45"/>
                    <a:pt x="18" y="45"/>
                  </a:cubicBezTo>
                  <a:cubicBezTo>
                    <a:pt x="20" y="45"/>
                    <a:pt x="18" y="46"/>
                    <a:pt x="20" y="45"/>
                  </a:cubicBezTo>
                  <a:cubicBezTo>
                    <a:pt x="24" y="43"/>
                    <a:pt x="23" y="39"/>
                    <a:pt x="27" y="40"/>
                  </a:cubicBezTo>
                  <a:cubicBezTo>
                    <a:pt x="30" y="42"/>
                    <a:pt x="30" y="40"/>
                    <a:pt x="32" y="43"/>
                  </a:cubicBezTo>
                  <a:cubicBezTo>
                    <a:pt x="33" y="50"/>
                    <a:pt x="38" y="48"/>
                    <a:pt x="36" y="56"/>
                  </a:cubicBezTo>
                  <a:cubicBezTo>
                    <a:pt x="35" y="64"/>
                    <a:pt x="41" y="64"/>
                    <a:pt x="41" y="65"/>
                  </a:cubicBezTo>
                  <a:cubicBezTo>
                    <a:pt x="41" y="67"/>
                    <a:pt x="44" y="67"/>
                    <a:pt x="42" y="76"/>
                  </a:cubicBezTo>
                  <a:cubicBezTo>
                    <a:pt x="42" y="78"/>
                    <a:pt x="44" y="79"/>
                    <a:pt x="39" y="81"/>
                  </a:cubicBezTo>
                  <a:cubicBezTo>
                    <a:pt x="41" y="86"/>
                    <a:pt x="42" y="81"/>
                    <a:pt x="44" y="84"/>
                  </a:cubicBezTo>
                  <a:cubicBezTo>
                    <a:pt x="45" y="87"/>
                    <a:pt x="48" y="86"/>
                    <a:pt x="47" y="83"/>
                  </a:cubicBezTo>
                  <a:cubicBezTo>
                    <a:pt x="44" y="79"/>
                    <a:pt x="48" y="81"/>
                    <a:pt x="50" y="79"/>
                  </a:cubicBezTo>
                  <a:cubicBezTo>
                    <a:pt x="51" y="78"/>
                    <a:pt x="51" y="83"/>
                    <a:pt x="53" y="81"/>
                  </a:cubicBezTo>
                  <a:cubicBezTo>
                    <a:pt x="54" y="81"/>
                    <a:pt x="56" y="78"/>
                    <a:pt x="56" y="79"/>
                  </a:cubicBezTo>
                  <a:cubicBezTo>
                    <a:pt x="57" y="79"/>
                    <a:pt x="57" y="78"/>
                    <a:pt x="57" y="78"/>
                  </a:cubicBezTo>
                  <a:cubicBezTo>
                    <a:pt x="57" y="75"/>
                    <a:pt x="60" y="73"/>
                    <a:pt x="57" y="70"/>
                  </a:cubicBezTo>
                  <a:cubicBezTo>
                    <a:pt x="54" y="67"/>
                    <a:pt x="54" y="67"/>
                    <a:pt x="56" y="65"/>
                  </a:cubicBezTo>
                  <a:cubicBezTo>
                    <a:pt x="57" y="65"/>
                    <a:pt x="57" y="64"/>
                    <a:pt x="56" y="64"/>
                  </a:cubicBezTo>
                  <a:cubicBezTo>
                    <a:pt x="56" y="65"/>
                    <a:pt x="53" y="59"/>
                    <a:pt x="51" y="61"/>
                  </a:cubicBezTo>
                  <a:cubicBezTo>
                    <a:pt x="50" y="61"/>
                    <a:pt x="51" y="53"/>
                    <a:pt x="48" y="51"/>
                  </a:cubicBezTo>
                  <a:cubicBezTo>
                    <a:pt x="45" y="51"/>
                    <a:pt x="42" y="48"/>
                    <a:pt x="42" y="45"/>
                  </a:cubicBezTo>
                  <a:cubicBezTo>
                    <a:pt x="41" y="40"/>
                    <a:pt x="41" y="43"/>
                    <a:pt x="39" y="40"/>
                  </a:cubicBezTo>
                  <a:cubicBezTo>
                    <a:pt x="38" y="39"/>
                    <a:pt x="39" y="39"/>
                    <a:pt x="39" y="37"/>
                  </a:cubicBezTo>
                  <a:cubicBezTo>
                    <a:pt x="38" y="37"/>
                    <a:pt x="36" y="37"/>
                    <a:pt x="32" y="34"/>
                  </a:cubicBezTo>
                  <a:cubicBezTo>
                    <a:pt x="27" y="29"/>
                    <a:pt x="32" y="31"/>
                    <a:pt x="30" y="29"/>
                  </a:cubicBezTo>
                  <a:cubicBezTo>
                    <a:pt x="29" y="25"/>
                    <a:pt x="35" y="29"/>
                    <a:pt x="36" y="28"/>
                  </a:cubicBezTo>
                  <a:cubicBezTo>
                    <a:pt x="36" y="25"/>
                    <a:pt x="39" y="25"/>
                    <a:pt x="38" y="23"/>
                  </a:cubicBezTo>
                  <a:cubicBezTo>
                    <a:pt x="36" y="22"/>
                    <a:pt x="36" y="23"/>
                    <a:pt x="35" y="22"/>
                  </a:cubicBezTo>
                  <a:cubicBezTo>
                    <a:pt x="35" y="20"/>
                    <a:pt x="32" y="22"/>
                    <a:pt x="33" y="20"/>
                  </a:cubicBezTo>
                  <a:cubicBezTo>
                    <a:pt x="36" y="18"/>
                    <a:pt x="36" y="17"/>
                    <a:pt x="33" y="15"/>
                  </a:cubicBezTo>
                  <a:cubicBezTo>
                    <a:pt x="30" y="14"/>
                    <a:pt x="30" y="14"/>
                    <a:pt x="29" y="15"/>
                  </a:cubicBezTo>
                  <a:cubicBezTo>
                    <a:pt x="27" y="20"/>
                    <a:pt x="26" y="15"/>
                    <a:pt x="24" y="15"/>
                  </a:cubicBezTo>
                  <a:cubicBezTo>
                    <a:pt x="23" y="17"/>
                    <a:pt x="23" y="14"/>
                    <a:pt x="21" y="12"/>
                  </a:cubicBezTo>
                  <a:cubicBezTo>
                    <a:pt x="21" y="11"/>
                    <a:pt x="23" y="11"/>
                    <a:pt x="21" y="11"/>
                  </a:cubicBezTo>
                  <a:cubicBezTo>
                    <a:pt x="21" y="9"/>
                    <a:pt x="23" y="7"/>
                    <a:pt x="21" y="7"/>
                  </a:cubicBezTo>
                  <a:cubicBezTo>
                    <a:pt x="21" y="7"/>
                    <a:pt x="21" y="4"/>
                    <a:pt x="20" y="7"/>
                  </a:cubicBezTo>
                  <a:cubicBezTo>
                    <a:pt x="20" y="9"/>
                    <a:pt x="21" y="6"/>
                    <a:pt x="15" y="0"/>
                  </a:cubicBezTo>
                  <a:cubicBezTo>
                    <a:pt x="14" y="0"/>
                    <a:pt x="9" y="0"/>
                    <a:pt x="12" y="4"/>
                  </a:cubicBezTo>
                  <a:cubicBezTo>
                    <a:pt x="14" y="11"/>
                    <a:pt x="12" y="9"/>
                    <a:pt x="12" y="11"/>
                  </a:cubicBezTo>
                  <a:cubicBezTo>
                    <a:pt x="14" y="12"/>
                    <a:pt x="12" y="14"/>
                    <a:pt x="12" y="12"/>
                  </a:cubicBezTo>
                  <a:cubicBezTo>
                    <a:pt x="11" y="11"/>
                    <a:pt x="9" y="15"/>
                    <a:pt x="8" y="9"/>
                  </a:cubicBezTo>
                  <a:cubicBezTo>
                    <a:pt x="6" y="11"/>
                    <a:pt x="3" y="9"/>
                    <a:pt x="3" y="14"/>
                  </a:cubicBezTo>
                  <a:cubicBezTo>
                    <a:pt x="2" y="18"/>
                    <a:pt x="0" y="14"/>
                    <a:pt x="0" y="20"/>
                  </a:cubicBezTo>
                </a:path>
              </a:pathLst>
            </a:custGeom>
            <a:grpFill/>
            <a:ln w="3175" cmpd="sng">
              <a:solidFill>
                <a:srgbClr val="5B616A"/>
              </a:solidFill>
              <a:round/>
              <a:headEnd/>
              <a:tailEnd/>
            </a:ln>
          </p:spPr>
          <p:txBody>
            <a:bodyPr/>
            <a:lstStyle/>
            <a:p>
              <a:endParaRPr lang="en-GB"/>
            </a:p>
          </p:txBody>
        </p:sp>
        <p:sp>
          <p:nvSpPr>
            <p:cNvPr id="133" name="Freeform 76">
              <a:extLst>
                <a:ext uri="{FF2B5EF4-FFF2-40B4-BE49-F238E27FC236}">
                  <a16:creationId xmlns:a16="http://schemas.microsoft.com/office/drawing/2014/main" id="{9A546FA6-2F3B-1CBA-0AE7-CF11F5EF3E82}"/>
                </a:ext>
              </a:extLst>
            </p:cNvPr>
            <p:cNvSpPr>
              <a:spLocks/>
            </p:cNvSpPr>
            <p:nvPr/>
          </p:nvSpPr>
          <p:spPr bwMode="auto">
            <a:xfrm>
              <a:off x="7473923" y="4686006"/>
              <a:ext cx="136577" cy="131754"/>
            </a:xfrm>
            <a:custGeom>
              <a:avLst/>
              <a:gdLst/>
              <a:ahLst/>
              <a:cxnLst>
                <a:cxn ang="0">
                  <a:pos x="42" y="0"/>
                </a:cxn>
                <a:cxn ang="0">
                  <a:pos x="41" y="6"/>
                </a:cxn>
                <a:cxn ang="0">
                  <a:pos x="42" y="11"/>
                </a:cxn>
                <a:cxn ang="0">
                  <a:pos x="42" y="18"/>
                </a:cxn>
                <a:cxn ang="0">
                  <a:pos x="41" y="23"/>
                </a:cxn>
                <a:cxn ang="0">
                  <a:pos x="36" y="26"/>
                </a:cxn>
                <a:cxn ang="0">
                  <a:pos x="33" y="29"/>
                </a:cxn>
                <a:cxn ang="0">
                  <a:pos x="30" y="31"/>
                </a:cxn>
                <a:cxn ang="0">
                  <a:pos x="30" y="35"/>
                </a:cxn>
                <a:cxn ang="0">
                  <a:pos x="29" y="37"/>
                </a:cxn>
                <a:cxn ang="0">
                  <a:pos x="24" y="37"/>
                </a:cxn>
                <a:cxn ang="0">
                  <a:pos x="23" y="39"/>
                </a:cxn>
                <a:cxn ang="0">
                  <a:pos x="18" y="42"/>
                </a:cxn>
                <a:cxn ang="0">
                  <a:pos x="14" y="40"/>
                </a:cxn>
                <a:cxn ang="0">
                  <a:pos x="12" y="40"/>
                </a:cxn>
                <a:cxn ang="0">
                  <a:pos x="12" y="35"/>
                </a:cxn>
                <a:cxn ang="0">
                  <a:pos x="11" y="37"/>
                </a:cxn>
                <a:cxn ang="0">
                  <a:pos x="8" y="35"/>
                </a:cxn>
                <a:cxn ang="0">
                  <a:pos x="6" y="29"/>
                </a:cxn>
                <a:cxn ang="0">
                  <a:pos x="5" y="21"/>
                </a:cxn>
                <a:cxn ang="0">
                  <a:pos x="2" y="14"/>
                </a:cxn>
                <a:cxn ang="0">
                  <a:pos x="3" y="11"/>
                </a:cxn>
                <a:cxn ang="0">
                  <a:pos x="6" y="6"/>
                </a:cxn>
                <a:cxn ang="0">
                  <a:pos x="20" y="3"/>
                </a:cxn>
                <a:cxn ang="0">
                  <a:pos x="24" y="3"/>
                </a:cxn>
                <a:cxn ang="0">
                  <a:pos x="29" y="6"/>
                </a:cxn>
                <a:cxn ang="0">
                  <a:pos x="32" y="4"/>
                </a:cxn>
                <a:cxn ang="0">
                  <a:pos x="35" y="1"/>
                </a:cxn>
                <a:cxn ang="0">
                  <a:pos x="38" y="3"/>
                </a:cxn>
                <a:cxn ang="0">
                  <a:pos x="41" y="1"/>
                </a:cxn>
                <a:cxn ang="0">
                  <a:pos x="42" y="0"/>
                </a:cxn>
              </a:cxnLst>
              <a:rect l="0" t="0" r="r" b="b"/>
              <a:pathLst>
                <a:path w="44" h="42">
                  <a:moveTo>
                    <a:pt x="42" y="0"/>
                  </a:moveTo>
                  <a:cubicBezTo>
                    <a:pt x="42" y="1"/>
                    <a:pt x="41" y="6"/>
                    <a:pt x="41" y="6"/>
                  </a:cubicBezTo>
                  <a:cubicBezTo>
                    <a:pt x="42" y="7"/>
                    <a:pt x="42" y="7"/>
                    <a:pt x="42" y="11"/>
                  </a:cubicBezTo>
                  <a:cubicBezTo>
                    <a:pt x="44" y="14"/>
                    <a:pt x="42" y="15"/>
                    <a:pt x="42" y="18"/>
                  </a:cubicBezTo>
                  <a:cubicBezTo>
                    <a:pt x="44" y="21"/>
                    <a:pt x="44" y="25"/>
                    <a:pt x="41" y="23"/>
                  </a:cubicBezTo>
                  <a:cubicBezTo>
                    <a:pt x="39" y="23"/>
                    <a:pt x="39" y="26"/>
                    <a:pt x="36" y="26"/>
                  </a:cubicBezTo>
                  <a:cubicBezTo>
                    <a:pt x="32" y="26"/>
                    <a:pt x="36" y="31"/>
                    <a:pt x="33" y="29"/>
                  </a:cubicBezTo>
                  <a:cubicBezTo>
                    <a:pt x="30" y="28"/>
                    <a:pt x="29" y="29"/>
                    <a:pt x="30" y="31"/>
                  </a:cubicBezTo>
                  <a:cubicBezTo>
                    <a:pt x="30" y="32"/>
                    <a:pt x="29" y="34"/>
                    <a:pt x="30" y="35"/>
                  </a:cubicBezTo>
                  <a:cubicBezTo>
                    <a:pt x="35" y="39"/>
                    <a:pt x="30" y="39"/>
                    <a:pt x="29" y="37"/>
                  </a:cubicBezTo>
                  <a:cubicBezTo>
                    <a:pt x="29" y="34"/>
                    <a:pt x="26" y="39"/>
                    <a:pt x="24" y="37"/>
                  </a:cubicBezTo>
                  <a:cubicBezTo>
                    <a:pt x="24" y="35"/>
                    <a:pt x="23" y="39"/>
                    <a:pt x="23" y="39"/>
                  </a:cubicBezTo>
                  <a:cubicBezTo>
                    <a:pt x="24" y="42"/>
                    <a:pt x="20" y="40"/>
                    <a:pt x="18" y="42"/>
                  </a:cubicBezTo>
                  <a:cubicBezTo>
                    <a:pt x="17" y="40"/>
                    <a:pt x="15" y="42"/>
                    <a:pt x="14" y="40"/>
                  </a:cubicBezTo>
                  <a:cubicBezTo>
                    <a:pt x="14" y="39"/>
                    <a:pt x="14" y="42"/>
                    <a:pt x="12" y="40"/>
                  </a:cubicBezTo>
                  <a:cubicBezTo>
                    <a:pt x="9" y="39"/>
                    <a:pt x="14" y="39"/>
                    <a:pt x="12" y="35"/>
                  </a:cubicBezTo>
                  <a:cubicBezTo>
                    <a:pt x="9" y="32"/>
                    <a:pt x="11" y="37"/>
                    <a:pt x="11" y="37"/>
                  </a:cubicBezTo>
                  <a:cubicBezTo>
                    <a:pt x="9" y="37"/>
                    <a:pt x="8" y="40"/>
                    <a:pt x="8" y="35"/>
                  </a:cubicBezTo>
                  <a:cubicBezTo>
                    <a:pt x="8" y="32"/>
                    <a:pt x="9" y="34"/>
                    <a:pt x="6" y="29"/>
                  </a:cubicBezTo>
                  <a:cubicBezTo>
                    <a:pt x="3" y="25"/>
                    <a:pt x="6" y="23"/>
                    <a:pt x="5" y="21"/>
                  </a:cubicBezTo>
                  <a:cubicBezTo>
                    <a:pt x="2" y="20"/>
                    <a:pt x="5" y="18"/>
                    <a:pt x="2" y="14"/>
                  </a:cubicBezTo>
                  <a:cubicBezTo>
                    <a:pt x="0" y="9"/>
                    <a:pt x="3" y="12"/>
                    <a:pt x="3" y="11"/>
                  </a:cubicBezTo>
                  <a:cubicBezTo>
                    <a:pt x="3" y="9"/>
                    <a:pt x="5" y="11"/>
                    <a:pt x="6" y="6"/>
                  </a:cubicBezTo>
                  <a:cubicBezTo>
                    <a:pt x="8" y="1"/>
                    <a:pt x="15" y="3"/>
                    <a:pt x="20" y="3"/>
                  </a:cubicBezTo>
                  <a:cubicBezTo>
                    <a:pt x="24" y="1"/>
                    <a:pt x="23" y="4"/>
                    <a:pt x="24" y="3"/>
                  </a:cubicBezTo>
                  <a:cubicBezTo>
                    <a:pt x="26" y="7"/>
                    <a:pt x="27" y="3"/>
                    <a:pt x="29" y="6"/>
                  </a:cubicBezTo>
                  <a:cubicBezTo>
                    <a:pt x="30" y="9"/>
                    <a:pt x="33" y="7"/>
                    <a:pt x="32" y="4"/>
                  </a:cubicBezTo>
                  <a:cubicBezTo>
                    <a:pt x="29" y="1"/>
                    <a:pt x="33" y="3"/>
                    <a:pt x="35" y="1"/>
                  </a:cubicBezTo>
                  <a:cubicBezTo>
                    <a:pt x="36" y="0"/>
                    <a:pt x="36" y="4"/>
                    <a:pt x="38" y="3"/>
                  </a:cubicBezTo>
                  <a:cubicBezTo>
                    <a:pt x="39" y="3"/>
                    <a:pt x="41" y="0"/>
                    <a:pt x="41" y="1"/>
                  </a:cubicBezTo>
                  <a:cubicBezTo>
                    <a:pt x="42" y="1"/>
                    <a:pt x="42" y="0"/>
                    <a:pt x="42" y="0"/>
                  </a:cubicBezTo>
                </a:path>
              </a:pathLst>
            </a:custGeom>
            <a:grpFill/>
            <a:ln w="3175" cmpd="sng">
              <a:solidFill>
                <a:srgbClr val="5B616A"/>
              </a:solidFill>
              <a:round/>
              <a:headEnd/>
              <a:tailEnd/>
            </a:ln>
          </p:spPr>
          <p:txBody>
            <a:bodyPr/>
            <a:lstStyle/>
            <a:p>
              <a:endParaRPr lang="en-GB"/>
            </a:p>
          </p:txBody>
        </p:sp>
        <p:sp>
          <p:nvSpPr>
            <p:cNvPr id="134" name="Freeform 77">
              <a:extLst>
                <a:ext uri="{FF2B5EF4-FFF2-40B4-BE49-F238E27FC236}">
                  <a16:creationId xmlns:a16="http://schemas.microsoft.com/office/drawing/2014/main" id="{C4A25E65-8D83-B98E-4E77-8EE48A6CF294}"/>
                </a:ext>
              </a:extLst>
            </p:cNvPr>
            <p:cNvSpPr>
              <a:spLocks/>
            </p:cNvSpPr>
            <p:nvPr/>
          </p:nvSpPr>
          <p:spPr bwMode="auto">
            <a:xfrm>
              <a:off x="5806084" y="4125249"/>
              <a:ext cx="517383" cy="530228"/>
            </a:xfrm>
            <a:custGeom>
              <a:avLst/>
              <a:gdLst/>
              <a:ahLst/>
              <a:cxnLst>
                <a:cxn ang="0">
                  <a:pos x="125" y="141"/>
                </a:cxn>
                <a:cxn ang="0">
                  <a:pos x="107" y="151"/>
                </a:cxn>
                <a:cxn ang="0">
                  <a:pos x="92" y="162"/>
                </a:cxn>
                <a:cxn ang="0">
                  <a:pos x="75" y="153"/>
                </a:cxn>
                <a:cxn ang="0">
                  <a:pos x="74" y="153"/>
                </a:cxn>
                <a:cxn ang="0">
                  <a:pos x="72" y="153"/>
                </a:cxn>
                <a:cxn ang="0">
                  <a:pos x="68" y="153"/>
                </a:cxn>
                <a:cxn ang="0">
                  <a:pos x="68" y="158"/>
                </a:cxn>
                <a:cxn ang="0">
                  <a:pos x="65" y="162"/>
                </a:cxn>
                <a:cxn ang="0">
                  <a:pos x="54" y="144"/>
                </a:cxn>
                <a:cxn ang="0">
                  <a:pos x="50" y="133"/>
                </a:cxn>
                <a:cxn ang="0">
                  <a:pos x="36" y="117"/>
                </a:cxn>
                <a:cxn ang="0">
                  <a:pos x="34" y="100"/>
                </a:cxn>
                <a:cxn ang="0">
                  <a:pos x="21" y="77"/>
                </a:cxn>
                <a:cxn ang="0">
                  <a:pos x="15" y="64"/>
                </a:cxn>
                <a:cxn ang="0">
                  <a:pos x="1" y="41"/>
                </a:cxn>
                <a:cxn ang="0">
                  <a:pos x="12" y="32"/>
                </a:cxn>
                <a:cxn ang="0">
                  <a:pos x="24" y="24"/>
                </a:cxn>
                <a:cxn ang="0">
                  <a:pos x="27" y="18"/>
                </a:cxn>
                <a:cxn ang="0">
                  <a:pos x="24" y="7"/>
                </a:cxn>
                <a:cxn ang="0">
                  <a:pos x="47" y="4"/>
                </a:cxn>
                <a:cxn ang="0">
                  <a:pos x="59" y="11"/>
                </a:cxn>
                <a:cxn ang="0">
                  <a:pos x="80" y="32"/>
                </a:cxn>
                <a:cxn ang="0">
                  <a:pos x="101" y="35"/>
                </a:cxn>
                <a:cxn ang="0">
                  <a:pos x="109" y="39"/>
                </a:cxn>
                <a:cxn ang="0">
                  <a:pos x="116" y="50"/>
                </a:cxn>
                <a:cxn ang="0">
                  <a:pos x="122" y="60"/>
                </a:cxn>
                <a:cxn ang="0">
                  <a:pos x="124" y="71"/>
                </a:cxn>
                <a:cxn ang="0">
                  <a:pos x="130" y="80"/>
                </a:cxn>
                <a:cxn ang="0">
                  <a:pos x="136" y="92"/>
                </a:cxn>
                <a:cxn ang="0">
                  <a:pos x="163" y="99"/>
                </a:cxn>
                <a:cxn ang="0">
                  <a:pos x="165" y="113"/>
                </a:cxn>
                <a:cxn ang="0">
                  <a:pos x="150" y="131"/>
                </a:cxn>
              </a:cxnLst>
              <a:rect l="0" t="0" r="r" b="b"/>
              <a:pathLst>
                <a:path w="166" h="170">
                  <a:moveTo>
                    <a:pt x="138" y="136"/>
                  </a:moveTo>
                  <a:cubicBezTo>
                    <a:pt x="133" y="137"/>
                    <a:pt x="130" y="139"/>
                    <a:pt x="125" y="141"/>
                  </a:cubicBezTo>
                  <a:cubicBezTo>
                    <a:pt x="122" y="141"/>
                    <a:pt x="115" y="142"/>
                    <a:pt x="112" y="144"/>
                  </a:cubicBezTo>
                  <a:cubicBezTo>
                    <a:pt x="110" y="145"/>
                    <a:pt x="107" y="150"/>
                    <a:pt x="107" y="151"/>
                  </a:cubicBezTo>
                  <a:cubicBezTo>
                    <a:pt x="103" y="158"/>
                    <a:pt x="97" y="164"/>
                    <a:pt x="92" y="170"/>
                  </a:cubicBezTo>
                  <a:cubicBezTo>
                    <a:pt x="92" y="167"/>
                    <a:pt x="92" y="164"/>
                    <a:pt x="92" y="162"/>
                  </a:cubicBezTo>
                  <a:cubicBezTo>
                    <a:pt x="92" y="161"/>
                    <a:pt x="92" y="159"/>
                    <a:pt x="92" y="159"/>
                  </a:cubicBezTo>
                  <a:cubicBezTo>
                    <a:pt x="92" y="159"/>
                    <a:pt x="77" y="151"/>
                    <a:pt x="75" y="153"/>
                  </a:cubicBezTo>
                  <a:cubicBezTo>
                    <a:pt x="75" y="153"/>
                    <a:pt x="75" y="153"/>
                    <a:pt x="74" y="153"/>
                  </a:cubicBezTo>
                  <a:cubicBezTo>
                    <a:pt x="74" y="153"/>
                    <a:pt x="74" y="153"/>
                    <a:pt x="74" y="153"/>
                  </a:cubicBezTo>
                  <a:cubicBezTo>
                    <a:pt x="74" y="153"/>
                    <a:pt x="74" y="153"/>
                    <a:pt x="74" y="153"/>
                  </a:cubicBezTo>
                  <a:cubicBezTo>
                    <a:pt x="72" y="153"/>
                    <a:pt x="72" y="153"/>
                    <a:pt x="72" y="153"/>
                  </a:cubicBezTo>
                  <a:cubicBezTo>
                    <a:pt x="72" y="153"/>
                    <a:pt x="71" y="151"/>
                    <a:pt x="69" y="151"/>
                  </a:cubicBezTo>
                  <a:cubicBezTo>
                    <a:pt x="68" y="153"/>
                    <a:pt x="68" y="153"/>
                    <a:pt x="68" y="153"/>
                  </a:cubicBezTo>
                  <a:cubicBezTo>
                    <a:pt x="68" y="153"/>
                    <a:pt x="69" y="153"/>
                    <a:pt x="68" y="153"/>
                  </a:cubicBezTo>
                  <a:cubicBezTo>
                    <a:pt x="68" y="155"/>
                    <a:pt x="68" y="156"/>
                    <a:pt x="68" y="158"/>
                  </a:cubicBezTo>
                  <a:cubicBezTo>
                    <a:pt x="68" y="158"/>
                    <a:pt x="68" y="158"/>
                    <a:pt x="68" y="159"/>
                  </a:cubicBezTo>
                  <a:cubicBezTo>
                    <a:pt x="68" y="159"/>
                    <a:pt x="66" y="161"/>
                    <a:pt x="65" y="162"/>
                  </a:cubicBezTo>
                  <a:cubicBezTo>
                    <a:pt x="62" y="151"/>
                    <a:pt x="62" y="159"/>
                    <a:pt x="60" y="155"/>
                  </a:cubicBezTo>
                  <a:cubicBezTo>
                    <a:pt x="60" y="150"/>
                    <a:pt x="54" y="147"/>
                    <a:pt x="54" y="144"/>
                  </a:cubicBezTo>
                  <a:cubicBezTo>
                    <a:pt x="54" y="141"/>
                    <a:pt x="53" y="141"/>
                    <a:pt x="53" y="137"/>
                  </a:cubicBezTo>
                  <a:cubicBezTo>
                    <a:pt x="53" y="134"/>
                    <a:pt x="51" y="136"/>
                    <a:pt x="50" y="133"/>
                  </a:cubicBezTo>
                  <a:cubicBezTo>
                    <a:pt x="48" y="130"/>
                    <a:pt x="47" y="125"/>
                    <a:pt x="44" y="123"/>
                  </a:cubicBezTo>
                  <a:cubicBezTo>
                    <a:pt x="39" y="123"/>
                    <a:pt x="40" y="122"/>
                    <a:pt x="36" y="117"/>
                  </a:cubicBezTo>
                  <a:cubicBezTo>
                    <a:pt x="33" y="111"/>
                    <a:pt x="37" y="114"/>
                    <a:pt x="34" y="109"/>
                  </a:cubicBezTo>
                  <a:cubicBezTo>
                    <a:pt x="33" y="105"/>
                    <a:pt x="37" y="106"/>
                    <a:pt x="34" y="100"/>
                  </a:cubicBezTo>
                  <a:cubicBezTo>
                    <a:pt x="33" y="95"/>
                    <a:pt x="30" y="85"/>
                    <a:pt x="27" y="85"/>
                  </a:cubicBezTo>
                  <a:cubicBezTo>
                    <a:pt x="22" y="83"/>
                    <a:pt x="19" y="78"/>
                    <a:pt x="21" y="77"/>
                  </a:cubicBezTo>
                  <a:cubicBezTo>
                    <a:pt x="22" y="74"/>
                    <a:pt x="21" y="71"/>
                    <a:pt x="18" y="69"/>
                  </a:cubicBezTo>
                  <a:cubicBezTo>
                    <a:pt x="16" y="66"/>
                    <a:pt x="18" y="66"/>
                    <a:pt x="15" y="64"/>
                  </a:cubicBezTo>
                  <a:cubicBezTo>
                    <a:pt x="12" y="60"/>
                    <a:pt x="7" y="44"/>
                    <a:pt x="4" y="44"/>
                  </a:cubicBezTo>
                  <a:cubicBezTo>
                    <a:pt x="0" y="43"/>
                    <a:pt x="0" y="47"/>
                    <a:pt x="1" y="41"/>
                  </a:cubicBezTo>
                  <a:cubicBezTo>
                    <a:pt x="3" y="36"/>
                    <a:pt x="1" y="39"/>
                    <a:pt x="3" y="30"/>
                  </a:cubicBezTo>
                  <a:cubicBezTo>
                    <a:pt x="4" y="30"/>
                    <a:pt x="10" y="32"/>
                    <a:pt x="12" y="32"/>
                  </a:cubicBezTo>
                  <a:cubicBezTo>
                    <a:pt x="15" y="32"/>
                    <a:pt x="15" y="27"/>
                    <a:pt x="18" y="25"/>
                  </a:cubicBezTo>
                  <a:cubicBezTo>
                    <a:pt x="18" y="24"/>
                    <a:pt x="22" y="25"/>
                    <a:pt x="24" y="24"/>
                  </a:cubicBezTo>
                  <a:cubicBezTo>
                    <a:pt x="24" y="22"/>
                    <a:pt x="24" y="21"/>
                    <a:pt x="24" y="21"/>
                  </a:cubicBezTo>
                  <a:cubicBezTo>
                    <a:pt x="25" y="19"/>
                    <a:pt x="27" y="19"/>
                    <a:pt x="27" y="18"/>
                  </a:cubicBezTo>
                  <a:cubicBezTo>
                    <a:pt x="19" y="8"/>
                    <a:pt x="19" y="8"/>
                    <a:pt x="19" y="8"/>
                  </a:cubicBezTo>
                  <a:cubicBezTo>
                    <a:pt x="19" y="7"/>
                    <a:pt x="22" y="7"/>
                    <a:pt x="24" y="7"/>
                  </a:cubicBezTo>
                  <a:cubicBezTo>
                    <a:pt x="25" y="5"/>
                    <a:pt x="34" y="4"/>
                    <a:pt x="36" y="0"/>
                  </a:cubicBezTo>
                  <a:cubicBezTo>
                    <a:pt x="39" y="2"/>
                    <a:pt x="44" y="2"/>
                    <a:pt x="47" y="4"/>
                  </a:cubicBezTo>
                  <a:cubicBezTo>
                    <a:pt x="50" y="4"/>
                    <a:pt x="51" y="7"/>
                    <a:pt x="54" y="10"/>
                  </a:cubicBezTo>
                  <a:cubicBezTo>
                    <a:pt x="56" y="10"/>
                    <a:pt x="57" y="11"/>
                    <a:pt x="59" y="11"/>
                  </a:cubicBezTo>
                  <a:cubicBezTo>
                    <a:pt x="62" y="15"/>
                    <a:pt x="65" y="16"/>
                    <a:pt x="66" y="19"/>
                  </a:cubicBezTo>
                  <a:cubicBezTo>
                    <a:pt x="69" y="21"/>
                    <a:pt x="78" y="32"/>
                    <a:pt x="80" y="32"/>
                  </a:cubicBezTo>
                  <a:cubicBezTo>
                    <a:pt x="81" y="33"/>
                    <a:pt x="94" y="33"/>
                    <a:pt x="95" y="33"/>
                  </a:cubicBezTo>
                  <a:cubicBezTo>
                    <a:pt x="95" y="33"/>
                    <a:pt x="101" y="33"/>
                    <a:pt x="101" y="35"/>
                  </a:cubicBezTo>
                  <a:cubicBezTo>
                    <a:pt x="103" y="35"/>
                    <a:pt x="103" y="38"/>
                    <a:pt x="103" y="38"/>
                  </a:cubicBezTo>
                  <a:cubicBezTo>
                    <a:pt x="104" y="39"/>
                    <a:pt x="109" y="39"/>
                    <a:pt x="109" y="39"/>
                  </a:cubicBezTo>
                  <a:cubicBezTo>
                    <a:pt x="112" y="44"/>
                    <a:pt x="113" y="46"/>
                    <a:pt x="113" y="47"/>
                  </a:cubicBezTo>
                  <a:cubicBezTo>
                    <a:pt x="113" y="49"/>
                    <a:pt x="116" y="47"/>
                    <a:pt x="116" y="50"/>
                  </a:cubicBezTo>
                  <a:cubicBezTo>
                    <a:pt x="116" y="53"/>
                    <a:pt x="122" y="57"/>
                    <a:pt x="122" y="58"/>
                  </a:cubicBezTo>
                  <a:cubicBezTo>
                    <a:pt x="124" y="60"/>
                    <a:pt x="121" y="57"/>
                    <a:pt x="122" y="60"/>
                  </a:cubicBezTo>
                  <a:cubicBezTo>
                    <a:pt x="124" y="63"/>
                    <a:pt x="121" y="64"/>
                    <a:pt x="122" y="67"/>
                  </a:cubicBezTo>
                  <a:cubicBezTo>
                    <a:pt x="124" y="69"/>
                    <a:pt x="122" y="69"/>
                    <a:pt x="124" y="71"/>
                  </a:cubicBezTo>
                  <a:cubicBezTo>
                    <a:pt x="127" y="72"/>
                    <a:pt x="125" y="75"/>
                    <a:pt x="128" y="78"/>
                  </a:cubicBezTo>
                  <a:cubicBezTo>
                    <a:pt x="128" y="80"/>
                    <a:pt x="130" y="80"/>
                    <a:pt x="130" y="80"/>
                  </a:cubicBezTo>
                  <a:cubicBezTo>
                    <a:pt x="130" y="83"/>
                    <a:pt x="130" y="83"/>
                    <a:pt x="133" y="85"/>
                  </a:cubicBezTo>
                  <a:cubicBezTo>
                    <a:pt x="136" y="88"/>
                    <a:pt x="136" y="88"/>
                    <a:pt x="136" y="92"/>
                  </a:cubicBezTo>
                  <a:cubicBezTo>
                    <a:pt x="138" y="95"/>
                    <a:pt x="136" y="95"/>
                    <a:pt x="145" y="97"/>
                  </a:cubicBezTo>
                  <a:cubicBezTo>
                    <a:pt x="154" y="99"/>
                    <a:pt x="162" y="103"/>
                    <a:pt x="163" y="99"/>
                  </a:cubicBezTo>
                  <a:cubicBezTo>
                    <a:pt x="163" y="100"/>
                    <a:pt x="166" y="105"/>
                    <a:pt x="166" y="106"/>
                  </a:cubicBezTo>
                  <a:cubicBezTo>
                    <a:pt x="166" y="108"/>
                    <a:pt x="165" y="111"/>
                    <a:pt x="165" y="113"/>
                  </a:cubicBezTo>
                  <a:cubicBezTo>
                    <a:pt x="165" y="114"/>
                    <a:pt x="162" y="125"/>
                    <a:pt x="162" y="127"/>
                  </a:cubicBezTo>
                  <a:cubicBezTo>
                    <a:pt x="160" y="128"/>
                    <a:pt x="153" y="130"/>
                    <a:pt x="150" y="131"/>
                  </a:cubicBezTo>
                  <a:cubicBezTo>
                    <a:pt x="145" y="133"/>
                    <a:pt x="142" y="134"/>
                    <a:pt x="138" y="136"/>
                  </a:cubicBezTo>
                </a:path>
              </a:pathLst>
            </a:custGeom>
            <a:grpFill/>
            <a:ln w="3175" cmpd="sng">
              <a:solidFill>
                <a:srgbClr val="5B616A"/>
              </a:solidFill>
              <a:round/>
              <a:headEnd/>
              <a:tailEnd/>
            </a:ln>
          </p:spPr>
          <p:txBody>
            <a:bodyPr/>
            <a:lstStyle/>
            <a:p>
              <a:endParaRPr lang="en-GB"/>
            </a:p>
          </p:txBody>
        </p:sp>
        <p:sp>
          <p:nvSpPr>
            <p:cNvPr id="135" name="Freeform 78">
              <a:extLst>
                <a:ext uri="{FF2B5EF4-FFF2-40B4-BE49-F238E27FC236}">
                  <a16:creationId xmlns:a16="http://schemas.microsoft.com/office/drawing/2014/main" id="{D922A9DD-86C3-AC2D-3534-58D3FDB03104}"/>
                </a:ext>
              </a:extLst>
            </p:cNvPr>
            <p:cNvSpPr>
              <a:spLocks/>
            </p:cNvSpPr>
            <p:nvPr/>
          </p:nvSpPr>
          <p:spPr bwMode="auto">
            <a:xfrm>
              <a:off x="5905705" y="3953327"/>
              <a:ext cx="242624" cy="277968"/>
            </a:xfrm>
            <a:custGeom>
              <a:avLst/>
              <a:gdLst/>
              <a:ahLst/>
              <a:cxnLst>
                <a:cxn ang="0">
                  <a:pos x="48" y="3"/>
                </a:cxn>
                <a:cxn ang="0">
                  <a:pos x="52" y="14"/>
                </a:cxn>
                <a:cxn ang="0">
                  <a:pos x="61" y="17"/>
                </a:cxn>
                <a:cxn ang="0">
                  <a:pos x="58" y="22"/>
                </a:cxn>
                <a:cxn ang="0">
                  <a:pos x="54" y="34"/>
                </a:cxn>
                <a:cxn ang="0">
                  <a:pos x="60" y="45"/>
                </a:cxn>
                <a:cxn ang="0">
                  <a:pos x="70" y="56"/>
                </a:cxn>
                <a:cxn ang="0">
                  <a:pos x="72" y="68"/>
                </a:cxn>
                <a:cxn ang="0">
                  <a:pos x="75" y="75"/>
                </a:cxn>
                <a:cxn ang="0">
                  <a:pos x="78" y="79"/>
                </a:cxn>
                <a:cxn ang="0">
                  <a:pos x="73" y="79"/>
                </a:cxn>
                <a:cxn ang="0">
                  <a:pos x="67" y="79"/>
                </a:cxn>
                <a:cxn ang="0">
                  <a:pos x="63" y="89"/>
                </a:cxn>
                <a:cxn ang="0">
                  <a:pos x="48" y="87"/>
                </a:cxn>
                <a:cxn ang="0">
                  <a:pos x="34" y="75"/>
                </a:cxn>
                <a:cxn ang="0">
                  <a:pos x="26" y="67"/>
                </a:cxn>
                <a:cxn ang="0">
                  <a:pos x="22" y="65"/>
                </a:cxn>
                <a:cxn ang="0">
                  <a:pos x="14" y="59"/>
                </a:cxn>
                <a:cxn ang="0">
                  <a:pos x="3" y="56"/>
                </a:cxn>
                <a:cxn ang="0">
                  <a:pos x="5" y="56"/>
                </a:cxn>
                <a:cxn ang="0">
                  <a:pos x="2" y="54"/>
                </a:cxn>
                <a:cxn ang="0">
                  <a:pos x="2" y="53"/>
                </a:cxn>
                <a:cxn ang="0">
                  <a:pos x="3" y="53"/>
                </a:cxn>
                <a:cxn ang="0">
                  <a:pos x="3" y="51"/>
                </a:cxn>
                <a:cxn ang="0">
                  <a:pos x="0" y="43"/>
                </a:cxn>
                <a:cxn ang="0">
                  <a:pos x="11" y="37"/>
                </a:cxn>
                <a:cxn ang="0">
                  <a:pos x="19" y="33"/>
                </a:cxn>
                <a:cxn ang="0">
                  <a:pos x="20" y="28"/>
                </a:cxn>
                <a:cxn ang="0">
                  <a:pos x="20" y="28"/>
                </a:cxn>
                <a:cxn ang="0">
                  <a:pos x="20" y="26"/>
                </a:cxn>
                <a:cxn ang="0">
                  <a:pos x="20" y="23"/>
                </a:cxn>
                <a:cxn ang="0">
                  <a:pos x="22" y="17"/>
                </a:cxn>
                <a:cxn ang="0">
                  <a:pos x="20" y="11"/>
                </a:cxn>
                <a:cxn ang="0">
                  <a:pos x="25" y="9"/>
                </a:cxn>
                <a:cxn ang="0">
                  <a:pos x="29" y="3"/>
                </a:cxn>
                <a:cxn ang="0">
                  <a:pos x="32" y="0"/>
                </a:cxn>
                <a:cxn ang="0">
                  <a:pos x="32" y="0"/>
                </a:cxn>
                <a:cxn ang="0">
                  <a:pos x="32" y="0"/>
                </a:cxn>
                <a:cxn ang="0">
                  <a:pos x="34" y="2"/>
                </a:cxn>
                <a:cxn ang="0">
                  <a:pos x="34" y="0"/>
                </a:cxn>
                <a:cxn ang="0">
                  <a:pos x="35" y="0"/>
                </a:cxn>
                <a:cxn ang="0">
                  <a:pos x="38" y="2"/>
                </a:cxn>
                <a:cxn ang="0">
                  <a:pos x="43" y="2"/>
                </a:cxn>
                <a:cxn ang="0">
                  <a:pos x="44" y="5"/>
                </a:cxn>
                <a:cxn ang="0">
                  <a:pos x="46" y="3"/>
                </a:cxn>
                <a:cxn ang="0">
                  <a:pos x="48" y="3"/>
                </a:cxn>
              </a:cxnLst>
              <a:rect l="0" t="0" r="r" b="b"/>
              <a:pathLst>
                <a:path w="78" h="89">
                  <a:moveTo>
                    <a:pt x="48" y="3"/>
                  </a:moveTo>
                  <a:cubicBezTo>
                    <a:pt x="49" y="8"/>
                    <a:pt x="52" y="11"/>
                    <a:pt x="52" y="14"/>
                  </a:cubicBezTo>
                  <a:cubicBezTo>
                    <a:pt x="52" y="17"/>
                    <a:pt x="60" y="16"/>
                    <a:pt x="61" y="17"/>
                  </a:cubicBezTo>
                  <a:cubicBezTo>
                    <a:pt x="61" y="19"/>
                    <a:pt x="57" y="17"/>
                    <a:pt x="58" y="22"/>
                  </a:cubicBezTo>
                  <a:cubicBezTo>
                    <a:pt x="61" y="26"/>
                    <a:pt x="54" y="28"/>
                    <a:pt x="54" y="34"/>
                  </a:cubicBezTo>
                  <a:cubicBezTo>
                    <a:pt x="52" y="40"/>
                    <a:pt x="58" y="39"/>
                    <a:pt x="60" y="45"/>
                  </a:cubicBezTo>
                  <a:cubicBezTo>
                    <a:pt x="60" y="50"/>
                    <a:pt x="67" y="51"/>
                    <a:pt x="70" y="56"/>
                  </a:cubicBezTo>
                  <a:cubicBezTo>
                    <a:pt x="73" y="62"/>
                    <a:pt x="70" y="65"/>
                    <a:pt x="72" y="68"/>
                  </a:cubicBezTo>
                  <a:cubicBezTo>
                    <a:pt x="73" y="71"/>
                    <a:pt x="73" y="75"/>
                    <a:pt x="75" y="75"/>
                  </a:cubicBezTo>
                  <a:cubicBezTo>
                    <a:pt x="76" y="76"/>
                    <a:pt x="78" y="76"/>
                    <a:pt x="78" y="79"/>
                  </a:cubicBezTo>
                  <a:cubicBezTo>
                    <a:pt x="76" y="81"/>
                    <a:pt x="72" y="76"/>
                    <a:pt x="73" y="79"/>
                  </a:cubicBezTo>
                  <a:cubicBezTo>
                    <a:pt x="72" y="79"/>
                    <a:pt x="69" y="78"/>
                    <a:pt x="67" y="79"/>
                  </a:cubicBezTo>
                  <a:cubicBezTo>
                    <a:pt x="66" y="81"/>
                    <a:pt x="64" y="87"/>
                    <a:pt x="63" y="89"/>
                  </a:cubicBezTo>
                  <a:cubicBezTo>
                    <a:pt x="61" y="89"/>
                    <a:pt x="49" y="89"/>
                    <a:pt x="48" y="87"/>
                  </a:cubicBezTo>
                  <a:cubicBezTo>
                    <a:pt x="46" y="87"/>
                    <a:pt x="37" y="76"/>
                    <a:pt x="34" y="75"/>
                  </a:cubicBezTo>
                  <a:cubicBezTo>
                    <a:pt x="32" y="71"/>
                    <a:pt x="29" y="70"/>
                    <a:pt x="26" y="67"/>
                  </a:cubicBezTo>
                  <a:cubicBezTo>
                    <a:pt x="25" y="67"/>
                    <a:pt x="23" y="65"/>
                    <a:pt x="22" y="65"/>
                  </a:cubicBezTo>
                  <a:cubicBezTo>
                    <a:pt x="19" y="62"/>
                    <a:pt x="17" y="59"/>
                    <a:pt x="14" y="59"/>
                  </a:cubicBezTo>
                  <a:cubicBezTo>
                    <a:pt x="11" y="57"/>
                    <a:pt x="7" y="57"/>
                    <a:pt x="3" y="56"/>
                  </a:cubicBezTo>
                  <a:cubicBezTo>
                    <a:pt x="5" y="56"/>
                    <a:pt x="5" y="56"/>
                    <a:pt x="5" y="56"/>
                  </a:cubicBezTo>
                  <a:cubicBezTo>
                    <a:pt x="5" y="53"/>
                    <a:pt x="3" y="54"/>
                    <a:pt x="2" y="54"/>
                  </a:cubicBezTo>
                  <a:cubicBezTo>
                    <a:pt x="2" y="53"/>
                    <a:pt x="2" y="53"/>
                    <a:pt x="2" y="53"/>
                  </a:cubicBezTo>
                  <a:cubicBezTo>
                    <a:pt x="3" y="53"/>
                    <a:pt x="3" y="53"/>
                    <a:pt x="3" y="53"/>
                  </a:cubicBezTo>
                  <a:cubicBezTo>
                    <a:pt x="3" y="53"/>
                    <a:pt x="3" y="53"/>
                    <a:pt x="3" y="51"/>
                  </a:cubicBezTo>
                  <a:cubicBezTo>
                    <a:pt x="2" y="50"/>
                    <a:pt x="2" y="47"/>
                    <a:pt x="0" y="43"/>
                  </a:cubicBezTo>
                  <a:cubicBezTo>
                    <a:pt x="3" y="40"/>
                    <a:pt x="8" y="39"/>
                    <a:pt x="11" y="37"/>
                  </a:cubicBezTo>
                  <a:cubicBezTo>
                    <a:pt x="13" y="36"/>
                    <a:pt x="16" y="34"/>
                    <a:pt x="19" y="33"/>
                  </a:cubicBezTo>
                  <a:cubicBezTo>
                    <a:pt x="19" y="31"/>
                    <a:pt x="20" y="30"/>
                    <a:pt x="20" y="28"/>
                  </a:cubicBezTo>
                  <a:cubicBezTo>
                    <a:pt x="20" y="28"/>
                    <a:pt x="20" y="28"/>
                    <a:pt x="20" y="28"/>
                  </a:cubicBezTo>
                  <a:cubicBezTo>
                    <a:pt x="20" y="28"/>
                    <a:pt x="20" y="28"/>
                    <a:pt x="20" y="26"/>
                  </a:cubicBezTo>
                  <a:cubicBezTo>
                    <a:pt x="20" y="26"/>
                    <a:pt x="20" y="25"/>
                    <a:pt x="20" y="23"/>
                  </a:cubicBezTo>
                  <a:cubicBezTo>
                    <a:pt x="20" y="22"/>
                    <a:pt x="22" y="19"/>
                    <a:pt x="22" y="17"/>
                  </a:cubicBezTo>
                  <a:cubicBezTo>
                    <a:pt x="20" y="16"/>
                    <a:pt x="20" y="14"/>
                    <a:pt x="20" y="11"/>
                  </a:cubicBezTo>
                  <a:cubicBezTo>
                    <a:pt x="22" y="9"/>
                    <a:pt x="23" y="9"/>
                    <a:pt x="25" y="9"/>
                  </a:cubicBezTo>
                  <a:cubicBezTo>
                    <a:pt x="26" y="8"/>
                    <a:pt x="28" y="5"/>
                    <a:pt x="29" y="3"/>
                  </a:cubicBezTo>
                  <a:cubicBezTo>
                    <a:pt x="31" y="3"/>
                    <a:pt x="31" y="2"/>
                    <a:pt x="32" y="0"/>
                  </a:cubicBezTo>
                  <a:cubicBezTo>
                    <a:pt x="32" y="0"/>
                    <a:pt x="32" y="0"/>
                    <a:pt x="32" y="0"/>
                  </a:cubicBezTo>
                  <a:cubicBezTo>
                    <a:pt x="32" y="0"/>
                    <a:pt x="32" y="0"/>
                    <a:pt x="32" y="0"/>
                  </a:cubicBezTo>
                  <a:cubicBezTo>
                    <a:pt x="34" y="0"/>
                    <a:pt x="34" y="2"/>
                    <a:pt x="34" y="2"/>
                  </a:cubicBezTo>
                  <a:cubicBezTo>
                    <a:pt x="34" y="0"/>
                    <a:pt x="34" y="0"/>
                    <a:pt x="34" y="0"/>
                  </a:cubicBezTo>
                  <a:cubicBezTo>
                    <a:pt x="35" y="0"/>
                    <a:pt x="35" y="0"/>
                    <a:pt x="35" y="0"/>
                  </a:cubicBezTo>
                  <a:cubicBezTo>
                    <a:pt x="37" y="0"/>
                    <a:pt x="37" y="2"/>
                    <a:pt x="38" y="2"/>
                  </a:cubicBezTo>
                  <a:cubicBezTo>
                    <a:pt x="41" y="3"/>
                    <a:pt x="41" y="0"/>
                    <a:pt x="43" y="2"/>
                  </a:cubicBezTo>
                  <a:cubicBezTo>
                    <a:pt x="44" y="2"/>
                    <a:pt x="43" y="3"/>
                    <a:pt x="44" y="5"/>
                  </a:cubicBezTo>
                  <a:cubicBezTo>
                    <a:pt x="46" y="3"/>
                    <a:pt x="46" y="3"/>
                    <a:pt x="46" y="3"/>
                  </a:cubicBezTo>
                  <a:cubicBezTo>
                    <a:pt x="48" y="3"/>
                    <a:pt x="48" y="3"/>
                    <a:pt x="48" y="3"/>
                  </a:cubicBezTo>
                </a:path>
              </a:pathLst>
            </a:custGeom>
            <a:grpFill/>
            <a:ln w="3175" cmpd="sng">
              <a:solidFill>
                <a:srgbClr val="5B616A"/>
              </a:solidFill>
              <a:round/>
              <a:headEnd/>
              <a:tailEnd/>
            </a:ln>
          </p:spPr>
          <p:txBody>
            <a:bodyPr/>
            <a:lstStyle/>
            <a:p>
              <a:endParaRPr lang="en-GB"/>
            </a:p>
          </p:txBody>
        </p:sp>
        <p:sp>
          <p:nvSpPr>
            <p:cNvPr id="136" name="Freeform 79">
              <a:extLst>
                <a:ext uri="{FF2B5EF4-FFF2-40B4-BE49-F238E27FC236}">
                  <a16:creationId xmlns:a16="http://schemas.microsoft.com/office/drawing/2014/main" id="{184E0434-4328-B5D3-4F70-32AA7853EBDF}"/>
                </a:ext>
              </a:extLst>
            </p:cNvPr>
            <p:cNvSpPr>
              <a:spLocks/>
            </p:cNvSpPr>
            <p:nvPr/>
          </p:nvSpPr>
          <p:spPr bwMode="auto">
            <a:xfrm>
              <a:off x="6101732" y="4197554"/>
              <a:ext cx="43383" cy="53023"/>
            </a:xfrm>
            <a:custGeom>
              <a:avLst/>
              <a:gdLst/>
              <a:ahLst/>
              <a:cxnLst>
                <a:cxn ang="0">
                  <a:pos x="14" y="17"/>
                </a:cxn>
                <a:cxn ang="0">
                  <a:pos x="8" y="15"/>
                </a:cxn>
                <a:cxn ang="0">
                  <a:pos x="6" y="12"/>
                </a:cxn>
                <a:cxn ang="0">
                  <a:pos x="0" y="10"/>
                </a:cxn>
                <a:cxn ang="0">
                  <a:pos x="5" y="1"/>
                </a:cxn>
                <a:cxn ang="0">
                  <a:pos x="11" y="1"/>
                </a:cxn>
                <a:cxn ang="0">
                  <a:pos x="9" y="6"/>
                </a:cxn>
                <a:cxn ang="0">
                  <a:pos x="12" y="9"/>
                </a:cxn>
                <a:cxn ang="0">
                  <a:pos x="14" y="17"/>
                </a:cxn>
              </a:cxnLst>
              <a:rect l="0" t="0" r="r" b="b"/>
              <a:pathLst>
                <a:path w="14" h="17">
                  <a:moveTo>
                    <a:pt x="14" y="17"/>
                  </a:moveTo>
                  <a:cubicBezTo>
                    <a:pt x="14" y="17"/>
                    <a:pt x="9" y="17"/>
                    <a:pt x="8" y="15"/>
                  </a:cubicBezTo>
                  <a:cubicBezTo>
                    <a:pt x="8" y="15"/>
                    <a:pt x="8" y="12"/>
                    <a:pt x="6" y="12"/>
                  </a:cubicBezTo>
                  <a:cubicBezTo>
                    <a:pt x="6" y="10"/>
                    <a:pt x="0" y="10"/>
                    <a:pt x="0" y="10"/>
                  </a:cubicBezTo>
                  <a:cubicBezTo>
                    <a:pt x="1" y="9"/>
                    <a:pt x="3" y="3"/>
                    <a:pt x="5" y="1"/>
                  </a:cubicBezTo>
                  <a:cubicBezTo>
                    <a:pt x="6" y="0"/>
                    <a:pt x="9" y="1"/>
                    <a:pt x="11" y="1"/>
                  </a:cubicBezTo>
                  <a:cubicBezTo>
                    <a:pt x="14" y="9"/>
                    <a:pt x="11" y="3"/>
                    <a:pt x="9" y="6"/>
                  </a:cubicBezTo>
                  <a:cubicBezTo>
                    <a:pt x="8" y="9"/>
                    <a:pt x="12" y="6"/>
                    <a:pt x="12" y="9"/>
                  </a:cubicBezTo>
                  <a:cubicBezTo>
                    <a:pt x="12" y="13"/>
                    <a:pt x="14" y="10"/>
                    <a:pt x="14" y="17"/>
                  </a:cubicBezTo>
                </a:path>
              </a:pathLst>
            </a:custGeom>
            <a:grpFill/>
            <a:ln w="3175" cmpd="sng">
              <a:solidFill>
                <a:srgbClr val="5B616A"/>
              </a:solidFill>
              <a:round/>
              <a:headEnd/>
              <a:tailEnd/>
            </a:ln>
          </p:spPr>
          <p:txBody>
            <a:bodyPr/>
            <a:lstStyle/>
            <a:p>
              <a:endParaRPr lang="en-GB"/>
            </a:p>
          </p:txBody>
        </p:sp>
        <p:sp>
          <p:nvSpPr>
            <p:cNvPr id="137" name="Freeform 80">
              <a:extLst>
                <a:ext uri="{FF2B5EF4-FFF2-40B4-BE49-F238E27FC236}">
                  <a16:creationId xmlns:a16="http://schemas.microsoft.com/office/drawing/2014/main" id="{6CD81AB4-31B9-6AE4-118F-ADBE696CD2FD}"/>
                </a:ext>
              </a:extLst>
            </p:cNvPr>
            <p:cNvSpPr>
              <a:spLocks/>
            </p:cNvSpPr>
            <p:nvPr/>
          </p:nvSpPr>
          <p:spPr bwMode="auto">
            <a:xfrm>
              <a:off x="6230275" y="4355015"/>
              <a:ext cx="199241" cy="268327"/>
            </a:xfrm>
            <a:custGeom>
              <a:avLst/>
              <a:gdLst/>
              <a:ahLst/>
              <a:cxnLst>
                <a:cxn ang="0">
                  <a:pos x="1" y="62"/>
                </a:cxn>
                <a:cxn ang="0">
                  <a:pos x="0" y="67"/>
                </a:cxn>
                <a:cxn ang="0">
                  <a:pos x="6" y="78"/>
                </a:cxn>
                <a:cxn ang="0">
                  <a:pos x="8" y="82"/>
                </a:cxn>
                <a:cxn ang="0">
                  <a:pos x="11" y="86"/>
                </a:cxn>
                <a:cxn ang="0">
                  <a:pos x="14" y="86"/>
                </a:cxn>
                <a:cxn ang="0">
                  <a:pos x="23" y="82"/>
                </a:cxn>
                <a:cxn ang="0">
                  <a:pos x="32" y="73"/>
                </a:cxn>
                <a:cxn ang="0">
                  <a:pos x="44" y="64"/>
                </a:cxn>
                <a:cxn ang="0">
                  <a:pos x="47" y="51"/>
                </a:cxn>
                <a:cxn ang="0">
                  <a:pos x="54" y="45"/>
                </a:cxn>
                <a:cxn ang="0">
                  <a:pos x="63" y="34"/>
                </a:cxn>
                <a:cxn ang="0">
                  <a:pos x="61" y="26"/>
                </a:cxn>
                <a:cxn ang="0">
                  <a:pos x="54" y="15"/>
                </a:cxn>
                <a:cxn ang="0">
                  <a:pos x="46" y="14"/>
                </a:cxn>
                <a:cxn ang="0">
                  <a:pos x="37" y="1"/>
                </a:cxn>
                <a:cxn ang="0">
                  <a:pos x="34" y="3"/>
                </a:cxn>
                <a:cxn ang="0">
                  <a:pos x="32" y="6"/>
                </a:cxn>
                <a:cxn ang="0">
                  <a:pos x="32" y="9"/>
                </a:cxn>
                <a:cxn ang="0">
                  <a:pos x="32" y="11"/>
                </a:cxn>
                <a:cxn ang="0">
                  <a:pos x="29" y="12"/>
                </a:cxn>
                <a:cxn ang="0">
                  <a:pos x="29" y="17"/>
                </a:cxn>
                <a:cxn ang="0">
                  <a:pos x="28" y="25"/>
                </a:cxn>
                <a:cxn ang="0">
                  <a:pos x="31" y="32"/>
                </a:cxn>
                <a:cxn ang="0">
                  <a:pos x="29" y="39"/>
                </a:cxn>
                <a:cxn ang="0">
                  <a:pos x="26" y="53"/>
                </a:cxn>
                <a:cxn ang="0">
                  <a:pos x="14" y="57"/>
                </a:cxn>
                <a:cxn ang="0">
                  <a:pos x="1" y="62"/>
                </a:cxn>
              </a:cxnLst>
              <a:rect l="0" t="0" r="r" b="b"/>
              <a:pathLst>
                <a:path w="64" h="86">
                  <a:moveTo>
                    <a:pt x="1" y="62"/>
                  </a:moveTo>
                  <a:cubicBezTo>
                    <a:pt x="1" y="64"/>
                    <a:pt x="0" y="65"/>
                    <a:pt x="0" y="67"/>
                  </a:cubicBezTo>
                  <a:cubicBezTo>
                    <a:pt x="1" y="70"/>
                    <a:pt x="5" y="75"/>
                    <a:pt x="6" y="78"/>
                  </a:cubicBezTo>
                  <a:cubicBezTo>
                    <a:pt x="8" y="79"/>
                    <a:pt x="6" y="79"/>
                    <a:pt x="8" y="82"/>
                  </a:cubicBezTo>
                  <a:cubicBezTo>
                    <a:pt x="8" y="84"/>
                    <a:pt x="9" y="86"/>
                    <a:pt x="11" y="86"/>
                  </a:cubicBezTo>
                  <a:cubicBezTo>
                    <a:pt x="11" y="86"/>
                    <a:pt x="12" y="86"/>
                    <a:pt x="14" y="86"/>
                  </a:cubicBezTo>
                  <a:cubicBezTo>
                    <a:pt x="15" y="86"/>
                    <a:pt x="17" y="82"/>
                    <a:pt x="23" y="82"/>
                  </a:cubicBezTo>
                  <a:cubicBezTo>
                    <a:pt x="29" y="84"/>
                    <a:pt x="26" y="73"/>
                    <a:pt x="32" y="73"/>
                  </a:cubicBezTo>
                  <a:cubicBezTo>
                    <a:pt x="41" y="73"/>
                    <a:pt x="35" y="65"/>
                    <a:pt x="44" y="64"/>
                  </a:cubicBezTo>
                  <a:cubicBezTo>
                    <a:pt x="52" y="62"/>
                    <a:pt x="44" y="61"/>
                    <a:pt x="47" y="51"/>
                  </a:cubicBezTo>
                  <a:cubicBezTo>
                    <a:pt x="52" y="40"/>
                    <a:pt x="50" y="54"/>
                    <a:pt x="54" y="45"/>
                  </a:cubicBezTo>
                  <a:cubicBezTo>
                    <a:pt x="57" y="39"/>
                    <a:pt x="60" y="42"/>
                    <a:pt x="63" y="34"/>
                  </a:cubicBezTo>
                  <a:cubicBezTo>
                    <a:pt x="64" y="28"/>
                    <a:pt x="64" y="28"/>
                    <a:pt x="61" y="26"/>
                  </a:cubicBezTo>
                  <a:cubicBezTo>
                    <a:pt x="60" y="25"/>
                    <a:pt x="57" y="15"/>
                    <a:pt x="54" y="15"/>
                  </a:cubicBezTo>
                  <a:cubicBezTo>
                    <a:pt x="50" y="17"/>
                    <a:pt x="52" y="14"/>
                    <a:pt x="46" y="14"/>
                  </a:cubicBezTo>
                  <a:cubicBezTo>
                    <a:pt x="41" y="14"/>
                    <a:pt x="37" y="6"/>
                    <a:pt x="37" y="1"/>
                  </a:cubicBezTo>
                  <a:cubicBezTo>
                    <a:pt x="34" y="3"/>
                    <a:pt x="35" y="6"/>
                    <a:pt x="34" y="3"/>
                  </a:cubicBezTo>
                  <a:cubicBezTo>
                    <a:pt x="32" y="0"/>
                    <a:pt x="32" y="3"/>
                    <a:pt x="32" y="6"/>
                  </a:cubicBezTo>
                  <a:cubicBezTo>
                    <a:pt x="32" y="9"/>
                    <a:pt x="31" y="9"/>
                    <a:pt x="32" y="9"/>
                  </a:cubicBezTo>
                  <a:cubicBezTo>
                    <a:pt x="34" y="9"/>
                    <a:pt x="35" y="11"/>
                    <a:pt x="32" y="11"/>
                  </a:cubicBezTo>
                  <a:cubicBezTo>
                    <a:pt x="31" y="12"/>
                    <a:pt x="29" y="12"/>
                    <a:pt x="29" y="12"/>
                  </a:cubicBezTo>
                  <a:cubicBezTo>
                    <a:pt x="31" y="14"/>
                    <a:pt x="31" y="12"/>
                    <a:pt x="29" y="17"/>
                  </a:cubicBezTo>
                  <a:cubicBezTo>
                    <a:pt x="26" y="21"/>
                    <a:pt x="28" y="23"/>
                    <a:pt x="28" y="25"/>
                  </a:cubicBezTo>
                  <a:cubicBezTo>
                    <a:pt x="28" y="26"/>
                    <a:pt x="31" y="31"/>
                    <a:pt x="31" y="32"/>
                  </a:cubicBezTo>
                  <a:cubicBezTo>
                    <a:pt x="31" y="34"/>
                    <a:pt x="29" y="37"/>
                    <a:pt x="29" y="39"/>
                  </a:cubicBezTo>
                  <a:cubicBezTo>
                    <a:pt x="29" y="40"/>
                    <a:pt x="26" y="51"/>
                    <a:pt x="26" y="53"/>
                  </a:cubicBezTo>
                  <a:cubicBezTo>
                    <a:pt x="24" y="54"/>
                    <a:pt x="17" y="56"/>
                    <a:pt x="14" y="57"/>
                  </a:cubicBezTo>
                  <a:cubicBezTo>
                    <a:pt x="9" y="59"/>
                    <a:pt x="6" y="61"/>
                    <a:pt x="1" y="62"/>
                  </a:cubicBezTo>
                </a:path>
              </a:pathLst>
            </a:custGeom>
            <a:grpFill/>
            <a:ln w="3175" cmpd="sng">
              <a:solidFill>
                <a:srgbClr val="5B616A"/>
              </a:solidFill>
              <a:round/>
              <a:headEnd/>
              <a:tailEnd/>
            </a:ln>
          </p:spPr>
          <p:txBody>
            <a:bodyPr/>
            <a:lstStyle/>
            <a:p>
              <a:endParaRPr lang="en-GB"/>
            </a:p>
          </p:txBody>
        </p:sp>
        <p:sp>
          <p:nvSpPr>
            <p:cNvPr id="138" name="Freeform 81">
              <a:extLst>
                <a:ext uri="{FF2B5EF4-FFF2-40B4-BE49-F238E27FC236}">
                  <a16:creationId xmlns:a16="http://schemas.microsoft.com/office/drawing/2014/main" id="{8475A261-1455-2D7C-E06F-9C0C0E7D430C}"/>
                </a:ext>
              </a:extLst>
            </p:cNvPr>
            <p:cNvSpPr>
              <a:spLocks/>
            </p:cNvSpPr>
            <p:nvPr/>
          </p:nvSpPr>
          <p:spPr bwMode="auto">
            <a:xfrm>
              <a:off x="5995684" y="4549432"/>
              <a:ext cx="268333" cy="202450"/>
            </a:xfrm>
            <a:custGeom>
              <a:avLst/>
              <a:gdLst/>
              <a:ahLst/>
              <a:cxnLst>
                <a:cxn ang="0">
                  <a:pos x="77" y="0"/>
                </a:cxn>
                <a:cxn ang="0">
                  <a:pos x="75" y="5"/>
                </a:cxn>
                <a:cxn ang="0">
                  <a:pos x="81" y="16"/>
                </a:cxn>
                <a:cxn ang="0">
                  <a:pos x="83" y="20"/>
                </a:cxn>
                <a:cxn ang="0">
                  <a:pos x="86" y="23"/>
                </a:cxn>
                <a:cxn ang="0">
                  <a:pos x="77" y="36"/>
                </a:cxn>
                <a:cxn ang="0">
                  <a:pos x="69" y="39"/>
                </a:cxn>
                <a:cxn ang="0">
                  <a:pos x="61" y="42"/>
                </a:cxn>
                <a:cxn ang="0">
                  <a:pos x="46" y="50"/>
                </a:cxn>
                <a:cxn ang="0">
                  <a:pos x="31" y="56"/>
                </a:cxn>
                <a:cxn ang="0">
                  <a:pos x="23" y="61"/>
                </a:cxn>
                <a:cxn ang="0">
                  <a:pos x="19" y="62"/>
                </a:cxn>
                <a:cxn ang="0">
                  <a:pos x="16" y="64"/>
                </a:cxn>
                <a:cxn ang="0">
                  <a:pos x="13" y="64"/>
                </a:cxn>
                <a:cxn ang="0">
                  <a:pos x="8" y="62"/>
                </a:cxn>
                <a:cxn ang="0">
                  <a:pos x="7" y="56"/>
                </a:cxn>
                <a:cxn ang="0">
                  <a:pos x="5" y="47"/>
                </a:cxn>
                <a:cxn ang="0">
                  <a:pos x="4" y="40"/>
                </a:cxn>
                <a:cxn ang="0">
                  <a:pos x="2" y="37"/>
                </a:cxn>
                <a:cxn ang="0">
                  <a:pos x="2" y="33"/>
                </a:cxn>
                <a:cxn ang="0">
                  <a:pos x="4" y="26"/>
                </a:cxn>
                <a:cxn ang="0">
                  <a:pos x="7" y="23"/>
                </a:cxn>
                <a:cxn ang="0">
                  <a:pos x="7" y="22"/>
                </a:cxn>
                <a:cxn ang="0">
                  <a:pos x="7" y="17"/>
                </a:cxn>
                <a:cxn ang="0">
                  <a:pos x="7" y="17"/>
                </a:cxn>
                <a:cxn ang="0">
                  <a:pos x="8" y="16"/>
                </a:cxn>
                <a:cxn ang="0">
                  <a:pos x="11" y="17"/>
                </a:cxn>
                <a:cxn ang="0">
                  <a:pos x="13" y="17"/>
                </a:cxn>
                <a:cxn ang="0">
                  <a:pos x="13" y="17"/>
                </a:cxn>
                <a:cxn ang="0">
                  <a:pos x="13" y="17"/>
                </a:cxn>
                <a:cxn ang="0">
                  <a:pos x="14" y="17"/>
                </a:cxn>
                <a:cxn ang="0">
                  <a:pos x="31" y="23"/>
                </a:cxn>
                <a:cxn ang="0">
                  <a:pos x="31" y="26"/>
                </a:cxn>
                <a:cxn ang="0">
                  <a:pos x="31" y="34"/>
                </a:cxn>
                <a:cxn ang="0">
                  <a:pos x="46" y="16"/>
                </a:cxn>
                <a:cxn ang="0">
                  <a:pos x="51" y="8"/>
                </a:cxn>
                <a:cxn ang="0">
                  <a:pos x="65" y="5"/>
                </a:cxn>
                <a:cxn ang="0">
                  <a:pos x="77" y="0"/>
                </a:cxn>
              </a:cxnLst>
              <a:rect l="0" t="0" r="r" b="b"/>
              <a:pathLst>
                <a:path w="86" h="65">
                  <a:moveTo>
                    <a:pt x="77" y="0"/>
                  </a:moveTo>
                  <a:cubicBezTo>
                    <a:pt x="77" y="2"/>
                    <a:pt x="75" y="3"/>
                    <a:pt x="75" y="5"/>
                  </a:cubicBezTo>
                  <a:cubicBezTo>
                    <a:pt x="77" y="8"/>
                    <a:pt x="80" y="12"/>
                    <a:pt x="81" y="16"/>
                  </a:cubicBezTo>
                  <a:cubicBezTo>
                    <a:pt x="83" y="17"/>
                    <a:pt x="81" y="17"/>
                    <a:pt x="83" y="20"/>
                  </a:cubicBezTo>
                  <a:cubicBezTo>
                    <a:pt x="83" y="22"/>
                    <a:pt x="84" y="23"/>
                    <a:pt x="86" y="23"/>
                  </a:cubicBezTo>
                  <a:cubicBezTo>
                    <a:pt x="74" y="30"/>
                    <a:pt x="83" y="34"/>
                    <a:pt x="77" y="36"/>
                  </a:cubicBezTo>
                  <a:cubicBezTo>
                    <a:pt x="74" y="36"/>
                    <a:pt x="77" y="37"/>
                    <a:pt x="69" y="39"/>
                  </a:cubicBezTo>
                  <a:cubicBezTo>
                    <a:pt x="63" y="40"/>
                    <a:pt x="63" y="43"/>
                    <a:pt x="61" y="42"/>
                  </a:cubicBezTo>
                  <a:cubicBezTo>
                    <a:pt x="54" y="42"/>
                    <a:pt x="52" y="53"/>
                    <a:pt x="46" y="50"/>
                  </a:cubicBezTo>
                  <a:cubicBezTo>
                    <a:pt x="42" y="48"/>
                    <a:pt x="40" y="57"/>
                    <a:pt x="31" y="56"/>
                  </a:cubicBezTo>
                  <a:cubicBezTo>
                    <a:pt x="25" y="56"/>
                    <a:pt x="26" y="61"/>
                    <a:pt x="23" y="61"/>
                  </a:cubicBezTo>
                  <a:cubicBezTo>
                    <a:pt x="20" y="61"/>
                    <a:pt x="23" y="64"/>
                    <a:pt x="19" y="62"/>
                  </a:cubicBezTo>
                  <a:cubicBezTo>
                    <a:pt x="16" y="62"/>
                    <a:pt x="17" y="64"/>
                    <a:pt x="16" y="64"/>
                  </a:cubicBezTo>
                  <a:cubicBezTo>
                    <a:pt x="14" y="64"/>
                    <a:pt x="14" y="65"/>
                    <a:pt x="13" y="64"/>
                  </a:cubicBezTo>
                  <a:cubicBezTo>
                    <a:pt x="10" y="62"/>
                    <a:pt x="10" y="65"/>
                    <a:pt x="8" y="62"/>
                  </a:cubicBezTo>
                  <a:cubicBezTo>
                    <a:pt x="8" y="57"/>
                    <a:pt x="7" y="59"/>
                    <a:pt x="7" y="56"/>
                  </a:cubicBezTo>
                  <a:cubicBezTo>
                    <a:pt x="8" y="53"/>
                    <a:pt x="5" y="51"/>
                    <a:pt x="5" y="47"/>
                  </a:cubicBezTo>
                  <a:cubicBezTo>
                    <a:pt x="5" y="43"/>
                    <a:pt x="4" y="43"/>
                    <a:pt x="4" y="40"/>
                  </a:cubicBezTo>
                  <a:cubicBezTo>
                    <a:pt x="4" y="39"/>
                    <a:pt x="0" y="39"/>
                    <a:pt x="2" y="37"/>
                  </a:cubicBezTo>
                  <a:cubicBezTo>
                    <a:pt x="5" y="36"/>
                    <a:pt x="2" y="36"/>
                    <a:pt x="2" y="33"/>
                  </a:cubicBezTo>
                  <a:cubicBezTo>
                    <a:pt x="4" y="31"/>
                    <a:pt x="4" y="30"/>
                    <a:pt x="4" y="26"/>
                  </a:cubicBezTo>
                  <a:cubicBezTo>
                    <a:pt x="5" y="25"/>
                    <a:pt x="7" y="23"/>
                    <a:pt x="7" y="23"/>
                  </a:cubicBezTo>
                  <a:cubicBezTo>
                    <a:pt x="7" y="22"/>
                    <a:pt x="7" y="22"/>
                    <a:pt x="7" y="22"/>
                  </a:cubicBezTo>
                  <a:cubicBezTo>
                    <a:pt x="7" y="20"/>
                    <a:pt x="7" y="19"/>
                    <a:pt x="7" y="17"/>
                  </a:cubicBezTo>
                  <a:cubicBezTo>
                    <a:pt x="8" y="17"/>
                    <a:pt x="7" y="17"/>
                    <a:pt x="7" y="17"/>
                  </a:cubicBezTo>
                  <a:cubicBezTo>
                    <a:pt x="8" y="16"/>
                    <a:pt x="8" y="16"/>
                    <a:pt x="8" y="16"/>
                  </a:cubicBezTo>
                  <a:cubicBezTo>
                    <a:pt x="10" y="16"/>
                    <a:pt x="11" y="17"/>
                    <a:pt x="11" y="17"/>
                  </a:cubicBezTo>
                  <a:cubicBezTo>
                    <a:pt x="13" y="17"/>
                    <a:pt x="13" y="17"/>
                    <a:pt x="13" y="17"/>
                  </a:cubicBezTo>
                  <a:cubicBezTo>
                    <a:pt x="13" y="17"/>
                    <a:pt x="13" y="17"/>
                    <a:pt x="13" y="17"/>
                  </a:cubicBezTo>
                  <a:cubicBezTo>
                    <a:pt x="13" y="17"/>
                    <a:pt x="13" y="17"/>
                    <a:pt x="13" y="17"/>
                  </a:cubicBezTo>
                  <a:cubicBezTo>
                    <a:pt x="14" y="17"/>
                    <a:pt x="14" y="17"/>
                    <a:pt x="14" y="17"/>
                  </a:cubicBezTo>
                  <a:cubicBezTo>
                    <a:pt x="16" y="16"/>
                    <a:pt x="31" y="23"/>
                    <a:pt x="31" y="23"/>
                  </a:cubicBezTo>
                  <a:cubicBezTo>
                    <a:pt x="31" y="23"/>
                    <a:pt x="31" y="25"/>
                    <a:pt x="31" y="26"/>
                  </a:cubicBezTo>
                  <a:cubicBezTo>
                    <a:pt x="31" y="28"/>
                    <a:pt x="31" y="31"/>
                    <a:pt x="31" y="34"/>
                  </a:cubicBezTo>
                  <a:cubicBezTo>
                    <a:pt x="36" y="28"/>
                    <a:pt x="42" y="22"/>
                    <a:pt x="46" y="16"/>
                  </a:cubicBezTo>
                  <a:cubicBezTo>
                    <a:pt x="46" y="14"/>
                    <a:pt x="49" y="9"/>
                    <a:pt x="51" y="8"/>
                  </a:cubicBezTo>
                  <a:cubicBezTo>
                    <a:pt x="54" y="6"/>
                    <a:pt x="61" y="5"/>
                    <a:pt x="65" y="5"/>
                  </a:cubicBezTo>
                  <a:cubicBezTo>
                    <a:pt x="69" y="3"/>
                    <a:pt x="72" y="2"/>
                    <a:pt x="77" y="0"/>
                  </a:cubicBezTo>
                </a:path>
              </a:pathLst>
            </a:custGeom>
            <a:grpFill/>
            <a:ln w="3175" cmpd="sng">
              <a:solidFill>
                <a:srgbClr val="5B616A"/>
              </a:solidFill>
              <a:round/>
              <a:headEnd/>
              <a:tailEnd/>
            </a:ln>
          </p:spPr>
          <p:txBody>
            <a:bodyPr/>
            <a:lstStyle/>
            <a:p>
              <a:endParaRPr lang="en-GB"/>
            </a:p>
          </p:txBody>
        </p:sp>
        <p:sp>
          <p:nvSpPr>
            <p:cNvPr id="139" name="Freeform 82">
              <a:extLst>
                <a:ext uri="{FF2B5EF4-FFF2-40B4-BE49-F238E27FC236}">
                  <a16:creationId xmlns:a16="http://schemas.microsoft.com/office/drawing/2014/main" id="{5390FBBC-9C9B-D62E-F8F3-24DCED935F36}"/>
                </a:ext>
              </a:extLst>
            </p:cNvPr>
            <p:cNvSpPr>
              <a:spLocks/>
            </p:cNvSpPr>
            <p:nvPr/>
          </p:nvSpPr>
          <p:spPr bwMode="auto">
            <a:xfrm>
              <a:off x="5169799" y="4096328"/>
              <a:ext cx="404908" cy="437036"/>
            </a:xfrm>
            <a:custGeom>
              <a:avLst/>
              <a:gdLst/>
              <a:ahLst/>
              <a:cxnLst>
                <a:cxn ang="0">
                  <a:pos x="119" y="140"/>
                </a:cxn>
                <a:cxn ang="0">
                  <a:pos x="119" y="135"/>
                </a:cxn>
                <a:cxn ang="0">
                  <a:pos x="129" y="135"/>
                </a:cxn>
                <a:cxn ang="0">
                  <a:pos x="129" y="115"/>
                </a:cxn>
                <a:cxn ang="0">
                  <a:pos x="129" y="39"/>
                </a:cxn>
                <a:cxn ang="0">
                  <a:pos x="127" y="28"/>
                </a:cxn>
                <a:cxn ang="0">
                  <a:pos x="129" y="18"/>
                </a:cxn>
                <a:cxn ang="0">
                  <a:pos x="129" y="16"/>
                </a:cxn>
                <a:cxn ang="0">
                  <a:pos x="124" y="11"/>
                </a:cxn>
                <a:cxn ang="0">
                  <a:pos x="116" y="10"/>
                </a:cxn>
                <a:cxn ang="0">
                  <a:pos x="109" y="4"/>
                </a:cxn>
                <a:cxn ang="0">
                  <a:pos x="100" y="4"/>
                </a:cxn>
                <a:cxn ang="0">
                  <a:pos x="89" y="10"/>
                </a:cxn>
                <a:cxn ang="0">
                  <a:pos x="87" y="25"/>
                </a:cxn>
                <a:cxn ang="0">
                  <a:pos x="77" y="27"/>
                </a:cxn>
                <a:cxn ang="0">
                  <a:pos x="61" y="21"/>
                </a:cxn>
                <a:cxn ang="0">
                  <a:pos x="52" y="13"/>
                </a:cxn>
                <a:cxn ang="0">
                  <a:pos x="43" y="5"/>
                </a:cxn>
                <a:cxn ang="0">
                  <a:pos x="31" y="4"/>
                </a:cxn>
                <a:cxn ang="0">
                  <a:pos x="22" y="0"/>
                </a:cxn>
                <a:cxn ang="0">
                  <a:pos x="20" y="8"/>
                </a:cxn>
                <a:cxn ang="0">
                  <a:pos x="11" y="14"/>
                </a:cxn>
                <a:cxn ang="0">
                  <a:pos x="5" y="30"/>
                </a:cxn>
                <a:cxn ang="0">
                  <a:pos x="8" y="53"/>
                </a:cxn>
                <a:cxn ang="0">
                  <a:pos x="8" y="64"/>
                </a:cxn>
                <a:cxn ang="0">
                  <a:pos x="6" y="76"/>
                </a:cxn>
                <a:cxn ang="0">
                  <a:pos x="9" y="87"/>
                </a:cxn>
                <a:cxn ang="0">
                  <a:pos x="19" y="90"/>
                </a:cxn>
                <a:cxn ang="0">
                  <a:pos x="25" y="100"/>
                </a:cxn>
                <a:cxn ang="0">
                  <a:pos x="40" y="106"/>
                </a:cxn>
                <a:cxn ang="0">
                  <a:pos x="48" y="104"/>
                </a:cxn>
                <a:cxn ang="0">
                  <a:pos x="57" y="100"/>
                </a:cxn>
                <a:cxn ang="0">
                  <a:pos x="119" y="140"/>
                </a:cxn>
              </a:cxnLst>
              <a:rect l="0" t="0" r="r" b="b"/>
              <a:pathLst>
                <a:path w="130" h="140">
                  <a:moveTo>
                    <a:pt x="119" y="140"/>
                  </a:moveTo>
                  <a:cubicBezTo>
                    <a:pt x="119" y="135"/>
                    <a:pt x="119" y="135"/>
                    <a:pt x="119" y="135"/>
                  </a:cubicBezTo>
                  <a:cubicBezTo>
                    <a:pt x="129" y="135"/>
                    <a:pt x="129" y="135"/>
                    <a:pt x="129" y="135"/>
                  </a:cubicBezTo>
                  <a:cubicBezTo>
                    <a:pt x="129" y="115"/>
                    <a:pt x="129" y="115"/>
                    <a:pt x="129" y="115"/>
                  </a:cubicBezTo>
                  <a:cubicBezTo>
                    <a:pt x="129" y="39"/>
                    <a:pt x="129" y="39"/>
                    <a:pt x="129" y="39"/>
                  </a:cubicBezTo>
                  <a:cubicBezTo>
                    <a:pt x="129" y="36"/>
                    <a:pt x="124" y="35"/>
                    <a:pt x="127" y="28"/>
                  </a:cubicBezTo>
                  <a:cubicBezTo>
                    <a:pt x="130" y="24"/>
                    <a:pt x="125" y="21"/>
                    <a:pt x="129" y="18"/>
                  </a:cubicBezTo>
                  <a:cubicBezTo>
                    <a:pt x="129" y="16"/>
                    <a:pt x="129" y="16"/>
                    <a:pt x="129" y="16"/>
                  </a:cubicBezTo>
                  <a:cubicBezTo>
                    <a:pt x="129" y="14"/>
                    <a:pt x="129" y="11"/>
                    <a:pt x="124" y="11"/>
                  </a:cubicBezTo>
                  <a:cubicBezTo>
                    <a:pt x="119" y="11"/>
                    <a:pt x="121" y="11"/>
                    <a:pt x="116" y="10"/>
                  </a:cubicBezTo>
                  <a:cubicBezTo>
                    <a:pt x="112" y="10"/>
                    <a:pt x="116" y="7"/>
                    <a:pt x="109" y="4"/>
                  </a:cubicBezTo>
                  <a:cubicBezTo>
                    <a:pt x="103" y="0"/>
                    <a:pt x="101" y="2"/>
                    <a:pt x="100" y="4"/>
                  </a:cubicBezTo>
                  <a:cubicBezTo>
                    <a:pt x="98" y="5"/>
                    <a:pt x="96" y="2"/>
                    <a:pt x="89" y="10"/>
                  </a:cubicBezTo>
                  <a:cubicBezTo>
                    <a:pt x="86" y="14"/>
                    <a:pt x="92" y="21"/>
                    <a:pt x="87" y="25"/>
                  </a:cubicBezTo>
                  <a:cubicBezTo>
                    <a:pt x="83" y="32"/>
                    <a:pt x="80" y="32"/>
                    <a:pt x="77" y="27"/>
                  </a:cubicBezTo>
                  <a:cubicBezTo>
                    <a:pt x="74" y="24"/>
                    <a:pt x="67" y="21"/>
                    <a:pt x="61" y="21"/>
                  </a:cubicBezTo>
                  <a:cubicBezTo>
                    <a:pt x="57" y="19"/>
                    <a:pt x="54" y="19"/>
                    <a:pt x="52" y="13"/>
                  </a:cubicBezTo>
                  <a:cubicBezTo>
                    <a:pt x="51" y="5"/>
                    <a:pt x="46" y="8"/>
                    <a:pt x="43" y="5"/>
                  </a:cubicBezTo>
                  <a:cubicBezTo>
                    <a:pt x="41" y="4"/>
                    <a:pt x="35" y="2"/>
                    <a:pt x="31" y="4"/>
                  </a:cubicBezTo>
                  <a:cubicBezTo>
                    <a:pt x="28" y="4"/>
                    <a:pt x="23" y="0"/>
                    <a:pt x="22" y="0"/>
                  </a:cubicBezTo>
                  <a:cubicBezTo>
                    <a:pt x="19" y="5"/>
                    <a:pt x="23" y="7"/>
                    <a:pt x="20" y="8"/>
                  </a:cubicBezTo>
                  <a:cubicBezTo>
                    <a:pt x="17" y="10"/>
                    <a:pt x="15" y="11"/>
                    <a:pt x="11" y="14"/>
                  </a:cubicBezTo>
                  <a:cubicBezTo>
                    <a:pt x="6" y="19"/>
                    <a:pt x="15" y="24"/>
                    <a:pt x="5" y="30"/>
                  </a:cubicBezTo>
                  <a:cubicBezTo>
                    <a:pt x="9" y="44"/>
                    <a:pt x="6" y="47"/>
                    <a:pt x="8" y="53"/>
                  </a:cubicBezTo>
                  <a:cubicBezTo>
                    <a:pt x="9" y="58"/>
                    <a:pt x="6" y="59"/>
                    <a:pt x="8" y="64"/>
                  </a:cubicBezTo>
                  <a:cubicBezTo>
                    <a:pt x="9" y="72"/>
                    <a:pt x="0" y="69"/>
                    <a:pt x="6" y="76"/>
                  </a:cubicBezTo>
                  <a:cubicBezTo>
                    <a:pt x="11" y="84"/>
                    <a:pt x="8" y="83"/>
                    <a:pt x="9" y="87"/>
                  </a:cubicBezTo>
                  <a:cubicBezTo>
                    <a:pt x="12" y="92"/>
                    <a:pt x="12" y="87"/>
                    <a:pt x="19" y="90"/>
                  </a:cubicBezTo>
                  <a:cubicBezTo>
                    <a:pt x="23" y="94"/>
                    <a:pt x="22" y="94"/>
                    <a:pt x="25" y="100"/>
                  </a:cubicBezTo>
                  <a:cubicBezTo>
                    <a:pt x="28" y="103"/>
                    <a:pt x="37" y="101"/>
                    <a:pt x="40" y="106"/>
                  </a:cubicBezTo>
                  <a:cubicBezTo>
                    <a:pt x="43" y="111"/>
                    <a:pt x="41" y="109"/>
                    <a:pt x="48" y="104"/>
                  </a:cubicBezTo>
                  <a:cubicBezTo>
                    <a:pt x="51" y="103"/>
                    <a:pt x="55" y="100"/>
                    <a:pt x="57" y="100"/>
                  </a:cubicBezTo>
                  <a:cubicBezTo>
                    <a:pt x="78" y="112"/>
                    <a:pt x="119" y="140"/>
                    <a:pt x="119" y="140"/>
                  </a:cubicBezTo>
                </a:path>
              </a:pathLst>
            </a:custGeom>
            <a:grpFill/>
            <a:ln w="3175" cmpd="sng">
              <a:solidFill>
                <a:srgbClr val="5B616A"/>
              </a:solidFill>
              <a:round/>
              <a:headEnd/>
              <a:tailEnd/>
            </a:ln>
          </p:spPr>
          <p:txBody>
            <a:bodyPr/>
            <a:lstStyle/>
            <a:p>
              <a:endParaRPr lang="en-GB"/>
            </a:p>
          </p:txBody>
        </p:sp>
        <p:sp>
          <p:nvSpPr>
            <p:cNvPr id="140" name="Freeform 84">
              <a:extLst>
                <a:ext uri="{FF2B5EF4-FFF2-40B4-BE49-F238E27FC236}">
                  <a16:creationId xmlns:a16="http://schemas.microsoft.com/office/drawing/2014/main" id="{B6A66F31-DDB0-93D8-E3CE-547C72A85C73}"/>
                </a:ext>
              </a:extLst>
            </p:cNvPr>
            <p:cNvSpPr>
              <a:spLocks/>
            </p:cNvSpPr>
            <p:nvPr/>
          </p:nvSpPr>
          <p:spPr bwMode="auto">
            <a:xfrm>
              <a:off x="5746633" y="4012777"/>
              <a:ext cx="59451" cy="36955"/>
            </a:xfrm>
            <a:custGeom>
              <a:avLst/>
              <a:gdLst/>
              <a:ahLst/>
              <a:cxnLst>
                <a:cxn ang="0">
                  <a:pos x="2" y="9"/>
                </a:cxn>
                <a:cxn ang="0">
                  <a:pos x="0" y="6"/>
                </a:cxn>
                <a:cxn ang="0">
                  <a:pos x="5" y="6"/>
                </a:cxn>
                <a:cxn ang="0">
                  <a:pos x="8" y="3"/>
                </a:cxn>
                <a:cxn ang="0">
                  <a:pos x="17" y="0"/>
                </a:cxn>
                <a:cxn ang="0">
                  <a:pos x="17" y="1"/>
                </a:cxn>
                <a:cxn ang="0">
                  <a:pos x="14" y="6"/>
                </a:cxn>
                <a:cxn ang="0">
                  <a:pos x="11" y="7"/>
                </a:cxn>
                <a:cxn ang="0">
                  <a:pos x="6" y="10"/>
                </a:cxn>
                <a:cxn ang="0">
                  <a:pos x="5" y="10"/>
                </a:cxn>
                <a:cxn ang="0">
                  <a:pos x="2" y="9"/>
                </a:cxn>
              </a:cxnLst>
              <a:rect l="0" t="0" r="r" b="b"/>
              <a:pathLst>
                <a:path w="19" h="12">
                  <a:moveTo>
                    <a:pt x="2" y="9"/>
                  </a:moveTo>
                  <a:cubicBezTo>
                    <a:pt x="0" y="6"/>
                    <a:pt x="0" y="6"/>
                    <a:pt x="0" y="6"/>
                  </a:cubicBezTo>
                  <a:cubicBezTo>
                    <a:pt x="2" y="7"/>
                    <a:pt x="2" y="4"/>
                    <a:pt x="5" y="6"/>
                  </a:cubicBezTo>
                  <a:cubicBezTo>
                    <a:pt x="6" y="6"/>
                    <a:pt x="3" y="3"/>
                    <a:pt x="8" y="3"/>
                  </a:cubicBezTo>
                  <a:cubicBezTo>
                    <a:pt x="12" y="4"/>
                    <a:pt x="15" y="1"/>
                    <a:pt x="17" y="0"/>
                  </a:cubicBezTo>
                  <a:cubicBezTo>
                    <a:pt x="19" y="0"/>
                    <a:pt x="19" y="0"/>
                    <a:pt x="17" y="1"/>
                  </a:cubicBezTo>
                  <a:cubicBezTo>
                    <a:pt x="14" y="4"/>
                    <a:pt x="12" y="4"/>
                    <a:pt x="14" y="6"/>
                  </a:cubicBezTo>
                  <a:cubicBezTo>
                    <a:pt x="15" y="7"/>
                    <a:pt x="12" y="6"/>
                    <a:pt x="11" y="7"/>
                  </a:cubicBezTo>
                  <a:cubicBezTo>
                    <a:pt x="9" y="10"/>
                    <a:pt x="6" y="10"/>
                    <a:pt x="6" y="10"/>
                  </a:cubicBezTo>
                  <a:cubicBezTo>
                    <a:pt x="6" y="12"/>
                    <a:pt x="6" y="10"/>
                    <a:pt x="5" y="10"/>
                  </a:cubicBezTo>
                  <a:cubicBezTo>
                    <a:pt x="3" y="10"/>
                    <a:pt x="2" y="10"/>
                    <a:pt x="2" y="9"/>
                  </a:cubicBezTo>
                </a:path>
              </a:pathLst>
            </a:custGeom>
            <a:grpFill/>
            <a:ln w="3175" cmpd="sng">
              <a:solidFill>
                <a:srgbClr val="5B616A"/>
              </a:solidFill>
              <a:round/>
              <a:headEnd/>
              <a:tailEnd/>
            </a:ln>
          </p:spPr>
          <p:txBody>
            <a:bodyPr/>
            <a:lstStyle/>
            <a:p>
              <a:endParaRPr lang="en-GB"/>
            </a:p>
          </p:txBody>
        </p:sp>
        <p:sp>
          <p:nvSpPr>
            <p:cNvPr id="141" name="Freeform 85">
              <a:extLst>
                <a:ext uri="{FF2B5EF4-FFF2-40B4-BE49-F238E27FC236}">
                  <a16:creationId xmlns:a16="http://schemas.microsoft.com/office/drawing/2014/main" id="{BCB50A4C-84A2-D9D3-B794-419C55116C54}"/>
                </a:ext>
              </a:extLst>
            </p:cNvPr>
            <p:cNvSpPr>
              <a:spLocks/>
            </p:cNvSpPr>
            <p:nvPr/>
          </p:nvSpPr>
          <p:spPr bwMode="auto">
            <a:xfrm>
              <a:off x="5301555" y="3996710"/>
              <a:ext cx="8034" cy="9640"/>
            </a:xfrm>
            <a:custGeom>
              <a:avLst/>
              <a:gdLst/>
              <a:ahLst/>
              <a:cxnLst>
                <a:cxn ang="0">
                  <a:pos x="1" y="2"/>
                </a:cxn>
                <a:cxn ang="0">
                  <a:pos x="3" y="3"/>
                </a:cxn>
                <a:cxn ang="0">
                  <a:pos x="1" y="2"/>
                </a:cxn>
              </a:cxnLst>
              <a:rect l="0" t="0" r="r" b="b"/>
              <a:pathLst>
                <a:path w="3" h="3">
                  <a:moveTo>
                    <a:pt x="1" y="2"/>
                  </a:moveTo>
                  <a:cubicBezTo>
                    <a:pt x="1" y="0"/>
                    <a:pt x="3" y="3"/>
                    <a:pt x="3" y="3"/>
                  </a:cubicBezTo>
                  <a:cubicBezTo>
                    <a:pt x="1" y="3"/>
                    <a:pt x="0" y="2"/>
                    <a:pt x="1" y="2"/>
                  </a:cubicBezTo>
                </a:path>
              </a:pathLst>
            </a:custGeom>
            <a:grpFill/>
            <a:ln w="3175" cmpd="sng">
              <a:solidFill>
                <a:srgbClr val="5B616A"/>
              </a:solidFill>
              <a:round/>
              <a:headEnd/>
              <a:tailEnd/>
            </a:ln>
          </p:spPr>
          <p:txBody>
            <a:bodyPr/>
            <a:lstStyle/>
            <a:p>
              <a:endParaRPr lang="en-GB"/>
            </a:p>
          </p:txBody>
        </p:sp>
        <p:sp>
          <p:nvSpPr>
            <p:cNvPr id="142" name="Freeform 86">
              <a:extLst>
                <a:ext uri="{FF2B5EF4-FFF2-40B4-BE49-F238E27FC236}">
                  <a16:creationId xmlns:a16="http://schemas.microsoft.com/office/drawing/2014/main" id="{6CADE367-6401-0B67-017B-542F1DA3CC67}"/>
                </a:ext>
              </a:extLst>
            </p:cNvPr>
            <p:cNvSpPr>
              <a:spLocks/>
            </p:cNvSpPr>
            <p:nvPr/>
          </p:nvSpPr>
          <p:spPr bwMode="auto">
            <a:xfrm>
              <a:off x="4737574" y="3956540"/>
              <a:ext cx="510957" cy="599318"/>
            </a:xfrm>
            <a:custGeom>
              <a:avLst/>
              <a:gdLst/>
              <a:ahLst/>
              <a:cxnLst>
                <a:cxn ang="0">
                  <a:pos x="0" y="102"/>
                </a:cxn>
                <a:cxn ang="0">
                  <a:pos x="0" y="106"/>
                </a:cxn>
                <a:cxn ang="0">
                  <a:pos x="32" y="129"/>
                </a:cxn>
                <a:cxn ang="0">
                  <a:pos x="77" y="168"/>
                </a:cxn>
                <a:cxn ang="0">
                  <a:pos x="80" y="173"/>
                </a:cxn>
                <a:cxn ang="0">
                  <a:pos x="85" y="178"/>
                </a:cxn>
                <a:cxn ang="0">
                  <a:pos x="91" y="181"/>
                </a:cxn>
                <a:cxn ang="0">
                  <a:pos x="94" y="188"/>
                </a:cxn>
                <a:cxn ang="0">
                  <a:pos x="102" y="188"/>
                </a:cxn>
                <a:cxn ang="0">
                  <a:pos x="129" y="171"/>
                </a:cxn>
                <a:cxn ang="0">
                  <a:pos x="164" y="145"/>
                </a:cxn>
                <a:cxn ang="0">
                  <a:pos x="158" y="136"/>
                </a:cxn>
                <a:cxn ang="0">
                  <a:pos x="148" y="133"/>
                </a:cxn>
                <a:cxn ang="0">
                  <a:pos x="145" y="122"/>
                </a:cxn>
                <a:cxn ang="0">
                  <a:pos x="147" y="109"/>
                </a:cxn>
                <a:cxn ang="0">
                  <a:pos x="147" y="98"/>
                </a:cxn>
                <a:cxn ang="0">
                  <a:pos x="144" y="75"/>
                </a:cxn>
                <a:cxn ang="0">
                  <a:pos x="133" y="49"/>
                </a:cxn>
                <a:cxn ang="0">
                  <a:pos x="127" y="36"/>
                </a:cxn>
                <a:cxn ang="0">
                  <a:pos x="133" y="28"/>
                </a:cxn>
                <a:cxn ang="0">
                  <a:pos x="135" y="18"/>
                </a:cxn>
                <a:cxn ang="0">
                  <a:pos x="133" y="10"/>
                </a:cxn>
                <a:cxn ang="0">
                  <a:pos x="136" y="4"/>
                </a:cxn>
                <a:cxn ang="0">
                  <a:pos x="132" y="5"/>
                </a:cxn>
                <a:cxn ang="0">
                  <a:pos x="127" y="2"/>
                </a:cxn>
                <a:cxn ang="0">
                  <a:pos x="123" y="4"/>
                </a:cxn>
                <a:cxn ang="0">
                  <a:pos x="115" y="5"/>
                </a:cxn>
                <a:cxn ang="0">
                  <a:pos x="109" y="7"/>
                </a:cxn>
                <a:cxn ang="0">
                  <a:pos x="98" y="5"/>
                </a:cxn>
                <a:cxn ang="0">
                  <a:pos x="91" y="7"/>
                </a:cxn>
                <a:cxn ang="0">
                  <a:pos x="83" y="8"/>
                </a:cxn>
                <a:cxn ang="0">
                  <a:pos x="70" y="14"/>
                </a:cxn>
                <a:cxn ang="0">
                  <a:pos x="65" y="16"/>
                </a:cxn>
                <a:cxn ang="0">
                  <a:pos x="59" y="19"/>
                </a:cxn>
                <a:cxn ang="0">
                  <a:pos x="51" y="24"/>
                </a:cxn>
                <a:cxn ang="0">
                  <a:pos x="59" y="50"/>
                </a:cxn>
                <a:cxn ang="0">
                  <a:pos x="59" y="55"/>
                </a:cxn>
                <a:cxn ang="0">
                  <a:pos x="45" y="58"/>
                </a:cxn>
                <a:cxn ang="0">
                  <a:pos x="38" y="63"/>
                </a:cxn>
                <a:cxn ang="0">
                  <a:pos x="36" y="70"/>
                </a:cxn>
                <a:cxn ang="0">
                  <a:pos x="27" y="77"/>
                </a:cxn>
                <a:cxn ang="0">
                  <a:pos x="7" y="86"/>
                </a:cxn>
                <a:cxn ang="0">
                  <a:pos x="0" y="91"/>
                </a:cxn>
                <a:cxn ang="0">
                  <a:pos x="0" y="102"/>
                </a:cxn>
              </a:cxnLst>
              <a:rect l="0" t="0" r="r" b="b"/>
              <a:pathLst>
                <a:path w="164" h="192">
                  <a:moveTo>
                    <a:pt x="0" y="102"/>
                  </a:moveTo>
                  <a:cubicBezTo>
                    <a:pt x="0" y="106"/>
                    <a:pt x="0" y="106"/>
                    <a:pt x="0" y="106"/>
                  </a:cubicBezTo>
                  <a:cubicBezTo>
                    <a:pt x="32" y="129"/>
                    <a:pt x="32" y="129"/>
                    <a:pt x="32" y="129"/>
                  </a:cubicBezTo>
                  <a:cubicBezTo>
                    <a:pt x="32" y="129"/>
                    <a:pt x="76" y="167"/>
                    <a:pt x="77" y="168"/>
                  </a:cubicBezTo>
                  <a:cubicBezTo>
                    <a:pt x="80" y="171"/>
                    <a:pt x="77" y="171"/>
                    <a:pt x="80" y="173"/>
                  </a:cubicBezTo>
                  <a:cubicBezTo>
                    <a:pt x="83" y="175"/>
                    <a:pt x="82" y="179"/>
                    <a:pt x="85" y="178"/>
                  </a:cubicBezTo>
                  <a:cubicBezTo>
                    <a:pt x="89" y="178"/>
                    <a:pt x="86" y="181"/>
                    <a:pt x="91" y="181"/>
                  </a:cubicBezTo>
                  <a:cubicBezTo>
                    <a:pt x="95" y="181"/>
                    <a:pt x="95" y="185"/>
                    <a:pt x="94" y="188"/>
                  </a:cubicBezTo>
                  <a:cubicBezTo>
                    <a:pt x="92" y="190"/>
                    <a:pt x="94" y="192"/>
                    <a:pt x="102" y="188"/>
                  </a:cubicBezTo>
                  <a:cubicBezTo>
                    <a:pt x="123" y="188"/>
                    <a:pt x="120" y="178"/>
                    <a:pt x="129" y="171"/>
                  </a:cubicBezTo>
                  <a:cubicBezTo>
                    <a:pt x="138" y="164"/>
                    <a:pt x="159" y="148"/>
                    <a:pt x="164" y="145"/>
                  </a:cubicBezTo>
                  <a:cubicBezTo>
                    <a:pt x="161" y="139"/>
                    <a:pt x="162" y="139"/>
                    <a:pt x="158" y="136"/>
                  </a:cubicBezTo>
                  <a:cubicBezTo>
                    <a:pt x="152" y="133"/>
                    <a:pt x="152" y="137"/>
                    <a:pt x="148" y="133"/>
                  </a:cubicBezTo>
                  <a:cubicBezTo>
                    <a:pt x="147" y="128"/>
                    <a:pt x="150" y="129"/>
                    <a:pt x="145" y="122"/>
                  </a:cubicBezTo>
                  <a:cubicBezTo>
                    <a:pt x="139" y="114"/>
                    <a:pt x="148" y="117"/>
                    <a:pt x="147" y="109"/>
                  </a:cubicBezTo>
                  <a:cubicBezTo>
                    <a:pt x="145" y="105"/>
                    <a:pt x="148" y="103"/>
                    <a:pt x="147" y="98"/>
                  </a:cubicBezTo>
                  <a:cubicBezTo>
                    <a:pt x="145" y="92"/>
                    <a:pt x="148" y="89"/>
                    <a:pt x="144" y="75"/>
                  </a:cubicBezTo>
                  <a:cubicBezTo>
                    <a:pt x="141" y="47"/>
                    <a:pt x="136" y="58"/>
                    <a:pt x="133" y="49"/>
                  </a:cubicBezTo>
                  <a:cubicBezTo>
                    <a:pt x="133" y="46"/>
                    <a:pt x="127" y="39"/>
                    <a:pt x="127" y="36"/>
                  </a:cubicBezTo>
                  <a:cubicBezTo>
                    <a:pt x="129" y="33"/>
                    <a:pt x="133" y="30"/>
                    <a:pt x="133" y="28"/>
                  </a:cubicBezTo>
                  <a:cubicBezTo>
                    <a:pt x="133" y="22"/>
                    <a:pt x="136" y="25"/>
                    <a:pt x="135" y="18"/>
                  </a:cubicBezTo>
                  <a:cubicBezTo>
                    <a:pt x="133" y="13"/>
                    <a:pt x="135" y="10"/>
                    <a:pt x="133" y="10"/>
                  </a:cubicBezTo>
                  <a:cubicBezTo>
                    <a:pt x="132" y="8"/>
                    <a:pt x="136" y="7"/>
                    <a:pt x="136" y="4"/>
                  </a:cubicBezTo>
                  <a:cubicBezTo>
                    <a:pt x="135" y="4"/>
                    <a:pt x="133" y="4"/>
                    <a:pt x="132" y="5"/>
                  </a:cubicBezTo>
                  <a:cubicBezTo>
                    <a:pt x="130" y="7"/>
                    <a:pt x="130" y="4"/>
                    <a:pt x="127" y="2"/>
                  </a:cubicBezTo>
                  <a:cubicBezTo>
                    <a:pt x="124" y="0"/>
                    <a:pt x="126" y="5"/>
                    <a:pt x="123" y="4"/>
                  </a:cubicBezTo>
                  <a:cubicBezTo>
                    <a:pt x="118" y="2"/>
                    <a:pt x="120" y="4"/>
                    <a:pt x="115" y="5"/>
                  </a:cubicBezTo>
                  <a:cubicBezTo>
                    <a:pt x="111" y="5"/>
                    <a:pt x="112" y="8"/>
                    <a:pt x="109" y="7"/>
                  </a:cubicBezTo>
                  <a:cubicBezTo>
                    <a:pt x="108" y="4"/>
                    <a:pt x="102" y="4"/>
                    <a:pt x="98" y="5"/>
                  </a:cubicBezTo>
                  <a:cubicBezTo>
                    <a:pt x="94" y="7"/>
                    <a:pt x="92" y="4"/>
                    <a:pt x="91" y="7"/>
                  </a:cubicBezTo>
                  <a:cubicBezTo>
                    <a:pt x="89" y="8"/>
                    <a:pt x="88" y="8"/>
                    <a:pt x="83" y="8"/>
                  </a:cubicBezTo>
                  <a:cubicBezTo>
                    <a:pt x="77" y="8"/>
                    <a:pt x="70" y="11"/>
                    <a:pt x="70" y="14"/>
                  </a:cubicBezTo>
                  <a:cubicBezTo>
                    <a:pt x="68" y="19"/>
                    <a:pt x="67" y="14"/>
                    <a:pt x="65" y="16"/>
                  </a:cubicBezTo>
                  <a:cubicBezTo>
                    <a:pt x="62" y="19"/>
                    <a:pt x="62" y="14"/>
                    <a:pt x="59" y="19"/>
                  </a:cubicBezTo>
                  <a:cubicBezTo>
                    <a:pt x="58" y="21"/>
                    <a:pt x="54" y="25"/>
                    <a:pt x="51" y="24"/>
                  </a:cubicBezTo>
                  <a:cubicBezTo>
                    <a:pt x="58" y="27"/>
                    <a:pt x="53" y="47"/>
                    <a:pt x="59" y="50"/>
                  </a:cubicBezTo>
                  <a:cubicBezTo>
                    <a:pt x="62" y="52"/>
                    <a:pt x="59" y="52"/>
                    <a:pt x="59" y="55"/>
                  </a:cubicBezTo>
                  <a:cubicBezTo>
                    <a:pt x="59" y="58"/>
                    <a:pt x="48" y="53"/>
                    <a:pt x="45" y="58"/>
                  </a:cubicBezTo>
                  <a:cubicBezTo>
                    <a:pt x="42" y="61"/>
                    <a:pt x="36" y="58"/>
                    <a:pt x="38" y="63"/>
                  </a:cubicBezTo>
                  <a:cubicBezTo>
                    <a:pt x="41" y="67"/>
                    <a:pt x="42" y="67"/>
                    <a:pt x="36" y="70"/>
                  </a:cubicBezTo>
                  <a:cubicBezTo>
                    <a:pt x="30" y="72"/>
                    <a:pt x="30" y="72"/>
                    <a:pt x="27" y="77"/>
                  </a:cubicBezTo>
                  <a:cubicBezTo>
                    <a:pt x="27" y="78"/>
                    <a:pt x="9" y="83"/>
                    <a:pt x="7" y="86"/>
                  </a:cubicBezTo>
                  <a:cubicBezTo>
                    <a:pt x="0" y="91"/>
                    <a:pt x="0" y="91"/>
                    <a:pt x="0" y="91"/>
                  </a:cubicBezTo>
                  <a:cubicBezTo>
                    <a:pt x="0" y="102"/>
                    <a:pt x="0" y="102"/>
                    <a:pt x="0" y="102"/>
                  </a:cubicBezTo>
                  <a:close/>
                </a:path>
              </a:pathLst>
            </a:custGeom>
            <a:grpFill/>
            <a:ln w="3175" cmpd="sng">
              <a:solidFill>
                <a:srgbClr val="5B616A"/>
              </a:solidFill>
              <a:round/>
              <a:headEnd/>
              <a:tailEnd/>
            </a:ln>
          </p:spPr>
          <p:txBody>
            <a:bodyPr/>
            <a:lstStyle/>
            <a:p>
              <a:endParaRPr lang="en-GB"/>
            </a:p>
          </p:txBody>
        </p:sp>
        <p:sp>
          <p:nvSpPr>
            <p:cNvPr id="143" name="Freeform 87">
              <a:extLst>
                <a:ext uri="{FF2B5EF4-FFF2-40B4-BE49-F238E27FC236}">
                  <a16:creationId xmlns:a16="http://schemas.microsoft.com/office/drawing/2014/main" id="{B6183E73-0B1F-6615-7A16-05E738AB256F}"/>
                </a:ext>
              </a:extLst>
            </p:cNvPr>
            <p:cNvSpPr>
              <a:spLocks/>
            </p:cNvSpPr>
            <p:nvPr/>
          </p:nvSpPr>
          <p:spPr bwMode="auto">
            <a:xfrm>
              <a:off x="5132843" y="3953327"/>
              <a:ext cx="109261" cy="237799"/>
            </a:xfrm>
            <a:custGeom>
              <a:avLst/>
              <a:gdLst/>
              <a:ahLst/>
              <a:cxnLst>
                <a:cxn ang="0">
                  <a:pos x="9" y="5"/>
                </a:cxn>
                <a:cxn ang="0">
                  <a:pos x="6" y="11"/>
                </a:cxn>
                <a:cxn ang="0">
                  <a:pos x="8" y="19"/>
                </a:cxn>
                <a:cxn ang="0">
                  <a:pos x="6" y="30"/>
                </a:cxn>
                <a:cxn ang="0">
                  <a:pos x="0" y="37"/>
                </a:cxn>
                <a:cxn ang="0">
                  <a:pos x="6" y="50"/>
                </a:cxn>
                <a:cxn ang="0">
                  <a:pos x="17" y="76"/>
                </a:cxn>
                <a:cxn ang="0">
                  <a:pos x="23" y="61"/>
                </a:cxn>
                <a:cxn ang="0">
                  <a:pos x="32" y="54"/>
                </a:cxn>
                <a:cxn ang="0">
                  <a:pos x="34" y="47"/>
                </a:cxn>
                <a:cxn ang="0">
                  <a:pos x="29" y="42"/>
                </a:cxn>
                <a:cxn ang="0">
                  <a:pos x="28" y="40"/>
                </a:cxn>
                <a:cxn ang="0">
                  <a:pos x="21" y="36"/>
                </a:cxn>
                <a:cxn ang="0">
                  <a:pos x="29" y="23"/>
                </a:cxn>
                <a:cxn ang="0">
                  <a:pos x="26" y="17"/>
                </a:cxn>
                <a:cxn ang="0">
                  <a:pos x="25" y="11"/>
                </a:cxn>
                <a:cxn ang="0">
                  <a:pos x="29" y="5"/>
                </a:cxn>
                <a:cxn ang="0">
                  <a:pos x="23" y="8"/>
                </a:cxn>
                <a:cxn ang="0">
                  <a:pos x="20" y="2"/>
                </a:cxn>
                <a:cxn ang="0">
                  <a:pos x="11" y="5"/>
                </a:cxn>
                <a:cxn ang="0">
                  <a:pos x="9" y="5"/>
                </a:cxn>
              </a:cxnLst>
              <a:rect l="0" t="0" r="r" b="b"/>
              <a:pathLst>
                <a:path w="35" h="76">
                  <a:moveTo>
                    <a:pt x="9" y="5"/>
                  </a:moveTo>
                  <a:cubicBezTo>
                    <a:pt x="9" y="8"/>
                    <a:pt x="5" y="9"/>
                    <a:pt x="6" y="11"/>
                  </a:cubicBezTo>
                  <a:cubicBezTo>
                    <a:pt x="8" y="11"/>
                    <a:pt x="6" y="14"/>
                    <a:pt x="8" y="19"/>
                  </a:cubicBezTo>
                  <a:cubicBezTo>
                    <a:pt x="9" y="26"/>
                    <a:pt x="6" y="23"/>
                    <a:pt x="6" y="30"/>
                  </a:cubicBezTo>
                  <a:cubicBezTo>
                    <a:pt x="6" y="31"/>
                    <a:pt x="2" y="34"/>
                    <a:pt x="0" y="37"/>
                  </a:cubicBezTo>
                  <a:cubicBezTo>
                    <a:pt x="0" y="40"/>
                    <a:pt x="6" y="47"/>
                    <a:pt x="6" y="50"/>
                  </a:cubicBezTo>
                  <a:cubicBezTo>
                    <a:pt x="9" y="59"/>
                    <a:pt x="14" y="48"/>
                    <a:pt x="17" y="76"/>
                  </a:cubicBezTo>
                  <a:cubicBezTo>
                    <a:pt x="28" y="70"/>
                    <a:pt x="18" y="65"/>
                    <a:pt x="23" y="61"/>
                  </a:cubicBezTo>
                  <a:cubicBezTo>
                    <a:pt x="28" y="57"/>
                    <a:pt x="29" y="56"/>
                    <a:pt x="32" y="54"/>
                  </a:cubicBezTo>
                  <a:cubicBezTo>
                    <a:pt x="35" y="53"/>
                    <a:pt x="31" y="51"/>
                    <a:pt x="34" y="47"/>
                  </a:cubicBezTo>
                  <a:cubicBezTo>
                    <a:pt x="31" y="45"/>
                    <a:pt x="31" y="45"/>
                    <a:pt x="29" y="42"/>
                  </a:cubicBezTo>
                  <a:cubicBezTo>
                    <a:pt x="29" y="39"/>
                    <a:pt x="28" y="42"/>
                    <a:pt x="28" y="40"/>
                  </a:cubicBezTo>
                  <a:cubicBezTo>
                    <a:pt x="26" y="40"/>
                    <a:pt x="21" y="40"/>
                    <a:pt x="21" y="36"/>
                  </a:cubicBezTo>
                  <a:cubicBezTo>
                    <a:pt x="20" y="33"/>
                    <a:pt x="32" y="26"/>
                    <a:pt x="29" y="23"/>
                  </a:cubicBezTo>
                  <a:cubicBezTo>
                    <a:pt x="28" y="20"/>
                    <a:pt x="31" y="20"/>
                    <a:pt x="26" y="17"/>
                  </a:cubicBezTo>
                  <a:cubicBezTo>
                    <a:pt x="23" y="16"/>
                    <a:pt x="23" y="12"/>
                    <a:pt x="25" y="11"/>
                  </a:cubicBezTo>
                  <a:cubicBezTo>
                    <a:pt x="28" y="9"/>
                    <a:pt x="31" y="6"/>
                    <a:pt x="29" y="5"/>
                  </a:cubicBezTo>
                  <a:cubicBezTo>
                    <a:pt x="28" y="2"/>
                    <a:pt x="25" y="8"/>
                    <a:pt x="23" y="8"/>
                  </a:cubicBezTo>
                  <a:cubicBezTo>
                    <a:pt x="21" y="6"/>
                    <a:pt x="25" y="3"/>
                    <a:pt x="20" y="2"/>
                  </a:cubicBezTo>
                  <a:cubicBezTo>
                    <a:pt x="14" y="0"/>
                    <a:pt x="12" y="5"/>
                    <a:pt x="11" y="5"/>
                  </a:cubicBezTo>
                  <a:cubicBezTo>
                    <a:pt x="11" y="5"/>
                    <a:pt x="11" y="5"/>
                    <a:pt x="9" y="5"/>
                  </a:cubicBezTo>
                </a:path>
              </a:pathLst>
            </a:custGeom>
            <a:grpFill/>
            <a:ln w="3175" cmpd="sng">
              <a:solidFill>
                <a:srgbClr val="5B616A"/>
              </a:solidFill>
              <a:round/>
              <a:headEnd/>
              <a:tailEnd/>
            </a:ln>
          </p:spPr>
          <p:txBody>
            <a:bodyPr/>
            <a:lstStyle/>
            <a:p>
              <a:endParaRPr lang="en-GB"/>
            </a:p>
          </p:txBody>
        </p:sp>
        <p:sp>
          <p:nvSpPr>
            <p:cNvPr id="144" name="Freeform 88">
              <a:extLst>
                <a:ext uri="{FF2B5EF4-FFF2-40B4-BE49-F238E27FC236}">
                  <a16:creationId xmlns:a16="http://schemas.microsoft.com/office/drawing/2014/main" id="{A2CD0406-0FEB-39E3-1333-2B4164B5BB67}"/>
                </a:ext>
              </a:extLst>
            </p:cNvPr>
            <p:cNvSpPr>
              <a:spLocks/>
            </p:cNvSpPr>
            <p:nvPr/>
          </p:nvSpPr>
          <p:spPr bwMode="auto">
            <a:xfrm>
              <a:off x="5557032" y="4141317"/>
              <a:ext cx="282793" cy="332598"/>
            </a:xfrm>
            <a:custGeom>
              <a:avLst/>
              <a:gdLst/>
              <a:ahLst/>
              <a:cxnLst>
                <a:cxn ang="0">
                  <a:pos x="82" y="24"/>
                </a:cxn>
                <a:cxn ang="0">
                  <a:pos x="77" y="41"/>
                </a:cxn>
                <a:cxn ang="0">
                  <a:pos x="70" y="36"/>
                </a:cxn>
                <a:cxn ang="0">
                  <a:pos x="67" y="27"/>
                </a:cxn>
                <a:cxn ang="0">
                  <a:pos x="64" y="19"/>
                </a:cxn>
                <a:cxn ang="0">
                  <a:pos x="64" y="27"/>
                </a:cxn>
                <a:cxn ang="0">
                  <a:pos x="71" y="44"/>
                </a:cxn>
                <a:cxn ang="0">
                  <a:pos x="74" y="52"/>
                </a:cxn>
                <a:cxn ang="0">
                  <a:pos x="83" y="74"/>
                </a:cxn>
                <a:cxn ang="0">
                  <a:pos x="88" y="82"/>
                </a:cxn>
                <a:cxn ang="0">
                  <a:pos x="88" y="91"/>
                </a:cxn>
                <a:cxn ang="0">
                  <a:pos x="82" y="96"/>
                </a:cxn>
                <a:cxn ang="0">
                  <a:pos x="76" y="102"/>
                </a:cxn>
                <a:cxn ang="0">
                  <a:pos x="68" y="102"/>
                </a:cxn>
                <a:cxn ang="0">
                  <a:pos x="54" y="102"/>
                </a:cxn>
                <a:cxn ang="0">
                  <a:pos x="54" y="100"/>
                </a:cxn>
                <a:cxn ang="0">
                  <a:pos x="53" y="102"/>
                </a:cxn>
                <a:cxn ang="0">
                  <a:pos x="4" y="102"/>
                </a:cxn>
                <a:cxn ang="0">
                  <a:pos x="4" y="25"/>
                </a:cxn>
                <a:cxn ang="0">
                  <a:pos x="3" y="14"/>
                </a:cxn>
                <a:cxn ang="0">
                  <a:pos x="4" y="3"/>
                </a:cxn>
                <a:cxn ang="0">
                  <a:pos x="16" y="3"/>
                </a:cxn>
                <a:cxn ang="0">
                  <a:pos x="24" y="6"/>
                </a:cxn>
                <a:cxn ang="0">
                  <a:pos x="30" y="8"/>
                </a:cxn>
                <a:cxn ang="0">
                  <a:pos x="39" y="9"/>
                </a:cxn>
                <a:cxn ang="0">
                  <a:pos x="45" y="5"/>
                </a:cxn>
                <a:cxn ang="0">
                  <a:pos x="50" y="2"/>
                </a:cxn>
                <a:cxn ang="0">
                  <a:pos x="56" y="3"/>
                </a:cxn>
                <a:cxn ang="0">
                  <a:pos x="59" y="3"/>
                </a:cxn>
                <a:cxn ang="0">
                  <a:pos x="61" y="5"/>
                </a:cxn>
                <a:cxn ang="0">
                  <a:pos x="57" y="3"/>
                </a:cxn>
                <a:cxn ang="0">
                  <a:pos x="57" y="5"/>
                </a:cxn>
                <a:cxn ang="0">
                  <a:pos x="59" y="6"/>
                </a:cxn>
                <a:cxn ang="0">
                  <a:pos x="61" y="6"/>
                </a:cxn>
                <a:cxn ang="0">
                  <a:pos x="62" y="6"/>
                </a:cxn>
                <a:cxn ang="0">
                  <a:pos x="68" y="6"/>
                </a:cxn>
                <a:cxn ang="0">
                  <a:pos x="76" y="5"/>
                </a:cxn>
                <a:cxn ang="0">
                  <a:pos x="77" y="6"/>
                </a:cxn>
                <a:cxn ang="0">
                  <a:pos x="82" y="24"/>
                </a:cxn>
              </a:cxnLst>
              <a:rect l="0" t="0" r="r" b="b"/>
              <a:pathLst>
                <a:path w="91" h="107">
                  <a:moveTo>
                    <a:pt x="82" y="24"/>
                  </a:moveTo>
                  <a:cubicBezTo>
                    <a:pt x="77" y="38"/>
                    <a:pt x="79" y="38"/>
                    <a:pt x="77" y="41"/>
                  </a:cubicBezTo>
                  <a:cubicBezTo>
                    <a:pt x="76" y="44"/>
                    <a:pt x="74" y="41"/>
                    <a:pt x="70" y="36"/>
                  </a:cubicBezTo>
                  <a:cubicBezTo>
                    <a:pt x="67" y="33"/>
                    <a:pt x="70" y="30"/>
                    <a:pt x="67" y="27"/>
                  </a:cubicBezTo>
                  <a:cubicBezTo>
                    <a:pt x="62" y="22"/>
                    <a:pt x="65" y="20"/>
                    <a:pt x="64" y="19"/>
                  </a:cubicBezTo>
                  <a:cubicBezTo>
                    <a:pt x="59" y="25"/>
                    <a:pt x="64" y="22"/>
                    <a:pt x="64" y="27"/>
                  </a:cubicBezTo>
                  <a:cubicBezTo>
                    <a:pt x="64" y="33"/>
                    <a:pt x="71" y="39"/>
                    <a:pt x="71" y="44"/>
                  </a:cubicBezTo>
                  <a:cubicBezTo>
                    <a:pt x="71" y="47"/>
                    <a:pt x="74" y="49"/>
                    <a:pt x="74" y="52"/>
                  </a:cubicBezTo>
                  <a:cubicBezTo>
                    <a:pt x="73" y="56"/>
                    <a:pt x="79" y="63"/>
                    <a:pt x="83" y="74"/>
                  </a:cubicBezTo>
                  <a:cubicBezTo>
                    <a:pt x="86" y="82"/>
                    <a:pt x="91" y="82"/>
                    <a:pt x="88" y="82"/>
                  </a:cubicBezTo>
                  <a:cubicBezTo>
                    <a:pt x="85" y="82"/>
                    <a:pt x="86" y="88"/>
                    <a:pt x="88" y="91"/>
                  </a:cubicBezTo>
                  <a:cubicBezTo>
                    <a:pt x="85" y="96"/>
                    <a:pt x="83" y="91"/>
                    <a:pt x="82" y="96"/>
                  </a:cubicBezTo>
                  <a:cubicBezTo>
                    <a:pt x="80" y="100"/>
                    <a:pt x="77" y="99"/>
                    <a:pt x="76" y="102"/>
                  </a:cubicBezTo>
                  <a:cubicBezTo>
                    <a:pt x="74" y="105"/>
                    <a:pt x="71" y="107"/>
                    <a:pt x="68" y="102"/>
                  </a:cubicBezTo>
                  <a:cubicBezTo>
                    <a:pt x="54" y="102"/>
                    <a:pt x="54" y="102"/>
                    <a:pt x="54" y="102"/>
                  </a:cubicBezTo>
                  <a:cubicBezTo>
                    <a:pt x="54" y="100"/>
                    <a:pt x="54" y="100"/>
                    <a:pt x="54" y="100"/>
                  </a:cubicBezTo>
                  <a:cubicBezTo>
                    <a:pt x="53" y="102"/>
                    <a:pt x="53" y="102"/>
                    <a:pt x="53" y="102"/>
                  </a:cubicBezTo>
                  <a:cubicBezTo>
                    <a:pt x="4" y="102"/>
                    <a:pt x="4" y="102"/>
                    <a:pt x="4" y="102"/>
                  </a:cubicBezTo>
                  <a:cubicBezTo>
                    <a:pt x="4" y="25"/>
                    <a:pt x="4" y="25"/>
                    <a:pt x="4" y="25"/>
                  </a:cubicBezTo>
                  <a:cubicBezTo>
                    <a:pt x="4" y="22"/>
                    <a:pt x="0" y="20"/>
                    <a:pt x="3" y="14"/>
                  </a:cubicBezTo>
                  <a:cubicBezTo>
                    <a:pt x="6" y="9"/>
                    <a:pt x="1" y="6"/>
                    <a:pt x="4" y="3"/>
                  </a:cubicBezTo>
                  <a:cubicBezTo>
                    <a:pt x="6" y="3"/>
                    <a:pt x="7" y="0"/>
                    <a:pt x="16" y="3"/>
                  </a:cubicBezTo>
                  <a:cubicBezTo>
                    <a:pt x="27" y="5"/>
                    <a:pt x="22" y="6"/>
                    <a:pt x="24" y="6"/>
                  </a:cubicBezTo>
                  <a:cubicBezTo>
                    <a:pt x="27" y="5"/>
                    <a:pt x="27" y="8"/>
                    <a:pt x="30" y="8"/>
                  </a:cubicBezTo>
                  <a:cubicBezTo>
                    <a:pt x="32" y="6"/>
                    <a:pt x="36" y="13"/>
                    <a:pt x="39" y="9"/>
                  </a:cubicBezTo>
                  <a:cubicBezTo>
                    <a:pt x="45" y="3"/>
                    <a:pt x="44" y="6"/>
                    <a:pt x="45" y="5"/>
                  </a:cubicBezTo>
                  <a:cubicBezTo>
                    <a:pt x="47" y="2"/>
                    <a:pt x="47" y="3"/>
                    <a:pt x="50" y="2"/>
                  </a:cubicBezTo>
                  <a:cubicBezTo>
                    <a:pt x="53" y="0"/>
                    <a:pt x="54" y="5"/>
                    <a:pt x="56" y="3"/>
                  </a:cubicBezTo>
                  <a:cubicBezTo>
                    <a:pt x="57" y="2"/>
                    <a:pt x="57" y="2"/>
                    <a:pt x="59" y="3"/>
                  </a:cubicBezTo>
                  <a:cubicBezTo>
                    <a:pt x="61" y="5"/>
                    <a:pt x="61" y="5"/>
                    <a:pt x="61" y="5"/>
                  </a:cubicBezTo>
                  <a:cubicBezTo>
                    <a:pt x="59" y="5"/>
                    <a:pt x="57" y="3"/>
                    <a:pt x="57" y="3"/>
                  </a:cubicBezTo>
                  <a:cubicBezTo>
                    <a:pt x="57" y="5"/>
                    <a:pt x="56" y="5"/>
                    <a:pt x="57" y="5"/>
                  </a:cubicBezTo>
                  <a:cubicBezTo>
                    <a:pt x="57" y="6"/>
                    <a:pt x="59" y="5"/>
                    <a:pt x="59" y="6"/>
                  </a:cubicBezTo>
                  <a:cubicBezTo>
                    <a:pt x="61" y="8"/>
                    <a:pt x="62" y="6"/>
                    <a:pt x="61" y="6"/>
                  </a:cubicBezTo>
                  <a:cubicBezTo>
                    <a:pt x="61" y="5"/>
                    <a:pt x="61" y="5"/>
                    <a:pt x="62" y="6"/>
                  </a:cubicBezTo>
                  <a:cubicBezTo>
                    <a:pt x="65" y="9"/>
                    <a:pt x="67" y="5"/>
                    <a:pt x="68" y="6"/>
                  </a:cubicBezTo>
                  <a:cubicBezTo>
                    <a:pt x="70" y="8"/>
                    <a:pt x="68" y="8"/>
                    <a:pt x="76" y="5"/>
                  </a:cubicBezTo>
                  <a:cubicBezTo>
                    <a:pt x="76" y="5"/>
                    <a:pt x="76" y="6"/>
                    <a:pt x="77" y="6"/>
                  </a:cubicBezTo>
                  <a:cubicBezTo>
                    <a:pt x="79" y="11"/>
                    <a:pt x="80" y="17"/>
                    <a:pt x="82" y="24"/>
                  </a:cubicBezTo>
                </a:path>
              </a:pathLst>
            </a:custGeom>
            <a:grpFill/>
            <a:ln w="3175" cmpd="sng">
              <a:solidFill>
                <a:srgbClr val="5B616A"/>
              </a:solidFill>
              <a:round/>
              <a:headEnd/>
              <a:tailEnd/>
            </a:ln>
          </p:spPr>
          <p:txBody>
            <a:bodyPr/>
            <a:lstStyle/>
            <a:p>
              <a:endParaRPr lang="en-GB"/>
            </a:p>
          </p:txBody>
        </p:sp>
        <p:sp>
          <p:nvSpPr>
            <p:cNvPr id="145" name="Freeform 89">
              <a:extLst>
                <a:ext uri="{FF2B5EF4-FFF2-40B4-BE49-F238E27FC236}">
                  <a16:creationId xmlns:a16="http://schemas.microsoft.com/office/drawing/2014/main" id="{CD2BADAB-028D-12C7-3213-5BBE34E0D3E1}"/>
                </a:ext>
              </a:extLst>
            </p:cNvPr>
            <p:cNvSpPr>
              <a:spLocks/>
            </p:cNvSpPr>
            <p:nvPr/>
          </p:nvSpPr>
          <p:spPr bwMode="auto">
            <a:xfrm>
              <a:off x="5830186" y="3953327"/>
              <a:ext cx="165499" cy="168709"/>
            </a:xfrm>
            <a:custGeom>
              <a:avLst/>
              <a:gdLst/>
              <a:ahLst/>
              <a:cxnLst>
                <a:cxn ang="0">
                  <a:pos x="2" y="29"/>
                </a:cxn>
                <a:cxn ang="0">
                  <a:pos x="5" y="29"/>
                </a:cxn>
                <a:cxn ang="0">
                  <a:pos x="5" y="29"/>
                </a:cxn>
                <a:cxn ang="0">
                  <a:pos x="5" y="31"/>
                </a:cxn>
                <a:cxn ang="0">
                  <a:pos x="8" y="34"/>
                </a:cxn>
                <a:cxn ang="0">
                  <a:pos x="5" y="37"/>
                </a:cxn>
                <a:cxn ang="0">
                  <a:pos x="6" y="39"/>
                </a:cxn>
                <a:cxn ang="0">
                  <a:pos x="3" y="39"/>
                </a:cxn>
                <a:cxn ang="0">
                  <a:pos x="2" y="40"/>
                </a:cxn>
                <a:cxn ang="0">
                  <a:pos x="3" y="40"/>
                </a:cxn>
                <a:cxn ang="0">
                  <a:pos x="0" y="45"/>
                </a:cxn>
                <a:cxn ang="0">
                  <a:pos x="0" y="45"/>
                </a:cxn>
                <a:cxn ang="0">
                  <a:pos x="0" y="45"/>
                </a:cxn>
                <a:cxn ang="0">
                  <a:pos x="0" y="48"/>
                </a:cxn>
                <a:cxn ang="0">
                  <a:pos x="0" y="49"/>
                </a:cxn>
                <a:cxn ang="0">
                  <a:pos x="2" y="49"/>
                </a:cxn>
                <a:cxn ang="0">
                  <a:pos x="3" y="52"/>
                </a:cxn>
                <a:cxn ang="0">
                  <a:pos x="9" y="54"/>
                </a:cxn>
                <a:cxn ang="0">
                  <a:pos x="18" y="48"/>
                </a:cxn>
                <a:cxn ang="0">
                  <a:pos x="24" y="43"/>
                </a:cxn>
                <a:cxn ang="0">
                  <a:pos x="35" y="37"/>
                </a:cxn>
                <a:cxn ang="0">
                  <a:pos x="43" y="32"/>
                </a:cxn>
                <a:cxn ang="0">
                  <a:pos x="44" y="28"/>
                </a:cxn>
                <a:cxn ang="0">
                  <a:pos x="44" y="28"/>
                </a:cxn>
                <a:cxn ang="0">
                  <a:pos x="44" y="26"/>
                </a:cxn>
                <a:cxn ang="0">
                  <a:pos x="44" y="23"/>
                </a:cxn>
                <a:cxn ang="0">
                  <a:pos x="46" y="17"/>
                </a:cxn>
                <a:cxn ang="0">
                  <a:pos x="44" y="11"/>
                </a:cxn>
                <a:cxn ang="0">
                  <a:pos x="49" y="9"/>
                </a:cxn>
                <a:cxn ang="0">
                  <a:pos x="53" y="3"/>
                </a:cxn>
                <a:cxn ang="0">
                  <a:pos x="53" y="2"/>
                </a:cxn>
                <a:cxn ang="0">
                  <a:pos x="52" y="2"/>
                </a:cxn>
                <a:cxn ang="0">
                  <a:pos x="47" y="3"/>
                </a:cxn>
                <a:cxn ang="0">
                  <a:pos x="41" y="3"/>
                </a:cxn>
                <a:cxn ang="0">
                  <a:pos x="27" y="8"/>
                </a:cxn>
                <a:cxn ang="0">
                  <a:pos x="21" y="5"/>
                </a:cxn>
                <a:cxn ang="0">
                  <a:pos x="14" y="8"/>
                </a:cxn>
                <a:cxn ang="0">
                  <a:pos x="12" y="8"/>
                </a:cxn>
                <a:cxn ang="0">
                  <a:pos x="8" y="6"/>
                </a:cxn>
                <a:cxn ang="0">
                  <a:pos x="8" y="11"/>
                </a:cxn>
                <a:cxn ang="0">
                  <a:pos x="8" y="12"/>
                </a:cxn>
                <a:cxn ang="0">
                  <a:pos x="6" y="12"/>
                </a:cxn>
                <a:cxn ang="0">
                  <a:pos x="3" y="17"/>
                </a:cxn>
                <a:cxn ang="0">
                  <a:pos x="2" y="15"/>
                </a:cxn>
                <a:cxn ang="0">
                  <a:pos x="2" y="22"/>
                </a:cxn>
                <a:cxn ang="0">
                  <a:pos x="2" y="29"/>
                </a:cxn>
              </a:cxnLst>
              <a:rect l="0" t="0" r="r" b="b"/>
              <a:pathLst>
                <a:path w="53" h="54">
                  <a:moveTo>
                    <a:pt x="2" y="29"/>
                  </a:moveTo>
                  <a:cubicBezTo>
                    <a:pt x="3" y="29"/>
                    <a:pt x="3" y="29"/>
                    <a:pt x="5" y="29"/>
                  </a:cubicBezTo>
                  <a:cubicBezTo>
                    <a:pt x="5" y="29"/>
                    <a:pt x="5" y="29"/>
                    <a:pt x="5" y="29"/>
                  </a:cubicBezTo>
                  <a:cubicBezTo>
                    <a:pt x="6" y="31"/>
                    <a:pt x="5" y="31"/>
                    <a:pt x="5" y="31"/>
                  </a:cubicBezTo>
                  <a:cubicBezTo>
                    <a:pt x="6" y="31"/>
                    <a:pt x="8" y="32"/>
                    <a:pt x="8" y="34"/>
                  </a:cubicBezTo>
                  <a:cubicBezTo>
                    <a:pt x="8" y="36"/>
                    <a:pt x="5" y="36"/>
                    <a:pt x="5" y="37"/>
                  </a:cubicBezTo>
                  <a:cubicBezTo>
                    <a:pt x="5" y="37"/>
                    <a:pt x="6" y="37"/>
                    <a:pt x="6" y="39"/>
                  </a:cubicBezTo>
                  <a:cubicBezTo>
                    <a:pt x="3" y="39"/>
                    <a:pt x="3" y="39"/>
                    <a:pt x="3" y="39"/>
                  </a:cubicBezTo>
                  <a:cubicBezTo>
                    <a:pt x="3" y="39"/>
                    <a:pt x="3" y="39"/>
                    <a:pt x="2" y="40"/>
                  </a:cubicBezTo>
                  <a:cubicBezTo>
                    <a:pt x="3" y="40"/>
                    <a:pt x="3" y="40"/>
                    <a:pt x="3" y="40"/>
                  </a:cubicBezTo>
                  <a:cubicBezTo>
                    <a:pt x="3" y="42"/>
                    <a:pt x="0" y="45"/>
                    <a:pt x="0" y="45"/>
                  </a:cubicBezTo>
                  <a:cubicBezTo>
                    <a:pt x="0" y="45"/>
                    <a:pt x="0" y="45"/>
                    <a:pt x="0" y="45"/>
                  </a:cubicBezTo>
                  <a:cubicBezTo>
                    <a:pt x="0" y="45"/>
                    <a:pt x="0" y="45"/>
                    <a:pt x="0" y="45"/>
                  </a:cubicBezTo>
                  <a:cubicBezTo>
                    <a:pt x="0" y="46"/>
                    <a:pt x="0" y="48"/>
                    <a:pt x="0" y="48"/>
                  </a:cubicBezTo>
                  <a:cubicBezTo>
                    <a:pt x="0" y="49"/>
                    <a:pt x="0" y="49"/>
                    <a:pt x="0" y="49"/>
                  </a:cubicBezTo>
                  <a:cubicBezTo>
                    <a:pt x="0" y="51"/>
                    <a:pt x="0" y="49"/>
                    <a:pt x="2" y="49"/>
                  </a:cubicBezTo>
                  <a:cubicBezTo>
                    <a:pt x="3" y="51"/>
                    <a:pt x="3" y="51"/>
                    <a:pt x="3" y="52"/>
                  </a:cubicBezTo>
                  <a:cubicBezTo>
                    <a:pt x="5" y="52"/>
                    <a:pt x="8" y="54"/>
                    <a:pt x="9" y="54"/>
                  </a:cubicBezTo>
                  <a:cubicBezTo>
                    <a:pt x="11" y="54"/>
                    <a:pt x="15" y="49"/>
                    <a:pt x="18" y="48"/>
                  </a:cubicBezTo>
                  <a:cubicBezTo>
                    <a:pt x="20" y="46"/>
                    <a:pt x="23" y="45"/>
                    <a:pt x="24" y="43"/>
                  </a:cubicBezTo>
                  <a:cubicBezTo>
                    <a:pt x="27" y="40"/>
                    <a:pt x="32" y="39"/>
                    <a:pt x="35" y="37"/>
                  </a:cubicBezTo>
                  <a:cubicBezTo>
                    <a:pt x="37" y="36"/>
                    <a:pt x="40" y="34"/>
                    <a:pt x="43" y="32"/>
                  </a:cubicBezTo>
                  <a:cubicBezTo>
                    <a:pt x="43" y="31"/>
                    <a:pt x="44" y="29"/>
                    <a:pt x="44" y="28"/>
                  </a:cubicBezTo>
                  <a:cubicBezTo>
                    <a:pt x="44" y="28"/>
                    <a:pt x="44" y="28"/>
                    <a:pt x="44" y="28"/>
                  </a:cubicBezTo>
                  <a:cubicBezTo>
                    <a:pt x="44" y="28"/>
                    <a:pt x="44" y="28"/>
                    <a:pt x="44" y="26"/>
                  </a:cubicBezTo>
                  <a:cubicBezTo>
                    <a:pt x="44" y="26"/>
                    <a:pt x="44" y="25"/>
                    <a:pt x="44" y="23"/>
                  </a:cubicBezTo>
                  <a:cubicBezTo>
                    <a:pt x="44" y="22"/>
                    <a:pt x="46" y="19"/>
                    <a:pt x="46" y="17"/>
                  </a:cubicBezTo>
                  <a:cubicBezTo>
                    <a:pt x="44" y="15"/>
                    <a:pt x="44" y="14"/>
                    <a:pt x="44" y="11"/>
                  </a:cubicBezTo>
                  <a:cubicBezTo>
                    <a:pt x="46" y="9"/>
                    <a:pt x="47" y="9"/>
                    <a:pt x="49" y="9"/>
                  </a:cubicBezTo>
                  <a:cubicBezTo>
                    <a:pt x="50" y="8"/>
                    <a:pt x="52" y="5"/>
                    <a:pt x="53" y="3"/>
                  </a:cubicBezTo>
                  <a:cubicBezTo>
                    <a:pt x="53" y="2"/>
                    <a:pt x="53" y="2"/>
                    <a:pt x="53" y="2"/>
                  </a:cubicBezTo>
                  <a:cubicBezTo>
                    <a:pt x="53" y="2"/>
                    <a:pt x="52" y="0"/>
                    <a:pt x="52" y="2"/>
                  </a:cubicBezTo>
                  <a:cubicBezTo>
                    <a:pt x="50" y="3"/>
                    <a:pt x="49" y="3"/>
                    <a:pt x="47" y="3"/>
                  </a:cubicBezTo>
                  <a:cubicBezTo>
                    <a:pt x="44" y="3"/>
                    <a:pt x="43" y="3"/>
                    <a:pt x="41" y="3"/>
                  </a:cubicBezTo>
                  <a:cubicBezTo>
                    <a:pt x="37" y="5"/>
                    <a:pt x="34" y="8"/>
                    <a:pt x="27" y="8"/>
                  </a:cubicBezTo>
                  <a:cubicBezTo>
                    <a:pt x="24" y="8"/>
                    <a:pt x="24" y="6"/>
                    <a:pt x="21" y="5"/>
                  </a:cubicBezTo>
                  <a:cubicBezTo>
                    <a:pt x="18" y="5"/>
                    <a:pt x="17" y="8"/>
                    <a:pt x="14" y="8"/>
                  </a:cubicBezTo>
                  <a:cubicBezTo>
                    <a:pt x="12" y="8"/>
                    <a:pt x="12" y="8"/>
                    <a:pt x="12" y="8"/>
                  </a:cubicBezTo>
                  <a:cubicBezTo>
                    <a:pt x="11" y="8"/>
                    <a:pt x="8" y="6"/>
                    <a:pt x="8" y="6"/>
                  </a:cubicBezTo>
                  <a:cubicBezTo>
                    <a:pt x="8" y="6"/>
                    <a:pt x="6" y="9"/>
                    <a:pt x="8" y="11"/>
                  </a:cubicBezTo>
                  <a:cubicBezTo>
                    <a:pt x="8" y="12"/>
                    <a:pt x="8" y="12"/>
                    <a:pt x="8" y="12"/>
                  </a:cubicBezTo>
                  <a:cubicBezTo>
                    <a:pt x="6" y="12"/>
                    <a:pt x="6" y="12"/>
                    <a:pt x="6" y="12"/>
                  </a:cubicBezTo>
                  <a:cubicBezTo>
                    <a:pt x="5" y="12"/>
                    <a:pt x="5" y="17"/>
                    <a:pt x="3" y="17"/>
                  </a:cubicBezTo>
                  <a:cubicBezTo>
                    <a:pt x="3" y="17"/>
                    <a:pt x="3" y="15"/>
                    <a:pt x="2" y="15"/>
                  </a:cubicBezTo>
                  <a:cubicBezTo>
                    <a:pt x="2" y="17"/>
                    <a:pt x="0" y="19"/>
                    <a:pt x="2" y="22"/>
                  </a:cubicBezTo>
                  <a:cubicBezTo>
                    <a:pt x="3" y="23"/>
                    <a:pt x="2" y="25"/>
                    <a:pt x="2" y="29"/>
                  </a:cubicBezTo>
                </a:path>
              </a:pathLst>
            </a:custGeom>
            <a:grpFill/>
            <a:ln w="3175" cmpd="sng">
              <a:solidFill>
                <a:srgbClr val="5B616A"/>
              </a:solidFill>
              <a:round/>
              <a:headEnd/>
              <a:tailEnd/>
            </a:ln>
          </p:spPr>
          <p:txBody>
            <a:bodyPr/>
            <a:lstStyle/>
            <a:p>
              <a:endParaRPr lang="en-GB"/>
            </a:p>
          </p:txBody>
        </p:sp>
        <p:sp>
          <p:nvSpPr>
            <p:cNvPr id="146" name="Freeform 90">
              <a:extLst>
                <a:ext uri="{FF2B5EF4-FFF2-40B4-BE49-F238E27FC236}">
                  <a16:creationId xmlns:a16="http://schemas.microsoft.com/office/drawing/2014/main" id="{A988835C-B5B5-DB25-ECAE-B80D0E7A766C}"/>
                </a:ext>
              </a:extLst>
            </p:cNvPr>
            <p:cNvSpPr>
              <a:spLocks/>
            </p:cNvSpPr>
            <p:nvPr/>
          </p:nvSpPr>
          <p:spPr bwMode="auto">
            <a:xfrm>
              <a:off x="5815725" y="4043305"/>
              <a:ext cx="36956" cy="53023"/>
            </a:xfrm>
            <a:custGeom>
              <a:avLst/>
              <a:gdLst/>
              <a:ahLst/>
              <a:cxnLst>
                <a:cxn ang="0">
                  <a:pos x="5" y="16"/>
                </a:cxn>
                <a:cxn ang="0">
                  <a:pos x="3" y="16"/>
                </a:cxn>
                <a:cxn ang="0">
                  <a:pos x="3" y="17"/>
                </a:cxn>
                <a:cxn ang="0">
                  <a:pos x="0" y="17"/>
                </a:cxn>
                <a:cxn ang="0">
                  <a:pos x="3" y="11"/>
                </a:cxn>
                <a:cxn ang="0">
                  <a:pos x="5" y="6"/>
                </a:cxn>
                <a:cxn ang="0">
                  <a:pos x="6" y="0"/>
                </a:cxn>
                <a:cxn ang="0">
                  <a:pos x="9" y="0"/>
                </a:cxn>
                <a:cxn ang="0">
                  <a:pos x="9" y="0"/>
                </a:cxn>
                <a:cxn ang="0">
                  <a:pos x="9" y="2"/>
                </a:cxn>
                <a:cxn ang="0">
                  <a:pos x="12" y="5"/>
                </a:cxn>
                <a:cxn ang="0">
                  <a:pos x="9" y="8"/>
                </a:cxn>
                <a:cxn ang="0">
                  <a:pos x="11" y="10"/>
                </a:cxn>
                <a:cxn ang="0">
                  <a:pos x="8" y="10"/>
                </a:cxn>
                <a:cxn ang="0">
                  <a:pos x="6" y="11"/>
                </a:cxn>
                <a:cxn ang="0">
                  <a:pos x="8" y="11"/>
                </a:cxn>
                <a:cxn ang="0">
                  <a:pos x="5" y="16"/>
                </a:cxn>
              </a:cxnLst>
              <a:rect l="0" t="0" r="r" b="b"/>
              <a:pathLst>
                <a:path w="12" h="17">
                  <a:moveTo>
                    <a:pt x="5" y="16"/>
                  </a:moveTo>
                  <a:cubicBezTo>
                    <a:pt x="3" y="16"/>
                    <a:pt x="3" y="14"/>
                    <a:pt x="3" y="16"/>
                  </a:cubicBezTo>
                  <a:cubicBezTo>
                    <a:pt x="3" y="17"/>
                    <a:pt x="3" y="17"/>
                    <a:pt x="3" y="17"/>
                  </a:cubicBezTo>
                  <a:cubicBezTo>
                    <a:pt x="3" y="17"/>
                    <a:pt x="2" y="17"/>
                    <a:pt x="0" y="17"/>
                  </a:cubicBezTo>
                  <a:cubicBezTo>
                    <a:pt x="2" y="13"/>
                    <a:pt x="2" y="14"/>
                    <a:pt x="3" y="11"/>
                  </a:cubicBezTo>
                  <a:cubicBezTo>
                    <a:pt x="3" y="6"/>
                    <a:pt x="5" y="10"/>
                    <a:pt x="5" y="6"/>
                  </a:cubicBezTo>
                  <a:cubicBezTo>
                    <a:pt x="3" y="2"/>
                    <a:pt x="8" y="3"/>
                    <a:pt x="6" y="0"/>
                  </a:cubicBezTo>
                  <a:cubicBezTo>
                    <a:pt x="8" y="0"/>
                    <a:pt x="8" y="0"/>
                    <a:pt x="9" y="0"/>
                  </a:cubicBezTo>
                  <a:cubicBezTo>
                    <a:pt x="9" y="0"/>
                    <a:pt x="9" y="0"/>
                    <a:pt x="9" y="0"/>
                  </a:cubicBezTo>
                  <a:cubicBezTo>
                    <a:pt x="11" y="2"/>
                    <a:pt x="9" y="2"/>
                    <a:pt x="9" y="2"/>
                  </a:cubicBezTo>
                  <a:cubicBezTo>
                    <a:pt x="11" y="2"/>
                    <a:pt x="12" y="3"/>
                    <a:pt x="12" y="5"/>
                  </a:cubicBezTo>
                  <a:cubicBezTo>
                    <a:pt x="12" y="6"/>
                    <a:pt x="9" y="6"/>
                    <a:pt x="9" y="8"/>
                  </a:cubicBezTo>
                  <a:cubicBezTo>
                    <a:pt x="9" y="8"/>
                    <a:pt x="11" y="8"/>
                    <a:pt x="11" y="10"/>
                  </a:cubicBezTo>
                  <a:cubicBezTo>
                    <a:pt x="8" y="10"/>
                    <a:pt x="8" y="10"/>
                    <a:pt x="8" y="10"/>
                  </a:cubicBezTo>
                  <a:cubicBezTo>
                    <a:pt x="8" y="10"/>
                    <a:pt x="8" y="10"/>
                    <a:pt x="6" y="11"/>
                  </a:cubicBezTo>
                  <a:cubicBezTo>
                    <a:pt x="8" y="11"/>
                    <a:pt x="8" y="11"/>
                    <a:pt x="8" y="11"/>
                  </a:cubicBezTo>
                  <a:cubicBezTo>
                    <a:pt x="8" y="13"/>
                    <a:pt x="5" y="16"/>
                    <a:pt x="5" y="16"/>
                  </a:cubicBezTo>
                </a:path>
              </a:pathLst>
            </a:custGeom>
            <a:grpFill/>
            <a:ln w="3175" cmpd="sng">
              <a:solidFill>
                <a:srgbClr val="5B616A"/>
              </a:solidFill>
              <a:round/>
              <a:headEnd/>
              <a:tailEnd/>
            </a:ln>
          </p:spPr>
          <p:txBody>
            <a:bodyPr/>
            <a:lstStyle/>
            <a:p>
              <a:endParaRPr lang="en-GB"/>
            </a:p>
          </p:txBody>
        </p:sp>
        <p:sp>
          <p:nvSpPr>
            <p:cNvPr id="147" name="Freeform 91">
              <a:extLst>
                <a:ext uri="{FF2B5EF4-FFF2-40B4-BE49-F238E27FC236}">
                  <a16:creationId xmlns:a16="http://schemas.microsoft.com/office/drawing/2014/main" id="{CFF90B06-4555-5143-23FA-B4D663A7720F}"/>
                </a:ext>
              </a:extLst>
            </p:cNvPr>
            <p:cNvSpPr>
              <a:spLocks/>
            </p:cNvSpPr>
            <p:nvPr/>
          </p:nvSpPr>
          <p:spPr bwMode="auto">
            <a:xfrm>
              <a:off x="5812511" y="4088294"/>
              <a:ext cx="109261" cy="136574"/>
            </a:xfrm>
            <a:custGeom>
              <a:avLst/>
              <a:gdLst/>
              <a:ahLst/>
              <a:cxnLst>
                <a:cxn ang="0">
                  <a:pos x="6" y="7"/>
                </a:cxn>
                <a:cxn ang="0">
                  <a:pos x="5" y="10"/>
                </a:cxn>
                <a:cxn ang="0">
                  <a:pos x="5" y="11"/>
                </a:cxn>
                <a:cxn ang="0">
                  <a:pos x="5" y="19"/>
                </a:cxn>
                <a:cxn ang="0">
                  <a:pos x="5" y="24"/>
                </a:cxn>
                <a:cxn ang="0">
                  <a:pos x="2" y="34"/>
                </a:cxn>
                <a:cxn ang="0">
                  <a:pos x="0" y="40"/>
                </a:cxn>
                <a:cxn ang="0">
                  <a:pos x="0" y="42"/>
                </a:cxn>
                <a:cxn ang="0">
                  <a:pos x="9" y="44"/>
                </a:cxn>
                <a:cxn ang="0">
                  <a:pos x="15" y="37"/>
                </a:cxn>
                <a:cxn ang="0">
                  <a:pos x="21" y="36"/>
                </a:cxn>
                <a:cxn ang="0">
                  <a:pos x="21" y="33"/>
                </a:cxn>
                <a:cxn ang="0">
                  <a:pos x="24" y="30"/>
                </a:cxn>
                <a:cxn ang="0">
                  <a:pos x="17" y="20"/>
                </a:cxn>
                <a:cxn ang="0">
                  <a:pos x="21" y="19"/>
                </a:cxn>
                <a:cxn ang="0">
                  <a:pos x="33" y="13"/>
                </a:cxn>
                <a:cxn ang="0">
                  <a:pos x="35" y="13"/>
                </a:cxn>
                <a:cxn ang="0">
                  <a:pos x="32" y="11"/>
                </a:cxn>
                <a:cxn ang="0">
                  <a:pos x="32" y="10"/>
                </a:cxn>
                <a:cxn ang="0">
                  <a:pos x="33" y="10"/>
                </a:cxn>
                <a:cxn ang="0">
                  <a:pos x="33" y="8"/>
                </a:cxn>
                <a:cxn ang="0">
                  <a:pos x="30" y="0"/>
                </a:cxn>
                <a:cxn ang="0">
                  <a:pos x="24" y="5"/>
                </a:cxn>
                <a:cxn ang="0">
                  <a:pos x="15" y="11"/>
                </a:cxn>
                <a:cxn ang="0">
                  <a:pos x="9" y="10"/>
                </a:cxn>
                <a:cxn ang="0">
                  <a:pos x="8" y="7"/>
                </a:cxn>
                <a:cxn ang="0">
                  <a:pos x="6" y="7"/>
                </a:cxn>
              </a:cxnLst>
              <a:rect l="0" t="0" r="r" b="b"/>
              <a:pathLst>
                <a:path w="35" h="44">
                  <a:moveTo>
                    <a:pt x="6" y="7"/>
                  </a:moveTo>
                  <a:cubicBezTo>
                    <a:pt x="5" y="7"/>
                    <a:pt x="5" y="8"/>
                    <a:pt x="5" y="10"/>
                  </a:cubicBezTo>
                  <a:cubicBezTo>
                    <a:pt x="5" y="11"/>
                    <a:pt x="5" y="11"/>
                    <a:pt x="5" y="11"/>
                  </a:cubicBezTo>
                  <a:cubicBezTo>
                    <a:pt x="5" y="13"/>
                    <a:pt x="6" y="17"/>
                    <a:pt x="5" y="19"/>
                  </a:cubicBezTo>
                  <a:cubicBezTo>
                    <a:pt x="5" y="20"/>
                    <a:pt x="5" y="22"/>
                    <a:pt x="5" y="24"/>
                  </a:cubicBezTo>
                  <a:cubicBezTo>
                    <a:pt x="5" y="25"/>
                    <a:pt x="2" y="30"/>
                    <a:pt x="2" y="34"/>
                  </a:cubicBezTo>
                  <a:cubicBezTo>
                    <a:pt x="2" y="36"/>
                    <a:pt x="0" y="40"/>
                    <a:pt x="0" y="40"/>
                  </a:cubicBezTo>
                  <a:cubicBezTo>
                    <a:pt x="0" y="40"/>
                    <a:pt x="0" y="40"/>
                    <a:pt x="0" y="42"/>
                  </a:cubicBezTo>
                  <a:cubicBezTo>
                    <a:pt x="2" y="42"/>
                    <a:pt x="8" y="44"/>
                    <a:pt x="9" y="44"/>
                  </a:cubicBezTo>
                  <a:cubicBezTo>
                    <a:pt x="12" y="44"/>
                    <a:pt x="12" y="39"/>
                    <a:pt x="15" y="37"/>
                  </a:cubicBezTo>
                  <a:cubicBezTo>
                    <a:pt x="15" y="36"/>
                    <a:pt x="20" y="37"/>
                    <a:pt x="21" y="36"/>
                  </a:cubicBezTo>
                  <a:cubicBezTo>
                    <a:pt x="21" y="34"/>
                    <a:pt x="21" y="33"/>
                    <a:pt x="21" y="33"/>
                  </a:cubicBezTo>
                  <a:cubicBezTo>
                    <a:pt x="23" y="31"/>
                    <a:pt x="24" y="31"/>
                    <a:pt x="24" y="30"/>
                  </a:cubicBezTo>
                  <a:cubicBezTo>
                    <a:pt x="17" y="20"/>
                    <a:pt x="17" y="20"/>
                    <a:pt x="17" y="20"/>
                  </a:cubicBezTo>
                  <a:cubicBezTo>
                    <a:pt x="17" y="19"/>
                    <a:pt x="20" y="19"/>
                    <a:pt x="21" y="19"/>
                  </a:cubicBezTo>
                  <a:cubicBezTo>
                    <a:pt x="23" y="17"/>
                    <a:pt x="32" y="16"/>
                    <a:pt x="33" y="13"/>
                  </a:cubicBezTo>
                  <a:cubicBezTo>
                    <a:pt x="35" y="13"/>
                    <a:pt x="35" y="13"/>
                    <a:pt x="35" y="13"/>
                  </a:cubicBezTo>
                  <a:cubicBezTo>
                    <a:pt x="35" y="10"/>
                    <a:pt x="33" y="11"/>
                    <a:pt x="32" y="11"/>
                  </a:cubicBezTo>
                  <a:cubicBezTo>
                    <a:pt x="32" y="10"/>
                    <a:pt x="32" y="10"/>
                    <a:pt x="32" y="10"/>
                  </a:cubicBezTo>
                  <a:cubicBezTo>
                    <a:pt x="33" y="10"/>
                    <a:pt x="33" y="10"/>
                    <a:pt x="33" y="10"/>
                  </a:cubicBezTo>
                  <a:cubicBezTo>
                    <a:pt x="33" y="10"/>
                    <a:pt x="33" y="10"/>
                    <a:pt x="33" y="8"/>
                  </a:cubicBezTo>
                  <a:cubicBezTo>
                    <a:pt x="32" y="7"/>
                    <a:pt x="32" y="4"/>
                    <a:pt x="30" y="0"/>
                  </a:cubicBezTo>
                  <a:cubicBezTo>
                    <a:pt x="29" y="2"/>
                    <a:pt x="26" y="4"/>
                    <a:pt x="24" y="5"/>
                  </a:cubicBezTo>
                  <a:cubicBezTo>
                    <a:pt x="21" y="7"/>
                    <a:pt x="17" y="11"/>
                    <a:pt x="15" y="11"/>
                  </a:cubicBezTo>
                  <a:cubicBezTo>
                    <a:pt x="14" y="11"/>
                    <a:pt x="11" y="10"/>
                    <a:pt x="9" y="10"/>
                  </a:cubicBezTo>
                  <a:cubicBezTo>
                    <a:pt x="9" y="8"/>
                    <a:pt x="9" y="8"/>
                    <a:pt x="8" y="7"/>
                  </a:cubicBezTo>
                  <a:cubicBezTo>
                    <a:pt x="6" y="7"/>
                    <a:pt x="6" y="8"/>
                    <a:pt x="6" y="7"/>
                  </a:cubicBezTo>
                </a:path>
              </a:pathLst>
            </a:custGeom>
            <a:grpFill/>
            <a:ln w="3175" cmpd="sng">
              <a:solidFill>
                <a:srgbClr val="5B616A"/>
              </a:solidFill>
              <a:round/>
              <a:headEnd/>
              <a:tailEnd/>
            </a:ln>
          </p:spPr>
          <p:txBody>
            <a:bodyPr/>
            <a:lstStyle/>
            <a:p>
              <a:endParaRPr lang="en-GB"/>
            </a:p>
          </p:txBody>
        </p:sp>
        <p:sp>
          <p:nvSpPr>
            <p:cNvPr id="148" name="Freeform 92">
              <a:extLst>
                <a:ext uri="{FF2B5EF4-FFF2-40B4-BE49-F238E27FC236}">
                  <a16:creationId xmlns:a16="http://schemas.microsoft.com/office/drawing/2014/main" id="{373DBB3A-E551-77BB-27C5-0B9F25781BE3}"/>
                </a:ext>
              </a:extLst>
            </p:cNvPr>
            <p:cNvSpPr>
              <a:spLocks/>
            </p:cNvSpPr>
            <p:nvPr/>
          </p:nvSpPr>
          <p:spPr bwMode="auto">
            <a:xfrm>
              <a:off x="5965155" y="4761523"/>
              <a:ext cx="265119" cy="422575"/>
            </a:xfrm>
            <a:custGeom>
              <a:avLst/>
              <a:gdLst/>
              <a:ahLst/>
              <a:cxnLst>
                <a:cxn ang="0">
                  <a:pos x="5" y="136"/>
                </a:cxn>
                <a:cxn ang="0">
                  <a:pos x="0" y="126"/>
                </a:cxn>
                <a:cxn ang="0">
                  <a:pos x="0" y="92"/>
                </a:cxn>
                <a:cxn ang="0">
                  <a:pos x="8" y="81"/>
                </a:cxn>
                <a:cxn ang="0">
                  <a:pos x="12" y="78"/>
                </a:cxn>
                <a:cxn ang="0">
                  <a:pos x="18" y="73"/>
                </a:cxn>
                <a:cxn ang="0">
                  <a:pos x="33" y="69"/>
                </a:cxn>
                <a:cxn ang="0">
                  <a:pos x="49" y="48"/>
                </a:cxn>
                <a:cxn ang="0">
                  <a:pos x="53" y="41"/>
                </a:cxn>
                <a:cxn ang="0">
                  <a:pos x="38" y="38"/>
                </a:cxn>
                <a:cxn ang="0">
                  <a:pos x="23" y="30"/>
                </a:cxn>
                <a:cxn ang="0">
                  <a:pos x="18" y="25"/>
                </a:cxn>
                <a:cxn ang="0">
                  <a:pos x="15" y="20"/>
                </a:cxn>
                <a:cxn ang="0">
                  <a:pos x="15" y="13"/>
                </a:cxn>
                <a:cxn ang="0">
                  <a:pos x="18" y="6"/>
                </a:cxn>
                <a:cxn ang="0">
                  <a:pos x="27" y="17"/>
                </a:cxn>
                <a:cxn ang="0">
                  <a:pos x="41" y="14"/>
                </a:cxn>
                <a:cxn ang="0">
                  <a:pos x="53" y="11"/>
                </a:cxn>
                <a:cxn ang="0">
                  <a:pos x="62" y="8"/>
                </a:cxn>
                <a:cxn ang="0">
                  <a:pos x="79" y="3"/>
                </a:cxn>
                <a:cxn ang="0">
                  <a:pos x="80" y="16"/>
                </a:cxn>
                <a:cxn ang="0">
                  <a:pos x="77" y="24"/>
                </a:cxn>
                <a:cxn ang="0">
                  <a:pos x="68" y="48"/>
                </a:cxn>
                <a:cxn ang="0">
                  <a:pos x="35" y="98"/>
                </a:cxn>
                <a:cxn ang="0">
                  <a:pos x="12" y="122"/>
                </a:cxn>
                <a:cxn ang="0">
                  <a:pos x="5" y="136"/>
                </a:cxn>
              </a:cxnLst>
              <a:rect l="0" t="0" r="r" b="b"/>
              <a:pathLst>
                <a:path w="85" h="136">
                  <a:moveTo>
                    <a:pt x="5" y="136"/>
                  </a:moveTo>
                  <a:cubicBezTo>
                    <a:pt x="3" y="131"/>
                    <a:pt x="0" y="133"/>
                    <a:pt x="0" y="126"/>
                  </a:cubicBezTo>
                  <a:cubicBezTo>
                    <a:pt x="0" y="119"/>
                    <a:pt x="0" y="92"/>
                    <a:pt x="0" y="92"/>
                  </a:cubicBezTo>
                  <a:cubicBezTo>
                    <a:pt x="0" y="92"/>
                    <a:pt x="5" y="84"/>
                    <a:pt x="8" y="81"/>
                  </a:cubicBezTo>
                  <a:cubicBezTo>
                    <a:pt x="9" y="78"/>
                    <a:pt x="9" y="78"/>
                    <a:pt x="12" y="78"/>
                  </a:cubicBezTo>
                  <a:cubicBezTo>
                    <a:pt x="18" y="78"/>
                    <a:pt x="11" y="77"/>
                    <a:pt x="18" y="73"/>
                  </a:cubicBezTo>
                  <a:cubicBezTo>
                    <a:pt x="27" y="69"/>
                    <a:pt x="27" y="77"/>
                    <a:pt x="33" y="69"/>
                  </a:cubicBezTo>
                  <a:cubicBezTo>
                    <a:pt x="39" y="61"/>
                    <a:pt x="42" y="56"/>
                    <a:pt x="49" y="48"/>
                  </a:cubicBezTo>
                  <a:cubicBezTo>
                    <a:pt x="56" y="41"/>
                    <a:pt x="56" y="41"/>
                    <a:pt x="53" y="41"/>
                  </a:cubicBezTo>
                  <a:cubicBezTo>
                    <a:pt x="52" y="41"/>
                    <a:pt x="49" y="42"/>
                    <a:pt x="38" y="38"/>
                  </a:cubicBezTo>
                  <a:cubicBezTo>
                    <a:pt x="27" y="33"/>
                    <a:pt x="26" y="34"/>
                    <a:pt x="23" y="30"/>
                  </a:cubicBezTo>
                  <a:cubicBezTo>
                    <a:pt x="20" y="27"/>
                    <a:pt x="18" y="28"/>
                    <a:pt x="18" y="25"/>
                  </a:cubicBezTo>
                  <a:cubicBezTo>
                    <a:pt x="17" y="22"/>
                    <a:pt x="17" y="24"/>
                    <a:pt x="15" y="20"/>
                  </a:cubicBezTo>
                  <a:cubicBezTo>
                    <a:pt x="14" y="16"/>
                    <a:pt x="12" y="16"/>
                    <a:pt x="15" y="13"/>
                  </a:cubicBezTo>
                  <a:cubicBezTo>
                    <a:pt x="18" y="6"/>
                    <a:pt x="18" y="6"/>
                    <a:pt x="18" y="6"/>
                  </a:cubicBezTo>
                  <a:cubicBezTo>
                    <a:pt x="21" y="11"/>
                    <a:pt x="20" y="14"/>
                    <a:pt x="27" y="17"/>
                  </a:cubicBezTo>
                  <a:cubicBezTo>
                    <a:pt x="32" y="20"/>
                    <a:pt x="33" y="11"/>
                    <a:pt x="41" y="14"/>
                  </a:cubicBezTo>
                  <a:cubicBezTo>
                    <a:pt x="47" y="17"/>
                    <a:pt x="45" y="10"/>
                    <a:pt x="53" y="11"/>
                  </a:cubicBezTo>
                  <a:cubicBezTo>
                    <a:pt x="61" y="11"/>
                    <a:pt x="52" y="8"/>
                    <a:pt x="62" y="8"/>
                  </a:cubicBezTo>
                  <a:cubicBezTo>
                    <a:pt x="73" y="10"/>
                    <a:pt x="74" y="0"/>
                    <a:pt x="79" y="3"/>
                  </a:cubicBezTo>
                  <a:cubicBezTo>
                    <a:pt x="83" y="5"/>
                    <a:pt x="76" y="8"/>
                    <a:pt x="80" y="16"/>
                  </a:cubicBezTo>
                  <a:cubicBezTo>
                    <a:pt x="85" y="22"/>
                    <a:pt x="79" y="13"/>
                    <a:pt x="77" y="24"/>
                  </a:cubicBezTo>
                  <a:cubicBezTo>
                    <a:pt x="77" y="30"/>
                    <a:pt x="73" y="34"/>
                    <a:pt x="68" y="48"/>
                  </a:cubicBezTo>
                  <a:cubicBezTo>
                    <a:pt x="59" y="72"/>
                    <a:pt x="47" y="89"/>
                    <a:pt x="35" y="98"/>
                  </a:cubicBezTo>
                  <a:cubicBezTo>
                    <a:pt x="21" y="109"/>
                    <a:pt x="21" y="111"/>
                    <a:pt x="12" y="122"/>
                  </a:cubicBezTo>
                  <a:cubicBezTo>
                    <a:pt x="5" y="131"/>
                    <a:pt x="9" y="130"/>
                    <a:pt x="5" y="136"/>
                  </a:cubicBezTo>
                </a:path>
              </a:pathLst>
            </a:custGeom>
            <a:grpFill/>
            <a:ln w="3175" cmpd="sng">
              <a:solidFill>
                <a:srgbClr val="5B616A"/>
              </a:solidFill>
              <a:round/>
              <a:headEnd/>
              <a:tailEnd/>
            </a:ln>
          </p:spPr>
          <p:txBody>
            <a:bodyPr/>
            <a:lstStyle/>
            <a:p>
              <a:endParaRPr lang="en-GB"/>
            </a:p>
          </p:txBody>
        </p:sp>
        <p:sp>
          <p:nvSpPr>
            <p:cNvPr id="149" name="Freeform 93">
              <a:extLst>
                <a:ext uri="{FF2B5EF4-FFF2-40B4-BE49-F238E27FC236}">
                  <a16:creationId xmlns:a16="http://schemas.microsoft.com/office/drawing/2014/main" id="{98EF93D9-DD78-A928-D3AB-7964A610FF36}"/>
                </a:ext>
              </a:extLst>
            </p:cNvPr>
            <p:cNvSpPr>
              <a:spLocks/>
            </p:cNvSpPr>
            <p:nvPr/>
          </p:nvSpPr>
          <p:spPr bwMode="auto">
            <a:xfrm>
              <a:off x="5756274" y="4669938"/>
              <a:ext cx="382414" cy="364732"/>
            </a:xfrm>
            <a:custGeom>
              <a:avLst/>
              <a:gdLst/>
              <a:ahLst/>
              <a:cxnLst>
                <a:cxn ang="0">
                  <a:pos x="26" y="104"/>
                </a:cxn>
                <a:cxn ang="0">
                  <a:pos x="38" y="109"/>
                </a:cxn>
                <a:cxn ang="0">
                  <a:pos x="49" y="114"/>
                </a:cxn>
                <a:cxn ang="0">
                  <a:pos x="53" y="115"/>
                </a:cxn>
                <a:cxn ang="0">
                  <a:pos x="61" y="109"/>
                </a:cxn>
                <a:cxn ang="0">
                  <a:pos x="67" y="109"/>
                </a:cxn>
                <a:cxn ang="0">
                  <a:pos x="75" y="110"/>
                </a:cxn>
                <a:cxn ang="0">
                  <a:pos x="79" y="107"/>
                </a:cxn>
                <a:cxn ang="0">
                  <a:pos x="85" y="103"/>
                </a:cxn>
                <a:cxn ang="0">
                  <a:pos x="101" y="98"/>
                </a:cxn>
                <a:cxn ang="0">
                  <a:pos x="116" y="78"/>
                </a:cxn>
                <a:cxn ang="0">
                  <a:pos x="120" y="70"/>
                </a:cxn>
                <a:cxn ang="0">
                  <a:pos x="105" y="67"/>
                </a:cxn>
                <a:cxn ang="0">
                  <a:pos x="90" y="59"/>
                </a:cxn>
                <a:cxn ang="0">
                  <a:pos x="85" y="54"/>
                </a:cxn>
                <a:cxn ang="0">
                  <a:pos x="82" y="50"/>
                </a:cxn>
                <a:cxn ang="0">
                  <a:pos x="82" y="42"/>
                </a:cxn>
                <a:cxn ang="0">
                  <a:pos x="73" y="40"/>
                </a:cxn>
                <a:cxn ang="0">
                  <a:pos x="78" y="26"/>
                </a:cxn>
                <a:cxn ang="0">
                  <a:pos x="72" y="17"/>
                </a:cxn>
                <a:cxn ang="0">
                  <a:pos x="64" y="9"/>
                </a:cxn>
                <a:cxn ang="0">
                  <a:pos x="56" y="6"/>
                </a:cxn>
                <a:cxn ang="0">
                  <a:pos x="52" y="6"/>
                </a:cxn>
                <a:cxn ang="0">
                  <a:pos x="44" y="3"/>
                </a:cxn>
                <a:cxn ang="0">
                  <a:pos x="38" y="7"/>
                </a:cxn>
                <a:cxn ang="0">
                  <a:pos x="32" y="7"/>
                </a:cxn>
                <a:cxn ang="0">
                  <a:pos x="29" y="23"/>
                </a:cxn>
                <a:cxn ang="0">
                  <a:pos x="21" y="31"/>
                </a:cxn>
                <a:cxn ang="0">
                  <a:pos x="18" y="43"/>
                </a:cxn>
                <a:cxn ang="0">
                  <a:pos x="14" y="43"/>
                </a:cxn>
                <a:cxn ang="0">
                  <a:pos x="14" y="51"/>
                </a:cxn>
                <a:cxn ang="0">
                  <a:pos x="9" y="67"/>
                </a:cxn>
                <a:cxn ang="0">
                  <a:pos x="5" y="70"/>
                </a:cxn>
                <a:cxn ang="0">
                  <a:pos x="12" y="78"/>
                </a:cxn>
                <a:cxn ang="0">
                  <a:pos x="18" y="87"/>
                </a:cxn>
                <a:cxn ang="0">
                  <a:pos x="24" y="96"/>
                </a:cxn>
                <a:cxn ang="0">
                  <a:pos x="26" y="104"/>
                </a:cxn>
              </a:cxnLst>
              <a:rect l="0" t="0" r="r" b="b"/>
              <a:pathLst>
                <a:path w="123" h="117">
                  <a:moveTo>
                    <a:pt x="26" y="104"/>
                  </a:moveTo>
                  <a:cubicBezTo>
                    <a:pt x="31" y="109"/>
                    <a:pt x="31" y="101"/>
                    <a:pt x="38" y="109"/>
                  </a:cubicBezTo>
                  <a:cubicBezTo>
                    <a:pt x="46" y="117"/>
                    <a:pt x="46" y="112"/>
                    <a:pt x="49" y="114"/>
                  </a:cubicBezTo>
                  <a:cubicBezTo>
                    <a:pt x="52" y="115"/>
                    <a:pt x="53" y="114"/>
                    <a:pt x="53" y="115"/>
                  </a:cubicBezTo>
                  <a:cubicBezTo>
                    <a:pt x="56" y="117"/>
                    <a:pt x="55" y="112"/>
                    <a:pt x="61" y="109"/>
                  </a:cubicBezTo>
                  <a:cubicBezTo>
                    <a:pt x="66" y="106"/>
                    <a:pt x="66" y="107"/>
                    <a:pt x="67" y="109"/>
                  </a:cubicBezTo>
                  <a:cubicBezTo>
                    <a:pt x="69" y="110"/>
                    <a:pt x="72" y="110"/>
                    <a:pt x="75" y="110"/>
                  </a:cubicBezTo>
                  <a:cubicBezTo>
                    <a:pt x="76" y="107"/>
                    <a:pt x="76" y="107"/>
                    <a:pt x="79" y="107"/>
                  </a:cubicBezTo>
                  <a:cubicBezTo>
                    <a:pt x="85" y="107"/>
                    <a:pt x="78" y="106"/>
                    <a:pt x="85" y="103"/>
                  </a:cubicBezTo>
                  <a:cubicBezTo>
                    <a:pt x="94" y="98"/>
                    <a:pt x="94" y="106"/>
                    <a:pt x="101" y="98"/>
                  </a:cubicBezTo>
                  <a:cubicBezTo>
                    <a:pt x="107" y="90"/>
                    <a:pt x="110" y="85"/>
                    <a:pt x="116" y="78"/>
                  </a:cubicBezTo>
                  <a:cubicBezTo>
                    <a:pt x="123" y="70"/>
                    <a:pt x="123" y="70"/>
                    <a:pt x="120" y="70"/>
                  </a:cubicBezTo>
                  <a:cubicBezTo>
                    <a:pt x="119" y="70"/>
                    <a:pt x="116" y="71"/>
                    <a:pt x="105" y="67"/>
                  </a:cubicBezTo>
                  <a:cubicBezTo>
                    <a:pt x="94" y="62"/>
                    <a:pt x="93" y="64"/>
                    <a:pt x="90" y="59"/>
                  </a:cubicBezTo>
                  <a:cubicBezTo>
                    <a:pt x="87" y="56"/>
                    <a:pt x="85" y="57"/>
                    <a:pt x="85" y="54"/>
                  </a:cubicBezTo>
                  <a:cubicBezTo>
                    <a:pt x="84" y="51"/>
                    <a:pt x="84" y="53"/>
                    <a:pt x="82" y="50"/>
                  </a:cubicBezTo>
                  <a:cubicBezTo>
                    <a:pt x="81" y="45"/>
                    <a:pt x="79" y="45"/>
                    <a:pt x="82" y="42"/>
                  </a:cubicBezTo>
                  <a:cubicBezTo>
                    <a:pt x="81" y="37"/>
                    <a:pt x="76" y="43"/>
                    <a:pt x="73" y="40"/>
                  </a:cubicBezTo>
                  <a:cubicBezTo>
                    <a:pt x="73" y="31"/>
                    <a:pt x="75" y="36"/>
                    <a:pt x="78" y="26"/>
                  </a:cubicBezTo>
                  <a:cubicBezTo>
                    <a:pt x="73" y="23"/>
                    <a:pt x="75" y="20"/>
                    <a:pt x="72" y="17"/>
                  </a:cubicBezTo>
                  <a:cubicBezTo>
                    <a:pt x="69" y="15"/>
                    <a:pt x="67" y="9"/>
                    <a:pt x="64" y="9"/>
                  </a:cubicBezTo>
                  <a:cubicBezTo>
                    <a:pt x="62" y="7"/>
                    <a:pt x="61" y="6"/>
                    <a:pt x="56" y="6"/>
                  </a:cubicBezTo>
                  <a:cubicBezTo>
                    <a:pt x="52" y="4"/>
                    <a:pt x="53" y="7"/>
                    <a:pt x="52" y="6"/>
                  </a:cubicBezTo>
                  <a:cubicBezTo>
                    <a:pt x="50" y="3"/>
                    <a:pt x="50" y="12"/>
                    <a:pt x="44" y="3"/>
                  </a:cubicBezTo>
                  <a:cubicBezTo>
                    <a:pt x="41" y="0"/>
                    <a:pt x="41" y="12"/>
                    <a:pt x="38" y="7"/>
                  </a:cubicBezTo>
                  <a:cubicBezTo>
                    <a:pt x="37" y="3"/>
                    <a:pt x="38" y="11"/>
                    <a:pt x="32" y="7"/>
                  </a:cubicBezTo>
                  <a:cubicBezTo>
                    <a:pt x="31" y="17"/>
                    <a:pt x="27" y="18"/>
                    <a:pt x="29" y="23"/>
                  </a:cubicBezTo>
                  <a:cubicBezTo>
                    <a:pt x="23" y="23"/>
                    <a:pt x="24" y="29"/>
                    <a:pt x="21" y="31"/>
                  </a:cubicBezTo>
                  <a:cubicBezTo>
                    <a:pt x="18" y="34"/>
                    <a:pt x="20" y="42"/>
                    <a:pt x="18" y="43"/>
                  </a:cubicBezTo>
                  <a:cubicBezTo>
                    <a:pt x="17" y="45"/>
                    <a:pt x="17" y="39"/>
                    <a:pt x="14" y="43"/>
                  </a:cubicBezTo>
                  <a:cubicBezTo>
                    <a:pt x="12" y="48"/>
                    <a:pt x="15" y="46"/>
                    <a:pt x="14" y="51"/>
                  </a:cubicBezTo>
                  <a:cubicBezTo>
                    <a:pt x="11" y="57"/>
                    <a:pt x="15" y="68"/>
                    <a:pt x="9" y="67"/>
                  </a:cubicBezTo>
                  <a:cubicBezTo>
                    <a:pt x="2" y="64"/>
                    <a:pt x="6" y="68"/>
                    <a:pt x="5" y="70"/>
                  </a:cubicBezTo>
                  <a:cubicBezTo>
                    <a:pt x="0" y="73"/>
                    <a:pt x="9" y="71"/>
                    <a:pt x="12" y="78"/>
                  </a:cubicBezTo>
                  <a:cubicBezTo>
                    <a:pt x="15" y="82"/>
                    <a:pt x="17" y="79"/>
                    <a:pt x="18" y="87"/>
                  </a:cubicBezTo>
                  <a:cubicBezTo>
                    <a:pt x="20" y="95"/>
                    <a:pt x="20" y="95"/>
                    <a:pt x="24" y="96"/>
                  </a:cubicBezTo>
                  <a:cubicBezTo>
                    <a:pt x="27" y="96"/>
                    <a:pt x="24" y="98"/>
                    <a:pt x="26" y="104"/>
                  </a:cubicBezTo>
                </a:path>
              </a:pathLst>
            </a:custGeom>
            <a:grpFill/>
            <a:ln w="3175" cmpd="sng">
              <a:solidFill>
                <a:srgbClr val="5B616A"/>
              </a:solidFill>
              <a:round/>
              <a:headEnd/>
              <a:tailEnd/>
            </a:ln>
          </p:spPr>
          <p:txBody>
            <a:bodyPr/>
            <a:lstStyle/>
            <a:p>
              <a:endParaRPr lang="en-GB"/>
            </a:p>
          </p:txBody>
        </p:sp>
        <p:sp>
          <p:nvSpPr>
            <p:cNvPr id="150" name="Freeform 94">
              <a:extLst>
                <a:ext uri="{FF2B5EF4-FFF2-40B4-BE49-F238E27FC236}">
                  <a16:creationId xmlns:a16="http://schemas.microsoft.com/office/drawing/2014/main" id="{522FD7B7-56BA-31D1-7CEA-95DC044FCDA0}"/>
                </a:ext>
              </a:extLst>
            </p:cNvPr>
            <p:cNvSpPr>
              <a:spLocks/>
            </p:cNvSpPr>
            <p:nvPr/>
          </p:nvSpPr>
          <p:spPr bwMode="auto">
            <a:xfrm>
              <a:off x="5843040" y="4579960"/>
              <a:ext cx="171925" cy="181563"/>
            </a:xfrm>
            <a:custGeom>
              <a:avLst/>
              <a:gdLst/>
              <a:ahLst/>
              <a:cxnLst>
                <a:cxn ang="0">
                  <a:pos x="4" y="37"/>
                </a:cxn>
                <a:cxn ang="0">
                  <a:pos x="10" y="37"/>
                </a:cxn>
                <a:cxn ang="0">
                  <a:pos x="16" y="32"/>
                </a:cxn>
                <a:cxn ang="0">
                  <a:pos x="23" y="35"/>
                </a:cxn>
                <a:cxn ang="0">
                  <a:pos x="28" y="35"/>
                </a:cxn>
                <a:cxn ang="0">
                  <a:pos x="36" y="38"/>
                </a:cxn>
                <a:cxn ang="0">
                  <a:pos x="43" y="46"/>
                </a:cxn>
                <a:cxn ang="0">
                  <a:pos x="49" y="55"/>
                </a:cxn>
                <a:cxn ang="0">
                  <a:pos x="55" y="52"/>
                </a:cxn>
                <a:cxn ang="0">
                  <a:pos x="51" y="49"/>
                </a:cxn>
                <a:cxn ang="0">
                  <a:pos x="49" y="46"/>
                </a:cxn>
                <a:cxn ang="0">
                  <a:pos x="46" y="43"/>
                </a:cxn>
                <a:cxn ang="0">
                  <a:pos x="42" y="37"/>
                </a:cxn>
                <a:cxn ang="0">
                  <a:pos x="36" y="32"/>
                </a:cxn>
                <a:cxn ang="0">
                  <a:pos x="31" y="27"/>
                </a:cxn>
                <a:cxn ang="0">
                  <a:pos x="28" y="30"/>
                </a:cxn>
                <a:cxn ang="0">
                  <a:pos x="25" y="23"/>
                </a:cxn>
                <a:cxn ang="0">
                  <a:pos x="19" y="0"/>
                </a:cxn>
                <a:cxn ang="0">
                  <a:pos x="11" y="7"/>
                </a:cxn>
                <a:cxn ang="0">
                  <a:pos x="7" y="12"/>
                </a:cxn>
                <a:cxn ang="0">
                  <a:pos x="2" y="29"/>
                </a:cxn>
                <a:cxn ang="0">
                  <a:pos x="4" y="37"/>
                </a:cxn>
              </a:cxnLst>
              <a:rect l="0" t="0" r="r" b="b"/>
              <a:pathLst>
                <a:path w="55" h="58">
                  <a:moveTo>
                    <a:pt x="4" y="37"/>
                  </a:moveTo>
                  <a:cubicBezTo>
                    <a:pt x="10" y="40"/>
                    <a:pt x="8" y="32"/>
                    <a:pt x="10" y="37"/>
                  </a:cubicBezTo>
                  <a:cubicBezTo>
                    <a:pt x="13" y="41"/>
                    <a:pt x="13" y="29"/>
                    <a:pt x="16" y="32"/>
                  </a:cubicBezTo>
                  <a:cubicBezTo>
                    <a:pt x="22" y="41"/>
                    <a:pt x="22" y="32"/>
                    <a:pt x="23" y="35"/>
                  </a:cubicBezTo>
                  <a:cubicBezTo>
                    <a:pt x="25" y="37"/>
                    <a:pt x="23" y="34"/>
                    <a:pt x="28" y="35"/>
                  </a:cubicBezTo>
                  <a:cubicBezTo>
                    <a:pt x="33" y="35"/>
                    <a:pt x="34" y="37"/>
                    <a:pt x="36" y="38"/>
                  </a:cubicBezTo>
                  <a:cubicBezTo>
                    <a:pt x="39" y="38"/>
                    <a:pt x="40" y="44"/>
                    <a:pt x="43" y="46"/>
                  </a:cubicBezTo>
                  <a:cubicBezTo>
                    <a:pt x="46" y="49"/>
                    <a:pt x="45" y="52"/>
                    <a:pt x="49" y="55"/>
                  </a:cubicBezTo>
                  <a:cubicBezTo>
                    <a:pt x="51" y="54"/>
                    <a:pt x="51" y="58"/>
                    <a:pt x="55" y="52"/>
                  </a:cubicBezTo>
                  <a:cubicBezTo>
                    <a:pt x="54" y="50"/>
                    <a:pt x="52" y="52"/>
                    <a:pt x="51" y="49"/>
                  </a:cubicBezTo>
                  <a:cubicBezTo>
                    <a:pt x="51" y="47"/>
                    <a:pt x="51" y="49"/>
                    <a:pt x="49" y="46"/>
                  </a:cubicBezTo>
                  <a:cubicBezTo>
                    <a:pt x="46" y="40"/>
                    <a:pt x="48" y="46"/>
                    <a:pt x="46" y="43"/>
                  </a:cubicBezTo>
                  <a:cubicBezTo>
                    <a:pt x="45" y="38"/>
                    <a:pt x="45" y="44"/>
                    <a:pt x="42" y="37"/>
                  </a:cubicBezTo>
                  <a:cubicBezTo>
                    <a:pt x="37" y="30"/>
                    <a:pt x="39" y="37"/>
                    <a:pt x="36" y="32"/>
                  </a:cubicBezTo>
                  <a:cubicBezTo>
                    <a:pt x="34" y="27"/>
                    <a:pt x="34" y="35"/>
                    <a:pt x="31" y="27"/>
                  </a:cubicBezTo>
                  <a:cubicBezTo>
                    <a:pt x="28" y="21"/>
                    <a:pt x="29" y="30"/>
                    <a:pt x="28" y="30"/>
                  </a:cubicBezTo>
                  <a:cubicBezTo>
                    <a:pt x="28" y="29"/>
                    <a:pt x="28" y="27"/>
                    <a:pt x="25" y="23"/>
                  </a:cubicBezTo>
                  <a:cubicBezTo>
                    <a:pt x="23" y="18"/>
                    <a:pt x="23" y="7"/>
                    <a:pt x="19" y="0"/>
                  </a:cubicBezTo>
                  <a:cubicBezTo>
                    <a:pt x="16" y="9"/>
                    <a:pt x="13" y="4"/>
                    <a:pt x="11" y="7"/>
                  </a:cubicBezTo>
                  <a:cubicBezTo>
                    <a:pt x="8" y="13"/>
                    <a:pt x="5" y="6"/>
                    <a:pt x="7" y="12"/>
                  </a:cubicBezTo>
                  <a:cubicBezTo>
                    <a:pt x="7" y="21"/>
                    <a:pt x="4" y="26"/>
                    <a:pt x="2" y="29"/>
                  </a:cubicBezTo>
                  <a:cubicBezTo>
                    <a:pt x="0" y="30"/>
                    <a:pt x="4" y="34"/>
                    <a:pt x="4" y="37"/>
                  </a:cubicBezTo>
                </a:path>
              </a:pathLst>
            </a:custGeom>
            <a:grpFill/>
            <a:ln w="3175" cmpd="sng">
              <a:solidFill>
                <a:srgbClr val="5B616A"/>
              </a:solidFill>
              <a:round/>
              <a:headEnd/>
              <a:tailEnd/>
            </a:ln>
          </p:spPr>
          <p:txBody>
            <a:bodyPr/>
            <a:lstStyle/>
            <a:p>
              <a:endParaRPr lang="en-GB"/>
            </a:p>
          </p:txBody>
        </p:sp>
        <p:sp>
          <p:nvSpPr>
            <p:cNvPr id="151" name="Freeform 95">
              <a:extLst>
                <a:ext uri="{FF2B5EF4-FFF2-40B4-BE49-F238E27FC236}">
                  <a16:creationId xmlns:a16="http://schemas.microsoft.com/office/drawing/2014/main" id="{E7898A7D-B4FB-9E0D-CBFD-32CACF7D9786}"/>
                </a:ext>
              </a:extLst>
            </p:cNvPr>
            <p:cNvSpPr>
              <a:spLocks/>
            </p:cNvSpPr>
            <p:nvPr/>
          </p:nvSpPr>
          <p:spPr bwMode="auto">
            <a:xfrm>
              <a:off x="5982830" y="4742242"/>
              <a:ext cx="44990" cy="65877"/>
            </a:xfrm>
            <a:custGeom>
              <a:avLst/>
              <a:gdLst/>
              <a:ahLst/>
              <a:cxnLst>
                <a:cxn ang="0">
                  <a:pos x="9" y="19"/>
                </a:cxn>
                <a:cxn ang="0">
                  <a:pos x="0" y="17"/>
                </a:cxn>
                <a:cxn ang="0">
                  <a:pos x="5" y="3"/>
                </a:cxn>
                <a:cxn ang="0">
                  <a:pos x="11" y="0"/>
                </a:cxn>
                <a:cxn ang="0">
                  <a:pos x="11" y="10"/>
                </a:cxn>
                <a:cxn ang="0">
                  <a:pos x="12" y="13"/>
                </a:cxn>
                <a:cxn ang="0">
                  <a:pos x="9" y="19"/>
                </a:cxn>
              </a:cxnLst>
              <a:rect l="0" t="0" r="r" b="b"/>
              <a:pathLst>
                <a:path w="14" h="21">
                  <a:moveTo>
                    <a:pt x="9" y="19"/>
                  </a:moveTo>
                  <a:cubicBezTo>
                    <a:pt x="8" y="14"/>
                    <a:pt x="3" y="21"/>
                    <a:pt x="0" y="17"/>
                  </a:cubicBezTo>
                  <a:cubicBezTo>
                    <a:pt x="0" y="8"/>
                    <a:pt x="2" y="13"/>
                    <a:pt x="5" y="3"/>
                  </a:cubicBezTo>
                  <a:cubicBezTo>
                    <a:pt x="6" y="2"/>
                    <a:pt x="6" y="6"/>
                    <a:pt x="11" y="0"/>
                  </a:cubicBezTo>
                  <a:cubicBezTo>
                    <a:pt x="12" y="5"/>
                    <a:pt x="14" y="6"/>
                    <a:pt x="11" y="10"/>
                  </a:cubicBezTo>
                  <a:cubicBezTo>
                    <a:pt x="3" y="14"/>
                    <a:pt x="9" y="11"/>
                    <a:pt x="12" y="13"/>
                  </a:cubicBezTo>
                  <a:cubicBezTo>
                    <a:pt x="9" y="19"/>
                    <a:pt x="9" y="19"/>
                    <a:pt x="9" y="19"/>
                  </a:cubicBezTo>
                  <a:close/>
                </a:path>
              </a:pathLst>
            </a:custGeom>
            <a:grpFill/>
            <a:ln w="3175" cmpd="sng">
              <a:solidFill>
                <a:srgbClr val="5B616A"/>
              </a:solidFill>
              <a:round/>
              <a:headEnd/>
              <a:tailEnd/>
            </a:ln>
          </p:spPr>
          <p:txBody>
            <a:bodyPr/>
            <a:lstStyle/>
            <a:p>
              <a:endParaRPr lang="en-GB"/>
            </a:p>
          </p:txBody>
        </p:sp>
        <p:sp>
          <p:nvSpPr>
            <p:cNvPr id="152" name="Freeform 96">
              <a:extLst>
                <a:ext uri="{FF2B5EF4-FFF2-40B4-BE49-F238E27FC236}">
                  <a16:creationId xmlns:a16="http://schemas.microsoft.com/office/drawing/2014/main" id="{36EC940B-D388-BEEF-4C4D-3ED1A6A9D17A}"/>
                </a:ext>
              </a:extLst>
            </p:cNvPr>
            <p:cNvSpPr>
              <a:spLocks/>
            </p:cNvSpPr>
            <p:nvPr/>
          </p:nvSpPr>
          <p:spPr bwMode="auto">
            <a:xfrm>
              <a:off x="5251745" y="4960760"/>
              <a:ext cx="482035" cy="600925"/>
            </a:xfrm>
            <a:custGeom>
              <a:avLst/>
              <a:gdLst/>
              <a:ahLst/>
              <a:cxnLst>
                <a:cxn ang="0">
                  <a:pos x="138" y="114"/>
                </a:cxn>
                <a:cxn ang="0">
                  <a:pos x="148" y="136"/>
                </a:cxn>
                <a:cxn ang="0">
                  <a:pos x="130" y="148"/>
                </a:cxn>
                <a:cxn ang="0">
                  <a:pos x="129" y="170"/>
                </a:cxn>
                <a:cxn ang="0">
                  <a:pos x="141" y="181"/>
                </a:cxn>
                <a:cxn ang="0">
                  <a:pos x="132" y="182"/>
                </a:cxn>
                <a:cxn ang="0">
                  <a:pos x="119" y="171"/>
                </a:cxn>
                <a:cxn ang="0">
                  <a:pos x="107" y="171"/>
                </a:cxn>
                <a:cxn ang="0">
                  <a:pos x="93" y="162"/>
                </a:cxn>
                <a:cxn ang="0">
                  <a:pos x="84" y="164"/>
                </a:cxn>
                <a:cxn ang="0">
                  <a:pos x="78" y="153"/>
                </a:cxn>
                <a:cxn ang="0">
                  <a:pos x="77" y="128"/>
                </a:cxn>
                <a:cxn ang="0">
                  <a:pos x="64" y="123"/>
                </a:cxn>
                <a:cxn ang="0">
                  <a:pos x="57" y="133"/>
                </a:cxn>
                <a:cxn ang="0">
                  <a:pos x="41" y="133"/>
                </a:cxn>
                <a:cxn ang="0">
                  <a:pos x="35" y="117"/>
                </a:cxn>
                <a:cxn ang="0">
                  <a:pos x="8" y="112"/>
                </a:cxn>
                <a:cxn ang="0">
                  <a:pos x="0" y="112"/>
                </a:cxn>
                <a:cxn ang="0">
                  <a:pos x="8" y="101"/>
                </a:cxn>
                <a:cxn ang="0">
                  <a:pos x="19" y="103"/>
                </a:cxn>
                <a:cxn ang="0">
                  <a:pos x="32" y="86"/>
                </a:cxn>
                <a:cxn ang="0">
                  <a:pos x="46" y="53"/>
                </a:cxn>
                <a:cxn ang="0">
                  <a:pos x="48" y="30"/>
                </a:cxn>
                <a:cxn ang="0">
                  <a:pos x="52" y="13"/>
                </a:cxn>
                <a:cxn ang="0">
                  <a:pos x="67" y="13"/>
                </a:cxn>
                <a:cxn ang="0">
                  <a:pos x="93" y="8"/>
                </a:cxn>
                <a:cxn ang="0">
                  <a:pos x="116" y="6"/>
                </a:cxn>
                <a:cxn ang="0">
                  <a:pos x="130" y="13"/>
                </a:cxn>
                <a:cxn ang="0">
                  <a:pos x="142" y="14"/>
                </a:cxn>
                <a:cxn ang="0">
                  <a:pos x="150" y="33"/>
                </a:cxn>
                <a:cxn ang="0">
                  <a:pos x="139" y="69"/>
                </a:cxn>
                <a:cxn ang="0">
                  <a:pos x="133" y="83"/>
                </a:cxn>
                <a:cxn ang="0">
                  <a:pos x="138" y="100"/>
                </a:cxn>
              </a:cxnLst>
              <a:rect l="0" t="0" r="r" b="b"/>
              <a:pathLst>
                <a:path w="155" h="193">
                  <a:moveTo>
                    <a:pt x="138" y="100"/>
                  </a:moveTo>
                  <a:cubicBezTo>
                    <a:pt x="136" y="106"/>
                    <a:pt x="139" y="109"/>
                    <a:pt x="138" y="114"/>
                  </a:cubicBezTo>
                  <a:cubicBezTo>
                    <a:pt x="136" y="119"/>
                    <a:pt x="144" y="125"/>
                    <a:pt x="145" y="128"/>
                  </a:cubicBezTo>
                  <a:cubicBezTo>
                    <a:pt x="145" y="133"/>
                    <a:pt x="147" y="134"/>
                    <a:pt x="148" y="136"/>
                  </a:cubicBezTo>
                  <a:cubicBezTo>
                    <a:pt x="142" y="137"/>
                    <a:pt x="133" y="136"/>
                    <a:pt x="133" y="140"/>
                  </a:cubicBezTo>
                  <a:cubicBezTo>
                    <a:pt x="133" y="147"/>
                    <a:pt x="127" y="145"/>
                    <a:pt x="130" y="148"/>
                  </a:cubicBezTo>
                  <a:cubicBezTo>
                    <a:pt x="135" y="154"/>
                    <a:pt x="129" y="153"/>
                    <a:pt x="130" y="157"/>
                  </a:cubicBezTo>
                  <a:cubicBezTo>
                    <a:pt x="133" y="161"/>
                    <a:pt x="127" y="167"/>
                    <a:pt x="129" y="170"/>
                  </a:cubicBezTo>
                  <a:cubicBezTo>
                    <a:pt x="130" y="173"/>
                    <a:pt x="132" y="176"/>
                    <a:pt x="135" y="178"/>
                  </a:cubicBezTo>
                  <a:cubicBezTo>
                    <a:pt x="139" y="179"/>
                    <a:pt x="141" y="168"/>
                    <a:pt x="141" y="181"/>
                  </a:cubicBezTo>
                  <a:cubicBezTo>
                    <a:pt x="139" y="193"/>
                    <a:pt x="139" y="184"/>
                    <a:pt x="138" y="186"/>
                  </a:cubicBezTo>
                  <a:cubicBezTo>
                    <a:pt x="135" y="189"/>
                    <a:pt x="135" y="189"/>
                    <a:pt x="132" y="182"/>
                  </a:cubicBezTo>
                  <a:cubicBezTo>
                    <a:pt x="129" y="178"/>
                    <a:pt x="127" y="176"/>
                    <a:pt x="124" y="176"/>
                  </a:cubicBezTo>
                  <a:cubicBezTo>
                    <a:pt x="122" y="176"/>
                    <a:pt x="121" y="173"/>
                    <a:pt x="119" y="171"/>
                  </a:cubicBezTo>
                  <a:cubicBezTo>
                    <a:pt x="119" y="168"/>
                    <a:pt x="118" y="167"/>
                    <a:pt x="118" y="171"/>
                  </a:cubicBezTo>
                  <a:cubicBezTo>
                    <a:pt x="116" y="175"/>
                    <a:pt x="115" y="173"/>
                    <a:pt x="107" y="171"/>
                  </a:cubicBezTo>
                  <a:cubicBezTo>
                    <a:pt x="101" y="170"/>
                    <a:pt x="109" y="162"/>
                    <a:pt x="101" y="167"/>
                  </a:cubicBezTo>
                  <a:cubicBezTo>
                    <a:pt x="95" y="170"/>
                    <a:pt x="101" y="162"/>
                    <a:pt x="93" y="162"/>
                  </a:cubicBezTo>
                  <a:cubicBezTo>
                    <a:pt x="93" y="164"/>
                    <a:pt x="93" y="164"/>
                    <a:pt x="90" y="164"/>
                  </a:cubicBezTo>
                  <a:cubicBezTo>
                    <a:pt x="89" y="162"/>
                    <a:pt x="87" y="165"/>
                    <a:pt x="84" y="164"/>
                  </a:cubicBezTo>
                  <a:cubicBezTo>
                    <a:pt x="81" y="164"/>
                    <a:pt x="83" y="167"/>
                    <a:pt x="80" y="167"/>
                  </a:cubicBezTo>
                  <a:cubicBezTo>
                    <a:pt x="77" y="165"/>
                    <a:pt x="83" y="159"/>
                    <a:pt x="78" y="153"/>
                  </a:cubicBezTo>
                  <a:cubicBezTo>
                    <a:pt x="74" y="147"/>
                    <a:pt x="78" y="140"/>
                    <a:pt x="77" y="136"/>
                  </a:cubicBezTo>
                  <a:cubicBezTo>
                    <a:pt x="75" y="131"/>
                    <a:pt x="77" y="131"/>
                    <a:pt x="77" y="128"/>
                  </a:cubicBezTo>
                  <a:cubicBezTo>
                    <a:pt x="77" y="125"/>
                    <a:pt x="64" y="129"/>
                    <a:pt x="67" y="125"/>
                  </a:cubicBezTo>
                  <a:cubicBezTo>
                    <a:pt x="67" y="123"/>
                    <a:pt x="66" y="122"/>
                    <a:pt x="64" y="123"/>
                  </a:cubicBezTo>
                  <a:cubicBezTo>
                    <a:pt x="63" y="125"/>
                    <a:pt x="58" y="122"/>
                    <a:pt x="58" y="126"/>
                  </a:cubicBezTo>
                  <a:cubicBezTo>
                    <a:pt x="58" y="131"/>
                    <a:pt x="57" y="128"/>
                    <a:pt x="57" y="133"/>
                  </a:cubicBezTo>
                  <a:cubicBezTo>
                    <a:pt x="58" y="136"/>
                    <a:pt x="54" y="134"/>
                    <a:pt x="52" y="134"/>
                  </a:cubicBezTo>
                  <a:cubicBezTo>
                    <a:pt x="51" y="133"/>
                    <a:pt x="43" y="137"/>
                    <a:pt x="41" y="133"/>
                  </a:cubicBezTo>
                  <a:cubicBezTo>
                    <a:pt x="40" y="128"/>
                    <a:pt x="38" y="129"/>
                    <a:pt x="38" y="125"/>
                  </a:cubicBezTo>
                  <a:cubicBezTo>
                    <a:pt x="38" y="122"/>
                    <a:pt x="37" y="122"/>
                    <a:pt x="35" y="117"/>
                  </a:cubicBezTo>
                  <a:cubicBezTo>
                    <a:pt x="35" y="112"/>
                    <a:pt x="35" y="112"/>
                    <a:pt x="25" y="114"/>
                  </a:cubicBezTo>
                  <a:cubicBezTo>
                    <a:pt x="12" y="114"/>
                    <a:pt x="14" y="112"/>
                    <a:pt x="8" y="112"/>
                  </a:cubicBezTo>
                  <a:cubicBezTo>
                    <a:pt x="6" y="112"/>
                    <a:pt x="6" y="112"/>
                    <a:pt x="3" y="112"/>
                  </a:cubicBezTo>
                  <a:cubicBezTo>
                    <a:pt x="2" y="114"/>
                    <a:pt x="2" y="114"/>
                    <a:pt x="0" y="112"/>
                  </a:cubicBezTo>
                  <a:cubicBezTo>
                    <a:pt x="5" y="112"/>
                    <a:pt x="2" y="106"/>
                    <a:pt x="3" y="103"/>
                  </a:cubicBezTo>
                  <a:cubicBezTo>
                    <a:pt x="6" y="101"/>
                    <a:pt x="6" y="101"/>
                    <a:pt x="8" y="101"/>
                  </a:cubicBezTo>
                  <a:cubicBezTo>
                    <a:pt x="11" y="106"/>
                    <a:pt x="14" y="97"/>
                    <a:pt x="17" y="98"/>
                  </a:cubicBezTo>
                  <a:cubicBezTo>
                    <a:pt x="20" y="100"/>
                    <a:pt x="15" y="103"/>
                    <a:pt x="19" y="103"/>
                  </a:cubicBezTo>
                  <a:cubicBezTo>
                    <a:pt x="23" y="105"/>
                    <a:pt x="26" y="95"/>
                    <a:pt x="28" y="95"/>
                  </a:cubicBezTo>
                  <a:cubicBezTo>
                    <a:pt x="31" y="95"/>
                    <a:pt x="34" y="89"/>
                    <a:pt x="32" y="86"/>
                  </a:cubicBezTo>
                  <a:cubicBezTo>
                    <a:pt x="29" y="80"/>
                    <a:pt x="37" y="67"/>
                    <a:pt x="41" y="66"/>
                  </a:cubicBezTo>
                  <a:cubicBezTo>
                    <a:pt x="46" y="62"/>
                    <a:pt x="43" y="59"/>
                    <a:pt x="46" y="53"/>
                  </a:cubicBezTo>
                  <a:cubicBezTo>
                    <a:pt x="48" y="48"/>
                    <a:pt x="45" y="50"/>
                    <a:pt x="46" y="42"/>
                  </a:cubicBezTo>
                  <a:cubicBezTo>
                    <a:pt x="48" y="34"/>
                    <a:pt x="45" y="36"/>
                    <a:pt x="48" y="30"/>
                  </a:cubicBezTo>
                  <a:cubicBezTo>
                    <a:pt x="52" y="25"/>
                    <a:pt x="52" y="24"/>
                    <a:pt x="52" y="22"/>
                  </a:cubicBezTo>
                  <a:cubicBezTo>
                    <a:pt x="51" y="17"/>
                    <a:pt x="49" y="14"/>
                    <a:pt x="52" y="13"/>
                  </a:cubicBezTo>
                  <a:cubicBezTo>
                    <a:pt x="54" y="11"/>
                    <a:pt x="54" y="3"/>
                    <a:pt x="61" y="6"/>
                  </a:cubicBezTo>
                  <a:cubicBezTo>
                    <a:pt x="67" y="10"/>
                    <a:pt x="64" y="13"/>
                    <a:pt x="67" y="13"/>
                  </a:cubicBezTo>
                  <a:cubicBezTo>
                    <a:pt x="77" y="13"/>
                    <a:pt x="81" y="19"/>
                    <a:pt x="84" y="11"/>
                  </a:cubicBezTo>
                  <a:cubicBezTo>
                    <a:pt x="87" y="3"/>
                    <a:pt x="84" y="14"/>
                    <a:pt x="93" y="8"/>
                  </a:cubicBezTo>
                  <a:cubicBezTo>
                    <a:pt x="101" y="3"/>
                    <a:pt x="101" y="10"/>
                    <a:pt x="104" y="5"/>
                  </a:cubicBezTo>
                  <a:cubicBezTo>
                    <a:pt x="107" y="0"/>
                    <a:pt x="115" y="10"/>
                    <a:pt x="116" y="6"/>
                  </a:cubicBezTo>
                  <a:cubicBezTo>
                    <a:pt x="119" y="3"/>
                    <a:pt x="119" y="6"/>
                    <a:pt x="122" y="6"/>
                  </a:cubicBezTo>
                  <a:cubicBezTo>
                    <a:pt x="125" y="11"/>
                    <a:pt x="129" y="16"/>
                    <a:pt x="130" y="13"/>
                  </a:cubicBezTo>
                  <a:cubicBezTo>
                    <a:pt x="133" y="10"/>
                    <a:pt x="135" y="16"/>
                    <a:pt x="136" y="11"/>
                  </a:cubicBezTo>
                  <a:cubicBezTo>
                    <a:pt x="139" y="8"/>
                    <a:pt x="141" y="10"/>
                    <a:pt x="142" y="14"/>
                  </a:cubicBezTo>
                  <a:cubicBezTo>
                    <a:pt x="145" y="19"/>
                    <a:pt x="145" y="16"/>
                    <a:pt x="148" y="22"/>
                  </a:cubicBezTo>
                  <a:cubicBezTo>
                    <a:pt x="148" y="30"/>
                    <a:pt x="145" y="31"/>
                    <a:pt x="150" y="33"/>
                  </a:cubicBezTo>
                  <a:cubicBezTo>
                    <a:pt x="155" y="36"/>
                    <a:pt x="148" y="39"/>
                    <a:pt x="144" y="44"/>
                  </a:cubicBezTo>
                  <a:cubicBezTo>
                    <a:pt x="139" y="48"/>
                    <a:pt x="139" y="59"/>
                    <a:pt x="139" y="69"/>
                  </a:cubicBezTo>
                  <a:cubicBezTo>
                    <a:pt x="130" y="75"/>
                    <a:pt x="138" y="75"/>
                    <a:pt x="135" y="78"/>
                  </a:cubicBezTo>
                  <a:cubicBezTo>
                    <a:pt x="132" y="80"/>
                    <a:pt x="133" y="80"/>
                    <a:pt x="133" y="83"/>
                  </a:cubicBezTo>
                  <a:cubicBezTo>
                    <a:pt x="135" y="86"/>
                    <a:pt x="136" y="86"/>
                    <a:pt x="135" y="90"/>
                  </a:cubicBezTo>
                  <a:cubicBezTo>
                    <a:pt x="135" y="95"/>
                    <a:pt x="138" y="97"/>
                    <a:pt x="138" y="100"/>
                  </a:cubicBezTo>
                </a:path>
              </a:pathLst>
            </a:custGeom>
            <a:grpFill/>
            <a:ln w="3175" cmpd="sng">
              <a:solidFill>
                <a:srgbClr val="5B616A"/>
              </a:solidFill>
              <a:round/>
              <a:headEnd/>
              <a:tailEnd/>
            </a:ln>
          </p:spPr>
          <p:txBody>
            <a:bodyPr/>
            <a:lstStyle/>
            <a:p>
              <a:endParaRPr lang="en-GB"/>
            </a:p>
          </p:txBody>
        </p:sp>
        <p:sp>
          <p:nvSpPr>
            <p:cNvPr id="153" name="Freeform 97">
              <a:extLst>
                <a:ext uri="{FF2B5EF4-FFF2-40B4-BE49-F238E27FC236}">
                  <a16:creationId xmlns:a16="http://schemas.microsoft.com/office/drawing/2014/main" id="{DE53DCD6-65BF-3F8B-CCF7-CE90FB08F571}"/>
                </a:ext>
              </a:extLst>
            </p:cNvPr>
            <p:cNvSpPr>
              <a:spLocks/>
            </p:cNvSpPr>
            <p:nvPr/>
          </p:nvSpPr>
          <p:spPr bwMode="auto">
            <a:xfrm>
              <a:off x="5783589" y="4978435"/>
              <a:ext cx="202455" cy="297249"/>
            </a:xfrm>
            <a:custGeom>
              <a:avLst/>
              <a:gdLst/>
              <a:ahLst/>
              <a:cxnLst>
                <a:cxn ang="0">
                  <a:pos x="2" y="8"/>
                </a:cxn>
                <a:cxn ang="0">
                  <a:pos x="8" y="22"/>
                </a:cxn>
                <a:cxn ang="0">
                  <a:pos x="6" y="41"/>
                </a:cxn>
                <a:cxn ang="0">
                  <a:pos x="2" y="59"/>
                </a:cxn>
                <a:cxn ang="0">
                  <a:pos x="29" y="78"/>
                </a:cxn>
                <a:cxn ang="0">
                  <a:pos x="32" y="86"/>
                </a:cxn>
                <a:cxn ang="0">
                  <a:pos x="44" y="95"/>
                </a:cxn>
                <a:cxn ang="0">
                  <a:pos x="49" y="86"/>
                </a:cxn>
                <a:cxn ang="0">
                  <a:pos x="52" y="78"/>
                </a:cxn>
                <a:cxn ang="0">
                  <a:pos x="56" y="70"/>
                </a:cxn>
                <a:cxn ang="0">
                  <a:pos x="62" y="66"/>
                </a:cxn>
                <a:cxn ang="0">
                  <a:pos x="58" y="56"/>
                </a:cxn>
                <a:cxn ang="0">
                  <a:pos x="58" y="22"/>
                </a:cxn>
                <a:cxn ang="0">
                  <a:pos x="65" y="11"/>
                </a:cxn>
                <a:cxn ang="0">
                  <a:pos x="58" y="10"/>
                </a:cxn>
                <a:cxn ang="0">
                  <a:pos x="52" y="10"/>
                </a:cxn>
                <a:cxn ang="0">
                  <a:pos x="44" y="16"/>
                </a:cxn>
                <a:cxn ang="0">
                  <a:pos x="40" y="14"/>
                </a:cxn>
                <a:cxn ang="0">
                  <a:pos x="29" y="10"/>
                </a:cxn>
                <a:cxn ang="0">
                  <a:pos x="17" y="5"/>
                </a:cxn>
                <a:cxn ang="0">
                  <a:pos x="14" y="2"/>
                </a:cxn>
                <a:cxn ang="0">
                  <a:pos x="8" y="2"/>
                </a:cxn>
                <a:cxn ang="0">
                  <a:pos x="2" y="8"/>
                </a:cxn>
              </a:cxnLst>
              <a:rect l="0" t="0" r="r" b="b"/>
              <a:pathLst>
                <a:path w="65" h="95">
                  <a:moveTo>
                    <a:pt x="2" y="8"/>
                  </a:moveTo>
                  <a:cubicBezTo>
                    <a:pt x="8" y="16"/>
                    <a:pt x="5" y="17"/>
                    <a:pt x="8" y="22"/>
                  </a:cubicBezTo>
                  <a:cubicBezTo>
                    <a:pt x="11" y="27"/>
                    <a:pt x="11" y="34"/>
                    <a:pt x="6" y="41"/>
                  </a:cubicBezTo>
                  <a:cubicBezTo>
                    <a:pt x="0" y="47"/>
                    <a:pt x="3" y="52"/>
                    <a:pt x="2" y="59"/>
                  </a:cubicBezTo>
                  <a:cubicBezTo>
                    <a:pt x="18" y="70"/>
                    <a:pt x="24" y="75"/>
                    <a:pt x="29" y="78"/>
                  </a:cubicBezTo>
                  <a:cubicBezTo>
                    <a:pt x="35" y="81"/>
                    <a:pt x="29" y="81"/>
                    <a:pt x="32" y="86"/>
                  </a:cubicBezTo>
                  <a:cubicBezTo>
                    <a:pt x="37" y="89"/>
                    <a:pt x="43" y="95"/>
                    <a:pt x="44" y="95"/>
                  </a:cubicBezTo>
                  <a:cubicBezTo>
                    <a:pt x="47" y="91"/>
                    <a:pt x="49" y="91"/>
                    <a:pt x="49" y="86"/>
                  </a:cubicBezTo>
                  <a:cubicBezTo>
                    <a:pt x="49" y="80"/>
                    <a:pt x="52" y="86"/>
                    <a:pt x="52" y="78"/>
                  </a:cubicBezTo>
                  <a:cubicBezTo>
                    <a:pt x="50" y="72"/>
                    <a:pt x="58" y="75"/>
                    <a:pt x="56" y="70"/>
                  </a:cubicBezTo>
                  <a:cubicBezTo>
                    <a:pt x="56" y="67"/>
                    <a:pt x="58" y="72"/>
                    <a:pt x="62" y="66"/>
                  </a:cubicBezTo>
                  <a:cubicBezTo>
                    <a:pt x="61" y="61"/>
                    <a:pt x="58" y="63"/>
                    <a:pt x="58" y="56"/>
                  </a:cubicBezTo>
                  <a:cubicBezTo>
                    <a:pt x="58" y="48"/>
                    <a:pt x="58" y="22"/>
                    <a:pt x="58" y="22"/>
                  </a:cubicBezTo>
                  <a:cubicBezTo>
                    <a:pt x="58" y="22"/>
                    <a:pt x="62" y="14"/>
                    <a:pt x="65" y="11"/>
                  </a:cubicBezTo>
                  <a:cubicBezTo>
                    <a:pt x="62" y="11"/>
                    <a:pt x="59" y="11"/>
                    <a:pt x="58" y="10"/>
                  </a:cubicBezTo>
                  <a:cubicBezTo>
                    <a:pt x="56" y="8"/>
                    <a:pt x="56" y="6"/>
                    <a:pt x="52" y="10"/>
                  </a:cubicBezTo>
                  <a:cubicBezTo>
                    <a:pt x="46" y="13"/>
                    <a:pt x="47" y="17"/>
                    <a:pt x="44" y="16"/>
                  </a:cubicBezTo>
                  <a:cubicBezTo>
                    <a:pt x="44" y="14"/>
                    <a:pt x="43" y="16"/>
                    <a:pt x="40" y="14"/>
                  </a:cubicBezTo>
                  <a:cubicBezTo>
                    <a:pt x="37" y="13"/>
                    <a:pt x="37" y="17"/>
                    <a:pt x="29" y="10"/>
                  </a:cubicBezTo>
                  <a:cubicBezTo>
                    <a:pt x="21" y="2"/>
                    <a:pt x="21" y="10"/>
                    <a:pt x="17" y="5"/>
                  </a:cubicBezTo>
                  <a:cubicBezTo>
                    <a:pt x="15" y="5"/>
                    <a:pt x="12" y="5"/>
                    <a:pt x="14" y="2"/>
                  </a:cubicBezTo>
                  <a:cubicBezTo>
                    <a:pt x="14" y="0"/>
                    <a:pt x="11" y="2"/>
                    <a:pt x="8" y="2"/>
                  </a:cubicBezTo>
                  <a:cubicBezTo>
                    <a:pt x="5" y="3"/>
                    <a:pt x="3" y="6"/>
                    <a:pt x="2" y="8"/>
                  </a:cubicBezTo>
                </a:path>
              </a:pathLst>
            </a:custGeom>
            <a:grpFill/>
            <a:ln w="3175" cmpd="sng">
              <a:solidFill>
                <a:srgbClr val="5B616A"/>
              </a:solidFill>
              <a:round/>
              <a:headEnd/>
              <a:tailEnd/>
            </a:ln>
          </p:spPr>
          <p:txBody>
            <a:bodyPr/>
            <a:lstStyle/>
            <a:p>
              <a:endParaRPr lang="en-GB"/>
            </a:p>
          </p:txBody>
        </p:sp>
        <p:sp>
          <p:nvSpPr>
            <p:cNvPr id="154" name="Freeform 98">
              <a:extLst>
                <a:ext uri="{FF2B5EF4-FFF2-40B4-BE49-F238E27FC236}">
                  <a16:creationId xmlns:a16="http://schemas.microsoft.com/office/drawing/2014/main" id="{31022D7E-D3B4-81D5-6F83-FDFE04F58998}"/>
                </a:ext>
              </a:extLst>
            </p:cNvPr>
            <p:cNvSpPr>
              <a:spLocks/>
            </p:cNvSpPr>
            <p:nvPr/>
          </p:nvSpPr>
          <p:spPr bwMode="auto">
            <a:xfrm>
              <a:off x="5683969" y="5004143"/>
              <a:ext cx="131756" cy="175135"/>
            </a:xfrm>
            <a:custGeom>
              <a:avLst/>
              <a:gdLst/>
              <a:ahLst/>
              <a:cxnLst>
                <a:cxn ang="0">
                  <a:pos x="9" y="8"/>
                </a:cxn>
                <a:cxn ang="0">
                  <a:pos x="11" y="19"/>
                </a:cxn>
                <a:cxn ang="0">
                  <a:pos x="5" y="30"/>
                </a:cxn>
                <a:cxn ang="0">
                  <a:pos x="0" y="55"/>
                </a:cxn>
                <a:cxn ang="0">
                  <a:pos x="3" y="56"/>
                </a:cxn>
                <a:cxn ang="0">
                  <a:pos x="6" y="52"/>
                </a:cxn>
                <a:cxn ang="0">
                  <a:pos x="33" y="52"/>
                </a:cxn>
                <a:cxn ang="0">
                  <a:pos x="38" y="33"/>
                </a:cxn>
                <a:cxn ang="0">
                  <a:pos x="39" y="14"/>
                </a:cxn>
                <a:cxn ang="0">
                  <a:pos x="33" y="0"/>
                </a:cxn>
                <a:cxn ang="0">
                  <a:pos x="29" y="5"/>
                </a:cxn>
                <a:cxn ang="0">
                  <a:pos x="27" y="3"/>
                </a:cxn>
                <a:cxn ang="0">
                  <a:pos x="18" y="6"/>
                </a:cxn>
                <a:cxn ang="0">
                  <a:pos x="15" y="5"/>
                </a:cxn>
                <a:cxn ang="0">
                  <a:pos x="9" y="8"/>
                </a:cxn>
              </a:cxnLst>
              <a:rect l="0" t="0" r="r" b="b"/>
              <a:pathLst>
                <a:path w="42" h="56">
                  <a:moveTo>
                    <a:pt x="9" y="8"/>
                  </a:moveTo>
                  <a:cubicBezTo>
                    <a:pt x="9" y="16"/>
                    <a:pt x="6" y="17"/>
                    <a:pt x="11" y="19"/>
                  </a:cubicBezTo>
                  <a:cubicBezTo>
                    <a:pt x="15" y="22"/>
                    <a:pt x="9" y="25"/>
                    <a:pt x="5" y="30"/>
                  </a:cubicBezTo>
                  <a:cubicBezTo>
                    <a:pt x="0" y="34"/>
                    <a:pt x="0" y="45"/>
                    <a:pt x="0" y="55"/>
                  </a:cubicBezTo>
                  <a:cubicBezTo>
                    <a:pt x="3" y="53"/>
                    <a:pt x="0" y="56"/>
                    <a:pt x="3" y="56"/>
                  </a:cubicBezTo>
                  <a:cubicBezTo>
                    <a:pt x="5" y="55"/>
                    <a:pt x="5" y="53"/>
                    <a:pt x="6" y="52"/>
                  </a:cubicBezTo>
                  <a:cubicBezTo>
                    <a:pt x="9" y="52"/>
                    <a:pt x="29" y="52"/>
                    <a:pt x="33" y="52"/>
                  </a:cubicBezTo>
                  <a:cubicBezTo>
                    <a:pt x="35" y="44"/>
                    <a:pt x="32" y="39"/>
                    <a:pt x="38" y="33"/>
                  </a:cubicBezTo>
                  <a:cubicBezTo>
                    <a:pt x="42" y="27"/>
                    <a:pt x="42" y="19"/>
                    <a:pt x="39" y="14"/>
                  </a:cubicBezTo>
                  <a:cubicBezTo>
                    <a:pt x="36" y="10"/>
                    <a:pt x="39" y="8"/>
                    <a:pt x="33" y="0"/>
                  </a:cubicBezTo>
                  <a:cubicBezTo>
                    <a:pt x="32" y="3"/>
                    <a:pt x="32" y="5"/>
                    <a:pt x="29" y="5"/>
                  </a:cubicBezTo>
                  <a:cubicBezTo>
                    <a:pt x="26" y="5"/>
                    <a:pt x="29" y="5"/>
                    <a:pt x="27" y="3"/>
                  </a:cubicBezTo>
                  <a:cubicBezTo>
                    <a:pt x="23" y="3"/>
                    <a:pt x="20" y="10"/>
                    <a:pt x="18" y="6"/>
                  </a:cubicBezTo>
                  <a:cubicBezTo>
                    <a:pt x="17" y="5"/>
                    <a:pt x="17" y="3"/>
                    <a:pt x="15" y="5"/>
                  </a:cubicBezTo>
                  <a:cubicBezTo>
                    <a:pt x="14" y="8"/>
                    <a:pt x="12" y="0"/>
                    <a:pt x="9" y="8"/>
                  </a:cubicBezTo>
                </a:path>
              </a:pathLst>
            </a:custGeom>
            <a:grpFill/>
            <a:ln w="3175" cmpd="sng">
              <a:solidFill>
                <a:srgbClr val="5B616A"/>
              </a:solidFill>
              <a:round/>
              <a:headEnd/>
              <a:tailEnd/>
            </a:ln>
          </p:spPr>
          <p:txBody>
            <a:bodyPr/>
            <a:lstStyle/>
            <a:p>
              <a:endParaRPr lang="en-GB"/>
            </a:p>
          </p:txBody>
        </p:sp>
        <p:sp>
          <p:nvSpPr>
            <p:cNvPr id="155" name="Freeform 99">
              <a:extLst>
                <a:ext uri="{FF2B5EF4-FFF2-40B4-BE49-F238E27FC236}">
                  <a16:creationId xmlns:a16="http://schemas.microsoft.com/office/drawing/2014/main" id="{F7CDD064-0623-0116-97A7-3638E2D4385B}"/>
                </a:ext>
              </a:extLst>
            </p:cNvPr>
            <p:cNvSpPr>
              <a:spLocks/>
            </p:cNvSpPr>
            <p:nvPr/>
          </p:nvSpPr>
          <p:spPr bwMode="auto">
            <a:xfrm>
              <a:off x="5232462" y="5309426"/>
              <a:ext cx="318143" cy="384013"/>
            </a:xfrm>
            <a:custGeom>
              <a:avLst/>
              <a:gdLst/>
              <a:ahLst/>
              <a:cxnLst>
                <a:cxn ang="0">
                  <a:pos x="95" y="117"/>
                </a:cxn>
                <a:cxn ang="0">
                  <a:pos x="84" y="100"/>
                </a:cxn>
                <a:cxn ang="0">
                  <a:pos x="84" y="73"/>
                </a:cxn>
                <a:cxn ang="0">
                  <a:pos x="98" y="72"/>
                </a:cxn>
                <a:cxn ang="0">
                  <a:pos x="99" y="65"/>
                </a:cxn>
                <a:cxn ang="0">
                  <a:pos x="99" y="59"/>
                </a:cxn>
                <a:cxn ang="0">
                  <a:pos x="99" y="50"/>
                </a:cxn>
                <a:cxn ang="0">
                  <a:pos x="96" y="51"/>
                </a:cxn>
                <a:cxn ang="0">
                  <a:pos x="90" y="51"/>
                </a:cxn>
                <a:cxn ang="0">
                  <a:pos x="85" y="55"/>
                </a:cxn>
                <a:cxn ang="0">
                  <a:pos x="84" y="41"/>
                </a:cxn>
                <a:cxn ang="0">
                  <a:pos x="82" y="24"/>
                </a:cxn>
                <a:cxn ang="0">
                  <a:pos x="82" y="16"/>
                </a:cxn>
                <a:cxn ang="0">
                  <a:pos x="73" y="13"/>
                </a:cxn>
                <a:cxn ang="0">
                  <a:pos x="70" y="11"/>
                </a:cxn>
                <a:cxn ang="0">
                  <a:pos x="64" y="14"/>
                </a:cxn>
                <a:cxn ang="0">
                  <a:pos x="63" y="20"/>
                </a:cxn>
                <a:cxn ang="0">
                  <a:pos x="58" y="22"/>
                </a:cxn>
                <a:cxn ang="0">
                  <a:pos x="47" y="20"/>
                </a:cxn>
                <a:cxn ang="0">
                  <a:pos x="44" y="13"/>
                </a:cxn>
                <a:cxn ang="0">
                  <a:pos x="41" y="5"/>
                </a:cxn>
                <a:cxn ang="0">
                  <a:pos x="31" y="2"/>
                </a:cxn>
                <a:cxn ang="0">
                  <a:pos x="14" y="0"/>
                </a:cxn>
                <a:cxn ang="0">
                  <a:pos x="8" y="3"/>
                </a:cxn>
                <a:cxn ang="0">
                  <a:pos x="14" y="28"/>
                </a:cxn>
                <a:cxn ang="0">
                  <a:pos x="18" y="47"/>
                </a:cxn>
                <a:cxn ang="0">
                  <a:pos x="14" y="67"/>
                </a:cxn>
                <a:cxn ang="0">
                  <a:pos x="5" y="96"/>
                </a:cxn>
                <a:cxn ang="0">
                  <a:pos x="2" y="114"/>
                </a:cxn>
                <a:cxn ang="0">
                  <a:pos x="12" y="110"/>
                </a:cxn>
                <a:cxn ang="0">
                  <a:pos x="22" y="115"/>
                </a:cxn>
                <a:cxn ang="0">
                  <a:pos x="50" y="115"/>
                </a:cxn>
                <a:cxn ang="0">
                  <a:pos x="58" y="117"/>
                </a:cxn>
                <a:cxn ang="0">
                  <a:pos x="72" y="120"/>
                </a:cxn>
                <a:cxn ang="0">
                  <a:pos x="76" y="120"/>
                </a:cxn>
                <a:cxn ang="0">
                  <a:pos x="79" y="121"/>
                </a:cxn>
                <a:cxn ang="0">
                  <a:pos x="95" y="117"/>
                </a:cxn>
              </a:cxnLst>
              <a:rect l="0" t="0" r="r" b="b"/>
              <a:pathLst>
                <a:path w="102" h="123">
                  <a:moveTo>
                    <a:pt x="95" y="117"/>
                  </a:moveTo>
                  <a:cubicBezTo>
                    <a:pt x="90" y="112"/>
                    <a:pt x="84" y="106"/>
                    <a:pt x="84" y="100"/>
                  </a:cubicBezTo>
                  <a:cubicBezTo>
                    <a:pt x="84" y="96"/>
                    <a:pt x="84" y="78"/>
                    <a:pt x="84" y="73"/>
                  </a:cubicBezTo>
                  <a:cubicBezTo>
                    <a:pt x="84" y="70"/>
                    <a:pt x="88" y="72"/>
                    <a:pt x="98" y="72"/>
                  </a:cubicBezTo>
                  <a:cubicBezTo>
                    <a:pt x="101" y="72"/>
                    <a:pt x="98" y="69"/>
                    <a:pt x="99" y="65"/>
                  </a:cubicBezTo>
                  <a:cubicBezTo>
                    <a:pt x="102" y="64"/>
                    <a:pt x="98" y="64"/>
                    <a:pt x="99" y="59"/>
                  </a:cubicBezTo>
                  <a:cubicBezTo>
                    <a:pt x="101" y="53"/>
                    <a:pt x="99" y="51"/>
                    <a:pt x="99" y="50"/>
                  </a:cubicBezTo>
                  <a:cubicBezTo>
                    <a:pt x="99" y="51"/>
                    <a:pt x="99" y="51"/>
                    <a:pt x="96" y="51"/>
                  </a:cubicBezTo>
                  <a:cubicBezTo>
                    <a:pt x="95" y="50"/>
                    <a:pt x="93" y="53"/>
                    <a:pt x="90" y="51"/>
                  </a:cubicBezTo>
                  <a:cubicBezTo>
                    <a:pt x="87" y="51"/>
                    <a:pt x="88" y="55"/>
                    <a:pt x="85" y="55"/>
                  </a:cubicBezTo>
                  <a:cubicBezTo>
                    <a:pt x="82" y="53"/>
                    <a:pt x="88" y="47"/>
                    <a:pt x="84" y="41"/>
                  </a:cubicBezTo>
                  <a:cubicBezTo>
                    <a:pt x="79" y="34"/>
                    <a:pt x="84" y="28"/>
                    <a:pt x="82" y="24"/>
                  </a:cubicBezTo>
                  <a:cubicBezTo>
                    <a:pt x="81" y="19"/>
                    <a:pt x="82" y="19"/>
                    <a:pt x="82" y="16"/>
                  </a:cubicBezTo>
                  <a:cubicBezTo>
                    <a:pt x="82" y="13"/>
                    <a:pt x="70" y="17"/>
                    <a:pt x="73" y="13"/>
                  </a:cubicBezTo>
                  <a:cubicBezTo>
                    <a:pt x="73" y="11"/>
                    <a:pt x="72" y="10"/>
                    <a:pt x="70" y="11"/>
                  </a:cubicBezTo>
                  <a:cubicBezTo>
                    <a:pt x="69" y="13"/>
                    <a:pt x="64" y="10"/>
                    <a:pt x="64" y="14"/>
                  </a:cubicBezTo>
                  <a:cubicBezTo>
                    <a:pt x="64" y="19"/>
                    <a:pt x="63" y="16"/>
                    <a:pt x="63" y="20"/>
                  </a:cubicBezTo>
                  <a:cubicBezTo>
                    <a:pt x="64" y="24"/>
                    <a:pt x="60" y="22"/>
                    <a:pt x="58" y="22"/>
                  </a:cubicBezTo>
                  <a:cubicBezTo>
                    <a:pt x="56" y="20"/>
                    <a:pt x="49" y="25"/>
                    <a:pt x="47" y="20"/>
                  </a:cubicBezTo>
                  <a:cubicBezTo>
                    <a:pt x="46" y="16"/>
                    <a:pt x="44" y="17"/>
                    <a:pt x="44" y="13"/>
                  </a:cubicBezTo>
                  <a:cubicBezTo>
                    <a:pt x="44" y="10"/>
                    <a:pt x="43" y="10"/>
                    <a:pt x="41" y="5"/>
                  </a:cubicBezTo>
                  <a:cubicBezTo>
                    <a:pt x="41" y="0"/>
                    <a:pt x="41" y="0"/>
                    <a:pt x="31" y="2"/>
                  </a:cubicBezTo>
                  <a:cubicBezTo>
                    <a:pt x="18" y="2"/>
                    <a:pt x="20" y="0"/>
                    <a:pt x="14" y="0"/>
                  </a:cubicBezTo>
                  <a:cubicBezTo>
                    <a:pt x="9" y="3"/>
                    <a:pt x="6" y="2"/>
                    <a:pt x="8" y="3"/>
                  </a:cubicBezTo>
                  <a:cubicBezTo>
                    <a:pt x="8" y="6"/>
                    <a:pt x="17" y="25"/>
                    <a:pt x="14" y="28"/>
                  </a:cubicBezTo>
                  <a:cubicBezTo>
                    <a:pt x="11" y="33"/>
                    <a:pt x="15" y="41"/>
                    <a:pt x="18" y="47"/>
                  </a:cubicBezTo>
                  <a:cubicBezTo>
                    <a:pt x="20" y="53"/>
                    <a:pt x="20" y="62"/>
                    <a:pt x="14" y="67"/>
                  </a:cubicBezTo>
                  <a:cubicBezTo>
                    <a:pt x="5" y="73"/>
                    <a:pt x="8" y="90"/>
                    <a:pt x="5" y="96"/>
                  </a:cubicBezTo>
                  <a:cubicBezTo>
                    <a:pt x="0" y="103"/>
                    <a:pt x="3" y="104"/>
                    <a:pt x="2" y="114"/>
                  </a:cubicBezTo>
                  <a:cubicBezTo>
                    <a:pt x="8" y="114"/>
                    <a:pt x="8" y="114"/>
                    <a:pt x="12" y="110"/>
                  </a:cubicBezTo>
                  <a:cubicBezTo>
                    <a:pt x="18" y="107"/>
                    <a:pt x="17" y="115"/>
                    <a:pt x="22" y="115"/>
                  </a:cubicBezTo>
                  <a:cubicBezTo>
                    <a:pt x="26" y="115"/>
                    <a:pt x="46" y="115"/>
                    <a:pt x="50" y="115"/>
                  </a:cubicBezTo>
                  <a:cubicBezTo>
                    <a:pt x="55" y="115"/>
                    <a:pt x="56" y="114"/>
                    <a:pt x="58" y="117"/>
                  </a:cubicBezTo>
                  <a:cubicBezTo>
                    <a:pt x="60" y="123"/>
                    <a:pt x="69" y="118"/>
                    <a:pt x="72" y="120"/>
                  </a:cubicBezTo>
                  <a:cubicBezTo>
                    <a:pt x="75" y="121"/>
                    <a:pt x="75" y="121"/>
                    <a:pt x="76" y="120"/>
                  </a:cubicBezTo>
                  <a:cubicBezTo>
                    <a:pt x="76" y="118"/>
                    <a:pt x="78" y="121"/>
                    <a:pt x="79" y="121"/>
                  </a:cubicBezTo>
                  <a:cubicBezTo>
                    <a:pt x="82" y="120"/>
                    <a:pt x="95" y="117"/>
                    <a:pt x="95" y="117"/>
                  </a:cubicBezTo>
                </a:path>
              </a:pathLst>
            </a:custGeom>
            <a:grpFill/>
            <a:ln w="3175" cmpd="sng">
              <a:solidFill>
                <a:srgbClr val="5B616A"/>
              </a:solidFill>
              <a:round/>
              <a:headEnd/>
              <a:tailEnd/>
            </a:ln>
          </p:spPr>
          <p:txBody>
            <a:bodyPr/>
            <a:lstStyle/>
            <a:p>
              <a:endParaRPr lang="en-GB"/>
            </a:p>
          </p:txBody>
        </p:sp>
        <p:sp>
          <p:nvSpPr>
            <p:cNvPr id="156" name="Freeform 100">
              <a:extLst>
                <a:ext uri="{FF2B5EF4-FFF2-40B4-BE49-F238E27FC236}">
                  <a16:creationId xmlns:a16="http://schemas.microsoft.com/office/drawing/2014/main" id="{48149A67-B6CA-3333-8F7A-085643965767}"/>
                </a:ext>
              </a:extLst>
            </p:cNvPr>
            <p:cNvSpPr>
              <a:spLocks/>
            </p:cNvSpPr>
            <p:nvPr/>
          </p:nvSpPr>
          <p:spPr bwMode="auto">
            <a:xfrm>
              <a:off x="5494369" y="5381729"/>
              <a:ext cx="289221" cy="313317"/>
            </a:xfrm>
            <a:custGeom>
              <a:avLst/>
              <a:gdLst/>
              <a:ahLst/>
              <a:cxnLst>
                <a:cxn ang="0">
                  <a:pos x="26" y="95"/>
                </a:cxn>
                <a:cxn ang="0">
                  <a:pos x="11" y="94"/>
                </a:cxn>
                <a:cxn ang="0">
                  <a:pos x="0" y="76"/>
                </a:cxn>
                <a:cxn ang="0">
                  <a:pos x="0" y="50"/>
                </a:cxn>
                <a:cxn ang="0">
                  <a:pos x="14" y="48"/>
                </a:cxn>
                <a:cxn ang="0">
                  <a:pos x="15" y="42"/>
                </a:cxn>
                <a:cxn ang="0">
                  <a:pos x="15" y="36"/>
                </a:cxn>
                <a:cxn ang="0">
                  <a:pos x="15" y="27"/>
                </a:cxn>
                <a:cxn ang="0">
                  <a:pos x="23" y="31"/>
                </a:cxn>
                <a:cxn ang="0">
                  <a:pos x="29" y="36"/>
                </a:cxn>
                <a:cxn ang="0">
                  <a:pos x="40" y="36"/>
                </a:cxn>
                <a:cxn ang="0">
                  <a:pos x="41" y="36"/>
                </a:cxn>
                <a:cxn ang="0">
                  <a:pos x="46" y="41"/>
                </a:cxn>
                <a:cxn ang="0">
                  <a:pos x="53" y="47"/>
                </a:cxn>
                <a:cxn ang="0">
                  <a:pos x="59" y="50"/>
                </a:cxn>
                <a:cxn ang="0">
                  <a:pos x="63" y="45"/>
                </a:cxn>
                <a:cxn ang="0">
                  <a:pos x="56" y="42"/>
                </a:cxn>
                <a:cxn ang="0">
                  <a:pos x="50" y="35"/>
                </a:cxn>
                <a:cxn ang="0">
                  <a:pos x="52" y="22"/>
                </a:cxn>
                <a:cxn ang="0">
                  <a:pos x="52" y="13"/>
                </a:cxn>
                <a:cxn ang="0">
                  <a:pos x="55" y="5"/>
                </a:cxn>
                <a:cxn ang="0">
                  <a:pos x="70" y="0"/>
                </a:cxn>
                <a:cxn ang="0">
                  <a:pos x="76" y="6"/>
                </a:cxn>
                <a:cxn ang="0">
                  <a:pos x="79" y="8"/>
                </a:cxn>
                <a:cxn ang="0">
                  <a:pos x="87" y="13"/>
                </a:cxn>
                <a:cxn ang="0">
                  <a:pos x="90" y="16"/>
                </a:cxn>
                <a:cxn ang="0">
                  <a:pos x="90" y="20"/>
                </a:cxn>
                <a:cxn ang="0">
                  <a:pos x="91" y="27"/>
                </a:cxn>
                <a:cxn ang="0">
                  <a:pos x="90" y="31"/>
                </a:cxn>
                <a:cxn ang="0">
                  <a:pos x="90" y="38"/>
                </a:cxn>
                <a:cxn ang="0">
                  <a:pos x="90" y="44"/>
                </a:cxn>
                <a:cxn ang="0">
                  <a:pos x="85" y="53"/>
                </a:cxn>
                <a:cxn ang="0">
                  <a:pos x="88" y="58"/>
                </a:cxn>
                <a:cxn ang="0">
                  <a:pos x="66" y="67"/>
                </a:cxn>
                <a:cxn ang="0">
                  <a:pos x="67" y="73"/>
                </a:cxn>
                <a:cxn ang="0">
                  <a:pos x="56" y="76"/>
                </a:cxn>
                <a:cxn ang="0">
                  <a:pos x="52" y="84"/>
                </a:cxn>
                <a:cxn ang="0">
                  <a:pos x="40" y="97"/>
                </a:cxn>
                <a:cxn ang="0">
                  <a:pos x="32" y="97"/>
                </a:cxn>
                <a:cxn ang="0">
                  <a:pos x="26" y="95"/>
                </a:cxn>
              </a:cxnLst>
              <a:rect l="0" t="0" r="r" b="b"/>
              <a:pathLst>
                <a:path w="93" h="101">
                  <a:moveTo>
                    <a:pt x="26" y="95"/>
                  </a:moveTo>
                  <a:cubicBezTo>
                    <a:pt x="23" y="90"/>
                    <a:pt x="18" y="92"/>
                    <a:pt x="11" y="94"/>
                  </a:cubicBezTo>
                  <a:cubicBezTo>
                    <a:pt x="6" y="89"/>
                    <a:pt x="0" y="83"/>
                    <a:pt x="0" y="76"/>
                  </a:cubicBezTo>
                  <a:cubicBezTo>
                    <a:pt x="0" y="73"/>
                    <a:pt x="0" y="55"/>
                    <a:pt x="0" y="50"/>
                  </a:cubicBezTo>
                  <a:cubicBezTo>
                    <a:pt x="0" y="47"/>
                    <a:pt x="5" y="48"/>
                    <a:pt x="14" y="48"/>
                  </a:cubicBezTo>
                  <a:cubicBezTo>
                    <a:pt x="17" y="48"/>
                    <a:pt x="14" y="45"/>
                    <a:pt x="15" y="42"/>
                  </a:cubicBezTo>
                  <a:cubicBezTo>
                    <a:pt x="18" y="41"/>
                    <a:pt x="14" y="41"/>
                    <a:pt x="15" y="36"/>
                  </a:cubicBezTo>
                  <a:cubicBezTo>
                    <a:pt x="17" y="30"/>
                    <a:pt x="15" y="28"/>
                    <a:pt x="15" y="27"/>
                  </a:cubicBezTo>
                  <a:cubicBezTo>
                    <a:pt x="23" y="27"/>
                    <a:pt x="17" y="35"/>
                    <a:pt x="23" y="31"/>
                  </a:cubicBezTo>
                  <a:cubicBezTo>
                    <a:pt x="31" y="27"/>
                    <a:pt x="23" y="35"/>
                    <a:pt x="29" y="36"/>
                  </a:cubicBezTo>
                  <a:cubicBezTo>
                    <a:pt x="37" y="38"/>
                    <a:pt x="38" y="39"/>
                    <a:pt x="40" y="36"/>
                  </a:cubicBezTo>
                  <a:cubicBezTo>
                    <a:pt x="40" y="31"/>
                    <a:pt x="41" y="33"/>
                    <a:pt x="41" y="36"/>
                  </a:cubicBezTo>
                  <a:cubicBezTo>
                    <a:pt x="43" y="38"/>
                    <a:pt x="44" y="41"/>
                    <a:pt x="46" y="41"/>
                  </a:cubicBezTo>
                  <a:cubicBezTo>
                    <a:pt x="49" y="41"/>
                    <a:pt x="50" y="42"/>
                    <a:pt x="53" y="47"/>
                  </a:cubicBezTo>
                  <a:cubicBezTo>
                    <a:pt x="56" y="53"/>
                    <a:pt x="56" y="53"/>
                    <a:pt x="59" y="50"/>
                  </a:cubicBezTo>
                  <a:cubicBezTo>
                    <a:pt x="61" y="48"/>
                    <a:pt x="61" y="58"/>
                    <a:pt x="63" y="45"/>
                  </a:cubicBezTo>
                  <a:cubicBezTo>
                    <a:pt x="63" y="33"/>
                    <a:pt x="61" y="44"/>
                    <a:pt x="56" y="42"/>
                  </a:cubicBezTo>
                  <a:cubicBezTo>
                    <a:pt x="53" y="41"/>
                    <a:pt x="52" y="38"/>
                    <a:pt x="50" y="35"/>
                  </a:cubicBezTo>
                  <a:cubicBezTo>
                    <a:pt x="49" y="31"/>
                    <a:pt x="55" y="25"/>
                    <a:pt x="52" y="22"/>
                  </a:cubicBezTo>
                  <a:cubicBezTo>
                    <a:pt x="50" y="17"/>
                    <a:pt x="56" y="19"/>
                    <a:pt x="52" y="13"/>
                  </a:cubicBezTo>
                  <a:cubicBezTo>
                    <a:pt x="49" y="10"/>
                    <a:pt x="55" y="11"/>
                    <a:pt x="55" y="5"/>
                  </a:cubicBezTo>
                  <a:cubicBezTo>
                    <a:pt x="55" y="0"/>
                    <a:pt x="64" y="2"/>
                    <a:pt x="70" y="0"/>
                  </a:cubicBezTo>
                  <a:cubicBezTo>
                    <a:pt x="72" y="5"/>
                    <a:pt x="75" y="3"/>
                    <a:pt x="76" y="6"/>
                  </a:cubicBezTo>
                  <a:cubicBezTo>
                    <a:pt x="78" y="10"/>
                    <a:pt x="78" y="5"/>
                    <a:pt x="79" y="8"/>
                  </a:cubicBezTo>
                  <a:cubicBezTo>
                    <a:pt x="81" y="11"/>
                    <a:pt x="79" y="8"/>
                    <a:pt x="87" y="13"/>
                  </a:cubicBezTo>
                  <a:cubicBezTo>
                    <a:pt x="87" y="16"/>
                    <a:pt x="87" y="13"/>
                    <a:pt x="90" y="16"/>
                  </a:cubicBezTo>
                  <a:cubicBezTo>
                    <a:pt x="91" y="17"/>
                    <a:pt x="88" y="17"/>
                    <a:pt x="90" y="20"/>
                  </a:cubicBezTo>
                  <a:cubicBezTo>
                    <a:pt x="93" y="22"/>
                    <a:pt x="93" y="24"/>
                    <a:pt x="91" y="27"/>
                  </a:cubicBezTo>
                  <a:cubicBezTo>
                    <a:pt x="88" y="28"/>
                    <a:pt x="91" y="30"/>
                    <a:pt x="90" y="31"/>
                  </a:cubicBezTo>
                  <a:cubicBezTo>
                    <a:pt x="88" y="33"/>
                    <a:pt x="90" y="35"/>
                    <a:pt x="90" y="38"/>
                  </a:cubicBezTo>
                  <a:cubicBezTo>
                    <a:pt x="88" y="42"/>
                    <a:pt x="93" y="44"/>
                    <a:pt x="90" y="44"/>
                  </a:cubicBezTo>
                  <a:cubicBezTo>
                    <a:pt x="85" y="44"/>
                    <a:pt x="88" y="50"/>
                    <a:pt x="85" y="53"/>
                  </a:cubicBezTo>
                  <a:cubicBezTo>
                    <a:pt x="84" y="55"/>
                    <a:pt x="87" y="56"/>
                    <a:pt x="88" y="58"/>
                  </a:cubicBezTo>
                  <a:cubicBezTo>
                    <a:pt x="87" y="59"/>
                    <a:pt x="67" y="67"/>
                    <a:pt x="66" y="67"/>
                  </a:cubicBezTo>
                  <a:cubicBezTo>
                    <a:pt x="64" y="67"/>
                    <a:pt x="66" y="72"/>
                    <a:pt x="67" y="73"/>
                  </a:cubicBezTo>
                  <a:cubicBezTo>
                    <a:pt x="64" y="75"/>
                    <a:pt x="61" y="73"/>
                    <a:pt x="56" y="76"/>
                  </a:cubicBezTo>
                  <a:cubicBezTo>
                    <a:pt x="52" y="80"/>
                    <a:pt x="56" y="83"/>
                    <a:pt x="52" y="84"/>
                  </a:cubicBezTo>
                  <a:cubicBezTo>
                    <a:pt x="46" y="87"/>
                    <a:pt x="43" y="92"/>
                    <a:pt x="40" y="97"/>
                  </a:cubicBezTo>
                  <a:cubicBezTo>
                    <a:pt x="37" y="101"/>
                    <a:pt x="35" y="95"/>
                    <a:pt x="32" y="97"/>
                  </a:cubicBezTo>
                  <a:cubicBezTo>
                    <a:pt x="31" y="98"/>
                    <a:pt x="31" y="95"/>
                    <a:pt x="26" y="95"/>
                  </a:cubicBezTo>
                </a:path>
              </a:pathLst>
            </a:custGeom>
            <a:grpFill/>
            <a:ln w="3175" cmpd="sng">
              <a:solidFill>
                <a:srgbClr val="5B616A"/>
              </a:solidFill>
              <a:round/>
              <a:headEnd/>
              <a:tailEnd/>
            </a:ln>
          </p:spPr>
          <p:txBody>
            <a:bodyPr/>
            <a:lstStyle/>
            <a:p>
              <a:endParaRPr lang="en-GB"/>
            </a:p>
          </p:txBody>
        </p:sp>
        <p:sp>
          <p:nvSpPr>
            <p:cNvPr id="157" name="Freeform 101">
              <a:extLst>
                <a:ext uri="{FF2B5EF4-FFF2-40B4-BE49-F238E27FC236}">
                  <a16:creationId xmlns:a16="http://schemas.microsoft.com/office/drawing/2014/main" id="{E2419308-3481-A81D-44C0-717E6E40BF39}"/>
                </a:ext>
              </a:extLst>
            </p:cNvPr>
            <p:cNvSpPr>
              <a:spLocks/>
            </p:cNvSpPr>
            <p:nvPr/>
          </p:nvSpPr>
          <p:spPr bwMode="auto">
            <a:xfrm>
              <a:off x="5693609" y="5455640"/>
              <a:ext cx="271546" cy="507733"/>
            </a:xfrm>
            <a:custGeom>
              <a:avLst/>
              <a:gdLst/>
              <a:ahLst/>
              <a:cxnLst>
                <a:cxn ang="0">
                  <a:pos x="17" y="163"/>
                </a:cxn>
                <a:cxn ang="0">
                  <a:pos x="23" y="163"/>
                </a:cxn>
                <a:cxn ang="0">
                  <a:pos x="21" y="156"/>
                </a:cxn>
                <a:cxn ang="0">
                  <a:pos x="34" y="145"/>
                </a:cxn>
                <a:cxn ang="0">
                  <a:pos x="43" y="132"/>
                </a:cxn>
                <a:cxn ang="0">
                  <a:pos x="44" y="120"/>
                </a:cxn>
                <a:cxn ang="0">
                  <a:pos x="41" y="114"/>
                </a:cxn>
                <a:cxn ang="0">
                  <a:pos x="38" y="101"/>
                </a:cxn>
                <a:cxn ang="0">
                  <a:pos x="37" y="93"/>
                </a:cxn>
                <a:cxn ang="0">
                  <a:pos x="43" y="87"/>
                </a:cxn>
                <a:cxn ang="0">
                  <a:pos x="53" y="78"/>
                </a:cxn>
                <a:cxn ang="0">
                  <a:pos x="69" y="65"/>
                </a:cxn>
                <a:cxn ang="0">
                  <a:pos x="82" y="48"/>
                </a:cxn>
                <a:cxn ang="0">
                  <a:pos x="85" y="42"/>
                </a:cxn>
                <a:cxn ang="0">
                  <a:pos x="82" y="31"/>
                </a:cxn>
                <a:cxn ang="0">
                  <a:pos x="82" y="12"/>
                </a:cxn>
                <a:cxn ang="0">
                  <a:pos x="82" y="0"/>
                </a:cxn>
                <a:cxn ang="0">
                  <a:pos x="70" y="8"/>
                </a:cxn>
                <a:cxn ang="0">
                  <a:pos x="63" y="8"/>
                </a:cxn>
                <a:cxn ang="0">
                  <a:pos x="55" y="11"/>
                </a:cxn>
                <a:cxn ang="0">
                  <a:pos x="47" y="11"/>
                </a:cxn>
                <a:cxn ang="0">
                  <a:pos x="37" y="9"/>
                </a:cxn>
                <a:cxn ang="0">
                  <a:pos x="35" y="14"/>
                </a:cxn>
                <a:cxn ang="0">
                  <a:pos x="35" y="26"/>
                </a:cxn>
                <a:cxn ang="0">
                  <a:pos x="43" y="36"/>
                </a:cxn>
                <a:cxn ang="0">
                  <a:pos x="46" y="48"/>
                </a:cxn>
                <a:cxn ang="0">
                  <a:pos x="44" y="56"/>
                </a:cxn>
                <a:cxn ang="0">
                  <a:pos x="41" y="61"/>
                </a:cxn>
                <a:cxn ang="0">
                  <a:pos x="40" y="65"/>
                </a:cxn>
                <a:cxn ang="0">
                  <a:pos x="35" y="56"/>
                </a:cxn>
                <a:cxn ang="0">
                  <a:pos x="35" y="47"/>
                </a:cxn>
                <a:cxn ang="0">
                  <a:pos x="29" y="39"/>
                </a:cxn>
                <a:cxn ang="0">
                  <a:pos x="24" y="34"/>
                </a:cxn>
                <a:cxn ang="0">
                  <a:pos x="2" y="43"/>
                </a:cxn>
                <a:cxn ang="0">
                  <a:pos x="3" y="50"/>
                </a:cxn>
                <a:cxn ang="0">
                  <a:pos x="12" y="56"/>
                </a:cxn>
                <a:cxn ang="0">
                  <a:pos x="21" y="61"/>
                </a:cxn>
                <a:cxn ang="0">
                  <a:pos x="23" y="67"/>
                </a:cxn>
                <a:cxn ang="0">
                  <a:pos x="21" y="82"/>
                </a:cxn>
                <a:cxn ang="0">
                  <a:pos x="21" y="87"/>
                </a:cxn>
                <a:cxn ang="0">
                  <a:pos x="23" y="96"/>
                </a:cxn>
                <a:cxn ang="0">
                  <a:pos x="17" y="109"/>
                </a:cxn>
                <a:cxn ang="0">
                  <a:pos x="9" y="118"/>
                </a:cxn>
                <a:cxn ang="0">
                  <a:pos x="15" y="156"/>
                </a:cxn>
                <a:cxn ang="0">
                  <a:pos x="17" y="163"/>
                </a:cxn>
              </a:cxnLst>
              <a:rect l="0" t="0" r="r" b="b"/>
              <a:pathLst>
                <a:path w="87" h="163">
                  <a:moveTo>
                    <a:pt x="17" y="163"/>
                  </a:moveTo>
                  <a:cubicBezTo>
                    <a:pt x="23" y="163"/>
                    <a:pt x="23" y="163"/>
                    <a:pt x="23" y="163"/>
                  </a:cubicBezTo>
                  <a:cubicBezTo>
                    <a:pt x="24" y="152"/>
                    <a:pt x="21" y="160"/>
                    <a:pt x="21" y="156"/>
                  </a:cubicBezTo>
                  <a:cubicBezTo>
                    <a:pt x="20" y="152"/>
                    <a:pt x="26" y="148"/>
                    <a:pt x="34" y="145"/>
                  </a:cubicBezTo>
                  <a:cubicBezTo>
                    <a:pt x="41" y="142"/>
                    <a:pt x="44" y="137"/>
                    <a:pt x="43" y="132"/>
                  </a:cubicBezTo>
                  <a:cubicBezTo>
                    <a:pt x="41" y="129"/>
                    <a:pt x="44" y="129"/>
                    <a:pt x="44" y="120"/>
                  </a:cubicBezTo>
                  <a:cubicBezTo>
                    <a:pt x="43" y="110"/>
                    <a:pt x="43" y="121"/>
                    <a:pt x="41" y="114"/>
                  </a:cubicBezTo>
                  <a:cubicBezTo>
                    <a:pt x="40" y="104"/>
                    <a:pt x="41" y="106"/>
                    <a:pt x="38" y="101"/>
                  </a:cubicBezTo>
                  <a:cubicBezTo>
                    <a:pt x="35" y="98"/>
                    <a:pt x="37" y="96"/>
                    <a:pt x="37" y="93"/>
                  </a:cubicBezTo>
                  <a:cubicBezTo>
                    <a:pt x="37" y="90"/>
                    <a:pt x="38" y="95"/>
                    <a:pt x="43" y="87"/>
                  </a:cubicBezTo>
                  <a:cubicBezTo>
                    <a:pt x="49" y="81"/>
                    <a:pt x="47" y="87"/>
                    <a:pt x="53" y="78"/>
                  </a:cubicBezTo>
                  <a:cubicBezTo>
                    <a:pt x="58" y="67"/>
                    <a:pt x="64" y="67"/>
                    <a:pt x="69" y="65"/>
                  </a:cubicBezTo>
                  <a:cubicBezTo>
                    <a:pt x="75" y="64"/>
                    <a:pt x="78" y="57"/>
                    <a:pt x="82" y="48"/>
                  </a:cubicBezTo>
                  <a:cubicBezTo>
                    <a:pt x="85" y="42"/>
                    <a:pt x="82" y="47"/>
                    <a:pt x="85" y="42"/>
                  </a:cubicBezTo>
                  <a:cubicBezTo>
                    <a:pt x="87" y="37"/>
                    <a:pt x="82" y="40"/>
                    <a:pt x="82" y="31"/>
                  </a:cubicBezTo>
                  <a:cubicBezTo>
                    <a:pt x="84" y="23"/>
                    <a:pt x="84" y="18"/>
                    <a:pt x="82" y="12"/>
                  </a:cubicBezTo>
                  <a:cubicBezTo>
                    <a:pt x="81" y="3"/>
                    <a:pt x="87" y="8"/>
                    <a:pt x="82" y="0"/>
                  </a:cubicBezTo>
                  <a:cubicBezTo>
                    <a:pt x="79" y="3"/>
                    <a:pt x="76" y="4"/>
                    <a:pt x="70" y="8"/>
                  </a:cubicBezTo>
                  <a:cubicBezTo>
                    <a:pt x="64" y="11"/>
                    <a:pt x="63" y="3"/>
                    <a:pt x="63" y="8"/>
                  </a:cubicBezTo>
                  <a:cubicBezTo>
                    <a:pt x="61" y="12"/>
                    <a:pt x="56" y="12"/>
                    <a:pt x="55" y="11"/>
                  </a:cubicBezTo>
                  <a:cubicBezTo>
                    <a:pt x="53" y="9"/>
                    <a:pt x="50" y="14"/>
                    <a:pt x="47" y="11"/>
                  </a:cubicBezTo>
                  <a:cubicBezTo>
                    <a:pt x="44" y="6"/>
                    <a:pt x="44" y="12"/>
                    <a:pt x="37" y="9"/>
                  </a:cubicBezTo>
                  <a:cubicBezTo>
                    <a:pt x="35" y="11"/>
                    <a:pt x="37" y="12"/>
                    <a:pt x="35" y="14"/>
                  </a:cubicBezTo>
                  <a:cubicBezTo>
                    <a:pt x="34" y="17"/>
                    <a:pt x="35" y="22"/>
                    <a:pt x="35" y="26"/>
                  </a:cubicBezTo>
                  <a:cubicBezTo>
                    <a:pt x="37" y="29"/>
                    <a:pt x="38" y="29"/>
                    <a:pt x="43" y="36"/>
                  </a:cubicBezTo>
                  <a:cubicBezTo>
                    <a:pt x="49" y="42"/>
                    <a:pt x="46" y="43"/>
                    <a:pt x="46" y="48"/>
                  </a:cubicBezTo>
                  <a:cubicBezTo>
                    <a:pt x="46" y="53"/>
                    <a:pt x="46" y="54"/>
                    <a:pt x="44" y="56"/>
                  </a:cubicBezTo>
                  <a:cubicBezTo>
                    <a:pt x="41" y="56"/>
                    <a:pt x="40" y="57"/>
                    <a:pt x="41" y="61"/>
                  </a:cubicBezTo>
                  <a:cubicBezTo>
                    <a:pt x="41" y="64"/>
                    <a:pt x="41" y="67"/>
                    <a:pt x="40" y="65"/>
                  </a:cubicBezTo>
                  <a:cubicBezTo>
                    <a:pt x="38" y="65"/>
                    <a:pt x="40" y="62"/>
                    <a:pt x="35" y="56"/>
                  </a:cubicBezTo>
                  <a:cubicBezTo>
                    <a:pt x="31" y="51"/>
                    <a:pt x="35" y="53"/>
                    <a:pt x="35" y="47"/>
                  </a:cubicBezTo>
                  <a:cubicBezTo>
                    <a:pt x="37" y="40"/>
                    <a:pt x="35" y="37"/>
                    <a:pt x="29" y="39"/>
                  </a:cubicBezTo>
                  <a:cubicBezTo>
                    <a:pt x="27" y="40"/>
                    <a:pt x="26" y="37"/>
                    <a:pt x="24" y="34"/>
                  </a:cubicBezTo>
                  <a:cubicBezTo>
                    <a:pt x="23" y="36"/>
                    <a:pt x="3" y="43"/>
                    <a:pt x="2" y="43"/>
                  </a:cubicBezTo>
                  <a:cubicBezTo>
                    <a:pt x="0" y="43"/>
                    <a:pt x="2" y="48"/>
                    <a:pt x="3" y="50"/>
                  </a:cubicBezTo>
                  <a:cubicBezTo>
                    <a:pt x="2" y="57"/>
                    <a:pt x="8" y="51"/>
                    <a:pt x="12" y="56"/>
                  </a:cubicBezTo>
                  <a:cubicBezTo>
                    <a:pt x="17" y="59"/>
                    <a:pt x="18" y="57"/>
                    <a:pt x="21" y="61"/>
                  </a:cubicBezTo>
                  <a:cubicBezTo>
                    <a:pt x="24" y="62"/>
                    <a:pt x="21" y="62"/>
                    <a:pt x="23" y="67"/>
                  </a:cubicBezTo>
                  <a:cubicBezTo>
                    <a:pt x="24" y="70"/>
                    <a:pt x="23" y="82"/>
                    <a:pt x="21" y="82"/>
                  </a:cubicBezTo>
                  <a:cubicBezTo>
                    <a:pt x="20" y="82"/>
                    <a:pt x="23" y="84"/>
                    <a:pt x="21" y="87"/>
                  </a:cubicBezTo>
                  <a:cubicBezTo>
                    <a:pt x="20" y="92"/>
                    <a:pt x="26" y="90"/>
                    <a:pt x="23" y="96"/>
                  </a:cubicBezTo>
                  <a:cubicBezTo>
                    <a:pt x="17" y="104"/>
                    <a:pt x="20" y="106"/>
                    <a:pt x="17" y="109"/>
                  </a:cubicBezTo>
                  <a:cubicBezTo>
                    <a:pt x="15" y="112"/>
                    <a:pt x="9" y="118"/>
                    <a:pt x="9" y="118"/>
                  </a:cubicBezTo>
                  <a:cubicBezTo>
                    <a:pt x="12" y="126"/>
                    <a:pt x="17" y="146"/>
                    <a:pt x="15" y="156"/>
                  </a:cubicBezTo>
                  <a:cubicBezTo>
                    <a:pt x="17" y="163"/>
                    <a:pt x="17" y="163"/>
                    <a:pt x="17" y="163"/>
                  </a:cubicBezTo>
                  <a:close/>
                </a:path>
              </a:pathLst>
            </a:custGeom>
            <a:grpFill/>
            <a:ln w="3175" cmpd="sng">
              <a:solidFill>
                <a:srgbClr val="5B616A"/>
              </a:solidFill>
              <a:round/>
              <a:headEnd/>
              <a:tailEnd/>
            </a:ln>
          </p:spPr>
          <p:txBody>
            <a:bodyPr/>
            <a:lstStyle/>
            <a:p>
              <a:endParaRPr lang="en-GB"/>
            </a:p>
          </p:txBody>
        </p:sp>
        <p:sp>
          <p:nvSpPr>
            <p:cNvPr id="158" name="Freeform 102">
              <a:extLst>
                <a:ext uri="{FF2B5EF4-FFF2-40B4-BE49-F238E27FC236}">
                  <a16:creationId xmlns:a16="http://schemas.microsoft.com/office/drawing/2014/main" id="{860A874C-76D9-6874-B141-96CD7383C2FA}"/>
                </a:ext>
              </a:extLst>
            </p:cNvPr>
            <p:cNvSpPr>
              <a:spLocks/>
            </p:cNvSpPr>
            <p:nvPr/>
          </p:nvSpPr>
          <p:spPr bwMode="auto">
            <a:xfrm>
              <a:off x="5232462" y="5645236"/>
              <a:ext cx="342245" cy="390441"/>
            </a:xfrm>
            <a:custGeom>
              <a:avLst/>
              <a:gdLst/>
              <a:ahLst/>
              <a:cxnLst>
                <a:cxn ang="0">
                  <a:pos x="2" y="6"/>
                </a:cxn>
                <a:cxn ang="0">
                  <a:pos x="15" y="42"/>
                </a:cxn>
                <a:cxn ang="0">
                  <a:pos x="23" y="68"/>
                </a:cxn>
                <a:cxn ang="0">
                  <a:pos x="29" y="101"/>
                </a:cxn>
                <a:cxn ang="0">
                  <a:pos x="40" y="121"/>
                </a:cxn>
                <a:cxn ang="0">
                  <a:pos x="46" y="116"/>
                </a:cxn>
                <a:cxn ang="0">
                  <a:pos x="51" y="124"/>
                </a:cxn>
                <a:cxn ang="0">
                  <a:pos x="60" y="124"/>
                </a:cxn>
                <a:cxn ang="0">
                  <a:pos x="69" y="119"/>
                </a:cxn>
                <a:cxn ang="0">
                  <a:pos x="69" y="82"/>
                </a:cxn>
                <a:cxn ang="0">
                  <a:pos x="69" y="54"/>
                </a:cxn>
                <a:cxn ang="0">
                  <a:pos x="77" y="54"/>
                </a:cxn>
                <a:cxn ang="0">
                  <a:pos x="77" y="17"/>
                </a:cxn>
                <a:cxn ang="0">
                  <a:pos x="87" y="14"/>
                </a:cxn>
                <a:cxn ang="0">
                  <a:pos x="96" y="15"/>
                </a:cxn>
                <a:cxn ang="0">
                  <a:pos x="102" y="14"/>
                </a:cxn>
                <a:cxn ang="0">
                  <a:pos x="110" y="11"/>
                </a:cxn>
                <a:cxn ang="0">
                  <a:pos x="95" y="9"/>
                </a:cxn>
                <a:cxn ang="0">
                  <a:pos x="80" y="14"/>
                </a:cxn>
                <a:cxn ang="0">
                  <a:pos x="77" y="12"/>
                </a:cxn>
                <a:cxn ang="0">
                  <a:pos x="72" y="12"/>
                </a:cxn>
                <a:cxn ang="0">
                  <a:pos x="58" y="9"/>
                </a:cxn>
                <a:cxn ang="0">
                  <a:pos x="51" y="8"/>
                </a:cxn>
                <a:cxn ang="0">
                  <a:pos x="22" y="8"/>
                </a:cxn>
                <a:cxn ang="0">
                  <a:pos x="12" y="3"/>
                </a:cxn>
                <a:cxn ang="0">
                  <a:pos x="2" y="6"/>
                </a:cxn>
              </a:cxnLst>
              <a:rect l="0" t="0" r="r" b="b"/>
              <a:pathLst>
                <a:path w="110" h="125">
                  <a:moveTo>
                    <a:pt x="2" y="6"/>
                  </a:moveTo>
                  <a:cubicBezTo>
                    <a:pt x="0" y="15"/>
                    <a:pt x="11" y="25"/>
                    <a:pt x="15" y="42"/>
                  </a:cubicBezTo>
                  <a:cubicBezTo>
                    <a:pt x="19" y="57"/>
                    <a:pt x="26" y="49"/>
                    <a:pt x="23" y="68"/>
                  </a:cubicBezTo>
                  <a:cubicBezTo>
                    <a:pt x="23" y="76"/>
                    <a:pt x="28" y="90"/>
                    <a:pt x="29" y="101"/>
                  </a:cubicBezTo>
                  <a:cubicBezTo>
                    <a:pt x="29" y="113"/>
                    <a:pt x="37" y="118"/>
                    <a:pt x="40" y="121"/>
                  </a:cubicBezTo>
                  <a:cubicBezTo>
                    <a:pt x="44" y="119"/>
                    <a:pt x="43" y="113"/>
                    <a:pt x="46" y="116"/>
                  </a:cubicBezTo>
                  <a:cubicBezTo>
                    <a:pt x="49" y="119"/>
                    <a:pt x="44" y="121"/>
                    <a:pt x="51" y="124"/>
                  </a:cubicBezTo>
                  <a:cubicBezTo>
                    <a:pt x="55" y="125"/>
                    <a:pt x="58" y="122"/>
                    <a:pt x="60" y="124"/>
                  </a:cubicBezTo>
                  <a:cubicBezTo>
                    <a:pt x="61" y="125"/>
                    <a:pt x="64" y="121"/>
                    <a:pt x="69" y="119"/>
                  </a:cubicBezTo>
                  <a:cubicBezTo>
                    <a:pt x="69" y="82"/>
                    <a:pt x="69" y="82"/>
                    <a:pt x="69" y="82"/>
                  </a:cubicBezTo>
                  <a:cubicBezTo>
                    <a:pt x="69" y="54"/>
                    <a:pt x="69" y="54"/>
                    <a:pt x="69" y="54"/>
                  </a:cubicBezTo>
                  <a:cubicBezTo>
                    <a:pt x="77" y="54"/>
                    <a:pt x="77" y="54"/>
                    <a:pt x="77" y="54"/>
                  </a:cubicBezTo>
                  <a:cubicBezTo>
                    <a:pt x="77" y="17"/>
                    <a:pt x="77" y="17"/>
                    <a:pt x="77" y="17"/>
                  </a:cubicBezTo>
                  <a:cubicBezTo>
                    <a:pt x="77" y="17"/>
                    <a:pt x="81" y="15"/>
                    <a:pt x="87" y="14"/>
                  </a:cubicBezTo>
                  <a:cubicBezTo>
                    <a:pt x="93" y="14"/>
                    <a:pt x="95" y="12"/>
                    <a:pt x="96" y="15"/>
                  </a:cubicBezTo>
                  <a:cubicBezTo>
                    <a:pt x="98" y="20"/>
                    <a:pt x="99" y="14"/>
                    <a:pt x="102" y="14"/>
                  </a:cubicBezTo>
                  <a:cubicBezTo>
                    <a:pt x="105" y="14"/>
                    <a:pt x="105" y="12"/>
                    <a:pt x="110" y="11"/>
                  </a:cubicBezTo>
                  <a:cubicBezTo>
                    <a:pt x="107" y="6"/>
                    <a:pt x="102" y="8"/>
                    <a:pt x="95" y="9"/>
                  </a:cubicBezTo>
                  <a:cubicBezTo>
                    <a:pt x="95" y="9"/>
                    <a:pt x="83" y="12"/>
                    <a:pt x="80" y="14"/>
                  </a:cubicBezTo>
                  <a:cubicBezTo>
                    <a:pt x="78" y="14"/>
                    <a:pt x="77" y="11"/>
                    <a:pt x="77" y="12"/>
                  </a:cubicBezTo>
                  <a:cubicBezTo>
                    <a:pt x="75" y="14"/>
                    <a:pt x="75" y="14"/>
                    <a:pt x="72" y="12"/>
                  </a:cubicBezTo>
                  <a:cubicBezTo>
                    <a:pt x="69" y="11"/>
                    <a:pt x="60" y="15"/>
                    <a:pt x="58" y="9"/>
                  </a:cubicBezTo>
                  <a:cubicBezTo>
                    <a:pt x="57" y="6"/>
                    <a:pt x="55" y="8"/>
                    <a:pt x="51" y="8"/>
                  </a:cubicBezTo>
                  <a:cubicBezTo>
                    <a:pt x="46" y="8"/>
                    <a:pt x="26" y="8"/>
                    <a:pt x="22" y="8"/>
                  </a:cubicBezTo>
                  <a:cubicBezTo>
                    <a:pt x="17" y="8"/>
                    <a:pt x="19" y="0"/>
                    <a:pt x="12" y="3"/>
                  </a:cubicBezTo>
                  <a:cubicBezTo>
                    <a:pt x="8" y="6"/>
                    <a:pt x="8" y="6"/>
                    <a:pt x="2" y="6"/>
                  </a:cubicBezTo>
                </a:path>
              </a:pathLst>
            </a:custGeom>
            <a:grpFill/>
            <a:ln w="3175" cmpd="sng">
              <a:solidFill>
                <a:srgbClr val="5B616A"/>
              </a:solidFill>
              <a:round/>
              <a:headEnd/>
              <a:tailEnd/>
            </a:ln>
          </p:spPr>
          <p:txBody>
            <a:bodyPr/>
            <a:lstStyle/>
            <a:p>
              <a:endParaRPr lang="en-GB"/>
            </a:p>
          </p:txBody>
        </p:sp>
        <p:sp>
          <p:nvSpPr>
            <p:cNvPr id="159" name="Freeform 103">
              <a:extLst>
                <a:ext uri="{FF2B5EF4-FFF2-40B4-BE49-F238E27FC236}">
                  <a16:creationId xmlns:a16="http://schemas.microsoft.com/office/drawing/2014/main" id="{00D4874F-4C1D-8C85-0799-05AE607A1767}"/>
                </a:ext>
              </a:extLst>
            </p:cNvPr>
            <p:cNvSpPr>
              <a:spLocks/>
            </p:cNvSpPr>
            <p:nvPr/>
          </p:nvSpPr>
          <p:spPr bwMode="auto">
            <a:xfrm>
              <a:off x="5447772" y="5677371"/>
              <a:ext cx="226556" cy="295642"/>
            </a:xfrm>
            <a:custGeom>
              <a:avLst/>
              <a:gdLst/>
              <a:ahLst/>
              <a:cxnLst>
                <a:cxn ang="0">
                  <a:pos x="41" y="0"/>
                </a:cxn>
                <a:cxn ang="0">
                  <a:pos x="34" y="3"/>
                </a:cxn>
                <a:cxn ang="0">
                  <a:pos x="27" y="5"/>
                </a:cxn>
                <a:cxn ang="0">
                  <a:pos x="18" y="3"/>
                </a:cxn>
                <a:cxn ang="0">
                  <a:pos x="8" y="7"/>
                </a:cxn>
                <a:cxn ang="0">
                  <a:pos x="8" y="44"/>
                </a:cxn>
                <a:cxn ang="0">
                  <a:pos x="0" y="44"/>
                </a:cxn>
                <a:cxn ang="0">
                  <a:pos x="0" y="72"/>
                </a:cxn>
                <a:cxn ang="0">
                  <a:pos x="5" y="88"/>
                </a:cxn>
                <a:cxn ang="0">
                  <a:pos x="6" y="94"/>
                </a:cxn>
                <a:cxn ang="0">
                  <a:pos x="17" y="89"/>
                </a:cxn>
                <a:cxn ang="0">
                  <a:pos x="30" y="80"/>
                </a:cxn>
                <a:cxn ang="0">
                  <a:pos x="46" y="75"/>
                </a:cxn>
                <a:cxn ang="0">
                  <a:pos x="55" y="63"/>
                </a:cxn>
                <a:cxn ang="0">
                  <a:pos x="62" y="53"/>
                </a:cxn>
                <a:cxn ang="0">
                  <a:pos x="73" y="46"/>
                </a:cxn>
                <a:cxn ang="0">
                  <a:pos x="65" y="39"/>
                </a:cxn>
                <a:cxn ang="0">
                  <a:pos x="61" y="30"/>
                </a:cxn>
                <a:cxn ang="0">
                  <a:pos x="58" y="25"/>
                </a:cxn>
                <a:cxn ang="0">
                  <a:pos x="47" y="16"/>
                </a:cxn>
                <a:cxn ang="0">
                  <a:pos x="41" y="0"/>
                </a:cxn>
              </a:cxnLst>
              <a:rect l="0" t="0" r="r" b="b"/>
              <a:pathLst>
                <a:path w="73" h="95">
                  <a:moveTo>
                    <a:pt x="41" y="0"/>
                  </a:moveTo>
                  <a:cubicBezTo>
                    <a:pt x="37" y="2"/>
                    <a:pt x="37" y="3"/>
                    <a:pt x="34" y="3"/>
                  </a:cubicBezTo>
                  <a:cubicBezTo>
                    <a:pt x="30" y="3"/>
                    <a:pt x="29" y="10"/>
                    <a:pt x="27" y="5"/>
                  </a:cubicBezTo>
                  <a:cubicBezTo>
                    <a:pt x="26" y="2"/>
                    <a:pt x="24" y="3"/>
                    <a:pt x="18" y="3"/>
                  </a:cubicBezTo>
                  <a:cubicBezTo>
                    <a:pt x="12" y="5"/>
                    <a:pt x="8" y="7"/>
                    <a:pt x="8" y="7"/>
                  </a:cubicBezTo>
                  <a:cubicBezTo>
                    <a:pt x="8" y="44"/>
                    <a:pt x="8" y="44"/>
                    <a:pt x="8" y="44"/>
                  </a:cubicBezTo>
                  <a:cubicBezTo>
                    <a:pt x="0" y="44"/>
                    <a:pt x="0" y="44"/>
                    <a:pt x="0" y="44"/>
                  </a:cubicBezTo>
                  <a:cubicBezTo>
                    <a:pt x="0" y="72"/>
                    <a:pt x="0" y="72"/>
                    <a:pt x="0" y="72"/>
                  </a:cubicBezTo>
                  <a:cubicBezTo>
                    <a:pt x="3" y="75"/>
                    <a:pt x="6" y="84"/>
                    <a:pt x="5" y="88"/>
                  </a:cubicBezTo>
                  <a:cubicBezTo>
                    <a:pt x="3" y="89"/>
                    <a:pt x="3" y="94"/>
                    <a:pt x="6" y="94"/>
                  </a:cubicBezTo>
                  <a:cubicBezTo>
                    <a:pt x="9" y="92"/>
                    <a:pt x="11" y="95"/>
                    <a:pt x="17" y="89"/>
                  </a:cubicBezTo>
                  <a:cubicBezTo>
                    <a:pt x="21" y="83"/>
                    <a:pt x="20" y="72"/>
                    <a:pt x="30" y="80"/>
                  </a:cubicBezTo>
                  <a:cubicBezTo>
                    <a:pt x="41" y="86"/>
                    <a:pt x="43" y="80"/>
                    <a:pt x="46" y="75"/>
                  </a:cubicBezTo>
                  <a:cubicBezTo>
                    <a:pt x="47" y="69"/>
                    <a:pt x="53" y="70"/>
                    <a:pt x="55" y="63"/>
                  </a:cubicBezTo>
                  <a:cubicBezTo>
                    <a:pt x="56" y="56"/>
                    <a:pt x="61" y="58"/>
                    <a:pt x="62" y="53"/>
                  </a:cubicBezTo>
                  <a:cubicBezTo>
                    <a:pt x="64" y="49"/>
                    <a:pt x="68" y="50"/>
                    <a:pt x="73" y="46"/>
                  </a:cubicBezTo>
                  <a:cubicBezTo>
                    <a:pt x="72" y="41"/>
                    <a:pt x="70" y="41"/>
                    <a:pt x="65" y="39"/>
                  </a:cubicBezTo>
                  <a:cubicBezTo>
                    <a:pt x="62" y="38"/>
                    <a:pt x="59" y="35"/>
                    <a:pt x="61" y="30"/>
                  </a:cubicBezTo>
                  <a:cubicBezTo>
                    <a:pt x="61" y="25"/>
                    <a:pt x="58" y="30"/>
                    <a:pt x="58" y="25"/>
                  </a:cubicBezTo>
                  <a:cubicBezTo>
                    <a:pt x="58" y="22"/>
                    <a:pt x="49" y="22"/>
                    <a:pt x="47" y="16"/>
                  </a:cubicBezTo>
                  <a:cubicBezTo>
                    <a:pt x="46" y="11"/>
                    <a:pt x="43" y="8"/>
                    <a:pt x="41" y="0"/>
                  </a:cubicBezTo>
                </a:path>
              </a:pathLst>
            </a:custGeom>
            <a:grpFill/>
            <a:ln w="3175" cmpd="sng">
              <a:solidFill>
                <a:srgbClr val="5B616A"/>
              </a:solidFill>
              <a:round/>
              <a:headEnd/>
              <a:tailEnd/>
            </a:ln>
          </p:spPr>
          <p:txBody>
            <a:bodyPr/>
            <a:lstStyle/>
            <a:p>
              <a:endParaRPr lang="en-GB"/>
            </a:p>
          </p:txBody>
        </p:sp>
        <p:sp>
          <p:nvSpPr>
            <p:cNvPr id="160" name="Freeform 104">
              <a:extLst>
                <a:ext uri="{FF2B5EF4-FFF2-40B4-BE49-F238E27FC236}">
                  <a16:creationId xmlns:a16="http://schemas.microsoft.com/office/drawing/2014/main" id="{3339A694-5F10-CCC8-5C9A-C5E92E04CB24}"/>
                </a:ext>
              </a:extLst>
            </p:cNvPr>
            <p:cNvSpPr>
              <a:spLocks/>
            </p:cNvSpPr>
            <p:nvPr/>
          </p:nvSpPr>
          <p:spPr bwMode="auto">
            <a:xfrm>
              <a:off x="5574707" y="5608281"/>
              <a:ext cx="199241" cy="215305"/>
            </a:xfrm>
            <a:custGeom>
              <a:avLst/>
              <a:gdLst/>
              <a:ahLst/>
              <a:cxnLst>
                <a:cxn ang="0">
                  <a:pos x="0" y="22"/>
                </a:cxn>
                <a:cxn ang="0">
                  <a:pos x="6" y="38"/>
                </a:cxn>
                <a:cxn ang="0">
                  <a:pos x="17" y="47"/>
                </a:cxn>
                <a:cxn ang="0">
                  <a:pos x="20" y="52"/>
                </a:cxn>
                <a:cxn ang="0">
                  <a:pos x="24" y="61"/>
                </a:cxn>
                <a:cxn ang="0">
                  <a:pos x="32" y="67"/>
                </a:cxn>
                <a:cxn ang="0">
                  <a:pos x="43" y="69"/>
                </a:cxn>
                <a:cxn ang="0">
                  <a:pos x="47" y="69"/>
                </a:cxn>
                <a:cxn ang="0">
                  <a:pos x="55" y="59"/>
                </a:cxn>
                <a:cxn ang="0">
                  <a:pos x="61" y="47"/>
                </a:cxn>
                <a:cxn ang="0">
                  <a:pos x="59" y="38"/>
                </a:cxn>
                <a:cxn ang="0">
                  <a:pos x="59" y="33"/>
                </a:cxn>
                <a:cxn ang="0">
                  <a:pos x="61" y="17"/>
                </a:cxn>
                <a:cxn ang="0">
                  <a:pos x="59" y="11"/>
                </a:cxn>
                <a:cxn ang="0">
                  <a:pos x="50" y="7"/>
                </a:cxn>
                <a:cxn ang="0">
                  <a:pos x="41" y="0"/>
                </a:cxn>
                <a:cxn ang="0">
                  <a:pos x="31" y="3"/>
                </a:cxn>
                <a:cxn ang="0">
                  <a:pos x="26" y="11"/>
                </a:cxn>
                <a:cxn ang="0">
                  <a:pos x="14" y="24"/>
                </a:cxn>
                <a:cxn ang="0">
                  <a:pos x="6" y="24"/>
                </a:cxn>
                <a:cxn ang="0">
                  <a:pos x="0" y="22"/>
                </a:cxn>
              </a:cxnLst>
              <a:rect l="0" t="0" r="r" b="b"/>
              <a:pathLst>
                <a:path w="64" h="69">
                  <a:moveTo>
                    <a:pt x="0" y="22"/>
                  </a:moveTo>
                  <a:cubicBezTo>
                    <a:pt x="2" y="30"/>
                    <a:pt x="5" y="33"/>
                    <a:pt x="6" y="38"/>
                  </a:cubicBezTo>
                  <a:cubicBezTo>
                    <a:pt x="8" y="44"/>
                    <a:pt x="17" y="44"/>
                    <a:pt x="17" y="47"/>
                  </a:cubicBezTo>
                  <a:cubicBezTo>
                    <a:pt x="17" y="52"/>
                    <a:pt x="20" y="47"/>
                    <a:pt x="20" y="52"/>
                  </a:cubicBezTo>
                  <a:cubicBezTo>
                    <a:pt x="18" y="56"/>
                    <a:pt x="21" y="59"/>
                    <a:pt x="24" y="61"/>
                  </a:cubicBezTo>
                  <a:cubicBezTo>
                    <a:pt x="29" y="63"/>
                    <a:pt x="31" y="63"/>
                    <a:pt x="32" y="67"/>
                  </a:cubicBezTo>
                  <a:cubicBezTo>
                    <a:pt x="37" y="66"/>
                    <a:pt x="40" y="69"/>
                    <a:pt x="43" y="69"/>
                  </a:cubicBezTo>
                  <a:cubicBezTo>
                    <a:pt x="44" y="67"/>
                    <a:pt x="46" y="69"/>
                    <a:pt x="47" y="69"/>
                  </a:cubicBezTo>
                  <a:cubicBezTo>
                    <a:pt x="47" y="69"/>
                    <a:pt x="53" y="63"/>
                    <a:pt x="55" y="59"/>
                  </a:cubicBezTo>
                  <a:cubicBezTo>
                    <a:pt x="58" y="56"/>
                    <a:pt x="55" y="55"/>
                    <a:pt x="61" y="47"/>
                  </a:cubicBezTo>
                  <a:cubicBezTo>
                    <a:pt x="64" y="41"/>
                    <a:pt x="58" y="42"/>
                    <a:pt x="59" y="38"/>
                  </a:cubicBezTo>
                  <a:cubicBezTo>
                    <a:pt x="61" y="35"/>
                    <a:pt x="58" y="33"/>
                    <a:pt x="59" y="33"/>
                  </a:cubicBezTo>
                  <a:cubicBezTo>
                    <a:pt x="61" y="33"/>
                    <a:pt x="62" y="21"/>
                    <a:pt x="61" y="17"/>
                  </a:cubicBezTo>
                  <a:cubicBezTo>
                    <a:pt x="59" y="13"/>
                    <a:pt x="62" y="13"/>
                    <a:pt x="59" y="11"/>
                  </a:cubicBezTo>
                  <a:cubicBezTo>
                    <a:pt x="56" y="8"/>
                    <a:pt x="55" y="10"/>
                    <a:pt x="50" y="7"/>
                  </a:cubicBezTo>
                  <a:cubicBezTo>
                    <a:pt x="46" y="2"/>
                    <a:pt x="40" y="8"/>
                    <a:pt x="41" y="0"/>
                  </a:cubicBezTo>
                  <a:cubicBezTo>
                    <a:pt x="38" y="2"/>
                    <a:pt x="35" y="0"/>
                    <a:pt x="31" y="3"/>
                  </a:cubicBezTo>
                  <a:cubicBezTo>
                    <a:pt x="26" y="7"/>
                    <a:pt x="31" y="10"/>
                    <a:pt x="26" y="11"/>
                  </a:cubicBezTo>
                  <a:cubicBezTo>
                    <a:pt x="20" y="14"/>
                    <a:pt x="17" y="19"/>
                    <a:pt x="14" y="24"/>
                  </a:cubicBezTo>
                  <a:cubicBezTo>
                    <a:pt x="11" y="28"/>
                    <a:pt x="9" y="22"/>
                    <a:pt x="6" y="24"/>
                  </a:cubicBezTo>
                  <a:cubicBezTo>
                    <a:pt x="5" y="25"/>
                    <a:pt x="5" y="22"/>
                    <a:pt x="0" y="22"/>
                  </a:cubicBezTo>
                </a:path>
              </a:pathLst>
            </a:custGeom>
            <a:grpFill/>
            <a:ln w="3175" cmpd="sng">
              <a:solidFill>
                <a:srgbClr val="5B616A"/>
              </a:solidFill>
              <a:round/>
              <a:headEnd/>
              <a:tailEnd/>
            </a:ln>
          </p:spPr>
          <p:txBody>
            <a:bodyPr/>
            <a:lstStyle/>
            <a:p>
              <a:endParaRPr lang="en-GB"/>
            </a:p>
          </p:txBody>
        </p:sp>
        <p:sp>
          <p:nvSpPr>
            <p:cNvPr id="161" name="Freeform 105">
              <a:extLst>
                <a:ext uri="{FF2B5EF4-FFF2-40B4-BE49-F238E27FC236}">
                  <a16:creationId xmlns:a16="http://schemas.microsoft.com/office/drawing/2014/main" id="{0BA64036-709D-1D1E-F3F0-0A66B5410F2E}"/>
                </a:ext>
              </a:extLst>
            </p:cNvPr>
            <p:cNvSpPr>
              <a:spLocks/>
            </p:cNvSpPr>
            <p:nvPr/>
          </p:nvSpPr>
          <p:spPr bwMode="auto">
            <a:xfrm>
              <a:off x="5357792" y="5813946"/>
              <a:ext cx="408123" cy="414542"/>
            </a:xfrm>
            <a:custGeom>
              <a:avLst/>
              <a:gdLst/>
              <a:ahLst/>
              <a:cxnLst>
                <a:cxn ang="0">
                  <a:pos x="102" y="1"/>
                </a:cxn>
                <a:cxn ang="0">
                  <a:pos x="113" y="3"/>
                </a:cxn>
                <a:cxn ang="0">
                  <a:pos x="117" y="3"/>
                </a:cxn>
                <a:cxn ang="0">
                  <a:pos x="123" y="40"/>
                </a:cxn>
                <a:cxn ang="0">
                  <a:pos x="114" y="43"/>
                </a:cxn>
                <a:cxn ang="0">
                  <a:pos x="122" y="54"/>
                </a:cxn>
                <a:cxn ang="0">
                  <a:pos x="125" y="48"/>
                </a:cxn>
                <a:cxn ang="0">
                  <a:pos x="131" y="48"/>
                </a:cxn>
                <a:cxn ang="0">
                  <a:pos x="116" y="81"/>
                </a:cxn>
                <a:cxn ang="0">
                  <a:pos x="102" y="101"/>
                </a:cxn>
                <a:cxn ang="0">
                  <a:pos x="84" y="119"/>
                </a:cxn>
                <a:cxn ang="0">
                  <a:pos x="73" y="123"/>
                </a:cxn>
                <a:cxn ang="0">
                  <a:pos x="67" y="124"/>
                </a:cxn>
                <a:cxn ang="0">
                  <a:pos x="56" y="124"/>
                </a:cxn>
                <a:cxn ang="0">
                  <a:pos x="47" y="124"/>
                </a:cxn>
                <a:cxn ang="0">
                  <a:pos x="41" y="127"/>
                </a:cxn>
                <a:cxn ang="0">
                  <a:pos x="34" y="129"/>
                </a:cxn>
                <a:cxn ang="0">
                  <a:pos x="29" y="132"/>
                </a:cxn>
                <a:cxn ang="0">
                  <a:pos x="24" y="132"/>
                </a:cxn>
                <a:cxn ang="0">
                  <a:pos x="23" y="129"/>
                </a:cxn>
                <a:cxn ang="0">
                  <a:pos x="20" y="126"/>
                </a:cxn>
                <a:cxn ang="0">
                  <a:pos x="17" y="126"/>
                </a:cxn>
                <a:cxn ang="0">
                  <a:pos x="15" y="123"/>
                </a:cxn>
                <a:cxn ang="0">
                  <a:pos x="12" y="116"/>
                </a:cxn>
                <a:cxn ang="0">
                  <a:pos x="12" y="110"/>
                </a:cxn>
                <a:cxn ang="0">
                  <a:pos x="11" y="95"/>
                </a:cxn>
                <a:cxn ang="0">
                  <a:pos x="0" y="67"/>
                </a:cxn>
                <a:cxn ang="0">
                  <a:pos x="6" y="62"/>
                </a:cxn>
                <a:cxn ang="0">
                  <a:pos x="11" y="70"/>
                </a:cxn>
                <a:cxn ang="0">
                  <a:pos x="20" y="70"/>
                </a:cxn>
                <a:cxn ang="0">
                  <a:pos x="29" y="65"/>
                </a:cxn>
                <a:cxn ang="0">
                  <a:pos x="29" y="28"/>
                </a:cxn>
                <a:cxn ang="0">
                  <a:pos x="34" y="43"/>
                </a:cxn>
                <a:cxn ang="0">
                  <a:pos x="35" y="50"/>
                </a:cxn>
                <a:cxn ang="0">
                  <a:pos x="46" y="45"/>
                </a:cxn>
                <a:cxn ang="0">
                  <a:pos x="59" y="36"/>
                </a:cxn>
                <a:cxn ang="0">
                  <a:pos x="75" y="31"/>
                </a:cxn>
                <a:cxn ang="0">
                  <a:pos x="84" y="19"/>
                </a:cxn>
                <a:cxn ang="0">
                  <a:pos x="91" y="9"/>
                </a:cxn>
                <a:cxn ang="0">
                  <a:pos x="102" y="1"/>
                </a:cxn>
              </a:cxnLst>
              <a:rect l="0" t="0" r="r" b="b"/>
              <a:pathLst>
                <a:path w="131" h="133">
                  <a:moveTo>
                    <a:pt x="102" y="1"/>
                  </a:moveTo>
                  <a:cubicBezTo>
                    <a:pt x="107" y="0"/>
                    <a:pt x="110" y="3"/>
                    <a:pt x="113" y="3"/>
                  </a:cubicBezTo>
                  <a:cubicBezTo>
                    <a:pt x="114" y="1"/>
                    <a:pt x="116" y="3"/>
                    <a:pt x="117" y="3"/>
                  </a:cubicBezTo>
                  <a:cubicBezTo>
                    <a:pt x="120" y="11"/>
                    <a:pt x="125" y="31"/>
                    <a:pt x="123" y="40"/>
                  </a:cubicBezTo>
                  <a:cubicBezTo>
                    <a:pt x="117" y="36"/>
                    <a:pt x="116" y="39"/>
                    <a:pt x="114" y="43"/>
                  </a:cubicBezTo>
                  <a:cubicBezTo>
                    <a:pt x="113" y="50"/>
                    <a:pt x="119" y="54"/>
                    <a:pt x="122" y="54"/>
                  </a:cubicBezTo>
                  <a:cubicBezTo>
                    <a:pt x="125" y="54"/>
                    <a:pt x="122" y="48"/>
                    <a:pt x="125" y="48"/>
                  </a:cubicBezTo>
                  <a:cubicBezTo>
                    <a:pt x="131" y="48"/>
                    <a:pt x="131" y="48"/>
                    <a:pt x="131" y="48"/>
                  </a:cubicBezTo>
                  <a:cubicBezTo>
                    <a:pt x="128" y="74"/>
                    <a:pt x="123" y="62"/>
                    <a:pt x="116" y="81"/>
                  </a:cubicBezTo>
                  <a:cubicBezTo>
                    <a:pt x="108" y="98"/>
                    <a:pt x="105" y="95"/>
                    <a:pt x="102" y="101"/>
                  </a:cubicBezTo>
                  <a:cubicBezTo>
                    <a:pt x="94" y="112"/>
                    <a:pt x="87" y="116"/>
                    <a:pt x="84" y="119"/>
                  </a:cubicBezTo>
                  <a:cubicBezTo>
                    <a:pt x="79" y="123"/>
                    <a:pt x="73" y="119"/>
                    <a:pt x="73" y="123"/>
                  </a:cubicBezTo>
                  <a:cubicBezTo>
                    <a:pt x="75" y="126"/>
                    <a:pt x="69" y="121"/>
                    <a:pt x="67" y="124"/>
                  </a:cubicBezTo>
                  <a:cubicBezTo>
                    <a:pt x="64" y="129"/>
                    <a:pt x="58" y="123"/>
                    <a:pt x="56" y="124"/>
                  </a:cubicBezTo>
                  <a:cubicBezTo>
                    <a:pt x="53" y="126"/>
                    <a:pt x="50" y="123"/>
                    <a:pt x="47" y="124"/>
                  </a:cubicBezTo>
                  <a:cubicBezTo>
                    <a:pt x="44" y="124"/>
                    <a:pt x="46" y="126"/>
                    <a:pt x="41" y="127"/>
                  </a:cubicBezTo>
                  <a:cubicBezTo>
                    <a:pt x="37" y="129"/>
                    <a:pt x="38" y="127"/>
                    <a:pt x="34" y="129"/>
                  </a:cubicBezTo>
                  <a:cubicBezTo>
                    <a:pt x="29" y="129"/>
                    <a:pt x="31" y="133"/>
                    <a:pt x="29" y="132"/>
                  </a:cubicBezTo>
                  <a:cubicBezTo>
                    <a:pt x="28" y="132"/>
                    <a:pt x="26" y="133"/>
                    <a:pt x="24" y="132"/>
                  </a:cubicBezTo>
                  <a:cubicBezTo>
                    <a:pt x="24" y="130"/>
                    <a:pt x="23" y="132"/>
                    <a:pt x="23" y="129"/>
                  </a:cubicBezTo>
                  <a:cubicBezTo>
                    <a:pt x="23" y="126"/>
                    <a:pt x="20" y="130"/>
                    <a:pt x="20" y="126"/>
                  </a:cubicBezTo>
                  <a:cubicBezTo>
                    <a:pt x="20" y="124"/>
                    <a:pt x="17" y="124"/>
                    <a:pt x="17" y="126"/>
                  </a:cubicBezTo>
                  <a:cubicBezTo>
                    <a:pt x="15" y="129"/>
                    <a:pt x="14" y="124"/>
                    <a:pt x="15" y="123"/>
                  </a:cubicBezTo>
                  <a:cubicBezTo>
                    <a:pt x="17" y="121"/>
                    <a:pt x="15" y="119"/>
                    <a:pt x="12" y="116"/>
                  </a:cubicBezTo>
                  <a:cubicBezTo>
                    <a:pt x="9" y="112"/>
                    <a:pt x="11" y="109"/>
                    <a:pt x="12" y="110"/>
                  </a:cubicBezTo>
                  <a:cubicBezTo>
                    <a:pt x="14" y="112"/>
                    <a:pt x="18" y="105"/>
                    <a:pt x="11" y="95"/>
                  </a:cubicBezTo>
                  <a:cubicBezTo>
                    <a:pt x="3" y="81"/>
                    <a:pt x="6" y="74"/>
                    <a:pt x="0" y="67"/>
                  </a:cubicBezTo>
                  <a:cubicBezTo>
                    <a:pt x="5" y="65"/>
                    <a:pt x="3" y="59"/>
                    <a:pt x="6" y="62"/>
                  </a:cubicBezTo>
                  <a:cubicBezTo>
                    <a:pt x="9" y="65"/>
                    <a:pt x="5" y="67"/>
                    <a:pt x="11" y="70"/>
                  </a:cubicBezTo>
                  <a:cubicBezTo>
                    <a:pt x="15" y="71"/>
                    <a:pt x="18" y="68"/>
                    <a:pt x="20" y="70"/>
                  </a:cubicBezTo>
                  <a:cubicBezTo>
                    <a:pt x="21" y="71"/>
                    <a:pt x="24" y="67"/>
                    <a:pt x="29" y="65"/>
                  </a:cubicBezTo>
                  <a:cubicBezTo>
                    <a:pt x="29" y="28"/>
                    <a:pt x="29" y="28"/>
                    <a:pt x="29" y="28"/>
                  </a:cubicBezTo>
                  <a:cubicBezTo>
                    <a:pt x="32" y="31"/>
                    <a:pt x="35" y="40"/>
                    <a:pt x="34" y="43"/>
                  </a:cubicBezTo>
                  <a:cubicBezTo>
                    <a:pt x="32" y="45"/>
                    <a:pt x="32" y="50"/>
                    <a:pt x="35" y="50"/>
                  </a:cubicBezTo>
                  <a:cubicBezTo>
                    <a:pt x="38" y="48"/>
                    <a:pt x="40" y="51"/>
                    <a:pt x="46" y="45"/>
                  </a:cubicBezTo>
                  <a:cubicBezTo>
                    <a:pt x="50" y="39"/>
                    <a:pt x="49" y="28"/>
                    <a:pt x="59" y="36"/>
                  </a:cubicBezTo>
                  <a:cubicBezTo>
                    <a:pt x="70" y="42"/>
                    <a:pt x="72" y="36"/>
                    <a:pt x="75" y="31"/>
                  </a:cubicBezTo>
                  <a:cubicBezTo>
                    <a:pt x="76" y="25"/>
                    <a:pt x="82" y="26"/>
                    <a:pt x="84" y="19"/>
                  </a:cubicBezTo>
                  <a:cubicBezTo>
                    <a:pt x="85" y="12"/>
                    <a:pt x="90" y="14"/>
                    <a:pt x="91" y="9"/>
                  </a:cubicBezTo>
                  <a:cubicBezTo>
                    <a:pt x="93" y="5"/>
                    <a:pt x="98" y="6"/>
                    <a:pt x="102" y="1"/>
                  </a:cubicBezTo>
                </a:path>
              </a:pathLst>
            </a:custGeom>
            <a:grpFill/>
            <a:ln w="3175" cmpd="sng">
              <a:solidFill>
                <a:srgbClr val="5B616A"/>
              </a:solidFill>
              <a:round/>
              <a:headEnd/>
              <a:tailEnd/>
            </a:ln>
          </p:spPr>
          <p:txBody>
            <a:bodyPr/>
            <a:lstStyle/>
            <a:p>
              <a:endParaRPr lang="en-GB"/>
            </a:p>
          </p:txBody>
        </p:sp>
        <p:sp>
          <p:nvSpPr>
            <p:cNvPr id="162" name="Freeform 106">
              <a:extLst>
                <a:ext uri="{FF2B5EF4-FFF2-40B4-BE49-F238E27FC236}">
                  <a16:creationId xmlns:a16="http://schemas.microsoft.com/office/drawing/2014/main" id="{E1015CD5-7573-59AF-9F33-7582BB249CFB}"/>
                </a:ext>
              </a:extLst>
            </p:cNvPr>
            <p:cNvSpPr>
              <a:spLocks/>
            </p:cNvSpPr>
            <p:nvPr/>
          </p:nvSpPr>
          <p:spPr bwMode="auto">
            <a:xfrm>
              <a:off x="5613270" y="6009970"/>
              <a:ext cx="70699" cy="85158"/>
            </a:xfrm>
            <a:custGeom>
              <a:avLst/>
              <a:gdLst/>
              <a:ahLst/>
              <a:cxnLst>
                <a:cxn ang="0">
                  <a:pos x="8" y="25"/>
                </a:cxn>
                <a:cxn ang="0">
                  <a:pos x="3" y="13"/>
                </a:cxn>
                <a:cxn ang="0">
                  <a:pos x="15" y="3"/>
                </a:cxn>
                <a:cxn ang="0">
                  <a:pos x="20" y="14"/>
                </a:cxn>
                <a:cxn ang="0">
                  <a:pos x="11" y="22"/>
                </a:cxn>
                <a:cxn ang="0">
                  <a:pos x="8" y="25"/>
                </a:cxn>
              </a:cxnLst>
              <a:rect l="0" t="0" r="r" b="b"/>
              <a:pathLst>
                <a:path w="23" h="27">
                  <a:moveTo>
                    <a:pt x="8" y="25"/>
                  </a:moveTo>
                  <a:cubicBezTo>
                    <a:pt x="5" y="21"/>
                    <a:pt x="0" y="18"/>
                    <a:pt x="3" y="13"/>
                  </a:cubicBezTo>
                  <a:cubicBezTo>
                    <a:pt x="6" y="8"/>
                    <a:pt x="14" y="0"/>
                    <a:pt x="15" y="3"/>
                  </a:cubicBezTo>
                  <a:cubicBezTo>
                    <a:pt x="18" y="7"/>
                    <a:pt x="23" y="8"/>
                    <a:pt x="20" y="14"/>
                  </a:cubicBezTo>
                  <a:cubicBezTo>
                    <a:pt x="18" y="19"/>
                    <a:pt x="12" y="19"/>
                    <a:pt x="11" y="22"/>
                  </a:cubicBezTo>
                  <a:cubicBezTo>
                    <a:pt x="9" y="25"/>
                    <a:pt x="9" y="27"/>
                    <a:pt x="8" y="25"/>
                  </a:cubicBezTo>
                </a:path>
              </a:pathLst>
            </a:custGeom>
            <a:grpFill/>
            <a:ln w="3175" cmpd="sng">
              <a:solidFill>
                <a:srgbClr val="5B616A"/>
              </a:solidFill>
              <a:round/>
              <a:headEnd/>
              <a:tailEnd/>
            </a:ln>
          </p:spPr>
          <p:txBody>
            <a:bodyPr/>
            <a:lstStyle/>
            <a:p>
              <a:endParaRPr lang="en-GB"/>
            </a:p>
          </p:txBody>
        </p:sp>
        <p:sp>
          <p:nvSpPr>
            <p:cNvPr id="163" name="Freeform 107">
              <a:extLst>
                <a:ext uri="{FF2B5EF4-FFF2-40B4-BE49-F238E27FC236}">
                  <a16:creationId xmlns:a16="http://schemas.microsoft.com/office/drawing/2014/main" id="{F1ECE4E9-F12B-F38E-FCD8-4E2B313B1922}"/>
                </a:ext>
              </a:extLst>
            </p:cNvPr>
            <p:cNvSpPr>
              <a:spLocks/>
            </p:cNvSpPr>
            <p:nvPr/>
          </p:nvSpPr>
          <p:spPr bwMode="auto">
            <a:xfrm>
              <a:off x="5709677" y="5923204"/>
              <a:ext cx="36956" cy="59450"/>
            </a:xfrm>
            <a:custGeom>
              <a:avLst/>
              <a:gdLst/>
              <a:ahLst/>
              <a:cxnLst>
                <a:cxn ang="0">
                  <a:pos x="10" y="5"/>
                </a:cxn>
                <a:cxn ang="0">
                  <a:pos x="12" y="13"/>
                </a:cxn>
                <a:cxn ang="0">
                  <a:pos x="9" y="19"/>
                </a:cxn>
                <a:cxn ang="0">
                  <a:pos x="1" y="8"/>
                </a:cxn>
                <a:cxn ang="0">
                  <a:pos x="10" y="5"/>
                </a:cxn>
              </a:cxnLst>
              <a:rect l="0" t="0" r="r" b="b"/>
              <a:pathLst>
                <a:path w="12" h="19">
                  <a:moveTo>
                    <a:pt x="10" y="5"/>
                  </a:moveTo>
                  <a:cubicBezTo>
                    <a:pt x="12" y="13"/>
                    <a:pt x="12" y="13"/>
                    <a:pt x="12" y="13"/>
                  </a:cubicBezTo>
                  <a:cubicBezTo>
                    <a:pt x="9" y="13"/>
                    <a:pt x="12" y="19"/>
                    <a:pt x="9" y="19"/>
                  </a:cubicBezTo>
                  <a:cubicBezTo>
                    <a:pt x="6" y="19"/>
                    <a:pt x="0" y="15"/>
                    <a:pt x="1" y="8"/>
                  </a:cubicBezTo>
                  <a:cubicBezTo>
                    <a:pt x="3" y="4"/>
                    <a:pt x="4" y="0"/>
                    <a:pt x="10" y="5"/>
                  </a:cubicBezTo>
                </a:path>
              </a:pathLst>
            </a:custGeom>
            <a:grpFill/>
            <a:ln w="3175" cmpd="sng">
              <a:solidFill>
                <a:srgbClr val="5B616A"/>
              </a:solidFill>
              <a:round/>
              <a:headEnd/>
              <a:tailEnd/>
            </a:ln>
          </p:spPr>
          <p:txBody>
            <a:bodyPr/>
            <a:lstStyle/>
            <a:p>
              <a:endParaRPr lang="en-GB"/>
            </a:p>
          </p:txBody>
        </p:sp>
        <p:sp>
          <p:nvSpPr>
            <p:cNvPr id="164" name="Freeform 108">
              <a:extLst>
                <a:ext uri="{FF2B5EF4-FFF2-40B4-BE49-F238E27FC236}">
                  <a16:creationId xmlns:a16="http://schemas.microsoft.com/office/drawing/2014/main" id="{0F9C1BF3-54F3-B7DE-81C0-74F677D467BD}"/>
                </a:ext>
              </a:extLst>
            </p:cNvPr>
            <p:cNvSpPr>
              <a:spLocks/>
            </p:cNvSpPr>
            <p:nvPr/>
          </p:nvSpPr>
          <p:spPr bwMode="auto">
            <a:xfrm>
              <a:off x="5756274" y="5421898"/>
              <a:ext cx="86766" cy="242620"/>
            </a:xfrm>
            <a:custGeom>
              <a:avLst/>
              <a:gdLst/>
              <a:ahLst/>
              <a:cxnLst>
                <a:cxn ang="0">
                  <a:pos x="4" y="45"/>
                </a:cxn>
                <a:cxn ang="0">
                  <a:pos x="9" y="50"/>
                </a:cxn>
                <a:cxn ang="0">
                  <a:pos x="15" y="58"/>
                </a:cxn>
                <a:cxn ang="0">
                  <a:pos x="15" y="67"/>
                </a:cxn>
                <a:cxn ang="0">
                  <a:pos x="19" y="76"/>
                </a:cxn>
                <a:cxn ang="0">
                  <a:pos x="21" y="72"/>
                </a:cxn>
                <a:cxn ang="0">
                  <a:pos x="24" y="67"/>
                </a:cxn>
                <a:cxn ang="0">
                  <a:pos x="25" y="59"/>
                </a:cxn>
                <a:cxn ang="0">
                  <a:pos x="22" y="47"/>
                </a:cxn>
                <a:cxn ang="0">
                  <a:pos x="15" y="37"/>
                </a:cxn>
                <a:cxn ang="0">
                  <a:pos x="15" y="25"/>
                </a:cxn>
                <a:cxn ang="0">
                  <a:pos x="16" y="20"/>
                </a:cxn>
                <a:cxn ang="0">
                  <a:pos x="15" y="11"/>
                </a:cxn>
                <a:cxn ang="0">
                  <a:pos x="10" y="2"/>
                </a:cxn>
                <a:cxn ang="0">
                  <a:pos x="3" y="0"/>
                </a:cxn>
                <a:cxn ang="0">
                  <a:pos x="6" y="3"/>
                </a:cxn>
                <a:cxn ang="0">
                  <a:pos x="6" y="8"/>
                </a:cxn>
                <a:cxn ang="0">
                  <a:pos x="7" y="14"/>
                </a:cxn>
                <a:cxn ang="0">
                  <a:pos x="6" y="19"/>
                </a:cxn>
                <a:cxn ang="0">
                  <a:pos x="6" y="25"/>
                </a:cxn>
                <a:cxn ang="0">
                  <a:pos x="6" y="31"/>
                </a:cxn>
                <a:cxn ang="0">
                  <a:pos x="1" y="41"/>
                </a:cxn>
                <a:cxn ang="0">
                  <a:pos x="4" y="45"/>
                </a:cxn>
              </a:cxnLst>
              <a:rect l="0" t="0" r="r" b="b"/>
              <a:pathLst>
                <a:path w="28" h="78">
                  <a:moveTo>
                    <a:pt x="4" y="45"/>
                  </a:moveTo>
                  <a:cubicBezTo>
                    <a:pt x="6" y="48"/>
                    <a:pt x="7" y="51"/>
                    <a:pt x="9" y="50"/>
                  </a:cubicBezTo>
                  <a:cubicBezTo>
                    <a:pt x="15" y="48"/>
                    <a:pt x="16" y="51"/>
                    <a:pt x="15" y="58"/>
                  </a:cubicBezTo>
                  <a:cubicBezTo>
                    <a:pt x="15" y="64"/>
                    <a:pt x="10" y="62"/>
                    <a:pt x="15" y="67"/>
                  </a:cubicBezTo>
                  <a:cubicBezTo>
                    <a:pt x="19" y="73"/>
                    <a:pt x="18" y="76"/>
                    <a:pt x="19" y="76"/>
                  </a:cubicBezTo>
                  <a:cubicBezTo>
                    <a:pt x="21" y="78"/>
                    <a:pt x="21" y="75"/>
                    <a:pt x="21" y="72"/>
                  </a:cubicBezTo>
                  <a:cubicBezTo>
                    <a:pt x="19" y="69"/>
                    <a:pt x="21" y="67"/>
                    <a:pt x="24" y="67"/>
                  </a:cubicBezTo>
                  <a:cubicBezTo>
                    <a:pt x="25" y="65"/>
                    <a:pt x="25" y="64"/>
                    <a:pt x="25" y="59"/>
                  </a:cubicBezTo>
                  <a:cubicBezTo>
                    <a:pt x="25" y="55"/>
                    <a:pt x="28" y="53"/>
                    <a:pt x="22" y="47"/>
                  </a:cubicBezTo>
                  <a:cubicBezTo>
                    <a:pt x="18" y="41"/>
                    <a:pt x="16" y="41"/>
                    <a:pt x="15" y="37"/>
                  </a:cubicBezTo>
                  <a:cubicBezTo>
                    <a:pt x="15" y="33"/>
                    <a:pt x="13" y="28"/>
                    <a:pt x="15" y="25"/>
                  </a:cubicBezTo>
                  <a:cubicBezTo>
                    <a:pt x="16" y="24"/>
                    <a:pt x="15" y="22"/>
                    <a:pt x="16" y="20"/>
                  </a:cubicBezTo>
                  <a:cubicBezTo>
                    <a:pt x="13" y="16"/>
                    <a:pt x="16" y="16"/>
                    <a:pt x="15" y="11"/>
                  </a:cubicBezTo>
                  <a:cubicBezTo>
                    <a:pt x="13" y="6"/>
                    <a:pt x="12" y="3"/>
                    <a:pt x="10" y="2"/>
                  </a:cubicBezTo>
                  <a:cubicBezTo>
                    <a:pt x="7" y="2"/>
                    <a:pt x="4" y="2"/>
                    <a:pt x="3" y="0"/>
                  </a:cubicBezTo>
                  <a:cubicBezTo>
                    <a:pt x="3" y="3"/>
                    <a:pt x="3" y="0"/>
                    <a:pt x="6" y="3"/>
                  </a:cubicBezTo>
                  <a:cubicBezTo>
                    <a:pt x="7" y="5"/>
                    <a:pt x="4" y="5"/>
                    <a:pt x="6" y="8"/>
                  </a:cubicBezTo>
                  <a:cubicBezTo>
                    <a:pt x="9" y="10"/>
                    <a:pt x="9" y="11"/>
                    <a:pt x="7" y="14"/>
                  </a:cubicBezTo>
                  <a:cubicBezTo>
                    <a:pt x="4" y="16"/>
                    <a:pt x="7" y="17"/>
                    <a:pt x="6" y="19"/>
                  </a:cubicBezTo>
                  <a:cubicBezTo>
                    <a:pt x="4" y="20"/>
                    <a:pt x="6" y="22"/>
                    <a:pt x="6" y="25"/>
                  </a:cubicBezTo>
                  <a:cubicBezTo>
                    <a:pt x="4" y="30"/>
                    <a:pt x="9" y="31"/>
                    <a:pt x="6" y="31"/>
                  </a:cubicBezTo>
                  <a:cubicBezTo>
                    <a:pt x="1" y="31"/>
                    <a:pt x="4" y="37"/>
                    <a:pt x="1" y="41"/>
                  </a:cubicBezTo>
                  <a:cubicBezTo>
                    <a:pt x="0" y="42"/>
                    <a:pt x="3" y="44"/>
                    <a:pt x="4" y="45"/>
                  </a:cubicBezTo>
                </a:path>
              </a:pathLst>
            </a:custGeom>
            <a:grpFill/>
            <a:ln w="3175" cmpd="sng">
              <a:solidFill>
                <a:srgbClr val="5B616A"/>
              </a:solidFill>
              <a:round/>
              <a:headEnd/>
              <a:tailEnd/>
            </a:ln>
          </p:spPr>
          <p:txBody>
            <a:bodyPr/>
            <a:lstStyle/>
            <a:p>
              <a:endParaRPr lang="en-GB"/>
            </a:p>
          </p:txBody>
        </p:sp>
        <p:sp>
          <p:nvSpPr>
            <p:cNvPr id="165" name="Freeform 109">
              <a:extLst>
                <a:ext uri="{FF2B5EF4-FFF2-40B4-BE49-F238E27FC236}">
                  <a16:creationId xmlns:a16="http://schemas.microsoft.com/office/drawing/2014/main" id="{AF293185-A842-ADED-52EA-D0622C10C032}"/>
                </a:ext>
              </a:extLst>
            </p:cNvPr>
            <p:cNvSpPr>
              <a:spLocks/>
            </p:cNvSpPr>
            <p:nvPr/>
          </p:nvSpPr>
          <p:spPr bwMode="auto">
            <a:xfrm>
              <a:off x="5275846" y="4408038"/>
              <a:ext cx="274759" cy="499700"/>
            </a:xfrm>
            <a:custGeom>
              <a:avLst/>
              <a:gdLst/>
              <a:ahLst/>
              <a:cxnLst>
                <a:cxn ang="0">
                  <a:pos x="18" y="159"/>
                </a:cxn>
                <a:cxn ang="0">
                  <a:pos x="26" y="157"/>
                </a:cxn>
                <a:cxn ang="0">
                  <a:pos x="31" y="157"/>
                </a:cxn>
                <a:cxn ang="0">
                  <a:pos x="46" y="151"/>
                </a:cxn>
                <a:cxn ang="0">
                  <a:pos x="46" y="145"/>
                </a:cxn>
                <a:cxn ang="0">
                  <a:pos x="62" y="138"/>
                </a:cxn>
                <a:cxn ang="0">
                  <a:pos x="67" y="129"/>
                </a:cxn>
                <a:cxn ang="0">
                  <a:pos x="77" y="126"/>
                </a:cxn>
                <a:cxn ang="0">
                  <a:pos x="74" y="118"/>
                </a:cxn>
                <a:cxn ang="0">
                  <a:pos x="73" y="110"/>
                </a:cxn>
                <a:cxn ang="0">
                  <a:pos x="68" y="109"/>
                </a:cxn>
                <a:cxn ang="0">
                  <a:pos x="71" y="100"/>
                </a:cxn>
                <a:cxn ang="0">
                  <a:pos x="73" y="92"/>
                </a:cxn>
                <a:cxn ang="0">
                  <a:pos x="76" y="87"/>
                </a:cxn>
                <a:cxn ang="0">
                  <a:pos x="77" y="82"/>
                </a:cxn>
                <a:cxn ang="0">
                  <a:pos x="84" y="78"/>
                </a:cxn>
                <a:cxn ang="0">
                  <a:pos x="85" y="76"/>
                </a:cxn>
                <a:cxn ang="0">
                  <a:pos x="85" y="40"/>
                </a:cxn>
                <a:cxn ang="0">
                  <a:pos x="23" y="0"/>
                </a:cxn>
                <a:cxn ang="0">
                  <a:pos x="14" y="5"/>
                </a:cxn>
                <a:cxn ang="0">
                  <a:pos x="18" y="27"/>
                </a:cxn>
                <a:cxn ang="0">
                  <a:pos x="20" y="44"/>
                </a:cxn>
                <a:cxn ang="0">
                  <a:pos x="17" y="68"/>
                </a:cxn>
                <a:cxn ang="0">
                  <a:pos x="3" y="98"/>
                </a:cxn>
                <a:cxn ang="0">
                  <a:pos x="8" y="104"/>
                </a:cxn>
                <a:cxn ang="0">
                  <a:pos x="12" y="107"/>
                </a:cxn>
                <a:cxn ang="0">
                  <a:pos x="14" y="114"/>
                </a:cxn>
                <a:cxn ang="0">
                  <a:pos x="20" y="134"/>
                </a:cxn>
                <a:cxn ang="0">
                  <a:pos x="11" y="135"/>
                </a:cxn>
                <a:cxn ang="0">
                  <a:pos x="8" y="140"/>
                </a:cxn>
                <a:cxn ang="0">
                  <a:pos x="17" y="152"/>
                </a:cxn>
                <a:cxn ang="0">
                  <a:pos x="18" y="159"/>
                </a:cxn>
              </a:cxnLst>
              <a:rect l="0" t="0" r="r" b="b"/>
              <a:pathLst>
                <a:path w="88" h="160">
                  <a:moveTo>
                    <a:pt x="18" y="159"/>
                  </a:moveTo>
                  <a:cubicBezTo>
                    <a:pt x="21" y="160"/>
                    <a:pt x="24" y="159"/>
                    <a:pt x="26" y="157"/>
                  </a:cubicBezTo>
                  <a:cubicBezTo>
                    <a:pt x="27" y="154"/>
                    <a:pt x="27" y="160"/>
                    <a:pt x="31" y="157"/>
                  </a:cubicBezTo>
                  <a:cubicBezTo>
                    <a:pt x="37" y="152"/>
                    <a:pt x="41" y="157"/>
                    <a:pt x="46" y="151"/>
                  </a:cubicBezTo>
                  <a:cubicBezTo>
                    <a:pt x="49" y="146"/>
                    <a:pt x="44" y="146"/>
                    <a:pt x="46" y="145"/>
                  </a:cubicBezTo>
                  <a:cubicBezTo>
                    <a:pt x="47" y="143"/>
                    <a:pt x="56" y="146"/>
                    <a:pt x="62" y="138"/>
                  </a:cubicBezTo>
                  <a:cubicBezTo>
                    <a:pt x="67" y="131"/>
                    <a:pt x="68" y="134"/>
                    <a:pt x="67" y="129"/>
                  </a:cubicBezTo>
                  <a:cubicBezTo>
                    <a:pt x="67" y="128"/>
                    <a:pt x="74" y="124"/>
                    <a:pt x="77" y="126"/>
                  </a:cubicBezTo>
                  <a:cubicBezTo>
                    <a:pt x="79" y="120"/>
                    <a:pt x="74" y="123"/>
                    <a:pt x="74" y="118"/>
                  </a:cubicBezTo>
                  <a:cubicBezTo>
                    <a:pt x="74" y="114"/>
                    <a:pt x="73" y="115"/>
                    <a:pt x="73" y="110"/>
                  </a:cubicBezTo>
                  <a:cubicBezTo>
                    <a:pt x="73" y="106"/>
                    <a:pt x="70" y="110"/>
                    <a:pt x="68" y="109"/>
                  </a:cubicBezTo>
                  <a:cubicBezTo>
                    <a:pt x="67" y="104"/>
                    <a:pt x="74" y="104"/>
                    <a:pt x="71" y="100"/>
                  </a:cubicBezTo>
                  <a:cubicBezTo>
                    <a:pt x="68" y="95"/>
                    <a:pt x="76" y="96"/>
                    <a:pt x="73" y="92"/>
                  </a:cubicBezTo>
                  <a:cubicBezTo>
                    <a:pt x="71" y="87"/>
                    <a:pt x="76" y="92"/>
                    <a:pt x="76" y="87"/>
                  </a:cubicBezTo>
                  <a:cubicBezTo>
                    <a:pt x="74" y="84"/>
                    <a:pt x="77" y="87"/>
                    <a:pt x="77" y="82"/>
                  </a:cubicBezTo>
                  <a:cubicBezTo>
                    <a:pt x="77" y="78"/>
                    <a:pt x="81" y="78"/>
                    <a:pt x="84" y="78"/>
                  </a:cubicBezTo>
                  <a:cubicBezTo>
                    <a:pt x="88" y="79"/>
                    <a:pt x="85" y="76"/>
                    <a:pt x="85" y="76"/>
                  </a:cubicBezTo>
                  <a:cubicBezTo>
                    <a:pt x="85" y="40"/>
                    <a:pt x="85" y="40"/>
                    <a:pt x="85" y="40"/>
                  </a:cubicBezTo>
                  <a:cubicBezTo>
                    <a:pt x="85" y="40"/>
                    <a:pt x="44" y="13"/>
                    <a:pt x="23" y="0"/>
                  </a:cubicBezTo>
                  <a:cubicBezTo>
                    <a:pt x="21" y="0"/>
                    <a:pt x="17" y="3"/>
                    <a:pt x="14" y="5"/>
                  </a:cubicBezTo>
                  <a:cubicBezTo>
                    <a:pt x="18" y="14"/>
                    <a:pt x="14" y="17"/>
                    <a:pt x="18" y="27"/>
                  </a:cubicBezTo>
                  <a:cubicBezTo>
                    <a:pt x="24" y="37"/>
                    <a:pt x="20" y="33"/>
                    <a:pt x="20" y="44"/>
                  </a:cubicBezTo>
                  <a:cubicBezTo>
                    <a:pt x="20" y="53"/>
                    <a:pt x="18" y="67"/>
                    <a:pt x="17" y="68"/>
                  </a:cubicBezTo>
                  <a:cubicBezTo>
                    <a:pt x="15" y="70"/>
                    <a:pt x="0" y="89"/>
                    <a:pt x="3" y="98"/>
                  </a:cubicBezTo>
                  <a:cubicBezTo>
                    <a:pt x="8" y="104"/>
                    <a:pt x="8" y="104"/>
                    <a:pt x="8" y="104"/>
                  </a:cubicBezTo>
                  <a:cubicBezTo>
                    <a:pt x="17" y="104"/>
                    <a:pt x="8" y="106"/>
                    <a:pt x="12" y="107"/>
                  </a:cubicBezTo>
                  <a:cubicBezTo>
                    <a:pt x="15" y="109"/>
                    <a:pt x="12" y="114"/>
                    <a:pt x="14" y="114"/>
                  </a:cubicBezTo>
                  <a:cubicBezTo>
                    <a:pt x="17" y="115"/>
                    <a:pt x="12" y="129"/>
                    <a:pt x="20" y="134"/>
                  </a:cubicBezTo>
                  <a:cubicBezTo>
                    <a:pt x="15" y="137"/>
                    <a:pt x="12" y="135"/>
                    <a:pt x="11" y="135"/>
                  </a:cubicBezTo>
                  <a:cubicBezTo>
                    <a:pt x="8" y="134"/>
                    <a:pt x="6" y="138"/>
                    <a:pt x="8" y="140"/>
                  </a:cubicBezTo>
                  <a:cubicBezTo>
                    <a:pt x="14" y="149"/>
                    <a:pt x="17" y="148"/>
                    <a:pt x="17" y="152"/>
                  </a:cubicBezTo>
                  <a:cubicBezTo>
                    <a:pt x="18" y="159"/>
                    <a:pt x="20" y="156"/>
                    <a:pt x="18" y="159"/>
                  </a:cubicBezTo>
                </a:path>
              </a:pathLst>
            </a:custGeom>
            <a:grpFill/>
            <a:ln w="3175" cmpd="sng">
              <a:solidFill>
                <a:srgbClr val="5B616A"/>
              </a:solidFill>
              <a:round/>
              <a:headEnd/>
              <a:tailEnd/>
            </a:ln>
          </p:spPr>
          <p:txBody>
            <a:bodyPr/>
            <a:lstStyle/>
            <a:p>
              <a:endParaRPr lang="en-GB"/>
            </a:p>
          </p:txBody>
        </p:sp>
        <p:sp>
          <p:nvSpPr>
            <p:cNvPr id="166" name="Freeform 110">
              <a:extLst>
                <a:ext uri="{FF2B5EF4-FFF2-40B4-BE49-F238E27FC236}">
                  <a16:creationId xmlns:a16="http://schemas.microsoft.com/office/drawing/2014/main" id="{5712F9B2-AED5-5A27-5779-91A49EC74CD1}"/>
                </a:ext>
              </a:extLst>
            </p:cNvPr>
            <p:cNvSpPr>
              <a:spLocks/>
            </p:cNvSpPr>
            <p:nvPr/>
          </p:nvSpPr>
          <p:spPr bwMode="auto">
            <a:xfrm>
              <a:off x="4951276" y="4408038"/>
              <a:ext cx="403302" cy="367946"/>
            </a:xfrm>
            <a:custGeom>
              <a:avLst/>
              <a:gdLst/>
              <a:ahLst/>
              <a:cxnLst>
                <a:cxn ang="0">
                  <a:pos x="32" y="44"/>
                </a:cxn>
                <a:cxn ang="0">
                  <a:pos x="32" y="72"/>
                </a:cxn>
                <a:cxn ang="0">
                  <a:pos x="29" y="79"/>
                </a:cxn>
                <a:cxn ang="0">
                  <a:pos x="26" y="81"/>
                </a:cxn>
                <a:cxn ang="0">
                  <a:pos x="14" y="82"/>
                </a:cxn>
                <a:cxn ang="0">
                  <a:pos x="2" y="86"/>
                </a:cxn>
                <a:cxn ang="0">
                  <a:pos x="3" y="95"/>
                </a:cxn>
                <a:cxn ang="0">
                  <a:pos x="6" y="100"/>
                </a:cxn>
                <a:cxn ang="0">
                  <a:pos x="8" y="101"/>
                </a:cxn>
                <a:cxn ang="0">
                  <a:pos x="8" y="104"/>
                </a:cxn>
                <a:cxn ang="0">
                  <a:pos x="14" y="109"/>
                </a:cxn>
                <a:cxn ang="0">
                  <a:pos x="17" y="112"/>
                </a:cxn>
                <a:cxn ang="0">
                  <a:pos x="19" y="117"/>
                </a:cxn>
                <a:cxn ang="0">
                  <a:pos x="20" y="112"/>
                </a:cxn>
                <a:cxn ang="0">
                  <a:pos x="23" y="112"/>
                </a:cxn>
                <a:cxn ang="0">
                  <a:pos x="28" y="118"/>
                </a:cxn>
                <a:cxn ang="0">
                  <a:pos x="31" y="109"/>
                </a:cxn>
                <a:cxn ang="0">
                  <a:pos x="32" y="100"/>
                </a:cxn>
                <a:cxn ang="0">
                  <a:pos x="40" y="98"/>
                </a:cxn>
                <a:cxn ang="0">
                  <a:pos x="45" y="96"/>
                </a:cxn>
                <a:cxn ang="0">
                  <a:pos x="52" y="103"/>
                </a:cxn>
                <a:cxn ang="0">
                  <a:pos x="63" y="101"/>
                </a:cxn>
                <a:cxn ang="0">
                  <a:pos x="72" y="107"/>
                </a:cxn>
                <a:cxn ang="0">
                  <a:pos x="84" y="101"/>
                </a:cxn>
                <a:cxn ang="0">
                  <a:pos x="100" y="103"/>
                </a:cxn>
                <a:cxn ang="0">
                  <a:pos x="107" y="98"/>
                </a:cxn>
                <a:cxn ang="0">
                  <a:pos x="121" y="68"/>
                </a:cxn>
                <a:cxn ang="0">
                  <a:pos x="124" y="44"/>
                </a:cxn>
                <a:cxn ang="0">
                  <a:pos x="123" y="27"/>
                </a:cxn>
                <a:cxn ang="0">
                  <a:pos x="118" y="5"/>
                </a:cxn>
                <a:cxn ang="0">
                  <a:pos x="110" y="6"/>
                </a:cxn>
                <a:cxn ang="0">
                  <a:pos x="95" y="0"/>
                </a:cxn>
                <a:cxn ang="0">
                  <a:pos x="60" y="27"/>
                </a:cxn>
                <a:cxn ang="0">
                  <a:pos x="32" y="44"/>
                </a:cxn>
              </a:cxnLst>
              <a:rect l="0" t="0" r="r" b="b"/>
              <a:pathLst>
                <a:path w="129" h="118">
                  <a:moveTo>
                    <a:pt x="32" y="44"/>
                  </a:moveTo>
                  <a:cubicBezTo>
                    <a:pt x="32" y="44"/>
                    <a:pt x="34" y="70"/>
                    <a:pt x="32" y="72"/>
                  </a:cubicBezTo>
                  <a:cubicBezTo>
                    <a:pt x="31" y="75"/>
                    <a:pt x="32" y="79"/>
                    <a:pt x="29" y="79"/>
                  </a:cubicBezTo>
                  <a:cubicBezTo>
                    <a:pt x="26" y="79"/>
                    <a:pt x="28" y="82"/>
                    <a:pt x="26" y="81"/>
                  </a:cubicBezTo>
                  <a:cubicBezTo>
                    <a:pt x="25" y="81"/>
                    <a:pt x="23" y="82"/>
                    <a:pt x="14" y="82"/>
                  </a:cubicBezTo>
                  <a:cubicBezTo>
                    <a:pt x="6" y="82"/>
                    <a:pt x="11" y="87"/>
                    <a:pt x="2" y="86"/>
                  </a:cubicBezTo>
                  <a:cubicBezTo>
                    <a:pt x="0" y="92"/>
                    <a:pt x="2" y="89"/>
                    <a:pt x="3" y="95"/>
                  </a:cubicBezTo>
                  <a:cubicBezTo>
                    <a:pt x="3" y="100"/>
                    <a:pt x="5" y="96"/>
                    <a:pt x="6" y="100"/>
                  </a:cubicBezTo>
                  <a:cubicBezTo>
                    <a:pt x="9" y="101"/>
                    <a:pt x="9" y="103"/>
                    <a:pt x="8" y="101"/>
                  </a:cubicBezTo>
                  <a:cubicBezTo>
                    <a:pt x="6" y="101"/>
                    <a:pt x="6" y="104"/>
                    <a:pt x="8" y="104"/>
                  </a:cubicBezTo>
                  <a:cubicBezTo>
                    <a:pt x="9" y="106"/>
                    <a:pt x="12" y="110"/>
                    <a:pt x="14" y="109"/>
                  </a:cubicBezTo>
                  <a:cubicBezTo>
                    <a:pt x="16" y="106"/>
                    <a:pt x="19" y="110"/>
                    <a:pt x="17" y="112"/>
                  </a:cubicBezTo>
                  <a:cubicBezTo>
                    <a:pt x="16" y="112"/>
                    <a:pt x="17" y="114"/>
                    <a:pt x="19" y="117"/>
                  </a:cubicBezTo>
                  <a:cubicBezTo>
                    <a:pt x="20" y="114"/>
                    <a:pt x="17" y="112"/>
                    <a:pt x="20" y="112"/>
                  </a:cubicBezTo>
                  <a:cubicBezTo>
                    <a:pt x="22" y="112"/>
                    <a:pt x="20" y="109"/>
                    <a:pt x="23" y="112"/>
                  </a:cubicBezTo>
                  <a:cubicBezTo>
                    <a:pt x="26" y="115"/>
                    <a:pt x="26" y="115"/>
                    <a:pt x="28" y="118"/>
                  </a:cubicBezTo>
                  <a:cubicBezTo>
                    <a:pt x="29" y="115"/>
                    <a:pt x="26" y="110"/>
                    <a:pt x="31" y="109"/>
                  </a:cubicBezTo>
                  <a:cubicBezTo>
                    <a:pt x="34" y="106"/>
                    <a:pt x="31" y="103"/>
                    <a:pt x="32" y="100"/>
                  </a:cubicBezTo>
                  <a:cubicBezTo>
                    <a:pt x="35" y="98"/>
                    <a:pt x="35" y="98"/>
                    <a:pt x="40" y="98"/>
                  </a:cubicBezTo>
                  <a:cubicBezTo>
                    <a:pt x="43" y="98"/>
                    <a:pt x="42" y="95"/>
                    <a:pt x="45" y="96"/>
                  </a:cubicBezTo>
                  <a:cubicBezTo>
                    <a:pt x="48" y="98"/>
                    <a:pt x="51" y="96"/>
                    <a:pt x="52" y="103"/>
                  </a:cubicBezTo>
                  <a:cubicBezTo>
                    <a:pt x="55" y="109"/>
                    <a:pt x="60" y="101"/>
                    <a:pt x="63" y="101"/>
                  </a:cubicBezTo>
                  <a:cubicBezTo>
                    <a:pt x="64" y="101"/>
                    <a:pt x="68" y="106"/>
                    <a:pt x="72" y="107"/>
                  </a:cubicBezTo>
                  <a:cubicBezTo>
                    <a:pt x="78" y="107"/>
                    <a:pt x="77" y="103"/>
                    <a:pt x="84" y="101"/>
                  </a:cubicBezTo>
                  <a:cubicBezTo>
                    <a:pt x="94" y="100"/>
                    <a:pt x="98" y="107"/>
                    <a:pt x="100" y="103"/>
                  </a:cubicBezTo>
                  <a:cubicBezTo>
                    <a:pt x="101" y="98"/>
                    <a:pt x="103" y="101"/>
                    <a:pt x="107" y="98"/>
                  </a:cubicBezTo>
                  <a:cubicBezTo>
                    <a:pt x="104" y="89"/>
                    <a:pt x="119" y="70"/>
                    <a:pt x="121" y="68"/>
                  </a:cubicBezTo>
                  <a:cubicBezTo>
                    <a:pt x="123" y="67"/>
                    <a:pt x="124" y="53"/>
                    <a:pt x="124" y="44"/>
                  </a:cubicBezTo>
                  <a:cubicBezTo>
                    <a:pt x="124" y="33"/>
                    <a:pt x="129" y="37"/>
                    <a:pt x="123" y="27"/>
                  </a:cubicBezTo>
                  <a:cubicBezTo>
                    <a:pt x="118" y="17"/>
                    <a:pt x="123" y="14"/>
                    <a:pt x="118" y="5"/>
                  </a:cubicBezTo>
                  <a:cubicBezTo>
                    <a:pt x="112" y="9"/>
                    <a:pt x="113" y="11"/>
                    <a:pt x="110" y="6"/>
                  </a:cubicBezTo>
                  <a:cubicBezTo>
                    <a:pt x="107" y="2"/>
                    <a:pt x="98" y="3"/>
                    <a:pt x="95" y="0"/>
                  </a:cubicBezTo>
                  <a:cubicBezTo>
                    <a:pt x="90" y="3"/>
                    <a:pt x="69" y="19"/>
                    <a:pt x="60" y="27"/>
                  </a:cubicBezTo>
                  <a:cubicBezTo>
                    <a:pt x="51" y="33"/>
                    <a:pt x="54" y="44"/>
                    <a:pt x="32" y="44"/>
                  </a:cubicBezTo>
                </a:path>
              </a:pathLst>
            </a:custGeom>
            <a:grpFill/>
            <a:ln w="3175" cmpd="sng">
              <a:solidFill>
                <a:srgbClr val="5B616A"/>
              </a:solidFill>
              <a:round/>
              <a:headEnd/>
              <a:tailEnd/>
            </a:ln>
          </p:spPr>
          <p:txBody>
            <a:bodyPr/>
            <a:lstStyle/>
            <a:p>
              <a:endParaRPr lang="en-GB"/>
            </a:p>
          </p:txBody>
        </p:sp>
        <p:sp>
          <p:nvSpPr>
            <p:cNvPr id="167" name="Freeform 111">
              <a:extLst>
                <a:ext uri="{FF2B5EF4-FFF2-40B4-BE49-F238E27FC236}">
                  <a16:creationId xmlns:a16="http://schemas.microsoft.com/office/drawing/2014/main" id="{F5524BC4-0AC3-1B87-3677-6B2979718FD8}"/>
                </a:ext>
              </a:extLst>
            </p:cNvPr>
            <p:cNvSpPr>
              <a:spLocks/>
            </p:cNvSpPr>
            <p:nvPr/>
          </p:nvSpPr>
          <p:spPr bwMode="auto">
            <a:xfrm>
              <a:off x="4642774" y="4358229"/>
              <a:ext cx="414549" cy="477205"/>
            </a:xfrm>
            <a:custGeom>
              <a:avLst/>
              <a:gdLst/>
              <a:ahLst/>
              <a:cxnLst>
                <a:cxn ang="0">
                  <a:pos x="101" y="101"/>
                </a:cxn>
                <a:cxn ang="0">
                  <a:pos x="113" y="98"/>
                </a:cxn>
                <a:cxn ang="0">
                  <a:pos x="126" y="97"/>
                </a:cxn>
                <a:cxn ang="0">
                  <a:pos x="129" y="95"/>
                </a:cxn>
                <a:cxn ang="0">
                  <a:pos x="132" y="87"/>
                </a:cxn>
                <a:cxn ang="0">
                  <a:pos x="132" y="59"/>
                </a:cxn>
                <a:cxn ang="0">
                  <a:pos x="124" y="59"/>
                </a:cxn>
                <a:cxn ang="0">
                  <a:pos x="121" y="51"/>
                </a:cxn>
                <a:cxn ang="0">
                  <a:pos x="115" y="48"/>
                </a:cxn>
                <a:cxn ang="0">
                  <a:pos x="110" y="44"/>
                </a:cxn>
                <a:cxn ang="0">
                  <a:pos x="107" y="39"/>
                </a:cxn>
                <a:cxn ang="0">
                  <a:pos x="61" y="0"/>
                </a:cxn>
                <a:cxn ang="0">
                  <a:pos x="46" y="0"/>
                </a:cxn>
                <a:cxn ang="0">
                  <a:pos x="54" y="86"/>
                </a:cxn>
                <a:cxn ang="0">
                  <a:pos x="55" y="97"/>
                </a:cxn>
                <a:cxn ang="0">
                  <a:pos x="26" y="97"/>
                </a:cxn>
                <a:cxn ang="0">
                  <a:pos x="23" y="97"/>
                </a:cxn>
                <a:cxn ang="0">
                  <a:pos x="16" y="97"/>
                </a:cxn>
                <a:cxn ang="0">
                  <a:pos x="11" y="100"/>
                </a:cxn>
                <a:cxn ang="0">
                  <a:pos x="5" y="97"/>
                </a:cxn>
                <a:cxn ang="0">
                  <a:pos x="2" y="104"/>
                </a:cxn>
                <a:cxn ang="0">
                  <a:pos x="3" y="111"/>
                </a:cxn>
                <a:cxn ang="0">
                  <a:pos x="3" y="115"/>
                </a:cxn>
                <a:cxn ang="0">
                  <a:pos x="8" y="120"/>
                </a:cxn>
                <a:cxn ang="0">
                  <a:pos x="8" y="126"/>
                </a:cxn>
                <a:cxn ang="0">
                  <a:pos x="11" y="129"/>
                </a:cxn>
                <a:cxn ang="0">
                  <a:pos x="13" y="131"/>
                </a:cxn>
                <a:cxn ang="0">
                  <a:pos x="20" y="129"/>
                </a:cxn>
                <a:cxn ang="0">
                  <a:pos x="23" y="128"/>
                </a:cxn>
                <a:cxn ang="0">
                  <a:pos x="26" y="126"/>
                </a:cxn>
                <a:cxn ang="0">
                  <a:pos x="28" y="131"/>
                </a:cxn>
                <a:cxn ang="0">
                  <a:pos x="29" y="134"/>
                </a:cxn>
                <a:cxn ang="0">
                  <a:pos x="31" y="137"/>
                </a:cxn>
                <a:cxn ang="0">
                  <a:pos x="31" y="140"/>
                </a:cxn>
                <a:cxn ang="0">
                  <a:pos x="32" y="145"/>
                </a:cxn>
                <a:cxn ang="0">
                  <a:pos x="35" y="150"/>
                </a:cxn>
                <a:cxn ang="0">
                  <a:pos x="45" y="148"/>
                </a:cxn>
                <a:cxn ang="0">
                  <a:pos x="49" y="146"/>
                </a:cxn>
                <a:cxn ang="0">
                  <a:pos x="55" y="146"/>
                </a:cxn>
                <a:cxn ang="0">
                  <a:pos x="55" y="140"/>
                </a:cxn>
                <a:cxn ang="0">
                  <a:pos x="57" y="132"/>
                </a:cxn>
                <a:cxn ang="0">
                  <a:pos x="63" y="129"/>
                </a:cxn>
                <a:cxn ang="0">
                  <a:pos x="63" y="125"/>
                </a:cxn>
                <a:cxn ang="0">
                  <a:pos x="66" y="122"/>
                </a:cxn>
                <a:cxn ang="0">
                  <a:pos x="66" y="117"/>
                </a:cxn>
                <a:cxn ang="0">
                  <a:pos x="69" y="118"/>
                </a:cxn>
                <a:cxn ang="0">
                  <a:pos x="72" y="115"/>
                </a:cxn>
                <a:cxn ang="0">
                  <a:pos x="77" y="114"/>
                </a:cxn>
                <a:cxn ang="0">
                  <a:pos x="81" y="109"/>
                </a:cxn>
                <a:cxn ang="0">
                  <a:pos x="86" y="104"/>
                </a:cxn>
                <a:cxn ang="0">
                  <a:pos x="95" y="100"/>
                </a:cxn>
                <a:cxn ang="0">
                  <a:pos x="98" y="101"/>
                </a:cxn>
                <a:cxn ang="0">
                  <a:pos x="101" y="101"/>
                </a:cxn>
              </a:cxnLst>
              <a:rect l="0" t="0" r="r" b="b"/>
              <a:pathLst>
                <a:path w="133" h="153">
                  <a:moveTo>
                    <a:pt x="101" y="101"/>
                  </a:moveTo>
                  <a:cubicBezTo>
                    <a:pt x="110" y="103"/>
                    <a:pt x="106" y="98"/>
                    <a:pt x="113" y="98"/>
                  </a:cubicBezTo>
                  <a:cubicBezTo>
                    <a:pt x="123" y="98"/>
                    <a:pt x="124" y="97"/>
                    <a:pt x="126" y="97"/>
                  </a:cubicBezTo>
                  <a:cubicBezTo>
                    <a:pt x="127" y="98"/>
                    <a:pt x="126" y="95"/>
                    <a:pt x="129" y="95"/>
                  </a:cubicBezTo>
                  <a:cubicBezTo>
                    <a:pt x="132" y="95"/>
                    <a:pt x="130" y="90"/>
                    <a:pt x="132" y="87"/>
                  </a:cubicBezTo>
                  <a:cubicBezTo>
                    <a:pt x="133" y="86"/>
                    <a:pt x="132" y="59"/>
                    <a:pt x="132" y="59"/>
                  </a:cubicBezTo>
                  <a:cubicBezTo>
                    <a:pt x="124" y="62"/>
                    <a:pt x="123" y="61"/>
                    <a:pt x="124" y="59"/>
                  </a:cubicBezTo>
                  <a:cubicBezTo>
                    <a:pt x="126" y="56"/>
                    <a:pt x="126" y="51"/>
                    <a:pt x="121" y="51"/>
                  </a:cubicBezTo>
                  <a:cubicBezTo>
                    <a:pt x="116" y="51"/>
                    <a:pt x="120" y="48"/>
                    <a:pt x="115" y="48"/>
                  </a:cubicBezTo>
                  <a:cubicBezTo>
                    <a:pt x="112" y="50"/>
                    <a:pt x="113" y="45"/>
                    <a:pt x="110" y="44"/>
                  </a:cubicBezTo>
                  <a:cubicBezTo>
                    <a:pt x="107" y="42"/>
                    <a:pt x="110" y="42"/>
                    <a:pt x="107" y="39"/>
                  </a:cubicBezTo>
                  <a:cubicBezTo>
                    <a:pt x="106" y="37"/>
                    <a:pt x="61" y="0"/>
                    <a:pt x="61" y="0"/>
                  </a:cubicBezTo>
                  <a:cubicBezTo>
                    <a:pt x="46" y="0"/>
                    <a:pt x="46" y="0"/>
                    <a:pt x="46" y="0"/>
                  </a:cubicBezTo>
                  <a:cubicBezTo>
                    <a:pt x="46" y="0"/>
                    <a:pt x="54" y="81"/>
                    <a:pt x="54" y="86"/>
                  </a:cubicBezTo>
                  <a:cubicBezTo>
                    <a:pt x="55" y="90"/>
                    <a:pt x="58" y="83"/>
                    <a:pt x="55" y="97"/>
                  </a:cubicBezTo>
                  <a:cubicBezTo>
                    <a:pt x="55" y="97"/>
                    <a:pt x="31" y="97"/>
                    <a:pt x="26" y="97"/>
                  </a:cubicBezTo>
                  <a:cubicBezTo>
                    <a:pt x="23" y="97"/>
                    <a:pt x="25" y="93"/>
                    <a:pt x="23" y="97"/>
                  </a:cubicBezTo>
                  <a:cubicBezTo>
                    <a:pt x="23" y="98"/>
                    <a:pt x="19" y="98"/>
                    <a:pt x="16" y="97"/>
                  </a:cubicBezTo>
                  <a:cubicBezTo>
                    <a:pt x="11" y="95"/>
                    <a:pt x="13" y="103"/>
                    <a:pt x="11" y="100"/>
                  </a:cubicBezTo>
                  <a:cubicBezTo>
                    <a:pt x="10" y="97"/>
                    <a:pt x="8" y="92"/>
                    <a:pt x="5" y="97"/>
                  </a:cubicBezTo>
                  <a:cubicBezTo>
                    <a:pt x="2" y="101"/>
                    <a:pt x="8" y="101"/>
                    <a:pt x="2" y="104"/>
                  </a:cubicBezTo>
                  <a:cubicBezTo>
                    <a:pt x="0" y="109"/>
                    <a:pt x="3" y="106"/>
                    <a:pt x="3" y="111"/>
                  </a:cubicBezTo>
                  <a:cubicBezTo>
                    <a:pt x="3" y="115"/>
                    <a:pt x="2" y="112"/>
                    <a:pt x="3" y="115"/>
                  </a:cubicBezTo>
                  <a:cubicBezTo>
                    <a:pt x="5" y="120"/>
                    <a:pt x="5" y="115"/>
                    <a:pt x="8" y="120"/>
                  </a:cubicBezTo>
                  <a:cubicBezTo>
                    <a:pt x="10" y="123"/>
                    <a:pt x="8" y="123"/>
                    <a:pt x="8" y="126"/>
                  </a:cubicBezTo>
                  <a:cubicBezTo>
                    <a:pt x="6" y="131"/>
                    <a:pt x="10" y="132"/>
                    <a:pt x="11" y="129"/>
                  </a:cubicBezTo>
                  <a:cubicBezTo>
                    <a:pt x="11" y="128"/>
                    <a:pt x="13" y="129"/>
                    <a:pt x="13" y="131"/>
                  </a:cubicBezTo>
                  <a:cubicBezTo>
                    <a:pt x="16" y="134"/>
                    <a:pt x="14" y="126"/>
                    <a:pt x="20" y="129"/>
                  </a:cubicBezTo>
                  <a:cubicBezTo>
                    <a:pt x="23" y="132"/>
                    <a:pt x="22" y="129"/>
                    <a:pt x="23" y="128"/>
                  </a:cubicBezTo>
                  <a:cubicBezTo>
                    <a:pt x="26" y="128"/>
                    <a:pt x="22" y="125"/>
                    <a:pt x="26" y="126"/>
                  </a:cubicBezTo>
                  <a:cubicBezTo>
                    <a:pt x="29" y="128"/>
                    <a:pt x="28" y="129"/>
                    <a:pt x="28" y="131"/>
                  </a:cubicBezTo>
                  <a:cubicBezTo>
                    <a:pt x="29" y="131"/>
                    <a:pt x="28" y="134"/>
                    <a:pt x="29" y="134"/>
                  </a:cubicBezTo>
                  <a:cubicBezTo>
                    <a:pt x="31" y="134"/>
                    <a:pt x="34" y="137"/>
                    <a:pt x="31" y="137"/>
                  </a:cubicBezTo>
                  <a:cubicBezTo>
                    <a:pt x="29" y="139"/>
                    <a:pt x="29" y="143"/>
                    <a:pt x="31" y="140"/>
                  </a:cubicBezTo>
                  <a:cubicBezTo>
                    <a:pt x="32" y="139"/>
                    <a:pt x="34" y="140"/>
                    <a:pt x="32" y="145"/>
                  </a:cubicBezTo>
                  <a:cubicBezTo>
                    <a:pt x="32" y="148"/>
                    <a:pt x="34" y="145"/>
                    <a:pt x="35" y="150"/>
                  </a:cubicBezTo>
                  <a:cubicBezTo>
                    <a:pt x="42" y="142"/>
                    <a:pt x="40" y="153"/>
                    <a:pt x="45" y="148"/>
                  </a:cubicBezTo>
                  <a:cubicBezTo>
                    <a:pt x="48" y="143"/>
                    <a:pt x="49" y="140"/>
                    <a:pt x="49" y="146"/>
                  </a:cubicBezTo>
                  <a:cubicBezTo>
                    <a:pt x="49" y="151"/>
                    <a:pt x="52" y="146"/>
                    <a:pt x="55" y="146"/>
                  </a:cubicBezTo>
                  <a:cubicBezTo>
                    <a:pt x="57" y="142"/>
                    <a:pt x="54" y="140"/>
                    <a:pt x="55" y="140"/>
                  </a:cubicBezTo>
                  <a:cubicBezTo>
                    <a:pt x="57" y="139"/>
                    <a:pt x="57" y="134"/>
                    <a:pt x="57" y="132"/>
                  </a:cubicBezTo>
                  <a:cubicBezTo>
                    <a:pt x="55" y="131"/>
                    <a:pt x="61" y="132"/>
                    <a:pt x="63" y="129"/>
                  </a:cubicBezTo>
                  <a:cubicBezTo>
                    <a:pt x="65" y="126"/>
                    <a:pt x="65" y="126"/>
                    <a:pt x="63" y="125"/>
                  </a:cubicBezTo>
                  <a:cubicBezTo>
                    <a:pt x="63" y="123"/>
                    <a:pt x="68" y="125"/>
                    <a:pt x="66" y="122"/>
                  </a:cubicBezTo>
                  <a:cubicBezTo>
                    <a:pt x="65" y="120"/>
                    <a:pt x="65" y="118"/>
                    <a:pt x="66" y="117"/>
                  </a:cubicBezTo>
                  <a:cubicBezTo>
                    <a:pt x="68" y="115"/>
                    <a:pt x="66" y="118"/>
                    <a:pt x="69" y="118"/>
                  </a:cubicBezTo>
                  <a:cubicBezTo>
                    <a:pt x="72" y="120"/>
                    <a:pt x="72" y="117"/>
                    <a:pt x="72" y="115"/>
                  </a:cubicBezTo>
                  <a:cubicBezTo>
                    <a:pt x="72" y="112"/>
                    <a:pt x="77" y="117"/>
                    <a:pt x="77" y="114"/>
                  </a:cubicBezTo>
                  <a:cubicBezTo>
                    <a:pt x="77" y="109"/>
                    <a:pt x="78" y="108"/>
                    <a:pt x="81" y="109"/>
                  </a:cubicBezTo>
                  <a:cubicBezTo>
                    <a:pt x="84" y="111"/>
                    <a:pt x="81" y="106"/>
                    <a:pt x="86" y="104"/>
                  </a:cubicBezTo>
                  <a:cubicBezTo>
                    <a:pt x="95" y="101"/>
                    <a:pt x="92" y="98"/>
                    <a:pt x="95" y="100"/>
                  </a:cubicBezTo>
                  <a:cubicBezTo>
                    <a:pt x="97" y="101"/>
                    <a:pt x="97" y="100"/>
                    <a:pt x="98" y="101"/>
                  </a:cubicBezTo>
                  <a:cubicBezTo>
                    <a:pt x="100" y="101"/>
                    <a:pt x="100" y="101"/>
                    <a:pt x="101" y="101"/>
                  </a:cubicBezTo>
                </a:path>
              </a:pathLst>
            </a:custGeom>
            <a:grpFill/>
            <a:ln w="3175" cmpd="sng">
              <a:solidFill>
                <a:srgbClr val="5B616A"/>
              </a:solidFill>
              <a:round/>
              <a:headEnd/>
              <a:tailEnd/>
            </a:ln>
          </p:spPr>
          <p:txBody>
            <a:bodyPr/>
            <a:lstStyle/>
            <a:p>
              <a:endParaRPr lang="en-GB"/>
            </a:p>
          </p:txBody>
        </p:sp>
        <p:sp>
          <p:nvSpPr>
            <p:cNvPr id="168" name="Freeform 112">
              <a:extLst>
                <a:ext uri="{FF2B5EF4-FFF2-40B4-BE49-F238E27FC236}">
                  <a16:creationId xmlns:a16="http://schemas.microsoft.com/office/drawing/2014/main" id="{251DC279-1C17-BA9C-AAF3-27BCCC5FED7B}"/>
                </a:ext>
              </a:extLst>
            </p:cNvPr>
            <p:cNvSpPr>
              <a:spLocks/>
            </p:cNvSpPr>
            <p:nvPr/>
          </p:nvSpPr>
          <p:spPr bwMode="auto">
            <a:xfrm>
              <a:off x="4525479" y="4287531"/>
              <a:ext cx="308502" cy="398474"/>
            </a:xfrm>
            <a:custGeom>
              <a:avLst/>
              <a:gdLst/>
              <a:ahLst/>
              <a:cxnLst>
                <a:cxn ang="0">
                  <a:pos x="7" y="112"/>
                </a:cxn>
                <a:cxn ang="0">
                  <a:pos x="22" y="109"/>
                </a:cxn>
                <a:cxn ang="0">
                  <a:pos x="29" y="114"/>
                </a:cxn>
                <a:cxn ang="0">
                  <a:pos x="40" y="128"/>
                </a:cxn>
                <a:cxn ang="0">
                  <a:pos x="43" y="120"/>
                </a:cxn>
                <a:cxn ang="0">
                  <a:pos x="49" y="123"/>
                </a:cxn>
                <a:cxn ang="0">
                  <a:pos x="54" y="120"/>
                </a:cxn>
                <a:cxn ang="0">
                  <a:pos x="61" y="120"/>
                </a:cxn>
                <a:cxn ang="0">
                  <a:pos x="64" y="120"/>
                </a:cxn>
                <a:cxn ang="0">
                  <a:pos x="93" y="120"/>
                </a:cxn>
                <a:cxn ang="0">
                  <a:pos x="92" y="109"/>
                </a:cxn>
                <a:cxn ang="0">
                  <a:pos x="84" y="23"/>
                </a:cxn>
                <a:cxn ang="0">
                  <a:pos x="99" y="23"/>
                </a:cxn>
                <a:cxn ang="0">
                  <a:pos x="67" y="0"/>
                </a:cxn>
                <a:cxn ang="0">
                  <a:pos x="67" y="14"/>
                </a:cxn>
                <a:cxn ang="0">
                  <a:pos x="42" y="14"/>
                </a:cxn>
                <a:cxn ang="0">
                  <a:pos x="42" y="39"/>
                </a:cxn>
                <a:cxn ang="0">
                  <a:pos x="34" y="61"/>
                </a:cxn>
                <a:cxn ang="0">
                  <a:pos x="3" y="61"/>
                </a:cxn>
                <a:cxn ang="0">
                  <a:pos x="2" y="67"/>
                </a:cxn>
                <a:cxn ang="0">
                  <a:pos x="3" y="64"/>
                </a:cxn>
                <a:cxn ang="0">
                  <a:pos x="5" y="69"/>
                </a:cxn>
                <a:cxn ang="0">
                  <a:pos x="8" y="75"/>
                </a:cxn>
                <a:cxn ang="0">
                  <a:pos x="7" y="81"/>
                </a:cxn>
                <a:cxn ang="0">
                  <a:pos x="8" y="101"/>
                </a:cxn>
                <a:cxn ang="0">
                  <a:pos x="7" y="112"/>
                </a:cxn>
              </a:cxnLst>
              <a:rect l="0" t="0" r="r" b="b"/>
              <a:pathLst>
                <a:path w="99" h="128">
                  <a:moveTo>
                    <a:pt x="7" y="112"/>
                  </a:moveTo>
                  <a:cubicBezTo>
                    <a:pt x="7" y="107"/>
                    <a:pt x="17" y="109"/>
                    <a:pt x="22" y="109"/>
                  </a:cubicBezTo>
                  <a:cubicBezTo>
                    <a:pt x="25" y="107"/>
                    <a:pt x="28" y="112"/>
                    <a:pt x="29" y="114"/>
                  </a:cubicBezTo>
                  <a:cubicBezTo>
                    <a:pt x="32" y="115"/>
                    <a:pt x="37" y="125"/>
                    <a:pt x="40" y="128"/>
                  </a:cubicBezTo>
                  <a:cubicBezTo>
                    <a:pt x="46" y="125"/>
                    <a:pt x="40" y="125"/>
                    <a:pt x="43" y="120"/>
                  </a:cubicBezTo>
                  <a:cubicBezTo>
                    <a:pt x="46" y="115"/>
                    <a:pt x="48" y="120"/>
                    <a:pt x="49" y="123"/>
                  </a:cubicBezTo>
                  <a:cubicBezTo>
                    <a:pt x="51" y="126"/>
                    <a:pt x="49" y="118"/>
                    <a:pt x="54" y="120"/>
                  </a:cubicBezTo>
                  <a:cubicBezTo>
                    <a:pt x="57" y="121"/>
                    <a:pt x="61" y="121"/>
                    <a:pt x="61" y="120"/>
                  </a:cubicBezTo>
                  <a:cubicBezTo>
                    <a:pt x="63" y="117"/>
                    <a:pt x="61" y="120"/>
                    <a:pt x="64" y="120"/>
                  </a:cubicBezTo>
                  <a:cubicBezTo>
                    <a:pt x="69" y="120"/>
                    <a:pt x="93" y="120"/>
                    <a:pt x="93" y="120"/>
                  </a:cubicBezTo>
                  <a:cubicBezTo>
                    <a:pt x="96" y="106"/>
                    <a:pt x="93" y="114"/>
                    <a:pt x="92" y="109"/>
                  </a:cubicBezTo>
                  <a:cubicBezTo>
                    <a:pt x="92" y="104"/>
                    <a:pt x="84" y="23"/>
                    <a:pt x="84" y="23"/>
                  </a:cubicBezTo>
                  <a:cubicBezTo>
                    <a:pt x="99" y="23"/>
                    <a:pt x="99" y="23"/>
                    <a:pt x="99" y="23"/>
                  </a:cubicBezTo>
                  <a:cubicBezTo>
                    <a:pt x="67" y="0"/>
                    <a:pt x="67" y="0"/>
                    <a:pt x="67" y="0"/>
                  </a:cubicBezTo>
                  <a:cubicBezTo>
                    <a:pt x="67" y="14"/>
                    <a:pt x="67" y="14"/>
                    <a:pt x="67" y="14"/>
                  </a:cubicBezTo>
                  <a:cubicBezTo>
                    <a:pt x="42" y="14"/>
                    <a:pt x="42" y="14"/>
                    <a:pt x="42" y="14"/>
                  </a:cubicBezTo>
                  <a:cubicBezTo>
                    <a:pt x="42" y="39"/>
                    <a:pt x="42" y="39"/>
                    <a:pt x="42" y="39"/>
                  </a:cubicBezTo>
                  <a:cubicBezTo>
                    <a:pt x="32" y="44"/>
                    <a:pt x="31" y="42"/>
                    <a:pt x="34" y="61"/>
                  </a:cubicBezTo>
                  <a:cubicBezTo>
                    <a:pt x="34" y="61"/>
                    <a:pt x="5" y="61"/>
                    <a:pt x="3" y="61"/>
                  </a:cubicBezTo>
                  <a:cubicBezTo>
                    <a:pt x="2" y="61"/>
                    <a:pt x="0" y="64"/>
                    <a:pt x="2" y="67"/>
                  </a:cubicBezTo>
                  <a:cubicBezTo>
                    <a:pt x="3" y="67"/>
                    <a:pt x="2" y="62"/>
                    <a:pt x="3" y="64"/>
                  </a:cubicBezTo>
                  <a:cubicBezTo>
                    <a:pt x="5" y="64"/>
                    <a:pt x="3" y="69"/>
                    <a:pt x="5" y="69"/>
                  </a:cubicBezTo>
                  <a:cubicBezTo>
                    <a:pt x="7" y="67"/>
                    <a:pt x="8" y="72"/>
                    <a:pt x="8" y="75"/>
                  </a:cubicBezTo>
                  <a:cubicBezTo>
                    <a:pt x="8" y="79"/>
                    <a:pt x="3" y="79"/>
                    <a:pt x="7" y="81"/>
                  </a:cubicBezTo>
                  <a:cubicBezTo>
                    <a:pt x="8" y="82"/>
                    <a:pt x="11" y="93"/>
                    <a:pt x="8" y="101"/>
                  </a:cubicBezTo>
                  <a:cubicBezTo>
                    <a:pt x="7" y="107"/>
                    <a:pt x="5" y="109"/>
                    <a:pt x="7" y="112"/>
                  </a:cubicBezTo>
                </a:path>
              </a:pathLst>
            </a:custGeom>
            <a:grpFill/>
            <a:ln w="3175" cmpd="sng">
              <a:solidFill>
                <a:srgbClr val="5B616A"/>
              </a:solidFill>
              <a:round/>
              <a:headEnd/>
              <a:tailEnd/>
            </a:ln>
          </p:spPr>
          <p:txBody>
            <a:bodyPr/>
            <a:lstStyle/>
            <a:p>
              <a:endParaRPr lang="en-GB"/>
            </a:p>
          </p:txBody>
        </p:sp>
        <p:sp>
          <p:nvSpPr>
            <p:cNvPr id="169" name="Freeform 113">
              <a:extLst>
                <a:ext uri="{FF2B5EF4-FFF2-40B4-BE49-F238E27FC236}">
                  <a16:creationId xmlns:a16="http://schemas.microsoft.com/office/drawing/2014/main" id="{D294DC6E-C892-A877-13DD-22DD18358B83}"/>
                </a:ext>
              </a:extLst>
            </p:cNvPr>
            <p:cNvSpPr>
              <a:spLocks/>
            </p:cNvSpPr>
            <p:nvPr/>
          </p:nvSpPr>
          <p:spPr bwMode="auto">
            <a:xfrm>
              <a:off x="5020368" y="4705287"/>
              <a:ext cx="298861" cy="298855"/>
            </a:xfrm>
            <a:custGeom>
              <a:avLst/>
              <a:gdLst/>
              <a:ahLst/>
              <a:cxnLst>
                <a:cxn ang="0">
                  <a:pos x="90" y="9"/>
                </a:cxn>
                <a:cxn ang="0">
                  <a:pos x="93" y="22"/>
                </a:cxn>
                <a:cxn ang="0">
                  <a:pos x="84" y="39"/>
                </a:cxn>
                <a:cxn ang="0">
                  <a:pos x="77" y="54"/>
                </a:cxn>
                <a:cxn ang="0">
                  <a:pos x="70" y="70"/>
                </a:cxn>
                <a:cxn ang="0">
                  <a:pos x="64" y="71"/>
                </a:cxn>
                <a:cxn ang="0">
                  <a:pos x="56" y="73"/>
                </a:cxn>
                <a:cxn ang="0">
                  <a:pos x="50" y="79"/>
                </a:cxn>
                <a:cxn ang="0">
                  <a:pos x="45" y="92"/>
                </a:cxn>
                <a:cxn ang="0">
                  <a:pos x="42" y="88"/>
                </a:cxn>
                <a:cxn ang="0">
                  <a:pos x="35" y="93"/>
                </a:cxn>
                <a:cxn ang="0">
                  <a:pos x="32" y="95"/>
                </a:cxn>
                <a:cxn ang="0">
                  <a:pos x="26" y="96"/>
                </a:cxn>
                <a:cxn ang="0">
                  <a:pos x="18" y="81"/>
                </a:cxn>
                <a:cxn ang="0">
                  <a:pos x="9" y="75"/>
                </a:cxn>
                <a:cxn ang="0">
                  <a:pos x="4" y="75"/>
                </a:cxn>
                <a:cxn ang="0">
                  <a:pos x="0" y="76"/>
                </a:cxn>
                <a:cxn ang="0">
                  <a:pos x="0" y="54"/>
                </a:cxn>
                <a:cxn ang="0">
                  <a:pos x="3" y="47"/>
                </a:cxn>
                <a:cxn ang="0">
                  <a:pos x="7" y="36"/>
                </a:cxn>
                <a:cxn ang="0">
                  <a:pos x="6" y="23"/>
                </a:cxn>
                <a:cxn ang="0">
                  <a:pos x="9" y="14"/>
                </a:cxn>
                <a:cxn ang="0">
                  <a:pos x="10" y="5"/>
                </a:cxn>
                <a:cxn ang="0">
                  <a:pos x="18" y="3"/>
                </a:cxn>
                <a:cxn ang="0">
                  <a:pos x="23" y="2"/>
                </a:cxn>
                <a:cxn ang="0">
                  <a:pos x="30" y="8"/>
                </a:cxn>
                <a:cxn ang="0">
                  <a:pos x="41" y="6"/>
                </a:cxn>
                <a:cxn ang="0">
                  <a:pos x="50" y="13"/>
                </a:cxn>
                <a:cxn ang="0">
                  <a:pos x="62" y="6"/>
                </a:cxn>
                <a:cxn ang="0">
                  <a:pos x="77" y="8"/>
                </a:cxn>
                <a:cxn ang="0">
                  <a:pos x="85" y="3"/>
                </a:cxn>
                <a:cxn ang="0">
                  <a:pos x="90" y="9"/>
                </a:cxn>
              </a:cxnLst>
              <a:rect l="0" t="0" r="r" b="b"/>
              <a:pathLst>
                <a:path w="96" h="96">
                  <a:moveTo>
                    <a:pt x="90" y="9"/>
                  </a:moveTo>
                  <a:cubicBezTo>
                    <a:pt x="88" y="22"/>
                    <a:pt x="96" y="14"/>
                    <a:pt x="93" y="22"/>
                  </a:cubicBezTo>
                  <a:cubicBezTo>
                    <a:pt x="91" y="31"/>
                    <a:pt x="88" y="23"/>
                    <a:pt x="84" y="39"/>
                  </a:cubicBezTo>
                  <a:cubicBezTo>
                    <a:pt x="80" y="53"/>
                    <a:pt x="80" y="53"/>
                    <a:pt x="77" y="54"/>
                  </a:cubicBezTo>
                  <a:cubicBezTo>
                    <a:pt x="74" y="56"/>
                    <a:pt x="73" y="65"/>
                    <a:pt x="70" y="70"/>
                  </a:cubicBezTo>
                  <a:cubicBezTo>
                    <a:pt x="67" y="76"/>
                    <a:pt x="68" y="76"/>
                    <a:pt x="64" y="71"/>
                  </a:cubicBezTo>
                  <a:cubicBezTo>
                    <a:pt x="61" y="67"/>
                    <a:pt x="56" y="68"/>
                    <a:pt x="56" y="73"/>
                  </a:cubicBezTo>
                  <a:cubicBezTo>
                    <a:pt x="55" y="76"/>
                    <a:pt x="52" y="73"/>
                    <a:pt x="50" y="79"/>
                  </a:cubicBezTo>
                  <a:cubicBezTo>
                    <a:pt x="47" y="84"/>
                    <a:pt x="49" y="85"/>
                    <a:pt x="45" y="92"/>
                  </a:cubicBezTo>
                  <a:cubicBezTo>
                    <a:pt x="42" y="88"/>
                    <a:pt x="42" y="88"/>
                    <a:pt x="42" y="88"/>
                  </a:cubicBezTo>
                  <a:cubicBezTo>
                    <a:pt x="47" y="95"/>
                    <a:pt x="36" y="95"/>
                    <a:pt x="35" y="93"/>
                  </a:cubicBezTo>
                  <a:cubicBezTo>
                    <a:pt x="33" y="92"/>
                    <a:pt x="36" y="95"/>
                    <a:pt x="32" y="95"/>
                  </a:cubicBezTo>
                  <a:cubicBezTo>
                    <a:pt x="30" y="96"/>
                    <a:pt x="30" y="96"/>
                    <a:pt x="26" y="96"/>
                  </a:cubicBezTo>
                  <a:cubicBezTo>
                    <a:pt x="21" y="96"/>
                    <a:pt x="20" y="84"/>
                    <a:pt x="18" y="81"/>
                  </a:cubicBezTo>
                  <a:cubicBezTo>
                    <a:pt x="13" y="76"/>
                    <a:pt x="12" y="75"/>
                    <a:pt x="9" y="75"/>
                  </a:cubicBezTo>
                  <a:cubicBezTo>
                    <a:pt x="4" y="76"/>
                    <a:pt x="6" y="73"/>
                    <a:pt x="4" y="75"/>
                  </a:cubicBezTo>
                  <a:cubicBezTo>
                    <a:pt x="4" y="76"/>
                    <a:pt x="3" y="76"/>
                    <a:pt x="0" y="76"/>
                  </a:cubicBezTo>
                  <a:cubicBezTo>
                    <a:pt x="1" y="67"/>
                    <a:pt x="0" y="62"/>
                    <a:pt x="0" y="54"/>
                  </a:cubicBezTo>
                  <a:cubicBezTo>
                    <a:pt x="0" y="47"/>
                    <a:pt x="1" y="51"/>
                    <a:pt x="3" y="47"/>
                  </a:cubicBezTo>
                  <a:cubicBezTo>
                    <a:pt x="3" y="42"/>
                    <a:pt x="4" y="44"/>
                    <a:pt x="7" y="36"/>
                  </a:cubicBezTo>
                  <a:cubicBezTo>
                    <a:pt x="10" y="28"/>
                    <a:pt x="4" y="28"/>
                    <a:pt x="6" y="23"/>
                  </a:cubicBezTo>
                  <a:cubicBezTo>
                    <a:pt x="7" y="20"/>
                    <a:pt x="4" y="16"/>
                    <a:pt x="9" y="14"/>
                  </a:cubicBezTo>
                  <a:cubicBezTo>
                    <a:pt x="12" y="11"/>
                    <a:pt x="9" y="8"/>
                    <a:pt x="10" y="5"/>
                  </a:cubicBezTo>
                  <a:cubicBezTo>
                    <a:pt x="13" y="3"/>
                    <a:pt x="13" y="3"/>
                    <a:pt x="18" y="3"/>
                  </a:cubicBezTo>
                  <a:cubicBezTo>
                    <a:pt x="21" y="3"/>
                    <a:pt x="20" y="0"/>
                    <a:pt x="23" y="2"/>
                  </a:cubicBezTo>
                  <a:cubicBezTo>
                    <a:pt x="26" y="3"/>
                    <a:pt x="29" y="2"/>
                    <a:pt x="30" y="8"/>
                  </a:cubicBezTo>
                  <a:cubicBezTo>
                    <a:pt x="33" y="14"/>
                    <a:pt x="38" y="6"/>
                    <a:pt x="41" y="6"/>
                  </a:cubicBezTo>
                  <a:cubicBezTo>
                    <a:pt x="42" y="6"/>
                    <a:pt x="45" y="11"/>
                    <a:pt x="50" y="13"/>
                  </a:cubicBezTo>
                  <a:cubicBezTo>
                    <a:pt x="56" y="13"/>
                    <a:pt x="55" y="8"/>
                    <a:pt x="62" y="6"/>
                  </a:cubicBezTo>
                  <a:cubicBezTo>
                    <a:pt x="71" y="5"/>
                    <a:pt x="76" y="13"/>
                    <a:pt x="77" y="8"/>
                  </a:cubicBezTo>
                  <a:cubicBezTo>
                    <a:pt x="79" y="3"/>
                    <a:pt x="80" y="6"/>
                    <a:pt x="85" y="3"/>
                  </a:cubicBezTo>
                  <a:cubicBezTo>
                    <a:pt x="90" y="9"/>
                    <a:pt x="90" y="9"/>
                    <a:pt x="90" y="9"/>
                  </a:cubicBezTo>
                  <a:close/>
                </a:path>
              </a:pathLst>
            </a:custGeom>
            <a:grpFill/>
            <a:ln w="3175" cmpd="sng">
              <a:solidFill>
                <a:srgbClr val="5B616A"/>
              </a:solidFill>
              <a:round/>
              <a:headEnd/>
              <a:tailEnd/>
            </a:ln>
          </p:spPr>
          <p:txBody>
            <a:bodyPr/>
            <a:lstStyle/>
            <a:p>
              <a:endParaRPr lang="en-GB"/>
            </a:p>
          </p:txBody>
        </p:sp>
        <p:sp>
          <p:nvSpPr>
            <p:cNvPr id="170" name="Freeform 114">
              <a:extLst>
                <a:ext uri="{FF2B5EF4-FFF2-40B4-BE49-F238E27FC236}">
                  <a16:creationId xmlns:a16="http://schemas.microsoft.com/office/drawing/2014/main" id="{A9F4AC76-715E-AF34-47C6-DED0BFB7D2D2}"/>
                </a:ext>
              </a:extLst>
            </p:cNvPr>
            <p:cNvSpPr>
              <a:spLocks/>
            </p:cNvSpPr>
            <p:nvPr/>
          </p:nvSpPr>
          <p:spPr bwMode="auto">
            <a:xfrm>
              <a:off x="5304768" y="4798478"/>
              <a:ext cx="326177" cy="268327"/>
            </a:xfrm>
            <a:custGeom>
              <a:avLst/>
              <a:gdLst/>
              <a:ahLst/>
              <a:cxnLst>
                <a:cxn ang="0">
                  <a:pos x="105" y="58"/>
                </a:cxn>
                <a:cxn ang="0">
                  <a:pos x="99" y="58"/>
                </a:cxn>
                <a:cxn ang="0">
                  <a:pos x="87" y="57"/>
                </a:cxn>
                <a:cxn ang="0">
                  <a:pos x="76" y="60"/>
                </a:cxn>
                <a:cxn ang="0">
                  <a:pos x="67" y="63"/>
                </a:cxn>
                <a:cxn ang="0">
                  <a:pos x="50" y="65"/>
                </a:cxn>
                <a:cxn ang="0">
                  <a:pos x="44" y="58"/>
                </a:cxn>
                <a:cxn ang="0">
                  <a:pos x="35" y="65"/>
                </a:cxn>
                <a:cxn ang="0">
                  <a:pos x="35" y="74"/>
                </a:cxn>
                <a:cxn ang="0">
                  <a:pos x="28" y="72"/>
                </a:cxn>
                <a:cxn ang="0">
                  <a:pos x="20" y="72"/>
                </a:cxn>
                <a:cxn ang="0">
                  <a:pos x="15" y="86"/>
                </a:cxn>
                <a:cxn ang="0">
                  <a:pos x="8" y="71"/>
                </a:cxn>
                <a:cxn ang="0">
                  <a:pos x="5" y="65"/>
                </a:cxn>
                <a:cxn ang="0">
                  <a:pos x="2" y="52"/>
                </a:cxn>
                <a:cxn ang="0">
                  <a:pos x="2" y="48"/>
                </a:cxn>
                <a:cxn ang="0">
                  <a:pos x="9" y="34"/>
                </a:cxn>
                <a:cxn ang="0">
                  <a:pos x="17" y="32"/>
                </a:cxn>
                <a:cxn ang="0">
                  <a:pos x="21" y="32"/>
                </a:cxn>
                <a:cxn ang="0">
                  <a:pos x="37" y="26"/>
                </a:cxn>
                <a:cxn ang="0">
                  <a:pos x="37" y="20"/>
                </a:cxn>
                <a:cxn ang="0">
                  <a:pos x="53" y="14"/>
                </a:cxn>
                <a:cxn ang="0">
                  <a:pos x="58" y="4"/>
                </a:cxn>
                <a:cxn ang="0">
                  <a:pos x="69" y="1"/>
                </a:cxn>
                <a:cxn ang="0">
                  <a:pos x="73" y="17"/>
                </a:cxn>
                <a:cxn ang="0">
                  <a:pos x="78" y="24"/>
                </a:cxn>
                <a:cxn ang="0">
                  <a:pos x="85" y="29"/>
                </a:cxn>
                <a:cxn ang="0">
                  <a:pos x="90" y="37"/>
                </a:cxn>
                <a:cxn ang="0">
                  <a:pos x="96" y="44"/>
                </a:cxn>
                <a:cxn ang="0">
                  <a:pos x="101" y="51"/>
                </a:cxn>
                <a:cxn ang="0">
                  <a:pos x="105" y="58"/>
                </a:cxn>
              </a:cxnLst>
              <a:rect l="0" t="0" r="r" b="b"/>
              <a:pathLst>
                <a:path w="105" h="86">
                  <a:moveTo>
                    <a:pt x="105" y="58"/>
                  </a:moveTo>
                  <a:cubicBezTo>
                    <a:pt x="102" y="58"/>
                    <a:pt x="102" y="55"/>
                    <a:pt x="99" y="58"/>
                  </a:cubicBezTo>
                  <a:cubicBezTo>
                    <a:pt x="97" y="62"/>
                    <a:pt x="90" y="52"/>
                    <a:pt x="87" y="57"/>
                  </a:cubicBezTo>
                  <a:cubicBezTo>
                    <a:pt x="84" y="62"/>
                    <a:pt x="84" y="55"/>
                    <a:pt x="76" y="60"/>
                  </a:cubicBezTo>
                  <a:cubicBezTo>
                    <a:pt x="67" y="66"/>
                    <a:pt x="70" y="55"/>
                    <a:pt x="67" y="63"/>
                  </a:cubicBezTo>
                  <a:cubicBezTo>
                    <a:pt x="64" y="71"/>
                    <a:pt x="59" y="65"/>
                    <a:pt x="50" y="65"/>
                  </a:cubicBezTo>
                  <a:cubicBezTo>
                    <a:pt x="47" y="65"/>
                    <a:pt x="50" y="62"/>
                    <a:pt x="44" y="58"/>
                  </a:cubicBezTo>
                  <a:cubicBezTo>
                    <a:pt x="37" y="55"/>
                    <a:pt x="37" y="63"/>
                    <a:pt x="35" y="65"/>
                  </a:cubicBezTo>
                  <a:cubicBezTo>
                    <a:pt x="32" y="66"/>
                    <a:pt x="34" y="69"/>
                    <a:pt x="35" y="74"/>
                  </a:cubicBezTo>
                  <a:cubicBezTo>
                    <a:pt x="32" y="71"/>
                    <a:pt x="31" y="75"/>
                    <a:pt x="28" y="72"/>
                  </a:cubicBezTo>
                  <a:cubicBezTo>
                    <a:pt x="25" y="71"/>
                    <a:pt x="25" y="74"/>
                    <a:pt x="20" y="72"/>
                  </a:cubicBezTo>
                  <a:cubicBezTo>
                    <a:pt x="15" y="72"/>
                    <a:pt x="18" y="80"/>
                    <a:pt x="15" y="86"/>
                  </a:cubicBezTo>
                  <a:cubicBezTo>
                    <a:pt x="14" y="75"/>
                    <a:pt x="11" y="74"/>
                    <a:pt x="8" y="71"/>
                  </a:cubicBezTo>
                  <a:cubicBezTo>
                    <a:pt x="5" y="68"/>
                    <a:pt x="8" y="65"/>
                    <a:pt x="5" y="65"/>
                  </a:cubicBezTo>
                  <a:cubicBezTo>
                    <a:pt x="3" y="63"/>
                    <a:pt x="2" y="58"/>
                    <a:pt x="2" y="52"/>
                  </a:cubicBezTo>
                  <a:cubicBezTo>
                    <a:pt x="3" y="48"/>
                    <a:pt x="0" y="49"/>
                    <a:pt x="2" y="48"/>
                  </a:cubicBezTo>
                  <a:cubicBezTo>
                    <a:pt x="5" y="46"/>
                    <a:pt x="6" y="40"/>
                    <a:pt x="9" y="34"/>
                  </a:cubicBezTo>
                  <a:cubicBezTo>
                    <a:pt x="12" y="35"/>
                    <a:pt x="15" y="34"/>
                    <a:pt x="17" y="32"/>
                  </a:cubicBezTo>
                  <a:cubicBezTo>
                    <a:pt x="18" y="29"/>
                    <a:pt x="18" y="35"/>
                    <a:pt x="21" y="32"/>
                  </a:cubicBezTo>
                  <a:cubicBezTo>
                    <a:pt x="28" y="27"/>
                    <a:pt x="32" y="32"/>
                    <a:pt x="37" y="26"/>
                  </a:cubicBezTo>
                  <a:cubicBezTo>
                    <a:pt x="40" y="21"/>
                    <a:pt x="35" y="21"/>
                    <a:pt x="37" y="20"/>
                  </a:cubicBezTo>
                  <a:cubicBezTo>
                    <a:pt x="38" y="18"/>
                    <a:pt x="47" y="21"/>
                    <a:pt x="53" y="14"/>
                  </a:cubicBezTo>
                  <a:cubicBezTo>
                    <a:pt x="58" y="6"/>
                    <a:pt x="59" y="9"/>
                    <a:pt x="58" y="4"/>
                  </a:cubicBezTo>
                  <a:cubicBezTo>
                    <a:pt x="58" y="3"/>
                    <a:pt x="66" y="0"/>
                    <a:pt x="69" y="1"/>
                  </a:cubicBezTo>
                  <a:cubicBezTo>
                    <a:pt x="72" y="6"/>
                    <a:pt x="76" y="10"/>
                    <a:pt x="73" y="17"/>
                  </a:cubicBezTo>
                  <a:cubicBezTo>
                    <a:pt x="72" y="27"/>
                    <a:pt x="81" y="21"/>
                    <a:pt x="78" y="24"/>
                  </a:cubicBezTo>
                  <a:cubicBezTo>
                    <a:pt x="76" y="29"/>
                    <a:pt x="82" y="26"/>
                    <a:pt x="85" y="29"/>
                  </a:cubicBezTo>
                  <a:cubicBezTo>
                    <a:pt x="88" y="34"/>
                    <a:pt x="84" y="32"/>
                    <a:pt x="90" y="37"/>
                  </a:cubicBezTo>
                  <a:cubicBezTo>
                    <a:pt x="94" y="41"/>
                    <a:pt x="96" y="41"/>
                    <a:pt x="96" y="44"/>
                  </a:cubicBezTo>
                  <a:cubicBezTo>
                    <a:pt x="94" y="48"/>
                    <a:pt x="96" y="48"/>
                    <a:pt x="101" y="51"/>
                  </a:cubicBezTo>
                  <a:cubicBezTo>
                    <a:pt x="104" y="51"/>
                    <a:pt x="102" y="55"/>
                    <a:pt x="105" y="58"/>
                  </a:cubicBezTo>
                </a:path>
              </a:pathLst>
            </a:custGeom>
            <a:grpFill/>
            <a:ln w="3175" cmpd="sng">
              <a:solidFill>
                <a:srgbClr val="5B616A"/>
              </a:solidFill>
              <a:round/>
              <a:headEnd/>
              <a:tailEnd/>
            </a:ln>
          </p:spPr>
          <p:txBody>
            <a:bodyPr/>
            <a:lstStyle/>
            <a:p>
              <a:endParaRPr lang="en-GB"/>
            </a:p>
          </p:txBody>
        </p:sp>
        <p:sp>
          <p:nvSpPr>
            <p:cNvPr id="171" name="Freeform 115">
              <a:extLst>
                <a:ext uri="{FF2B5EF4-FFF2-40B4-BE49-F238E27FC236}">
                  <a16:creationId xmlns:a16="http://schemas.microsoft.com/office/drawing/2014/main" id="{BCF4B06E-79B6-84A8-6621-1C65CAFA56B1}"/>
                </a:ext>
              </a:extLst>
            </p:cNvPr>
            <p:cNvSpPr>
              <a:spLocks/>
            </p:cNvSpPr>
            <p:nvPr/>
          </p:nvSpPr>
          <p:spPr bwMode="auto">
            <a:xfrm>
              <a:off x="5160158" y="4732602"/>
              <a:ext cx="194421" cy="351879"/>
            </a:xfrm>
            <a:custGeom>
              <a:avLst/>
              <a:gdLst/>
              <a:ahLst/>
              <a:cxnLst>
                <a:cxn ang="0">
                  <a:pos x="39" y="107"/>
                </a:cxn>
                <a:cxn ang="0">
                  <a:pos x="49" y="107"/>
                </a:cxn>
                <a:cxn ang="0">
                  <a:pos x="56" y="109"/>
                </a:cxn>
                <a:cxn ang="0">
                  <a:pos x="60" y="112"/>
                </a:cxn>
                <a:cxn ang="0">
                  <a:pos x="62" y="107"/>
                </a:cxn>
                <a:cxn ang="0">
                  <a:pos x="54" y="92"/>
                </a:cxn>
                <a:cxn ang="0">
                  <a:pos x="51" y="85"/>
                </a:cxn>
                <a:cxn ang="0">
                  <a:pos x="48" y="73"/>
                </a:cxn>
                <a:cxn ang="0">
                  <a:pos x="48" y="68"/>
                </a:cxn>
                <a:cxn ang="0">
                  <a:pos x="56" y="54"/>
                </a:cxn>
                <a:cxn ang="0">
                  <a:pos x="54" y="48"/>
                </a:cxn>
                <a:cxn ang="0">
                  <a:pos x="45" y="36"/>
                </a:cxn>
                <a:cxn ang="0">
                  <a:pos x="48" y="31"/>
                </a:cxn>
                <a:cxn ang="0">
                  <a:pos x="57" y="30"/>
                </a:cxn>
                <a:cxn ang="0">
                  <a:pos x="51" y="9"/>
                </a:cxn>
                <a:cxn ang="0">
                  <a:pos x="49" y="3"/>
                </a:cxn>
                <a:cxn ang="0">
                  <a:pos x="45" y="0"/>
                </a:cxn>
                <a:cxn ang="0">
                  <a:pos x="48" y="13"/>
                </a:cxn>
                <a:cxn ang="0">
                  <a:pos x="39" y="30"/>
                </a:cxn>
                <a:cxn ang="0">
                  <a:pos x="32" y="45"/>
                </a:cxn>
                <a:cxn ang="0">
                  <a:pos x="25" y="61"/>
                </a:cxn>
                <a:cxn ang="0">
                  <a:pos x="19" y="62"/>
                </a:cxn>
                <a:cxn ang="0">
                  <a:pos x="11" y="64"/>
                </a:cxn>
                <a:cxn ang="0">
                  <a:pos x="5" y="70"/>
                </a:cxn>
                <a:cxn ang="0">
                  <a:pos x="0" y="82"/>
                </a:cxn>
                <a:cxn ang="0">
                  <a:pos x="3" y="85"/>
                </a:cxn>
                <a:cxn ang="0">
                  <a:pos x="5" y="90"/>
                </a:cxn>
                <a:cxn ang="0">
                  <a:pos x="9" y="88"/>
                </a:cxn>
                <a:cxn ang="0">
                  <a:pos x="9" y="93"/>
                </a:cxn>
                <a:cxn ang="0">
                  <a:pos x="9" y="96"/>
                </a:cxn>
                <a:cxn ang="0">
                  <a:pos x="9" y="105"/>
                </a:cxn>
                <a:cxn ang="0">
                  <a:pos x="22" y="107"/>
                </a:cxn>
                <a:cxn ang="0">
                  <a:pos x="31" y="105"/>
                </a:cxn>
                <a:cxn ang="0">
                  <a:pos x="39" y="107"/>
                </a:cxn>
              </a:cxnLst>
              <a:rect l="0" t="0" r="r" b="b"/>
              <a:pathLst>
                <a:path w="62" h="113">
                  <a:moveTo>
                    <a:pt x="39" y="107"/>
                  </a:moveTo>
                  <a:cubicBezTo>
                    <a:pt x="49" y="107"/>
                    <a:pt x="49" y="107"/>
                    <a:pt x="49" y="107"/>
                  </a:cubicBezTo>
                  <a:cubicBezTo>
                    <a:pt x="49" y="107"/>
                    <a:pt x="52" y="109"/>
                    <a:pt x="56" y="109"/>
                  </a:cubicBezTo>
                  <a:cubicBezTo>
                    <a:pt x="59" y="110"/>
                    <a:pt x="60" y="113"/>
                    <a:pt x="60" y="112"/>
                  </a:cubicBezTo>
                  <a:cubicBezTo>
                    <a:pt x="62" y="112"/>
                    <a:pt x="60" y="109"/>
                    <a:pt x="62" y="107"/>
                  </a:cubicBezTo>
                  <a:cubicBezTo>
                    <a:pt x="60" y="96"/>
                    <a:pt x="57" y="95"/>
                    <a:pt x="54" y="92"/>
                  </a:cubicBezTo>
                  <a:cubicBezTo>
                    <a:pt x="51" y="88"/>
                    <a:pt x="54" y="85"/>
                    <a:pt x="51" y="85"/>
                  </a:cubicBezTo>
                  <a:cubicBezTo>
                    <a:pt x="49" y="84"/>
                    <a:pt x="48" y="79"/>
                    <a:pt x="48" y="73"/>
                  </a:cubicBezTo>
                  <a:cubicBezTo>
                    <a:pt x="49" y="68"/>
                    <a:pt x="46" y="70"/>
                    <a:pt x="48" y="68"/>
                  </a:cubicBezTo>
                  <a:cubicBezTo>
                    <a:pt x="51" y="67"/>
                    <a:pt x="52" y="61"/>
                    <a:pt x="56" y="54"/>
                  </a:cubicBezTo>
                  <a:cubicBezTo>
                    <a:pt x="57" y="51"/>
                    <a:pt x="56" y="54"/>
                    <a:pt x="54" y="48"/>
                  </a:cubicBezTo>
                  <a:cubicBezTo>
                    <a:pt x="54" y="44"/>
                    <a:pt x="51" y="45"/>
                    <a:pt x="45" y="36"/>
                  </a:cubicBezTo>
                  <a:cubicBezTo>
                    <a:pt x="43" y="34"/>
                    <a:pt x="45" y="30"/>
                    <a:pt x="48" y="31"/>
                  </a:cubicBezTo>
                  <a:cubicBezTo>
                    <a:pt x="49" y="31"/>
                    <a:pt x="52" y="33"/>
                    <a:pt x="57" y="30"/>
                  </a:cubicBezTo>
                  <a:cubicBezTo>
                    <a:pt x="49" y="25"/>
                    <a:pt x="54" y="11"/>
                    <a:pt x="51" y="9"/>
                  </a:cubicBezTo>
                  <a:cubicBezTo>
                    <a:pt x="49" y="9"/>
                    <a:pt x="52" y="5"/>
                    <a:pt x="49" y="3"/>
                  </a:cubicBezTo>
                  <a:cubicBezTo>
                    <a:pt x="45" y="2"/>
                    <a:pt x="54" y="0"/>
                    <a:pt x="45" y="0"/>
                  </a:cubicBezTo>
                  <a:cubicBezTo>
                    <a:pt x="43" y="13"/>
                    <a:pt x="51" y="5"/>
                    <a:pt x="48" y="13"/>
                  </a:cubicBezTo>
                  <a:cubicBezTo>
                    <a:pt x="46" y="22"/>
                    <a:pt x="43" y="14"/>
                    <a:pt x="39" y="30"/>
                  </a:cubicBezTo>
                  <a:cubicBezTo>
                    <a:pt x="36" y="44"/>
                    <a:pt x="36" y="44"/>
                    <a:pt x="32" y="45"/>
                  </a:cubicBezTo>
                  <a:cubicBezTo>
                    <a:pt x="29" y="47"/>
                    <a:pt x="28" y="56"/>
                    <a:pt x="25" y="61"/>
                  </a:cubicBezTo>
                  <a:cubicBezTo>
                    <a:pt x="22" y="67"/>
                    <a:pt x="23" y="67"/>
                    <a:pt x="19" y="62"/>
                  </a:cubicBezTo>
                  <a:cubicBezTo>
                    <a:pt x="16" y="57"/>
                    <a:pt x="11" y="59"/>
                    <a:pt x="11" y="64"/>
                  </a:cubicBezTo>
                  <a:cubicBezTo>
                    <a:pt x="9" y="67"/>
                    <a:pt x="6" y="64"/>
                    <a:pt x="5" y="70"/>
                  </a:cubicBezTo>
                  <a:cubicBezTo>
                    <a:pt x="2" y="74"/>
                    <a:pt x="3" y="76"/>
                    <a:pt x="0" y="82"/>
                  </a:cubicBezTo>
                  <a:cubicBezTo>
                    <a:pt x="0" y="87"/>
                    <a:pt x="2" y="81"/>
                    <a:pt x="3" y="85"/>
                  </a:cubicBezTo>
                  <a:cubicBezTo>
                    <a:pt x="3" y="88"/>
                    <a:pt x="3" y="88"/>
                    <a:pt x="5" y="90"/>
                  </a:cubicBezTo>
                  <a:cubicBezTo>
                    <a:pt x="8" y="92"/>
                    <a:pt x="6" y="87"/>
                    <a:pt x="9" y="88"/>
                  </a:cubicBezTo>
                  <a:cubicBezTo>
                    <a:pt x="11" y="90"/>
                    <a:pt x="6" y="90"/>
                    <a:pt x="9" y="93"/>
                  </a:cubicBezTo>
                  <a:cubicBezTo>
                    <a:pt x="11" y="95"/>
                    <a:pt x="8" y="93"/>
                    <a:pt x="9" y="96"/>
                  </a:cubicBezTo>
                  <a:cubicBezTo>
                    <a:pt x="12" y="99"/>
                    <a:pt x="9" y="102"/>
                    <a:pt x="9" y="105"/>
                  </a:cubicBezTo>
                  <a:cubicBezTo>
                    <a:pt x="12" y="109"/>
                    <a:pt x="14" y="107"/>
                    <a:pt x="22" y="107"/>
                  </a:cubicBezTo>
                  <a:cubicBezTo>
                    <a:pt x="23" y="105"/>
                    <a:pt x="23" y="105"/>
                    <a:pt x="31" y="105"/>
                  </a:cubicBezTo>
                  <a:cubicBezTo>
                    <a:pt x="40" y="105"/>
                    <a:pt x="37" y="105"/>
                    <a:pt x="39" y="107"/>
                  </a:cubicBezTo>
                </a:path>
              </a:pathLst>
            </a:custGeom>
            <a:grpFill/>
            <a:ln w="3175" cmpd="sng">
              <a:solidFill>
                <a:srgbClr val="5B616A"/>
              </a:solidFill>
              <a:round/>
              <a:headEnd/>
              <a:tailEnd/>
            </a:ln>
          </p:spPr>
          <p:txBody>
            <a:bodyPr/>
            <a:lstStyle/>
            <a:p>
              <a:endParaRPr lang="en-GB"/>
            </a:p>
          </p:txBody>
        </p:sp>
        <p:sp>
          <p:nvSpPr>
            <p:cNvPr id="172" name="Freeform 116">
              <a:extLst>
                <a:ext uri="{FF2B5EF4-FFF2-40B4-BE49-F238E27FC236}">
                  <a16:creationId xmlns:a16="http://schemas.microsoft.com/office/drawing/2014/main" id="{2EE0011D-5733-8055-957F-023CAC7339D7}"/>
                </a:ext>
              </a:extLst>
            </p:cNvPr>
            <p:cNvSpPr>
              <a:spLocks/>
            </p:cNvSpPr>
            <p:nvPr/>
          </p:nvSpPr>
          <p:spPr bwMode="auto">
            <a:xfrm>
              <a:off x="5248530" y="5266043"/>
              <a:ext cx="27315" cy="43383"/>
            </a:xfrm>
            <a:custGeom>
              <a:avLst/>
              <a:gdLst/>
              <a:ahLst/>
              <a:cxnLst>
                <a:cxn ang="0">
                  <a:pos x="0" y="6"/>
                </a:cxn>
                <a:cxn ang="0">
                  <a:pos x="6" y="2"/>
                </a:cxn>
                <a:cxn ang="0">
                  <a:pos x="9" y="3"/>
                </a:cxn>
                <a:cxn ang="0">
                  <a:pos x="4" y="5"/>
                </a:cxn>
                <a:cxn ang="0">
                  <a:pos x="1" y="14"/>
                </a:cxn>
                <a:cxn ang="0">
                  <a:pos x="1" y="11"/>
                </a:cxn>
                <a:cxn ang="0">
                  <a:pos x="0" y="6"/>
                </a:cxn>
              </a:cxnLst>
              <a:rect l="0" t="0" r="r" b="b"/>
              <a:pathLst>
                <a:path w="9" h="14">
                  <a:moveTo>
                    <a:pt x="0" y="6"/>
                  </a:moveTo>
                  <a:cubicBezTo>
                    <a:pt x="1" y="3"/>
                    <a:pt x="4" y="2"/>
                    <a:pt x="6" y="2"/>
                  </a:cubicBezTo>
                  <a:cubicBezTo>
                    <a:pt x="6" y="0"/>
                    <a:pt x="8" y="2"/>
                    <a:pt x="9" y="3"/>
                  </a:cubicBezTo>
                  <a:cubicBezTo>
                    <a:pt x="8" y="3"/>
                    <a:pt x="8" y="3"/>
                    <a:pt x="4" y="5"/>
                  </a:cubicBezTo>
                  <a:cubicBezTo>
                    <a:pt x="3" y="8"/>
                    <a:pt x="6" y="14"/>
                    <a:pt x="1" y="14"/>
                  </a:cubicBezTo>
                  <a:cubicBezTo>
                    <a:pt x="1" y="13"/>
                    <a:pt x="0" y="14"/>
                    <a:pt x="1" y="11"/>
                  </a:cubicBezTo>
                  <a:cubicBezTo>
                    <a:pt x="1" y="10"/>
                    <a:pt x="1" y="8"/>
                    <a:pt x="0" y="6"/>
                  </a:cubicBezTo>
                </a:path>
              </a:pathLst>
            </a:custGeom>
            <a:grpFill/>
            <a:ln w="3175" cmpd="sng">
              <a:solidFill>
                <a:srgbClr val="5B616A"/>
              </a:solidFill>
              <a:round/>
              <a:headEnd/>
              <a:tailEnd/>
            </a:ln>
          </p:spPr>
          <p:txBody>
            <a:bodyPr/>
            <a:lstStyle/>
            <a:p>
              <a:endParaRPr lang="en-GB"/>
            </a:p>
          </p:txBody>
        </p:sp>
        <p:sp>
          <p:nvSpPr>
            <p:cNvPr id="173" name="Freeform 117">
              <a:extLst>
                <a:ext uri="{FF2B5EF4-FFF2-40B4-BE49-F238E27FC236}">
                  <a16:creationId xmlns:a16="http://schemas.microsoft.com/office/drawing/2014/main" id="{752FA1C6-F6AF-ABE2-2935-9A81E3603E04}"/>
                </a:ext>
              </a:extLst>
            </p:cNvPr>
            <p:cNvSpPr>
              <a:spLocks/>
            </p:cNvSpPr>
            <p:nvPr/>
          </p:nvSpPr>
          <p:spPr bwMode="auto">
            <a:xfrm>
              <a:off x="5222822" y="5020210"/>
              <a:ext cx="189600" cy="269934"/>
            </a:xfrm>
            <a:custGeom>
              <a:avLst/>
              <a:gdLst/>
              <a:ahLst/>
              <a:cxnLst>
                <a:cxn ang="0">
                  <a:pos x="18" y="16"/>
                </a:cxn>
                <a:cxn ang="0">
                  <a:pos x="17" y="23"/>
                </a:cxn>
                <a:cxn ang="0">
                  <a:pos x="23" y="23"/>
                </a:cxn>
                <a:cxn ang="0">
                  <a:pos x="26" y="30"/>
                </a:cxn>
                <a:cxn ang="0">
                  <a:pos x="23" y="37"/>
                </a:cxn>
                <a:cxn ang="0">
                  <a:pos x="28" y="43"/>
                </a:cxn>
                <a:cxn ang="0">
                  <a:pos x="26" y="56"/>
                </a:cxn>
                <a:cxn ang="0">
                  <a:pos x="25" y="60"/>
                </a:cxn>
                <a:cxn ang="0">
                  <a:pos x="22" y="59"/>
                </a:cxn>
                <a:cxn ang="0">
                  <a:pos x="14" y="56"/>
                </a:cxn>
                <a:cxn ang="0">
                  <a:pos x="12" y="57"/>
                </a:cxn>
                <a:cxn ang="0">
                  <a:pos x="6" y="60"/>
                </a:cxn>
                <a:cxn ang="0">
                  <a:pos x="6" y="68"/>
                </a:cxn>
                <a:cxn ang="0">
                  <a:pos x="5" y="73"/>
                </a:cxn>
                <a:cxn ang="0">
                  <a:pos x="0" y="74"/>
                </a:cxn>
                <a:cxn ang="0">
                  <a:pos x="6" y="82"/>
                </a:cxn>
                <a:cxn ang="0">
                  <a:pos x="8" y="85"/>
                </a:cxn>
                <a:cxn ang="0">
                  <a:pos x="14" y="81"/>
                </a:cxn>
                <a:cxn ang="0">
                  <a:pos x="17" y="82"/>
                </a:cxn>
                <a:cxn ang="0">
                  <a:pos x="26" y="79"/>
                </a:cxn>
                <a:cxn ang="0">
                  <a:pos x="28" y="84"/>
                </a:cxn>
                <a:cxn ang="0">
                  <a:pos x="37" y="76"/>
                </a:cxn>
                <a:cxn ang="0">
                  <a:pos x="41" y="67"/>
                </a:cxn>
                <a:cxn ang="0">
                  <a:pos x="50" y="47"/>
                </a:cxn>
                <a:cxn ang="0">
                  <a:pos x="55" y="34"/>
                </a:cxn>
                <a:cxn ang="0">
                  <a:pos x="55" y="23"/>
                </a:cxn>
                <a:cxn ang="0">
                  <a:pos x="57" y="11"/>
                </a:cxn>
                <a:cxn ang="0">
                  <a:pos x="61" y="3"/>
                </a:cxn>
                <a:cxn ang="0">
                  <a:pos x="54" y="2"/>
                </a:cxn>
                <a:cxn ang="0">
                  <a:pos x="46" y="2"/>
                </a:cxn>
                <a:cxn ang="0">
                  <a:pos x="41" y="16"/>
                </a:cxn>
                <a:cxn ang="0">
                  <a:pos x="40" y="20"/>
                </a:cxn>
                <a:cxn ang="0">
                  <a:pos x="35" y="17"/>
                </a:cxn>
                <a:cxn ang="0">
                  <a:pos x="29" y="16"/>
                </a:cxn>
                <a:cxn ang="0">
                  <a:pos x="18" y="16"/>
                </a:cxn>
              </a:cxnLst>
              <a:rect l="0" t="0" r="r" b="b"/>
              <a:pathLst>
                <a:path w="61" h="87">
                  <a:moveTo>
                    <a:pt x="18" y="16"/>
                  </a:moveTo>
                  <a:cubicBezTo>
                    <a:pt x="18" y="19"/>
                    <a:pt x="15" y="19"/>
                    <a:pt x="17" y="23"/>
                  </a:cubicBezTo>
                  <a:cubicBezTo>
                    <a:pt x="18" y="26"/>
                    <a:pt x="22" y="23"/>
                    <a:pt x="23" y="23"/>
                  </a:cubicBezTo>
                  <a:cubicBezTo>
                    <a:pt x="26" y="23"/>
                    <a:pt x="28" y="26"/>
                    <a:pt x="26" y="30"/>
                  </a:cubicBezTo>
                  <a:cubicBezTo>
                    <a:pt x="25" y="34"/>
                    <a:pt x="25" y="28"/>
                    <a:pt x="23" y="37"/>
                  </a:cubicBezTo>
                  <a:cubicBezTo>
                    <a:pt x="22" y="42"/>
                    <a:pt x="28" y="40"/>
                    <a:pt x="28" y="43"/>
                  </a:cubicBezTo>
                  <a:cubicBezTo>
                    <a:pt x="26" y="47"/>
                    <a:pt x="28" y="53"/>
                    <a:pt x="26" y="56"/>
                  </a:cubicBezTo>
                  <a:cubicBezTo>
                    <a:pt x="25" y="59"/>
                    <a:pt x="28" y="60"/>
                    <a:pt x="25" y="60"/>
                  </a:cubicBezTo>
                  <a:cubicBezTo>
                    <a:pt x="22" y="62"/>
                    <a:pt x="23" y="56"/>
                    <a:pt x="22" y="59"/>
                  </a:cubicBezTo>
                  <a:cubicBezTo>
                    <a:pt x="18" y="62"/>
                    <a:pt x="17" y="62"/>
                    <a:pt x="14" y="56"/>
                  </a:cubicBezTo>
                  <a:cubicBezTo>
                    <a:pt x="11" y="51"/>
                    <a:pt x="11" y="54"/>
                    <a:pt x="12" y="57"/>
                  </a:cubicBezTo>
                  <a:cubicBezTo>
                    <a:pt x="12" y="60"/>
                    <a:pt x="9" y="60"/>
                    <a:pt x="6" y="60"/>
                  </a:cubicBezTo>
                  <a:cubicBezTo>
                    <a:pt x="3" y="60"/>
                    <a:pt x="5" y="67"/>
                    <a:pt x="6" y="68"/>
                  </a:cubicBezTo>
                  <a:cubicBezTo>
                    <a:pt x="8" y="70"/>
                    <a:pt x="8" y="74"/>
                    <a:pt x="5" y="73"/>
                  </a:cubicBezTo>
                  <a:cubicBezTo>
                    <a:pt x="3" y="71"/>
                    <a:pt x="3" y="71"/>
                    <a:pt x="0" y="74"/>
                  </a:cubicBezTo>
                  <a:cubicBezTo>
                    <a:pt x="5" y="79"/>
                    <a:pt x="5" y="79"/>
                    <a:pt x="6" y="82"/>
                  </a:cubicBezTo>
                  <a:cubicBezTo>
                    <a:pt x="6" y="84"/>
                    <a:pt x="8" y="85"/>
                    <a:pt x="8" y="85"/>
                  </a:cubicBezTo>
                  <a:cubicBezTo>
                    <a:pt x="9" y="82"/>
                    <a:pt x="12" y="81"/>
                    <a:pt x="14" y="81"/>
                  </a:cubicBezTo>
                  <a:cubicBezTo>
                    <a:pt x="14" y="79"/>
                    <a:pt x="15" y="81"/>
                    <a:pt x="17" y="82"/>
                  </a:cubicBezTo>
                  <a:cubicBezTo>
                    <a:pt x="20" y="87"/>
                    <a:pt x="23" y="77"/>
                    <a:pt x="26" y="79"/>
                  </a:cubicBezTo>
                  <a:cubicBezTo>
                    <a:pt x="29" y="81"/>
                    <a:pt x="25" y="84"/>
                    <a:pt x="28" y="84"/>
                  </a:cubicBezTo>
                  <a:cubicBezTo>
                    <a:pt x="32" y="85"/>
                    <a:pt x="35" y="76"/>
                    <a:pt x="37" y="76"/>
                  </a:cubicBezTo>
                  <a:cubicBezTo>
                    <a:pt x="40" y="76"/>
                    <a:pt x="43" y="70"/>
                    <a:pt x="41" y="67"/>
                  </a:cubicBezTo>
                  <a:cubicBezTo>
                    <a:pt x="38" y="60"/>
                    <a:pt x="46" y="48"/>
                    <a:pt x="50" y="47"/>
                  </a:cubicBezTo>
                  <a:cubicBezTo>
                    <a:pt x="55" y="43"/>
                    <a:pt x="52" y="40"/>
                    <a:pt x="55" y="34"/>
                  </a:cubicBezTo>
                  <a:cubicBezTo>
                    <a:pt x="57" y="30"/>
                    <a:pt x="54" y="31"/>
                    <a:pt x="55" y="23"/>
                  </a:cubicBezTo>
                  <a:cubicBezTo>
                    <a:pt x="57" y="16"/>
                    <a:pt x="54" y="17"/>
                    <a:pt x="57" y="11"/>
                  </a:cubicBezTo>
                  <a:cubicBezTo>
                    <a:pt x="61" y="6"/>
                    <a:pt x="61" y="5"/>
                    <a:pt x="61" y="3"/>
                  </a:cubicBezTo>
                  <a:cubicBezTo>
                    <a:pt x="58" y="0"/>
                    <a:pt x="57" y="5"/>
                    <a:pt x="54" y="2"/>
                  </a:cubicBezTo>
                  <a:cubicBezTo>
                    <a:pt x="50" y="0"/>
                    <a:pt x="50" y="3"/>
                    <a:pt x="46" y="2"/>
                  </a:cubicBezTo>
                  <a:cubicBezTo>
                    <a:pt x="41" y="2"/>
                    <a:pt x="44" y="9"/>
                    <a:pt x="41" y="16"/>
                  </a:cubicBezTo>
                  <a:cubicBezTo>
                    <a:pt x="40" y="17"/>
                    <a:pt x="41" y="20"/>
                    <a:pt x="40" y="20"/>
                  </a:cubicBezTo>
                  <a:cubicBezTo>
                    <a:pt x="40" y="22"/>
                    <a:pt x="38" y="19"/>
                    <a:pt x="35" y="17"/>
                  </a:cubicBezTo>
                  <a:cubicBezTo>
                    <a:pt x="32" y="17"/>
                    <a:pt x="29" y="16"/>
                    <a:pt x="29" y="16"/>
                  </a:cubicBezTo>
                  <a:cubicBezTo>
                    <a:pt x="18" y="16"/>
                    <a:pt x="18" y="16"/>
                    <a:pt x="18" y="16"/>
                  </a:cubicBezTo>
                  <a:close/>
                </a:path>
              </a:pathLst>
            </a:custGeom>
            <a:grpFill/>
            <a:ln w="3175" cmpd="sng">
              <a:solidFill>
                <a:srgbClr val="5B616A"/>
              </a:solidFill>
              <a:round/>
              <a:headEnd/>
              <a:tailEnd/>
            </a:ln>
          </p:spPr>
          <p:txBody>
            <a:bodyPr/>
            <a:lstStyle/>
            <a:p>
              <a:endParaRPr lang="en-GB"/>
            </a:p>
          </p:txBody>
        </p:sp>
        <p:sp>
          <p:nvSpPr>
            <p:cNvPr id="174" name="Freeform 118">
              <a:extLst>
                <a:ext uri="{FF2B5EF4-FFF2-40B4-BE49-F238E27FC236}">
                  <a16:creationId xmlns:a16="http://schemas.microsoft.com/office/drawing/2014/main" id="{5516CAF6-7DE1-26E1-9D0D-3326F5CA3F0A}"/>
                </a:ext>
              </a:extLst>
            </p:cNvPr>
            <p:cNvSpPr>
              <a:spLocks/>
            </p:cNvSpPr>
            <p:nvPr/>
          </p:nvSpPr>
          <p:spPr bwMode="auto">
            <a:xfrm>
              <a:off x="5160158" y="5063593"/>
              <a:ext cx="149431" cy="189597"/>
            </a:xfrm>
            <a:custGeom>
              <a:avLst/>
              <a:gdLst/>
              <a:ahLst/>
              <a:cxnLst>
                <a:cxn ang="0">
                  <a:pos x="22" y="1"/>
                </a:cxn>
                <a:cxn ang="0">
                  <a:pos x="31" y="0"/>
                </a:cxn>
                <a:cxn ang="0">
                  <a:pos x="39" y="1"/>
                </a:cxn>
                <a:cxn ang="0">
                  <a:pos x="37" y="9"/>
                </a:cxn>
                <a:cxn ang="0">
                  <a:pos x="43" y="9"/>
                </a:cxn>
                <a:cxn ang="0">
                  <a:pos x="46" y="15"/>
                </a:cxn>
                <a:cxn ang="0">
                  <a:pos x="43" y="23"/>
                </a:cxn>
                <a:cxn ang="0">
                  <a:pos x="48" y="29"/>
                </a:cxn>
                <a:cxn ang="0">
                  <a:pos x="46" y="42"/>
                </a:cxn>
                <a:cxn ang="0">
                  <a:pos x="45" y="47"/>
                </a:cxn>
                <a:cxn ang="0">
                  <a:pos x="42" y="45"/>
                </a:cxn>
                <a:cxn ang="0">
                  <a:pos x="34" y="42"/>
                </a:cxn>
                <a:cxn ang="0">
                  <a:pos x="32" y="44"/>
                </a:cxn>
                <a:cxn ang="0">
                  <a:pos x="26" y="47"/>
                </a:cxn>
                <a:cxn ang="0">
                  <a:pos x="26" y="54"/>
                </a:cxn>
                <a:cxn ang="0">
                  <a:pos x="25" y="59"/>
                </a:cxn>
                <a:cxn ang="0">
                  <a:pos x="20" y="61"/>
                </a:cxn>
                <a:cxn ang="0">
                  <a:pos x="12" y="50"/>
                </a:cxn>
                <a:cxn ang="0">
                  <a:pos x="6" y="44"/>
                </a:cxn>
                <a:cxn ang="0">
                  <a:pos x="3" y="34"/>
                </a:cxn>
                <a:cxn ang="0">
                  <a:pos x="3" y="29"/>
                </a:cxn>
                <a:cxn ang="0">
                  <a:pos x="6" y="23"/>
                </a:cxn>
                <a:cxn ang="0">
                  <a:pos x="8" y="22"/>
                </a:cxn>
                <a:cxn ang="0">
                  <a:pos x="11" y="20"/>
                </a:cxn>
                <a:cxn ang="0">
                  <a:pos x="6" y="17"/>
                </a:cxn>
                <a:cxn ang="0">
                  <a:pos x="8" y="17"/>
                </a:cxn>
                <a:cxn ang="0">
                  <a:pos x="8" y="12"/>
                </a:cxn>
                <a:cxn ang="0">
                  <a:pos x="22" y="12"/>
                </a:cxn>
                <a:cxn ang="0">
                  <a:pos x="22" y="1"/>
                </a:cxn>
              </a:cxnLst>
              <a:rect l="0" t="0" r="r" b="b"/>
              <a:pathLst>
                <a:path w="48" h="61">
                  <a:moveTo>
                    <a:pt x="22" y="1"/>
                  </a:moveTo>
                  <a:cubicBezTo>
                    <a:pt x="23" y="0"/>
                    <a:pt x="23" y="0"/>
                    <a:pt x="31" y="0"/>
                  </a:cubicBezTo>
                  <a:cubicBezTo>
                    <a:pt x="40" y="0"/>
                    <a:pt x="37" y="0"/>
                    <a:pt x="39" y="1"/>
                  </a:cubicBezTo>
                  <a:cubicBezTo>
                    <a:pt x="39" y="4"/>
                    <a:pt x="35" y="4"/>
                    <a:pt x="37" y="9"/>
                  </a:cubicBezTo>
                  <a:cubicBezTo>
                    <a:pt x="39" y="12"/>
                    <a:pt x="42" y="9"/>
                    <a:pt x="43" y="9"/>
                  </a:cubicBezTo>
                  <a:cubicBezTo>
                    <a:pt x="46" y="9"/>
                    <a:pt x="48" y="12"/>
                    <a:pt x="46" y="15"/>
                  </a:cubicBezTo>
                  <a:cubicBezTo>
                    <a:pt x="45" y="20"/>
                    <a:pt x="45" y="14"/>
                    <a:pt x="43" y="23"/>
                  </a:cubicBezTo>
                  <a:cubicBezTo>
                    <a:pt x="42" y="28"/>
                    <a:pt x="48" y="26"/>
                    <a:pt x="48" y="29"/>
                  </a:cubicBezTo>
                  <a:cubicBezTo>
                    <a:pt x="46" y="33"/>
                    <a:pt x="48" y="39"/>
                    <a:pt x="46" y="42"/>
                  </a:cubicBezTo>
                  <a:cubicBezTo>
                    <a:pt x="45" y="45"/>
                    <a:pt x="48" y="47"/>
                    <a:pt x="45" y="47"/>
                  </a:cubicBezTo>
                  <a:cubicBezTo>
                    <a:pt x="42" y="48"/>
                    <a:pt x="43" y="42"/>
                    <a:pt x="42" y="45"/>
                  </a:cubicBezTo>
                  <a:cubicBezTo>
                    <a:pt x="39" y="48"/>
                    <a:pt x="37" y="48"/>
                    <a:pt x="34" y="42"/>
                  </a:cubicBezTo>
                  <a:cubicBezTo>
                    <a:pt x="31" y="37"/>
                    <a:pt x="31" y="40"/>
                    <a:pt x="32" y="44"/>
                  </a:cubicBezTo>
                  <a:cubicBezTo>
                    <a:pt x="32" y="47"/>
                    <a:pt x="29" y="47"/>
                    <a:pt x="26" y="47"/>
                  </a:cubicBezTo>
                  <a:cubicBezTo>
                    <a:pt x="23" y="47"/>
                    <a:pt x="25" y="53"/>
                    <a:pt x="26" y="54"/>
                  </a:cubicBezTo>
                  <a:cubicBezTo>
                    <a:pt x="28" y="56"/>
                    <a:pt x="28" y="61"/>
                    <a:pt x="25" y="59"/>
                  </a:cubicBezTo>
                  <a:cubicBezTo>
                    <a:pt x="23" y="58"/>
                    <a:pt x="23" y="58"/>
                    <a:pt x="20" y="61"/>
                  </a:cubicBezTo>
                  <a:cubicBezTo>
                    <a:pt x="16" y="56"/>
                    <a:pt x="22" y="59"/>
                    <a:pt x="12" y="50"/>
                  </a:cubicBezTo>
                  <a:cubicBezTo>
                    <a:pt x="9" y="47"/>
                    <a:pt x="8" y="45"/>
                    <a:pt x="6" y="44"/>
                  </a:cubicBezTo>
                  <a:cubicBezTo>
                    <a:pt x="5" y="40"/>
                    <a:pt x="5" y="39"/>
                    <a:pt x="3" y="34"/>
                  </a:cubicBezTo>
                  <a:cubicBezTo>
                    <a:pt x="0" y="29"/>
                    <a:pt x="0" y="26"/>
                    <a:pt x="3" y="29"/>
                  </a:cubicBezTo>
                  <a:cubicBezTo>
                    <a:pt x="5" y="31"/>
                    <a:pt x="6" y="26"/>
                    <a:pt x="6" y="23"/>
                  </a:cubicBezTo>
                  <a:cubicBezTo>
                    <a:pt x="6" y="18"/>
                    <a:pt x="6" y="18"/>
                    <a:pt x="8" y="22"/>
                  </a:cubicBezTo>
                  <a:cubicBezTo>
                    <a:pt x="9" y="23"/>
                    <a:pt x="14" y="22"/>
                    <a:pt x="11" y="20"/>
                  </a:cubicBezTo>
                  <a:cubicBezTo>
                    <a:pt x="8" y="20"/>
                    <a:pt x="6" y="18"/>
                    <a:pt x="6" y="17"/>
                  </a:cubicBezTo>
                  <a:cubicBezTo>
                    <a:pt x="8" y="15"/>
                    <a:pt x="8" y="17"/>
                    <a:pt x="8" y="17"/>
                  </a:cubicBezTo>
                  <a:cubicBezTo>
                    <a:pt x="9" y="15"/>
                    <a:pt x="8" y="14"/>
                    <a:pt x="8" y="12"/>
                  </a:cubicBezTo>
                  <a:cubicBezTo>
                    <a:pt x="16" y="12"/>
                    <a:pt x="17" y="14"/>
                    <a:pt x="22" y="12"/>
                  </a:cubicBezTo>
                  <a:cubicBezTo>
                    <a:pt x="22" y="1"/>
                    <a:pt x="22" y="1"/>
                    <a:pt x="22" y="1"/>
                  </a:cubicBezTo>
                  <a:close/>
                </a:path>
              </a:pathLst>
            </a:custGeom>
            <a:grpFill/>
            <a:ln w="3175" cmpd="sng">
              <a:solidFill>
                <a:srgbClr val="5B616A"/>
              </a:solidFill>
              <a:round/>
              <a:headEnd/>
              <a:tailEnd/>
            </a:ln>
          </p:spPr>
          <p:txBody>
            <a:bodyPr/>
            <a:lstStyle/>
            <a:p>
              <a:endParaRPr lang="en-GB"/>
            </a:p>
          </p:txBody>
        </p:sp>
        <p:sp>
          <p:nvSpPr>
            <p:cNvPr id="175" name="Freeform 119">
              <a:extLst>
                <a:ext uri="{FF2B5EF4-FFF2-40B4-BE49-F238E27FC236}">
                  <a16:creationId xmlns:a16="http://schemas.microsoft.com/office/drawing/2014/main" id="{1A890982-4FE5-172B-73F2-B6159495576D}"/>
                </a:ext>
              </a:extLst>
            </p:cNvPr>
            <p:cNvSpPr>
              <a:spLocks/>
            </p:cNvSpPr>
            <p:nvPr/>
          </p:nvSpPr>
          <p:spPr bwMode="auto">
            <a:xfrm>
              <a:off x="5179439" y="5063593"/>
              <a:ext cx="49810" cy="43383"/>
            </a:xfrm>
            <a:custGeom>
              <a:avLst/>
              <a:gdLst/>
              <a:ahLst/>
              <a:cxnLst>
                <a:cxn ang="0">
                  <a:pos x="3" y="0"/>
                </a:cxn>
                <a:cxn ang="0">
                  <a:pos x="16" y="1"/>
                </a:cxn>
                <a:cxn ang="0">
                  <a:pos x="16" y="13"/>
                </a:cxn>
                <a:cxn ang="0">
                  <a:pos x="2" y="13"/>
                </a:cxn>
                <a:cxn ang="0">
                  <a:pos x="0" y="11"/>
                </a:cxn>
                <a:cxn ang="0">
                  <a:pos x="3" y="0"/>
                </a:cxn>
              </a:cxnLst>
              <a:rect l="0" t="0" r="r" b="b"/>
              <a:pathLst>
                <a:path w="16" h="14">
                  <a:moveTo>
                    <a:pt x="3" y="0"/>
                  </a:moveTo>
                  <a:cubicBezTo>
                    <a:pt x="6" y="3"/>
                    <a:pt x="8" y="1"/>
                    <a:pt x="16" y="1"/>
                  </a:cubicBezTo>
                  <a:cubicBezTo>
                    <a:pt x="16" y="13"/>
                    <a:pt x="16" y="13"/>
                    <a:pt x="16" y="13"/>
                  </a:cubicBezTo>
                  <a:cubicBezTo>
                    <a:pt x="11" y="14"/>
                    <a:pt x="9" y="13"/>
                    <a:pt x="2" y="13"/>
                  </a:cubicBezTo>
                  <a:cubicBezTo>
                    <a:pt x="3" y="11"/>
                    <a:pt x="0" y="14"/>
                    <a:pt x="0" y="11"/>
                  </a:cubicBezTo>
                  <a:cubicBezTo>
                    <a:pt x="0" y="8"/>
                    <a:pt x="5" y="8"/>
                    <a:pt x="3" y="0"/>
                  </a:cubicBezTo>
                </a:path>
              </a:pathLst>
            </a:custGeom>
            <a:grpFill/>
            <a:ln w="3175" cmpd="sng">
              <a:solidFill>
                <a:srgbClr val="5B616A"/>
              </a:solidFill>
              <a:round/>
              <a:headEnd/>
              <a:tailEnd/>
            </a:ln>
          </p:spPr>
          <p:txBody>
            <a:bodyPr/>
            <a:lstStyle/>
            <a:p>
              <a:endParaRPr lang="en-GB"/>
            </a:p>
          </p:txBody>
        </p:sp>
        <p:sp>
          <p:nvSpPr>
            <p:cNvPr id="176" name="Freeform 120">
              <a:extLst>
                <a:ext uri="{FF2B5EF4-FFF2-40B4-BE49-F238E27FC236}">
                  <a16:creationId xmlns:a16="http://schemas.microsoft.com/office/drawing/2014/main" id="{4AD2D0FD-0C9A-F08C-EB55-6618C7B4C2A2}"/>
                </a:ext>
              </a:extLst>
            </p:cNvPr>
            <p:cNvSpPr>
              <a:spLocks/>
            </p:cNvSpPr>
            <p:nvPr/>
          </p:nvSpPr>
          <p:spPr bwMode="auto">
            <a:xfrm>
              <a:off x="5152124" y="5020210"/>
              <a:ext cx="17675" cy="17674"/>
            </a:xfrm>
            <a:custGeom>
              <a:avLst/>
              <a:gdLst/>
              <a:ahLst/>
              <a:cxnLst>
                <a:cxn ang="0">
                  <a:pos x="3" y="6"/>
                </a:cxn>
                <a:cxn ang="0">
                  <a:pos x="3" y="2"/>
                </a:cxn>
                <a:cxn ang="0">
                  <a:pos x="5" y="3"/>
                </a:cxn>
                <a:cxn ang="0">
                  <a:pos x="3" y="6"/>
                </a:cxn>
              </a:cxnLst>
              <a:rect l="0" t="0" r="r" b="b"/>
              <a:pathLst>
                <a:path w="6" h="6">
                  <a:moveTo>
                    <a:pt x="3" y="6"/>
                  </a:moveTo>
                  <a:cubicBezTo>
                    <a:pt x="0" y="5"/>
                    <a:pt x="3" y="3"/>
                    <a:pt x="3" y="2"/>
                  </a:cubicBezTo>
                  <a:cubicBezTo>
                    <a:pt x="5" y="0"/>
                    <a:pt x="6" y="0"/>
                    <a:pt x="5" y="3"/>
                  </a:cubicBezTo>
                  <a:cubicBezTo>
                    <a:pt x="3" y="6"/>
                    <a:pt x="3" y="6"/>
                    <a:pt x="3" y="6"/>
                  </a:cubicBezTo>
                </a:path>
              </a:pathLst>
            </a:custGeom>
            <a:grpFill/>
            <a:ln w="3175" cmpd="sng">
              <a:solidFill>
                <a:srgbClr val="5B616A"/>
              </a:solidFill>
              <a:round/>
              <a:headEnd/>
              <a:tailEnd/>
            </a:ln>
          </p:spPr>
          <p:txBody>
            <a:bodyPr/>
            <a:lstStyle/>
            <a:p>
              <a:endParaRPr lang="en-GB"/>
            </a:p>
          </p:txBody>
        </p:sp>
        <p:sp>
          <p:nvSpPr>
            <p:cNvPr id="177" name="Freeform 121">
              <a:extLst>
                <a:ext uri="{FF2B5EF4-FFF2-40B4-BE49-F238E27FC236}">
                  <a16:creationId xmlns:a16="http://schemas.microsoft.com/office/drawing/2014/main" id="{099C57CF-C6DB-1786-8EC0-D4DA800BB958}"/>
                </a:ext>
              </a:extLst>
            </p:cNvPr>
            <p:cNvSpPr>
              <a:spLocks/>
            </p:cNvSpPr>
            <p:nvPr/>
          </p:nvSpPr>
          <p:spPr bwMode="auto">
            <a:xfrm>
              <a:off x="5103921" y="5123042"/>
              <a:ext cx="16068" cy="11247"/>
            </a:xfrm>
            <a:custGeom>
              <a:avLst/>
              <a:gdLst/>
              <a:ahLst/>
              <a:cxnLst>
                <a:cxn ang="0">
                  <a:pos x="3" y="0"/>
                </a:cxn>
                <a:cxn ang="0">
                  <a:pos x="2" y="4"/>
                </a:cxn>
                <a:cxn ang="0">
                  <a:pos x="3" y="0"/>
                </a:cxn>
              </a:cxnLst>
              <a:rect l="0" t="0" r="r" b="b"/>
              <a:pathLst>
                <a:path w="5" h="4">
                  <a:moveTo>
                    <a:pt x="3" y="0"/>
                  </a:moveTo>
                  <a:cubicBezTo>
                    <a:pt x="5" y="1"/>
                    <a:pt x="3" y="4"/>
                    <a:pt x="2" y="4"/>
                  </a:cubicBezTo>
                  <a:cubicBezTo>
                    <a:pt x="0" y="3"/>
                    <a:pt x="2" y="0"/>
                    <a:pt x="3" y="0"/>
                  </a:cubicBezTo>
                </a:path>
              </a:pathLst>
            </a:custGeom>
            <a:grpFill/>
            <a:ln w="3175" cmpd="sng">
              <a:solidFill>
                <a:srgbClr val="5B616A"/>
              </a:solidFill>
              <a:round/>
              <a:headEnd/>
              <a:tailEnd/>
            </a:ln>
          </p:spPr>
          <p:txBody>
            <a:bodyPr/>
            <a:lstStyle/>
            <a:p>
              <a:endParaRPr lang="en-GB"/>
            </a:p>
          </p:txBody>
        </p:sp>
        <p:sp>
          <p:nvSpPr>
            <p:cNvPr id="178" name="Freeform 122">
              <a:extLst>
                <a:ext uri="{FF2B5EF4-FFF2-40B4-BE49-F238E27FC236}">
                  <a16:creationId xmlns:a16="http://schemas.microsoft.com/office/drawing/2014/main" id="{5E3B37CF-1EF4-D6F2-4170-671B3D113A4C}"/>
                </a:ext>
              </a:extLst>
            </p:cNvPr>
            <p:cNvSpPr>
              <a:spLocks/>
            </p:cNvSpPr>
            <p:nvPr/>
          </p:nvSpPr>
          <p:spPr bwMode="auto">
            <a:xfrm>
              <a:off x="5656653" y="5163211"/>
              <a:ext cx="56237" cy="59450"/>
            </a:xfrm>
            <a:custGeom>
              <a:avLst/>
              <a:gdLst/>
              <a:ahLst/>
              <a:cxnLst>
                <a:cxn ang="0">
                  <a:pos x="3" y="18"/>
                </a:cxn>
                <a:cxn ang="0">
                  <a:pos x="6" y="18"/>
                </a:cxn>
                <a:cxn ang="0">
                  <a:pos x="11" y="16"/>
                </a:cxn>
                <a:cxn ang="0">
                  <a:pos x="12" y="15"/>
                </a:cxn>
                <a:cxn ang="0">
                  <a:pos x="17" y="15"/>
                </a:cxn>
                <a:cxn ang="0">
                  <a:pos x="18" y="8"/>
                </a:cxn>
                <a:cxn ang="0">
                  <a:pos x="15" y="0"/>
                </a:cxn>
                <a:cxn ang="0">
                  <a:pos x="12" y="5"/>
                </a:cxn>
                <a:cxn ang="0">
                  <a:pos x="9" y="3"/>
                </a:cxn>
                <a:cxn ang="0">
                  <a:pos x="5" y="13"/>
                </a:cxn>
                <a:cxn ang="0">
                  <a:pos x="3" y="18"/>
                </a:cxn>
              </a:cxnLst>
              <a:rect l="0" t="0" r="r" b="b"/>
              <a:pathLst>
                <a:path w="18" h="19">
                  <a:moveTo>
                    <a:pt x="3" y="18"/>
                  </a:moveTo>
                  <a:cubicBezTo>
                    <a:pt x="5" y="15"/>
                    <a:pt x="6" y="16"/>
                    <a:pt x="6" y="18"/>
                  </a:cubicBezTo>
                  <a:cubicBezTo>
                    <a:pt x="6" y="19"/>
                    <a:pt x="11" y="19"/>
                    <a:pt x="11" y="16"/>
                  </a:cubicBezTo>
                  <a:cubicBezTo>
                    <a:pt x="11" y="13"/>
                    <a:pt x="12" y="13"/>
                    <a:pt x="12" y="15"/>
                  </a:cubicBezTo>
                  <a:cubicBezTo>
                    <a:pt x="12" y="15"/>
                    <a:pt x="14" y="13"/>
                    <a:pt x="17" y="15"/>
                  </a:cubicBezTo>
                  <a:cubicBezTo>
                    <a:pt x="18" y="15"/>
                    <a:pt x="18" y="13"/>
                    <a:pt x="18" y="8"/>
                  </a:cubicBezTo>
                  <a:cubicBezTo>
                    <a:pt x="17" y="2"/>
                    <a:pt x="15" y="3"/>
                    <a:pt x="15" y="0"/>
                  </a:cubicBezTo>
                  <a:cubicBezTo>
                    <a:pt x="14" y="2"/>
                    <a:pt x="14" y="3"/>
                    <a:pt x="12" y="5"/>
                  </a:cubicBezTo>
                  <a:cubicBezTo>
                    <a:pt x="9" y="5"/>
                    <a:pt x="12" y="2"/>
                    <a:pt x="9" y="3"/>
                  </a:cubicBezTo>
                  <a:cubicBezTo>
                    <a:pt x="0" y="10"/>
                    <a:pt x="8" y="10"/>
                    <a:pt x="5" y="13"/>
                  </a:cubicBezTo>
                  <a:cubicBezTo>
                    <a:pt x="2" y="15"/>
                    <a:pt x="3" y="15"/>
                    <a:pt x="3" y="18"/>
                  </a:cubicBezTo>
                </a:path>
              </a:pathLst>
            </a:custGeom>
            <a:grpFill/>
            <a:ln w="3175" cmpd="sng">
              <a:solidFill>
                <a:srgbClr val="5B616A"/>
              </a:solidFill>
              <a:round/>
              <a:headEnd/>
              <a:tailEnd/>
            </a:ln>
          </p:spPr>
          <p:txBody>
            <a:bodyPr/>
            <a:lstStyle/>
            <a:p>
              <a:endParaRPr lang="en-GB"/>
            </a:p>
          </p:txBody>
        </p:sp>
        <p:sp>
          <p:nvSpPr>
            <p:cNvPr id="179" name="Freeform 123">
              <a:extLst>
                <a:ext uri="{FF2B5EF4-FFF2-40B4-BE49-F238E27FC236}">
                  <a16:creationId xmlns:a16="http://schemas.microsoft.com/office/drawing/2014/main" id="{3C976023-E0C8-F950-74B4-8663EAC72F59}"/>
                </a:ext>
              </a:extLst>
            </p:cNvPr>
            <p:cNvSpPr>
              <a:spLocks/>
            </p:cNvSpPr>
            <p:nvPr/>
          </p:nvSpPr>
          <p:spPr bwMode="auto">
            <a:xfrm>
              <a:off x="5666294" y="5203380"/>
              <a:ext cx="57844" cy="69090"/>
            </a:xfrm>
            <a:custGeom>
              <a:avLst/>
              <a:gdLst/>
              <a:ahLst/>
              <a:cxnLst>
                <a:cxn ang="0">
                  <a:pos x="14" y="2"/>
                </a:cxn>
                <a:cxn ang="0">
                  <a:pos x="12" y="5"/>
                </a:cxn>
                <a:cxn ang="0">
                  <a:pos x="14" y="11"/>
                </a:cxn>
                <a:cxn ang="0">
                  <a:pos x="5" y="22"/>
                </a:cxn>
                <a:cxn ang="0">
                  <a:pos x="2" y="13"/>
                </a:cxn>
                <a:cxn ang="0">
                  <a:pos x="0" y="5"/>
                </a:cxn>
                <a:cxn ang="0">
                  <a:pos x="3" y="5"/>
                </a:cxn>
                <a:cxn ang="0">
                  <a:pos x="8" y="3"/>
                </a:cxn>
                <a:cxn ang="0">
                  <a:pos x="9" y="2"/>
                </a:cxn>
                <a:cxn ang="0">
                  <a:pos x="14" y="2"/>
                </a:cxn>
              </a:cxnLst>
              <a:rect l="0" t="0" r="r" b="b"/>
              <a:pathLst>
                <a:path w="19" h="22">
                  <a:moveTo>
                    <a:pt x="14" y="2"/>
                  </a:moveTo>
                  <a:cubicBezTo>
                    <a:pt x="14" y="3"/>
                    <a:pt x="12" y="3"/>
                    <a:pt x="12" y="5"/>
                  </a:cubicBezTo>
                  <a:cubicBezTo>
                    <a:pt x="12" y="6"/>
                    <a:pt x="19" y="6"/>
                    <a:pt x="14" y="11"/>
                  </a:cubicBezTo>
                  <a:cubicBezTo>
                    <a:pt x="9" y="16"/>
                    <a:pt x="11" y="20"/>
                    <a:pt x="5" y="22"/>
                  </a:cubicBezTo>
                  <a:cubicBezTo>
                    <a:pt x="5" y="17"/>
                    <a:pt x="2" y="17"/>
                    <a:pt x="2" y="13"/>
                  </a:cubicBezTo>
                  <a:cubicBezTo>
                    <a:pt x="3" y="8"/>
                    <a:pt x="2" y="8"/>
                    <a:pt x="0" y="5"/>
                  </a:cubicBezTo>
                  <a:cubicBezTo>
                    <a:pt x="2" y="2"/>
                    <a:pt x="3" y="3"/>
                    <a:pt x="3" y="5"/>
                  </a:cubicBezTo>
                  <a:cubicBezTo>
                    <a:pt x="3" y="6"/>
                    <a:pt x="8" y="6"/>
                    <a:pt x="8" y="3"/>
                  </a:cubicBezTo>
                  <a:cubicBezTo>
                    <a:pt x="8" y="0"/>
                    <a:pt x="9" y="0"/>
                    <a:pt x="9" y="2"/>
                  </a:cubicBezTo>
                  <a:cubicBezTo>
                    <a:pt x="9" y="2"/>
                    <a:pt x="11" y="0"/>
                    <a:pt x="14" y="2"/>
                  </a:cubicBezTo>
                </a:path>
              </a:pathLst>
            </a:custGeom>
            <a:grpFill/>
            <a:ln w="3175" cmpd="sng">
              <a:solidFill>
                <a:srgbClr val="5B616A"/>
              </a:solidFill>
              <a:round/>
              <a:headEnd/>
              <a:tailEnd/>
            </a:ln>
          </p:spPr>
          <p:txBody>
            <a:bodyPr/>
            <a:lstStyle/>
            <a:p>
              <a:endParaRPr lang="en-GB"/>
            </a:p>
          </p:txBody>
        </p:sp>
        <p:sp>
          <p:nvSpPr>
            <p:cNvPr id="180" name="Freeform 124">
              <a:extLst>
                <a:ext uri="{FF2B5EF4-FFF2-40B4-BE49-F238E27FC236}">
                  <a16:creationId xmlns:a16="http://schemas.microsoft.com/office/drawing/2014/main" id="{A98E9F05-F6FD-140C-3AA8-A184E57EC99F}"/>
                </a:ext>
              </a:extLst>
            </p:cNvPr>
            <p:cNvSpPr>
              <a:spLocks/>
            </p:cNvSpPr>
            <p:nvPr/>
          </p:nvSpPr>
          <p:spPr bwMode="auto">
            <a:xfrm>
              <a:off x="4811486" y="4663511"/>
              <a:ext cx="199241" cy="184776"/>
            </a:xfrm>
            <a:custGeom>
              <a:avLst/>
              <a:gdLst/>
              <a:ahLst/>
              <a:cxnLst>
                <a:cxn ang="0">
                  <a:pos x="24" y="58"/>
                </a:cxn>
                <a:cxn ang="0">
                  <a:pos x="23" y="48"/>
                </a:cxn>
                <a:cxn ang="0">
                  <a:pos x="23" y="42"/>
                </a:cxn>
                <a:cxn ang="0">
                  <a:pos x="38" y="42"/>
                </a:cxn>
                <a:cxn ang="0">
                  <a:pos x="41" y="42"/>
                </a:cxn>
                <a:cxn ang="0">
                  <a:pos x="44" y="41"/>
                </a:cxn>
                <a:cxn ang="0">
                  <a:pos x="49" y="44"/>
                </a:cxn>
                <a:cxn ang="0">
                  <a:pos x="52" y="42"/>
                </a:cxn>
                <a:cxn ang="0">
                  <a:pos x="64" y="34"/>
                </a:cxn>
                <a:cxn ang="0">
                  <a:pos x="62" y="30"/>
                </a:cxn>
                <a:cxn ang="0">
                  <a:pos x="59" y="27"/>
                </a:cxn>
                <a:cxn ang="0">
                  <a:pos x="53" y="22"/>
                </a:cxn>
                <a:cxn ang="0">
                  <a:pos x="53" y="19"/>
                </a:cxn>
                <a:cxn ang="0">
                  <a:pos x="52" y="17"/>
                </a:cxn>
                <a:cxn ang="0">
                  <a:pos x="49" y="13"/>
                </a:cxn>
                <a:cxn ang="0">
                  <a:pos x="47" y="3"/>
                </a:cxn>
                <a:cxn ang="0">
                  <a:pos x="44" y="3"/>
                </a:cxn>
                <a:cxn ang="0">
                  <a:pos x="41" y="2"/>
                </a:cxn>
                <a:cxn ang="0">
                  <a:pos x="32" y="6"/>
                </a:cxn>
                <a:cxn ang="0">
                  <a:pos x="27" y="11"/>
                </a:cxn>
                <a:cxn ang="0">
                  <a:pos x="23" y="16"/>
                </a:cxn>
                <a:cxn ang="0">
                  <a:pos x="18" y="17"/>
                </a:cxn>
                <a:cxn ang="0">
                  <a:pos x="15" y="20"/>
                </a:cxn>
                <a:cxn ang="0">
                  <a:pos x="12" y="19"/>
                </a:cxn>
                <a:cxn ang="0">
                  <a:pos x="12" y="23"/>
                </a:cxn>
                <a:cxn ang="0">
                  <a:pos x="9" y="27"/>
                </a:cxn>
                <a:cxn ang="0">
                  <a:pos x="9" y="31"/>
                </a:cxn>
                <a:cxn ang="0">
                  <a:pos x="3" y="34"/>
                </a:cxn>
                <a:cxn ang="0">
                  <a:pos x="1" y="42"/>
                </a:cxn>
                <a:cxn ang="0">
                  <a:pos x="1" y="48"/>
                </a:cxn>
                <a:cxn ang="0">
                  <a:pos x="7" y="54"/>
                </a:cxn>
                <a:cxn ang="0">
                  <a:pos x="15" y="53"/>
                </a:cxn>
                <a:cxn ang="0">
                  <a:pos x="24" y="58"/>
                </a:cxn>
              </a:cxnLst>
              <a:rect l="0" t="0" r="r" b="b"/>
              <a:pathLst>
                <a:path w="64" h="59">
                  <a:moveTo>
                    <a:pt x="24" y="58"/>
                  </a:moveTo>
                  <a:cubicBezTo>
                    <a:pt x="23" y="54"/>
                    <a:pt x="23" y="50"/>
                    <a:pt x="23" y="48"/>
                  </a:cubicBezTo>
                  <a:cubicBezTo>
                    <a:pt x="23" y="48"/>
                    <a:pt x="20" y="42"/>
                    <a:pt x="23" y="42"/>
                  </a:cubicBezTo>
                  <a:cubicBezTo>
                    <a:pt x="26" y="42"/>
                    <a:pt x="36" y="42"/>
                    <a:pt x="38" y="42"/>
                  </a:cubicBezTo>
                  <a:cubicBezTo>
                    <a:pt x="39" y="42"/>
                    <a:pt x="39" y="44"/>
                    <a:pt x="41" y="42"/>
                  </a:cubicBezTo>
                  <a:cubicBezTo>
                    <a:pt x="42" y="42"/>
                    <a:pt x="42" y="41"/>
                    <a:pt x="44" y="41"/>
                  </a:cubicBezTo>
                  <a:cubicBezTo>
                    <a:pt x="49" y="42"/>
                    <a:pt x="49" y="44"/>
                    <a:pt x="49" y="44"/>
                  </a:cubicBezTo>
                  <a:cubicBezTo>
                    <a:pt x="50" y="44"/>
                    <a:pt x="52" y="42"/>
                    <a:pt x="52" y="42"/>
                  </a:cubicBezTo>
                  <a:cubicBezTo>
                    <a:pt x="58" y="36"/>
                    <a:pt x="59" y="42"/>
                    <a:pt x="64" y="34"/>
                  </a:cubicBezTo>
                  <a:cubicBezTo>
                    <a:pt x="62" y="31"/>
                    <a:pt x="61" y="30"/>
                    <a:pt x="62" y="30"/>
                  </a:cubicBezTo>
                  <a:cubicBezTo>
                    <a:pt x="64" y="28"/>
                    <a:pt x="61" y="23"/>
                    <a:pt x="59" y="27"/>
                  </a:cubicBezTo>
                  <a:cubicBezTo>
                    <a:pt x="58" y="28"/>
                    <a:pt x="55" y="23"/>
                    <a:pt x="53" y="22"/>
                  </a:cubicBezTo>
                  <a:cubicBezTo>
                    <a:pt x="52" y="22"/>
                    <a:pt x="52" y="19"/>
                    <a:pt x="53" y="19"/>
                  </a:cubicBezTo>
                  <a:cubicBezTo>
                    <a:pt x="55" y="20"/>
                    <a:pt x="55" y="19"/>
                    <a:pt x="52" y="17"/>
                  </a:cubicBezTo>
                  <a:cubicBezTo>
                    <a:pt x="50" y="14"/>
                    <a:pt x="49" y="17"/>
                    <a:pt x="49" y="13"/>
                  </a:cubicBezTo>
                  <a:cubicBezTo>
                    <a:pt x="47" y="6"/>
                    <a:pt x="45" y="9"/>
                    <a:pt x="47" y="3"/>
                  </a:cubicBezTo>
                  <a:cubicBezTo>
                    <a:pt x="45" y="3"/>
                    <a:pt x="45" y="3"/>
                    <a:pt x="44" y="3"/>
                  </a:cubicBezTo>
                  <a:cubicBezTo>
                    <a:pt x="42" y="2"/>
                    <a:pt x="42" y="3"/>
                    <a:pt x="41" y="2"/>
                  </a:cubicBezTo>
                  <a:cubicBezTo>
                    <a:pt x="38" y="0"/>
                    <a:pt x="41" y="3"/>
                    <a:pt x="32" y="6"/>
                  </a:cubicBezTo>
                  <a:cubicBezTo>
                    <a:pt x="27" y="8"/>
                    <a:pt x="30" y="13"/>
                    <a:pt x="27" y="11"/>
                  </a:cubicBezTo>
                  <a:cubicBezTo>
                    <a:pt x="24" y="9"/>
                    <a:pt x="23" y="11"/>
                    <a:pt x="23" y="16"/>
                  </a:cubicBezTo>
                  <a:cubicBezTo>
                    <a:pt x="23" y="19"/>
                    <a:pt x="18" y="14"/>
                    <a:pt x="18" y="17"/>
                  </a:cubicBezTo>
                  <a:cubicBezTo>
                    <a:pt x="18" y="19"/>
                    <a:pt x="18" y="22"/>
                    <a:pt x="15" y="20"/>
                  </a:cubicBezTo>
                  <a:cubicBezTo>
                    <a:pt x="12" y="20"/>
                    <a:pt x="14" y="17"/>
                    <a:pt x="12" y="19"/>
                  </a:cubicBezTo>
                  <a:cubicBezTo>
                    <a:pt x="10" y="20"/>
                    <a:pt x="10" y="22"/>
                    <a:pt x="12" y="23"/>
                  </a:cubicBezTo>
                  <a:cubicBezTo>
                    <a:pt x="14" y="27"/>
                    <a:pt x="9" y="25"/>
                    <a:pt x="9" y="27"/>
                  </a:cubicBezTo>
                  <a:cubicBezTo>
                    <a:pt x="10" y="28"/>
                    <a:pt x="10" y="28"/>
                    <a:pt x="9" y="31"/>
                  </a:cubicBezTo>
                  <a:cubicBezTo>
                    <a:pt x="7" y="34"/>
                    <a:pt x="1" y="33"/>
                    <a:pt x="3" y="34"/>
                  </a:cubicBezTo>
                  <a:cubicBezTo>
                    <a:pt x="3" y="36"/>
                    <a:pt x="3" y="41"/>
                    <a:pt x="1" y="42"/>
                  </a:cubicBezTo>
                  <a:cubicBezTo>
                    <a:pt x="0" y="42"/>
                    <a:pt x="3" y="44"/>
                    <a:pt x="1" y="48"/>
                  </a:cubicBezTo>
                  <a:cubicBezTo>
                    <a:pt x="7" y="50"/>
                    <a:pt x="1" y="50"/>
                    <a:pt x="7" y="54"/>
                  </a:cubicBezTo>
                  <a:cubicBezTo>
                    <a:pt x="14" y="59"/>
                    <a:pt x="9" y="53"/>
                    <a:pt x="15" y="53"/>
                  </a:cubicBezTo>
                  <a:cubicBezTo>
                    <a:pt x="21" y="53"/>
                    <a:pt x="20" y="58"/>
                    <a:pt x="24" y="58"/>
                  </a:cubicBezTo>
                </a:path>
              </a:pathLst>
            </a:custGeom>
            <a:grpFill/>
            <a:ln w="3175" cmpd="sng">
              <a:solidFill>
                <a:srgbClr val="5B616A"/>
              </a:solidFill>
              <a:round/>
              <a:headEnd/>
              <a:tailEnd/>
            </a:ln>
          </p:spPr>
          <p:txBody>
            <a:bodyPr/>
            <a:lstStyle/>
            <a:p>
              <a:endParaRPr lang="en-GB"/>
            </a:p>
          </p:txBody>
        </p:sp>
        <p:sp>
          <p:nvSpPr>
            <p:cNvPr id="181" name="Freeform 125">
              <a:extLst>
                <a:ext uri="{FF2B5EF4-FFF2-40B4-BE49-F238E27FC236}">
                  <a16:creationId xmlns:a16="http://schemas.microsoft.com/office/drawing/2014/main" id="{6E7C18B6-25EE-B887-1F49-2AC2428E1EB0}"/>
                </a:ext>
              </a:extLst>
            </p:cNvPr>
            <p:cNvSpPr>
              <a:spLocks/>
            </p:cNvSpPr>
            <p:nvPr/>
          </p:nvSpPr>
          <p:spPr bwMode="auto">
            <a:xfrm>
              <a:off x="4967344" y="4748669"/>
              <a:ext cx="86766" cy="192810"/>
            </a:xfrm>
            <a:custGeom>
              <a:avLst/>
              <a:gdLst/>
              <a:ahLst/>
              <a:cxnLst>
                <a:cxn ang="0">
                  <a:pos x="14" y="7"/>
                </a:cxn>
                <a:cxn ang="0">
                  <a:pos x="2" y="15"/>
                </a:cxn>
                <a:cxn ang="0">
                  <a:pos x="5" y="25"/>
                </a:cxn>
                <a:cxn ang="0">
                  <a:pos x="6" y="32"/>
                </a:cxn>
                <a:cxn ang="0">
                  <a:pos x="8" y="54"/>
                </a:cxn>
                <a:cxn ang="0">
                  <a:pos x="6" y="56"/>
                </a:cxn>
                <a:cxn ang="0">
                  <a:pos x="8" y="62"/>
                </a:cxn>
                <a:cxn ang="0">
                  <a:pos x="17" y="62"/>
                </a:cxn>
                <a:cxn ang="0">
                  <a:pos x="17" y="40"/>
                </a:cxn>
                <a:cxn ang="0">
                  <a:pos x="20" y="32"/>
                </a:cxn>
                <a:cxn ang="0">
                  <a:pos x="25" y="22"/>
                </a:cxn>
                <a:cxn ang="0">
                  <a:pos x="23" y="9"/>
                </a:cxn>
                <a:cxn ang="0">
                  <a:pos x="19" y="3"/>
                </a:cxn>
                <a:cxn ang="0">
                  <a:pos x="16" y="3"/>
                </a:cxn>
                <a:cxn ang="0">
                  <a:pos x="14" y="7"/>
                </a:cxn>
              </a:cxnLst>
              <a:rect l="0" t="0" r="r" b="b"/>
              <a:pathLst>
                <a:path w="28" h="62">
                  <a:moveTo>
                    <a:pt x="14" y="7"/>
                  </a:moveTo>
                  <a:cubicBezTo>
                    <a:pt x="9" y="15"/>
                    <a:pt x="8" y="9"/>
                    <a:pt x="2" y="15"/>
                  </a:cubicBezTo>
                  <a:cubicBezTo>
                    <a:pt x="0" y="22"/>
                    <a:pt x="2" y="23"/>
                    <a:pt x="5" y="25"/>
                  </a:cubicBezTo>
                  <a:cubicBezTo>
                    <a:pt x="8" y="25"/>
                    <a:pt x="5" y="32"/>
                    <a:pt x="6" y="32"/>
                  </a:cubicBezTo>
                  <a:cubicBezTo>
                    <a:pt x="9" y="34"/>
                    <a:pt x="8" y="51"/>
                    <a:pt x="8" y="54"/>
                  </a:cubicBezTo>
                  <a:cubicBezTo>
                    <a:pt x="8" y="56"/>
                    <a:pt x="6" y="54"/>
                    <a:pt x="6" y="56"/>
                  </a:cubicBezTo>
                  <a:cubicBezTo>
                    <a:pt x="8" y="58"/>
                    <a:pt x="9" y="61"/>
                    <a:pt x="8" y="62"/>
                  </a:cubicBezTo>
                  <a:cubicBezTo>
                    <a:pt x="13" y="62"/>
                    <a:pt x="14" y="62"/>
                    <a:pt x="17" y="62"/>
                  </a:cubicBezTo>
                  <a:cubicBezTo>
                    <a:pt x="19" y="53"/>
                    <a:pt x="17" y="48"/>
                    <a:pt x="17" y="40"/>
                  </a:cubicBezTo>
                  <a:cubicBezTo>
                    <a:pt x="17" y="32"/>
                    <a:pt x="19" y="37"/>
                    <a:pt x="20" y="32"/>
                  </a:cubicBezTo>
                  <a:cubicBezTo>
                    <a:pt x="20" y="28"/>
                    <a:pt x="22" y="29"/>
                    <a:pt x="25" y="22"/>
                  </a:cubicBezTo>
                  <a:cubicBezTo>
                    <a:pt x="28" y="14"/>
                    <a:pt x="22" y="14"/>
                    <a:pt x="23" y="9"/>
                  </a:cubicBezTo>
                  <a:cubicBezTo>
                    <a:pt x="22" y="6"/>
                    <a:pt x="22" y="6"/>
                    <a:pt x="19" y="3"/>
                  </a:cubicBezTo>
                  <a:cubicBezTo>
                    <a:pt x="16" y="0"/>
                    <a:pt x="17" y="3"/>
                    <a:pt x="16" y="3"/>
                  </a:cubicBezTo>
                  <a:cubicBezTo>
                    <a:pt x="13" y="3"/>
                    <a:pt x="16" y="4"/>
                    <a:pt x="14" y="7"/>
                  </a:cubicBezTo>
                </a:path>
              </a:pathLst>
            </a:custGeom>
            <a:grpFill/>
            <a:ln w="3175" cmpd="sng">
              <a:solidFill>
                <a:srgbClr val="5B616A"/>
              </a:solidFill>
              <a:round/>
              <a:headEnd/>
              <a:tailEnd/>
            </a:ln>
          </p:spPr>
          <p:txBody>
            <a:bodyPr/>
            <a:lstStyle/>
            <a:p>
              <a:endParaRPr lang="en-GB"/>
            </a:p>
          </p:txBody>
        </p:sp>
        <p:sp>
          <p:nvSpPr>
            <p:cNvPr id="182" name="Freeform 126">
              <a:extLst>
                <a:ext uri="{FF2B5EF4-FFF2-40B4-BE49-F238E27FC236}">
                  <a16:creationId xmlns:a16="http://schemas.microsoft.com/office/drawing/2014/main" id="{9E23DA1F-6533-A990-1564-2782E9F2AE37}"/>
                </a:ext>
              </a:extLst>
            </p:cNvPr>
            <p:cNvSpPr>
              <a:spLocks/>
            </p:cNvSpPr>
            <p:nvPr/>
          </p:nvSpPr>
          <p:spPr bwMode="auto">
            <a:xfrm>
              <a:off x="4737574" y="4798478"/>
              <a:ext cx="157465" cy="202450"/>
            </a:xfrm>
            <a:custGeom>
              <a:avLst/>
              <a:gdLst/>
              <a:ahLst/>
              <a:cxnLst>
                <a:cxn ang="0">
                  <a:pos x="48" y="15"/>
                </a:cxn>
                <a:cxn ang="0">
                  <a:pos x="48" y="29"/>
                </a:cxn>
                <a:cxn ang="0">
                  <a:pos x="44" y="43"/>
                </a:cxn>
                <a:cxn ang="0">
                  <a:pos x="45" y="52"/>
                </a:cxn>
                <a:cxn ang="0">
                  <a:pos x="47" y="57"/>
                </a:cxn>
                <a:cxn ang="0">
                  <a:pos x="44" y="57"/>
                </a:cxn>
                <a:cxn ang="0">
                  <a:pos x="39" y="57"/>
                </a:cxn>
                <a:cxn ang="0">
                  <a:pos x="35" y="57"/>
                </a:cxn>
                <a:cxn ang="0">
                  <a:pos x="21" y="59"/>
                </a:cxn>
                <a:cxn ang="0">
                  <a:pos x="9" y="65"/>
                </a:cxn>
                <a:cxn ang="0">
                  <a:pos x="10" y="52"/>
                </a:cxn>
                <a:cxn ang="0">
                  <a:pos x="7" y="48"/>
                </a:cxn>
                <a:cxn ang="0">
                  <a:pos x="1" y="43"/>
                </a:cxn>
                <a:cxn ang="0">
                  <a:pos x="1" y="32"/>
                </a:cxn>
                <a:cxn ang="0">
                  <a:pos x="6" y="29"/>
                </a:cxn>
                <a:cxn ang="0">
                  <a:pos x="3" y="26"/>
                </a:cxn>
                <a:cxn ang="0">
                  <a:pos x="9" y="26"/>
                </a:cxn>
                <a:cxn ang="0">
                  <a:pos x="7" y="20"/>
                </a:cxn>
                <a:cxn ang="0">
                  <a:pos x="4" y="14"/>
                </a:cxn>
                <a:cxn ang="0">
                  <a:pos x="6" y="9"/>
                </a:cxn>
                <a:cxn ang="0">
                  <a:pos x="15" y="7"/>
                </a:cxn>
                <a:cxn ang="0">
                  <a:pos x="20" y="6"/>
                </a:cxn>
                <a:cxn ang="0">
                  <a:pos x="26" y="6"/>
                </a:cxn>
                <a:cxn ang="0">
                  <a:pos x="32" y="12"/>
                </a:cxn>
                <a:cxn ang="0">
                  <a:pos x="39" y="10"/>
                </a:cxn>
                <a:cxn ang="0">
                  <a:pos x="48" y="15"/>
                </a:cxn>
              </a:cxnLst>
              <a:rect l="0" t="0" r="r" b="b"/>
              <a:pathLst>
                <a:path w="51" h="65">
                  <a:moveTo>
                    <a:pt x="48" y="15"/>
                  </a:moveTo>
                  <a:cubicBezTo>
                    <a:pt x="47" y="18"/>
                    <a:pt x="51" y="29"/>
                    <a:pt x="48" y="29"/>
                  </a:cubicBezTo>
                  <a:cubicBezTo>
                    <a:pt x="47" y="31"/>
                    <a:pt x="45" y="37"/>
                    <a:pt x="44" y="43"/>
                  </a:cubicBezTo>
                  <a:cubicBezTo>
                    <a:pt x="42" y="45"/>
                    <a:pt x="45" y="51"/>
                    <a:pt x="45" y="52"/>
                  </a:cubicBezTo>
                  <a:cubicBezTo>
                    <a:pt x="47" y="54"/>
                    <a:pt x="48" y="59"/>
                    <a:pt x="47" y="57"/>
                  </a:cubicBezTo>
                  <a:cubicBezTo>
                    <a:pt x="47" y="57"/>
                    <a:pt x="47" y="57"/>
                    <a:pt x="44" y="57"/>
                  </a:cubicBezTo>
                  <a:cubicBezTo>
                    <a:pt x="42" y="57"/>
                    <a:pt x="44" y="59"/>
                    <a:pt x="39" y="57"/>
                  </a:cubicBezTo>
                  <a:cubicBezTo>
                    <a:pt x="35" y="57"/>
                    <a:pt x="38" y="57"/>
                    <a:pt x="35" y="57"/>
                  </a:cubicBezTo>
                  <a:cubicBezTo>
                    <a:pt x="30" y="59"/>
                    <a:pt x="30" y="57"/>
                    <a:pt x="21" y="59"/>
                  </a:cubicBezTo>
                  <a:cubicBezTo>
                    <a:pt x="12" y="62"/>
                    <a:pt x="12" y="65"/>
                    <a:pt x="9" y="65"/>
                  </a:cubicBezTo>
                  <a:cubicBezTo>
                    <a:pt x="9" y="60"/>
                    <a:pt x="10" y="57"/>
                    <a:pt x="10" y="52"/>
                  </a:cubicBezTo>
                  <a:cubicBezTo>
                    <a:pt x="10" y="49"/>
                    <a:pt x="7" y="51"/>
                    <a:pt x="7" y="48"/>
                  </a:cubicBezTo>
                  <a:cubicBezTo>
                    <a:pt x="7" y="45"/>
                    <a:pt x="0" y="46"/>
                    <a:pt x="1" y="43"/>
                  </a:cubicBezTo>
                  <a:cubicBezTo>
                    <a:pt x="3" y="40"/>
                    <a:pt x="4" y="38"/>
                    <a:pt x="1" y="32"/>
                  </a:cubicBezTo>
                  <a:cubicBezTo>
                    <a:pt x="4" y="35"/>
                    <a:pt x="6" y="32"/>
                    <a:pt x="6" y="29"/>
                  </a:cubicBezTo>
                  <a:cubicBezTo>
                    <a:pt x="6" y="26"/>
                    <a:pt x="4" y="29"/>
                    <a:pt x="3" y="26"/>
                  </a:cubicBezTo>
                  <a:cubicBezTo>
                    <a:pt x="3" y="24"/>
                    <a:pt x="4" y="24"/>
                    <a:pt x="9" y="26"/>
                  </a:cubicBezTo>
                  <a:cubicBezTo>
                    <a:pt x="9" y="21"/>
                    <a:pt x="4" y="23"/>
                    <a:pt x="7" y="20"/>
                  </a:cubicBezTo>
                  <a:cubicBezTo>
                    <a:pt x="9" y="17"/>
                    <a:pt x="4" y="17"/>
                    <a:pt x="4" y="14"/>
                  </a:cubicBezTo>
                  <a:cubicBezTo>
                    <a:pt x="6" y="10"/>
                    <a:pt x="3" y="10"/>
                    <a:pt x="6" y="9"/>
                  </a:cubicBezTo>
                  <a:cubicBezTo>
                    <a:pt x="12" y="1"/>
                    <a:pt x="10" y="12"/>
                    <a:pt x="15" y="7"/>
                  </a:cubicBezTo>
                  <a:cubicBezTo>
                    <a:pt x="18" y="3"/>
                    <a:pt x="20" y="0"/>
                    <a:pt x="20" y="6"/>
                  </a:cubicBezTo>
                  <a:cubicBezTo>
                    <a:pt x="20" y="10"/>
                    <a:pt x="23" y="6"/>
                    <a:pt x="26" y="6"/>
                  </a:cubicBezTo>
                  <a:cubicBezTo>
                    <a:pt x="32" y="7"/>
                    <a:pt x="26" y="7"/>
                    <a:pt x="32" y="12"/>
                  </a:cubicBezTo>
                  <a:cubicBezTo>
                    <a:pt x="38" y="17"/>
                    <a:pt x="33" y="10"/>
                    <a:pt x="39" y="10"/>
                  </a:cubicBezTo>
                  <a:cubicBezTo>
                    <a:pt x="45" y="10"/>
                    <a:pt x="44" y="15"/>
                    <a:pt x="48" y="15"/>
                  </a:cubicBezTo>
                </a:path>
              </a:pathLst>
            </a:custGeom>
            <a:grpFill/>
            <a:ln w="3175" cmpd="sng">
              <a:solidFill>
                <a:srgbClr val="5B616A"/>
              </a:solidFill>
              <a:round/>
              <a:headEnd/>
              <a:tailEnd/>
            </a:ln>
          </p:spPr>
          <p:txBody>
            <a:bodyPr/>
            <a:lstStyle/>
            <a:p>
              <a:endParaRPr lang="en-GB"/>
            </a:p>
          </p:txBody>
        </p:sp>
        <p:sp>
          <p:nvSpPr>
            <p:cNvPr id="183" name="Freeform 127">
              <a:extLst>
                <a:ext uri="{FF2B5EF4-FFF2-40B4-BE49-F238E27FC236}">
                  <a16:creationId xmlns:a16="http://schemas.microsoft.com/office/drawing/2014/main" id="{14328985-1CEF-A9E4-8C34-290A3985746B}"/>
                </a:ext>
              </a:extLst>
            </p:cNvPr>
            <p:cNvSpPr>
              <a:spLocks/>
            </p:cNvSpPr>
            <p:nvPr/>
          </p:nvSpPr>
          <p:spPr bwMode="auto">
            <a:xfrm>
              <a:off x="4867723" y="4792051"/>
              <a:ext cx="115688" cy="202450"/>
            </a:xfrm>
            <a:custGeom>
              <a:avLst/>
              <a:gdLst/>
              <a:ahLst/>
              <a:cxnLst>
                <a:cxn ang="0">
                  <a:pos x="26" y="0"/>
                </a:cxn>
                <a:cxn ang="0">
                  <a:pos x="29" y="14"/>
                </a:cxn>
                <a:cxn ang="0">
                  <a:pos x="31" y="22"/>
                </a:cxn>
                <a:cxn ang="0">
                  <a:pos x="31" y="33"/>
                </a:cxn>
                <a:cxn ang="0">
                  <a:pos x="32" y="40"/>
                </a:cxn>
                <a:cxn ang="0">
                  <a:pos x="37" y="50"/>
                </a:cxn>
                <a:cxn ang="0">
                  <a:pos x="32" y="53"/>
                </a:cxn>
                <a:cxn ang="0">
                  <a:pos x="18" y="59"/>
                </a:cxn>
                <a:cxn ang="0">
                  <a:pos x="9" y="64"/>
                </a:cxn>
                <a:cxn ang="0">
                  <a:pos x="1" y="61"/>
                </a:cxn>
                <a:cxn ang="0">
                  <a:pos x="4" y="59"/>
                </a:cxn>
                <a:cxn ang="0">
                  <a:pos x="3" y="54"/>
                </a:cxn>
                <a:cxn ang="0">
                  <a:pos x="1" y="45"/>
                </a:cxn>
                <a:cxn ang="0">
                  <a:pos x="6" y="31"/>
                </a:cxn>
                <a:cxn ang="0">
                  <a:pos x="6" y="17"/>
                </a:cxn>
                <a:cxn ang="0">
                  <a:pos x="4" y="8"/>
                </a:cxn>
                <a:cxn ang="0">
                  <a:pos x="4" y="2"/>
                </a:cxn>
                <a:cxn ang="0">
                  <a:pos x="20" y="2"/>
                </a:cxn>
                <a:cxn ang="0">
                  <a:pos x="23" y="2"/>
                </a:cxn>
                <a:cxn ang="0">
                  <a:pos x="26" y="0"/>
                </a:cxn>
              </a:cxnLst>
              <a:rect l="0" t="0" r="r" b="b"/>
              <a:pathLst>
                <a:path w="37" h="65">
                  <a:moveTo>
                    <a:pt x="26" y="0"/>
                  </a:moveTo>
                  <a:cubicBezTo>
                    <a:pt x="26" y="9"/>
                    <a:pt x="31" y="6"/>
                    <a:pt x="29" y="14"/>
                  </a:cubicBezTo>
                  <a:cubicBezTo>
                    <a:pt x="28" y="22"/>
                    <a:pt x="32" y="14"/>
                    <a:pt x="31" y="22"/>
                  </a:cubicBezTo>
                  <a:cubicBezTo>
                    <a:pt x="29" y="28"/>
                    <a:pt x="34" y="23"/>
                    <a:pt x="31" y="33"/>
                  </a:cubicBezTo>
                  <a:cubicBezTo>
                    <a:pt x="29" y="42"/>
                    <a:pt x="32" y="34"/>
                    <a:pt x="32" y="40"/>
                  </a:cubicBezTo>
                  <a:cubicBezTo>
                    <a:pt x="31" y="45"/>
                    <a:pt x="34" y="47"/>
                    <a:pt x="37" y="50"/>
                  </a:cubicBezTo>
                  <a:cubicBezTo>
                    <a:pt x="34" y="51"/>
                    <a:pt x="37" y="53"/>
                    <a:pt x="32" y="53"/>
                  </a:cubicBezTo>
                  <a:cubicBezTo>
                    <a:pt x="23" y="54"/>
                    <a:pt x="24" y="59"/>
                    <a:pt x="18" y="59"/>
                  </a:cubicBezTo>
                  <a:cubicBezTo>
                    <a:pt x="14" y="61"/>
                    <a:pt x="12" y="65"/>
                    <a:pt x="9" y="64"/>
                  </a:cubicBezTo>
                  <a:cubicBezTo>
                    <a:pt x="8" y="61"/>
                    <a:pt x="3" y="61"/>
                    <a:pt x="1" y="61"/>
                  </a:cubicBezTo>
                  <a:cubicBezTo>
                    <a:pt x="0" y="61"/>
                    <a:pt x="3" y="61"/>
                    <a:pt x="4" y="59"/>
                  </a:cubicBezTo>
                  <a:cubicBezTo>
                    <a:pt x="6" y="61"/>
                    <a:pt x="4" y="56"/>
                    <a:pt x="3" y="54"/>
                  </a:cubicBezTo>
                  <a:cubicBezTo>
                    <a:pt x="3" y="53"/>
                    <a:pt x="0" y="47"/>
                    <a:pt x="1" y="45"/>
                  </a:cubicBezTo>
                  <a:cubicBezTo>
                    <a:pt x="3" y="39"/>
                    <a:pt x="4" y="33"/>
                    <a:pt x="6" y="31"/>
                  </a:cubicBezTo>
                  <a:cubicBezTo>
                    <a:pt x="9" y="31"/>
                    <a:pt x="4" y="20"/>
                    <a:pt x="6" y="17"/>
                  </a:cubicBezTo>
                  <a:cubicBezTo>
                    <a:pt x="4" y="14"/>
                    <a:pt x="4" y="9"/>
                    <a:pt x="4" y="8"/>
                  </a:cubicBezTo>
                  <a:cubicBezTo>
                    <a:pt x="4" y="8"/>
                    <a:pt x="1" y="2"/>
                    <a:pt x="4" y="2"/>
                  </a:cubicBezTo>
                  <a:cubicBezTo>
                    <a:pt x="8" y="2"/>
                    <a:pt x="18" y="2"/>
                    <a:pt x="20" y="2"/>
                  </a:cubicBezTo>
                  <a:cubicBezTo>
                    <a:pt x="21" y="2"/>
                    <a:pt x="21" y="3"/>
                    <a:pt x="23" y="2"/>
                  </a:cubicBezTo>
                  <a:cubicBezTo>
                    <a:pt x="24" y="2"/>
                    <a:pt x="24" y="0"/>
                    <a:pt x="26" y="0"/>
                  </a:cubicBezTo>
                </a:path>
              </a:pathLst>
            </a:custGeom>
            <a:grpFill/>
            <a:ln w="3175" cmpd="sng">
              <a:solidFill>
                <a:srgbClr val="5B616A"/>
              </a:solidFill>
              <a:round/>
              <a:headEnd/>
              <a:tailEnd/>
            </a:ln>
          </p:spPr>
          <p:txBody>
            <a:bodyPr/>
            <a:lstStyle/>
            <a:p>
              <a:endParaRPr lang="en-GB"/>
            </a:p>
          </p:txBody>
        </p:sp>
        <p:sp>
          <p:nvSpPr>
            <p:cNvPr id="184" name="Freeform 128">
              <a:extLst>
                <a:ext uri="{FF2B5EF4-FFF2-40B4-BE49-F238E27FC236}">
                  <a16:creationId xmlns:a16="http://schemas.microsoft.com/office/drawing/2014/main" id="{C2AD5F2E-F05B-4204-AFC8-E69EABF248B0}"/>
                </a:ext>
              </a:extLst>
            </p:cNvPr>
            <p:cNvSpPr>
              <a:spLocks/>
            </p:cNvSpPr>
            <p:nvPr/>
          </p:nvSpPr>
          <p:spPr bwMode="auto">
            <a:xfrm>
              <a:off x="4948063" y="4792051"/>
              <a:ext cx="48203" cy="155855"/>
            </a:xfrm>
            <a:custGeom>
              <a:avLst/>
              <a:gdLst/>
              <a:ahLst/>
              <a:cxnLst>
                <a:cxn ang="0">
                  <a:pos x="0" y="0"/>
                </a:cxn>
                <a:cxn ang="0">
                  <a:pos x="4" y="3"/>
                </a:cxn>
                <a:cxn ang="0">
                  <a:pos x="8" y="2"/>
                </a:cxn>
                <a:cxn ang="0">
                  <a:pos x="11" y="11"/>
                </a:cxn>
                <a:cxn ang="0">
                  <a:pos x="12" y="19"/>
                </a:cxn>
                <a:cxn ang="0">
                  <a:pos x="14" y="40"/>
                </a:cxn>
                <a:cxn ang="0">
                  <a:pos x="12" y="42"/>
                </a:cxn>
                <a:cxn ang="0">
                  <a:pos x="14" y="48"/>
                </a:cxn>
                <a:cxn ang="0">
                  <a:pos x="11" y="50"/>
                </a:cxn>
                <a:cxn ang="0">
                  <a:pos x="6" y="40"/>
                </a:cxn>
                <a:cxn ang="0">
                  <a:pos x="4" y="33"/>
                </a:cxn>
                <a:cxn ang="0">
                  <a:pos x="4" y="22"/>
                </a:cxn>
                <a:cxn ang="0">
                  <a:pos x="3" y="14"/>
                </a:cxn>
                <a:cxn ang="0">
                  <a:pos x="0" y="0"/>
                </a:cxn>
              </a:cxnLst>
              <a:rect l="0" t="0" r="r" b="b"/>
              <a:pathLst>
                <a:path w="15" h="50">
                  <a:moveTo>
                    <a:pt x="0" y="0"/>
                  </a:moveTo>
                  <a:cubicBezTo>
                    <a:pt x="4" y="2"/>
                    <a:pt x="4" y="3"/>
                    <a:pt x="4" y="3"/>
                  </a:cubicBezTo>
                  <a:cubicBezTo>
                    <a:pt x="6" y="3"/>
                    <a:pt x="8" y="2"/>
                    <a:pt x="8" y="2"/>
                  </a:cubicBezTo>
                  <a:cubicBezTo>
                    <a:pt x="6" y="8"/>
                    <a:pt x="8" y="9"/>
                    <a:pt x="11" y="11"/>
                  </a:cubicBezTo>
                  <a:cubicBezTo>
                    <a:pt x="14" y="11"/>
                    <a:pt x="11" y="19"/>
                    <a:pt x="12" y="19"/>
                  </a:cubicBezTo>
                  <a:cubicBezTo>
                    <a:pt x="15" y="20"/>
                    <a:pt x="14" y="37"/>
                    <a:pt x="14" y="40"/>
                  </a:cubicBezTo>
                  <a:cubicBezTo>
                    <a:pt x="14" y="42"/>
                    <a:pt x="12" y="40"/>
                    <a:pt x="12" y="42"/>
                  </a:cubicBezTo>
                  <a:cubicBezTo>
                    <a:pt x="14" y="44"/>
                    <a:pt x="15" y="47"/>
                    <a:pt x="14" y="48"/>
                  </a:cubicBezTo>
                  <a:cubicBezTo>
                    <a:pt x="12" y="50"/>
                    <a:pt x="11" y="50"/>
                    <a:pt x="11" y="50"/>
                  </a:cubicBezTo>
                  <a:cubicBezTo>
                    <a:pt x="8" y="47"/>
                    <a:pt x="4" y="45"/>
                    <a:pt x="6" y="40"/>
                  </a:cubicBezTo>
                  <a:cubicBezTo>
                    <a:pt x="6" y="34"/>
                    <a:pt x="3" y="42"/>
                    <a:pt x="4" y="33"/>
                  </a:cubicBezTo>
                  <a:cubicBezTo>
                    <a:pt x="8" y="23"/>
                    <a:pt x="3" y="28"/>
                    <a:pt x="4" y="22"/>
                  </a:cubicBezTo>
                  <a:cubicBezTo>
                    <a:pt x="6" y="14"/>
                    <a:pt x="1" y="22"/>
                    <a:pt x="3" y="14"/>
                  </a:cubicBezTo>
                  <a:cubicBezTo>
                    <a:pt x="4" y="6"/>
                    <a:pt x="0" y="9"/>
                    <a:pt x="0" y="0"/>
                  </a:cubicBezTo>
                </a:path>
              </a:pathLst>
            </a:custGeom>
            <a:grpFill/>
            <a:ln w="3175" cmpd="sng">
              <a:solidFill>
                <a:srgbClr val="5B616A"/>
              </a:solidFill>
              <a:round/>
              <a:headEnd/>
              <a:tailEnd/>
            </a:ln>
          </p:spPr>
          <p:txBody>
            <a:bodyPr/>
            <a:lstStyle/>
            <a:p>
              <a:endParaRPr lang="en-GB"/>
            </a:p>
          </p:txBody>
        </p:sp>
        <p:sp>
          <p:nvSpPr>
            <p:cNvPr id="185" name="Freeform 129">
              <a:extLst>
                <a:ext uri="{FF2B5EF4-FFF2-40B4-BE49-F238E27FC236}">
                  <a16:creationId xmlns:a16="http://schemas.microsoft.com/office/drawing/2014/main" id="{A458708D-E457-24A6-5888-570FC16ADA2B}"/>
                </a:ext>
              </a:extLst>
            </p:cNvPr>
            <p:cNvSpPr>
              <a:spLocks/>
            </p:cNvSpPr>
            <p:nvPr/>
          </p:nvSpPr>
          <p:spPr bwMode="auto">
            <a:xfrm>
              <a:off x="4625099" y="4003136"/>
              <a:ext cx="305289" cy="271541"/>
            </a:xfrm>
            <a:custGeom>
              <a:avLst/>
              <a:gdLst/>
              <a:ahLst/>
              <a:cxnLst>
                <a:cxn ang="0">
                  <a:pos x="35" y="87"/>
                </a:cxn>
                <a:cxn ang="0">
                  <a:pos x="0" y="87"/>
                </a:cxn>
                <a:cxn ang="0">
                  <a:pos x="16" y="79"/>
                </a:cxn>
                <a:cxn ang="0">
                  <a:pos x="26" y="65"/>
                </a:cxn>
                <a:cxn ang="0">
                  <a:pos x="29" y="43"/>
                </a:cxn>
                <a:cxn ang="0">
                  <a:pos x="32" y="34"/>
                </a:cxn>
                <a:cxn ang="0">
                  <a:pos x="45" y="24"/>
                </a:cxn>
                <a:cxn ang="0">
                  <a:pos x="60" y="1"/>
                </a:cxn>
                <a:cxn ang="0">
                  <a:pos x="66" y="7"/>
                </a:cxn>
                <a:cxn ang="0">
                  <a:pos x="76" y="7"/>
                </a:cxn>
                <a:cxn ang="0">
                  <a:pos x="81" y="6"/>
                </a:cxn>
                <a:cxn ang="0">
                  <a:pos x="87" y="9"/>
                </a:cxn>
                <a:cxn ang="0">
                  <a:pos x="95" y="35"/>
                </a:cxn>
                <a:cxn ang="0">
                  <a:pos x="95" y="40"/>
                </a:cxn>
                <a:cxn ang="0">
                  <a:pos x="81" y="43"/>
                </a:cxn>
                <a:cxn ang="0">
                  <a:pos x="73" y="48"/>
                </a:cxn>
                <a:cxn ang="0">
                  <a:pos x="72" y="55"/>
                </a:cxn>
                <a:cxn ang="0">
                  <a:pos x="63" y="62"/>
                </a:cxn>
                <a:cxn ang="0">
                  <a:pos x="43" y="71"/>
                </a:cxn>
                <a:cxn ang="0">
                  <a:pos x="35" y="76"/>
                </a:cxn>
                <a:cxn ang="0">
                  <a:pos x="35" y="87"/>
                </a:cxn>
              </a:cxnLst>
              <a:rect l="0" t="0" r="r" b="b"/>
              <a:pathLst>
                <a:path w="98" h="87">
                  <a:moveTo>
                    <a:pt x="35" y="87"/>
                  </a:moveTo>
                  <a:cubicBezTo>
                    <a:pt x="0" y="87"/>
                    <a:pt x="0" y="87"/>
                    <a:pt x="0" y="87"/>
                  </a:cubicBezTo>
                  <a:cubicBezTo>
                    <a:pt x="2" y="80"/>
                    <a:pt x="10" y="85"/>
                    <a:pt x="16" y="79"/>
                  </a:cubicBezTo>
                  <a:cubicBezTo>
                    <a:pt x="20" y="71"/>
                    <a:pt x="20" y="79"/>
                    <a:pt x="26" y="65"/>
                  </a:cubicBezTo>
                  <a:cubicBezTo>
                    <a:pt x="29" y="59"/>
                    <a:pt x="23" y="51"/>
                    <a:pt x="29" y="43"/>
                  </a:cubicBezTo>
                  <a:cubicBezTo>
                    <a:pt x="34" y="37"/>
                    <a:pt x="28" y="38"/>
                    <a:pt x="32" y="34"/>
                  </a:cubicBezTo>
                  <a:cubicBezTo>
                    <a:pt x="37" y="29"/>
                    <a:pt x="32" y="29"/>
                    <a:pt x="45" y="24"/>
                  </a:cubicBezTo>
                  <a:cubicBezTo>
                    <a:pt x="57" y="20"/>
                    <a:pt x="54" y="3"/>
                    <a:pt x="60" y="1"/>
                  </a:cubicBezTo>
                  <a:cubicBezTo>
                    <a:pt x="64" y="0"/>
                    <a:pt x="60" y="4"/>
                    <a:pt x="66" y="7"/>
                  </a:cubicBezTo>
                  <a:cubicBezTo>
                    <a:pt x="72" y="10"/>
                    <a:pt x="73" y="6"/>
                    <a:pt x="76" y="7"/>
                  </a:cubicBezTo>
                  <a:cubicBezTo>
                    <a:pt x="80" y="9"/>
                    <a:pt x="81" y="3"/>
                    <a:pt x="81" y="6"/>
                  </a:cubicBezTo>
                  <a:cubicBezTo>
                    <a:pt x="81" y="10"/>
                    <a:pt x="86" y="9"/>
                    <a:pt x="87" y="9"/>
                  </a:cubicBezTo>
                  <a:cubicBezTo>
                    <a:pt x="93" y="12"/>
                    <a:pt x="89" y="32"/>
                    <a:pt x="95" y="35"/>
                  </a:cubicBezTo>
                  <a:cubicBezTo>
                    <a:pt x="98" y="37"/>
                    <a:pt x="95" y="37"/>
                    <a:pt x="95" y="40"/>
                  </a:cubicBezTo>
                  <a:cubicBezTo>
                    <a:pt x="95" y="43"/>
                    <a:pt x="84" y="38"/>
                    <a:pt x="81" y="43"/>
                  </a:cubicBezTo>
                  <a:cubicBezTo>
                    <a:pt x="78" y="46"/>
                    <a:pt x="72" y="43"/>
                    <a:pt x="73" y="48"/>
                  </a:cubicBezTo>
                  <a:cubicBezTo>
                    <a:pt x="76" y="52"/>
                    <a:pt x="78" y="52"/>
                    <a:pt x="72" y="55"/>
                  </a:cubicBezTo>
                  <a:cubicBezTo>
                    <a:pt x="66" y="57"/>
                    <a:pt x="66" y="57"/>
                    <a:pt x="63" y="62"/>
                  </a:cubicBezTo>
                  <a:cubicBezTo>
                    <a:pt x="63" y="63"/>
                    <a:pt x="45" y="68"/>
                    <a:pt x="43" y="71"/>
                  </a:cubicBezTo>
                  <a:cubicBezTo>
                    <a:pt x="35" y="76"/>
                    <a:pt x="35" y="76"/>
                    <a:pt x="35" y="76"/>
                  </a:cubicBezTo>
                  <a:cubicBezTo>
                    <a:pt x="35" y="87"/>
                    <a:pt x="35" y="87"/>
                    <a:pt x="35" y="87"/>
                  </a:cubicBezTo>
                  <a:close/>
                </a:path>
              </a:pathLst>
            </a:custGeom>
            <a:grpFill/>
            <a:ln w="3175" cmpd="sng">
              <a:solidFill>
                <a:srgbClr val="5B616A"/>
              </a:solidFill>
              <a:round/>
              <a:headEnd/>
              <a:tailEnd/>
            </a:ln>
          </p:spPr>
          <p:txBody>
            <a:bodyPr/>
            <a:lstStyle/>
            <a:p>
              <a:endParaRPr lang="en-GB"/>
            </a:p>
          </p:txBody>
        </p:sp>
        <p:sp>
          <p:nvSpPr>
            <p:cNvPr id="186" name="Freeform 130">
              <a:extLst>
                <a:ext uri="{FF2B5EF4-FFF2-40B4-BE49-F238E27FC236}">
                  <a16:creationId xmlns:a16="http://schemas.microsoft.com/office/drawing/2014/main" id="{54A59963-9104-2117-C905-6961A6178B09}"/>
                </a:ext>
              </a:extLst>
            </p:cNvPr>
            <p:cNvSpPr>
              <a:spLocks/>
            </p:cNvSpPr>
            <p:nvPr/>
          </p:nvSpPr>
          <p:spPr bwMode="auto">
            <a:xfrm>
              <a:off x="4525479" y="4274677"/>
              <a:ext cx="212095" cy="221731"/>
            </a:xfrm>
            <a:custGeom>
              <a:avLst/>
              <a:gdLst/>
              <a:ahLst/>
              <a:cxnLst>
                <a:cxn ang="0">
                  <a:pos x="68" y="4"/>
                </a:cxn>
                <a:cxn ang="0">
                  <a:pos x="68" y="18"/>
                </a:cxn>
                <a:cxn ang="0">
                  <a:pos x="42" y="18"/>
                </a:cxn>
                <a:cxn ang="0">
                  <a:pos x="42" y="43"/>
                </a:cxn>
                <a:cxn ang="0">
                  <a:pos x="34" y="65"/>
                </a:cxn>
                <a:cxn ang="0">
                  <a:pos x="3" y="65"/>
                </a:cxn>
                <a:cxn ang="0">
                  <a:pos x="2" y="71"/>
                </a:cxn>
                <a:cxn ang="0">
                  <a:pos x="2" y="60"/>
                </a:cxn>
                <a:cxn ang="0">
                  <a:pos x="8" y="51"/>
                </a:cxn>
                <a:cxn ang="0">
                  <a:pos x="11" y="42"/>
                </a:cxn>
                <a:cxn ang="0">
                  <a:pos x="13" y="37"/>
                </a:cxn>
                <a:cxn ang="0">
                  <a:pos x="19" y="26"/>
                </a:cxn>
                <a:cxn ang="0">
                  <a:pos x="22" y="18"/>
                </a:cxn>
                <a:cxn ang="0">
                  <a:pos x="33" y="0"/>
                </a:cxn>
                <a:cxn ang="0">
                  <a:pos x="68" y="0"/>
                </a:cxn>
                <a:cxn ang="0">
                  <a:pos x="68" y="4"/>
                </a:cxn>
              </a:cxnLst>
              <a:rect l="0" t="0" r="r" b="b"/>
              <a:pathLst>
                <a:path w="68" h="71">
                  <a:moveTo>
                    <a:pt x="68" y="4"/>
                  </a:moveTo>
                  <a:cubicBezTo>
                    <a:pt x="68" y="18"/>
                    <a:pt x="68" y="18"/>
                    <a:pt x="68" y="18"/>
                  </a:cubicBezTo>
                  <a:cubicBezTo>
                    <a:pt x="42" y="18"/>
                    <a:pt x="42" y="18"/>
                    <a:pt x="42" y="18"/>
                  </a:cubicBezTo>
                  <a:cubicBezTo>
                    <a:pt x="42" y="43"/>
                    <a:pt x="42" y="43"/>
                    <a:pt x="42" y="43"/>
                  </a:cubicBezTo>
                  <a:cubicBezTo>
                    <a:pt x="33" y="48"/>
                    <a:pt x="31" y="46"/>
                    <a:pt x="34" y="65"/>
                  </a:cubicBezTo>
                  <a:cubicBezTo>
                    <a:pt x="34" y="65"/>
                    <a:pt x="5" y="65"/>
                    <a:pt x="3" y="65"/>
                  </a:cubicBezTo>
                  <a:cubicBezTo>
                    <a:pt x="2" y="65"/>
                    <a:pt x="0" y="68"/>
                    <a:pt x="2" y="71"/>
                  </a:cubicBezTo>
                  <a:cubicBezTo>
                    <a:pt x="0" y="71"/>
                    <a:pt x="0" y="68"/>
                    <a:pt x="2" y="60"/>
                  </a:cubicBezTo>
                  <a:cubicBezTo>
                    <a:pt x="3" y="54"/>
                    <a:pt x="7" y="57"/>
                    <a:pt x="8" y="51"/>
                  </a:cubicBezTo>
                  <a:cubicBezTo>
                    <a:pt x="8" y="45"/>
                    <a:pt x="13" y="42"/>
                    <a:pt x="11" y="42"/>
                  </a:cubicBezTo>
                  <a:cubicBezTo>
                    <a:pt x="10" y="42"/>
                    <a:pt x="8" y="42"/>
                    <a:pt x="13" y="37"/>
                  </a:cubicBezTo>
                  <a:cubicBezTo>
                    <a:pt x="17" y="32"/>
                    <a:pt x="19" y="34"/>
                    <a:pt x="19" y="26"/>
                  </a:cubicBezTo>
                  <a:cubicBezTo>
                    <a:pt x="20" y="18"/>
                    <a:pt x="20" y="23"/>
                    <a:pt x="22" y="18"/>
                  </a:cubicBezTo>
                  <a:cubicBezTo>
                    <a:pt x="23" y="9"/>
                    <a:pt x="26" y="18"/>
                    <a:pt x="33" y="0"/>
                  </a:cubicBezTo>
                  <a:cubicBezTo>
                    <a:pt x="68" y="0"/>
                    <a:pt x="68" y="0"/>
                    <a:pt x="68" y="0"/>
                  </a:cubicBezTo>
                  <a:cubicBezTo>
                    <a:pt x="68" y="4"/>
                    <a:pt x="68" y="4"/>
                    <a:pt x="68" y="4"/>
                  </a:cubicBezTo>
                  <a:close/>
                </a:path>
              </a:pathLst>
            </a:custGeom>
            <a:grpFill/>
            <a:ln w="3175" cmpd="sng">
              <a:solidFill>
                <a:srgbClr val="5B616A"/>
              </a:solidFill>
              <a:round/>
              <a:headEnd/>
              <a:tailEnd/>
            </a:ln>
          </p:spPr>
          <p:txBody>
            <a:bodyPr/>
            <a:lstStyle/>
            <a:p>
              <a:endParaRPr lang="en-GB"/>
            </a:p>
          </p:txBody>
        </p:sp>
        <p:sp>
          <p:nvSpPr>
            <p:cNvPr id="187" name="Freeform 131">
              <a:extLst>
                <a:ext uri="{FF2B5EF4-FFF2-40B4-BE49-F238E27FC236}">
                  <a16:creationId xmlns:a16="http://schemas.microsoft.com/office/drawing/2014/main" id="{3434A7D1-9C55-3E2C-8B14-83B0CC60F819}"/>
                </a:ext>
              </a:extLst>
            </p:cNvPr>
            <p:cNvSpPr>
              <a:spLocks/>
            </p:cNvSpPr>
            <p:nvPr/>
          </p:nvSpPr>
          <p:spPr bwMode="auto">
            <a:xfrm>
              <a:off x="4552795" y="4258610"/>
              <a:ext cx="19281" cy="16068"/>
            </a:xfrm>
            <a:custGeom>
              <a:avLst/>
              <a:gdLst/>
              <a:ahLst/>
              <a:cxnLst>
                <a:cxn ang="0">
                  <a:pos x="3" y="5"/>
                </a:cxn>
                <a:cxn ang="0">
                  <a:pos x="3" y="0"/>
                </a:cxn>
                <a:cxn ang="0">
                  <a:pos x="3" y="5"/>
                </a:cxn>
              </a:cxnLst>
              <a:rect l="0" t="0" r="r" b="b"/>
              <a:pathLst>
                <a:path w="6" h="5">
                  <a:moveTo>
                    <a:pt x="3" y="5"/>
                  </a:moveTo>
                  <a:cubicBezTo>
                    <a:pt x="0" y="5"/>
                    <a:pt x="2" y="0"/>
                    <a:pt x="3" y="0"/>
                  </a:cubicBezTo>
                  <a:cubicBezTo>
                    <a:pt x="6" y="2"/>
                    <a:pt x="5" y="5"/>
                    <a:pt x="3" y="5"/>
                  </a:cubicBezTo>
                </a:path>
              </a:pathLst>
            </a:custGeom>
            <a:grpFill/>
            <a:ln w="3175" cmpd="sng">
              <a:solidFill>
                <a:srgbClr val="5B616A"/>
              </a:solidFill>
              <a:round/>
              <a:headEnd/>
              <a:tailEnd/>
            </a:ln>
          </p:spPr>
          <p:txBody>
            <a:bodyPr/>
            <a:lstStyle/>
            <a:p>
              <a:endParaRPr lang="en-GB"/>
            </a:p>
          </p:txBody>
        </p:sp>
        <p:sp>
          <p:nvSpPr>
            <p:cNvPr id="188" name="Freeform 132">
              <a:extLst>
                <a:ext uri="{FF2B5EF4-FFF2-40B4-BE49-F238E27FC236}">
                  <a16:creationId xmlns:a16="http://schemas.microsoft.com/office/drawing/2014/main" id="{2EF7F60F-FB8C-7449-14E2-7CD355CC5832}"/>
                </a:ext>
              </a:extLst>
            </p:cNvPr>
            <p:cNvSpPr>
              <a:spLocks/>
            </p:cNvSpPr>
            <p:nvPr/>
          </p:nvSpPr>
          <p:spPr bwMode="auto">
            <a:xfrm>
              <a:off x="4586537" y="4240935"/>
              <a:ext cx="25709" cy="24102"/>
            </a:xfrm>
            <a:custGeom>
              <a:avLst/>
              <a:gdLst/>
              <a:ahLst/>
              <a:cxnLst>
                <a:cxn ang="0">
                  <a:pos x="5" y="6"/>
                </a:cxn>
                <a:cxn ang="0">
                  <a:pos x="2" y="6"/>
                </a:cxn>
                <a:cxn ang="0">
                  <a:pos x="6" y="0"/>
                </a:cxn>
                <a:cxn ang="0">
                  <a:pos x="5" y="6"/>
                </a:cxn>
              </a:cxnLst>
              <a:rect l="0" t="0" r="r" b="b"/>
              <a:pathLst>
                <a:path w="8" h="8">
                  <a:moveTo>
                    <a:pt x="5" y="6"/>
                  </a:moveTo>
                  <a:cubicBezTo>
                    <a:pt x="0" y="8"/>
                    <a:pt x="0" y="8"/>
                    <a:pt x="2" y="6"/>
                  </a:cubicBezTo>
                  <a:cubicBezTo>
                    <a:pt x="5" y="4"/>
                    <a:pt x="5" y="0"/>
                    <a:pt x="6" y="0"/>
                  </a:cubicBezTo>
                  <a:cubicBezTo>
                    <a:pt x="8" y="1"/>
                    <a:pt x="6" y="6"/>
                    <a:pt x="5" y="6"/>
                  </a:cubicBezTo>
                </a:path>
              </a:pathLst>
            </a:custGeom>
            <a:grpFill/>
            <a:ln w="3175" cmpd="sng">
              <a:solidFill>
                <a:srgbClr val="5B616A"/>
              </a:solidFill>
              <a:round/>
              <a:headEnd/>
              <a:tailEnd/>
            </a:ln>
          </p:spPr>
          <p:txBody>
            <a:bodyPr/>
            <a:lstStyle/>
            <a:p>
              <a:endParaRPr lang="en-GB"/>
            </a:p>
          </p:txBody>
        </p:sp>
        <p:sp>
          <p:nvSpPr>
            <p:cNvPr id="189" name="Freeform 133">
              <a:extLst>
                <a:ext uri="{FF2B5EF4-FFF2-40B4-BE49-F238E27FC236}">
                  <a16:creationId xmlns:a16="http://schemas.microsoft.com/office/drawing/2014/main" id="{49AF959F-46A6-CCF2-F2C2-729B5BB3D432}"/>
                </a:ext>
              </a:extLst>
            </p:cNvPr>
            <p:cNvSpPr>
              <a:spLocks/>
            </p:cNvSpPr>
            <p:nvPr/>
          </p:nvSpPr>
          <p:spPr bwMode="auto">
            <a:xfrm>
              <a:off x="4605818" y="4224867"/>
              <a:ext cx="9641" cy="16068"/>
            </a:xfrm>
            <a:custGeom>
              <a:avLst/>
              <a:gdLst/>
              <a:ahLst/>
              <a:cxnLst>
                <a:cxn ang="0">
                  <a:pos x="0" y="3"/>
                </a:cxn>
                <a:cxn ang="0">
                  <a:pos x="3" y="0"/>
                </a:cxn>
                <a:cxn ang="0">
                  <a:pos x="2" y="3"/>
                </a:cxn>
                <a:cxn ang="0">
                  <a:pos x="0" y="3"/>
                </a:cxn>
              </a:cxnLst>
              <a:rect l="0" t="0" r="r" b="b"/>
              <a:pathLst>
                <a:path w="3" h="5">
                  <a:moveTo>
                    <a:pt x="0" y="3"/>
                  </a:moveTo>
                  <a:cubicBezTo>
                    <a:pt x="0" y="0"/>
                    <a:pt x="2" y="1"/>
                    <a:pt x="3" y="0"/>
                  </a:cubicBezTo>
                  <a:cubicBezTo>
                    <a:pt x="3" y="0"/>
                    <a:pt x="3" y="1"/>
                    <a:pt x="2" y="3"/>
                  </a:cubicBezTo>
                  <a:cubicBezTo>
                    <a:pt x="2" y="3"/>
                    <a:pt x="0" y="5"/>
                    <a:pt x="0" y="3"/>
                  </a:cubicBezTo>
                </a:path>
              </a:pathLst>
            </a:custGeom>
            <a:grpFill/>
            <a:ln w="3175" cmpd="sng">
              <a:solidFill>
                <a:srgbClr val="5B616A"/>
              </a:solidFill>
              <a:round/>
              <a:headEnd/>
              <a:tailEnd/>
            </a:ln>
          </p:spPr>
          <p:txBody>
            <a:bodyPr/>
            <a:lstStyle/>
            <a:p>
              <a:endParaRPr lang="en-GB"/>
            </a:p>
          </p:txBody>
        </p:sp>
        <p:sp>
          <p:nvSpPr>
            <p:cNvPr id="190" name="Freeform 134">
              <a:extLst>
                <a:ext uri="{FF2B5EF4-FFF2-40B4-BE49-F238E27FC236}">
                  <a16:creationId xmlns:a16="http://schemas.microsoft.com/office/drawing/2014/main" id="{622F5D40-6333-5C89-FF29-EBA64082FA5F}"/>
                </a:ext>
              </a:extLst>
            </p:cNvPr>
            <p:cNvSpPr>
              <a:spLocks/>
            </p:cNvSpPr>
            <p:nvPr/>
          </p:nvSpPr>
          <p:spPr bwMode="auto">
            <a:xfrm>
              <a:off x="4525479" y="4244148"/>
              <a:ext cx="24102" cy="24102"/>
            </a:xfrm>
            <a:custGeom>
              <a:avLst/>
              <a:gdLst/>
              <a:ahLst/>
              <a:cxnLst>
                <a:cxn ang="0">
                  <a:pos x="3" y="6"/>
                </a:cxn>
                <a:cxn ang="0">
                  <a:pos x="2" y="3"/>
                </a:cxn>
                <a:cxn ang="0">
                  <a:pos x="8" y="0"/>
                </a:cxn>
                <a:cxn ang="0">
                  <a:pos x="6" y="5"/>
                </a:cxn>
                <a:cxn ang="0">
                  <a:pos x="3" y="6"/>
                </a:cxn>
              </a:cxnLst>
              <a:rect l="0" t="0" r="r" b="b"/>
              <a:pathLst>
                <a:path w="8" h="8">
                  <a:moveTo>
                    <a:pt x="3" y="6"/>
                  </a:moveTo>
                  <a:cubicBezTo>
                    <a:pt x="2" y="3"/>
                    <a:pt x="0" y="3"/>
                    <a:pt x="2" y="3"/>
                  </a:cubicBezTo>
                  <a:cubicBezTo>
                    <a:pt x="5" y="2"/>
                    <a:pt x="8" y="0"/>
                    <a:pt x="8" y="0"/>
                  </a:cubicBezTo>
                  <a:cubicBezTo>
                    <a:pt x="8" y="2"/>
                    <a:pt x="6" y="2"/>
                    <a:pt x="6" y="5"/>
                  </a:cubicBezTo>
                  <a:cubicBezTo>
                    <a:pt x="5" y="6"/>
                    <a:pt x="3" y="8"/>
                    <a:pt x="3" y="6"/>
                  </a:cubicBezTo>
                </a:path>
              </a:pathLst>
            </a:custGeom>
            <a:grpFill/>
            <a:ln w="3175" cmpd="sng">
              <a:solidFill>
                <a:srgbClr val="5B616A"/>
              </a:solidFill>
              <a:round/>
              <a:headEnd/>
              <a:tailEnd/>
            </a:ln>
          </p:spPr>
          <p:txBody>
            <a:bodyPr/>
            <a:lstStyle/>
            <a:p>
              <a:endParaRPr lang="en-GB"/>
            </a:p>
          </p:txBody>
        </p:sp>
        <p:sp>
          <p:nvSpPr>
            <p:cNvPr id="191" name="Freeform 135">
              <a:extLst>
                <a:ext uri="{FF2B5EF4-FFF2-40B4-BE49-F238E27FC236}">
                  <a16:creationId xmlns:a16="http://schemas.microsoft.com/office/drawing/2014/main" id="{055F44F5-1DBD-4B74-2EB9-7E4C4A63BA61}"/>
                </a:ext>
              </a:extLst>
            </p:cNvPr>
            <p:cNvSpPr>
              <a:spLocks/>
            </p:cNvSpPr>
            <p:nvPr/>
          </p:nvSpPr>
          <p:spPr bwMode="auto">
            <a:xfrm>
              <a:off x="4502984" y="4234509"/>
              <a:ext cx="9641" cy="17674"/>
            </a:xfrm>
            <a:custGeom>
              <a:avLst/>
              <a:gdLst/>
              <a:ahLst/>
              <a:cxnLst>
                <a:cxn ang="0">
                  <a:pos x="1" y="2"/>
                </a:cxn>
                <a:cxn ang="0">
                  <a:pos x="1" y="5"/>
                </a:cxn>
                <a:cxn ang="0">
                  <a:pos x="1" y="2"/>
                </a:cxn>
              </a:cxnLst>
              <a:rect l="0" t="0" r="r" b="b"/>
              <a:pathLst>
                <a:path w="3" h="6">
                  <a:moveTo>
                    <a:pt x="1" y="2"/>
                  </a:moveTo>
                  <a:cubicBezTo>
                    <a:pt x="1" y="0"/>
                    <a:pt x="3" y="3"/>
                    <a:pt x="1" y="5"/>
                  </a:cubicBezTo>
                  <a:cubicBezTo>
                    <a:pt x="1" y="6"/>
                    <a:pt x="0" y="2"/>
                    <a:pt x="1" y="2"/>
                  </a:cubicBezTo>
                </a:path>
              </a:pathLst>
            </a:custGeom>
            <a:grpFill/>
            <a:ln w="3175" cmpd="sng">
              <a:solidFill>
                <a:srgbClr val="5B616A"/>
              </a:solidFill>
              <a:round/>
              <a:headEnd/>
              <a:tailEnd/>
            </a:ln>
          </p:spPr>
          <p:txBody>
            <a:bodyPr/>
            <a:lstStyle/>
            <a:p>
              <a:endParaRPr lang="en-GB"/>
            </a:p>
          </p:txBody>
        </p:sp>
        <p:sp>
          <p:nvSpPr>
            <p:cNvPr id="192" name="Freeform 136">
              <a:extLst>
                <a:ext uri="{FF2B5EF4-FFF2-40B4-BE49-F238E27FC236}">
                  <a16:creationId xmlns:a16="http://schemas.microsoft.com/office/drawing/2014/main" id="{98FCBDD1-88B8-F122-46DF-F438D81316C5}"/>
                </a:ext>
              </a:extLst>
            </p:cNvPr>
            <p:cNvSpPr>
              <a:spLocks/>
            </p:cNvSpPr>
            <p:nvPr/>
          </p:nvSpPr>
          <p:spPr bwMode="auto">
            <a:xfrm>
              <a:off x="4515839" y="4258610"/>
              <a:ext cx="9641" cy="6427"/>
            </a:xfrm>
            <a:custGeom>
              <a:avLst/>
              <a:gdLst/>
              <a:ahLst/>
              <a:cxnLst>
                <a:cxn ang="0">
                  <a:pos x="2" y="0"/>
                </a:cxn>
                <a:cxn ang="0">
                  <a:pos x="3" y="2"/>
                </a:cxn>
                <a:cxn ang="0">
                  <a:pos x="2" y="0"/>
                </a:cxn>
              </a:cxnLst>
              <a:rect l="0" t="0" r="r" b="b"/>
              <a:pathLst>
                <a:path w="3" h="2">
                  <a:moveTo>
                    <a:pt x="2" y="0"/>
                  </a:moveTo>
                  <a:cubicBezTo>
                    <a:pt x="3" y="0"/>
                    <a:pt x="3" y="2"/>
                    <a:pt x="3" y="2"/>
                  </a:cubicBezTo>
                  <a:cubicBezTo>
                    <a:pt x="2" y="2"/>
                    <a:pt x="0" y="0"/>
                    <a:pt x="2" y="0"/>
                  </a:cubicBezTo>
                </a:path>
              </a:pathLst>
            </a:custGeom>
            <a:grpFill/>
            <a:ln w="3175" cmpd="sng">
              <a:solidFill>
                <a:srgbClr val="5B616A"/>
              </a:solidFill>
              <a:round/>
              <a:headEnd/>
              <a:tailEnd/>
            </a:ln>
          </p:spPr>
          <p:txBody>
            <a:bodyPr/>
            <a:lstStyle/>
            <a:p>
              <a:endParaRPr lang="en-GB"/>
            </a:p>
          </p:txBody>
        </p:sp>
        <p:sp>
          <p:nvSpPr>
            <p:cNvPr id="193" name="Freeform 137">
              <a:extLst>
                <a:ext uri="{FF2B5EF4-FFF2-40B4-BE49-F238E27FC236}">
                  <a16:creationId xmlns:a16="http://schemas.microsoft.com/office/drawing/2014/main" id="{74AD1A31-5B56-6E12-A40F-011E0203E5B5}"/>
                </a:ext>
              </a:extLst>
            </p:cNvPr>
            <p:cNvSpPr>
              <a:spLocks/>
            </p:cNvSpPr>
            <p:nvPr/>
          </p:nvSpPr>
          <p:spPr bwMode="auto">
            <a:xfrm>
              <a:off x="4496557" y="4268250"/>
              <a:ext cx="9641" cy="9640"/>
            </a:xfrm>
            <a:custGeom>
              <a:avLst/>
              <a:gdLst/>
              <a:ahLst/>
              <a:cxnLst>
                <a:cxn ang="0">
                  <a:pos x="2" y="0"/>
                </a:cxn>
                <a:cxn ang="0">
                  <a:pos x="3" y="2"/>
                </a:cxn>
                <a:cxn ang="0">
                  <a:pos x="2" y="0"/>
                </a:cxn>
              </a:cxnLst>
              <a:rect l="0" t="0" r="r" b="b"/>
              <a:pathLst>
                <a:path w="3" h="3">
                  <a:moveTo>
                    <a:pt x="2" y="0"/>
                  </a:moveTo>
                  <a:cubicBezTo>
                    <a:pt x="3" y="0"/>
                    <a:pt x="3" y="0"/>
                    <a:pt x="3" y="2"/>
                  </a:cubicBezTo>
                  <a:cubicBezTo>
                    <a:pt x="2" y="3"/>
                    <a:pt x="0" y="2"/>
                    <a:pt x="2" y="0"/>
                  </a:cubicBezTo>
                </a:path>
              </a:pathLst>
            </a:custGeom>
            <a:grpFill/>
            <a:ln w="3175" cmpd="sng">
              <a:solidFill>
                <a:srgbClr val="5B616A"/>
              </a:solidFill>
              <a:round/>
              <a:headEnd/>
              <a:tailEnd/>
            </a:ln>
          </p:spPr>
          <p:txBody>
            <a:bodyPr/>
            <a:lstStyle/>
            <a:p>
              <a:endParaRPr lang="en-GB"/>
            </a:p>
          </p:txBody>
        </p:sp>
        <p:sp>
          <p:nvSpPr>
            <p:cNvPr id="194" name="Freeform 138">
              <a:extLst>
                <a:ext uri="{FF2B5EF4-FFF2-40B4-BE49-F238E27FC236}">
                  <a16:creationId xmlns:a16="http://schemas.microsoft.com/office/drawing/2014/main" id="{9C81CF89-F810-7262-1D45-FB42F669A826}"/>
                </a:ext>
              </a:extLst>
            </p:cNvPr>
            <p:cNvSpPr>
              <a:spLocks/>
            </p:cNvSpPr>
            <p:nvPr/>
          </p:nvSpPr>
          <p:spPr bwMode="auto">
            <a:xfrm>
              <a:off x="4668483" y="4872389"/>
              <a:ext cx="99621" cy="131754"/>
            </a:xfrm>
            <a:custGeom>
              <a:avLst/>
              <a:gdLst/>
              <a:ahLst/>
              <a:cxnLst>
                <a:cxn ang="0">
                  <a:pos x="9" y="0"/>
                </a:cxn>
                <a:cxn ang="0">
                  <a:pos x="16" y="3"/>
                </a:cxn>
                <a:cxn ang="0">
                  <a:pos x="16" y="10"/>
                </a:cxn>
                <a:cxn ang="0">
                  <a:pos x="19" y="13"/>
                </a:cxn>
                <a:cxn ang="0">
                  <a:pos x="23" y="8"/>
                </a:cxn>
                <a:cxn ang="0">
                  <a:pos x="23" y="19"/>
                </a:cxn>
                <a:cxn ang="0">
                  <a:pos x="29" y="24"/>
                </a:cxn>
                <a:cxn ang="0">
                  <a:pos x="32" y="28"/>
                </a:cxn>
                <a:cxn ang="0">
                  <a:pos x="31" y="41"/>
                </a:cxn>
                <a:cxn ang="0">
                  <a:pos x="26" y="39"/>
                </a:cxn>
                <a:cxn ang="0">
                  <a:pos x="13" y="28"/>
                </a:cxn>
                <a:cxn ang="0">
                  <a:pos x="5" y="22"/>
                </a:cxn>
                <a:cxn ang="0">
                  <a:pos x="0" y="16"/>
                </a:cxn>
                <a:cxn ang="0">
                  <a:pos x="6" y="6"/>
                </a:cxn>
                <a:cxn ang="0">
                  <a:pos x="9" y="0"/>
                </a:cxn>
              </a:cxnLst>
              <a:rect l="0" t="0" r="r" b="b"/>
              <a:pathLst>
                <a:path w="32" h="42">
                  <a:moveTo>
                    <a:pt x="9" y="0"/>
                  </a:moveTo>
                  <a:cubicBezTo>
                    <a:pt x="11" y="0"/>
                    <a:pt x="17" y="0"/>
                    <a:pt x="16" y="3"/>
                  </a:cubicBezTo>
                  <a:cubicBezTo>
                    <a:pt x="16" y="5"/>
                    <a:pt x="17" y="6"/>
                    <a:pt x="16" y="10"/>
                  </a:cubicBezTo>
                  <a:cubicBezTo>
                    <a:pt x="16" y="13"/>
                    <a:pt x="17" y="10"/>
                    <a:pt x="19" y="13"/>
                  </a:cubicBezTo>
                  <a:cubicBezTo>
                    <a:pt x="20" y="16"/>
                    <a:pt x="22" y="6"/>
                    <a:pt x="23" y="8"/>
                  </a:cubicBezTo>
                  <a:cubicBezTo>
                    <a:pt x="26" y="14"/>
                    <a:pt x="25" y="16"/>
                    <a:pt x="23" y="19"/>
                  </a:cubicBezTo>
                  <a:cubicBezTo>
                    <a:pt x="22" y="22"/>
                    <a:pt x="29" y="20"/>
                    <a:pt x="29" y="24"/>
                  </a:cubicBezTo>
                  <a:cubicBezTo>
                    <a:pt x="29" y="27"/>
                    <a:pt x="32" y="25"/>
                    <a:pt x="32" y="28"/>
                  </a:cubicBezTo>
                  <a:cubicBezTo>
                    <a:pt x="32" y="33"/>
                    <a:pt x="31" y="36"/>
                    <a:pt x="31" y="41"/>
                  </a:cubicBezTo>
                  <a:cubicBezTo>
                    <a:pt x="29" y="42"/>
                    <a:pt x="31" y="41"/>
                    <a:pt x="26" y="39"/>
                  </a:cubicBezTo>
                  <a:cubicBezTo>
                    <a:pt x="23" y="38"/>
                    <a:pt x="17" y="34"/>
                    <a:pt x="13" y="28"/>
                  </a:cubicBezTo>
                  <a:cubicBezTo>
                    <a:pt x="8" y="22"/>
                    <a:pt x="6" y="24"/>
                    <a:pt x="5" y="22"/>
                  </a:cubicBezTo>
                  <a:cubicBezTo>
                    <a:pt x="5" y="19"/>
                    <a:pt x="2" y="19"/>
                    <a:pt x="0" y="16"/>
                  </a:cubicBezTo>
                  <a:cubicBezTo>
                    <a:pt x="5" y="8"/>
                    <a:pt x="6" y="10"/>
                    <a:pt x="6" y="6"/>
                  </a:cubicBezTo>
                  <a:cubicBezTo>
                    <a:pt x="6" y="3"/>
                    <a:pt x="9" y="5"/>
                    <a:pt x="9" y="0"/>
                  </a:cubicBezTo>
                </a:path>
              </a:pathLst>
            </a:custGeom>
            <a:grpFill/>
            <a:ln w="3175" cmpd="sng">
              <a:solidFill>
                <a:srgbClr val="5B616A"/>
              </a:solidFill>
              <a:round/>
              <a:headEnd/>
              <a:tailEnd/>
            </a:ln>
          </p:spPr>
          <p:txBody>
            <a:bodyPr/>
            <a:lstStyle/>
            <a:p>
              <a:endParaRPr lang="en-GB"/>
            </a:p>
          </p:txBody>
        </p:sp>
        <p:sp>
          <p:nvSpPr>
            <p:cNvPr id="195" name="Freeform 139">
              <a:extLst>
                <a:ext uri="{FF2B5EF4-FFF2-40B4-BE49-F238E27FC236}">
                  <a16:creationId xmlns:a16="http://schemas.microsoft.com/office/drawing/2014/main" id="{EB281EF5-78FE-C89D-B738-8704D04CE63F}"/>
                </a:ext>
              </a:extLst>
            </p:cNvPr>
            <p:cNvSpPr>
              <a:spLocks/>
            </p:cNvSpPr>
            <p:nvPr/>
          </p:nvSpPr>
          <p:spPr bwMode="auto">
            <a:xfrm>
              <a:off x="4621886" y="4825793"/>
              <a:ext cx="73912" cy="96405"/>
            </a:xfrm>
            <a:custGeom>
              <a:avLst/>
              <a:gdLst/>
              <a:ahLst/>
              <a:cxnLst>
                <a:cxn ang="0">
                  <a:pos x="15" y="31"/>
                </a:cxn>
                <a:cxn ang="0">
                  <a:pos x="21" y="21"/>
                </a:cxn>
                <a:cxn ang="0">
                  <a:pos x="24" y="15"/>
                </a:cxn>
                <a:cxn ang="0">
                  <a:pos x="23" y="12"/>
                </a:cxn>
                <a:cxn ang="0">
                  <a:pos x="21" y="9"/>
                </a:cxn>
                <a:cxn ang="0">
                  <a:pos x="18" y="3"/>
                </a:cxn>
                <a:cxn ang="0">
                  <a:pos x="11" y="1"/>
                </a:cxn>
                <a:cxn ang="0">
                  <a:pos x="6" y="3"/>
                </a:cxn>
                <a:cxn ang="0">
                  <a:pos x="0" y="11"/>
                </a:cxn>
                <a:cxn ang="0">
                  <a:pos x="0" y="14"/>
                </a:cxn>
                <a:cxn ang="0">
                  <a:pos x="3" y="15"/>
                </a:cxn>
                <a:cxn ang="0">
                  <a:pos x="0" y="17"/>
                </a:cxn>
                <a:cxn ang="0">
                  <a:pos x="3" y="20"/>
                </a:cxn>
                <a:cxn ang="0">
                  <a:pos x="3" y="21"/>
                </a:cxn>
                <a:cxn ang="0">
                  <a:pos x="6" y="24"/>
                </a:cxn>
                <a:cxn ang="0">
                  <a:pos x="8" y="28"/>
                </a:cxn>
                <a:cxn ang="0">
                  <a:pos x="15" y="31"/>
                </a:cxn>
              </a:cxnLst>
              <a:rect l="0" t="0" r="r" b="b"/>
              <a:pathLst>
                <a:path w="24" h="31">
                  <a:moveTo>
                    <a:pt x="15" y="31"/>
                  </a:moveTo>
                  <a:cubicBezTo>
                    <a:pt x="20" y="23"/>
                    <a:pt x="21" y="24"/>
                    <a:pt x="21" y="21"/>
                  </a:cubicBezTo>
                  <a:cubicBezTo>
                    <a:pt x="21" y="18"/>
                    <a:pt x="24" y="20"/>
                    <a:pt x="24" y="15"/>
                  </a:cubicBezTo>
                  <a:cubicBezTo>
                    <a:pt x="20" y="20"/>
                    <a:pt x="23" y="14"/>
                    <a:pt x="23" y="12"/>
                  </a:cubicBezTo>
                  <a:cubicBezTo>
                    <a:pt x="21" y="9"/>
                    <a:pt x="21" y="9"/>
                    <a:pt x="21" y="9"/>
                  </a:cubicBezTo>
                  <a:cubicBezTo>
                    <a:pt x="21" y="6"/>
                    <a:pt x="20" y="7"/>
                    <a:pt x="18" y="3"/>
                  </a:cubicBezTo>
                  <a:cubicBezTo>
                    <a:pt x="17" y="0"/>
                    <a:pt x="11" y="0"/>
                    <a:pt x="11" y="1"/>
                  </a:cubicBezTo>
                  <a:cubicBezTo>
                    <a:pt x="11" y="3"/>
                    <a:pt x="8" y="0"/>
                    <a:pt x="6" y="3"/>
                  </a:cubicBezTo>
                  <a:cubicBezTo>
                    <a:pt x="6" y="7"/>
                    <a:pt x="3" y="9"/>
                    <a:pt x="0" y="11"/>
                  </a:cubicBezTo>
                  <a:cubicBezTo>
                    <a:pt x="3" y="12"/>
                    <a:pt x="0" y="12"/>
                    <a:pt x="0" y="14"/>
                  </a:cubicBezTo>
                  <a:cubicBezTo>
                    <a:pt x="1" y="15"/>
                    <a:pt x="1" y="14"/>
                    <a:pt x="3" y="15"/>
                  </a:cubicBezTo>
                  <a:cubicBezTo>
                    <a:pt x="1" y="17"/>
                    <a:pt x="0" y="14"/>
                    <a:pt x="0" y="17"/>
                  </a:cubicBezTo>
                  <a:cubicBezTo>
                    <a:pt x="1" y="20"/>
                    <a:pt x="3" y="17"/>
                    <a:pt x="3" y="20"/>
                  </a:cubicBezTo>
                  <a:cubicBezTo>
                    <a:pt x="4" y="21"/>
                    <a:pt x="1" y="20"/>
                    <a:pt x="3" y="21"/>
                  </a:cubicBezTo>
                  <a:cubicBezTo>
                    <a:pt x="3" y="23"/>
                    <a:pt x="6" y="23"/>
                    <a:pt x="6" y="24"/>
                  </a:cubicBezTo>
                  <a:cubicBezTo>
                    <a:pt x="8" y="26"/>
                    <a:pt x="4" y="26"/>
                    <a:pt x="8" y="28"/>
                  </a:cubicBezTo>
                  <a:cubicBezTo>
                    <a:pt x="11" y="28"/>
                    <a:pt x="14" y="29"/>
                    <a:pt x="15" y="31"/>
                  </a:cubicBezTo>
                </a:path>
              </a:pathLst>
            </a:custGeom>
            <a:grpFill/>
            <a:ln w="3175" cmpd="sng">
              <a:solidFill>
                <a:srgbClr val="5B616A"/>
              </a:solidFill>
              <a:round/>
              <a:headEnd/>
              <a:tailEnd/>
            </a:ln>
          </p:spPr>
          <p:txBody>
            <a:bodyPr/>
            <a:lstStyle/>
            <a:p>
              <a:endParaRPr lang="en-GB"/>
            </a:p>
          </p:txBody>
        </p:sp>
        <p:sp>
          <p:nvSpPr>
            <p:cNvPr id="196" name="Freeform 140">
              <a:extLst>
                <a:ext uri="{FF2B5EF4-FFF2-40B4-BE49-F238E27FC236}">
                  <a16:creationId xmlns:a16="http://schemas.microsoft.com/office/drawing/2014/main" id="{BBB99ADF-F2ED-CA49-D778-C7945116688A}"/>
                </a:ext>
              </a:extLst>
            </p:cNvPr>
            <p:cNvSpPr>
              <a:spLocks/>
            </p:cNvSpPr>
            <p:nvPr/>
          </p:nvSpPr>
          <p:spPr bwMode="auto">
            <a:xfrm>
              <a:off x="4515839" y="4623342"/>
              <a:ext cx="159071" cy="134967"/>
            </a:xfrm>
            <a:custGeom>
              <a:avLst/>
              <a:gdLst/>
              <a:ahLst/>
              <a:cxnLst>
                <a:cxn ang="0">
                  <a:pos x="8" y="30"/>
                </a:cxn>
                <a:cxn ang="0">
                  <a:pos x="3" y="20"/>
                </a:cxn>
                <a:cxn ang="0">
                  <a:pos x="2" y="18"/>
                </a:cxn>
                <a:cxn ang="0">
                  <a:pos x="10" y="4"/>
                </a:cxn>
                <a:cxn ang="0">
                  <a:pos x="25" y="1"/>
                </a:cxn>
                <a:cxn ang="0">
                  <a:pos x="33" y="6"/>
                </a:cxn>
                <a:cxn ang="0">
                  <a:pos x="43" y="20"/>
                </a:cxn>
                <a:cxn ang="0">
                  <a:pos x="45" y="26"/>
                </a:cxn>
                <a:cxn ang="0">
                  <a:pos x="45" y="30"/>
                </a:cxn>
                <a:cxn ang="0">
                  <a:pos x="49" y="35"/>
                </a:cxn>
                <a:cxn ang="0">
                  <a:pos x="49" y="41"/>
                </a:cxn>
                <a:cxn ang="0">
                  <a:pos x="43" y="41"/>
                </a:cxn>
                <a:cxn ang="0">
                  <a:pos x="31" y="40"/>
                </a:cxn>
                <a:cxn ang="0">
                  <a:pos x="19" y="40"/>
                </a:cxn>
                <a:cxn ang="0">
                  <a:pos x="17" y="41"/>
                </a:cxn>
                <a:cxn ang="0">
                  <a:pos x="8" y="43"/>
                </a:cxn>
                <a:cxn ang="0">
                  <a:pos x="7" y="41"/>
                </a:cxn>
                <a:cxn ang="0">
                  <a:pos x="16" y="40"/>
                </a:cxn>
                <a:cxn ang="0">
                  <a:pos x="11" y="40"/>
                </a:cxn>
                <a:cxn ang="0">
                  <a:pos x="8" y="40"/>
                </a:cxn>
                <a:cxn ang="0">
                  <a:pos x="7" y="35"/>
                </a:cxn>
                <a:cxn ang="0">
                  <a:pos x="14" y="33"/>
                </a:cxn>
                <a:cxn ang="0">
                  <a:pos x="19" y="32"/>
                </a:cxn>
                <a:cxn ang="0">
                  <a:pos x="25" y="32"/>
                </a:cxn>
                <a:cxn ang="0">
                  <a:pos x="31" y="30"/>
                </a:cxn>
                <a:cxn ang="0">
                  <a:pos x="25" y="30"/>
                </a:cxn>
                <a:cxn ang="0">
                  <a:pos x="22" y="29"/>
                </a:cxn>
                <a:cxn ang="0">
                  <a:pos x="17" y="30"/>
                </a:cxn>
                <a:cxn ang="0">
                  <a:pos x="8" y="30"/>
                </a:cxn>
              </a:cxnLst>
              <a:rect l="0" t="0" r="r" b="b"/>
              <a:pathLst>
                <a:path w="51" h="43">
                  <a:moveTo>
                    <a:pt x="8" y="30"/>
                  </a:moveTo>
                  <a:cubicBezTo>
                    <a:pt x="5" y="27"/>
                    <a:pt x="5" y="18"/>
                    <a:pt x="3" y="20"/>
                  </a:cubicBezTo>
                  <a:cubicBezTo>
                    <a:pt x="0" y="20"/>
                    <a:pt x="0" y="18"/>
                    <a:pt x="2" y="18"/>
                  </a:cubicBezTo>
                  <a:cubicBezTo>
                    <a:pt x="7" y="15"/>
                    <a:pt x="10" y="7"/>
                    <a:pt x="10" y="4"/>
                  </a:cubicBezTo>
                  <a:cubicBezTo>
                    <a:pt x="10" y="0"/>
                    <a:pt x="20" y="1"/>
                    <a:pt x="25" y="1"/>
                  </a:cubicBezTo>
                  <a:cubicBezTo>
                    <a:pt x="28" y="0"/>
                    <a:pt x="31" y="4"/>
                    <a:pt x="33" y="6"/>
                  </a:cubicBezTo>
                  <a:cubicBezTo>
                    <a:pt x="36" y="7"/>
                    <a:pt x="40" y="17"/>
                    <a:pt x="43" y="20"/>
                  </a:cubicBezTo>
                  <a:cubicBezTo>
                    <a:pt x="42" y="24"/>
                    <a:pt x="45" y="21"/>
                    <a:pt x="45" y="26"/>
                  </a:cubicBezTo>
                  <a:cubicBezTo>
                    <a:pt x="45" y="30"/>
                    <a:pt x="43" y="27"/>
                    <a:pt x="45" y="30"/>
                  </a:cubicBezTo>
                  <a:cubicBezTo>
                    <a:pt x="46" y="35"/>
                    <a:pt x="46" y="30"/>
                    <a:pt x="49" y="35"/>
                  </a:cubicBezTo>
                  <a:cubicBezTo>
                    <a:pt x="51" y="38"/>
                    <a:pt x="49" y="38"/>
                    <a:pt x="49" y="41"/>
                  </a:cubicBezTo>
                  <a:cubicBezTo>
                    <a:pt x="48" y="41"/>
                    <a:pt x="45" y="40"/>
                    <a:pt x="43" y="41"/>
                  </a:cubicBezTo>
                  <a:cubicBezTo>
                    <a:pt x="40" y="43"/>
                    <a:pt x="37" y="40"/>
                    <a:pt x="31" y="40"/>
                  </a:cubicBezTo>
                  <a:cubicBezTo>
                    <a:pt x="28" y="40"/>
                    <a:pt x="22" y="38"/>
                    <a:pt x="19" y="40"/>
                  </a:cubicBezTo>
                  <a:cubicBezTo>
                    <a:pt x="14" y="40"/>
                    <a:pt x="20" y="40"/>
                    <a:pt x="17" y="41"/>
                  </a:cubicBezTo>
                  <a:cubicBezTo>
                    <a:pt x="14" y="43"/>
                    <a:pt x="11" y="41"/>
                    <a:pt x="8" y="43"/>
                  </a:cubicBezTo>
                  <a:cubicBezTo>
                    <a:pt x="8" y="41"/>
                    <a:pt x="7" y="43"/>
                    <a:pt x="7" y="41"/>
                  </a:cubicBezTo>
                  <a:cubicBezTo>
                    <a:pt x="10" y="38"/>
                    <a:pt x="8" y="41"/>
                    <a:pt x="16" y="40"/>
                  </a:cubicBezTo>
                  <a:cubicBezTo>
                    <a:pt x="14" y="40"/>
                    <a:pt x="13" y="38"/>
                    <a:pt x="11" y="40"/>
                  </a:cubicBezTo>
                  <a:cubicBezTo>
                    <a:pt x="10" y="40"/>
                    <a:pt x="10" y="38"/>
                    <a:pt x="8" y="40"/>
                  </a:cubicBezTo>
                  <a:cubicBezTo>
                    <a:pt x="7" y="41"/>
                    <a:pt x="8" y="38"/>
                    <a:pt x="7" y="35"/>
                  </a:cubicBezTo>
                  <a:cubicBezTo>
                    <a:pt x="10" y="33"/>
                    <a:pt x="16" y="37"/>
                    <a:pt x="14" y="33"/>
                  </a:cubicBezTo>
                  <a:cubicBezTo>
                    <a:pt x="14" y="32"/>
                    <a:pt x="19" y="33"/>
                    <a:pt x="19" y="32"/>
                  </a:cubicBezTo>
                  <a:cubicBezTo>
                    <a:pt x="20" y="29"/>
                    <a:pt x="19" y="30"/>
                    <a:pt x="25" y="32"/>
                  </a:cubicBezTo>
                  <a:cubicBezTo>
                    <a:pt x="28" y="33"/>
                    <a:pt x="31" y="33"/>
                    <a:pt x="31" y="30"/>
                  </a:cubicBezTo>
                  <a:cubicBezTo>
                    <a:pt x="29" y="29"/>
                    <a:pt x="26" y="33"/>
                    <a:pt x="25" y="30"/>
                  </a:cubicBezTo>
                  <a:cubicBezTo>
                    <a:pt x="23" y="27"/>
                    <a:pt x="23" y="30"/>
                    <a:pt x="22" y="29"/>
                  </a:cubicBezTo>
                  <a:cubicBezTo>
                    <a:pt x="22" y="27"/>
                    <a:pt x="19" y="29"/>
                    <a:pt x="17" y="30"/>
                  </a:cubicBezTo>
                  <a:cubicBezTo>
                    <a:pt x="17" y="30"/>
                    <a:pt x="16" y="30"/>
                    <a:pt x="8" y="30"/>
                  </a:cubicBezTo>
                </a:path>
              </a:pathLst>
            </a:custGeom>
            <a:grpFill/>
            <a:ln w="3175" cmpd="sng">
              <a:solidFill>
                <a:srgbClr val="5B616A"/>
              </a:solidFill>
              <a:round/>
              <a:headEnd/>
              <a:tailEnd/>
            </a:ln>
          </p:spPr>
          <p:txBody>
            <a:bodyPr/>
            <a:lstStyle/>
            <a:p>
              <a:endParaRPr lang="en-GB"/>
            </a:p>
          </p:txBody>
        </p:sp>
        <p:sp>
          <p:nvSpPr>
            <p:cNvPr id="197" name="Freeform 141">
              <a:extLst>
                <a:ext uri="{FF2B5EF4-FFF2-40B4-BE49-F238E27FC236}">
                  <a16:creationId xmlns:a16="http://schemas.microsoft.com/office/drawing/2014/main" id="{D0ACE7A4-BE4A-3AF6-E25B-D71AC7479FCF}"/>
                </a:ext>
              </a:extLst>
            </p:cNvPr>
            <p:cNvSpPr>
              <a:spLocks/>
            </p:cNvSpPr>
            <p:nvPr/>
          </p:nvSpPr>
          <p:spPr bwMode="auto">
            <a:xfrm>
              <a:off x="4531906" y="4711714"/>
              <a:ext cx="80339" cy="27315"/>
            </a:xfrm>
            <a:custGeom>
              <a:avLst/>
              <a:gdLst/>
              <a:ahLst/>
              <a:cxnLst>
                <a:cxn ang="0">
                  <a:pos x="3" y="3"/>
                </a:cxn>
                <a:cxn ang="0">
                  <a:pos x="12" y="4"/>
                </a:cxn>
                <a:cxn ang="0">
                  <a:pos x="3" y="4"/>
                </a:cxn>
                <a:cxn ang="0">
                  <a:pos x="1" y="7"/>
                </a:cxn>
                <a:cxn ang="0">
                  <a:pos x="9" y="6"/>
                </a:cxn>
                <a:cxn ang="0">
                  <a:pos x="14" y="4"/>
                </a:cxn>
                <a:cxn ang="0">
                  <a:pos x="20" y="4"/>
                </a:cxn>
                <a:cxn ang="0">
                  <a:pos x="26" y="3"/>
                </a:cxn>
                <a:cxn ang="0">
                  <a:pos x="20" y="3"/>
                </a:cxn>
                <a:cxn ang="0">
                  <a:pos x="17" y="1"/>
                </a:cxn>
                <a:cxn ang="0">
                  <a:pos x="12" y="3"/>
                </a:cxn>
                <a:cxn ang="0">
                  <a:pos x="3" y="3"/>
                </a:cxn>
              </a:cxnLst>
              <a:rect l="0" t="0" r="r" b="b"/>
              <a:pathLst>
                <a:path w="26" h="9">
                  <a:moveTo>
                    <a:pt x="3" y="3"/>
                  </a:moveTo>
                  <a:cubicBezTo>
                    <a:pt x="5" y="6"/>
                    <a:pt x="6" y="3"/>
                    <a:pt x="12" y="4"/>
                  </a:cubicBezTo>
                  <a:cubicBezTo>
                    <a:pt x="6" y="4"/>
                    <a:pt x="5" y="7"/>
                    <a:pt x="3" y="4"/>
                  </a:cubicBezTo>
                  <a:cubicBezTo>
                    <a:pt x="1" y="3"/>
                    <a:pt x="0" y="6"/>
                    <a:pt x="1" y="7"/>
                  </a:cubicBezTo>
                  <a:cubicBezTo>
                    <a:pt x="5" y="6"/>
                    <a:pt x="11" y="9"/>
                    <a:pt x="9" y="6"/>
                  </a:cubicBezTo>
                  <a:cubicBezTo>
                    <a:pt x="9" y="4"/>
                    <a:pt x="14" y="6"/>
                    <a:pt x="14" y="4"/>
                  </a:cubicBezTo>
                  <a:cubicBezTo>
                    <a:pt x="15" y="1"/>
                    <a:pt x="14" y="3"/>
                    <a:pt x="20" y="4"/>
                  </a:cubicBezTo>
                  <a:cubicBezTo>
                    <a:pt x="23" y="6"/>
                    <a:pt x="26" y="6"/>
                    <a:pt x="26" y="3"/>
                  </a:cubicBezTo>
                  <a:cubicBezTo>
                    <a:pt x="24" y="1"/>
                    <a:pt x="21" y="6"/>
                    <a:pt x="20" y="3"/>
                  </a:cubicBezTo>
                  <a:cubicBezTo>
                    <a:pt x="18" y="0"/>
                    <a:pt x="18" y="3"/>
                    <a:pt x="17" y="1"/>
                  </a:cubicBezTo>
                  <a:cubicBezTo>
                    <a:pt x="17" y="0"/>
                    <a:pt x="14" y="1"/>
                    <a:pt x="12" y="3"/>
                  </a:cubicBezTo>
                  <a:cubicBezTo>
                    <a:pt x="12" y="3"/>
                    <a:pt x="11" y="3"/>
                    <a:pt x="3" y="3"/>
                  </a:cubicBezTo>
                </a:path>
              </a:pathLst>
            </a:custGeom>
            <a:grpFill/>
            <a:ln w="3175" cmpd="sng">
              <a:solidFill>
                <a:srgbClr val="5B616A"/>
              </a:solidFill>
              <a:round/>
              <a:headEnd/>
              <a:tailEnd/>
            </a:ln>
          </p:spPr>
          <p:txBody>
            <a:bodyPr/>
            <a:lstStyle/>
            <a:p>
              <a:endParaRPr lang="en-GB"/>
            </a:p>
          </p:txBody>
        </p:sp>
        <p:sp>
          <p:nvSpPr>
            <p:cNvPr id="198" name="Freeform 142">
              <a:extLst>
                <a:ext uri="{FF2B5EF4-FFF2-40B4-BE49-F238E27FC236}">
                  <a16:creationId xmlns:a16="http://schemas.microsoft.com/office/drawing/2014/main" id="{F9CC4C4F-1F02-CEAC-6BFC-4328F030AE3D}"/>
                </a:ext>
              </a:extLst>
            </p:cNvPr>
            <p:cNvSpPr>
              <a:spLocks/>
            </p:cNvSpPr>
            <p:nvPr/>
          </p:nvSpPr>
          <p:spPr bwMode="auto">
            <a:xfrm>
              <a:off x="4578503" y="4748669"/>
              <a:ext cx="186387" cy="173529"/>
            </a:xfrm>
            <a:custGeom>
              <a:avLst/>
              <a:gdLst/>
              <a:ahLst/>
              <a:cxnLst>
                <a:cxn ang="0">
                  <a:pos x="38" y="40"/>
                </a:cxn>
                <a:cxn ang="0">
                  <a:pos x="37" y="37"/>
                </a:cxn>
                <a:cxn ang="0">
                  <a:pos x="35" y="34"/>
                </a:cxn>
                <a:cxn ang="0">
                  <a:pos x="32" y="28"/>
                </a:cxn>
                <a:cxn ang="0">
                  <a:pos x="25" y="26"/>
                </a:cxn>
                <a:cxn ang="0">
                  <a:pos x="20" y="28"/>
                </a:cxn>
                <a:cxn ang="0">
                  <a:pos x="14" y="35"/>
                </a:cxn>
                <a:cxn ang="0">
                  <a:pos x="14" y="34"/>
                </a:cxn>
                <a:cxn ang="0">
                  <a:pos x="13" y="31"/>
                </a:cxn>
                <a:cxn ang="0">
                  <a:pos x="13" y="29"/>
                </a:cxn>
                <a:cxn ang="0">
                  <a:pos x="8" y="25"/>
                </a:cxn>
                <a:cxn ang="0">
                  <a:pos x="5" y="23"/>
                </a:cxn>
                <a:cxn ang="0">
                  <a:pos x="5" y="18"/>
                </a:cxn>
                <a:cxn ang="0">
                  <a:pos x="3" y="18"/>
                </a:cxn>
                <a:cxn ang="0">
                  <a:pos x="3" y="15"/>
                </a:cxn>
                <a:cxn ang="0">
                  <a:pos x="0" y="18"/>
                </a:cxn>
                <a:cxn ang="0">
                  <a:pos x="0" y="17"/>
                </a:cxn>
                <a:cxn ang="0">
                  <a:pos x="6" y="9"/>
                </a:cxn>
                <a:cxn ang="0">
                  <a:pos x="10" y="9"/>
                </a:cxn>
                <a:cxn ang="0">
                  <a:pos x="10" y="4"/>
                </a:cxn>
                <a:cxn ang="0">
                  <a:pos x="11" y="0"/>
                </a:cxn>
                <a:cxn ang="0">
                  <a:pos x="23" y="1"/>
                </a:cxn>
                <a:cxn ang="0">
                  <a:pos x="29" y="1"/>
                </a:cxn>
                <a:cxn ang="0">
                  <a:pos x="32" y="4"/>
                </a:cxn>
                <a:cxn ang="0">
                  <a:pos x="34" y="6"/>
                </a:cxn>
                <a:cxn ang="0">
                  <a:pos x="42" y="4"/>
                </a:cxn>
                <a:cxn ang="0">
                  <a:pos x="45" y="3"/>
                </a:cxn>
                <a:cxn ang="0">
                  <a:pos x="48" y="1"/>
                </a:cxn>
                <a:cxn ang="0">
                  <a:pos x="49" y="6"/>
                </a:cxn>
                <a:cxn ang="0">
                  <a:pos x="51" y="9"/>
                </a:cxn>
                <a:cxn ang="0">
                  <a:pos x="52" y="12"/>
                </a:cxn>
                <a:cxn ang="0">
                  <a:pos x="52" y="15"/>
                </a:cxn>
                <a:cxn ang="0">
                  <a:pos x="54" y="20"/>
                </a:cxn>
                <a:cxn ang="0">
                  <a:pos x="57" y="25"/>
                </a:cxn>
                <a:cxn ang="0">
                  <a:pos x="55" y="29"/>
                </a:cxn>
                <a:cxn ang="0">
                  <a:pos x="58" y="35"/>
                </a:cxn>
                <a:cxn ang="0">
                  <a:pos x="60" y="42"/>
                </a:cxn>
                <a:cxn ang="0">
                  <a:pos x="54" y="42"/>
                </a:cxn>
                <a:cxn ang="0">
                  <a:pos x="57" y="45"/>
                </a:cxn>
                <a:cxn ang="0">
                  <a:pos x="52" y="48"/>
                </a:cxn>
                <a:cxn ang="0">
                  <a:pos x="48" y="53"/>
                </a:cxn>
                <a:cxn ang="0">
                  <a:pos x="45" y="49"/>
                </a:cxn>
                <a:cxn ang="0">
                  <a:pos x="45" y="43"/>
                </a:cxn>
                <a:cxn ang="0">
                  <a:pos x="38" y="40"/>
                </a:cxn>
              </a:cxnLst>
              <a:rect l="0" t="0" r="r" b="b"/>
              <a:pathLst>
                <a:path w="60" h="56">
                  <a:moveTo>
                    <a:pt x="38" y="40"/>
                  </a:moveTo>
                  <a:cubicBezTo>
                    <a:pt x="34" y="45"/>
                    <a:pt x="37" y="39"/>
                    <a:pt x="37" y="37"/>
                  </a:cubicBezTo>
                  <a:cubicBezTo>
                    <a:pt x="35" y="34"/>
                    <a:pt x="35" y="34"/>
                    <a:pt x="35" y="34"/>
                  </a:cubicBezTo>
                  <a:cubicBezTo>
                    <a:pt x="35" y="31"/>
                    <a:pt x="34" y="32"/>
                    <a:pt x="32" y="28"/>
                  </a:cubicBezTo>
                  <a:cubicBezTo>
                    <a:pt x="31" y="25"/>
                    <a:pt x="25" y="25"/>
                    <a:pt x="25" y="26"/>
                  </a:cubicBezTo>
                  <a:cubicBezTo>
                    <a:pt x="25" y="28"/>
                    <a:pt x="22" y="25"/>
                    <a:pt x="20" y="28"/>
                  </a:cubicBezTo>
                  <a:cubicBezTo>
                    <a:pt x="20" y="32"/>
                    <a:pt x="17" y="34"/>
                    <a:pt x="14" y="35"/>
                  </a:cubicBezTo>
                  <a:cubicBezTo>
                    <a:pt x="14" y="34"/>
                    <a:pt x="16" y="34"/>
                    <a:pt x="14" y="34"/>
                  </a:cubicBezTo>
                  <a:cubicBezTo>
                    <a:pt x="13" y="32"/>
                    <a:pt x="14" y="32"/>
                    <a:pt x="13" y="31"/>
                  </a:cubicBezTo>
                  <a:cubicBezTo>
                    <a:pt x="11" y="31"/>
                    <a:pt x="11" y="31"/>
                    <a:pt x="13" y="29"/>
                  </a:cubicBezTo>
                  <a:cubicBezTo>
                    <a:pt x="13" y="28"/>
                    <a:pt x="10" y="28"/>
                    <a:pt x="8" y="25"/>
                  </a:cubicBezTo>
                  <a:cubicBezTo>
                    <a:pt x="8" y="23"/>
                    <a:pt x="5" y="25"/>
                    <a:pt x="5" y="23"/>
                  </a:cubicBezTo>
                  <a:cubicBezTo>
                    <a:pt x="5" y="20"/>
                    <a:pt x="3" y="23"/>
                    <a:pt x="5" y="18"/>
                  </a:cubicBezTo>
                  <a:cubicBezTo>
                    <a:pt x="5" y="15"/>
                    <a:pt x="3" y="20"/>
                    <a:pt x="3" y="18"/>
                  </a:cubicBezTo>
                  <a:cubicBezTo>
                    <a:pt x="2" y="17"/>
                    <a:pt x="5" y="15"/>
                    <a:pt x="3" y="15"/>
                  </a:cubicBezTo>
                  <a:cubicBezTo>
                    <a:pt x="0" y="15"/>
                    <a:pt x="2" y="18"/>
                    <a:pt x="0" y="18"/>
                  </a:cubicBezTo>
                  <a:cubicBezTo>
                    <a:pt x="0" y="17"/>
                    <a:pt x="0" y="17"/>
                    <a:pt x="0" y="17"/>
                  </a:cubicBezTo>
                  <a:cubicBezTo>
                    <a:pt x="3" y="9"/>
                    <a:pt x="5" y="12"/>
                    <a:pt x="6" y="9"/>
                  </a:cubicBezTo>
                  <a:cubicBezTo>
                    <a:pt x="8" y="7"/>
                    <a:pt x="8" y="11"/>
                    <a:pt x="10" y="9"/>
                  </a:cubicBezTo>
                  <a:cubicBezTo>
                    <a:pt x="13" y="9"/>
                    <a:pt x="13" y="6"/>
                    <a:pt x="10" y="4"/>
                  </a:cubicBezTo>
                  <a:cubicBezTo>
                    <a:pt x="8" y="3"/>
                    <a:pt x="13" y="4"/>
                    <a:pt x="11" y="0"/>
                  </a:cubicBezTo>
                  <a:cubicBezTo>
                    <a:pt x="17" y="0"/>
                    <a:pt x="20" y="3"/>
                    <a:pt x="23" y="1"/>
                  </a:cubicBezTo>
                  <a:cubicBezTo>
                    <a:pt x="25" y="0"/>
                    <a:pt x="28" y="1"/>
                    <a:pt x="29" y="1"/>
                  </a:cubicBezTo>
                  <a:cubicBezTo>
                    <a:pt x="28" y="6"/>
                    <a:pt x="31" y="7"/>
                    <a:pt x="32" y="4"/>
                  </a:cubicBezTo>
                  <a:cubicBezTo>
                    <a:pt x="32" y="3"/>
                    <a:pt x="34" y="4"/>
                    <a:pt x="34" y="6"/>
                  </a:cubicBezTo>
                  <a:cubicBezTo>
                    <a:pt x="37" y="9"/>
                    <a:pt x="35" y="1"/>
                    <a:pt x="42" y="4"/>
                  </a:cubicBezTo>
                  <a:cubicBezTo>
                    <a:pt x="45" y="7"/>
                    <a:pt x="43" y="4"/>
                    <a:pt x="45" y="3"/>
                  </a:cubicBezTo>
                  <a:cubicBezTo>
                    <a:pt x="48" y="3"/>
                    <a:pt x="43" y="0"/>
                    <a:pt x="48" y="1"/>
                  </a:cubicBezTo>
                  <a:cubicBezTo>
                    <a:pt x="51" y="3"/>
                    <a:pt x="49" y="4"/>
                    <a:pt x="49" y="6"/>
                  </a:cubicBezTo>
                  <a:cubicBezTo>
                    <a:pt x="51" y="6"/>
                    <a:pt x="49" y="9"/>
                    <a:pt x="51" y="9"/>
                  </a:cubicBezTo>
                  <a:cubicBezTo>
                    <a:pt x="52" y="9"/>
                    <a:pt x="55" y="12"/>
                    <a:pt x="52" y="12"/>
                  </a:cubicBezTo>
                  <a:cubicBezTo>
                    <a:pt x="51" y="14"/>
                    <a:pt x="51" y="18"/>
                    <a:pt x="52" y="15"/>
                  </a:cubicBezTo>
                  <a:cubicBezTo>
                    <a:pt x="54" y="14"/>
                    <a:pt x="55" y="15"/>
                    <a:pt x="54" y="20"/>
                  </a:cubicBezTo>
                  <a:cubicBezTo>
                    <a:pt x="54" y="23"/>
                    <a:pt x="55" y="20"/>
                    <a:pt x="57" y="25"/>
                  </a:cubicBezTo>
                  <a:cubicBezTo>
                    <a:pt x="54" y="26"/>
                    <a:pt x="57" y="26"/>
                    <a:pt x="55" y="29"/>
                  </a:cubicBezTo>
                  <a:cubicBezTo>
                    <a:pt x="55" y="32"/>
                    <a:pt x="60" y="32"/>
                    <a:pt x="58" y="35"/>
                  </a:cubicBezTo>
                  <a:cubicBezTo>
                    <a:pt x="55" y="39"/>
                    <a:pt x="60" y="37"/>
                    <a:pt x="60" y="42"/>
                  </a:cubicBezTo>
                  <a:cubicBezTo>
                    <a:pt x="55" y="40"/>
                    <a:pt x="54" y="40"/>
                    <a:pt x="54" y="42"/>
                  </a:cubicBezTo>
                  <a:cubicBezTo>
                    <a:pt x="55" y="45"/>
                    <a:pt x="57" y="42"/>
                    <a:pt x="57" y="45"/>
                  </a:cubicBezTo>
                  <a:cubicBezTo>
                    <a:pt x="57" y="48"/>
                    <a:pt x="55" y="51"/>
                    <a:pt x="52" y="48"/>
                  </a:cubicBezTo>
                  <a:cubicBezTo>
                    <a:pt x="51" y="46"/>
                    <a:pt x="49" y="56"/>
                    <a:pt x="48" y="53"/>
                  </a:cubicBezTo>
                  <a:cubicBezTo>
                    <a:pt x="46" y="49"/>
                    <a:pt x="45" y="53"/>
                    <a:pt x="45" y="49"/>
                  </a:cubicBezTo>
                  <a:cubicBezTo>
                    <a:pt x="46" y="46"/>
                    <a:pt x="45" y="45"/>
                    <a:pt x="45" y="43"/>
                  </a:cubicBezTo>
                  <a:cubicBezTo>
                    <a:pt x="46" y="40"/>
                    <a:pt x="40" y="40"/>
                    <a:pt x="38" y="40"/>
                  </a:cubicBezTo>
                </a:path>
              </a:pathLst>
            </a:custGeom>
            <a:grpFill/>
            <a:ln w="3175" cmpd="sng">
              <a:solidFill>
                <a:srgbClr val="5B616A"/>
              </a:solidFill>
              <a:round/>
              <a:headEnd/>
              <a:tailEnd/>
            </a:ln>
          </p:spPr>
          <p:txBody>
            <a:bodyPr/>
            <a:lstStyle/>
            <a:p>
              <a:endParaRPr lang="en-GB"/>
            </a:p>
          </p:txBody>
        </p:sp>
        <p:sp>
          <p:nvSpPr>
            <p:cNvPr id="199" name="Freeform 143">
              <a:extLst>
                <a:ext uri="{FF2B5EF4-FFF2-40B4-BE49-F238E27FC236}">
                  <a16:creationId xmlns:a16="http://schemas.microsoft.com/office/drawing/2014/main" id="{7940D1AF-1446-42F0-1B07-D858C4E31FF2}"/>
                </a:ext>
              </a:extLst>
            </p:cNvPr>
            <p:cNvSpPr>
              <a:spLocks/>
            </p:cNvSpPr>
            <p:nvPr/>
          </p:nvSpPr>
          <p:spPr bwMode="auto">
            <a:xfrm>
              <a:off x="4539940" y="4742242"/>
              <a:ext cx="75519" cy="59450"/>
            </a:xfrm>
            <a:custGeom>
              <a:avLst/>
              <a:gdLst/>
              <a:ahLst/>
              <a:cxnLst>
                <a:cxn ang="0">
                  <a:pos x="12" y="19"/>
                </a:cxn>
                <a:cxn ang="0">
                  <a:pos x="18" y="11"/>
                </a:cxn>
                <a:cxn ang="0">
                  <a:pos x="21" y="11"/>
                </a:cxn>
                <a:cxn ang="0">
                  <a:pos x="21" y="7"/>
                </a:cxn>
                <a:cxn ang="0">
                  <a:pos x="23" y="2"/>
                </a:cxn>
                <a:cxn ang="0">
                  <a:pos x="11" y="2"/>
                </a:cxn>
                <a:cxn ang="0">
                  <a:pos x="9" y="3"/>
                </a:cxn>
                <a:cxn ang="0">
                  <a:pos x="0" y="5"/>
                </a:cxn>
                <a:cxn ang="0">
                  <a:pos x="3" y="7"/>
                </a:cxn>
                <a:cxn ang="0">
                  <a:pos x="5" y="8"/>
                </a:cxn>
                <a:cxn ang="0">
                  <a:pos x="6" y="11"/>
                </a:cxn>
                <a:cxn ang="0">
                  <a:pos x="9" y="10"/>
                </a:cxn>
                <a:cxn ang="0">
                  <a:pos x="9" y="14"/>
                </a:cxn>
                <a:cxn ang="0">
                  <a:pos x="9" y="16"/>
                </a:cxn>
                <a:cxn ang="0">
                  <a:pos x="11" y="18"/>
                </a:cxn>
                <a:cxn ang="0">
                  <a:pos x="12" y="16"/>
                </a:cxn>
                <a:cxn ang="0">
                  <a:pos x="12" y="19"/>
                </a:cxn>
              </a:cxnLst>
              <a:rect l="0" t="0" r="r" b="b"/>
              <a:pathLst>
                <a:path w="24" h="19">
                  <a:moveTo>
                    <a:pt x="12" y="19"/>
                  </a:moveTo>
                  <a:cubicBezTo>
                    <a:pt x="15" y="11"/>
                    <a:pt x="17" y="14"/>
                    <a:pt x="18" y="11"/>
                  </a:cubicBezTo>
                  <a:cubicBezTo>
                    <a:pt x="20" y="10"/>
                    <a:pt x="20" y="13"/>
                    <a:pt x="21" y="11"/>
                  </a:cubicBezTo>
                  <a:cubicBezTo>
                    <a:pt x="24" y="11"/>
                    <a:pt x="24" y="8"/>
                    <a:pt x="21" y="7"/>
                  </a:cubicBezTo>
                  <a:cubicBezTo>
                    <a:pt x="20" y="5"/>
                    <a:pt x="24" y="7"/>
                    <a:pt x="23" y="2"/>
                  </a:cubicBezTo>
                  <a:cubicBezTo>
                    <a:pt x="20" y="2"/>
                    <a:pt x="14" y="0"/>
                    <a:pt x="11" y="2"/>
                  </a:cubicBezTo>
                  <a:cubicBezTo>
                    <a:pt x="6" y="2"/>
                    <a:pt x="12" y="2"/>
                    <a:pt x="9" y="3"/>
                  </a:cubicBezTo>
                  <a:cubicBezTo>
                    <a:pt x="6" y="5"/>
                    <a:pt x="3" y="3"/>
                    <a:pt x="0" y="5"/>
                  </a:cubicBezTo>
                  <a:cubicBezTo>
                    <a:pt x="1" y="7"/>
                    <a:pt x="5" y="5"/>
                    <a:pt x="3" y="7"/>
                  </a:cubicBezTo>
                  <a:cubicBezTo>
                    <a:pt x="1" y="10"/>
                    <a:pt x="3" y="10"/>
                    <a:pt x="5" y="8"/>
                  </a:cubicBezTo>
                  <a:cubicBezTo>
                    <a:pt x="8" y="8"/>
                    <a:pt x="3" y="13"/>
                    <a:pt x="6" y="11"/>
                  </a:cubicBezTo>
                  <a:cubicBezTo>
                    <a:pt x="9" y="8"/>
                    <a:pt x="12" y="8"/>
                    <a:pt x="9" y="10"/>
                  </a:cubicBezTo>
                  <a:cubicBezTo>
                    <a:pt x="8" y="11"/>
                    <a:pt x="11" y="11"/>
                    <a:pt x="9" y="14"/>
                  </a:cubicBezTo>
                  <a:cubicBezTo>
                    <a:pt x="8" y="16"/>
                    <a:pt x="9" y="14"/>
                    <a:pt x="9" y="16"/>
                  </a:cubicBezTo>
                  <a:cubicBezTo>
                    <a:pt x="9" y="18"/>
                    <a:pt x="11" y="16"/>
                    <a:pt x="11" y="18"/>
                  </a:cubicBezTo>
                  <a:cubicBezTo>
                    <a:pt x="11" y="19"/>
                    <a:pt x="12" y="18"/>
                    <a:pt x="12" y="16"/>
                  </a:cubicBezTo>
                  <a:cubicBezTo>
                    <a:pt x="12" y="19"/>
                    <a:pt x="12" y="18"/>
                    <a:pt x="12" y="19"/>
                  </a:cubicBezTo>
                </a:path>
              </a:pathLst>
            </a:custGeom>
            <a:grpFill/>
            <a:ln w="3175" cmpd="sng">
              <a:solidFill>
                <a:srgbClr val="5B616A"/>
              </a:solidFill>
              <a:round/>
              <a:headEnd/>
              <a:tailEnd/>
            </a:ln>
          </p:spPr>
          <p:txBody>
            <a:bodyPr/>
            <a:lstStyle/>
            <a:p>
              <a:endParaRPr lang="en-GB"/>
            </a:p>
          </p:txBody>
        </p:sp>
        <p:sp>
          <p:nvSpPr>
            <p:cNvPr id="200" name="Freeform 144">
              <a:extLst>
                <a:ext uri="{FF2B5EF4-FFF2-40B4-BE49-F238E27FC236}">
                  <a16:creationId xmlns:a16="http://schemas.microsoft.com/office/drawing/2014/main" id="{B48906A5-EA05-59E2-D815-D2E00A55572E}"/>
                </a:ext>
              </a:extLst>
            </p:cNvPr>
            <p:cNvSpPr>
              <a:spLocks/>
            </p:cNvSpPr>
            <p:nvPr/>
          </p:nvSpPr>
          <p:spPr bwMode="auto">
            <a:xfrm>
              <a:off x="4549581" y="4766344"/>
              <a:ext cx="3213" cy="9640"/>
            </a:xfrm>
            <a:custGeom>
              <a:avLst/>
              <a:gdLst/>
              <a:ahLst/>
              <a:cxnLst>
                <a:cxn ang="0">
                  <a:pos x="0" y="1"/>
                </a:cxn>
                <a:cxn ang="0">
                  <a:pos x="1" y="1"/>
                </a:cxn>
                <a:cxn ang="0">
                  <a:pos x="0" y="1"/>
                </a:cxn>
              </a:cxnLst>
              <a:rect l="0" t="0" r="r" b="b"/>
              <a:pathLst>
                <a:path w="1" h="3">
                  <a:moveTo>
                    <a:pt x="0" y="1"/>
                  </a:moveTo>
                  <a:cubicBezTo>
                    <a:pt x="0" y="1"/>
                    <a:pt x="1" y="0"/>
                    <a:pt x="1" y="1"/>
                  </a:cubicBezTo>
                  <a:cubicBezTo>
                    <a:pt x="1" y="3"/>
                    <a:pt x="1" y="3"/>
                    <a:pt x="0" y="1"/>
                  </a:cubicBezTo>
                </a:path>
              </a:pathLst>
            </a:custGeom>
            <a:grpFill/>
            <a:ln w="3175" cmpd="sng">
              <a:solidFill>
                <a:srgbClr val="5B616A"/>
              </a:solidFill>
              <a:round/>
              <a:headEnd/>
              <a:tailEnd/>
            </a:ln>
          </p:spPr>
          <p:txBody>
            <a:bodyPr/>
            <a:lstStyle/>
            <a:p>
              <a:endParaRPr lang="en-GB"/>
            </a:p>
          </p:txBody>
        </p:sp>
        <p:sp>
          <p:nvSpPr>
            <p:cNvPr id="201" name="Freeform 145">
              <a:extLst>
                <a:ext uri="{FF2B5EF4-FFF2-40B4-BE49-F238E27FC236}">
                  <a16:creationId xmlns:a16="http://schemas.microsoft.com/office/drawing/2014/main" id="{CF1F26A5-98FC-2C81-8549-2C56292E3194}"/>
                </a:ext>
              </a:extLst>
            </p:cNvPr>
            <p:cNvSpPr>
              <a:spLocks/>
            </p:cNvSpPr>
            <p:nvPr/>
          </p:nvSpPr>
          <p:spPr bwMode="auto">
            <a:xfrm>
              <a:off x="4549581" y="4775984"/>
              <a:ext cx="9641" cy="12854"/>
            </a:xfrm>
            <a:custGeom>
              <a:avLst/>
              <a:gdLst/>
              <a:ahLst/>
              <a:cxnLst>
                <a:cxn ang="0">
                  <a:pos x="1" y="4"/>
                </a:cxn>
                <a:cxn ang="0">
                  <a:pos x="1" y="2"/>
                </a:cxn>
                <a:cxn ang="0">
                  <a:pos x="1" y="4"/>
                </a:cxn>
              </a:cxnLst>
              <a:rect l="0" t="0" r="r" b="b"/>
              <a:pathLst>
                <a:path w="3" h="4">
                  <a:moveTo>
                    <a:pt x="1" y="4"/>
                  </a:moveTo>
                  <a:cubicBezTo>
                    <a:pt x="0" y="2"/>
                    <a:pt x="1" y="0"/>
                    <a:pt x="1" y="2"/>
                  </a:cubicBezTo>
                  <a:cubicBezTo>
                    <a:pt x="3" y="2"/>
                    <a:pt x="1" y="4"/>
                    <a:pt x="1" y="4"/>
                  </a:cubicBezTo>
                </a:path>
              </a:pathLst>
            </a:custGeom>
            <a:grpFill/>
            <a:ln w="3175" cmpd="sng">
              <a:solidFill>
                <a:srgbClr val="5B616A"/>
              </a:solidFill>
              <a:round/>
              <a:headEnd/>
              <a:tailEnd/>
            </a:ln>
          </p:spPr>
          <p:txBody>
            <a:bodyPr/>
            <a:lstStyle/>
            <a:p>
              <a:endParaRPr lang="en-GB"/>
            </a:p>
          </p:txBody>
        </p:sp>
        <p:sp>
          <p:nvSpPr>
            <p:cNvPr id="202" name="Freeform 146">
              <a:extLst>
                <a:ext uri="{FF2B5EF4-FFF2-40B4-BE49-F238E27FC236}">
                  <a16:creationId xmlns:a16="http://schemas.microsoft.com/office/drawing/2014/main" id="{3E4E8D0F-F43A-D3C0-3633-5730F7B85BE9}"/>
                </a:ext>
              </a:extLst>
            </p:cNvPr>
            <p:cNvSpPr>
              <a:spLocks/>
            </p:cNvSpPr>
            <p:nvPr/>
          </p:nvSpPr>
          <p:spPr bwMode="auto">
            <a:xfrm>
              <a:off x="4549581" y="4792051"/>
              <a:ext cx="3213" cy="9640"/>
            </a:xfrm>
            <a:custGeom>
              <a:avLst/>
              <a:gdLst/>
              <a:ahLst/>
              <a:cxnLst>
                <a:cxn ang="0">
                  <a:pos x="0" y="2"/>
                </a:cxn>
                <a:cxn ang="0">
                  <a:pos x="1" y="2"/>
                </a:cxn>
                <a:cxn ang="0">
                  <a:pos x="0" y="2"/>
                </a:cxn>
              </a:cxnLst>
              <a:rect l="0" t="0" r="r" b="b"/>
              <a:pathLst>
                <a:path w="1" h="3">
                  <a:moveTo>
                    <a:pt x="0" y="2"/>
                  </a:moveTo>
                  <a:cubicBezTo>
                    <a:pt x="0" y="0"/>
                    <a:pt x="1" y="0"/>
                    <a:pt x="1" y="2"/>
                  </a:cubicBezTo>
                  <a:cubicBezTo>
                    <a:pt x="1" y="3"/>
                    <a:pt x="0" y="2"/>
                    <a:pt x="0" y="2"/>
                  </a:cubicBezTo>
                </a:path>
              </a:pathLst>
            </a:custGeom>
            <a:grpFill/>
            <a:ln w="3175" cmpd="sng">
              <a:solidFill>
                <a:srgbClr val="5B616A"/>
              </a:solidFill>
              <a:round/>
              <a:headEnd/>
              <a:tailEnd/>
            </a:ln>
          </p:spPr>
          <p:txBody>
            <a:bodyPr/>
            <a:lstStyle/>
            <a:p>
              <a:endParaRPr lang="en-GB"/>
            </a:p>
          </p:txBody>
        </p:sp>
        <p:sp>
          <p:nvSpPr>
            <p:cNvPr id="203" name="Freeform 147">
              <a:extLst>
                <a:ext uri="{FF2B5EF4-FFF2-40B4-BE49-F238E27FC236}">
                  <a16:creationId xmlns:a16="http://schemas.microsoft.com/office/drawing/2014/main" id="{B743DC9B-80D3-150D-597B-63C1C6B41DD5}"/>
                </a:ext>
              </a:extLst>
            </p:cNvPr>
            <p:cNvSpPr>
              <a:spLocks/>
            </p:cNvSpPr>
            <p:nvPr/>
          </p:nvSpPr>
          <p:spPr bwMode="auto">
            <a:xfrm>
              <a:off x="4552795" y="4792051"/>
              <a:ext cx="6427" cy="6427"/>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3175" cmpd="sng">
              <a:solidFill>
                <a:srgbClr val="5B616A"/>
              </a:solidFill>
              <a:round/>
              <a:headEnd/>
              <a:tailEnd/>
            </a:ln>
          </p:spPr>
          <p:txBody>
            <a:bodyPr/>
            <a:lstStyle/>
            <a:p>
              <a:endParaRPr lang="en-GB"/>
            </a:p>
          </p:txBody>
        </p:sp>
        <p:sp>
          <p:nvSpPr>
            <p:cNvPr id="204" name="Freeform 148">
              <a:extLst>
                <a:ext uri="{FF2B5EF4-FFF2-40B4-BE49-F238E27FC236}">
                  <a16:creationId xmlns:a16="http://schemas.microsoft.com/office/drawing/2014/main" id="{4FAB5982-3B90-98F6-4937-7CC86271686D}"/>
                </a:ext>
              </a:extLst>
            </p:cNvPr>
            <p:cNvSpPr>
              <a:spLocks/>
            </p:cNvSpPr>
            <p:nvPr/>
          </p:nvSpPr>
          <p:spPr bwMode="auto">
            <a:xfrm>
              <a:off x="4559221" y="4788838"/>
              <a:ext cx="3213" cy="3213"/>
            </a:xfrm>
            <a:custGeom>
              <a:avLst/>
              <a:gdLst/>
              <a:ahLst/>
              <a:cxnLst>
                <a:cxn ang="0">
                  <a:pos x="0" y="1"/>
                </a:cxn>
                <a:cxn ang="0">
                  <a:pos x="1" y="0"/>
                </a:cxn>
                <a:cxn ang="0">
                  <a:pos x="0" y="1"/>
                </a:cxn>
              </a:cxnLst>
              <a:rect l="0" t="0" r="r" b="b"/>
              <a:pathLst>
                <a:path w="1" h="1">
                  <a:moveTo>
                    <a:pt x="0" y="1"/>
                  </a:moveTo>
                  <a:cubicBezTo>
                    <a:pt x="1" y="0"/>
                    <a:pt x="1" y="0"/>
                    <a:pt x="1" y="0"/>
                  </a:cubicBezTo>
                  <a:cubicBezTo>
                    <a:pt x="1" y="1"/>
                    <a:pt x="1" y="1"/>
                    <a:pt x="0" y="1"/>
                  </a:cubicBezTo>
                </a:path>
              </a:pathLst>
            </a:custGeom>
            <a:grpFill/>
            <a:ln w="3175" cmpd="sng">
              <a:solidFill>
                <a:srgbClr val="5B616A"/>
              </a:solidFill>
              <a:round/>
              <a:headEnd/>
              <a:tailEnd/>
            </a:ln>
          </p:spPr>
          <p:txBody>
            <a:bodyPr/>
            <a:lstStyle/>
            <a:p>
              <a:endParaRPr lang="en-GB"/>
            </a:p>
          </p:txBody>
        </p:sp>
        <p:sp>
          <p:nvSpPr>
            <p:cNvPr id="205" name="Freeform 149">
              <a:extLst>
                <a:ext uri="{FF2B5EF4-FFF2-40B4-BE49-F238E27FC236}">
                  <a16:creationId xmlns:a16="http://schemas.microsoft.com/office/drawing/2014/main" id="{61523D35-D934-7AA9-7CD1-1F683EA5383D}"/>
                </a:ext>
              </a:extLst>
            </p:cNvPr>
            <p:cNvSpPr>
              <a:spLocks/>
            </p:cNvSpPr>
            <p:nvPr/>
          </p:nvSpPr>
          <p:spPr bwMode="auto">
            <a:xfrm>
              <a:off x="4543154" y="4775984"/>
              <a:ext cx="6427" cy="6427"/>
            </a:xfrm>
            <a:custGeom>
              <a:avLst/>
              <a:gdLst/>
              <a:ahLst/>
              <a:cxnLst>
                <a:cxn ang="0">
                  <a:pos x="0" y="2"/>
                </a:cxn>
                <a:cxn ang="0">
                  <a:pos x="2" y="2"/>
                </a:cxn>
                <a:cxn ang="0">
                  <a:pos x="0" y="2"/>
                </a:cxn>
              </a:cxnLst>
              <a:rect l="0" t="0" r="r" b="b"/>
              <a:pathLst>
                <a:path w="2" h="2">
                  <a:moveTo>
                    <a:pt x="0" y="2"/>
                  </a:moveTo>
                  <a:cubicBezTo>
                    <a:pt x="0" y="2"/>
                    <a:pt x="2" y="0"/>
                    <a:pt x="2" y="2"/>
                  </a:cubicBezTo>
                  <a:cubicBezTo>
                    <a:pt x="0" y="2"/>
                    <a:pt x="0" y="2"/>
                    <a:pt x="0" y="2"/>
                  </a:cubicBezTo>
                </a:path>
              </a:pathLst>
            </a:custGeom>
            <a:grpFill/>
            <a:ln w="3175" cmpd="sng">
              <a:solidFill>
                <a:srgbClr val="5B616A"/>
              </a:solidFill>
              <a:round/>
              <a:headEnd/>
              <a:tailEnd/>
            </a:ln>
          </p:spPr>
          <p:txBody>
            <a:bodyPr/>
            <a:lstStyle/>
            <a:p>
              <a:endParaRPr lang="en-GB"/>
            </a:p>
          </p:txBody>
        </p:sp>
        <p:sp>
          <p:nvSpPr>
            <p:cNvPr id="206" name="Freeform 150">
              <a:extLst>
                <a:ext uri="{FF2B5EF4-FFF2-40B4-BE49-F238E27FC236}">
                  <a16:creationId xmlns:a16="http://schemas.microsoft.com/office/drawing/2014/main" id="{3F7AD601-B4B9-D752-C043-23E22E48F15F}"/>
                </a:ext>
              </a:extLst>
            </p:cNvPr>
            <p:cNvSpPr>
              <a:spLocks/>
            </p:cNvSpPr>
            <p:nvPr/>
          </p:nvSpPr>
          <p:spPr bwMode="auto">
            <a:xfrm>
              <a:off x="4562435" y="4775984"/>
              <a:ext cx="6427" cy="6427"/>
            </a:xfrm>
            <a:custGeom>
              <a:avLst/>
              <a:gdLst/>
              <a:ahLst/>
              <a:cxnLst>
                <a:cxn ang="0">
                  <a:pos x="0" y="2"/>
                </a:cxn>
                <a:cxn ang="0">
                  <a:pos x="2" y="2"/>
                </a:cxn>
                <a:cxn ang="0">
                  <a:pos x="0" y="2"/>
                </a:cxn>
              </a:cxnLst>
              <a:rect l="0" t="0" r="r" b="b"/>
              <a:pathLst>
                <a:path w="2" h="2">
                  <a:moveTo>
                    <a:pt x="0" y="2"/>
                  </a:moveTo>
                  <a:cubicBezTo>
                    <a:pt x="0" y="2"/>
                    <a:pt x="0" y="0"/>
                    <a:pt x="2" y="2"/>
                  </a:cubicBezTo>
                  <a:cubicBezTo>
                    <a:pt x="0" y="2"/>
                    <a:pt x="0" y="2"/>
                    <a:pt x="0" y="2"/>
                  </a:cubicBezTo>
                </a:path>
              </a:pathLst>
            </a:custGeom>
            <a:grpFill/>
            <a:ln w="3175" cmpd="sng">
              <a:solidFill>
                <a:srgbClr val="5B616A"/>
              </a:solidFill>
              <a:round/>
              <a:headEnd/>
              <a:tailEnd/>
            </a:ln>
          </p:spPr>
          <p:txBody>
            <a:bodyPr/>
            <a:lstStyle/>
            <a:p>
              <a:endParaRPr lang="en-GB"/>
            </a:p>
          </p:txBody>
        </p:sp>
        <p:sp>
          <p:nvSpPr>
            <p:cNvPr id="207" name="Freeform 151">
              <a:extLst>
                <a:ext uri="{FF2B5EF4-FFF2-40B4-BE49-F238E27FC236}">
                  <a16:creationId xmlns:a16="http://schemas.microsoft.com/office/drawing/2014/main" id="{46281ED4-FEE0-5CD2-C427-9992F3B9A3AE}"/>
                </a:ext>
              </a:extLst>
            </p:cNvPr>
            <p:cNvSpPr>
              <a:spLocks/>
            </p:cNvSpPr>
            <p:nvPr/>
          </p:nvSpPr>
          <p:spPr bwMode="auto">
            <a:xfrm>
              <a:off x="4359981" y="4661905"/>
              <a:ext cx="16068" cy="17674"/>
            </a:xfrm>
            <a:custGeom>
              <a:avLst/>
              <a:gdLst/>
              <a:ahLst/>
              <a:cxnLst>
                <a:cxn ang="0">
                  <a:pos x="2" y="6"/>
                </a:cxn>
                <a:cxn ang="0">
                  <a:pos x="2" y="1"/>
                </a:cxn>
                <a:cxn ang="0">
                  <a:pos x="2" y="6"/>
                </a:cxn>
              </a:cxnLst>
              <a:rect l="0" t="0" r="r" b="b"/>
              <a:pathLst>
                <a:path w="5" h="6">
                  <a:moveTo>
                    <a:pt x="2" y="6"/>
                  </a:moveTo>
                  <a:cubicBezTo>
                    <a:pt x="0" y="6"/>
                    <a:pt x="0" y="0"/>
                    <a:pt x="2" y="1"/>
                  </a:cubicBezTo>
                  <a:cubicBezTo>
                    <a:pt x="3" y="3"/>
                    <a:pt x="5" y="5"/>
                    <a:pt x="2" y="6"/>
                  </a:cubicBezTo>
                </a:path>
              </a:pathLst>
            </a:custGeom>
            <a:grpFill/>
            <a:ln w="3175" cmpd="sng">
              <a:solidFill>
                <a:srgbClr val="5B616A"/>
              </a:solidFill>
              <a:round/>
              <a:headEnd/>
              <a:tailEnd/>
            </a:ln>
          </p:spPr>
          <p:txBody>
            <a:bodyPr/>
            <a:lstStyle/>
            <a:p>
              <a:endParaRPr lang="en-GB"/>
            </a:p>
          </p:txBody>
        </p:sp>
        <p:sp>
          <p:nvSpPr>
            <p:cNvPr id="208" name="Freeform 152">
              <a:extLst>
                <a:ext uri="{FF2B5EF4-FFF2-40B4-BE49-F238E27FC236}">
                  <a16:creationId xmlns:a16="http://schemas.microsoft.com/office/drawing/2014/main" id="{89856E09-8AA7-4CA1-C064-87538EF826C0}"/>
                </a:ext>
              </a:extLst>
            </p:cNvPr>
            <p:cNvSpPr>
              <a:spLocks/>
            </p:cNvSpPr>
            <p:nvPr/>
          </p:nvSpPr>
          <p:spPr bwMode="auto">
            <a:xfrm>
              <a:off x="4377655" y="4636197"/>
              <a:ext cx="16068" cy="9640"/>
            </a:xfrm>
            <a:custGeom>
              <a:avLst/>
              <a:gdLst/>
              <a:ahLst/>
              <a:cxnLst>
                <a:cxn ang="0">
                  <a:pos x="2" y="2"/>
                </a:cxn>
                <a:cxn ang="0">
                  <a:pos x="3" y="2"/>
                </a:cxn>
                <a:cxn ang="0">
                  <a:pos x="2" y="2"/>
                </a:cxn>
              </a:cxnLst>
              <a:rect l="0" t="0" r="r" b="b"/>
              <a:pathLst>
                <a:path w="5" h="3">
                  <a:moveTo>
                    <a:pt x="2" y="2"/>
                  </a:moveTo>
                  <a:cubicBezTo>
                    <a:pt x="2" y="0"/>
                    <a:pt x="5" y="0"/>
                    <a:pt x="3" y="2"/>
                  </a:cubicBezTo>
                  <a:cubicBezTo>
                    <a:pt x="2" y="3"/>
                    <a:pt x="0" y="3"/>
                    <a:pt x="2" y="2"/>
                  </a:cubicBezTo>
                </a:path>
              </a:pathLst>
            </a:custGeom>
            <a:grpFill/>
            <a:ln w="3175" cmpd="sng">
              <a:solidFill>
                <a:srgbClr val="5B616A"/>
              </a:solidFill>
              <a:round/>
              <a:headEnd/>
              <a:tailEnd/>
            </a:ln>
          </p:spPr>
          <p:txBody>
            <a:bodyPr/>
            <a:lstStyle/>
            <a:p>
              <a:endParaRPr lang="en-GB"/>
            </a:p>
          </p:txBody>
        </p:sp>
        <p:sp>
          <p:nvSpPr>
            <p:cNvPr id="209" name="Freeform 156">
              <a:extLst>
                <a:ext uri="{FF2B5EF4-FFF2-40B4-BE49-F238E27FC236}">
                  <a16:creationId xmlns:a16="http://schemas.microsoft.com/office/drawing/2014/main" id="{3F58A0BB-E54F-C57B-619A-6DD58FD76621}"/>
                </a:ext>
              </a:extLst>
            </p:cNvPr>
            <p:cNvSpPr>
              <a:spLocks/>
            </p:cNvSpPr>
            <p:nvPr/>
          </p:nvSpPr>
          <p:spPr bwMode="auto">
            <a:xfrm>
              <a:off x="4369621" y="4663511"/>
              <a:ext cx="8034" cy="6427"/>
            </a:xfrm>
            <a:custGeom>
              <a:avLst/>
              <a:gdLst/>
              <a:ahLst/>
              <a:cxnLst>
                <a:cxn ang="0">
                  <a:pos x="2" y="2"/>
                </a:cxn>
                <a:cxn ang="0">
                  <a:pos x="2" y="0"/>
                </a:cxn>
                <a:cxn ang="0">
                  <a:pos x="2" y="2"/>
                </a:cxn>
              </a:cxnLst>
              <a:rect l="0" t="0" r="r" b="b"/>
              <a:pathLst>
                <a:path w="3" h="2">
                  <a:moveTo>
                    <a:pt x="2" y="2"/>
                  </a:moveTo>
                  <a:cubicBezTo>
                    <a:pt x="0" y="2"/>
                    <a:pt x="2" y="0"/>
                    <a:pt x="2" y="0"/>
                  </a:cubicBezTo>
                  <a:cubicBezTo>
                    <a:pt x="3" y="0"/>
                    <a:pt x="3" y="2"/>
                    <a:pt x="2" y="2"/>
                  </a:cubicBezTo>
                </a:path>
              </a:pathLst>
            </a:custGeom>
            <a:grpFill/>
            <a:ln w="3175" cmpd="sng">
              <a:solidFill>
                <a:srgbClr val="5B616A"/>
              </a:solidFill>
              <a:round/>
              <a:headEnd/>
              <a:tailEnd/>
            </a:ln>
          </p:spPr>
          <p:txBody>
            <a:bodyPr/>
            <a:lstStyle/>
            <a:p>
              <a:endParaRPr lang="en-GB"/>
            </a:p>
          </p:txBody>
        </p:sp>
        <p:sp>
          <p:nvSpPr>
            <p:cNvPr id="210" name="Freeform 159">
              <a:extLst>
                <a:ext uri="{FF2B5EF4-FFF2-40B4-BE49-F238E27FC236}">
                  <a16:creationId xmlns:a16="http://schemas.microsoft.com/office/drawing/2014/main" id="{70278FE7-ACD2-C6B0-30EE-5FFBE95B1379}"/>
                </a:ext>
              </a:extLst>
            </p:cNvPr>
            <p:cNvSpPr>
              <a:spLocks/>
            </p:cNvSpPr>
            <p:nvPr/>
          </p:nvSpPr>
          <p:spPr bwMode="auto">
            <a:xfrm>
              <a:off x="5610057" y="3561280"/>
              <a:ext cx="89980" cy="109260"/>
            </a:xfrm>
            <a:custGeom>
              <a:avLst/>
              <a:gdLst/>
              <a:ahLst/>
              <a:cxnLst>
                <a:cxn ang="0">
                  <a:pos x="12" y="35"/>
                </a:cxn>
                <a:cxn ang="0">
                  <a:pos x="12" y="31"/>
                </a:cxn>
                <a:cxn ang="0">
                  <a:pos x="10" y="18"/>
                </a:cxn>
                <a:cxn ang="0">
                  <a:pos x="7" y="12"/>
                </a:cxn>
                <a:cxn ang="0">
                  <a:pos x="0" y="3"/>
                </a:cxn>
                <a:cxn ang="0">
                  <a:pos x="6" y="1"/>
                </a:cxn>
                <a:cxn ang="0">
                  <a:pos x="15" y="5"/>
                </a:cxn>
                <a:cxn ang="0">
                  <a:pos x="19" y="6"/>
                </a:cxn>
                <a:cxn ang="0">
                  <a:pos x="19" y="9"/>
                </a:cxn>
                <a:cxn ang="0">
                  <a:pos x="22" y="14"/>
                </a:cxn>
                <a:cxn ang="0">
                  <a:pos x="24" y="18"/>
                </a:cxn>
                <a:cxn ang="0">
                  <a:pos x="25" y="25"/>
                </a:cxn>
                <a:cxn ang="0">
                  <a:pos x="25" y="25"/>
                </a:cxn>
                <a:cxn ang="0">
                  <a:pos x="19" y="25"/>
                </a:cxn>
                <a:cxn ang="0">
                  <a:pos x="18" y="26"/>
                </a:cxn>
                <a:cxn ang="0">
                  <a:pos x="15" y="34"/>
                </a:cxn>
                <a:cxn ang="0">
                  <a:pos x="12" y="35"/>
                </a:cxn>
              </a:cxnLst>
              <a:rect l="0" t="0" r="r" b="b"/>
              <a:pathLst>
                <a:path w="29" h="35">
                  <a:moveTo>
                    <a:pt x="12" y="35"/>
                  </a:moveTo>
                  <a:cubicBezTo>
                    <a:pt x="10" y="34"/>
                    <a:pt x="12" y="34"/>
                    <a:pt x="12" y="31"/>
                  </a:cubicBezTo>
                  <a:cubicBezTo>
                    <a:pt x="10" y="26"/>
                    <a:pt x="15" y="23"/>
                    <a:pt x="10" y="18"/>
                  </a:cubicBezTo>
                  <a:cubicBezTo>
                    <a:pt x="6" y="12"/>
                    <a:pt x="7" y="14"/>
                    <a:pt x="7" y="12"/>
                  </a:cubicBezTo>
                  <a:cubicBezTo>
                    <a:pt x="4" y="11"/>
                    <a:pt x="3" y="1"/>
                    <a:pt x="0" y="3"/>
                  </a:cubicBezTo>
                  <a:cubicBezTo>
                    <a:pt x="1" y="1"/>
                    <a:pt x="4" y="1"/>
                    <a:pt x="6" y="1"/>
                  </a:cubicBezTo>
                  <a:cubicBezTo>
                    <a:pt x="7" y="0"/>
                    <a:pt x="13" y="5"/>
                    <a:pt x="15" y="5"/>
                  </a:cubicBezTo>
                  <a:cubicBezTo>
                    <a:pt x="16" y="3"/>
                    <a:pt x="16" y="8"/>
                    <a:pt x="19" y="6"/>
                  </a:cubicBezTo>
                  <a:cubicBezTo>
                    <a:pt x="21" y="6"/>
                    <a:pt x="21" y="8"/>
                    <a:pt x="19" y="9"/>
                  </a:cubicBezTo>
                  <a:cubicBezTo>
                    <a:pt x="18" y="12"/>
                    <a:pt x="21" y="14"/>
                    <a:pt x="22" y="14"/>
                  </a:cubicBezTo>
                  <a:cubicBezTo>
                    <a:pt x="24" y="14"/>
                    <a:pt x="21" y="17"/>
                    <a:pt x="24" y="18"/>
                  </a:cubicBezTo>
                  <a:cubicBezTo>
                    <a:pt x="27" y="20"/>
                    <a:pt x="24" y="23"/>
                    <a:pt x="25" y="25"/>
                  </a:cubicBezTo>
                  <a:cubicBezTo>
                    <a:pt x="29" y="25"/>
                    <a:pt x="25" y="26"/>
                    <a:pt x="25" y="25"/>
                  </a:cubicBezTo>
                  <a:cubicBezTo>
                    <a:pt x="24" y="25"/>
                    <a:pt x="21" y="26"/>
                    <a:pt x="19" y="25"/>
                  </a:cubicBezTo>
                  <a:cubicBezTo>
                    <a:pt x="18" y="23"/>
                    <a:pt x="16" y="25"/>
                    <a:pt x="18" y="26"/>
                  </a:cubicBezTo>
                  <a:cubicBezTo>
                    <a:pt x="19" y="29"/>
                    <a:pt x="13" y="32"/>
                    <a:pt x="15" y="34"/>
                  </a:cubicBezTo>
                  <a:cubicBezTo>
                    <a:pt x="15" y="35"/>
                    <a:pt x="13" y="35"/>
                    <a:pt x="12" y="35"/>
                  </a:cubicBezTo>
                </a:path>
              </a:pathLst>
            </a:custGeom>
            <a:grpFill/>
            <a:ln w="3175" cmpd="sng">
              <a:solidFill>
                <a:srgbClr val="5B616A"/>
              </a:solidFill>
              <a:round/>
              <a:headEnd/>
              <a:tailEnd/>
            </a:ln>
          </p:spPr>
          <p:txBody>
            <a:bodyPr/>
            <a:lstStyle/>
            <a:p>
              <a:endParaRPr lang="en-GB"/>
            </a:p>
          </p:txBody>
        </p:sp>
        <p:sp>
          <p:nvSpPr>
            <p:cNvPr id="211" name="Freeform 160">
              <a:extLst>
                <a:ext uri="{FF2B5EF4-FFF2-40B4-BE49-F238E27FC236}">
                  <a16:creationId xmlns:a16="http://schemas.microsoft.com/office/drawing/2014/main" id="{1485EC9A-2690-B93C-E9A3-99789DB255E9}"/>
                </a:ext>
              </a:extLst>
            </p:cNvPr>
            <p:cNvSpPr>
              <a:spLocks/>
            </p:cNvSpPr>
            <p:nvPr/>
          </p:nvSpPr>
          <p:spPr bwMode="auto">
            <a:xfrm>
              <a:off x="5454198" y="3570920"/>
              <a:ext cx="229770" cy="167103"/>
            </a:xfrm>
            <a:custGeom>
              <a:avLst/>
              <a:gdLst/>
              <a:ahLst/>
              <a:cxnLst>
                <a:cxn ang="0">
                  <a:pos x="21" y="3"/>
                </a:cxn>
                <a:cxn ang="0">
                  <a:pos x="15" y="6"/>
                </a:cxn>
                <a:cxn ang="0">
                  <a:pos x="12" y="11"/>
                </a:cxn>
                <a:cxn ang="0">
                  <a:pos x="10" y="15"/>
                </a:cxn>
                <a:cxn ang="0">
                  <a:pos x="6" y="23"/>
                </a:cxn>
                <a:cxn ang="0">
                  <a:pos x="3" y="23"/>
                </a:cxn>
                <a:cxn ang="0">
                  <a:pos x="3" y="23"/>
                </a:cxn>
                <a:cxn ang="0">
                  <a:pos x="0" y="25"/>
                </a:cxn>
                <a:cxn ang="0">
                  <a:pos x="3" y="30"/>
                </a:cxn>
                <a:cxn ang="0">
                  <a:pos x="9" y="36"/>
                </a:cxn>
                <a:cxn ang="0">
                  <a:pos x="13" y="42"/>
                </a:cxn>
                <a:cxn ang="0">
                  <a:pos x="16" y="40"/>
                </a:cxn>
                <a:cxn ang="0">
                  <a:pos x="18" y="47"/>
                </a:cxn>
                <a:cxn ang="0">
                  <a:pos x="19" y="51"/>
                </a:cxn>
                <a:cxn ang="0">
                  <a:pos x="25" y="51"/>
                </a:cxn>
                <a:cxn ang="0">
                  <a:pos x="33" y="51"/>
                </a:cxn>
                <a:cxn ang="0">
                  <a:pos x="42" y="51"/>
                </a:cxn>
                <a:cxn ang="0">
                  <a:pos x="54" y="50"/>
                </a:cxn>
                <a:cxn ang="0">
                  <a:pos x="60" y="51"/>
                </a:cxn>
                <a:cxn ang="0">
                  <a:pos x="65" y="53"/>
                </a:cxn>
                <a:cxn ang="0">
                  <a:pos x="71" y="40"/>
                </a:cxn>
                <a:cxn ang="0">
                  <a:pos x="74" y="36"/>
                </a:cxn>
                <a:cxn ang="0">
                  <a:pos x="69" y="34"/>
                </a:cxn>
                <a:cxn ang="0">
                  <a:pos x="66" y="36"/>
                </a:cxn>
                <a:cxn ang="0">
                  <a:pos x="62" y="33"/>
                </a:cxn>
                <a:cxn ang="0">
                  <a:pos x="62" y="28"/>
                </a:cxn>
                <a:cxn ang="0">
                  <a:pos x="60" y="15"/>
                </a:cxn>
                <a:cxn ang="0">
                  <a:pos x="57" y="9"/>
                </a:cxn>
                <a:cxn ang="0">
                  <a:pos x="50" y="0"/>
                </a:cxn>
                <a:cxn ang="0">
                  <a:pos x="44" y="5"/>
                </a:cxn>
                <a:cxn ang="0">
                  <a:pos x="38" y="6"/>
                </a:cxn>
                <a:cxn ang="0">
                  <a:pos x="33" y="3"/>
                </a:cxn>
                <a:cxn ang="0">
                  <a:pos x="27" y="3"/>
                </a:cxn>
                <a:cxn ang="0">
                  <a:pos x="22" y="3"/>
                </a:cxn>
                <a:cxn ang="0">
                  <a:pos x="21" y="3"/>
                </a:cxn>
              </a:cxnLst>
              <a:rect l="0" t="0" r="r" b="b"/>
              <a:pathLst>
                <a:path w="74" h="54">
                  <a:moveTo>
                    <a:pt x="21" y="3"/>
                  </a:moveTo>
                  <a:cubicBezTo>
                    <a:pt x="18" y="8"/>
                    <a:pt x="16" y="5"/>
                    <a:pt x="15" y="6"/>
                  </a:cubicBezTo>
                  <a:cubicBezTo>
                    <a:pt x="13" y="8"/>
                    <a:pt x="15" y="8"/>
                    <a:pt x="12" y="11"/>
                  </a:cubicBezTo>
                  <a:cubicBezTo>
                    <a:pt x="9" y="14"/>
                    <a:pt x="12" y="14"/>
                    <a:pt x="10" y="15"/>
                  </a:cubicBezTo>
                  <a:cubicBezTo>
                    <a:pt x="9" y="19"/>
                    <a:pt x="6" y="23"/>
                    <a:pt x="6" y="23"/>
                  </a:cubicBezTo>
                  <a:cubicBezTo>
                    <a:pt x="4" y="23"/>
                    <a:pt x="4" y="22"/>
                    <a:pt x="3" y="23"/>
                  </a:cubicBezTo>
                  <a:cubicBezTo>
                    <a:pt x="3" y="23"/>
                    <a:pt x="4" y="23"/>
                    <a:pt x="3" y="23"/>
                  </a:cubicBezTo>
                  <a:cubicBezTo>
                    <a:pt x="1" y="23"/>
                    <a:pt x="0" y="23"/>
                    <a:pt x="0" y="25"/>
                  </a:cubicBezTo>
                  <a:cubicBezTo>
                    <a:pt x="1" y="28"/>
                    <a:pt x="4" y="28"/>
                    <a:pt x="3" y="30"/>
                  </a:cubicBezTo>
                  <a:cubicBezTo>
                    <a:pt x="3" y="34"/>
                    <a:pt x="10" y="34"/>
                    <a:pt x="9" y="36"/>
                  </a:cubicBezTo>
                  <a:cubicBezTo>
                    <a:pt x="7" y="39"/>
                    <a:pt x="9" y="42"/>
                    <a:pt x="13" y="42"/>
                  </a:cubicBezTo>
                  <a:cubicBezTo>
                    <a:pt x="16" y="44"/>
                    <a:pt x="15" y="40"/>
                    <a:pt x="16" y="40"/>
                  </a:cubicBezTo>
                  <a:cubicBezTo>
                    <a:pt x="22" y="45"/>
                    <a:pt x="13" y="42"/>
                    <a:pt x="18" y="47"/>
                  </a:cubicBezTo>
                  <a:cubicBezTo>
                    <a:pt x="24" y="50"/>
                    <a:pt x="18" y="50"/>
                    <a:pt x="19" y="51"/>
                  </a:cubicBezTo>
                  <a:cubicBezTo>
                    <a:pt x="21" y="53"/>
                    <a:pt x="22" y="50"/>
                    <a:pt x="25" y="51"/>
                  </a:cubicBezTo>
                  <a:cubicBezTo>
                    <a:pt x="30" y="54"/>
                    <a:pt x="30" y="51"/>
                    <a:pt x="33" y="51"/>
                  </a:cubicBezTo>
                  <a:cubicBezTo>
                    <a:pt x="36" y="53"/>
                    <a:pt x="39" y="54"/>
                    <a:pt x="42" y="51"/>
                  </a:cubicBezTo>
                  <a:cubicBezTo>
                    <a:pt x="45" y="50"/>
                    <a:pt x="53" y="47"/>
                    <a:pt x="54" y="50"/>
                  </a:cubicBezTo>
                  <a:cubicBezTo>
                    <a:pt x="56" y="51"/>
                    <a:pt x="57" y="48"/>
                    <a:pt x="60" y="51"/>
                  </a:cubicBezTo>
                  <a:cubicBezTo>
                    <a:pt x="60" y="53"/>
                    <a:pt x="63" y="53"/>
                    <a:pt x="65" y="53"/>
                  </a:cubicBezTo>
                  <a:cubicBezTo>
                    <a:pt x="65" y="45"/>
                    <a:pt x="66" y="42"/>
                    <a:pt x="71" y="40"/>
                  </a:cubicBezTo>
                  <a:cubicBezTo>
                    <a:pt x="74" y="40"/>
                    <a:pt x="74" y="39"/>
                    <a:pt x="74" y="36"/>
                  </a:cubicBezTo>
                  <a:cubicBezTo>
                    <a:pt x="73" y="33"/>
                    <a:pt x="69" y="34"/>
                    <a:pt x="69" y="34"/>
                  </a:cubicBezTo>
                  <a:cubicBezTo>
                    <a:pt x="68" y="36"/>
                    <a:pt x="66" y="34"/>
                    <a:pt x="66" y="36"/>
                  </a:cubicBezTo>
                  <a:cubicBezTo>
                    <a:pt x="65" y="37"/>
                    <a:pt x="63" y="36"/>
                    <a:pt x="62" y="33"/>
                  </a:cubicBezTo>
                  <a:cubicBezTo>
                    <a:pt x="60" y="31"/>
                    <a:pt x="62" y="33"/>
                    <a:pt x="62" y="28"/>
                  </a:cubicBezTo>
                  <a:cubicBezTo>
                    <a:pt x="60" y="25"/>
                    <a:pt x="65" y="20"/>
                    <a:pt x="60" y="15"/>
                  </a:cubicBezTo>
                  <a:cubicBezTo>
                    <a:pt x="56" y="11"/>
                    <a:pt x="59" y="11"/>
                    <a:pt x="57" y="9"/>
                  </a:cubicBezTo>
                  <a:cubicBezTo>
                    <a:pt x="54" y="8"/>
                    <a:pt x="54" y="0"/>
                    <a:pt x="50" y="0"/>
                  </a:cubicBezTo>
                  <a:cubicBezTo>
                    <a:pt x="47" y="1"/>
                    <a:pt x="48" y="3"/>
                    <a:pt x="44" y="5"/>
                  </a:cubicBezTo>
                  <a:cubicBezTo>
                    <a:pt x="39" y="5"/>
                    <a:pt x="39" y="5"/>
                    <a:pt x="38" y="6"/>
                  </a:cubicBezTo>
                  <a:cubicBezTo>
                    <a:pt x="36" y="8"/>
                    <a:pt x="35" y="3"/>
                    <a:pt x="33" y="3"/>
                  </a:cubicBezTo>
                  <a:cubicBezTo>
                    <a:pt x="30" y="5"/>
                    <a:pt x="30" y="3"/>
                    <a:pt x="27" y="3"/>
                  </a:cubicBezTo>
                  <a:cubicBezTo>
                    <a:pt x="24" y="3"/>
                    <a:pt x="22" y="1"/>
                    <a:pt x="22" y="3"/>
                  </a:cubicBezTo>
                  <a:cubicBezTo>
                    <a:pt x="21" y="5"/>
                    <a:pt x="21" y="3"/>
                    <a:pt x="21" y="3"/>
                  </a:cubicBezTo>
                </a:path>
              </a:pathLst>
            </a:custGeom>
            <a:grpFill/>
            <a:ln w="3175" cmpd="sng">
              <a:solidFill>
                <a:srgbClr val="5B616A"/>
              </a:solidFill>
              <a:round/>
              <a:headEnd/>
              <a:tailEnd/>
            </a:ln>
          </p:spPr>
          <p:txBody>
            <a:bodyPr/>
            <a:lstStyle/>
            <a:p>
              <a:endParaRPr lang="en-GB"/>
            </a:p>
          </p:txBody>
        </p:sp>
        <p:sp>
          <p:nvSpPr>
            <p:cNvPr id="212" name="Freeform 161">
              <a:extLst>
                <a:ext uri="{FF2B5EF4-FFF2-40B4-BE49-F238E27FC236}">
                  <a16:creationId xmlns:a16="http://schemas.microsoft.com/office/drawing/2014/main" id="{5A9585B5-B972-ECAE-597C-3540E90332A7}"/>
                </a:ext>
              </a:extLst>
            </p:cNvPr>
            <p:cNvSpPr>
              <a:spLocks/>
            </p:cNvSpPr>
            <p:nvPr/>
          </p:nvSpPr>
          <p:spPr bwMode="auto">
            <a:xfrm>
              <a:off x="5593988" y="3787831"/>
              <a:ext cx="77125" cy="78731"/>
            </a:xfrm>
            <a:custGeom>
              <a:avLst/>
              <a:gdLst/>
              <a:ahLst/>
              <a:cxnLst>
                <a:cxn ang="0">
                  <a:pos x="2" y="5"/>
                </a:cxn>
                <a:cxn ang="0">
                  <a:pos x="3" y="11"/>
                </a:cxn>
                <a:cxn ang="0">
                  <a:pos x="0" y="16"/>
                </a:cxn>
                <a:cxn ang="0">
                  <a:pos x="5" y="17"/>
                </a:cxn>
                <a:cxn ang="0">
                  <a:pos x="2" y="22"/>
                </a:cxn>
                <a:cxn ang="0">
                  <a:pos x="5" y="20"/>
                </a:cxn>
                <a:cxn ang="0">
                  <a:pos x="11" y="16"/>
                </a:cxn>
                <a:cxn ang="0">
                  <a:pos x="15" y="14"/>
                </a:cxn>
                <a:cxn ang="0">
                  <a:pos x="23" y="12"/>
                </a:cxn>
                <a:cxn ang="0">
                  <a:pos x="20" y="9"/>
                </a:cxn>
                <a:cxn ang="0">
                  <a:pos x="15" y="2"/>
                </a:cxn>
                <a:cxn ang="0">
                  <a:pos x="12" y="3"/>
                </a:cxn>
                <a:cxn ang="0">
                  <a:pos x="8" y="2"/>
                </a:cxn>
                <a:cxn ang="0">
                  <a:pos x="5" y="3"/>
                </a:cxn>
                <a:cxn ang="0">
                  <a:pos x="2" y="5"/>
                </a:cxn>
              </a:cxnLst>
              <a:rect l="0" t="0" r="r" b="b"/>
              <a:pathLst>
                <a:path w="25" h="25">
                  <a:moveTo>
                    <a:pt x="2" y="5"/>
                  </a:moveTo>
                  <a:cubicBezTo>
                    <a:pt x="5" y="8"/>
                    <a:pt x="5" y="9"/>
                    <a:pt x="3" y="11"/>
                  </a:cubicBezTo>
                  <a:cubicBezTo>
                    <a:pt x="2" y="11"/>
                    <a:pt x="3" y="14"/>
                    <a:pt x="0" y="16"/>
                  </a:cubicBezTo>
                  <a:cubicBezTo>
                    <a:pt x="0" y="20"/>
                    <a:pt x="9" y="16"/>
                    <a:pt x="5" y="17"/>
                  </a:cubicBezTo>
                  <a:cubicBezTo>
                    <a:pt x="2" y="20"/>
                    <a:pt x="2" y="19"/>
                    <a:pt x="2" y="22"/>
                  </a:cubicBezTo>
                  <a:cubicBezTo>
                    <a:pt x="0" y="25"/>
                    <a:pt x="2" y="22"/>
                    <a:pt x="5" y="20"/>
                  </a:cubicBezTo>
                  <a:cubicBezTo>
                    <a:pt x="8" y="17"/>
                    <a:pt x="9" y="19"/>
                    <a:pt x="11" y="16"/>
                  </a:cubicBezTo>
                  <a:cubicBezTo>
                    <a:pt x="14" y="9"/>
                    <a:pt x="14" y="16"/>
                    <a:pt x="15" y="14"/>
                  </a:cubicBezTo>
                  <a:cubicBezTo>
                    <a:pt x="18" y="11"/>
                    <a:pt x="21" y="16"/>
                    <a:pt x="23" y="12"/>
                  </a:cubicBezTo>
                  <a:cubicBezTo>
                    <a:pt x="25" y="9"/>
                    <a:pt x="23" y="11"/>
                    <a:pt x="20" y="9"/>
                  </a:cubicBezTo>
                  <a:cubicBezTo>
                    <a:pt x="15" y="6"/>
                    <a:pt x="15" y="5"/>
                    <a:pt x="15" y="2"/>
                  </a:cubicBezTo>
                  <a:cubicBezTo>
                    <a:pt x="14" y="2"/>
                    <a:pt x="14" y="3"/>
                    <a:pt x="12" y="3"/>
                  </a:cubicBezTo>
                  <a:cubicBezTo>
                    <a:pt x="11" y="3"/>
                    <a:pt x="9" y="0"/>
                    <a:pt x="8" y="2"/>
                  </a:cubicBezTo>
                  <a:cubicBezTo>
                    <a:pt x="6" y="3"/>
                    <a:pt x="5" y="0"/>
                    <a:pt x="5" y="3"/>
                  </a:cubicBezTo>
                  <a:cubicBezTo>
                    <a:pt x="3" y="5"/>
                    <a:pt x="2" y="3"/>
                    <a:pt x="2" y="5"/>
                  </a:cubicBezTo>
                </a:path>
              </a:pathLst>
            </a:custGeom>
            <a:grpFill/>
            <a:ln w="3175" cmpd="sng">
              <a:solidFill>
                <a:srgbClr val="5B616A"/>
              </a:solidFill>
              <a:round/>
              <a:headEnd/>
              <a:tailEnd/>
            </a:ln>
          </p:spPr>
          <p:txBody>
            <a:bodyPr/>
            <a:lstStyle/>
            <a:p>
              <a:endParaRPr lang="en-GB"/>
            </a:p>
          </p:txBody>
        </p:sp>
        <p:sp>
          <p:nvSpPr>
            <p:cNvPr id="213" name="Freeform 162">
              <a:extLst>
                <a:ext uri="{FF2B5EF4-FFF2-40B4-BE49-F238E27FC236}">
                  <a16:creationId xmlns:a16="http://schemas.microsoft.com/office/drawing/2014/main" id="{21CB93AF-42BC-980E-0491-6E5911052B57}"/>
                </a:ext>
              </a:extLst>
            </p:cNvPr>
            <p:cNvSpPr>
              <a:spLocks/>
            </p:cNvSpPr>
            <p:nvPr/>
          </p:nvSpPr>
          <p:spPr bwMode="auto">
            <a:xfrm>
              <a:off x="5528110" y="3130670"/>
              <a:ext cx="125329" cy="89979"/>
            </a:xfrm>
            <a:custGeom>
              <a:avLst/>
              <a:gdLst/>
              <a:ahLst/>
              <a:cxnLst>
                <a:cxn ang="0">
                  <a:pos x="7" y="18"/>
                </a:cxn>
                <a:cxn ang="0">
                  <a:pos x="1" y="15"/>
                </a:cxn>
                <a:cxn ang="0">
                  <a:pos x="1" y="9"/>
                </a:cxn>
                <a:cxn ang="0">
                  <a:pos x="4" y="4"/>
                </a:cxn>
                <a:cxn ang="0">
                  <a:pos x="13" y="3"/>
                </a:cxn>
                <a:cxn ang="0">
                  <a:pos x="18" y="1"/>
                </a:cxn>
                <a:cxn ang="0">
                  <a:pos x="27" y="3"/>
                </a:cxn>
                <a:cxn ang="0">
                  <a:pos x="36" y="3"/>
                </a:cxn>
                <a:cxn ang="0">
                  <a:pos x="35" y="8"/>
                </a:cxn>
                <a:cxn ang="0">
                  <a:pos x="32" y="15"/>
                </a:cxn>
                <a:cxn ang="0">
                  <a:pos x="33" y="22"/>
                </a:cxn>
                <a:cxn ang="0">
                  <a:pos x="32" y="28"/>
                </a:cxn>
                <a:cxn ang="0">
                  <a:pos x="26" y="28"/>
                </a:cxn>
                <a:cxn ang="0">
                  <a:pos x="20" y="25"/>
                </a:cxn>
                <a:cxn ang="0">
                  <a:pos x="15" y="22"/>
                </a:cxn>
                <a:cxn ang="0">
                  <a:pos x="7" y="25"/>
                </a:cxn>
                <a:cxn ang="0">
                  <a:pos x="7" y="18"/>
                </a:cxn>
              </a:cxnLst>
              <a:rect l="0" t="0" r="r" b="b"/>
              <a:pathLst>
                <a:path w="40" h="29">
                  <a:moveTo>
                    <a:pt x="7" y="18"/>
                  </a:moveTo>
                  <a:cubicBezTo>
                    <a:pt x="3" y="20"/>
                    <a:pt x="3" y="17"/>
                    <a:pt x="1" y="15"/>
                  </a:cubicBezTo>
                  <a:cubicBezTo>
                    <a:pt x="0" y="12"/>
                    <a:pt x="0" y="12"/>
                    <a:pt x="1" y="9"/>
                  </a:cubicBezTo>
                  <a:cubicBezTo>
                    <a:pt x="1" y="6"/>
                    <a:pt x="4" y="8"/>
                    <a:pt x="4" y="4"/>
                  </a:cubicBezTo>
                  <a:cubicBezTo>
                    <a:pt x="6" y="3"/>
                    <a:pt x="10" y="3"/>
                    <a:pt x="13" y="3"/>
                  </a:cubicBezTo>
                  <a:cubicBezTo>
                    <a:pt x="18" y="3"/>
                    <a:pt x="13" y="0"/>
                    <a:pt x="18" y="1"/>
                  </a:cubicBezTo>
                  <a:cubicBezTo>
                    <a:pt x="23" y="3"/>
                    <a:pt x="26" y="1"/>
                    <a:pt x="27" y="3"/>
                  </a:cubicBezTo>
                  <a:cubicBezTo>
                    <a:pt x="30" y="4"/>
                    <a:pt x="33" y="4"/>
                    <a:pt x="36" y="3"/>
                  </a:cubicBezTo>
                  <a:cubicBezTo>
                    <a:pt x="40" y="6"/>
                    <a:pt x="35" y="4"/>
                    <a:pt x="35" y="8"/>
                  </a:cubicBezTo>
                  <a:cubicBezTo>
                    <a:pt x="35" y="12"/>
                    <a:pt x="30" y="9"/>
                    <a:pt x="32" y="15"/>
                  </a:cubicBezTo>
                  <a:cubicBezTo>
                    <a:pt x="35" y="20"/>
                    <a:pt x="30" y="17"/>
                    <a:pt x="33" y="22"/>
                  </a:cubicBezTo>
                  <a:cubicBezTo>
                    <a:pt x="36" y="26"/>
                    <a:pt x="33" y="23"/>
                    <a:pt x="32" y="28"/>
                  </a:cubicBezTo>
                  <a:cubicBezTo>
                    <a:pt x="29" y="29"/>
                    <a:pt x="30" y="26"/>
                    <a:pt x="26" y="28"/>
                  </a:cubicBezTo>
                  <a:cubicBezTo>
                    <a:pt x="23" y="29"/>
                    <a:pt x="21" y="25"/>
                    <a:pt x="20" y="25"/>
                  </a:cubicBezTo>
                  <a:cubicBezTo>
                    <a:pt x="18" y="25"/>
                    <a:pt x="17" y="22"/>
                    <a:pt x="15" y="22"/>
                  </a:cubicBezTo>
                  <a:cubicBezTo>
                    <a:pt x="12" y="20"/>
                    <a:pt x="12" y="23"/>
                    <a:pt x="7" y="25"/>
                  </a:cubicBezTo>
                  <a:cubicBezTo>
                    <a:pt x="9" y="18"/>
                    <a:pt x="10" y="15"/>
                    <a:pt x="7" y="18"/>
                  </a:cubicBezTo>
                </a:path>
              </a:pathLst>
            </a:custGeom>
            <a:grpFill/>
            <a:ln w="3175" cmpd="sng">
              <a:solidFill>
                <a:srgbClr val="5B616A"/>
              </a:solidFill>
              <a:round/>
              <a:headEnd/>
              <a:tailEnd/>
            </a:ln>
          </p:spPr>
          <p:txBody>
            <a:bodyPr/>
            <a:lstStyle/>
            <a:p>
              <a:endParaRPr lang="en-GB"/>
            </a:p>
          </p:txBody>
        </p:sp>
        <p:sp>
          <p:nvSpPr>
            <p:cNvPr id="214" name="Freeform 163">
              <a:extLst>
                <a:ext uri="{FF2B5EF4-FFF2-40B4-BE49-F238E27FC236}">
                  <a16:creationId xmlns:a16="http://schemas.microsoft.com/office/drawing/2014/main" id="{DB061A81-3F13-AC45-6185-16583EEFDE24}"/>
                </a:ext>
              </a:extLst>
            </p:cNvPr>
            <p:cNvSpPr>
              <a:spLocks/>
            </p:cNvSpPr>
            <p:nvPr/>
          </p:nvSpPr>
          <p:spPr bwMode="auto">
            <a:xfrm>
              <a:off x="5465447" y="3190120"/>
              <a:ext cx="187993" cy="99618"/>
            </a:xfrm>
            <a:custGeom>
              <a:avLst/>
              <a:gdLst/>
              <a:ahLst/>
              <a:cxnLst>
                <a:cxn ang="0">
                  <a:pos x="0" y="27"/>
                </a:cxn>
                <a:cxn ang="0">
                  <a:pos x="15" y="24"/>
                </a:cxn>
                <a:cxn ang="0">
                  <a:pos x="26" y="24"/>
                </a:cxn>
                <a:cxn ang="0">
                  <a:pos x="32" y="22"/>
                </a:cxn>
                <a:cxn ang="0">
                  <a:pos x="35" y="26"/>
                </a:cxn>
                <a:cxn ang="0">
                  <a:pos x="46" y="32"/>
                </a:cxn>
                <a:cxn ang="0">
                  <a:pos x="53" y="30"/>
                </a:cxn>
                <a:cxn ang="0">
                  <a:pos x="58" y="27"/>
                </a:cxn>
                <a:cxn ang="0">
                  <a:pos x="56" y="21"/>
                </a:cxn>
                <a:cxn ang="0">
                  <a:pos x="55" y="18"/>
                </a:cxn>
                <a:cxn ang="0">
                  <a:pos x="55" y="13"/>
                </a:cxn>
                <a:cxn ang="0">
                  <a:pos x="52" y="8"/>
                </a:cxn>
                <a:cxn ang="0">
                  <a:pos x="46" y="8"/>
                </a:cxn>
                <a:cxn ang="0">
                  <a:pos x="40" y="5"/>
                </a:cxn>
                <a:cxn ang="0">
                  <a:pos x="35" y="2"/>
                </a:cxn>
                <a:cxn ang="0">
                  <a:pos x="27" y="5"/>
                </a:cxn>
                <a:cxn ang="0">
                  <a:pos x="24" y="15"/>
                </a:cxn>
                <a:cxn ang="0">
                  <a:pos x="15" y="10"/>
                </a:cxn>
                <a:cxn ang="0">
                  <a:pos x="12" y="7"/>
                </a:cxn>
                <a:cxn ang="0">
                  <a:pos x="4" y="10"/>
                </a:cxn>
                <a:cxn ang="0">
                  <a:pos x="4" y="13"/>
                </a:cxn>
                <a:cxn ang="0">
                  <a:pos x="1" y="19"/>
                </a:cxn>
                <a:cxn ang="0">
                  <a:pos x="0" y="27"/>
                </a:cxn>
              </a:cxnLst>
              <a:rect l="0" t="0" r="r" b="b"/>
              <a:pathLst>
                <a:path w="60" h="32">
                  <a:moveTo>
                    <a:pt x="0" y="27"/>
                  </a:moveTo>
                  <a:cubicBezTo>
                    <a:pt x="7" y="22"/>
                    <a:pt x="9" y="22"/>
                    <a:pt x="15" y="24"/>
                  </a:cubicBezTo>
                  <a:cubicBezTo>
                    <a:pt x="21" y="24"/>
                    <a:pt x="23" y="22"/>
                    <a:pt x="26" y="24"/>
                  </a:cubicBezTo>
                  <a:cubicBezTo>
                    <a:pt x="30" y="26"/>
                    <a:pt x="30" y="22"/>
                    <a:pt x="32" y="22"/>
                  </a:cubicBezTo>
                  <a:cubicBezTo>
                    <a:pt x="33" y="24"/>
                    <a:pt x="30" y="26"/>
                    <a:pt x="35" y="26"/>
                  </a:cubicBezTo>
                  <a:cubicBezTo>
                    <a:pt x="40" y="26"/>
                    <a:pt x="41" y="30"/>
                    <a:pt x="46" y="32"/>
                  </a:cubicBezTo>
                  <a:cubicBezTo>
                    <a:pt x="50" y="29"/>
                    <a:pt x="52" y="32"/>
                    <a:pt x="53" y="30"/>
                  </a:cubicBezTo>
                  <a:cubicBezTo>
                    <a:pt x="55" y="27"/>
                    <a:pt x="55" y="27"/>
                    <a:pt x="58" y="27"/>
                  </a:cubicBezTo>
                  <a:cubicBezTo>
                    <a:pt x="58" y="27"/>
                    <a:pt x="60" y="24"/>
                    <a:pt x="56" y="21"/>
                  </a:cubicBezTo>
                  <a:cubicBezTo>
                    <a:pt x="55" y="18"/>
                    <a:pt x="56" y="18"/>
                    <a:pt x="55" y="18"/>
                  </a:cubicBezTo>
                  <a:cubicBezTo>
                    <a:pt x="53" y="18"/>
                    <a:pt x="55" y="15"/>
                    <a:pt x="55" y="13"/>
                  </a:cubicBezTo>
                  <a:cubicBezTo>
                    <a:pt x="56" y="11"/>
                    <a:pt x="53" y="11"/>
                    <a:pt x="52" y="8"/>
                  </a:cubicBezTo>
                  <a:cubicBezTo>
                    <a:pt x="49" y="10"/>
                    <a:pt x="50" y="7"/>
                    <a:pt x="46" y="8"/>
                  </a:cubicBezTo>
                  <a:cubicBezTo>
                    <a:pt x="43" y="10"/>
                    <a:pt x="41" y="5"/>
                    <a:pt x="40" y="5"/>
                  </a:cubicBezTo>
                  <a:cubicBezTo>
                    <a:pt x="38" y="5"/>
                    <a:pt x="37" y="2"/>
                    <a:pt x="35" y="2"/>
                  </a:cubicBezTo>
                  <a:cubicBezTo>
                    <a:pt x="32" y="0"/>
                    <a:pt x="32" y="3"/>
                    <a:pt x="27" y="5"/>
                  </a:cubicBezTo>
                  <a:cubicBezTo>
                    <a:pt x="26" y="8"/>
                    <a:pt x="30" y="13"/>
                    <a:pt x="24" y="15"/>
                  </a:cubicBezTo>
                  <a:cubicBezTo>
                    <a:pt x="17" y="18"/>
                    <a:pt x="20" y="11"/>
                    <a:pt x="15" y="10"/>
                  </a:cubicBezTo>
                  <a:cubicBezTo>
                    <a:pt x="10" y="8"/>
                    <a:pt x="15" y="5"/>
                    <a:pt x="12" y="7"/>
                  </a:cubicBezTo>
                  <a:cubicBezTo>
                    <a:pt x="7" y="8"/>
                    <a:pt x="6" y="8"/>
                    <a:pt x="4" y="10"/>
                  </a:cubicBezTo>
                  <a:cubicBezTo>
                    <a:pt x="4" y="11"/>
                    <a:pt x="3" y="11"/>
                    <a:pt x="4" y="13"/>
                  </a:cubicBezTo>
                  <a:cubicBezTo>
                    <a:pt x="4" y="16"/>
                    <a:pt x="1" y="16"/>
                    <a:pt x="1" y="19"/>
                  </a:cubicBezTo>
                  <a:cubicBezTo>
                    <a:pt x="0" y="22"/>
                    <a:pt x="0" y="24"/>
                    <a:pt x="0" y="27"/>
                  </a:cubicBezTo>
                </a:path>
              </a:pathLst>
            </a:custGeom>
            <a:grpFill/>
            <a:ln w="3175" cmpd="sng">
              <a:solidFill>
                <a:srgbClr val="5B616A"/>
              </a:solidFill>
              <a:round/>
              <a:headEnd/>
              <a:tailEnd/>
            </a:ln>
          </p:spPr>
          <p:txBody>
            <a:bodyPr/>
            <a:lstStyle/>
            <a:p>
              <a:endParaRPr lang="en-GB"/>
            </a:p>
          </p:txBody>
        </p:sp>
        <p:sp>
          <p:nvSpPr>
            <p:cNvPr id="215" name="Freeform 164">
              <a:extLst>
                <a:ext uri="{FF2B5EF4-FFF2-40B4-BE49-F238E27FC236}">
                  <a16:creationId xmlns:a16="http://schemas.microsoft.com/office/drawing/2014/main" id="{56E9954B-6B6D-564F-0AB7-AE3DAC6C67DB}"/>
                </a:ext>
              </a:extLst>
            </p:cNvPr>
            <p:cNvSpPr>
              <a:spLocks/>
            </p:cNvSpPr>
            <p:nvPr/>
          </p:nvSpPr>
          <p:spPr bwMode="auto">
            <a:xfrm>
              <a:off x="5465447" y="3259210"/>
              <a:ext cx="147824" cy="109260"/>
            </a:xfrm>
            <a:custGeom>
              <a:avLst/>
              <a:gdLst/>
              <a:ahLst/>
              <a:cxnLst>
                <a:cxn ang="0">
                  <a:pos x="46" y="10"/>
                </a:cxn>
                <a:cxn ang="0">
                  <a:pos x="46" y="16"/>
                </a:cxn>
                <a:cxn ang="0">
                  <a:pos x="38" y="22"/>
                </a:cxn>
                <a:cxn ang="0">
                  <a:pos x="38" y="29"/>
                </a:cxn>
                <a:cxn ang="0">
                  <a:pos x="32" y="30"/>
                </a:cxn>
                <a:cxn ang="0">
                  <a:pos x="21" y="32"/>
                </a:cxn>
                <a:cxn ang="0">
                  <a:pos x="15" y="27"/>
                </a:cxn>
                <a:cxn ang="0">
                  <a:pos x="13" y="19"/>
                </a:cxn>
                <a:cxn ang="0">
                  <a:pos x="3" y="16"/>
                </a:cxn>
                <a:cxn ang="0">
                  <a:pos x="1" y="10"/>
                </a:cxn>
                <a:cxn ang="0">
                  <a:pos x="0" y="5"/>
                </a:cxn>
                <a:cxn ang="0">
                  <a:pos x="15" y="2"/>
                </a:cxn>
                <a:cxn ang="0">
                  <a:pos x="26" y="2"/>
                </a:cxn>
                <a:cxn ang="0">
                  <a:pos x="32" y="0"/>
                </a:cxn>
                <a:cxn ang="0">
                  <a:pos x="35" y="3"/>
                </a:cxn>
                <a:cxn ang="0">
                  <a:pos x="46" y="10"/>
                </a:cxn>
              </a:cxnLst>
              <a:rect l="0" t="0" r="r" b="b"/>
              <a:pathLst>
                <a:path w="47" h="35">
                  <a:moveTo>
                    <a:pt x="46" y="10"/>
                  </a:moveTo>
                  <a:cubicBezTo>
                    <a:pt x="42" y="18"/>
                    <a:pt x="47" y="13"/>
                    <a:pt x="46" y="16"/>
                  </a:cubicBezTo>
                  <a:cubicBezTo>
                    <a:pt x="44" y="19"/>
                    <a:pt x="42" y="16"/>
                    <a:pt x="38" y="22"/>
                  </a:cubicBezTo>
                  <a:cubicBezTo>
                    <a:pt x="35" y="27"/>
                    <a:pt x="41" y="27"/>
                    <a:pt x="38" y="29"/>
                  </a:cubicBezTo>
                  <a:cubicBezTo>
                    <a:pt x="36" y="32"/>
                    <a:pt x="38" y="24"/>
                    <a:pt x="32" y="30"/>
                  </a:cubicBezTo>
                  <a:cubicBezTo>
                    <a:pt x="27" y="35"/>
                    <a:pt x="26" y="30"/>
                    <a:pt x="21" y="32"/>
                  </a:cubicBezTo>
                  <a:cubicBezTo>
                    <a:pt x="21" y="29"/>
                    <a:pt x="16" y="25"/>
                    <a:pt x="15" y="27"/>
                  </a:cubicBezTo>
                  <a:cubicBezTo>
                    <a:pt x="13" y="22"/>
                    <a:pt x="16" y="21"/>
                    <a:pt x="13" y="19"/>
                  </a:cubicBezTo>
                  <a:cubicBezTo>
                    <a:pt x="10" y="16"/>
                    <a:pt x="13" y="21"/>
                    <a:pt x="3" y="16"/>
                  </a:cubicBezTo>
                  <a:cubicBezTo>
                    <a:pt x="3" y="14"/>
                    <a:pt x="3" y="11"/>
                    <a:pt x="1" y="10"/>
                  </a:cubicBezTo>
                  <a:cubicBezTo>
                    <a:pt x="0" y="8"/>
                    <a:pt x="0" y="8"/>
                    <a:pt x="0" y="5"/>
                  </a:cubicBezTo>
                  <a:cubicBezTo>
                    <a:pt x="7" y="0"/>
                    <a:pt x="9" y="0"/>
                    <a:pt x="15" y="2"/>
                  </a:cubicBezTo>
                  <a:cubicBezTo>
                    <a:pt x="21" y="2"/>
                    <a:pt x="23" y="0"/>
                    <a:pt x="26" y="2"/>
                  </a:cubicBezTo>
                  <a:cubicBezTo>
                    <a:pt x="30" y="3"/>
                    <a:pt x="30" y="0"/>
                    <a:pt x="32" y="0"/>
                  </a:cubicBezTo>
                  <a:cubicBezTo>
                    <a:pt x="33" y="2"/>
                    <a:pt x="30" y="3"/>
                    <a:pt x="35" y="3"/>
                  </a:cubicBezTo>
                  <a:cubicBezTo>
                    <a:pt x="39" y="3"/>
                    <a:pt x="41" y="8"/>
                    <a:pt x="46" y="10"/>
                  </a:cubicBezTo>
                </a:path>
              </a:pathLst>
            </a:custGeom>
            <a:grpFill/>
            <a:ln w="3175" cmpd="sng">
              <a:solidFill>
                <a:srgbClr val="5B616A"/>
              </a:solidFill>
              <a:round/>
              <a:headEnd/>
              <a:tailEnd/>
            </a:ln>
          </p:spPr>
          <p:txBody>
            <a:bodyPr/>
            <a:lstStyle/>
            <a:p>
              <a:endParaRPr lang="en-GB"/>
            </a:p>
          </p:txBody>
        </p:sp>
        <p:sp>
          <p:nvSpPr>
            <p:cNvPr id="216" name="Freeform 165">
              <a:extLst>
                <a:ext uri="{FF2B5EF4-FFF2-40B4-BE49-F238E27FC236}">
                  <a16:creationId xmlns:a16="http://schemas.microsoft.com/office/drawing/2014/main" id="{A2A41905-13F9-2551-B47F-28AB4E993B1F}"/>
                </a:ext>
              </a:extLst>
            </p:cNvPr>
            <p:cNvSpPr>
              <a:spLocks/>
            </p:cNvSpPr>
            <p:nvPr/>
          </p:nvSpPr>
          <p:spPr bwMode="auto">
            <a:xfrm>
              <a:off x="5513650" y="3268851"/>
              <a:ext cx="252265" cy="196024"/>
            </a:xfrm>
            <a:custGeom>
              <a:avLst/>
              <a:gdLst/>
              <a:ahLst/>
              <a:cxnLst>
                <a:cxn ang="0">
                  <a:pos x="70" y="50"/>
                </a:cxn>
                <a:cxn ang="0">
                  <a:pos x="63" y="58"/>
                </a:cxn>
                <a:cxn ang="0">
                  <a:pos x="60" y="60"/>
                </a:cxn>
                <a:cxn ang="0">
                  <a:pos x="54" y="60"/>
                </a:cxn>
                <a:cxn ang="0">
                  <a:pos x="47" y="58"/>
                </a:cxn>
                <a:cxn ang="0">
                  <a:pos x="40" y="57"/>
                </a:cxn>
                <a:cxn ang="0">
                  <a:pos x="32" y="55"/>
                </a:cxn>
                <a:cxn ang="0">
                  <a:pos x="17" y="54"/>
                </a:cxn>
                <a:cxn ang="0">
                  <a:pos x="9" y="57"/>
                </a:cxn>
                <a:cxn ang="0">
                  <a:pos x="6" y="58"/>
                </a:cxn>
                <a:cxn ang="0">
                  <a:pos x="3" y="50"/>
                </a:cxn>
                <a:cxn ang="0">
                  <a:pos x="8" y="46"/>
                </a:cxn>
                <a:cxn ang="0">
                  <a:pos x="6" y="29"/>
                </a:cxn>
                <a:cxn ang="0">
                  <a:pos x="17" y="27"/>
                </a:cxn>
                <a:cxn ang="0">
                  <a:pos x="23" y="25"/>
                </a:cxn>
                <a:cxn ang="0">
                  <a:pos x="23" y="19"/>
                </a:cxn>
                <a:cxn ang="0">
                  <a:pos x="31" y="13"/>
                </a:cxn>
                <a:cxn ang="0">
                  <a:pos x="31" y="7"/>
                </a:cxn>
                <a:cxn ang="0">
                  <a:pos x="38" y="5"/>
                </a:cxn>
                <a:cxn ang="0">
                  <a:pos x="43" y="2"/>
                </a:cxn>
                <a:cxn ang="0">
                  <a:pos x="49" y="3"/>
                </a:cxn>
                <a:cxn ang="0">
                  <a:pos x="55" y="7"/>
                </a:cxn>
                <a:cxn ang="0">
                  <a:pos x="61" y="7"/>
                </a:cxn>
                <a:cxn ang="0">
                  <a:pos x="64" y="10"/>
                </a:cxn>
                <a:cxn ang="0">
                  <a:pos x="64" y="16"/>
                </a:cxn>
                <a:cxn ang="0">
                  <a:pos x="66" y="22"/>
                </a:cxn>
                <a:cxn ang="0">
                  <a:pos x="72" y="29"/>
                </a:cxn>
                <a:cxn ang="0">
                  <a:pos x="76" y="33"/>
                </a:cxn>
                <a:cxn ang="0">
                  <a:pos x="78" y="36"/>
                </a:cxn>
                <a:cxn ang="0">
                  <a:pos x="70" y="38"/>
                </a:cxn>
                <a:cxn ang="0">
                  <a:pos x="69" y="41"/>
                </a:cxn>
                <a:cxn ang="0">
                  <a:pos x="70" y="50"/>
                </a:cxn>
              </a:cxnLst>
              <a:rect l="0" t="0" r="r" b="b"/>
              <a:pathLst>
                <a:path w="81" h="63">
                  <a:moveTo>
                    <a:pt x="70" y="50"/>
                  </a:moveTo>
                  <a:cubicBezTo>
                    <a:pt x="64" y="50"/>
                    <a:pt x="63" y="54"/>
                    <a:pt x="63" y="58"/>
                  </a:cubicBezTo>
                  <a:cubicBezTo>
                    <a:pt x="63" y="63"/>
                    <a:pt x="61" y="63"/>
                    <a:pt x="60" y="60"/>
                  </a:cubicBezTo>
                  <a:cubicBezTo>
                    <a:pt x="58" y="60"/>
                    <a:pt x="55" y="60"/>
                    <a:pt x="54" y="60"/>
                  </a:cubicBezTo>
                  <a:cubicBezTo>
                    <a:pt x="50" y="61"/>
                    <a:pt x="52" y="55"/>
                    <a:pt x="47" y="58"/>
                  </a:cubicBezTo>
                  <a:cubicBezTo>
                    <a:pt x="44" y="61"/>
                    <a:pt x="49" y="57"/>
                    <a:pt x="40" y="57"/>
                  </a:cubicBezTo>
                  <a:cubicBezTo>
                    <a:pt x="34" y="57"/>
                    <a:pt x="37" y="55"/>
                    <a:pt x="32" y="55"/>
                  </a:cubicBezTo>
                  <a:cubicBezTo>
                    <a:pt x="29" y="57"/>
                    <a:pt x="28" y="52"/>
                    <a:pt x="17" y="54"/>
                  </a:cubicBezTo>
                  <a:cubicBezTo>
                    <a:pt x="8" y="55"/>
                    <a:pt x="12" y="58"/>
                    <a:pt x="9" y="57"/>
                  </a:cubicBezTo>
                  <a:cubicBezTo>
                    <a:pt x="8" y="57"/>
                    <a:pt x="6" y="58"/>
                    <a:pt x="6" y="58"/>
                  </a:cubicBezTo>
                  <a:cubicBezTo>
                    <a:pt x="5" y="55"/>
                    <a:pt x="9" y="52"/>
                    <a:pt x="3" y="50"/>
                  </a:cubicBezTo>
                  <a:cubicBezTo>
                    <a:pt x="0" y="49"/>
                    <a:pt x="5" y="46"/>
                    <a:pt x="8" y="46"/>
                  </a:cubicBezTo>
                  <a:cubicBezTo>
                    <a:pt x="11" y="44"/>
                    <a:pt x="8" y="38"/>
                    <a:pt x="6" y="29"/>
                  </a:cubicBezTo>
                  <a:cubicBezTo>
                    <a:pt x="11" y="27"/>
                    <a:pt x="12" y="32"/>
                    <a:pt x="17" y="27"/>
                  </a:cubicBezTo>
                  <a:cubicBezTo>
                    <a:pt x="23" y="21"/>
                    <a:pt x="21" y="29"/>
                    <a:pt x="23" y="25"/>
                  </a:cubicBezTo>
                  <a:cubicBezTo>
                    <a:pt x="26" y="24"/>
                    <a:pt x="20" y="24"/>
                    <a:pt x="23" y="19"/>
                  </a:cubicBezTo>
                  <a:cubicBezTo>
                    <a:pt x="28" y="13"/>
                    <a:pt x="29" y="16"/>
                    <a:pt x="31" y="13"/>
                  </a:cubicBezTo>
                  <a:cubicBezTo>
                    <a:pt x="32" y="10"/>
                    <a:pt x="28" y="14"/>
                    <a:pt x="31" y="7"/>
                  </a:cubicBezTo>
                  <a:cubicBezTo>
                    <a:pt x="35" y="3"/>
                    <a:pt x="37" y="7"/>
                    <a:pt x="38" y="5"/>
                  </a:cubicBezTo>
                  <a:cubicBezTo>
                    <a:pt x="40" y="2"/>
                    <a:pt x="40" y="2"/>
                    <a:pt x="43" y="2"/>
                  </a:cubicBezTo>
                  <a:cubicBezTo>
                    <a:pt x="47" y="0"/>
                    <a:pt x="44" y="3"/>
                    <a:pt x="49" y="3"/>
                  </a:cubicBezTo>
                  <a:cubicBezTo>
                    <a:pt x="55" y="2"/>
                    <a:pt x="50" y="8"/>
                    <a:pt x="55" y="7"/>
                  </a:cubicBezTo>
                  <a:cubicBezTo>
                    <a:pt x="58" y="3"/>
                    <a:pt x="61" y="5"/>
                    <a:pt x="61" y="7"/>
                  </a:cubicBezTo>
                  <a:cubicBezTo>
                    <a:pt x="63" y="8"/>
                    <a:pt x="66" y="7"/>
                    <a:pt x="64" y="10"/>
                  </a:cubicBezTo>
                  <a:cubicBezTo>
                    <a:pt x="63" y="14"/>
                    <a:pt x="67" y="14"/>
                    <a:pt x="64" y="16"/>
                  </a:cubicBezTo>
                  <a:cubicBezTo>
                    <a:pt x="61" y="19"/>
                    <a:pt x="66" y="18"/>
                    <a:pt x="66" y="22"/>
                  </a:cubicBezTo>
                  <a:cubicBezTo>
                    <a:pt x="67" y="29"/>
                    <a:pt x="73" y="27"/>
                    <a:pt x="72" y="29"/>
                  </a:cubicBezTo>
                  <a:cubicBezTo>
                    <a:pt x="69" y="33"/>
                    <a:pt x="76" y="29"/>
                    <a:pt x="76" y="33"/>
                  </a:cubicBezTo>
                  <a:cubicBezTo>
                    <a:pt x="76" y="35"/>
                    <a:pt x="81" y="35"/>
                    <a:pt x="78" y="36"/>
                  </a:cubicBezTo>
                  <a:cubicBezTo>
                    <a:pt x="75" y="38"/>
                    <a:pt x="75" y="41"/>
                    <a:pt x="70" y="38"/>
                  </a:cubicBezTo>
                  <a:cubicBezTo>
                    <a:pt x="69" y="36"/>
                    <a:pt x="67" y="39"/>
                    <a:pt x="69" y="41"/>
                  </a:cubicBezTo>
                  <a:cubicBezTo>
                    <a:pt x="72" y="46"/>
                    <a:pt x="67" y="46"/>
                    <a:pt x="70" y="50"/>
                  </a:cubicBezTo>
                </a:path>
              </a:pathLst>
            </a:custGeom>
            <a:grpFill/>
            <a:ln w="3175" cmpd="sng">
              <a:solidFill>
                <a:srgbClr val="5B616A"/>
              </a:solidFill>
              <a:round/>
              <a:headEnd/>
              <a:tailEnd/>
            </a:ln>
          </p:spPr>
          <p:txBody>
            <a:bodyPr/>
            <a:lstStyle/>
            <a:p>
              <a:endParaRPr lang="en-GB"/>
            </a:p>
          </p:txBody>
        </p:sp>
        <p:sp>
          <p:nvSpPr>
            <p:cNvPr id="217" name="Freeform 166">
              <a:extLst>
                <a:ext uri="{FF2B5EF4-FFF2-40B4-BE49-F238E27FC236}">
                  <a16:creationId xmlns:a16="http://schemas.microsoft.com/office/drawing/2014/main" id="{9868BCA7-DC67-64EC-0052-720BD109D9D5}"/>
                </a:ext>
              </a:extLst>
            </p:cNvPr>
            <p:cNvSpPr>
              <a:spLocks/>
            </p:cNvSpPr>
            <p:nvPr/>
          </p:nvSpPr>
          <p:spPr bwMode="auto">
            <a:xfrm>
              <a:off x="5291914" y="3323481"/>
              <a:ext cx="265119" cy="221731"/>
            </a:xfrm>
            <a:custGeom>
              <a:avLst/>
              <a:gdLst/>
              <a:ahLst/>
              <a:cxnLst>
                <a:cxn ang="0">
                  <a:pos x="77" y="40"/>
                </a:cxn>
                <a:cxn ang="0">
                  <a:pos x="79" y="47"/>
                </a:cxn>
                <a:cxn ang="0">
                  <a:pos x="80" y="50"/>
                </a:cxn>
                <a:cxn ang="0">
                  <a:pos x="79" y="54"/>
                </a:cxn>
                <a:cxn ang="0">
                  <a:pos x="71" y="62"/>
                </a:cxn>
                <a:cxn ang="0">
                  <a:pos x="71" y="68"/>
                </a:cxn>
                <a:cxn ang="0">
                  <a:pos x="68" y="70"/>
                </a:cxn>
                <a:cxn ang="0">
                  <a:pos x="63" y="67"/>
                </a:cxn>
                <a:cxn ang="0">
                  <a:pos x="53" y="65"/>
                </a:cxn>
                <a:cxn ang="0">
                  <a:pos x="48" y="68"/>
                </a:cxn>
                <a:cxn ang="0">
                  <a:pos x="47" y="67"/>
                </a:cxn>
                <a:cxn ang="0">
                  <a:pos x="42" y="65"/>
                </a:cxn>
                <a:cxn ang="0">
                  <a:pos x="41" y="65"/>
                </a:cxn>
                <a:cxn ang="0">
                  <a:pos x="39" y="65"/>
                </a:cxn>
                <a:cxn ang="0">
                  <a:pos x="35" y="59"/>
                </a:cxn>
                <a:cxn ang="0">
                  <a:pos x="30" y="57"/>
                </a:cxn>
                <a:cxn ang="0">
                  <a:pos x="28" y="56"/>
                </a:cxn>
                <a:cxn ang="0">
                  <a:pos x="24" y="54"/>
                </a:cxn>
                <a:cxn ang="0">
                  <a:pos x="21" y="56"/>
                </a:cxn>
                <a:cxn ang="0">
                  <a:pos x="21" y="51"/>
                </a:cxn>
                <a:cxn ang="0">
                  <a:pos x="15" y="50"/>
                </a:cxn>
                <a:cxn ang="0">
                  <a:pos x="9" y="48"/>
                </a:cxn>
                <a:cxn ang="0">
                  <a:pos x="6" y="39"/>
                </a:cxn>
                <a:cxn ang="0">
                  <a:pos x="6" y="31"/>
                </a:cxn>
                <a:cxn ang="0">
                  <a:pos x="4" y="26"/>
                </a:cxn>
                <a:cxn ang="0">
                  <a:pos x="3" y="14"/>
                </a:cxn>
                <a:cxn ang="0">
                  <a:pos x="6" y="14"/>
                </a:cxn>
                <a:cxn ang="0">
                  <a:pos x="6" y="12"/>
                </a:cxn>
                <a:cxn ang="0">
                  <a:pos x="3" y="12"/>
                </a:cxn>
                <a:cxn ang="0">
                  <a:pos x="3" y="11"/>
                </a:cxn>
                <a:cxn ang="0">
                  <a:pos x="15" y="8"/>
                </a:cxn>
                <a:cxn ang="0">
                  <a:pos x="22" y="3"/>
                </a:cxn>
                <a:cxn ang="0">
                  <a:pos x="30" y="0"/>
                </a:cxn>
                <a:cxn ang="0">
                  <a:pos x="39" y="3"/>
                </a:cxn>
                <a:cxn ang="0">
                  <a:pos x="38" y="3"/>
                </a:cxn>
                <a:cxn ang="0">
                  <a:pos x="38" y="5"/>
                </a:cxn>
                <a:cxn ang="0">
                  <a:pos x="45" y="5"/>
                </a:cxn>
                <a:cxn ang="0">
                  <a:pos x="71" y="6"/>
                </a:cxn>
                <a:cxn ang="0">
                  <a:pos x="77" y="11"/>
                </a:cxn>
                <a:cxn ang="0">
                  <a:pos x="79" y="28"/>
                </a:cxn>
                <a:cxn ang="0">
                  <a:pos x="74" y="33"/>
                </a:cxn>
                <a:cxn ang="0">
                  <a:pos x="77" y="40"/>
                </a:cxn>
              </a:cxnLst>
              <a:rect l="0" t="0" r="r" b="b"/>
              <a:pathLst>
                <a:path w="85" h="71">
                  <a:moveTo>
                    <a:pt x="77" y="40"/>
                  </a:moveTo>
                  <a:cubicBezTo>
                    <a:pt x="79" y="43"/>
                    <a:pt x="76" y="42"/>
                    <a:pt x="79" y="47"/>
                  </a:cubicBezTo>
                  <a:cubicBezTo>
                    <a:pt x="85" y="51"/>
                    <a:pt x="79" y="48"/>
                    <a:pt x="80" y="50"/>
                  </a:cubicBezTo>
                  <a:cubicBezTo>
                    <a:pt x="82" y="51"/>
                    <a:pt x="83" y="53"/>
                    <a:pt x="79" y="54"/>
                  </a:cubicBezTo>
                  <a:cubicBezTo>
                    <a:pt x="77" y="54"/>
                    <a:pt x="72" y="59"/>
                    <a:pt x="71" y="62"/>
                  </a:cubicBezTo>
                  <a:cubicBezTo>
                    <a:pt x="68" y="65"/>
                    <a:pt x="71" y="67"/>
                    <a:pt x="71" y="68"/>
                  </a:cubicBezTo>
                  <a:cubicBezTo>
                    <a:pt x="69" y="70"/>
                    <a:pt x="74" y="71"/>
                    <a:pt x="68" y="70"/>
                  </a:cubicBezTo>
                  <a:cubicBezTo>
                    <a:pt x="63" y="68"/>
                    <a:pt x="65" y="67"/>
                    <a:pt x="63" y="67"/>
                  </a:cubicBezTo>
                  <a:cubicBezTo>
                    <a:pt x="59" y="65"/>
                    <a:pt x="54" y="65"/>
                    <a:pt x="53" y="65"/>
                  </a:cubicBezTo>
                  <a:cubicBezTo>
                    <a:pt x="50" y="65"/>
                    <a:pt x="50" y="70"/>
                    <a:pt x="48" y="68"/>
                  </a:cubicBezTo>
                  <a:cubicBezTo>
                    <a:pt x="48" y="68"/>
                    <a:pt x="47" y="68"/>
                    <a:pt x="47" y="67"/>
                  </a:cubicBezTo>
                  <a:cubicBezTo>
                    <a:pt x="48" y="64"/>
                    <a:pt x="44" y="62"/>
                    <a:pt x="42" y="65"/>
                  </a:cubicBezTo>
                  <a:cubicBezTo>
                    <a:pt x="42" y="67"/>
                    <a:pt x="41" y="67"/>
                    <a:pt x="41" y="65"/>
                  </a:cubicBezTo>
                  <a:cubicBezTo>
                    <a:pt x="41" y="65"/>
                    <a:pt x="41" y="65"/>
                    <a:pt x="39" y="65"/>
                  </a:cubicBezTo>
                  <a:cubicBezTo>
                    <a:pt x="39" y="62"/>
                    <a:pt x="38" y="61"/>
                    <a:pt x="35" y="59"/>
                  </a:cubicBezTo>
                  <a:cubicBezTo>
                    <a:pt x="32" y="57"/>
                    <a:pt x="33" y="59"/>
                    <a:pt x="30" y="57"/>
                  </a:cubicBezTo>
                  <a:cubicBezTo>
                    <a:pt x="28" y="56"/>
                    <a:pt x="32" y="56"/>
                    <a:pt x="28" y="56"/>
                  </a:cubicBezTo>
                  <a:cubicBezTo>
                    <a:pt x="25" y="54"/>
                    <a:pt x="22" y="53"/>
                    <a:pt x="24" y="54"/>
                  </a:cubicBezTo>
                  <a:cubicBezTo>
                    <a:pt x="25" y="56"/>
                    <a:pt x="24" y="59"/>
                    <a:pt x="21" y="56"/>
                  </a:cubicBezTo>
                  <a:cubicBezTo>
                    <a:pt x="16" y="51"/>
                    <a:pt x="21" y="53"/>
                    <a:pt x="21" y="51"/>
                  </a:cubicBezTo>
                  <a:cubicBezTo>
                    <a:pt x="19" y="50"/>
                    <a:pt x="19" y="51"/>
                    <a:pt x="15" y="50"/>
                  </a:cubicBezTo>
                  <a:cubicBezTo>
                    <a:pt x="9" y="47"/>
                    <a:pt x="12" y="45"/>
                    <a:pt x="9" y="48"/>
                  </a:cubicBezTo>
                  <a:cubicBezTo>
                    <a:pt x="10" y="39"/>
                    <a:pt x="7" y="43"/>
                    <a:pt x="6" y="39"/>
                  </a:cubicBezTo>
                  <a:cubicBezTo>
                    <a:pt x="6" y="36"/>
                    <a:pt x="9" y="36"/>
                    <a:pt x="6" y="31"/>
                  </a:cubicBezTo>
                  <a:cubicBezTo>
                    <a:pt x="4" y="29"/>
                    <a:pt x="9" y="29"/>
                    <a:pt x="4" y="26"/>
                  </a:cubicBezTo>
                  <a:cubicBezTo>
                    <a:pt x="0" y="23"/>
                    <a:pt x="6" y="22"/>
                    <a:pt x="3" y="14"/>
                  </a:cubicBezTo>
                  <a:cubicBezTo>
                    <a:pt x="6" y="14"/>
                    <a:pt x="6" y="15"/>
                    <a:pt x="6" y="14"/>
                  </a:cubicBezTo>
                  <a:cubicBezTo>
                    <a:pt x="6" y="12"/>
                    <a:pt x="6" y="12"/>
                    <a:pt x="6" y="12"/>
                  </a:cubicBezTo>
                  <a:cubicBezTo>
                    <a:pt x="4" y="12"/>
                    <a:pt x="4" y="14"/>
                    <a:pt x="3" y="12"/>
                  </a:cubicBezTo>
                  <a:cubicBezTo>
                    <a:pt x="3" y="11"/>
                    <a:pt x="3" y="11"/>
                    <a:pt x="3" y="11"/>
                  </a:cubicBezTo>
                  <a:cubicBezTo>
                    <a:pt x="7" y="12"/>
                    <a:pt x="7" y="9"/>
                    <a:pt x="15" y="8"/>
                  </a:cubicBezTo>
                  <a:cubicBezTo>
                    <a:pt x="22" y="6"/>
                    <a:pt x="18" y="5"/>
                    <a:pt x="22" y="3"/>
                  </a:cubicBezTo>
                  <a:cubicBezTo>
                    <a:pt x="28" y="1"/>
                    <a:pt x="22" y="1"/>
                    <a:pt x="30" y="0"/>
                  </a:cubicBezTo>
                  <a:cubicBezTo>
                    <a:pt x="36" y="0"/>
                    <a:pt x="35" y="0"/>
                    <a:pt x="39" y="3"/>
                  </a:cubicBezTo>
                  <a:cubicBezTo>
                    <a:pt x="41" y="3"/>
                    <a:pt x="39" y="5"/>
                    <a:pt x="38" y="3"/>
                  </a:cubicBezTo>
                  <a:cubicBezTo>
                    <a:pt x="36" y="0"/>
                    <a:pt x="36" y="1"/>
                    <a:pt x="38" y="5"/>
                  </a:cubicBezTo>
                  <a:cubicBezTo>
                    <a:pt x="38" y="6"/>
                    <a:pt x="44" y="6"/>
                    <a:pt x="45" y="5"/>
                  </a:cubicBezTo>
                  <a:cubicBezTo>
                    <a:pt x="56" y="6"/>
                    <a:pt x="65" y="8"/>
                    <a:pt x="71" y="6"/>
                  </a:cubicBezTo>
                  <a:cubicBezTo>
                    <a:pt x="72" y="5"/>
                    <a:pt x="77" y="8"/>
                    <a:pt x="77" y="11"/>
                  </a:cubicBezTo>
                  <a:cubicBezTo>
                    <a:pt x="79" y="20"/>
                    <a:pt x="82" y="26"/>
                    <a:pt x="79" y="28"/>
                  </a:cubicBezTo>
                  <a:cubicBezTo>
                    <a:pt x="76" y="28"/>
                    <a:pt x="71" y="31"/>
                    <a:pt x="74" y="33"/>
                  </a:cubicBezTo>
                  <a:cubicBezTo>
                    <a:pt x="80" y="34"/>
                    <a:pt x="76" y="37"/>
                    <a:pt x="77" y="40"/>
                  </a:cubicBezTo>
                </a:path>
              </a:pathLst>
            </a:custGeom>
            <a:grpFill/>
            <a:ln w="3175" cmpd="sng">
              <a:solidFill>
                <a:srgbClr val="5B616A"/>
              </a:solidFill>
              <a:round/>
              <a:headEnd/>
              <a:tailEnd/>
            </a:ln>
          </p:spPr>
          <p:txBody>
            <a:bodyPr/>
            <a:lstStyle/>
            <a:p>
              <a:endParaRPr lang="en-GB"/>
            </a:p>
          </p:txBody>
        </p:sp>
        <p:sp>
          <p:nvSpPr>
            <p:cNvPr id="218" name="Freeform 167">
              <a:extLst>
                <a:ext uri="{FF2B5EF4-FFF2-40B4-BE49-F238E27FC236}">
                  <a16:creationId xmlns:a16="http://schemas.microsoft.com/office/drawing/2014/main" id="{C74ECAE9-B4DE-EF49-1704-7EEFFDB92A4E}"/>
                </a:ext>
              </a:extLst>
            </p:cNvPr>
            <p:cNvSpPr>
              <a:spLocks/>
            </p:cNvSpPr>
            <p:nvPr/>
          </p:nvSpPr>
          <p:spPr bwMode="auto">
            <a:xfrm>
              <a:off x="4824341" y="3468088"/>
              <a:ext cx="332604" cy="314923"/>
            </a:xfrm>
            <a:custGeom>
              <a:avLst/>
              <a:gdLst/>
              <a:ahLst/>
              <a:cxnLst>
                <a:cxn ang="0">
                  <a:pos x="96" y="67"/>
                </a:cxn>
                <a:cxn ang="0">
                  <a:pos x="95" y="78"/>
                </a:cxn>
                <a:cxn ang="0">
                  <a:pos x="99" y="86"/>
                </a:cxn>
                <a:cxn ang="0">
                  <a:pos x="85" y="92"/>
                </a:cxn>
                <a:cxn ang="0">
                  <a:pos x="78" y="89"/>
                </a:cxn>
                <a:cxn ang="0">
                  <a:pos x="69" y="89"/>
                </a:cxn>
                <a:cxn ang="0">
                  <a:pos x="64" y="100"/>
                </a:cxn>
                <a:cxn ang="0">
                  <a:pos x="54" y="100"/>
                </a:cxn>
                <a:cxn ang="0">
                  <a:pos x="44" y="97"/>
                </a:cxn>
                <a:cxn ang="0">
                  <a:pos x="35" y="95"/>
                </a:cxn>
                <a:cxn ang="0">
                  <a:pos x="26" y="89"/>
                </a:cxn>
                <a:cxn ang="0">
                  <a:pos x="31" y="75"/>
                </a:cxn>
                <a:cxn ang="0">
                  <a:pos x="31" y="70"/>
                </a:cxn>
                <a:cxn ang="0">
                  <a:pos x="35" y="69"/>
                </a:cxn>
                <a:cxn ang="0">
                  <a:pos x="31" y="61"/>
                </a:cxn>
                <a:cxn ang="0">
                  <a:pos x="28" y="55"/>
                </a:cxn>
                <a:cxn ang="0">
                  <a:pos x="23" y="47"/>
                </a:cxn>
                <a:cxn ang="0">
                  <a:pos x="20" y="42"/>
                </a:cxn>
                <a:cxn ang="0">
                  <a:pos x="17" y="41"/>
                </a:cxn>
                <a:cxn ang="0">
                  <a:pos x="6" y="38"/>
                </a:cxn>
                <a:cxn ang="0">
                  <a:pos x="6" y="35"/>
                </a:cxn>
                <a:cxn ang="0">
                  <a:pos x="5" y="32"/>
                </a:cxn>
                <a:cxn ang="0">
                  <a:pos x="6" y="28"/>
                </a:cxn>
                <a:cxn ang="0">
                  <a:pos x="12" y="27"/>
                </a:cxn>
                <a:cxn ang="0">
                  <a:pos x="19" y="30"/>
                </a:cxn>
                <a:cxn ang="0">
                  <a:pos x="23" y="28"/>
                </a:cxn>
                <a:cxn ang="0">
                  <a:pos x="28" y="30"/>
                </a:cxn>
                <a:cxn ang="0">
                  <a:pos x="26" y="21"/>
                </a:cxn>
                <a:cxn ang="0">
                  <a:pos x="29" y="16"/>
                </a:cxn>
                <a:cxn ang="0">
                  <a:pos x="40" y="21"/>
                </a:cxn>
                <a:cxn ang="0">
                  <a:pos x="44" y="14"/>
                </a:cxn>
                <a:cxn ang="0">
                  <a:pos x="52" y="10"/>
                </a:cxn>
                <a:cxn ang="0">
                  <a:pos x="52" y="4"/>
                </a:cxn>
                <a:cxn ang="0">
                  <a:pos x="66" y="5"/>
                </a:cxn>
                <a:cxn ang="0">
                  <a:pos x="73" y="11"/>
                </a:cxn>
                <a:cxn ang="0">
                  <a:pos x="81" y="16"/>
                </a:cxn>
                <a:cxn ang="0">
                  <a:pos x="90" y="19"/>
                </a:cxn>
                <a:cxn ang="0">
                  <a:pos x="98" y="24"/>
                </a:cxn>
                <a:cxn ang="0">
                  <a:pos x="99" y="41"/>
                </a:cxn>
                <a:cxn ang="0">
                  <a:pos x="95" y="45"/>
                </a:cxn>
                <a:cxn ang="0">
                  <a:pos x="90" y="52"/>
                </a:cxn>
                <a:cxn ang="0">
                  <a:pos x="88" y="58"/>
                </a:cxn>
                <a:cxn ang="0">
                  <a:pos x="93" y="58"/>
                </a:cxn>
              </a:cxnLst>
              <a:rect l="0" t="0" r="r" b="b"/>
              <a:pathLst>
                <a:path w="107" h="101">
                  <a:moveTo>
                    <a:pt x="95" y="61"/>
                  </a:moveTo>
                  <a:cubicBezTo>
                    <a:pt x="93" y="64"/>
                    <a:pt x="98" y="66"/>
                    <a:pt x="96" y="67"/>
                  </a:cubicBezTo>
                  <a:cubicBezTo>
                    <a:pt x="95" y="70"/>
                    <a:pt x="90" y="69"/>
                    <a:pt x="95" y="72"/>
                  </a:cubicBezTo>
                  <a:cubicBezTo>
                    <a:pt x="99" y="75"/>
                    <a:pt x="93" y="75"/>
                    <a:pt x="95" y="78"/>
                  </a:cubicBezTo>
                  <a:cubicBezTo>
                    <a:pt x="96" y="83"/>
                    <a:pt x="101" y="80"/>
                    <a:pt x="101" y="80"/>
                  </a:cubicBezTo>
                  <a:cubicBezTo>
                    <a:pt x="102" y="81"/>
                    <a:pt x="99" y="84"/>
                    <a:pt x="99" y="86"/>
                  </a:cubicBezTo>
                  <a:cubicBezTo>
                    <a:pt x="98" y="86"/>
                    <a:pt x="93" y="89"/>
                    <a:pt x="93" y="89"/>
                  </a:cubicBezTo>
                  <a:cubicBezTo>
                    <a:pt x="93" y="92"/>
                    <a:pt x="87" y="94"/>
                    <a:pt x="85" y="92"/>
                  </a:cubicBezTo>
                  <a:cubicBezTo>
                    <a:pt x="84" y="91"/>
                    <a:pt x="84" y="94"/>
                    <a:pt x="82" y="91"/>
                  </a:cubicBezTo>
                  <a:cubicBezTo>
                    <a:pt x="81" y="89"/>
                    <a:pt x="81" y="89"/>
                    <a:pt x="78" y="89"/>
                  </a:cubicBezTo>
                  <a:cubicBezTo>
                    <a:pt x="75" y="91"/>
                    <a:pt x="78" y="89"/>
                    <a:pt x="75" y="89"/>
                  </a:cubicBezTo>
                  <a:cubicBezTo>
                    <a:pt x="72" y="89"/>
                    <a:pt x="75" y="84"/>
                    <a:pt x="69" y="89"/>
                  </a:cubicBezTo>
                  <a:cubicBezTo>
                    <a:pt x="67" y="91"/>
                    <a:pt x="64" y="91"/>
                    <a:pt x="64" y="94"/>
                  </a:cubicBezTo>
                  <a:cubicBezTo>
                    <a:pt x="66" y="97"/>
                    <a:pt x="64" y="95"/>
                    <a:pt x="64" y="100"/>
                  </a:cubicBezTo>
                  <a:cubicBezTo>
                    <a:pt x="61" y="100"/>
                    <a:pt x="63" y="101"/>
                    <a:pt x="60" y="100"/>
                  </a:cubicBezTo>
                  <a:cubicBezTo>
                    <a:pt x="58" y="100"/>
                    <a:pt x="58" y="101"/>
                    <a:pt x="54" y="100"/>
                  </a:cubicBezTo>
                  <a:cubicBezTo>
                    <a:pt x="54" y="98"/>
                    <a:pt x="54" y="97"/>
                    <a:pt x="52" y="98"/>
                  </a:cubicBezTo>
                  <a:cubicBezTo>
                    <a:pt x="43" y="92"/>
                    <a:pt x="47" y="97"/>
                    <a:pt x="44" y="97"/>
                  </a:cubicBezTo>
                  <a:cubicBezTo>
                    <a:pt x="41" y="95"/>
                    <a:pt x="41" y="98"/>
                    <a:pt x="40" y="97"/>
                  </a:cubicBezTo>
                  <a:cubicBezTo>
                    <a:pt x="38" y="95"/>
                    <a:pt x="35" y="97"/>
                    <a:pt x="35" y="95"/>
                  </a:cubicBezTo>
                  <a:cubicBezTo>
                    <a:pt x="34" y="92"/>
                    <a:pt x="29" y="94"/>
                    <a:pt x="29" y="92"/>
                  </a:cubicBezTo>
                  <a:cubicBezTo>
                    <a:pt x="29" y="89"/>
                    <a:pt x="28" y="91"/>
                    <a:pt x="26" y="89"/>
                  </a:cubicBezTo>
                  <a:cubicBezTo>
                    <a:pt x="28" y="89"/>
                    <a:pt x="29" y="87"/>
                    <a:pt x="29" y="81"/>
                  </a:cubicBezTo>
                  <a:cubicBezTo>
                    <a:pt x="31" y="75"/>
                    <a:pt x="31" y="75"/>
                    <a:pt x="31" y="75"/>
                  </a:cubicBezTo>
                  <a:cubicBezTo>
                    <a:pt x="32" y="75"/>
                    <a:pt x="31" y="73"/>
                    <a:pt x="31" y="73"/>
                  </a:cubicBezTo>
                  <a:cubicBezTo>
                    <a:pt x="29" y="75"/>
                    <a:pt x="29" y="73"/>
                    <a:pt x="31" y="70"/>
                  </a:cubicBezTo>
                  <a:cubicBezTo>
                    <a:pt x="31" y="67"/>
                    <a:pt x="32" y="66"/>
                    <a:pt x="32" y="66"/>
                  </a:cubicBezTo>
                  <a:cubicBezTo>
                    <a:pt x="34" y="66"/>
                    <a:pt x="35" y="72"/>
                    <a:pt x="35" y="69"/>
                  </a:cubicBezTo>
                  <a:cubicBezTo>
                    <a:pt x="34" y="67"/>
                    <a:pt x="35" y="66"/>
                    <a:pt x="31" y="64"/>
                  </a:cubicBezTo>
                  <a:cubicBezTo>
                    <a:pt x="28" y="61"/>
                    <a:pt x="31" y="63"/>
                    <a:pt x="31" y="61"/>
                  </a:cubicBezTo>
                  <a:cubicBezTo>
                    <a:pt x="32" y="58"/>
                    <a:pt x="29" y="58"/>
                    <a:pt x="31" y="56"/>
                  </a:cubicBezTo>
                  <a:cubicBezTo>
                    <a:pt x="31" y="55"/>
                    <a:pt x="31" y="56"/>
                    <a:pt x="28" y="55"/>
                  </a:cubicBezTo>
                  <a:cubicBezTo>
                    <a:pt x="25" y="53"/>
                    <a:pt x="22" y="50"/>
                    <a:pt x="23" y="49"/>
                  </a:cubicBezTo>
                  <a:cubicBezTo>
                    <a:pt x="25" y="49"/>
                    <a:pt x="25" y="47"/>
                    <a:pt x="23" y="47"/>
                  </a:cubicBezTo>
                  <a:cubicBezTo>
                    <a:pt x="22" y="47"/>
                    <a:pt x="25" y="44"/>
                    <a:pt x="22" y="45"/>
                  </a:cubicBezTo>
                  <a:cubicBezTo>
                    <a:pt x="19" y="45"/>
                    <a:pt x="20" y="44"/>
                    <a:pt x="20" y="42"/>
                  </a:cubicBezTo>
                  <a:cubicBezTo>
                    <a:pt x="22" y="42"/>
                    <a:pt x="20" y="42"/>
                    <a:pt x="19" y="42"/>
                  </a:cubicBezTo>
                  <a:cubicBezTo>
                    <a:pt x="16" y="42"/>
                    <a:pt x="19" y="41"/>
                    <a:pt x="17" y="41"/>
                  </a:cubicBezTo>
                  <a:cubicBezTo>
                    <a:pt x="14" y="41"/>
                    <a:pt x="14" y="39"/>
                    <a:pt x="12" y="39"/>
                  </a:cubicBezTo>
                  <a:cubicBezTo>
                    <a:pt x="9" y="38"/>
                    <a:pt x="8" y="38"/>
                    <a:pt x="6" y="38"/>
                  </a:cubicBezTo>
                  <a:cubicBezTo>
                    <a:pt x="5" y="39"/>
                    <a:pt x="6" y="38"/>
                    <a:pt x="3" y="36"/>
                  </a:cubicBezTo>
                  <a:cubicBezTo>
                    <a:pt x="0" y="35"/>
                    <a:pt x="6" y="35"/>
                    <a:pt x="6" y="35"/>
                  </a:cubicBezTo>
                  <a:cubicBezTo>
                    <a:pt x="5" y="33"/>
                    <a:pt x="3" y="35"/>
                    <a:pt x="3" y="33"/>
                  </a:cubicBezTo>
                  <a:cubicBezTo>
                    <a:pt x="3" y="33"/>
                    <a:pt x="6" y="33"/>
                    <a:pt x="5" y="32"/>
                  </a:cubicBezTo>
                  <a:cubicBezTo>
                    <a:pt x="3" y="32"/>
                    <a:pt x="2" y="33"/>
                    <a:pt x="2" y="32"/>
                  </a:cubicBezTo>
                  <a:cubicBezTo>
                    <a:pt x="2" y="30"/>
                    <a:pt x="3" y="28"/>
                    <a:pt x="6" y="28"/>
                  </a:cubicBezTo>
                  <a:cubicBezTo>
                    <a:pt x="9" y="28"/>
                    <a:pt x="6" y="27"/>
                    <a:pt x="9" y="28"/>
                  </a:cubicBezTo>
                  <a:cubicBezTo>
                    <a:pt x="11" y="28"/>
                    <a:pt x="12" y="28"/>
                    <a:pt x="12" y="27"/>
                  </a:cubicBezTo>
                  <a:cubicBezTo>
                    <a:pt x="11" y="25"/>
                    <a:pt x="12" y="27"/>
                    <a:pt x="14" y="25"/>
                  </a:cubicBezTo>
                  <a:cubicBezTo>
                    <a:pt x="16" y="25"/>
                    <a:pt x="17" y="28"/>
                    <a:pt x="19" y="30"/>
                  </a:cubicBezTo>
                  <a:cubicBezTo>
                    <a:pt x="19" y="32"/>
                    <a:pt x="20" y="28"/>
                    <a:pt x="22" y="28"/>
                  </a:cubicBezTo>
                  <a:cubicBezTo>
                    <a:pt x="23" y="27"/>
                    <a:pt x="22" y="30"/>
                    <a:pt x="23" y="28"/>
                  </a:cubicBezTo>
                  <a:cubicBezTo>
                    <a:pt x="25" y="28"/>
                    <a:pt x="23" y="28"/>
                    <a:pt x="25" y="28"/>
                  </a:cubicBezTo>
                  <a:cubicBezTo>
                    <a:pt x="26" y="28"/>
                    <a:pt x="25" y="30"/>
                    <a:pt x="28" y="30"/>
                  </a:cubicBezTo>
                  <a:cubicBezTo>
                    <a:pt x="29" y="28"/>
                    <a:pt x="28" y="28"/>
                    <a:pt x="28" y="25"/>
                  </a:cubicBezTo>
                  <a:cubicBezTo>
                    <a:pt x="28" y="24"/>
                    <a:pt x="28" y="21"/>
                    <a:pt x="26" y="21"/>
                  </a:cubicBezTo>
                  <a:cubicBezTo>
                    <a:pt x="25" y="19"/>
                    <a:pt x="26" y="19"/>
                    <a:pt x="25" y="18"/>
                  </a:cubicBezTo>
                  <a:cubicBezTo>
                    <a:pt x="25" y="14"/>
                    <a:pt x="26" y="18"/>
                    <a:pt x="29" y="16"/>
                  </a:cubicBezTo>
                  <a:cubicBezTo>
                    <a:pt x="31" y="16"/>
                    <a:pt x="29" y="21"/>
                    <a:pt x="31" y="21"/>
                  </a:cubicBezTo>
                  <a:cubicBezTo>
                    <a:pt x="35" y="19"/>
                    <a:pt x="38" y="22"/>
                    <a:pt x="40" y="21"/>
                  </a:cubicBezTo>
                  <a:cubicBezTo>
                    <a:pt x="41" y="19"/>
                    <a:pt x="43" y="19"/>
                    <a:pt x="41" y="19"/>
                  </a:cubicBezTo>
                  <a:cubicBezTo>
                    <a:pt x="41" y="19"/>
                    <a:pt x="38" y="18"/>
                    <a:pt x="44" y="14"/>
                  </a:cubicBezTo>
                  <a:cubicBezTo>
                    <a:pt x="50" y="13"/>
                    <a:pt x="50" y="13"/>
                    <a:pt x="52" y="11"/>
                  </a:cubicBezTo>
                  <a:cubicBezTo>
                    <a:pt x="52" y="10"/>
                    <a:pt x="54" y="11"/>
                    <a:pt x="52" y="10"/>
                  </a:cubicBezTo>
                  <a:cubicBezTo>
                    <a:pt x="52" y="8"/>
                    <a:pt x="54" y="8"/>
                    <a:pt x="52" y="8"/>
                  </a:cubicBezTo>
                  <a:cubicBezTo>
                    <a:pt x="52" y="7"/>
                    <a:pt x="52" y="7"/>
                    <a:pt x="52" y="4"/>
                  </a:cubicBezTo>
                  <a:cubicBezTo>
                    <a:pt x="52" y="2"/>
                    <a:pt x="54" y="0"/>
                    <a:pt x="60" y="0"/>
                  </a:cubicBezTo>
                  <a:cubicBezTo>
                    <a:pt x="63" y="7"/>
                    <a:pt x="64" y="2"/>
                    <a:pt x="66" y="5"/>
                  </a:cubicBezTo>
                  <a:cubicBezTo>
                    <a:pt x="67" y="8"/>
                    <a:pt x="67" y="5"/>
                    <a:pt x="69" y="8"/>
                  </a:cubicBezTo>
                  <a:cubicBezTo>
                    <a:pt x="70" y="10"/>
                    <a:pt x="73" y="8"/>
                    <a:pt x="73" y="11"/>
                  </a:cubicBezTo>
                  <a:cubicBezTo>
                    <a:pt x="75" y="16"/>
                    <a:pt x="76" y="10"/>
                    <a:pt x="78" y="11"/>
                  </a:cubicBezTo>
                  <a:cubicBezTo>
                    <a:pt x="79" y="11"/>
                    <a:pt x="76" y="14"/>
                    <a:pt x="81" y="16"/>
                  </a:cubicBezTo>
                  <a:cubicBezTo>
                    <a:pt x="82" y="16"/>
                    <a:pt x="82" y="19"/>
                    <a:pt x="85" y="19"/>
                  </a:cubicBezTo>
                  <a:cubicBezTo>
                    <a:pt x="88" y="19"/>
                    <a:pt x="88" y="19"/>
                    <a:pt x="90" y="19"/>
                  </a:cubicBezTo>
                  <a:cubicBezTo>
                    <a:pt x="93" y="19"/>
                    <a:pt x="92" y="22"/>
                    <a:pt x="95" y="22"/>
                  </a:cubicBezTo>
                  <a:cubicBezTo>
                    <a:pt x="96" y="22"/>
                    <a:pt x="95" y="24"/>
                    <a:pt x="98" y="24"/>
                  </a:cubicBezTo>
                  <a:cubicBezTo>
                    <a:pt x="101" y="22"/>
                    <a:pt x="102" y="24"/>
                    <a:pt x="104" y="25"/>
                  </a:cubicBezTo>
                  <a:cubicBezTo>
                    <a:pt x="107" y="25"/>
                    <a:pt x="99" y="28"/>
                    <a:pt x="99" y="41"/>
                  </a:cubicBezTo>
                  <a:cubicBezTo>
                    <a:pt x="98" y="44"/>
                    <a:pt x="96" y="41"/>
                    <a:pt x="96" y="42"/>
                  </a:cubicBezTo>
                  <a:cubicBezTo>
                    <a:pt x="95" y="44"/>
                    <a:pt x="96" y="44"/>
                    <a:pt x="95" y="45"/>
                  </a:cubicBezTo>
                  <a:cubicBezTo>
                    <a:pt x="93" y="45"/>
                    <a:pt x="95" y="47"/>
                    <a:pt x="92" y="49"/>
                  </a:cubicBezTo>
                  <a:cubicBezTo>
                    <a:pt x="90" y="49"/>
                    <a:pt x="93" y="50"/>
                    <a:pt x="90" y="52"/>
                  </a:cubicBezTo>
                  <a:cubicBezTo>
                    <a:pt x="87" y="53"/>
                    <a:pt x="90" y="55"/>
                    <a:pt x="88" y="56"/>
                  </a:cubicBezTo>
                  <a:cubicBezTo>
                    <a:pt x="85" y="58"/>
                    <a:pt x="87" y="58"/>
                    <a:pt x="88" y="58"/>
                  </a:cubicBezTo>
                  <a:cubicBezTo>
                    <a:pt x="92" y="56"/>
                    <a:pt x="88" y="55"/>
                    <a:pt x="92" y="55"/>
                  </a:cubicBezTo>
                  <a:cubicBezTo>
                    <a:pt x="95" y="53"/>
                    <a:pt x="93" y="56"/>
                    <a:pt x="93" y="58"/>
                  </a:cubicBezTo>
                  <a:cubicBezTo>
                    <a:pt x="93" y="58"/>
                    <a:pt x="95" y="58"/>
                    <a:pt x="95" y="61"/>
                  </a:cubicBezTo>
                </a:path>
              </a:pathLst>
            </a:custGeom>
            <a:grpFill/>
            <a:ln w="3175" cmpd="sng">
              <a:solidFill>
                <a:srgbClr val="5B616A"/>
              </a:solidFill>
              <a:round/>
              <a:headEnd/>
              <a:tailEnd/>
            </a:ln>
          </p:spPr>
          <p:txBody>
            <a:bodyPr/>
            <a:lstStyle/>
            <a:p>
              <a:endParaRPr lang="en-GB"/>
            </a:p>
          </p:txBody>
        </p:sp>
        <p:sp>
          <p:nvSpPr>
            <p:cNvPr id="219" name="Freeform 168">
              <a:extLst>
                <a:ext uri="{FF2B5EF4-FFF2-40B4-BE49-F238E27FC236}">
                  <a16:creationId xmlns:a16="http://schemas.microsoft.com/office/drawing/2014/main" id="{89C60830-AFD1-C45C-F887-CA95BBD8B9AE}"/>
                </a:ext>
              </a:extLst>
            </p:cNvPr>
            <p:cNvSpPr>
              <a:spLocks/>
            </p:cNvSpPr>
            <p:nvPr/>
          </p:nvSpPr>
          <p:spPr bwMode="auto">
            <a:xfrm>
              <a:off x="4705439" y="3787831"/>
              <a:ext cx="99621" cy="184776"/>
            </a:xfrm>
            <a:custGeom>
              <a:avLst/>
              <a:gdLst/>
              <a:ahLst/>
              <a:cxnLst>
                <a:cxn ang="0">
                  <a:pos x="8" y="3"/>
                </a:cxn>
                <a:cxn ang="0">
                  <a:pos x="14" y="0"/>
                </a:cxn>
                <a:cxn ang="0">
                  <a:pos x="13" y="3"/>
                </a:cxn>
                <a:cxn ang="0">
                  <a:pos x="17" y="3"/>
                </a:cxn>
                <a:cxn ang="0">
                  <a:pos x="23" y="2"/>
                </a:cxn>
                <a:cxn ang="0">
                  <a:pos x="28" y="6"/>
                </a:cxn>
                <a:cxn ang="0">
                  <a:pos x="23" y="14"/>
                </a:cxn>
                <a:cxn ang="0">
                  <a:pos x="23" y="23"/>
                </a:cxn>
                <a:cxn ang="0">
                  <a:pos x="20" y="28"/>
                </a:cxn>
                <a:cxn ang="0">
                  <a:pos x="20" y="33"/>
                </a:cxn>
                <a:cxn ang="0">
                  <a:pos x="22" y="37"/>
                </a:cxn>
                <a:cxn ang="0">
                  <a:pos x="22" y="43"/>
                </a:cxn>
                <a:cxn ang="0">
                  <a:pos x="22" y="47"/>
                </a:cxn>
                <a:cxn ang="0">
                  <a:pos x="19" y="54"/>
                </a:cxn>
                <a:cxn ang="0">
                  <a:pos x="14" y="57"/>
                </a:cxn>
                <a:cxn ang="0">
                  <a:pos x="8" y="57"/>
                </a:cxn>
                <a:cxn ang="0">
                  <a:pos x="8" y="54"/>
                </a:cxn>
                <a:cxn ang="0">
                  <a:pos x="8" y="45"/>
                </a:cxn>
                <a:cxn ang="0">
                  <a:pos x="5" y="42"/>
                </a:cxn>
                <a:cxn ang="0">
                  <a:pos x="5" y="40"/>
                </a:cxn>
                <a:cxn ang="0">
                  <a:pos x="3" y="39"/>
                </a:cxn>
                <a:cxn ang="0">
                  <a:pos x="3" y="33"/>
                </a:cxn>
                <a:cxn ang="0">
                  <a:pos x="6" y="28"/>
                </a:cxn>
                <a:cxn ang="0">
                  <a:pos x="8" y="22"/>
                </a:cxn>
                <a:cxn ang="0">
                  <a:pos x="9" y="11"/>
                </a:cxn>
                <a:cxn ang="0">
                  <a:pos x="8" y="6"/>
                </a:cxn>
                <a:cxn ang="0">
                  <a:pos x="8" y="3"/>
                </a:cxn>
              </a:cxnLst>
              <a:rect l="0" t="0" r="r" b="b"/>
              <a:pathLst>
                <a:path w="32" h="59">
                  <a:moveTo>
                    <a:pt x="8" y="3"/>
                  </a:moveTo>
                  <a:cubicBezTo>
                    <a:pt x="13" y="0"/>
                    <a:pt x="13" y="0"/>
                    <a:pt x="14" y="0"/>
                  </a:cubicBezTo>
                  <a:cubicBezTo>
                    <a:pt x="16" y="2"/>
                    <a:pt x="11" y="3"/>
                    <a:pt x="13" y="3"/>
                  </a:cubicBezTo>
                  <a:cubicBezTo>
                    <a:pt x="14" y="5"/>
                    <a:pt x="14" y="2"/>
                    <a:pt x="17" y="3"/>
                  </a:cubicBezTo>
                  <a:cubicBezTo>
                    <a:pt x="22" y="5"/>
                    <a:pt x="19" y="2"/>
                    <a:pt x="23" y="2"/>
                  </a:cubicBezTo>
                  <a:cubicBezTo>
                    <a:pt x="28" y="3"/>
                    <a:pt x="25" y="5"/>
                    <a:pt x="28" y="6"/>
                  </a:cubicBezTo>
                  <a:cubicBezTo>
                    <a:pt x="32" y="6"/>
                    <a:pt x="23" y="12"/>
                    <a:pt x="23" y="14"/>
                  </a:cubicBezTo>
                  <a:cubicBezTo>
                    <a:pt x="25" y="22"/>
                    <a:pt x="22" y="22"/>
                    <a:pt x="23" y="23"/>
                  </a:cubicBezTo>
                  <a:cubicBezTo>
                    <a:pt x="23" y="26"/>
                    <a:pt x="23" y="28"/>
                    <a:pt x="20" y="28"/>
                  </a:cubicBezTo>
                  <a:cubicBezTo>
                    <a:pt x="17" y="28"/>
                    <a:pt x="20" y="28"/>
                    <a:pt x="20" y="33"/>
                  </a:cubicBezTo>
                  <a:cubicBezTo>
                    <a:pt x="22" y="36"/>
                    <a:pt x="25" y="33"/>
                    <a:pt x="22" y="37"/>
                  </a:cubicBezTo>
                  <a:cubicBezTo>
                    <a:pt x="19" y="42"/>
                    <a:pt x="20" y="43"/>
                    <a:pt x="22" y="43"/>
                  </a:cubicBezTo>
                  <a:cubicBezTo>
                    <a:pt x="23" y="43"/>
                    <a:pt x="25" y="43"/>
                    <a:pt x="22" y="47"/>
                  </a:cubicBezTo>
                  <a:cubicBezTo>
                    <a:pt x="19" y="48"/>
                    <a:pt x="19" y="53"/>
                    <a:pt x="19" y="54"/>
                  </a:cubicBezTo>
                  <a:cubicBezTo>
                    <a:pt x="16" y="56"/>
                    <a:pt x="17" y="59"/>
                    <a:pt x="14" y="57"/>
                  </a:cubicBezTo>
                  <a:cubicBezTo>
                    <a:pt x="9" y="56"/>
                    <a:pt x="8" y="56"/>
                    <a:pt x="8" y="57"/>
                  </a:cubicBezTo>
                  <a:cubicBezTo>
                    <a:pt x="6" y="57"/>
                    <a:pt x="6" y="57"/>
                    <a:pt x="8" y="54"/>
                  </a:cubicBezTo>
                  <a:cubicBezTo>
                    <a:pt x="9" y="47"/>
                    <a:pt x="6" y="48"/>
                    <a:pt x="8" y="45"/>
                  </a:cubicBezTo>
                  <a:cubicBezTo>
                    <a:pt x="9" y="40"/>
                    <a:pt x="6" y="40"/>
                    <a:pt x="5" y="42"/>
                  </a:cubicBezTo>
                  <a:cubicBezTo>
                    <a:pt x="5" y="40"/>
                    <a:pt x="5" y="40"/>
                    <a:pt x="5" y="40"/>
                  </a:cubicBezTo>
                  <a:cubicBezTo>
                    <a:pt x="5" y="39"/>
                    <a:pt x="6" y="39"/>
                    <a:pt x="3" y="39"/>
                  </a:cubicBezTo>
                  <a:cubicBezTo>
                    <a:pt x="0" y="39"/>
                    <a:pt x="5" y="34"/>
                    <a:pt x="3" y="33"/>
                  </a:cubicBezTo>
                  <a:cubicBezTo>
                    <a:pt x="3" y="29"/>
                    <a:pt x="5" y="33"/>
                    <a:pt x="6" y="28"/>
                  </a:cubicBezTo>
                  <a:cubicBezTo>
                    <a:pt x="8" y="23"/>
                    <a:pt x="8" y="23"/>
                    <a:pt x="8" y="22"/>
                  </a:cubicBezTo>
                  <a:cubicBezTo>
                    <a:pt x="8" y="20"/>
                    <a:pt x="11" y="14"/>
                    <a:pt x="9" y="11"/>
                  </a:cubicBezTo>
                  <a:cubicBezTo>
                    <a:pt x="8" y="9"/>
                    <a:pt x="8" y="8"/>
                    <a:pt x="8" y="6"/>
                  </a:cubicBezTo>
                  <a:cubicBezTo>
                    <a:pt x="8" y="5"/>
                    <a:pt x="6" y="5"/>
                    <a:pt x="8" y="3"/>
                  </a:cubicBezTo>
                </a:path>
              </a:pathLst>
            </a:custGeom>
            <a:grpFill/>
            <a:ln w="3175" cmpd="sng">
              <a:solidFill>
                <a:srgbClr val="5B616A"/>
              </a:solidFill>
              <a:round/>
              <a:headEnd/>
              <a:tailEnd/>
            </a:ln>
          </p:spPr>
          <p:txBody>
            <a:bodyPr/>
            <a:lstStyle/>
            <a:p>
              <a:endParaRPr lang="en-GB"/>
            </a:p>
          </p:txBody>
        </p:sp>
        <p:sp>
          <p:nvSpPr>
            <p:cNvPr id="220" name="Freeform 169">
              <a:extLst>
                <a:ext uri="{FF2B5EF4-FFF2-40B4-BE49-F238E27FC236}">
                  <a16:creationId xmlns:a16="http://schemas.microsoft.com/office/drawing/2014/main" id="{FE1FD716-ACC1-EBF4-9AC1-70B9F06953E7}"/>
                </a:ext>
              </a:extLst>
            </p:cNvPr>
            <p:cNvSpPr>
              <a:spLocks/>
            </p:cNvSpPr>
            <p:nvPr/>
          </p:nvSpPr>
          <p:spPr bwMode="auto">
            <a:xfrm>
              <a:off x="5160158" y="3760517"/>
              <a:ext cx="25709" cy="56236"/>
            </a:xfrm>
            <a:custGeom>
              <a:avLst/>
              <a:gdLst/>
              <a:ahLst/>
              <a:cxnLst>
                <a:cxn ang="0">
                  <a:pos x="7" y="0"/>
                </a:cxn>
                <a:cxn ang="0">
                  <a:pos x="5" y="3"/>
                </a:cxn>
                <a:cxn ang="0">
                  <a:pos x="2" y="4"/>
                </a:cxn>
                <a:cxn ang="0">
                  <a:pos x="0" y="12"/>
                </a:cxn>
                <a:cxn ang="0">
                  <a:pos x="0" y="13"/>
                </a:cxn>
                <a:cxn ang="0">
                  <a:pos x="2" y="13"/>
                </a:cxn>
                <a:cxn ang="0">
                  <a:pos x="2" y="16"/>
                </a:cxn>
                <a:cxn ang="0">
                  <a:pos x="5" y="18"/>
                </a:cxn>
                <a:cxn ang="0">
                  <a:pos x="5" y="16"/>
                </a:cxn>
                <a:cxn ang="0">
                  <a:pos x="7" y="12"/>
                </a:cxn>
                <a:cxn ang="0">
                  <a:pos x="8" y="7"/>
                </a:cxn>
                <a:cxn ang="0">
                  <a:pos x="7" y="3"/>
                </a:cxn>
                <a:cxn ang="0">
                  <a:pos x="7" y="0"/>
                </a:cxn>
              </a:cxnLst>
              <a:rect l="0" t="0" r="r" b="b"/>
              <a:pathLst>
                <a:path w="8" h="18">
                  <a:moveTo>
                    <a:pt x="7" y="0"/>
                  </a:moveTo>
                  <a:cubicBezTo>
                    <a:pt x="5" y="0"/>
                    <a:pt x="7" y="4"/>
                    <a:pt x="5" y="3"/>
                  </a:cubicBezTo>
                  <a:cubicBezTo>
                    <a:pt x="3" y="3"/>
                    <a:pt x="2" y="4"/>
                    <a:pt x="2" y="4"/>
                  </a:cubicBezTo>
                  <a:cubicBezTo>
                    <a:pt x="0" y="4"/>
                    <a:pt x="0" y="12"/>
                    <a:pt x="0" y="12"/>
                  </a:cubicBezTo>
                  <a:cubicBezTo>
                    <a:pt x="2" y="12"/>
                    <a:pt x="2" y="12"/>
                    <a:pt x="0" y="13"/>
                  </a:cubicBezTo>
                  <a:cubicBezTo>
                    <a:pt x="0" y="13"/>
                    <a:pt x="0" y="13"/>
                    <a:pt x="2" y="13"/>
                  </a:cubicBezTo>
                  <a:cubicBezTo>
                    <a:pt x="3" y="15"/>
                    <a:pt x="0" y="15"/>
                    <a:pt x="2" y="16"/>
                  </a:cubicBezTo>
                  <a:cubicBezTo>
                    <a:pt x="5" y="18"/>
                    <a:pt x="3" y="18"/>
                    <a:pt x="5" y="18"/>
                  </a:cubicBezTo>
                  <a:cubicBezTo>
                    <a:pt x="7" y="18"/>
                    <a:pt x="5" y="16"/>
                    <a:pt x="5" y="16"/>
                  </a:cubicBezTo>
                  <a:cubicBezTo>
                    <a:pt x="7" y="15"/>
                    <a:pt x="7" y="13"/>
                    <a:pt x="7" y="12"/>
                  </a:cubicBezTo>
                  <a:cubicBezTo>
                    <a:pt x="7" y="10"/>
                    <a:pt x="8" y="10"/>
                    <a:pt x="8" y="7"/>
                  </a:cubicBezTo>
                  <a:cubicBezTo>
                    <a:pt x="8" y="3"/>
                    <a:pt x="7" y="4"/>
                    <a:pt x="7" y="3"/>
                  </a:cubicBezTo>
                  <a:cubicBezTo>
                    <a:pt x="8" y="1"/>
                    <a:pt x="8" y="0"/>
                    <a:pt x="7" y="0"/>
                  </a:cubicBezTo>
                </a:path>
              </a:pathLst>
            </a:custGeom>
            <a:grpFill/>
            <a:ln w="3175" cmpd="sng">
              <a:solidFill>
                <a:srgbClr val="5B616A"/>
              </a:solidFill>
              <a:round/>
              <a:headEnd/>
              <a:tailEnd/>
            </a:ln>
          </p:spPr>
          <p:txBody>
            <a:bodyPr/>
            <a:lstStyle/>
            <a:p>
              <a:endParaRPr lang="en-GB"/>
            </a:p>
          </p:txBody>
        </p:sp>
        <p:sp>
          <p:nvSpPr>
            <p:cNvPr id="221" name="Freeform 170">
              <a:extLst>
                <a:ext uri="{FF2B5EF4-FFF2-40B4-BE49-F238E27FC236}">
                  <a16:creationId xmlns:a16="http://schemas.microsoft.com/office/drawing/2014/main" id="{C35BB9FC-B820-56EF-D826-969FF4CAB652}"/>
                </a:ext>
              </a:extLst>
            </p:cNvPr>
            <p:cNvSpPr>
              <a:spLocks noEditPoints="1"/>
            </p:cNvSpPr>
            <p:nvPr/>
          </p:nvSpPr>
          <p:spPr bwMode="auto">
            <a:xfrm>
              <a:off x="5103921" y="3614302"/>
              <a:ext cx="306895" cy="367946"/>
            </a:xfrm>
            <a:custGeom>
              <a:avLst/>
              <a:gdLst/>
              <a:ahLst/>
              <a:cxnLst>
                <a:cxn ang="0">
                  <a:pos x="54" y="15"/>
                </a:cxn>
                <a:cxn ang="0">
                  <a:pos x="47" y="22"/>
                </a:cxn>
                <a:cxn ang="0">
                  <a:pos x="50" y="36"/>
                </a:cxn>
                <a:cxn ang="0">
                  <a:pos x="67" y="57"/>
                </a:cxn>
                <a:cxn ang="0">
                  <a:pos x="87" y="68"/>
                </a:cxn>
                <a:cxn ang="0">
                  <a:pos x="96" y="79"/>
                </a:cxn>
                <a:cxn ang="0">
                  <a:pos x="90" y="76"/>
                </a:cxn>
                <a:cxn ang="0">
                  <a:pos x="81" y="81"/>
                </a:cxn>
                <a:cxn ang="0">
                  <a:pos x="84" y="92"/>
                </a:cxn>
                <a:cxn ang="0">
                  <a:pos x="75" y="102"/>
                </a:cxn>
                <a:cxn ang="0">
                  <a:pos x="76" y="95"/>
                </a:cxn>
                <a:cxn ang="0">
                  <a:pos x="70" y="79"/>
                </a:cxn>
                <a:cxn ang="0">
                  <a:pos x="63" y="71"/>
                </a:cxn>
                <a:cxn ang="0">
                  <a:pos x="47" y="61"/>
                </a:cxn>
                <a:cxn ang="0">
                  <a:pos x="38" y="53"/>
                </a:cxn>
                <a:cxn ang="0">
                  <a:pos x="32" y="42"/>
                </a:cxn>
                <a:cxn ang="0">
                  <a:pos x="19" y="31"/>
                </a:cxn>
                <a:cxn ang="0">
                  <a:pos x="11" y="33"/>
                </a:cxn>
                <a:cxn ang="0">
                  <a:pos x="5" y="25"/>
                </a:cxn>
                <a:cxn ang="0">
                  <a:pos x="5" y="14"/>
                </a:cxn>
                <a:cxn ang="0">
                  <a:pos x="14" y="12"/>
                </a:cxn>
                <a:cxn ang="0">
                  <a:pos x="17" y="8"/>
                </a:cxn>
                <a:cxn ang="0">
                  <a:pos x="22" y="14"/>
                </a:cxn>
                <a:cxn ang="0">
                  <a:pos x="25" y="6"/>
                </a:cxn>
                <a:cxn ang="0">
                  <a:pos x="31" y="9"/>
                </a:cxn>
                <a:cxn ang="0">
                  <a:pos x="34" y="6"/>
                </a:cxn>
                <a:cxn ang="0">
                  <a:pos x="37" y="3"/>
                </a:cxn>
                <a:cxn ang="0">
                  <a:pos x="44" y="0"/>
                </a:cxn>
                <a:cxn ang="0">
                  <a:pos x="47" y="3"/>
                </a:cxn>
                <a:cxn ang="0">
                  <a:pos x="57" y="9"/>
                </a:cxn>
                <a:cxn ang="0">
                  <a:pos x="58" y="14"/>
                </a:cxn>
                <a:cxn ang="0">
                  <a:pos x="57" y="15"/>
                </a:cxn>
                <a:cxn ang="0">
                  <a:pos x="61" y="112"/>
                </a:cxn>
                <a:cxn ang="0">
                  <a:pos x="70" y="115"/>
                </a:cxn>
                <a:cxn ang="0">
                  <a:pos x="73" y="99"/>
                </a:cxn>
                <a:cxn ang="0">
                  <a:pos x="57" y="101"/>
                </a:cxn>
                <a:cxn ang="0">
                  <a:pos x="49" y="104"/>
                </a:cxn>
                <a:cxn ang="0">
                  <a:pos x="17" y="79"/>
                </a:cxn>
                <a:cxn ang="0">
                  <a:pos x="20" y="92"/>
                </a:cxn>
                <a:cxn ang="0">
                  <a:pos x="28" y="84"/>
                </a:cxn>
                <a:cxn ang="0">
                  <a:pos x="26" y="68"/>
                </a:cxn>
                <a:cxn ang="0">
                  <a:pos x="14" y="71"/>
                </a:cxn>
              </a:cxnLst>
              <a:rect l="0" t="0" r="r" b="b"/>
              <a:pathLst>
                <a:path w="98" h="118">
                  <a:moveTo>
                    <a:pt x="57" y="15"/>
                  </a:moveTo>
                  <a:cubicBezTo>
                    <a:pt x="55" y="17"/>
                    <a:pt x="57" y="14"/>
                    <a:pt x="54" y="15"/>
                  </a:cubicBezTo>
                  <a:cubicBezTo>
                    <a:pt x="50" y="17"/>
                    <a:pt x="50" y="20"/>
                    <a:pt x="49" y="19"/>
                  </a:cubicBezTo>
                  <a:cubicBezTo>
                    <a:pt x="47" y="17"/>
                    <a:pt x="46" y="20"/>
                    <a:pt x="47" y="22"/>
                  </a:cubicBezTo>
                  <a:cubicBezTo>
                    <a:pt x="49" y="23"/>
                    <a:pt x="50" y="25"/>
                    <a:pt x="49" y="26"/>
                  </a:cubicBezTo>
                  <a:cubicBezTo>
                    <a:pt x="46" y="26"/>
                    <a:pt x="47" y="33"/>
                    <a:pt x="50" y="36"/>
                  </a:cubicBezTo>
                  <a:cubicBezTo>
                    <a:pt x="54" y="37"/>
                    <a:pt x="55" y="40"/>
                    <a:pt x="57" y="40"/>
                  </a:cubicBezTo>
                  <a:cubicBezTo>
                    <a:pt x="60" y="40"/>
                    <a:pt x="58" y="48"/>
                    <a:pt x="67" y="57"/>
                  </a:cubicBezTo>
                  <a:cubicBezTo>
                    <a:pt x="70" y="61"/>
                    <a:pt x="82" y="57"/>
                    <a:pt x="78" y="62"/>
                  </a:cubicBezTo>
                  <a:cubicBezTo>
                    <a:pt x="73" y="65"/>
                    <a:pt x="85" y="67"/>
                    <a:pt x="87" y="68"/>
                  </a:cubicBezTo>
                  <a:cubicBezTo>
                    <a:pt x="87" y="70"/>
                    <a:pt x="89" y="71"/>
                    <a:pt x="92" y="73"/>
                  </a:cubicBezTo>
                  <a:cubicBezTo>
                    <a:pt x="93" y="75"/>
                    <a:pt x="98" y="76"/>
                    <a:pt x="96" y="79"/>
                  </a:cubicBezTo>
                  <a:cubicBezTo>
                    <a:pt x="96" y="82"/>
                    <a:pt x="98" y="82"/>
                    <a:pt x="95" y="82"/>
                  </a:cubicBezTo>
                  <a:cubicBezTo>
                    <a:pt x="92" y="82"/>
                    <a:pt x="93" y="76"/>
                    <a:pt x="90" y="76"/>
                  </a:cubicBezTo>
                  <a:cubicBezTo>
                    <a:pt x="87" y="76"/>
                    <a:pt x="87" y="75"/>
                    <a:pt x="84" y="76"/>
                  </a:cubicBezTo>
                  <a:cubicBezTo>
                    <a:pt x="81" y="78"/>
                    <a:pt x="82" y="79"/>
                    <a:pt x="81" y="81"/>
                  </a:cubicBezTo>
                  <a:cubicBezTo>
                    <a:pt x="79" y="84"/>
                    <a:pt x="81" y="84"/>
                    <a:pt x="82" y="85"/>
                  </a:cubicBezTo>
                  <a:cubicBezTo>
                    <a:pt x="85" y="85"/>
                    <a:pt x="89" y="90"/>
                    <a:pt x="84" y="92"/>
                  </a:cubicBezTo>
                  <a:cubicBezTo>
                    <a:pt x="81" y="95"/>
                    <a:pt x="82" y="96"/>
                    <a:pt x="81" y="99"/>
                  </a:cubicBezTo>
                  <a:cubicBezTo>
                    <a:pt x="78" y="101"/>
                    <a:pt x="78" y="106"/>
                    <a:pt x="75" y="102"/>
                  </a:cubicBezTo>
                  <a:cubicBezTo>
                    <a:pt x="73" y="102"/>
                    <a:pt x="73" y="101"/>
                    <a:pt x="75" y="98"/>
                  </a:cubicBezTo>
                  <a:cubicBezTo>
                    <a:pt x="76" y="96"/>
                    <a:pt x="75" y="96"/>
                    <a:pt x="76" y="95"/>
                  </a:cubicBezTo>
                  <a:cubicBezTo>
                    <a:pt x="78" y="93"/>
                    <a:pt x="78" y="93"/>
                    <a:pt x="76" y="85"/>
                  </a:cubicBezTo>
                  <a:cubicBezTo>
                    <a:pt x="75" y="79"/>
                    <a:pt x="73" y="81"/>
                    <a:pt x="70" y="79"/>
                  </a:cubicBezTo>
                  <a:cubicBezTo>
                    <a:pt x="66" y="76"/>
                    <a:pt x="70" y="73"/>
                    <a:pt x="66" y="73"/>
                  </a:cubicBezTo>
                  <a:cubicBezTo>
                    <a:pt x="63" y="75"/>
                    <a:pt x="66" y="71"/>
                    <a:pt x="63" y="71"/>
                  </a:cubicBezTo>
                  <a:cubicBezTo>
                    <a:pt x="60" y="71"/>
                    <a:pt x="61" y="67"/>
                    <a:pt x="58" y="67"/>
                  </a:cubicBezTo>
                  <a:cubicBezTo>
                    <a:pt x="55" y="67"/>
                    <a:pt x="50" y="65"/>
                    <a:pt x="47" y="61"/>
                  </a:cubicBezTo>
                  <a:cubicBezTo>
                    <a:pt x="44" y="57"/>
                    <a:pt x="44" y="61"/>
                    <a:pt x="43" y="57"/>
                  </a:cubicBezTo>
                  <a:cubicBezTo>
                    <a:pt x="43" y="53"/>
                    <a:pt x="38" y="54"/>
                    <a:pt x="38" y="53"/>
                  </a:cubicBezTo>
                  <a:cubicBezTo>
                    <a:pt x="38" y="51"/>
                    <a:pt x="38" y="51"/>
                    <a:pt x="35" y="48"/>
                  </a:cubicBezTo>
                  <a:cubicBezTo>
                    <a:pt x="32" y="47"/>
                    <a:pt x="35" y="45"/>
                    <a:pt x="32" y="42"/>
                  </a:cubicBezTo>
                  <a:cubicBezTo>
                    <a:pt x="31" y="40"/>
                    <a:pt x="32" y="34"/>
                    <a:pt x="28" y="34"/>
                  </a:cubicBezTo>
                  <a:cubicBezTo>
                    <a:pt x="25" y="36"/>
                    <a:pt x="23" y="29"/>
                    <a:pt x="19" y="31"/>
                  </a:cubicBezTo>
                  <a:cubicBezTo>
                    <a:pt x="15" y="33"/>
                    <a:pt x="19" y="36"/>
                    <a:pt x="9" y="39"/>
                  </a:cubicBezTo>
                  <a:cubicBezTo>
                    <a:pt x="9" y="37"/>
                    <a:pt x="12" y="34"/>
                    <a:pt x="11" y="33"/>
                  </a:cubicBezTo>
                  <a:cubicBezTo>
                    <a:pt x="11" y="33"/>
                    <a:pt x="6" y="36"/>
                    <a:pt x="5" y="31"/>
                  </a:cubicBezTo>
                  <a:cubicBezTo>
                    <a:pt x="3" y="28"/>
                    <a:pt x="9" y="28"/>
                    <a:pt x="5" y="25"/>
                  </a:cubicBezTo>
                  <a:cubicBezTo>
                    <a:pt x="0" y="22"/>
                    <a:pt x="5" y="23"/>
                    <a:pt x="6" y="20"/>
                  </a:cubicBezTo>
                  <a:cubicBezTo>
                    <a:pt x="8" y="19"/>
                    <a:pt x="3" y="17"/>
                    <a:pt x="5" y="14"/>
                  </a:cubicBezTo>
                  <a:cubicBezTo>
                    <a:pt x="6" y="14"/>
                    <a:pt x="6" y="14"/>
                    <a:pt x="9" y="14"/>
                  </a:cubicBezTo>
                  <a:cubicBezTo>
                    <a:pt x="11" y="12"/>
                    <a:pt x="11" y="14"/>
                    <a:pt x="14" y="12"/>
                  </a:cubicBezTo>
                  <a:cubicBezTo>
                    <a:pt x="17" y="9"/>
                    <a:pt x="14" y="9"/>
                    <a:pt x="15" y="9"/>
                  </a:cubicBezTo>
                  <a:cubicBezTo>
                    <a:pt x="15" y="8"/>
                    <a:pt x="17" y="6"/>
                    <a:pt x="17" y="8"/>
                  </a:cubicBezTo>
                  <a:cubicBezTo>
                    <a:pt x="17" y="8"/>
                    <a:pt x="17" y="9"/>
                    <a:pt x="19" y="11"/>
                  </a:cubicBezTo>
                  <a:cubicBezTo>
                    <a:pt x="20" y="12"/>
                    <a:pt x="20" y="15"/>
                    <a:pt x="22" y="14"/>
                  </a:cubicBezTo>
                  <a:cubicBezTo>
                    <a:pt x="23" y="14"/>
                    <a:pt x="20" y="12"/>
                    <a:pt x="23" y="11"/>
                  </a:cubicBezTo>
                  <a:cubicBezTo>
                    <a:pt x="25" y="9"/>
                    <a:pt x="23" y="6"/>
                    <a:pt x="25" y="6"/>
                  </a:cubicBezTo>
                  <a:cubicBezTo>
                    <a:pt x="26" y="6"/>
                    <a:pt x="26" y="9"/>
                    <a:pt x="28" y="9"/>
                  </a:cubicBezTo>
                  <a:cubicBezTo>
                    <a:pt x="29" y="8"/>
                    <a:pt x="29" y="11"/>
                    <a:pt x="31" y="9"/>
                  </a:cubicBezTo>
                  <a:cubicBezTo>
                    <a:pt x="32" y="9"/>
                    <a:pt x="29" y="6"/>
                    <a:pt x="31" y="6"/>
                  </a:cubicBezTo>
                  <a:cubicBezTo>
                    <a:pt x="31" y="5"/>
                    <a:pt x="32" y="8"/>
                    <a:pt x="34" y="6"/>
                  </a:cubicBezTo>
                  <a:cubicBezTo>
                    <a:pt x="34" y="6"/>
                    <a:pt x="32" y="5"/>
                    <a:pt x="34" y="1"/>
                  </a:cubicBezTo>
                  <a:cubicBezTo>
                    <a:pt x="35" y="1"/>
                    <a:pt x="35" y="5"/>
                    <a:pt x="37" y="3"/>
                  </a:cubicBezTo>
                  <a:cubicBezTo>
                    <a:pt x="38" y="3"/>
                    <a:pt x="38" y="1"/>
                    <a:pt x="40" y="1"/>
                  </a:cubicBezTo>
                  <a:cubicBezTo>
                    <a:pt x="41" y="0"/>
                    <a:pt x="41" y="1"/>
                    <a:pt x="44" y="0"/>
                  </a:cubicBezTo>
                  <a:cubicBezTo>
                    <a:pt x="49" y="0"/>
                    <a:pt x="46" y="0"/>
                    <a:pt x="46" y="1"/>
                  </a:cubicBezTo>
                  <a:cubicBezTo>
                    <a:pt x="47" y="1"/>
                    <a:pt x="47" y="1"/>
                    <a:pt x="47" y="3"/>
                  </a:cubicBezTo>
                  <a:cubicBezTo>
                    <a:pt x="47" y="5"/>
                    <a:pt x="50" y="6"/>
                    <a:pt x="58" y="6"/>
                  </a:cubicBezTo>
                  <a:cubicBezTo>
                    <a:pt x="58" y="8"/>
                    <a:pt x="57" y="8"/>
                    <a:pt x="57" y="9"/>
                  </a:cubicBezTo>
                  <a:cubicBezTo>
                    <a:pt x="57" y="11"/>
                    <a:pt x="60" y="9"/>
                    <a:pt x="58" y="11"/>
                  </a:cubicBezTo>
                  <a:cubicBezTo>
                    <a:pt x="57" y="12"/>
                    <a:pt x="57" y="14"/>
                    <a:pt x="58" y="14"/>
                  </a:cubicBezTo>
                  <a:cubicBezTo>
                    <a:pt x="60" y="15"/>
                    <a:pt x="61" y="17"/>
                    <a:pt x="58" y="17"/>
                  </a:cubicBezTo>
                  <a:cubicBezTo>
                    <a:pt x="58" y="17"/>
                    <a:pt x="60" y="15"/>
                    <a:pt x="57" y="15"/>
                  </a:cubicBezTo>
                  <a:close/>
                  <a:moveTo>
                    <a:pt x="54" y="107"/>
                  </a:moveTo>
                  <a:cubicBezTo>
                    <a:pt x="55" y="109"/>
                    <a:pt x="58" y="112"/>
                    <a:pt x="61" y="112"/>
                  </a:cubicBezTo>
                  <a:cubicBezTo>
                    <a:pt x="64" y="112"/>
                    <a:pt x="64" y="115"/>
                    <a:pt x="67" y="115"/>
                  </a:cubicBezTo>
                  <a:cubicBezTo>
                    <a:pt x="70" y="116"/>
                    <a:pt x="70" y="118"/>
                    <a:pt x="70" y="115"/>
                  </a:cubicBezTo>
                  <a:cubicBezTo>
                    <a:pt x="70" y="113"/>
                    <a:pt x="72" y="110"/>
                    <a:pt x="70" y="109"/>
                  </a:cubicBezTo>
                  <a:cubicBezTo>
                    <a:pt x="69" y="109"/>
                    <a:pt x="73" y="101"/>
                    <a:pt x="73" y="99"/>
                  </a:cubicBezTo>
                  <a:cubicBezTo>
                    <a:pt x="75" y="98"/>
                    <a:pt x="70" y="101"/>
                    <a:pt x="69" y="101"/>
                  </a:cubicBezTo>
                  <a:cubicBezTo>
                    <a:pt x="66" y="99"/>
                    <a:pt x="61" y="104"/>
                    <a:pt x="57" y="101"/>
                  </a:cubicBezTo>
                  <a:cubicBezTo>
                    <a:pt x="54" y="96"/>
                    <a:pt x="54" y="104"/>
                    <a:pt x="52" y="101"/>
                  </a:cubicBezTo>
                  <a:cubicBezTo>
                    <a:pt x="50" y="99"/>
                    <a:pt x="49" y="101"/>
                    <a:pt x="49" y="104"/>
                  </a:cubicBezTo>
                  <a:cubicBezTo>
                    <a:pt x="49" y="107"/>
                    <a:pt x="50" y="107"/>
                    <a:pt x="54" y="107"/>
                  </a:cubicBezTo>
                  <a:close/>
                  <a:moveTo>
                    <a:pt x="17" y="79"/>
                  </a:moveTo>
                  <a:cubicBezTo>
                    <a:pt x="17" y="82"/>
                    <a:pt x="19" y="81"/>
                    <a:pt x="17" y="84"/>
                  </a:cubicBezTo>
                  <a:cubicBezTo>
                    <a:pt x="15" y="88"/>
                    <a:pt x="17" y="93"/>
                    <a:pt x="20" y="92"/>
                  </a:cubicBezTo>
                  <a:cubicBezTo>
                    <a:pt x="23" y="92"/>
                    <a:pt x="22" y="88"/>
                    <a:pt x="23" y="90"/>
                  </a:cubicBezTo>
                  <a:cubicBezTo>
                    <a:pt x="26" y="90"/>
                    <a:pt x="26" y="90"/>
                    <a:pt x="28" y="84"/>
                  </a:cubicBezTo>
                  <a:cubicBezTo>
                    <a:pt x="28" y="78"/>
                    <a:pt x="25" y="78"/>
                    <a:pt x="28" y="76"/>
                  </a:cubicBezTo>
                  <a:cubicBezTo>
                    <a:pt x="29" y="75"/>
                    <a:pt x="28" y="70"/>
                    <a:pt x="26" y="68"/>
                  </a:cubicBezTo>
                  <a:cubicBezTo>
                    <a:pt x="25" y="67"/>
                    <a:pt x="25" y="65"/>
                    <a:pt x="20" y="70"/>
                  </a:cubicBezTo>
                  <a:cubicBezTo>
                    <a:pt x="15" y="73"/>
                    <a:pt x="14" y="67"/>
                    <a:pt x="14" y="71"/>
                  </a:cubicBezTo>
                  <a:cubicBezTo>
                    <a:pt x="14" y="75"/>
                    <a:pt x="17" y="75"/>
                    <a:pt x="17" y="79"/>
                  </a:cubicBezTo>
                  <a:close/>
                </a:path>
              </a:pathLst>
            </a:custGeom>
            <a:grpFill/>
            <a:ln w="3175" cmpd="sng">
              <a:solidFill>
                <a:srgbClr val="5B616A"/>
              </a:solidFill>
              <a:round/>
              <a:headEnd/>
              <a:tailEnd/>
            </a:ln>
          </p:spPr>
          <p:txBody>
            <a:bodyPr/>
            <a:lstStyle/>
            <a:p>
              <a:endParaRPr lang="en-GB"/>
            </a:p>
          </p:txBody>
        </p:sp>
        <p:sp>
          <p:nvSpPr>
            <p:cNvPr id="222" name="Freeform 171">
              <a:extLst>
                <a:ext uri="{FF2B5EF4-FFF2-40B4-BE49-F238E27FC236}">
                  <a16:creationId xmlns:a16="http://schemas.microsoft.com/office/drawing/2014/main" id="{879BD202-9B1E-1C0F-F58B-22451CA8DD88}"/>
                </a:ext>
              </a:extLst>
            </p:cNvPr>
            <p:cNvSpPr>
              <a:spLocks/>
            </p:cNvSpPr>
            <p:nvPr/>
          </p:nvSpPr>
          <p:spPr bwMode="auto">
            <a:xfrm>
              <a:off x="5092672" y="3582167"/>
              <a:ext cx="117295" cy="78731"/>
            </a:xfrm>
            <a:custGeom>
              <a:avLst/>
              <a:gdLst/>
              <a:ahLst/>
              <a:cxnLst>
                <a:cxn ang="0">
                  <a:pos x="30" y="5"/>
                </a:cxn>
                <a:cxn ang="0">
                  <a:pos x="30" y="10"/>
                </a:cxn>
                <a:cxn ang="0">
                  <a:pos x="35" y="13"/>
                </a:cxn>
                <a:cxn ang="0">
                  <a:pos x="38" y="11"/>
                </a:cxn>
                <a:cxn ang="0">
                  <a:pos x="38" y="16"/>
                </a:cxn>
                <a:cxn ang="0">
                  <a:pos x="35" y="16"/>
                </a:cxn>
                <a:cxn ang="0">
                  <a:pos x="35" y="19"/>
                </a:cxn>
                <a:cxn ang="0">
                  <a:pos x="32" y="19"/>
                </a:cxn>
                <a:cxn ang="0">
                  <a:pos x="29" y="16"/>
                </a:cxn>
                <a:cxn ang="0">
                  <a:pos x="27" y="21"/>
                </a:cxn>
                <a:cxn ang="0">
                  <a:pos x="26" y="24"/>
                </a:cxn>
                <a:cxn ang="0">
                  <a:pos x="23" y="21"/>
                </a:cxn>
                <a:cxn ang="0">
                  <a:pos x="21" y="18"/>
                </a:cxn>
                <a:cxn ang="0">
                  <a:pos x="19" y="19"/>
                </a:cxn>
                <a:cxn ang="0">
                  <a:pos x="18" y="22"/>
                </a:cxn>
                <a:cxn ang="0">
                  <a:pos x="13" y="24"/>
                </a:cxn>
                <a:cxn ang="0">
                  <a:pos x="9" y="24"/>
                </a:cxn>
                <a:cxn ang="0">
                  <a:pos x="7" y="21"/>
                </a:cxn>
                <a:cxn ang="0">
                  <a:pos x="6" y="18"/>
                </a:cxn>
                <a:cxn ang="0">
                  <a:pos x="3" y="21"/>
                </a:cxn>
                <a:cxn ang="0">
                  <a:pos x="3" y="19"/>
                </a:cxn>
                <a:cxn ang="0">
                  <a:pos x="4" y="14"/>
                </a:cxn>
                <a:cxn ang="0">
                  <a:pos x="6" y="11"/>
                </a:cxn>
                <a:cxn ang="0">
                  <a:pos x="9" y="8"/>
                </a:cxn>
                <a:cxn ang="0">
                  <a:pos x="10" y="5"/>
                </a:cxn>
                <a:cxn ang="0">
                  <a:pos x="13" y="4"/>
                </a:cxn>
                <a:cxn ang="0">
                  <a:pos x="19" y="4"/>
                </a:cxn>
                <a:cxn ang="0">
                  <a:pos x="23" y="2"/>
                </a:cxn>
                <a:cxn ang="0">
                  <a:pos x="26" y="4"/>
                </a:cxn>
                <a:cxn ang="0">
                  <a:pos x="30" y="5"/>
                </a:cxn>
              </a:cxnLst>
              <a:rect l="0" t="0" r="r" b="b"/>
              <a:pathLst>
                <a:path w="38" h="25">
                  <a:moveTo>
                    <a:pt x="30" y="5"/>
                  </a:moveTo>
                  <a:cubicBezTo>
                    <a:pt x="32" y="7"/>
                    <a:pt x="27" y="11"/>
                    <a:pt x="30" y="10"/>
                  </a:cubicBezTo>
                  <a:cubicBezTo>
                    <a:pt x="35" y="10"/>
                    <a:pt x="32" y="13"/>
                    <a:pt x="35" y="13"/>
                  </a:cubicBezTo>
                  <a:cubicBezTo>
                    <a:pt x="36" y="13"/>
                    <a:pt x="36" y="8"/>
                    <a:pt x="38" y="11"/>
                  </a:cubicBezTo>
                  <a:cubicBezTo>
                    <a:pt x="36" y="14"/>
                    <a:pt x="38" y="16"/>
                    <a:pt x="38" y="16"/>
                  </a:cubicBezTo>
                  <a:cubicBezTo>
                    <a:pt x="36" y="18"/>
                    <a:pt x="35" y="14"/>
                    <a:pt x="35" y="16"/>
                  </a:cubicBezTo>
                  <a:cubicBezTo>
                    <a:pt x="33" y="16"/>
                    <a:pt x="36" y="19"/>
                    <a:pt x="35" y="19"/>
                  </a:cubicBezTo>
                  <a:cubicBezTo>
                    <a:pt x="33" y="21"/>
                    <a:pt x="33" y="18"/>
                    <a:pt x="32" y="19"/>
                  </a:cubicBezTo>
                  <a:cubicBezTo>
                    <a:pt x="30" y="19"/>
                    <a:pt x="30" y="16"/>
                    <a:pt x="29" y="16"/>
                  </a:cubicBezTo>
                  <a:cubicBezTo>
                    <a:pt x="27" y="16"/>
                    <a:pt x="29" y="19"/>
                    <a:pt x="27" y="21"/>
                  </a:cubicBezTo>
                  <a:cubicBezTo>
                    <a:pt x="24" y="22"/>
                    <a:pt x="27" y="24"/>
                    <a:pt x="26" y="24"/>
                  </a:cubicBezTo>
                  <a:cubicBezTo>
                    <a:pt x="24" y="25"/>
                    <a:pt x="24" y="22"/>
                    <a:pt x="23" y="21"/>
                  </a:cubicBezTo>
                  <a:cubicBezTo>
                    <a:pt x="21" y="19"/>
                    <a:pt x="21" y="18"/>
                    <a:pt x="21" y="18"/>
                  </a:cubicBezTo>
                  <a:cubicBezTo>
                    <a:pt x="21" y="16"/>
                    <a:pt x="19" y="18"/>
                    <a:pt x="19" y="19"/>
                  </a:cubicBezTo>
                  <a:cubicBezTo>
                    <a:pt x="18" y="19"/>
                    <a:pt x="21" y="19"/>
                    <a:pt x="18" y="22"/>
                  </a:cubicBezTo>
                  <a:cubicBezTo>
                    <a:pt x="15" y="24"/>
                    <a:pt x="15" y="22"/>
                    <a:pt x="13" y="24"/>
                  </a:cubicBezTo>
                  <a:cubicBezTo>
                    <a:pt x="10" y="24"/>
                    <a:pt x="10" y="24"/>
                    <a:pt x="9" y="24"/>
                  </a:cubicBezTo>
                  <a:cubicBezTo>
                    <a:pt x="9" y="21"/>
                    <a:pt x="7" y="21"/>
                    <a:pt x="7" y="21"/>
                  </a:cubicBezTo>
                  <a:cubicBezTo>
                    <a:pt x="7" y="19"/>
                    <a:pt x="9" y="16"/>
                    <a:pt x="6" y="18"/>
                  </a:cubicBezTo>
                  <a:cubicBezTo>
                    <a:pt x="3" y="18"/>
                    <a:pt x="6" y="19"/>
                    <a:pt x="3" y="21"/>
                  </a:cubicBezTo>
                  <a:cubicBezTo>
                    <a:pt x="1" y="21"/>
                    <a:pt x="0" y="21"/>
                    <a:pt x="3" y="19"/>
                  </a:cubicBezTo>
                  <a:cubicBezTo>
                    <a:pt x="4" y="18"/>
                    <a:pt x="1" y="16"/>
                    <a:pt x="4" y="14"/>
                  </a:cubicBezTo>
                  <a:cubicBezTo>
                    <a:pt x="7" y="13"/>
                    <a:pt x="4" y="11"/>
                    <a:pt x="6" y="11"/>
                  </a:cubicBezTo>
                  <a:cubicBezTo>
                    <a:pt x="9" y="10"/>
                    <a:pt x="7" y="8"/>
                    <a:pt x="9" y="8"/>
                  </a:cubicBezTo>
                  <a:cubicBezTo>
                    <a:pt x="10" y="7"/>
                    <a:pt x="9" y="7"/>
                    <a:pt x="10" y="5"/>
                  </a:cubicBezTo>
                  <a:cubicBezTo>
                    <a:pt x="10" y="4"/>
                    <a:pt x="12" y="7"/>
                    <a:pt x="13" y="4"/>
                  </a:cubicBezTo>
                  <a:cubicBezTo>
                    <a:pt x="16" y="5"/>
                    <a:pt x="16" y="4"/>
                    <a:pt x="19" y="4"/>
                  </a:cubicBezTo>
                  <a:cubicBezTo>
                    <a:pt x="23" y="4"/>
                    <a:pt x="19" y="2"/>
                    <a:pt x="23" y="2"/>
                  </a:cubicBezTo>
                  <a:cubicBezTo>
                    <a:pt x="24" y="0"/>
                    <a:pt x="24" y="4"/>
                    <a:pt x="26" y="4"/>
                  </a:cubicBezTo>
                  <a:cubicBezTo>
                    <a:pt x="27" y="2"/>
                    <a:pt x="29" y="4"/>
                    <a:pt x="30" y="5"/>
                  </a:cubicBezTo>
                </a:path>
              </a:pathLst>
            </a:custGeom>
            <a:grpFill/>
            <a:ln w="3175" cmpd="sng">
              <a:solidFill>
                <a:srgbClr val="5B616A"/>
              </a:solidFill>
              <a:round/>
              <a:headEnd/>
              <a:tailEnd/>
            </a:ln>
          </p:spPr>
          <p:txBody>
            <a:bodyPr/>
            <a:lstStyle/>
            <a:p>
              <a:endParaRPr lang="en-GB"/>
            </a:p>
          </p:txBody>
        </p:sp>
        <p:sp>
          <p:nvSpPr>
            <p:cNvPr id="223" name="Freeform 172">
              <a:extLst>
                <a:ext uri="{FF2B5EF4-FFF2-40B4-BE49-F238E27FC236}">
                  <a16:creationId xmlns:a16="http://schemas.microsoft.com/office/drawing/2014/main" id="{12AC75D8-48DF-2D0D-79B2-3BC0493E068D}"/>
                </a:ext>
              </a:extLst>
            </p:cNvPr>
            <p:cNvSpPr>
              <a:spLocks/>
            </p:cNvSpPr>
            <p:nvPr/>
          </p:nvSpPr>
          <p:spPr bwMode="auto">
            <a:xfrm>
              <a:off x="5176225" y="3535572"/>
              <a:ext cx="199241" cy="106045"/>
            </a:xfrm>
            <a:custGeom>
              <a:avLst/>
              <a:gdLst/>
              <a:ahLst/>
              <a:cxnLst>
                <a:cxn ang="0">
                  <a:pos x="3" y="20"/>
                </a:cxn>
                <a:cxn ang="0">
                  <a:pos x="9" y="22"/>
                </a:cxn>
                <a:cxn ang="0">
                  <a:pos x="10" y="19"/>
                </a:cxn>
                <a:cxn ang="0">
                  <a:pos x="13" y="20"/>
                </a:cxn>
                <a:cxn ang="0">
                  <a:pos x="20" y="19"/>
                </a:cxn>
                <a:cxn ang="0">
                  <a:pos x="24" y="17"/>
                </a:cxn>
                <a:cxn ang="0">
                  <a:pos x="27" y="19"/>
                </a:cxn>
                <a:cxn ang="0">
                  <a:pos x="30" y="20"/>
                </a:cxn>
                <a:cxn ang="0">
                  <a:pos x="30" y="16"/>
                </a:cxn>
                <a:cxn ang="0">
                  <a:pos x="29" y="11"/>
                </a:cxn>
                <a:cxn ang="0">
                  <a:pos x="33" y="10"/>
                </a:cxn>
                <a:cxn ang="0">
                  <a:pos x="37" y="5"/>
                </a:cxn>
                <a:cxn ang="0">
                  <a:pos x="40" y="8"/>
                </a:cxn>
                <a:cxn ang="0">
                  <a:pos x="46" y="4"/>
                </a:cxn>
                <a:cxn ang="0">
                  <a:pos x="49" y="4"/>
                </a:cxn>
                <a:cxn ang="0">
                  <a:pos x="56" y="5"/>
                </a:cxn>
                <a:cxn ang="0">
                  <a:pos x="63" y="7"/>
                </a:cxn>
                <a:cxn ang="0">
                  <a:pos x="63" y="14"/>
                </a:cxn>
                <a:cxn ang="0">
                  <a:pos x="63" y="17"/>
                </a:cxn>
                <a:cxn ang="0">
                  <a:pos x="58" y="17"/>
                </a:cxn>
                <a:cxn ang="0">
                  <a:pos x="60" y="20"/>
                </a:cxn>
                <a:cxn ang="0">
                  <a:pos x="58" y="22"/>
                </a:cxn>
                <a:cxn ang="0">
                  <a:pos x="58" y="25"/>
                </a:cxn>
                <a:cxn ang="0">
                  <a:pos x="55" y="27"/>
                </a:cxn>
                <a:cxn ang="0">
                  <a:pos x="55" y="28"/>
                </a:cxn>
                <a:cxn ang="0">
                  <a:pos x="52" y="30"/>
                </a:cxn>
                <a:cxn ang="0">
                  <a:pos x="49" y="30"/>
                </a:cxn>
                <a:cxn ang="0">
                  <a:pos x="44" y="33"/>
                </a:cxn>
                <a:cxn ang="0">
                  <a:pos x="41" y="33"/>
                </a:cxn>
                <a:cxn ang="0">
                  <a:pos x="35" y="31"/>
                </a:cxn>
                <a:cxn ang="0">
                  <a:pos x="24" y="28"/>
                </a:cxn>
                <a:cxn ang="0">
                  <a:pos x="23" y="27"/>
                </a:cxn>
                <a:cxn ang="0">
                  <a:pos x="21" y="25"/>
                </a:cxn>
                <a:cxn ang="0">
                  <a:pos x="17" y="27"/>
                </a:cxn>
                <a:cxn ang="0">
                  <a:pos x="13" y="28"/>
                </a:cxn>
                <a:cxn ang="0">
                  <a:pos x="10" y="27"/>
                </a:cxn>
                <a:cxn ang="0">
                  <a:pos x="7" y="28"/>
                </a:cxn>
                <a:cxn ang="0">
                  <a:pos x="3" y="25"/>
                </a:cxn>
                <a:cxn ang="0">
                  <a:pos x="3" y="20"/>
                </a:cxn>
              </a:cxnLst>
              <a:rect l="0" t="0" r="r" b="b"/>
              <a:pathLst>
                <a:path w="64" h="34">
                  <a:moveTo>
                    <a:pt x="3" y="20"/>
                  </a:moveTo>
                  <a:cubicBezTo>
                    <a:pt x="6" y="17"/>
                    <a:pt x="7" y="22"/>
                    <a:pt x="9" y="22"/>
                  </a:cubicBezTo>
                  <a:cubicBezTo>
                    <a:pt x="10" y="22"/>
                    <a:pt x="9" y="19"/>
                    <a:pt x="10" y="19"/>
                  </a:cubicBezTo>
                  <a:cubicBezTo>
                    <a:pt x="12" y="20"/>
                    <a:pt x="13" y="19"/>
                    <a:pt x="13" y="20"/>
                  </a:cubicBezTo>
                  <a:cubicBezTo>
                    <a:pt x="15" y="22"/>
                    <a:pt x="17" y="20"/>
                    <a:pt x="20" y="19"/>
                  </a:cubicBezTo>
                  <a:cubicBezTo>
                    <a:pt x="21" y="17"/>
                    <a:pt x="23" y="20"/>
                    <a:pt x="24" y="17"/>
                  </a:cubicBezTo>
                  <a:cubicBezTo>
                    <a:pt x="24" y="16"/>
                    <a:pt x="26" y="19"/>
                    <a:pt x="27" y="19"/>
                  </a:cubicBezTo>
                  <a:cubicBezTo>
                    <a:pt x="29" y="17"/>
                    <a:pt x="29" y="22"/>
                    <a:pt x="30" y="20"/>
                  </a:cubicBezTo>
                  <a:cubicBezTo>
                    <a:pt x="32" y="19"/>
                    <a:pt x="27" y="17"/>
                    <a:pt x="30" y="16"/>
                  </a:cubicBezTo>
                  <a:cubicBezTo>
                    <a:pt x="32" y="16"/>
                    <a:pt x="27" y="14"/>
                    <a:pt x="29" y="11"/>
                  </a:cubicBezTo>
                  <a:cubicBezTo>
                    <a:pt x="32" y="10"/>
                    <a:pt x="33" y="11"/>
                    <a:pt x="33" y="10"/>
                  </a:cubicBezTo>
                  <a:cubicBezTo>
                    <a:pt x="33" y="7"/>
                    <a:pt x="37" y="10"/>
                    <a:pt x="37" y="5"/>
                  </a:cubicBezTo>
                  <a:cubicBezTo>
                    <a:pt x="40" y="7"/>
                    <a:pt x="37" y="8"/>
                    <a:pt x="40" y="8"/>
                  </a:cubicBezTo>
                  <a:cubicBezTo>
                    <a:pt x="43" y="7"/>
                    <a:pt x="46" y="7"/>
                    <a:pt x="46" y="4"/>
                  </a:cubicBezTo>
                  <a:cubicBezTo>
                    <a:pt x="46" y="0"/>
                    <a:pt x="47" y="4"/>
                    <a:pt x="49" y="4"/>
                  </a:cubicBezTo>
                  <a:cubicBezTo>
                    <a:pt x="50" y="4"/>
                    <a:pt x="55" y="7"/>
                    <a:pt x="56" y="5"/>
                  </a:cubicBezTo>
                  <a:cubicBezTo>
                    <a:pt x="60" y="4"/>
                    <a:pt x="61" y="7"/>
                    <a:pt x="63" y="7"/>
                  </a:cubicBezTo>
                  <a:cubicBezTo>
                    <a:pt x="61" y="10"/>
                    <a:pt x="60" y="10"/>
                    <a:pt x="63" y="14"/>
                  </a:cubicBezTo>
                  <a:cubicBezTo>
                    <a:pt x="63" y="16"/>
                    <a:pt x="64" y="17"/>
                    <a:pt x="63" y="17"/>
                  </a:cubicBezTo>
                  <a:cubicBezTo>
                    <a:pt x="61" y="17"/>
                    <a:pt x="58" y="17"/>
                    <a:pt x="58" y="17"/>
                  </a:cubicBezTo>
                  <a:cubicBezTo>
                    <a:pt x="58" y="19"/>
                    <a:pt x="60" y="19"/>
                    <a:pt x="60" y="20"/>
                  </a:cubicBezTo>
                  <a:cubicBezTo>
                    <a:pt x="60" y="22"/>
                    <a:pt x="58" y="20"/>
                    <a:pt x="58" y="22"/>
                  </a:cubicBezTo>
                  <a:cubicBezTo>
                    <a:pt x="58" y="25"/>
                    <a:pt x="58" y="25"/>
                    <a:pt x="58" y="25"/>
                  </a:cubicBezTo>
                  <a:cubicBezTo>
                    <a:pt x="58" y="25"/>
                    <a:pt x="56" y="27"/>
                    <a:pt x="55" y="27"/>
                  </a:cubicBezTo>
                  <a:cubicBezTo>
                    <a:pt x="55" y="28"/>
                    <a:pt x="53" y="27"/>
                    <a:pt x="55" y="28"/>
                  </a:cubicBezTo>
                  <a:cubicBezTo>
                    <a:pt x="55" y="30"/>
                    <a:pt x="55" y="30"/>
                    <a:pt x="52" y="30"/>
                  </a:cubicBezTo>
                  <a:cubicBezTo>
                    <a:pt x="50" y="30"/>
                    <a:pt x="52" y="31"/>
                    <a:pt x="49" y="30"/>
                  </a:cubicBezTo>
                  <a:cubicBezTo>
                    <a:pt x="46" y="30"/>
                    <a:pt x="46" y="30"/>
                    <a:pt x="44" y="33"/>
                  </a:cubicBezTo>
                  <a:cubicBezTo>
                    <a:pt x="41" y="34"/>
                    <a:pt x="43" y="31"/>
                    <a:pt x="41" y="33"/>
                  </a:cubicBezTo>
                  <a:cubicBezTo>
                    <a:pt x="38" y="33"/>
                    <a:pt x="40" y="31"/>
                    <a:pt x="35" y="31"/>
                  </a:cubicBezTo>
                  <a:cubicBezTo>
                    <a:pt x="27" y="31"/>
                    <a:pt x="24" y="30"/>
                    <a:pt x="24" y="28"/>
                  </a:cubicBezTo>
                  <a:cubicBezTo>
                    <a:pt x="24" y="27"/>
                    <a:pt x="24" y="27"/>
                    <a:pt x="23" y="27"/>
                  </a:cubicBezTo>
                  <a:cubicBezTo>
                    <a:pt x="23" y="25"/>
                    <a:pt x="26" y="25"/>
                    <a:pt x="21" y="25"/>
                  </a:cubicBezTo>
                  <a:cubicBezTo>
                    <a:pt x="18" y="27"/>
                    <a:pt x="18" y="25"/>
                    <a:pt x="17" y="27"/>
                  </a:cubicBezTo>
                  <a:cubicBezTo>
                    <a:pt x="15" y="27"/>
                    <a:pt x="15" y="28"/>
                    <a:pt x="13" y="28"/>
                  </a:cubicBezTo>
                  <a:cubicBezTo>
                    <a:pt x="12" y="30"/>
                    <a:pt x="12" y="27"/>
                    <a:pt x="10" y="27"/>
                  </a:cubicBezTo>
                  <a:cubicBezTo>
                    <a:pt x="9" y="24"/>
                    <a:pt x="9" y="28"/>
                    <a:pt x="7" y="28"/>
                  </a:cubicBezTo>
                  <a:cubicBezTo>
                    <a:pt x="4" y="28"/>
                    <a:pt x="7" y="25"/>
                    <a:pt x="3" y="25"/>
                  </a:cubicBezTo>
                  <a:cubicBezTo>
                    <a:pt x="0" y="27"/>
                    <a:pt x="4" y="22"/>
                    <a:pt x="3" y="20"/>
                  </a:cubicBezTo>
                </a:path>
              </a:pathLst>
            </a:custGeom>
            <a:grpFill/>
            <a:ln w="3175" cmpd="sng">
              <a:solidFill>
                <a:srgbClr val="5B616A"/>
              </a:solidFill>
              <a:round/>
              <a:headEnd/>
              <a:tailEnd/>
            </a:ln>
          </p:spPr>
          <p:txBody>
            <a:bodyPr/>
            <a:lstStyle/>
            <a:p>
              <a:endParaRPr lang="en-GB"/>
            </a:p>
          </p:txBody>
        </p:sp>
        <p:sp>
          <p:nvSpPr>
            <p:cNvPr id="224" name="Freeform 173">
              <a:extLst>
                <a:ext uri="{FF2B5EF4-FFF2-40B4-BE49-F238E27FC236}">
                  <a16:creationId xmlns:a16="http://schemas.microsoft.com/office/drawing/2014/main" id="{47D6A693-EB75-6478-8D7A-BB2E1EEA5D78}"/>
                </a:ext>
              </a:extLst>
            </p:cNvPr>
            <p:cNvSpPr>
              <a:spLocks/>
            </p:cNvSpPr>
            <p:nvPr/>
          </p:nvSpPr>
          <p:spPr bwMode="auto">
            <a:xfrm>
              <a:off x="5248530" y="3464874"/>
              <a:ext cx="163892" cy="96405"/>
            </a:xfrm>
            <a:custGeom>
              <a:avLst/>
              <a:gdLst/>
              <a:ahLst/>
              <a:cxnLst>
                <a:cxn ang="0">
                  <a:pos x="13" y="28"/>
                </a:cxn>
                <a:cxn ang="0">
                  <a:pos x="17" y="31"/>
                </a:cxn>
                <a:cxn ang="0">
                  <a:pos x="23" y="26"/>
                </a:cxn>
                <a:cxn ang="0">
                  <a:pos x="26" y="26"/>
                </a:cxn>
                <a:cxn ang="0">
                  <a:pos x="33" y="28"/>
                </a:cxn>
                <a:cxn ang="0">
                  <a:pos x="39" y="29"/>
                </a:cxn>
                <a:cxn ang="0">
                  <a:pos x="46" y="26"/>
                </a:cxn>
                <a:cxn ang="0">
                  <a:pos x="53" y="20"/>
                </a:cxn>
                <a:cxn ang="0">
                  <a:pos x="49" y="14"/>
                </a:cxn>
                <a:cxn ang="0">
                  <a:pos x="44" y="12"/>
                </a:cxn>
                <a:cxn ang="0">
                  <a:pos x="42" y="11"/>
                </a:cxn>
                <a:cxn ang="0">
                  <a:pos x="38" y="9"/>
                </a:cxn>
                <a:cxn ang="0">
                  <a:pos x="35" y="11"/>
                </a:cxn>
                <a:cxn ang="0">
                  <a:pos x="35" y="6"/>
                </a:cxn>
                <a:cxn ang="0">
                  <a:pos x="29" y="5"/>
                </a:cxn>
                <a:cxn ang="0">
                  <a:pos x="23" y="3"/>
                </a:cxn>
                <a:cxn ang="0">
                  <a:pos x="18" y="1"/>
                </a:cxn>
                <a:cxn ang="0">
                  <a:pos x="15" y="5"/>
                </a:cxn>
                <a:cxn ang="0">
                  <a:pos x="4" y="9"/>
                </a:cxn>
                <a:cxn ang="0">
                  <a:pos x="1" y="14"/>
                </a:cxn>
                <a:cxn ang="0">
                  <a:pos x="6" y="20"/>
                </a:cxn>
                <a:cxn ang="0">
                  <a:pos x="13" y="28"/>
                </a:cxn>
              </a:cxnLst>
              <a:rect l="0" t="0" r="r" b="b"/>
              <a:pathLst>
                <a:path w="53" h="31">
                  <a:moveTo>
                    <a:pt x="13" y="28"/>
                  </a:moveTo>
                  <a:cubicBezTo>
                    <a:pt x="17" y="29"/>
                    <a:pt x="13" y="31"/>
                    <a:pt x="17" y="31"/>
                  </a:cubicBezTo>
                  <a:cubicBezTo>
                    <a:pt x="20" y="29"/>
                    <a:pt x="23" y="29"/>
                    <a:pt x="23" y="26"/>
                  </a:cubicBezTo>
                  <a:cubicBezTo>
                    <a:pt x="23" y="23"/>
                    <a:pt x="24" y="26"/>
                    <a:pt x="26" y="26"/>
                  </a:cubicBezTo>
                  <a:cubicBezTo>
                    <a:pt x="27" y="26"/>
                    <a:pt x="32" y="29"/>
                    <a:pt x="33" y="28"/>
                  </a:cubicBezTo>
                  <a:cubicBezTo>
                    <a:pt x="36" y="26"/>
                    <a:pt x="38" y="29"/>
                    <a:pt x="39" y="29"/>
                  </a:cubicBezTo>
                  <a:cubicBezTo>
                    <a:pt x="41" y="25"/>
                    <a:pt x="42" y="28"/>
                    <a:pt x="46" y="26"/>
                  </a:cubicBezTo>
                  <a:cubicBezTo>
                    <a:pt x="50" y="25"/>
                    <a:pt x="46" y="23"/>
                    <a:pt x="53" y="20"/>
                  </a:cubicBezTo>
                  <a:cubicBezTo>
                    <a:pt x="53" y="17"/>
                    <a:pt x="52" y="15"/>
                    <a:pt x="49" y="14"/>
                  </a:cubicBezTo>
                  <a:cubicBezTo>
                    <a:pt x="46" y="12"/>
                    <a:pt x="47" y="14"/>
                    <a:pt x="44" y="12"/>
                  </a:cubicBezTo>
                  <a:cubicBezTo>
                    <a:pt x="42" y="11"/>
                    <a:pt x="46" y="11"/>
                    <a:pt x="42" y="11"/>
                  </a:cubicBezTo>
                  <a:cubicBezTo>
                    <a:pt x="39" y="9"/>
                    <a:pt x="36" y="8"/>
                    <a:pt x="38" y="9"/>
                  </a:cubicBezTo>
                  <a:cubicBezTo>
                    <a:pt x="39" y="11"/>
                    <a:pt x="38" y="14"/>
                    <a:pt x="35" y="11"/>
                  </a:cubicBezTo>
                  <a:cubicBezTo>
                    <a:pt x="30" y="6"/>
                    <a:pt x="35" y="8"/>
                    <a:pt x="35" y="6"/>
                  </a:cubicBezTo>
                  <a:cubicBezTo>
                    <a:pt x="33" y="5"/>
                    <a:pt x="33" y="6"/>
                    <a:pt x="29" y="5"/>
                  </a:cubicBezTo>
                  <a:cubicBezTo>
                    <a:pt x="23" y="1"/>
                    <a:pt x="26" y="0"/>
                    <a:pt x="23" y="3"/>
                  </a:cubicBezTo>
                  <a:cubicBezTo>
                    <a:pt x="20" y="5"/>
                    <a:pt x="18" y="1"/>
                    <a:pt x="18" y="1"/>
                  </a:cubicBezTo>
                  <a:cubicBezTo>
                    <a:pt x="17" y="1"/>
                    <a:pt x="20" y="3"/>
                    <a:pt x="15" y="5"/>
                  </a:cubicBezTo>
                  <a:cubicBezTo>
                    <a:pt x="10" y="5"/>
                    <a:pt x="9" y="8"/>
                    <a:pt x="4" y="9"/>
                  </a:cubicBezTo>
                  <a:cubicBezTo>
                    <a:pt x="1" y="11"/>
                    <a:pt x="0" y="11"/>
                    <a:pt x="1" y="14"/>
                  </a:cubicBezTo>
                  <a:cubicBezTo>
                    <a:pt x="4" y="17"/>
                    <a:pt x="0" y="19"/>
                    <a:pt x="6" y="20"/>
                  </a:cubicBezTo>
                  <a:cubicBezTo>
                    <a:pt x="9" y="22"/>
                    <a:pt x="9" y="25"/>
                    <a:pt x="13" y="28"/>
                  </a:cubicBezTo>
                </a:path>
              </a:pathLst>
            </a:custGeom>
            <a:grpFill/>
            <a:ln w="3175" cmpd="sng">
              <a:solidFill>
                <a:srgbClr val="5B616A"/>
              </a:solidFill>
              <a:round/>
              <a:headEnd/>
              <a:tailEnd/>
            </a:ln>
          </p:spPr>
          <p:txBody>
            <a:bodyPr/>
            <a:lstStyle/>
            <a:p>
              <a:endParaRPr lang="en-GB"/>
            </a:p>
          </p:txBody>
        </p:sp>
        <p:sp>
          <p:nvSpPr>
            <p:cNvPr id="225" name="Freeform 174">
              <a:extLst>
                <a:ext uri="{FF2B5EF4-FFF2-40B4-BE49-F238E27FC236}">
                  <a16:creationId xmlns:a16="http://schemas.microsoft.com/office/drawing/2014/main" id="{97B1AAAB-458F-7794-2FC8-4D2DE4D0377C}"/>
                </a:ext>
              </a:extLst>
            </p:cNvPr>
            <p:cNvSpPr>
              <a:spLocks/>
            </p:cNvSpPr>
            <p:nvPr/>
          </p:nvSpPr>
          <p:spPr bwMode="auto">
            <a:xfrm>
              <a:off x="5500795" y="3713921"/>
              <a:ext cx="155858" cy="112473"/>
            </a:xfrm>
            <a:custGeom>
              <a:avLst/>
              <a:gdLst/>
              <a:ahLst/>
              <a:cxnLst>
                <a:cxn ang="0">
                  <a:pos x="1" y="22"/>
                </a:cxn>
                <a:cxn ang="0">
                  <a:pos x="4" y="27"/>
                </a:cxn>
                <a:cxn ang="0">
                  <a:pos x="6" y="33"/>
                </a:cxn>
                <a:cxn ang="0">
                  <a:pos x="10" y="33"/>
                </a:cxn>
                <a:cxn ang="0">
                  <a:pos x="16" y="31"/>
                </a:cxn>
                <a:cxn ang="0">
                  <a:pos x="19" y="31"/>
                </a:cxn>
                <a:cxn ang="0">
                  <a:pos x="23" y="33"/>
                </a:cxn>
                <a:cxn ang="0">
                  <a:pos x="29" y="33"/>
                </a:cxn>
                <a:cxn ang="0">
                  <a:pos x="32" y="28"/>
                </a:cxn>
                <a:cxn ang="0">
                  <a:pos x="35" y="27"/>
                </a:cxn>
                <a:cxn ang="0">
                  <a:pos x="38" y="25"/>
                </a:cxn>
                <a:cxn ang="0">
                  <a:pos x="42" y="27"/>
                </a:cxn>
                <a:cxn ang="0">
                  <a:pos x="45" y="25"/>
                </a:cxn>
                <a:cxn ang="0">
                  <a:pos x="44" y="22"/>
                </a:cxn>
                <a:cxn ang="0">
                  <a:pos x="42" y="19"/>
                </a:cxn>
                <a:cxn ang="0">
                  <a:pos x="45" y="11"/>
                </a:cxn>
                <a:cxn ang="0">
                  <a:pos x="50" y="7"/>
                </a:cxn>
                <a:cxn ang="0">
                  <a:pos x="45" y="4"/>
                </a:cxn>
                <a:cxn ang="0">
                  <a:pos x="39" y="2"/>
                </a:cxn>
                <a:cxn ang="0">
                  <a:pos x="29" y="5"/>
                </a:cxn>
                <a:cxn ang="0">
                  <a:pos x="19" y="5"/>
                </a:cxn>
                <a:cxn ang="0">
                  <a:pos x="12" y="5"/>
                </a:cxn>
                <a:cxn ang="0">
                  <a:pos x="4" y="5"/>
                </a:cxn>
                <a:cxn ang="0">
                  <a:pos x="3" y="0"/>
                </a:cxn>
                <a:cxn ang="0">
                  <a:pos x="1" y="7"/>
                </a:cxn>
                <a:cxn ang="0">
                  <a:pos x="4" y="14"/>
                </a:cxn>
                <a:cxn ang="0">
                  <a:pos x="1" y="17"/>
                </a:cxn>
                <a:cxn ang="0">
                  <a:pos x="1" y="22"/>
                </a:cxn>
              </a:cxnLst>
              <a:rect l="0" t="0" r="r" b="b"/>
              <a:pathLst>
                <a:path w="50" h="36">
                  <a:moveTo>
                    <a:pt x="1" y="22"/>
                  </a:moveTo>
                  <a:cubicBezTo>
                    <a:pt x="1" y="25"/>
                    <a:pt x="4" y="24"/>
                    <a:pt x="4" y="27"/>
                  </a:cubicBezTo>
                  <a:cubicBezTo>
                    <a:pt x="6" y="30"/>
                    <a:pt x="4" y="31"/>
                    <a:pt x="6" y="33"/>
                  </a:cubicBezTo>
                  <a:cubicBezTo>
                    <a:pt x="7" y="34"/>
                    <a:pt x="6" y="31"/>
                    <a:pt x="10" y="33"/>
                  </a:cubicBezTo>
                  <a:cubicBezTo>
                    <a:pt x="13" y="33"/>
                    <a:pt x="15" y="30"/>
                    <a:pt x="16" y="31"/>
                  </a:cubicBezTo>
                  <a:cubicBezTo>
                    <a:pt x="18" y="31"/>
                    <a:pt x="16" y="28"/>
                    <a:pt x="19" y="31"/>
                  </a:cubicBezTo>
                  <a:cubicBezTo>
                    <a:pt x="21" y="34"/>
                    <a:pt x="21" y="30"/>
                    <a:pt x="23" y="33"/>
                  </a:cubicBezTo>
                  <a:cubicBezTo>
                    <a:pt x="24" y="36"/>
                    <a:pt x="26" y="33"/>
                    <a:pt x="29" y="33"/>
                  </a:cubicBezTo>
                  <a:cubicBezTo>
                    <a:pt x="33" y="33"/>
                    <a:pt x="27" y="27"/>
                    <a:pt x="32" y="28"/>
                  </a:cubicBezTo>
                  <a:cubicBezTo>
                    <a:pt x="32" y="27"/>
                    <a:pt x="33" y="28"/>
                    <a:pt x="35" y="27"/>
                  </a:cubicBezTo>
                  <a:cubicBezTo>
                    <a:pt x="35" y="24"/>
                    <a:pt x="36" y="27"/>
                    <a:pt x="38" y="25"/>
                  </a:cubicBezTo>
                  <a:cubicBezTo>
                    <a:pt x="39" y="24"/>
                    <a:pt x="41" y="27"/>
                    <a:pt x="42" y="27"/>
                  </a:cubicBezTo>
                  <a:cubicBezTo>
                    <a:pt x="44" y="27"/>
                    <a:pt x="44" y="25"/>
                    <a:pt x="45" y="25"/>
                  </a:cubicBezTo>
                  <a:cubicBezTo>
                    <a:pt x="45" y="24"/>
                    <a:pt x="42" y="25"/>
                    <a:pt x="44" y="22"/>
                  </a:cubicBezTo>
                  <a:cubicBezTo>
                    <a:pt x="44" y="19"/>
                    <a:pt x="38" y="22"/>
                    <a:pt x="42" y="19"/>
                  </a:cubicBezTo>
                  <a:cubicBezTo>
                    <a:pt x="47" y="16"/>
                    <a:pt x="42" y="16"/>
                    <a:pt x="45" y="11"/>
                  </a:cubicBezTo>
                  <a:cubicBezTo>
                    <a:pt x="47" y="7"/>
                    <a:pt x="50" y="14"/>
                    <a:pt x="50" y="7"/>
                  </a:cubicBezTo>
                  <a:cubicBezTo>
                    <a:pt x="49" y="5"/>
                    <a:pt x="47" y="7"/>
                    <a:pt x="45" y="4"/>
                  </a:cubicBezTo>
                  <a:cubicBezTo>
                    <a:pt x="42" y="0"/>
                    <a:pt x="41" y="5"/>
                    <a:pt x="39" y="2"/>
                  </a:cubicBezTo>
                  <a:cubicBezTo>
                    <a:pt x="38" y="0"/>
                    <a:pt x="32" y="4"/>
                    <a:pt x="29" y="5"/>
                  </a:cubicBezTo>
                  <a:cubicBezTo>
                    <a:pt x="24" y="8"/>
                    <a:pt x="21" y="7"/>
                    <a:pt x="19" y="5"/>
                  </a:cubicBezTo>
                  <a:cubicBezTo>
                    <a:pt x="16" y="5"/>
                    <a:pt x="15" y="8"/>
                    <a:pt x="12" y="5"/>
                  </a:cubicBezTo>
                  <a:cubicBezTo>
                    <a:pt x="7" y="4"/>
                    <a:pt x="7" y="7"/>
                    <a:pt x="4" y="5"/>
                  </a:cubicBezTo>
                  <a:cubicBezTo>
                    <a:pt x="3" y="4"/>
                    <a:pt x="9" y="4"/>
                    <a:pt x="3" y="0"/>
                  </a:cubicBezTo>
                  <a:cubicBezTo>
                    <a:pt x="3" y="4"/>
                    <a:pt x="0" y="2"/>
                    <a:pt x="1" y="7"/>
                  </a:cubicBezTo>
                  <a:cubicBezTo>
                    <a:pt x="3" y="13"/>
                    <a:pt x="7" y="11"/>
                    <a:pt x="4" y="14"/>
                  </a:cubicBezTo>
                  <a:cubicBezTo>
                    <a:pt x="3" y="17"/>
                    <a:pt x="1" y="14"/>
                    <a:pt x="1" y="17"/>
                  </a:cubicBezTo>
                  <a:cubicBezTo>
                    <a:pt x="1" y="19"/>
                    <a:pt x="4" y="21"/>
                    <a:pt x="1" y="22"/>
                  </a:cubicBezTo>
                </a:path>
              </a:pathLst>
            </a:custGeom>
            <a:grpFill/>
            <a:ln w="3175" cmpd="sng">
              <a:solidFill>
                <a:srgbClr val="5B616A"/>
              </a:solidFill>
              <a:round/>
              <a:headEnd/>
              <a:tailEnd/>
            </a:ln>
          </p:spPr>
          <p:txBody>
            <a:bodyPr/>
            <a:lstStyle/>
            <a:p>
              <a:endParaRPr lang="en-GB"/>
            </a:p>
          </p:txBody>
        </p:sp>
        <p:sp>
          <p:nvSpPr>
            <p:cNvPr id="226" name="Freeform 175">
              <a:extLst>
                <a:ext uri="{FF2B5EF4-FFF2-40B4-BE49-F238E27FC236}">
                  <a16:creationId xmlns:a16="http://schemas.microsoft.com/office/drawing/2014/main" id="{BEC12951-786E-0677-A156-85EDFAE428BB}"/>
                </a:ext>
              </a:extLst>
            </p:cNvPr>
            <p:cNvSpPr>
              <a:spLocks/>
            </p:cNvSpPr>
            <p:nvPr/>
          </p:nvSpPr>
          <p:spPr bwMode="auto">
            <a:xfrm>
              <a:off x="5412423" y="3648044"/>
              <a:ext cx="109261" cy="149428"/>
            </a:xfrm>
            <a:custGeom>
              <a:avLst/>
              <a:gdLst/>
              <a:ahLst/>
              <a:cxnLst>
                <a:cxn ang="0">
                  <a:pos x="11" y="40"/>
                </a:cxn>
                <a:cxn ang="0">
                  <a:pos x="12" y="43"/>
                </a:cxn>
                <a:cxn ang="0">
                  <a:pos x="14" y="48"/>
                </a:cxn>
                <a:cxn ang="0">
                  <a:pos x="17" y="45"/>
                </a:cxn>
                <a:cxn ang="0">
                  <a:pos x="23" y="43"/>
                </a:cxn>
                <a:cxn ang="0">
                  <a:pos x="29" y="43"/>
                </a:cxn>
                <a:cxn ang="0">
                  <a:pos x="29" y="39"/>
                </a:cxn>
                <a:cxn ang="0">
                  <a:pos x="32" y="36"/>
                </a:cxn>
                <a:cxn ang="0">
                  <a:pos x="29" y="28"/>
                </a:cxn>
                <a:cxn ang="0">
                  <a:pos x="31" y="22"/>
                </a:cxn>
                <a:cxn ang="0">
                  <a:pos x="29" y="17"/>
                </a:cxn>
                <a:cxn ang="0">
                  <a:pos x="26" y="19"/>
                </a:cxn>
                <a:cxn ang="0">
                  <a:pos x="21" y="12"/>
                </a:cxn>
                <a:cxn ang="0">
                  <a:pos x="15" y="6"/>
                </a:cxn>
                <a:cxn ang="0">
                  <a:pos x="12" y="0"/>
                </a:cxn>
                <a:cxn ang="0">
                  <a:pos x="6" y="0"/>
                </a:cxn>
                <a:cxn ang="0">
                  <a:pos x="0" y="3"/>
                </a:cxn>
                <a:cxn ang="0">
                  <a:pos x="2" y="9"/>
                </a:cxn>
                <a:cxn ang="0">
                  <a:pos x="5" y="11"/>
                </a:cxn>
                <a:cxn ang="0">
                  <a:pos x="2" y="14"/>
                </a:cxn>
                <a:cxn ang="0">
                  <a:pos x="3" y="19"/>
                </a:cxn>
                <a:cxn ang="0">
                  <a:pos x="6" y="25"/>
                </a:cxn>
                <a:cxn ang="0">
                  <a:pos x="3" y="25"/>
                </a:cxn>
                <a:cxn ang="0">
                  <a:pos x="6" y="29"/>
                </a:cxn>
                <a:cxn ang="0">
                  <a:pos x="3" y="29"/>
                </a:cxn>
                <a:cxn ang="0">
                  <a:pos x="12" y="37"/>
                </a:cxn>
                <a:cxn ang="0">
                  <a:pos x="9" y="39"/>
                </a:cxn>
                <a:cxn ang="0">
                  <a:pos x="11" y="40"/>
                </a:cxn>
              </a:cxnLst>
              <a:rect l="0" t="0" r="r" b="b"/>
              <a:pathLst>
                <a:path w="35" h="48">
                  <a:moveTo>
                    <a:pt x="11" y="40"/>
                  </a:moveTo>
                  <a:cubicBezTo>
                    <a:pt x="12" y="42"/>
                    <a:pt x="11" y="43"/>
                    <a:pt x="12" y="43"/>
                  </a:cubicBezTo>
                  <a:cubicBezTo>
                    <a:pt x="15" y="45"/>
                    <a:pt x="14" y="46"/>
                    <a:pt x="14" y="48"/>
                  </a:cubicBezTo>
                  <a:cubicBezTo>
                    <a:pt x="17" y="48"/>
                    <a:pt x="14" y="46"/>
                    <a:pt x="17" y="45"/>
                  </a:cubicBezTo>
                  <a:cubicBezTo>
                    <a:pt x="21" y="45"/>
                    <a:pt x="20" y="43"/>
                    <a:pt x="23" y="43"/>
                  </a:cubicBezTo>
                  <a:cubicBezTo>
                    <a:pt x="26" y="45"/>
                    <a:pt x="26" y="42"/>
                    <a:pt x="29" y="43"/>
                  </a:cubicBezTo>
                  <a:cubicBezTo>
                    <a:pt x="32" y="42"/>
                    <a:pt x="29" y="40"/>
                    <a:pt x="29" y="39"/>
                  </a:cubicBezTo>
                  <a:cubicBezTo>
                    <a:pt x="29" y="36"/>
                    <a:pt x="31" y="39"/>
                    <a:pt x="32" y="36"/>
                  </a:cubicBezTo>
                  <a:cubicBezTo>
                    <a:pt x="35" y="32"/>
                    <a:pt x="31" y="34"/>
                    <a:pt x="29" y="28"/>
                  </a:cubicBezTo>
                  <a:cubicBezTo>
                    <a:pt x="28" y="23"/>
                    <a:pt x="31" y="25"/>
                    <a:pt x="31" y="22"/>
                  </a:cubicBezTo>
                  <a:cubicBezTo>
                    <a:pt x="26" y="17"/>
                    <a:pt x="35" y="20"/>
                    <a:pt x="29" y="17"/>
                  </a:cubicBezTo>
                  <a:cubicBezTo>
                    <a:pt x="28" y="15"/>
                    <a:pt x="29" y="19"/>
                    <a:pt x="26" y="19"/>
                  </a:cubicBezTo>
                  <a:cubicBezTo>
                    <a:pt x="21" y="17"/>
                    <a:pt x="20" y="14"/>
                    <a:pt x="21" y="12"/>
                  </a:cubicBezTo>
                  <a:cubicBezTo>
                    <a:pt x="23" y="9"/>
                    <a:pt x="15" y="11"/>
                    <a:pt x="15" y="6"/>
                  </a:cubicBezTo>
                  <a:cubicBezTo>
                    <a:pt x="17" y="3"/>
                    <a:pt x="14" y="3"/>
                    <a:pt x="12" y="0"/>
                  </a:cubicBezTo>
                  <a:cubicBezTo>
                    <a:pt x="9" y="0"/>
                    <a:pt x="8" y="0"/>
                    <a:pt x="6" y="0"/>
                  </a:cubicBezTo>
                  <a:cubicBezTo>
                    <a:pt x="5" y="0"/>
                    <a:pt x="5" y="1"/>
                    <a:pt x="0" y="3"/>
                  </a:cubicBezTo>
                  <a:cubicBezTo>
                    <a:pt x="2" y="5"/>
                    <a:pt x="2" y="8"/>
                    <a:pt x="2" y="9"/>
                  </a:cubicBezTo>
                  <a:cubicBezTo>
                    <a:pt x="5" y="11"/>
                    <a:pt x="6" y="9"/>
                    <a:pt x="5" y="11"/>
                  </a:cubicBezTo>
                  <a:cubicBezTo>
                    <a:pt x="5" y="12"/>
                    <a:pt x="3" y="11"/>
                    <a:pt x="2" y="14"/>
                  </a:cubicBezTo>
                  <a:cubicBezTo>
                    <a:pt x="6" y="14"/>
                    <a:pt x="5" y="14"/>
                    <a:pt x="3" y="19"/>
                  </a:cubicBezTo>
                  <a:cubicBezTo>
                    <a:pt x="2" y="22"/>
                    <a:pt x="8" y="23"/>
                    <a:pt x="6" y="25"/>
                  </a:cubicBezTo>
                  <a:cubicBezTo>
                    <a:pt x="5" y="26"/>
                    <a:pt x="5" y="23"/>
                    <a:pt x="3" y="25"/>
                  </a:cubicBezTo>
                  <a:cubicBezTo>
                    <a:pt x="3" y="25"/>
                    <a:pt x="6" y="28"/>
                    <a:pt x="6" y="29"/>
                  </a:cubicBezTo>
                  <a:cubicBezTo>
                    <a:pt x="5" y="29"/>
                    <a:pt x="5" y="28"/>
                    <a:pt x="3" y="29"/>
                  </a:cubicBezTo>
                  <a:cubicBezTo>
                    <a:pt x="6" y="34"/>
                    <a:pt x="12" y="36"/>
                    <a:pt x="12" y="37"/>
                  </a:cubicBezTo>
                  <a:cubicBezTo>
                    <a:pt x="12" y="39"/>
                    <a:pt x="8" y="39"/>
                    <a:pt x="9" y="39"/>
                  </a:cubicBezTo>
                  <a:cubicBezTo>
                    <a:pt x="11" y="40"/>
                    <a:pt x="9" y="40"/>
                    <a:pt x="11" y="40"/>
                  </a:cubicBezTo>
                </a:path>
              </a:pathLst>
            </a:custGeom>
            <a:grpFill/>
            <a:ln w="3175" cmpd="sng">
              <a:solidFill>
                <a:srgbClr val="5B616A"/>
              </a:solidFill>
              <a:round/>
              <a:headEnd/>
              <a:tailEnd/>
            </a:ln>
          </p:spPr>
          <p:txBody>
            <a:bodyPr/>
            <a:lstStyle/>
            <a:p>
              <a:endParaRPr lang="en-GB"/>
            </a:p>
          </p:txBody>
        </p:sp>
        <p:sp>
          <p:nvSpPr>
            <p:cNvPr id="227" name="Freeform 176">
              <a:extLst>
                <a:ext uri="{FF2B5EF4-FFF2-40B4-BE49-F238E27FC236}">
                  <a16:creationId xmlns:a16="http://schemas.microsoft.com/office/drawing/2014/main" id="{3CAA955A-92EE-05E6-127B-1573EE901A2F}"/>
                </a:ext>
              </a:extLst>
            </p:cNvPr>
            <p:cNvSpPr>
              <a:spLocks/>
            </p:cNvSpPr>
            <p:nvPr/>
          </p:nvSpPr>
          <p:spPr bwMode="auto">
            <a:xfrm>
              <a:off x="5454198" y="3779798"/>
              <a:ext cx="64271" cy="56236"/>
            </a:xfrm>
            <a:custGeom>
              <a:avLst/>
              <a:gdLst/>
              <a:ahLst/>
              <a:cxnLst>
                <a:cxn ang="0">
                  <a:pos x="1" y="6"/>
                </a:cxn>
                <a:cxn ang="0">
                  <a:pos x="1" y="9"/>
                </a:cxn>
                <a:cxn ang="0">
                  <a:pos x="1" y="12"/>
                </a:cxn>
                <a:cxn ang="0">
                  <a:pos x="4" y="17"/>
                </a:cxn>
                <a:cxn ang="0">
                  <a:pos x="4" y="18"/>
                </a:cxn>
                <a:cxn ang="0">
                  <a:pos x="15" y="14"/>
                </a:cxn>
                <a:cxn ang="0">
                  <a:pos x="21" y="12"/>
                </a:cxn>
                <a:cxn ang="0">
                  <a:pos x="19" y="6"/>
                </a:cxn>
                <a:cxn ang="0">
                  <a:pos x="16" y="2"/>
                </a:cxn>
                <a:cxn ang="0">
                  <a:pos x="10" y="2"/>
                </a:cxn>
                <a:cxn ang="0">
                  <a:pos x="4" y="3"/>
                </a:cxn>
                <a:cxn ang="0">
                  <a:pos x="1" y="6"/>
                </a:cxn>
              </a:cxnLst>
              <a:rect l="0" t="0" r="r" b="b"/>
              <a:pathLst>
                <a:path w="21" h="18">
                  <a:moveTo>
                    <a:pt x="1" y="6"/>
                  </a:moveTo>
                  <a:cubicBezTo>
                    <a:pt x="1" y="9"/>
                    <a:pt x="1" y="9"/>
                    <a:pt x="1" y="9"/>
                  </a:cubicBezTo>
                  <a:cubicBezTo>
                    <a:pt x="0" y="11"/>
                    <a:pt x="1" y="11"/>
                    <a:pt x="1" y="12"/>
                  </a:cubicBezTo>
                  <a:cubicBezTo>
                    <a:pt x="1" y="14"/>
                    <a:pt x="3" y="17"/>
                    <a:pt x="4" y="17"/>
                  </a:cubicBezTo>
                  <a:cubicBezTo>
                    <a:pt x="4" y="15"/>
                    <a:pt x="4" y="17"/>
                    <a:pt x="4" y="18"/>
                  </a:cubicBezTo>
                  <a:cubicBezTo>
                    <a:pt x="16" y="17"/>
                    <a:pt x="10" y="12"/>
                    <a:pt x="15" y="14"/>
                  </a:cubicBezTo>
                  <a:cubicBezTo>
                    <a:pt x="19" y="17"/>
                    <a:pt x="18" y="12"/>
                    <a:pt x="21" y="12"/>
                  </a:cubicBezTo>
                  <a:cubicBezTo>
                    <a:pt x="19" y="11"/>
                    <a:pt x="21" y="9"/>
                    <a:pt x="19" y="6"/>
                  </a:cubicBezTo>
                  <a:cubicBezTo>
                    <a:pt x="19" y="3"/>
                    <a:pt x="16" y="5"/>
                    <a:pt x="16" y="2"/>
                  </a:cubicBezTo>
                  <a:cubicBezTo>
                    <a:pt x="13" y="0"/>
                    <a:pt x="13" y="3"/>
                    <a:pt x="10" y="2"/>
                  </a:cubicBezTo>
                  <a:cubicBezTo>
                    <a:pt x="7" y="2"/>
                    <a:pt x="9" y="3"/>
                    <a:pt x="4" y="3"/>
                  </a:cubicBezTo>
                  <a:cubicBezTo>
                    <a:pt x="1" y="5"/>
                    <a:pt x="4" y="6"/>
                    <a:pt x="1" y="6"/>
                  </a:cubicBezTo>
                </a:path>
              </a:pathLst>
            </a:custGeom>
            <a:grpFill/>
            <a:ln w="3175" cmpd="sng">
              <a:solidFill>
                <a:srgbClr val="5B616A"/>
              </a:solidFill>
              <a:round/>
              <a:headEnd/>
              <a:tailEnd/>
            </a:ln>
          </p:spPr>
          <p:txBody>
            <a:bodyPr/>
            <a:lstStyle/>
            <a:p>
              <a:endParaRPr lang="en-GB"/>
            </a:p>
          </p:txBody>
        </p:sp>
        <p:sp>
          <p:nvSpPr>
            <p:cNvPr id="228" name="Freeform 177">
              <a:extLst>
                <a:ext uri="{FF2B5EF4-FFF2-40B4-BE49-F238E27FC236}">
                  <a16:creationId xmlns:a16="http://schemas.microsoft.com/office/drawing/2014/main" id="{A192826E-616E-88B3-EA28-CC3B8C9E5568}"/>
                </a:ext>
              </a:extLst>
            </p:cNvPr>
            <p:cNvSpPr>
              <a:spLocks/>
            </p:cNvSpPr>
            <p:nvPr/>
          </p:nvSpPr>
          <p:spPr bwMode="auto">
            <a:xfrm>
              <a:off x="5425276" y="3763730"/>
              <a:ext cx="43383" cy="112473"/>
            </a:xfrm>
            <a:custGeom>
              <a:avLst/>
              <a:gdLst/>
              <a:ahLst/>
              <a:cxnLst>
                <a:cxn ang="0">
                  <a:pos x="1" y="11"/>
                </a:cxn>
                <a:cxn ang="0">
                  <a:pos x="1" y="21"/>
                </a:cxn>
                <a:cxn ang="0">
                  <a:pos x="1" y="27"/>
                </a:cxn>
                <a:cxn ang="0">
                  <a:pos x="3" y="30"/>
                </a:cxn>
                <a:cxn ang="0">
                  <a:pos x="7" y="36"/>
                </a:cxn>
                <a:cxn ang="0">
                  <a:pos x="8" y="34"/>
                </a:cxn>
                <a:cxn ang="0">
                  <a:pos x="8" y="33"/>
                </a:cxn>
                <a:cxn ang="0">
                  <a:pos x="11" y="30"/>
                </a:cxn>
                <a:cxn ang="0">
                  <a:pos x="14" y="27"/>
                </a:cxn>
                <a:cxn ang="0">
                  <a:pos x="13" y="24"/>
                </a:cxn>
                <a:cxn ang="0">
                  <a:pos x="13" y="22"/>
                </a:cxn>
                <a:cxn ang="0">
                  <a:pos x="10" y="17"/>
                </a:cxn>
                <a:cxn ang="0">
                  <a:pos x="10" y="14"/>
                </a:cxn>
                <a:cxn ang="0">
                  <a:pos x="10" y="11"/>
                </a:cxn>
                <a:cxn ang="0">
                  <a:pos x="8" y="7"/>
                </a:cxn>
                <a:cxn ang="0">
                  <a:pos x="7" y="4"/>
                </a:cxn>
                <a:cxn ang="0">
                  <a:pos x="4" y="4"/>
                </a:cxn>
                <a:cxn ang="0">
                  <a:pos x="1" y="7"/>
                </a:cxn>
                <a:cxn ang="0">
                  <a:pos x="1" y="11"/>
                </a:cxn>
              </a:cxnLst>
              <a:rect l="0" t="0" r="r" b="b"/>
              <a:pathLst>
                <a:path w="14" h="36">
                  <a:moveTo>
                    <a:pt x="1" y="11"/>
                  </a:moveTo>
                  <a:cubicBezTo>
                    <a:pt x="4" y="11"/>
                    <a:pt x="1" y="21"/>
                    <a:pt x="1" y="21"/>
                  </a:cubicBezTo>
                  <a:cubicBezTo>
                    <a:pt x="3" y="22"/>
                    <a:pt x="0" y="22"/>
                    <a:pt x="1" y="27"/>
                  </a:cubicBezTo>
                  <a:cubicBezTo>
                    <a:pt x="3" y="30"/>
                    <a:pt x="0" y="27"/>
                    <a:pt x="3" y="30"/>
                  </a:cubicBezTo>
                  <a:cubicBezTo>
                    <a:pt x="7" y="33"/>
                    <a:pt x="4" y="34"/>
                    <a:pt x="7" y="36"/>
                  </a:cubicBezTo>
                  <a:cubicBezTo>
                    <a:pt x="7" y="36"/>
                    <a:pt x="8" y="36"/>
                    <a:pt x="8" y="34"/>
                  </a:cubicBezTo>
                  <a:cubicBezTo>
                    <a:pt x="8" y="33"/>
                    <a:pt x="8" y="33"/>
                    <a:pt x="8" y="33"/>
                  </a:cubicBezTo>
                  <a:cubicBezTo>
                    <a:pt x="8" y="31"/>
                    <a:pt x="11" y="33"/>
                    <a:pt x="11" y="30"/>
                  </a:cubicBezTo>
                  <a:cubicBezTo>
                    <a:pt x="11" y="25"/>
                    <a:pt x="13" y="28"/>
                    <a:pt x="14" y="27"/>
                  </a:cubicBezTo>
                  <a:cubicBezTo>
                    <a:pt x="14" y="24"/>
                    <a:pt x="13" y="24"/>
                    <a:pt x="13" y="24"/>
                  </a:cubicBezTo>
                  <a:cubicBezTo>
                    <a:pt x="13" y="22"/>
                    <a:pt x="13" y="21"/>
                    <a:pt x="13" y="22"/>
                  </a:cubicBezTo>
                  <a:cubicBezTo>
                    <a:pt x="11" y="22"/>
                    <a:pt x="10" y="19"/>
                    <a:pt x="10" y="17"/>
                  </a:cubicBezTo>
                  <a:cubicBezTo>
                    <a:pt x="10" y="16"/>
                    <a:pt x="8" y="16"/>
                    <a:pt x="10" y="14"/>
                  </a:cubicBezTo>
                  <a:cubicBezTo>
                    <a:pt x="10" y="14"/>
                    <a:pt x="10" y="14"/>
                    <a:pt x="10" y="11"/>
                  </a:cubicBezTo>
                  <a:cubicBezTo>
                    <a:pt x="10" y="10"/>
                    <a:pt x="11" y="8"/>
                    <a:pt x="8" y="7"/>
                  </a:cubicBezTo>
                  <a:cubicBezTo>
                    <a:pt x="7" y="7"/>
                    <a:pt x="8" y="5"/>
                    <a:pt x="7" y="4"/>
                  </a:cubicBezTo>
                  <a:cubicBezTo>
                    <a:pt x="4" y="5"/>
                    <a:pt x="4" y="5"/>
                    <a:pt x="4" y="4"/>
                  </a:cubicBezTo>
                  <a:cubicBezTo>
                    <a:pt x="4" y="0"/>
                    <a:pt x="3" y="5"/>
                    <a:pt x="1" y="7"/>
                  </a:cubicBezTo>
                  <a:cubicBezTo>
                    <a:pt x="0" y="10"/>
                    <a:pt x="3" y="8"/>
                    <a:pt x="1" y="11"/>
                  </a:cubicBezTo>
                </a:path>
              </a:pathLst>
            </a:custGeom>
            <a:grpFill/>
            <a:ln w="3175" cmpd="sng">
              <a:solidFill>
                <a:srgbClr val="5B616A"/>
              </a:solidFill>
              <a:round/>
              <a:headEnd/>
              <a:tailEnd/>
            </a:ln>
          </p:spPr>
          <p:txBody>
            <a:bodyPr/>
            <a:lstStyle/>
            <a:p>
              <a:endParaRPr lang="en-GB"/>
            </a:p>
          </p:txBody>
        </p:sp>
        <p:sp>
          <p:nvSpPr>
            <p:cNvPr id="229" name="Freeform 178">
              <a:extLst>
                <a:ext uri="{FF2B5EF4-FFF2-40B4-BE49-F238E27FC236}">
                  <a16:creationId xmlns:a16="http://schemas.microsoft.com/office/drawing/2014/main" id="{1759B612-611C-9B05-658F-0965C7CA5DDB}"/>
                </a:ext>
              </a:extLst>
            </p:cNvPr>
            <p:cNvSpPr>
              <a:spLocks/>
            </p:cNvSpPr>
            <p:nvPr/>
          </p:nvSpPr>
          <p:spPr bwMode="auto">
            <a:xfrm>
              <a:off x="5348151" y="3554853"/>
              <a:ext cx="165499" cy="106045"/>
            </a:xfrm>
            <a:custGeom>
              <a:avLst/>
              <a:gdLst/>
              <a:ahLst/>
              <a:cxnLst>
                <a:cxn ang="0">
                  <a:pos x="21" y="33"/>
                </a:cxn>
                <a:cxn ang="0">
                  <a:pos x="27" y="30"/>
                </a:cxn>
                <a:cxn ang="0">
                  <a:pos x="33" y="30"/>
                </a:cxn>
                <a:cxn ang="0">
                  <a:pos x="36" y="30"/>
                </a:cxn>
                <a:cxn ang="0">
                  <a:pos x="36" y="28"/>
                </a:cxn>
                <a:cxn ang="0">
                  <a:pos x="39" y="28"/>
                </a:cxn>
                <a:cxn ang="0">
                  <a:pos x="44" y="22"/>
                </a:cxn>
                <a:cxn ang="0">
                  <a:pos x="46" y="17"/>
                </a:cxn>
                <a:cxn ang="0">
                  <a:pos x="49" y="11"/>
                </a:cxn>
                <a:cxn ang="0">
                  <a:pos x="53" y="8"/>
                </a:cxn>
                <a:cxn ang="0">
                  <a:pos x="53" y="8"/>
                </a:cxn>
                <a:cxn ang="0">
                  <a:pos x="52" y="7"/>
                </a:cxn>
                <a:cxn ang="0">
                  <a:pos x="47" y="4"/>
                </a:cxn>
                <a:cxn ang="0">
                  <a:pos x="44" y="4"/>
                </a:cxn>
                <a:cxn ang="0">
                  <a:pos x="41" y="2"/>
                </a:cxn>
                <a:cxn ang="0">
                  <a:pos x="36" y="2"/>
                </a:cxn>
                <a:cxn ang="0">
                  <a:pos x="33" y="5"/>
                </a:cxn>
                <a:cxn ang="0">
                  <a:pos x="30" y="7"/>
                </a:cxn>
                <a:cxn ang="0">
                  <a:pos x="27" y="7"/>
                </a:cxn>
                <a:cxn ang="0">
                  <a:pos x="21" y="8"/>
                </a:cxn>
                <a:cxn ang="0">
                  <a:pos x="21" y="10"/>
                </a:cxn>
                <a:cxn ang="0">
                  <a:pos x="15" y="11"/>
                </a:cxn>
                <a:cxn ang="0">
                  <a:pos x="8" y="8"/>
                </a:cxn>
                <a:cxn ang="0">
                  <a:pos x="8" y="11"/>
                </a:cxn>
                <a:cxn ang="0">
                  <a:pos x="3" y="11"/>
                </a:cxn>
                <a:cxn ang="0">
                  <a:pos x="5" y="14"/>
                </a:cxn>
                <a:cxn ang="0">
                  <a:pos x="3" y="16"/>
                </a:cxn>
                <a:cxn ang="0">
                  <a:pos x="3" y="19"/>
                </a:cxn>
                <a:cxn ang="0">
                  <a:pos x="0" y="20"/>
                </a:cxn>
                <a:cxn ang="0">
                  <a:pos x="3" y="25"/>
                </a:cxn>
                <a:cxn ang="0">
                  <a:pos x="11" y="31"/>
                </a:cxn>
                <a:cxn ang="0">
                  <a:pos x="18" y="34"/>
                </a:cxn>
                <a:cxn ang="0">
                  <a:pos x="21" y="33"/>
                </a:cxn>
              </a:cxnLst>
              <a:rect l="0" t="0" r="r" b="b"/>
              <a:pathLst>
                <a:path w="53" h="34">
                  <a:moveTo>
                    <a:pt x="21" y="33"/>
                  </a:moveTo>
                  <a:cubicBezTo>
                    <a:pt x="26" y="31"/>
                    <a:pt x="26" y="30"/>
                    <a:pt x="27" y="30"/>
                  </a:cubicBezTo>
                  <a:cubicBezTo>
                    <a:pt x="29" y="30"/>
                    <a:pt x="30" y="30"/>
                    <a:pt x="33" y="30"/>
                  </a:cubicBezTo>
                  <a:cubicBezTo>
                    <a:pt x="33" y="30"/>
                    <a:pt x="35" y="30"/>
                    <a:pt x="36" y="30"/>
                  </a:cubicBezTo>
                  <a:cubicBezTo>
                    <a:pt x="38" y="28"/>
                    <a:pt x="36" y="28"/>
                    <a:pt x="36" y="28"/>
                  </a:cubicBezTo>
                  <a:cubicBezTo>
                    <a:pt x="38" y="28"/>
                    <a:pt x="38" y="28"/>
                    <a:pt x="39" y="28"/>
                  </a:cubicBezTo>
                  <a:cubicBezTo>
                    <a:pt x="39" y="28"/>
                    <a:pt x="43" y="24"/>
                    <a:pt x="44" y="22"/>
                  </a:cubicBezTo>
                  <a:cubicBezTo>
                    <a:pt x="44" y="19"/>
                    <a:pt x="43" y="19"/>
                    <a:pt x="46" y="17"/>
                  </a:cubicBezTo>
                  <a:cubicBezTo>
                    <a:pt x="49" y="14"/>
                    <a:pt x="47" y="14"/>
                    <a:pt x="49" y="11"/>
                  </a:cubicBezTo>
                  <a:cubicBezTo>
                    <a:pt x="50" y="10"/>
                    <a:pt x="50" y="13"/>
                    <a:pt x="53" y="8"/>
                  </a:cubicBezTo>
                  <a:cubicBezTo>
                    <a:pt x="53" y="8"/>
                    <a:pt x="53" y="8"/>
                    <a:pt x="53" y="8"/>
                  </a:cubicBezTo>
                  <a:cubicBezTo>
                    <a:pt x="53" y="8"/>
                    <a:pt x="53" y="7"/>
                    <a:pt x="52" y="7"/>
                  </a:cubicBezTo>
                  <a:cubicBezTo>
                    <a:pt x="50" y="8"/>
                    <a:pt x="52" y="5"/>
                    <a:pt x="47" y="4"/>
                  </a:cubicBezTo>
                  <a:cubicBezTo>
                    <a:pt x="47" y="4"/>
                    <a:pt x="44" y="5"/>
                    <a:pt x="44" y="4"/>
                  </a:cubicBezTo>
                  <a:cubicBezTo>
                    <a:pt x="44" y="4"/>
                    <a:pt x="43" y="0"/>
                    <a:pt x="41" y="2"/>
                  </a:cubicBezTo>
                  <a:cubicBezTo>
                    <a:pt x="39" y="4"/>
                    <a:pt x="38" y="2"/>
                    <a:pt x="36" y="2"/>
                  </a:cubicBezTo>
                  <a:cubicBezTo>
                    <a:pt x="33" y="2"/>
                    <a:pt x="35" y="5"/>
                    <a:pt x="33" y="5"/>
                  </a:cubicBezTo>
                  <a:cubicBezTo>
                    <a:pt x="33" y="5"/>
                    <a:pt x="32" y="7"/>
                    <a:pt x="30" y="7"/>
                  </a:cubicBezTo>
                  <a:cubicBezTo>
                    <a:pt x="29" y="7"/>
                    <a:pt x="27" y="4"/>
                    <a:pt x="27" y="7"/>
                  </a:cubicBezTo>
                  <a:cubicBezTo>
                    <a:pt x="26" y="8"/>
                    <a:pt x="24" y="7"/>
                    <a:pt x="21" y="8"/>
                  </a:cubicBezTo>
                  <a:cubicBezTo>
                    <a:pt x="20" y="8"/>
                    <a:pt x="21" y="10"/>
                    <a:pt x="21" y="10"/>
                  </a:cubicBezTo>
                  <a:cubicBezTo>
                    <a:pt x="21" y="11"/>
                    <a:pt x="20" y="11"/>
                    <a:pt x="15" y="11"/>
                  </a:cubicBezTo>
                  <a:cubicBezTo>
                    <a:pt x="12" y="13"/>
                    <a:pt x="11" y="8"/>
                    <a:pt x="8" y="8"/>
                  </a:cubicBezTo>
                  <a:cubicBezTo>
                    <a:pt x="8" y="10"/>
                    <a:pt x="9" y="11"/>
                    <a:pt x="8" y="11"/>
                  </a:cubicBezTo>
                  <a:cubicBezTo>
                    <a:pt x="6" y="11"/>
                    <a:pt x="3" y="11"/>
                    <a:pt x="3" y="11"/>
                  </a:cubicBezTo>
                  <a:cubicBezTo>
                    <a:pt x="3" y="13"/>
                    <a:pt x="5" y="13"/>
                    <a:pt x="5" y="14"/>
                  </a:cubicBezTo>
                  <a:cubicBezTo>
                    <a:pt x="5" y="16"/>
                    <a:pt x="3" y="14"/>
                    <a:pt x="3" y="16"/>
                  </a:cubicBezTo>
                  <a:cubicBezTo>
                    <a:pt x="3" y="19"/>
                    <a:pt x="3" y="19"/>
                    <a:pt x="3" y="19"/>
                  </a:cubicBezTo>
                  <a:cubicBezTo>
                    <a:pt x="3" y="19"/>
                    <a:pt x="2" y="20"/>
                    <a:pt x="0" y="20"/>
                  </a:cubicBezTo>
                  <a:cubicBezTo>
                    <a:pt x="3" y="22"/>
                    <a:pt x="2" y="25"/>
                    <a:pt x="3" y="25"/>
                  </a:cubicBezTo>
                  <a:cubicBezTo>
                    <a:pt x="11" y="30"/>
                    <a:pt x="9" y="31"/>
                    <a:pt x="11" y="31"/>
                  </a:cubicBezTo>
                  <a:cubicBezTo>
                    <a:pt x="12" y="31"/>
                    <a:pt x="15" y="34"/>
                    <a:pt x="18" y="34"/>
                  </a:cubicBezTo>
                  <a:cubicBezTo>
                    <a:pt x="20" y="34"/>
                    <a:pt x="20" y="31"/>
                    <a:pt x="21" y="33"/>
                  </a:cubicBezTo>
                </a:path>
              </a:pathLst>
            </a:custGeom>
            <a:grpFill/>
            <a:ln w="3175" cmpd="sng">
              <a:solidFill>
                <a:srgbClr val="5B616A"/>
              </a:solidFill>
              <a:round/>
              <a:headEnd/>
              <a:tailEnd/>
            </a:ln>
          </p:spPr>
          <p:txBody>
            <a:bodyPr/>
            <a:lstStyle/>
            <a:p>
              <a:endParaRPr lang="en-GB"/>
            </a:p>
          </p:txBody>
        </p:sp>
        <p:sp>
          <p:nvSpPr>
            <p:cNvPr id="230" name="Freeform 179">
              <a:extLst>
                <a:ext uri="{FF2B5EF4-FFF2-40B4-BE49-F238E27FC236}">
                  <a16:creationId xmlns:a16="http://schemas.microsoft.com/office/drawing/2014/main" id="{7CEED0EE-0DCE-C6E8-4FAB-FD7CB1732D96}"/>
                </a:ext>
              </a:extLst>
            </p:cNvPr>
            <p:cNvSpPr>
              <a:spLocks/>
            </p:cNvSpPr>
            <p:nvPr/>
          </p:nvSpPr>
          <p:spPr bwMode="auto">
            <a:xfrm>
              <a:off x="5362612" y="3514684"/>
              <a:ext cx="147824" cy="77124"/>
            </a:xfrm>
            <a:custGeom>
              <a:avLst/>
              <a:gdLst/>
              <a:ahLst/>
              <a:cxnLst>
                <a:cxn ang="0">
                  <a:pos x="45" y="8"/>
                </a:cxn>
                <a:cxn ang="0">
                  <a:pos x="41" y="5"/>
                </a:cxn>
                <a:cxn ang="0">
                  <a:pos x="30" y="4"/>
                </a:cxn>
                <a:cxn ang="0">
                  <a:pos x="25" y="7"/>
                </a:cxn>
                <a:cxn ang="0">
                  <a:pos x="24" y="5"/>
                </a:cxn>
                <a:cxn ang="0">
                  <a:pos x="19" y="4"/>
                </a:cxn>
                <a:cxn ang="0">
                  <a:pos x="18" y="4"/>
                </a:cxn>
                <a:cxn ang="0">
                  <a:pos x="16" y="4"/>
                </a:cxn>
                <a:cxn ang="0">
                  <a:pos x="9" y="10"/>
                </a:cxn>
                <a:cxn ang="0">
                  <a:pos x="3" y="13"/>
                </a:cxn>
                <a:cxn ang="0">
                  <a:pos x="3" y="21"/>
                </a:cxn>
                <a:cxn ang="0">
                  <a:pos x="10" y="24"/>
                </a:cxn>
                <a:cxn ang="0">
                  <a:pos x="16" y="22"/>
                </a:cxn>
                <a:cxn ang="0">
                  <a:pos x="16" y="21"/>
                </a:cxn>
                <a:cxn ang="0">
                  <a:pos x="22" y="19"/>
                </a:cxn>
                <a:cxn ang="0">
                  <a:pos x="25" y="19"/>
                </a:cxn>
                <a:cxn ang="0">
                  <a:pos x="28" y="18"/>
                </a:cxn>
                <a:cxn ang="0">
                  <a:pos x="31" y="14"/>
                </a:cxn>
                <a:cxn ang="0">
                  <a:pos x="36" y="14"/>
                </a:cxn>
                <a:cxn ang="0">
                  <a:pos x="39" y="16"/>
                </a:cxn>
                <a:cxn ang="0">
                  <a:pos x="42" y="16"/>
                </a:cxn>
                <a:cxn ang="0">
                  <a:pos x="45" y="11"/>
                </a:cxn>
                <a:cxn ang="0">
                  <a:pos x="45" y="8"/>
                </a:cxn>
              </a:cxnLst>
              <a:rect l="0" t="0" r="r" b="b"/>
              <a:pathLst>
                <a:path w="47" h="25">
                  <a:moveTo>
                    <a:pt x="45" y="8"/>
                  </a:moveTo>
                  <a:cubicBezTo>
                    <a:pt x="41" y="7"/>
                    <a:pt x="42" y="5"/>
                    <a:pt x="41" y="5"/>
                  </a:cubicBezTo>
                  <a:cubicBezTo>
                    <a:pt x="36" y="4"/>
                    <a:pt x="31" y="4"/>
                    <a:pt x="30" y="4"/>
                  </a:cubicBezTo>
                  <a:cubicBezTo>
                    <a:pt x="27" y="4"/>
                    <a:pt x="27" y="8"/>
                    <a:pt x="25" y="7"/>
                  </a:cubicBezTo>
                  <a:cubicBezTo>
                    <a:pt x="25" y="7"/>
                    <a:pt x="24" y="7"/>
                    <a:pt x="24" y="5"/>
                  </a:cubicBezTo>
                  <a:cubicBezTo>
                    <a:pt x="25" y="2"/>
                    <a:pt x="21" y="0"/>
                    <a:pt x="19" y="4"/>
                  </a:cubicBezTo>
                  <a:cubicBezTo>
                    <a:pt x="19" y="5"/>
                    <a:pt x="18" y="5"/>
                    <a:pt x="18" y="4"/>
                  </a:cubicBezTo>
                  <a:cubicBezTo>
                    <a:pt x="18" y="4"/>
                    <a:pt x="18" y="4"/>
                    <a:pt x="16" y="4"/>
                  </a:cubicBezTo>
                  <a:cubicBezTo>
                    <a:pt x="9" y="7"/>
                    <a:pt x="13" y="8"/>
                    <a:pt x="9" y="10"/>
                  </a:cubicBezTo>
                  <a:cubicBezTo>
                    <a:pt x="6" y="11"/>
                    <a:pt x="4" y="8"/>
                    <a:pt x="3" y="13"/>
                  </a:cubicBezTo>
                  <a:cubicBezTo>
                    <a:pt x="1" y="16"/>
                    <a:pt x="0" y="16"/>
                    <a:pt x="3" y="21"/>
                  </a:cubicBezTo>
                  <a:cubicBezTo>
                    <a:pt x="6" y="21"/>
                    <a:pt x="7" y="25"/>
                    <a:pt x="10" y="24"/>
                  </a:cubicBezTo>
                  <a:cubicBezTo>
                    <a:pt x="15" y="24"/>
                    <a:pt x="16" y="24"/>
                    <a:pt x="16" y="22"/>
                  </a:cubicBezTo>
                  <a:cubicBezTo>
                    <a:pt x="16" y="22"/>
                    <a:pt x="15" y="21"/>
                    <a:pt x="16" y="21"/>
                  </a:cubicBezTo>
                  <a:cubicBezTo>
                    <a:pt x="19" y="19"/>
                    <a:pt x="21" y="21"/>
                    <a:pt x="22" y="19"/>
                  </a:cubicBezTo>
                  <a:cubicBezTo>
                    <a:pt x="22" y="16"/>
                    <a:pt x="24" y="19"/>
                    <a:pt x="25" y="19"/>
                  </a:cubicBezTo>
                  <a:cubicBezTo>
                    <a:pt x="27" y="19"/>
                    <a:pt x="28" y="18"/>
                    <a:pt x="28" y="18"/>
                  </a:cubicBezTo>
                  <a:cubicBezTo>
                    <a:pt x="30" y="18"/>
                    <a:pt x="28" y="14"/>
                    <a:pt x="31" y="14"/>
                  </a:cubicBezTo>
                  <a:cubicBezTo>
                    <a:pt x="33" y="14"/>
                    <a:pt x="34" y="16"/>
                    <a:pt x="36" y="14"/>
                  </a:cubicBezTo>
                  <a:cubicBezTo>
                    <a:pt x="38" y="13"/>
                    <a:pt x="39" y="16"/>
                    <a:pt x="39" y="16"/>
                  </a:cubicBezTo>
                  <a:cubicBezTo>
                    <a:pt x="39" y="18"/>
                    <a:pt x="42" y="16"/>
                    <a:pt x="42" y="16"/>
                  </a:cubicBezTo>
                  <a:cubicBezTo>
                    <a:pt x="44" y="11"/>
                    <a:pt x="45" y="13"/>
                    <a:pt x="45" y="11"/>
                  </a:cubicBezTo>
                  <a:cubicBezTo>
                    <a:pt x="45" y="10"/>
                    <a:pt x="47" y="10"/>
                    <a:pt x="45" y="8"/>
                  </a:cubicBezTo>
                </a:path>
              </a:pathLst>
            </a:custGeom>
            <a:grpFill/>
            <a:ln w="3175" cmpd="sng">
              <a:solidFill>
                <a:srgbClr val="5B616A"/>
              </a:solidFill>
              <a:round/>
              <a:headEnd/>
              <a:tailEnd/>
            </a:ln>
          </p:spPr>
          <p:txBody>
            <a:bodyPr/>
            <a:lstStyle/>
            <a:p>
              <a:endParaRPr lang="en-GB"/>
            </a:p>
          </p:txBody>
        </p:sp>
        <p:sp>
          <p:nvSpPr>
            <p:cNvPr id="231" name="Freeform 180">
              <a:extLst>
                <a:ext uri="{FF2B5EF4-FFF2-40B4-BE49-F238E27FC236}">
                  <a16:creationId xmlns:a16="http://schemas.microsoft.com/office/drawing/2014/main" id="{35E7E09F-AC7E-C9F5-0AC4-1D95F7F3B27C}"/>
                </a:ext>
              </a:extLst>
            </p:cNvPr>
            <p:cNvSpPr>
              <a:spLocks/>
            </p:cNvSpPr>
            <p:nvPr/>
          </p:nvSpPr>
          <p:spPr bwMode="auto">
            <a:xfrm>
              <a:off x="5282273" y="3617516"/>
              <a:ext cx="75519" cy="59450"/>
            </a:xfrm>
            <a:custGeom>
              <a:avLst/>
              <a:gdLst/>
              <a:ahLst/>
              <a:cxnLst>
                <a:cxn ang="0">
                  <a:pos x="21" y="0"/>
                </a:cxn>
                <a:cxn ang="0">
                  <a:pos x="24" y="5"/>
                </a:cxn>
                <a:cxn ang="0">
                  <a:pos x="23" y="5"/>
                </a:cxn>
                <a:cxn ang="0">
                  <a:pos x="23" y="7"/>
                </a:cxn>
                <a:cxn ang="0">
                  <a:pos x="17" y="10"/>
                </a:cxn>
                <a:cxn ang="0">
                  <a:pos x="18" y="13"/>
                </a:cxn>
                <a:cxn ang="0">
                  <a:pos x="15" y="17"/>
                </a:cxn>
                <a:cxn ang="0">
                  <a:pos x="12" y="17"/>
                </a:cxn>
                <a:cxn ang="0">
                  <a:pos x="9" y="16"/>
                </a:cxn>
                <a:cxn ang="0">
                  <a:pos x="1" y="17"/>
                </a:cxn>
                <a:cxn ang="0">
                  <a:pos x="1" y="16"/>
                </a:cxn>
                <a:cxn ang="0">
                  <a:pos x="1" y="13"/>
                </a:cxn>
                <a:cxn ang="0">
                  <a:pos x="1" y="10"/>
                </a:cxn>
                <a:cxn ang="0">
                  <a:pos x="0" y="8"/>
                </a:cxn>
                <a:cxn ang="0">
                  <a:pos x="1" y="5"/>
                </a:cxn>
                <a:cxn ang="0">
                  <a:pos x="7" y="7"/>
                </a:cxn>
                <a:cxn ang="0">
                  <a:pos x="10" y="7"/>
                </a:cxn>
                <a:cxn ang="0">
                  <a:pos x="15" y="3"/>
                </a:cxn>
                <a:cxn ang="0">
                  <a:pos x="18" y="3"/>
                </a:cxn>
                <a:cxn ang="0">
                  <a:pos x="21" y="2"/>
                </a:cxn>
                <a:cxn ang="0">
                  <a:pos x="21" y="0"/>
                </a:cxn>
              </a:cxnLst>
              <a:rect l="0" t="0" r="r" b="b"/>
              <a:pathLst>
                <a:path w="24" h="19">
                  <a:moveTo>
                    <a:pt x="21" y="0"/>
                  </a:moveTo>
                  <a:cubicBezTo>
                    <a:pt x="24" y="2"/>
                    <a:pt x="23" y="5"/>
                    <a:pt x="24" y="5"/>
                  </a:cubicBezTo>
                  <a:cubicBezTo>
                    <a:pt x="23" y="5"/>
                    <a:pt x="23" y="5"/>
                    <a:pt x="23" y="5"/>
                  </a:cubicBezTo>
                  <a:cubicBezTo>
                    <a:pt x="21" y="5"/>
                    <a:pt x="23" y="7"/>
                    <a:pt x="23" y="7"/>
                  </a:cubicBezTo>
                  <a:cubicBezTo>
                    <a:pt x="21" y="8"/>
                    <a:pt x="18" y="8"/>
                    <a:pt x="17" y="10"/>
                  </a:cubicBezTo>
                  <a:cubicBezTo>
                    <a:pt x="17" y="10"/>
                    <a:pt x="18" y="11"/>
                    <a:pt x="18" y="13"/>
                  </a:cubicBezTo>
                  <a:cubicBezTo>
                    <a:pt x="18" y="14"/>
                    <a:pt x="15" y="14"/>
                    <a:pt x="15" y="17"/>
                  </a:cubicBezTo>
                  <a:cubicBezTo>
                    <a:pt x="15" y="19"/>
                    <a:pt x="13" y="17"/>
                    <a:pt x="12" y="17"/>
                  </a:cubicBezTo>
                  <a:cubicBezTo>
                    <a:pt x="10" y="16"/>
                    <a:pt x="12" y="19"/>
                    <a:pt x="9" y="16"/>
                  </a:cubicBezTo>
                  <a:cubicBezTo>
                    <a:pt x="7" y="14"/>
                    <a:pt x="10" y="17"/>
                    <a:pt x="1" y="17"/>
                  </a:cubicBezTo>
                  <a:cubicBezTo>
                    <a:pt x="1" y="16"/>
                    <a:pt x="1" y="17"/>
                    <a:pt x="1" y="16"/>
                  </a:cubicBezTo>
                  <a:cubicBezTo>
                    <a:pt x="4" y="16"/>
                    <a:pt x="3" y="14"/>
                    <a:pt x="1" y="13"/>
                  </a:cubicBezTo>
                  <a:cubicBezTo>
                    <a:pt x="0" y="13"/>
                    <a:pt x="0" y="11"/>
                    <a:pt x="1" y="10"/>
                  </a:cubicBezTo>
                  <a:cubicBezTo>
                    <a:pt x="3" y="8"/>
                    <a:pt x="0" y="10"/>
                    <a:pt x="0" y="8"/>
                  </a:cubicBezTo>
                  <a:cubicBezTo>
                    <a:pt x="0" y="7"/>
                    <a:pt x="1" y="7"/>
                    <a:pt x="1" y="5"/>
                  </a:cubicBezTo>
                  <a:cubicBezTo>
                    <a:pt x="6" y="5"/>
                    <a:pt x="4" y="7"/>
                    <a:pt x="7" y="7"/>
                  </a:cubicBezTo>
                  <a:cubicBezTo>
                    <a:pt x="9" y="5"/>
                    <a:pt x="7" y="8"/>
                    <a:pt x="10" y="7"/>
                  </a:cubicBezTo>
                  <a:cubicBezTo>
                    <a:pt x="12" y="3"/>
                    <a:pt x="12" y="3"/>
                    <a:pt x="15" y="3"/>
                  </a:cubicBezTo>
                  <a:cubicBezTo>
                    <a:pt x="18" y="5"/>
                    <a:pt x="17" y="3"/>
                    <a:pt x="18" y="3"/>
                  </a:cubicBezTo>
                  <a:cubicBezTo>
                    <a:pt x="21" y="3"/>
                    <a:pt x="21" y="3"/>
                    <a:pt x="21" y="2"/>
                  </a:cubicBezTo>
                  <a:cubicBezTo>
                    <a:pt x="20" y="0"/>
                    <a:pt x="21" y="2"/>
                    <a:pt x="21" y="0"/>
                  </a:cubicBezTo>
                </a:path>
              </a:pathLst>
            </a:custGeom>
            <a:grpFill/>
            <a:ln w="3175" cmpd="sng">
              <a:solidFill>
                <a:srgbClr val="5B616A"/>
              </a:solidFill>
              <a:round/>
              <a:headEnd/>
              <a:tailEnd/>
            </a:ln>
          </p:spPr>
          <p:txBody>
            <a:bodyPr/>
            <a:lstStyle/>
            <a:p>
              <a:endParaRPr lang="en-GB"/>
            </a:p>
          </p:txBody>
        </p:sp>
        <p:sp>
          <p:nvSpPr>
            <p:cNvPr id="232" name="Freeform 181">
              <a:extLst>
                <a:ext uri="{FF2B5EF4-FFF2-40B4-BE49-F238E27FC236}">
                  <a16:creationId xmlns:a16="http://schemas.microsoft.com/office/drawing/2014/main" id="{7545B7F5-74E8-3FA0-3FD0-28E9C5F6EB75}"/>
                </a:ext>
              </a:extLst>
            </p:cNvPr>
            <p:cNvSpPr>
              <a:spLocks/>
            </p:cNvSpPr>
            <p:nvPr/>
          </p:nvSpPr>
          <p:spPr bwMode="auto">
            <a:xfrm>
              <a:off x="5282273" y="3631976"/>
              <a:ext cx="152644" cy="151035"/>
            </a:xfrm>
            <a:custGeom>
              <a:avLst/>
              <a:gdLst/>
              <a:ahLst/>
              <a:cxnLst>
                <a:cxn ang="0">
                  <a:pos x="44" y="19"/>
                </a:cxn>
                <a:cxn ang="0">
                  <a:pos x="41" y="17"/>
                </a:cxn>
                <a:cxn ang="0">
                  <a:pos x="36" y="17"/>
                </a:cxn>
                <a:cxn ang="0">
                  <a:pos x="30" y="16"/>
                </a:cxn>
                <a:cxn ang="0">
                  <a:pos x="24" y="16"/>
                </a:cxn>
                <a:cxn ang="0">
                  <a:pos x="21" y="17"/>
                </a:cxn>
                <a:cxn ang="0">
                  <a:pos x="20" y="21"/>
                </a:cxn>
                <a:cxn ang="0">
                  <a:pos x="21" y="25"/>
                </a:cxn>
                <a:cxn ang="0">
                  <a:pos x="21" y="27"/>
                </a:cxn>
                <a:cxn ang="0">
                  <a:pos x="29" y="35"/>
                </a:cxn>
                <a:cxn ang="0">
                  <a:pos x="32" y="38"/>
                </a:cxn>
                <a:cxn ang="0">
                  <a:pos x="33" y="41"/>
                </a:cxn>
                <a:cxn ang="0">
                  <a:pos x="35" y="42"/>
                </a:cxn>
                <a:cxn ang="0">
                  <a:pos x="39" y="45"/>
                </a:cxn>
                <a:cxn ang="0">
                  <a:pos x="42" y="48"/>
                </a:cxn>
                <a:cxn ang="0">
                  <a:pos x="39" y="47"/>
                </a:cxn>
                <a:cxn ang="0">
                  <a:pos x="33" y="44"/>
                </a:cxn>
                <a:cxn ang="0">
                  <a:pos x="32" y="41"/>
                </a:cxn>
                <a:cxn ang="0">
                  <a:pos x="23" y="35"/>
                </a:cxn>
                <a:cxn ang="0">
                  <a:pos x="17" y="30"/>
                </a:cxn>
                <a:cxn ang="0">
                  <a:pos x="13" y="24"/>
                </a:cxn>
                <a:cxn ang="0">
                  <a:pos x="9" y="14"/>
                </a:cxn>
                <a:cxn ang="0">
                  <a:pos x="4" y="21"/>
                </a:cxn>
                <a:cxn ang="0">
                  <a:pos x="1" y="13"/>
                </a:cxn>
                <a:cxn ang="0">
                  <a:pos x="1" y="13"/>
                </a:cxn>
                <a:cxn ang="0">
                  <a:pos x="9" y="11"/>
                </a:cxn>
                <a:cxn ang="0">
                  <a:pos x="12" y="13"/>
                </a:cxn>
                <a:cxn ang="0">
                  <a:pos x="15" y="13"/>
                </a:cxn>
                <a:cxn ang="0">
                  <a:pos x="18" y="8"/>
                </a:cxn>
                <a:cxn ang="0">
                  <a:pos x="17" y="5"/>
                </a:cxn>
                <a:cxn ang="0">
                  <a:pos x="23" y="2"/>
                </a:cxn>
                <a:cxn ang="0">
                  <a:pos x="23" y="0"/>
                </a:cxn>
                <a:cxn ang="0">
                  <a:pos x="24" y="0"/>
                </a:cxn>
                <a:cxn ang="0">
                  <a:pos x="32" y="7"/>
                </a:cxn>
                <a:cxn ang="0">
                  <a:pos x="39" y="10"/>
                </a:cxn>
                <a:cxn ang="0">
                  <a:pos x="42" y="8"/>
                </a:cxn>
                <a:cxn ang="0">
                  <a:pos x="44" y="14"/>
                </a:cxn>
                <a:cxn ang="0">
                  <a:pos x="47" y="16"/>
                </a:cxn>
                <a:cxn ang="0">
                  <a:pos x="44" y="19"/>
                </a:cxn>
              </a:cxnLst>
              <a:rect l="0" t="0" r="r" b="b"/>
              <a:pathLst>
                <a:path w="49" h="48">
                  <a:moveTo>
                    <a:pt x="44" y="19"/>
                  </a:moveTo>
                  <a:cubicBezTo>
                    <a:pt x="41" y="21"/>
                    <a:pt x="42" y="16"/>
                    <a:pt x="41" y="17"/>
                  </a:cubicBezTo>
                  <a:cubicBezTo>
                    <a:pt x="39" y="17"/>
                    <a:pt x="38" y="16"/>
                    <a:pt x="36" y="17"/>
                  </a:cubicBezTo>
                  <a:cubicBezTo>
                    <a:pt x="33" y="19"/>
                    <a:pt x="32" y="16"/>
                    <a:pt x="30" y="16"/>
                  </a:cubicBezTo>
                  <a:cubicBezTo>
                    <a:pt x="29" y="17"/>
                    <a:pt x="26" y="14"/>
                    <a:pt x="24" y="16"/>
                  </a:cubicBezTo>
                  <a:cubicBezTo>
                    <a:pt x="23" y="17"/>
                    <a:pt x="23" y="19"/>
                    <a:pt x="21" y="17"/>
                  </a:cubicBezTo>
                  <a:cubicBezTo>
                    <a:pt x="18" y="13"/>
                    <a:pt x="17" y="21"/>
                    <a:pt x="20" y="21"/>
                  </a:cubicBezTo>
                  <a:cubicBezTo>
                    <a:pt x="21" y="22"/>
                    <a:pt x="21" y="24"/>
                    <a:pt x="21" y="25"/>
                  </a:cubicBezTo>
                  <a:cubicBezTo>
                    <a:pt x="23" y="25"/>
                    <a:pt x="20" y="27"/>
                    <a:pt x="21" y="27"/>
                  </a:cubicBezTo>
                  <a:cubicBezTo>
                    <a:pt x="23" y="27"/>
                    <a:pt x="27" y="35"/>
                    <a:pt x="29" y="35"/>
                  </a:cubicBezTo>
                  <a:cubicBezTo>
                    <a:pt x="30" y="36"/>
                    <a:pt x="29" y="38"/>
                    <a:pt x="32" y="38"/>
                  </a:cubicBezTo>
                  <a:cubicBezTo>
                    <a:pt x="33" y="39"/>
                    <a:pt x="33" y="41"/>
                    <a:pt x="33" y="41"/>
                  </a:cubicBezTo>
                  <a:cubicBezTo>
                    <a:pt x="33" y="42"/>
                    <a:pt x="35" y="41"/>
                    <a:pt x="35" y="42"/>
                  </a:cubicBezTo>
                  <a:cubicBezTo>
                    <a:pt x="36" y="44"/>
                    <a:pt x="38" y="45"/>
                    <a:pt x="39" y="45"/>
                  </a:cubicBezTo>
                  <a:cubicBezTo>
                    <a:pt x="39" y="47"/>
                    <a:pt x="44" y="47"/>
                    <a:pt x="42" y="48"/>
                  </a:cubicBezTo>
                  <a:cubicBezTo>
                    <a:pt x="41" y="47"/>
                    <a:pt x="41" y="47"/>
                    <a:pt x="39" y="47"/>
                  </a:cubicBezTo>
                  <a:cubicBezTo>
                    <a:pt x="38" y="48"/>
                    <a:pt x="39" y="45"/>
                    <a:pt x="33" y="44"/>
                  </a:cubicBezTo>
                  <a:cubicBezTo>
                    <a:pt x="27" y="41"/>
                    <a:pt x="27" y="39"/>
                    <a:pt x="32" y="41"/>
                  </a:cubicBezTo>
                  <a:cubicBezTo>
                    <a:pt x="29" y="38"/>
                    <a:pt x="26" y="35"/>
                    <a:pt x="23" y="35"/>
                  </a:cubicBezTo>
                  <a:cubicBezTo>
                    <a:pt x="18" y="36"/>
                    <a:pt x="23" y="35"/>
                    <a:pt x="17" y="30"/>
                  </a:cubicBezTo>
                  <a:cubicBezTo>
                    <a:pt x="10" y="25"/>
                    <a:pt x="17" y="28"/>
                    <a:pt x="13" y="24"/>
                  </a:cubicBezTo>
                  <a:cubicBezTo>
                    <a:pt x="9" y="21"/>
                    <a:pt x="13" y="19"/>
                    <a:pt x="9" y="14"/>
                  </a:cubicBezTo>
                  <a:cubicBezTo>
                    <a:pt x="6" y="13"/>
                    <a:pt x="6" y="17"/>
                    <a:pt x="4" y="21"/>
                  </a:cubicBezTo>
                  <a:cubicBezTo>
                    <a:pt x="4" y="24"/>
                    <a:pt x="0" y="14"/>
                    <a:pt x="1" y="13"/>
                  </a:cubicBezTo>
                  <a:cubicBezTo>
                    <a:pt x="1" y="13"/>
                    <a:pt x="1" y="13"/>
                    <a:pt x="1" y="13"/>
                  </a:cubicBezTo>
                  <a:cubicBezTo>
                    <a:pt x="10" y="13"/>
                    <a:pt x="7" y="10"/>
                    <a:pt x="9" y="11"/>
                  </a:cubicBezTo>
                  <a:cubicBezTo>
                    <a:pt x="12" y="14"/>
                    <a:pt x="10" y="11"/>
                    <a:pt x="12" y="13"/>
                  </a:cubicBezTo>
                  <a:cubicBezTo>
                    <a:pt x="13" y="13"/>
                    <a:pt x="15" y="14"/>
                    <a:pt x="15" y="13"/>
                  </a:cubicBezTo>
                  <a:cubicBezTo>
                    <a:pt x="15" y="10"/>
                    <a:pt x="18" y="10"/>
                    <a:pt x="18" y="8"/>
                  </a:cubicBezTo>
                  <a:cubicBezTo>
                    <a:pt x="18" y="7"/>
                    <a:pt x="17" y="5"/>
                    <a:pt x="17" y="5"/>
                  </a:cubicBezTo>
                  <a:cubicBezTo>
                    <a:pt x="18" y="4"/>
                    <a:pt x="21" y="4"/>
                    <a:pt x="23" y="2"/>
                  </a:cubicBezTo>
                  <a:cubicBezTo>
                    <a:pt x="23" y="2"/>
                    <a:pt x="21" y="0"/>
                    <a:pt x="23" y="0"/>
                  </a:cubicBezTo>
                  <a:cubicBezTo>
                    <a:pt x="24" y="0"/>
                    <a:pt x="24" y="0"/>
                    <a:pt x="24" y="0"/>
                  </a:cubicBezTo>
                  <a:cubicBezTo>
                    <a:pt x="32" y="5"/>
                    <a:pt x="30" y="7"/>
                    <a:pt x="32" y="7"/>
                  </a:cubicBezTo>
                  <a:cubicBezTo>
                    <a:pt x="33" y="7"/>
                    <a:pt x="36" y="10"/>
                    <a:pt x="39" y="10"/>
                  </a:cubicBezTo>
                  <a:cubicBezTo>
                    <a:pt x="41" y="10"/>
                    <a:pt x="41" y="7"/>
                    <a:pt x="42" y="8"/>
                  </a:cubicBezTo>
                  <a:cubicBezTo>
                    <a:pt x="44" y="10"/>
                    <a:pt x="44" y="13"/>
                    <a:pt x="44" y="14"/>
                  </a:cubicBezTo>
                  <a:cubicBezTo>
                    <a:pt x="47" y="16"/>
                    <a:pt x="49" y="14"/>
                    <a:pt x="47" y="16"/>
                  </a:cubicBezTo>
                  <a:cubicBezTo>
                    <a:pt x="47" y="17"/>
                    <a:pt x="46" y="16"/>
                    <a:pt x="44" y="19"/>
                  </a:cubicBezTo>
                </a:path>
              </a:pathLst>
            </a:custGeom>
            <a:grpFill/>
            <a:ln w="3175" cmpd="sng">
              <a:solidFill>
                <a:srgbClr val="5B616A"/>
              </a:solidFill>
              <a:round/>
              <a:headEnd/>
              <a:tailEnd/>
            </a:ln>
          </p:spPr>
          <p:txBody>
            <a:bodyPr/>
            <a:lstStyle/>
            <a:p>
              <a:endParaRPr lang="en-GB"/>
            </a:p>
          </p:txBody>
        </p:sp>
        <p:sp>
          <p:nvSpPr>
            <p:cNvPr id="233" name="Freeform 182">
              <a:extLst>
                <a:ext uri="{FF2B5EF4-FFF2-40B4-BE49-F238E27FC236}">
                  <a16:creationId xmlns:a16="http://schemas.microsoft.com/office/drawing/2014/main" id="{1A407261-8FD1-71F6-51B4-BF854E0CB137}"/>
                </a:ext>
              </a:extLst>
            </p:cNvPr>
            <p:cNvSpPr>
              <a:spLocks/>
            </p:cNvSpPr>
            <p:nvPr/>
          </p:nvSpPr>
          <p:spPr bwMode="auto">
            <a:xfrm>
              <a:off x="5332083" y="3670538"/>
              <a:ext cx="106047" cy="102832"/>
            </a:xfrm>
            <a:custGeom>
              <a:avLst/>
              <a:gdLst/>
              <a:ahLst/>
              <a:cxnLst>
                <a:cxn ang="0">
                  <a:pos x="29" y="22"/>
                </a:cxn>
                <a:cxn ang="0">
                  <a:pos x="33" y="22"/>
                </a:cxn>
                <a:cxn ang="0">
                  <a:pos x="29" y="18"/>
                </a:cxn>
                <a:cxn ang="0">
                  <a:pos x="33" y="18"/>
                </a:cxn>
                <a:cxn ang="0">
                  <a:pos x="29" y="11"/>
                </a:cxn>
                <a:cxn ang="0">
                  <a:pos x="28" y="7"/>
                </a:cxn>
                <a:cxn ang="0">
                  <a:pos x="25" y="5"/>
                </a:cxn>
                <a:cxn ang="0">
                  <a:pos x="20" y="5"/>
                </a:cxn>
                <a:cxn ang="0">
                  <a:pos x="14" y="4"/>
                </a:cxn>
                <a:cxn ang="0">
                  <a:pos x="8" y="4"/>
                </a:cxn>
                <a:cxn ang="0">
                  <a:pos x="5" y="5"/>
                </a:cxn>
                <a:cxn ang="0">
                  <a:pos x="3" y="8"/>
                </a:cxn>
                <a:cxn ang="0">
                  <a:pos x="5" y="13"/>
                </a:cxn>
                <a:cxn ang="0">
                  <a:pos x="5" y="15"/>
                </a:cxn>
                <a:cxn ang="0">
                  <a:pos x="13" y="22"/>
                </a:cxn>
                <a:cxn ang="0">
                  <a:pos x="16" y="26"/>
                </a:cxn>
                <a:cxn ang="0">
                  <a:pos x="17" y="29"/>
                </a:cxn>
                <a:cxn ang="0">
                  <a:pos x="19" y="30"/>
                </a:cxn>
                <a:cxn ang="0">
                  <a:pos x="23" y="33"/>
                </a:cxn>
                <a:cxn ang="0">
                  <a:pos x="25" y="29"/>
                </a:cxn>
                <a:cxn ang="0">
                  <a:pos x="26" y="26"/>
                </a:cxn>
                <a:cxn ang="0">
                  <a:pos x="28" y="26"/>
                </a:cxn>
                <a:cxn ang="0">
                  <a:pos x="29" y="22"/>
                </a:cxn>
              </a:cxnLst>
              <a:rect l="0" t="0" r="r" b="b"/>
              <a:pathLst>
                <a:path w="34" h="33">
                  <a:moveTo>
                    <a:pt x="29" y="22"/>
                  </a:moveTo>
                  <a:cubicBezTo>
                    <a:pt x="31" y="21"/>
                    <a:pt x="31" y="22"/>
                    <a:pt x="33" y="22"/>
                  </a:cubicBezTo>
                  <a:cubicBezTo>
                    <a:pt x="33" y="21"/>
                    <a:pt x="29" y="18"/>
                    <a:pt x="29" y="18"/>
                  </a:cubicBezTo>
                  <a:cubicBezTo>
                    <a:pt x="31" y="16"/>
                    <a:pt x="31" y="19"/>
                    <a:pt x="33" y="18"/>
                  </a:cubicBezTo>
                  <a:cubicBezTo>
                    <a:pt x="34" y="16"/>
                    <a:pt x="28" y="15"/>
                    <a:pt x="29" y="11"/>
                  </a:cubicBezTo>
                  <a:cubicBezTo>
                    <a:pt x="31" y="7"/>
                    <a:pt x="33" y="7"/>
                    <a:pt x="28" y="7"/>
                  </a:cubicBezTo>
                  <a:cubicBezTo>
                    <a:pt x="25" y="8"/>
                    <a:pt x="26" y="4"/>
                    <a:pt x="25" y="5"/>
                  </a:cubicBezTo>
                  <a:cubicBezTo>
                    <a:pt x="23" y="5"/>
                    <a:pt x="22" y="4"/>
                    <a:pt x="20" y="5"/>
                  </a:cubicBezTo>
                  <a:cubicBezTo>
                    <a:pt x="17" y="7"/>
                    <a:pt x="16" y="4"/>
                    <a:pt x="14" y="4"/>
                  </a:cubicBezTo>
                  <a:cubicBezTo>
                    <a:pt x="13" y="5"/>
                    <a:pt x="9" y="2"/>
                    <a:pt x="8" y="4"/>
                  </a:cubicBezTo>
                  <a:cubicBezTo>
                    <a:pt x="6" y="5"/>
                    <a:pt x="6" y="7"/>
                    <a:pt x="5" y="5"/>
                  </a:cubicBezTo>
                  <a:cubicBezTo>
                    <a:pt x="2" y="0"/>
                    <a:pt x="0" y="8"/>
                    <a:pt x="3" y="8"/>
                  </a:cubicBezTo>
                  <a:cubicBezTo>
                    <a:pt x="5" y="10"/>
                    <a:pt x="5" y="11"/>
                    <a:pt x="5" y="13"/>
                  </a:cubicBezTo>
                  <a:cubicBezTo>
                    <a:pt x="6" y="13"/>
                    <a:pt x="3" y="15"/>
                    <a:pt x="5" y="15"/>
                  </a:cubicBezTo>
                  <a:cubicBezTo>
                    <a:pt x="6" y="15"/>
                    <a:pt x="11" y="22"/>
                    <a:pt x="13" y="22"/>
                  </a:cubicBezTo>
                  <a:cubicBezTo>
                    <a:pt x="14" y="24"/>
                    <a:pt x="13" y="26"/>
                    <a:pt x="16" y="26"/>
                  </a:cubicBezTo>
                  <a:cubicBezTo>
                    <a:pt x="17" y="27"/>
                    <a:pt x="17" y="29"/>
                    <a:pt x="17" y="29"/>
                  </a:cubicBezTo>
                  <a:cubicBezTo>
                    <a:pt x="17" y="30"/>
                    <a:pt x="19" y="29"/>
                    <a:pt x="19" y="30"/>
                  </a:cubicBezTo>
                  <a:cubicBezTo>
                    <a:pt x="20" y="32"/>
                    <a:pt x="22" y="33"/>
                    <a:pt x="23" y="33"/>
                  </a:cubicBezTo>
                  <a:cubicBezTo>
                    <a:pt x="26" y="32"/>
                    <a:pt x="22" y="30"/>
                    <a:pt x="25" y="29"/>
                  </a:cubicBezTo>
                  <a:cubicBezTo>
                    <a:pt x="26" y="27"/>
                    <a:pt x="25" y="26"/>
                    <a:pt x="26" y="26"/>
                  </a:cubicBezTo>
                  <a:cubicBezTo>
                    <a:pt x="28" y="24"/>
                    <a:pt x="28" y="27"/>
                    <a:pt x="28" y="26"/>
                  </a:cubicBezTo>
                  <a:cubicBezTo>
                    <a:pt x="29" y="26"/>
                    <a:pt x="25" y="21"/>
                    <a:pt x="29" y="22"/>
                  </a:cubicBezTo>
                </a:path>
              </a:pathLst>
            </a:custGeom>
            <a:grpFill/>
            <a:ln w="3175" cmpd="sng">
              <a:solidFill>
                <a:srgbClr val="5B616A"/>
              </a:solidFill>
              <a:round/>
              <a:headEnd/>
              <a:tailEnd/>
            </a:ln>
          </p:spPr>
          <p:txBody>
            <a:bodyPr/>
            <a:lstStyle/>
            <a:p>
              <a:endParaRPr lang="en-GB"/>
            </a:p>
          </p:txBody>
        </p:sp>
        <p:sp>
          <p:nvSpPr>
            <p:cNvPr id="234" name="Freeform 183">
              <a:extLst>
                <a:ext uri="{FF2B5EF4-FFF2-40B4-BE49-F238E27FC236}">
                  <a16:creationId xmlns:a16="http://schemas.microsoft.com/office/drawing/2014/main" id="{055C810A-2D46-25DF-8AE6-36ACD027A180}"/>
                </a:ext>
              </a:extLst>
            </p:cNvPr>
            <p:cNvSpPr>
              <a:spLocks/>
            </p:cNvSpPr>
            <p:nvPr/>
          </p:nvSpPr>
          <p:spPr bwMode="auto">
            <a:xfrm>
              <a:off x="5401175" y="3734809"/>
              <a:ext cx="53024" cy="62664"/>
            </a:xfrm>
            <a:custGeom>
              <a:avLst/>
              <a:gdLst/>
              <a:ahLst/>
              <a:cxnLst>
                <a:cxn ang="0">
                  <a:pos x="7" y="1"/>
                </a:cxn>
                <a:cxn ang="0">
                  <a:pos x="17" y="9"/>
                </a:cxn>
                <a:cxn ang="0">
                  <a:pos x="14" y="11"/>
                </a:cxn>
                <a:cxn ang="0">
                  <a:pos x="15" y="12"/>
                </a:cxn>
                <a:cxn ang="0">
                  <a:pos x="12" y="12"/>
                </a:cxn>
                <a:cxn ang="0">
                  <a:pos x="9" y="15"/>
                </a:cxn>
                <a:cxn ang="0">
                  <a:pos x="9" y="20"/>
                </a:cxn>
                <a:cxn ang="0">
                  <a:pos x="6" y="17"/>
                </a:cxn>
                <a:cxn ang="0">
                  <a:pos x="4" y="15"/>
                </a:cxn>
                <a:cxn ang="0">
                  <a:pos x="1" y="12"/>
                </a:cxn>
                <a:cxn ang="0">
                  <a:pos x="3" y="8"/>
                </a:cxn>
                <a:cxn ang="0">
                  <a:pos x="4" y="5"/>
                </a:cxn>
                <a:cxn ang="0">
                  <a:pos x="6" y="5"/>
                </a:cxn>
                <a:cxn ang="0">
                  <a:pos x="7" y="1"/>
                </a:cxn>
              </a:cxnLst>
              <a:rect l="0" t="0" r="r" b="b"/>
              <a:pathLst>
                <a:path w="17" h="20">
                  <a:moveTo>
                    <a:pt x="7" y="1"/>
                  </a:moveTo>
                  <a:cubicBezTo>
                    <a:pt x="10" y="6"/>
                    <a:pt x="17" y="8"/>
                    <a:pt x="17" y="9"/>
                  </a:cubicBezTo>
                  <a:cubicBezTo>
                    <a:pt x="17" y="11"/>
                    <a:pt x="12" y="11"/>
                    <a:pt x="14" y="11"/>
                  </a:cubicBezTo>
                  <a:cubicBezTo>
                    <a:pt x="15" y="12"/>
                    <a:pt x="14" y="12"/>
                    <a:pt x="15" y="12"/>
                  </a:cubicBezTo>
                  <a:cubicBezTo>
                    <a:pt x="12" y="14"/>
                    <a:pt x="12" y="14"/>
                    <a:pt x="12" y="12"/>
                  </a:cubicBezTo>
                  <a:cubicBezTo>
                    <a:pt x="12" y="9"/>
                    <a:pt x="10" y="14"/>
                    <a:pt x="9" y="15"/>
                  </a:cubicBezTo>
                  <a:cubicBezTo>
                    <a:pt x="7" y="18"/>
                    <a:pt x="10" y="17"/>
                    <a:pt x="9" y="20"/>
                  </a:cubicBezTo>
                  <a:cubicBezTo>
                    <a:pt x="6" y="20"/>
                    <a:pt x="7" y="20"/>
                    <a:pt x="6" y="17"/>
                  </a:cubicBezTo>
                  <a:cubicBezTo>
                    <a:pt x="6" y="15"/>
                    <a:pt x="4" y="15"/>
                    <a:pt x="4" y="15"/>
                  </a:cubicBezTo>
                  <a:cubicBezTo>
                    <a:pt x="6" y="14"/>
                    <a:pt x="1" y="14"/>
                    <a:pt x="1" y="12"/>
                  </a:cubicBezTo>
                  <a:cubicBezTo>
                    <a:pt x="4" y="11"/>
                    <a:pt x="0" y="9"/>
                    <a:pt x="3" y="8"/>
                  </a:cubicBezTo>
                  <a:cubicBezTo>
                    <a:pt x="4" y="6"/>
                    <a:pt x="3" y="5"/>
                    <a:pt x="4" y="5"/>
                  </a:cubicBezTo>
                  <a:cubicBezTo>
                    <a:pt x="6" y="3"/>
                    <a:pt x="6" y="6"/>
                    <a:pt x="6" y="5"/>
                  </a:cubicBezTo>
                  <a:cubicBezTo>
                    <a:pt x="7" y="5"/>
                    <a:pt x="3" y="0"/>
                    <a:pt x="7" y="1"/>
                  </a:cubicBezTo>
                </a:path>
              </a:pathLst>
            </a:custGeom>
            <a:grpFill/>
            <a:ln w="3175" cmpd="sng">
              <a:solidFill>
                <a:srgbClr val="5B616A"/>
              </a:solidFill>
              <a:round/>
              <a:headEnd/>
              <a:tailEnd/>
            </a:ln>
          </p:spPr>
          <p:txBody>
            <a:bodyPr/>
            <a:lstStyle/>
            <a:p>
              <a:endParaRPr lang="en-GB"/>
            </a:p>
          </p:txBody>
        </p:sp>
        <p:sp>
          <p:nvSpPr>
            <p:cNvPr id="235" name="Freeform 184">
              <a:extLst>
                <a:ext uri="{FF2B5EF4-FFF2-40B4-BE49-F238E27FC236}">
                  <a16:creationId xmlns:a16="http://schemas.microsoft.com/office/drawing/2014/main" id="{68D5AE50-C7A9-0B1A-DBC0-AB45ECAEE04A}"/>
                </a:ext>
              </a:extLst>
            </p:cNvPr>
            <p:cNvSpPr>
              <a:spLocks noEditPoints="1"/>
            </p:cNvSpPr>
            <p:nvPr/>
          </p:nvSpPr>
          <p:spPr bwMode="auto">
            <a:xfrm>
              <a:off x="5148911" y="3206187"/>
              <a:ext cx="179959" cy="130147"/>
            </a:xfrm>
            <a:custGeom>
              <a:avLst/>
              <a:gdLst/>
              <a:ahLst/>
              <a:cxnLst>
                <a:cxn ang="0">
                  <a:pos x="4" y="33"/>
                </a:cxn>
                <a:cxn ang="0">
                  <a:pos x="1" y="30"/>
                </a:cxn>
                <a:cxn ang="0">
                  <a:pos x="0" y="19"/>
                </a:cxn>
                <a:cxn ang="0">
                  <a:pos x="16" y="3"/>
                </a:cxn>
                <a:cxn ang="0">
                  <a:pos x="20" y="5"/>
                </a:cxn>
                <a:cxn ang="0">
                  <a:pos x="18" y="11"/>
                </a:cxn>
                <a:cxn ang="0">
                  <a:pos x="20" y="17"/>
                </a:cxn>
                <a:cxn ang="0">
                  <a:pos x="21" y="21"/>
                </a:cxn>
                <a:cxn ang="0">
                  <a:pos x="18" y="19"/>
                </a:cxn>
                <a:cxn ang="0">
                  <a:pos x="15" y="25"/>
                </a:cxn>
                <a:cxn ang="0">
                  <a:pos x="12" y="30"/>
                </a:cxn>
                <a:cxn ang="0">
                  <a:pos x="12" y="35"/>
                </a:cxn>
                <a:cxn ang="0">
                  <a:pos x="15" y="38"/>
                </a:cxn>
                <a:cxn ang="0">
                  <a:pos x="10" y="38"/>
                </a:cxn>
                <a:cxn ang="0">
                  <a:pos x="4" y="38"/>
                </a:cxn>
                <a:cxn ang="0">
                  <a:pos x="53" y="31"/>
                </a:cxn>
                <a:cxn ang="0">
                  <a:pos x="53" y="31"/>
                </a:cxn>
                <a:cxn ang="0">
                  <a:pos x="24" y="7"/>
                </a:cxn>
                <a:cxn ang="0">
                  <a:pos x="21" y="30"/>
                </a:cxn>
                <a:cxn ang="0">
                  <a:pos x="18" y="28"/>
                </a:cxn>
                <a:cxn ang="0">
                  <a:pos x="13" y="30"/>
                </a:cxn>
                <a:cxn ang="0">
                  <a:pos x="16" y="33"/>
                </a:cxn>
                <a:cxn ang="0">
                  <a:pos x="21" y="35"/>
                </a:cxn>
                <a:cxn ang="0">
                  <a:pos x="20" y="27"/>
                </a:cxn>
                <a:cxn ang="0">
                  <a:pos x="20" y="27"/>
                </a:cxn>
                <a:cxn ang="0">
                  <a:pos x="21" y="36"/>
                </a:cxn>
                <a:cxn ang="0">
                  <a:pos x="23" y="35"/>
                </a:cxn>
                <a:cxn ang="0">
                  <a:pos x="30" y="39"/>
                </a:cxn>
                <a:cxn ang="0">
                  <a:pos x="26" y="36"/>
                </a:cxn>
                <a:cxn ang="0">
                  <a:pos x="29" y="41"/>
                </a:cxn>
                <a:cxn ang="0">
                  <a:pos x="32" y="38"/>
                </a:cxn>
                <a:cxn ang="0">
                  <a:pos x="32" y="35"/>
                </a:cxn>
                <a:cxn ang="0">
                  <a:pos x="33" y="31"/>
                </a:cxn>
                <a:cxn ang="0">
                  <a:pos x="36" y="24"/>
                </a:cxn>
                <a:cxn ang="0">
                  <a:pos x="30" y="24"/>
                </a:cxn>
                <a:cxn ang="0">
                  <a:pos x="29" y="25"/>
                </a:cxn>
                <a:cxn ang="0">
                  <a:pos x="26" y="24"/>
                </a:cxn>
                <a:cxn ang="0">
                  <a:pos x="23" y="27"/>
                </a:cxn>
                <a:cxn ang="0">
                  <a:pos x="24" y="31"/>
                </a:cxn>
                <a:cxn ang="0">
                  <a:pos x="27" y="33"/>
                </a:cxn>
                <a:cxn ang="0">
                  <a:pos x="29" y="35"/>
                </a:cxn>
                <a:cxn ang="0">
                  <a:pos x="30" y="38"/>
                </a:cxn>
                <a:cxn ang="0">
                  <a:pos x="32" y="39"/>
                </a:cxn>
                <a:cxn ang="0">
                  <a:pos x="35" y="36"/>
                </a:cxn>
              </a:cxnLst>
              <a:rect l="0" t="0" r="r" b="b"/>
              <a:pathLst>
                <a:path w="58" h="42">
                  <a:moveTo>
                    <a:pt x="3" y="35"/>
                  </a:moveTo>
                  <a:cubicBezTo>
                    <a:pt x="3" y="31"/>
                    <a:pt x="4" y="36"/>
                    <a:pt x="4" y="33"/>
                  </a:cubicBezTo>
                  <a:cubicBezTo>
                    <a:pt x="4" y="30"/>
                    <a:pt x="3" y="31"/>
                    <a:pt x="3" y="30"/>
                  </a:cubicBezTo>
                  <a:cubicBezTo>
                    <a:pt x="1" y="28"/>
                    <a:pt x="3" y="31"/>
                    <a:pt x="1" y="30"/>
                  </a:cubicBezTo>
                  <a:cubicBezTo>
                    <a:pt x="0" y="28"/>
                    <a:pt x="0" y="30"/>
                    <a:pt x="0" y="28"/>
                  </a:cubicBezTo>
                  <a:cubicBezTo>
                    <a:pt x="1" y="25"/>
                    <a:pt x="0" y="24"/>
                    <a:pt x="0" y="19"/>
                  </a:cubicBezTo>
                  <a:cubicBezTo>
                    <a:pt x="1" y="14"/>
                    <a:pt x="1" y="8"/>
                    <a:pt x="7" y="8"/>
                  </a:cubicBezTo>
                  <a:cubicBezTo>
                    <a:pt x="13" y="10"/>
                    <a:pt x="13" y="3"/>
                    <a:pt x="16" y="3"/>
                  </a:cubicBezTo>
                  <a:cubicBezTo>
                    <a:pt x="20" y="3"/>
                    <a:pt x="20" y="0"/>
                    <a:pt x="20" y="0"/>
                  </a:cubicBezTo>
                  <a:cubicBezTo>
                    <a:pt x="21" y="2"/>
                    <a:pt x="18" y="2"/>
                    <a:pt x="20" y="5"/>
                  </a:cubicBezTo>
                  <a:cubicBezTo>
                    <a:pt x="20" y="7"/>
                    <a:pt x="20" y="8"/>
                    <a:pt x="20" y="8"/>
                  </a:cubicBezTo>
                  <a:cubicBezTo>
                    <a:pt x="18" y="10"/>
                    <a:pt x="18" y="10"/>
                    <a:pt x="18" y="11"/>
                  </a:cubicBezTo>
                  <a:cubicBezTo>
                    <a:pt x="16" y="13"/>
                    <a:pt x="20" y="14"/>
                    <a:pt x="18" y="16"/>
                  </a:cubicBezTo>
                  <a:cubicBezTo>
                    <a:pt x="16" y="17"/>
                    <a:pt x="18" y="16"/>
                    <a:pt x="20" y="17"/>
                  </a:cubicBezTo>
                  <a:cubicBezTo>
                    <a:pt x="20" y="17"/>
                    <a:pt x="24" y="16"/>
                    <a:pt x="23" y="19"/>
                  </a:cubicBezTo>
                  <a:cubicBezTo>
                    <a:pt x="23" y="21"/>
                    <a:pt x="21" y="22"/>
                    <a:pt x="21" y="21"/>
                  </a:cubicBezTo>
                  <a:cubicBezTo>
                    <a:pt x="20" y="21"/>
                    <a:pt x="20" y="22"/>
                    <a:pt x="20" y="22"/>
                  </a:cubicBezTo>
                  <a:cubicBezTo>
                    <a:pt x="18" y="21"/>
                    <a:pt x="20" y="19"/>
                    <a:pt x="18" y="19"/>
                  </a:cubicBezTo>
                  <a:cubicBezTo>
                    <a:pt x="16" y="19"/>
                    <a:pt x="18" y="24"/>
                    <a:pt x="16" y="25"/>
                  </a:cubicBezTo>
                  <a:cubicBezTo>
                    <a:pt x="16" y="27"/>
                    <a:pt x="13" y="24"/>
                    <a:pt x="15" y="25"/>
                  </a:cubicBezTo>
                  <a:cubicBezTo>
                    <a:pt x="16" y="27"/>
                    <a:pt x="13" y="27"/>
                    <a:pt x="13" y="28"/>
                  </a:cubicBezTo>
                  <a:cubicBezTo>
                    <a:pt x="15" y="28"/>
                    <a:pt x="10" y="28"/>
                    <a:pt x="12" y="30"/>
                  </a:cubicBezTo>
                  <a:cubicBezTo>
                    <a:pt x="12" y="31"/>
                    <a:pt x="12" y="31"/>
                    <a:pt x="12" y="31"/>
                  </a:cubicBezTo>
                  <a:cubicBezTo>
                    <a:pt x="13" y="33"/>
                    <a:pt x="10" y="33"/>
                    <a:pt x="12" y="35"/>
                  </a:cubicBezTo>
                  <a:cubicBezTo>
                    <a:pt x="12" y="36"/>
                    <a:pt x="12" y="35"/>
                    <a:pt x="15" y="36"/>
                  </a:cubicBezTo>
                  <a:cubicBezTo>
                    <a:pt x="16" y="38"/>
                    <a:pt x="15" y="38"/>
                    <a:pt x="15" y="38"/>
                  </a:cubicBezTo>
                  <a:cubicBezTo>
                    <a:pt x="13" y="36"/>
                    <a:pt x="13" y="38"/>
                    <a:pt x="13" y="38"/>
                  </a:cubicBezTo>
                  <a:cubicBezTo>
                    <a:pt x="12" y="38"/>
                    <a:pt x="12" y="36"/>
                    <a:pt x="10" y="38"/>
                  </a:cubicBezTo>
                  <a:cubicBezTo>
                    <a:pt x="10" y="38"/>
                    <a:pt x="9" y="38"/>
                    <a:pt x="7" y="38"/>
                  </a:cubicBezTo>
                  <a:cubicBezTo>
                    <a:pt x="6" y="36"/>
                    <a:pt x="6" y="38"/>
                    <a:pt x="4" y="38"/>
                  </a:cubicBezTo>
                  <a:cubicBezTo>
                    <a:pt x="4" y="31"/>
                    <a:pt x="3" y="36"/>
                    <a:pt x="3" y="35"/>
                  </a:cubicBezTo>
                  <a:close/>
                  <a:moveTo>
                    <a:pt x="53" y="31"/>
                  </a:moveTo>
                  <a:cubicBezTo>
                    <a:pt x="55" y="31"/>
                    <a:pt x="58" y="35"/>
                    <a:pt x="56" y="36"/>
                  </a:cubicBezTo>
                  <a:cubicBezTo>
                    <a:pt x="53" y="36"/>
                    <a:pt x="52" y="33"/>
                    <a:pt x="53" y="31"/>
                  </a:cubicBezTo>
                  <a:close/>
                  <a:moveTo>
                    <a:pt x="23" y="7"/>
                  </a:moveTo>
                  <a:cubicBezTo>
                    <a:pt x="23" y="7"/>
                    <a:pt x="26" y="7"/>
                    <a:pt x="24" y="7"/>
                  </a:cubicBezTo>
                  <a:cubicBezTo>
                    <a:pt x="24" y="8"/>
                    <a:pt x="23" y="8"/>
                    <a:pt x="23" y="7"/>
                  </a:cubicBezTo>
                  <a:close/>
                  <a:moveTo>
                    <a:pt x="21" y="30"/>
                  </a:moveTo>
                  <a:cubicBezTo>
                    <a:pt x="20" y="28"/>
                    <a:pt x="20" y="28"/>
                    <a:pt x="20" y="28"/>
                  </a:cubicBezTo>
                  <a:cubicBezTo>
                    <a:pt x="20" y="30"/>
                    <a:pt x="20" y="30"/>
                    <a:pt x="18" y="28"/>
                  </a:cubicBezTo>
                  <a:cubicBezTo>
                    <a:pt x="18" y="28"/>
                    <a:pt x="15" y="30"/>
                    <a:pt x="13" y="30"/>
                  </a:cubicBezTo>
                  <a:cubicBezTo>
                    <a:pt x="13" y="28"/>
                    <a:pt x="12" y="30"/>
                    <a:pt x="13" y="30"/>
                  </a:cubicBezTo>
                  <a:cubicBezTo>
                    <a:pt x="15" y="31"/>
                    <a:pt x="15" y="31"/>
                    <a:pt x="15" y="33"/>
                  </a:cubicBezTo>
                  <a:cubicBezTo>
                    <a:pt x="15" y="35"/>
                    <a:pt x="15" y="33"/>
                    <a:pt x="16" y="33"/>
                  </a:cubicBezTo>
                  <a:cubicBezTo>
                    <a:pt x="16" y="35"/>
                    <a:pt x="15" y="35"/>
                    <a:pt x="16" y="35"/>
                  </a:cubicBezTo>
                  <a:cubicBezTo>
                    <a:pt x="20" y="35"/>
                    <a:pt x="20" y="36"/>
                    <a:pt x="21" y="35"/>
                  </a:cubicBezTo>
                  <a:cubicBezTo>
                    <a:pt x="23" y="33"/>
                    <a:pt x="21" y="31"/>
                    <a:pt x="21" y="30"/>
                  </a:cubicBezTo>
                  <a:close/>
                  <a:moveTo>
                    <a:pt x="20" y="27"/>
                  </a:moveTo>
                  <a:cubicBezTo>
                    <a:pt x="20" y="25"/>
                    <a:pt x="20" y="24"/>
                    <a:pt x="20" y="24"/>
                  </a:cubicBezTo>
                  <a:cubicBezTo>
                    <a:pt x="21" y="25"/>
                    <a:pt x="20" y="27"/>
                    <a:pt x="20" y="27"/>
                  </a:cubicBezTo>
                  <a:close/>
                  <a:moveTo>
                    <a:pt x="23" y="35"/>
                  </a:moveTo>
                  <a:cubicBezTo>
                    <a:pt x="23" y="35"/>
                    <a:pt x="21" y="35"/>
                    <a:pt x="21" y="36"/>
                  </a:cubicBezTo>
                  <a:cubicBezTo>
                    <a:pt x="21" y="36"/>
                    <a:pt x="20" y="38"/>
                    <a:pt x="20" y="39"/>
                  </a:cubicBezTo>
                  <a:cubicBezTo>
                    <a:pt x="21" y="41"/>
                    <a:pt x="21" y="36"/>
                    <a:pt x="23" y="35"/>
                  </a:cubicBezTo>
                  <a:close/>
                  <a:moveTo>
                    <a:pt x="29" y="41"/>
                  </a:moveTo>
                  <a:cubicBezTo>
                    <a:pt x="30" y="41"/>
                    <a:pt x="30" y="39"/>
                    <a:pt x="30" y="39"/>
                  </a:cubicBezTo>
                  <a:cubicBezTo>
                    <a:pt x="29" y="38"/>
                    <a:pt x="29" y="36"/>
                    <a:pt x="29" y="38"/>
                  </a:cubicBezTo>
                  <a:cubicBezTo>
                    <a:pt x="29" y="38"/>
                    <a:pt x="27" y="38"/>
                    <a:pt x="26" y="36"/>
                  </a:cubicBezTo>
                  <a:cubicBezTo>
                    <a:pt x="24" y="36"/>
                    <a:pt x="24" y="38"/>
                    <a:pt x="24" y="38"/>
                  </a:cubicBezTo>
                  <a:cubicBezTo>
                    <a:pt x="23" y="39"/>
                    <a:pt x="27" y="41"/>
                    <a:pt x="29" y="41"/>
                  </a:cubicBezTo>
                  <a:close/>
                  <a:moveTo>
                    <a:pt x="32" y="39"/>
                  </a:moveTo>
                  <a:cubicBezTo>
                    <a:pt x="33" y="38"/>
                    <a:pt x="32" y="38"/>
                    <a:pt x="32" y="38"/>
                  </a:cubicBezTo>
                  <a:cubicBezTo>
                    <a:pt x="30" y="36"/>
                    <a:pt x="30" y="36"/>
                    <a:pt x="32" y="36"/>
                  </a:cubicBezTo>
                  <a:cubicBezTo>
                    <a:pt x="32" y="36"/>
                    <a:pt x="33" y="36"/>
                    <a:pt x="32" y="35"/>
                  </a:cubicBezTo>
                  <a:cubicBezTo>
                    <a:pt x="32" y="33"/>
                    <a:pt x="32" y="33"/>
                    <a:pt x="33" y="33"/>
                  </a:cubicBezTo>
                  <a:cubicBezTo>
                    <a:pt x="35" y="33"/>
                    <a:pt x="35" y="31"/>
                    <a:pt x="33" y="31"/>
                  </a:cubicBezTo>
                  <a:cubicBezTo>
                    <a:pt x="32" y="30"/>
                    <a:pt x="33" y="28"/>
                    <a:pt x="35" y="28"/>
                  </a:cubicBezTo>
                  <a:cubicBezTo>
                    <a:pt x="36" y="28"/>
                    <a:pt x="35" y="25"/>
                    <a:pt x="36" y="24"/>
                  </a:cubicBezTo>
                  <a:cubicBezTo>
                    <a:pt x="36" y="22"/>
                    <a:pt x="35" y="22"/>
                    <a:pt x="33" y="22"/>
                  </a:cubicBezTo>
                  <a:cubicBezTo>
                    <a:pt x="32" y="21"/>
                    <a:pt x="30" y="24"/>
                    <a:pt x="30" y="24"/>
                  </a:cubicBezTo>
                  <a:cubicBezTo>
                    <a:pt x="30" y="25"/>
                    <a:pt x="30" y="25"/>
                    <a:pt x="30" y="27"/>
                  </a:cubicBezTo>
                  <a:cubicBezTo>
                    <a:pt x="30" y="28"/>
                    <a:pt x="29" y="27"/>
                    <a:pt x="29" y="25"/>
                  </a:cubicBezTo>
                  <a:cubicBezTo>
                    <a:pt x="29" y="25"/>
                    <a:pt x="30" y="24"/>
                    <a:pt x="29" y="24"/>
                  </a:cubicBezTo>
                  <a:cubicBezTo>
                    <a:pt x="27" y="25"/>
                    <a:pt x="26" y="24"/>
                    <a:pt x="26" y="24"/>
                  </a:cubicBezTo>
                  <a:cubicBezTo>
                    <a:pt x="24" y="24"/>
                    <a:pt x="29" y="24"/>
                    <a:pt x="26" y="27"/>
                  </a:cubicBezTo>
                  <a:cubicBezTo>
                    <a:pt x="24" y="27"/>
                    <a:pt x="23" y="27"/>
                    <a:pt x="23" y="27"/>
                  </a:cubicBezTo>
                  <a:cubicBezTo>
                    <a:pt x="21" y="27"/>
                    <a:pt x="24" y="28"/>
                    <a:pt x="24" y="28"/>
                  </a:cubicBezTo>
                  <a:cubicBezTo>
                    <a:pt x="24" y="30"/>
                    <a:pt x="26" y="30"/>
                    <a:pt x="24" y="31"/>
                  </a:cubicBezTo>
                  <a:cubicBezTo>
                    <a:pt x="23" y="31"/>
                    <a:pt x="26" y="31"/>
                    <a:pt x="26" y="33"/>
                  </a:cubicBezTo>
                  <a:cubicBezTo>
                    <a:pt x="26" y="35"/>
                    <a:pt x="26" y="33"/>
                    <a:pt x="27" y="33"/>
                  </a:cubicBezTo>
                  <a:cubicBezTo>
                    <a:pt x="29" y="35"/>
                    <a:pt x="29" y="33"/>
                    <a:pt x="29" y="35"/>
                  </a:cubicBezTo>
                  <a:cubicBezTo>
                    <a:pt x="29" y="36"/>
                    <a:pt x="29" y="35"/>
                    <a:pt x="29" y="35"/>
                  </a:cubicBezTo>
                  <a:cubicBezTo>
                    <a:pt x="27" y="36"/>
                    <a:pt x="30" y="36"/>
                    <a:pt x="29" y="36"/>
                  </a:cubicBezTo>
                  <a:cubicBezTo>
                    <a:pt x="29" y="36"/>
                    <a:pt x="29" y="38"/>
                    <a:pt x="30" y="38"/>
                  </a:cubicBezTo>
                  <a:cubicBezTo>
                    <a:pt x="30" y="39"/>
                    <a:pt x="30" y="41"/>
                    <a:pt x="32" y="41"/>
                  </a:cubicBezTo>
                  <a:cubicBezTo>
                    <a:pt x="32" y="42"/>
                    <a:pt x="32" y="39"/>
                    <a:pt x="32" y="39"/>
                  </a:cubicBezTo>
                  <a:close/>
                  <a:moveTo>
                    <a:pt x="33" y="36"/>
                  </a:moveTo>
                  <a:cubicBezTo>
                    <a:pt x="33" y="36"/>
                    <a:pt x="33" y="35"/>
                    <a:pt x="35" y="36"/>
                  </a:cubicBezTo>
                  <a:cubicBezTo>
                    <a:pt x="36" y="36"/>
                    <a:pt x="32" y="38"/>
                    <a:pt x="33" y="36"/>
                  </a:cubicBezTo>
                  <a:close/>
                </a:path>
              </a:pathLst>
            </a:custGeom>
            <a:grpFill/>
            <a:ln w="3175" cmpd="sng">
              <a:solidFill>
                <a:srgbClr val="5B616A"/>
              </a:solidFill>
              <a:round/>
              <a:headEnd/>
              <a:tailEnd/>
            </a:ln>
          </p:spPr>
          <p:txBody>
            <a:bodyPr/>
            <a:lstStyle/>
            <a:p>
              <a:endParaRPr lang="en-GB"/>
            </a:p>
          </p:txBody>
        </p:sp>
        <p:sp>
          <p:nvSpPr>
            <p:cNvPr id="236" name="Freeform 185">
              <a:extLst>
                <a:ext uri="{FF2B5EF4-FFF2-40B4-BE49-F238E27FC236}">
                  <a16:creationId xmlns:a16="http://schemas.microsoft.com/office/drawing/2014/main" id="{ACF3054A-21A7-C0E5-593A-09AF62E0B95B}"/>
                </a:ext>
              </a:extLst>
            </p:cNvPr>
            <p:cNvSpPr>
              <a:spLocks noEditPoints="1"/>
            </p:cNvSpPr>
            <p:nvPr/>
          </p:nvSpPr>
          <p:spPr bwMode="auto">
            <a:xfrm>
              <a:off x="5092672" y="3318660"/>
              <a:ext cx="229770" cy="286002"/>
            </a:xfrm>
            <a:custGeom>
              <a:avLst/>
              <a:gdLst/>
              <a:ahLst/>
              <a:cxnLst>
                <a:cxn ang="0">
                  <a:pos x="56" y="81"/>
                </a:cxn>
                <a:cxn ang="0">
                  <a:pos x="57" y="90"/>
                </a:cxn>
                <a:cxn ang="0">
                  <a:pos x="51" y="87"/>
                </a:cxn>
                <a:cxn ang="0">
                  <a:pos x="41" y="90"/>
                </a:cxn>
                <a:cxn ang="0">
                  <a:pos x="36" y="92"/>
                </a:cxn>
                <a:cxn ang="0">
                  <a:pos x="26" y="89"/>
                </a:cxn>
                <a:cxn ang="0">
                  <a:pos x="20" y="89"/>
                </a:cxn>
                <a:cxn ang="0">
                  <a:pos x="18" y="73"/>
                </a:cxn>
                <a:cxn ang="0">
                  <a:pos x="9" y="70"/>
                </a:cxn>
                <a:cxn ang="0">
                  <a:pos x="6" y="62"/>
                </a:cxn>
                <a:cxn ang="0">
                  <a:pos x="4" y="55"/>
                </a:cxn>
                <a:cxn ang="0">
                  <a:pos x="1" y="48"/>
                </a:cxn>
                <a:cxn ang="0">
                  <a:pos x="3" y="42"/>
                </a:cxn>
                <a:cxn ang="0">
                  <a:pos x="7" y="36"/>
                </a:cxn>
                <a:cxn ang="0">
                  <a:pos x="7" y="30"/>
                </a:cxn>
                <a:cxn ang="0">
                  <a:pos x="12" y="22"/>
                </a:cxn>
                <a:cxn ang="0">
                  <a:pos x="15" y="16"/>
                </a:cxn>
                <a:cxn ang="0">
                  <a:pos x="21" y="17"/>
                </a:cxn>
                <a:cxn ang="0">
                  <a:pos x="23" y="14"/>
                </a:cxn>
                <a:cxn ang="0">
                  <a:pos x="26" y="13"/>
                </a:cxn>
                <a:cxn ang="0">
                  <a:pos x="24" y="10"/>
                </a:cxn>
                <a:cxn ang="0">
                  <a:pos x="26" y="5"/>
                </a:cxn>
                <a:cxn ang="0">
                  <a:pos x="26" y="2"/>
                </a:cxn>
                <a:cxn ang="0">
                  <a:pos x="32" y="2"/>
                </a:cxn>
                <a:cxn ang="0">
                  <a:pos x="33" y="7"/>
                </a:cxn>
                <a:cxn ang="0">
                  <a:pos x="41" y="8"/>
                </a:cxn>
                <a:cxn ang="0">
                  <a:pos x="39" y="13"/>
                </a:cxn>
                <a:cxn ang="0">
                  <a:pos x="48" y="10"/>
                </a:cxn>
                <a:cxn ang="0">
                  <a:pos x="56" y="7"/>
                </a:cxn>
                <a:cxn ang="0">
                  <a:pos x="64" y="11"/>
                </a:cxn>
                <a:cxn ang="0">
                  <a:pos x="67" y="16"/>
                </a:cxn>
                <a:cxn ang="0">
                  <a:pos x="68" y="28"/>
                </a:cxn>
                <a:cxn ang="0">
                  <a:pos x="70" y="41"/>
                </a:cxn>
                <a:cxn ang="0">
                  <a:pos x="68" y="48"/>
                </a:cxn>
                <a:cxn ang="0">
                  <a:pos x="54" y="56"/>
                </a:cxn>
                <a:cxn ang="0">
                  <a:pos x="56" y="67"/>
                </a:cxn>
                <a:cxn ang="0">
                  <a:pos x="61" y="80"/>
                </a:cxn>
                <a:cxn ang="0">
                  <a:pos x="64" y="11"/>
                </a:cxn>
                <a:cxn ang="0">
                  <a:pos x="64" y="14"/>
                </a:cxn>
                <a:cxn ang="0">
                  <a:pos x="67" y="13"/>
                </a:cxn>
                <a:cxn ang="0">
                  <a:pos x="44" y="7"/>
                </a:cxn>
                <a:cxn ang="0">
                  <a:pos x="61" y="10"/>
                </a:cxn>
                <a:cxn ang="0">
                  <a:pos x="62" y="8"/>
                </a:cxn>
                <a:cxn ang="0">
                  <a:pos x="59" y="3"/>
                </a:cxn>
                <a:cxn ang="0">
                  <a:pos x="59" y="5"/>
                </a:cxn>
                <a:cxn ang="0">
                  <a:pos x="59" y="10"/>
                </a:cxn>
              </a:cxnLst>
              <a:rect l="0" t="0" r="r" b="b"/>
              <a:pathLst>
                <a:path w="74" h="92">
                  <a:moveTo>
                    <a:pt x="61" y="80"/>
                  </a:moveTo>
                  <a:cubicBezTo>
                    <a:pt x="61" y="81"/>
                    <a:pt x="59" y="80"/>
                    <a:pt x="56" y="81"/>
                  </a:cubicBezTo>
                  <a:cubicBezTo>
                    <a:pt x="54" y="84"/>
                    <a:pt x="59" y="86"/>
                    <a:pt x="57" y="86"/>
                  </a:cubicBezTo>
                  <a:cubicBezTo>
                    <a:pt x="54" y="87"/>
                    <a:pt x="59" y="89"/>
                    <a:pt x="57" y="90"/>
                  </a:cubicBezTo>
                  <a:cubicBezTo>
                    <a:pt x="56" y="92"/>
                    <a:pt x="56" y="87"/>
                    <a:pt x="54" y="89"/>
                  </a:cubicBezTo>
                  <a:cubicBezTo>
                    <a:pt x="53" y="89"/>
                    <a:pt x="51" y="86"/>
                    <a:pt x="51" y="87"/>
                  </a:cubicBezTo>
                  <a:cubicBezTo>
                    <a:pt x="50" y="90"/>
                    <a:pt x="48" y="87"/>
                    <a:pt x="47" y="89"/>
                  </a:cubicBezTo>
                  <a:cubicBezTo>
                    <a:pt x="44" y="90"/>
                    <a:pt x="42" y="92"/>
                    <a:pt x="41" y="90"/>
                  </a:cubicBezTo>
                  <a:cubicBezTo>
                    <a:pt x="41" y="89"/>
                    <a:pt x="39" y="90"/>
                    <a:pt x="38" y="89"/>
                  </a:cubicBezTo>
                  <a:cubicBezTo>
                    <a:pt x="36" y="89"/>
                    <a:pt x="38" y="92"/>
                    <a:pt x="36" y="92"/>
                  </a:cubicBezTo>
                  <a:cubicBezTo>
                    <a:pt x="35" y="92"/>
                    <a:pt x="33" y="87"/>
                    <a:pt x="30" y="90"/>
                  </a:cubicBezTo>
                  <a:cubicBezTo>
                    <a:pt x="29" y="89"/>
                    <a:pt x="27" y="87"/>
                    <a:pt x="26" y="89"/>
                  </a:cubicBezTo>
                  <a:cubicBezTo>
                    <a:pt x="24" y="89"/>
                    <a:pt x="24" y="86"/>
                    <a:pt x="23" y="87"/>
                  </a:cubicBezTo>
                  <a:cubicBezTo>
                    <a:pt x="20" y="87"/>
                    <a:pt x="23" y="89"/>
                    <a:pt x="20" y="89"/>
                  </a:cubicBezTo>
                  <a:cubicBezTo>
                    <a:pt x="16" y="89"/>
                    <a:pt x="16" y="90"/>
                    <a:pt x="13" y="89"/>
                  </a:cubicBezTo>
                  <a:cubicBezTo>
                    <a:pt x="13" y="76"/>
                    <a:pt x="21" y="73"/>
                    <a:pt x="18" y="73"/>
                  </a:cubicBezTo>
                  <a:cubicBezTo>
                    <a:pt x="16" y="72"/>
                    <a:pt x="15" y="70"/>
                    <a:pt x="12" y="72"/>
                  </a:cubicBezTo>
                  <a:cubicBezTo>
                    <a:pt x="9" y="72"/>
                    <a:pt x="10" y="70"/>
                    <a:pt x="9" y="70"/>
                  </a:cubicBezTo>
                  <a:cubicBezTo>
                    <a:pt x="6" y="70"/>
                    <a:pt x="7" y="67"/>
                    <a:pt x="4" y="67"/>
                  </a:cubicBezTo>
                  <a:cubicBezTo>
                    <a:pt x="4" y="64"/>
                    <a:pt x="7" y="64"/>
                    <a:pt x="6" y="62"/>
                  </a:cubicBezTo>
                  <a:cubicBezTo>
                    <a:pt x="6" y="62"/>
                    <a:pt x="3" y="62"/>
                    <a:pt x="3" y="58"/>
                  </a:cubicBezTo>
                  <a:cubicBezTo>
                    <a:pt x="7" y="55"/>
                    <a:pt x="3" y="56"/>
                    <a:pt x="4" y="55"/>
                  </a:cubicBezTo>
                  <a:cubicBezTo>
                    <a:pt x="4" y="53"/>
                    <a:pt x="3" y="53"/>
                    <a:pt x="1" y="52"/>
                  </a:cubicBezTo>
                  <a:cubicBezTo>
                    <a:pt x="1" y="52"/>
                    <a:pt x="4" y="50"/>
                    <a:pt x="1" y="48"/>
                  </a:cubicBezTo>
                  <a:cubicBezTo>
                    <a:pt x="0" y="48"/>
                    <a:pt x="3" y="48"/>
                    <a:pt x="3" y="47"/>
                  </a:cubicBezTo>
                  <a:cubicBezTo>
                    <a:pt x="3" y="45"/>
                    <a:pt x="4" y="45"/>
                    <a:pt x="3" y="42"/>
                  </a:cubicBezTo>
                  <a:cubicBezTo>
                    <a:pt x="1" y="39"/>
                    <a:pt x="1" y="38"/>
                    <a:pt x="4" y="39"/>
                  </a:cubicBezTo>
                  <a:cubicBezTo>
                    <a:pt x="6" y="39"/>
                    <a:pt x="9" y="38"/>
                    <a:pt x="7" y="36"/>
                  </a:cubicBezTo>
                  <a:cubicBezTo>
                    <a:pt x="6" y="36"/>
                    <a:pt x="10" y="34"/>
                    <a:pt x="10" y="33"/>
                  </a:cubicBezTo>
                  <a:cubicBezTo>
                    <a:pt x="10" y="30"/>
                    <a:pt x="7" y="33"/>
                    <a:pt x="7" y="30"/>
                  </a:cubicBezTo>
                  <a:cubicBezTo>
                    <a:pt x="7" y="28"/>
                    <a:pt x="7" y="28"/>
                    <a:pt x="9" y="28"/>
                  </a:cubicBezTo>
                  <a:cubicBezTo>
                    <a:pt x="10" y="30"/>
                    <a:pt x="10" y="28"/>
                    <a:pt x="12" y="22"/>
                  </a:cubicBezTo>
                  <a:cubicBezTo>
                    <a:pt x="12" y="21"/>
                    <a:pt x="9" y="22"/>
                    <a:pt x="10" y="19"/>
                  </a:cubicBezTo>
                  <a:cubicBezTo>
                    <a:pt x="10" y="16"/>
                    <a:pt x="12" y="16"/>
                    <a:pt x="15" y="16"/>
                  </a:cubicBezTo>
                  <a:cubicBezTo>
                    <a:pt x="21" y="16"/>
                    <a:pt x="16" y="17"/>
                    <a:pt x="20" y="19"/>
                  </a:cubicBezTo>
                  <a:cubicBezTo>
                    <a:pt x="21" y="21"/>
                    <a:pt x="18" y="17"/>
                    <a:pt x="21" y="17"/>
                  </a:cubicBezTo>
                  <a:cubicBezTo>
                    <a:pt x="23" y="17"/>
                    <a:pt x="21" y="21"/>
                    <a:pt x="23" y="21"/>
                  </a:cubicBezTo>
                  <a:cubicBezTo>
                    <a:pt x="24" y="19"/>
                    <a:pt x="21" y="13"/>
                    <a:pt x="23" y="14"/>
                  </a:cubicBezTo>
                  <a:cubicBezTo>
                    <a:pt x="26" y="14"/>
                    <a:pt x="27" y="14"/>
                    <a:pt x="29" y="16"/>
                  </a:cubicBezTo>
                  <a:cubicBezTo>
                    <a:pt x="30" y="17"/>
                    <a:pt x="29" y="14"/>
                    <a:pt x="26" y="13"/>
                  </a:cubicBezTo>
                  <a:cubicBezTo>
                    <a:pt x="24" y="13"/>
                    <a:pt x="24" y="13"/>
                    <a:pt x="26" y="11"/>
                  </a:cubicBezTo>
                  <a:cubicBezTo>
                    <a:pt x="27" y="11"/>
                    <a:pt x="23" y="11"/>
                    <a:pt x="24" y="10"/>
                  </a:cubicBezTo>
                  <a:cubicBezTo>
                    <a:pt x="26" y="8"/>
                    <a:pt x="23" y="10"/>
                    <a:pt x="23" y="8"/>
                  </a:cubicBezTo>
                  <a:cubicBezTo>
                    <a:pt x="23" y="7"/>
                    <a:pt x="27" y="8"/>
                    <a:pt x="26" y="5"/>
                  </a:cubicBezTo>
                  <a:cubicBezTo>
                    <a:pt x="24" y="3"/>
                    <a:pt x="23" y="3"/>
                    <a:pt x="23" y="2"/>
                  </a:cubicBezTo>
                  <a:cubicBezTo>
                    <a:pt x="24" y="2"/>
                    <a:pt x="24" y="0"/>
                    <a:pt x="26" y="2"/>
                  </a:cubicBezTo>
                  <a:cubicBezTo>
                    <a:pt x="27" y="2"/>
                    <a:pt x="29" y="2"/>
                    <a:pt x="29" y="2"/>
                  </a:cubicBezTo>
                  <a:cubicBezTo>
                    <a:pt x="30" y="3"/>
                    <a:pt x="30" y="2"/>
                    <a:pt x="32" y="2"/>
                  </a:cubicBezTo>
                  <a:cubicBezTo>
                    <a:pt x="33" y="3"/>
                    <a:pt x="33" y="2"/>
                    <a:pt x="33" y="3"/>
                  </a:cubicBezTo>
                  <a:cubicBezTo>
                    <a:pt x="35" y="7"/>
                    <a:pt x="32" y="7"/>
                    <a:pt x="33" y="7"/>
                  </a:cubicBezTo>
                  <a:cubicBezTo>
                    <a:pt x="35" y="7"/>
                    <a:pt x="35" y="8"/>
                    <a:pt x="36" y="7"/>
                  </a:cubicBezTo>
                  <a:cubicBezTo>
                    <a:pt x="38" y="7"/>
                    <a:pt x="36" y="10"/>
                    <a:pt x="41" y="8"/>
                  </a:cubicBezTo>
                  <a:cubicBezTo>
                    <a:pt x="44" y="7"/>
                    <a:pt x="42" y="8"/>
                    <a:pt x="42" y="10"/>
                  </a:cubicBezTo>
                  <a:cubicBezTo>
                    <a:pt x="44" y="11"/>
                    <a:pt x="39" y="11"/>
                    <a:pt x="39" y="13"/>
                  </a:cubicBezTo>
                  <a:cubicBezTo>
                    <a:pt x="41" y="14"/>
                    <a:pt x="42" y="11"/>
                    <a:pt x="44" y="13"/>
                  </a:cubicBezTo>
                  <a:cubicBezTo>
                    <a:pt x="47" y="14"/>
                    <a:pt x="44" y="10"/>
                    <a:pt x="48" y="10"/>
                  </a:cubicBezTo>
                  <a:cubicBezTo>
                    <a:pt x="51" y="10"/>
                    <a:pt x="53" y="7"/>
                    <a:pt x="53" y="7"/>
                  </a:cubicBezTo>
                  <a:cubicBezTo>
                    <a:pt x="54" y="5"/>
                    <a:pt x="54" y="8"/>
                    <a:pt x="56" y="7"/>
                  </a:cubicBezTo>
                  <a:cubicBezTo>
                    <a:pt x="57" y="7"/>
                    <a:pt x="56" y="8"/>
                    <a:pt x="59" y="10"/>
                  </a:cubicBezTo>
                  <a:cubicBezTo>
                    <a:pt x="61" y="13"/>
                    <a:pt x="64" y="10"/>
                    <a:pt x="64" y="11"/>
                  </a:cubicBezTo>
                  <a:cubicBezTo>
                    <a:pt x="64" y="13"/>
                    <a:pt x="64" y="13"/>
                    <a:pt x="64" y="13"/>
                  </a:cubicBezTo>
                  <a:cubicBezTo>
                    <a:pt x="64" y="14"/>
                    <a:pt x="64" y="16"/>
                    <a:pt x="67" y="16"/>
                  </a:cubicBezTo>
                  <a:cubicBezTo>
                    <a:pt x="67" y="16"/>
                    <a:pt x="67" y="16"/>
                    <a:pt x="67" y="16"/>
                  </a:cubicBezTo>
                  <a:cubicBezTo>
                    <a:pt x="70" y="24"/>
                    <a:pt x="64" y="25"/>
                    <a:pt x="68" y="28"/>
                  </a:cubicBezTo>
                  <a:cubicBezTo>
                    <a:pt x="73" y="31"/>
                    <a:pt x="68" y="31"/>
                    <a:pt x="70" y="33"/>
                  </a:cubicBezTo>
                  <a:cubicBezTo>
                    <a:pt x="73" y="38"/>
                    <a:pt x="70" y="38"/>
                    <a:pt x="70" y="41"/>
                  </a:cubicBezTo>
                  <a:cubicBezTo>
                    <a:pt x="71" y="45"/>
                    <a:pt x="74" y="41"/>
                    <a:pt x="73" y="50"/>
                  </a:cubicBezTo>
                  <a:cubicBezTo>
                    <a:pt x="70" y="52"/>
                    <a:pt x="68" y="48"/>
                    <a:pt x="68" y="48"/>
                  </a:cubicBezTo>
                  <a:cubicBezTo>
                    <a:pt x="67" y="48"/>
                    <a:pt x="70" y="50"/>
                    <a:pt x="65" y="52"/>
                  </a:cubicBezTo>
                  <a:cubicBezTo>
                    <a:pt x="61" y="52"/>
                    <a:pt x="59" y="55"/>
                    <a:pt x="54" y="56"/>
                  </a:cubicBezTo>
                  <a:cubicBezTo>
                    <a:pt x="51" y="58"/>
                    <a:pt x="50" y="58"/>
                    <a:pt x="51" y="61"/>
                  </a:cubicBezTo>
                  <a:cubicBezTo>
                    <a:pt x="54" y="64"/>
                    <a:pt x="50" y="66"/>
                    <a:pt x="56" y="67"/>
                  </a:cubicBezTo>
                  <a:cubicBezTo>
                    <a:pt x="59" y="69"/>
                    <a:pt x="59" y="72"/>
                    <a:pt x="64" y="75"/>
                  </a:cubicBezTo>
                  <a:cubicBezTo>
                    <a:pt x="64" y="80"/>
                    <a:pt x="61" y="76"/>
                    <a:pt x="61" y="80"/>
                  </a:cubicBezTo>
                  <a:close/>
                  <a:moveTo>
                    <a:pt x="67" y="13"/>
                  </a:moveTo>
                  <a:cubicBezTo>
                    <a:pt x="65" y="13"/>
                    <a:pt x="65" y="11"/>
                    <a:pt x="64" y="11"/>
                  </a:cubicBezTo>
                  <a:cubicBezTo>
                    <a:pt x="64" y="10"/>
                    <a:pt x="64" y="13"/>
                    <a:pt x="65" y="13"/>
                  </a:cubicBezTo>
                  <a:cubicBezTo>
                    <a:pt x="65" y="14"/>
                    <a:pt x="64" y="14"/>
                    <a:pt x="64" y="14"/>
                  </a:cubicBezTo>
                  <a:cubicBezTo>
                    <a:pt x="65" y="14"/>
                    <a:pt x="67" y="14"/>
                    <a:pt x="67" y="14"/>
                  </a:cubicBezTo>
                  <a:cubicBezTo>
                    <a:pt x="67" y="13"/>
                    <a:pt x="67" y="13"/>
                    <a:pt x="67" y="13"/>
                  </a:cubicBezTo>
                  <a:close/>
                  <a:moveTo>
                    <a:pt x="42" y="7"/>
                  </a:moveTo>
                  <a:cubicBezTo>
                    <a:pt x="42" y="5"/>
                    <a:pt x="44" y="7"/>
                    <a:pt x="44" y="7"/>
                  </a:cubicBezTo>
                  <a:cubicBezTo>
                    <a:pt x="44" y="8"/>
                    <a:pt x="41" y="7"/>
                    <a:pt x="42" y="7"/>
                  </a:cubicBezTo>
                  <a:close/>
                  <a:moveTo>
                    <a:pt x="61" y="10"/>
                  </a:moveTo>
                  <a:cubicBezTo>
                    <a:pt x="61" y="8"/>
                    <a:pt x="61" y="7"/>
                    <a:pt x="62" y="8"/>
                  </a:cubicBezTo>
                  <a:cubicBezTo>
                    <a:pt x="64" y="10"/>
                    <a:pt x="64" y="8"/>
                    <a:pt x="62" y="8"/>
                  </a:cubicBezTo>
                  <a:cubicBezTo>
                    <a:pt x="61" y="7"/>
                    <a:pt x="64" y="5"/>
                    <a:pt x="62" y="5"/>
                  </a:cubicBezTo>
                  <a:cubicBezTo>
                    <a:pt x="61" y="5"/>
                    <a:pt x="61" y="3"/>
                    <a:pt x="59" y="3"/>
                  </a:cubicBezTo>
                  <a:cubicBezTo>
                    <a:pt x="57" y="5"/>
                    <a:pt x="61" y="5"/>
                    <a:pt x="61" y="7"/>
                  </a:cubicBezTo>
                  <a:cubicBezTo>
                    <a:pt x="59" y="5"/>
                    <a:pt x="59" y="5"/>
                    <a:pt x="59" y="5"/>
                  </a:cubicBezTo>
                  <a:cubicBezTo>
                    <a:pt x="57" y="5"/>
                    <a:pt x="59" y="7"/>
                    <a:pt x="59" y="8"/>
                  </a:cubicBezTo>
                  <a:cubicBezTo>
                    <a:pt x="57" y="8"/>
                    <a:pt x="59" y="8"/>
                    <a:pt x="59" y="10"/>
                  </a:cubicBezTo>
                  <a:cubicBezTo>
                    <a:pt x="61" y="10"/>
                    <a:pt x="61" y="10"/>
                    <a:pt x="61" y="10"/>
                  </a:cubicBezTo>
                  <a:close/>
                </a:path>
              </a:pathLst>
            </a:custGeom>
            <a:grpFill/>
            <a:ln w="3175" cmpd="sng">
              <a:solidFill>
                <a:srgbClr val="5B616A"/>
              </a:solidFill>
              <a:round/>
              <a:headEnd/>
              <a:tailEnd/>
            </a:ln>
          </p:spPr>
          <p:txBody>
            <a:bodyPr/>
            <a:lstStyle/>
            <a:p>
              <a:endParaRPr lang="en-GB"/>
            </a:p>
          </p:txBody>
        </p:sp>
        <p:sp>
          <p:nvSpPr>
            <p:cNvPr id="237" name="Freeform 186">
              <a:extLst>
                <a:ext uri="{FF2B5EF4-FFF2-40B4-BE49-F238E27FC236}">
                  <a16:creationId xmlns:a16="http://schemas.microsoft.com/office/drawing/2014/main" id="{87169CE5-5062-535A-3CDF-55B9B7BA4EAB}"/>
                </a:ext>
              </a:extLst>
            </p:cNvPr>
            <p:cNvSpPr>
              <a:spLocks/>
            </p:cNvSpPr>
            <p:nvPr/>
          </p:nvSpPr>
          <p:spPr bwMode="auto">
            <a:xfrm>
              <a:off x="5036435" y="3376503"/>
              <a:ext cx="93193" cy="99618"/>
            </a:xfrm>
            <a:custGeom>
              <a:avLst/>
              <a:gdLst/>
              <a:ahLst/>
              <a:cxnLst>
                <a:cxn ang="0">
                  <a:pos x="27" y="9"/>
                </a:cxn>
                <a:cxn ang="0">
                  <a:pos x="25" y="11"/>
                </a:cxn>
                <a:cxn ang="0">
                  <a:pos x="28" y="14"/>
                </a:cxn>
                <a:cxn ang="0">
                  <a:pos x="25" y="17"/>
                </a:cxn>
                <a:cxn ang="0">
                  <a:pos x="22" y="20"/>
                </a:cxn>
                <a:cxn ang="0">
                  <a:pos x="21" y="23"/>
                </a:cxn>
                <a:cxn ang="0">
                  <a:pos x="21" y="28"/>
                </a:cxn>
                <a:cxn ang="0">
                  <a:pos x="19" y="29"/>
                </a:cxn>
                <a:cxn ang="0">
                  <a:pos x="19" y="32"/>
                </a:cxn>
                <a:cxn ang="0">
                  <a:pos x="16" y="26"/>
                </a:cxn>
                <a:cxn ang="0">
                  <a:pos x="12" y="25"/>
                </a:cxn>
                <a:cxn ang="0">
                  <a:pos x="9" y="25"/>
                </a:cxn>
                <a:cxn ang="0">
                  <a:pos x="7" y="25"/>
                </a:cxn>
                <a:cxn ang="0">
                  <a:pos x="4" y="26"/>
                </a:cxn>
                <a:cxn ang="0">
                  <a:pos x="1" y="26"/>
                </a:cxn>
                <a:cxn ang="0">
                  <a:pos x="0" y="25"/>
                </a:cxn>
                <a:cxn ang="0">
                  <a:pos x="1" y="26"/>
                </a:cxn>
                <a:cxn ang="0">
                  <a:pos x="4" y="25"/>
                </a:cxn>
                <a:cxn ang="0">
                  <a:pos x="4" y="25"/>
                </a:cxn>
                <a:cxn ang="0">
                  <a:pos x="0" y="23"/>
                </a:cxn>
                <a:cxn ang="0">
                  <a:pos x="4" y="23"/>
                </a:cxn>
                <a:cxn ang="0">
                  <a:pos x="1" y="22"/>
                </a:cxn>
                <a:cxn ang="0">
                  <a:pos x="4" y="18"/>
                </a:cxn>
                <a:cxn ang="0">
                  <a:pos x="7" y="14"/>
                </a:cxn>
                <a:cxn ang="0">
                  <a:pos x="10" y="6"/>
                </a:cxn>
                <a:cxn ang="0">
                  <a:pos x="12" y="8"/>
                </a:cxn>
                <a:cxn ang="0">
                  <a:pos x="13" y="9"/>
                </a:cxn>
                <a:cxn ang="0">
                  <a:pos x="13" y="14"/>
                </a:cxn>
                <a:cxn ang="0">
                  <a:pos x="16" y="11"/>
                </a:cxn>
                <a:cxn ang="0">
                  <a:pos x="16" y="8"/>
                </a:cxn>
                <a:cxn ang="0">
                  <a:pos x="15" y="5"/>
                </a:cxn>
                <a:cxn ang="0">
                  <a:pos x="19" y="0"/>
                </a:cxn>
                <a:cxn ang="0">
                  <a:pos x="27" y="1"/>
                </a:cxn>
                <a:cxn ang="0">
                  <a:pos x="30" y="3"/>
                </a:cxn>
                <a:cxn ang="0">
                  <a:pos x="27" y="9"/>
                </a:cxn>
              </a:cxnLst>
              <a:rect l="0" t="0" r="r" b="b"/>
              <a:pathLst>
                <a:path w="30" h="32">
                  <a:moveTo>
                    <a:pt x="27" y="9"/>
                  </a:moveTo>
                  <a:cubicBezTo>
                    <a:pt x="25" y="9"/>
                    <a:pt x="25" y="9"/>
                    <a:pt x="25" y="11"/>
                  </a:cubicBezTo>
                  <a:cubicBezTo>
                    <a:pt x="25" y="14"/>
                    <a:pt x="28" y="11"/>
                    <a:pt x="28" y="14"/>
                  </a:cubicBezTo>
                  <a:cubicBezTo>
                    <a:pt x="28" y="15"/>
                    <a:pt x="24" y="17"/>
                    <a:pt x="25" y="17"/>
                  </a:cubicBezTo>
                  <a:cubicBezTo>
                    <a:pt x="27" y="18"/>
                    <a:pt x="24" y="20"/>
                    <a:pt x="22" y="20"/>
                  </a:cubicBezTo>
                  <a:cubicBezTo>
                    <a:pt x="19" y="18"/>
                    <a:pt x="19" y="20"/>
                    <a:pt x="21" y="23"/>
                  </a:cubicBezTo>
                  <a:cubicBezTo>
                    <a:pt x="22" y="26"/>
                    <a:pt x="21" y="26"/>
                    <a:pt x="21" y="28"/>
                  </a:cubicBezTo>
                  <a:cubicBezTo>
                    <a:pt x="21" y="29"/>
                    <a:pt x="18" y="29"/>
                    <a:pt x="19" y="29"/>
                  </a:cubicBezTo>
                  <a:cubicBezTo>
                    <a:pt x="22" y="31"/>
                    <a:pt x="19" y="32"/>
                    <a:pt x="19" y="32"/>
                  </a:cubicBezTo>
                  <a:cubicBezTo>
                    <a:pt x="13" y="32"/>
                    <a:pt x="22" y="28"/>
                    <a:pt x="16" y="26"/>
                  </a:cubicBezTo>
                  <a:cubicBezTo>
                    <a:pt x="12" y="26"/>
                    <a:pt x="13" y="23"/>
                    <a:pt x="12" y="25"/>
                  </a:cubicBezTo>
                  <a:cubicBezTo>
                    <a:pt x="10" y="25"/>
                    <a:pt x="12" y="23"/>
                    <a:pt x="9" y="25"/>
                  </a:cubicBezTo>
                  <a:cubicBezTo>
                    <a:pt x="7" y="25"/>
                    <a:pt x="9" y="23"/>
                    <a:pt x="7" y="25"/>
                  </a:cubicBezTo>
                  <a:cubicBezTo>
                    <a:pt x="7" y="26"/>
                    <a:pt x="6" y="25"/>
                    <a:pt x="4" y="26"/>
                  </a:cubicBezTo>
                  <a:cubicBezTo>
                    <a:pt x="3" y="28"/>
                    <a:pt x="1" y="26"/>
                    <a:pt x="1" y="26"/>
                  </a:cubicBezTo>
                  <a:cubicBezTo>
                    <a:pt x="0" y="26"/>
                    <a:pt x="0" y="26"/>
                    <a:pt x="0" y="25"/>
                  </a:cubicBezTo>
                  <a:cubicBezTo>
                    <a:pt x="1" y="25"/>
                    <a:pt x="1" y="25"/>
                    <a:pt x="1" y="26"/>
                  </a:cubicBezTo>
                  <a:cubicBezTo>
                    <a:pt x="3" y="26"/>
                    <a:pt x="4" y="25"/>
                    <a:pt x="4" y="25"/>
                  </a:cubicBezTo>
                  <a:cubicBezTo>
                    <a:pt x="6" y="25"/>
                    <a:pt x="4" y="23"/>
                    <a:pt x="4" y="25"/>
                  </a:cubicBezTo>
                  <a:cubicBezTo>
                    <a:pt x="3" y="25"/>
                    <a:pt x="0" y="23"/>
                    <a:pt x="0" y="23"/>
                  </a:cubicBezTo>
                  <a:cubicBezTo>
                    <a:pt x="1" y="22"/>
                    <a:pt x="1" y="23"/>
                    <a:pt x="4" y="23"/>
                  </a:cubicBezTo>
                  <a:cubicBezTo>
                    <a:pt x="9" y="22"/>
                    <a:pt x="3" y="22"/>
                    <a:pt x="1" y="22"/>
                  </a:cubicBezTo>
                  <a:cubicBezTo>
                    <a:pt x="1" y="20"/>
                    <a:pt x="6" y="20"/>
                    <a:pt x="4" y="18"/>
                  </a:cubicBezTo>
                  <a:cubicBezTo>
                    <a:pt x="4" y="17"/>
                    <a:pt x="6" y="20"/>
                    <a:pt x="7" y="14"/>
                  </a:cubicBezTo>
                  <a:cubicBezTo>
                    <a:pt x="10" y="9"/>
                    <a:pt x="9" y="5"/>
                    <a:pt x="10" y="6"/>
                  </a:cubicBezTo>
                  <a:cubicBezTo>
                    <a:pt x="15" y="5"/>
                    <a:pt x="12" y="6"/>
                    <a:pt x="12" y="8"/>
                  </a:cubicBezTo>
                  <a:cubicBezTo>
                    <a:pt x="12" y="9"/>
                    <a:pt x="15" y="9"/>
                    <a:pt x="13" y="9"/>
                  </a:cubicBezTo>
                  <a:cubicBezTo>
                    <a:pt x="12" y="11"/>
                    <a:pt x="12" y="12"/>
                    <a:pt x="13" y="14"/>
                  </a:cubicBezTo>
                  <a:cubicBezTo>
                    <a:pt x="16" y="15"/>
                    <a:pt x="19" y="11"/>
                    <a:pt x="16" y="11"/>
                  </a:cubicBezTo>
                  <a:cubicBezTo>
                    <a:pt x="15" y="9"/>
                    <a:pt x="18" y="8"/>
                    <a:pt x="16" y="8"/>
                  </a:cubicBezTo>
                  <a:cubicBezTo>
                    <a:pt x="15" y="8"/>
                    <a:pt x="16" y="5"/>
                    <a:pt x="15" y="5"/>
                  </a:cubicBezTo>
                  <a:cubicBezTo>
                    <a:pt x="13" y="5"/>
                    <a:pt x="15" y="1"/>
                    <a:pt x="19" y="0"/>
                  </a:cubicBezTo>
                  <a:cubicBezTo>
                    <a:pt x="24" y="0"/>
                    <a:pt x="25" y="0"/>
                    <a:pt x="27" y="1"/>
                  </a:cubicBezTo>
                  <a:cubicBezTo>
                    <a:pt x="28" y="1"/>
                    <a:pt x="28" y="3"/>
                    <a:pt x="30" y="3"/>
                  </a:cubicBezTo>
                  <a:cubicBezTo>
                    <a:pt x="28" y="9"/>
                    <a:pt x="28" y="11"/>
                    <a:pt x="27" y="9"/>
                  </a:cubicBezTo>
                </a:path>
              </a:pathLst>
            </a:custGeom>
            <a:grpFill/>
            <a:ln w="3175" cmpd="sng">
              <a:solidFill>
                <a:srgbClr val="5B616A"/>
              </a:solidFill>
              <a:round/>
              <a:headEnd/>
              <a:tailEnd/>
            </a:ln>
          </p:spPr>
          <p:txBody>
            <a:bodyPr/>
            <a:lstStyle/>
            <a:p>
              <a:endParaRPr lang="en-GB"/>
            </a:p>
          </p:txBody>
        </p:sp>
        <p:sp>
          <p:nvSpPr>
            <p:cNvPr id="238" name="Freeform 187">
              <a:extLst>
                <a:ext uri="{FF2B5EF4-FFF2-40B4-BE49-F238E27FC236}">
                  <a16:creationId xmlns:a16="http://schemas.microsoft.com/office/drawing/2014/main" id="{7D1D7AE0-86E2-AB48-2F4B-C629D3CB292D}"/>
                </a:ext>
              </a:extLst>
            </p:cNvPr>
            <p:cNvSpPr>
              <a:spLocks/>
            </p:cNvSpPr>
            <p:nvPr/>
          </p:nvSpPr>
          <p:spPr bwMode="auto">
            <a:xfrm>
              <a:off x="5010727" y="3448807"/>
              <a:ext cx="106047" cy="78731"/>
            </a:xfrm>
            <a:custGeom>
              <a:avLst/>
              <a:gdLst/>
              <a:ahLst/>
              <a:cxnLst>
                <a:cxn ang="0">
                  <a:pos x="31" y="13"/>
                </a:cxn>
                <a:cxn ang="0">
                  <a:pos x="29" y="16"/>
                </a:cxn>
                <a:cxn ang="0">
                  <a:pos x="26" y="25"/>
                </a:cxn>
                <a:cxn ang="0">
                  <a:pos x="21" y="22"/>
                </a:cxn>
                <a:cxn ang="0">
                  <a:pos x="18" y="18"/>
                </a:cxn>
                <a:cxn ang="0">
                  <a:pos x="14" y="18"/>
                </a:cxn>
                <a:cxn ang="0">
                  <a:pos x="9" y="14"/>
                </a:cxn>
                <a:cxn ang="0">
                  <a:pos x="6" y="11"/>
                </a:cxn>
                <a:cxn ang="0">
                  <a:pos x="0" y="7"/>
                </a:cxn>
                <a:cxn ang="0">
                  <a:pos x="8" y="2"/>
                </a:cxn>
                <a:cxn ang="0">
                  <a:pos x="9" y="4"/>
                </a:cxn>
                <a:cxn ang="0">
                  <a:pos x="12" y="4"/>
                </a:cxn>
                <a:cxn ang="0">
                  <a:pos x="15" y="2"/>
                </a:cxn>
                <a:cxn ang="0">
                  <a:pos x="17" y="2"/>
                </a:cxn>
                <a:cxn ang="0">
                  <a:pos x="20" y="2"/>
                </a:cxn>
                <a:cxn ang="0">
                  <a:pos x="24" y="4"/>
                </a:cxn>
                <a:cxn ang="0">
                  <a:pos x="28" y="10"/>
                </a:cxn>
                <a:cxn ang="0">
                  <a:pos x="31" y="13"/>
                </a:cxn>
              </a:cxnLst>
              <a:rect l="0" t="0" r="r" b="b"/>
              <a:pathLst>
                <a:path w="34" h="25">
                  <a:moveTo>
                    <a:pt x="31" y="13"/>
                  </a:moveTo>
                  <a:cubicBezTo>
                    <a:pt x="29" y="14"/>
                    <a:pt x="34" y="13"/>
                    <a:pt x="29" y="16"/>
                  </a:cubicBezTo>
                  <a:cubicBezTo>
                    <a:pt x="24" y="19"/>
                    <a:pt x="26" y="24"/>
                    <a:pt x="26" y="25"/>
                  </a:cubicBezTo>
                  <a:cubicBezTo>
                    <a:pt x="23" y="25"/>
                    <a:pt x="23" y="22"/>
                    <a:pt x="21" y="22"/>
                  </a:cubicBezTo>
                  <a:cubicBezTo>
                    <a:pt x="17" y="21"/>
                    <a:pt x="20" y="18"/>
                    <a:pt x="18" y="18"/>
                  </a:cubicBezTo>
                  <a:cubicBezTo>
                    <a:pt x="17" y="16"/>
                    <a:pt x="15" y="22"/>
                    <a:pt x="14" y="18"/>
                  </a:cubicBezTo>
                  <a:cubicBezTo>
                    <a:pt x="14" y="14"/>
                    <a:pt x="11" y="16"/>
                    <a:pt x="9" y="14"/>
                  </a:cubicBezTo>
                  <a:cubicBezTo>
                    <a:pt x="8" y="11"/>
                    <a:pt x="8" y="14"/>
                    <a:pt x="6" y="11"/>
                  </a:cubicBezTo>
                  <a:cubicBezTo>
                    <a:pt x="4" y="8"/>
                    <a:pt x="3" y="13"/>
                    <a:pt x="0" y="7"/>
                  </a:cubicBezTo>
                  <a:cubicBezTo>
                    <a:pt x="3" y="5"/>
                    <a:pt x="4" y="4"/>
                    <a:pt x="8" y="2"/>
                  </a:cubicBezTo>
                  <a:cubicBezTo>
                    <a:pt x="8" y="4"/>
                    <a:pt x="8" y="4"/>
                    <a:pt x="9" y="4"/>
                  </a:cubicBezTo>
                  <a:cubicBezTo>
                    <a:pt x="9" y="4"/>
                    <a:pt x="11" y="5"/>
                    <a:pt x="12" y="4"/>
                  </a:cubicBezTo>
                  <a:cubicBezTo>
                    <a:pt x="14" y="2"/>
                    <a:pt x="15" y="4"/>
                    <a:pt x="15" y="2"/>
                  </a:cubicBezTo>
                  <a:cubicBezTo>
                    <a:pt x="17" y="0"/>
                    <a:pt x="15" y="2"/>
                    <a:pt x="17" y="2"/>
                  </a:cubicBezTo>
                  <a:cubicBezTo>
                    <a:pt x="20" y="0"/>
                    <a:pt x="18" y="2"/>
                    <a:pt x="20" y="2"/>
                  </a:cubicBezTo>
                  <a:cubicBezTo>
                    <a:pt x="21" y="0"/>
                    <a:pt x="20" y="4"/>
                    <a:pt x="24" y="4"/>
                  </a:cubicBezTo>
                  <a:cubicBezTo>
                    <a:pt x="31" y="5"/>
                    <a:pt x="21" y="10"/>
                    <a:pt x="28" y="10"/>
                  </a:cubicBezTo>
                  <a:cubicBezTo>
                    <a:pt x="29" y="11"/>
                    <a:pt x="31" y="11"/>
                    <a:pt x="31" y="13"/>
                  </a:cubicBezTo>
                </a:path>
              </a:pathLst>
            </a:custGeom>
            <a:grpFill/>
            <a:ln w="3175" cmpd="sng">
              <a:solidFill>
                <a:srgbClr val="5B616A"/>
              </a:solidFill>
              <a:round/>
              <a:headEnd/>
              <a:tailEnd/>
            </a:ln>
          </p:spPr>
          <p:txBody>
            <a:bodyPr/>
            <a:lstStyle/>
            <a:p>
              <a:endParaRPr lang="en-GB"/>
            </a:p>
          </p:txBody>
        </p:sp>
        <p:sp>
          <p:nvSpPr>
            <p:cNvPr id="239" name="Freeform 188">
              <a:extLst>
                <a:ext uri="{FF2B5EF4-FFF2-40B4-BE49-F238E27FC236}">
                  <a16:creationId xmlns:a16="http://schemas.microsoft.com/office/drawing/2014/main" id="{7257846B-AAA0-3A24-E55F-81DEC881BCCC}"/>
                </a:ext>
              </a:extLst>
            </p:cNvPr>
            <p:cNvSpPr>
              <a:spLocks/>
            </p:cNvSpPr>
            <p:nvPr/>
          </p:nvSpPr>
          <p:spPr bwMode="auto">
            <a:xfrm>
              <a:off x="5086246" y="3495403"/>
              <a:ext cx="30529" cy="32135"/>
            </a:xfrm>
            <a:custGeom>
              <a:avLst/>
              <a:gdLst/>
              <a:ahLst/>
              <a:cxnLst>
                <a:cxn ang="0">
                  <a:pos x="7" y="10"/>
                </a:cxn>
                <a:cxn ang="0">
                  <a:pos x="8" y="5"/>
                </a:cxn>
                <a:cxn ang="0">
                  <a:pos x="5" y="0"/>
                </a:cxn>
                <a:cxn ang="0">
                  <a:pos x="2" y="10"/>
                </a:cxn>
                <a:cxn ang="0">
                  <a:pos x="7" y="10"/>
                </a:cxn>
              </a:cxnLst>
              <a:rect l="0" t="0" r="r" b="b"/>
              <a:pathLst>
                <a:path w="10" h="10">
                  <a:moveTo>
                    <a:pt x="7" y="10"/>
                  </a:moveTo>
                  <a:cubicBezTo>
                    <a:pt x="7" y="7"/>
                    <a:pt x="10" y="7"/>
                    <a:pt x="8" y="5"/>
                  </a:cubicBezTo>
                  <a:cubicBezTo>
                    <a:pt x="8" y="5"/>
                    <a:pt x="5" y="5"/>
                    <a:pt x="5" y="0"/>
                  </a:cubicBezTo>
                  <a:cubicBezTo>
                    <a:pt x="0" y="4"/>
                    <a:pt x="2" y="9"/>
                    <a:pt x="2" y="10"/>
                  </a:cubicBezTo>
                  <a:cubicBezTo>
                    <a:pt x="5" y="10"/>
                    <a:pt x="5" y="10"/>
                    <a:pt x="7" y="10"/>
                  </a:cubicBezTo>
                </a:path>
              </a:pathLst>
            </a:custGeom>
            <a:grpFill/>
            <a:ln w="3175" cmpd="sng">
              <a:solidFill>
                <a:srgbClr val="5B616A"/>
              </a:solidFill>
              <a:round/>
              <a:headEnd/>
              <a:tailEnd/>
            </a:ln>
          </p:spPr>
          <p:txBody>
            <a:bodyPr/>
            <a:lstStyle/>
            <a:p>
              <a:endParaRPr lang="en-GB"/>
            </a:p>
          </p:txBody>
        </p:sp>
        <p:sp>
          <p:nvSpPr>
            <p:cNvPr id="240" name="Freeform 189">
              <a:extLst>
                <a:ext uri="{FF2B5EF4-FFF2-40B4-BE49-F238E27FC236}">
                  <a16:creationId xmlns:a16="http://schemas.microsoft.com/office/drawing/2014/main" id="{B88A66C4-DC32-9C59-14D0-9328AB29C102}"/>
                </a:ext>
              </a:extLst>
            </p:cNvPr>
            <p:cNvSpPr>
              <a:spLocks/>
            </p:cNvSpPr>
            <p:nvPr/>
          </p:nvSpPr>
          <p:spPr bwMode="auto">
            <a:xfrm>
              <a:off x="5484728" y="3170838"/>
              <a:ext cx="43383" cy="28921"/>
            </a:xfrm>
            <a:custGeom>
              <a:avLst/>
              <a:gdLst/>
              <a:ahLst/>
              <a:cxnLst>
                <a:cxn ang="0">
                  <a:pos x="3" y="9"/>
                </a:cxn>
                <a:cxn ang="0">
                  <a:pos x="3" y="8"/>
                </a:cxn>
                <a:cxn ang="0">
                  <a:pos x="3" y="6"/>
                </a:cxn>
                <a:cxn ang="0">
                  <a:pos x="1" y="5"/>
                </a:cxn>
                <a:cxn ang="0">
                  <a:pos x="1" y="2"/>
                </a:cxn>
                <a:cxn ang="0">
                  <a:pos x="3" y="2"/>
                </a:cxn>
                <a:cxn ang="0">
                  <a:pos x="7" y="0"/>
                </a:cxn>
                <a:cxn ang="0">
                  <a:pos x="11" y="2"/>
                </a:cxn>
                <a:cxn ang="0">
                  <a:pos x="12" y="3"/>
                </a:cxn>
                <a:cxn ang="0">
                  <a:pos x="11" y="3"/>
                </a:cxn>
                <a:cxn ang="0">
                  <a:pos x="6" y="6"/>
                </a:cxn>
                <a:cxn ang="0">
                  <a:pos x="4" y="8"/>
                </a:cxn>
                <a:cxn ang="0">
                  <a:pos x="3" y="9"/>
                </a:cxn>
              </a:cxnLst>
              <a:rect l="0" t="0" r="r" b="b"/>
              <a:pathLst>
                <a:path w="14" h="9">
                  <a:moveTo>
                    <a:pt x="3" y="9"/>
                  </a:moveTo>
                  <a:cubicBezTo>
                    <a:pt x="1" y="9"/>
                    <a:pt x="1" y="8"/>
                    <a:pt x="3" y="8"/>
                  </a:cubicBezTo>
                  <a:cubicBezTo>
                    <a:pt x="4" y="8"/>
                    <a:pt x="4" y="6"/>
                    <a:pt x="3" y="6"/>
                  </a:cubicBezTo>
                  <a:cubicBezTo>
                    <a:pt x="0" y="5"/>
                    <a:pt x="1" y="5"/>
                    <a:pt x="1" y="5"/>
                  </a:cubicBezTo>
                  <a:cubicBezTo>
                    <a:pt x="3" y="3"/>
                    <a:pt x="0" y="2"/>
                    <a:pt x="1" y="2"/>
                  </a:cubicBezTo>
                  <a:cubicBezTo>
                    <a:pt x="3" y="2"/>
                    <a:pt x="3" y="3"/>
                    <a:pt x="3" y="2"/>
                  </a:cubicBezTo>
                  <a:cubicBezTo>
                    <a:pt x="4" y="0"/>
                    <a:pt x="7" y="0"/>
                    <a:pt x="7" y="0"/>
                  </a:cubicBezTo>
                  <a:cubicBezTo>
                    <a:pt x="7" y="2"/>
                    <a:pt x="9" y="0"/>
                    <a:pt x="11" y="2"/>
                  </a:cubicBezTo>
                  <a:cubicBezTo>
                    <a:pt x="14" y="3"/>
                    <a:pt x="14" y="3"/>
                    <a:pt x="12" y="3"/>
                  </a:cubicBezTo>
                  <a:cubicBezTo>
                    <a:pt x="12" y="3"/>
                    <a:pt x="12" y="2"/>
                    <a:pt x="11" y="3"/>
                  </a:cubicBezTo>
                  <a:cubicBezTo>
                    <a:pt x="11" y="5"/>
                    <a:pt x="7" y="6"/>
                    <a:pt x="6" y="6"/>
                  </a:cubicBezTo>
                  <a:cubicBezTo>
                    <a:pt x="6" y="5"/>
                    <a:pt x="4" y="8"/>
                    <a:pt x="4" y="8"/>
                  </a:cubicBezTo>
                  <a:cubicBezTo>
                    <a:pt x="4" y="9"/>
                    <a:pt x="3" y="9"/>
                    <a:pt x="3" y="9"/>
                  </a:cubicBezTo>
                </a:path>
              </a:pathLst>
            </a:custGeom>
            <a:grpFill/>
            <a:ln w="3175" cmpd="sng">
              <a:solidFill>
                <a:srgbClr val="5B616A"/>
              </a:solidFill>
              <a:round/>
              <a:headEnd/>
              <a:tailEnd/>
            </a:ln>
          </p:spPr>
          <p:txBody>
            <a:bodyPr/>
            <a:lstStyle/>
            <a:p>
              <a:endParaRPr lang="en-GB"/>
            </a:p>
          </p:txBody>
        </p:sp>
        <p:sp>
          <p:nvSpPr>
            <p:cNvPr id="241" name="Freeform 190">
              <a:extLst>
                <a:ext uri="{FF2B5EF4-FFF2-40B4-BE49-F238E27FC236}">
                  <a16:creationId xmlns:a16="http://schemas.microsoft.com/office/drawing/2014/main" id="{2CC15D23-EB99-FFA4-998C-910EDE086E24}"/>
                </a:ext>
              </a:extLst>
            </p:cNvPr>
            <p:cNvSpPr>
              <a:spLocks/>
            </p:cNvSpPr>
            <p:nvPr/>
          </p:nvSpPr>
          <p:spPr bwMode="auto">
            <a:xfrm>
              <a:off x="5494369" y="3153165"/>
              <a:ext cx="27315" cy="17674"/>
            </a:xfrm>
            <a:custGeom>
              <a:avLst/>
              <a:gdLst/>
              <a:ahLst/>
              <a:cxnLst>
                <a:cxn ang="0">
                  <a:pos x="5" y="6"/>
                </a:cxn>
                <a:cxn ang="0">
                  <a:pos x="2" y="3"/>
                </a:cxn>
                <a:cxn ang="0">
                  <a:pos x="0" y="3"/>
                </a:cxn>
                <a:cxn ang="0">
                  <a:pos x="5" y="2"/>
                </a:cxn>
                <a:cxn ang="0">
                  <a:pos x="6" y="3"/>
                </a:cxn>
                <a:cxn ang="0">
                  <a:pos x="8" y="5"/>
                </a:cxn>
                <a:cxn ang="0">
                  <a:pos x="6" y="5"/>
                </a:cxn>
                <a:cxn ang="0">
                  <a:pos x="5" y="6"/>
                </a:cxn>
              </a:cxnLst>
              <a:rect l="0" t="0" r="r" b="b"/>
              <a:pathLst>
                <a:path w="9" h="6">
                  <a:moveTo>
                    <a:pt x="5" y="6"/>
                  </a:moveTo>
                  <a:cubicBezTo>
                    <a:pt x="3" y="6"/>
                    <a:pt x="3" y="3"/>
                    <a:pt x="2" y="3"/>
                  </a:cubicBezTo>
                  <a:cubicBezTo>
                    <a:pt x="0" y="3"/>
                    <a:pt x="0" y="3"/>
                    <a:pt x="0" y="3"/>
                  </a:cubicBezTo>
                  <a:cubicBezTo>
                    <a:pt x="2" y="2"/>
                    <a:pt x="3" y="3"/>
                    <a:pt x="5" y="2"/>
                  </a:cubicBezTo>
                  <a:cubicBezTo>
                    <a:pt x="5" y="0"/>
                    <a:pt x="5" y="2"/>
                    <a:pt x="6" y="3"/>
                  </a:cubicBezTo>
                  <a:cubicBezTo>
                    <a:pt x="9" y="3"/>
                    <a:pt x="8" y="5"/>
                    <a:pt x="8" y="5"/>
                  </a:cubicBezTo>
                  <a:cubicBezTo>
                    <a:pt x="6" y="5"/>
                    <a:pt x="6" y="5"/>
                    <a:pt x="6" y="5"/>
                  </a:cubicBezTo>
                  <a:cubicBezTo>
                    <a:pt x="5" y="5"/>
                    <a:pt x="5" y="6"/>
                    <a:pt x="5" y="6"/>
                  </a:cubicBezTo>
                </a:path>
              </a:pathLst>
            </a:custGeom>
            <a:grpFill/>
            <a:ln w="3175" cmpd="sng">
              <a:solidFill>
                <a:srgbClr val="5B616A"/>
              </a:solidFill>
              <a:round/>
              <a:headEnd/>
              <a:tailEnd/>
            </a:ln>
          </p:spPr>
          <p:txBody>
            <a:bodyPr/>
            <a:lstStyle/>
            <a:p>
              <a:endParaRPr lang="en-GB"/>
            </a:p>
          </p:txBody>
        </p:sp>
        <p:sp>
          <p:nvSpPr>
            <p:cNvPr id="242" name="Freeform 191">
              <a:extLst>
                <a:ext uri="{FF2B5EF4-FFF2-40B4-BE49-F238E27FC236}">
                  <a16:creationId xmlns:a16="http://schemas.microsoft.com/office/drawing/2014/main" id="{451186FE-9391-A42C-1616-47773C3CBFCD}"/>
                </a:ext>
              </a:extLst>
            </p:cNvPr>
            <p:cNvSpPr>
              <a:spLocks/>
            </p:cNvSpPr>
            <p:nvPr/>
          </p:nvSpPr>
          <p:spPr bwMode="auto">
            <a:xfrm>
              <a:off x="5518470" y="3167625"/>
              <a:ext cx="9641" cy="12854"/>
            </a:xfrm>
            <a:custGeom>
              <a:avLst/>
              <a:gdLst/>
              <a:ahLst/>
              <a:cxnLst>
                <a:cxn ang="0">
                  <a:pos x="0" y="1"/>
                </a:cxn>
                <a:cxn ang="0">
                  <a:pos x="3" y="3"/>
                </a:cxn>
                <a:cxn ang="0">
                  <a:pos x="0" y="1"/>
                </a:cxn>
              </a:cxnLst>
              <a:rect l="0" t="0" r="r" b="b"/>
              <a:pathLst>
                <a:path w="3" h="4">
                  <a:moveTo>
                    <a:pt x="0" y="1"/>
                  </a:moveTo>
                  <a:cubicBezTo>
                    <a:pt x="1" y="0"/>
                    <a:pt x="3" y="1"/>
                    <a:pt x="3" y="3"/>
                  </a:cubicBezTo>
                  <a:cubicBezTo>
                    <a:pt x="1" y="4"/>
                    <a:pt x="0" y="3"/>
                    <a:pt x="0" y="1"/>
                  </a:cubicBezTo>
                </a:path>
              </a:pathLst>
            </a:custGeom>
            <a:grpFill/>
            <a:ln w="3175" cmpd="sng">
              <a:solidFill>
                <a:srgbClr val="5B616A"/>
              </a:solidFill>
              <a:round/>
              <a:headEnd/>
              <a:tailEnd/>
            </a:ln>
          </p:spPr>
          <p:txBody>
            <a:bodyPr/>
            <a:lstStyle/>
            <a:p>
              <a:endParaRPr lang="en-GB"/>
            </a:p>
          </p:txBody>
        </p:sp>
        <p:sp>
          <p:nvSpPr>
            <p:cNvPr id="243" name="Freeform 192">
              <a:extLst>
                <a:ext uri="{FF2B5EF4-FFF2-40B4-BE49-F238E27FC236}">
                  <a16:creationId xmlns:a16="http://schemas.microsoft.com/office/drawing/2014/main" id="{1E2EBE93-0DFF-BD55-CED9-1A6792659F3A}"/>
                </a:ext>
              </a:extLst>
            </p:cNvPr>
            <p:cNvSpPr>
              <a:spLocks/>
            </p:cNvSpPr>
            <p:nvPr/>
          </p:nvSpPr>
          <p:spPr bwMode="auto">
            <a:xfrm>
              <a:off x="5518470" y="3159591"/>
              <a:ext cx="9641" cy="3213"/>
            </a:xfrm>
            <a:custGeom>
              <a:avLst/>
              <a:gdLst/>
              <a:ahLst/>
              <a:cxnLst>
                <a:cxn ang="0">
                  <a:pos x="1" y="0"/>
                </a:cxn>
                <a:cxn ang="0">
                  <a:pos x="3" y="0"/>
                </a:cxn>
                <a:cxn ang="0">
                  <a:pos x="1" y="0"/>
                </a:cxn>
              </a:cxnLst>
              <a:rect l="0" t="0" r="r" b="b"/>
              <a:pathLst>
                <a:path w="3" h="1">
                  <a:moveTo>
                    <a:pt x="1" y="0"/>
                  </a:moveTo>
                  <a:cubicBezTo>
                    <a:pt x="0" y="0"/>
                    <a:pt x="3" y="0"/>
                    <a:pt x="3" y="0"/>
                  </a:cubicBezTo>
                  <a:cubicBezTo>
                    <a:pt x="3" y="1"/>
                    <a:pt x="1" y="0"/>
                    <a:pt x="1" y="0"/>
                  </a:cubicBezTo>
                </a:path>
              </a:pathLst>
            </a:custGeom>
            <a:grpFill/>
            <a:ln w="3175" cmpd="sng">
              <a:solidFill>
                <a:srgbClr val="5B616A"/>
              </a:solidFill>
              <a:round/>
              <a:headEnd/>
              <a:tailEnd/>
            </a:ln>
          </p:spPr>
          <p:txBody>
            <a:bodyPr/>
            <a:lstStyle/>
            <a:p>
              <a:endParaRPr lang="en-GB"/>
            </a:p>
          </p:txBody>
        </p:sp>
        <p:sp>
          <p:nvSpPr>
            <p:cNvPr id="244" name="Freeform 193">
              <a:extLst>
                <a:ext uri="{FF2B5EF4-FFF2-40B4-BE49-F238E27FC236}">
                  <a16:creationId xmlns:a16="http://schemas.microsoft.com/office/drawing/2014/main" id="{F0B52B82-3E59-D73C-DAB4-84B3AC32E355}"/>
                </a:ext>
              </a:extLst>
            </p:cNvPr>
            <p:cNvSpPr>
              <a:spLocks noEditPoints="1"/>
            </p:cNvSpPr>
            <p:nvPr/>
          </p:nvSpPr>
          <p:spPr bwMode="auto">
            <a:xfrm>
              <a:off x="5222822" y="2732195"/>
              <a:ext cx="324570" cy="576824"/>
            </a:xfrm>
            <a:custGeom>
              <a:avLst/>
              <a:gdLst/>
              <a:ahLst/>
              <a:cxnLst>
                <a:cxn ang="0">
                  <a:pos x="3" y="138"/>
                </a:cxn>
                <a:cxn ang="0">
                  <a:pos x="6" y="127"/>
                </a:cxn>
                <a:cxn ang="0">
                  <a:pos x="11" y="120"/>
                </a:cxn>
                <a:cxn ang="0">
                  <a:pos x="12" y="109"/>
                </a:cxn>
                <a:cxn ang="0">
                  <a:pos x="9" y="92"/>
                </a:cxn>
                <a:cxn ang="0">
                  <a:pos x="8" y="82"/>
                </a:cxn>
                <a:cxn ang="0">
                  <a:pos x="15" y="70"/>
                </a:cxn>
                <a:cxn ang="0">
                  <a:pos x="22" y="64"/>
                </a:cxn>
                <a:cxn ang="0">
                  <a:pos x="28" y="51"/>
                </a:cxn>
                <a:cxn ang="0">
                  <a:pos x="34" y="39"/>
                </a:cxn>
                <a:cxn ang="0">
                  <a:pos x="41" y="28"/>
                </a:cxn>
                <a:cxn ang="0">
                  <a:pos x="44" y="18"/>
                </a:cxn>
                <a:cxn ang="0">
                  <a:pos x="55" y="15"/>
                </a:cxn>
                <a:cxn ang="0">
                  <a:pos x="72" y="9"/>
                </a:cxn>
                <a:cxn ang="0">
                  <a:pos x="76" y="0"/>
                </a:cxn>
                <a:cxn ang="0">
                  <a:pos x="90" y="9"/>
                </a:cxn>
                <a:cxn ang="0">
                  <a:pos x="98" y="14"/>
                </a:cxn>
                <a:cxn ang="0">
                  <a:pos x="98" y="23"/>
                </a:cxn>
                <a:cxn ang="0">
                  <a:pos x="99" y="28"/>
                </a:cxn>
                <a:cxn ang="0">
                  <a:pos x="101" y="37"/>
                </a:cxn>
                <a:cxn ang="0">
                  <a:pos x="96" y="46"/>
                </a:cxn>
                <a:cxn ang="0">
                  <a:pos x="87" y="51"/>
                </a:cxn>
                <a:cxn ang="0">
                  <a:pos x="81" y="60"/>
                </a:cxn>
                <a:cxn ang="0">
                  <a:pos x="75" y="74"/>
                </a:cxn>
                <a:cxn ang="0">
                  <a:pos x="67" y="78"/>
                </a:cxn>
                <a:cxn ang="0">
                  <a:pos x="55" y="87"/>
                </a:cxn>
                <a:cxn ang="0">
                  <a:pos x="49" y="92"/>
                </a:cxn>
                <a:cxn ang="0">
                  <a:pos x="50" y="102"/>
                </a:cxn>
                <a:cxn ang="0">
                  <a:pos x="53" y="116"/>
                </a:cxn>
                <a:cxn ang="0">
                  <a:pos x="60" y="123"/>
                </a:cxn>
                <a:cxn ang="0">
                  <a:pos x="55" y="132"/>
                </a:cxn>
                <a:cxn ang="0">
                  <a:pos x="41" y="130"/>
                </a:cxn>
                <a:cxn ang="0">
                  <a:pos x="60" y="132"/>
                </a:cxn>
                <a:cxn ang="0">
                  <a:pos x="55" y="138"/>
                </a:cxn>
                <a:cxn ang="0">
                  <a:pos x="46" y="143"/>
                </a:cxn>
                <a:cxn ang="0">
                  <a:pos x="44" y="151"/>
                </a:cxn>
                <a:cxn ang="0">
                  <a:pos x="43" y="162"/>
                </a:cxn>
                <a:cxn ang="0">
                  <a:pos x="32" y="172"/>
                </a:cxn>
                <a:cxn ang="0">
                  <a:pos x="25" y="183"/>
                </a:cxn>
                <a:cxn ang="0">
                  <a:pos x="12" y="172"/>
                </a:cxn>
                <a:cxn ang="0">
                  <a:pos x="14" y="168"/>
                </a:cxn>
                <a:cxn ang="0">
                  <a:pos x="6" y="146"/>
                </a:cxn>
                <a:cxn ang="0">
                  <a:pos x="0" y="138"/>
                </a:cxn>
                <a:cxn ang="0">
                  <a:pos x="61" y="158"/>
                </a:cxn>
                <a:cxn ang="0">
                  <a:pos x="63" y="151"/>
                </a:cxn>
                <a:cxn ang="0">
                  <a:pos x="56" y="160"/>
                </a:cxn>
                <a:cxn ang="0">
                  <a:pos x="61" y="158"/>
                </a:cxn>
                <a:cxn ang="0">
                  <a:pos x="44" y="163"/>
                </a:cxn>
                <a:cxn ang="0">
                  <a:pos x="47" y="158"/>
                </a:cxn>
                <a:cxn ang="0">
                  <a:pos x="58" y="116"/>
                </a:cxn>
              </a:cxnLst>
              <a:rect l="0" t="0" r="r" b="b"/>
              <a:pathLst>
                <a:path w="104" h="185">
                  <a:moveTo>
                    <a:pt x="2" y="135"/>
                  </a:moveTo>
                  <a:cubicBezTo>
                    <a:pt x="2" y="135"/>
                    <a:pt x="2" y="137"/>
                    <a:pt x="3" y="138"/>
                  </a:cubicBezTo>
                  <a:cubicBezTo>
                    <a:pt x="3" y="140"/>
                    <a:pt x="6" y="137"/>
                    <a:pt x="5" y="132"/>
                  </a:cubicBezTo>
                  <a:cubicBezTo>
                    <a:pt x="3" y="129"/>
                    <a:pt x="6" y="129"/>
                    <a:pt x="6" y="127"/>
                  </a:cubicBezTo>
                  <a:cubicBezTo>
                    <a:pt x="5" y="124"/>
                    <a:pt x="8" y="127"/>
                    <a:pt x="9" y="124"/>
                  </a:cubicBezTo>
                  <a:cubicBezTo>
                    <a:pt x="12" y="121"/>
                    <a:pt x="9" y="121"/>
                    <a:pt x="11" y="120"/>
                  </a:cubicBezTo>
                  <a:cubicBezTo>
                    <a:pt x="14" y="118"/>
                    <a:pt x="8" y="112"/>
                    <a:pt x="9" y="110"/>
                  </a:cubicBezTo>
                  <a:cubicBezTo>
                    <a:pt x="9" y="109"/>
                    <a:pt x="12" y="112"/>
                    <a:pt x="12" y="109"/>
                  </a:cubicBezTo>
                  <a:cubicBezTo>
                    <a:pt x="14" y="107"/>
                    <a:pt x="15" y="106"/>
                    <a:pt x="11" y="104"/>
                  </a:cubicBezTo>
                  <a:cubicBezTo>
                    <a:pt x="5" y="101"/>
                    <a:pt x="11" y="96"/>
                    <a:pt x="9" y="92"/>
                  </a:cubicBezTo>
                  <a:cubicBezTo>
                    <a:pt x="6" y="88"/>
                    <a:pt x="9" y="88"/>
                    <a:pt x="8" y="87"/>
                  </a:cubicBezTo>
                  <a:cubicBezTo>
                    <a:pt x="6" y="85"/>
                    <a:pt x="9" y="85"/>
                    <a:pt x="8" y="82"/>
                  </a:cubicBezTo>
                  <a:cubicBezTo>
                    <a:pt x="5" y="79"/>
                    <a:pt x="9" y="79"/>
                    <a:pt x="8" y="78"/>
                  </a:cubicBezTo>
                  <a:cubicBezTo>
                    <a:pt x="8" y="74"/>
                    <a:pt x="14" y="71"/>
                    <a:pt x="15" y="70"/>
                  </a:cubicBezTo>
                  <a:cubicBezTo>
                    <a:pt x="18" y="68"/>
                    <a:pt x="23" y="73"/>
                    <a:pt x="25" y="67"/>
                  </a:cubicBezTo>
                  <a:cubicBezTo>
                    <a:pt x="26" y="64"/>
                    <a:pt x="23" y="65"/>
                    <a:pt x="22" y="64"/>
                  </a:cubicBezTo>
                  <a:cubicBezTo>
                    <a:pt x="18" y="62"/>
                    <a:pt x="26" y="57"/>
                    <a:pt x="26" y="56"/>
                  </a:cubicBezTo>
                  <a:cubicBezTo>
                    <a:pt x="26" y="53"/>
                    <a:pt x="28" y="54"/>
                    <a:pt x="28" y="51"/>
                  </a:cubicBezTo>
                  <a:cubicBezTo>
                    <a:pt x="26" y="46"/>
                    <a:pt x="29" y="48"/>
                    <a:pt x="26" y="42"/>
                  </a:cubicBezTo>
                  <a:cubicBezTo>
                    <a:pt x="26" y="40"/>
                    <a:pt x="37" y="42"/>
                    <a:pt x="34" y="39"/>
                  </a:cubicBezTo>
                  <a:cubicBezTo>
                    <a:pt x="32" y="36"/>
                    <a:pt x="35" y="37"/>
                    <a:pt x="37" y="32"/>
                  </a:cubicBezTo>
                  <a:cubicBezTo>
                    <a:pt x="40" y="29"/>
                    <a:pt x="41" y="31"/>
                    <a:pt x="41" y="28"/>
                  </a:cubicBezTo>
                  <a:cubicBezTo>
                    <a:pt x="43" y="26"/>
                    <a:pt x="40" y="25"/>
                    <a:pt x="40" y="23"/>
                  </a:cubicBezTo>
                  <a:cubicBezTo>
                    <a:pt x="40" y="22"/>
                    <a:pt x="41" y="23"/>
                    <a:pt x="44" y="18"/>
                  </a:cubicBezTo>
                  <a:cubicBezTo>
                    <a:pt x="44" y="15"/>
                    <a:pt x="47" y="15"/>
                    <a:pt x="49" y="14"/>
                  </a:cubicBezTo>
                  <a:cubicBezTo>
                    <a:pt x="50" y="14"/>
                    <a:pt x="52" y="17"/>
                    <a:pt x="55" y="15"/>
                  </a:cubicBezTo>
                  <a:cubicBezTo>
                    <a:pt x="58" y="14"/>
                    <a:pt x="53" y="9"/>
                    <a:pt x="55" y="8"/>
                  </a:cubicBezTo>
                  <a:cubicBezTo>
                    <a:pt x="60" y="4"/>
                    <a:pt x="67" y="12"/>
                    <a:pt x="72" y="9"/>
                  </a:cubicBezTo>
                  <a:cubicBezTo>
                    <a:pt x="75" y="8"/>
                    <a:pt x="67" y="9"/>
                    <a:pt x="72" y="6"/>
                  </a:cubicBezTo>
                  <a:cubicBezTo>
                    <a:pt x="76" y="1"/>
                    <a:pt x="67" y="0"/>
                    <a:pt x="76" y="0"/>
                  </a:cubicBezTo>
                  <a:cubicBezTo>
                    <a:pt x="79" y="1"/>
                    <a:pt x="75" y="1"/>
                    <a:pt x="79" y="3"/>
                  </a:cubicBezTo>
                  <a:cubicBezTo>
                    <a:pt x="82" y="6"/>
                    <a:pt x="87" y="9"/>
                    <a:pt x="90" y="9"/>
                  </a:cubicBezTo>
                  <a:cubicBezTo>
                    <a:pt x="93" y="9"/>
                    <a:pt x="96" y="11"/>
                    <a:pt x="96" y="12"/>
                  </a:cubicBezTo>
                  <a:cubicBezTo>
                    <a:pt x="96" y="14"/>
                    <a:pt x="94" y="12"/>
                    <a:pt x="98" y="14"/>
                  </a:cubicBezTo>
                  <a:cubicBezTo>
                    <a:pt x="102" y="18"/>
                    <a:pt x="98" y="15"/>
                    <a:pt x="98" y="18"/>
                  </a:cubicBezTo>
                  <a:cubicBezTo>
                    <a:pt x="99" y="23"/>
                    <a:pt x="98" y="22"/>
                    <a:pt x="98" y="23"/>
                  </a:cubicBezTo>
                  <a:cubicBezTo>
                    <a:pt x="98" y="25"/>
                    <a:pt x="101" y="22"/>
                    <a:pt x="101" y="23"/>
                  </a:cubicBezTo>
                  <a:cubicBezTo>
                    <a:pt x="101" y="25"/>
                    <a:pt x="99" y="25"/>
                    <a:pt x="99" y="28"/>
                  </a:cubicBezTo>
                  <a:cubicBezTo>
                    <a:pt x="99" y="29"/>
                    <a:pt x="104" y="31"/>
                    <a:pt x="102" y="32"/>
                  </a:cubicBezTo>
                  <a:cubicBezTo>
                    <a:pt x="101" y="34"/>
                    <a:pt x="102" y="34"/>
                    <a:pt x="101" y="37"/>
                  </a:cubicBezTo>
                  <a:cubicBezTo>
                    <a:pt x="98" y="40"/>
                    <a:pt x="104" y="42"/>
                    <a:pt x="104" y="46"/>
                  </a:cubicBezTo>
                  <a:cubicBezTo>
                    <a:pt x="101" y="48"/>
                    <a:pt x="99" y="45"/>
                    <a:pt x="96" y="46"/>
                  </a:cubicBezTo>
                  <a:cubicBezTo>
                    <a:pt x="93" y="48"/>
                    <a:pt x="94" y="45"/>
                    <a:pt x="91" y="46"/>
                  </a:cubicBezTo>
                  <a:cubicBezTo>
                    <a:pt x="90" y="48"/>
                    <a:pt x="87" y="50"/>
                    <a:pt x="87" y="51"/>
                  </a:cubicBezTo>
                  <a:cubicBezTo>
                    <a:pt x="87" y="53"/>
                    <a:pt x="84" y="51"/>
                    <a:pt x="82" y="54"/>
                  </a:cubicBezTo>
                  <a:cubicBezTo>
                    <a:pt x="82" y="59"/>
                    <a:pt x="79" y="57"/>
                    <a:pt x="81" y="60"/>
                  </a:cubicBezTo>
                  <a:cubicBezTo>
                    <a:pt x="81" y="64"/>
                    <a:pt x="85" y="64"/>
                    <a:pt x="81" y="67"/>
                  </a:cubicBezTo>
                  <a:cubicBezTo>
                    <a:pt x="76" y="70"/>
                    <a:pt x="78" y="74"/>
                    <a:pt x="75" y="74"/>
                  </a:cubicBezTo>
                  <a:cubicBezTo>
                    <a:pt x="72" y="74"/>
                    <a:pt x="73" y="76"/>
                    <a:pt x="72" y="76"/>
                  </a:cubicBezTo>
                  <a:cubicBezTo>
                    <a:pt x="69" y="76"/>
                    <a:pt x="70" y="79"/>
                    <a:pt x="67" y="78"/>
                  </a:cubicBezTo>
                  <a:cubicBezTo>
                    <a:pt x="63" y="78"/>
                    <a:pt x="66" y="84"/>
                    <a:pt x="63" y="82"/>
                  </a:cubicBezTo>
                  <a:cubicBezTo>
                    <a:pt x="60" y="81"/>
                    <a:pt x="61" y="87"/>
                    <a:pt x="55" y="87"/>
                  </a:cubicBezTo>
                  <a:cubicBezTo>
                    <a:pt x="50" y="88"/>
                    <a:pt x="58" y="88"/>
                    <a:pt x="53" y="92"/>
                  </a:cubicBezTo>
                  <a:cubicBezTo>
                    <a:pt x="49" y="93"/>
                    <a:pt x="50" y="88"/>
                    <a:pt x="49" y="92"/>
                  </a:cubicBezTo>
                  <a:cubicBezTo>
                    <a:pt x="49" y="95"/>
                    <a:pt x="53" y="92"/>
                    <a:pt x="50" y="96"/>
                  </a:cubicBezTo>
                  <a:cubicBezTo>
                    <a:pt x="49" y="99"/>
                    <a:pt x="52" y="102"/>
                    <a:pt x="50" y="102"/>
                  </a:cubicBezTo>
                  <a:cubicBezTo>
                    <a:pt x="47" y="102"/>
                    <a:pt x="47" y="116"/>
                    <a:pt x="50" y="116"/>
                  </a:cubicBezTo>
                  <a:cubicBezTo>
                    <a:pt x="53" y="116"/>
                    <a:pt x="50" y="118"/>
                    <a:pt x="53" y="116"/>
                  </a:cubicBezTo>
                  <a:cubicBezTo>
                    <a:pt x="56" y="116"/>
                    <a:pt x="56" y="120"/>
                    <a:pt x="58" y="120"/>
                  </a:cubicBezTo>
                  <a:cubicBezTo>
                    <a:pt x="61" y="120"/>
                    <a:pt x="56" y="123"/>
                    <a:pt x="60" y="123"/>
                  </a:cubicBezTo>
                  <a:cubicBezTo>
                    <a:pt x="61" y="123"/>
                    <a:pt x="63" y="124"/>
                    <a:pt x="64" y="126"/>
                  </a:cubicBezTo>
                  <a:cubicBezTo>
                    <a:pt x="64" y="127"/>
                    <a:pt x="58" y="130"/>
                    <a:pt x="55" y="132"/>
                  </a:cubicBezTo>
                  <a:cubicBezTo>
                    <a:pt x="53" y="134"/>
                    <a:pt x="52" y="129"/>
                    <a:pt x="50" y="130"/>
                  </a:cubicBezTo>
                  <a:cubicBezTo>
                    <a:pt x="49" y="130"/>
                    <a:pt x="46" y="127"/>
                    <a:pt x="41" y="130"/>
                  </a:cubicBezTo>
                  <a:cubicBezTo>
                    <a:pt x="38" y="134"/>
                    <a:pt x="46" y="129"/>
                    <a:pt x="49" y="132"/>
                  </a:cubicBezTo>
                  <a:cubicBezTo>
                    <a:pt x="53" y="137"/>
                    <a:pt x="58" y="130"/>
                    <a:pt x="60" y="132"/>
                  </a:cubicBezTo>
                  <a:cubicBezTo>
                    <a:pt x="61" y="135"/>
                    <a:pt x="58" y="134"/>
                    <a:pt x="58" y="135"/>
                  </a:cubicBezTo>
                  <a:cubicBezTo>
                    <a:pt x="58" y="137"/>
                    <a:pt x="56" y="135"/>
                    <a:pt x="55" y="138"/>
                  </a:cubicBezTo>
                  <a:cubicBezTo>
                    <a:pt x="53" y="140"/>
                    <a:pt x="52" y="135"/>
                    <a:pt x="52" y="138"/>
                  </a:cubicBezTo>
                  <a:cubicBezTo>
                    <a:pt x="50" y="141"/>
                    <a:pt x="44" y="141"/>
                    <a:pt x="46" y="143"/>
                  </a:cubicBezTo>
                  <a:cubicBezTo>
                    <a:pt x="46" y="144"/>
                    <a:pt x="43" y="143"/>
                    <a:pt x="44" y="146"/>
                  </a:cubicBezTo>
                  <a:cubicBezTo>
                    <a:pt x="46" y="148"/>
                    <a:pt x="44" y="148"/>
                    <a:pt x="44" y="151"/>
                  </a:cubicBezTo>
                  <a:cubicBezTo>
                    <a:pt x="46" y="152"/>
                    <a:pt x="43" y="154"/>
                    <a:pt x="44" y="155"/>
                  </a:cubicBezTo>
                  <a:cubicBezTo>
                    <a:pt x="44" y="157"/>
                    <a:pt x="43" y="160"/>
                    <a:pt x="43" y="162"/>
                  </a:cubicBezTo>
                  <a:cubicBezTo>
                    <a:pt x="43" y="165"/>
                    <a:pt x="41" y="166"/>
                    <a:pt x="40" y="171"/>
                  </a:cubicBezTo>
                  <a:cubicBezTo>
                    <a:pt x="38" y="177"/>
                    <a:pt x="38" y="172"/>
                    <a:pt x="32" y="172"/>
                  </a:cubicBezTo>
                  <a:cubicBezTo>
                    <a:pt x="26" y="174"/>
                    <a:pt x="31" y="176"/>
                    <a:pt x="28" y="176"/>
                  </a:cubicBezTo>
                  <a:cubicBezTo>
                    <a:pt x="25" y="174"/>
                    <a:pt x="28" y="183"/>
                    <a:pt x="25" y="183"/>
                  </a:cubicBezTo>
                  <a:cubicBezTo>
                    <a:pt x="20" y="182"/>
                    <a:pt x="12" y="185"/>
                    <a:pt x="14" y="182"/>
                  </a:cubicBezTo>
                  <a:cubicBezTo>
                    <a:pt x="17" y="177"/>
                    <a:pt x="8" y="169"/>
                    <a:pt x="12" y="172"/>
                  </a:cubicBezTo>
                  <a:cubicBezTo>
                    <a:pt x="15" y="174"/>
                    <a:pt x="11" y="169"/>
                    <a:pt x="12" y="169"/>
                  </a:cubicBezTo>
                  <a:cubicBezTo>
                    <a:pt x="15" y="169"/>
                    <a:pt x="15" y="166"/>
                    <a:pt x="14" y="168"/>
                  </a:cubicBezTo>
                  <a:cubicBezTo>
                    <a:pt x="11" y="168"/>
                    <a:pt x="8" y="158"/>
                    <a:pt x="6" y="154"/>
                  </a:cubicBezTo>
                  <a:cubicBezTo>
                    <a:pt x="5" y="149"/>
                    <a:pt x="8" y="149"/>
                    <a:pt x="6" y="146"/>
                  </a:cubicBezTo>
                  <a:cubicBezTo>
                    <a:pt x="5" y="144"/>
                    <a:pt x="3" y="149"/>
                    <a:pt x="2" y="146"/>
                  </a:cubicBezTo>
                  <a:cubicBezTo>
                    <a:pt x="0" y="143"/>
                    <a:pt x="2" y="141"/>
                    <a:pt x="0" y="138"/>
                  </a:cubicBezTo>
                  <a:cubicBezTo>
                    <a:pt x="0" y="137"/>
                    <a:pt x="2" y="137"/>
                    <a:pt x="2" y="135"/>
                  </a:cubicBezTo>
                  <a:close/>
                  <a:moveTo>
                    <a:pt x="61" y="158"/>
                  </a:moveTo>
                  <a:cubicBezTo>
                    <a:pt x="64" y="155"/>
                    <a:pt x="60" y="155"/>
                    <a:pt x="63" y="152"/>
                  </a:cubicBezTo>
                  <a:cubicBezTo>
                    <a:pt x="66" y="151"/>
                    <a:pt x="66" y="149"/>
                    <a:pt x="63" y="151"/>
                  </a:cubicBezTo>
                  <a:cubicBezTo>
                    <a:pt x="60" y="154"/>
                    <a:pt x="61" y="149"/>
                    <a:pt x="58" y="152"/>
                  </a:cubicBezTo>
                  <a:cubicBezTo>
                    <a:pt x="55" y="155"/>
                    <a:pt x="55" y="158"/>
                    <a:pt x="56" y="160"/>
                  </a:cubicBezTo>
                  <a:cubicBezTo>
                    <a:pt x="56" y="162"/>
                    <a:pt x="55" y="165"/>
                    <a:pt x="56" y="163"/>
                  </a:cubicBezTo>
                  <a:cubicBezTo>
                    <a:pt x="58" y="163"/>
                    <a:pt x="58" y="162"/>
                    <a:pt x="61" y="158"/>
                  </a:cubicBezTo>
                  <a:close/>
                  <a:moveTo>
                    <a:pt x="47" y="158"/>
                  </a:moveTo>
                  <a:cubicBezTo>
                    <a:pt x="46" y="158"/>
                    <a:pt x="46" y="162"/>
                    <a:pt x="44" y="163"/>
                  </a:cubicBezTo>
                  <a:cubicBezTo>
                    <a:pt x="43" y="165"/>
                    <a:pt x="41" y="171"/>
                    <a:pt x="43" y="172"/>
                  </a:cubicBezTo>
                  <a:cubicBezTo>
                    <a:pt x="43" y="172"/>
                    <a:pt x="49" y="158"/>
                    <a:pt x="47" y="158"/>
                  </a:cubicBezTo>
                  <a:close/>
                  <a:moveTo>
                    <a:pt x="60" y="120"/>
                  </a:moveTo>
                  <a:cubicBezTo>
                    <a:pt x="58" y="120"/>
                    <a:pt x="58" y="118"/>
                    <a:pt x="58" y="116"/>
                  </a:cubicBezTo>
                  <a:cubicBezTo>
                    <a:pt x="60" y="120"/>
                    <a:pt x="60" y="120"/>
                    <a:pt x="60" y="120"/>
                  </a:cubicBezTo>
                  <a:close/>
                </a:path>
              </a:pathLst>
            </a:custGeom>
            <a:grpFill/>
            <a:ln w="3175" cmpd="sng">
              <a:solidFill>
                <a:srgbClr val="5B616A"/>
              </a:solidFill>
              <a:round/>
              <a:headEnd/>
              <a:tailEnd/>
            </a:ln>
          </p:spPr>
          <p:txBody>
            <a:bodyPr/>
            <a:lstStyle/>
            <a:p>
              <a:endParaRPr lang="en-GB"/>
            </a:p>
          </p:txBody>
        </p:sp>
        <p:sp>
          <p:nvSpPr>
            <p:cNvPr id="245" name="Freeform 194">
              <a:extLst>
                <a:ext uri="{FF2B5EF4-FFF2-40B4-BE49-F238E27FC236}">
                  <a16:creationId xmlns:a16="http://schemas.microsoft.com/office/drawing/2014/main" id="{D3B71447-F7C6-5F9C-097E-6BF6F5EF6640}"/>
                </a:ext>
              </a:extLst>
            </p:cNvPr>
            <p:cNvSpPr>
              <a:spLocks/>
            </p:cNvSpPr>
            <p:nvPr/>
          </p:nvSpPr>
          <p:spPr bwMode="auto">
            <a:xfrm>
              <a:off x="6064776" y="3791045"/>
              <a:ext cx="130149" cy="131754"/>
            </a:xfrm>
            <a:custGeom>
              <a:avLst/>
              <a:gdLst/>
              <a:ahLst/>
              <a:cxnLst>
                <a:cxn ang="0">
                  <a:pos x="30" y="41"/>
                </a:cxn>
                <a:cxn ang="0">
                  <a:pos x="26" y="38"/>
                </a:cxn>
                <a:cxn ang="0">
                  <a:pos x="26" y="39"/>
                </a:cxn>
                <a:cxn ang="0">
                  <a:pos x="24" y="38"/>
                </a:cxn>
                <a:cxn ang="0">
                  <a:pos x="23" y="36"/>
                </a:cxn>
                <a:cxn ang="0">
                  <a:pos x="23" y="35"/>
                </a:cxn>
                <a:cxn ang="0">
                  <a:pos x="26" y="33"/>
                </a:cxn>
                <a:cxn ang="0">
                  <a:pos x="24" y="32"/>
                </a:cxn>
                <a:cxn ang="0">
                  <a:pos x="26" y="30"/>
                </a:cxn>
                <a:cxn ang="0">
                  <a:pos x="23" y="27"/>
                </a:cxn>
                <a:cxn ang="0">
                  <a:pos x="18" y="30"/>
                </a:cxn>
                <a:cxn ang="0">
                  <a:pos x="15" y="32"/>
                </a:cxn>
                <a:cxn ang="0">
                  <a:pos x="14" y="33"/>
                </a:cxn>
                <a:cxn ang="0">
                  <a:pos x="12" y="35"/>
                </a:cxn>
                <a:cxn ang="0">
                  <a:pos x="11" y="36"/>
                </a:cxn>
                <a:cxn ang="0">
                  <a:pos x="11" y="33"/>
                </a:cxn>
                <a:cxn ang="0">
                  <a:pos x="11" y="33"/>
                </a:cxn>
                <a:cxn ang="0">
                  <a:pos x="12" y="32"/>
                </a:cxn>
                <a:cxn ang="0">
                  <a:pos x="11" y="30"/>
                </a:cxn>
                <a:cxn ang="0">
                  <a:pos x="12" y="28"/>
                </a:cxn>
                <a:cxn ang="0">
                  <a:pos x="9" y="27"/>
                </a:cxn>
                <a:cxn ang="0">
                  <a:pos x="6" y="24"/>
                </a:cxn>
                <a:cxn ang="0">
                  <a:pos x="4" y="24"/>
                </a:cxn>
                <a:cxn ang="0">
                  <a:pos x="6" y="24"/>
                </a:cxn>
                <a:cxn ang="0">
                  <a:pos x="8" y="21"/>
                </a:cxn>
                <a:cxn ang="0">
                  <a:pos x="3" y="18"/>
                </a:cxn>
                <a:cxn ang="0">
                  <a:pos x="4" y="14"/>
                </a:cxn>
                <a:cxn ang="0">
                  <a:pos x="0" y="8"/>
                </a:cxn>
                <a:cxn ang="0">
                  <a:pos x="1" y="7"/>
                </a:cxn>
                <a:cxn ang="0">
                  <a:pos x="4" y="8"/>
                </a:cxn>
                <a:cxn ang="0">
                  <a:pos x="6" y="10"/>
                </a:cxn>
                <a:cxn ang="0">
                  <a:pos x="9" y="10"/>
                </a:cxn>
                <a:cxn ang="0">
                  <a:pos x="12" y="10"/>
                </a:cxn>
                <a:cxn ang="0">
                  <a:pos x="9" y="7"/>
                </a:cxn>
                <a:cxn ang="0">
                  <a:pos x="9" y="5"/>
                </a:cxn>
                <a:cxn ang="0">
                  <a:pos x="11" y="2"/>
                </a:cxn>
                <a:cxn ang="0">
                  <a:pos x="14" y="4"/>
                </a:cxn>
                <a:cxn ang="0">
                  <a:pos x="17" y="7"/>
                </a:cxn>
                <a:cxn ang="0">
                  <a:pos x="23" y="8"/>
                </a:cxn>
                <a:cxn ang="0">
                  <a:pos x="27" y="4"/>
                </a:cxn>
                <a:cxn ang="0">
                  <a:pos x="32" y="11"/>
                </a:cxn>
                <a:cxn ang="0">
                  <a:pos x="35" y="16"/>
                </a:cxn>
                <a:cxn ang="0">
                  <a:pos x="42" y="19"/>
                </a:cxn>
                <a:cxn ang="0">
                  <a:pos x="36" y="19"/>
                </a:cxn>
                <a:cxn ang="0">
                  <a:pos x="33" y="27"/>
                </a:cxn>
                <a:cxn ang="0">
                  <a:pos x="33" y="32"/>
                </a:cxn>
                <a:cxn ang="0">
                  <a:pos x="32" y="35"/>
                </a:cxn>
                <a:cxn ang="0">
                  <a:pos x="30" y="35"/>
                </a:cxn>
                <a:cxn ang="0">
                  <a:pos x="30" y="41"/>
                </a:cxn>
              </a:cxnLst>
              <a:rect l="0" t="0" r="r" b="b"/>
              <a:pathLst>
                <a:path w="42" h="42">
                  <a:moveTo>
                    <a:pt x="30" y="41"/>
                  </a:moveTo>
                  <a:cubicBezTo>
                    <a:pt x="26" y="42"/>
                    <a:pt x="27" y="39"/>
                    <a:pt x="26" y="38"/>
                  </a:cubicBezTo>
                  <a:cubicBezTo>
                    <a:pt x="26" y="39"/>
                    <a:pt x="26" y="39"/>
                    <a:pt x="26" y="39"/>
                  </a:cubicBezTo>
                  <a:cubicBezTo>
                    <a:pt x="24" y="39"/>
                    <a:pt x="24" y="38"/>
                    <a:pt x="24" y="38"/>
                  </a:cubicBezTo>
                  <a:cubicBezTo>
                    <a:pt x="24" y="36"/>
                    <a:pt x="24" y="36"/>
                    <a:pt x="23" y="36"/>
                  </a:cubicBezTo>
                  <a:cubicBezTo>
                    <a:pt x="23" y="36"/>
                    <a:pt x="23" y="36"/>
                    <a:pt x="23" y="35"/>
                  </a:cubicBezTo>
                  <a:cubicBezTo>
                    <a:pt x="23" y="35"/>
                    <a:pt x="26" y="35"/>
                    <a:pt x="26" y="33"/>
                  </a:cubicBezTo>
                  <a:cubicBezTo>
                    <a:pt x="26" y="33"/>
                    <a:pt x="24" y="33"/>
                    <a:pt x="24" y="32"/>
                  </a:cubicBezTo>
                  <a:cubicBezTo>
                    <a:pt x="24" y="30"/>
                    <a:pt x="26" y="30"/>
                    <a:pt x="26" y="30"/>
                  </a:cubicBezTo>
                  <a:cubicBezTo>
                    <a:pt x="23" y="27"/>
                    <a:pt x="23" y="27"/>
                    <a:pt x="23" y="27"/>
                  </a:cubicBezTo>
                  <a:cubicBezTo>
                    <a:pt x="21" y="25"/>
                    <a:pt x="18" y="28"/>
                    <a:pt x="18" y="30"/>
                  </a:cubicBezTo>
                  <a:cubicBezTo>
                    <a:pt x="17" y="30"/>
                    <a:pt x="15" y="32"/>
                    <a:pt x="15" y="32"/>
                  </a:cubicBezTo>
                  <a:cubicBezTo>
                    <a:pt x="14" y="33"/>
                    <a:pt x="14" y="33"/>
                    <a:pt x="14" y="33"/>
                  </a:cubicBezTo>
                  <a:cubicBezTo>
                    <a:pt x="12" y="35"/>
                    <a:pt x="12" y="35"/>
                    <a:pt x="12" y="35"/>
                  </a:cubicBezTo>
                  <a:cubicBezTo>
                    <a:pt x="12" y="36"/>
                    <a:pt x="12" y="36"/>
                    <a:pt x="11" y="36"/>
                  </a:cubicBezTo>
                  <a:cubicBezTo>
                    <a:pt x="11" y="35"/>
                    <a:pt x="11" y="35"/>
                    <a:pt x="11" y="33"/>
                  </a:cubicBezTo>
                  <a:cubicBezTo>
                    <a:pt x="11" y="33"/>
                    <a:pt x="11" y="33"/>
                    <a:pt x="11" y="33"/>
                  </a:cubicBezTo>
                  <a:cubicBezTo>
                    <a:pt x="9" y="32"/>
                    <a:pt x="12" y="32"/>
                    <a:pt x="12" y="32"/>
                  </a:cubicBezTo>
                  <a:cubicBezTo>
                    <a:pt x="12" y="32"/>
                    <a:pt x="9" y="30"/>
                    <a:pt x="11" y="30"/>
                  </a:cubicBezTo>
                  <a:cubicBezTo>
                    <a:pt x="11" y="28"/>
                    <a:pt x="12" y="30"/>
                    <a:pt x="12" y="28"/>
                  </a:cubicBezTo>
                  <a:cubicBezTo>
                    <a:pt x="12" y="27"/>
                    <a:pt x="9" y="28"/>
                    <a:pt x="9" y="27"/>
                  </a:cubicBezTo>
                  <a:cubicBezTo>
                    <a:pt x="8" y="27"/>
                    <a:pt x="6" y="25"/>
                    <a:pt x="6" y="24"/>
                  </a:cubicBezTo>
                  <a:cubicBezTo>
                    <a:pt x="4" y="24"/>
                    <a:pt x="4" y="24"/>
                    <a:pt x="4" y="24"/>
                  </a:cubicBezTo>
                  <a:cubicBezTo>
                    <a:pt x="3" y="22"/>
                    <a:pt x="6" y="24"/>
                    <a:pt x="6" y="24"/>
                  </a:cubicBezTo>
                  <a:cubicBezTo>
                    <a:pt x="6" y="22"/>
                    <a:pt x="8" y="21"/>
                    <a:pt x="8" y="21"/>
                  </a:cubicBezTo>
                  <a:cubicBezTo>
                    <a:pt x="3" y="18"/>
                    <a:pt x="3" y="18"/>
                    <a:pt x="3" y="18"/>
                  </a:cubicBezTo>
                  <a:cubicBezTo>
                    <a:pt x="1" y="14"/>
                    <a:pt x="4" y="14"/>
                    <a:pt x="4" y="14"/>
                  </a:cubicBezTo>
                  <a:cubicBezTo>
                    <a:pt x="4" y="13"/>
                    <a:pt x="0" y="10"/>
                    <a:pt x="0" y="8"/>
                  </a:cubicBezTo>
                  <a:cubicBezTo>
                    <a:pt x="1" y="7"/>
                    <a:pt x="1" y="7"/>
                    <a:pt x="1" y="7"/>
                  </a:cubicBezTo>
                  <a:cubicBezTo>
                    <a:pt x="4" y="8"/>
                    <a:pt x="4" y="8"/>
                    <a:pt x="4" y="8"/>
                  </a:cubicBezTo>
                  <a:cubicBezTo>
                    <a:pt x="6" y="8"/>
                    <a:pt x="4" y="10"/>
                    <a:pt x="6" y="10"/>
                  </a:cubicBezTo>
                  <a:cubicBezTo>
                    <a:pt x="8" y="10"/>
                    <a:pt x="8" y="10"/>
                    <a:pt x="9" y="10"/>
                  </a:cubicBezTo>
                  <a:cubicBezTo>
                    <a:pt x="11" y="10"/>
                    <a:pt x="11" y="13"/>
                    <a:pt x="12" y="10"/>
                  </a:cubicBezTo>
                  <a:cubicBezTo>
                    <a:pt x="14" y="8"/>
                    <a:pt x="9" y="7"/>
                    <a:pt x="9" y="7"/>
                  </a:cubicBezTo>
                  <a:cubicBezTo>
                    <a:pt x="9" y="5"/>
                    <a:pt x="9" y="5"/>
                    <a:pt x="9" y="5"/>
                  </a:cubicBezTo>
                  <a:cubicBezTo>
                    <a:pt x="9" y="4"/>
                    <a:pt x="11" y="2"/>
                    <a:pt x="11" y="2"/>
                  </a:cubicBezTo>
                  <a:cubicBezTo>
                    <a:pt x="12" y="5"/>
                    <a:pt x="14" y="0"/>
                    <a:pt x="14" y="4"/>
                  </a:cubicBezTo>
                  <a:cubicBezTo>
                    <a:pt x="15" y="7"/>
                    <a:pt x="17" y="4"/>
                    <a:pt x="17" y="7"/>
                  </a:cubicBezTo>
                  <a:cubicBezTo>
                    <a:pt x="18" y="11"/>
                    <a:pt x="23" y="10"/>
                    <a:pt x="23" y="8"/>
                  </a:cubicBezTo>
                  <a:cubicBezTo>
                    <a:pt x="24" y="7"/>
                    <a:pt x="26" y="5"/>
                    <a:pt x="27" y="4"/>
                  </a:cubicBezTo>
                  <a:cubicBezTo>
                    <a:pt x="29" y="4"/>
                    <a:pt x="32" y="10"/>
                    <a:pt x="32" y="11"/>
                  </a:cubicBezTo>
                  <a:cubicBezTo>
                    <a:pt x="33" y="13"/>
                    <a:pt x="35" y="13"/>
                    <a:pt x="35" y="16"/>
                  </a:cubicBezTo>
                  <a:cubicBezTo>
                    <a:pt x="35" y="18"/>
                    <a:pt x="41" y="16"/>
                    <a:pt x="42" y="19"/>
                  </a:cubicBezTo>
                  <a:cubicBezTo>
                    <a:pt x="42" y="22"/>
                    <a:pt x="41" y="18"/>
                    <a:pt x="36" y="19"/>
                  </a:cubicBezTo>
                  <a:cubicBezTo>
                    <a:pt x="33" y="22"/>
                    <a:pt x="36" y="25"/>
                    <a:pt x="33" y="27"/>
                  </a:cubicBezTo>
                  <a:cubicBezTo>
                    <a:pt x="32" y="28"/>
                    <a:pt x="35" y="30"/>
                    <a:pt x="33" y="32"/>
                  </a:cubicBezTo>
                  <a:cubicBezTo>
                    <a:pt x="32" y="32"/>
                    <a:pt x="33" y="33"/>
                    <a:pt x="32" y="35"/>
                  </a:cubicBezTo>
                  <a:cubicBezTo>
                    <a:pt x="32" y="35"/>
                    <a:pt x="32" y="28"/>
                    <a:pt x="30" y="35"/>
                  </a:cubicBezTo>
                  <a:cubicBezTo>
                    <a:pt x="29" y="38"/>
                    <a:pt x="29" y="39"/>
                    <a:pt x="30" y="41"/>
                  </a:cubicBezTo>
                </a:path>
              </a:pathLst>
            </a:custGeom>
            <a:grpFill/>
            <a:ln w="3175" cmpd="sng">
              <a:solidFill>
                <a:srgbClr val="5B616A"/>
              </a:solidFill>
              <a:round/>
              <a:headEnd/>
              <a:tailEnd/>
            </a:ln>
          </p:spPr>
          <p:txBody>
            <a:bodyPr/>
            <a:lstStyle/>
            <a:p>
              <a:endParaRPr lang="en-GB"/>
            </a:p>
          </p:txBody>
        </p:sp>
        <p:sp>
          <p:nvSpPr>
            <p:cNvPr id="246" name="Freeform 195">
              <a:extLst>
                <a:ext uri="{FF2B5EF4-FFF2-40B4-BE49-F238E27FC236}">
                  <a16:creationId xmlns:a16="http://schemas.microsoft.com/office/drawing/2014/main" id="{70464FD0-AE62-A8B2-720D-715205B54E04}"/>
                </a:ext>
              </a:extLst>
            </p:cNvPr>
            <p:cNvSpPr>
              <a:spLocks/>
            </p:cNvSpPr>
            <p:nvPr/>
          </p:nvSpPr>
          <p:spPr bwMode="auto">
            <a:xfrm>
              <a:off x="6055135" y="3869776"/>
              <a:ext cx="36956" cy="33742"/>
            </a:xfrm>
            <a:custGeom>
              <a:avLst/>
              <a:gdLst/>
              <a:ahLst/>
              <a:cxnLst>
                <a:cxn ang="0">
                  <a:pos x="0" y="2"/>
                </a:cxn>
                <a:cxn ang="0">
                  <a:pos x="3" y="0"/>
                </a:cxn>
                <a:cxn ang="0">
                  <a:pos x="4" y="3"/>
                </a:cxn>
                <a:cxn ang="0">
                  <a:pos x="6" y="3"/>
                </a:cxn>
                <a:cxn ang="0">
                  <a:pos x="7" y="3"/>
                </a:cxn>
                <a:cxn ang="0">
                  <a:pos x="9" y="5"/>
                </a:cxn>
                <a:cxn ang="0">
                  <a:pos x="10" y="6"/>
                </a:cxn>
                <a:cxn ang="0">
                  <a:pos x="12" y="11"/>
                </a:cxn>
                <a:cxn ang="0">
                  <a:pos x="9" y="11"/>
                </a:cxn>
                <a:cxn ang="0">
                  <a:pos x="0" y="2"/>
                </a:cxn>
              </a:cxnLst>
              <a:rect l="0" t="0" r="r" b="b"/>
              <a:pathLst>
                <a:path w="12" h="11">
                  <a:moveTo>
                    <a:pt x="0" y="2"/>
                  </a:moveTo>
                  <a:cubicBezTo>
                    <a:pt x="1" y="2"/>
                    <a:pt x="1" y="0"/>
                    <a:pt x="3" y="0"/>
                  </a:cubicBezTo>
                  <a:cubicBezTo>
                    <a:pt x="4" y="2"/>
                    <a:pt x="3" y="3"/>
                    <a:pt x="4" y="3"/>
                  </a:cubicBezTo>
                  <a:cubicBezTo>
                    <a:pt x="6" y="2"/>
                    <a:pt x="4" y="3"/>
                    <a:pt x="6" y="3"/>
                  </a:cubicBezTo>
                  <a:cubicBezTo>
                    <a:pt x="7" y="3"/>
                    <a:pt x="7" y="3"/>
                    <a:pt x="7" y="3"/>
                  </a:cubicBezTo>
                  <a:cubicBezTo>
                    <a:pt x="9" y="3"/>
                    <a:pt x="7" y="5"/>
                    <a:pt x="9" y="5"/>
                  </a:cubicBezTo>
                  <a:cubicBezTo>
                    <a:pt x="10" y="6"/>
                    <a:pt x="10" y="6"/>
                    <a:pt x="10" y="6"/>
                  </a:cubicBezTo>
                  <a:cubicBezTo>
                    <a:pt x="10" y="8"/>
                    <a:pt x="10" y="9"/>
                    <a:pt x="12" y="11"/>
                  </a:cubicBezTo>
                  <a:cubicBezTo>
                    <a:pt x="10" y="11"/>
                    <a:pt x="10" y="11"/>
                    <a:pt x="9" y="11"/>
                  </a:cubicBezTo>
                  <a:cubicBezTo>
                    <a:pt x="4" y="9"/>
                    <a:pt x="3" y="5"/>
                    <a:pt x="0" y="2"/>
                  </a:cubicBezTo>
                </a:path>
              </a:pathLst>
            </a:custGeom>
            <a:grpFill/>
            <a:ln w="3175" cmpd="sng">
              <a:solidFill>
                <a:srgbClr val="5B616A"/>
              </a:solidFill>
              <a:round/>
              <a:headEnd/>
              <a:tailEnd/>
            </a:ln>
          </p:spPr>
          <p:txBody>
            <a:bodyPr/>
            <a:lstStyle/>
            <a:p>
              <a:endParaRPr lang="en-GB"/>
            </a:p>
          </p:txBody>
        </p:sp>
        <p:sp>
          <p:nvSpPr>
            <p:cNvPr id="247" name="Freeform 196">
              <a:extLst>
                <a:ext uri="{FF2B5EF4-FFF2-40B4-BE49-F238E27FC236}">
                  <a16:creationId xmlns:a16="http://schemas.microsoft.com/office/drawing/2014/main" id="{F96DD7A9-5218-6700-B11A-AD4C5A137516}"/>
                </a:ext>
              </a:extLst>
            </p:cNvPr>
            <p:cNvSpPr>
              <a:spLocks/>
            </p:cNvSpPr>
            <p:nvPr/>
          </p:nvSpPr>
          <p:spPr bwMode="auto">
            <a:xfrm>
              <a:off x="6021392" y="3816752"/>
              <a:ext cx="80339" cy="86764"/>
            </a:xfrm>
            <a:custGeom>
              <a:avLst/>
              <a:gdLst/>
              <a:ahLst/>
              <a:cxnLst>
                <a:cxn ang="0">
                  <a:pos x="24" y="28"/>
                </a:cxn>
                <a:cxn ang="0">
                  <a:pos x="24" y="25"/>
                </a:cxn>
                <a:cxn ang="0">
                  <a:pos x="24" y="25"/>
                </a:cxn>
                <a:cxn ang="0">
                  <a:pos x="26" y="23"/>
                </a:cxn>
                <a:cxn ang="0">
                  <a:pos x="24" y="22"/>
                </a:cxn>
                <a:cxn ang="0">
                  <a:pos x="26" y="20"/>
                </a:cxn>
                <a:cxn ang="0">
                  <a:pos x="23" y="19"/>
                </a:cxn>
                <a:cxn ang="0">
                  <a:pos x="20" y="16"/>
                </a:cxn>
                <a:cxn ang="0">
                  <a:pos x="18" y="16"/>
                </a:cxn>
                <a:cxn ang="0">
                  <a:pos x="20" y="16"/>
                </a:cxn>
                <a:cxn ang="0">
                  <a:pos x="21" y="12"/>
                </a:cxn>
                <a:cxn ang="0">
                  <a:pos x="17" y="9"/>
                </a:cxn>
                <a:cxn ang="0">
                  <a:pos x="18" y="6"/>
                </a:cxn>
                <a:cxn ang="0">
                  <a:pos x="14" y="0"/>
                </a:cxn>
                <a:cxn ang="0">
                  <a:pos x="12" y="2"/>
                </a:cxn>
                <a:cxn ang="0">
                  <a:pos x="8" y="2"/>
                </a:cxn>
                <a:cxn ang="0">
                  <a:pos x="6" y="2"/>
                </a:cxn>
                <a:cxn ang="0">
                  <a:pos x="1" y="3"/>
                </a:cxn>
                <a:cxn ang="0">
                  <a:pos x="1" y="3"/>
                </a:cxn>
                <a:cxn ang="0">
                  <a:pos x="1" y="3"/>
                </a:cxn>
                <a:cxn ang="0">
                  <a:pos x="3" y="8"/>
                </a:cxn>
                <a:cxn ang="0">
                  <a:pos x="1" y="11"/>
                </a:cxn>
                <a:cxn ang="0">
                  <a:pos x="3" y="12"/>
                </a:cxn>
                <a:cxn ang="0">
                  <a:pos x="1" y="14"/>
                </a:cxn>
                <a:cxn ang="0">
                  <a:pos x="9" y="16"/>
                </a:cxn>
                <a:cxn ang="0">
                  <a:pos x="11" y="19"/>
                </a:cxn>
                <a:cxn ang="0">
                  <a:pos x="14" y="17"/>
                </a:cxn>
                <a:cxn ang="0">
                  <a:pos x="15" y="20"/>
                </a:cxn>
                <a:cxn ang="0">
                  <a:pos x="17" y="20"/>
                </a:cxn>
                <a:cxn ang="0">
                  <a:pos x="18" y="20"/>
                </a:cxn>
                <a:cxn ang="0">
                  <a:pos x="20" y="22"/>
                </a:cxn>
                <a:cxn ang="0">
                  <a:pos x="21" y="23"/>
                </a:cxn>
                <a:cxn ang="0">
                  <a:pos x="23" y="28"/>
                </a:cxn>
                <a:cxn ang="0">
                  <a:pos x="24" y="26"/>
                </a:cxn>
                <a:cxn ang="0">
                  <a:pos x="24" y="28"/>
                </a:cxn>
              </a:cxnLst>
              <a:rect l="0" t="0" r="r" b="b"/>
              <a:pathLst>
                <a:path w="26" h="28">
                  <a:moveTo>
                    <a:pt x="24" y="28"/>
                  </a:moveTo>
                  <a:cubicBezTo>
                    <a:pt x="24" y="26"/>
                    <a:pt x="24" y="26"/>
                    <a:pt x="24" y="25"/>
                  </a:cubicBezTo>
                  <a:cubicBezTo>
                    <a:pt x="24" y="25"/>
                    <a:pt x="24" y="25"/>
                    <a:pt x="24" y="25"/>
                  </a:cubicBezTo>
                  <a:cubicBezTo>
                    <a:pt x="23" y="23"/>
                    <a:pt x="26" y="23"/>
                    <a:pt x="26" y="23"/>
                  </a:cubicBezTo>
                  <a:cubicBezTo>
                    <a:pt x="26" y="23"/>
                    <a:pt x="23" y="22"/>
                    <a:pt x="24" y="22"/>
                  </a:cubicBezTo>
                  <a:cubicBezTo>
                    <a:pt x="24" y="20"/>
                    <a:pt x="26" y="22"/>
                    <a:pt x="26" y="20"/>
                  </a:cubicBezTo>
                  <a:cubicBezTo>
                    <a:pt x="26" y="19"/>
                    <a:pt x="23" y="20"/>
                    <a:pt x="23" y="19"/>
                  </a:cubicBezTo>
                  <a:cubicBezTo>
                    <a:pt x="21" y="19"/>
                    <a:pt x="20" y="17"/>
                    <a:pt x="20" y="16"/>
                  </a:cubicBezTo>
                  <a:cubicBezTo>
                    <a:pt x="18" y="16"/>
                    <a:pt x="18" y="16"/>
                    <a:pt x="18" y="16"/>
                  </a:cubicBezTo>
                  <a:cubicBezTo>
                    <a:pt x="17" y="14"/>
                    <a:pt x="20" y="16"/>
                    <a:pt x="20" y="16"/>
                  </a:cubicBezTo>
                  <a:cubicBezTo>
                    <a:pt x="20" y="14"/>
                    <a:pt x="21" y="12"/>
                    <a:pt x="21" y="12"/>
                  </a:cubicBezTo>
                  <a:cubicBezTo>
                    <a:pt x="17" y="9"/>
                    <a:pt x="17" y="9"/>
                    <a:pt x="17" y="9"/>
                  </a:cubicBezTo>
                  <a:cubicBezTo>
                    <a:pt x="15" y="6"/>
                    <a:pt x="18" y="6"/>
                    <a:pt x="18" y="6"/>
                  </a:cubicBezTo>
                  <a:cubicBezTo>
                    <a:pt x="18" y="5"/>
                    <a:pt x="14" y="2"/>
                    <a:pt x="14" y="0"/>
                  </a:cubicBezTo>
                  <a:cubicBezTo>
                    <a:pt x="12" y="0"/>
                    <a:pt x="12" y="2"/>
                    <a:pt x="12" y="2"/>
                  </a:cubicBezTo>
                  <a:cubicBezTo>
                    <a:pt x="8" y="2"/>
                    <a:pt x="8" y="2"/>
                    <a:pt x="8" y="2"/>
                  </a:cubicBezTo>
                  <a:cubicBezTo>
                    <a:pt x="8" y="2"/>
                    <a:pt x="8" y="2"/>
                    <a:pt x="6" y="2"/>
                  </a:cubicBezTo>
                  <a:cubicBezTo>
                    <a:pt x="5" y="2"/>
                    <a:pt x="3" y="3"/>
                    <a:pt x="1" y="3"/>
                  </a:cubicBezTo>
                  <a:cubicBezTo>
                    <a:pt x="1" y="3"/>
                    <a:pt x="1" y="3"/>
                    <a:pt x="1" y="3"/>
                  </a:cubicBezTo>
                  <a:cubicBezTo>
                    <a:pt x="1" y="3"/>
                    <a:pt x="0" y="3"/>
                    <a:pt x="1" y="3"/>
                  </a:cubicBezTo>
                  <a:cubicBezTo>
                    <a:pt x="1" y="5"/>
                    <a:pt x="3" y="6"/>
                    <a:pt x="3" y="8"/>
                  </a:cubicBezTo>
                  <a:cubicBezTo>
                    <a:pt x="3" y="9"/>
                    <a:pt x="1" y="9"/>
                    <a:pt x="1" y="11"/>
                  </a:cubicBezTo>
                  <a:cubicBezTo>
                    <a:pt x="1" y="12"/>
                    <a:pt x="3" y="12"/>
                    <a:pt x="3" y="12"/>
                  </a:cubicBezTo>
                  <a:cubicBezTo>
                    <a:pt x="3" y="14"/>
                    <a:pt x="1" y="14"/>
                    <a:pt x="1" y="14"/>
                  </a:cubicBezTo>
                  <a:cubicBezTo>
                    <a:pt x="5" y="16"/>
                    <a:pt x="8" y="14"/>
                    <a:pt x="9" y="16"/>
                  </a:cubicBezTo>
                  <a:cubicBezTo>
                    <a:pt x="11" y="17"/>
                    <a:pt x="11" y="17"/>
                    <a:pt x="11" y="19"/>
                  </a:cubicBezTo>
                  <a:cubicBezTo>
                    <a:pt x="12" y="19"/>
                    <a:pt x="12" y="17"/>
                    <a:pt x="14" y="17"/>
                  </a:cubicBezTo>
                  <a:cubicBezTo>
                    <a:pt x="15" y="19"/>
                    <a:pt x="14" y="20"/>
                    <a:pt x="15" y="20"/>
                  </a:cubicBezTo>
                  <a:cubicBezTo>
                    <a:pt x="17" y="19"/>
                    <a:pt x="15" y="20"/>
                    <a:pt x="17" y="20"/>
                  </a:cubicBezTo>
                  <a:cubicBezTo>
                    <a:pt x="18" y="20"/>
                    <a:pt x="18" y="20"/>
                    <a:pt x="18" y="20"/>
                  </a:cubicBezTo>
                  <a:cubicBezTo>
                    <a:pt x="20" y="20"/>
                    <a:pt x="18" y="22"/>
                    <a:pt x="20" y="22"/>
                  </a:cubicBezTo>
                  <a:cubicBezTo>
                    <a:pt x="21" y="23"/>
                    <a:pt x="21" y="23"/>
                    <a:pt x="21" y="23"/>
                  </a:cubicBezTo>
                  <a:cubicBezTo>
                    <a:pt x="21" y="25"/>
                    <a:pt x="21" y="26"/>
                    <a:pt x="23" y="28"/>
                  </a:cubicBezTo>
                  <a:cubicBezTo>
                    <a:pt x="23" y="28"/>
                    <a:pt x="23" y="26"/>
                    <a:pt x="24" y="26"/>
                  </a:cubicBezTo>
                  <a:cubicBezTo>
                    <a:pt x="24" y="28"/>
                    <a:pt x="24" y="28"/>
                    <a:pt x="24" y="28"/>
                  </a:cubicBezTo>
                </a:path>
              </a:pathLst>
            </a:custGeom>
            <a:grpFill/>
            <a:ln w="3175" cmpd="sng">
              <a:solidFill>
                <a:srgbClr val="5B616A"/>
              </a:solidFill>
              <a:round/>
              <a:headEnd/>
              <a:tailEnd/>
            </a:ln>
          </p:spPr>
          <p:txBody>
            <a:bodyPr/>
            <a:lstStyle/>
            <a:p>
              <a:endParaRPr lang="en-GB"/>
            </a:p>
          </p:txBody>
        </p:sp>
        <p:sp>
          <p:nvSpPr>
            <p:cNvPr id="248" name="Freeform 197">
              <a:extLst>
                <a:ext uri="{FF2B5EF4-FFF2-40B4-BE49-F238E27FC236}">
                  <a16:creationId xmlns:a16="http://schemas.microsoft.com/office/drawing/2014/main" id="{E374CFEB-D11C-791A-4FD1-E347E31883B3}"/>
                </a:ext>
              </a:extLst>
            </p:cNvPr>
            <p:cNvSpPr>
              <a:spLocks/>
            </p:cNvSpPr>
            <p:nvPr/>
          </p:nvSpPr>
          <p:spPr bwMode="auto">
            <a:xfrm>
              <a:off x="5933020" y="3738022"/>
              <a:ext cx="175139" cy="91585"/>
            </a:xfrm>
            <a:custGeom>
              <a:avLst/>
              <a:gdLst/>
              <a:ahLst/>
              <a:cxnLst>
                <a:cxn ang="0">
                  <a:pos x="30" y="28"/>
                </a:cxn>
                <a:cxn ang="0">
                  <a:pos x="34" y="26"/>
                </a:cxn>
                <a:cxn ang="0">
                  <a:pos x="36" y="26"/>
                </a:cxn>
                <a:cxn ang="0">
                  <a:pos x="41" y="26"/>
                </a:cxn>
                <a:cxn ang="0">
                  <a:pos x="42" y="25"/>
                </a:cxn>
                <a:cxn ang="0">
                  <a:pos x="44" y="23"/>
                </a:cxn>
                <a:cxn ang="0">
                  <a:pos x="47" y="25"/>
                </a:cxn>
                <a:cxn ang="0">
                  <a:pos x="48" y="26"/>
                </a:cxn>
                <a:cxn ang="0">
                  <a:pos x="51" y="26"/>
                </a:cxn>
                <a:cxn ang="0">
                  <a:pos x="54" y="26"/>
                </a:cxn>
                <a:cxn ang="0">
                  <a:pos x="51" y="23"/>
                </a:cxn>
                <a:cxn ang="0">
                  <a:pos x="51" y="22"/>
                </a:cxn>
                <a:cxn ang="0">
                  <a:pos x="53" y="19"/>
                </a:cxn>
                <a:cxn ang="0">
                  <a:pos x="47" y="16"/>
                </a:cxn>
                <a:cxn ang="0">
                  <a:pos x="47" y="11"/>
                </a:cxn>
                <a:cxn ang="0">
                  <a:pos x="42" y="10"/>
                </a:cxn>
                <a:cxn ang="0">
                  <a:pos x="37" y="10"/>
                </a:cxn>
                <a:cxn ang="0">
                  <a:pos x="31" y="11"/>
                </a:cxn>
                <a:cxn ang="0">
                  <a:pos x="30" y="8"/>
                </a:cxn>
                <a:cxn ang="0">
                  <a:pos x="24" y="5"/>
                </a:cxn>
                <a:cxn ang="0">
                  <a:pos x="17" y="4"/>
                </a:cxn>
                <a:cxn ang="0">
                  <a:pos x="11" y="4"/>
                </a:cxn>
                <a:cxn ang="0">
                  <a:pos x="7" y="0"/>
                </a:cxn>
                <a:cxn ang="0">
                  <a:pos x="0" y="2"/>
                </a:cxn>
                <a:cxn ang="0">
                  <a:pos x="10" y="8"/>
                </a:cxn>
                <a:cxn ang="0">
                  <a:pos x="14" y="14"/>
                </a:cxn>
                <a:cxn ang="0">
                  <a:pos x="13" y="23"/>
                </a:cxn>
                <a:cxn ang="0">
                  <a:pos x="17" y="23"/>
                </a:cxn>
                <a:cxn ang="0">
                  <a:pos x="21" y="23"/>
                </a:cxn>
                <a:cxn ang="0">
                  <a:pos x="22" y="22"/>
                </a:cxn>
                <a:cxn ang="0">
                  <a:pos x="27" y="25"/>
                </a:cxn>
                <a:cxn ang="0">
                  <a:pos x="27" y="25"/>
                </a:cxn>
                <a:cxn ang="0">
                  <a:pos x="27" y="26"/>
                </a:cxn>
                <a:cxn ang="0">
                  <a:pos x="30" y="26"/>
                </a:cxn>
                <a:cxn ang="0">
                  <a:pos x="30" y="28"/>
                </a:cxn>
              </a:cxnLst>
              <a:rect l="0" t="0" r="r" b="b"/>
              <a:pathLst>
                <a:path w="56" h="29">
                  <a:moveTo>
                    <a:pt x="30" y="28"/>
                  </a:moveTo>
                  <a:cubicBezTo>
                    <a:pt x="31" y="28"/>
                    <a:pt x="33" y="26"/>
                    <a:pt x="34" y="26"/>
                  </a:cubicBezTo>
                  <a:cubicBezTo>
                    <a:pt x="36" y="26"/>
                    <a:pt x="36" y="26"/>
                    <a:pt x="36" y="26"/>
                  </a:cubicBezTo>
                  <a:cubicBezTo>
                    <a:pt x="41" y="26"/>
                    <a:pt x="41" y="26"/>
                    <a:pt x="41" y="26"/>
                  </a:cubicBezTo>
                  <a:cubicBezTo>
                    <a:pt x="41" y="26"/>
                    <a:pt x="41" y="25"/>
                    <a:pt x="42" y="25"/>
                  </a:cubicBezTo>
                  <a:cubicBezTo>
                    <a:pt x="44" y="23"/>
                    <a:pt x="44" y="23"/>
                    <a:pt x="44" y="23"/>
                  </a:cubicBezTo>
                  <a:cubicBezTo>
                    <a:pt x="47" y="25"/>
                    <a:pt x="47" y="25"/>
                    <a:pt x="47" y="25"/>
                  </a:cubicBezTo>
                  <a:cubicBezTo>
                    <a:pt x="48" y="25"/>
                    <a:pt x="47" y="26"/>
                    <a:pt x="48" y="26"/>
                  </a:cubicBezTo>
                  <a:cubicBezTo>
                    <a:pt x="50" y="26"/>
                    <a:pt x="50" y="26"/>
                    <a:pt x="51" y="26"/>
                  </a:cubicBezTo>
                  <a:cubicBezTo>
                    <a:pt x="53" y="26"/>
                    <a:pt x="53" y="29"/>
                    <a:pt x="54" y="26"/>
                  </a:cubicBezTo>
                  <a:cubicBezTo>
                    <a:pt x="56" y="25"/>
                    <a:pt x="51" y="23"/>
                    <a:pt x="51" y="23"/>
                  </a:cubicBezTo>
                  <a:cubicBezTo>
                    <a:pt x="51" y="22"/>
                    <a:pt x="51" y="22"/>
                    <a:pt x="51" y="22"/>
                  </a:cubicBezTo>
                  <a:cubicBezTo>
                    <a:pt x="51" y="20"/>
                    <a:pt x="53" y="19"/>
                    <a:pt x="53" y="19"/>
                  </a:cubicBezTo>
                  <a:cubicBezTo>
                    <a:pt x="48" y="17"/>
                    <a:pt x="48" y="17"/>
                    <a:pt x="47" y="16"/>
                  </a:cubicBezTo>
                  <a:cubicBezTo>
                    <a:pt x="45" y="14"/>
                    <a:pt x="50" y="11"/>
                    <a:pt x="47" y="11"/>
                  </a:cubicBezTo>
                  <a:cubicBezTo>
                    <a:pt x="44" y="11"/>
                    <a:pt x="44" y="10"/>
                    <a:pt x="42" y="10"/>
                  </a:cubicBezTo>
                  <a:cubicBezTo>
                    <a:pt x="41" y="8"/>
                    <a:pt x="41" y="11"/>
                    <a:pt x="37" y="10"/>
                  </a:cubicBezTo>
                  <a:cubicBezTo>
                    <a:pt x="36" y="8"/>
                    <a:pt x="34" y="13"/>
                    <a:pt x="31" y="11"/>
                  </a:cubicBezTo>
                  <a:cubicBezTo>
                    <a:pt x="30" y="10"/>
                    <a:pt x="34" y="10"/>
                    <a:pt x="30" y="8"/>
                  </a:cubicBezTo>
                  <a:cubicBezTo>
                    <a:pt x="25" y="7"/>
                    <a:pt x="25" y="5"/>
                    <a:pt x="24" y="5"/>
                  </a:cubicBezTo>
                  <a:cubicBezTo>
                    <a:pt x="22" y="5"/>
                    <a:pt x="21" y="2"/>
                    <a:pt x="17" y="4"/>
                  </a:cubicBezTo>
                  <a:cubicBezTo>
                    <a:pt x="13" y="7"/>
                    <a:pt x="14" y="4"/>
                    <a:pt x="11" y="4"/>
                  </a:cubicBezTo>
                  <a:cubicBezTo>
                    <a:pt x="8" y="4"/>
                    <a:pt x="8" y="0"/>
                    <a:pt x="7" y="0"/>
                  </a:cubicBezTo>
                  <a:cubicBezTo>
                    <a:pt x="5" y="0"/>
                    <a:pt x="2" y="0"/>
                    <a:pt x="0" y="2"/>
                  </a:cubicBezTo>
                  <a:cubicBezTo>
                    <a:pt x="7" y="7"/>
                    <a:pt x="8" y="5"/>
                    <a:pt x="10" y="8"/>
                  </a:cubicBezTo>
                  <a:cubicBezTo>
                    <a:pt x="11" y="11"/>
                    <a:pt x="13" y="7"/>
                    <a:pt x="14" y="14"/>
                  </a:cubicBezTo>
                  <a:cubicBezTo>
                    <a:pt x="16" y="22"/>
                    <a:pt x="14" y="22"/>
                    <a:pt x="13" y="23"/>
                  </a:cubicBezTo>
                  <a:cubicBezTo>
                    <a:pt x="16" y="25"/>
                    <a:pt x="14" y="23"/>
                    <a:pt x="17" y="23"/>
                  </a:cubicBezTo>
                  <a:cubicBezTo>
                    <a:pt x="17" y="23"/>
                    <a:pt x="21" y="25"/>
                    <a:pt x="21" y="23"/>
                  </a:cubicBezTo>
                  <a:cubicBezTo>
                    <a:pt x="22" y="22"/>
                    <a:pt x="22" y="22"/>
                    <a:pt x="22" y="22"/>
                  </a:cubicBezTo>
                  <a:cubicBezTo>
                    <a:pt x="22" y="22"/>
                    <a:pt x="24" y="22"/>
                    <a:pt x="27" y="25"/>
                  </a:cubicBezTo>
                  <a:cubicBezTo>
                    <a:pt x="27" y="25"/>
                    <a:pt x="27" y="25"/>
                    <a:pt x="27" y="25"/>
                  </a:cubicBezTo>
                  <a:cubicBezTo>
                    <a:pt x="27" y="26"/>
                    <a:pt x="27" y="26"/>
                    <a:pt x="27" y="26"/>
                  </a:cubicBezTo>
                  <a:cubicBezTo>
                    <a:pt x="28" y="28"/>
                    <a:pt x="28" y="26"/>
                    <a:pt x="30" y="26"/>
                  </a:cubicBezTo>
                  <a:cubicBezTo>
                    <a:pt x="30" y="28"/>
                    <a:pt x="30" y="28"/>
                    <a:pt x="30" y="28"/>
                  </a:cubicBezTo>
                </a:path>
              </a:pathLst>
            </a:custGeom>
            <a:grpFill/>
            <a:ln w="3175" cmpd="sng">
              <a:solidFill>
                <a:srgbClr val="5B616A"/>
              </a:solidFill>
              <a:round/>
              <a:headEnd/>
              <a:tailEnd/>
            </a:ln>
          </p:spPr>
          <p:txBody>
            <a:bodyPr/>
            <a:lstStyle/>
            <a:p>
              <a:endParaRPr lang="en-GB"/>
            </a:p>
          </p:txBody>
        </p:sp>
        <p:sp>
          <p:nvSpPr>
            <p:cNvPr id="249" name="Freeform 198">
              <a:extLst>
                <a:ext uri="{FF2B5EF4-FFF2-40B4-BE49-F238E27FC236}">
                  <a16:creationId xmlns:a16="http://schemas.microsoft.com/office/drawing/2014/main" id="{7A66270A-1DE8-271D-A35E-B371892F635F}"/>
                </a:ext>
              </a:extLst>
            </p:cNvPr>
            <p:cNvSpPr>
              <a:spLocks/>
            </p:cNvSpPr>
            <p:nvPr/>
          </p:nvSpPr>
          <p:spPr bwMode="auto">
            <a:xfrm>
              <a:off x="6085664" y="3289738"/>
              <a:ext cx="1023520" cy="557543"/>
            </a:xfrm>
            <a:custGeom>
              <a:avLst/>
              <a:gdLst/>
              <a:ahLst/>
              <a:cxnLst>
                <a:cxn ang="0">
                  <a:pos x="197" y="160"/>
                </a:cxn>
                <a:cxn ang="0">
                  <a:pos x="194" y="162"/>
                </a:cxn>
                <a:cxn ang="0">
                  <a:pos x="185" y="168"/>
                </a:cxn>
                <a:cxn ang="0">
                  <a:pos x="179" y="176"/>
                </a:cxn>
                <a:cxn ang="0">
                  <a:pos x="174" y="176"/>
                </a:cxn>
                <a:cxn ang="0">
                  <a:pos x="174" y="173"/>
                </a:cxn>
                <a:cxn ang="0">
                  <a:pos x="163" y="168"/>
                </a:cxn>
                <a:cxn ang="0">
                  <a:pos x="159" y="162"/>
                </a:cxn>
                <a:cxn ang="0">
                  <a:pos x="159" y="153"/>
                </a:cxn>
                <a:cxn ang="0">
                  <a:pos x="148" y="143"/>
                </a:cxn>
                <a:cxn ang="0">
                  <a:pos x="124" y="143"/>
                </a:cxn>
                <a:cxn ang="0">
                  <a:pos x="121" y="135"/>
                </a:cxn>
                <a:cxn ang="0">
                  <a:pos x="122" y="124"/>
                </a:cxn>
                <a:cxn ang="0">
                  <a:pos x="122" y="114"/>
                </a:cxn>
                <a:cxn ang="0">
                  <a:pos x="121" y="109"/>
                </a:cxn>
                <a:cxn ang="0">
                  <a:pos x="112" y="109"/>
                </a:cxn>
                <a:cxn ang="0">
                  <a:pos x="107" y="114"/>
                </a:cxn>
                <a:cxn ang="0">
                  <a:pos x="99" y="121"/>
                </a:cxn>
                <a:cxn ang="0">
                  <a:pos x="80" y="132"/>
                </a:cxn>
                <a:cxn ang="0">
                  <a:pos x="75" y="170"/>
                </a:cxn>
                <a:cxn ang="0">
                  <a:pos x="63" y="159"/>
                </a:cxn>
                <a:cxn ang="0">
                  <a:pos x="51" y="165"/>
                </a:cxn>
                <a:cxn ang="0">
                  <a:pos x="46" y="151"/>
                </a:cxn>
                <a:cxn ang="0">
                  <a:pos x="37" y="137"/>
                </a:cxn>
                <a:cxn ang="0">
                  <a:pos x="43" y="134"/>
                </a:cxn>
                <a:cxn ang="0">
                  <a:pos x="43" y="124"/>
                </a:cxn>
                <a:cxn ang="0">
                  <a:pos x="55" y="123"/>
                </a:cxn>
                <a:cxn ang="0">
                  <a:pos x="57" y="107"/>
                </a:cxn>
                <a:cxn ang="0">
                  <a:pos x="45" y="106"/>
                </a:cxn>
                <a:cxn ang="0">
                  <a:pos x="25" y="112"/>
                </a:cxn>
                <a:cxn ang="0">
                  <a:pos x="23" y="112"/>
                </a:cxn>
                <a:cxn ang="0">
                  <a:pos x="11" y="96"/>
                </a:cxn>
                <a:cxn ang="0">
                  <a:pos x="7" y="76"/>
                </a:cxn>
                <a:cxn ang="0">
                  <a:pos x="22" y="65"/>
                </a:cxn>
                <a:cxn ang="0">
                  <a:pos x="46" y="50"/>
                </a:cxn>
                <a:cxn ang="0">
                  <a:pos x="80" y="62"/>
                </a:cxn>
                <a:cxn ang="0">
                  <a:pos x="103" y="61"/>
                </a:cxn>
                <a:cxn ang="0">
                  <a:pos x="119" y="51"/>
                </a:cxn>
                <a:cxn ang="0">
                  <a:pos x="125" y="31"/>
                </a:cxn>
                <a:cxn ang="0">
                  <a:pos x="171" y="9"/>
                </a:cxn>
                <a:cxn ang="0">
                  <a:pos x="199" y="11"/>
                </a:cxn>
                <a:cxn ang="0">
                  <a:pos x="218" y="23"/>
                </a:cxn>
                <a:cxn ang="0">
                  <a:pos x="243" y="20"/>
                </a:cxn>
                <a:cxn ang="0">
                  <a:pos x="279" y="56"/>
                </a:cxn>
                <a:cxn ang="0">
                  <a:pos x="321" y="73"/>
                </a:cxn>
                <a:cxn ang="0">
                  <a:pos x="321" y="87"/>
                </a:cxn>
                <a:cxn ang="0">
                  <a:pos x="310" y="106"/>
                </a:cxn>
                <a:cxn ang="0">
                  <a:pos x="293" y="104"/>
                </a:cxn>
                <a:cxn ang="0">
                  <a:pos x="292" y="124"/>
                </a:cxn>
                <a:cxn ang="0">
                  <a:pos x="272" y="128"/>
                </a:cxn>
                <a:cxn ang="0">
                  <a:pos x="275" y="149"/>
                </a:cxn>
                <a:cxn ang="0">
                  <a:pos x="272" y="160"/>
                </a:cxn>
                <a:cxn ang="0">
                  <a:pos x="247" y="153"/>
                </a:cxn>
                <a:cxn ang="0">
                  <a:pos x="221" y="149"/>
                </a:cxn>
                <a:cxn ang="0">
                  <a:pos x="203" y="153"/>
                </a:cxn>
              </a:cxnLst>
              <a:rect l="0" t="0" r="r" b="b"/>
              <a:pathLst>
                <a:path w="328" h="179">
                  <a:moveTo>
                    <a:pt x="199" y="159"/>
                  </a:moveTo>
                  <a:cubicBezTo>
                    <a:pt x="197" y="160"/>
                    <a:pt x="197" y="160"/>
                    <a:pt x="197" y="160"/>
                  </a:cubicBezTo>
                  <a:cubicBezTo>
                    <a:pt x="196" y="160"/>
                    <a:pt x="197" y="162"/>
                    <a:pt x="196" y="162"/>
                  </a:cubicBezTo>
                  <a:cubicBezTo>
                    <a:pt x="194" y="162"/>
                    <a:pt x="196" y="160"/>
                    <a:pt x="194" y="162"/>
                  </a:cubicBezTo>
                  <a:cubicBezTo>
                    <a:pt x="191" y="163"/>
                    <a:pt x="189" y="165"/>
                    <a:pt x="188" y="166"/>
                  </a:cubicBezTo>
                  <a:cubicBezTo>
                    <a:pt x="186" y="168"/>
                    <a:pt x="186" y="168"/>
                    <a:pt x="185" y="168"/>
                  </a:cubicBezTo>
                  <a:cubicBezTo>
                    <a:pt x="182" y="170"/>
                    <a:pt x="183" y="171"/>
                    <a:pt x="182" y="171"/>
                  </a:cubicBezTo>
                  <a:cubicBezTo>
                    <a:pt x="180" y="173"/>
                    <a:pt x="179" y="174"/>
                    <a:pt x="179" y="176"/>
                  </a:cubicBezTo>
                  <a:cubicBezTo>
                    <a:pt x="180" y="177"/>
                    <a:pt x="179" y="179"/>
                    <a:pt x="177" y="177"/>
                  </a:cubicBezTo>
                  <a:cubicBezTo>
                    <a:pt x="174" y="176"/>
                    <a:pt x="174" y="176"/>
                    <a:pt x="174" y="176"/>
                  </a:cubicBezTo>
                  <a:cubicBezTo>
                    <a:pt x="176" y="173"/>
                    <a:pt x="176" y="173"/>
                    <a:pt x="176" y="173"/>
                  </a:cubicBezTo>
                  <a:cubicBezTo>
                    <a:pt x="176" y="173"/>
                    <a:pt x="176" y="174"/>
                    <a:pt x="174" y="173"/>
                  </a:cubicBezTo>
                  <a:cubicBezTo>
                    <a:pt x="174" y="171"/>
                    <a:pt x="174" y="171"/>
                    <a:pt x="168" y="171"/>
                  </a:cubicBezTo>
                  <a:cubicBezTo>
                    <a:pt x="163" y="173"/>
                    <a:pt x="163" y="171"/>
                    <a:pt x="163" y="168"/>
                  </a:cubicBezTo>
                  <a:cubicBezTo>
                    <a:pt x="163" y="165"/>
                    <a:pt x="163" y="162"/>
                    <a:pt x="162" y="162"/>
                  </a:cubicBezTo>
                  <a:cubicBezTo>
                    <a:pt x="159" y="162"/>
                    <a:pt x="159" y="162"/>
                    <a:pt x="159" y="162"/>
                  </a:cubicBezTo>
                  <a:cubicBezTo>
                    <a:pt x="159" y="162"/>
                    <a:pt x="159" y="160"/>
                    <a:pt x="159" y="157"/>
                  </a:cubicBezTo>
                  <a:cubicBezTo>
                    <a:pt x="160" y="153"/>
                    <a:pt x="160" y="149"/>
                    <a:pt x="159" y="153"/>
                  </a:cubicBezTo>
                  <a:cubicBezTo>
                    <a:pt x="156" y="154"/>
                    <a:pt x="157" y="148"/>
                    <a:pt x="154" y="146"/>
                  </a:cubicBezTo>
                  <a:cubicBezTo>
                    <a:pt x="151" y="145"/>
                    <a:pt x="151" y="142"/>
                    <a:pt x="148" y="143"/>
                  </a:cubicBezTo>
                  <a:cubicBezTo>
                    <a:pt x="144" y="146"/>
                    <a:pt x="141" y="143"/>
                    <a:pt x="133" y="145"/>
                  </a:cubicBezTo>
                  <a:cubicBezTo>
                    <a:pt x="127" y="146"/>
                    <a:pt x="127" y="146"/>
                    <a:pt x="124" y="143"/>
                  </a:cubicBezTo>
                  <a:cubicBezTo>
                    <a:pt x="122" y="140"/>
                    <a:pt x="121" y="139"/>
                    <a:pt x="121" y="137"/>
                  </a:cubicBezTo>
                  <a:cubicBezTo>
                    <a:pt x="119" y="137"/>
                    <a:pt x="121" y="135"/>
                    <a:pt x="121" y="135"/>
                  </a:cubicBezTo>
                  <a:cubicBezTo>
                    <a:pt x="119" y="131"/>
                    <a:pt x="121" y="135"/>
                    <a:pt x="127" y="128"/>
                  </a:cubicBezTo>
                  <a:cubicBezTo>
                    <a:pt x="125" y="123"/>
                    <a:pt x="122" y="129"/>
                    <a:pt x="122" y="124"/>
                  </a:cubicBezTo>
                  <a:cubicBezTo>
                    <a:pt x="122" y="120"/>
                    <a:pt x="121" y="121"/>
                    <a:pt x="119" y="117"/>
                  </a:cubicBezTo>
                  <a:cubicBezTo>
                    <a:pt x="118" y="112"/>
                    <a:pt x="122" y="117"/>
                    <a:pt x="122" y="114"/>
                  </a:cubicBezTo>
                  <a:cubicBezTo>
                    <a:pt x="122" y="110"/>
                    <a:pt x="124" y="114"/>
                    <a:pt x="124" y="107"/>
                  </a:cubicBezTo>
                  <a:cubicBezTo>
                    <a:pt x="124" y="106"/>
                    <a:pt x="121" y="107"/>
                    <a:pt x="121" y="109"/>
                  </a:cubicBezTo>
                  <a:cubicBezTo>
                    <a:pt x="119" y="112"/>
                    <a:pt x="116" y="112"/>
                    <a:pt x="118" y="109"/>
                  </a:cubicBezTo>
                  <a:cubicBezTo>
                    <a:pt x="119" y="106"/>
                    <a:pt x="116" y="107"/>
                    <a:pt x="112" y="109"/>
                  </a:cubicBezTo>
                  <a:cubicBezTo>
                    <a:pt x="107" y="112"/>
                    <a:pt x="113" y="110"/>
                    <a:pt x="112" y="114"/>
                  </a:cubicBezTo>
                  <a:cubicBezTo>
                    <a:pt x="110" y="117"/>
                    <a:pt x="109" y="112"/>
                    <a:pt x="107" y="114"/>
                  </a:cubicBezTo>
                  <a:cubicBezTo>
                    <a:pt x="106" y="114"/>
                    <a:pt x="109" y="115"/>
                    <a:pt x="107" y="117"/>
                  </a:cubicBezTo>
                  <a:cubicBezTo>
                    <a:pt x="104" y="118"/>
                    <a:pt x="103" y="114"/>
                    <a:pt x="99" y="121"/>
                  </a:cubicBezTo>
                  <a:cubicBezTo>
                    <a:pt x="98" y="121"/>
                    <a:pt x="84" y="126"/>
                    <a:pt x="81" y="128"/>
                  </a:cubicBezTo>
                  <a:cubicBezTo>
                    <a:pt x="78" y="128"/>
                    <a:pt x="80" y="128"/>
                    <a:pt x="80" y="132"/>
                  </a:cubicBezTo>
                  <a:cubicBezTo>
                    <a:pt x="80" y="135"/>
                    <a:pt x="80" y="170"/>
                    <a:pt x="80" y="170"/>
                  </a:cubicBezTo>
                  <a:cubicBezTo>
                    <a:pt x="77" y="170"/>
                    <a:pt x="75" y="171"/>
                    <a:pt x="75" y="170"/>
                  </a:cubicBezTo>
                  <a:cubicBezTo>
                    <a:pt x="71" y="163"/>
                    <a:pt x="72" y="163"/>
                    <a:pt x="69" y="162"/>
                  </a:cubicBezTo>
                  <a:cubicBezTo>
                    <a:pt x="67" y="160"/>
                    <a:pt x="66" y="157"/>
                    <a:pt x="63" y="159"/>
                  </a:cubicBezTo>
                  <a:cubicBezTo>
                    <a:pt x="60" y="159"/>
                    <a:pt x="57" y="160"/>
                    <a:pt x="55" y="162"/>
                  </a:cubicBezTo>
                  <a:cubicBezTo>
                    <a:pt x="52" y="163"/>
                    <a:pt x="51" y="165"/>
                    <a:pt x="51" y="165"/>
                  </a:cubicBezTo>
                  <a:cubicBezTo>
                    <a:pt x="49" y="157"/>
                    <a:pt x="57" y="157"/>
                    <a:pt x="52" y="154"/>
                  </a:cubicBezTo>
                  <a:cubicBezTo>
                    <a:pt x="49" y="149"/>
                    <a:pt x="48" y="154"/>
                    <a:pt x="46" y="151"/>
                  </a:cubicBezTo>
                  <a:cubicBezTo>
                    <a:pt x="45" y="148"/>
                    <a:pt x="42" y="151"/>
                    <a:pt x="42" y="148"/>
                  </a:cubicBezTo>
                  <a:cubicBezTo>
                    <a:pt x="42" y="148"/>
                    <a:pt x="40" y="137"/>
                    <a:pt x="37" y="137"/>
                  </a:cubicBezTo>
                  <a:cubicBezTo>
                    <a:pt x="32" y="137"/>
                    <a:pt x="31" y="134"/>
                    <a:pt x="35" y="132"/>
                  </a:cubicBezTo>
                  <a:cubicBezTo>
                    <a:pt x="42" y="132"/>
                    <a:pt x="37" y="135"/>
                    <a:pt x="43" y="134"/>
                  </a:cubicBezTo>
                  <a:cubicBezTo>
                    <a:pt x="48" y="134"/>
                    <a:pt x="35" y="129"/>
                    <a:pt x="40" y="128"/>
                  </a:cubicBezTo>
                  <a:cubicBezTo>
                    <a:pt x="45" y="126"/>
                    <a:pt x="40" y="126"/>
                    <a:pt x="43" y="124"/>
                  </a:cubicBezTo>
                  <a:cubicBezTo>
                    <a:pt x="46" y="121"/>
                    <a:pt x="45" y="124"/>
                    <a:pt x="49" y="124"/>
                  </a:cubicBezTo>
                  <a:cubicBezTo>
                    <a:pt x="52" y="123"/>
                    <a:pt x="60" y="126"/>
                    <a:pt x="55" y="123"/>
                  </a:cubicBezTo>
                  <a:cubicBezTo>
                    <a:pt x="52" y="120"/>
                    <a:pt x="58" y="115"/>
                    <a:pt x="57" y="112"/>
                  </a:cubicBezTo>
                  <a:cubicBezTo>
                    <a:pt x="55" y="110"/>
                    <a:pt x="57" y="109"/>
                    <a:pt x="57" y="107"/>
                  </a:cubicBezTo>
                  <a:cubicBezTo>
                    <a:pt x="55" y="106"/>
                    <a:pt x="52" y="104"/>
                    <a:pt x="51" y="106"/>
                  </a:cubicBezTo>
                  <a:cubicBezTo>
                    <a:pt x="49" y="109"/>
                    <a:pt x="49" y="107"/>
                    <a:pt x="45" y="106"/>
                  </a:cubicBezTo>
                  <a:cubicBezTo>
                    <a:pt x="42" y="103"/>
                    <a:pt x="39" y="104"/>
                    <a:pt x="32" y="109"/>
                  </a:cubicBezTo>
                  <a:cubicBezTo>
                    <a:pt x="28" y="114"/>
                    <a:pt x="28" y="109"/>
                    <a:pt x="25" y="112"/>
                  </a:cubicBezTo>
                  <a:cubicBezTo>
                    <a:pt x="23" y="117"/>
                    <a:pt x="22" y="115"/>
                    <a:pt x="22" y="117"/>
                  </a:cubicBezTo>
                  <a:cubicBezTo>
                    <a:pt x="22" y="115"/>
                    <a:pt x="22" y="117"/>
                    <a:pt x="23" y="112"/>
                  </a:cubicBezTo>
                  <a:cubicBezTo>
                    <a:pt x="16" y="107"/>
                    <a:pt x="28" y="110"/>
                    <a:pt x="20" y="103"/>
                  </a:cubicBezTo>
                  <a:cubicBezTo>
                    <a:pt x="14" y="95"/>
                    <a:pt x="14" y="95"/>
                    <a:pt x="11" y="96"/>
                  </a:cubicBezTo>
                  <a:cubicBezTo>
                    <a:pt x="8" y="96"/>
                    <a:pt x="11" y="92"/>
                    <a:pt x="7" y="89"/>
                  </a:cubicBezTo>
                  <a:cubicBezTo>
                    <a:pt x="0" y="87"/>
                    <a:pt x="10" y="81"/>
                    <a:pt x="7" y="76"/>
                  </a:cubicBezTo>
                  <a:cubicBezTo>
                    <a:pt x="3" y="73"/>
                    <a:pt x="11" y="62"/>
                    <a:pt x="14" y="65"/>
                  </a:cubicBezTo>
                  <a:cubicBezTo>
                    <a:pt x="20" y="75"/>
                    <a:pt x="22" y="72"/>
                    <a:pt x="22" y="65"/>
                  </a:cubicBezTo>
                  <a:cubicBezTo>
                    <a:pt x="22" y="59"/>
                    <a:pt x="32" y="56"/>
                    <a:pt x="37" y="51"/>
                  </a:cubicBezTo>
                  <a:cubicBezTo>
                    <a:pt x="40" y="45"/>
                    <a:pt x="42" y="54"/>
                    <a:pt x="46" y="50"/>
                  </a:cubicBezTo>
                  <a:cubicBezTo>
                    <a:pt x="52" y="47"/>
                    <a:pt x="51" y="51"/>
                    <a:pt x="58" y="53"/>
                  </a:cubicBezTo>
                  <a:cubicBezTo>
                    <a:pt x="66" y="53"/>
                    <a:pt x="74" y="67"/>
                    <a:pt x="80" y="62"/>
                  </a:cubicBezTo>
                  <a:cubicBezTo>
                    <a:pt x="83" y="57"/>
                    <a:pt x="84" y="54"/>
                    <a:pt x="89" y="57"/>
                  </a:cubicBezTo>
                  <a:cubicBezTo>
                    <a:pt x="93" y="61"/>
                    <a:pt x="93" y="53"/>
                    <a:pt x="103" y="61"/>
                  </a:cubicBezTo>
                  <a:cubicBezTo>
                    <a:pt x="112" y="67"/>
                    <a:pt x="107" y="56"/>
                    <a:pt x="113" y="61"/>
                  </a:cubicBezTo>
                  <a:cubicBezTo>
                    <a:pt x="121" y="65"/>
                    <a:pt x="128" y="54"/>
                    <a:pt x="119" y="51"/>
                  </a:cubicBezTo>
                  <a:cubicBezTo>
                    <a:pt x="103" y="44"/>
                    <a:pt x="124" y="45"/>
                    <a:pt x="118" y="39"/>
                  </a:cubicBezTo>
                  <a:cubicBezTo>
                    <a:pt x="112" y="34"/>
                    <a:pt x="133" y="34"/>
                    <a:pt x="125" y="31"/>
                  </a:cubicBezTo>
                  <a:cubicBezTo>
                    <a:pt x="118" y="28"/>
                    <a:pt x="115" y="20"/>
                    <a:pt x="124" y="20"/>
                  </a:cubicBezTo>
                  <a:cubicBezTo>
                    <a:pt x="133" y="20"/>
                    <a:pt x="163" y="14"/>
                    <a:pt x="171" y="9"/>
                  </a:cubicBezTo>
                  <a:cubicBezTo>
                    <a:pt x="180" y="6"/>
                    <a:pt x="182" y="0"/>
                    <a:pt x="188" y="5"/>
                  </a:cubicBezTo>
                  <a:cubicBezTo>
                    <a:pt x="193" y="8"/>
                    <a:pt x="196" y="0"/>
                    <a:pt x="199" y="11"/>
                  </a:cubicBezTo>
                  <a:cubicBezTo>
                    <a:pt x="202" y="23"/>
                    <a:pt x="206" y="15"/>
                    <a:pt x="212" y="19"/>
                  </a:cubicBezTo>
                  <a:cubicBezTo>
                    <a:pt x="218" y="22"/>
                    <a:pt x="223" y="19"/>
                    <a:pt x="218" y="23"/>
                  </a:cubicBezTo>
                  <a:cubicBezTo>
                    <a:pt x="214" y="28"/>
                    <a:pt x="223" y="28"/>
                    <a:pt x="235" y="20"/>
                  </a:cubicBezTo>
                  <a:cubicBezTo>
                    <a:pt x="247" y="11"/>
                    <a:pt x="246" y="17"/>
                    <a:pt x="243" y="20"/>
                  </a:cubicBezTo>
                  <a:cubicBezTo>
                    <a:pt x="240" y="23"/>
                    <a:pt x="252" y="25"/>
                    <a:pt x="263" y="45"/>
                  </a:cubicBezTo>
                  <a:cubicBezTo>
                    <a:pt x="276" y="75"/>
                    <a:pt x="270" y="48"/>
                    <a:pt x="279" y="56"/>
                  </a:cubicBezTo>
                  <a:cubicBezTo>
                    <a:pt x="290" y="65"/>
                    <a:pt x="295" y="53"/>
                    <a:pt x="304" y="62"/>
                  </a:cubicBezTo>
                  <a:cubicBezTo>
                    <a:pt x="311" y="73"/>
                    <a:pt x="314" y="79"/>
                    <a:pt x="321" y="73"/>
                  </a:cubicBezTo>
                  <a:cubicBezTo>
                    <a:pt x="328" y="68"/>
                    <a:pt x="321" y="75"/>
                    <a:pt x="328" y="81"/>
                  </a:cubicBezTo>
                  <a:cubicBezTo>
                    <a:pt x="319" y="79"/>
                    <a:pt x="328" y="86"/>
                    <a:pt x="321" y="87"/>
                  </a:cubicBezTo>
                  <a:cubicBezTo>
                    <a:pt x="311" y="90"/>
                    <a:pt x="313" y="96"/>
                    <a:pt x="314" y="100"/>
                  </a:cubicBezTo>
                  <a:cubicBezTo>
                    <a:pt x="316" y="103"/>
                    <a:pt x="314" y="104"/>
                    <a:pt x="310" y="106"/>
                  </a:cubicBezTo>
                  <a:cubicBezTo>
                    <a:pt x="307" y="107"/>
                    <a:pt x="308" y="104"/>
                    <a:pt x="304" y="106"/>
                  </a:cubicBezTo>
                  <a:cubicBezTo>
                    <a:pt x="299" y="106"/>
                    <a:pt x="295" y="100"/>
                    <a:pt x="293" y="104"/>
                  </a:cubicBezTo>
                  <a:cubicBezTo>
                    <a:pt x="293" y="107"/>
                    <a:pt x="292" y="117"/>
                    <a:pt x="289" y="120"/>
                  </a:cubicBezTo>
                  <a:cubicBezTo>
                    <a:pt x="287" y="123"/>
                    <a:pt x="292" y="121"/>
                    <a:pt x="292" y="124"/>
                  </a:cubicBezTo>
                  <a:cubicBezTo>
                    <a:pt x="290" y="128"/>
                    <a:pt x="287" y="126"/>
                    <a:pt x="284" y="124"/>
                  </a:cubicBezTo>
                  <a:cubicBezTo>
                    <a:pt x="282" y="124"/>
                    <a:pt x="276" y="126"/>
                    <a:pt x="272" y="128"/>
                  </a:cubicBezTo>
                  <a:cubicBezTo>
                    <a:pt x="264" y="129"/>
                    <a:pt x="275" y="129"/>
                    <a:pt x="273" y="132"/>
                  </a:cubicBezTo>
                  <a:cubicBezTo>
                    <a:pt x="272" y="135"/>
                    <a:pt x="279" y="148"/>
                    <a:pt x="275" y="149"/>
                  </a:cubicBezTo>
                  <a:cubicBezTo>
                    <a:pt x="272" y="151"/>
                    <a:pt x="276" y="153"/>
                    <a:pt x="273" y="153"/>
                  </a:cubicBezTo>
                  <a:cubicBezTo>
                    <a:pt x="270" y="154"/>
                    <a:pt x="273" y="159"/>
                    <a:pt x="272" y="160"/>
                  </a:cubicBezTo>
                  <a:cubicBezTo>
                    <a:pt x="269" y="156"/>
                    <a:pt x="266" y="159"/>
                    <a:pt x="264" y="156"/>
                  </a:cubicBezTo>
                  <a:cubicBezTo>
                    <a:pt x="264" y="153"/>
                    <a:pt x="258" y="153"/>
                    <a:pt x="247" y="153"/>
                  </a:cubicBezTo>
                  <a:cubicBezTo>
                    <a:pt x="235" y="151"/>
                    <a:pt x="235" y="154"/>
                    <a:pt x="232" y="153"/>
                  </a:cubicBezTo>
                  <a:cubicBezTo>
                    <a:pt x="231" y="151"/>
                    <a:pt x="226" y="148"/>
                    <a:pt x="221" y="149"/>
                  </a:cubicBezTo>
                  <a:cubicBezTo>
                    <a:pt x="215" y="151"/>
                    <a:pt x="220" y="159"/>
                    <a:pt x="217" y="157"/>
                  </a:cubicBezTo>
                  <a:cubicBezTo>
                    <a:pt x="214" y="156"/>
                    <a:pt x="208" y="153"/>
                    <a:pt x="203" y="153"/>
                  </a:cubicBezTo>
                  <a:cubicBezTo>
                    <a:pt x="199" y="154"/>
                    <a:pt x="199" y="157"/>
                    <a:pt x="199" y="159"/>
                  </a:cubicBezTo>
                </a:path>
              </a:pathLst>
            </a:custGeom>
            <a:grpFill/>
            <a:ln w="3175" cmpd="sng">
              <a:solidFill>
                <a:srgbClr val="5B616A"/>
              </a:solidFill>
              <a:round/>
              <a:headEnd/>
              <a:tailEnd/>
            </a:ln>
          </p:spPr>
          <p:txBody>
            <a:bodyPr/>
            <a:lstStyle/>
            <a:p>
              <a:endParaRPr lang="en-GB"/>
            </a:p>
          </p:txBody>
        </p:sp>
        <p:sp>
          <p:nvSpPr>
            <p:cNvPr id="250" name="Freeform 199">
              <a:extLst>
                <a:ext uri="{FF2B5EF4-FFF2-40B4-BE49-F238E27FC236}">
                  <a16:creationId xmlns:a16="http://schemas.microsoft.com/office/drawing/2014/main" id="{2E5972CD-4466-7DFB-59DD-1530A08DD1B8}"/>
                </a:ext>
              </a:extLst>
            </p:cNvPr>
            <p:cNvSpPr>
              <a:spLocks noEditPoints="1"/>
            </p:cNvSpPr>
            <p:nvPr/>
          </p:nvSpPr>
          <p:spPr bwMode="auto">
            <a:xfrm>
              <a:off x="5434917" y="2682386"/>
              <a:ext cx="298861" cy="448284"/>
            </a:xfrm>
            <a:custGeom>
              <a:avLst/>
              <a:gdLst/>
              <a:ahLst/>
              <a:cxnLst>
                <a:cxn ang="0">
                  <a:pos x="12" y="13"/>
                </a:cxn>
                <a:cxn ang="0">
                  <a:pos x="24" y="21"/>
                </a:cxn>
                <a:cxn ang="0">
                  <a:pos x="35" y="19"/>
                </a:cxn>
                <a:cxn ang="0">
                  <a:pos x="44" y="21"/>
                </a:cxn>
                <a:cxn ang="0">
                  <a:pos x="50" y="10"/>
                </a:cxn>
                <a:cxn ang="0">
                  <a:pos x="62" y="2"/>
                </a:cxn>
                <a:cxn ang="0">
                  <a:pos x="77" y="10"/>
                </a:cxn>
                <a:cxn ang="0">
                  <a:pos x="73" y="19"/>
                </a:cxn>
                <a:cxn ang="0">
                  <a:pos x="79" y="31"/>
                </a:cxn>
                <a:cxn ang="0">
                  <a:pos x="76" y="49"/>
                </a:cxn>
                <a:cxn ang="0">
                  <a:pos x="80" y="66"/>
                </a:cxn>
                <a:cxn ang="0">
                  <a:pos x="80" y="70"/>
                </a:cxn>
                <a:cxn ang="0">
                  <a:pos x="83" y="78"/>
                </a:cxn>
                <a:cxn ang="0">
                  <a:pos x="88" y="86"/>
                </a:cxn>
                <a:cxn ang="0">
                  <a:pos x="93" y="99"/>
                </a:cxn>
                <a:cxn ang="0">
                  <a:pos x="79" y="120"/>
                </a:cxn>
                <a:cxn ang="0">
                  <a:pos x="56" y="134"/>
                </a:cxn>
                <a:cxn ang="0">
                  <a:pos x="44" y="138"/>
                </a:cxn>
                <a:cxn ang="0">
                  <a:pos x="27" y="141"/>
                </a:cxn>
                <a:cxn ang="0">
                  <a:pos x="22" y="138"/>
                </a:cxn>
                <a:cxn ang="0">
                  <a:pos x="13" y="128"/>
                </a:cxn>
                <a:cxn ang="0">
                  <a:pos x="15" y="117"/>
                </a:cxn>
                <a:cxn ang="0">
                  <a:pos x="15" y="99"/>
                </a:cxn>
                <a:cxn ang="0">
                  <a:pos x="21" y="94"/>
                </a:cxn>
                <a:cxn ang="0">
                  <a:pos x="29" y="88"/>
                </a:cxn>
                <a:cxn ang="0">
                  <a:pos x="41" y="75"/>
                </a:cxn>
                <a:cxn ang="0">
                  <a:pos x="45" y="70"/>
                </a:cxn>
                <a:cxn ang="0">
                  <a:pos x="36" y="63"/>
                </a:cxn>
                <a:cxn ang="0">
                  <a:pos x="35" y="49"/>
                </a:cxn>
                <a:cxn ang="0">
                  <a:pos x="33" y="39"/>
                </a:cxn>
                <a:cxn ang="0">
                  <a:pos x="30" y="35"/>
                </a:cxn>
                <a:cxn ang="0">
                  <a:pos x="29" y="28"/>
                </a:cxn>
                <a:cxn ang="0">
                  <a:pos x="12" y="19"/>
                </a:cxn>
                <a:cxn ang="0">
                  <a:pos x="12" y="16"/>
                </a:cxn>
                <a:cxn ang="0">
                  <a:pos x="21" y="138"/>
                </a:cxn>
                <a:cxn ang="0">
                  <a:pos x="18" y="136"/>
                </a:cxn>
                <a:cxn ang="0">
                  <a:pos x="18" y="136"/>
                </a:cxn>
                <a:cxn ang="0">
                  <a:pos x="16" y="139"/>
                </a:cxn>
                <a:cxn ang="0">
                  <a:pos x="18" y="139"/>
                </a:cxn>
                <a:cxn ang="0">
                  <a:pos x="18" y="139"/>
                </a:cxn>
                <a:cxn ang="0">
                  <a:pos x="18" y="138"/>
                </a:cxn>
                <a:cxn ang="0">
                  <a:pos x="4" y="141"/>
                </a:cxn>
                <a:cxn ang="0">
                  <a:pos x="4" y="141"/>
                </a:cxn>
                <a:cxn ang="0">
                  <a:pos x="4" y="138"/>
                </a:cxn>
                <a:cxn ang="0">
                  <a:pos x="3" y="136"/>
                </a:cxn>
                <a:cxn ang="0">
                  <a:pos x="1" y="136"/>
                </a:cxn>
                <a:cxn ang="0">
                  <a:pos x="0" y="138"/>
                </a:cxn>
                <a:cxn ang="0">
                  <a:pos x="3" y="139"/>
                </a:cxn>
                <a:cxn ang="0">
                  <a:pos x="41" y="72"/>
                </a:cxn>
                <a:cxn ang="0">
                  <a:pos x="44" y="74"/>
                </a:cxn>
                <a:cxn ang="0">
                  <a:pos x="13" y="97"/>
                </a:cxn>
                <a:cxn ang="0">
                  <a:pos x="15" y="97"/>
                </a:cxn>
              </a:cxnLst>
              <a:rect l="0" t="0" r="r" b="b"/>
              <a:pathLst>
                <a:path w="96" h="144">
                  <a:moveTo>
                    <a:pt x="12" y="16"/>
                  </a:moveTo>
                  <a:cubicBezTo>
                    <a:pt x="12" y="16"/>
                    <a:pt x="10" y="14"/>
                    <a:pt x="12" y="13"/>
                  </a:cubicBezTo>
                  <a:cubicBezTo>
                    <a:pt x="15" y="11"/>
                    <a:pt x="18" y="14"/>
                    <a:pt x="21" y="17"/>
                  </a:cubicBezTo>
                  <a:cubicBezTo>
                    <a:pt x="24" y="21"/>
                    <a:pt x="19" y="21"/>
                    <a:pt x="24" y="21"/>
                  </a:cubicBezTo>
                  <a:cubicBezTo>
                    <a:pt x="30" y="21"/>
                    <a:pt x="27" y="22"/>
                    <a:pt x="30" y="22"/>
                  </a:cubicBezTo>
                  <a:cubicBezTo>
                    <a:pt x="35" y="21"/>
                    <a:pt x="33" y="19"/>
                    <a:pt x="35" y="19"/>
                  </a:cubicBezTo>
                  <a:cubicBezTo>
                    <a:pt x="36" y="21"/>
                    <a:pt x="39" y="21"/>
                    <a:pt x="42" y="24"/>
                  </a:cubicBezTo>
                  <a:cubicBezTo>
                    <a:pt x="42" y="22"/>
                    <a:pt x="44" y="24"/>
                    <a:pt x="44" y="21"/>
                  </a:cubicBezTo>
                  <a:cubicBezTo>
                    <a:pt x="45" y="17"/>
                    <a:pt x="51" y="19"/>
                    <a:pt x="48" y="16"/>
                  </a:cubicBezTo>
                  <a:cubicBezTo>
                    <a:pt x="47" y="13"/>
                    <a:pt x="50" y="13"/>
                    <a:pt x="50" y="10"/>
                  </a:cubicBezTo>
                  <a:cubicBezTo>
                    <a:pt x="50" y="8"/>
                    <a:pt x="51" y="5"/>
                    <a:pt x="54" y="3"/>
                  </a:cubicBezTo>
                  <a:cubicBezTo>
                    <a:pt x="58" y="2"/>
                    <a:pt x="56" y="5"/>
                    <a:pt x="62" y="2"/>
                  </a:cubicBezTo>
                  <a:cubicBezTo>
                    <a:pt x="65" y="0"/>
                    <a:pt x="65" y="0"/>
                    <a:pt x="67" y="3"/>
                  </a:cubicBezTo>
                  <a:cubicBezTo>
                    <a:pt x="68" y="5"/>
                    <a:pt x="76" y="6"/>
                    <a:pt x="77" y="10"/>
                  </a:cubicBezTo>
                  <a:cubicBezTo>
                    <a:pt x="77" y="11"/>
                    <a:pt x="70" y="14"/>
                    <a:pt x="74" y="16"/>
                  </a:cubicBezTo>
                  <a:cubicBezTo>
                    <a:pt x="67" y="21"/>
                    <a:pt x="73" y="17"/>
                    <a:pt x="73" y="19"/>
                  </a:cubicBezTo>
                  <a:cubicBezTo>
                    <a:pt x="74" y="22"/>
                    <a:pt x="70" y="21"/>
                    <a:pt x="71" y="25"/>
                  </a:cubicBezTo>
                  <a:cubicBezTo>
                    <a:pt x="73" y="33"/>
                    <a:pt x="76" y="27"/>
                    <a:pt x="79" y="31"/>
                  </a:cubicBezTo>
                  <a:cubicBezTo>
                    <a:pt x="82" y="36"/>
                    <a:pt x="85" y="35"/>
                    <a:pt x="82" y="38"/>
                  </a:cubicBezTo>
                  <a:cubicBezTo>
                    <a:pt x="79" y="41"/>
                    <a:pt x="73" y="46"/>
                    <a:pt x="76" y="49"/>
                  </a:cubicBezTo>
                  <a:cubicBezTo>
                    <a:pt x="79" y="50"/>
                    <a:pt x="85" y="64"/>
                    <a:pt x="83" y="64"/>
                  </a:cubicBezTo>
                  <a:cubicBezTo>
                    <a:pt x="80" y="64"/>
                    <a:pt x="80" y="64"/>
                    <a:pt x="80" y="66"/>
                  </a:cubicBezTo>
                  <a:cubicBezTo>
                    <a:pt x="82" y="66"/>
                    <a:pt x="80" y="66"/>
                    <a:pt x="80" y="67"/>
                  </a:cubicBezTo>
                  <a:cubicBezTo>
                    <a:pt x="80" y="70"/>
                    <a:pt x="79" y="69"/>
                    <a:pt x="80" y="70"/>
                  </a:cubicBezTo>
                  <a:cubicBezTo>
                    <a:pt x="83" y="72"/>
                    <a:pt x="79" y="72"/>
                    <a:pt x="79" y="74"/>
                  </a:cubicBezTo>
                  <a:cubicBezTo>
                    <a:pt x="80" y="77"/>
                    <a:pt x="86" y="77"/>
                    <a:pt x="83" y="78"/>
                  </a:cubicBezTo>
                  <a:cubicBezTo>
                    <a:pt x="82" y="80"/>
                    <a:pt x="83" y="80"/>
                    <a:pt x="83" y="81"/>
                  </a:cubicBezTo>
                  <a:cubicBezTo>
                    <a:pt x="82" y="83"/>
                    <a:pt x="88" y="83"/>
                    <a:pt x="88" y="86"/>
                  </a:cubicBezTo>
                  <a:cubicBezTo>
                    <a:pt x="86" y="89"/>
                    <a:pt x="80" y="89"/>
                    <a:pt x="83" y="92"/>
                  </a:cubicBezTo>
                  <a:cubicBezTo>
                    <a:pt x="86" y="94"/>
                    <a:pt x="91" y="95"/>
                    <a:pt x="93" y="99"/>
                  </a:cubicBezTo>
                  <a:cubicBezTo>
                    <a:pt x="94" y="102"/>
                    <a:pt x="96" y="100"/>
                    <a:pt x="94" y="103"/>
                  </a:cubicBezTo>
                  <a:cubicBezTo>
                    <a:pt x="93" y="106"/>
                    <a:pt x="88" y="113"/>
                    <a:pt x="79" y="120"/>
                  </a:cubicBezTo>
                  <a:cubicBezTo>
                    <a:pt x="71" y="128"/>
                    <a:pt x="68" y="130"/>
                    <a:pt x="65" y="133"/>
                  </a:cubicBezTo>
                  <a:cubicBezTo>
                    <a:pt x="61" y="136"/>
                    <a:pt x="61" y="133"/>
                    <a:pt x="56" y="134"/>
                  </a:cubicBezTo>
                  <a:cubicBezTo>
                    <a:pt x="51" y="138"/>
                    <a:pt x="53" y="133"/>
                    <a:pt x="51" y="136"/>
                  </a:cubicBezTo>
                  <a:cubicBezTo>
                    <a:pt x="48" y="139"/>
                    <a:pt x="50" y="134"/>
                    <a:pt x="44" y="138"/>
                  </a:cubicBezTo>
                  <a:cubicBezTo>
                    <a:pt x="35" y="142"/>
                    <a:pt x="33" y="141"/>
                    <a:pt x="30" y="142"/>
                  </a:cubicBezTo>
                  <a:cubicBezTo>
                    <a:pt x="25" y="144"/>
                    <a:pt x="25" y="144"/>
                    <a:pt x="27" y="141"/>
                  </a:cubicBezTo>
                  <a:cubicBezTo>
                    <a:pt x="29" y="139"/>
                    <a:pt x="27" y="138"/>
                    <a:pt x="25" y="141"/>
                  </a:cubicBezTo>
                  <a:cubicBezTo>
                    <a:pt x="22" y="142"/>
                    <a:pt x="22" y="139"/>
                    <a:pt x="22" y="138"/>
                  </a:cubicBezTo>
                  <a:cubicBezTo>
                    <a:pt x="24" y="134"/>
                    <a:pt x="21" y="134"/>
                    <a:pt x="16" y="134"/>
                  </a:cubicBezTo>
                  <a:cubicBezTo>
                    <a:pt x="12" y="133"/>
                    <a:pt x="13" y="133"/>
                    <a:pt x="13" y="128"/>
                  </a:cubicBezTo>
                  <a:cubicBezTo>
                    <a:pt x="15" y="125"/>
                    <a:pt x="15" y="124"/>
                    <a:pt x="15" y="122"/>
                  </a:cubicBezTo>
                  <a:cubicBezTo>
                    <a:pt x="13" y="119"/>
                    <a:pt x="18" y="120"/>
                    <a:pt x="15" y="117"/>
                  </a:cubicBezTo>
                  <a:cubicBezTo>
                    <a:pt x="10" y="111"/>
                    <a:pt x="16" y="114"/>
                    <a:pt x="13" y="110"/>
                  </a:cubicBezTo>
                  <a:cubicBezTo>
                    <a:pt x="10" y="103"/>
                    <a:pt x="15" y="102"/>
                    <a:pt x="15" y="99"/>
                  </a:cubicBezTo>
                  <a:cubicBezTo>
                    <a:pt x="15" y="97"/>
                    <a:pt x="18" y="100"/>
                    <a:pt x="19" y="99"/>
                  </a:cubicBezTo>
                  <a:cubicBezTo>
                    <a:pt x="22" y="97"/>
                    <a:pt x="19" y="94"/>
                    <a:pt x="21" y="94"/>
                  </a:cubicBezTo>
                  <a:cubicBezTo>
                    <a:pt x="22" y="94"/>
                    <a:pt x="22" y="91"/>
                    <a:pt x="25" y="92"/>
                  </a:cubicBezTo>
                  <a:cubicBezTo>
                    <a:pt x="27" y="92"/>
                    <a:pt x="25" y="89"/>
                    <a:pt x="29" y="88"/>
                  </a:cubicBezTo>
                  <a:cubicBezTo>
                    <a:pt x="32" y="88"/>
                    <a:pt x="27" y="88"/>
                    <a:pt x="33" y="85"/>
                  </a:cubicBezTo>
                  <a:cubicBezTo>
                    <a:pt x="39" y="80"/>
                    <a:pt x="38" y="77"/>
                    <a:pt x="41" y="75"/>
                  </a:cubicBezTo>
                  <a:cubicBezTo>
                    <a:pt x="45" y="74"/>
                    <a:pt x="45" y="75"/>
                    <a:pt x="45" y="74"/>
                  </a:cubicBezTo>
                  <a:cubicBezTo>
                    <a:pt x="47" y="72"/>
                    <a:pt x="44" y="74"/>
                    <a:pt x="45" y="70"/>
                  </a:cubicBezTo>
                  <a:cubicBezTo>
                    <a:pt x="45" y="67"/>
                    <a:pt x="47" y="66"/>
                    <a:pt x="42" y="64"/>
                  </a:cubicBezTo>
                  <a:cubicBezTo>
                    <a:pt x="38" y="64"/>
                    <a:pt x="41" y="63"/>
                    <a:pt x="36" y="63"/>
                  </a:cubicBezTo>
                  <a:cubicBezTo>
                    <a:pt x="36" y="58"/>
                    <a:pt x="30" y="56"/>
                    <a:pt x="33" y="53"/>
                  </a:cubicBezTo>
                  <a:cubicBezTo>
                    <a:pt x="35" y="50"/>
                    <a:pt x="33" y="50"/>
                    <a:pt x="35" y="49"/>
                  </a:cubicBezTo>
                  <a:cubicBezTo>
                    <a:pt x="36" y="47"/>
                    <a:pt x="32" y="46"/>
                    <a:pt x="32" y="44"/>
                  </a:cubicBezTo>
                  <a:cubicBezTo>
                    <a:pt x="32" y="41"/>
                    <a:pt x="33" y="41"/>
                    <a:pt x="33" y="39"/>
                  </a:cubicBezTo>
                  <a:cubicBezTo>
                    <a:pt x="33" y="38"/>
                    <a:pt x="30" y="41"/>
                    <a:pt x="30" y="39"/>
                  </a:cubicBezTo>
                  <a:cubicBezTo>
                    <a:pt x="30" y="38"/>
                    <a:pt x="32" y="39"/>
                    <a:pt x="30" y="35"/>
                  </a:cubicBezTo>
                  <a:cubicBezTo>
                    <a:pt x="30" y="31"/>
                    <a:pt x="35" y="35"/>
                    <a:pt x="30" y="30"/>
                  </a:cubicBezTo>
                  <a:cubicBezTo>
                    <a:pt x="27" y="28"/>
                    <a:pt x="29" y="30"/>
                    <a:pt x="29" y="28"/>
                  </a:cubicBezTo>
                  <a:cubicBezTo>
                    <a:pt x="29" y="27"/>
                    <a:pt x="25" y="25"/>
                    <a:pt x="22" y="25"/>
                  </a:cubicBezTo>
                  <a:cubicBezTo>
                    <a:pt x="19" y="25"/>
                    <a:pt x="15" y="22"/>
                    <a:pt x="12" y="19"/>
                  </a:cubicBezTo>
                  <a:cubicBezTo>
                    <a:pt x="7" y="17"/>
                    <a:pt x="12" y="17"/>
                    <a:pt x="9" y="16"/>
                  </a:cubicBezTo>
                  <a:cubicBezTo>
                    <a:pt x="9" y="14"/>
                    <a:pt x="12" y="17"/>
                    <a:pt x="12" y="16"/>
                  </a:cubicBezTo>
                  <a:close/>
                  <a:moveTo>
                    <a:pt x="19" y="136"/>
                  </a:moveTo>
                  <a:cubicBezTo>
                    <a:pt x="19" y="136"/>
                    <a:pt x="21" y="136"/>
                    <a:pt x="21" y="138"/>
                  </a:cubicBezTo>
                  <a:cubicBezTo>
                    <a:pt x="21" y="138"/>
                    <a:pt x="19" y="138"/>
                    <a:pt x="19" y="136"/>
                  </a:cubicBezTo>
                  <a:close/>
                  <a:moveTo>
                    <a:pt x="18" y="136"/>
                  </a:moveTo>
                  <a:cubicBezTo>
                    <a:pt x="18" y="136"/>
                    <a:pt x="16" y="134"/>
                    <a:pt x="18" y="134"/>
                  </a:cubicBezTo>
                  <a:cubicBezTo>
                    <a:pt x="18" y="134"/>
                    <a:pt x="19" y="136"/>
                    <a:pt x="18" y="136"/>
                  </a:cubicBezTo>
                  <a:close/>
                  <a:moveTo>
                    <a:pt x="15" y="139"/>
                  </a:moveTo>
                  <a:cubicBezTo>
                    <a:pt x="15" y="138"/>
                    <a:pt x="16" y="138"/>
                    <a:pt x="16" y="139"/>
                  </a:cubicBezTo>
                  <a:cubicBezTo>
                    <a:pt x="15" y="139"/>
                    <a:pt x="15" y="139"/>
                    <a:pt x="15" y="139"/>
                  </a:cubicBezTo>
                  <a:close/>
                  <a:moveTo>
                    <a:pt x="18" y="139"/>
                  </a:moveTo>
                  <a:cubicBezTo>
                    <a:pt x="18" y="138"/>
                    <a:pt x="19" y="138"/>
                    <a:pt x="19" y="138"/>
                  </a:cubicBezTo>
                  <a:cubicBezTo>
                    <a:pt x="19" y="139"/>
                    <a:pt x="19" y="139"/>
                    <a:pt x="18" y="139"/>
                  </a:cubicBezTo>
                  <a:close/>
                  <a:moveTo>
                    <a:pt x="16" y="139"/>
                  </a:moveTo>
                  <a:cubicBezTo>
                    <a:pt x="16" y="138"/>
                    <a:pt x="18" y="138"/>
                    <a:pt x="18" y="138"/>
                  </a:cubicBezTo>
                  <a:cubicBezTo>
                    <a:pt x="18" y="139"/>
                    <a:pt x="16" y="139"/>
                    <a:pt x="16" y="139"/>
                  </a:cubicBezTo>
                  <a:close/>
                  <a:moveTo>
                    <a:pt x="4" y="141"/>
                  </a:moveTo>
                  <a:cubicBezTo>
                    <a:pt x="4" y="141"/>
                    <a:pt x="3" y="139"/>
                    <a:pt x="4" y="139"/>
                  </a:cubicBezTo>
                  <a:cubicBezTo>
                    <a:pt x="4" y="139"/>
                    <a:pt x="6" y="141"/>
                    <a:pt x="4" y="141"/>
                  </a:cubicBezTo>
                  <a:close/>
                  <a:moveTo>
                    <a:pt x="3" y="139"/>
                  </a:moveTo>
                  <a:cubicBezTo>
                    <a:pt x="4" y="139"/>
                    <a:pt x="3" y="138"/>
                    <a:pt x="4" y="138"/>
                  </a:cubicBezTo>
                  <a:cubicBezTo>
                    <a:pt x="4" y="138"/>
                    <a:pt x="4" y="139"/>
                    <a:pt x="6" y="138"/>
                  </a:cubicBezTo>
                  <a:cubicBezTo>
                    <a:pt x="6" y="136"/>
                    <a:pt x="6" y="136"/>
                    <a:pt x="3" y="136"/>
                  </a:cubicBezTo>
                  <a:cubicBezTo>
                    <a:pt x="0" y="134"/>
                    <a:pt x="3" y="136"/>
                    <a:pt x="3" y="138"/>
                  </a:cubicBezTo>
                  <a:cubicBezTo>
                    <a:pt x="1" y="139"/>
                    <a:pt x="1" y="136"/>
                    <a:pt x="1" y="136"/>
                  </a:cubicBezTo>
                  <a:cubicBezTo>
                    <a:pt x="1" y="138"/>
                    <a:pt x="0" y="138"/>
                    <a:pt x="0" y="138"/>
                  </a:cubicBezTo>
                  <a:cubicBezTo>
                    <a:pt x="0" y="139"/>
                    <a:pt x="0" y="138"/>
                    <a:pt x="0" y="138"/>
                  </a:cubicBezTo>
                  <a:cubicBezTo>
                    <a:pt x="1" y="139"/>
                    <a:pt x="1" y="139"/>
                    <a:pt x="1" y="139"/>
                  </a:cubicBezTo>
                  <a:cubicBezTo>
                    <a:pt x="3" y="139"/>
                    <a:pt x="3" y="141"/>
                    <a:pt x="3" y="139"/>
                  </a:cubicBezTo>
                  <a:close/>
                  <a:moveTo>
                    <a:pt x="44" y="74"/>
                  </a:moveTo>
                  <a:cubicBezTo>
                    <a:pt x="45" y="72"/>
                    <a:pt x="44" y="72"/>
                    <a:pt x="41" y="72"/>
                  </a:cubicBezTo>
                  <a:cubicBezTo>
                    <a:pt x="39" y="72"/>
                    <a:pt x="39" y="74"/>
                    <a:pt x="41" y="74"/>
                  </a:cubicBezTo>
                  <a:cubicBezTo>
                    <a:pt x="42" y="74"/>
                    <a:pt x="42" y="74"/>
                    <a:pt x="44" y="74"/>
                  </a:cubicBezTo>
                  <a:close/>
                  <a:moveTo>
                    <a:pt x="15" y="97"/>
                  </a:moveTo>
                  <a:cubicBezTo>
                    <a:pt x="13" y="97"/>
                    <a:pt x="13" y="97"/>
                    <a:pt x="13" y="97"/>
                  </a:cubicBezTo>
                  <a:cubicBezTo>
                    <a:pt x="13" y="97"/>
                    <a:pt x="12" y="97"/>
                    <a:pt x="13" y="99"/>
                  </a:cubicBezTo>
                  <a:cubicBezTo>
                    <a:pt x="13" y="99"/>
                    <a:pt x="15" y="99"/>
                    <a:pt x="15" y="97"/>
                  </a:cubicBezTo>
                  <a:close/>
                </a:path>
              </a:pathLst>
            </a:custGeom>
            <a:grpFill/>
            <a:ln w="3175" cmpd="sng">
              <a:solidFill>
                <a:srgbClr val="5B616A"/>
              </a:solidFill>
              <a:round/>
              <a:headEnd/>
              <a:tailEnd/>
            </a:ln>
          </p:spPr>
          <p:txBody>
            <a:bodyPr/>
            <a:lstStyle/>
            <a:p>
              <a:endParaRPr lang="en-GB"/>
            </a:p>
          </p:txBody>
        </p:sp>
        <p:sp>
          <p:nvSpPr>
            <p:cNvPr id="251" name="Freeform 200">
              <a:extLst>
                <a:ext uri="{FF2B5EF4-FFF2-40B4-BE49-F238E27FC236}">
                  <a16:creationId xmlns:a16="http://schemas.microsoft.com/office/drawing/2014/main" id="{0E2C7EA7-D442-7AB5-5685-618DF6D0BCB7}"/>
                </a:ext>
              </a:extLst>
            </p:cNvPr>
            <p:cNvSpPr>
              <a:spLocks noEditPoints="1"/>
            </p:cNvSpPr>
            <p:nvPr/>
          </p:nvSpPr>
          <p:spPr bwMode="auto">
            <a:xfrm>
              <a:off x="5063750" y="2165013"/>
              <a:ext cx="660387" cy="1034748"/>
            </a:xfrm>
            <a:custGeom>
              <a:avLst/>
              <a:gdLst/>
              <a:ahLst/>
              <a:cxnLst>
                <a:cxn ang="0">
                  <a:pos x="58" y="30"/>
                </a:cxn>
                <a:cxn ang="0">
                  <a:pos x="93" y="31"/>
                </a:cxn>
                <a:cxn ang="0">
                  <a:pos x="111" y="45"/>
                </a:cxn>
                <a:cxn ang="0">
                  <a:pos x="56" y="40"/>
                </a:cxn>
                <a:cxn ang="0">
                  <a:pos x="149" y="42"/>
                </a:cxn>
                <a:cxn ang="0">
                  <a:pos x="172" y="9"/>
                </a:cxn>
                <a:cxn ang="0">
                  <a:pos x="108" y="13"/>
                </a:cxn>
                <a:cxn ang="0">
                  <a:pos x="201" y="172"/>
                </a:cxn>
                <a:cxn ang="0">
                  <a:pos x="198" y="159"/>
                </a:cxn>
                <a:cxn ang="0">
                  <a:pos x="184" y="152"/>
                </a:cxn>
                <a:cxn ang="0">
                  <a:pos x="167" y="162"/>
                </a:cxn>
                <a:cxn ang="0">
                  <a:pos x="160" y="154"/>
                </a:cxn>
                <a:cxn ang="0">
                  <a:pos x="146" y="166"/>
                </a:cxn>
                <a:cxn ang="0">
                  <a:pos x="135" y="169"/>
                </a:cxn>
                <a:cxn ang="0">
                  <a:pos x="120" y="172"/>
                </a:cxn>
                <a:cxn ang="0">
                  <a:pos x="106" y="180"/>
                </a:cxn>
                <a:cxn ang="0">
                  <a:pos x="91" y="194"/>
                </a:cxn>
                <a:cxn ang="0">
                  <a:pos x="80" y="200"/>
                </a:cxn>
                <a:cxn ang="0">
                  <a:pos x="87" y="210"/>
                </a:cxn>
                <a:cxn ang="0">
                  <a:pos x="67" y="219"/>
                </a:cxn>
                <a:cxn ang="0">
                  <a:pos x="64" y="233"/>
                </a:cxn>
                <a:cxn ang="0">
                  <a:pos x="56" y="245"/>
                </a:cxn>
                <a:cxn ang="0">
                  <a:pos x="50" y="256"/>
                </a:cxn>
                <a:cxn ang="0">
                  <a:pos x="38" y="258"/>
                </a:cxn>
                <a:cxn ang="0">
                  <a:pos x="15" y="272"/>
                </a:cxn>
                <a:cxn ang="0">
                  <a:pos x="4" y="283"/>
                </a:cxn>
                <a:cxn ang="0">
                  <a:pos x="6" y="292"/>
                </a:cxn>
                <a:cxn ang="0">
                  <a:pos x="12" y="303"/>
                </a:cxn>
                <a:cxn ang="0">
                  <a:pos x="7" y="320"/>
                </a:cxn>
                <a:cxn ang="0">
                  <a:pos x="36" y="323"/>
                </a:cxn>
                <a:cxn ang="0">
                  <a:pos x="50" y="317"/>
                </a:cxn>
                <a:cxn ang="0">
                  <a:pos x="62" y="286"/>
                </a:cxn>
                <a:cxn ang="0">
                  <a:pos x="79" y="233"/>
                </a:cxn>
                <a:cxn ang="0">
                  <a:pos x="106" y="190"/>
                </a:cxn>
                <a:cxn ang="0">
                  <a:pos x="154" y="185"/>
                </a:cxn>
                <a:cxn ang="0">
                  <a:pos x="193" y="182"/>
                </a:cxn>
                <a:cxn ang="0">
                  <a:pos x="149" y="163"/>
                </a:cxn>
                <a:cxn ang="0">
                  <a:pos x="143" y="159"/>
                </a:cxn>
                <a:cxn ang="0">
                  <a:pos x="120" y="165"/>
                </a:cxn>
                <a:cxn ang="0">
                  <a:pos x="129" y="168"/>
                </a:cxn>
                <a:cxn ang="0">
                  <a:pos x="116" y="168"/>
                </a:cxn>
                <a:cxn ang="0">
                  <a:pos x="112" y="168"/>
                </a:cxn>
                <a:cxn ang="0">
                  <a:pos x="112" y="174"/>
                </a:cxn>
                <a:cxn ang="0">
                  <a:pos x="99" y="177"/>
                </a:cxn>
                <a:cxn ang="0">
                  <a:pos x="102" y="183"/>
                </a:cxn>
                <a:cxn ang="0">
                  <a:pos x="82" y="191"/>
                </a:cxn>
                <a:cxn ang="0">
                  <a:pos x="82" y="185"/>
                </a:cxn>
                <a:cxn ang="0">
                  <a:pos x="88" y="183"/>
                </a:cxn>
                <a:cxn ang="0">
                  <a:pos x="90" y="188"/>
                </a:cxn>
                <a:cxn ang="0">
                  <a:pos x="93" y="190"/>
                </a:cxn>
                <a:cxn ang="0">
                  <a:pos x="74" y="193"/>
                </a:cxn>
                <a:cxn ang="0">
                  <a:pos x="70" y="196"/>
                </a:cxn>
                <a:cxn ang="0">
                  <a:pos x="87" y="197"/>
                </a:cxn>
                <a:cxn ang="0">
                  <a:pos x="62" y="227"/>
                </a:cxn>
                <a:cxn ang="0">
                  <a:pos x="59" y="230"/>
                </a:cxn>
                <a:cxn ang="0">
                  <a:pos x="53" y="245"/>
                </a:cxn>
                <a:cxn ang="0">
                  <a:pos x="50" y="244"/>
                </a:cxn>
                <a:cxn ang="0">
                  <a:pos x="29" y="258"/>
                </a:cxn>
                <a:cxn ang="0">
                  <a:pos x="29" y="264"/>
                </a:cxn>
                <a:cxn ang="0">
                  <a:pos x="10" y="273"/>
                </a:cxn>
                <a:cxn ang="0">
                  <a:pos x="1" y="292"/>
                </a:cxn>
                <a:cxn ang="0">
                  <a:pos x="4" y="317"/>
                </a:cxn>
                <a:cxn ang="0">
                  <a:pos x="3" y="300"/>
                </a:cxn>
              </a:cxnLst>
              <a:rect l="0" t="0" r="r" b="b"/>
              <a:pathLst>
                <a:path w="212" h="332">
                  <a:moveTo>
                    <a:pt x="94" y="68"/>
                  </a:moveTo>
                  <a:cubicBezTo>
                    <a:pt x="84" y="65"/>
                    <a:pt x="88" y="62"/>
                    <a:pt x="80" y="59"/>
                  </a:cubicBezTo>
                  <a:cubicBezTo>
                    <a:pt x="71" y="56"/>
                    <a:pt x="73" y="54"/>
                    <a:pt x="80" y="53"/>
                  </a:cubicBezTo>
                  <a:cubicBezTo>
                    <a:pt x="90" y="51"/>
                    <a:pt x="99" y="47"/>
                    <a:pt x="84" y="48"/>
                  </a:cubicBezTo>
                  <a:cubicBezTo>
                    <a:pt x="68" y="50"/>
                    <a:pt x="67" y="48"/>
                    <a:pt x="80" y="44"/>
                  </a:cubicBezTo>
                  <a:cubicBezTo>
                    <a:pt x="93" y="40"/>
                    <a:pt x="102" y="37"/>
                    <a:pt x="91" y="37"/>
                  </a:cubicBezTo>
                  <a:cubicBezTo>
                    <a:pt x="80" y="37"/>
                    <a:pt x="90" y="33"/>
                    <a:pt x="80" y="37"/>
                  </a:cubicBezTo>
                  <a:cubicBezTo>
                    <a:pt x="73" y="42"/>
                    <a:pt x="70" y="47"/>
                    <a:pt x="62" y="39"/>
                  </a:cubicBezTo>
                  <a:cubicBezTo>
                    <a:pt x="55" y="30"/>
                    <a:pt x="52" y="31"/>
                    <a:pt x="58" y="30"/>
                  </a:cubicBezTo>
                  <a:cubicBezTo>
                    <a:pt x="62" y="30"/>
                    <a:pt x="56" y="30"/>
                    <a:pt x="58" y="27"/>
                  </a:cubicBezTo>
                  <a:cubicBezTo>
                    <a:pt x="59" y="22"/>
                    <a:pt x="55" y="31"/>
                    <a:pt x="52" y="27"/>
                  </a:cubicBezTo>
                  <a:cubicBezTo>
                    <a:pt x="49" y="22"/>
                    <a:pt x="45" y="22"/>
                    <a:pt x="52" y="17"/>
                  </a:cubicBezTo>
                  <a:cubicBezTo>
                    <a:pt x="59" y="13"/>
                    <a:pt x="56" y="19"/>
                    <a:pt x="61" y="17"/>
                  </a:cubicBezTo>
                  <a:cubicBezTo>
                    <a:pt x="64" y="14"/>
                    <a:pt x="62" y="19"/>
                    <a:pt x="68" y="16"/>
                  </a:cubicBezTo>
                  <a:cubicBezTo>
                    <a:pt x="76" y="14"/>
                    <a:pt x="76" y="17"/>
                    <a:pt x="70" y="19"/>
                  </a:cubicBezTo>
                  <a:cubicBezTo>
                    <a:pt x="64" y="20"/>
                    <a:pt x="71" y="19"/>
                    <a:pt x="73" y="25"/>
                  </a:cubicBezTo>
                  <a:cubicBezTo>
                    <a:pt x="76" y="30"/>
                    <a:pt x="73" y="19"/>
                    <a:pt x="77" y="17"/>
                  </a:cubicBezTo>
                  <a:cubicBezTo>
                    <a:pt x="84" y="16"/>
                    <a:pt x="90" y="31"/>
                    <a:pt x="93" y="31"/>
                  </a:cubicBezTo>
                  <a:cubicBezTo>
                    <a:pt x="97" y="31"/>
                    <a:pt x="84" y="17"/>
                    <a:pt x="90" y="14"/>
                  </a:cubicBezTo>
                  <a:cubicBezTo>
                    <a:pt x="94" y="9"/>
                    <a:pt x="93" y="14"/>
                    <a:pt x="99" y="14"/>
                  </a:cubicBezTo>
                  <a:cubicBezTo>
                    <a:pt x="103" y="14"/>
                    <a:pt x="103" y="16"/>
                    <a:pt x="106" y="17"/>
                  </a:cubicBezTo>
                  <a:cubicBezTo>
                    <a:pt x="108" y="17"/>
                    <a:pt x="103" y="19"/>
                    <a:pt x="105" y="23"/>
                  </a:cubicBezTo>
                  <a:cubicBezTo>
                    <a:pt x="106" y="27"/>
                    <a:pt x="105" y="17"/>
                    <a:pt x="111" y="20"/>
                  </a:cubicBezTo>
                  <a:cubicBezTo>
                    <a:pt x="116" y="23"/>
                    <a:pt x="109" y="28"/>
                    <a:pt x="117" y="27"/>
                  </a:cubicBezTo>
                  <a:cubicBezTo>
                    <a:pt x="123" y="27"/>
                    <a:pt x="119" y="28"/>
                    <a:pt x="128" y="31"/>
                  </a:cubicBezTo>
                  <a:cubicBezTo>
                    <a:pt x="137" y="33"/>
                    <a:pt x="137" y="34"/>
                    <a:pt x="123" y="36"/>
                  </a:cubicBezTo>
                  <a:cubicBezTo>
                    <a:pt x="109" y="36"/>
                    <a:pt x="120" y="44"/>
                    <a:pt x="111" y="45"/>
                  </a:cubicBezTo>
                  <a:cubicBezTo>
                    <a:pt x="103" y="48"/>
                    <a:pt x="116" y="51"/>
                    <a:pt x="106" y="54"/>
                  </a:cubicBezTo>
                  <a:cubicBezTo>
                    <a:pt x="96" y="58"/>
                    <a:pt x="105" y="72"/>
                    <a:pt x="94" y="68"/>
                  </a:cubicBezTo>
                  <a:close/>
                  <a:moveTo>
                    <a:pt x="131" y="42"/>
                  </a:moveTo>
                  <a:cubicBezTo>
                    <a:pt x="135" y="40"/>
                    <a:pt x="140" y="42"/>
                    <a:pt x="140" y="39"/>
                  </a:cubicBezTo>
                  <a:cubicBezTo>
                    <a:pt x="138" y="36"/>
                    <a:pt x="134" y="36"/>
                    <a:pt x="129" y="37"/>
                  </a:cubicBezTo>
                  <a:cubicBezTo>
                    <a:pt x="125" y="39"/>
                    <a:pt x="122" y="37"/>
                    <a:pt x="126" y="40"/>
                  </a:cubicBezTo>
                  <a:cubicBezTo>
                    <a:pt x="129" y="42"/>
                    <a:pt x="126" y="44"/>
                    <a:pt x="131" y="42"/>
                  </a:cubicBezTo>
                  <a:close/>
                  <a:moveTo>
                    <a:pt x="50" y="37"/>
                  </a:moveTo>
                  <a:cubicBezTo>
                    <a:pt x="52" y="42"/>
                    <a:pt x="50" y="36"/>
                    <a:pt x="56" y="40"/>
                  </a:cubicBezTo>
                  <a:cubicBezTo>
                    <a:pt x="64" y="45"/>
                    <a:pt x="58" y="37"/>
                    <a:pt x="55" y="37"/>
                  </a:cubicBezTo>
                  <a:cubicBezTo>
                    <a:pt x="52" y="37"/>
                    <a:pt x="52" y="30"/>
                    <a:pt x="47" y="31"/>
                  </a:cubicBezTo>
                  <a:cubicBezTo>
                    <a:pt x="45" y="31"/>
                    <a:pt x="47" y="33"/>
                    <a:pt x="50" y="37"/>
                  </a:cubicBezTo>
                  <a:close/>
                  <a:moveTo>
                    <a:pt x="131" y="51"/>
                  </a:moveTo>
                  <a:cubicBezTo>
                    <a:pt x="126" y="56"/>
                    <a:pt x="131" y="54"/>
                    <a:pt x="138" y="54"/>
                  </a:cubicBezTo>
                  <a:cubicBezTo>
                    <a:pt x="146" y="53"/>
                    <a:pt x="135" y="61"/>
                    <a:pt x="146" y="56"/>
                  </a:cubicBezTo>
                  <a:cubicBezTo>
                    <a:pt x="152" y="54"/>
                    <a:pt x="163" y="50"/>
                    <a:pt x="158" y="48"/>
                  </a:cubicBezTo>
                  <a:cubicBezTo>
                    <a:pt x="155" y="47"/>
                    <a:pt x="155" y="50"/>
                    <a:pt x="149" y="47"/>
                  </a:cubicBezTo>
                  <a:cubicBezTo>
                    <a:pt x="143" y="44"/>
                    <a:pt x="154" y="44"/>
                    <a:pt x="149" y="42"/>
                  </a:cubicBezTo>
                  <a:cubicBezTo>
                    <a:pt x="144" y="40"/>
                    <a:pt x="122" y="42"/>
                    <a:pt x="134" y="47"/>
                  </a:cubicBezTo>
                  <a:cubicBezTo>
                    <a:pt x="135" y="48"/>
                    <a:pt x="135" y="48"/>
                    <a:pt x="131" y="51"/>
                  </a:cubicBezTo>
                  <a:close/>
                  <a:moveTo>
                    <a:pt x="131" y="16"/>
                  </a:moveTo>
                  <a:cubicBezTo>
                    <a:pt x="140" y="16"/>
                    <a:pt x="135" y="17"/>
                    <a:pt x="123" y="19"/>
                  </a:cubicBezTo>
                  <a:cubicBezTo>
                    <a:pt x="111" y="22"/>
                    <a:pt x="129" y="23"/>
                    <a:pt x="138" y="23"/>
                  </a:cubicBezTo>
                  <a:cubicBezTo>
                    <a:pt x="146" y="23"/>
                    <a:pt x="151" y="31"/>
                    <a:pt x="157" y="25"/>
                  </a:cubicBezTo>
                  <a:cubicBezTo>
                    <a:pt x="163" y="20"/>
                    <a:pt x="161" y="25"/>
                    <a:pt x="167" y="23"/>
                  </a:cubicBezTo>
                  <a:cubicBezTo>
                    <a:pt x="173" y="22"/>
                    <a:pt x="164" y="20"/>
                    <a:pt x="177" y="16"/>
                  </a:cubicBezTo>
                  <a:cubicBezTo>
                    <a:pt x="184" y="14"/>
                    <a:pt x="177" y="9"/>
                    <a:pt x="172" y="9"/>
                  </a:cubicBezTo>
                  <a:cubicBezTo>
                    <a:pt x="169" y="11"/>
                    <a:pt x="164" y="8"/>
                    <a:pt x="157" y="6"/>
                  </a:cubicBezTo>
                  <a:cubicBezTo>
                    <a:pt x="149" y="6"/>
                    <a:pt x="154" y="11"/>
                    <a:pt x="149" y="9"/>
                  </a:cubicBezTo>
                  <a:cubicBezTo>
                    <a:pt x="144" y="9"/>
                    <a:pt x="151" y="6"/>
                    <a:pt x="148" y="5"/>
                  </a:cubicBezTo>
                  <a:cubicBezTo>
                    <a:pt x="146" y="3"/>
                    <a:pt x="141" y="3"/>
                    <a:pt x="141" y="9"/>
                  </a:cubicBezTo>
                  <a:cubicBezTo>
                    <a:pt x="141" y="14"/>
                    <a:pt x="140" y="14"/>
                    <a:pt x="137" y="9"/>
                  </a:cubicBezTo>
                  <a:cubicBezTo>
                    <a:pt x="134" y="5"/>
                    <a:pt x="135" y="11"/>
                    <a:pt x="123" y="6"/>
                  </a:cubicBezTo>
                  <a:cubicBezTo>
                    <a:pt x="111" y="0"/>
                    <a:pt x="126" y="13"/>
                    <a:pt x="117" y="8"/>
                  </a:cubicBezTo>
                  <a:cubicBezTo>
                    <a:pt x="106" y="3"/>
                    <a:pt x="120" y="13"/>
                    <a:pt x="112" y="9"/>
                  </a:cubicBezTo>
                  <a:cubicBezTo>
                    <a:pt x="105" y="8"/>
                    <a:pt x="103" y="11"/>
                    <a:pt x="108" y="13"/>
                  </a:cubicBezTo>
                  <a:cubicBezTo>
                    <a:pt x="112" y="16"/>
                    <a:pt x="105" y="13"/>
                    <a:pt x="112" y="17"/>
                  </a:cubicBezTo>
                  <a:cubicBezTo>
                    <a:pt x="117" y="20"/>
                    <a:pt x="120" y="16"/>
                    <a:pt x="131" y="16"/>
                  </a:cubicBezTo>
                  <a:close/>
                  <a:moveTo>
                    <a:pt x="196" y="179"/>
                  </a:moveTo>
                  <a:cubicBezTo>
                    <a:pt x="196" y="177"/>
                    <a:pt x="201" y="177"/>
                    <a:pt x="202" y="176"/>
                  </a:cubicBezTo>
                  <a:cubicBezTo>
                    <a:pt x="204" y="174"/>
                    <a:pt x="202" y="174"/>
                    <a:pt x="205" y="174"/>
                  </a:cubicBezTo>
                  <a:cubicBezTo>
                    <a:pt x="207" y="176"/>
                    <a:pt x="210" y="176"/>
                    <a:pt x="209" y="172"/>
                  </a:cubicBezTo>
                  <a:cubicBezTo>
                    <a:pt x="209" y="172"/>
                    <a:pt x="209" y="172"/>
                    <a:pt x="209" y="171"/>
                  </a:cubicBezTo>
                  <a:cubicBezTo>
                    <a:pt x="205" y="171"/>
                    <a:pt x="205" y="172"/>
                    <a:pt x="204" y="171"/>
                  </a:cubicBezTo>
                  <a:cubicBezTo>
                    <a:pt x="202" y="169"/>
                    <a:pt x="202" y="172"/>
                    <a:pt x="201" y="172"/>
                  </a:cubicBezTo>
                  <a:cubicBezTo>
                    <a:pt x="199" y="172"/>
                    <a:pt x="198" y="172"/>
                    <a:pt x="199" y="172"/>
                  </a:cubicBezTo>
                  <a:cubicBezTo>
                    <a:pt x="199" y="171"/>
                    <a:pt x="201" y="169"/>
                    <a:pt x="196" y="168"/>
                  </a:cubicBezTo>
                  <a:cubicBezTo>
                    <a:pt x="193" y="168"/>
                    <a:pt x="193" y="166"/>
                    <a:pt x="192" y="166"/>
                  </a:cubicBezTo>
                  <a:cubicBezTo>
                    <a:pt x="189" y="166"/>
                    <a:pt x="190" y="165"/>
                    <a:pt x="198" y="168"/>
                  </a:cubicBezTo>
                  <a:cubicBezTo>
                    <a:pt x="204" y="169"/>
                    <a:pt x="204" y="165"/>
                    <a:pt x="207" y="165"/>
                  </a:cubicBezTo>
                  <a:cubicBezTo>
                    <a:pt x="210" y="165"/>
                    <a:pt x="212" y="162"/>
                    <a:pt x="209" y="162"/>
                  </a:cubicBezTo>
                  <a:cubicBezTo>
                    <a:pt x="205" y="162"/>
                    <a:pt x="207" y="160"/>
                    <a:pt x="205" y="160"/>
                  </a:cubicBezTo>
                  <a:cubicBezTo>
                    <a:pt x="202" y="160"/>
                    <a:pt x="204" y="157"/>
                    <a:pt x="201" y="159"/>
                  </a:cubicBezTo>
                  <a:cubicBezTo>
                    <a:pt x="199" y="160"/>
                    <a:pt x="201" y="157"/>
                    <a:pt x="198" y="159"/>
                  </a:cubicBezTo>
                  <a:cubicBezTo>
                    <a:pt x="195" y="159"/>
                    <a:pt x="198" y="157"/>
                    <a:pt x="195" y="155"/>
                  </a:cubicBezTo>
                  <a:cubicBezTo>
                    <a:pt x="190" y="155"/>
                    <a:pt x="189" y="159"/>
                    <a:pt x="189" y="162"/>
                  </a:cubicBezTo>
                  <a:cubicBezTo>
                    <a:pt x="190" y="163"/>
                    <a:pt x="189" y="160"/>
                    <a:pt x="187" y="162"/>
                  </a:cubicBezTo>
                  <a:cubicBezTo>
                    <a:pt x="186" y="162"/>
                    <a:pt x="184" y="162"/>
                    <a:pt x="186" y="160"/>
                  </a:cubicBezTo>
                  <a:cubicBezTo>
                    <a:pt x="189" y="159"/>
                    <a:pt x="189" y="157"/>
                    <a:pt x="187" y="159"/>
                  </a:cubicBezTo>
                  <a:cubicBezTo>
                    <a:pt x="186" y="159"/>
                    <a:pt x="186" y="159"/>
                    <a:pt x="186" y="157"/>
                  </a:cubicBezTo>
                  <a:cubicBezTo>
                    <a:pt x="187" y="157"/>
                    <a:pt x="190" y="155"/>
                    <a:pt x="190" y="154"/>
                  </a:cubicBezTo>
                  <a:cubicBezTo>
                    <a:pt x="190" y="152"/>
                    <a:pt x="187" y="155"/>
                    <a:pt x="187" y="154"/>
                  </a:cubicBezTo>
                  <a:cubicBezTo>
                    <a:pt x="187" y="152"/>
                    <a:pt x="186" y="154"/>
                    <a:pt x="184" y="152"/>
                  </a:cubicBezTo>
                  <a:cubicBezTo>
                    <a:pt x="181" y="151"/>
                    <a:pt x="183" y="154"/>
                    <a:pt x="181" y="154"/>
                  </a:cubicBezTo>
                  <a:cubicBezTo>
                    <a:pt x="180" y="152"/>
                    <a:pt x="178" y="155"/>
                    <a:pt x="180" y="155"/>
                  </a:cubicBezTo>
                  <a:cubicBezTo>
                    <a:pt x="183" y="155"/>
                    <a:pt x="180" y="157"/>
                    <a:pt x="180" y="157"/>
                  </a:cubicBezTo>
                  <a:cubicBezTo>
                    <a:pt x="181" y="157"/>
                    <a:pt x="178" y="157"/>
                    <a:pt x="178" y="159"/>
                  </a:cubicBezTo>
                  <a:cubicBezTo>
                    <a:pt x="178" y="160"/>
                    <a:pt x="177" y="159"/>
                    <a:pt x="178" y="160"/>
                  </a:cubicBezTo>
                  <a:cubicBezTo>
                    <a:pt x="178" y="162"/>
                    <a:pt x="178" y="162"/>
                    <a:pt x="175" y="163"/>
                  </a:cubicBezTo>
                  <a:cubicBezTo>
                    <a:pt x="172" y="165"/>
                    <a:pt x="175" y="160"/>
                    <a:pt x="175" y="159"/>
                  </a:cubicBezTo>
                  <a:cubicBezTo>
                    <a:pt x="175" y="159"/>
                    <a:pt x="177" y="155"/>
                    <a:pt x="175" y="155"/>
                  </a:cubicBezTo>
                  <a:cubicBezTo>
                    <a:pt x="173" y="154"/>
                    <a:pt x="169" y="159"/>
                    <a:pt x="167" y="162"/>
                  </a:cubicBezTo>
                  <a:cubicBezTo>
                    <a:pt x="164" y="165"/>
                    <a:pt x="167" y="163"/>
                    <a:pt x="164" y="166"/>
                  </a:cubicBezTo>
                  <a:cubicBezTo>
                    <a:pt x="163" y="168"/>
                    <a:pt x="163" y="166"/>
                    <a:pt x="163" y="166"/>
                  </a:cubicBezTo>
                  <a:cubicBezTo>
                    <a:pt x="161" y="168"/>
                    <a:pt x="160" y="166"/>
                    <a:pt x="161" y="165"/>
                  </a:cubicBezTo>
                  <a:cubicBezTo>
                    <a:pt x="164" y="163"/>
                    <a:pt x="163" y="163"/>
                    <a:pt x="163" y="163"/>
                  </a:cubicBezTo>
                  <a:cubicBezTo>
                    <a:pt x="166" y="160"/>
                    <a:pt x="161" y="162"/>
                    <a:pt x="166" y="159"/>
                  </a:cubicBezTo>
                  <a:cubicBezTo>
                    <a:pt x="169" y="155"/>
                    <a:pt x="170" y="155"/>
                    <a:pt x="167" y="155"/>
                  </a:cubicBezTo>
                  <a:cubicBezTo>
                    <a:pt x="164" y="155"/>
                    <a:pt x="164" y="152"/>
                    <a:pt x="164" y="155"/>
                  </a:cubicBezTo>
                  <a:cubicBezTo>
                    <a:pt x="164" y="159"/>
                    <a:pt x="164" y="155"/>
                    <a:pt x="163" y="155"/>
                  </a:cubicBezTo>
                  <a:cubicBezTo>
                    <a:pt x="161" y="154"/>
                    <a:pt x="161" y="155"/>
                    <a:pt x="160" y="154"/>
                  </a:cubicBezTo>
                  <a:cubicBezTo>
                    <a:pt x="160" y="154"/>
                    <a:pt x="158" y="154"/>
                    <a:pt x="158" y="155"/>
                  </a:cubicBezTo>
                  <a:cubicBezTo>
                    <a:pt x="160" y="155"/>
                    <a:pt x="160" y="157"/>
                    <a:pt x="158" y="157"/>
                  </a:cubicBezTo>
                  <a:cubicBezTo>
                    <a:pt x="155" y="155"/>
                    <a:pt x="155" y="157"/>
                    <a:pt x="158" y="157"/>
                  </a:cubicBezTo>
                  <a:cubicBezTo>
                    <a:pt x="161" y="159"/>
                    <a:pt x="161" y="160"/>
                    <a:pt x="158" y="159"/>
                  </a:cubicBezTo>
                  <a:cubicBezTo>
                    <a:pt x="155" y="157"/>
                    <a:pt x="158" y="159"/>
                    <a:pt x="154" y="162"/>
                  </a:cubicBezTo>
                  <a:cubicBezTo>
                    <a:pt x="148" y="163"/>
                    <a:pt x="152" y="163"/>
                    <a:pt x="149" y="165"/>
                  </a:cubicBezTo>
                  <a:cubicBezTo>
                    <a:pt x="146" y="166"/>
                    <a:pt x="151" y="166"/>
                    <a:pt x="148" y="166"/>
                  </a:cubicBezTo>
                  <a:cubicBezTo>
                    <a:pt x="146" y="168"/>
                    <a:pt x="151" y="168"/>
                    <a:pt x="149" y="169"/>
                  </a:cubicBezTo>
                  <a:cubicBezTo>
                    <a:pt x="149" y="169"/>
                    <a:pt x="144" y="169"/>
                    <a:pt x="146" y="166"/>
                  </a:cubicBezTo>
                  <a:cubicBezTo>
                    <a:pt x="148" y="165"/>
                    <a:pt x="143" y="165"/>
                    <a:pt x="141" y="165"/>
                  </a:cubicBezTo>
                  <a:cubicBezTo>
                    <a:pt x="140" y="165"/>
                    <a:pt x="140" y="163"/>
                    <a:pt x="140" y="165"/>
                  </a:cubicBezTo>
                  <a:cubicBezTo>
                    <a:pt x="138" y="165"/>
                    <a:pt x="137" y="162"/>
                    <a:pt x="137" y="165"/>
                  </a:cubicBezTo>
                  <a:cubicBezTo>
                    <a:pt x="137" y="168"/>
                    <a:pt x="135" y="163"/>
                    <a:pt x="134" y="165"/>
                  </a:cubicBezTo>
                  <a:cubicBezTo>
                    <a:pt x="131" y="166"/>
                    <a:pt x="134" y="166"/>
                    <a:pt x="134" y="166"/>
                  </a:cubicBezTo>
                  <a:cubicBezTo>
                    <a:pt x="134" y="168"/>
                    <a:pt x="135" y="166"/>
                    <a:pt x="137" y="168"/>
                  </a:cubicBezTo>
                  <a:cubicBezTo>
                    <a:pt x="137" y="168"/>
                    <a:pt x="138" y="168"/>
                    <a:pt x="138" y="169"/>
                  </a:cubicBezTo>
                  <a:cubicBezTo>
                    <a:pt x="137" y="169"/>
                    <a:pt x="137" y="169"/>
                    <a:pt x="138" y="171"/>
                  </a:cubicBezTo>
                  <a:cubicBezTo>
                    <a:pt x="140" y="172"/>
                    <a:pt x="138" y="172"/>
                    <a:pt x="135" y="169"/>
                  </a:cubicBezTo>
                  <a:cubicBezTo>
                    <a:pt x="132" y="168"/>
                    <a:pt x="131" y="168"/>
                    <a:pt x="132" y="169"/>
                  </a:cubicBezTo>
                  <a:cubicBezTo>
                    <a:pt x="132" y="169"/>
                    <a:pt x="131" y="171"/>
                    <a:pt x="131" y="169"/>
                  </a:cubicBezTo>
                  <a:cubicBezTo>
                    <a:pt x="131" y="168"/>
                    <a:pt x="128" y="171"/>
                    <a:pt x="126" y="171"/>
                  </a:cubicBezTo>
                  <a:cubicBezTo>
                    <a:pt x="126" y="172"/>
                    <a:pt x="128" y="176"/>
                    <a:pt x="122" y="179"/>
                  </a:cubicBezTo>
                  <a:cubicBezTo>
                    <a:pt x="125" y="176"/>
                    <a:pt x="125" y="172"/>
                    <a:pt x="125" y="169"/>
                  </a:cubicBezTo>
                  <a:cubicBezTo>
                    <a:pt x="125" y="168"/>
                    <a:pt x="125" y="171"/>
                    <a:pt x="123" y="169"/>
                  </a:cubicBezTo>
                  <a:cubicBezTo>
                    <a:pt x="123" y="169"/>
                    <a:pt x="123" y="169"/>
                    <a:pt x="122" y="171"/>
                  </a:cubicBezTo>
                  <a:cubicBezTo>
                    <a:pt x="120" y="174"/>
                    <a:pt x="122" y="172"/>
                    <a:pt x="120" y="174"/>
                  </a:cubicBezTo>
                  <a:cubicBezTo>
                    <a:pt x="119" y="176"/>
                    <a:pt x="119" y="174"/>
                    <a:pt x="120" y="172"/>
                  </a:cubicBezTo>
                  <a:cubicBezTo>
                    <a:pt x="122" y="169"/>
                    <a:pt x="117" y="171"/>
                    <a:pt x="116" y="172"/>
                  </a:cubicBezTo>
                  <a:cubicBezTo>
                    <a:pt x="111" y="176"/>
                    <a:pt x="114" y="174"/>
                    <a:pt x="114" y="176"/>
                  </a:cubicBezTo>
                  <a:cubicBezTo>
                    <a:pt x="114" y="177"/>
                    <a:pt x="119" y="176"/>
                    <a:pt x="119" y="180"/>
                  </a:cubicBezTo>
                  <a:cubicBezTo>
                    <a:pt x="114" y="179"/>
                    <a:pt x="119" y="179"/>
                    <a:pt x="116" y="177"/>
                  </a:cubicBezTo>
                  <a:cubicBezTo>
                    <a:pt x="112" y="177"/>
                    <a:pt x="114" y="174"/>
                    <a:pt x="111" y="176"/>
                  </a:cubicBezTo>
                  <a:cubicBezTo>
                    <a:pt x="108" y="176"/>
                    <a:pt x="109" y="176"/>
                    <a:pt x="111" y="177"/>
                  </a:cubicBezTo>
                  <a:cubicBezTo>
                    <a:pt x="112" y="179"/>
                    <a:pt x="111" y="180"/>
                    <a:pt x="109" y="177"/>
                  </a:cubicBezTo>
                  <a:cubicBezTo>
                    <a:pt x="109" y="176"/>
                    <a:pt x="106" y="174"/>
                    <a:pt x="108" y="177"/>
                  </a:cubicBezTo>
                  <a:cubicBezTo>
                    <a:pt x="108" y="179"/>
                    <a:pt x="105" y="177"/>
                    <a:pt x="106" y="180"/>
                  </a:cubicBezTo>
                  <a:cubicBezTo>
                    <a:pt x="108" y="182"/>
                    <a:pt x="105" y="180"/>
                    <a:pt x="103" y="183"/>
                  </a:cubicBezTo>
                  <a:cubicBezTo>
                    <a:pt x="100" y="185"/>
                    <a:pt x="106" y="183"/>
                    <a:pt x="103" y="185"/>
                  </a:cubicBezTo>
                  <a:cubicBezTo>
                    <a:pt x="100" y="186"/>
                    <a:pt x="102" y="186"/>
                    <a:pt x="100" y="186"/>
                  </a:cubicBezTo>
                  <a:cubicBezTo>
                    <a:pt x="97" y="188"/>
                    <a:pt x="97" y="186"/>
                    <a:pt x="94" y="190"/>
                  </a:cubicBezTo>
                  <a:cubicBezTo>
                    <a:pt x="93" y="193"/>
                    <a:pt x="99" y="190"/>
                    <a:pt x="99" y="190"/>
                  </a:cubicBezTo>
                  <a:cubicBezTo>
                    <a:pt x="99" y="191"/>
                    <a:pt x="99" y="191"/>
                    <a:pt x="102" y="190"/>
                  </a:cubicBezTo>
                  <a:cubicBezTo>
                    <a:pt x="105" y="188"/>
                    <a:pt x="102" y="191"/>
                    <a:pt x="99" y="193"/>
                  </a:cubicBezTo>
                  <a:cubicBezTo>
                    <a:pt x="96" y="193"/>
                    <a:pt x="97" y="191"/>
                    <a:pt x="94" y="191"/>
                  </a:cubicBezTo>
                  <a:cubicBezTo>
                    <a:pt x="91" y="193"/>
                    <a:pt x="90" y="193"/>
                    <a:pt x="91" y="194"/>
                  </a:cubicBezTo>
                  <a:cubicBezTo>
                    <a:pt x="93" y="194"/>
                    <a:pt x="91" y="194"/>
                    <a:pt x="93" y="194"/>
                  </a:cubicBezTo>
                  <a:cubicBezTo>
                    <a:pt x="96" y="194"/>
                    <a:pt x="93" y="196"/>
                    <a:pt x="93" y="197"/>
                  </a:cubicBezTo>
                  <a:cubicBezTo>
                    <a:pt x="93" y="200"/>
                    <a:pt x="91" y="197"/>
                    <a:pt x="91" y="196"/>
                  </a:cubicBezTo>
                  <a:cubicBezTo>
                    <a:pt x="91" y="194"/>
                    <a:pt x="90" y="193"/>
                    <a:pt x="90" y="194"/>
                  </a:cubicBezTo>
                  <a:cubicBezTo>
                    <a:pt x="88" y="196"/>
                    <a:pt x="88" y="196"/>
                    <a:pt x="88" y="196"/>
                  </a:cubicBezTo>
                  <a:cubicBezTo>
                    <a:pt x="88" y="194"/>
                    <a:pt x="85" y="196"/>
                    <a:pt x="85" y="197"/>
                  </a:cubicBezTo>
                  <a:cubicBezTo>
                    <a:pt x="85" y="197"/>
                    <a:pt x="85" y="196"/>
                    <a:pt x="88" y="197"/>
                  </a:cubicBezTo>
                  <a:cubicBezTo>
                    <a:pt x="90" y="197"/>
                    <a:pt x="90" y="197"/>
                    <a:pt x="90" y="197"/>
                  </a:cubicBezTo>
                  <a:cubicBezTo>
                    <a:pt x="88" y="197"/>
                    <a:pt x="79" y="199"/>
                    <a:pt x="80" y="200"/>
                  </a:cubicBezTo>
                  <a:cubicBezTo>
                    <a:pt x="82" y="202"/>
                    <a:pt x="79" y="202"/>
                    <a:pt x="80" y="202"/>
                  </a:cubicBezTo>
                  <a:cubicBezTo>
                    <a:pt x="84" y="203"/>
                    <a:pt x="84" y="199"/>
                    <a:pt x="88" y="200"/>
                  </a:cubicBezTo>
                  <a:cubicBezTo>
                    <a:pt x="91" y="202"/>
                    <a:pt x="88" y="200"/>
                    <a:pt x="85" y="202"/>
                  </a:cubicBezTo>
                  <a:cubicBezTo>
                    <a:pt x="82" y="202"/>
                    <a:pt x="87" y="203"/>
                    <a:pt x="82" y="203"/>
                  </a:cubicBezTo>
                  <a:cubicBezTo>
                    <a:pt x="77" y="203"/>
                    <a:pt x="82" y="205"/>
                    <a:pt x="82" y="207"/>
                  </a:cubicBezTo>
                  <a:cubicBezTo>
                    <a:pt x="80" y="207"/>
                    <a:pt x="80" y="205"/>
                    <a:pt x="79" y="207"/>
                  </a:cubicBezTo>
                  <a:cubicBezTo>
                    <a:pt x="77" y="207"/>
                    <a:pt x="77" y="208"/>
                    <a:pt x="79" y="208"/>
                  </a:cubicBezTo>
                  <a:cubicBezTo>
                    <a:pt x="79" y="208"/>
                    <a:pt x="80" y="207"/>
                    <a:pt x="84" y="208"/>
                  </a:cubicBezTo>
                  <a:cubicBezTo>
                    <a:pt x="90" y="208"/>
                    <a:pt x="85" y="207"/>
                    <a:pt x="87" y="210"/>
                  </a:cubicBezTo>
                  <a:cubicBezTo>
                    <a:pt x="87" y="211"/>
                    <a:pt x="85" y="208"/>
                    <a:pt x="82" y="208"/>
                  </a:cubicBezTo>
                  <a:cubicBezTo>
                    <a:pt x="80" y="208"/>
                    <a:pt x="79" y="210"/>
                    <a:pt x="77" y="210"/>
                  </a:cubicBezTo>
                  <a:cubicBezTo>
                    <a:pt x="76" y="208"/>
                    <a:pt x="77" y="210"/>
                    <a:pt x="74" y="210"/>
                  </a:cubicBezTo>
                  <a:cubicBezTo>
                    <a:pt x="73" y="210"/>
                    <a:pt x="76" y="211"/>
                    <a:pt x="73" y="211"/>
                  </a:cubicBezTo>
                  <a:cubicBezTo>
                    <a:pt x="68" y="211"/>
                    <a:pt x="73" y="213"/>
                    <a:pt x="71" y="214"/>
                  </a:cubicBezTo>
                  <a:cubicBezTo>
                    <a:pt x="70" y="216"/>
                    <a:pt x="70" y="214"/>
                    <a:pt x="68" y="216"/>
                  </a:cubicBezTo>
                  <a:cubicBezTo>
                    <a:pt x="67" y="217"/>
                    <a:pt x="70" y="216"/>
                    <a:pt x="68" y="217"/>
                  </a:cubicBezTo>
                  <a:cubicBezTo>
                    <a:pt x="67" y="217"/>
                    <a:pt x="68" y="219"/>
                    <a:pt x="68" y="217"/>
                  </a:cubicBezTo>
                  <a:cubicBezTo>
                    <a:pt x="67" y="217"/>
                    <a:pt x="65" y="217"/>
                    <a:pt x="67" y="219"/>
                  </a:cubicBezTo>
                  <a:cubicBezTo>
                    <a:pt x="68" y="219"/>
                    <a:pt x="65" y="221"/>
                    <a:pt x="68" y="221"/>
                  </a:cubicBezTo>
                  <a:cubicBezTo>
                    <a:pt x="71" y="221"/>
                    <a:pt x="65" y="222"/>
                    <a:pt x="67" y="222"/>
                  </a:cubicBezTo>
                  <a:cubicBezTo>
                    <a:pt x="67" y="222"/>
                    <a:pt x="73" y="221"/>
                    <a:pt x="74" y="221"/>
                  </a:cubicBezTo>
                  <a:cubicBezTo>
                    <a:pt x="77" y="221"/>
                    <a:pt x="74" y="222"/>
                    <a:pt x="71" y="222"/>
                  </a:cubicBezTo>
                  <a:cubicBezTo>
                    <a:pt x="68" y="224"/>
                    <a:pt x="67" y="222"/>
                    <a:pt x="65" y="224"/>
                  </a:cubicBezTo>
                  <a:cubicBezTo>
                    <a:pt x="62" y="225"/>
                    <a:pt x="67" y="224"/>
                    <a:pt x="67" y="225"/>
                  </a:cubicBezTo>
                  <a:cubicBezTo>
                    <a:pt x="67" y="227"/>
                    <a:pt x="64" y="225"/>
                    <a:pt x="64" y="228"/>
                  </a:cubicBezTo>
                  <a:cubicBezTo>
                    <a:pt x="62" y="230"/>
                    <a:pt x="61" y="228"/>
                    <a:pt x="61" y="230"/>
                  </a:cubicBezTo>
                  <a:cubicBezTo>
                    <a:pt x="62" y="233"/>
                    <a:pt x="62" y="231"/>
                    <a:pt x="64" y="233"/>
                  </a:cubicBezTo>
                  <a:cubicBezTo>
                    <a:pt x="64" y="235"/>
                    <a:pt x="61" y="235"/>
                    <a:pt x="61" y="236"/>
                  </a:cubicBezTo>
                  <a:cubicBezTo>
                    <a:pt x="62" y="236"/>
                    <a:pt x="62" y="238"/>
                    <a:pt x="59" y="238"/>
                  </a:cubicBezTo>
                  <a:cubicBezTo>
                    <a:pt x="58" y="238"/>
                    <a:pt x="58" y="239"/>
                    <a:pt x="56" y="239"/>
                  </a:cubicBezTo>
                  <a:cubicBezTo>
                    <a:pt x="55" y="239"/>
                    <a:pt x="55" y="241"/>
                    <a:pt x="53" y="241"/>
                  </a:cubicBezTo>
                  <a:cubicBezTo>
                    <a:pt x="52" y="241"/>
                    <a:pt x="50" y="241"/>
                    <a:pt x="50" y="241"/>
                  </a:cubicBezTo>
                  <a:cubicBezTo>
                    <a:pt x="50" y="242"/>
                    <a:pt x="50" y="241"/>
                    <a:pt x="53" y="241"/>
                  </a:cubicBezTo>
                  <a:cubicBezTo>
                    <a:pt x="55" y="242"/>
                    <a:pt x="52" y="244"/>
                    <a:pt x="55" y="242"/>
                  </a:cubicBezTo>
                  <a:cubicBezTo>
                    <a:pt x="56" y="241"/>
                    <a:pt x="56" y="242"/>
                    <a:pt x="55" y="242"/>
                  </a:cubicBezTo>
                  <a:cubicBezTo>
                    <a:pt x="53" y="244"/>
                    <a:pt x="56" y="244"/>
                    <a:pt x="56" y="245"/>
                  </a:cubicBezTo>
                  <a:cubicBezTo>
                    <a:pt x="55" y="247"/>
                    <a:pt x="55" y="247"/>
                    <a:pt x="53" y="247"/>
                  </a:cubicBezTo>
                  <a:cubicBezTo>
                    <a:pt x="52" y="247"/>
                    <a:pt x="52" y="244"/>
                    <a:pt x="50" y="244"/>
                  </a:cubicBezTo>
                  <a:cubicBezTo>
                    <a:pt x="49" y="245"/>
                    <a:pt x="50" y="245"/>
                    <a:pt x="50" y="245"/>
                  </a:cubicBezTo>
                  <a:cubicBezTo>
                    <a:pt x="47" y="245"/>
                    <a:pt x="47" y="247"/>
                    <a:pt x="47" y="249"/>
                  </a:cubicBezTo>
                  <a:cubicBezTo>
                    <a:pt x="47" y="250"/>
                    <a:pt x="44" y="249"/>
                    <a:pt x="44" y="250"/>
                  </a:cubicBezTo>
                  <a:cubicBezTo>
                    <a:pt x="42" y="255"/>
                    <a:pt x="39" y="253"/>
                    <a:pt x="39" y="256"/>
                  </a:cubicBezTo>
                  <a:cubicBezTo>
                    <a:pt x="38" y="258"/>
                    <a:pt x="41" y="256"/>
                    <a:pt x="41" y="256"/>
                  </a:cubicBezTo>
                  <a:cubicBezTo>
                    <a:pt x="41" y="258"/>
                    <a:pt x="42" y="258"/>
                    <a:pt x="42" y="258"/>
                  </a:cubicBezTo>
                  <a:cubicBezTo>
                    <a:pt x="42" y="259"/>
                    <a:pt x="45" y="259"/>
                    <a:pt x="50" y="256"/>
                  </a:cubicBezTo>
                  <a:cubicBezTo>
                    <a:pt x="55" y="253"/>
                    <a:pt x="47" y="255"/>
                    <a:pt x="50" y="253"/>
                  </a:cubicBezTo>
                  <a:cubicBezTo>
                    <a:pt x="53" y="252"/>
                    <a:pt x="52" y="252"/>
                    <a:pt x="53" y="252"/>
                  </a:cubicBezTo>
                  <a:cubicBezTo>
                    <a:pt x="56" y="253"/>
                    <a:pt x="49" y="253"/>
                    <a:pt x="53" y="255"/>
                  </a:cubicBezTo>
                  <a:cubicBezTo>
                    <a:pt x="56" y="255"/>
                    <a:pt x="53" y="256"/>
                    <a:pt x="50" y="258"/>
                  </a:cubicBezTo>
                  <a:cubicBezTo>
                    <a:pt x="47" y="259"/>
                    <a:pt x="50" y="258"/>
                    <a:pt x="49" y="259"/>
                  </a:cubicBezTo>
                  <a:cubicBezTo>
                    <a:pt x="49" y="259"/>
                    <a:pt x="52" y="259"/>
                    <a:pt x="50" y="261"/>
                  </a:cubicBezTo>
                  <a:cubicBezTo>
                    <a:pt x="49" y="261"/>
                    <a:pt x="45" y="259"/>
                    <a:pt x="42" y="261"/>
                  </a:cubicBezTo>
                  <a:cubicBezTo>
                    <a:pt x="41" y="262"/>
                    <a:pt x="42" y="261"/>
                    <a:pt x="41" y="259"/>
                  </a:cubicBezTo>
                  <a:cubicBezTo>
                    <a:pt x="39" y="256"/>
                    <a:pt x="39" y="258"/>
                    <a:pt x="38" y="258"/>
                  </a:cubicBezTo>
                  <a:cubicBezTo>
                    <a:pt x="35" y="259"/>
                    <a:pt x="36" y="261"/>
                    <a:pt x="36" y="259"/>
                  </a:cubicBezTo>
                  <a:cubicBezTo>
                    <a:pt x="35" y="259"/>
                    <a:pt x="33" y="261"/>
                    <a:pt x="30" y="261"/>
                  </a:cubicBezTo>
                  <a:cubicBezTo>
                    <a:pt x="27" y="262"/>
                    <a:pt x="35" y="264"/>
                    <a:pt x="30" y="264"/>
                  </a:cubicBezTo>
                  <a:cubicBezTo>
                    <a:pt x="26" y="264"/>
                    <a:pt x="32" y="266"/>
                    <a:pt x="27" y="266"/>
                  </a:cubicBezTo>
                  <a:cubicBezTo>
                    <a:pt x="23" y="264"/>
                    <a:pt x="29" y="266"/>
                    <a:pt x="26" y="267"/>
                  </a:cubicBezTo>
                  <a:cubicBezTo>
                    <a:pt x="23" y="267"/>
                    <a:pt x="20" y="266"/>
                    <a:pt x="18" y="267"/>
                  </a:cubicBezTo>
                  <a:cubicBezTo>
                    <a:pt x="18" y="267"/>
                    <a:pt x="18" y="270"/>
                    <a:pt x="21" y="269"/>
                  </a:cubicBezTo>
                  <a:cubicBezTo>
                    <a:pt x="26" y="269"/>
                    <a:pt x="21" y="269"/>
                    <a:pt x="23" y="272"/>
                  </a:cubicBezTo>
                  <a:cubicBezTo>
                    <a:pt x="24" y="273"/>
                    <a:pt x="21" y="270"/>
                    <a:pt x="15" y="272"/>
                  </a:cubicBezTo>
                  <a:cubicBezTo>
                    <a:pt x="10" y="273"/>
                    <a:pt x="18" y="272"/>
                    <a:pt x="18" y="273"/>
                  </a:cubicBezTo>
                  <a:cubicBezTo>
                    <a:pt x="20" y="276"/>
                    <a:pt x="18" y="272"/>
                    <a:pt x="13" y="275"/>
                  </a:cubicBezTo>
                  <a:cubicBezTo>
                    <a:pt x="9" y="276"/>
                    <a:pt x="12" y="278"/>
                    <a:pt x="10" y="276"/>
                  </a:cubicBezTo>
                  <a:cubicBezTo>
                    <a:pt x="7" y="276"/>
                    <a:pt x="10" y="278"/>
                    <a:pt x="7" y="278"/>
                  </a:cubicBezTo>
                  <a:cubicBezTo>
                    <a:pt x="4" y="276"/>
                    <a:pt x="3" y="276"/>
                    <a:pt x="4" y="278"/>
                  </a:cubicBezTo>
                  <a:cubicBezTo>
                    <a:pt x="6" y="280"/>
                    <a:pt x="1" y="278"/>
                    <a:pt x="3" y="280"/>
                  </a:cubicBezTo>
                  <a:cubicBezTo>
                    <a:pt x="4" y="281"/>
                    <a:pt x="9" y="280"/>
                    <a:pt x="13" y="281"/>
                  </a:cubicBezTo>
                  <a:cubicBezTo>
                    <a:pt x="17" y="283"/>
                    <a:pt x="12" y="281"/>
                    <a:pt x="10" y="283"/>
                  </a:cubicBezTo>
                  <a:cubicBezTo>
                    <a:pt x="10" y="283"/>
                    <a:pt x="9" y="280"/>
                    <a:pt x="4" y="283"/>
                  </a:cubicBezTo>
                  <a:cubicBezTo>
                    <a:pt x="0" y="284"/>
                    <a:pt x="7" y="286"/>
                    <a:pt x="4" y="287"/>
                  </a:cubicBezTo>
                  <a:cubicBezTo>
                    <a:pt x="0" y="287"/>
                    <a:pt x="4" y="287"/>
                    <a:pt x="3" y="289"/>
                  </a:cubicBezTo>
                  <a:cubicBezTo>
                    <a:pt x="3" y="290"/>
                    <a:pt x="4" y="292"/>
                    <a:pt x="7" y="290"/>
                  </a:cubicBezTo>
                  <a:cubicBezTo>
                    <a:pt x="10" y="289"/>
                    <a:pt x="13" y="292"/>
                    <a:pt x="15" y="290"/>
                  </a:cubicBezTo>
                  <a:cubicBezTo>
                    <a:pt x="15" y="287"/>
                    <a:pt x="17" y="290"/>
                    <a:pt x="20" y="290"/>
                  </a:cubicBezTo>
                  <a:cubicBezTo>
                    <a:pt x="23" y="289"/>
                    <a:pt x="24" y="290"/>
                    <a:pt x="21" y="290"/>
                  </a:cubicBezTo>
                  <a:cubicBezTo>
                    <a:pt x="17" y="292"/>
                    <a:pt x="23" y="295"/>
                    <a:pt x="18" y="292"/>
                  </a:cubicBezTo>
                  <a:cubicBezTo>
                    <a:pt x="15" y="289"/>
                    <a:pt x="15" y="294"/>
                    <a:pt x="13" y="292"/>
                  </a:cubicBezTo>
                  <a:cubicBezTo>
                    <a:pt x="10" y="290"/>
                    <a:pt x="7" y="294"/>
                    <a:pt x="6" y="292"/>
                  </a:cubicBezTo>
                  <a:cubicBezTo>
                    <a:pt x="3" y="292"/>
                    <a:pt x="3" y="292"/>
                    <a:pt x="3" y="294"/>
                  </a:cubicBezTo>
                  <a:cubicBezTo>
                    <a:pt x="3" y="297"/>
                    <a:pt x="6" y="294"/>
                    <a:pt x="6" y="297"/>
                  </a:cubicBezTo>
                  <a:cubicBezTo>
                    <a:pt x="6" y="298"/>
                    <a:pt x="3" y="294"/>
                    <a:pt x="3" y="297"/>
                  </a:cubicBezTo>
                  <a:cubicBezTo>
                    <a:pt x="4" y="300"/>
                    <a:pt x="6" y="297"/>
                    <a:pt x="6" y="298"/>
                  </a:cubicBezTo>
                  <a:cubicBezTo>
                    <a:pt x="6" y="301"/>
                    <a:pt x="3" y="301"/>
                    <a:pt x="3" y="301"/>
                  </a:cubicBezTo>
                  <a:cubicBezTo>
                    <a:pt x="6" y="303"/>
                    <a:pt x="6" y="304"/>
                    <a:pt x="7" y="303"/>
                  </a:cubicBezTo>
                  <a:cubicBezTo>
                    <a:pt x="7" y="301"/>
                    <a:pt x="7" y="304"/>
                    <a:pt x="9" y="304"/>
                  </a:cubicBezTo>
                  <a:cubicBezTo>
                    <a:pt x="9" y="303"/>
                    <a:pt x="7" y="306"/>
                    <a:pt x="9" y="306"/>
                  </a:cubicBezTo>
                  <a:cubicBezTo>
                    <a:pt x="10" y="306"/>
                    <a:pt x="9" y="303"/>
                    <a:pt x="12" y="303"/>
                  </a:cubicBezTo>
                  <a:cubicBezTo>
                    <a:pt x="13" y="301"/>
                    <a:pt x="10" y="306"/>
                    <a:pt x="9" y="308"/>
                  </a:cubicBezTo>
                  <a:cubicBezTo>
                    <a:pt x="6" y="308"/>
                    <a:pt x="10" y="308"/>
                    <a:pt x="9" y="309"/>
                  </a:cubicBezTo>
                  <a:cubicBezTo>
                    <a:pt x="7" y="311"/>
                    <a:pt x="9" y="308"/>
                    <a:pt x="6" y="311"/>
                  </a:cubicBezTo>
                  <a:cubicBezTo>
                    <a:pt x="3" y="314"/>
                    <a:pt x="6" y="317"/>
                    <a:pt x="7" y="315"/>
                  </a:cubicBezTo>
                  <a:cubicBezTo>
                    <a:pt x="7" y="314"/>
                    <a:pt x="9" y="315"/>
                    <a:pt x="9" y="314"/>
                  </a:cubicBezTo>
                  <a:cubicBezTo>
                    <a:pt x="10" y="312"/>
                    <a:pt x="12" y="314"/>
                    <a:pt x="10" y="315"/>
                  </a:cubicBezTo>
                  <a:cubicBezTo>
                    <a:pt x="9" y="315"/>
                    <a:pt x="12" y="315"/>
                    <a:pt x="10" y="317"/>
                  </a:cubicBezTo>
                  <a:cubicBezTo>
                    <a:pt x="9" y="318"/>
                    <a:pt x="12" y="318"/>
                    <a:pt x="10" y="320"/>
                  </a:cubicBezTo>
                  <a:cubicBezTo>
                    <a:pt x="7" y="320"/>
                    <a:pt x="7" y="317"/>
                    <a:pt x="7" y="320"/>
                  </a:cubicBezTo>
                  <a:cubicBezTo>
                    <a:pt x="6" y="323"/>
                    <a:pt x="6" y="323"/>
                    <a:pt x="7" y="323"/>
                  </a:cubicBezTo>
                  <a:cubicBezTo>
                    <a:pt x="9" y="326"/>
                    <a:pt x="10" y="325"/>
                    <a:pt x="10" y="326"/>
                  </a:cubicBezTo>
                  <a:cubicBezTo>
                    <a:pt x="12" y="328"/>
                    <a:pt x="13" y="328"/>
                    <a:pt x="15" y="329"/>
                  </a:cubicBezTo>
                  <a:cubicBezTo>
                    <a:pt x="17" y="329"/>
                    <a:pt x="15" y="329"/>
                    <a:pt x="17" y="331"/>
                  </a:cubicBezTo>
                  <a:cubicBezTo>
                    <a:pt x="17" y="332"/>
                    <a:pt x="17" y="329"/>
                    <a:pt x="18" y="331"/>
                  </a:cubicBezTo>
                  <a:cubicBezTo>
                    <a:pt x="20" y="331"/>
                    <a:pt x="18" y="332"/>
                    <a:pt x="20" y="331"/>
                  </a:cubicBezTo>
                  <a:cubicBezTo>
                    <a:pt x="23" y="331"/>
                    <a:pt x="27" y="331"/>
                    <a:pt x="29" y="329"/>
                  </a:cubicBezTo>
                  <a:cubicBezTo>
                    <a:pt x="30" y="329"/>
                    <a:pt x="32" y="328"/>
                    <a:pt x="33" y="325"/>
                  </a:cubicBezTo>
                  <a:cubicBezTo>
                    <a:pt x="35" y="323"/>
                    <a:pt x="36" y="325"/>
                    <a:pt x="36" y="323"/>
                  </a:cubicBezTo>
                  <a:cubicBezTo>
                    <a:pt x="36" y="321"/>
                    <a:pt x="39" y="323"/>
                    <a:pt x="38" y="321"/>
                  </a:cubicBezTo>
                  <a:cubicBezTo>
                    <a:pt x="36" y="320"/>
                    <a:pt x="41" y="321"/>
                    <a:pt x="39" y="318"/>
                  </a:cubicBezTo>
                  <a:cubicBezTo>
                    <a:pt x="39" y="317"/>
                    <a:pt x="41" y="320"/>
                    <a:pt x="42" y="318"/>
                  </a:cubicBezTo>
                  <a:cubicBezTo>
                    <a:pt x="44" y="318"/>
                    <a:pt x="45" y="320"/>
                    <a:pt x="45" y="317"/>
                  </a:cubicBezTo>
                  <a:cubicBezTo>
                    <a:pt x="45" y="314"/>
                    <a:pt x="49" y="315"/>
                    <a:pt x="45" y="314"/>
                  </a:cubicBezTo>
                  <a:cubicBezTo>
                    <a:pt x="45" y="312"/>
                    <a:pt x="44" y="311"/>
                    <a:pt x="47" y="312"/>
                  </a:cubicBezTo>
                  <a:cubicBezTo>
                    <a:pt x="49" y="314"/>
                    <a:pt x="47" y="309"/>
                    <a:pt x="49" y="311"/>
                  </a:cubicBezTo>
                  <a:cubicBezTo>
                    <a:pt x="49" y="314"/>
                    <a:pt x="47" y="312"/>
                    <a:pt x="49" y="314"/>
                  </a:cubicBezTo>
                  <a:cubicBezTo>
                    <a:pt x="49" y="315"/>
                    <a:pt x="47" y="317"/>
                    <a:pt x="50" y="317"/>
                  </a:cubicBezTo>
                  <a:cubicBezTo>
                    <a:pt x="52" y="317"/>
                    <a:pt x="50" y="317"/>
                    <a:pt x="53" y="317"/>
                  </a:cubicBezTo>
                  <a:cubicBezTo>
                    <a:pt x="53" y="317"/>
                    <a:pt x="53" y="318"/>
                    <a:pt x="55" y="320"/>
                  </a:cubicBezTo>
                  <a:cubicBezTo>
                    <a:pt x="55" y="321"/>
                    <a:pt x="58" y="318"/>
                    <a:pt x="56" y="314"/>
                  </a:cubicBezTo>
                  <a:cubicBezTo>
                    <a:pt x="55" y="311"/>
                    <a:pt x="58" y="311"/>
                    <a:pt x="58" y="309"/>
                  </a:cubicBezTo>
                  <a:cubicBezTo>
                    <a:pt x="56" y="306"/>
                    <a:pt x="59" y="309"/>
                    <a:pt x="61" y="306"/>
                  </a:cubicBezTo>
                  <a:cubicBezTo>
                    <a:pt x="64" y="303"/>
                    <a:pt x="61" y="303"/>
                    <a:pt x="62" y="301"/>
                  </a:cubicBezTo>
                  <a:cubicBezTo>
                    <a:pt x="65" y="300"/>
                    <a:pt x="59" y="294"/>
                    <a:pt x="61" y="292"/>
                  </a:cubicBezTo>
                  <a:cubicBezTo>
                    <a:pt x="61" y="290"/>
                    <a:pt x="64" y="294"/>
                    <a:pt x="64" y="290"/>
                  </a:cubicBezTo>
                  <a:cubicBezTo>
                    <a:pt x="65" y="289"/>
                    <a:pt x="67" y="287"/>
                    <a:pt x="62" y="286"/>
                  </a:cubicBezTo>
                  <a:cubicBezTo>
                    <a:pt x="56" y="283"/>
                    <a:pt x="62" y="278"/>
                    <a:pt x="61" y="273"/>
                  </a:cubicBezTo>
                  <a:cubicBezTo>
                    <a:pt x="58" y="270"/>
                    <a:pt x="61" y="270"/>
                    <a:pt x="59" y="269"/>
                  </a:cubicBezTo>
                  <a:cubicBezTo>
                    <a:pt x="58" y="267"/>
                    <a:pt x="61" y="267"/>
                    <a:pt x="59" y="264"/>
                  </a:cubicBezTo>
                  <a:cubicBezTo>
                    <a:pt x="56" y="261"/>
                    <a:pt x="61" y="261"/>
                    <a:pt x="59" y="259"/>
                  </a:cubicBezTo>
                  <a:cubicBezTo>
                    <a:pt x="59" y="256"/>
                    <a:pt x="65" y="253"/>
                    <a:pt x="67" y="252"/>
                  </a:cubicBezTo>
                  <a:cubicBezTo>
                    <a:pt x="70" y="250"/>
                    <a:pt x="74" y="255"/>
                    <a:pt x="76" y="249"/>
                  </a:cubicBezTo>
                  <a:cubicBezTo>
                    <a:pt x="77" y="245"/>
                    <a:pt x="74" y="247"/>
                    <a:pt x="73" y="245"/>
                  </a:cubicBezTo>
                  <a:cubicBezTo>
                    <a:pt x="70" y="244"/>
                    <a:pt x="77" y="239"/>
                    <a:pt x="77" y="238"/>
                  </a:cubicBezTo>
                  <a:cubicBezTo>
                    <a:pt x="77" y="235"/>
                    <a:pt x="79" y="236"/>
                    <a:pt x="79" y="233"/>
                  </a:cubicBezTo>
                  <a:cubicBezTo>
                    <a:pt x="77" y="228"/>
                    <a:pt x="80" y="230"/>
                    <a:pt x="77" y="224"/>
                  </a:cubicBezTo>
                  <a:cubicBezTo>
                    <a:pt x="77" y="222"/>
                    <a:pt x="88" y="224"/>
                    <a:pt x="85" y="221"/>
                  </a:cubicBezTo>
                  <a:cubicBezTo>
                    <a:pt x="84" y="217"/>
                    <a:pt x="87" y="219"/>
                    <a:pt x="88" y="214"/>
                  </a:cubicBezTo>
                  <a:cubicBezTo>
                    <a:pt x="91" y="211"/>
                    <a:pt x="93" y="213"/>
                    <a:pt x="93" y="210"/>
                  </a:cubicBezTo>
                  <a:cubicBezTo>
                    <a:pt x="94" y="208"/>
                    <a:pt x="91" y="207"/>
                    <a:pt x="91" y="205"/>
                  </a:cubicBezTo>
                  <a:cubicBezTo>
                    <a:pt x="91" y="203"/>
                    <a:pt x="93" y="205"/>
                    <a:pt x="96" y="200"/>
                  </a:cubicBezTo>
                  <a:cubicBezTo>
                    <a:pt x="96" y="197"/>
                    <a:pt x="99" y="197"/>
                    <a:pt x="100" y="196"/>
                  </a:cubicBezTo>
                  <a:cubicBezTo>
                    <a:pt x="102" y="196"/>
                    <a:pt x="103" y="199"/>
                    <a:pt x="106" y="197"/>
                  </a:cubicBezTo>
                  <a:cubicBezTo>
                    <a:pt x="109" y="196"/>
                    <a:pt x="105" y="191"/>
                    <a:pt x="106" y="190"/>
                  </a:cubicBezTo>
                  <a:cubicBezTo>
                    <a:pt x="111" y="186"/>
                    <a:pt x="119" y="194"/>
                    <a:pt x="123" y="191"/>
                  </a:cubicBezTo>
                  <a:cubicBezTo>
                    <a:pt x="126" y="190"/>
                    <a:pt x="119" y="191"/>
                    <a:pt x="123" y="188"/>
                  </a:cubicBezTo>
                  <a:cubicBezTo>
                    <a:pt x="128" y="183"/>
                    <a:pt x="119" y="182"/>
                    <a:pt x="128" y="182"/>
                  </a:cubicBezTo>
                  <a:cubicBezTo>
                    <a:pt x="128" y="180"/>
                    <a:pt x="131" y="183"/>
                    <a:pt x="131" y="182"/>
                  </a:cubicBezTo>
                  <a:cubicBezTo>
                    <a:pt x="131" y="182"/>
                    <a:pt x="129" y="180"/>
                    <a:pt x="131" y="179"/>
                  </a:cubicBezTo>
                  <a:cubicBezTo>
                    <a:pt x="134" y="177"/>
                    <a:pt x="137" y="180"/>
                    <a:pt x="140" y="183"/>
                  </a:cubicBezTo>
                  <a:cubicBezTo>
                    <a:pt x="143" y="186"/>
                    <a:pt x="138" y="186"/>
                    <a:pt x="143" y="186"/>
                  </a:cubicBezTo>
                  <a:cubicBezTo>
                    <a:pt x="149" y="186"/>
                    <a:pt x="146" y="188"/>
                    <a:pt x="149" y="188"/>
                  </a:cubicBezTo>
                  <a:cubicBezTo>
                    <a:pt x="154" y="186"/>
                    <a:pt x="152" y="185"/>
                    <a:pt x="154" y="185"/>
                  </a:cubicBezTo>
                  <a:cubicBezTo>
                    <a:pt x="155" y="186"/>
                    <a:pt x="158" y="186"/>
                    <a:pt x="161" y="190"/>
                  </a:cubicBezTo>
                  <a:cubicBezTo>
                    <a:pt x="161" y="188"/>
                    <a:pt x="163" y="190"/>
                    <a:pt x="163" y="186"/>
                  </a:cubicBezTo>
                  <a:cubicBezTo>
                    <a:pt x="164" y="183"/>
                    <a:pt x="170" y="185"/>
                    <a:pt x="167" y="182"/>
                  </a:cubicBezTo>
                  <a:cubicBezTo>
                    <a:pt x="166" y="179"/>
                    <a:pt x="169" y="179"/>
                    <a:pt x="169" y="176"/>
                  </a:cubicBezTo>
                  <a:cubicBezTo>
                    <a:pt x="169" y="174"/>
                    <a:pt x="170" y="171"/>
                    <a:pt x="173" y="169"/>
                  </a:cubicBezTo>
                  <a:cubicBezTo>
                    <a:pt x="177" y="168"/>
                    <a:pt x="175" y="171"/>
                    <a:pt x="181" y="168"/>
                  </a:cubicBezTo>
                  <a:cubicBezTo>
                    <a:pt x="184" y="166"/>
                    <a:pt x="184" y="166"/>
                    <a:pt x="186" y="169"/>
                  </a:cubicBezTo>
                  <a:cubicBezTo>
                    <a:pt x="187" y="171"/>
                    <a:pt x="195" y="172"/>
                    <a:pt x="196" y="176"/>
                  </a:cubicBezTo>
                  <a:cubicBezTo>
                    <a:pt x="196" y="177"/>
                    <a:pt x="189" y="180"/>
                    <a:pt x="193" y="182"/>
                  </a:cubicBezTo>
                  <a:cubicBezTo>
                    <a:pt x="195" y="183"/>
                    <a:pt x="195" y="182"/>
                    <a:pt x="196" y="179"/>
                  </a:cubicBezTo>
                  <a:close/>
                  <a:moveTo>
                    <a:pt x="154" y="157"/>
                  </a:moveTo>
                  <a:cubicBezTo>
                    <a:pt x="157" y="159"/>
                    <a:pt x="155" y="160"/>
                    <a:pt x="154" y="160"/>
                  </a:cubicBezTo>
                  <a:cubicBezTo>
                    <a:pt x="152" y="162"/>
                    <a:pt x="151" y="157"/>
                    <a:pt x="154" y="157"/>
                  </a:cubicBezTo>
                  <a:close/>
                  <a:moveTo>
                    <a:pt x="149" y="163"/>
                  </a:moveTo>
                  <a:cubicBezTo>
                    <a:pt x="151" y="162"/>
                    <a:pt x="154" y="160"/>
                    <a:pt x="151" y="159"/>
                  </a:cubicBezTo>
                  <a:cubicBezTo>
                    <a:pt x="149" y="159"/>
                    <a:pt x="151" y="160"/>
                    <a:pt x="149" y="160"/>
                  </a:cubicBezTo>
                  <a:cubicBezTo>
                    <a:pt x="146" y="162"/>
                    <a:pt x="144" y="162"/>
                    <a:pt x="148" y="163"/>
                  </a:cubicBezTo>
                  <a:cubicBezTo>
                    <a:pt x="148" y="163"/>
                    <a:pt x="149" y="165"/>
                    <a:pt x="149" y="163"/>
                  </a:cubicBezTo>
                  <a:close/>
                  <a:moveTo>
                    <a:pt x="141" y="163"/>
                  </a:moveTo>
                  <a:cubicBezTo>
                    <a:pt x="144" y="162"/>
                    <a:pt x="146" y="163"/>
                    <a:pt x="146" y="163"/>
                  </a:cubicBezTo>
                  <a:cubicBezTo>
                    <a:pt x="148" y="165"/>
                    <a:pt x="140" y="165"/>
                    <a:pt x="141" y="163"/>
                  </a:cubicBezTo>
                  <a:close/>
                  <a:moveTo>
                    <a:pt x="144" y="160"/>
                  </a:moveTo>
                  <a:cubicBezTo>
                    <a:pt x="146" y="160"/>
                    <a:pt x="146" y="160"/>
                    <a:pt x="149" y="159"/>
                  </a:cubicBezTo>
                  <a:cubicBezTo>
                    <a:pt x="152" y="155"/>
                    <a:pt x="151" y="155"/>
                    <a:pt x="148" y="155"/>
                  </a:cubicBezTo>
                  <a:cubicBezTo>
                    <a:pt x="146" y="157"/>
                    <a:pt x="149" y="157"/>
                    <a:pt x="148" y="157"/>
                  </a:cubicBezTo>
                  <a:cubicBezTo>
                    <a:pt x="146" y="159"/>
                    <a:pt x="144" y="157"/>
                    <a:pt x="144" y="159"/>
                  </a:cubicBezTo>
                  <a:cubicBezTo>
                    <a:pt x="144" y="160"/>
                    <a:pt x="144" y="157"/>
                    <a:pt x="143" y="159"/>
                  </a:cubicBezTo>
                  <a:cubicBezTo>
                    <a:pt x="140" y="159"/>
                    <a:pt x="137" y="160"/>
                    <a:pt x="140" y="160"/>
                  </a:cubicBezTo>
                  <a:cubicBezTo>
                    <a:pt x="141" y="160"/>
                    <a:pt x="138" y="162"/>
                    <a:pt x="141" y="162"/>
                  </a:cubicBezTo>
                  <a:cubicBezTo>
                    <a:pt x="143" y="160"/>
                    <a:pt x="143" y="160"/>
                    <a:pt x="144" y="160"/>
                  </a:cubicBezTo>
                  <a:close/>
                  <a:moveTo>
                    <a:pt x="128" y="168"/>
                  </a:moveTo>
                  <a:cubicBezTo>
                    <a:pt x="129" y="168"/>
                    <a:pt x="129" y="168"/>
                    <a:pt x="129" y="166"/>
                  </a:cubicBezTo>
                  <a:cubicBezTo>
                    <a:pt x="129" y="165"/>
                    <a:pt x="129" y="163"/>
                    <a:pt x="126" y="165"/>
                  </a:cubicBezTo>
                  <a:cubicBezTo>
                    <a:pt x="125" y="166"/>
                    <a:pt x="125" y="166"/>
                    <a:pt x="128" y="168"/>
                  </a:cubicBezTo>
                  <a:close/>
                  <a:moveTo>
                    <a:pt x="122" y="165"/>
                  </a:moveTo>
                  <a:cubicBezTo>
                    <a:pt x="120" y="165"/>
                    <a:pt x="120" y="163"/>
                    <a:pt x="120" y="165"/>
                  </a:cubicBezTo>
                  <a:cubicBezTo>
                    <a:pt x="119" y="166"/>
                    <a:pt x="122" y="168"/>
                    <a:pt x="123" y="166"/>
                  </a:cubicBezTo>
                  <a:cubicBezTo>
                    <a:pt x="125" y="166"/>
                    <a:pt x="123" y="166"/>
                    <a:pt x="122" y="165"/>
                  </a:cubicBezTo>
                  <a:close/>
                  <a:moveTo>
                    <a:pt x="154" y="154"/>
                  </a:moveTo>
                  <a:cubicBezTo>
                    <a:pt x="155" y="154"/>
                    <a:pt x="155" y="154"/>
                    <a:pt x="155" y="154"/>
                  </a:cubicBezTo>
                  <a:cubicBezTo>
                    <a:pt x="157" y="155"/>
                    <a:pt x="155" y="155"/>
                    <a:pt x="154" y="154"/>
                  </a:cubicBezTo>
                  <a:close/>
                  <a:moveTo>
                    <a:pt x="128" y="169"/>
                  </a:moveTo>
                  <a:cubicBezTo>
                    <a:pt x="129" y="169"/>
                    <a:pt x="128" y="171"/>
                    <a:pt x="128" y="171"/>
                  </a:cubicBezTo>
                  <a:cubicBezTo>
                    <a:pt x="126" y="171"/>
                    <a:pt x="128" y="168"/>
                    <a:pt x="128" y="169"/>
                  </a:cubicBezTo>
                  <a:close/>
                  <a:moveTo>
                    <a:pt x="129" y="168"/>
                  </a:moveTo>
                  <a:cubicBezTo>
                    <a:pt x="129" y="166"/>
                    <a:pt x="132" y="168"/>
                    <a:pt x="131" y="169"/>
                  </a:cubicBezTo>
                  <a:cubicBezTo>
                    <a:pt x="129" y="169"/>
                    <a:pt x="129" y="169"/>
                    <a:pt x="129" y="168"/>
                  </a:cubicBezTo>
                  <a:close/>
                  <a:moveTo>
                    <a:pt x="119" y="169"/>
                  </a:moveTo>
                  <a:cubicBezTo>
                    <a:pt x="120" y="168"/>
                    <a:pt x="122" y="168"/>
                    <a:pt x="122" y="168"/>
                  </a:cubicBezTo>
                  <a:cubicBezTo>
                    <a:pt x="122" y="169"/>
                    <a:pt x="119" y="171"/>
                    <a:pt x="119" y="169"/>
                  </a:cubicBezTo>
                  <a:close/>
                  <a:moveTo>
                    <a:pt x="119" y="169"/>
                  </a:moveTo>
                  <a:cubicBezTo>
                    <a:pt x="120" y="168"/>
                    <a:pt x="120" y="168"/>
                    <a:pt x="120" y="168"/>
                  </a:cubicBezTo>
                  <a:cubicBezTo>
                    <a:pt x="119" y="168"/>
                    <a:pt x="119" y="168"/>
                    <a:pt x="117" y="168"/>
                  </a:cubicBezTo>
                  <a:cubicBezTo>
                    <a:pt x="116" y="166"/>
                    <a:pt x="116" y="168"/>
                    <a:pt x="116" y="168"/>
                  </a:cubicBezTo>
                  <a:cubicBezTo>
                    <a:pt x="114" y="168"/>
                    <a:pt x="114" y="168"/>
                    <a:pt x="112" y="169"/>
                  </a:cubicBezTo>
                  <a:cubicBezTo>
                    <a:pt x="112" y="169"/>
                    <a:pt x="114" y="169"/>
                    <a:pt x="116" y="171"/>
                  </a:cubicBezTo>
                  <a:cubicBezTo>
                    <a:pt x="117" y="171"/>
                    <a:pt x="117" y="171"/>
                    <a:pt x="119" y="169"/>
                  </a:cubicBezTo>
                  <a:close/>
                  <a:moveTo>
                    <a:pt x="116" y="166"/>
                  </a:moveTo>
                  <a:cubicBezTo>
                    <a:pt x="114" y="166"/>
                    <a:pt x="116" y="165"/>
                    <a:pt x="117" y="165"/>
                  </a:cubicBezTo>
                  <a:cubicBezTo>
                    <a:pt x="117" y="165"/>
                    <a:pt x="117" y="166"/>
                    <a:pt x="116" y="166"/>
                  </a:cubicBezTo>
                  <a:close/>
                  <a:moveTo>
                    <a:pt x="114" y="166"/>
                  </a:moveTo>
                  <a:cubicBezTo>
                    <a:pt x="114" y="166"/>
                    <a:pt x="114" y="166"/>
                    <a:pt x="112" y="166"/>
                  </a:cubicBezTo>
                  <a:cubicBezTo>
                    <a:pt x="112" y="166"/>
                    <a:pt x="112" y="166"/>
                    <a:pt x="112" y="168"/>
                  </a:cubicBezTo>
                  <a:cubicBezTo>
                    <a:pt x="112" y="169"/>
                    <a:pt x="114" y="166"/>
                    <a:pt x="114" y="166"/>
                  </a:cubicBezTo>
                  <a:close/>
                  <a:moveTo>
                    <a:pt x="112" y="174"/>
                  </a:moveTo>
                  <a:cubicBezTo>
                    <a:pt x="112" y="172"/>
                    <a:pt x="117" y="172"/>
                    <a:pt x="114" y="171"/>
                  </a:cubicBezTo>
                  <a:cubicBezTo>
                    <a:pt x="111" y="169"/>
                    <a:pt x="112" y="171"/>
                    <a:pt x="112" y="171"/>
                  </a:cubicBezTo>
                  <a:cubicBezTo>
                    <a:pt x="111" y="171"/>
                    <a:pt x="111" y="172"/>
                    <a:pt x="111" y="171"/>
                  </a:cubicBezTo>
                  <a:cubicBezTo>
                    <a:pt x="109" y="171"/>
                    <a:pt x="109" y="171"/>
                    <a:pt x="109" y="172"/>
                  </a:cubicBezTo>
                  <a:cubicBezTo>
                    <a:pt x="108" y="174"/>
                    <a:pt x="108" y="172"/>
                    <a:pt x="106" y="174"/>
                  </a:cubicBezTo>
                  <a:cubicBezTo>
                    <a:pt x="106" y="174"/>
                    <a:pt x="106" y="174"/>
                    <a:pt x="111" y="174"/>
                  </a:cubicBezTo>
                  <a:cubicBezTo>
                    <a:pt x="112" y="174"/>
                    <a:pt x="112" y="174"/>
                    <a:pt x="112" y="174"/>
                  </a:cubicBezTo>
                  <a:close/>
                  <a:moveTo>
                    <a:pt x="106" y="179"/>
                  </a:moveTo>
                  <a:cubicBezTo>
                    <a:pt x="105" y="177"/>
                    <a:pt x="106" y="177"/>
                    <a:pt x="106" y="177"/>
                  </a:cubicBezTo>
                  <a:cubicBezTo>
                    <a:pt x="106" y="176"/>
                    <a:pt x="108" y="174"/>
                    <a:pt x="106" y="176"/>
                  </a:cubicBezTo>
                  <a:cubicBezTo>
                    <a:pt x="106" y="176"/>
                    <a:pt x="106" y="174"/>
                    <a:pt x="105" y="174"/>
                  </a:cubicBezTo>
                  <a:cubicBezTo>
                    <a:pt x="105" y="176"/>
                    <a:pt x="105" y="172"/>
                    <a:pt x="103" y="174"/>
                  </a:cubicBezTo>
                  <a:cubicBezTo>
                    <a:pt x="103" y="176"/>
                    <a:pt x="102" y="174"/>
                    <a:pt x="102" y="174"/>
                  </a:cubicBezTo>
                  <a:cubicBezTo>
                    <a:pt x="102" y="176"/>
                    <a:pt x="102" y="174"/>
                    <a:pt x="100" y="176"/>
                  </a:cubicBezTo>
                  <a:cubicBezTo>
                    <a:pt x="99" y="176"/>
                    <a:pt x="102" y="176"/>
                    <a:pt x="102" y="177"/>
                  </a:cubicBezTo>
                  <a:cubicBezTo>
                    <a:pt x="102" y="177"/>
                    <a:pt x="97" y="177"/>
                    <a:pt x="99" y="177"/>
                  </a:cubicBezTo>
                  <a:cubicBezTo>
                    <a:pt x="100" y="179"/>
                    <a:pt x="97" y="177"/>
                    <a:pt x="99" y="179"/>
                  </a:cubicBezTo>
                  <a:cubicBezTo>
                    <a:pt x="99" y="179"/>
                    <a:pt x="97" y="179"/>
                    <a:pt x="99" y="180"/>
                  </a:cubicBezTo>
                  <a:cubicBezTo>
                    <a:pt x="99" y="180"/>
                    <a:pt x="96" y="182"/>
                    <a:pt x="99" y="182"/>
                  </a:cubicBezTo>
                  <a:cubicBezTo>
                    <a:pt x="100" y="182"/>
                    <a:pt x="99" y="183"/>
                    <a:pt x="100" y="182"/>
                  </a:cubicBezTo>
                  <a:cubicBezTo>
                    <a:pt x="102" y="182"/>
                    <a:pt x="102" y="180"/>
                    <a:pt x="102" y="180"/>
                  </a:cubicBezTo>
                  <a:cubicBezTo>
                    <a:pt x="103" y="180"/>
                    <a:pt x="102" y="182"/>
                    <a:pt x="105" y="180"/>
                  </a:cubicBezTo>
                  <a:cubicBezTo>
                    <a:pt x="106" y="180"/>
                    <a:pt x="106" y="180"/>
                    <a:pt x="106" y="179"/>
                  </a:cubicBezTo>
                  <a:close/>
                  <a:moveTo>
                    <a:pt x="100" y="185"/>
                  </a:moveTo>
                  <a:cubicBezTo>
                    <a:pt x="99" y="183"/>
                    <a:pt x="100" y="183"/>
                    <a:pt x="102" y="183"/>
                  </a:cubicBezTo>
                  <a:cubicBezTo>
                    <a:pt x="102" y="185"/>
                    <a:pt x="100" y="185"/>
                    <a:pt x="100" y="185"/>
                  </a:cubicBezTo>
                  <a:close/>
                  <a:moveTo>
                    <a:pt x="97" y="186"/>
                  </a:moveTo>
                  <a:cubicBezTo>
                    <a:pt x="97" y="185"/>
                    <a:pt x="100" y="186"/>
                    <a:pt x="99" y="186"/>
                  </a:cubicBezTo>
                  <a:cubicBezTo>
                    <a:pt x="97" y="186"/>
                    <a:pt x="96" y="186"/>
                    <a:pt x="97" y="186"/>
                  </a:cubicBezTo>
                  <a:close/>
                  <a:moveTo>
                    <a:pt x="82" y="199"/>
                  </a:moveTo>
                  <a:cubicBezTo>
                    <a:pt x="82" y="199"/>
                    <a:pt x="82" y="197"/>
                    <a:pt x="84" y="197"/>
                  </a:cubicBezTo>
                  <a:cubicBezTo>
                    <a:pt x="84" y="197"/>
                    <a:pt x="84" y="197"/>
                    <a:pt x="82" y="199"/>
                  </a:cubicBezTo>
                  <a:close/>
                  <a:moveTo>
                    <a:pt x="82" y="193"/>
                  </a:moveTo>
                  <a:cubicBezTo>
                    <a:pt x="84" y="191"/>
                    <a:pt x="82" y="191"/>
                    <a:pt x="82" y="191"/>
                  </a:cubicBezTo>
                  <a:cubicBezTo>
                    <a:pt x="82" y="191"/>
                    <a:pt x="80" y="191"/>
                    <a:pt x="79" y="191"/>
                  </a:cubicBezTo>
                  <a:cubicBezTo>
                    <a:pt x="77" y="191"/>
                    <a:pt x="79" y="193"/>
                    <a:pt x="77" y="193"/>
                  </a:cubicBezTo>
                  <a:cubicBezTo>
                    <a:pt x="76" y="193"/>
                    <a:pt x="77" y="193"/>
                    <a:pt x="76" y="194"/>
                  </a:cubicBezTo>
                  <a:cubicBezTo>
                    <a:pt x="76" y="194"/>
                    <a:pt x="76" y="196"/>
                    <a:pt x="79" y="194"/>
                  </a:cubicBezTo>
                  <a:cubicBezTo>
                    <a:pt x="79" y="194"/>
                    <a:pt x="80" y="194"/>
                    <a:pt x="82" y="193"/>
                  </a:cubicBezTo>
                  <a:close/>
                  <a:moveTo>
                    <a:pt x="85" y="188"/>
                  </a:moveTo>
                  <a:cubicBezTo>
                    <a:pt x="87" y="188"/>
                    <a:pt x="84" y="186"/>
                    <a:pt x="85" y="186"/>
                  </a:cubicBezTo>
                  <a:cubicBezTo>
                    <a:pt x="87" y="185"/>
                    <a:pt x="84" y="182"/>
                    <a:pt x="84" y="183"/>
                  </a:cubicBezTo>
                  <a:cubicBezTo>
                    <a:pt x="82" y="183"/>
                    <a:pt x="84" y="185"/>
                    <a:pt x="82" y="185"/>
                  </a:cubicBezTo>
                  <a:cubicBezTo>
                    <a:pt x="80" y="185"/>
                    <a:pt x="82" y="186"/>
                    <a:pt x="80" y="186"/>
                  </a:cubicBezTo>
                  <a:cubicBezTo>
                    <a:pt x="79" y="186"/>
                    <a:pt x="80" y="185"/>
                    <a:pt x="79" y="185"/>
                  </a:cubicBezTo>
                  <a:cubicBezTo>
                    <a:pt x="79" y="186"/>
                    <a:pt x="77" y="185"/>
                    <a:pt x="77" y="186"/>
                  </a:cubicBezTo>
                  <a:cubicBezTo>
                    <a:pt x="77" y="186"/>
                    <a:pt x="76" y="188"/>
                    <a:pt x="77" y="188"/>
                  </a:cubicBezTo>
                  <a:cubicBezTo>
                    <a:pt x="79" y="190"/>
                    <a:pt x="79" y="188"/>
                    <a:pt x="82" y="186"/>
                  </a:cubicBezTo>
                  <a:cubicBezTo>
                    <a:pt x="85" y="186"/>
                    <a:pt x="79" y="188"/>
                    <a:pt x="80" y="190"/>
                  </a:cubicBezTo>
                  <a:cubicBezTo>
                    <a:pt x="82" y="190"/>
                    <a:pt x="84" y="188"/>
                    <a:pt x="85" y="188"/>
                  </a:cubicBezTo>
                  <a:close/>
                  <a:moveTo>
                    <a:pt x="87" y="185"/>
                  </a:moveTo>
                  <a:cubicBezTo>
                    <a:pt x="87" y="185"/>
                    <a:pt x="87" y="183"/>
                    <a:pt x="88" y="183"/>
                  </a:cubicBezTo>
                  <a:cubicBezTo>
                    <a:pt x="90" y="183"/>
                    <a:pt x="90" y="182"/>
                    <a:pt x="91" y="180"/>
                  </a:cubicBezTo>
                  <a:cubicBezTo>
                    <a:pt x="91" y="179"/>
                    <a:pt x="91" y="177"/>
                    <a:pt x="90" y="179"/>
                  </a:cubicBezTo>
                  <a:cubicBezTo>
                    <a:pt x="88" y="180"/>
                    <a:pt x="87" y="180"/>
                    <a:pt x="87" y="183"/>
                  </a:cubicBezTo>
                  <a:cubicBezTo>
                    <a:pt x="85" y="183"/>
                    <a:pt x="85" y="183"/>
                    <a:pt x="87" y="185"/>
                  </a:cubicBezTo>
                  <a:close/>
                  <a:moveTo>
                    <a:pt x="93" y="183"/>
                  </a:moveTo>
                  <a:cubicBezTo>
                    <a:pt x="96" y="183"/>
                    <a:pt x="96" y="183"/>
                    <a:pt x="96" y="183"/>
                  </a:cubicBezTo>
                  <a:cubicBezTo>
                    <a:pt x="94" y="185"/>
                    <a:pt x="93" y="183"/>
                    <a:pt x="93" y="183"/>
                  </a:cubicBezTo>
                  <a:close/>
                  <a:moveTo>
                    <a:pt x="91" y="185"/>
                  </a:moveTo>
                  <a:cubicBezTo>
                    <a:pt x="91" y="185"/>
                    <a:pt x="93" y="186"/>
                    <a:pt x="90" y="188"/>
                  </a:cubicBezTo>
                  <a:cubicBezTo>
                    <a:pt x="88" y="190"/>
                    <a:pt x="91" y="186"/>
                    <a:pt x="90" y="186"/>
                  </a:cubicBezTo>
                  <a:cubicBezTo>
                    <a:pt x="88" y="186"/>
                    <a:pt x="91" y="185"/>
                    <a:pt x="90" y="183"/>
                  </a:cubicBezTo>
                  <a:cubicBezTo>
                    <a:pt x="88" y="183"/>
                    <a:pt x="87" y="185"/>
                    <a:pt x="87" y="186"/>
                  </a:cubicBezTo>
                  <a:cubicBezTo>
                    <a:pt x="85" y="188"/>
                    <a:pt x="88" y="190"/>
                    <a:pt x="85" y="190"/>
                  </a:cubicBezTo>
                  <a:cubicBezTo>
                    <a:pt x="84" y="190"/>
                    <a:pt x="85" y="190"/>
                    <a:pt x="84" y="193"/>
                  </a:cubicBezTo>
                  <a:cubicBezTo>
                    <a:pt x="82" y="194"/>
                    <a:pt x="85" y="191"/>
                    <a:pt x="87" y="193"/>
                  </a:cubicBezTo>
                  <a:cubicBezTo>
                    <a:pt x="88" y="194"/>
                    <a:pt x="88" y="191"/>
                    <a:pt x="88" y="191"/>
                  </a:cubicBezTo>
                  <a:cubicBezTo>
                    <a:pt x="90" y="193"/>
                    <a:pt x="90" y="193"/>
                    <a:pt x="90" y="191"/>
                  </a:cubicBezTo>
                  <a:cubicBezTo>
                    <a:pt x="91" y="190"/>
                    <a:pt x="91" y="190"/>
                    <a:pt x="93" y="190"/>
                  </a:cubicBezTo>
                  <a:cubicBezTo>
                    <a:pt x="96" y="188"/>
                    <a:pt x="94" y="185"/>
                    <a:pt x="93" y="185"/>
                  </a:cubicBezTo>
                  <a:cubicBezTo>
                    <a:pt x="93" y="183"/>
                    <a:pt x="93" y="183"/>
                    <a:pt x="91" y="185"/>
                  </a:cubicBezTo>
                  <a:close/>
                  <a:moveTo>
                    <a:pt x="91" y="191"/>
                  </a:moveTo>
                  <a:cubicBezTo>
                    <a:pt x="93" y="190"/>
                    <a:pt x="94" y="190"/>
                    <a:pt x="94" y="190"/>
                  </a:cubicBezTo>
                  <a:cubicBezTo>
                    <a:pt x="93" y="191"/>
                    <a:pt x="91" y="193"/>
                    <a:pt x="91" y="191"/>
                  </a:cubicBezTo>
                  <a:close/>
                  <a:moveTo>
                    <a:pt x="117" y="166"/>
                  </a:moveTo>
                  <a:cubicBezTo>
                    <a:pt x="119" y="165"/>
                    <a:pt x="120" y="166"/>
                    <a:pt x="120" y="166"/>
                  </a:cubicBezTo>
                  <a:cubicBezTo>
                    <a:pt x="119" y="166"/>
                    <a:pt x="117" y="166"/>
                    <a:pt x="117" y="166"/>
                  </a:cubicBezTo>
                  <a:close/>
                  <a:moveTo>
                    <a:pt x="74" y="193"/>
                  </a:moveTo>
                  <a:cubicBezTo>
                    <a:pt x="76" y="193"/>
                    <a:pt x="76" y="193"/>
                    <a:pt x="76" y="193"/>
                  </a:cubicBezTo>
                  <a:cubicBezTo>
                    <a:pt x="76" y="194"/>
                    <a:pt x="74" y="193"/>
                    <a:pt x="74" y="193"/>
                  </a:cubicBezTo>
                  <a:close/>
                  <a:moveTo>
                    <a:pt x="70" y="196"/>
                  </a:moveTo>
                  <a:cubicBezTo>
                    <a:pt x="70" y="196"/>
                    <a:pt x="70" y="197"/>
                    <a:pt x="71" y="196"/>
                  </a:cubicBezTo>
                  <a:cubicBezTo>
                    <a:pt x="71" y="196"/>
                    <a:pt x="71" y="196"/>
                    <a:pt x="73" y="196"/>
                  </a:cubicBezTo>
                  <a:cubicBezTo>
                    <a:pt x="73" y="196"/>
                    <a:pt x="73" y="194"/>
                    <a:pt x="74" y="194"/>
                  </a:cubicBezTo>
                  <a:cubicBezTo>
                    <a:pt x="76" y="194"/>
                    <a:pt x="74" y="194"/>
                    <a:pt x="73" y="193"/>
                  </a:cubicBezTo>
                  <a:cubicBezTo>
                    <a:pt x="71" y="193"/>
                    <a:pt x="71" y="193"/>
                    <a:pt x="70" y="194"/>
                  </a:cubicBezTo>
                  <a:cubicBezTo>
                    <a:pt x="70" y="196"/>
                    <a:pt x="71" y="196"/>
                    <a:pt x="70" y="196"/>
                  </a:cubicBezTo>
                  <a:close/>
                  <a:moveTo>
                    <a:pt x="70" y="196"/>
                  </a:moveTo>
                  <a:cubicBezTo>
                    <a:pt x="71" y="196"/>
                    <a:pt x="68" y="194"/>
                    <a:pt x="68" y="196"/>
                  </a:cubicBezTo>
                  <a:cubicBezTo>
                    <a:pt x="68" y="197"/>
                    <a:pt x="68" y="196"/>
                    <a:pt x="68" y="197"/>
                  </a:cubicBezTo>
                  <a:cubicBezTo>
                    <a:pt x="68" y="197"/>
                    <a:pt x="68" y="197"/>
                    <a:pt x="70" y="196"/>
                  </a:cubicBezTo>
                  <a:close/>
                  <a:moveTo>
                    <a:pt x="65" y="197"/>
                  </a:moveTo>
                  <a:cubicBezTo>
                    <a:pt x="65" y="200"/>
                    <a:pt x="65" y="200"/>
                    <a:pt x="67" y="199"/>
                  </a:cubicBezTo>
                  <a:cubicBezTo>
                    <a:pt x="67" y="197"/>
                    <a:pt x="67" y="197"/>
                    <a:pt x="67" y="196"/>
                  </a:cubicBezTo>
                  <a:cubicBezTo>
                    <a:pt x="67" y="196"/>
                    <a:pt x="67" y="196"/>
                    <a:pt x="65" y="197"/>
                  </a:cubicBezTo>
                  <a:close/>
                  <a:moveTo>
                    <a:pt x="87" y="197"/>
                  </a:moveTo>
                  <a:cubicBezTo>
                    <a:pt x="88" y="197"/>
                    <a:pt x="88" y="197"/>
                    <a:pt x="88" y="197"/>
                  </a:cubicBezTo>
                  <a:cubicBezTo>
                    <a:pt x="90" y="197"/>
                    <a:pt x="87" y="197"/>
                    <a:pt x="87" y="197"/>
                  </a:cubicBezTo>
                  <a:close/>
                  <a:moveTo>
                    <a:pt x="64" y="224"/>
                  </a:moveTo>
                  <a:cubicBezTo>
                    <a:pt x="64" y="222"/>
                    <a:pt x="62" y="222"/>
                    <a:pt x="62" y="222"/>
                  </a:cubicBezTo>
                  <a:cubicBezTo>
                    <a:pt x="62" y="224"/>
                    <a:pt x="61" y="225"/>
                    <a:pt x="62" y="225"/>
                  </a:cubicBezTo>
                  <a:cubicBezTo>
                    <a:pt x="62" y="224"/>
                    <a:pt x="64" y="225"/>
                    <a:pt x="64" y="224"/>
                  </a:cubicBezTo>
                  <a:close/>
                  <a:moveTo>
                    <a:pt x="64" y="227"/>
                  </a:moveTo>
                  <a:cubicBezTo>
                    <a:pt x="65" y="225"/>
                    <a:pt x="65" y="225"/>
                    <a:pt x="64" y="225"/>
                  </a:cubicBezTo>
                  <a:cubicBezTo>
                    <a:pt x="64" y="225"/>
                    <a:pt x="62" y="225"/>
                    <a:pt x="62" y="227"/>
                  </a:cubicBezTo>
                  <a:cubicBezTo>
                    <a:pt x="62" y="227"/>
                    <a:pt x="62" y="227"/>
                    <a:pt x="64" y="227"/>
                  </a:cubicBezTo>
                  <a:close/>
                  <a:moveTo>
                    <a:pt x="59" y="235"/>
                  </a:moveTo>
                  <a:cubicBezTo>
                    <a:pt x="59" y="236"/>
                    <a:pt x="58" y="236"/>
                    <a:pt x="59" y="236"/>
                  </a:cubicBezTo>
                  <a:cubicBezTo>
                    <a:pt x="61" y="236"/>
                    <a:pt x="59" y="235"/>
                    <a:pt x="61" y="235"/>
                  </a:cubicBezTo>
                  <a:cubicBezTo>
                    <a:pt x="62" y="235"/>
                    <a:pt x="62" y="235"/>
                    <a:pt x="62" y="233"/>
                  </a:cubicBezTo>
                  <a:cubicBezTo>
                    <a:pt x="61" y="231"/>
                    <a:pt x="61" y="231"/>
                    <a:pt x="61" y="233"/>
                  </a:cubicBezTo>
                  <a:cubicBezTo>
                    <a:pt x="61" y="233"/>
                    <a:pt x="59" y="233"/>
                    <a:pt x="59" y="235"/>
                  </a:cubicBezTo>
                  <a:close/>
                  <a:moveTo>
                    <a:pt x="56" y="230"/>
                  </a:moveTo>
                  <a:cubicBezTo>
                    <a:pt x="56" y="230"/>
                    <a:pt x="58" y="228"/>
                    <a:pt x="59" y="230"/>
                  </a:cubicBezTo>
                  <a:cubicBezTo>
                    <a:pt x="59" y="230"/>
                    <a:pt x="56" y="231"/>
                    <a:pt x="56" y="230"/>
                  </a:cubicBezTo>
                  <a:close/>
                  <a:moveTo>
                    <a:pt x="59" y="238"/>
                  </a:moveTo>
                  <a:cubicBezTo>
                    <a:pt x="58" y="238"/>
                    <a:pt x="59" y="238"/>
                    <a:pt x="61" y="238"/>
                  </a:cubicBezTo>
                  <a:cubicBezTo>
                    <a:pt x="62" y="236"/>
                    <a:pt x="61" y="236"/>
                    <a:pt x="59" y="236"/>
                  </a:cubicBezTo>
                  <a:cubicBezTo>
                    <a:pt x="59" y="238"/>
                    <a:pt x="59" y="236"/>
                    <a:pt x="59" y="238"/>
                  </a:cubicBezTo>
                  <a:close/>
                  <a:moveTo>
                    <a:pt x="55" y="238"/>
                  </a:moveTo>
                  <a:cubicBezTo>
                    <a:pt x="56" y="238"/>
                    <a:pt x="58" y="238"/>
                    <a:pt x="58" y="238"/>
                  </a:cubicBezTo>
                  <a:cubicBezTo>
                    <a:pt x="56" y="238"/>
                    <a:pt x="55" y="238"/>
                    <a:pt x="55" y="238"/>
                  </a:cubicBezTo>
                  <a:close/>
                  <a:moveTo>
                    <a:pt x="53" y="245"/>
                  </a:moveTo>
                  <a:cubicBezTo>
                    <a:pt x="55" y="245"/>
                    <a:pt x="55" y="245"/>
                    <a:pt x="53" y="245"/>
                  </a:cubicBezTo>
                  <a:cubicBezTo>
                    <a:pt x="53" y="245"/>
                    <a:pt x="53" y="244"/>
                    <a:pt x="52" y="244"/>
                  </a:cubicBezTo>
                  <a:cubicBezTo>
                    <a:pt x="52" y="245"/>
                    <a:pt x="52" y="245"/>
                    <a:pt x="53" y="245"/>
                  </a:cubicBezTo>
                  <a:close/>
                  <a:moveTo>
                    <a:pt x="53" y="244"/>
                  </a:moveTo>
                  <a:cubicBezTo>
                    <a:pt x="53" y="244"/>
                    <a:pt x="55" y="244"/>
                    <a:pt x="53" y="244"/>
                  </a:cubicBezTo>
                  <a:cubicBezTo>
                    <a:pt x="53" y="244"/>
                    <a:pt x="52" y="242"/>
                    <a:pt x="53" y="244"/>
                  </a:cubicBezTo>
                  <a:close/>
                  <a:moveTo>
                    <a:pt x="50" y="244"/>
                  </a:moveTo>
                  <a:cubicBezTo>
                    <a:pt x="52" y="242"/>
                    <a:pt x="52" y="244"/>
                    <a:pt x="52" y="244"/>
                  </a:cubicBezTo>
                  <a:cubicBezTo>
                    <a:pt x="50" y="244"/>
                    <a:pt x="50" y="244"/>
                    <a:pt x="50" y="244"/>
                  </a:cubicBezTo>
                  <a:close/>
                  <a:moveTo>
                    <a:pt x="64" y="222"/>
                  </a:moveTo>
                  <a:cubicBezTo>
                    <a:pt x="65" y="221"/>
                    <a:pt x="65" y="221"/>
                    <a:pt x="65" y="221"/>
                  </a:cubicBezTo>
                  <a:cubicBezTo>
                    <a:pt x="67" y="222"/>
                    <a:pt x="65" y="222"/>
                    <a:pt x="64" y="222"/>
                  </a:cubicBezTo>
                  <a:close/>
                  <a:moveTo>
                    <a:pt x="26" y="261"/>
                  </a:moveTo>
                  <a:cubicBezTo>
                    <a:pt x="24" y="261"/>
                    <a:pt x="29" y="259"/>
                    <a:pt x="29" y="261"/>
                  </a:cubicBezTo>
                  <a:cubicBezTo>
                    <a:pt x="29" y="261"/>
                    <a:pt x="27" y="262"/>
                    <a:pt x="26" y="261"/>
                  </a:cubicBezTo>
                  <a:close/>
                  <a:moveTo>
                    <a:pt x="33" y="256"/>
                  </a:moveTo>
                  <a:cubicBezTo>
                    <a:pt x="35" y="256"/>
                    <a:pt x="33" y="255"/>
                    <a:pt x="33" y="255"/>
                  </a:cubicBezTo>
                  <a:cubicBezTo>
                    <a:pt x="32" y="256"/>
                    <a:pt x="29" y="256"/>
                    <a:pt x="29" y="258"/>
                  </a:cubicBezTo>
                  <a:cubicBezTo>
                    <a:pt x="30" y="258"/>
                    <a:pt x="32" y="258"/>
                    <a:pt x="33" y="256"/>
                  </a:cubicBezTo>
                  <a:close/>
                  <a:moveTo>
                    <a:pt x="32" y="259"/>
                  </a:moveTo>
                  <a:cubicBezTo>
                    <a:pt x="35" y="259"/>
                    <a:pt x="36" y="259"/>
                    <a:pt x="36" y="259"/>
                  </a:cubicBezTo>
                  <a:cubicBezTo>
                    <a:pt x="36" y="258"/>
                    <a:pt x="35" y="259"/>
                    <a:pt x="35" y="258"/>
                  </a:cubicBezTo>
                  <a:cubicBezTo>
                    <a:pt x="35" y="256"/>
                    <a:pt x="32" y="258"/>
                    <a:pt x="32" y="258"/>
                  </a:cubicBezTo>
                  <a:cubicBezTo>
                    <a:pt x="30" y="259"/>
                    <a:pt x="29" y="259"/>
                    <a:pt x="29" y="259"/>
                  </a:cubicBezTo>
                  <a:cubicBezTo>
                    <a:pt x="29" y="261"/>
                    <a:pt x="30" y="261"/>
                    <a:pt x="32" y="259"/>
                  </a:cubicBezTo>
                  <a:close/>
                  <a:moveTo>
                    <a:pt x="27" y="264"/>
                  </a:moveTo>
                  <a:cubicBezTo>
                    <a:pt x="26" y="262"/>
                    <a:pt x="27" y="262"/>
                    <a:pt x="29" y="264"/>
                  </a:cubicBezTo>
                  <a:cubicBezTo>
                    <a:pt x="27" y="264"/>
                    <a:pt x="27" y="264"/>
                    <a:pt x="27" y="264"/>
                  </a:cubicBezTo>
                  <a:close/>
                  <a:moveTo>
                    <a:pt x="24" y="266"/>
                  </a:moveTo>
                  <a:cubicBezTo>
                    <a:pt x="26" y="266"/>
                    <a:pt x="24" y="264"/>
                    <a:pt x="24" y="266"/>
                  </a:cubicBezTo>
                  <a:cubicBezTo>
                    <a:pt x="23" y="266"/>
                    <a:pt x="23" y="264"/>
                    <a:pt x="23" y="266"/>
                  </a:cubicBezTo>
                  <a:cubicBezTo>
                    <a:pt x="21" y="267"/>
                    <a:pt x="24" y="267"/>
                    <a:pt x="24" y="266"/>
                  </a:cubicBezTo>
                  <a:close/>
                  <a:moveTo>
                    <a:pt x="17" y="270"/>
                  </a:moveTo>
                  <a:cubicBezTo>
                    <a:pt x="15" y="270"/>
                    <a:pt x="18" y="269"/>
                    <a:pt x="18" y="270"/>
                  </a:cubicBezTo>
                  <a:cubicBezTo>
                    <a:pt x="17" y="270"/>
                    <a:pt x="17" y="270"/>
                    <a:pt x="17" y="270"/>
                  </a:cubicBezTo>
                  <a:close/>
                  <a:moveTo>
                    <a:pt x="10" y="273"/>
                  </a:moveTo>
                  <a:cubicBezTo>
                    <a:pt x="12" y="275"/>
                    <a:pt x="10" y="276"/>
                    <a:pt x="9" y="276"/>
                  </a:cubicBezTo>
                  <a:cubicBezTo>
                    <a:pt x="9" y="275"/>
                    <a:pt x="10" y="273"/>
                    <a:pt x="10" y="273"/>
                  </a:cubicBezTo>
                  <a:close/>
                  <a:moveTo>
                    <a:pt x="7" y="276"/>
                  </a:moveTo>
                  <a:cubicBezTo>
                    <a:pt x="7" y="275"/>
                    <a:pt x="9" y="275"/>
                    <a:pt x="9" y="276"/>
                  </a:cubicBezTo>
                  <a:cubicBezTo>
                    <a:pt x="7" y="276"/>
                    <a:pt x="7" y="276"/>
                    <a:pt x="7" y="276"/>
                  </a:cubicBezTo>
                  <a:close/>
                  <a:moveTo>
                    <a:pt x="1" y="283"/>
                  </a:moveTo>
                  <a:cubicBezTo>
                    <a:pt x="1" y="281"/>
                    <a:pt x="3" y="281"/>
                    <a:pt x="4" y="281"/>
                  </a:cubicBezTo>
                  <a:cubicBezTo>
                    <a:pt x="4" y="281"/>
                    <a:pt x="3" y="283"/>
                    <a:pt x="1" y="283"/>
                  </a:cubicBezTo>
                  <a:close/>
                  <a:moveTo>
                    <a:pt x="1" y="292"/>
                  </a:moveTo>
                  <a:cubicBezTo>
                    <a:pt x="1" y="292"/>
                    <a:pt x="1" y="290"/>
                    <a:pt x="3" y="290"/>
                  </a:cubicBezTo>
                  <a:cubicBezTo>
                    <a:pt x="3" y="290"/>
                    <a:pt x="3" y="292"/>
                    <a:pt x="1" y="292"/>
                  </a:cubicBezTo>
                  <a:close/>
                  <a:moveTo>
                    <a:pt x="6" y="308"/>
                  </a:moveTo>
                  <a:cubicBezTo>
                    <a:pt x="6" y="306"/>
                    <a:pt x="6" y="306"/>
                    <a:pt x="7" y="308"/>
                  </a:cubicBezTo>
                  <a:cubicBezTo>
                    <a:pt x="7" y="308"/>
                    <a:pt x="7" y="306"/>
                    <a:pt x="9" y="306"/>
                  </a:cubicBezTo>
                  <a:cubicBezTo>
                    <a:pt x="9" y="304"/>
                    <a:pt x="6" y="304"/>
                    <a:pt x="6" y="306"/>
                  </a:cubicBezTo>
                  <a:cubicBezTo>
                    <a:pt x="4" y="308"/>
                    <a:pt x="6" y="309"/>
                    <a:pt x="7" y="309"/>
                  </a:cubicBezTo>
                  <a:cubicBezTo>
                    <a:pt x="7" y="309"/>
                    <a:pt x="7" y="308"/>
                    <a:pt x="6" y="308"/>
                  </a:cubicBezTo>
                  <a:close/>
                  <a:moveTo>
                    <a:pt x="4" y="317"/>
                  </a:moveTo>
                  <a:cubicBezTo>
                    <a:pt x="6" y="317"/>
                    <a:pt x="4" y="312"/>
                    <a:pt x="4" y="314"/>
                  </a:cubicBezTo>
                  <a:cubicBezTo>
                    <a:pt x="4" y="315"/>
                    <a:pt x="3" y="317"/>
                    <a:pt x="4" y="317"/>
                  </a:cubicBezTo>
                  <a:close/>
                  <a:moveTo>
                    <a:pt x="4" y="311"/>
                  </a:moveTo>
                  <a:cubicBezTo>
                    <a:pt x="4" y="312"/>
                    <a:pt x="4" y="309"/>
                    <a:pt x="4" y="309"/>
                  </a:cubicBezTo>
                  <a:cubicBezTo>
                    <a:pt x="6" y="309"/>
                    <a:pt x="6" y="311"/>
                    <a:pt x="6" y="309"/>
                  </a:cubicBezTo>
                  <a:cubicBezTo>
                    <a:pt x="6" y="309"/>
                    <a:pt x="6" y="309"/>
                    <a:pt x="4" y="308"/>
                  </a:cubicBezTo>
                  <a:cubicBezTo>
                    <a:pt x="4" y="308"/>
                    <a:pt x="4" y="309"/>
                    <a:pt x="4" y="311"/>
                  </a:cubicBezTo>
                  <a:close/>
                  <a:moveTo>
                    <a:pt x="3" y="303"/>
                  </a:moveTo>
                  <a:cubicBezTo>
                    <a:pt x="3" y="300"/>
                    <a:pt x="3" y="300"/>
                    <a:pt x="3" y="300"/>
                  </a:cubicBezTo>
                  <a:cubicBezTo>
                    <a:pt x="3" y="301"/>
                    <a:pt x="4" y="304"/>
                    <a:pt x="3" y="303"/>
                  </a:cubicBezTo>
                  <a:close/>
                  <a:moveTo>
                    <a:pt x="4" y="300"/>
                  </a:moveTo>
                  <a:cubicBezTo>
                    <a:pt x="4" y="301"/>
                    <a:pt x="3" y="300"/>
                    <a:pt x="3" y="298"/>
                  </a:cubicBezTo>
                  <a:cubicBezTo>
                    <a:pt x="4" y="300"/>
                    <a:pt x="4" y="300"/>
                    <a:pt x="4" y="300"/>
                  </a:cubicBezTo>
                  <a:close/>
                  <a:moveTo>
                    <a:pt x="3" y="298"/>
                  </a:moveTo>
                  <a:cubicBezTo>
                    <a:pt x="4" y="298"/>
                    <a:pt x="3" y="297"/>
                    <a:pt x="3" y="297"/>
                  </a:cubicBezTo>
                  <a:cubicBezTo>
                    <a:pt x="1" y="295"/>
                    <a:pt x="1" y="297"/>
                    <a:pt x="3" y="298"/>
                  </a:cubicBezTo>
                  <a:close/>
                </a:path>
              </a:pathLst>
            </a:custGeom>
            <a:grpFill/>
            <a:ln w="3175" cmpd="sng">
              <a:solidFill>
                <a:srgbClr val="5B616A"/>
              </a:solidFill>
              <a:round/>
              <a:headEnd/>
              <a:tailEnd/>
            </a:ln>
          </p:spPr>
          <p:txBody>
            <a:bodyPr/>
            <a:lstStyle/>
            <a:p>
              <a:endParaRPr lang="en-GB"/>
            </a:p>
          </p:txBody>
        </p:sp>
        <p:sp>
          <p:nvSpPr>
            <p:cNvPr id="252" name="Freeform 201">
              <a:extLst>
                <a:ext uri="{FF2B5EF4-FFF2-40B4-BE49-F238E27FC236}">
                  <a16:creationId xmlns:a16="http://schemas.microsoft.com/office/drawing/2014/main" id="{57E0D492-3F48-2D25-7D22-782DD6223F2C}"/>
                </a:ext>
              </a:extLst>
            </p:cNvPr>
            <p:cNvSpPr>
              <a:spLocks noEditPoints="1"/>
            </p:cNvSpPr>
            <p:nvPr/>
          </p:nvSpPr>
          <p:spPr bwMode="auto">
            <a:xfrm>
              <a:off x="4739181" y="3084074"/>
              <a:ext cx="257085" cy="420969"/>
            </a:xfrm>
            <a:custGeom>
              <a:avLst/>
              <a:gdLst/>
              <a:ahLst/>
              <a:cxnLst>
                <a:cxn ang="0">
                  <a:pos x="32" y="78"/>
                </a:cxn>
                <a:cxn ang="0">
                  <a:pos x="29" y="67"/>
                </a:cxn>
                <a:cxn ang="0">
                  <a:pos x="25" y="62"/>
                </a:cxn>
                <a:cxn ang="0">
                  <a:pos x="23" y="64"/>
                </a:cxn>
                <a:cxn ang="0">
                  <a:pos x="23" y="55"/>
                </a:cxn>
                <a:cxn ang="0">
                  <a:pos x="20" y="52"/>
                </a:cxn>
                <a:cxn ang="0">
                  <a:pos x="22" y="44"/>
                </a:cxn>
                <a:cxn ang="0">
                  <a:pos x="25" y="34"/>
                </a:cxn>
                <a:cxn ang="0">
                  <a:pos x="32" y="30"/>
                </a:cxn>
                <a:cxn ang="0">
                  <a:pos x="35" y="39"/>
                </a:cxn>
                <a:cxn ang="0">
                  <a:pos x="52" y="42"/>
                </a:cxn>
                <a:cxn ang="0">
                  <a:pos x="46" y="59"/>
                </a:cxn>
                <a:cxn ang="0">
                  <a:pos x="53" y="67"/>
                </a:cxn>
                <a:cxn ang="0">
                  <a:pos x="67" y="89"/>
                </a:cxn>
                <a:cxn ang="0">
                  <a:pos x="69" y="101"/>
                </a:cxn>
                <a:cxn ang="0">
                  <a:pos x="75" y="114"/>
                </a:cxn>
                <a:cxn ang="0">
                  <a:pos x="79" y="118"/>
                </a:cxn>
                <a:cxn ang="0">
                  <a:pos x="60" y="126"/>
                </a:cxn>
                <a:cxn ang="0">
                  <a:pos x="46" y="128"/>
                </a:cxn>
                <a:cxn ang="0">
                  <a:pos x="28" y="134"/>
                </a:cxn>
                <a:cxn ang="0">
                  <a:pos x="29" y="128"/>
                </a:cxn>
                <a:cxn ang="0">
                  <a:pos x="43" y="121"/>
                </a:cxn>
                <a:cxn ang="0">
                  <a:pos x="38" y="118"/>
                </a:cxn>
                <a:cxn ang="0">
                  <a:pos x="26" y="112"/>
                </a:cxn>
                <a:cxn ang="0">
                  <a:pos x="31" y="101"/>
                </a:cxn>
                <a:cxn ang="0">
                  <a:pos x="40" y="95"/>
                </a:cxn>
                <a:cxn ang="0">
                  <a:pos x="44" y="90"/>
                </a:cxn>
                <a:cxn ang="0">
                  <a:pos x="40" y="78"/>
                </a:cxn>
                <a:cxn ang="0">
                  <a:pos x="23" y="83"/>
                </a:cxn>
                <a:cxn ang="0">
                  <a:pos x="23" y="78"/>
                </a:cxn>
                <a:cxn ang="0">
                  <a:pos x="14" y="72"/>
                </a:cxn>
                <a:cxn ang="0">
                  <a:pos x="11" y="84"/>
                </a:cxn>
                <a:cxn ang="0">
                  <a:pos x="22" y="84"/>
                </a:cxn>
                <a:cxn ang="0">
                  <a:pos x="31" y="95"/>
                </a:cxn>
                <a:cxn ang="0">
                  <a:pos x="25" y="66"/>
                </a:cxn>
                <a:cxn ang="0">
                  <a:pos x="55" y="128"/>
                </a:cxn>
                <a:cxn ang="0">
                  <a:pos x="13" y="38"/>
                </a:cxn>
                <a:cxn ang="0">
                  <a:pos x="16" y="38"/>
                </a:cxn>
                <a:cxn ang="0">
                  <a:pos x="17" y="33"/>
                </a:cxn>
                <a:cxn ang="0">
                  <a:pos x="11" y="42"/>
                </a:cxn>
                <a:cxn ang="0">
                  <a:pos x="9" y="48"/>
                </a:cxn>
                <a:cxn ang="0">
                  <a:pos x="16" y="45"/>
                </a:cxn>
                <a:cxn ang="0">
                  <a:pos x="22" y="47"/>
                </a:cxn>
                <a:cxn ang="0">
                  <a:pos x="16" y="42"/>
                </a:cxn>
                <a:cxn ang="0">
                  <a:pos x="19" y="58"/>
                </a:cxn>
                <a:cxn ang="0">
                  <a:pos x="17" y="55"/>
                </a:cxn>
                <a:cxn ang="0">
                  <a:pos x="17" y="67"/>
                </a:cxn>
                <a:cxn ang="0">
                  <a:pos x="16" y="66"/>
                </a:cxn>
                <a:cxn ang="0">
                  <a:pos x="20" y="64"/>
                </a:cxn>
                <a:cxn ang="0">
                  <a:pos x="44" y="25"/>
                </a:cxn>
                <a:cxn ang="0">
                  <a:pos x="43" y="22"/>
                </a:cxn>
                <a:cxn ang="0">
                  <a:pos x="44" y="27"/>
                </a:cxn>
                <a:cxn ang="0">
                  <a:pos x="46" y="21"/>
                </a:cxn>
                <a:cxn ang="0">
                  <a:pos x="46" y="22"/>
                </a:cxn>
                <a:cxn ang="0">
                  <a:pos x="58" y="11"/>
                </a:cxn>
                <a:cxn ang="0">
                  <a:pos x="58" y="5"/>
                </a:cxn>
                <a:cxn ang="0">
                  <a:pos x="53" y="8"/>
                </a:cxn>
                <a:cxn ang="0">
                  <a:pos x="58" y="11"/>
                </a:cxn>
                <a:cxn ang="0">
                  <a:pos x="58" y="3"/>
                </a:cxn>
                <a:cxn ang="0">
                  <a:pos x="60" y="2"/>
                </a:cxn>
              </a:cxnLst>
              <a:rect l="0" t="0" r="r" b="b"/>
              <a:pathLst>
                <a:path w="82" h="135">
                  <a:moveTo>
                    <a:pt x="40" y="75"/>
                  </a:moveTo>
                  <a:cubicBezTo>
                    <a:pt x="38" y="78"/>
                    <a:pt x="38" y="75"/>
                    <a:pt x="37" y="76"/>
                  </a:cubicBezTo>
                  <a:cubicBezTo>
                    <a:pt x="35" y="80"/>
                    <a:pt x="32" y="75"/>
                    <a:pt x="32" y="76"/>
                  </a:cubicBezTo>
                  <a:cubicBezTo>
                    <a:pt x="34" y="78"/>
                    <a:pt x="32" y="80"/>
                    <a:pt x="32" y="78"/>
                  </a:cubicBezTo>
                  <a:cubicBezTo>
                    <a:pt x="31" y="76"/>
                    <a:pt x="28" y="75"/>
                    <a:pt x="28" y="78"/>
                  </a:cubicBezTo>
                  <a:cubicBezTo>
                    <a:pt x="29" y="81"/>
                    <a:pt x="26" y="76"/>
                    <a:pt x="26" y="75"/>
                  </a:cubicBezTo>
                  <a:cubicBezTo>
                    <a:pt x="28" y="73"/>
                    <a:pt x="28" y="76"/>
                    <a:pt x="28" y="73"/>
                  </a:cubicBezTo>
                  <a:cubicBezTo>
                    <a:pt x="28" y="70"/>
                    <a:pt x="32" y="70"/>
                    <a:pt x="29" y="67"/>
                  </a:cubicBezTo>
                  <a:cubicBezTo>
                    <a:pt x="28" y="64"/>
                    <a:pt x="29" y="64"/>
                    <a:pt x="31" y="62"/>
                  </a:cubicBezTo>
                  <a:cubicBezTo>
                    <a:pt x="28" y="59"/>
                    <a:pt x="29" y="64"/>
                    <a:pt x="28" y="64"/>
                  </a:cubicBezTo>
                  <a:cubicBezTo>
                    <a:pt x="26" y="62"/>
                    <a:pt x="28" y="64"/>
                    <a:pt x="26" y="64"/>
                  </a:cubicBezTo>
                  <a:cubicBezTo>
                    <a:pt x="25" y="62"/>
                    <a:pt x="26" y="61"/>
                    <a:pt x="25" y="62"/>
                  </a:cubicBezTo>
                  <a:cubicBezTo>
                    <a:pt x="23" y="62"/>
                    <a:pt x="26" y="64"/>
                    <a:pt x="25" y="66"/>
                  </a:cubicBezTo>
                  <a:cubicBezTo>
                    <a:pt x="23" y="67"/>
                    <a:pt x="23" y="72"/>
                    <a:pt x="22" y="72"/>
                  </a:cubicBezTo>
                  <a:cubicBezTo>
                    <a:pt x="20" y="70"/>
                    <a:pt x="25" y="64"/>
                    <a:pt x="23" y="66"/>
                  </a:cubicBezTo>
                  <a:cubicBezTo>
                    <a:pt x="23" y="66"/>
                    <a:pt x="23" y="66"/>
                    <a:pt x="23" y="64"/>
                  </a:cubicBezTo>
                  <a:cubicBezTo>
                    <a:pt x="23" y="62"/>
                    <a:pt x="22" y="62"/>
                    <a:pt x="23" y="61"/>
                  </a:cubicBezTo>
                  <a:cubicBezTo>
                    <a:pt x="23" y="59"/>
                    <a:pt x="22" y="59"/>
                    <a:pt x="23" y="58"/>
                  </a:cubicBezTo>
                  <a:cubicBezTo>
                    <a:pt x="25" y="58"/>
                    <a:pt x="23" y="56"/>
                    <a:pt x="25" y="55"/>
                  </a:cubicBezTo>
                  <a:cubicBezTo>
                    <a:pt x="26" y="53"/>
                    <a:pt x="26" y="53"/>
                    <a:pt x="23" y="55"/>
                  </a:cubicBezTo>
                  <a:cubicBezTo>
                    <a:pt x="22" y="56"/>
                    <a:pt x="23" y="55"/>
                    <a:pt x="22" y="55"/>
                  </a:cubicBezTo>
                  <a:cubicBezTo>
                    <a:pt x="20" y="55"/>
                    <a:pt x="19" y="55"/>
                    <a:pt x="20" y="55"/>
                  </a:cubicBezTo>
                  <a:cubicBezTo>
                    <a:pt x="22" y="53"/>
                    <a:pt x="23" y="53"/>
                    <a:pt x="20" y="53"/>
                  </a:cubicBezTo>
                  <a:cubicBezTo>
                    <a:pt x="17" y="53"/>
                    <a:pt x="19" y="52"/>
                    <a:pt x="20" y="52"/>
                  </a:cubicBezTo>
                  <a:cubicBezTo>
                    <a:pt x="20" y="53"/>
                    <a:pt x="22" y="52"/>
                    <a:pt x="22" y="52"/>
                  </a:cubicBezTo>
                  <a:cubicBezTo>
                    <a:pt x="19" y="50"/>
                    <a:pt x="23" y="50"/>
                    <a:pt x="22" y="48"/>
                  </a:cubicBezTo>
                  <a:cubicBezTo>
                    <a:pt x="22" y="48"/>
                    <a:pt x="22" y="48"/>
                    <a:pt x="23" y="47"/>
                  </a:cubicBezTo>
                  <a:cubicBezTo>
                    <a:pt x="23" y="45"/>
                    <a:pt x="22" y="47"/>
                    <a:pt x="22" y="44"/>
                  </a:cubicBezTo>
                  <a:cubicBezTo>
                    <a:pt x="20" y="41"/>
                    <a:pt x="23" y="42"/>
                    <a:pt x="22" y="39"/>
                  </a:cubicBezTo>
                  <a:cubicBezTo>
                    <a:pt x="20" y="38"/>
                    <a:pt x="23" y="38"/>
                    <a:pt x="25" y="39"/>
                  </a:cubicBezTo>
                  <a:cubicBezTo>
                    <a:pt x="25" y="39"/>
                    <a:pt x="25" y="38"/>
                    <a:pt x="25" y="36"/>
                  </a:cubicBezTo>
                  <a:cubicBezTo>
                    <a:pt x="23" y="34"/>
                    <a:pt x="28" y="36"/>
                    <a:pt x="25" y="34"/>
                  </a:cubicBezTo>
                  <a:cubicBezTo>
                    <a:pt x="23" y="31"/>
                    <a:pt x="29" y="36"/>
                    <a:pt x="26" y="33"/>
                  </a:cubicBezTo>
                  <a:cubicBezTo>
                    <a:pt x="25" y="31"/>
                    <a:pt x="28" y="33"/>
                    <a:pt x="28" y="30"/>
                  </a:cubicBezTo>
                  <a:cubicBezTo>
                    <a:pt x="26" y="28"/>
                    <a:pt x="28" y="28"/>
                    <a:pt x="29" y="30"/>
                  </a:cubicBezTo>
                  <a:cubicBezTo>
                    <a:pt x="31" y="30"/>
                    <a:pt x="31" y="28"/>
                    <a:pt x="32" y="30"/>
                  </a:cubicBezTo>
                  <a:cubicBezTo>
                    <a:pt x="34" y="30"/>
                    <a:pt x="37" y="28"/>
                    <a:pt x="40" y="28"/>
                  </a:cubicBezTo>
                  <a:cubicBezTo>
                    <a:pt x="41" y="30"/>
                    <a:pt x="38" y="28"/>
                    <a:pt x="41" y="28"/>
                  </a:cubicBezTo>
                  <a:cubicBezTo>
                    <a:pt x="44" y="28"/>
                    <a:pt x="43" y="30"/>
                    <a:pt x="43" y="30"/>
                  </a:cubicBezTo>
                  <a:cubicBezTo>
                    <a:pt x="44" y="31"/>
                    <a:pt x="37" y="38"/>
                    <a:pt x="35" y="39"/>
                  </a:cubicBezTo>
                  <a:cubicBezTo>
                    <a:pt x="34" y="39"/>
                    <a:pt x="38" y="38"/>
                    <a:pt x="37" y="39"/>
                  </a:cubicBezTo>
                  <a:cubicBezTo>
                    <a:pt x="35" y="41"/>
                    <a:pt x="34" y="42"/>
                    <a:pt x="35" y="42"/>
                  </a:cubicBezTo>
                  <a:cubicBezTo>
                    <a:pt x="38" y="42"/>
                    <a:pt x="38" y="39"/>
                    <a:pt x="43" y="41"/>
                  </a:cubicBezTo>
                  <a:cubicBezTo>
                    <a:pt x="49" y="41"/>
                    <a:pt x="52" y="39"/>
                    <a:pt x="52" y="42"/>
                  </a:cubicBezTo>
                  <a:cubicBezTo>
                    <a:pt x="53" y="44"/>
                    <a:pt x="52" y="44"/>
                    <a:pt x="50" y="50"/>
                  </a:cubicBezTo>
                  <a:cubicBezTo>
                    <a:pt x="47" y="56"/>
                    <a:pt x="46" y="56"/>
                    <a:pt x="44" y="56"/>
                  </a:cubicBezTo>
                  <a:cubicBezTo>
                    <a:pt x="43" y="56"/>
                    <a:pt x="46" y="56"/>
                    <a:pt x="44" y="58"/>
                  </a:cubicBezTo>
                  <a:cubicBezTo>
                    <a:pt x="44" y="58"/>
                    <a:pt x="49" y="58"/>
                    <a:pt x="46" y="59"/>
                  </a:cubicBezTo>
                  <a:cubicBezTo>
                    <a:pt x="44" y="61"/>
                    <a:pt x="44" y="59"/>
                    <a:pt x="43" y="61"/>
                  </a:cubicBezTo>
                  <a:cubicBezTo>
                    <a:pt x="43" y="62"/>
                    <a:pt x="38" y="62"/>
                    <a:pt x="41" y="62"/>
                  </a:cubicBezTo>
                  <a:cubicBezTo>
                    <a:pt x="46" y="64"/>
                    <a:pt x="43" y="59"/>
                    <a:pt x="47" y="62"/>
                  </a:cubicBezTo>
                  <a:cubicBezTo>
                    <a:pt x="52" y="64"/>
                    <a:pt x="50" y="66"/>
                    <a:pt x="53" y="67"/>
                  </a:cubicBezTo>
                  <a:cubicBezTo>
                    <a:pt x="55" y="69"/>
                    <a:pt x="53" y="70"/>
                    <a:pt x="57" y="75"/>
                  </a:cubicBezTo>
                  <a:cubicBezTo>
                    <a:pt x="58" y="81"/>
                    <a:pt x="58" y="80"/>
                    <a:pt x="61" y="80"/>
                  </a:cubicBezTo>
                  <a:cubicBezTo>
                    <a:pt x="64" y="81"/>
                    <a:pt x="63" y="84"/>
                    <a:pt x="66" y="84"/>
                  </a:cubicBezTo>
                  <a:cubicBezTo>
                    <a:pt x="67" y="86"/>
                    <a:pt x="64" y="86"/>
                    <a:pt x="67" y="89"/>
                  </a:cubicBezTo>
                  <a:cubicBezTo>
                    <a:pt x="70" y="92"/>
                    <a:pt x="69" y="92"/>
                    <a:pt x="66" y="90"/>
                  </a:cubicBezTo>
                  <a:cubicBezTo>
                    <a:pt x="64" y="89"/>
                    <a:pt x="64" y="90"/>
                    <a:pt x="67" y="92"/>
                  </a:cubicBezTo>
                  <a:cubicBezTo>
                    <a:pt x="69" y="94"/>
                    <a:pt x="72" y="98"/>
                    <a:pt x="70" y="98"/>
                  </a:cubicBezTo>
                  <a:cubicBezTo>
                    <a:pt x="69" y="100"/>
                    <a:pt x="67" y="101"/>
                    <a:pt x="69" y="101"/>
                  </a:cubicBezTo>
                  <a:cubicBezTo>
                    <a:pt x="70" y="101"/>
                    <a:pt x="70" y="103"/>
                    <a:pt x="72" y="100"/>
                  </a:cubicBezTo>
                  <a:cubicBezTo>
                    <a:pt x="72" y="98"/>
                    <a:pt x="81" y="100"/>
                    <a:pt x="81" y="104"/>
                  </a:cubicBezTo>
                  <a:cubicBezTo>
                    <a:pt x="82" y="112"/>
                    <a:pt x="76" y="112"/>
                    <a:pt x="78" y="114"/>
                  </a:cubicBezTo>
                  <a:cubicBezTo>
                    <a:pt x="79" y="114"/>
                    <a:pt x="76" y="112"/>
                    <a:pt x="75" y="114"/>
                  </a:cubicBezTo>
                  <a:cubicBezTo>
                    <a:pt x="73" y="115"/>
                    <a:pt x="76" y="114"/>
                    <a:pt x="75" y="117"/>
                  </a:cubicBezTo>
                  <a:cubicBezTo>
                    <a:pt x="75" y="117"/>
                    <a:pt x="70" y="117"/>
                    <a:pt x="72" y="117"/>
                  </a:cubicBezTo>
                  <a:cubicBezTo>
                    <a:pt x="73" y="118"/>
                    <a:pt x="72" y="118"/>
                    <a:pt x="73" y="118"/>
                  </a:cubicBezTo>
                  <a:cubicBezTo>
                    <a:pt x="75" y="120"/>
                    <a:pt x="79" y="117"/>
                    <a:pt x="79" y="118"/>
                  </a:cubicBezTo>
                  <a:cubicBezTo>
                    <a:pt x="78" y="120"/>
                    <a:pt x="79" y="121"/>
                    <a:pt x="76" y="123"/>
                  </a:cubicBezTo>
                  <a:cubicBezTo>
                    <a:pt x="73" y="123"/>
                    <a:pt x="76" y="125"/>
                    <a:pt x="73" y="125"/>
                  </a:cubicBezTo>
                  <a:cubicBezTo>
                    <a:pt x="72" y="125"/>
                    <a:pt x="70" y="128"/>
                    <a:pt x="67" y="126"/>
                  </a:cubicBezTo>
                  <a:cubicBezTo>
                    <a:pt x="64" y="125"/>
                    <a:pt x="61" y="128"/>
                    <a:pt x="60" y="126"/>
                  </a:cubicBezTo>
                  <a:cubicBezTo>
                    <a:pt x="60" y="125"/>
                    <a:pt x="60" y="126"/>
                    <a:pt x="58" y="126"/>
                  </a:cubicBezTo>
                  <a:cubicBezTo>
                    <a:pt x="55" y="125"/>
                    <a:pt x="58" y="126"/>
                    <a:pt x="53" y="126"/>
                  </a:cubicBezTo>
                  <a:cubicBezTo>
                    <a:pt x="50" y="128"/>
                    <a:pt x="53" y="129"/>
                    <a:pt x="50" y="128"/>
                  </a:cubicBezTo>
                  <a:cubicBezTo>
                    <a:pt x="47" y="128"/>
                    <a:pt x="49" y="131"/>
                    <a:pt x="46" y="128"/>
                  </a:cubicBezTo>
                  <a:cubicBezTo>
                    <a:pt x="44" y="125"/>
                    <a:pt x="41" y="129"/>
                    <a:pt x="40" y="128"/>
                  </a:cubicBezTo>
                  <a:cubicBezTo>
                    <a:pt x="40" y="128"/>
                    <a:pt x="40" y="134"/>
                    <a:pt x="37" y="132"/>
                  </a:cubicBezTo>
                  <a:cubicBezTo>
                    <a:pt x="35" y="131"/>
                    <a:pt x="35" y="131"/>
                    <a:pt x="32" y="131"/>
                  </a:cubicBezTo>
                  <a:cubicBezTo>
                    <a:pt x="29" y="131"/>
                    <a:pt x="29" y="132"/>
                    <a:pt x="28" y="134"/>
                  </a:cubicBezTo>
                  <a:cubicBezTo>
                    <a:pt x="26" y="134"/>
                    <a:pt x="28" y="135"/>
                    <a:pt x="26" y="135"/>
                  </a:cubicBezTo>
                  <a:cubicBezTo>
                    <a:pt x="25" y="135"/>
                    <a:pt x="25" y="134"/>
                    <a:pt x="23" y="134"/>
                  </a:cubicBezTo>
                  <a:cubicBezTo>
                    <a:pt x="22" y="135"/>
                    <a:pt x="22" y="132"/>
                    <a:pt x="25" y="132"/>
                  </a:cubicBezTo>
                  <a:cubicBezTo>
                    <a:pt x="26" y="132"/>
                    <a:pt x="26" y="129"/>
                    <a:pt x="29" y="128"/>
                  </a:cubicBezTo>
                  <a:cubicBezTo>
                    <a:pt x="31" y="128"/>
                    <a:pt x="29" y="128"/>
                    <a:pt x="31" y="126"/>
                  </a:cubicBezTo>
                  <a:cubicBezTo>
                    <a:pt x="32" y="125"/>
                    <a:pt x="29" y="123"/>
                    <a:pt x="32" y="123"/>
                  </a:cubicBezTo>
                  <a:cubicBezTo>
                    <a:pt x="35" y="123"/>
                    <a:pt x="32" y="120"/>
                    <a:pt x="35" y="120"/>
                  </a:cubicBezTo>
                  <a:cubicBezTo>
                    <a:pt x="40" y="120"/>
                    <a:pt x="38" y="121"/>
                    <a:pt x="43" y="121"/>
                  </a:cubicBezTo>
                  <a:cubicBezTo>
                    <a:pt x="46" y="120"/>
                    <a:pt x="41" y="120"/>
                    <a:pt x="47" y="117"/>
                  </a:cubicBezTo>
                  <a:cubicBezTo>
                    <a:pt x="47" y="115"/>
                    <a:pt x="47" y="115"/>
                    <a:pt x="49" y="114"/>
                  </a:cubicBezTo>
                  <a:cubicBezTo>
                    <a:pt x="46" y="115"/>
                    <a:pt x="46" y="117"/>
                    <a:pt x="44" y="117"/>
                  </a:cubicBezTo>
                  <a:cubicBezTo>
                    <a:pt x="43" y="117"/>
                    <a:pt x="41" y="121"/>
                    <a:pt x="38" y="118"/>
                  </a:cubicBezTo>
                  <a:cubicBezTo>
                    <a:pt x="35" y="115"/>
                    <a:pt x="32" y="118"/>
                    <a:pt x="34" y="117"/>
                  </a:cubicBezTo>
                  <a:cubicBezTo>
                    <a:pt x="34" y="115"/>
                    <a:pt x="32" y="114"/>
                    <a:pt x="29" y="115"/>
                  </a:cubicBezTo>
                  <a:cubicBezTo>
                    <a:pt x="28" y="117"/>
                    <a:pt x="26" y="115"/>
                    <a:pt x="26" y="114"/>
                  </a:cubicBezTo>
                  <a:cubicBezTo>
                    <a:pt x="28" y="112"/>
                    <a:pt x="25" y="114"/>
                    <a:pt x="26" y="112"/>
                  </a:cubicBezTo>
                  <a:cubicBezTo>
                    <a:pt x="28" y="109"/>
                    <a:pt x="28" y="112"/>
                    <a:pt x="32" y="109"/>
                  </a:cubicBezTo>
                  <a:cubicBezTo>
                    <a:pt x="37" y="106"/>
                    <a:pt x="34" y="104"/>
                    <a:pt x="35" y="103"/>
                  </a:cubicBezTo>
                  <a:cubicBezTo>
                    <a:pt x="37" y="101"/>
                    <a:pt x="34" y="103"/>
                    <a:pt x="35" y="101"/>
                  </a:cubicBezTo>
                  <a:cubicBezTo>
                    <a:pt x="35" y="98"/>
                    <a:pt x="32" y="103"/>
                    <a:pt x="31" y="101"/>
                  </a:cubicBezTo>
                  <a:cubicBezTo>
                    <a:pt x="31" y="101"/>
                    <a:pt x="29" y="103"/>
                    <a:pt x="31" y="101"/>
                  </a:cubicBezTo>
                  <a:cubicBezTo>
                    <a:pt x="31" y="100"/>
                    <a:pt x="32" y="100"/>
                    <a:pt x="34" y="97"/>
                  </a:cubicBezTo>
                  <a:cubicBezTo>
                    <a:pt x="35" y="95"/>
                    <a:pt x="35" y="97"/>
                    <a:pt x="37" y="95"/>
                  </a:cubicBezTo>
                  <a:cubicBezTo>
                    <a:pt x="37" y="95"/>
                    <a:pt x="37" y="97"/>
                    <a:pt x="40" y="95"/>
                  </a:cubicBezTo>
                  <a:cubicBezTo>
                    <a:pt x="41" y="94"/>
                    <a:pt x="43" y="97"/>
                    <a:pt x="43" y="95"/>
                  </a:cubicBezTo>
                  <a:cubicBezTo>
                    <a:pt x="41" y="94"/>
                    <a:pt x="43" y="94"/>
                    <a:pt x="44" y="95"/>
                  </a:cubicBezTo>
                  <a:cubicBezTo>
                    <a:pt x="44" y="97"/>
                    <a:pt x="44" y="95"/>
                    <a:pt x="44" y="94"/>
                  </a:cubicBezTo>
                  <a:cubicBezTo>
                    <a:pt x="41" y="90"/>
                    <a:pt x="44" y="90"/>
                    <a:pt x="44" y="90"/>
                  </a:cubicBezTo>
                  <a:cubicBezTo>
                    <a:pt x="41" y="89"/>
                    <a:pt x="46" y="87"/>
                    <a:pt x="44" y="87"/>
                  </a:cubicBezTo>
                  <a:cubicBezTo>
                    <a:pt x="44" y="86"/>
                    <a:pt x="46" y="84"/>
                    <a:pt x="44" y="84"/>
                  </a:cubicBezTo>
                  <a:cubicBezTo>
                    <a:pt x="43" y="84"/>
                    <a:pt x="43" y="87"/>
                    <a:pt x="41" y="86"/>
                  </a:cubicBezTo>
                  <a:cubicBezTo>
                    <a:pt x="40" y="83"/>
                    <a:pt x="37" y="83"/>
                    <a:pt x="40" y="78"/>
                  </a:cubicBezTo>
                  <a:cubicBezTo>
                    <a:pt x="43" y="73"/>
                    <a:pt x="40" y="78"/>
                    <a:pt x="41" y="75"/>
                  </a:cubicBezTo>
                  <a:cubicBezTo>
                    <a:pt x="43" y="75"/>
                    <a:pt x="40" y="75"/>
                    <a:pt x="40" y="75"/>
                  </a:cubicBezTo>
                  <a:close/>
                  <a:moveTo>
                    <a:pt x="22" y="84"/>
                  </a:moveTo>
                  <a:cubicBezTo>
                    <a:pt x="22" y="83"/>
                    <a:pt x="23" y="84"/>
                    <a:pt x="23" y="83"/>
                  </a:cubicBezTo>
                  <a:cubicBezTo>
                    <a:pt x="22" y="83"/>
                    <a:pt x="22" y="83"/>
                    <a:pt x="22" y="83"/>
                  </a:cubicBezTo>
                  <a:cubicBezTo>
                    <a:pt x="23" y="81"/>
                    <a:pt x="23" y="80"/>
                    <a:pt x="23" y="81"/>
                  </a:cubicBezTo>
                  <a:cubicBezTo>
                    <a:pt x="23" y="83"/>
                    <a:pt x="25" y="83"/>
                    <a:pt x="25" y="81"/>
                  </a:cubicBezTo>
                  <a:cubicBezTo>
                    <a:pt x="23" y="78"/>
                    <a:pt x="23" y="78"/>
                    <a:pt x="23" y="78"/>
                  </a:cubicBezTo>
                  <a:cubicBezTo>
                    <a:pt x="22" y="80"/>
                    <a:pt x="20" y="80"/>
                    <a:pt x="22" y="78"/>
                  </a:cubicBezTo>
                  <a:cubicBezTo>
                    <a:pt x="23" y="78"/>
                    <a:pt x="23" y="76"/>
                    <a:pt x="22" y="76"/>
                  </a:cubicBezTo>
                  <a:cubicBezTo>
                    <a:pt x="20" y="76"/>
                    <a:pt x="20" y="73"/>
                    <a:pt x="19" y="72"/>
                  </a:cubicBezTo>
                  <a:cubicBezTo>
                    <a:pt x="19" y="70"/>
                    <a:pt x="16" y="72"/>
                    <a:pt x="14" y="72"/>
                  </a:cubicBezTo>
                  <a:cubicBezTo>
                    <a:pt x="11" y="72"/>
                    <a:pt x="13" y="73"/>
                    <a:pt x="9" y="73"/>
                  </a:cubicBezTo>
                  <a:cubicBezTo>
                    <a:pt x="6" y="75"/>
                    <a:pt x="9" y="78"/>
                    <a:pt x="6" y="78"/>
                  </a:cubicBezTo>
                  <a:cubicBezTo>
                    <a:pt x="3" y="78"/>
                    <a:pt x="8" y="80"/>
                    <a:pt x="5" y="81"/>
                  </a:cubicBezTo>
                  <a:cubicBezTo>
                    <a:pt x="0" y="83"/>
                    <a:pt x="11" y="87"/>
                    <a:pt x="11" y="84"/>
                  </a:cubicBezTo>
                  <a:cubicBezTo>
                    <a:pt x="11" y="83"/>
                    <a:pt x="13" y="81"/>
                    <a:pt x="13" y="83"/>
                  </a:cubicBezTo>
                  <a:cubicBezTo>
                    <a:pt x="14" y="86"/>
                    <a:pt x="14" y="84"/>
                    <a:pt x="14" y="86"/>
                  </a:cubicBezTo>
                  <a:cubicBezTo>
                    <a:pt x="16" y="87"/>
                    <a:pt x="16" y="86"/>
                    <a:pt x="17" y="86"/>
                  </a:cubicBezTo>
                  <a:cubicBezTo>
                    <a:pt x="20" y="86"/>
                    <a:pt x="19" y="89"/>
                    <a:pt x="22" y="84"/>
                  </a:cubicBezTo>
                  <a:close/>
                  <a:moveTo>
                    <a:pt x="32" y="83"/>
                  </a:moveTo>
                  <a:cubicBezTo>
                    <a:pt x="34" y="83"/>
                    <a:pt x="32" y="87"/>
                    <a:pt x="31" y="86"/>
                  </a:cubicBezTo>
                  <a:cubicBezTo>
                    <a:pt x="28" y="86"/>
                    <a:pt x="32" y="81"/>
                    <a:pt x="32" y="83"/>
                  </a:cubicBezTo>
                  <a:close/>
                  <a:moveTo>
                    <a:pt x="31" y="95"/>
                  </a:moveTo>
                  <a:cubicBezTo>
                    <a:pt x="32" y="92"/>
                    <a:pt x="35" y="95"/>
                    <a:pt x="34" y="97"/>
                  </a:cubicBezTo>
                  <a:cubicBezTo>
                    <a:pt x="32" y="98"/>
                    <a:pt x="31" y="97"/>
                    <a:pt x="31" y="95"/>
                  </a:cubicBezTo>
                  <a:close/>
                  <a:moveTo>
                    <a:pt x="26" y="69"/>
                  </a:moveTo>
                  <a:cubicBezTo>
                    <a:pt x="25" y="69"/>
                    <a:pt x="25" y="67"/>
                    <a:pt x="25" y="66"/>
                  </a:cubicBezTo>
                  <a:cubicBezTo>
                    <a:pt x="26" y="64"/>
                    <a:pt x="28" y="69"/>
                    <a:pt x="26" y="69"/>
                  </a:cubicBezTo>
                  <a:close/>
                  <a:moveTo>
                    <a:pt x="55" y="128"/>
                  </a:moveTo>
                  <a:cubicBezTo>
                    <a:pt x="57" y="126"/>
                    <a:pt x="58" y="126"/>
                    <a:pt x="58" y="128"/>
                  </a:cubicBezTo>
                  <a:cubicBezTo>
                    <a:pt x="60" y="128"/>
                    <a:pt x="58" y="129"/>
                    <a:pt x="55" y="128"/>
                  </a:cubicBezTo>
                  <a:close/>
                  <a:moveTo>
                    <a:pt x="14" y="34"/>
                  </a:moveTo>
                  <a:cubicBezTo>
                    <a:pt x="13" y="36"/>
                    <a:pt x="13" y="33"/>
                    <a:pt x="13" y="34"/>
                  </a:cubicBezTo>
                  <a:cubicBezTo>
                    <a:pt x="11" y="34"/>
                    <a:pt x="11" y="36"/>
                    <a:pt x="11" y="36"/>
                  </a:cubicBezTo>
                  <a:cubicBezTo>
                    <a:pt x="13" y="38"/>
                    <a:pt x="9" y="36"/>
                    <a:pt x="13" y="38"/>
                  </a:cubicBezTo>
                  <a:cubicBezTo>
                    <a:pt x="14" y="38"/>
                    <a:pt x="9" y="38"/>
                    <a:pt x="11" y="39"/>
                  </a:cubicBezTo>
                  <a:cubicBezTo>
                    <a:pt x="13" y="41"/>
                    <a:pt x="13" y="39"/>
                    <a:pt x="14" y="39"/>
                  </a:cubicBezTo>
                  <a:cubicBezTo>
                    <a:pt x="14" y="39"/>
                    <a:pt x="14" y="39"/>
                    <a:pt x="14" y="38"/>
                  </a:cubicBezTo>
                  <a:cubicBezTo>
                    <a:pt x="16" y="38"/>
                    <a:pt x="17" y="38"/>
                    <a:pt x="16" y="38"/>
                  </a:cubicBezTo>
                  <a:cubicBezTo>
                    <a:pt x="16" y="36"/>
                    <a:pt x="17" y="36"/>
                    <a:pt x="17" y="36"/>
                  </a:cubicBezTo>
                  <a:cubicBezTo>
                    <a:pt x="16" y="36"/>
                    <a:pt x="17" y="36"/>
                    <a:pt x="17" y="34"/>
                  </a:cubicBezTo>
                  <a:cubicBezTo>
                    <a:pt x="17" y="33"/>
                    <a:pt x="17" y="34"/>
                    <a:pt x="19" y="34"/>
                  </a:cubicBezTo>
                  <a:cubicBezTo>
                    <a:pt x="20" y="33"/>
                    <a:pt x="17" y="34"/>
                    <a:pt x="17" y="33"/>
                  </a:cubicBezTo>
                  <a:cubicBezTo>
                    <a:pt x="19" y="33"/>
                    <a:pt x="19" y="31"/>
                    <a:pt x="19" y="30"/>
                  </a:cubicBezTo>
                  <a:cubicBezTo>
                    <a:pt x="19" y="30"/>
                    <a:pt x="16" y="31"/>
                    <a:pt x="14" y="33"/>
                  </a:cubicBezTo>
                  <a:cubicBezTo>
                    <a:pt x="13" y="33"/>
                    <a:pt x="14" y="34"/>
                    <a:pt x="14" y="34"/>
                  </a:cubicBezTo>
                  <a:close/>
                  <a:moveTo>
                    <a:pt x="11" y="42"/>
                  </a:moveTo>
                  <a:cubicBezTo>
                    <a:pt x="13" y="41"/>
                    <a:pt x="11" y="41"/>
                    <a:pt x="11" y="41"/>
                  </a:cubicBezTo>
                  <a:cubicBezTo>
                    <a:pt x="9" y="41"/>
                    <a:pt x="9" y="41"/>
                    <a:pt x="8" y="41"/>
                  </a:cubicBezTo>
                  <a:cubicBezTo>
                    <a:pt x="8" y="42"/>
                    <a:pt x="11" y="44"/>
                    <a:pt x="11" y="42"/>
                  </a:cubicBezTo>
                  <a:close/>
                  <a:moveTo>
                    <a:pt x="9" y="48"/>
                  </a:moveTo>
                  <a:cubicBezTo>
                    <a:pt x="11" y="48"/>
                    <a:pt x="9" y="47"/>
                    <a:pt x="9" y="47"/>
                  </a:cubicBezTo>
                  <a:cubicBezTo>
                    <a:pt x="11" y="45"/>
                    <a:pt x="11" y="45"/>
                    <a:pt x="9" y="45"/>
                  </a:cubicBezTo>
                  <a:cubicBezTo>
                    <a:pt x="8" y="44"/>
                    <a:pt x="8" y="48"/>
                    <a:pt x="9" y="48"/>
                  </a:cubicBezTo>
                  <a:close/>
                  <a:moveTo>
                    <a:pt x="16" y="45"/>
                  </a:moveTo>
                  <a:cubicBezTo>
                    <a:pt x="17" y="45"/>
                    <a:pt x="16" y="45"/>
                    <a:pt x="17" y="47"/>
                  </a:cubicBezTo>
                  <a:cubicBezTo>
                    <a:pt x="17" y="48"/>
                    <a:pt x="19" y="47"/>
                    <a:pt x="20" y="47"/>
                  </a:cubicBezTo>
                  <a:cubicBezTo>
                    <a:pt x="22" y="47"/>
                    <a:pt x="19" y="48"/>
                    <a:pt x="20" y="50"/>
                  </a:cubicBezTo>
                  <a:cubicBezTo>
                    <a:pt x="22" y="47"/>
                    <a:pt x="22" y="47"/>
                    <a:pt x="22" y="47"/>
                  </a:cubicBezTo>
                  <a:cubicBezTo>
                    <a:pt x="23" y="45"/>
                    <a:pt x="22" y="47"/>
                    <a:pt x="20" y="45"/>
                  </a:cubicBezTo>
                  <a:cubicBezTo>
                    <a:pt x="19" y="45"/>
                    <a:pt x="19" y="41"/>
                    <a:pt x="17" y="41"/>
                  </a:cubicBezTo>
                  <a:cubicBezTo>
                    <a:pt x="17" y="41"/>
                    <a:pt x="17" y="42"/>
                    <a:pt x="17" y="44"/>
                  </a:cubicBezTo>
                  <a:cubicBezTo>
                    <a:pt x="16" y="42"/>
                    <a:pt x="16" y="42"/>
                    <a:pt x="16" y="42"/>
                  </a:cubicBezTo>
                  <a:cubicBezTo>
                    <a:pt x="14" y="42"/>
                    <a:pt x="16" y="44"/>
                    <a:pt x="16" y="44"/>
                  </a:cubicBezTo>
                  <a:cubicBezTo>
                    <a:pt x="16" y="44"/>
                    <a:pt x="13" y="44"/>
                    <a:pt x="14" y="45"/>
                  </a:cubicBezTo>
                  <a:cubicBezTo>
                    <a:pt x="16" y="45"/>
                    <a:pt x="16" y="44"/>
                    <a:pt x="16" y="45"/>
                  </a:cubicBezTo>
                  <a:close/>
                  <a:moveTo>
                    <a:pt x="19" y="58"/>
                  </a:moveTo>
                  <a:cubicBezTo>
                    <a:pt x="19" y="58"/>
                    <a:pt x="17" y="58"/>
                    <a:pt x="17" y="59"/>
                  </a:cubicBezTo>
                  <a:cubicBezTo>
                    <a:pt x="17" y="59"/>
                    <a:pt x="20" y="58"/>
                    <a:pt x="22" y="58"/>
                  </a:cubicBezTo>
                  <a:cubicBezTo>
                    <a:pt x="23" y="58"/>
                    <a:pt x="22" y="56"/>
                    <a:pt x="20" y="56"/>
                  </a:cubicBezTo>
                  <a:cubicBezTo>
                    <a:pt x="19" y="55"/>
                    <a:pt x="19" y="53"/>
                    <a:pt x="17" y="55"/>
                  </a:cubicBezTo>
                  <a:cubicBezTo>
                    <a:pt x="17" y="56"/>
                    <a:pt x="17" y="56"/>
                    <a:pt x="19" y="56"/>
                  </a:cubicBezTo>
                  <a:cubicBezTo>
                    <a:pt x="20" y="56"/>
                    <a:pt x="19" y="56"/>
                    <a:pt x="19" y="58"/>
                  </a:cubicBezTo>
                  <a:close/>
                  <a:moveTo>
                    <a:pt x="17" y="66"/>
                  </a:moveTo>
                  <a:cubicBezTo>
                    <a:pt x="19" y="67"/>
                    <a:pt x="17" y="67"/>
                    <a:pt x="17" y="67"/>
                  </a:cubicBezTo>
                  <a:cubicBezTo>
                    <a:pt x="17" y="69"/>
                    <a:pt x="19" y="67"/>
                    <a:pt x="19" y="67"/>
                  </a:cubicBezTo>
                  <a:cubicBezTo>
                    <a:pt x="20" y="66"/>
                    <a:pt x="19" y="66"/>
                    <a:pt x="19" y="64"/>
                  </a:cubicBezTo>
                  <a:cubicBezTo>
                    <a:pt x="19" y="62"/>
                    <a:pt x="17" y="64"/>
                    <a:pt x="17" y="64"/>
                  </a:cubicBezTo>
                  <a:cubicBezTo>
                    <a:pt x="17" y="62"/>
                    <a:pt x="14" y="66"/>
                    <a:pt x="16" y="66"/>
                  </a:cubicBezTo>
                  <a:cubicBezTo>
                    <a:pt x="17" y="67"/>
                    <a:pt x="17" y="64"/>
                    <a:pt x="17" y="66"/>
                  </a:cubicBezTo>
                  <a:close/>
                  <a:moveTo>
                    <a:pt x="20" y="64"/>
                  </a:moveTo>
                  <a:cubicBezTo>
                    <a:pt x="19" y="62"/>
                    <a:pt x="20" y="61"/>
                    <a:pt x="22" y="61"/>
                  </a:cubicBezTo>
                  <a:cubicBezTo>
                    <a:pt x="23" y="59"/>
                    <a:pt x="20" y="66"/>
                    <a:pt x="20" y="64"/>
                  </a:cubicBezTo>
                  <a:close/>
                  <a:moveTo>
                    <a:pt x="41" y="27"/>
                  </a:moveTo>
                  <a:cubicBezTo>
                    <a:pt x="41" y="27"/>
                    <a:pt x="40" y="25"/>
                    <a:pt x="41" y="25"/>
                  </a:cubicBezTo>
                  <a:cubicBezTo>
                    <a:pt x="41" y="25"/>
                    <a:pt x="43" y="27"/>
                    <a:pt x="41" y="27"/>
                  </a:cubicBezTo>
                  <a:close/>
                  <a:moveTo>
                    <a:pt x="44" y="25"/>
                  </a:moveTo>
                  <a:cubicBezTo>
                    <a:pt x="44" y="27"/>
                    <a:pt x="46" y="25"/>
                    <a:pt x="46" y="24"/>
                  </a:cubicBezTo>
                  <a:cubicBezTo>
                    <a:pt x="46" y="24"/>
                    <a:pt x="44" y="25"/>
                    <a:pt x="44" y="24"/>
                  </a:cubicBezTo>
                  <a:cubicBezTo>
                    <a:pt x="44" y="24"/>
                    <a:pt x="43" y="25"/>
                    <a:pt x="43" y="24"/>
                  </a:cubicBezTo>
                  <a:cubicBezTo>
                    <a:pt x="44" y="22"/>
                    <a:pt x="43" y="22"/>
                    <a:pt x="43" y="22"/>
                  </a:cubicBezTo>
                  <a:cubicBezTo>
                    <a:pt x="41" y="22"/>
                    <a:pt x="40" y="24"/>
                    <a:pt x="41" y="24"/>
                  </a:cubicBezTo>
                  <a:cubicBezTo>
                    <a:pt x="43" y="25"/>
                    <a:pt x="43" y="24"/>
                    <a:pt x="44" y="25"/>
                  </a:cubicBezTo>
                  <a:close/>
                  <a:moveTo>
                    <a:pt x="44" y="27"/>
                  </a:moveTo>
                  <a:cubicBezTo>
                    <a:pt x="44" y="25"/>
                    <a:pt x="44" y="27"/>
                    <a:pt x="44" y="27"/>
                  </a:cubicBezTo>
                  <a:cubicBezTo>
                    <a:pt x="43" y="27"/>
                    <a:pt x="43" y="27"/>
                    <a:pt x="44" y="27"/>
                  </a:cubicBezTo>
                  <a:close/>
                  <a:moveTo>
                    <a:pt x="46" y="21"/>
                  </a:moveTo>
                  <a:cubicBezTo>
                    <a:pt x="47" y="21"/>
                    <a:pt x="47" y="19"/>
                    <a:pt x="47" y="21"/>
                  </a:cubicBezTo>
                  <a:cubicBezTo>
                    <a:pt x="46" y="21"/>
                    <a:pt x="46" y="19"/>
                    <a:pt x="46" y="21"/>
                  </a:cubicBezTo>
                  <a:cubicBezTo>
                    <a:pt x="46" y="22"/>
                    <a:pt x="46" y="21"/>
                    <a:pt x="46" y="21"/>
                  </a:cubicBezTo>
                  <a:close/>
                  <a:moveTo>
                    <a:pt x="46" y="22"/>
                  </a:moveTo>
                  <a:cubicBezTo>
                    <a:pt x="46" y="21"/>
                    <a:pt x="47" y="22"/>
                    <a:pt x="47" y="22"/>
                  </a:cubicBezTo>
                  <a:cubicBezTo>
                    <a:pt x="46" y="24"/>
                    <a:pt x="46" y="24"/>
                    <a:pt x="46" y="22"/>
                  </a:cubicBezTo>
                  <a:close/>
                  <a:moveTo>
                    <a:pt x="43" y="19"/>
                  </a:moveTo>
                  <a:cubicBezTo>
                    <a:pt x="44" y="19"/>
                    <a:pt x="44" y="21"/>
                    <a:pt x="44" y="21"/>
                  </a:cubicBezTo>
                  <a:cubicBezTo>
                    <a:pt x="44" y="21"/>
                    <a:pt x="43" y="21"/>
                    <a:pt x="43" y="19"/>
                  </a:cubicBezTo>
                  <a:close/>
                  <a:moveTo>
                    <a:pt x="58" y="11"/>
                  </a:moveTo>
                  <a:cubicBezTo>
                    <a:pt x="58" y="10"/>
                    <a:pt x="58" y="10"/>
                    <a:pt x="58" y="8"/>
                  </a:cubicBezTo>
                  <a:cubicBezTo>
                    <a:pt x="58" y="8"/>
                    <a:pt x="58" y="8"/>
                    <a:pt x="60" y="5"/>
                  </a:cubicBezTo>
                  <a:cubicBezTo>
                    <a:pt x="60" y="3"/>
                    <a:pt x="58" y="7"/>
                    <a:pt x="58" y="5"/>
                  </a:cubicBezTo>
                  <a:cubicBezTo>
                    <a:pt x="58" y="5"/>
                    <a:pt x="58" y="3"/>
                    <a:pt x="58" y="5"/>
                  </a:cubicBezTo>
                  <a:cubicBezTo>
                    <a:pt x="57" y="7"/>
                    <a:pt x="57" y="5"/>
                    <a:pt x="57" y="3"/>
                  </a:cubicBezTo>
                  <a:cubicBezTo>
                    <a:pt x="58" y="2"/>
                    <a:pt x="53" y="5"/>
                    <a:pt x="55" y="5"/>
                  </a:cubicBezTo>
                  <a:cubicBezTo>
                    <a:pt x="55" y="5"/>
                    <a:pt x="57" y="5"/>
                    <a:pt x="57" y="7"/>
                  </a:cubicBezTo>
                  <a:cubicBezTo>
                    <a:pt x="57" y="7"/>
                    <a:pt x="53" y="7"/>
                    <a:pt x="53" y="8"/>
                  </a:cubicBezTo>
                  <a:cubicBezTo>
                    <a:pt x="53" y="10"/>
                    <a:pt x="55" y="8"/>
                    <a:pt x="55" y="8"/>
                  </a:cubicBezTo>
                  <a:cubicBezTo>
                    <a:pt x="57" y="10"/>
                    <a:pt x="57" y="8"/>
                    <a:pt x="57" y="8"/>
                  </a:cubicBezTo>
                  <a:cubicBezTo>
                    <a:pt x="58" y="10"/>
                    <a:pt x="55" y="11"/>
                    <a:pt x="57" y="13"/>
                  </a:cubicBezTo>
                  <a:cubicBezTo>
                    <a:pt x="58" y="14"/>
                    <a:pt x="58" y="11"/>
                    <a:pt x="58" y="11"/>
                  </a:cubicBezTo>
                  <a:close/>
                  <a:moveTo>
                    <a:pt x="60" y="3"/>
                  </a:moveTo>
                  <a:cubicBezTo>
                    <a:pt x="60" y="2"/>
                    <a:pt x="60" y="2"/>
                    <a:pt x="60" y="2"/>
                  </a:cubicBezTo>
                  <a:cubicBezTo>
                    <a:pt x="58" y="2"/>
                    <a:pt x="58" y="2"/>
                    <a:pt x="58" y="2"/>
                  </a:cubicBezTo>
                  <a:cubicBezTo>
                    <a:pt x="58" y="3"/>
                    <a:pt x="58" y="3"/>
                    <a:pt x="58" y="3"/>
                  </a:cubicBezTo>
                  <a:cubicBezTo>
                    <a:pt x="60" y="5"/>
                    <a:pt x="58" y="3"/>
                    <a:pt x="60" y="3"/>
                  </a:cubicBezTo>
                  <a:close/>
                  <a:moveTo>
                    <a:pt x="60" y="2"/>
                  </a:moveTo>
                  <a:cubicBezTo>
                    <a:pt x="60" y="0"/>
                    <a:pt x="60" y="0"/>
                    <a:pt x="61" y="0"/>
                  </a:cubicBezTo>
                  <a:cubicBezTo>
                    <a:pt x="61" y="0"/>
                    <a:pt x="61" y="2"/>
                    <a:pt x="60" y="2"/>
                  </a:cubicBezTo>
                  <a:close/>
                </a:path>
              </a:pathLst>
            </a:custGeom>
            <a:grpFill/>
            <a:ln w="3175" cmpd="sng">
              <a:solidFill>
                <a:srgbClr val="5B616A"/>
              </a:solidFill>
              <a:round/>
              <a:headEnd/>
              <a:tailEnd/>
            </a:ln>
          </p:spPr>
          <p:txBody>
            <a:bodyPr/>
            <a:lstStyle/>
            <a:p>
              <a:endParaRPr lang="en-GB"/>
            </a:p>
          </p:txBody>
        </p:sp>
        <p:sp>
          <p:nvSpPr>
            <p:cNvPr id="253" name="Freeform 202">
              <a:extLst>
                <a:ext uri="{FF2B5EF4-FFF2-40B4-BE49-F238E27FC236}">
                  <a16:creationId xmlns:a16="http://schemas.microsoft.com/office/drawing/2014/main" id="{AF6EC659-1925-5A2C-D00A-5B8DC8821DF0}"/>
                </a:ext>
              </a:extLst>
            </p:cNvPr>
            <p:cNvSpPr>
              <a:spLocks/>
            </p:cNvSpPr>
            <p:nvPr/>
          </p:nvSpPr>
          <p:spPr bwMode="auto">
            <a:xfrm>
              <a:off x="4764889" y="3027837"/>
              <a:ext cx="12854" cy="9640"/>
            </a:xfrm>
            <a:custGeom>
              <a:avLst/>
              <a:gdLst/>
              <a:ahLst/>
              <a:cxnLst>
                <a:cxn ang="0">
                  <a:pos x="1" y="3"/>
                </a:cxn>
                <a:cxn ang="0">
                  <a:pos x="1" y="0"/>
                </a:cxn>
                <a:cxn ang="0">
                  <a:pos x="3" y="1"/>
                </a:cxn>
                <a:cxn ang="0">
                  <a:pos x="1" y="3"/>
                </a:cxn>
              </a:cxnLst>
              <a:rect l="0" t="0" r="r" b="b"/>
              <a:pathLst>
                <a:path w="4" h="3">
                  <a:moveTo>
                    <a:pt x="1" y="3"/>
                  </a:moveTo>
                  <a:cubicBezTo>
                    <a:pt x="1" y="1"/>
                    <a:pt x="0" y="0"/>
                    <a:pt x="1" y="0"/>
                  </a:cubicBezTo>
                  <a:cubicBezTo>
                    <a:pt x="1" y="0"/>
                    <a:pt x="1" y="0"/>
                    <a:pt x="3" y="1"/>
                  </a:cubicBezTo>
                  <a:cubicBezTo>
                    <a:pt x="4" y="1"/>
                    <a:pt x="3" y="3"/>
                    <a:pt x="1" y="3"/>
                  </a:cubicBezTo>
                </a:path>
              </a:pathLst>
            </a:custGeom>
            <a:grpFill/>
            <a:ln w="3175" cmpd="sng">
              <a:solidFill>
                <a:srgbClr val="5B616A"/>
              </a:solidFill>
              <a:round/>
              <a:headEnd/>
              <a:tailEnd/>
            </a:ln>
          </p:spPr>
          <p:txBody>
            <a:bodyPr/>
            <a:lstStyle/>
            <a:p>
              <a:endParaRPr lang="en-GB"/>
            </a:p>
          </p:txBody>
        </p:sp>
        <p:sp>
          <p:nvSpPr>
            <p:cNvPr id="254" name="Freeform 203">
              <a:extLst>
                <a:ext uri="{FF2B5EF4-FFF2-40B4-BE49-F238E27FC236}">
                  <a16:creationId xmlns:a16="http://schemas.microsoft.com/office/drawing/2014/main" id="{9C07DDF9-D6A5-E5C8-B7D6-6BBE523AAD58}"/>
                </a:ext>
              </a:extLst>
            </p:cNvPr>
            <p:cNvSpPr>
              <a:spLocks/>
            </p:cNvSpPr>
            <p:nvPr/>
          </p:nvSpPr>
          <p:spPr bwMode="auto">
            <a:xfrm>
              <a:off x="4780957" y="3037478"/>
              <a:ext cx="6427" cy="9640"/>
            </a:xfrm>
            <a:custGeom>
              <a:avLst/>
              <a:gdLst/>
              <a:ahLst/>
              <a:cxnLst>
                <a:cxn ang="0">
                  <a:pos x="0" y="1"/>
                </a:cxn>
                <a:cxn ang="0">
                  <a:pos x="2" y="3"/>
                </a:cxn>
                <a:cxn ang="0">
                  <a:pos x="0" y="3"/>
                </a:cxn>
                <a:cxn ang="0">
                  <a:pos x="0" y="1"/>
                </a:cxn>
              </a:cxnLst>
              <a:rect l="0" t="0" r="r" b="b"/>
              <a:pathLst>
                <a:path w="2" h="3">
                  <a:moveTo>
                    <a:pt x="0" y="1"/>
                  </a:moveTo>
                  <a:cubicBezTo>
                    <a:pt x="0" y="0"/>
                    <a:pt x="2" y="1"/>
                    <a:pt x="2" y="3"/>
                  </a:cubicBezTo>
                  <a:cubicBezTo>
                    <a:pt x="2" y="3"/>
                    <a:pt x="2" y="3"/>
                    <a:pt x="0" y="3"/>
                  </a:cubicBezTo>
                  <a:cubicBezTo>
                    <a:pt x="0" y="1"/>
                    <a:pt x="0" y="1"/>
                    <a:pt x="0" y="1"/>
                  </a:cubicBezTo>
                </a:path>
              </a:pathLst>
            </a:custGeom>
            <a:grpFill/>
            <a:ln w="3175" cmpd="sng">
              <a:solidFill>
                <a:srgbClr val="5B616A"/>
              </a:solidFill>
              <a:round/>
              <a:headEnd/>
              <a:tailEnd/>
            </a:ln>
          </p:spPr>
          <p:txBody>
            <a:bodyPr/>
            <a:lstStyle/>
            <a:p>
              <a:endParaRPr lang="en-GB"/>
            </a:p>
          </p:txBody>
        </p:sp>
        <p:sp>
          <p:nvSpPr>
            <p:cNvPr id="255" name="Freeform 204">
              <a:extLst>
                <a:ext uri="{FF2B5EF4-FFF2-40B4-BE49-F238E27FC236}">
                  <a16:creationId xmlns:a16="http://schemas.microsoft.com/office/drawing/2014/main" id="{660424CA-4B5F-DB2F-F7D6-40611C416652}"/>
                </a:ext>
              </a:extLst>
            </p:cNvPr>
            <p:cNvSpPr>
              <a:spLocks/>
            </p:cNvSpPr>
            <p:nvPr/>
          </p:nvSpPr>
          <p:spPr bwMode="auto">
            <a:xfrm>
              <a:off x="4777744" y="3053546"/>
              <a:ext cx="9641" cy="11247"/>
            </a:xfrm>
            <a:custGeom>
              <a:avLst/>
              <a:gdLst/>
              <a:ahLst/>
              <a:cxnLst>
                <a:cxn ang="0">
                  <a:pos x="0" y="0"/>
                </a:cxn>
                <a:cxn ang="0">
                  <a:pos x="1" y="0"/>
                </a:cxn>
                <a:cxn ang="0">
                  <a:pos x="3" y="3"/>
                </a:cxn>
                <a:cxn ang="0">
                  <a:pos x="1" y="3"/>
                </a:cxn>
                <a:cxn ang="0">
                  <a:pos x="0" y="0"/>
                </a:cxn>
              </a:cxnLst>
              <a:rect l="0" t="0" r="r" b="b"/>
              <a:pathLst>
                <a:path w="3" h="4">
                  <a:moveTo>
                    <a:pt x="0" y="0"/>
                  </a:moveTo>
                  <a:cubicBezTo>
                    <a:pt x="1" y="0"/>
                    <a:pt x="0" y="0"/>
                    <a:pt x="1" y="0"/>
                  </a:cubicBezTo>
                  <a:cubicBezTo>
                    <a:pt x="3" y="1"/>
                    <a:pt x="1" y="3"/>
                    <a:pt x="3" y="3"/>
                  </a:cubicBezTo>
                  <a:cubicBezTo>
                    <a:pt x="3" y="3"/>
                    <a:pt x="3" y="4"/>
                    <a:pt x="1" y="3"/>
                  </a:cubicBezTo>
                  <a:cubicBezTo>
                    <a:pt x="1" y="1"/>
                    <a:pt x="0" y="0"/>
                    <a:pt x="0" y="0"/>
                  </a:cubicBezTo>
                </a:path>
              </a:pathLst>
            </a:custGeom>
            <a:grpFill/>
            <a:ln w="3175" cmpd="sng">
              <a:solidFill>
                <a:srgbClr val="5B616A"/>
              </a:solidFill>
              <a:round/>
              <a:headEnd/>
              <a:tailEnd/>
            </a:ln>
          </p:spPr>
          <p:txBody>
            <a:bodyPr/>
            <a:lstStyle/>
            <a:p>
              <a:endParaRPr lang="en-GB"/>
            </a:p>
          </p:txBody>
        </p:sp>
        <p:sp>
          <p:nvSpPr>
            <p:cNvPr id="256" name="Freeform 205">
              <a:extLst>
                <a:ext uri="{FF2B5EF4-FFF2-40B4-BE49-F238E27FC236}">
                  <a16:creationId xmlns:a16="http://schemas.microsoft.com/office/drawing/2014/main" id="{BE6B625E-AA72-89A3-DCAF-0B2807095AF0}"/>
                </a:ext>
              </a:extLst>
            </p:cNvPr>
            <p:cNvSpPr>
              <a:spLocks/>
            </p:cNvSpPr>
            <p:nvPr/>
          </p:nvSpPr>
          <p:spPr bwMode="auto">
            <a:xfrm>
              <a:off x="4774530" y="3021411"/>
              <a:ext cx="12854" cy="19281"/>
            </a:xfrm>
            <a:custGeom>
              <a:avLst/>
              <a:gdLst/>
              <a:ahLst/>
              <a:cxnLst>
                <a:cxn ang="0">
                  <a:pos x="0" y="2"/>
                </a:cxn>
                <a:cxn ang="0">
                  <a:pos x="0" y="0"/>
                </a:cxn>
                <a:cxn ang="0">
                  <a:pos x="1" y="2"/>
                </a:cxn>
                <a:cxn ang="0">
                  <a:pos x="3" y="3"/>
                </a:cxn>
                <a:cxn ang="0">
                  <a:pos x="3" y="5"/>
                </a:cxn>
                <a:cxn ang="0">
                  <a:pos x="0" y="2"/>
                </a:cxn>
              </a:cxnLst>
              <a:rect l="0" t="0" r="r" b="b"/>
              <a:pathLst>
                <a:path w="4" h="6">
                  <a:moveTo>
                    <a:pt x="0" y="2"/>
                  </a:moveTo>
                  <a:cubicBezTo>
                    <a:pt x="0" y="2"/>
                    <a:pt x="0" y="2"/>
                    <a:pt x="0" y="0"/>
                  </a:cubicBezTo>
                  <a:cubicBezTo>
                    <a:pt x="0" y="0"/>
                    <a:pt x="0" y="0"/>
                    <a:pt x="1" y="2"/>
                  </a:cubicBezTo>
                  <a:cubicBezTo>
                    <a:pt x="1" y="3"/>
                    <a:pt x="1" y="2"/>
                    <a:pt x="3" y="3"/>
                  </a:cubicBezTo>
                  <a:cubicBezTo>
                    <a:pt x="4" y="5"/>
                    <a:pt x="4" y="6"/>
                    <a:pt x="3" y="5"/>
                  </a:cubicBezTo>
                  <a:cubicBezTo>
                    <a:pt x="1" y="2"/>
                    <a:pt x="1" y="3"/>
                    <a:pt x="0" y="2"/>
                  </a:cubicBezTo>
                </a:path>
              </a:pathLst>
            </a:custGeom>
            <a:grpFill/>
            <a:ln w="3175" cmpd="sng">
              <a:solidFill>
                <a:srgbClr val="5B616A"/>
              </a:solidFill>
              <a:round/>
              <a:headEnd/>
              <a:tailEnd/>
            </a:ln>
          </p:spPr>
          <p:txBody>
            <a:bodyPr/>
            <a:lstStyle/>
            <a:p>
              <a:endParaRPr lang="en-GB"/>
            </a:p>
          </p:txBody>
        </p:sp>
        <p:sp>
          <p:nvSpPr>
            <p:cNvPr id="257" name="Freeform 206">
              <a:extLst>
                <a:ext uri="{FF2B5EF4-FFF2-40B4-BE49-F238E27FC236}">
                  <a16:creationId xmlns:a16="http://schemas.microsoft.com/office/drawing/2014/main" id="{FB7D1678-193B-BCBB-0D50-CED7431368CC}"/>
                </a:ext>
              </a:extLst>
            </p:cNvPr>
            <p:cNvSpPr>
              <a:spLocks/>
            </p:cNvSpPr>
            <p:nvPr/>
          </p:nvSpPr>
          <p:spPr bwMode="auto">
            <a:xfrm>
              <a:off x="4777744" y="3021411"/>
              <a:ext cx="12854" cy="9640"/>
            </a:xfrm>
            <a:custGeom>
              <a:avLst/>
              <a:gdLst/>
              <a:ahLst/>
              <a:cxnLst>
                <a:cxn ang="0">
                  <a:pos x="1" y="3"/>
                </a:cxn>
                <a:cxn ang="0">
                  <a:pos x="0" y="0"/>
                </a:cxn>
                <a:cxn ang="0">
                  <a:pos x="0" y="0"/>
                </a:cxn>
                <a:cxn ang="0">
                  <a:pos x="1" y="0"/>
                </a:cxn>
                <a:cxn ang="0">
                  <a:pos x="3" y="2"/>
                </a:cxn>
                <a:cxn ang="0">
                  <a:pos x="3" y="2"/>
                </a:cxn>
                <a:cxn ang="0">
                  <a:pos x="1" y="3"/>
                </a:cxn>
              </a:cxnLst>
              <a:rect l="0" t="0" r="r" b="b"/>
              <a:pathLst>
                <a:path w="4" h="3">
                  <a:moveTo>
                    <a:pt x="1" y="3"/>
                  </a:moveTo>
                  <a:cubicBezTo>
                    <a:pt x="1" y="2"/>
                    <a:pt x="0" y="2"/>
                    <a:pt x="0" y="0"/>
                  </a:cubicBezTo>
                  <a:cubicBezTo>
                    <a:pt x="0" y="0"/>
                    <a:pt x="0" y="0"/>
                    <a:pt x="0" y="0"/>
                  </a:cubicBezTo>
                  <a:cubicBezTo>
                    <a:pt x="1" y="0"/>
                    <a:pt x="0" y="0"/>
                    <a:pt x="1" y="0"/>
                  </a:cubicBezTo>
                  <a:cubicBezTo>
                    <a:pt x="3" y="0"/>
                    <a:pt x="1" y="2"/>
                    <a:pt x="3" y="2"/>
                  </a:cubicBezTo>
                  <a:cubicBezTo>
                    <a:pt x="4" y="2"/>
                    <a:pt x="3" y="2"/>
                    <a:pt x="3" y="2"/>
                  </a:cubicBezTo>
                  <a:cubicBezTo>
                    <a:pt x="4" y="3"/>
                    <a:pt x="3" y="3"/>
                    <a:pt x="1" y="3"/>
                  </a:cubicBezTo>
                </a:path>
              </a:pathLst>
            </a:custGeom>
            <a:grpFill/>
            <a:ln w="3175" cmpd="sng">
              <a:solidFill>
                <a:srgbClr val="5B616A"/>
              </a:solidFill>
              <a:round/>
              <a:headEnd/>
              <a:tailEnd/>
            </a:ln>
          </p:spPr>
          <p:txBody>
            <a:bodyPr/>
            <a:lstStyle/>
            <a:p>
              <a:endParaRPr lang="en-GB"/>
            </a:p>
          </p:txBody>
        </p:sp>
        <p:sp>
          <p:nvSpPr>
            <p:cNvPr id="258" name="Freeform 207">
              <a:extLst>
                <a:ext uri="{FF2B5EF4-FFF2-40B4-BE49-F238E27FC236}">
                  <a16:creationId xmlns:a16="http://schemas.microsoft.com/office/drawing/2014/main" id="{D4C34DD4-3D94-6762-B9F9-D986F2AF39BF}"/>
                </a:ext>
              </a:extLst>
            </p:cNvPr>
            <p:cNvSpPr>
              <a:spLocks/>
            </p:cNvSpPr>
            <p:nvPr/>
          </p:nvSpPr>
          <p:spPr bwMode="auto">
            <a:xfrm>
              <a:off x="4787385" y="3018197"/>
              <a:ext cx="8034" cy="9640"/>
            </a:xfrm>
            <a:custGeom>
              <a:avLst/>
              <a:gdLst/>
              <a:ahLst/>
              <a:cxnLst>
                <a:cxn ang="0">
                  <a:pos x="1" y="3"/>
                </a:cxn>
                <a:cxn ang="0">
                  <a:pos x="1" y="1"/>
                </a:cxn>
                <a:cxn ang="0">
                  <a:pos x="1" y="1"/>
                </a:cxn>
                <a:cxn ang="0">
                  <a:pos x="1" y="3"/>
                </a:cxn>
                <a:cxn ang="0">
                  <a:pos x="1" y="3"/>
                </a:cxn>
              </a:cxnLst>
              <a:rect l="0" t="0" r="r" b="b"/>
              <a:pathLst>
                <a:path w="3" h="3">
                  <a:moveTo>
                    <a:pt x="1" y="3"/>
                  </a:moveTo>
                  <a:cubicBezTo>
                    <a:pt x="0" y="3"/>
                    <a:pt x="1" y="1"/>
                    <a:pt x="1" y="1"/>
                  </a:cubicBezTo>
                  <a:cubicBezTo>
                    <a:pt x="0" y="0"/>
                    <a:pt x="1" y="1"/>
                    <a:pt x="1" y="1"/>
                  </a:cubicBezTo>
                  <a:cubicBezTo>
                    <a:pt x="1" y="3"/>
                    <a:pt x="3" y="3"/>
                    <a:pt x="1" y="3"/>
                  </a:cubicBezTo>
                  <a:cubicBezTo>
                    <a:pt x="1" y="3"/>
                    <a:pt x="1" y="3"/>
                    <a:pt x="1" y="3"/>
                  </a:cubicBezTo>
                </a:path>
              </a:pathLst>
            </a:custGeom>
            <a:grpFill/>
            <a:ln w="3175" cmpd="sng">
              <a:solidFill>
                <a:srgbClr val="5B616A"/>
              </a:solidFill>
              <a:round/>
              <a:headEnd/>
              <a:tailEnd/>
            </a:ln>
          </p:spPr>
          <p:txBody>
            <a:bodyPr/>
            <a:lstStyle/>
            <a:p>
              <a:endParaRPr lang="en-GB"/>
            </a:p>
          </p:txBody>
        </p:sp>
        <p:sp>
          <p:nvSpPr>
            <p:cNvPr id="259" name="Freeform 208">
              <a:extLst>
                <a:ext uri="{FF2B5EF4-FFF2-40B4-BE49-F238E27FC236}">
                  <a16:creationId xmlns:a16="http://schemas.microsoft.com/office/drawing/2014/main" id="{A8DE0EDD-88D8-5B54-90A5-71FA6E906C64}"/>
                </a:ext>
              </a:extLst>
            </p:cNvPr>
            <p:cNvSpPr>
              <a:spLocks/>
            </p:cNvSpPr>
            <p:nvPr/>
          </p:nvSpPr>
          <p:spPr bwMode="auto">
            <a:xfrm>
              <a:off x="4787385" y="3018197"/>
              <a:ext cx="3213" cy="9640"/>
            </a:xfrm>
            <a:custGeom>
              <a:avLst/>
              <a:gdLst/>
              <a:ahLst/>
              <a:cxnLst>
                <a:cxn ang="0">
                  <a:pos x="0" y="1"/>
                </a:cxn>
                <a:cxn ang="0">
                  <a:pos x="0" y="0"/>
                </a:cxn>
                <a:cxn ang="0">
                  <a:pos x="0" y="1"/>
                </a:cxn>
              </a:cxnLst>
              <a:rect l="0" t="0" r="r" b="b"/>
              <a:pathLst>
                <a:path w="1" h="3">
                  <a:moveTo>
                    <a:pt x="0" y="1"/>
                  </a:moveTo>
                  <a:cubicBezTo>
                    <a:pt x="0" y="3"/>
                    <a:pt x="0" y="1"/>
                    <a:pt x="0" y="0"/>
                  </a:cubicBezTo>
                  <a:cubicBezTo>
                    <a:pt x="0" y="0"/>
                    <a:pt x="1" y="1"/>
                    <a:pt x="0" y="1"/>
                  </a:cubicBezTo>
                </a:path>
              </a:pathLst>
            </a:custGeom>
            <a:grpFill/>
            <a:ln w="3175" cmpd="sng">
              <a:solidFill>
                <a:srgbClr val="5B616A"/>
              </a:solidFill>
              <a:round/>
              <a:headEnd/>
              <a:tailEnd/>
            </a:ln>
          </p:spPr>
          <p:txBody>
            <a:bodyPr/>
            <a:lstStyle/>
            <a:p>
              <a:endParaRPr lang="en-GB"/>
            </a:p>
          </p:txBody>
        </p:sp>
        <p:sp>
          <p:nvSpPr>
            <p:cNvPr id="260" name="Freeform 209">
              <a:extLst>
                <a:ext uri="{FF2B5EF4-FFF2-40B4-BE49-F238E27FC236}">
                  <a16:creationId xmlns:a16="http://schemas.microsoft.com/office/drawing/2014/main" id="{8FD4016A-00F8-8C10-7737-358CA174203C}"/>
                </a:ext>
              </a:extLst>
            </p:cNvPr>
            <p:cNvSpPr>
              <a:spLocks noEditPoints="1"/>
            </p:cNvSpPr>
            <p:nvPr/>
          </p:nvSpPr>
          <p:spPr bwMode="auto">
            <a:xfrm>
              <a:off x="4715080" y="3729988"/>
              <a:ext cx="342245" cy="273148"/>
            </a:xfrm>
            <a:custGeom>
              <a:avLst/>
              <a:gdLst/>
              <a:ahLst/>
              <a:cxnLst>
                <a:cxn ang="0">
                  <a:pos x="3" y="16"/>
                </a:cxn>
                <a:cxn ang="0">
                  <a:pos x="2" y="11"/>
                </a:cxn>
                <a:cxn ang="0">
                  <a:pos x="8" y="6"/>
                </a:cxn>
                <a:cxn ang="0">
                  <a:pos x="11" y="2"/>
                </a:cxn>
                <a:cxn ang="0">
                  <a:pos x="22" y="3"/>
                </a:cxn>
                <a:cxn ang="0">
                  <a:pos x="32" y="3"/>
                </a:cxn>
                <a:cxn ang="0">
                  <a:pos x="49" y="5"/>
                </a:cxn>
                <a:cxn ang="0">
                  <a:pos x="57" y="5"/>
                </a:cxn>
                <a:cxn ang="0">
                  <a:pos x="61" y="5"/>
                </a:cxn>
                <a:cxn ang="0">
                  <a:pos x="64" y="8"/>
                </a:cxn>
                <a:cxn ang="0">
                  <a:pos x="71" y="11"/>
                </a:cxn>
                <a:cxn ang="0">
                  <a:pos x="75" y="12"/>
                </a:cxn>
                <a:cxn ang="0">
                  <a:pos x="80" y="12"/>
                </a:cxn>
                <a:cxn ang="0">
                  <a:pos x="87" y="14"/>
                </a:cxn>
                <a:cxn ang="0">
                  <a:pos x="89" y="16"/>
                </a:cxn>
                <a:cxn ang="0">
                  <a:pos x="95" y="16"/>
                </a:cxn>
                <a:cxn ang="0">
                  <a:pos x="100" y="16"/>
                </a:cxn>
                <a:cxn ang="0">
                  <a:pos x="101" y="20"/>
                </a:cxn>
                <a:cxn ang="0">
                  <a:pos x="93" y="28"/>
                </a:cxn>
                <a:cxn ang="0">
                  <a:pos x="81" y="33"/>
                </a:cxn>
                <a:cxn ang="0">
                  <a:pos x="81" y="37"/>
                </a:cxn>
                <a:cxn ang="0">
                  <a:pos x="74" y="52"/>
                </a:cxn>
                <a:cxn ang="0">
                  <a:pos x="77" y="58"/>
                </a:cxn>
                <a:cxn ang="0">
                  <a:pos x="69" y="69"/>
                </a:cxn>
                <a:cxn ang="0">
                  <a:pos x="66" y="70"/>
                </a:cxn>
                <a:cxn ang="0">
                  <a:pos x="57" y="78"/>
                </a:cxn>
                <a:cxn ang="0">
                  <a:pos x="46" y="80"/>
                </a:cxn>
                <a:cxn ang="0">
                  <a:pos x="40" y="81"/>
                </a:cxn>
                <a:cxn ang="0">
                  <a:pos x="34" y="83"/>
                </a:cxn>
                <a:cxn ang="0">
                  <a:pos x="31" y="86"/>
                </a:cxn>
                <a:cxn ang="0">
                  <a:pos x="28" y="86"/>
                </a:cxn>
                <a:cxn ang="0">
                  <a:pos x="23" y="78"/>
                </a:cxn>
                <a:cxn ang="0">
                  <a:pos x="16" y="73"/>
                </a:cxn>
                <a:cxn ang="0">
                  <a:pos x="19" y="66"/>
                </a:cxn>
                <a:cxn ang="0">
                  <a:pos x="19" y="62"/>
                </a:cxn>
                <a:cxn ang="0">
                  <a:pos x="19" y="56"/>
                </a:cxn>
                <a:cxn ang="0">
                  <a:pos x="17" y="52"/>
                </a:cxn>
                <a:cxn ang="0">
                  <a:pos x="17" y="47"/>
                </a:cxn>
                <a:cxn ang="0">
                  <a:pos x="20" y="42"/>
                </a:cxn>
                <a:cxn ang="0">
                  <a:pos x="20" y="33"/>
                </a:cxn>
                <a:cxn ang="0">
                  <a:pos x="25" y="25"/>
                </a:cxn>
                <a:cxn ang="0">
                  <a:pos x="20" y="20"/>
                </a:cxn>
                <a:cxn ang="0">
                  <a:pos x="14" y="22"/>
                </a:cxn>
                <a:cxn ang="0">
                  <a:pos x="10" y="22"/>
                </a:cxn>
                <a:cxn ang="0">
                  <a:pos x="11" y="19"/>
                </a:cxn>
                <a:cxn ang="0">
                  <a:pos x="5" y="22"/>
                </a:cxn>
                <a:cxn ang="0">
                  <a:pos x="3" y="16"/>
                </a:cxn>
                <a:cxn ang="0">
                  <a:pos x="97" y="48"/>
                </a:cxn>
                <a:cxn ang="0">
                  <a:pos x="98" y="52"/>
                </a:cxn>
                <a:cxn ang="0">
                  <a:pos x="103" y="47"/>
                </a:cxn>
                <a:cxn ang="0">
                  <a:pos x="101" y="45"/>
                </a:cxn>
                <a:cxn ang="0">
                  <a:pos x="95" y="48"/>
                </a:cxn>
                <a:cxn ang="0">
                  <a:pos x="97" y="48"/>
                </a:cxn>
                <a:cxn ang="0">
                  <a:pos x="109" y="44"/>
                </a:cxn>
                <a:cxn ang="0">
                  <a:pos x="109" y="44"/>
                </a:cxn>
                <a:cxn ang="0">
                  <a:pos x="106" y="44"/>
                </a:cxn>
                <a:cxn ang="0">
                  <a:pos x="109" y="44"/>
                </a:cxn>
                <a:cxn ang="0">
                  <a:pos x="87" y="53"/>
                </a:cxn>
                <a:cxn ang="0">
                  <a:pos x="84" y="56"/>
                </a:cxn>
                <a:cxn ang="0">
                  <a:pos x="87" y="53"/>
                </a:cxn>
              </a:cxnLst>
              <a:rect l="0" t="0" r="r" b="b"/>
              <a:pathLst>
                <a:path w="110" h="88">
                  <a:moveTo>
                    <a:pt x="3" y="16"/>
                  </a:moveTo>
                  <a:cubicBezTo>
                    <a:pt x="2" y="12"/>
                    <a:pt x="3" y="11"/>
                    <a:pt x="2" y="11"/>
                  </a:cubicBezTo>
                  <a:cubicBezTo>
                    <a:pt x="0" y="9"/>
                    <a:pt x="3" y="6"/>
                    <a:pt x="8" y="6"/>
                  </a:cubicBezTo>
                  <a:cubicBezTo>
                    <a:pt x="11" y="6"/>
                    <a:pt x="8" y="3"/>
                    <a:pt x="11" y="2"/>
                  </a:cubicBezTo>
                  <a:cubicBezTo>
                    <a:pt x="16" y="0"/>
                    <a:pt x="16" y="3"/>
                    <a:pt x="22" y="3"/>
                  </a:cubicBezTo>
                  <a:cubicBezTo>
                    <a:pt x="28" y="3"/>
                    <a:pt x="28" y="2"/>
                    <a:pt x="32" y="3"/>
                  </a:cubicBezTo>
                  <a:cubicBezTo>
                    <a:pt x="40" y="6"/>
                    <a:pt x="43" y="3"/>
                    <a:pt x="49" y="5"/>
                  </a:cubicBezTo>
                  <a:cubicBezTo>
                    <a:pt x="54" y="6"/>
                    <a:pt x="52" y="3"/>
                    <a:pt x="57" y="5"/>
                  </a:cubicBezTo>
                  <a:cubicBezTo>
                    <a:pt x="58" y="6"/>
                    <a:pt x="60" y="5"/>
                    <a:pt x="61" y="5"/>
                  </a:cubicBezTo>
                  <a:cubicBezTo>
                    <a:pt x="63" y="6"/>
                    <a:pt x="64" y="5"/>
                    <a:pt x="64" y="8"/>
                  </a:cubicBezTo>
                  <a:cubicBezTo>
                    <a:pt x="64" y="9"/>
                    <a:pt x="69" y="8"/>
                    <a:pt x="71" y="11"/>
                  </a:cubicBezTo>
                  <a:cubicBezTo>
                    <a:pt x="71" y="12"/>
                    <a:pt x="74" y="11"/>
                    <a:pt x="75" y="12"/>
                  </a:cubicBezTo>
                  <a:cubicBezTo>
                    <a:pt x="77" y="14"/>
                    <a:pt x="77" y="11"/>
                    <a:pt x="80" y="12"/>
                  </a:cubicBezTo>
                  <a:cubicBezTo>
                    <a:pt x="83" y="12"/>
                    <a:pt x="78" y="8"/>
                    <a:pt x="87" y="14"/>
                  </a:cubicBezTo>
                  <a:cubicBezTo>
                    <a:pt x="87" y="16"/>
                    <a:pt x="89" y="16"/>
                    <a:pt x="89" y="16"/>
                  </a:cubicBezTo>
                  <a:cubicBezTo>
                    <a:pt x="93" y="17"/>
                    <a:pt x="93" y="16"/>
                    <a:pt x="95" y="16"/>
                  </a:cubicBezTo>
                  <a:cubicBezTo>
                    <a:pt x="98" y="17"/>
                    <a:pt x="97" y="16"/>
                    <a:pt x="100" y="16"/>
                  </a:cubicBezTo>
                  <a:cubicBezTo>
                    <a:pt x="104" y="19"/>
                    <a:pt x="100" y="17"/>
                    <a:pt x="101" y="20"/>
                  </a:cubicBezTo>
                  <a:cubicBezTo>
                    <a:pt x="103" y="23"/>
                    <a:pt x="93" y="25"/>
                    <a:pt x="93" y="28"/>
                  </a:cubicBezTo>
                  <a:cubicBezTo>
                    <a:pt x="92" y="30"/>
                    <a:pt x="83" y="30"/>
                    <a:pt x="81" y="33"/>
                  </a:cubicBezTo>
                  <a:cubicBezTo>
                    <a:pt x="81" y="36"/>
                    <a:pt x="86" y="34"/>
                    <a:pt x="81" y="37"/>
                  </a:cubicBezTo>
                  <a:cubicBezTo>
                    <a:pt x="78" y="37"/>
                    <a:pt x="72" y="47"/>
                    <a:pt x="74" y="52"/>
                  </a:cubicBezTo>
                  <a:cubicBezTo>
                    <a:pt x="74" y="56"/>
                    <a:pt x="77" y="56"/>
                    <a:pt x="77" y="58"/>
                  </a:cubicBezTo>
                  <a:cubicBezTo>
                    <a:pt x="77" y="58"/>
                    <a:pt x="68" y="62"/>
                    <a:pt x="69" y="69"/>
                  </a:cubicBezTo>
                  <a:cubicBezTo>
                    <a:pt x="69" y="70"/>
                    <a:pt x="69" y="70"/>
                    <a:pt x="66" y="70"/>
                  </a:cubicBezTo>
                  <a:cubicBezTo>
                    <a:pt x="60" y="70"/>
                    <a:pt x="60" y="81"/>
                    <a:pt x="57" y="78"/>
                  </a:cubicBezTo>
                  <a:cubicBezTo>
                    <a:pt x="55" y="77"/>
                    <a:pt x="51" y="81"/>
                    <a:pt x="46" y="80"/>
                  </a:cubicBezTo>
                  <a:cubicBezTo>
                    <a:pt x="43" y="78"/>
                    <a:pt x="40" y="80"/>
                    <a:pt x="40" y="81"/>
                  </a:cubicBezTo>
                  <a:cubicBezTo>
                    <a:pt x="38" y="83"/>
                    <a:pt x="35" y="81"/>
                    <a:pt x="34" y="83"/>
                  </a:cubicBezTo>
                  <a:cubicBezTo>
                    <a:pt x="32" y="86"/>
                    <a:pt x="32" y="86"/>
                    <a:pt x="31" y="86"/>
                  </a:cubicBezTo>
                  <a:cubicBezTo>
                    <a:pt x="31" y="88"/>
                    <a:pt x="31" y="88"/>
                    <a:pt x="28" y="86"/>
                  </a:cubicBezTo>
                  <a:cubicBezTo>
                    <a:pt x="25" y="83"/>
                    <a:pt x="23" y="81"/>
                    <a:pt x="23" y="78"/>
                  </a:cubicBezTo>
                  <a:cubicBezTo>
                    <a:pt x="23" y="77"/>
                    <a:pt x="20" y="72"/>
                    <a:pt x="16" y="73"/>
                  </a:cubicBezTo>
                  <a:cubicBezTo>
                    <a:pt x="16" y="72"/>
                    <a:pt x="16" y="67"/>
                    <a:pt x="19" y="66"/>
                  </a:cubicBezTo>
                  <a:cubicBezTo>
                    <a:pt x="22" y="62"/>
                    <a:pt x="20" y="62"/>
                    <a:pt x="19" y="62"/>
                  </a:cubicBezTo>
                  <a:cubicBezTo>
                    <a:pt x="17" y="62"/>
                    <a:pt x="16" y="61"/>
                    <a:pt x="19" y="56"/>
                  </a:cubicBezTo>
                  <a:cubicBezTo>
                    <a:pt x="22" y="52"/>
                    <a:pt x="19" y="55"/>
                    <a:pt x="17" y="52"/>
                  </a:cubicBezTo>
                  <a:cubicBezTo>
                    <a:pt x="17" y="47"/>
                    <a:pt x="14" y="47"/>
                    <a:pt x="17" y="47"/>
                  </a:cubicBezTo>
                  <a:cubicBezTo>
                    <a:pt x="20" y="47"/>
                    <a:pt x="20" y="45"/>
                    <a:pt x="20" y="42"/>
                  </a:cubicBezTo>
                  <a:cubicBezTo>
                    <a:pt x="19" y="41"/>
                    <a:pt x="22" y="41"/>
                    <a:pt x="20" y="33"/>
                  </a:cubicBezTo>
                  <a:cubicBezTo>
                    <a:pt x="20" y="31"/>
                    <a:pt x="29" y="25"/>
                    <a:pt x="25" y="25"/>
                  </a:cubicBezTo>
                  <a:cubicBezTo>
                    <a:pt x="22" y="23"/>
                    <a:pt x="25" y="22"/>
                    <a:pt x="20" y="20"/>
                  </a:cubicBezTo>
                  <a:cubicBezTo>
                    <a:pt x="16" y="20"/>
                    <a:pt x="19" y="23"/>
                    <a:pt x="14" y="22"/>
                  </a:cubicBezTo>
                  <a:cubicBezTo>
                    <a:pt x="11" y="20"/>
                    <a:pt x="11" y="23"/>
                    <a:pt x="10" y="22"/>
                  </a:cubicBezTo>
                  <a:cubicBezTo>
                    <a:pt x="8" y="22"/>
                    <a:pt x="13" y="20"/>
                    <a:pt x="11" y="19"/>
                  </a:cubicBezTo>
                  <a:cubicBezTo>
                    <a:pt x="10" y="19"/>
                    <a:pt x="10" y="19"/>
                    <a:pt x="5" y="22"/>
                  </a:cubicBezTo>
                  <a:cubicBezTo>
                    <a:pt x="3" y="20"/>
                    <a:pt x="5" y="17"/>
                    <a:pt x="3" y="16"/>
                  </a:cubicBezTo>
                  <a:close/>
                  <a:moveTo>
                    <a:pt x="97" y="48"/>
                  </a:moveTo>
                  <a:cubicBezTo>
                    <a:pt x="98" y="48"/>
                    <a:pt x="97" y="50"/>
                    <a:pt x="98" y="52"/>
                  </a:cubicBezTo>
                  <a:cubicBezTo>
                    <a:pt x="101" y="52"/>
                    <a:pt x="101" y="48"/>
                    <a:pt x="103" y="47"/>
                  </a:cubicBezTo>
                  <a:cubicBezTo>
                    <a:pt x="104" y="44"/>
                    <a:pt x="101" y="47"/>
                    <a:pt x="101" y="45"/>
                  </a:cubicBezTo>
                  <a:cubicBezTo>
                    <a:pt x="100" y="42"/>
                    <a:pt x="93" y="47"/>
                    <a:pt x="95" y="48"/>
                  </a:cubicBezTo>
                  <a:cubicBezTo>
                    <a:pt x="95" y="48"/>
                    <a:pt x="93" y="48"/>
                    <a:pt x="97" y="48"/>
                  </a:cubicBezTo>
                  <a:close/>
                  <a:moveTo>
                    <a:pt x="109" y="44"/>
                  </a:moveTo>
                  <a:cubicBezTo>
                    <a:pt x="109" y="45"/>
                    <a:pt x="110" y="45"/>
                    <a:pt x="109" y="44"/>
                  </a:cubicBezTo>
                  <a:cubicBezTo>
                    <a:pt x="109" y="42"/>
                    <a:pt x="106" y="42"/>
                    <a:pt x="106" y="44"/>
                  </a:cubicBezTo>
                  <a:cubicBezTo>
                    <a:pt x="106" y="44"/>
                    <a:pt x="107" y="44"/>
                    <a:pt x="109" y="44"/>
                  </a:cubicBezTo>
                  <a:close/>
                  <a:moveTo>
                    <a:pt x="87" y="53"/>
                  </a:moveTo>
                  <a:cubicBezTo>
                    <a:pt x="89" y="55"/>
                    <a:pt x="86" y="56"/>
                    <a:pt x="84" y="56"/>
                  </a:cubicBezTo>
                  <a:cubicBezTo>
                    <a:pt x="84" y="55"/>
                    <a:pt x="86" y="52"/>
                    <a:pt x="87" y="53"/>
                  </a:cubicBezTo>
                  <a:close/>
                </a:path>
              </a:pathLst>
            </a:custGeom>
            <a:grpFill/>
            <a:ln w="3175" cmpd="sng">
              <a:solidFill>
                <a:srgbClr val="5B616A"/>
              </a:solidFill>
              <a:round/>
              <a:headEnd/>
              <a:tailEnd/>
            </a:ln>
          </p:spPr>
          <p:txBody>
            <a:bodyPr/>
            <a:lstStyle/>
            <a:p>
              <a:endParaRPr lang="en-GB"/>
            </a:p>
          </p:txBody>
        </p:sp>
        <p:sp>
          <p:nvSpPr>
            <p:cNvPr id="261" name="Freeform 210">
              <a:extLst>
                <a:ext uri="{FF2B5EF4-FFF2-40B4-BE49-F238E27FC236}">
                  <a16:creationId xmlns:a16="http://schemas.microsoft.com/office/drawing/2014/main" id="{A10BFF40-1A18-C986-7040-8EF083B70E66}"/>
                </a:ext>
              </a:extLst>
            </p:cNvPr>
            <p:cNvSpPr>
              <a:spLocks noEditPoints="1"/>
            </p:cNvSpPr>
            <p:nvPr/>
          </p:nvSpPr>
          <p:spPr bwMode="auto">
            <a:xfrm>
              <a:off x="7843484" y="4559073"/>
              <a:ext cx="241017" cy="457924"/>
            </a:xfrm>
            <a:custGeom>
              <a:avLst/>
              <a:gdLst/>
              <a:ahLst/>
              <a:cxnLst>
                <a:cxn ang="0">
                  <a:pos x="38" y="38"/>
                </a:cxn>
                <a:cxn ang="0">
                  <a:pos x="56" y="52"/>
                </a:cxn>
                <a:cxn ang="0">
                  <a:pos x="59" y="78"/>
                </a:cxn>
                <a:cxn ang="0">
                  <a:pos x="62" y="84"/>
                </a:cxn>
                <a:cxn ang="0">
                  <a:pos x="64" y="81"/>
                </a:cxn>
                <a:cxn ang="0">
                  <a:pos x="58" y="72"/>
                </a:cxn>
                <a:cxn ang="0">
                  <a:pos x="48" y="95"/>
                </a:cxn>
                <a:cxn ang="0">
                  <a:pos x="47" y="78"/>
                </a:cxn>
                <a:cxn ang="0">
                  <a:pos x="42" y="91"/>
                </a:cxn>
                <a:cxn ang="0">
                  <a:pos x="45" y="80"/>
                </a:cxn>
                <a:cxn ang="0">
                  <a:pos x="53" y="66"/>
                </a:cxn>
                <a:cxn ang="0">
                  <a:pos x="50" y="66"/>
                </a:cxn>
                <a:cxn ang="0">
                  <a:pos x="68" y="80"/>
                </a:cxn>
                <a:cxn ang="0">
                  <a:pos x="53" y="77"/>
                </a:cxn>
                <a:cxn ang="0">
                  <a:pos x="55" y="81"/>
                </a:cxn>
                <a:cxn ang="0">
                  <a:pos x="50" y="87"/>
                </a:cxn>
                <a:cxn ang="0">
                  <a:pos x="59" y="89"/>
                </a:cxn>
                <a:cxn ang="0">
                  <a:pos x="55" y="87"/>
                </a:cxn>
                <a:cxn ang="0">
                  <a:pos x="41" y="114"/>
                </a:cxn>
                <a:cxn ang="0">
                  <a:pos x="47" y="111"/>
                </a:cxn>
                <a:cxn ang="0">
                  <a:pos x="53" y="109"/>
                </a:cxn>
                <a:cxn ang="0">
                  <a:pos x="56" y="123"/>
                </a:cxn>
                <a:cxn ang="0">
                  <a:pos x="67" y="130"/>
                </a:cxn>
                <a:cxn ang="0">
                  <a:pos x="68" y="114"/>
                </a:cxn>
                <a:cxn ang="0">
                  <a:pos x="71" y="119"/>
                </a:cxn>
                <a:cxn ang="0">
                  <a:pos x="74" y="109"/>
                </a:cxn>
                <a:cxn ang="0">
                  <a:pos x="73" y="97"/>
                </a:cxn>
                <a:cxn ang="0">
                  <a:pos x="67" y="94"/>
                </a:cxn>
                <a:cxn ang="0">
                  <a:pos x="58" y="103"/>
                </a:cxn>
                <a:cxn ang="0">
                  <a:pos x="50" y="100"/>
                </a:cxn>
                <a:cxn ang="0">
                  <a:pos x="42" y="106"/>
                </a:cxn>
                <a:cxn ang="0">
                  <a:pos x="41" y="122"/>
                </a:cxn>
                <a:cxn ang="0">
                  <a:pos x="33" y="126"/>
                </a:cxn>
                <a:cxn ang="0">
                  <a:pos x="52" y="97"/>
                </a:cxn>
                <a:cxn ang="0">
                  <a:pos x="61" y="97"/>
                </a:cxn>
                <a:cxn ang="0">
                  <a:pos x="39" y="61"/>
                </a:cxn>
                <a:cxn ang="0">
                  <a:pos x="38" y="53"/>
                </a:cxn>
                <a:cxn ang="0">
                  <a:pos x="42" y="63"/>
                </a:cxn>
                <a:cxn ang="0">
                  <a:pos x="50" y="61"/>
                </a:cxn>
                <a:cxn ang="0">
                  <a:pos x="52" y="61"/>
                </a:cxn>
                <a:cxn ang="0">
                  <a:pos x="23" y="81"/>
                </a:cxn>
                <a:cxn ang="0">
                  <a:pos x="67" y="73"/>
                </a:cxn>
                <a:cxn ang="0">
                  <a:pos x="59" y="67"/>
                </a:cxn>
                <a:cxn ang="0">
                  <a:pos x="68" y="77"/>
                </a:cxn>
                <a:cxn ang="0">
                  <a:pos x="70" y="87"/>
                </a:cxn>
                <a:cxn ang="0">
                  <a:pos x="47" y="77"/>
                </a:cxn>
                <a:cxn ang="0">
                  <a:pos x="39" y="70"/>
                </a:cxn>
                <a:cxn ang="0">
                  <a:pos x="35" y="63"/>
                </a:cxn>
                <a:cxn ang="0">
                  <a:pos x="27" y="56"/>
                </a:cxn>
                <a:cxn ang="0">
                  <a:pos x="11" y="94"/>
                </a:cxn>
                <a:cxn ang="0">
                  <a:pos x="20" y="73"/>
                </a:cxn>
                <a:cxn ang="0">
                  <a:pos x="7" y="94"/>
                </a:cxn>
                <a:cxn ang="0">
                  <a:pos x="53" y="56"/>
                </a:cxn>
                <a:cxn ang="0">
                  <a:pos x="47" y="50"/>
                </a:cxn>
                <a:cxn ang="0">
                  <a:pos x="36" y="41"/>
                </a:cxn>
                <a:cxn ang="0">
                  <a:pos x="42" y="19"/>
                </a:cxn>
                <a:cxn ang="0">
                  <a:pos x="26" y="8"/>
                </a:cxn>
                <a:cxn ang="0">
                  <a:pos x="21" y="28"/>
                </a:cxn>
                <a:cxn ang="0">
                  <a:pos x="29" y="41"/>
                </a:cxn>
                <a:cxn ang="0">
                  <a:pos x="35" y="49"/>
                </a:cxn>
                <a:cxn ang="0">
                  <a:pos x="45" y="52"/>
                </a:cxn>
                <a:cxn ang="0">
                  <a:pos x="56" y="59"/>
                </a:cxn>
                <a:cxn ang="0">
                  <a:pos x="77" y="142"/>
                </a:cxn>
              </a:cxnLst>
              <a:rect l="0" t="0" r="r" b="b"/>
              <a:pathLst>
                <a:path w="77" h="147">
                  <a:moveTo>
                    <a:pt x="38" y="38"/>
                  </a:moveTo>
                  <a:cubicBezTo>
                    <a:pt x="38" y="36"/>
                    <a:pt x="38" y="38"/>
                    <a:pt x="39" y="39"/>
                  </a:cubicBezTo>
                  <a:cubicBezTo>
                    <a:pt x="39" y="41"/>
                    <a:pt x="38" y="42"/>
                    <a:pt x="38" y="41"/>
                  </a:cubicBezTo>
                  <a:cubicBezTo>
                    <a:pt x="38" y="38"/>
                    <a:pt x="36" y="38"/>
                    <a:pt x="38" y="38"/>
                  </a:cubicBezTo>
                  <a:close/>
                  <a:moveTo>
                    <a:pt x="58" y="50"/>
                  </a:moveTo>
                  <a:cubicBezTo>
                    <a:pt x="58" y="49"/>
                    <a:pt x="58" y="49"/>
                    <a:pt x="58" y="49"/>
                  </a:cubicBezTo>
                  <a:cubicBezTo>
                    <a:pt x="56" y="47"/>
                    <a:pt x="55" y="45"/>
                    <a:pt x="56" y="49"/>
                  </a:cubicBezTo>
                  <a:cubicBezTo>
                    <a:pt x="56" y="52"/>
                    <a:pt x="55" y="50"/>
                    <a:pt x="56" y="52"/>
                  </a:cubicBezTo>
                  <a:cubicBezTo>
                    <a:pt x="56" y="53"/>
                    <a:pt x="58" y="52"/>
                    <a:pt x="58" y="50"/>
                  </a:cubicBezTo>
                  <a:close/>
                  <a:moveTo>
                    <a:pt x="58" y="75"/>
                  </a:moveTo>
                  <a:cubicBezTo>
                    <a:pt x="58" y="77"/>
                    <a:pt x="59" y="77"/>
                    <a:pt x="58" y="78"/>
                  </a:cubicBezTo>
                  <a:cubicBezTo>
                    <a:pt x="56" y="78"/>
                    <a:pt x="59" y="80"/>
                    <a:pt x="59" y="78"/>
                  </a:cubicBezTo>
                  <a:cubicBezTo>
                    <a:pt x="59" y="77"/>
                    <a:pt x="62" y="80"/>
                    <a:pt x="61" y="81"/>
                  </a:cubicBezTo>
                  <a:cubicBezTo>
                    <a:pt x="59" y="83"/>
                    <a:pt x="61" y="83"/>
                    <a:pt x="61" y="84"/>
                  </a:cubicBezTo>
                  <a:cubicBezTo>
                    <a:pt x="61" y="86"/>
                    <a:pt x="61" y="86"/>
                    <a:pt x="62" y="86"/>
                  </a:cubicBezTo>
                  <a:cubicBezTo>
                    <a:pt x="64" y="87"/>
                    <a:pt x="62" y="84"/>
                    <a:pt x="62" y="84"/>
                  </a:cubicBezTo>
                  <a:cubicBezTo>
                    <a:pt x="64" y="84"/>
                    <a:pt x="64" y="86"/>
                    <a:pt x="64" y="87"/>
                  </a:cubicBezTo>
                  <a:cubicBezTo>
                    <a:pt x="65" y="89"/>
                    <a:pt x="65" y="87"/>
                    <a:pt x="64" y="86"/>
                  </a:cubicBezTo>
                  <a:cubicBezTo>
                    <a:pt x="64" y="84"/>
                    <a:pt x="67" y="84"/>
                    <a:pt x="65" y="83"/>
                  </a:cubicBezTo>
                  <a:cubicBezTo>
                    <a:pt x="64" y="83"/>
                    <a:pt x="65" y="81"/>
                    <a:pt x="64" y="81"/>
                  </a:cubicBezTo>
                  <a:cubicBezTo>
                    <a:pt x="62" y="80"/>
                    <a:pt x="64" y="75"/>
                    <a:pt x="62" y="75"/>
                  </a:cubicBezTo>
                  <a:cubicBezTo>
                    <a:pt x="62" y="75"/>
                    <a:pt x="64" y="73"/>
                    <a:pt x="62" y="73"/>
                  </a:cubicBezTo>
                  <a:cubicBezTo>
                    <a:pt x="61" y="73"/>
                    <a:pt x="61" y="75"/>
                    <a:pt x="59" y="73"/>
                  </a:cubicBezTo>
                  <a:cubicBezTo>
                    <a:pt x="58" y="72"/>
                    <a:pt x="58" y="72"/>
                    <a:pt x="58" y="72"/>
                  </a:cubicBezTo>
                  <a:cubicBezTo>
                    <a:pt x="56" y="73"/>
                    <a:pt x="58" y="75"/>
                    <a:pt x="58" y="75"/>
                  </a:cubicBezTo>
                  <a:close/>
                  <a:moveTo>
                    <a:pt x="42" y="91"/>
                  </a:moveTo>
                  <a:cubicBezTo>
                    <a:pt x="44" y="94"/>
                    <a:pt x="45" y="92"/>
                    <a:pt x="45" y="95"/>
                  </a:cubicBezTo>
                  <a:cubicBezTo>
                    <a:pt x="47" y="98"/>
                    <a:pt x="48" y="97"/>
                    <a:pt x="48" y="95"/>
                  </a:cubicBezTo>
                  <a:cubicBezTo>
                    <a:pt x="50" y="94"/>
                    <a:pt x="47" y="91"/>
                    <a:pt x="48" y="87"/>
                  </a:cubicBezTo>
                  <a:cubicBezTo>
                    <a:pt x="50" y="86"/>
                    <a:pt x="48" y="86"/>
                    <a:pt x="50" y="83"/>
                  </a:cubicBezTo>
                  <a:cubicBezTo>
                    <a:pt x="52" y="81"/>
                    <a:pt x="52" y="78"/>
                    <a:pt x="50" y="78"/>
                  </a:cubicBezTo>
                  <a:cubicBezTo>
                    <a:pt x="48" y="78"/>
                    <a:pt x="48" y="77"/>
                    <a:pt x="47" y="78"/>
                  </a:cubicBezTo>
                  <a:cubicBezTo>
                    <a:pt x="45" y="80"/>
                    <a:pt x="47" y="81"/>
                    <a:pt x="45" y="81"/>
                  </a:cubicBezTo>
                  <a:cubicBezTo>
                    <a:pt x="44" y="83"/>
                    <a:pt x="47" y="86"/>
                    <a:pt x="45" y="87"/>
                  </a:cubicBezTo>
                  <a:cubicBezTo>
                    <a:pt x="42" y="89"/>
                    <a:pt x="42" y="86"/>
                    <a:pt x="42" y="89"/>
                  </a:cubicBezTo>
                  <a:cubicBezTo>
                    <a:pt x="42" y="91"/>
                    <a:pt x="42" y="91"/>
                    <a:pt x="42" y="91"/>
                  </a:cubicBezTo>
                  <a:close/>
                  <a:moveTo>
                    <a:pt x="45" y="80"/>
                  </a:moveTo>
                  <a:cubicBezTo>
                    <a:pt x="44" y="80"/>
                    <a:pt x="42" y="81"/>
                    <a:pt x="44" y="81"/>
                  </a:cubicBezTo>
                  <a:cubicBezTo>
                    <a:pt x="44" y="83"/>
                    <a:pt x="42" y="83"/>
                    <a:pt x="44" y="83"/>
                  </a:cubicBezTo>
                  <a:cubicBezTo>
                    <a:pt x="44" y="84"/>
                    <a:pt x="45" y="81"/>
                    <a:pt x="45" y="80"/>
                  </a:cubicBezTo>
                  <a:close/>
                  <a:moveTo>
                    <a:pt x="50" y="66"/>
                  </a:moveTo>
                  <a:cubicBezTo>
                    <a:pt x="52" y="64"/>
                    <a:pt x="52" y="69"/>
                    <a:pt x="53" y="69"/>
                  </a:cubicBezTo>
                  <a:cubicBezTo>
                    <a:pt x="55" y="69"/>
                    <a:pt x="56" y="72"/>
                    <a:pt x="56" y="70"/>
                  </a:cubicBezTo>
                  <a:cubicBezTo>
                    <a:pt x="55" y="67"/>
                    <a:pt x="55" y="66"/>
                    <a:pt x="53" y="66"/>
                  </a:cubicBezTo>
                  <a:cubicBezTo>
                    <a:pt x="52" y="64"/>
                    <a:pt x="52" y="63"/>
                    <a:pt x="50" y="63"/>
                  </a:cubicBezTo>
                  <a:cubicBezTo>
                    <a:pt x="50" y="63"/>
                    <a:pt x="48" y="61"/>
                    <a:pt x="48" y="63"/>
                  </a:cubicBezTo>
                  <a:cubicBezTo>
                    <a:pt x="48" y="64"/>
                    <a:pt x="48" y="66"/>
                    <a:pt x="48" y="69"/>
                  </a:cubicBezTo>
                  <a:cubicBezTo>
                    <a:pt x="47" y="69"/>
                    <a:pt x="50" y="67"/>
                    <a:pt x="50" y="66"/>
                  </a:cubicBezTo>
                  <a:close/>
                  <a:moveTo>
                    <a:pt x="59" y="70"/>
                  </a:moveTo>
                  <a:cubicBezTo>
                    <a:pt x="59" y="70"/>
                    <a:pt x="61" y="73"/>
                    <a:pt x="59" y="72"/>
                  </a:cubicBezTo>
                  <a:cubicBezTo>
                    <a:pt x="58" y="72"/>
                    <a:pt x="58" y="70"/>
                    <a:pt x="59" y="70"/>
                  </a:cubicBezTo>
                  <a:close/>
                  <a:moveTo>
                    <a:pt x="68" y="80"/>
                  </a:moveTo>
                  <a:cubicBezTo>
                    <a:pt x="68" y="80"/>
                    <a:pt x="70" y="80"/>
                    <a:pt x="68" y="80"/>
                  </a:cubicBezTo>
                  <a:cubicBezTo>
                    <a:pt x="68" y="81"/>
                    <a:pt x="68" y="80"/>
                    <a:pt x="68" y="80"/>
                  </a:cubicBezTo>
                  <a:close/>
                  <a:moveTo>
                    <a:pt x="53" y="75"/>
                  </a:moveTo>
                  <a:cubicBezTo>
                    <a:pt x="53" y="73"/>
                    <a:pt x="53" y="77"/>
                    <a:pt x="53" y="77"/>
                  </a:cubicBezTo>
                  <a:cubicBezTo>
                    <a:pt x="53" y="77"/>
                    <a:pt x="52" y="75"/>
                    <a:pt x="53" y="75"/>
                  </a:cubicBezTo>
                  <a:close/>
                  <a:moveTo>
                    <a:pt x="52" y="91"/>
                  </a:moveTo>
                  <a:cubicBezTo>
                    <a:pt x="52" y="87"/>
                    <a:pt x="52" y="89"/>
                    <a:pt x="52" y="87"/>
                  </a:cubicBezTo>
                  <a:cubicBezTo>
                    <a:pt x="52" y="84"/>
                    <a:pt x="56" y="84"/>
                    <a:pt x="55" y="81"/>
                  </a:cubicBezTo>
                  <a:cubicBezTo>
                    <a:pt x="55" y="80"/>
                    <a:pt x="56" y="80"/>
                    <a:pt x="56" y="78"/>
                  </a:cubicBezTo>
                  <a:cubicBezTo>
                    <a:pt x="55" y="77"/>
                    <a:pt x="56" y="72"/>
                    <a:pt x="55" y="77"/>
                  </a:cubicBezTo>
                  <a:cubicBezTo>
                    <a:pt x="53" y="80"/>
                    <a:pt x="53" y="78"/>
                    <a:pt x="53" y="81"/>
                  </a:cubicBezTo>
                  <a:cubicBezTo>
                    <a:pt x="52" y="84"/>
                    <a:pt x="50" y="86"/>
                    <a:pt x="50" y="87"/>
                  </a:cubicBezTo>
                  <a:cubicBezTo>
                    <a:pt x="50" y="89"/>
                    <a:pt x="50" y="89"/>
                    <a:pt x="50" y="92"/>
                  </a:cubicBezTo>
                  <a:cubicBezTo>
                    <a:pt x="50" y="94"/>
                    <a:pt x="50" y="92"/>
                    <a:pt x="52" y="91"/>
                  </a:cubicBezTo>
                  <a:close/>
                  <a:moveTo>
                    <a:pt x="58" y="91"/>
                  </a:moveTo>
                  <a:cubicBezTo>
                    <a:pt x="59" y="89"/>
                    <a:pt x="59" y="91"/>
                    <a:pt x="59" y="89"/>
                  </a:cubicBezTo>
                  <a:cubicBezTo>
                    <a:pt x="59" y="87"/>
                    <a:pt x="61" y="86"/>
                    <a:pt x="59" y="86"/>
                  </a:cubicBezTo>
                  <a:cubicBezTo>
                    <a:pt x="59" y="86"/>
                    <a:pt x="59" y="87"/>
                    <a:pt x="58" y="86"/>
                  </a:cubicBezTo>
                  <a:cubicBezTo>
                    <a:pt x="58" y="86"/>
                    <a:pt x="56" y="84"/>
                    <a:pt x="56" y="86"/>
                  </a:cubicBezTo>
                  <a:cubicBezTo>
                    <a:pt x="55" y="87"/>
                    <a:pt x="55" y="87"/>
                    <a:pt x="55" y="87"/>
                  </a:cubicBezTo>
                  <a:cubicBezTo>
                    <a:pt x="53" y="87"/>
                    <a:pt x="53" y="89"/>
                    <a:pt x="53" y="91"/>
                  </a:cubicBezTo>
                  <a:cubicBezTo>
                    <a:pt x="55" y="92"/>
                    <a:pt x="58" y="91"/>
                    <a:pt x="58" y="91"/>
                  </a:cubicBezTo>
                  <a:close/>
                  <a:moveTo>
                    <a:pt x="39" y="117"/>
                  </a:moveTo>
                  <a:cubicBezTo>
                    <a:pt x="41" y="119"/>
                    <a:pt x="41" y="116"/>
                    <a:pt x="41" y="114"/>
                  </a:cubicBezTo>
                  <a:cubicBezTo>
                    <a:pt x="42" y="112"/>
                    <a:pt x="41" y="112"/>
                    <a:pt x="42" y="112"/>
                  </a:cubicBezTo>
                  <a:cubicBezTo>
                    <a:pt x="44" y="111"/>
                    <a:pt x="42" y="111"/>
                    <a:pt x="44" y="109"/>
                  </a:cubicBezTo>
                  <a:cubicBezTo>
                    <a:pt x="45" y="108"/>
                    <a:pt x="45" y="109"/>
                    <a:pt x="45" y="111"/>
                  </a:cubicBezTo>
                  <a:cubicBezTo>
                    <a:pt x="44" y="112"/>
                    <a:pt x="47" y="112"/>
                    <a:pt x="47" y="111"/>
                  </a:cubicBezTo>
                  <a:cubicBezTo>
                    <a:pt x="48" y="108"/>
                    <a:pt x="47" y="112"/>
                    <a:pt x="48" y="112"/>
                  </a:cubicBezTo>
                  <a:cubicBezTo>
                    <a:pt x="50" y="112"/>
                    <a:pt x="52" y="114"/>
                    <a:pt x="50" y="112"/>
                  </a:cubicBezTo>
                  <a:cubicBezTo>
                    <a:pt x="50" y="111"/>
                    <a:pt x="52" y="109"/>
                    <a:pt x="50" y="109"/>
                  </a:cubicBezTo>
                  <a:cubicBezTo>
                    <a:pt x="50" y="109"/>
                    <a:pt x="52" y="108"/>
                    <a:pt x="53" y="109"/>
                  </a:cubicBezTo>
                  <a:cubicBezTo>
                    <a:pt x="53" y="111"/>
                    <a:pt x="55" y="109"/>
                    <a:pt x="56" y="111"/>
                  </a:cubicBezTo>
                  <a:cubicBezTo>
                    <a:pt x="56" y="114"/>
                    <a:pt x="56" y="112"/>
                    <a:pt x="56" y="114"/>
                  </a:cubicBezTo>
                  <a:cubicBezTo>
                    <a:pt x="56" y="114"/>
                    <a:pt x="53" y="116"/>
                    <a:pt x="55" y="119"/>
                  </a:cubicBezTo>
                  <a:cubicBezTo>
                    <a:pt x="55" y="120"/>
                    <a:pt x="55" y="123"/>
                    <a:pt x="56" y="123"/>
                  </a:cubicBezTo>
                  <a:cubicBezTo>
                    <a:pt x="58" y="125"/>
                    <a:pt x="55" y="125"/>
                    <a:pt x="58" y="126"/>
                  </a:cubicBezTo>
                  <a:cubicBezTo>
                    <a:pt x="61" y="128"/>
                    <a:pt x="62" y="130"/>
                    <a:pt x="64" y="126"/>
                  </a:cubicBezTo>
                  <a:cubicBezTo>
                    <a:pt x="64" y="125"/>
                    <a:pt x="65" y="125"/>
                    <a:pt x="65" y="126"/>
                  </a:cubicBezTo>
                  <a:cubicBezTo>
                    <a:pt x="64" y="128"/>
                    <a:pt x="65" y="133"/>
                    <a:pt x="67" y="130"/>
                  </a:cubicBezTo>
                  <a:cubicBezTo>
                    <a:pt x="68" y="128"/>
                    <a:pt x="68" y="125"/>
                    <a:pt x="68" y="123"/>
                  </a:cubicBezTo>
                  <a:cubicBezTo>
                    <a:pt x="67" y="122"/>
                    <a:pt x="67" y="120"/>
                    <a:pt x="67" y="120"/>
                  </a:cubicBezTo>
                  <a:cubicBezTo>
                    <a:pt x="65" y="120"/>
                    <a:pt x="65" y="117"/>
                    <a:pt x="67" y="117"/>
                  </a:cubicBezTo>
                  <a:cubicBezTo>
                    <a:pt x="68" y="116"/>
                    <a:pt x="67" y="114"/>
                    <a:pt x="68" y="114"/>
                  </a:cubicBezTo>
                  <a:cubicBezTo>
                    <a:pt x="70" y="112"/>
                    <a:pt x="68" y="114"/>
                    <a:pt x="70" y="116"/>
                  </a:cubicBezTo>
                  <a:cubicBezTo>
                    <a:pt x="70" y="117"/>
                    <a:pt x="70" y="117"/>
                    <a:pt x="71" y="119"/>
                  </a:cubicBezTo>
                  <a:cubicBezTo>
                    <a:pt x="71" y="120"/>
                    <a:pt x="70" y="119"/>
                    <a:pt x="71" y="123"/>
                  </a:cubicBezTo>
                  <a:cubicBezTo>
                    <a:pt x="73" y="125"/>
                    <a:pt x="73" y="122"/>
                    <a:pt x="71" y="119"/>
                  </a:cubicBezTo>
                  <a:cubicBezTo>
                    <a:pt x="71" y="116"/>
                    <a:pt x="74" y="120"/>
                    <a:pt x="73" y="117"/>
                  </a:cubicBezTo>
                  <a:cubicBezTo>
                    <a:pt x="73" y="116"/>
                    <a:pt x="74" y="119"/>
                    <a:pt x="74" y="116"/>
                  </a:cubicBezTo>
                  <a:cubicBezTo>
                    <a:pt x="76" y="114"/>
                    <a:pt x="76" y="112"/>
                    <a:pt x="74" y="111"/>
                  </a:cubicBezTo>
                  <a:cubicBezTo>
                    <a:pt x="74" y="109"/>
                    <a:pt x="74" y="109"/>
                    <a:pt x="74" y="109"/>
                  </a:cubicBezTo>
                  <a:cubicBezTo>
                    <a:pt x="73" y="108"/>
                    <a:pt x="74" y="105"/>
                    <a:pt x="74" y="105"/>
                  </a:cubicBezTo>
                  <a:cubicBezTo>
                    <a:pt x="73" y="103"/>
                    <a:pt x="74" y="101"/>
                    <a:pt x="73" y="101"/>
                  </a:cubicBezTo>
                  <a:cubicBezTo>
                    <a:pt x="71" y="101"/>
                    <a:pt x="71" y="101"/>
                    <a:pt x="71" y="100"/>
                  </a:cubicBezTo>
                  <a:cubicBezTo>
                    <a:pt x="73" y="100"/>
                    <a:pt x="74" y="98"/>
                    <a:pt x="73" y="97"/>
                  </a:cubicBezTo>
                  <a:cubicBezTo>
                    <a:pt x="71" y="95"/>
                    <a:pt x="73" y="94"/>
                    <a:pt x="71" y="94"/>
                  </a:cubicBezTo>
                  <a:cubicBezTo>
                    <a:pt x="70" y="95"/>
                    <a:pt x="71" y="92"/>
                    <a:pt x="68" y="92"/>
                  </a:cubicBezTo>
                  <a:cubicBezTo>
                    <a:pt x="67" y="91"/>
                    <a:pt x="68" y="91"/>
                    <a:pt x="67" y="89"/>
                  </a:cubicBezTo>
                  <a:cubicBezTo>
                    <a:pt x="65" y="89"/>
                    <a:pt x="65" y="89"/>
                    <a:pt x="67" y="94"/>
                  </a:cubicBezTo>
                  <a:cubicBezTo>
                    <a:pt x="68" y="98"/>
                    <a:pt x="65" y="97"/>
                    <a:pt x="65" y="97"/>
                  </a:cubicBezTo>
                  <a:cubicBezTo>
                    <a:pt x="64" y="95"/>
                    <a:pt x="65" y="100"/>
                    <a:pt x="62" y="98"/>
                  </a:cubicBezTo>
                  <a:cubicBezTo>
                    <a:pt x="61" y="95"/>
                    <a:pt x="61" y="98"/>
                    <a:pt x="61" y="101"/>
                  </a:cubicBezTo>
                  <a:cubicBezTo>
                    <a:pt x="61" y="105"/>
                    <a:pt x="58" y="98"/>
                    <a:pt x="58" y="103"/>
                  </a:cubicBezTo>
                  <a:cubicBezTo>
                    <a:pt x="56" y="106"/>
                    <a:pt x="56" y="105"/>
                    <a:pt x="55" y="106"/>
                  </a:cubicBezTo>
                  <a:cubicBezTo>
                    <a:pt x="52" y="108"/>
                    <a:pt x="55" y="106"/>
                    <a:pt x="53" y="103"/>
                  </a:cubicBezTo>
                  <a:cubicBezTo>
                    <a:pt x="53" y="101"/>
                    <a:pt x="53" y="100"/>
                    <a:pt x="52" y="101"/>
                  </a:cubicBezTo>
                  <a:cubicBezTo>
                    <a:pt x="50" y="101"/>
                    <a:pt x="52" y="100"/>
                    <a:pt x="50" y="100"/>
                  </a:cubicBezTo>
                  <a:cubicBezTo>
                    <a:pt x="50" y="100"/>
                    <a:pt x="50" y="101"/>
                    <a:pt x="48" y="101"/>
                  </a:cubicBezTo>
                  <a:cubicBezTo>
                    <a:pt x="47" y="101"/>
                    <a:pt x="45" y="103"/>
                    <a:pt x="47" y="105"/>
                  </a:cubicBezTo>
                  <a:cubicBezTo>
                    <a:pt x="45" y="106"/>
                    <a:pt x="45" y="106"/>
                    <a:pt x="45" y="106"/>
                  </a:cubicBezTo>
                  <a:cubicBezTo>
                    <a:pt x="44" y="105"/>
                    <a:pt x="44" y="106"/>
                    <a:pt x="42" y="106"/>
                  </a:cubicBezTo>
                  <a:cubicBezTo>
                    <a:pt x="41" y="106"/>
                    <a:pt x="39" y="108"/>
                    <a:pt x="39" y="109"/>
                  </a:cubicBezTo>
                  <a:cubicBezTo>
                    <a:pt x="39" y="111"/>
                    <a:pt x="39" y="112"/>
                    <a:pt x="38" y="114"/>
                  </a:cubicBezTo>
                  <a:cubicBezTo>
                    <a:pt x="38" y="116"/>
                    <a:pt x="38" y="116"/>
                    <a:pt x="39" y="117"/>
                  </a:cubicBezTo>
                  <a:close/>
                  <a:moveTo>
                    <a:pt x="41" y="122"/>
                  </a:moveTo>
                  <a:cubicBezTo>
                    <a:pt x="41" y="122"/>
                    <a:pt x="38" y="123"/>
                    <a:pt x="38" y="122"/>
                  </a:cubicBezTo>
                  <a:cubicBezTo>
                    <a:pt x="38" y="119"/>
                    <a:pt x="41" y="120"/>
                    <a:pt x="41" y="122"/>
                  </a:cubicBezTo>
                  <a:close/>
                  <a:moveTo>
                    <a:pt x="32" y="128"/>
                  </a:moveTo>
                  <a:cubicBezTo>
                    <a:pt x="33" y="128"/>
                    <a:pt x="35" y="126"/>
                    <a:pt x="33" y="126"/>
                  </a:cubicBezTo>
                  <a:cubicBezTo>
                    <a:pt x="33" y="126"/>
                    <a:pt x="32" y="123"/>
                    <a:pt x="30" y="126"/>
                  </a:cubicBezTo>
                  <a:cubicBezTo>
                    <a:pt x="29" y="128"/>
                    <a:pt x="32" y="126"/>
                    <a:pt x="32" y="128"/>
                  </a:cubicBezTo>
                  <a:close/>
                  <a:moveTo>
                    <a:pt x="50" y="95"/>
                  </a:moveTo>
                  <a:cubicBezTo>
                    <a:pt x="52" y="97"/>
                    <a:pt x="52" y="97"/>
                    <a:pt x="52" y="97"/>
                  </a:cubicBezTo>
                  <a:cubicBezTo>
                    <a:pt x="53" y="95"/>
                    <a:pt x="52" y="94"/>
                    <a:pt x="52" y="95"/>
                  </a:cubicBezTo>
                  <a:cubicBezTo>
                    <a:pt x="52" y="95"/>
                    <a:pt x="52" y="95"/>
                    <a:pt x="50" y="95"/>
                  </a:cubicBezTo>
                  <a:close/>
                  <a:moveTo>
                    <a:pt x="59" y="95"/>
                  </a:moveTo>
                  <a:cubicBezTo>
                    <a:pt x="61" y="95"/>
                    <a:pt x="62" y="95"/>
                    <a:pt x="61" y="97"/>
                  </a:cubicBezTo>
                  <a:cubicBezTo>
                    <a:pt x="59" y="95"/>
                    <a:pt x="59" y="95"/>
                    <a:pt x="59" y="95"/>
                  </a:cubicBezTo>
                  <a:close/>
                  <a:moveTo>
                    <a:pt x="38" y="64"/>
                  </a:moveTo>
                  <a:cubicBezTo>
                    <a:pt x="38" y="66"/>
                    <a:pt x="39" y="66"/>
                    <a:pt x="39" y="64"/>
                  </a:cubicBezTo>
                  <a:cubicBezTo>
                    <a:pt x="39" y="61"/>
                    <a:pt x="41" y="61"/>
                    <a:pt x="39" y="61"/>
                  </a:cubicBezTo>
                  <a:cubicBezTo>
                    <a:pt x="38" y="63"/>
                    <a:pt x="39" y="61"/>
                    <a:pt x="38" y="64"/>
                  </a:cubicBezTo>
                  <a:close/>
                  <a:moveTo>
                    <a:pt x="39" y="55"/>
                  </a:moveTo>
                  <a:cubicBezTo>
                    <a:pt x="39" y="55"/>
                    <a:pt x="41" y="53"/>
                    <a:pt x="38" y="52"/>
                  </a:cubicBezTo>
                  <a:cubicBezTo>
                    <a:pt x="38" y="53"/>
                    <a:pt x="38" y="53"/>
                    <a:pt x="38" y="53"/>
                  </a:cubicBezTo>
                  <a:cubicBezTo>
                    <a:pt x="38" y="55"/>
                    <a:pt x="38" y="56"/>
                    <a:pt x="39" y="55"/>
                  </a:cubicBezTo>
                  <a:close/>
                  <a:moveTo>
                    <a:pt x="42" y="64"/>
                  </a:moveTo>
                  <a:cubicBezTo>
                    <a:pt x="44" y="64"/>
                    <a:pt x="44" y="66"/>
                    <a:pt x="44" y="64"/>
                  </a:cubicBezTo>
                  <a:cubicBezTo>
                    <a:pt x="45" y="63"/>
                    <a:pt x="42" y="63"/>
                    <a:pt x="42" y="63"/>
                  </a:cubicBezTo>
                  <a:cubicBezTo>
                    <a:pt x="42" y="64"/>
                    <a:pt x="42" y="64"/>
                    <a:pt x="42" y="64"/>
                  </a:cubicBezTo>
                  <a:close/>
                  <a:moveTo>
                    <a:pt x="47" y="58"/>
                  </a:moveTo>
                  <a:cubicBezTo>
                    <a:pt x="47" y="59"/>
                    <a:pt x="47" y="59"/>
                    <a:pt x="48" y="59"/>
                  </a:cubicBezTo>
                  <a:cubicBezTo>
                    <a:pt x="48" y="59"/>
                    <a:pt x="48" y="59"/>
                    <a:pt x="50" y="61"/>
                  </a:cubicBezTo>
                  <a:cubicBezTo>
                    <a:pt x="48" y="59"/>
                    <a:pt x="48" y="59"/>
                    <a:pt x="48" y="59"/>
                  </a:cubicBezTo>
                  <a:cubicBezTo>
                    <a:pt x="48" y="58"/>
                    <a:pt x="47" y="56"/>
                    <a:pt x="47" y="56"/>
                  </a:cubicBezTo>
                  <a:cubicBezTo>
                    <a:pt x="45" y="56"/>
                    <a:pt x="45" y="58"/>
                    <a:pt x="47" y="58"/>
                  </a:cubicBezTo>
                  <a:close/>
                  <a:moveTo>
                    <a:pt x="52" y="61"/>
                  </a:moveTo>
                  <a:cubicBezTo>
                    <a:pt x="53" y="64"/>
                    <a:pt x="53" y="64"/>
                    <a:pt x="53" y="64"/>
                  </a:cubicBezTo>
                  <a:cubicBezTo>
                    <a:pt x="52" y="61"/>
                    <a:pt x="52" y="61"/>
                    <a:pt x="52" y="61"/>
                  </a:cubicBezTo>
                  <a:close/>
                  <a:moveTo>
                    <a:pt x="21" y="83"/>
                  </a:moveTo>
                  <a:cubicBezTo>
                    <a:pt x="23" y="80"/>
                    <a:pt x="24" y="81"/>
                    <a:pt x="23" y="81"/>
                  </a:cubicBezTo>
                  <a:cubicBezTo>
                    <a:pt x="23" y="83"/>
                    <a:pt x="21" y="84"/>
                    <a:pt x="21" y="83"/>
                  </a:cubicBezTo>
                  <a:close/>
                  <a:moveTo>
                    <a:pt x="68" y="77"/>
                  </a:moveTo>
                  <a:cubicBezTo>
                    <a:pt x="70" y="78"/>
                    <a:pt x="68" y="77"/>
                    <a:pt x="68" y="75"/>
                  </a:cubicBezTo>
                  <a:cubicBezTo>
                    <a:pt x="67" y="75"/>
                    <a:pt x="68" y="73"/>
                    <a:pt x="67" y="73"/>
                  </a:cubicBezTo>
                  <a:cubicBezTo>
                    <a:pt x="65" y="72"/>
                    <a:pt x="67" y="66"/>
                    <a:pt x="65" y="64"/>
                  </a:cubicBezTo>
                  <a:cubicBezTo>
                    <a:pt x="65" y="64"/>
                    <a:pt x="65" y="63"/>
                    <a:pt x="64" y="63"/>
                  </a:cubicBezTo>
                  <a:cubicBezTo>
                    <a:pt x="62" y="61"/>
                    <a:pt x="61" y="63"/>
                    <a:pt x="58" y="63"/>
                  </a:cubicBezTo>
                  <a:cubicBezTo>
                    <a:pt x="56" y="61"/>
                    <a:pt x="58" y="66"/>
                    <a:pt x="59" y="67"/>
                  </a:cubicBezTo>
                  <a:cubicBezTo>
                    <a:pt x="62" y="69"/>
                    <a:pt x="61" y="69"/>
                    <a:pt x="62" y="70"/>
                  </a:cubicBezTo>
                  <a:cubicBezTo>
                    <a:pt x="64" y="70"/>
                    <a:pt x="62" y="70"/>
                    <a:pt x="62" y="72"/>
                  </a:cubicBezTo>
                  <a:cubicBezTo>
                    <a:pt x="61" y="72"/>
                    <a:pt x="64" y="73"/>
                    <a:pt x="64" y="77"/>
                  </a:cubicBezTo>
                  <a:cubicBezTo>
                    <a:pt x="64" y="78"/>
                    <a:pt x="67" y="75"/>
                    <a:pt x="68" y="77"/>
                  </a:cubicBezTo>
                  <a:close/>
                  <a:moveTo>
                    <a:pt x="67" y="87"/>
                  </a:moveTo>
                  <a:cubicBezTo>
                    <a:pt x="65" y="86"/>
                    <a:pt x="68" y="81"/>
                    <a:pt x="68" y="83"/>
                  </a:cubicBezTo>
                  <a:cubicBezTo>
                    <a:pt x="68" y="86"/>
                    <a:pt x="70" y="91"/>
                    <a:pt x="67" y="87"/>
                  </a:cubicBezTo>
                  <a:close/>
                  <a:moveTo>
                    <a:pt x="70" y="87"/>
                  </a:moveTo>
                  <a:cubicBezTo>
                    <a:pt x="71" y="86"/>
                    <a:pt x="71" y="86"/>
                    <a:pt x="71" y="87"/>
                  </a:cubicBezTo>
                  <a:cubicBezTo>
                    <a:pt x="73" y="91"/>
                    <a:pt x="70" y="91"/>
                    <a:pt x="70" y="87"/>
                  </a:cubicBezTo>
                  <a:close/>
                  <a:moveTo>
                    <a:pt x="42" y="81"/>
                  </a:moveTo>
                  <a:cubicBezTo>
                    <a:pt x="44" y="81"/>
                    <a:pt x="45" y="78"/>
                    <a:pt x="47" y="77"/>
                  </a:cubicBezTo>
                  <a:cubicBezTo>
                    <a:pt x="48" y="75"/>
                    <a:pt x="48" y="72"/>
                    <a:pt x="47" y="72"/>
                  </a:cubicBezTo>
                  <a:cubicBezTo>
                    <a:pt x="45" y="73"/>
                    <a:pt x="45" y="70"/>
                    <a:pt x="44" y="72"/>
                  </a:cubicBezTo>
                  <a:cubicBezTo>
                    <a:pt x="44" y="73"/>
                    <a:pt x="41" y="69"/>
                    <a:pt x="39" y="69"/>
                  </a:cubicBezTo>
                  <a:cubicBezTo>
                    <a:pt x="38" y="67"/>
                    <a:pt x="36" y="69"/>
                    <a:pt x="39" y="70"/>
                  </a:cubicBezTo>
                  <a:cubicBezTo>
                    <a:pt x="41" y="72"/>
                    <a:pt x="39" y="73"/>
                    <a:pt x="39" y="77"/>
                  </a:cubicBezTo>
                  <a:cubicBezTo>
                    <a:pt x="39" y="78"/>
                    <a:pt x="38" y="77"/>
                    <a:pt x="38" y="81"/>
                  </a:cubicBezTo>
                  <a:cubicBezTo>
                    <a:pt x="38" y="86"/>
                    <a:pt x="39" y="81"/>
                    <a:pt x="42" y="81"/>
                  </a:cubicBezTo>
                  <a:close/>
                  <a:moveTo>
                    <a:pt x="35" y="63"/>
                  </a:moveTo>
                  <a:cubicBezTo>
                    <a:pt x="36" y="59"/>
                    <a:pt x="35" y="61"/>
                    <a:pt x="35" y="58"/>
                  </a:cubicBezTo>
                  <a:cubicBezTo>
                    <a:pt x="36" y="55"/>
                    <a:pt x="33" y="53"/>
                    <a:pt x="29" y="53"/>
                  </a:cubicBezTo>
                  <a:cubicBezTo>
                    <a:pt x="26" y="52"/>
                    <a:pt x="24" y="53"/>
                    <a:pt x="26" y="53"/>
                  </a:cubicBezTo>
                  <a:cubicBezTo>
                    <a:pt x="27" y="55"/>
                    <a:pt x="27" y="55"/>
                    <a:pt x="27" y="56"/>
                  </a:cubicBezTo>
                  <a:cubicBezTo>
                    <a:pt x="29" y="56"/>
                    <a:pt x="30" y="61"/>
                    <a:pt x="32" y="64"/>
                  </a:cubicBezTo>
                  <a:cubicBezTo>
                    <a:pt x="32" y="67"/>
                    <a:pt x="33" y="66"/>
                    <a:pt x="35" y="63"/>
                  </a:cubicBezTo>
                  <a:close/>
                  <a:moveTo>
                    <a:pt x="4" y="101"/>
                  </a:moveTo>
                  <a:cubicBezTo>
                    <a:pt x="4" y="100"/>
                    <a:pt x="6" y="98"/>
                    <a:pt x="11" y="94"/>
                  </a:cubicBezTo>
                  <a:cubicBezTo>
                    <a:pt x="17" y="89"/>
                    <a:pt x="12" y="89"/>
                    <a:pt x="15" y="87"/>
                  </a:cubicBezTo>
                  <a:cubicBezTo>
                    <a:pt x="18" y="87"/>
                    <a:pt x="17" y="84"/>
                    <a:pt x="18" y="84"/>
                  </a:cubicBezTo>
                  <a:cubicBezTo>
                    <a:pt x="20" y="84"/>
                    <a:pt x="21" y="83"/>
                    <a:pt x="20" y="80"/>
                  </a:cubicBezTo>
                  <a:cubicBezTo>
                    <a:pt x="20" y="78"/>
                    <a:pt x="21" y="73"/>
                    <a:pt x="20" y="73"/>
                  </a:cubicBezTo>
                  <a:cubicBezTo>
                    <a:pt x="18" y="73"/>
                    <a:pt x="18" y="78"/>
                    <a:pt x="17" y="78"/>
                  </a:cubicBezTo>
                  <a:cubicBezTo>
                    <a:pt x="15" y="78"/>
                    <a:pt x="18" y="80"/>
                    <a:pt x="17" y="83"/>
                  </a:cubicBezTo>
                  <a:cubicBezTo>
                    <a:pt x="17" y="84"/>
                    <a:pt x="17" y="81"/>
                    <a:pt x="15" y="84"/>
                  </a:cubicBezTo>
                  <a:cubicBezTo>
                    <a:pt x="14" y="87"/>
                    <a:pt x="9" y="92"/>
                    <a:pt x="7" y="94"/>
                  </a:cubicBezTo>
                  <a:cubicBezTo>
                    <a:pt x="6" y="95"/>
                    <a:pt x="3" y="98"/>
                    <a:pt x="1" y="103"/>
                  </a:cubicBezTo>
                  <a:cubicBezTo>
                    <a:pt x="0" y="105"/>
                    <a:pt x="3" y="103"/>
                    <a:pt x="4" y="101"/>
                  </a:cubicBezTo>
                  <a:close/>
                  <a:moveTo>
                    <a:pt x="56" y="59"/>
                  </a:moveTo>
                  <a:cubicBezTo>
                    <a:pt x="56" y="58"/>
                    <a:pt x="56" y="56"/>
                    <a:pt x="53" y="56"/>
                  </a:cubicBezTo>
                  <a:cubicBezTo>
                    <a:pt x="50" y="56"/>
                    <a:pt x="55" y="56"/>
                    <a:pt x="52" y="53"/>
                  </a:cubicBezTo>
                  <a:cubicBezTo>
                    <a:pt x="48" y="50"/>
                    <a:pt x="53" y="52"/>
                    <a:pt x="55" y="52"/>
                  </a:cubicBezTo>
                  <a:cubicBezTo>
                    <a:pt x="55" y="50"/>
                    <a:pt x="53" y="50"/>
                    <a:pt x="50" y="49"/>
                  </a:cubicBezTo>
                  <a:cubicBezTo>
                    <a:pt x="47" y="45"/>
                    <a:pt x="48" y="52"/>
                    <a:pt x="47" y="50"/>
                  </a:cubicBezTo>
                  <a:cubicBezTo>
                    <a:pt x="45" y="50"/>
                    <a:pt x="48" y="47"/>
                    <a:pt x="44" y="45"/>
                  </a:cubicBezTo>
                  <a:cubicBezTo>
                    <a:pt x="41" y="44"/>
                    <a:pt x="42" y="47"/>
                    <a:pt x="41" y="45"/>
                  </a:cubicBezTo>
                  <a:cubicBezTo>
                    <a:pt x="38" y="45"/>
                    <a:pt x="41" y="49"/>
                    <a:pt x="39" y="49"/>
                  </a:cubicBezTo>
                  <a:cubicBezTo>
                    <a:pt x="36" y="47"/>
                    <a:pt x="35" y="42"/>
                    <a:pt x="36" y="41"/>
                  </a:cubicBezTo>
                  <a:cubicBezTo>
                    <a:pt x="36" y="39"/>
                    <a:pt x="33" y="36"/>
                    <a:pt x="35" y="33"/>
                  </a:cubicBezTo>
                  <a:cubicBezTo>
                    <a:pt x="36" y="30"/>
                    <a:pt x="35" y="30"/>
                    <a:pt x="36" y="27"/>
                  </a:cubicBezTo>
                  <a:cubicBezTo>
                    <a:pt x="39" y="25"/>
                    <a:pt x="38" y="28"/>
                    <a:pt x="39" y="28"/>
                  </a:cubicBezTo>
                  <a:cubicBezTo>
                    <a:pt x="41" y="27"/>
                    <a:pt x="42" y="20"/>
                    <a:pt x="42" y="19"/>
                  </a:cubicBezTo>
                  <a:cubicBezTo>
                    <a:pt x="42" y="16"/>
                    <a:pt x="38" y="14"/>
                    <a:pt x="41" y="8"/>
                  </a:cubicBezTo>
                  <a:cubicBezTo>
                    <a:pt x="42" y="3"/>
                    <a:pt x="41" y="2"/>
                    <a:pt x="39" y="5"/>
                  </a:cubicBezTo>
                  <a:cubicBezTo>
                    <a:pt x="36" y="8"/>
                    <a:pt x="33" y="0"/>
                    <a:pt x="29" y="2"/>
                  </a:cubicBezTo>
                  <a:cubicBezTo>
                    <a:pt x="26" y="3"/>
                    <a:pt x="27" y="3"/>
                    <a:pt x="26" y="8"/>
                  </a:cubicBezTo>
                  <a:cubicBezTo>
                    <a:pt x="24" y="13"/>
                    <a:pt x="27" y="14"/>
                    <a:pt x="26" y="20"/>
                  </a:cubicBezTo>
                  <a:cubicBezTo>
                    <a:pt x="23" y="25"/>
                    <a:pt x="27" y="24"/>
                    <a:pt x="26" y="27"/>
                  </a:cubicBezTo>
                  <a:cubicBezTo>
                    <a:pt x="24" y="31"/>
                    <a:pt x="23" y="24"/>
                    <a:pt x="21" y="25"/>
                  </a:cubicBezTo>
                  <a:cubicBezTo>
                    <a:pt x="20" y="25"/>
                    <a:pt x="20" y="28"/>
                    <a:pt x="21" y="28"/>
                  </a:cubicBezTo>
                  <a:cubicBezTo>
                    <a:pt x="23" y="30"/>
                    <a:pt x="21" y="28"/>
                    <a:pt x="23" y="36"/>
                  </a:cubicBezTo>
                  <a:cubicBezTo>
                    <a:pt x="23" y="44"/>
                    <a:pt x="24" y="39"/>
                    <a:pt x="26" y="42"/>
                  </a:cubicBezTo>
                  <a:cubicBezTo>
                    <a:pt x="26" y="45"/>
                    <a:pt x="27" y="44"/>
                    <a:pt x="27" y="42"/>
                  </a:cubicBezTo>
                  <a:cubicBezTo>
                    <a:pt x="27" y="39"/>
                    <a:pt x="27" y="39"/>
                    <a:pt x="29" y="41"/>
                  </a:cubicBezTo>
                  <a:cubicBezTo>
                    <a:pt x="30" y="42"/>
                    <a:pt x="30" y="44"/>
                    <a:pt x="29" y="44"/>
                  </a:cubicBezTo>
                  <a:cubicBezTo>
                    <a:pt x="27" y="45"/>
                    <a:pt x="26" y="50"/>
                    <a:pt x="29" y="50"/>
                  </a:cubicBezTo>
                  <a:cubicBezTo>
                    <a:pt x="30" y="49"/>
                    <a:pt x="30" y="52"/>
                    <a:pt x="33" y="52"/>
                  </a:cubicBezTo>
                  <a:cubicBezTo>
                    <a:pt x="35" y="52"/>
                    <a:pt x="33" y="50"/>
                    <a:pt x="35" y="49"/>
                  </a:cubicBezTo>
                  <a:cubicBezTo>
                    <a:pt x="36" y="49"/>
                    <a:pt x="36" y="49"/>
                    <a:pt x="39" y="52"/>
                  </a:cubicBezTo>
                  <a:cubicBezTo>
                    <a:pt x="42" y="53"/>
                    <a:pt x="41" y="56"/>
                    <a:pt x="44" y="56"/>
                  </a:cubicBezTo>
                  <a:cubicBezTo>
                    <a:pt x="45" y="56"/>
                    <a:pt x="42" y="53"/>
                    <a:pt x="42" y="50"/>
                  </a:cubicBezTo>
                  <a:cubicBezTo>
                    <a:pt x="42" y="49"/>
                    <a:pt x="45" y="50"/>
                    <a:pt x="45" y="52"/>
                  </a:cubicBezTo>
                  <a:cubicBezTo>
                    <a:pt x="45" y="53"/>
                    <a:pt x="47" y="53"/>
                    <a:pt x="48" y="55"/>
                  </a:cubicBezTo>
                  <a:cubicBezTo>
                    <a:pt x="48" y="56"/>
                    <a:pt x="47" y="58"/>
                    <a:pt x="50" y="59"/>
                  </a:cubicBezTo>
                  <a:cubicBezTo>
                    <a:pt x="55" y="61"/>
                    <a:pt x="53" y="61"/>
                    <a:pt x="55" y="63"/>
                  </a:cubicBezTo>
                  <a:cubicBezTo>
                    <a:pt x="55" y="64"/>
                    <a:pt x="56" y="63"/>
                    <a:pt x="56" y="59"/>
                  </a:cubicBezTo>
                  <a:close/>
                  <a:moveTo>
                    <a:pt x="76" y="144"/>
                  </a:moveTo>
                  <a:cubicBezTo>
                    <a:pt x="76" y="144"/>
                    <a:pt x="77" y="144"/>
                    <a:pt x="76" y="145"/>
                  </a:cubicBezTo>
                  <a:cubicBezTo>
                    <a:pt x="74" y="147"/>
                    <a:pt x="77" y="147"/>
                    <a:pt x="77" y="145"/>
                  </a:cubicBezTo>
                  <a:cubicBezTo>
                    <a:pt x="77" y="144"/>
                    <a:pt x="77" y="144"/>
                    <a:pt x="77" y="142"/>
                  </a:cubicBezTo>
                  <a:cubicBezTo>
                    <a:pt x="77" y="142"/>
                    <a:pt x="77" y="140"/>
                    <a:pt x="76" y="140"/>
                  </a:cubicBezTo>
                  <a:cubicBezTo>
                    <a:pt x="76" y="140"/>
                    <a:pt x="76" y="142"/>
                    <a:pt x="76" y="144"/>
                  </a:cubicBezTo>
                  <a:close/>
                </a:path>
              </a:pathLst>
            </a:custGeom>
            <a:grpFill/>
            <a:ln w="3175" cmpd="sng">
              <a:solidFill>
                <a:srgbClr val="5B616A"/>
              </a:solidFill>
              <a:round/>
              <a:headEnd/>
              <a:tailEnd/>
            </a:ln>
          </p:spPr>
          <p:txBody>
            <a:bodyPr/>
            <a:lstStyle/>
            <a:p>
              <a:endParaRPr lang="en-GB"/>
            </a:p>
          </p:txBody>
        </p:sp>
        <p:sp>
          <p:nvSpPr>
            <p:cNvPr id="262" name="Freeform 211">
              <a:extLst>
                <a:ext uri="{FF2B5EF4-FFF2-40B4-BE49-F238E27FC236}">
                  <a16:creationId xmlns:a16="http://schemas.microsoft.com/office/drawing/2014/main" id="{085997A0-D0A5-5526-091E-5562B49740E2}"/>
                </a:ext>
              </a:extLst>
            </p:cNvPr>
            <p:cNvSpPr>
              <a:spLocks/>
            </p:cNvSpPr>
            <p:nvPr/>
          </p:nvSpPr>
          <p:spPr bwMode="auto">
            <a:xfrm>
              <a:off x="9315295" y="5667731"/>
              <a:ext cx="56237" cy="27315"/>
            </a:xfrm>
            <a:custGeom>
              <a:avLst/>
              <a:gdLst/>
              <a:ahLst/>
              <a:cxnLst>
                <a:cxn ang="0">
                  <a:pos x="9" y="8"/>
                </a:cxn>
                <a:cxn ang="0">
                  <a:pos x="10" y="0"/>
                </a:cxn>
                <a:cxn ang="0">
                  <a:pos x="16" y="3"/>
                </a:cxn>
                <a:cxn ang="0">
                  <a:pos x="16" y="8"/>
                </a:cxn>
                <a:cxn ang="0">
                  <a:pos x="13" y="8"/>
                </a:cxn>
                <a:cxn ang="0">
                  <a:pos x="9" y="8"/>
                </a:cxn>
              </a:cxnLst>
              <a:rect l="0" t="0" r="r" b="b"/>
              <a:pathLst>
                <a:path w="18" h="9">
                  <a:moveTo>
                    <a:pt x="9" y="8"/>
                  </a:moveTo>
                  <a:cubicBezTo>
                    <a:pt x="0" y="6"/>
                    <a:pt x="9" y="0"/>
                    <a:pt x="10" y="0"/>
                  </a:cubicBezTo>
                  <a:cubicBezTo>
                    <a:pt x="12" y="0"/>
                    <a:pt x="16" y="0"/>
                    <a:pt x="16" y="3"/>
                  </a:cubicBezTo>
                  <a:cubicBezTo>
                    <a:pt x="15" y="6"/>
                    <a:pt x="18" y="6"/>
                    <a:pt x="16" y="8"/>
                  </a:cubicBezTo>
                  <a:cubicBezTo>
                    <a:pt x="15" y="9"/>
                    <a:pt x="13" y="6"/>
                    <a:pt x="13" y="8"/>
                  </a:cubicBezTo>
                  <a:cubicBezTo>
                    <a:pt x="12" y="9"/>
                    <a:pt x="10" y="8"/>
                    <a:pt x="9" y="8"/>
                  </a:cubicBezTo>
                </a:path>
              </a:pathLst>
            </a:custGeom>
            <a:grpFill/>
            <a:ln w="3175" cmpd="sng">
              <a:solidFill>
                <a:srgbClr val="5B616A"/>
              </a:solidFill>
              <a:round/>
              <a:headEnd/>
              <a:tailEnd/>
            </a:ln>
          </p:spPr>
          <p:txBody>
            <a:bodyPr/>
            <a:lstStyle/>
            <a:p>
              <a:endParaRPr lang="en-GB"/>
            </a:p>
          </p:txBody>
        </p:sp>
        <p:sp>
          <p:nvSpPr>
            <p:cNvPr id="263" name="Freeform 212">
              <a:extLst>
                <a:ext uri="{FF2B5EF4-FFF2-40B4-BE49-F238E27FC236}">
                  <a16:creationId xmlns:a16="http://schemas.microsoft.com/office/drawing/2014/main" id="{D2F2A3ED-3C00-599A-876D-6CE4BF2A772B}"/>
                </a:ext>
              </a:extLst>
            </p:cNvPr>
            <p:cNvSpPr>
              <a:spLocks/>
            </p:cNvSpPr>
            <p:nvPr/>
          </p:nvSpPr>
          <p:spPr bwMode="auto">
            <a:xfrm>
              <a:off x="9355465" y="5624349"/>
              <a:ext cx="49810" cy="33742"/>
            </a:xfrm>
            <a:custGeom>
              <a:avLst/>
              <a:gdLst/>
              <a:ahLst/>
              <a:cxnLst>
                <a:cxn ang="0">
                  <a:pos x="4" y="10"/>
                </a:cxn>
                <a:cxn ang="0">
                  <a:pos x="5" y="7"/>
                </a:cxn>
                <a:cxn ang="0">
                  <a:pos x="8" y="3"/>
                </a:cxn>
                <a:cxn ang="0">
                  <a:pos x="13" y="3"/>
                </a:cxn>
                <a:cxn ang="0">
                  <a:pos x="13" y="5"/>
                </a:cxn>
                <a:cxn ang="0">
                  <a:pos x="13" y="8"/>
                </a:cxn>
                <a:cxn ang="0">
                  <a:pos x="10" y="8"/>
                </a:cxn>
                <a:cxn ang="0">
                  <a:pos x="7" y="8"/>
                </a:cxn>
                <a:cxn ang="0">
                  <a:pos x="4" y="10"/>
                </a:cxn>
              </a:cxnLst>
              <a:rect l="0" t="0" r="r" b="b"/>
              <a:pathLst>
                <a:path w="16" h="11">
                  <a:moveTo>
                    <a:pt x="4" y="10"/>
                  </a:moveTo>
                  <a:cubicBezTo>
                    <a:pt x="0" y="5"/>
                    <a:pt x="4" y="8"/>
                    <a:pt x="5" y="7"/>
                  </a:cubicBezTo>
                  <a:cubicBezTo>
                    <a:pt x="5" y="3"/>
                    <a:pt x="7" y="7"/>
                    <a:pt x="8" y="3"/>
                  </a:cubicBezTo>
                  <a:cubicBezTo>
                    <a:pt x="11" y="2"/>
                    <a:pt x="16" y="0"/>
                    <a:pt x="13" y="3"/>
                  </a:cubicBezTo>
                  <a:cubicBezTo>
                    <a:pt x="11" y="5"/>
                    <a:pt x="11" y="8"/>
                    <a:pt x="13" y="5"/>
                  </a:cubicBezTo>
                  <a:cubicBezTo>
                    <a:pt x="14" y="3"/>
                    <a:pt x="13" y="8"/>
                    <a:pt x="13" y="8"/>
                  </a:cubicBezTo>
                  <a:cubicBezTo>
                    <a:pt x="14" y="8"/>
                    <a:pt x="11" y="7"/>
                    <a:pt x="10" y="8"/>
                  </a:cubicBezTo>
                  <a:cubicBezTo>
                    <a:pt x="8" y="10"/>
                    <a:pt x="10" y="7"/>
                    <a:pt x="7" y="8"/>
                  </a:cubicBezTo>
                  <a:cubicBezTo>
                    <a:pt x="4" y="11"/>
                    <a:pt x="4" y="11"/>
                    <a:pt x="4" y="10"/>
                  </a:cubicBezTo>
                </a:path>
              </a:pathLst>
            </a:custGeom>
            <a:grpFill/>
            <a:ln w="3175" cmpd="sng">
              <a:solidFill>
                <a:srgbClr val="5B616A"/>
              </a:solidFill>
              <a:round/>
              <a:headEnd/>
              <a:tailEnd/>
            </a:ln>
          </p:spPr>
          <p:txBody>
            <a:bodyPr/>
            <a:lstStyle/>
            <a:p>
              <a:endParaRPr lang="en-GB"/>
            </a:p>
          </p:txBody>
        </p:sp>
        <p:sp>
          <p:nvSpPr>
            <p:cNvPr id="264" name="Freeform 213">
              <a:extLst>
                <a:ext uri="{FF2B5EF4-FFF2-40B4-BE49-F238E27FC236}">
                  <a16:creationId xmlns:a16="http://schemas.microsoft.com/office/drawing/2014/main" id="{EAAF8B69-D87E-F6FD-D9AD-778C719C34F2}"/>
                </a:ext>
              </a:extLst>
            </p:cNvPr>
            <p:cNvSpPr>
              <a:spLocks/>
            </p:cNvSpPr>
            <p:nvPr/>
          </p:nvSpPr>
          <p:spPr bwMode="auto">
            <a:xfrm>
              <a:off x="7653883" y="4922198"/>
              <a:ext cx="245837" cy="194416"/>
            </a:xfrm>
            <a:custGeom>
              <a:avLst/>
              <a:gdLst/>
              <a:ahLst/>
              <a:cxnLst>
                <a:cxn ang="0">
                  <a:pos x="44" y="20"/>
                </a:cxn>
                <a:cxn ang="0">
                  <a:pos x="42" y="22"/>
                </a:cxn>
                <a:cxn ang="0">
                  <a:pos x="42" y="25"/>
                </a:cxn>
                <a:cxn ang="0">
                  <a:pos x="41" y="29"/>
                </a:cxn>
                <a:cxn ang="0">
                  <a:pos x="39" y="26"/>
                </a:cxn>
                <a:cxn ang="0">
                  <a:pos x="36" y="23"/>
                </a:cxn>
                <a:cxn ang="0">
                  <a:pos x="36" y="26"/>
                </a:cxn>
                <a:cxn ang="0">
                  <a:pos x="29" y="37"/>
                </a:cxn>
                <a:cxn ang="0">
                  <a:pos x="17" y="42"/>
                </a:cxn>
                <a:cxn ang="0">
                  <a:pos x="15" y="45"/>
                </a:cxn>
                <a:cxn ang="0">
                  <a:pos x="14" y="48"/>
                </a:cxn>
                <a:cxn ang="0">
                  <a:pos x="14" y="50"/>
                </a:cxn>
                <a:cxn ang="0">
                  <a:pos x="14" y="54"/>
                </a:cxn>
                <a:cxn ang="0">
                  <a:pos x="12" y="54"/>
                </a:cxn>
                <a:cxn ang="0">
                  <a:pos x="9" y="53"/>
                </a:cxn>
                <a:cxn ang="0">
                  <a:pos x="8" y="51"/>
                </a:cxn>
                <a:cxn ang="0">
                  <a:pos x="6" y="51"/>
                </a:cxn>
                <a:cxn ang="0">
                  <a:pos x="1" y="48"/>
                </a:cxn>
                <a:cxn ang="0">
                  <a:pos x="1" y="51"/>
                </a:cxn>
                <a:cxn ang="0">
                  <a:pos x="3" y="54"/>
                </a:cxn>
                <a:cxn ang="0">
                  <a:pos x="8" y="59"/>
                </a:cxn>
                <a:cxn ang="0">
                  <a:pos x="15" y="59"/>
                </a:cxn>
                <a:cxn ang="0">
                  <a:pos x="21" y="58"/>
                </a:cxn>
                <a:cxn ang="0">
                  <a:pos x="26" y="53"/>
                </a:cxn>
                <a:cxn ang="0">
                  <a:pos x="29" y="54"/>
                </a:cxn>
                <a:cxn ang="0">
                  <a:pos x="35" y="56"/>
                </a:cxn>
                <a:cxn ang="0">
                  <a:pos x="41" y="53"/>
                </a:cxn>
                <a:cxn ang="0">
                  <a:pos x="42" y="48"/>
                </a:cxn>
                <a:cxn ang="0">
                  <a:pos x="45" y="44"/>
                </a:cxn>
                <a:cxn ang="0">
                  <a:pos x="45" y="40"/>
                </a:cxn>
                <a:cxn ang="0">
                  <a:pos x="49" y="37"/>
                </a:cxn>
                <a:cxn ang="0">
                  <a:pos x="50" y="28"/>
                </a:cxn>
                <a:cxn ang="0">
                  <a:pos x="59" y="26"/>
                </a:cxn>
                <a:cxn ang="0">
                  <a:pos x="64" y="28"/>
                </a:cxn>
                <a:cxn ang="0">
                  <a:pos x="67" y="26"/>
                </a:cxn>
                <a:cxn ang="0">
                  <a:pos x="70" y="26"/>
                </a:cxn>
                <a:cxn ang="0">
                  <a:pos x="71" y="23"/>
                </a:cxn>
                <a:cxn ang="0">
                  <a:pos x="70" y="20"/>
                </a:cxn>
                <a:cxn ang="0">
                  <a:pos x="73" y="20"/>
                </a:cxn>
                <a:cxn ang="0">
                  <a:pos x="77" y="15"/>
                </a:cxn>
                <a:cxn ang="0">
                  <a:pos x="74" y="15"/>
                </a:cxn>
                <a:cxn ang="0">
                  <a:pos x="73" y="14"/>
                </a:cxn>
                <a:cxn ang="0">
                  <a:pos x="70" y="12"/>
                </a:cxn>
                <a:cxn ang="0">
                  <a:pos x="67" y="12"/>
                </a:cxn>
                <a:cxn ang="0">
                  <a:pos x="68" y="11"/>
                </a:cxn>
                <a:cxn ang="0">
                  <a:pos x="65" y="9"/>
                </a:cxn>
                <a:cxn ang="0">
                  <a:pos x="65" y="4"/>
                </a:cxn>
                <a:cxn ang="0">
                  <a:pos x="64" y="4"/>
                </a:cxn>
                <a:cxn ang="0">
                  <a:pos x="61" y="0"/>
                </a:cxn>
                <a:cxn ang="0">
                  <a:pos x="59" y="4"/>
                </a:cxn>
                <a:cxn ang="0">
                  <a:pos x="58" y="0"/>
                </a:cxn>
                <a:cxn ang="0">
                  <a:pos x="55" y="6"/>
                </a:cxn>
                <a:cxn ang="0">
                  <a:pos x="53" y="9"/>
                </a:cxn>
                <a:cxn ang="0">
                  <a:pos x="52" y="12"/>
                </a:cxn>
                <a:cxn ang="0">
                  <a:pos x="50" y="14"/>
                </a:cxn>
                <a:cxn ang="0">
                  <a:pos x="47" y="15"/>
                </a:cxn>
                <a:cxn ang="0">
                  <a:pos x="49" y="20"/>
                </a:cxn>
                <a:cxn ang="0">
                  <a:pos x="45" y="20"/>
                </a:cxn>
                <a:cxn ang="0">
                  <a:pos x="47" y="25"/>
                </a:cxn>
                <a:cxn ang="0">
                  <a:pos x="45" y="26"/>
                </a:cxn>
                <a:cxn ang="0">
                  <a:pos x="44" y="22"/>
                </a:cxn>
                <a:cxn ang="0">
                  <a:pos x="44" y="20"/>
                </a:cxn>
              </a:cxnLst>
              <a:rect l="0" t="0" r="r" b="b"/>
              <a:pathLst>
                <a:path w="79" h="62">
                  <a:moveTo>
                    <a:pt x="44" y="20"/>
                  </a:moveTo>
                  <a:cubicBezTo>
                    <a:pt x="44" y="22"/>
                    <a:pt x="42" y="22"/>
                    <a:pt x="42" y="22"/>
                  </a:cubicBezTo>
                  <a:cubicBezTo>
                    <a:pt x="42" y="23"/>
                    <a:pt x="42" y="25"/>
                    <a:pt x="42" y="25"/>
                  </a:cubicBezTo>
                  <a:cubicBezTo>
                    <a:pt x="44" y="25"/>
                    <a:pt x="42" y="29"/>
                    <a:pt x="41" y="29"/>
                  </a:cubicBezTo>
                  <a:cubicBezTo>
                    <a:pt x="39" y="29"/>
                    <a:pt x="41" y="26"/>
                    <a:pt x="39" y="26"/>
                  </a:cubicBezTo>
                  <a:cubicBezTo>
                    <a:pt x="38" y="28"/>
                    <a:pt x="39" y="25"/>
                    <a:pt x="36" y="23"/>
                  </a:cubicBezTo>
                  <a:cubicBezTo>
                    <a:pt x="36" y="23"/>
                    <a:pt x="36" y="23"/>
                    <a:pt x="36" y="26"/>
                  </a:cubicBezTo>
                  <a:cubicBezTo>
                    <a:pt x="36" y="29"/>
                    <a:pt x="30" y="31"/>
                    <a:pt x="29" y="37"/>
                  </a:cubicBezTo>
                  <a:cubicBezTo>
                    <a:pt x="29" y="40"/>
                    <a:pt x="18" y="39"/>
                    <a:pt x="17" y="42"/>
                  </a:cubicBezTo>
                  <a:cubicBezTo>
                    <a:pt x="15" y="44"/>
                    <a:pt x="17" y="47"/>
                    <a:pt x="15" y="45"/>
                  </a:cubicBezTo>
                  <a:cubicBezTo>
                    <a:pt x="14" y="44"/>
                    <a:pt x="14" y="47"/>
                    <a:pt x="14" y="48"/>
                  </a:cubicBezTo>
                  <a:cubicBezTo>
                    <a:pt x="15" y="48"/>
                    <a:pt x="14" y="48"/>
                    <a:pt x="14" y="50"/>
                  </a:cubicBezTo>
                  <a:cubicBezTo>
                    <a:pt x="14" y="53"/>
                    <a:pt x="12" y="53"/>
                    <a:pt x="14" y="54"/>
                  </a:cubicBezTo>
                  <a:cubicBezTo>
                    <a:pt x="15" y="56"/>
                    <a:pt x="14" y="54"/>
                    <a:pt x="12" y="54"/>
                  </a:cubicBezTo>
                  <a:cubicBezTo>
                    <a:pt x="11" y="53"/>
                    <a:pt x="8" y="54"/>
                    <a:pt x="9" y="53"/>
                  </a:cubicBezTo>
                  <a:cubicBezTo>
                    <a:pt x="9" y="51"/>
                    <a:pt x="8" y="53"/>
                    <a:pt x="8" y="51"/>
                  </a:cubicBezTo>
                  <a:cubicBezTo>
                    <a:pt x="6" y="50"/>
                    <a:pt x="8" y="51"/>
                    <a:pt x="6" y="51"/>
                  </a:cubicBezTo>
                  <a:cubicBezTo>
                    <a:pt x="5" y="53"/>
                    <a:pt x="1" y="51"/>
                    <a:pt x="1" y="48"/>
                  </a:cubicBezTo>
                  <a:cubicBezTo>
                    <a:pt x="1" y="48"/>
                    <a:pt x="0" y="51"/>
                    <a:pt x="1" y="51"/>
                  </a:cubicBezTo>
                  <a:cubicBezTo>
                    <a:pt x="3" y="53"/>
                    <a:pt x="1" y="54"/>
                    <a:pt x="3" y="54"/>
                  </a:cubicBezTo>
                  <a:cubicBezTo>
                    <a:pt x="5" y="54"/>
                    <a:pt x="6" y="58"/>
                    <a:pt x="8" y="59"/>
                  </a:cubicBezTo>
                  <a:cubicBezTo>
                    <a:pt x="11" y="62"/>
                    <a:pt x="11" y="58"/>
                    <a:pt x="15" y="59"/>
                  </a:cubicBezTo>
                  <a:cubicBezTo>
                    <a:pt x="20" y="61"/>
                    <a:pt x="18" y="58"/>
                    <a:pt x="21" y="58"/>
                  </a:cubicBezTo>
                  <a:cubicBezTo>
                    <a:pt x="23" y="58"/>
                    <a:pt x="20" y="53"/>
                    <a:pt x="26" y="53"/>
                  </a:cubicBezTo>
                  <a:cubicBezTo>
                    <a:pt x="30" y="53"/>
                    <a:pt x="27" y="54"/>
                    <a:pt x="29" y="54"/>
                  </a:cubicBezTo>
                  <a:cubicBezTo>
                    <a:pt x="30" y="56"/>
                    <a:pt x="33" y="58"/>
                    <a:pt x="35" y="56"/>
                  </a:cubicBezTo>
                  <a:cubicBezTo>
                    <a:pt x="36" y="53"/>
                    <a:pt x="41" y="56"/>
                    <a:pt x="41" y="53"/>
                  </a:cubicBezTo>
                  <a:cubicBezTo>
                    <a:pt x="42" y="51"/>
                    <a:pt x="42" y="50"/>
                    <a:pt x="42" y="48"/>
                  </a:cubicBezTo>
                  <a:cubicBezTo>
                    <a:pt x="42" y="45"/>
                    <a:pt x="47" y="45"/>
                    <a:pt x="45" y="44"/>
                  </a:cubicBezTo>
                  <a:cubicBezTo>
                    <a:pt x="44" y="44"/>
                    <a:pt x="44" y="44"/>
                    <a:pt x="45" y="40"/>
                  </a:cubicBezTo>
                  <a:cubicBezTo>
                    <a:pt x="45" y="37"/>
                    <a:pt x="49" y="40"/>
                    <a:pt x="49" y="37"/>
                  </a:cubicBezTo>
                  <a:cubicBezTo>
                    <a:pt x="49" y="34"/>
                    <a:pt x="49" y="31"/>
                    <a:pt x="50" y="28"/>
                  </a:cubicBezTo>
                  <a:cubicBezTo>
                    <a:pt x="52" y="25"/>
                    <a:pt x="55" y="26"/>
                    <a:pt x="59" y="26"/>
                  </a:cubicBezTo>
                  <a:cubicBezTo>
                    <a:pt x="62" y="26"/>
                    <a:pt x="61" y="25"/>
                    <a:pt x="64" y="28"/>
                  </a:cubicBezTo>
                  <a:cubicBezTo>
                    <a:pt x="67" y="28"/>
                    <a:pt x="64" y="23"/>
                    <a:pt x="67" y="26"/>
                  </a:cubicBezTo>
                  <a:cubicBezTo>
                    <a:pt x="68" y="28"/>
                    <a:pt x="68" y="26"/>
                    <a:pt x="70" y="26"/>
                  </a:cubicBezTo>
                  <a:cubicBezTo>
                    <a:pt x="71" y="26"/>
                    <a:pt x="74" y="26"/>
                    <a:pt x="71" y="23"/>
                  </a:cubicBezTo>
                  <a:cubicBezTo>
                    <a:pt x="68" y="22"/>
                    <a:pt x="68" y="20"/>
                    <a:pt x="70" y="20"/>
                  </a:cubicBezTo>
                  <a:cubicBezTo>
                    <a:pt x="71" y="18"/>
                    <a:pt x="70" y="20"/>
                    <a:pt x="73" y="20"/>
                  </a:cubicBezTo>
                  <a:cubicBezTo>
                    <a:pt x="76" y="18"/>
                    <a:pt x="79" y="18"/>
                    <a:pt x="77" y="15"/>
                  </a:cubicBezTo>
                  <a:cubicBezTo>
                    <a:pt x="77" y="14"/>
                    <a:pt x="76" y="17"/>
                    <a:pt x="74" y="15"/>
                  </a:cubicBezTo>
                  <a:cubicBezTo>
                    <a:pt x="74" y="14"/>
                    <a:pt x="73" y="14"/>
                    <a:pt x="73" y="14"/>
                  </a:cubicBezTo>
                  <a:cubicBezTo>
                    <a:pt x="71" y="12"/>
                    <a:pt x="70" y="11"/>
                    <a:pt x="70" y="12"/>
                  </a:cubicBezTo>
                  <a:cubicBezTo>
                    <a:pt x="68" y="12"/>
                    <a:pt x="68" y="14"/>
                    <a:pt x="67" y="12"/>
                  </a:cubicBezTo>
                  <a:cubicBezTo>
                    <a:pt x="67" y="11"/>
                    <a:pt x="68" y="12"/>
                    <a:pt x="68" y="11"/>
                  </a:cubicBezTo>
                  <a:cubicBezTo>
                    <a:pt x="67" y="8"/>
                    <a:pt x="65" y="11"/>
                    <a:pt x="65" y="9"/>
                  </a:cubicBezTo>
                  <a:cubicBezTo>
                    <a:pt x="64" y="8"/>
                    <a:pt x="67" y="6"/>
                    <a:pt x="65" y="4"/>
                  </a:cubicBezTo>
                  <a:cubicBezTo>
                    <a:pt x="64" y="3"/>
                    <a:pt x="64" y="4"/>
                    <a:pt x="64" y="4"/>
                  </a:cubicBezTo>
                  <a:cubicBezTo>
                    <a:pt x="62" y="4"/>
                    <a:pt x="62" y="0"/>
                    <a:pt x="61" y="0"/>
                  </a:cubicBezTo>
                  <a:cubicBezTo>
                    <a:pt x="59" y="0"/>
                    <a:pt x="61" y="3"/>
                    <a:pt x="59" y="4"/>
                  </a:cubicBezTo>
                  <a:cubicBezTo>
                    <a:pt x="58" y="6"/>
                    <a:pt x="59" y="0"/>
                    <a:pt x="58" y="0"/>
                  </a:cubicBezTo>
                  <a:cubicBezTo>
                    <a:pt x="56" y="0"/>
                    <a:pt x="58" y="1"/>
                    <a:pt x="55" y="6"/>
                  </a:cubicBezTo>
                  <a:cubicBezTo>
                    <a:pt x="53" y="9"/>
                    <a:pt x="53" y="8"/>
                    <a:pt x="53" y="9"/>
                  </a:cubicBezTo>
                  <a:cubicBezTo>
                    <a:pt x="52" y="12"/>
                    <a:pt x="52" y="11"/>
                    <a:pt x="52" y="12"/>
                  </a:cubicBezTo>
                  <a:cubicBezTo>
                    <a:pt x="52" y="15"/>
                    <a:pt x="50" y="15"/>
                    <a:pt x="50" y="14"/>
                  </a:cubicBezTo>
                  <a:cubicBezTo>
                    <a:pt x="49" y="14"/>
                    <a:pt x="47" y="15"/>
                    <a:pt x="47" y="15"/>
                  </a:cubicBezTo>
                  <a:cubicBezTo>
                    <a:pt x="47" y="17"/>
                    <a:pt x="50" y="17"/>
                    <a:pt x="49" y="20"/>
                  </a:cubicBezTo>
                  <a:cubicBezTo>
                    <a:pt x="45" y="22"/>
                    <a:pt x="47" y="18"/>
                    <a:pt x="45" y="20"/>
                  </a:cubicBezTo>
                  <a:cubicBezTo>
                    <a:pt x="47" y="23"/>
                    <a:pt x="45" y="22"/>
                    <a:pt x="47" y="25"/>
                  </a:cubicBezTo>
                  <a:cubicBezTo>
                    <a:pt x="47" y="28"/>
                    <a:pt x="47" y="26"/>
                    <a:pt x="45" y="26"/>
                  </a:cubicBezTo>
                  <a:cubicBezTo>
                    <a:pt x="44" y="26"/>
                    <a:pt x="44" y="25"/>
                    <a:pt x="44" y="22"/>
                  </a:cubicBezTo>
                  <a:cubicBezTo>
                    <a:pt x="44" y="20"/>
                    <a:pt x="44" y="20"/>
                    <a:pt x="44" y="20"/>
                  </a:cubicBezTo>
                  <a:close/>
                </a:path>
              </a:pathLst>
            </a:custGeom>
            <a:grpFill/>
            <a:ln w="3175" cmpd="sng">
              <a:solidFill>
                <a:srgbClr val="5B616A"/>
              </a:solidFill>
              <a:round/>
              <a:headEnd/>
              <a:tailEnd/>
            </a:ln>
          </p:spPr>
          <p:txBody>
            <a:bodyPr/>
            <a:lstStyle/>
            <a:p>
              <a:endParaRPr lang="en-GB"/>
            </a:p>
          </p:txBody>
        </p:sp>
        <p:sp>
          <p:nvSpPr>
            <p:cNvPr id="265" name="Freeform 214">
              <a:extLst>
                <a:ext uri="{FF2B5EF4-FFF2-40B4-BE49-F238E27FC236}">
                  <a16:creationId xmlns:a16="http://schemas.microsoft.com/office/drawing/2014/main" id="{D819EE13-E4BB-F13D-8A5A-6C2E902F9A71}"/>
                </a:ext>
              </a:extLst>
            </p:cNvPr>
            <p:cNvSpPr>
              <a:spLocks/>
            </p:cNvSpPr>
            <p:nvPr/>
          </p:nvSpPr>
          <p:spPr bwMode="auto">
            <a:xfrm>
              <a:off x="7766357" y="4978435"/>
              <a:ext cx="30529" cy="38562"/>
            </a:xfrm>
            <a:custGeom>
              <a:avLst/>
              <a:gdLst/>
              <a:ahLst/>
              <a:cxnLst>
                <a:cxn ang="0">
                  <a:pos x="8" y="2"/>
                </a:cxn>
                <a:cxn ang="0">
                  <a:pos x="8" y="2"/>
                </a:cxn>
                <a:cxn ang="0">
                  <a:pos x="0" y="5"/>
                </a:cxn>
                <a:cxn ang="0">
                  <a:pos x="4" y="8"/>
                </a:cxn>
                <a:cxn ang="0">
                  <a:pos x="5" y="12"/>
                </a:cxn>
                <a:cxn ang="0">
                  <a:pos x="7" y="7"/>
                </a:cxn>
                <a:cxn ang="0">
                  <a:pos x="7" y="4"/>
                </a:cxn>
                <a:cxn ang="0">
                  <a:pos x="8" y="2"/>
                </a:cxn>
              </a:cxnLst>
              <a:rect l="0" t="0" r="r" b="b"/>
              <a:pathLst>
                <a:path w="10" h="12">
                  <a:moveTo>
                    <a:pt x="8" y="2"/>
                  </a:moveTo>
                  <a:cubicBezTo>
                    <a:pt x="10" y="0"/>
                    <a:pt x="8" y="0"/>
                    <a:pt x="8" y="2"/>
                  </a:cubicBezTo>
                  <a:cubicBezTo>
                    <a:pt x="7" y="2"/>
                    <a:pt x="4" y="5"/>
                    <a:pt x="0" y="5"/>
                  </a:cubicBezTo>
                  <a:cubicBezTo>
                    <a:pt x="4" y="7"/>
                    <a:pt x="2" y="10"/>
                    <a:pt x="4" y="8"/>
                  </a:cubicBezTo>
                  <a:cubicBezTo>
                    <a:pt x="5" y="8"/>
                    <a:pt x="4" y="12"/>
                    <a:pt x="5" y="12"/>
                  </a:cubicBezTo>
                  <a:cubicBezTo>
                    <a:pt x="7" y="12"/>
                    <a:pt x="8" y="7"/>
                    <a:pt x="7" y="7"/>
                  </a:cubicBezTo>
                  <a:cubicBezTo>
                    <a:pt x="7" y="7"/>
                    <a:pt x="7" y="5"/>
                    <a:pt x="7" y="4"/>
                  </a:cubicBezTo>
                  <a:cubicBezTo>
                    <a:pt x="7" y="4"/>
                    <a:pt x="8" y="4"/>
                    <a:pt x="8" y="2"/>
                  </a:cubicBezTo>
                </a:path>
              </a:pathLst>
            </a:custGeom>
            <a:grpFill/>
            <a:ln w="3175" cmpd="sng">
              <a:solidFill>
                <a:srgbClr val="5B616A"/>
              </a:solidFill>
              <a:round/>
              <a:headEnd/>
              <a:tailEnd/>
            </a:ln>
          </p:spPr>
          <p:txBody>
            <a:bodyPr/>
            <a:lstStyle/>
            <a:p>
              <a:endParaRPr lang="en-GB"/>
            </a:p>
          </p:txBody>
        </p:sp>
        <p:sp>
          <p:nvSpPr>
            <p:cNvPr id="266" name="Freeform 215">
              <a:extLst>
                <a:ext uri="{FF2B5EF4-FFF2-40B4-BE49-F238E27FC236}">
                  <a16:creationId xmlns:a16="http://schemas.microsoft.com/office/drawing/2014/main" id="{9385889D-E8EE-BF02-96F1-9F3242A63DA3}"/>
                </a:ext>
              </a:extLst>
            </p:cNvPr>
            <p:cNvSpPr>
              <a:spLocks/>
            </p:cNvSpPr>
            <p:nvPr/>
          </p:nvSpPr>
          <p:spPr bwMode="auto">
            <a:xfrm>
              <a:off x="7792066" y="4984862"/>
              <a:ext cx="8034" cy="25708"/>
            </a:xfrm>
            <a:custGeom>
              <a:avLst/>
              <a:gdLst/>
              <a:ahLst/>
              <a:cxnLst>
                <a:cxn ang="0">
                  <a:pos x="0" y="1"/>
                </a:cxn>
                <a:cxn ang="0">
                  <a:pos x="2" y="0"/>
                </a:cxn>
                <a:cxn ang="0">
                  <a:pos x="3" y="5"/>
                </a:cxn>
                <a:cxn ang="0">
                  <a:pos x="2" y="6"/>
                </a:cxn>
                <a:cxn ang="0">
                  <a:pos x="0" y="1"/>
                </a:cxn>
              </a:cxnLst>
              <a:rect l="0" t="0" r="r" b="b"/>
              <a:pathLst>
                <a:path w="3" h="8">
                  <a:moveTo>
                    <a:pt x="0" y="1"/>
                  </a:moveTo>
                  <a:cubicBezTo>
                    <a:pt x="2" y="0"/>
                    <a:pt x="2" y="0"/>
                    <a:pt x="2" y="0"/>
                  </a:cubicBezTo>
                  <a:cubicBezTo>
                    <a:pt x="3" y="3"/>
                    <a:pt x="2" y="1"/>
                    <a:pt x="3" y="5"/>
                  </a:cubicBezTo>
                  <a:cubicBezTo>
                    <a:pt x="3" y="8"/>
                    <a:pt x="3" y="6"/>
                    <a:pt x="2" y="6"/>
                  </a:cubicBezTo>
                  <a:cubicBezTo>
                    <a:pt x="0" y="6"/>
                    <a:pt x="0" y="5"/>
                    <a:pt x="0" y="1"/>
                  </a:cubicBezTo>
                </a:path>
              </a:pathLst>
            </a:custGeom>
            <a:grpFill/>
            <a:ln w="3175" cmpd="sng">
              <a:solidFill>
                <a:srgbClr val="5B616A"/>
              </a:solidFill>
              <a:round/>
              <a:headEnd/>
              <a:tailEnd/>
            </a:ln>
          </p:spPr>
          <p:txBody>
            <a:bodyPr/>
            <a:lstStyle/>
            <a:p>
              <a:endParaRPr lang="en-GB"/>
            </a:p>
          </p:txBody>
        </p:sp>
        <p:sp>
          <p:nvSpPr>
            <p:cNvPr id="267" name="Freeform 216">
              <a:extLst>
                <a:ext uri="{FF2B5EF4-FFF2-40B4-BE49-F238E27FC236}">
                  <a16:creationId xmlns:a16="http://schemas.microsoft.com/office/drawing/2014/main" id="{3A048BB1-6E7B-BEA8-F453-3552DA2C0374}"/>
                </a:ext>
              </a:extLst>
            </p:cNvPr>
            <p:cNvSpPr>
              <a:spLocks noEditPoints="1"/>
            </p:cNvSpPr>
            <p:nvPr/>
          </p:nvSpPr>
          <p:spPr bwMode="auto">
            <a:xfrm>
              <a:off x="8413891" y="5176065"/>
              <a:ext cx="393661" cy="313317"/>
            </a:xfrm>
            <a:custGeom>
              <a:avLst/>
              <a:gdLst/>
              <a:ahLst/>
              <a:cxnLst>
                <a:cxn ang="0">
                  <a:pos x="22" y="20"/>
                </a:cxn>
                <a:cxn ang="0">
                  <a:pos x="45" y="37"/>
                </a:cxn>
                <a:cxn ang="0">
                  <a:pos x="56" y="45"/>
                </a:cxn>
                <a:cxn ang="0">
                  <a:pos x="53" y="54"/>
                </a:cxn>
                <a:cxn ang="0">
                  <a:pos x="70" y="76"/>
                </a:cxn>
                <a:cxn ang="0">
                  <a:pos x="80" y="87"/>
                </a:cxn>
                <a:cxn ang="0">
                  <a:pos x="68" y="87"/>
                </a:cxn>
                <a:cxn ang="0">
                  <a:pos x="41" y="65"/>
                </a:cxn>
                <a:cxn ang="0">
                  <a:pos x="29" y="60"/>
                </a:cxn>
                <a:cxn ang="0">
                  <a:pos x="24" y="70"/>
                </a:cxn>
                <a:cxn ang="0">
                  <a:pos x="17" y="77"/>
                </a:cxn>
                <a:cxn ang="0">
                  <a:pos x="0" y="68"/>
                </a:cxn>
                <a:cxn ang="0">
                  <a:pos x="68" y="46"/>
                </a:cxn>
                <a:cxn ang="0">
                  <a:pos x="90" y="43"/>
                </a:cxn>
                <a:cxn ang="0">
                  <a:pos x="94" y="36"/>
                </a:cxn>
                <a:cxn ang="0">
                  <a:pos x="91" y="28"/>
                </a:cxn>
                <a:cxn ang="0">
                  <a:pos x="82" y="40"/>
                </a:cxn>
                <a:cxn ang="0">
                  <a:pos x="79" y="37"/>
                </a:cxn>
                <a:cxn ang="0">
                  <a:pos x="65" y="42"/>
                </a:cxn>
                <a:cxn ang="0">
                  <a:pos x="55" y="9"/>
                </a:cxn>
                <a:cxn ang="0">
                  <a:pos x="50" y="8"/>
                </a:cxn>
                <a:cxn ang="0">
                  <a:pos x="79" y="11"/>
                </a:cxn>
                <a:cxn ang="0">
                  <a:pos x="79" y="11"/>
                </a:cxn>
                <a:cxn ang="0">
                  <a:pos x="97" y="26"/>
                </a:cxn>
                <a:cxn ang="0">
                  <a:pos x="100" y="25"/>
                </a:cxn>
                <a:cxn ang="0">
                  <a:pos x="85" y="14"/>
                </a:cxn>
                <a:cxn ang="0">
                  <a:pos x="74" y="1"/>
                </a:cxn>
                <a:cxn ang="0">
                  <a:pos x="74" y="1"/>
                </a:cxn>
                <a:cxn ang="0">
                  <a:pos x="117" y="42"/>
                </a:cxn>
                <a:cxn ang="0">
                  <a:pos x="115" y="43"/>
                </a:cxn>
                <a:cxn ang="0">
                  <a:pos x="125" y="54"/>
                </a:cxn>
                <a:cxn ang="0">
                  <a:pos x="61" y="43"/>
                </a:cxn>
                <a:cxn ang="0">
                  <a:pos x="61" y="43"/>
                </a:cxn>
                <a:cxn ang="0">
                  <a:pos x="56" y="40"/>
                </a:cxn>
                <a:cxn ang="0">
                  <a:pos x="47" y="31"/>
                </a:cxn>
                <a:cxn ang="0">
                  <a:pos x="47" y="31"/>
                </a:cxn>
                <a:cxn ang="0">
                  <a:pos x="99" y="76"/>
                </a:cxn>
                <a:cxn ang="0">
                  <a:pos x="102" y="76"/>
                </a:cxn>
                <a:cxn ang="0">
                  <a:pos x="108" y="101"/>
                </a:cxn>
                <a:cxn ang="0">
                  <a:pos x="79" y="79"/>
                </a:cxn>
                <a:cxn ang="0">
                  <a:pos x="79" y="79"/>
                </a:cxn>
                <a:cxn ang="0">
                  <a:pos x="85" y="81"/>
                </a:cxn>
                <a:cxn ang="0">
                  <a:pos x="82" y="82"/>
                </a:cxn>
                <a:cxn ang="0">
                  <a:pos x="88" y="87"/>
                </a:cxn>
                <a:cxn ang="0">
                  <a:pos x="85" y="84"/>
                </a:cxn>
              </a:cxnLst>
              <a:rect l="0" t="0" r="r" b="b"/>
              <a:pathLst>
                <a:path w="126" h="101">
                  <a:moveTo>
                    <a:pt x="0" y="11"/>
                  </a:moveTo>
                  <a:cubicBezTo>
                    <a:pt x="6" y="9"/>
                    <a:pt x="17" y="18"/>
                    <a:pt x="22" y="20"/>
                  </a:cubicBezTo>
                  <a:cubicBezTo>
                    <a:pt x="29" y="21"/>
                    <a:pt x="29" y="25"/>
                    <a:pt x="32" y="25"/>
                  </a:cubicBezTo>
                  <a:cubicBezTo>
                    <a:pt x="35" y="25"/>
                    <a:pt x="45" y="34"/>
                    <a:pt x="45" y="37"/>
                  </a:cubicBezTo>
                  <a:cubicBezTo>
                    <a:pt x="44" y="40"/>
                    <a:pt x="42" y="40"/>
                    <a:pt x="48" y="42"/>
                  </a:cubicBezTo>
                  <a:cubicBezTo>
                    <a:pt x="53" y="43"/>
                    <a:pt x="52" y="46"/>
                    <a:pt x="56" y="45"/>
                  </a:cubicBezTo>
                  <a:cubicBezTo>
                    <a:pt x="59" y="45"/>
                    <a:pt x="62" y="51"/>
                    <a:pt x="61" y="53"/>
                  </a:cubicBezTo>
                  <a:cubicBezTo>
                    <a:pt x="59" y="54"/>
                    <a:pt x="56" y="53"/>
                    <a:pt x="53" y="54"/>
                  </a:cubicBezTo>
                  <a:cubicBezTo>
                    <a:pt x="52" y="54"/>
                    <a:pt x="59" y="64"/>
                    <a:pt x="62" y="65"/>
                  </a:cubicBezTo>
                  <a:cubicBezTo>
                    <a:pt x="65" y="67"/>
                    <a:pt x="64" y="77"/>
                    <a:pt x="70" y="76"/>
                  </a:cubicBezTo>
                  <a:cubicBezTo>
                    <a:pt x="77" y="73"/>
                    <a:pt x="67" y="81"/>
                    <a:pt x="74" y="81"/>
                  </a:cubicBezTo>
                  <a:cubicBezTo>
                    <a:pt x="82" y="81"/>
                    <a:pt x="70" y="84"/>
                    <a:pt x="80" y="87"/>
                  </a:cubicBezTo>
                  <a:cubicBezTo>
                    <a:pt x="87" y="88"/>
                    <a:pt x="84" y="91"/>
                    <a:pt x="80" y="91"/>
                  </a:cubicBezTo>
                  <a:cubicBezTo>
                    <a:pt x="76" y="91"/>
                    <a:pt x="79" y="90"/>
                    <a:pt x="68" y="87"/>
                  </a:cubicBezTo>
                  <a:cubicBezTo>
                    <a:pt x="58" y="85"/>
                    <a:pt x="59" y="85"/>
                    <a:pt x="53" y="77"/>
                  </a:cubicBezTo>
                  <a:cubicBezTo>
                    <a:pt x="47" y="70"/>
                    <a:pt x="48" y="65"/>
                    <a:pt x="41" y="65"/>
                  </a:cubicBezTo>
                  <a:cubicBezTo>
                    <a:pt x="35" y="64"/>
                    <a:pt x="39" y="60"/>
                    <a:pt x="33" y="64"/>
                  </a:cubicBezTo>
                  <a:cubicBezTo>
                    <a:pt x="30" y="64"/>
                    <a:pt x="30" y="64"/>
                    <a:pt x="29" y="60"/>
                  </a:cubicBezTo>
                  <a:cubicBezTo>
                    <a:pt x="30" y="68"/>
                    <a:pt x="27" y="64"/>
                    <a:pt x="27" y="67"/>
                  </a:cubicBezTo>
                  <a:cubicBezTo>
                    <a:pt x="27" y="70"/>
                    <a:pt x="20" y="68"/>
                    <a:pt x="24" y="70"/>
                  </a:cubicBezTo>
                  <a:cubicBezTo>
                    <a:pt x="26" y="71"/>
                    <a:pt x="27" y="76"/>
                    <a:pt x="24" y="76"/>
                  </a:cubicBezTo>
                  <a:cubicBezTo>
                    <a:pt x="22" y="76"/>
                    <a:pt x="21" y="81"/>
                    <a:pt x="17" y="77"/>
                  </a:cubicBezTo>
                  <a:cubicBezTo>
                    <a:pt x="13" y="76"/>
                    <a:pt x="7" y="79"/>
                    <a:pt x="6" y="77"/>
                  </a:cubicBezTo>
                  <a:cubicBezTo>
                    <a:pt x="4" y="74"/>
                    <a:pt x="4" y="71"/>
                    <a:pt x="0" y="68"/>
                  </a:cubicBezTo>
                  <a:cubicBezTo>
                    <a:pt x="0" y="11"/>
                    <a:pt x="0" y="11"/>
                    <a:pt x="0" y="11"/>
                  </a:cubicBezTo>
                  <a:close/>
                  <a:moveTo>
                    <a:pt x="68" y="46"/>
                  </a:moveTo>
                  <a:cubicBezTo>
                    <a:pt x="73" y="49"/>
                    <a:pt x="71" y="45"/>
                    <a:pt x="74" y="48"/>
                  </a:cubicBezTo>
                  <a:cubicBezTo>
                    <a:pt x="77" y="51"/>
                    <a:pt x="88" y="46"/>
                    <a:pt x="90" y="43"/>
                  </a:cubicBezTo>
                  <a:cubicBezTo>
                    <a:pt x="91" y="40"/>
                    <a:pt x="91" y="43"/>
                    <a:pt x="94" y="42"/>
                  </a:cubicBezTo>
                  <a:cubicBezTo>
                    <a:pt x="97" y="39"/>
                    <a:pt x="93" y="36"/>
                    <a:pt x="94" y="36"/>
                  </a:cubicBezTo>
                  <a:cubicBezTo>
                    <a:pt x="97" y="36"/>
                    <a:pt x="99" y="31"/>
                    <a:pt x="97" y="29"/>
                  </a:cubicBezTo>
                  <a:cubicBezTo>
                    <a:pt x="96" y="28"/>
                    <a:pt x="94" y="28"/>
                    <a:pt x="91" y="28"/>
                  </a:cubicBezTo>
                  <a:cubicBezTo>
                    <a:pt x="88" y="28"/>
                    <a:pt x="94" y="37"/>
                    <a:pt x="90" y="36"/>
                  </a:cubicBezTo>
                  <a:cubicBezTo>
                    <a:pt x="87" y="34"/>
                    <a:pt x="87" y="43"/>
                    <a:pt x="82" y="40"/>
                  </a:cubicBezTo>
                  <a:cubicBezTo>
                    <a:pt x="80" y="39"/>
                    <a:pt x="80" y="43"/>
                    <a:pt x="79" y="40"/>
                  </a:cubicBezTo>
                  <a:cubicBezTo>
                    <a:pt x="77" y="37"/>
                    <a:pt x="80" y="37"/>
                    <a:pt x="79" y="37"/>
                  </a:cubicBezTo>
                  <a:cubicBezTo>
                    <a:pt x="79" y="36"/>
                    <a:pt x="77" y="36"/>
                    <a:pt x="77" y="40"/>
                  </a:cubicBezTo>
                  <a:cubicBezTo>
                    <a:pt x="77" y="43"/>
                    <a:pt x="65" y="39"/>
                    <a:pt x="65" y="42"/>
                  </a:cubicBezTo>
                  <a:cubicBezTo>
                    <a:pt x="65" y="45"/>
                    <a:pt x="67" y="43"/>
                    <a:pt x="68" y="46"/>
                  </a:cubicBezTo>
                  <a:close/>
                  <a:moveTo>
                    <a:pt x="55" y="9"/>
                  </a:moveTo>
                  <a:cubicBezTo>
                    <a:pt x="58" y="9"/>
                    <a:pt x="58" y="8"/>
                    <a:pt x="56" y="6"/>
                  </a:cubicBezTo>
                  <a:cubicBezTo>
                    <a:pt x="55" y="6"/>
                    <a:pt x="50" y="6"/>
                    <a:pt x="50" y="8"/>
                  </a:cubicBezTo>
                  <a:cubicBezTo>
                    <a:pt x="50" y="11"/>
                    <a:pt x="52" y="9"/>
                    <a:pt x="55" y="9"/>
                  </a:cubicBezTo>
                  <a:close/>
                  <a:moveTo>
                    <a:pt x="79" y="11"/>
                  </a:moveTo>
                  <a:cubicBezTo>
                    <a:pt x="79" y="9"/>
                    <a:pt x="84" y="12"/>
                    <a:pt x="82" y="12"/>
                  </a:cubicBezTo>
                  <a:cubicBezTo>
                    <a:pt x="80" y="14"/>
                    <a:pt x="77" y="12"/>
                    <a:pt x="79" y="11"/>
                  </a:cubicBezTo>
                  <a:close/>
                  <a:moveTo>
                    <a:pt x="91" y="18"/>
                  </a:moveTo>
                  <a:cubicBezTo>
                    <a:pt x="91" y="20"/>
                    <a:pt x="96" y="21"/>
                    <a:pt x="97" y="26"/>
                  </a:cubicBezTo>
                  <a:cubicBezTo>
                    <a:pt x="100" y="29"/>
                    <a:pt x="99" y="29"/>
                    <a:pt x="100" y="34"/>
                  </a:cubicBezTo>
                  <a:cubicBezTo>
                    <a:pt x="102" y="37"/>
                    <a:pt x="105" y="28"/>
                    <a:pt x="100" y="25"/>
                  </a:cubicBezTo>
                  <a:cubicBezTo>
                    <a:pt x="96" y="23"/>
                    <a:pt x="96" y="20"/>
                    <a:pt x="93" y="18"/>
                  </a:cubicBezTo>
                  <a:cubicBezTo>
                    <a:pt x="87" y="15"/>
                    <a:pt x="85" y="11"/>
                    <a:pt x="85" y="14"/>
                  </a:cubicBezTo>
                  <a:cubicBezTo>
                    <a:pt x="80" y="15"/>
                    <a:pt x="87" y="14"/>
                    <a:pt x="91" y="18"/>
                  </a:cubicBezTo>
                  <a:close/>
                  <a:moveTo>
                    <a:pt x="74" y="1"/>
                  </a:moveTo>
                  <a:cubicBezTo>
                    <a:pt x="76" y="0"/>
                    <a:pt x="77" y="3"/>
                    <a:pt x="76" y="3"/>
                  </a:cubicBezTo>
                  <a:cubicBezTo>
                    <a:pt x="74" y="3"/>
                    <a:pt x="74" y="3"/>
                    <a:pt x="74" y="1"/>
                  </a:cubicBezTo>
                  <a:close/>
                  <a:moveTo>
                    <a:pt x="123" y="48"/>
                  </a:moveTo>
                  <a:cubicBezTo>
                    <a:pt x="120" y="46"/>
                    <a:pt x="120" y="42"/>
                    <a:pt x="117" y="42"/>
                  </a:cubicBezTo>
                  <a:cubicBezTo>
                    <a:pt x="115" y="40"/>
                    <a:pt x="115" y="34"/>
                    <a:pt x="114" y="37"/>
                  </a:cubicBezTo>
                  <a:cubicBezTo>
                    <a:pt x="112" y="39"/>
                    <a:pt x="115" y="39"/>
                    <a:pt x="115" y="43"/>
                  </a:cubicBezTo>
                  <a:cubicBezTo>
                    <a:pt x="114" y="46"/>
                    <a:pt x="119" y="48"/>
                    <a:pt x="120" y="51"/>
                  </a:cubicBezTo>
                  <a:cubicBezTo>
                    <a:pt x="120" y="54"/>
                    <a:pt x="122" y="54"/>
                    <a:pt x="125" y="54"/>
                  </a:cubicBezTo>
                  <a:cubicBezTo>
                    <a:pt x="126" y="53"/>
                    <a:pt x="125" y="48"/>
                    <a:pt x="123" y="48"/>
                  </a:cubicBezTo>
                  <a:close/>
                  <a:moveTo>
                    <a:pt x="61" y="43"/>
                  </a:moveTo>
                  <a:cubicBezTo>
                    <a:pt x="59" y="42"/>
                    <a:pt x="61" y="39"/>
                    <a:pt x="62" y="42"/>
                  </a:cubicBezTo>
                  <a:cubicBezTo>
                    <a:pt x="64" y="43"/>
                    <a:pt x="62" y="45"/>
                    <a:pt x="61" y="43"/>
                  </a:cubicBezTo>
                  <a:close/>
                  <a:moveTo>
                    <a:pt x="55" y="39"/>
                  </a:moveTo>
                  <a:cubicBezTo>
                    <a:pt x="55" y="37"/>
                    <a:pt x="58" y="40"/>
                    <a:pt x="56" y="40"/>
                  </a:cubicBezTo>
                  <a:cubicBezTo>
                    <a:pt x="56" y="42"/>
                    <a:pt x="53" y="40"/>
                    <a:pt x="55" y="39"/>
                  </a:cubicBezTo>
                  <a:close/>
                  <a:moveTo>
                    <a:pt x="47" y="31"/>
                  </a:moveTo>
                  <a:cubicBezTo>
                    <a:pt x="48" y="32"/>
                    <a:pt x="47" y="36"/>
                    <a:pt x="45" y="34"/>
                  </a:cubicBezTo>
                  <a:cubicBezTo>
                    <a:pt x="44" y="32"/>
                    <a:pt x="45" y="31"/>
                    <a:pt x="47" y="31"/>
                  </a:cubicBezTo>
                  <a:close/>
                  <a:moveTo>
                    <a:pt x="102" y="76"/>
                  </a:moveTo>
                  <a:cubicBezTo>
                    <a:pt x="100" y="74"/>
                    <a:pt x="97" y="74"/>
                    <a:pt x="99" y="76"/>
                  </a:cubicBezTo>
                  <a:cubicBezTo>
                    <a:pt x="100" y="76"/>
                    <a:pt x="99" y="77"/>
                    <a:pt x="100" y="77"/>
                  </a:cubicBezTo>
                  <a:cubicBezTo>
                    <a:pt x="102" y="77"/>
                    <a:pt x="103" y="77"/>
                    <a:pt x="102" y="76"/>
                  </a:cubicBezTo>
                  <a:close/>
                  <a:moveTo>
                    <a:pt x="103" y="99"/>
                  </a:moveTo>
                  <a:cubicBezTo>
                    <a:pt x="102" y="96"/>
                    <a:pt x="106" y="99"/>
                    <a:pt x="108" y="101"/>
                  </a:cubicBezTo>
                  <a:cubicBezTo>
                    <a:pt x="103" y="99"/>
                    <a:pt x="103" y="99"/>
                    <a:pt x="103" y="99"/>
                  </a:cubicBezTo>
                  <a:close/>
                  <a:moveTo>
                    <a:pt x="79" y="79"/>
                  </a:moveTo>
                  <a:cubicBezTo>
                    <a:pt x="77" y="77"/>
                    <a:pt x="79" y="76"/>
                    <a:pt x="80" y="77"/>
                  </a:cubicBezTo>
                  <a:cubicBezTo>
                    <a:pt x="82" y="79"/>
                    <a:pt x="80" y="82"/>
                    <a:pt x="79" y="79"/>
                  </a:cubicBezTo>
                  <a:close/>
                  <a:moveTo>
                    <a:pt x="82" y="82"/>
                  </a:moveTo>
                  <a:cubicBezTo>
                    <a:pt x="84" y="82"/>
                    <a:pt x="85" y="82"/>
                    <a:pt x="85" y="81"/>
                  </a:cubicBezTo>
                  <a:cubicBezTo>
                    <a:pt x="85" y="79"/>
                    <a:pt x="82" y="77"/>
                    <a:pt x="82" y="79"/>
                  </a:cubicBezTo>
                  <a:cubicBezTo>
                    <a:pt x="82" y="81"/>
                    <a:pt x="80" y="82"/>
                    <a:pt x="82" y="82"/>
                  </a:cubicBezTo>
                  <a:close/>
                  <a:moveTo>
                    <a:pt x="85" y="84"/>
                  </a:moveTo>
                  <a:cubicBezTo>
                    <a:pt x="85" y="85"/>
                    <a:pt x="87" y="88"/>
                    <a:pt x="88" y="87"/>
                  </a:cubicBezTo>
                  <a:cubicBezTo>
                    <a:pt x="88" y="84"/>
                    <a:pt x="88" y="84"/>
                    <a:pt x="88" y="84"/>
                  </a:cubicBezTo>
                  <a:cubicBezTo>
                    <a:pt x="87" y="85"/>
                    <a:pt x="85" y="82"/>
                    <a:pt x="85" y="84"/>
                  </a:cubicBezTo>
                  <a:close/>
                </a:path>
              </a:pathLst>
            </a:custGeom>
            <a:grpFill/>
            <a:ln w="3175" cmpd="sng">
              <a:solidFill>
                <a:srgbClr val="5B616A"/>
              </a:solidFill>
              <a:round/>
              <a:headEnd/>
              <a:tailEnd/>
            </a:ln>
          </p:spPr>
          <p:txBody>
            <a:bodyPr/>
            <a:lstStyle/>
            <a:p>
              <a:endParaRPr lang="en-GB"/>
            </a:p>
          </p:txBody>
        </p:sp>
        <p:sp>
          <p:nvSpPr>
            <p:cNvPr id="268" name="Freeform 217">
              <a:extLst>
                <a:ext uri="{FF2B5EF4-FFF2-40B4-BE49-F238E27FC236}">
                  <a16:creationId xmlns:a16="http://schemas.microsoft.com/office/drawing/2014/main" id="{984AB033-81F7-430D-A6A3-24EA2B4AFB7D}"/>
                </a:ext>
              </a:extLst>
            </p:cNvPr>
            <p:cNvSpPr>
              <a:spLocks noEditPoints="1"/>
            </p:cNvSpPr>
            <p:nvPr/>
          </p:nvSpPr>
          <p:spPr bwMode="auto">
            <a:xfrm>
              <a:off x="8797911" y="5333527"/>
              <a:ext cx="165499" cy="165495"/>
            </a:xfrm>
            <a:custGeom>
              <a:avLst/>
              <a:gdLst/>
              <a:ahLst/>
              <a:cxnLst>
                <a:cxn ang="0">
                  <a:pos x="6" y="0"/>
                </a:cxn>
                <a:cxn ang="0">
                  <a:pos x="12" y="5"/>
                </a:cxn>
                <a:cxn ang="0">
                  <a:pos x="14" y="8"/>
                </a:cxn>
                <a:cxn ang="0">
                  <a:pos x="9" y="5"/>
                </a:cxn>
                <a:cxn ang="0">
                  <a:pos x="6" y="2"/>
                </a:cxn>
                <a:cxn ang="0">
                  <a:pos x="6" y="0"/>
                </a:cxn>
                <a:cxn ang="0">
                  <a:pos x="23" y="13"/>
                </a:cxn>
                <a:cxn ang="0">
                  <a:pos x="32" y="19"/>
                </a:cxn>
                <a:cxn ang="0">
                  <a:pos x="29" y="14"/>
                </a:cxn>
                <a:cxn ang="0">
                  <a:pos x="24" y="11"/>
                </a:cxn>
                <a:cxn ang="0">
                  <a:pos x="23" y="13"/>
                </a:cxn>
                <a:cxn ang="0">
                  <a:pos x="42" y="28"/>
                </a:cxn>
                <a:cxn ang="0">
                  <a:pos x="44" y="28"/>
                </a:cxn>
                <a:cxn ang="0">
                  <a:pos x="42" y="23"/>
                </a:cxn>
                <a:cxn ang="0">
                  <a:pos x="39" y="17"/>
                </a:cxn>
                <a:cxn ang="0">
                  <a:pos x="39" y="25"/>
                </a:cxn>
                <a:cxn ang="0">
                  <a:pos x="42" y="28"/>
                </a:cxn>
                <a:cxn ang="0">
                  <a:pos x="35" y="33"/>
                </a:cxn>
                <a:cxn ang="0">
                  <a:pos x="39" y="33"/>
                </a:cxn>
                <a:cxn ang="0">
                  <a:pos x="38" y="28"/>
                </a:cxn>
                <a:cxn ang="0">
                  <a:pos x="33" y="28"/>
                </a:cxn>
                <a:cxn ang="0">
                  <a:pos x="30" y="30"/>
                </a:cxn>
                <a:cxn ang="0">
                  <a:pos x="35" y="33"/>
                </a:cxn>
                <a:cxn ang="0">
                  <a:pos x="46" y="39"/>
                </a:cxn>
                <a:cxn ang="0">
                  <a:pos x="52" y="42"/>
                </a:cxn>
                <a:cxn ang="0">
                  <a:pos x="50" y="39"/>
                </a:cxn>
                <a:cxn ang="0">
                  <a:pos x="44" y="36"/>
                </a:cxn>
                <a:cxn ang="0">
                  <a:pos x="46" y="39"/>
                </a:cxn>
                <a:cxn ang="0">
                  <a:pos x="33" y="48"/>
                </a:cxn>
                <a:cxn ang="0">
                  <a:pos x="39" y="51"/>
                </a:cxn>
                <a:cxn ang="0">
                  <a:pos x="33" y="48"/>
                </a:cxn>
                <a:cxn ang="0">
                  <a:pos x="17" y="17"/>
                </a:cxn>
                <a:cxn ang="0">
                  <a:pos x="15" y="14"/>
                </a:cxn>
                <a:cxn ang="0">
                  <a:pos x="14" y="17"/>
                </a:cxn>
                <a:cxn ang="0">
                  <a:pos x="17" y="20"/>
                </a:cxn>
                <a:cxn ang="0">
                  <a:pos x="17" y="17"/>
                </a:cxn>
                <a:cxn ang="0">
                  <a:pos x="11" y="13"/>
                </a:cxn>
                <a:cxn ang="0">
                  <a:pos x="12" y="16"/>
                </a:cxn>
                <a:cxn ang="0">
                  <a:pos x="11" y="13"/>
                </a:cxn>
                <a:cxn ang="0">
                  <a:pos x="6" y="11"/>
                </a:cxn>
                <a:cxn ang="0">
                  <a:pos x="9" y="13"/>
                </a:cxn>
                <a:cxn ang="0">
                  <a:pos x="6" y="11"/>
                </a:cxn>
                <a:cxn ang="0">
                  <a:pos x="20" y="22"/>
                </a:cxn>
                <a:cxn ang="0">
                  <a:pos x="18" y="20"/>
                </a:cxn>
                <a:cxn ang="0">
                  <a:pos x="20" y="22"/>
                </a:cxn>
                <a:cxn ang="0">
                  <a:pos x="0" y="5"/>
                </a:cxn>
                <a:cxn ang="0">
                  <a:pos x="2" y="5"/>
                </a:cxn>
                <a:cxn ang="0">
                  <a:pos x="0" y="5"/>
                </a:cxn>
              </a:cxnLst>
              <a:rect l="0" t="0" r="r" b="b"/>
              <a:pathLst>
                <a:path w="53" h="53">
                  <a:moveTo>
                    <a:pt x="6" y="0"/>
                  </a:moveTo>
                  <a:cubicBezTo>
                    <a:pt x="11" y="3"/>
                    <a:pt x="11" y="3"/>
                    <a:pt x="12" y="5"/>
                  </a:cubicBezTo>
                  <a:cubicBezTo>
                    <a:pt x="12" y="8"/>
                    <a:pt x="17" y="8"/>
                    <a:pt x="14" y="8"/>
                  </a:cubicBezTo>
                  <a:cubicBezTo>
                    <a:pt x="12" y="10"/>
                    <a:pt x="9" y="7"/>
                    <a:pt x="9" y="5"/>
                  </a:cubicBezTo>
                  <a:cubicBezTo>
                    <a:pt x="8" y="3"/>
                    <a:pt x="6" y="3"/>
                    <a:pt x="6" y="2"/>
                  </a:cubicBezTo>
                  <a:cubicBezTo>
                    <a:pt x="6" y="0"/>
                    <a:pt x="6" y="0"/>
                    <a:pt x="6" y="0"/>
                  </a:cubicBezTo>
                  <a:close/>
                  <a:moveTo>
                    <a:pt x="23" y="13"/>
                  </a:moveTo>
                  <a:cubicBezTo>
                    <a:pt x="23" y="14"/>
                    <a:pt x="30" y="17"/>
                    <a:pt x="32" y="19"/>
                  </a:cubicBezTo>
                  <a:cubicBezTo>
                    <a:pt x="35" y="22"/>
                    <a:pt x="32" y="16"/>
                    <a:pt x="29" y="14"/>
                  </a:cubicBezTo>
                  <a:cubicBezTo>
                    <a:pt x="26" y="13"/>
                    <a:pt x="27" y="11"/>
                    <a:pt x="24" y="11"/>
                  </a:cubicBezTo>
                  <a:cubicBezTo>
                    <a:pt x="23" y="10"/>
                    <a:pt x="23" y="10"/>
                    <a:pt x="23" y="13"/>
                  </a:cubicBezTo>
                  <a:close/>
                  <a:moveTo>
                    <a:pt x="42" y="28"/>
                  </a:moveTo>
                  <a:cubicBezTo>
                    <a:pt x="44" y="31"/>
                    <a:pt x="47" y="31"/>
                    <a:pt x="44" y="28"/>
                  </a:cubicBezTo>
                  <a:cubicBezTo>
                    <a:pt x="44" y="27"/>
                    <a:pt x="46" y="27"/>
                    <a:pt x="42" y="23"/>
                  </a:cubicBezTo>
                  <a:cubicBezTo>
                    <a:pt x="41" y="22"/>
                    <a:pt x="42" y="19"/>
                    <a:pt x="39" y="17"/>
                  </a:cubicBezTo>
                  <a:cubicBezTo>
                    <a:pt x="36" y="17"/>
                    <a:pt x="39" y="19"/>
                    <a:pt x="39" y="25"/>
                  </a:cubicBezTo>
                  <a:cubicBezTo>
                    <a:pt x="41" y="27"/>
                    <a:pt x="41" y="27"/>
                    <a:pt x="42" y="28"/>
                  </a:cubicBezTo>
                  <a:close/>
                  <a:moveTo>
                    <a:pt x="35" y="33"/>
                  </a:moveTo>
                  <a:cubicBezTo>
                    <a:pt x="38" y="31"/>
                    <a:pt x="36" y="33"/>
                    <a:pt x="39" y="33"/>
                  </a:cubicBezTo>
                  <a:cubicBezTo>
                    <a:pt x="42" y="34"/>
                    <a:pt x="39" y="31"/>
                    <a:pt x="38" y="28"/>
                  </a:cubicBezTo>
                  <a:cubicBezTo>
                    <a:pt x="36" y="27"/>
                    <a:pt x="35" y="30"/>
                    <a:pt x="33" y="28"/>
                  </a:cubicBezTo>
                  <a:cubicBezTo>
                    <a:pt x="32" y="27"/>
                    <a:pt x="30" y="27"/>
                    <a:pt x="30" y="30"/>
                  </a:cubicBezTo>
                  <a:cubicBezTo>
                    <a:pt x="30" y="31"/>
                    <a:pt x="33" y="33"/>
                    <a:pt x="35" y="33"/>
                  </a:cubicBezTo>
                  <a:close/>
                  <a:moveTo>
                    <a:pt x="46" y="39"/>
                  </a:moveTo>
                  <a:cubicBezTo>
                    <a:pt x="46" y="40"/>
                    <a:pt x="50" y="42"/>
                    <a:pt x="52" y="42"/>
                  </a:cubicBezTo>
                  <a:cubicBezTo>
                    <a:pt x="53" y="42"/>
                    <a:pt x="52" y="39"/>
                    <a:pt x="50" y="39"/>
                  </a:cubicBezTo>
                  <a:cubicBezTo>
                    <a:pt x="49" y="39"/>
                    <a:pt x="46" y="36"/>
                    <a:pt x="44" y="36"/>
                  </a:cubicBezTo>
                  <a:cubicBezTo>
                    <a:pt x="42" y="37"/>
                    <a:pt x="46" y="37"/>
                    <a:pt x="46" y="39"/>
                  </a:cubicBezTo>
                  <a:close/>
                  <a:moveTo>
                    <a:pt x="33" y="48"/>
                  </a:moveTo>
                  <a:cubicBezTo>
                    <a:pt x="35" y="47"/>
                    <a:pt x="39" y="51"/>
                    <a:pt x="39" y="51"/>
                  </a:cubicBezTo>
                  <a:cubicBezTo>
                    <a:pt x="38" y="53"/>
                    <a:pt x="33" y="50"/>
                    <a:pt x="33" y="48"/>
                  </a:cubicBezTo>
                  <a:close/>
                  <a:moveTo>
                    <a:pt x="17" y="17"/>
                  </a:moveTo>
                  <a:cubicBezTo>
                    <a:pt x="15" y="16"/>
                    <a:pt x="17" y="14"/>
                    <a:pt x="15" y="14"/>
                  </a:cubicBezTo>
                  <a:cubicBezTo>
                    <a:pt x="14" y="13"/>
                    <a:pt x="12" y="19"/>
                    <a:pt x="14" y="17"/>
                  </a:cubicBezTo>
                  <a:cubicBezTo>
                    <a:pt x="15" y="17"/>
                    <a:pt x="15" y="17"/>
                    <a:pt x="17" y="20"/>
                  </a:cubicBezTo>
                  <a:cubicBezTo>
                    <a:pt x="17" y="20"/>
                    <a:pt x="18" y="19"/>
                    <a:pt x="17" y="17"/>
                  </a:cubicBezTo>
                  <a:close/>
                  <a:moveTo>
                    <a:pt x="11" y="13"/>
                  </a:moveTo>
                  <a:cubicBezTo>
                    <a:pt x="11" y="11"/>
                    <a:pt x="12" y="14"/>
                    <a:pt x="12" y="16"/>
                  </a:cubicBezTo>
                  <a:cubicBezTo>
                    <a:pt x="11" y="17"/>
                    <a:pt x="9" y="14"/>
                    <a:pt x="11" y="13"/>
                  </a:cubicBezTo>
                  <a:close/>
                  <a:moveTo>
                    <a:pt x="6" y="11"/>
                  </a:moveTo>
                  <a:cubicBezTo>
                    <a:pt x="6" y="10"/>
                    <a:pt x="11" y="11"/>
                    <a:pt x="9" y="13"/>
                  </a:cubicBezTo>
                  <a:cubicBezTo>
                    <a:pt x="8" y="14"/>
                    <a:pt x="6" y="11"/>
                    <a:pt x="6" y="11"/>
                  </a:cubicBezTo>
                  <a:close/>
                  <a:moveTo>
                    <a:pt x="20" y="22"/>
                  </a:moveTo>
                  <a:cubicBezTo>
                    <a:pt x="18" y="22"/>
                    <a:pt x="17" y="22"/>
                    <a:pt x="18" y="20"/>
                  </a:cubicBezTo>
                  <a:cubicBezTo>
                    <a:pt x="18" y="19"/>
                    <a:pt x="20" y="20"/>
                    <a:pt x="20" y="22"/>
                  </a:cubicBezTo>
                  <a:close/>
                  <a:moveTo>
                    <a:pt x="0" y="5"/>
                  </a:moveTo>
                  <a:cubicBezTo>
                    <a:pt x="0" y="3"/>
                    <a:pt x="2" y="5"/>
                    <a:pt x="2" y="5"/>
                  </a:cubicBezTo>
                  <a:cubicBezTo>
                    <a:pt x="2" y="7"/>
                    <a:pt x="0" y="7"/>
                    <a:pt x="0" y="5"/>
                  </a:cubicBezTo>
                  <a:close/>
                </a:path>
              </a:pathLst>
            </a:custGeom>
            <a:grpFill/>
            <a:ln w="3175" cmpd="sng">
              <a:solidFill>
                <a:srgbClr val="5B616A"/>
              </a:solidFill>
              <a:round/>
              <a:headEnd/>
              <a:tailEnd/>
            </a:ln>
          </p:spPr>
          <p:txBody>
            <a:bodyPr/>
            <a:lstStyle/>
            <a:p>
              <a:endParaRPr lang="en-GB"/>
            </a:p>
          </p:txBody>
        </p:sp>
        <p:sp>
          <p:nvSpPr>
            <p:cNvPr id="269" name="Freeform 218">
              <a:extLst>
                <a:ext uri="{FF2B5EF4-FFF2-40B4-BE49-F238E27FC236}">
                  <a16:creationId xmlns:a16="http://schemas.microsoft.com/office/drawing/2014/main" id="{80511B94-55D6-8E81-5685-04D53A1802DF}"/>
                </a:ext>
              </a:extLst>
            </p:cNvPr>
            <p:cNvSpPr>
              <a:spLocks noEditPoints="1"/>
            </p:cNvSpPr>
            <p:nvPr/>
          </p:nvSpPr>
          <p:spPr bwMode="auto">
            <a:xfrm>
              <a:off x="9063030" y="5580966"/>
              <a:ext cx="77125" cy="162282"/>
            </a:xfrm>
            <a:custGeom>
              <a:avLst/>
              <a:gdLst/>
              <a:ahLst/>
              <a:cxnLst>
                <a:cxn ang="0">
                  <a:pos x="5" y="11"/>
                </a:cxn>
                <a:cxn ang="0">
                  <a:pos x="2" y="8"/>
                </a:cxn>
                <a:cxn ang="0">
                  <a:pos x="2" y="3"/>
                </a:cxn>
                <a:cxn ang="0">
                  <a:pos x="3" y="3"/>
                </a:cxn>
                <a:cxn ang="0">
                  <a:pos x="5" y="5"/>
                </a:cxn>
                <a:cxn ang="0">
                  <a:pos x="5" y="11"/>
                </a:cxn>
                <a:cxn ang="0">
                  <a:pos x="8" y="16"/>
                </a:cxn>
                <a:cxn ang="0">
                  <a:pos x="11" y="19"/>
                </a:cxn>
                <a:cxn ang="0">
                  <a:pos x="6" y="14"/>
                </a:cxn>
                <a:cxn ang="0">
                  <a:pos x="8" y="16"/>
                </a:cxn>
                <a:cxn ang="0">
                  <a:pos x="14" y="30"/>
                </a:cxn>
                <a:cxn ang="0">
                  <a:pos x="17" y="33"/>
                </a:cxn>
                <a:cxn ang="0">
                  <a:pos x="14" y="30"/>
                </a:cxn>
                <a:cxn ang="0">
                  <a:pos x="15" y="22"/>
                </a:cxn>
                <a:cxn ang="0">
                  <a:pos x="14" y="21"/>
                </a:cxn>
                <a:cxn ang="0">
                  <a:pos x="15" y="22"/>
                </a:cxn>
                <a:cxn ang="0">
                  <a:pos x="12" y="18"/>
                </a:cxn>
                <a:cxn ang="0">
                  <a:pos x="14" y="16"/>
                </a:cxn>
                <a:cxn ang="0">
                  <a:pos x="12" y="18"/>
                </a:cxn>
                <a:cxn ang="0">
                  <a:pos x="11" y="10"/>
                </a:cxn>
                <a:cxn ang="0">
                  <a:pos x="12" y="7"/>
                </a:cxn>
                <a:cxn ang="0">
                  <a:pos x="11" y="10"/>
                </a:cxn>
                <a:cxn ang="0">
                  <a:pos x="20" y="41"/>
                </a:cxn>
                <a:cxn ang="0">
                  <a:pos x="23" y="44"/>
                </a:cxn>
                <a:cxn ang="0">
                  <a:pos x="20" y="41"/>
                </a:cxn>
                <a:cxn ang="0">
                  <a:pos x="23" y="49"/>
                </a:cxn>
                <a:cxn ang="0">
                  <a:pos x="25" y="52"/>
                </a:cxn>
                <a:cxn ang="0">
                  <a:pos x="23" y="49"/>
                </a:cxn>
              </a:cxnLst>
              <a:rect l="0" t="0" r="r" b="b"/>
              <a:pathLst>
                <a:path w="25" h="52">
                  <a:moveTo>
                    <a:pt x="5" y="11"/>
                  </a:moveTo>
                  <a:cubicBezTo>
                    <a:pt x="2" y="11"/>
                    <a:pt x="3" y="11"/>
                    <a:pt x="2" y="8"/>
                  </a:cubicBezTo>
                  <a:cubicBezTo>
                    <a:pt x="0" y="7"/>
                    <a:pt x="2" y="7"/>
                    <a:pt x="2" y="3"/>
                  </a:cubicBezTo>
                  <a:cubicBezTo>
                    <a:pt x="0" y="0"/>
                    <a:pt x="2" y="0"/>
                    <a:pt x="3" y="3"/>
                  </a:cubicBezTo>
                  <a:cubicBezTo>
                    <a:pt x="3" y="8"/>
                    <a:pt x="5" y="2"/>
                    <a:pt x="5" y="5"/>
                  </a:cubicBezTo>
                  <a:cubicBezTo>
                    <a:pt x="6" y="8"/>
                    <a:pt x="8" y="10"/>
                    <a:pt x="5" y="11"/>
                  </a:cubicBezTo>
                  <a:close/>
                  <a:moveTo>
                    <a:pt x="8" y="16"/>
                  </a:moveTo>
                  <a:cubicBezTo>
                    <a:pt x="9" y="18"/>
                    <a:pt x="8" y="21"/>
                    <a:pt x="11" y="19"/>
                  </a:cubicBezTo>
                  <a:cubicBezTo>
                    <a:pt x="12" y="19"/>
                    <a:pt x="6" y="11"/>
                    <a:pt x="6" y="14"/>
                  </a:cubicBezTo>
                  <a:cubicBezTo>
                    <a:pt x="6" y="16"/>
                    <a:pt x="5" y="16"/>
                    <a:pt x="8" y="16"/>
                  </a:cubicBezTo>
                  <a:close/>
                  <a:moveTo>
                    <a:pt x="14" y="30"/>
                  </a:moveTo>
                  <a:cubicBezTo>
                    <a:pt x="15" y="28"/>
                    <a:pt x="18" y="33"/>
                    <a:pt x="17" y="33"/>
                  </a:cubicBezTo>
                  <a:cubicBezTo>
                    <a:pt x="15" y="33"/>
                    <a:pt x="14" y="32"/>
                    <a:pt x="14" y="30"/>
                  </a:cubicBezTo>
                  <a:close/>
                  <a:moveTo>
                    <a:pt x="15" y="22"/>
                  </a:moveTo>
                  <a:cubicBezTo>
                    <a:pt x="12" y="22"/>
                    <a:pt x="14" y="19"/>
                    <a:pt x="14" y="21"/>
                  </a:cubicBezTo>
                  <a:cubicBezTo>
                    <a:pt x="15" y="22"/>
                    <a:pt x="15" y="24"/>
                    <a:pt x="15" y="22"/>
                  </a:cubicBezTo>
                  <a:close/>
                  <a:moveTo>
                    <a:pt x="12" y="18"/>
                  </a:moveTo>
                  <a:cubicBezTo>
                    <a:pt x="11" y="16"/>
                    <a:pt x="14" y="14"/>
                    <a:pt x="14" y="16"/>
                  </a:cubicBezTo>
                  <a:cubicBezTo>
                    <a:pt x="15" y="19"/>
                    <a:pt x="12" y="19"/>
                    <a:pt x="12" y="18"/>
                  </a:cubicBezTo>
                  <a:close/>
                  <a:moveTo>
                    <a:pt x="11" y="10"/>
                  </a:moveTo>
                  <a:cubicBezTo>
                    <a:pt x="9" y="8"/>
                    <a:pt x="12" y="7"/>
                    <a:pt x="12" y="7"/>
                  </a:cubicBezTo>
                  <a:cubicBezTo>
                    <a:pt x="14" y="8"/>
                    <a:pt x="11" y="10"/>
                    <a:pt x="11" y="10"/>
                  </a:cubicBezTo>
                  <a:close/>
                  <a:moveTo>
                    <a:pt x="20" y="41"/>
                  </a:moveTo>
                  <a:cubicBezTo>
                    <a:pt x="21" y="39"/>
                    <a:pt x="25" y="44"/>
                    <a:pt x="23" y="44"/>
                  </a:cubicBezTo>
                  <a:cubicBezTo>
                    <a:pt x="21" y="46"/>
                    <a:pt x="20" y="43"/>
                    <a:pt x="20" y="41"/>
                  </a:cubicBezTo>
                  <a:close/>
                  <a:moveTo>
                    <a:pt x="23" y="49"/>
                  </a:moveTo>
                  <a:cubicBezTo>
                    <a:pt x="23" y="47"/>
                    <a:pt x="25" y="52"/>
                    <a:pt x="25" y="52"/>
                  </a:cubicBezTo>
                  <a:cubicBezTo>
                    <a:pt x="23" y="52"/>
                    <a:pt x="21" y="49"/>
                    <a:pt x="23" y="49"/>
                  </a:cubicBezTo>
                  <a:close/>
                </a:path>
              </a:pathLst>
            </a:custGeom>
            <a:grpFill/>
            <a:ln w="3175" cmpd="sng">
              <a:solidFill>
                <a:srgbClr val="5B616A"/>
              </a:solidFill>
              <a:round/>
              <a:headEnd/>
              <a:tailEnd/>
            </a:ln>
          </p:spPr>
          <p:txBody>
            <a:bodyPr/>
            <a:lstStyle/>
            <a:p>
              <a:endParaRPr lang="en-GB"/>
            </a:p>
          </p:txBody>
        </p:sp>
        <p:sp>
          <p:nvSpPr>
            <p:cNvPr id="270" name="Freeform 219">
              <a:extLst>
                <a:ext uri="{FF2B5EF4-FFF2-40B4-BE49-F238E27FC236}">
                  <a16:creationId xmlns:a16="http://schemas.microsoft.com/office/drawing/2014/main" id="{CD93C6F9-5453-5AB5-A035-CBFBEFACD6A5}"/>
                </a:ext>
              </a:extLst>
            </p:cNvPr>
            <p:cNvSpPr>
              <a:spLocks noEditPoints="1"/>
            </p:cNvSpPr>
            <p:nvPr/>
          </p:nvSpPr>
          <p:spPr bwMode="auto">
            <a:xfrm>
              <a:off x="8993939" y="5754496"/>
              <a:ext cx="118902" cy="72304"/>
            </a:xfrm>
            <a:custGeom>
              <a:avLst/>
              <a:gdLst/>
              <a:ahLst/>
              <a:cxnLst>
                <a:cxn ang="0">
                  <a:pos x="34" y="14"/>
                </a:cxn>
                <a:cxn ang="0">
                  <a:pos x="36" y="13"/>
                </a:cxn>
                <a:cxn ang="0">
                  <a:pos x="34" y="14"/>
                </a:cxn>
                <a:cxn ang="0">
                  <a:pos x="30" y="6"/>
                </a:cxn>
                <a:cxn ang="0">
                  <a:pos x="27" y="6"/>
                </a:cxn>
                <a:cxn ang="0">
                  <a:pos x="28" y="10"/>
                </a:cxn>
                <a:cxn ang="0">
                  <a:pos x="30" y="6"/>
                </a:cxn>
                <a:cxn ang="0">
                  <a:pos x="16" y="14"/>
                </a:cxn>
                <a:cxn ang="0">
                  <a:pos x="13" y="11"/>
                </a:cxn>
                <a:cxn ang="0">
                  <a:pos x="4" y="2"/>
                </a:cxn>
                <a:cxn ang="0">
                  <a:pos x="4" y="3"/>
                </a:cxn>
                <a:cxn ang="0">
                  <a:pos x="0" y="0"/>
                </a:cxn>
                <a:cxn ang="0">
                  <a:pos x="0" y="2"/>
                </a:cxn>
                <a:cxn ang="0">
                  <a:pos x="4" y="6"/>
                </a:cxn>
                <a:cxn ang="0">
                  <a:pos x="4" y="8"/>
                </a:cxn>
                <a:cxn ang="0">
                  <a:pos x="7" y="10"/>
                </a:cxn>
                <a:cxn ang="0">
                  <a:pos x="7" y="11"/>
                </a:cxn>
                <a:cxn ang="0">
                  <a:pos x="8" y="13"/>
                </a:cxn>
                <a:cxn ang="0">
                  <a:pos x="8" y="13"/>
                </a:cxn>
                <a:cxn ang="0">
                  <a:pos x="10" y="14"/>
                </a:cxn>
                <a:cxn ang="0">
                  <a:pos x="11" y="14"/>
                </a:cxn>
                <a:cxn ang="0">
                  <a:pos x="16" y="19"/>
                </a:cxn>
                <a:cxn ang="0">
                  <a:pos x="21" y="22"/>
                </a:cxn>
                <a:cxn ang="0">
                  <a:pos x="21" y="23"/>
                </a:cxn>
                <a:cxn ang="0">
                  <a:pos x="18" y="16"/>
                </a:cxn>
                <a:cxn ang="0">
                  <a:pos x="16" y="14"/>
                </a:cxn>
              </a:cxnLst>
              <a:rect l="0" t="0" r="r" b="b"/>
              <a:pathLst>
                <a:path w="38" h="23">
                  <a:moveTo>
                    <a:pt x="34" y="14"/>
                  </a:moveTo>
                  <a:cubicBezTo>
                    <a:pt x="33" y="13"/>
                    <a:pt x="34" y="11"/>
                    <a:pt x="36" y="13"/>
                  </a:cubicBezTo>
                  <a:cubicBezTo>
                    <a:pt x="38" y="16"/>
                    <a:pt x="34" y="16"/>
                    <a:pt x="34" y="14"/>
                  </a:cubicBezTo>
                  <a:close/>
                  <a:moveTo>
                    <a:pt x="30" y="6"/>
                  </a:moveTo>
                  <a:cubicBezTo>
                    <a:pt x="28" y="5"/>
                    <a:pt x="27" y="5"/>
                    <a:pt x="27" y="6"/>
                  </a:cubicBezTo>
                  <a:cubicBezTo>
                    <a:pt x="28" y="6"/>
                    <a:pt x="25" y="8"/>
                    <a:pt x="28" y="10"/>
                  </a:cubicBezTo>
                  <a:cubicBezTo>
                    <a:pt x="31" y="11"/>
                    <a:pt x="31" y="8"/>
                    <a:pt x="30" y="6"/>
                  </a:cubicBezTo>
                  <a:close/>
                  <a:moveTo>
                    <a:pt x="16" y="14"/>
                  </a:moveTo>
                  <a:cubicBezTo>
                    <a:pt x="13" y="11"/>
                    <a:pt x="13" y="11"/>
                    <a:pt x="13" y="11"/>
                  </a:cubicBezTo>
                  <a:cubicBezTo>
                    <a:pt x="13" y="8"/>
                    <a:pt x="5" y="3"/>
                    <a:pt x="4" y="2"/>
                  </a:cubicBezTo>
                  <a:cubicBezTo>
                    <a:pt x="4" y="3"/>
                    <a:pt x="4" y="3"/>
                    <a:pt x="4" y="3"/>
                  </a:cubicBezTo>
                  <a:cubicBezTo>
                    <a:pt x="2" y="3"/>
                    <a:pt x="2" y="0"/>
                    <a:pt x="0" y="0"/>
                  </a:cubicBezTo>
                  <a:cubicBezTo>
                    <a:pt x="0" y="2"/>
                    <a:pt x="0" y="2"/>
                    <a:pt x="0" y="2"/>
                  </a:cubicBezTo>
                  <a:cubicBezTo>
                    <a:pt x="4" y="6"/>
                    <a:pt x="4" y="6"/>
                    <a:pt x="4" y="6"/>
                  </a:cubicBezTo>
                  <a:cubicBezTo>
                    <a:pt x="4" y="8"/>
                    <a:pt x="4" y="8"/>
                    <a:pt x="4" y="8"/>
                  </a:cubicBezTo>
                  <a:cubicBezTo>
                    <a:pt x="7" y="10"/>
                    <a:pt x="7" y="10"/>
                    <a:pt x="7" y="10"/>
                  </a:cubicBezTo>
                  <a:cubicBezTo>
                    <a:pt x="7" y="11"/>
                    <a:pt x="7" y="11"/>
                    <a:pt x="7" y="11"/>
                  </a:cubicBezTo>
                  <a:cubicBezTo>
                    <a:pt x="8" y="13"/>
                    <a:pt x="8" y="13"/>
                    <a:pt x="8" y="13"/>
                  </a:cubicBezTo>
                  <a:cubicBezTo>
                    <a:pt x="8" y="13"/>
                    <a:pt x="8" y="13"/>
                    <a:pt x="8" y="13"/>
                  </a:cubicBezTo>
                  <a:cubicBezTo>
                    <a:pt x="10" y="14"/>
                    <a:pt x="10" y="14"/>
                    <a:pt x="10" y="14"/>
                  </a:cubicBezTo>
                  <a:cubicBezTo>
                    <a:pt x="10" y="14"/>
                    <a:pt x="10" y="14"/>
                    <a:pt x="11" y="14"/>
                  </a:cubicBezTo>
                  <a:cubicBezTo>
                    <a:pt x="11" y="16"/>
                    <a:pt x="14" y="17"/>
                    <a:pt x="16" y="19"/>
                  </a:cubicBezTo>
                  <a:cubicBezTo>
                    <a:pt x="21" y="22"/>
                    <a:pt x="21" y="22"/>
                    <a:pt x="21" y="22"/>
                  </a:cubicBezTo>
                  <a:cubicBezTo>
                    <a:pt x="21" y="23"/>
                    <a:pt x="21" y="23"/>
                    <a:pt x="21" y="23"/>
                  </a:cubicBezTo>
                  <a:cubicBezTo>
                    <a:pt x="27" y="20"/>
                    <a:pt x="27" y="23"/>
                    <a:pt x="18" y="16"/>
                  </a:cubicBezTo>
                  <a:cubicBezTo>
                    <a:pt x="18" y="14"/>
                    <a:pt x="16" y="13"/>
                    <a:pt x="16" y="14"/>
                  </a:cubicBezTo>
                  <a:close/>
                </a:path>
              </a:pathLst>
            </a:custGeom>
            <a:grpFill/>
            <a:ln w="3175" cmpd="sng">
              <a:solidFill>
                <a:srgbClr val="5B616A"/>
              </a:solidFill>
              <a:round/>
              <a:headEnd/>
              <a:tailEnd/>
            </a:ln>
          </p:spPr>
          <p:txBody>
            <a:bodyPr/>
            <a:lstStyle/>
            <a:p>
              <a:endParaRPr lang="en-GB"/>
            </a:p>
          </p:txBody>
        </p:sp>
        <p:sp>
          <p:nvSpPr>
            <p:cNvPr id="271" name="Freeform 220">
              <a:extLst>
                <a:ext uri="{FF2B5EF4-FFF2-40B4-BE49-F238E27FC236}">
                  <a16:creationId xmlns:a16="http://schemas.microsoft.com/office/drawing/2014/main" id="{E989F99B-CF66-EFA0-081A-DC47A155B566}"/>
                </a:ext>
              </a:extLst>
            </p:cNvPr>
            <p:cNvSpPr>
              <a:spLocks/>
            </p:cNvSpPr>
            <p:nvPr/>
          </p:nvSpPr>
          <p:spPr bwMode="auto">
            <a:xfrm>
              <a:off x="7427327" y="4925412"/>
              <a:ext cx="102834" cy="178350"/>
            </a:xfrm>
            <a:custGeom>
              <a:avLst/>
              <a:gdLst/>
              <a:ahLst/>
              <a:cxnLst>
                <a:cxn ang="0">
                  <a:pos x="15" y="7"/>
                </a:cxn>
                <a:cxn ang="0">
                  <a:pos x="18" y="8"/>
                </a:cxn>
                <a:cxn ang="0">
                  <a:pos x="26" y="19"/>
                </a:cxn>
                <a:cxn ang="0">
                  <a:pos x="26" y="27"/>
                </a:cxn>
                <a:cxn ang="0">
                  <a:pos x="26" y="32"/>
                </a:cxn>
                <a:cxn ang="0">
                  <a:pos x="27" y="41"/>
                </a:cxn>
                <a:cxn ang="0">
                  <a:pos x="32" y="49"/>
                </a:cxn>
                <a:cxn ang="0">
                  <a:pos x="32" y="54"/>
                </a:cxn>
                <a:cxn ang="0">
                  <a:pos x="30" y="52"/>
                </a:cxn>
                <a:cxn ang="0">
                  <a:pos x="29" y="54"/>
                </a:cxn>
                <a:cxn ang="0">
                  <a:pos x="26" y="54"/>
                </a:cxn>
                <a:cxn ang="0">
                  <a:pos x="17" y="47"/>
                </a:cxn>
                <a:cxn ang="0">
                  <a:pos x="9" y="38"/>
                </a:cxn>
                <a:cxn ang="0">
                  <a:pos x="5" y="28"/>
                </a:cxn>
                <a:cxn ang="0">
                  <a:pos x="3" y="24"/>
                </a:cxn>
                <a:cxn ang="0">
                  <a:pos x="2" y="16"/>
                </a:cxn>
                <a:cxn ang="0">
                  <a:pos x="0" y="3"/>
                </a:cxn>
                <a:cxn ang="0">
                  <a:pos x="2" y="2"/>
                </a:cxn>
                <a:cxn ang="0">
                  <a:pos x="5" y="5"/>
                </a:cxn>
                <a:cxn ang="0">
                  <a:pos x="8" y="7"/>
                </a:cxn>
                <a:cxn ang="0">
                  <a:pos x="8" y="11"/>
                </a:cxn>
                <a:cxn ang="0">
                  <a:pos x="12" y="10"/>
                </a:cxn>
                <a:cxn ang="0">
                  <a:pos x="15" y="7"/>
                </a:cxn>
              </a:cxnLst>
              <a:rect l="0" t="0" r="r" b="b"/>
              <a:pathLst>
                <a:path w="33" h="57">
                  <a:moveTo>
                    <a:pt x="15" y="7"/>
                  </a:moveTo>
                  <a:cubicBezTo>
                    <a:pt x="17" y="7"/>
                    <a:pt x="17" y="5"/>
                    <a:pt x="18" y="8"/>
                  </a:cubicBezTo>
                  <a:cubicBezTo>
                    <a:pt x="18" y="11"/>
                    <a:pt x="24" y="14"/>
                    <a:pt x="26" y="19"/>
                  </a:cubicBezTo>
                  <a:cubicBezTo>
                    <a:pt x="27" y="24"/>
                    <a:pt x="26" y="27"/>
                    <a:pt x="26" y="27"/>
                  </a:cubicBezTo>
                  <a:cubicBezTo>
                    <a:pt x="26" y="28"/>
                    <a:pt x="24" y="30"/>
                    <a:pt x="26" y="32"/>
                  </a:cubicBezTo>
                  <a:cubicBezTo>
                    <a:pt x="27" y="33"/>
                    <a:pt x="23" y="38"/>
                    <a:pt x="27" y="41"/>
                  </a:cubicBezTo>
                  <a:cubicBezTo>
                    <a:pt x="30" y="44"/>
                    <a:pt x="29" y="47"/>
                    <a:pt x="32" y="49"/>
                  </a:cubicBezTo>
                  <a:cubicBezTo>
                    <a:pt x="32" y="50"/>
                    <a:pt x="33" y="55"/>
                    <a:pt x="32" y="54"/>
                  </a:cubicBezTo>
                  <a:cubicBezTo>
                    <a:pt x="30" y="54"/>
                    <a:pt x="32" y="54"/>
                    <a:pt x="30" y="52"/>
                  </a:cubicBezTo>
                  <a:cubicBezTo>
                    <a:pt x="29" y="52"/>
                    <a:pt x="30" y="54"/>
                    <a:pt x="29" y="54"/>
                  </a:cubicBezTo>
                  <a:cubicBezTo>
                    <a:pt x="26" y="52"/>
                    <a:pt x="27" y="57"/>
                    <a:pt x="26" y="54"/>
                  </a:cubicBezTo>
                  <a:cubicBezTo>
                    <a:pt x="24" y="50"/>
                    <a:pt x="23" y="54"/>
                    <a:pt x="17" y="47"/>
                  </a:cubicBezTo>
                  <a:cubicBezTo>
                    <a:pt x="9" y="39"/>
                    <a:pt x="8" y="41"/>
                    <a:pt x="9" y="38"/>
                  </a:cubicBezTo>
                  <a:cubicBezTo>
                    <a:pt x="11" y="35"/>
                    <a:pt x="3" y="30"/>
                    <a:pt x="5" y="28"/>
                  </a:cubicBezTo>
                  <a:cubicBezTo>
                    <a:pt x="5" y="27"/>
                    <a:pt x="3" y="28"/>
                    <a:pt x="3" y="24"/>
                  </a:cubicBezTo>
                  <a:cubicBezTo>
                    <a:pt x="3" y="17"/>
                    <a:pt x="0" y="19"/>
                    <a:pt x="2" y="16"/>
                  </a:cubicBezTo>
                  <a:cubicBezTo>
                    <a:pt x="2" y="14"/>
                    <a:pt x="3" y="8"/>
                    <a:pt x="0" y="3"/>
                  </a:cubicBezTo>
                  <a:cubicBezTo>
                    <a:pt x="0" y="0"/>
                    <a:pt x="0" y="0"/>
                    <a:pt x="2" y="2"/>
                  </a:cubicBezTo>
                  <a:cubicBezTo>
                    <a:pt x="3" y="3"/>
                    <a:pt x="5" y="2"/>
                    <a:pt x="5" y="5"/>
                  </a:cubicBezTo>
                  <a:cubicBezTo>
                    <a:pt x="6" y="7"/>
                    <a:pt x="8" y="3"/>
                    <a:pt x="8" y="7"/>
                  </a:cubicBezTo>
                  <a:cubicBezTo>
                    <a:pt x="8" y="8"/>
                    <a:pt x="6" y="10"/>
                    <a:pt x="8" y="11"/>
                  </a:cubicBezTo>
                  <a:cubicBezTo>
                    <a:pt x="9" y="13"/>
                    <a:pt x="9" y="7"/>
                    <a:pt x="12" y="10"/>
                  </a:cubicBezTo>
                  <a:cubicBezTo>
                    <a:pt x="14" y="11"/>
                    <a:pt x="14" y="11"/>
                    <a:pt x="15" y="7"/>
                  </a:cubicBezTo>
                </a:path>
              </a:pathLst>
            </a:custGeom>
            <a:grpFill/>
            <a:ln w="3175" cmpd="sng">
              <a:solidFill>
                <a:srgbClr val="5B616A"/>
              </a:solidFill>
              <a:round/>
              <a:headEnd/>
              <a:tailEnd/>
            </a:ln>
          </p:spPr>
          <p:txBody>
            <a:bodyPr/>
            <a:lstStyle/>
            <a:p>
              <a:endParaRPr lang="en-GB"/>
            </a:p>
          </p:txBody>
        </p:sp>
        <p:sp>
          <p:nvSpPr>
            <p:cNvPr id="272" name="Freeform 221">
              <a:extLst>
                <a:ext uri="{FF2B5EF4-FFF2-40B4-BE49-F238E27FC236}">
                  <a16:creationId xmlns:a16="http://schemas.microsoft.com/office/drawing/2014/main" id="{76284877-CC96-4FA3-63BD-9215696F51E0}"/>
                </a:ext>
              </a:extLst>
            </p:cNvPr>
            <p:cNvSpPr>
              <a:spLocks/>
            </p:cNvSpPr>
            <p:nvPr/>
          </p:nvSpPr>
          <p:spPr bwMode="auto">
            <a:xfrm>
              <a:off x="7510880" y="5090908"/>
              <a:ext cx="9641" cy="12854"/>
            </a:xfrm>
            <a:custGeom>
              <a:avLst/>
              <a:gdLst/>
              <a:ahLst/>
              <a:cxnLst>
                <a:cxn ang="0">
                  <a:pos x="0" y="2"/>
                </a:cxn>
                <a:cxn ang="0">
                  <a:pos x="3" y="0"/>
                </a:cxn>
                <a:cxn ang="0">
                  <a:pos x="0" y="2"/>
                </a:cxn>
              </a:cxnLst>
              <a:rect l="0" t="0" r="r" b="b"/>
              <a:pathLst>
                <a:path w="3" h="4">
                  <a:moveTo>
                    <a:pt x="0" y="2"/>
                  </a:moveTo>
                  <a:cubicBezTo>
                    <a:pt x="0" y="0"/>
                    <a:pt x="3" y="0"/>
                    <a:pt x="3" y="0"/>
                  </a:cubicBezTo>
                  <a:cubicBezTo>
                    <a:pt x="3" y="2"/>
                    <a:pt x="2" y="4"/>
                    <a:pt x="0" y="2"/>
                  </a:cubicBezTo>
                </a:path>
              </a:pathLst>
            </a:custGeom>
            <a:grpFill/>
            <a:ln w="3175" cmpd="sng">
              <a:solidFill>
                <a:srgbClr val="5B616A"/>
              </a:solidFill>
              <a:round/>
              <a:headEnd/>
              <a:tailEnd/>
            </a:ln>
          </p:spPr>
          <p:txBody>
            <a:bodyPr/>
            <a:lstStyle/>
            <a:p>
              <a:endParaRPr lang="en-GB"/>
            </a:p>
          </p:txBody>
        </p:sp>
        <p:sp>
          <p:nvSpPr>
            <p:cNvPr id="273" name="Freeform 222">
              <a:extLst>
                <a:ext uri="{FF2B5EF4-FFF2-40B4-BE49-F238E27FC236}">
                  <a16:creationId xmlns:a16="http://schemas.microsoft.com/office/drawing/2014/main" id="{4A9A1E1E-7CD2-F041-31E4-E6CB19B3D9CE}"/>
                </a:ext>
              </a:extLst>
            </p:cNvPr>
            <p:cNvSpPr>
              <a:spLocks noEditPoints="1"/>
            </p:cNvSpPr>
            <p:nvPr/>
          </p:nvSpPr>
          <p:spPr bwMode="auto">
            <a:xfrm>
              <a:off x="7298784" y="4957547"/>
              <a:ext cx="1115107" cy="510947"/>
            </a:xfrm>
            <a:custGeom>
              <a:avLst/>
              <a:gdLst/>
              <a:ahLst/>
              <a:cxnLst>
                <a:cxn ang="0">
                  <a:pos x="306" y="91"/>
                </a:cxn>
                <a:cxn ang="0">
                  <a:pos x="288" y="67"/>
                </a:cxn>
                <a:cxn ang="0">
                  <a:pos x="341" y="73"/>
                </a:cxn>
                <a:cxn ang="0">
                  <a:pos x="157" y="37"/>
                </a:cxn>
                <a:cxn ang="0">
                  <a:pos x="115" y="40"/>
                </a:cxn>
                <a:cxn ang="0">
                  <a:pos x="121" y="87"/>
                </a:cxn>
                <a:cxn ang="0">
                  <a:pos x="167" y="87"/>
                </a:cxn>
                <a:cxn ang="0">
                  <a:pos x="179" y="29"/>
                </a:cxn>
                <a:cxn ang="0">
                  <a:pos x="24" y="35"/>
                </a:cxn>
                <a:cxn ang="0">
                  <a:pos x="71" y="112"/>
                </a:cxn>
                <a:cxn ang="0">
                  <a:pos x="77" y="80"/>
                </a:cxn>
                <a:cxn ang="0">
                  <a:pos x="45" y="37"/>
                </a:cxn>
                <a:cxn ang="0">
                  <a:pos x="4" y="1"/>
                </a:cxn>
                <a:cxn ang="0">
                  <a:pos x="138" y="140"/>
                </a:cxn>
                <a:cxn ang="0">
                  <a:pos x="128" y="122"/>
                </a:cxn>
                <a:cxn ang="0">
                  <a:pos x="85" y="121"/>
                </a:cxn>
                <a:cxn ang="0">
                  <a:pos x="347" y="129"/>
                </a:cxn>
                <a:cxn ang="0">
                  <a:pos x="161" y="124"/>
                </a:cxn>
                <a:cxn ang="0">
                  <a:pos x="166" y="143"/>
                </a:cxn>
                <a:cxn ang="0">
                  <a:pos x="189" y="144"/>
                </a:cxn>
                <a:cxn ang="0">
                  <a:pos x="181" y="141"/>
                </a:cxn>
                <a:cxn ang="0">
                  <a:pos x="195" y="140"/>
                </a:cxn>
                <a:cxn ang="0">
                  <a:pos x="208" y="144"/>
                </a:cxn>
                <a:cxn ang="0">
                  <a:pos x="210" y="141"/>
                </a:cxn>
                <a:cxn ang="0">
                  <a:pos x="222" y="141"/>
                </a:cxn>
                <a:cxn ang="0">
                  <a:pos x="228" y="138"/>
                </a:cxn>
                <a:cxn ang="0">
                  <a:pos x="236" y="136"/>
                </a:cxn>
                <a:cxn ang="0">
                  <a:pos x="195" y="149"/>
                </a:cxn>
                <a:cxn ang="0">
                  <a:pos x="240" y="149"/>
                </a:cxn>
                <a:cxn ang="0">
                  <a:pos x="230" y="149"/>
                </a:cxn>
                <a:cxn ang="0">
                  <a:pos x="205" y="88"/>
                </a:cxn>
                <a:cxn ang="0">
                  <a:pos x="221" y="63"/>
                </a:cxn>
                <a:cxn ang="0">
                  <a:pos x="231" y="48"/>
                </a:cxn>
                <a:cxn ang="0">
                  <a:pos x="193" y="73"/>
                </a:cxn>
                <a:cxn ang="0">
                  <a:pos x="246" y="88"/>
                </a:cxn>
                <a:cxn ang="0">
                  <a:pos x="260" y="90"/>
                </a:cxn>
                <a:cxn ang="0">
                  <a:pos x="262" y="71"/>
                </a:cxn>
                <a:cxn ang="0">
                  <a:pos x="285" y="70"/>
                </a:cxn>
                <a:cxn ang="0">
                  <a:pos x="260" y="54"/>
                </a:cxn>
                <a:cxn ang="0">
                  <a:pos x="257" y="48"/>
                </a:cxn>
                <a:cxn ang="0">
                  <a:pos x="213" y="107"/>
                </a:cxn>
                <a:cxn ang="0">
                  <a:pos x="224" y="101"/>
                </a:cxn>
                <a:cxn ang="0">
                  <a:pos x="225" y="70"/>
                </a:cxn>
                <a:cxn ang="0">
                  <a:pos x="312" y="119"/>
                </a:cxn>
                <a:cxn ang="0">
                  <a:pos x="100" y="88"/>
                </a:cxn>
                <a:cxn ang="0">
                  <a:pos x="90" y="82"/>
                </a:cxn>
                <a:cxn ang="0">
                  <a:pos x="12" y="34"/>
                </a:cxn>
                <a:cxn ang="0">
                  <a:pos x="29" y="67"/>
                </a:cxn>
                <a:cxn ang="0">
                  <a:pos x="74" y="60"/>
                </a:cxn>
                <a:cxn ang="0">
                  <a:pos x="67" y="48"/>
                </a:cxn>
                <a:cxn ang="0">
                  <a:pos x="58" y="43"/>
                </a:cxn>
                <a:cxn ang="0">
                  <a:pos x="62" y="48"/>
                </a:cxn>
                <a:cxn ang="0">
                  <a:pos x="326" y="74"/>
                </a:cxn>
                <a:cxn ang="0">
                  <a:pos x="275" y="135"/>
                </a:cxn>
                <a:cxn ang="0">
                  <a:pos x="260" y="138"/>
                </a:cxn>
                <a:cxn ang="0">
                  <a:pos x="312" y="115"/>
                </a:cxn>
                <a:cxn ang="0">
                  <a:pos x="245" y="76"/>
                </a:cxn>
                <a:cxn ang="0">
                  <a:pos x="265" y="91"/>
                </a:cxn>
                <a:cxn ang="0">
                  <a:pos x="74" y="45"/>
                </a:cxn>
              </a:cxnLst>
              <a:rect l="0" t="0" r="r" b="b"/>
              <a:pathLst>
                <a:path w="358" h="164">
                  <a:moveTo>
                    <a:pt x="358" y="138"/>
                  </a:moveTo>
                  <a:cubicBezTo>
                    <a:pt x="353" y="136"/>
                    <a:pt x="352" y="138"/>
                    <a:pt x="350" y="136"/>
                  </a:cubicBezTo>
                  <a:cubicBezTo>
                    <a:pt x="350" y="135"/>
                    <a:pt x="345" y="140"/>
                    <a:pt x="349" y="133"/>
                  </a:cubicBezTo>
                  <a:cubicBezTo>
                    <a:pt x="352" y="129"/>
                    <a:pt x="345" y="130"/>
                    <a:pt x="345" y="125"/>
                  </a:cubicBezTo>
                  <a:cubicBezTo>
                    <a:pt x="344" y="122"/>
                    <a:pt x="349" y="125"/>
                    <a:pt x="345" y="121"/>
                  </a:cubicBezTo>
                  <a:cubicBezTo>
                    <a:pt x="342" y="118"/>
                    <a:pt x="341" y="110"/>
                    <a:pt x="338" y="107"/>
                  </a:cubicBezTo>
                  <a:cubicBezTo>
                    <a:pt x="333" y="104"/>
                    <a:pt x="330" y="105"/>
                    <a:pt x="327" y="102"/>
                  </a:cubicBezTo>
                  <a:cubicBezTo>
                    <a:pt x="321" y="99"/>
                    <a:pt x="320" y="102"/>
                    <a:pt x="313" y="97"/>
                  </a:cubicBezTo>
                  <a:cubicBezTo>
                    <a:pt x="309" y="93"/>
                    <a:pt x="306" y="94"/>
                    <a:pt x="306" y="91"/>
                  </a:cubicBezTo>
                  <a:cubicBezTo>
                    <a:pt x="307" y="85"/>
                    <a:pt x="306" y="85"/>
                    <a:pt x="304" y="93"/>
                  </a:cubicBezTo>
                  <a:cubicBezTo>
                    <a:pt x="304" y="97"/>
                    <a:pt x="300" y="97"/>
                    <a:pt x="298" y="94"/>
                  </a:cubicBezTo>
                  <a:cubicBezTo>
                    <a:pt x="297" y="91"/>
                    <a:pt x="303" y="93"/>
                    <a:pt x="298" y="88"/>
                  </a:cubicBezTo>
                  <a:cubicBezTo>
                    <a:pt x="294" y="85"/>
                    <a:pt x="294" y="87"/>
                    <a:pt x="292" y="85"/>
                  </a:cubicBezTo>
                  <a:cubicBezTo>
                    <a:pt x="292" y="80"/>
                    <a:pt x="300" y="87"/>
                    <a:pt x="301" y="82"/>
                  </a:cubicBezTo>
                  <a:cubicBezTo>
                    <a:pt x="301" y="79"/>
                    <a:pt x="307" y="84"/>
                    <a:pt x="307" y="80"/>
                  </a:cubicBezTo>
                  <a:cubicBezTo>
                    <a:pt x="307" y="76"/>
                    <a:pt x="295" y="82"/>
                    <a:pt x="294" y="77"/>
                  </a:cubicBezTo>
                  <a:cubicBezTo>
                    <a:pt x="291" y="73"/>
                    <a:pt x="291" y="71"/>
                    <a:pt x="288" y="71"/>
                  </a:cubicBezTo>
                  <a:cubicBezTo>
                    <a:pt x="281" y="71"/>
                    <a:pt x="288" y="68"/>
                    <a:pt x="288" y="67"/>
                  </a:cubicBezTo>
                  <a:cubicBezTo>
                    <a:pt x="286" y="63"/>
                    <a:pt x="289" y="65"/>
                    <a:pt x="292" y="63"/>
                  </a:cubicBezTo>
                  <a:cubicBezTo>
                    <a:pt x="294" y="63"/>
                    <a:pt x="294" y="57"/>
                    <a:pt x="301" y="62"/>
                  </a:cubicBezTo>
                  <a:cubicBezTo>
                    <a:pt x="309" y="67"/>
                    <a:pt x="309" y="62"/>
                    <a:pt x="310" y="67"/>
                  </a:cubicBezTo>
                  <a:cubicBezTo>
                    <a:pt x="312" y="73"/>
                    <a:pt x="309" y="73"/>
                    <a:pt x="310" y="80"/>
                  </a:cubicBezTo>
                  <a:cubicBezTo>
                    <a:pt x="313" y="87"/>
                    <a:pt x="312" y="79"/>
                    <a:pt x="313" y="80"/>
                  </a:cubicBezTo>
                  <a:cubicBezTo>
                    <a:pt x="315" y="84"/>
                    <a:pt x="313" y="88"/>
                    <a:pt x="318" y="90"/>
                  </a:cubicBezTo>
                  <a:cubicBezTo>
                    <a:pt x="321" y="91"/>
                    <a:pt x="327" y="77"/>
                    <a:pt x="329" y="79"/>
                  </a:cubicBezTo>
                  <a:cubicBezTo>
                    <a:pt x="330" y="80"/>
                    <a:pt x="335" y="77"/>
                    <a:pt x="335" y="76"/>
                  </a:cubicBezTo>
                  <a:cubicBezTo>
                    <a:pt x="333" y="74"/>
                    <a:pt x="338" y="71"/>
                    <a:pt x="341" y="73"/>
                  </a:cubicBezTo>
                  <a:cubicBezTo>
                    <a:pt x="344" y="74"/>
                    <a:pt x="353" y="80"/>
                    <a:pt x="358" y="80"/>
                  </a:cubicBezTo>
                  <a:cubicBezTo>
                    <a:pt x="358" y="138"/>
                    <a:pt x="358" y="138"/>
                    <a:pt x="358" y="138"/>
                  </a:cubicBezTo>
                  <a:close/>
                  <a:moveTo>
                    <a:pt x="178" y="17"/>
                  </a:moveTo>
                  <a:cubicBezTo>
                    <a:pt x="175" y="14"/>
                    <a:pt x="176" y="15"/>
                    <a:pt x="173" y="15"/>
                  </a:cubicBezTo>
                  <a:cubicBezTo>
                    <a:pt x="169" y="15"/>
                    <a:pt x="166" y="14"/>
                    <a:pt x="164" y="17"/>
                  </a:cubicBezTo>
                  <a:cubicBezTo>
                    <a:pt x="163" y="20"/>
                    <a:pt x="163" y="23"/>
                    <a:pt x="163" y="26"/>
                  </a:cubicBezTo>
                  <a:cubicBezTo>
                    <a:pt x="163" y="29"/>
                    <a:pt x="160" y="26"/>
                    <a:pt x="160" y="29"/>
                  </a:cubicBezTo>
                  <a:cubicBezTo>
                    <a:pt x="158" y="32"/>
                    <a:pt x="158" y="32"/>
                    <a:pt x="160" y="32"/>
                  </a:cubicBezTo>
                  <a:cubicBezTo>
                    <a:pt x="161" y="34"/>
                    <a:pt x="157" y="34"/>
                    <a:pt x="157" y="37"/>
                  </a:cubicBezTo>
                  <a:cubicBezTo>
                    <a:pt x="157" y="39"/>
                    <a:pt x="157" y="40"/>
                    <a:pt x="155" y="42"/>
                  </a:cubicBezTo>
                  <a:cubicBezTo>
                    <a:pt x="155" y="45"/>
                    <a:pt x="150" y="42"/>
                    <a:pt x="149" y="45"/>
                  </a:cubicBezTo>
                  <a:cubicBezTo>
                    <a:pt x="147" y="46"/>
                    <a:pt x="144" y="45"/>
                    <a:pt x="143" y="43"/>
                  </a:cubicBezTo>
                  <a:cubicBezTo>
                    <a:pt x="141" y="43"/>
                    <a:pt x="144" y="42"/>
                    <a:pt x="140" y="42"/>
                  </a:cubicBezTo>
                  <a:cubicBezTo>
                    <a:pt x="134" y="42"/>
                    <a:pt x="137" y="46"/>
                    <a:pt x="135" y="46"/>
                  </a:cubicBezTo>
                  <a:cubicBezTo>
                    <a:pt x="132" y="46"/>
                    <a:pt x="134" y="49"/>
                    <a:pt x="129" y="48"/>
                  </a:cubicBezTo>
                  <a:cubicBezTo>
                    <a:pt x="125" y="46"/>
                    <a:pt x="125" y="51"/>
                    <a:pt x="121" y="48"/>
                  </a:cubicBezTo>
                  <a:cubicBezTo>
                    <a:pt x="120" y="46"/>
                    <a:pt x="118" y="43"/>
                    <a:pt x="117" y="43"/>
                  </a:cubicBezTo>
                  <a:cubicBezTo>
                    <a:pt x="115" y="43"/>
                    <a:pt x="117" y="42"/>
                    <a:pt x="115" y="40"/>
                  </a:cubicBezTo>
                  <a:cubicBezTo>
                    <a:pt x="114" y="40"/>
                    <a:pt x="115" y="37"/>
                    <a:pt x="115" y="37"/>
                  </a:cubicBezTo>
                  <a:cubicBezTo>
                    <a:pt x="112" y="37"/>
                    <a:pt x="112" y="40"/>
                    <a:pt x="112" y="42"/>
                  </a:cubicBezTo>
                  <a:cubicBezTo>
                    <a:pt x="109" y="45"/>
                    <a:pt x="108" y="54"/>
                    <a:pt x="111" y="56"/>
                  </a:cubicBezTo>
                  <a:cubicBezTo>
                    <a:pt x="114" y="57"/>
                    <a:pt x="109" y="59"/>
                    <a:pt x="112" y="62"/>
                  </a:cubicBezTo>
                  <a:cubicBezTo>
                    <a:pt x="115" y="65"/>
                    <a:pt x="111" y="65"/>
                    <a:pt x="114" y="65"/>
                  </a:cubicBezTo>
                  <a:cubicBezTo>
                    <a:pt x="117" y="67"/>
                    <a:pt x="112" y="68"/>
                    <a:pt x="114" y="70"/>
                  </a:cubicBezTo>
                  <a:cubicBezTo>
                    <a:pt x="115" y="71"/>
                    <a:pt x="117" y="67"/>
                    <a:pt x="118" y="70"/>
                  </a:cubicBezTo>
                  <a:cubicBezTo>
                    <a:pt x="120" y="73"/>
                    <a:pt x="117" y="73"/>
                    <a:pt x="118" y="77"/>
                  </a:cubicBezTo>
                  <a:cubicBezTo>
                    <a:pt x="123" y="88"/>
                    <a:pt x="118" y="87"/>
                    <a:pt x="121" y="87"/>
                  </a:cubicBezTo>
                  <a:cubicBezTo>
                    <a:pt x="125" y="87"/>
                    <a:pt x="126" y="88"/>
                    <a:pt x="128" y="87"/>
                  </a:cubicBezTo>
                  <a:cubicBezTo>
                    <a:pt x="129" y="84"/>
                    <a:pt x="134" y="87"/>
                    <a:pt x="132" y="90"/>
                  </a:cubicBezTo>
                  <a:cubicBezTo>
                    <a:pt x="132" y="93"/>
                    <a:pt x="134" y="91"/>
                    <a:pt x="135" y="90"/>
                  </a:cubicBezTo>
                  <a:cubicBezTo>
                    <a:pt x="137" y="88"/>
                    <a:pt x="140" y="91"/>
                    <a:pt x="141" y="88"/>
                  </a:cubicBezTo>
                  <a:cubicBezTo>
                    <a:pt x="143" y="85"/>
                    <a:pt x="144" y="90"/>
                    <a:pt x="146" y="88"/>
                  </a:cubicBezTo>
                  <a:cubicBezTo>
                    <a:pt x="147" y="88"/>
                    <a:pt x="146" y="91"/>
                    <a:pt x="149" y="90"/>
                  </a:cubicBezTo>
                  <a:cubicBezTo>
                    <a:pt x="153" y="88"/>
                    <a:pt x="155" y="93"/>
                    <a:pt x="155" y="96"/>
                  </a:cubicBezTo>
                  <a:cubicBezTo>
                    <a:pt x="153" y="101"/>
                    <a:pt x="161" y="94"/>
                    <a:pt x="164" y="93"/>
                  </a:cubicBezTo>
                  <a:cubicBezTo>
                    <a:pt x="166" y="93"/>
                    <a:pt x="167" y="88"/>
                    <a:pt x="167" y="87"/>
                  </a:cubicBezTo>
                  <a:cubicBezTo>
                    <a:pt x="167" y="85"/>
                    <a:pt x="169" y="87"/>
                    <a:pt x="169" y="84"/>
                  </a:cubicBezTo>
                  <a:cubicBezTo>
                    <a:pt x="169" y="80"/>
                    <a:pt x="172" y="84"/>
                    <a:pt x="170" y="77"/>
                  </a:cubicBezTo>
                  <a:cubicBezTo>
                    <a:pt x="169" y="71"/>
                    <a:pt x="173" y="71"/>
                    <a:pt x="175" y="68"/>
                  </a:cubicBezTo>
                  <a:cubicBezTo>
                    <a:pt x="176" y="65"/>
                    <a:pt x="179" y="68"/>
                    <a:pt x="179" y="62"/>
                  </a:cubicBezTo>
                  <a:cubicBezTo>
                    <a:pt x="178" y="56"/>
                    <a:pt x="179" y="51"/>
                    <a:pt x="181" y="49"/>
                  </a:cubicBezTo>
                  <a:cubicBezTo>
                    <a:pt x="182" y="48"/>
                    <a:pt x="181" y="46"/>
                    <a:pt x="184" y="48"/>
                  </a:cubicBezTo>
                  <a:cubicBezTo>
                    <a:pt x="185" y="51"/>
                    <a:pt x="190" y="49"/>
                    <a:pt x="190" y="48"/>
                  </a:cubicBezTo>
                  <a:cubicBezTo>
                    <a:pt x="190" y="46"/>
                    <a:pt x="179" y="40"/>
                    <a:pt x="181" y="37"/>
                  </a:cubicBezTo>
                  <a:cubicBezTo>
                    <a:pt x="184" y="34"/>
                    <a:pt x="181" y="34"/>
                    <a:pt x="179" y="29"/>
                  </a:cubicBezTo>
                  <a:cubicBezTo>
                    <a:pt x="179" y="26"/>
                    <a:pt x="176" y="28"/>
                    <a:pt x="176" y="25"/>
                  </a:cubicBezTo>
                  <a:cubicBezTo>
                    <a:pt x="178" y="20"/>
                    <a:pt x="181" y="23"/>
                    <a:pt x="181" y="21"/>
                  </a:cubicBezTo>
                  <a:cubicBezTo>
                    <a:pt x="181" y="21"/>
                    <a:pt x="179" y="20"/>
                    <a:pt x="178" y="18"/>
                  </a:cubicBezTo>
                  <a:cubicBezTo>
                    <a:pt x="178" y="17"/>
                    <a:pt x="178" y="18"/>
                    <a:pt x="178" y="17"/>
                  </a:cubicBezTo>
                  <a:close/>
                  <a:moveTo>
                    <a:pt x="4" y="12"/>
                  </a:moveTo>
                  <a:cubicBezTo>
                    <a:pt x="7" y="17"/>
                    <a:pt x="7" y="15"/>
                    <a:pt x="10" y="18"/>
                  </a:cubicBezTo>
                  <a:cubicBezTo>
                    <a:pt x="12" y="23"/>
                    <a:pt x="12" y="18"/>
                    <a:pt x="16" y="23"/>
                  </a:cubicBezTo>
                  <a:cubicBezTo>
                    <a:pt x="19" y="29"/>
                    <a:pt x="15" y="26"/>
                    <a:pt x="19" y="29"/>
                  </a:cubicBezTo>
                  <a:cubicBezTo>
                    <a:pt x="22" y="31"/>
                    <a:pt x="18" y="32"/>
                    <a:pt x="24" y="35"/>
                  </a:cubicBezTo>
                  <a:cubicBezTo>
                    <a:pt x="27" y="37"/>
                    <a:pt x="30" y="40"/>
                    <a:pt x="30" y="42"/>
                  </a:cubicBezTo>
                  <a:cubicBezTo>
                    <a:pt x="29" y="43"/>
                    <a:pt x="29" y="42"/>
                    <a:pt x="32" y="48"/>
                  </a:cubicBezTo>
                  <a:cubicBezTo>
                    <a:pt x="33" y="54"/>
                    <a:pt x="32" y="54"/>
                    <a:pt x="35" y="56"/>
                  </a:cubicBezTo>
                  <a:cubicBezTo>
                    <a:pt x="38" y="57"/>
                    <a:pt x="35" y="57"/>
                    <a:pt x="41" y="63"/>
                  </a:cubicBezTo>
                  <a:cubicBezTo>
                    <a:pt x="44" y="67"/>
                    <a:pt x="41" y="68"/>
                    <a:pt x="42" y="70"/>
                  </a:cubicBezTo>
                  <a:cubicBezTo>
                    <a:pt x="45" y="71"/>
                    <a:pt x="45" y="74"/>
                    <a:pt x="47" y="79"/>
                  </a:cubicBezTo>
                  <a:cubicBezTo>
                    <a:pt x="47" y="82"/>
                    <a:pt x="50" y="87"/>
                    <a:pt x="54" y="91"/>
                  </a:cubicBezTo>
                  <a:cubicBezTo>
                    <a:pt x="58" y="94"/>
                    <a:pt x="56" y="94"/>
                    <a:pt x="62" y="101"/>
                  </a:cubicBezTo>
                  <a:cubicBezTo>
                    <a:pt x="67" y="105"/>
                    <a:pt x="70" y="107"/>
                    <a:pt x="71" y="112"/>
                  </a:cubicBezTo>
                  <a:cubicBezTo>
                    <a:pt x="74" y="115"/>
                    <a:pt x="77" y="119"/>
                    <a:pt x="76" y="113"/>
                  </a:cubicBezTo>
                  <a:cubicBezTo>
                    <a:pt x="74" y="107"/>
                    <a:pt x="80" y="116"/>
                    <a:pt x="80" y="112"/>
                  </a:cubicBezTo>
                  <a:cubicBezTo>
                    <a:pt x="82" y="108"/>
                    <a:pt x="83" y="116"/>
                    <a:pt x="85" y="115"/>
                  </a:cubicBezTo>
                  <a:cubicBezTo>
                    <a:pt x="86" y="113"/>
                    <a:pt x="86" y="110"/>
                    <a:pt x="86" y="104"/>
                  </a:cubicBezTo>
                  <a:cubicBezTo>
                    <a:pt x="86" y="99"/>
                    <a:pt x="85" y="101"/>
                    <a:pt x="86" y="97"/>
                  </a:cubicBezTo>
                  <a:cubicBezTo>
                    <a:pt x="88" y="93"/>
                    <a:pt x="85" y="94"/>
                    <a:pt x="86" y="90"/>
                  </a:cubicBezTo>
                  <a:cubicBezTo>
                    <a:pt x="90" y="87"/>
                    <a:pt x="86" y="87"/>
                    <a:pt x="85" y="84"/>
                  </a:cubicBezTo>
                  <a:cubicBezTo>
                    <a:pt x="83" y="80"/>
                    <a:pt x="83" y="79"/>
                    <a:pt x="80" y="80"/>
                  </a:cubicBezTo>
                  <a:cubicBezTo>
                    <a:pt x="79" y="82"/>
                    <a:pt x="80" y="79"/>
                    <a:pt x="77" y="80"/>
                  </a:cubicBezTo>
                  <a:cubicBezTo>
                    <a:pt x="74" y="84"/>
                    <a:pt x="80" y="77"/>
                    <a:pt x="77" y="77"/>
                  </a:cubicBezTo>
                  <a:cubicBezTo>
                    <a:pt x="74" y="77"/>
                    <a:pt x="76" y="67"/>
                    <a:pt x="73" y="67"/>
                  </a:cubicBezTo>
                  <a:cubicBezTo>
                    <a:pt x="68" y="68"/>
                    <a:pt x="65" y="65"/>
                    <a:pt x="67" y="62"/>
                  </a:cubicBezTo>
                  <a:cubicBezTo>
                    <a:pt x="68" y="60"/>
                    <a:pt x="65" y="59"/>
                    <a:pt x="68" y="59"/>
                  </a:cubicBezTo>
                  <a:cubicBezTo>
                    <a:pt x="71" y="57"/>
                    <a:pt x="68" y="51"/>
                    <a:pt x="65" y="52"/>
                  </a:cubicBezTo>
                  <a:cubicBezTo>
                    <a:pt x="62" y="54"/>
                    <a:pt x="65" y="51"/>
                    <a:pt x="61" y="49"/>
                  </a:cubicBezTo>
                  <a:cubicBezTo>
                    <a:pt x="54" y="49"/>
                    <a:pt x="59" y="42"/>
                    <a:pt x="51" y="40"/>
                  </a:cubicBezTo>
                  <a:cubicBezTo>
                    <a:pt x="48" y="40"/>
                    <a:pt x="50" y="37"/>
                    <a:pt x="48" y="35"/>
                  </a:cubicBezTo>
                  <a:cubicBezTo>
                    <a:pt x="44" y="32"/>
                    <a:pt x="47" y="39"/>
                    <a:pt x="45" y="37"/>
                  </a:cubicBezTo>
                  <a:cubicBezTo>
                    <a:pt x="44" y="35"/>
                    <a:pt x="42" y="37"/>
                    <a:pt x="42" y="32"/>
                  </a:cubicBezTo>
                  <a:cubicBezTo>
                    <a:pt x="41" y="29"/>
                    <a:pt x="41" y="32"/>
                    <a:pt x="39" y="29"/>
                  </a:cubicBezTo>
                  <a:cubicBezTo>
                    <a:pt x="38" y="28"/>
                    <a:pt x="35" y="23"/>
                    <a:pt x="32" y="21"/>
                  </a:cubicBezTo>
                  <a:cubicBezTo>
                    <a:pt x="29" y="21"/>
                    <a:pt x="29" y="18"/>
                    <a:pt x="27" y="17"/>
                  </a:cubicBezTo>
                  <a:cubicBezTo>
                    <a:pt x="24" y="17"/>
                    <a:pt x="27" y="14"/>
                    <a:pt x="24" y="14"/>
                  </a:cubicBezTo>
                  <a:cubicBezTo>
                    <a:pt x="22" y="12"/>
                    <a:pt x="24" y="11"/>
                    <a:pt x="21" y="7"/>
                  </a:cubicBezTo>
                  <a:cubicBezTo>
                    <a:pt x="18" y="3"/>
                    <a:pt x="19" y="7"/>
                    <a:pt x="16" y="6"/>
                  </a:cubicBezTo>
                  <a:cubicBezTo>
                    <a:pt x="15" y="4"/>
                    <a:pt x="15" y="6"/>
                    <a:pt x="10" y="6"/>
                  </a:cubicBezTo>
                  <a:cubicBezTo>
                    <a:pt x="4" y="4"/>
                    <a:pt x="9" y="4"/>
                    <a:pt x="4" y="1"/>
                  </a:cubicBezTo>
                  <a:cubicBezTo>
                    <a:pt x="0" y="0"/>
                    <a:pt x="1" y="6"/>
                    <a:pt x="4" y="12"/>
                  </a:cubicBezTo>
                  <a:close/>
                  <a:moveTo>
                    <a:pt x="82" y="124"/>
                  </a:moveTo>
                  <a:cubicBezTo>
                    <a:pt x="83" y="124"/>
                    <a:pt x="86" y="122"/>
                    <a:pt x="88" y="125"/>
                  </a:cubicBezTo>
                  <a:cubicBezTo>
                    <a:pt x="90" y="127"/>
                    <a:pt x="93" y="124"/>
                    <a:pt x="91" y="127"/>
                  </a:cubicBezTo>
                  <a:cubicBezTo>
                    <a:pt x="90" y="130"/>
                    <a:pt x="91" y="127"/>
                    <a:pt x="102" y="133"/>
                  </a:cubicBezTo>
                  <a:cubicBezTo>
                    <a:pt x="106" y="135"/>
                    <a:pt x="108" y="130"/>
                    <a:pt x="109" y="132"/>
                  </a:cubicBezTo>
                  <a:cubicBezTo>
                    <a:pt x="111" y="133"/>
                    <a:pt x="112" y="132"/>
                    <a:pt x="117" y="133"/>
                  </a:cubicBezTo>
                  <a:cubicBezTo>
                    <a:pt x="121" y="135"/>
                    <a:pt x="118" y="136"/>
                    <a:pt x="129" y="138"/>
                  </a:cubicBezTo>
                  <a:cubicBezTo>
                    <a:pt x="137" y="140"/>
                    <a:pt x="129" y="136"/>
                    <a:pt x="138" y="140"/>
                  </a:cubicBezTo>
                  <a:cubicBezTo>
                    <a:pt x="146" y="141"/>
                    <a:pt x="138" y="135"/>
                    <a:pt x="146" y="140"/>
                  </a:cubicBezTo>
                  <a:cubicBezTo>
                    <a:pt x="150" y="141"/>
                    <a:pt x="150" y="141"/>
                    <a:pt x="153" y="143"/>
                  </a:cubicBezTo>
                  <a:cubicBezTo>
                    <a:pt x="155" y="144"/>
                    <a:pt x="155" y="141"/>
                    <a:pt x="153" y="141"/>
                  </a:cubicBezTo>
                  <a:cubicBezTo>
                    <a:pt x="150" y="140"/>
                    <a:pt x="158" y="132"/>
                    <a:pt x="152" y="132"/>
                  </a:cubicBezTo>
                  <a:cubicBezTo>
                    <a:pt x="147" y="132"/>
                    <a:pt x="147" y="133"/>
                    <a:pt x="143" y="132"/>
                  </a:cubicBezTo>
                  <a:cubicBezTo>
                    <a:pt x="138" y="130"/>
                    <a:pt x="141" y="130"/>
                    <a:pt x="140" y="125"/>
                  </a:cubicBezTo>
                  <a:cubicBezTo>
                    <a:pt x="137" y="121"/>
                    <a:pt x="137" y="127"/>
                    <a:pt x="135" y="124"/>
                  </a:cubicBezTo>
                  <a:cubicBezTo>
                    <a:pt x="134" y="121"/>
                    <a:pt x="134" y="125"/>
                    <a:pt x="132" y="122"/>
                  </a:cubicBezTo>
                  <a:cubicBezTo>
                    <a:pt x="131" y="121"/>
                    <a:pt x="129" y="124"/>
                    <a:pt x="128" y="122"/>
                  </a:cubicBezTo>
                  <a:cubicBezTo>
                    <a:pt x="126" y="119"/>
                    <a:pt x="125" y="118"/>
                    <a:pt x="123" y="122"/>
                  </a:cubicBezTo>
                  <a:cubicBezTo>
                    <a:pt x="121" y="129"/>
                    <a:pt x="121" y="124"/>
                    <a:pt x="117" y="124"/>
                  </a:cubicBezTo>
                  <a:cubicBezTo>
                    <a:pt x="114" y="124"/>
                    <a:pt x="114" y="125"/>
                    <a:pt x="112" y="124"/>
                  </a:cubicBezTo>
                  <a:cubicBezTo>
                    <a:pt x="109" y="122"/>
                    <a:pt x="108" y="125"/>
                    <a:pt x="106" y="119"/>
                  </a:cubicBezTo>
                  <a:cubicBezTo>
                    <a:pt x="105" y="116"/>
                    <a:pt x="105" y="119"/>
                    <a:pt x="102" y="118"/>
                  </a:cubicBezTo>
                  <a:cubicBezTo>
                    <a:pt x="100" y="116"/>
                    <a:pt x="100" y="119"/>
                    <a:pt x="99" y="116"/>
                  </a:cubicBezTo>
                  <a:cubicBezTo>
                    <a:pt x="97" y="115"/>
                    <a:pt x="94" y="113"/>
                    <a:pt x="94" y="116"/>
                  </a:cubicBezTo>
                  <a:cubicBezTo>
                    <a:pt x="94" y="118"/>
                    <a:pt x="93" y="116"/>
                    <a:pt x="88" y="115"/>
                  </a:cubicBezTo>
                  <a:cubicBezTo>
                    <a:pt x="85" y="115"/>
                    <a:pt x="86" y="119"/>
                    <a:pt x="85" y="121"/>
                  </a:cubicBezTo>
                  <a:cubicBezTo>
                    <a:pt x="82" y="121"/>
                    <a:pt x="85" y="122"/>
                    <a:pt x="82" y="122"/>
                  </a:cubicBezTo>
                  <a:cubicBezTo>
                    <a:pt x="80" y="122"/>
                    <a:pt x="80" y="124"/>
                    <a:pt x="82" y="124"/>
                  </a:cubicBezTo>
                  <a:close/>
                  <a:moveTo>
                    <a:pt x="339" y="133"/>
                  </a:moveTo>
                  <a:cubicBezTo>
                    <a:pt x="339" y="135"/>
                    <a:pt x="338" y="138"/>
                    <a:pt x="338" y="140"/>
                  </a:cubicBezTo>
                  <a:cubicBezTo>
                    <a:pt x="338" y="141"/>
                    <a:pt x="339" y="138"/>
                    <a:pt x="342" y="140"/>
                  </a:cubicBezTo>
                  <a:cubicBezTo>
                    <a:pt x="345" y="141"/>
                    <a:pt x="345" y="136"/>
                    <a:pt x="347" y="136"/>
                  </a:cubicBezTo>
                  <a:cubicBezTo>
                    <a:pt x="349" y="136"/>
                    <a:pt x="347" y="135"/>
                    <a:pt x="349" y="133"/>
                  </a:cubicBezTo>
                  <a:cubicBezTo>
                    <a:pt x="349" y="132"/>
                    <a:pt x="350" y="132"/>
                    <a:pt x="349" y="132"/>
                  </a:cubicBezTo>
                  <a:cubicBezTo>
                    <a:pt x="347" y="130"/>
                    <a:pt x="347" y="130"/>
                    <a:pt x="347" y="129"/>
                  </a:cubicBezTo>
                  <a:cubicBezTo>
                    <a:pt x="344" y="129"/>
                    <a:pt x="339" y="132"/>
                    <a:pt x="339" y="133"/>
                  </a:cubicBezTo>
                  <a:close/>
                  <a:moveTo>
                    <a:pt x="147" y="127"/>
                  </a:moveTo>
                  <a:cubicBezTo>
                    <a:pt x="149" y="125"/>
                    <a:pt x="152" y="125"/>
                    <a:pt x="150" y="124"/>
                  </a:cubicBezTo>
                  <a:cubicBezTo>
                    <a:pt x="150" y="124"/>
                    <a:pt x="150" y="124"/>
                    <a:pt x="146" y="124"/>
                  </a:cubicBezTo>
                  <a:cubicBezTo>
                    <a:pt x="143" y="124"/>
                    <a:pt x="140" y="124"/>
                    <a:pt x="140" y="127"/>
                  </a:cubicBezTo>
                  <a:cubicBezTo>
                    <a:pt x="141" y="127"/>
                    <a:pt x="146" y="129"/>
                    <a:pt x="147" y="127"/>
                  </a:cubicBezTo>
                  <a:close/>
                  <a:moveTo>
                    <a:pt x="161" y="125"/>
                  </a:moveTo>
                  <a:cubicBezTo>
                    <a:pt x="161" y="124"/>
                    <a:pt x="163" y="125"/>
                    <a:pt x="163" y="125"/>
                  </a:cubicBezTo>
                  <a:cubicBezTo>
                    <a:pt x="163" y="124"/>
                    <a:pt x="163" y="124"/>
                    <a:pt x="161" y="124"/>
                  </a:cubicBezTo>
                  <a:cubicBezTo>
                    <a:pt x="160" y="124"/>
                    <a:pt x="161" y="125"/>
                    <a:pt x="161" y="125"/>
                  </a:cubicBezTo>
                  <a:close/>
                  <a:moveTo>
                    <a:pt x="158" y="141"/>
                  </a:moveTo>
                  <a:cubicBezTo>
                    <a:pt x="161" y="143"/>
                    <a:pt x="158" y="143"/>
                    <a:pt x="160" y="144"/>
                  </a:cubicBezTo>
                  <a:cubicBezTo>
                    <a:pt x="161" y="144"/>
                    <a:pt x="161" y="141"/>
                    <a:pt x="163" y="140"/>
                  </a:cubicBezTo>
                  <a:cubicBezTo>
                    <a:pt x="166" y="140"/>
                    <a:pt x="163" y="138"/>
                    <a:pt x="161" y="136"/>
                  </a:cubicBezTo>
                  <a:cubicBezTo>
                    <a:pt x="160" y="135"/>
                    <a:pt x="160" y="138"/>
                    <a:pt x="157" y="136"/>
                  </a:cubicBezTo>
                  <a:cubicBezTo>
                    <a:pt x="153" y="135"/>
                    <a:pt x="153" y="136"/>
                    <a:pt x="155" y="138"/>
                  </a:cubicBezTo>
                  <a:cubicBezTo>
                    <a:pt x="155" y="140"/>
                    <a:pt x="157" y="140"/>
                    <a:pt x="158" y="141"/>
                  </a:cubicBezTo>
                  <a:close/>
                  <a:moveTo>
                    <a:pt x="166" y="143"/>
                  </a:moveTo>
                  <a:cubicBezTo>
                    <a:pt x="164" y="143"/>
                    <a:pt x="164" y="144"/>
                    <a:pt x="169" y="144"/>
                  </a:cubicBezTo>
                  <a:cubicBezTo>
                    <a:pt x="172" y="144"/>
                    <a:pt x="170" y="144"/>
                    <a:pt x="172" y="141"/>
                  </a:cubicBezTo>
                  <a:cubicBezTo>
                    <a:pt x="173" y="138"/>
                    <a:pt x="173" y="138"/>
                    <a:pt x="170" y="138"/>
                  </a:cubicBezTo>
                  <a:cubicBezTo>
                    <a:pt x="169" y="136"/>
                    <a:pt x="167" y="140"/>
                    <a:pt x="167" y="140"/>
                  </a:cubicBezTo>
                  <a:cubicBezTo>
                    <a:pt x="167" y="141"/>
                    <a:pt x="167" y="143"/>
                    <a:pt x="166" y="143"/>
                  </a:cubicBezTo>
                  <a:close/>
                  <a:moveTo>
                    <a:pt x="175" y="146"/>
                  </a:moveTo>
                  <a:cubicBezTo>
                    <a:pt x="176" y="146"/>
                    <a:pt x="181" y="144"/>
                    <a:pt x="182" y="144"/>
                  </a:cubicBezTo>
                  <a:cubicBezTo>
                    <a:pt x="184" y="144"/>
                    <a:pt x="185" y="143"/>
                    <a:pt x="185" y="143"/>
                  </a:cubicBezTo>
                  <a:cubicBezTo>
                    <a:pt x="185" y="144"/>
                    <a:pt x="187" y="143"/>
                    <a:pt x="189" y="144"/>
                  </a:cubicBezTo>
                  <a:cubicBezTo>
                    <a:pt x="189" y="144"/>
                    <a:pt x="192" y="144"/>
                    <a:pt x="190" y="143"/>
                  </a:cubicBezTo>
                  <a:cubicBezTo>
                    <a:pt x="189" y="143"/>
                    <a:pt x="187" y="141"/>
                    <a:pt x="189" y="143"/>
                  </a:cubicBezTo>
                  <a:cubicBezTo>
                    <a:pt x="192" y="143"/>
                    <a:pt x="192" y="143"/>
                    <a:pt x="192" y="143"/>
                  </a:cubicBezTo>
                  <a:cubicBezTo>
                    <a:pt x="192" y="141"/>
                    <a:pt x="190" y="136"/>
                    <a:pt x="189" y="138"/>
                  </a:cubicBezTo>
                  <a:cubicBezTo>
                    <a:pt x="187" y="140"/>
                    <a:pt x="187" y="136"/>
                    <a:pt x="185" y="138"/>
                  </a:cubicBezTo>
                  <a:cubicBezTo>
                    <a:pt x="184" y="140"/>
                    <a:pt x="184" y="136"/>
                    <a:pt x="181" y="136"/>
                  </a:cubicBezTo>
                  <a:cubicBezTo>
                    <a:pt x="178" y="136"/>
                    <a:pt x="181" y="140"/>
                    <a:pt x="182" y="140"/>
                  </a:cubicBezTo>
                  <a:cubicBezTo>
                    <a:pt x="182" y="140"/>
                    <a:pt x="185" y="141"/>
                    <a:pt x="184" y="141"/>
                  </a:cubicBezTo>
                  <a:cubicBezTo>
                    <a:pt x="181" y="141"/>
                    <a:pt x="182" y="143"/>
                    <a:pt x="181" y="141"/>
                  </a:cubicBezTo>
                  <a:cubicBezTo>
                    <a:pt x="179" y="141"/>
                    <a:pt x="179" y="140"/>
                    <a:pt x="178" y="140"/>
                  </a:cubicBezTo>
                  <a:cubicBezTo>
                    <a:pt x="176" y="140"/>
                    <a:pt x="175" y="138"/>
                    <a:pt x="175" y="140"/>
                  </a:cubicBezTo>
                  <a:cubicBezTo>
                    <a:pt x="173" y="141"/>
                    <a:pt x="172" y="140"/>
                    <a:pt x="173" y="143"/>
                  </a:cubicBezTo>
                  <a:cubicBezTo>
                    <a:pt x="173" y="144"/>
                    <a:pt x="172" y="146"/>
                    <a:pt x="175" y="146"/>
                  </a:cubicBezTo>
                  <a:close/>
                  <a:moveTo>
                    <a:pt x="178" y="138"/>
                  </a:moveTo>
                  <a:cubicBezTo>
                    <a:pt x="178" y="136"/>
                    <a:pt x="179" y="136"/>
                    <a:pt x="179" y="138"/>
                  </a:cubicBezTo>
                  <a:cubicBezTo>
                    <a:pt x="179" y="138"/>
                    <a:pt x="178" y="140"/>
                    <a:pt x="178" y="138"/>
                  </a:cubicBezTo>
                  <a:close/>
                  <a:moveTo>
                    <a:pt x="195" y="141"/>
                  </a:moveTo>
                  <a:cubicBezTo>
                    <a:pt x="195" y="140"/>
                    <a:pt x="195" y="140"/>
                    <a:pt x="195" y="140"/>
                  </a:cubicBezTo>
                  <a:cubicBezTo>
                    <a:pt x="193" y="140"/>
                    <a:pt x="193" y="140"/>
                    <a:pt x="193" y="140"/>
                  </a:cubicBezTo>
                  <a:cubicBezTo>
                    <a:pt x="193" y="141"/>
                    <a:pt x="193" y="141"/>
                    <a:pt x="193" y="143"/>
                  </a:cubicBezTo>
                  <a:cubicBezTo>
                    <a:pt x="193" y="144"/>
                    <a:pt x="193" y="141"/>
                    <a:pt x="195" y="141"/>
                  </a:cubicBezTo>
                  <a:close/>
                  <a:moveTo>
                    <a:pt x="195" y="143"/>
                  </a:moveTo>
                  <a:cubicBezTo>
                    <a:pt x="195" y="144"/>
                    <a:pt x="195" y="141"/>
                    <a:pt x="196" y="141"/>
                  </a:cubicBezTo>
                  <a:cubicBezTo>
                    <a:pt x="196" y="141"/>
                    <a:pt x="196" y="143"/>
                    <a:pt x="195" y="143"/>
                  </a:cubicBezTo>
                  <a:close/>
                  <a:moveTo>
                    <a:pt x="199" y="143"/>
                  </a:moveTo>
                  <a:cubicBezTo>
                    <a:pt x="201" y="144"/>
                    <a:pt x="204" y="143"/>
                    <a:pt x="205" y="144"/>
                  </a:cubicBezTo>
                  <a:cubicBezTo>
                    <a:pt x="207" y="146"/>
                    <a:pt x="207" y="144"/>
                    <a:pt x="208" y="144"/>
                  </a:cubicBezTo>
                  <a:cubicBezTo>
                    <a:pt x="208" y="144"/>
                    <a:pt x="208" y="143"/>
                    <a:pt x="210" y="144"/>
                  </a:cubicBezTo>
                  <a:cubicBezTo>
                    <a:pt x="213" y="144"/>
                    <a:pt x="214" y="143"/>
                    <a:pt x="214" y="143"/>
                  </a:cubicBezTo>
                  <a:cubicBezTo>
                    <a:pt x="216" y="143"/>
                    <a:pt x="221" y="141"/>
                    <a:pt x="221" y="141"/>
                  </a:cubicBezTo>
                  <a:cubicBezTo>
                    <a:pt x="221" y="140"/>
                    <a:pt x="222" y="140"/>
                    <a:pt x="222" y="136"/>
                  </a:cubicBezTo>
                  <a:cubicBezTo>
                    <a:pt x="221" y="135"/>
                    <a:pt x="219" y="138"/>
                    <a:pt x="221" y="138"/>
                  </a:cubicBezTo>
                  <a:cubicBezTo>
                    <a:pt x="221" y="138"/>
                    <a:pt x="221" y="138"/>
                    <a:pt x="219" y="140"/>
                  </a:cubicBezTo>
                  <a:cubicBezTo>
                    <a:pt x="216" y="140"/>
                    <a:pt x="219" y="141"/>
                    <a:pt x="217" y="141"/>
                  </a:cubicBezTo>
                  <a:cubicBezTo>
                    <a:pt x="214" y="143"/>
                    <a:pt x="214" y="138"/>
                    <a:pt x="213" y="140"/>
                  </a:cubicBezTo>
                  <a:cubicBezTo>
                    <a:pt x="211" y="141"/>
                    <a:pt x="211" y="140"/>
                    <a:pt x="210" y="141"/>
                  </a:cubicBezTo>
                  <a:cubicBezTo>
                    <a:pt x="208" y="141"/>
                    <a:pt x="207" y="140"/>
                    <a:pt x="205" y="138"/>
                  </a:cubicBezTo>
                  <a:cubicBezTo>
                    <a:pt x="204" y="138"/>
                    <a:pt x="201" y="136"/>
                    <a:pt x="199" y="138"/>
                  </a:cubicBezTo>
                  <a:cubicBezTo>
                    <a:pt x="198" y="140"/>
                    <a:pt x="196" y="140"/>
                    <a:pt x="196" y="143"/>
                  </a:cubicBezTo>
                  <a:cubicBezTo>
                    <a:pt x="196" y="146"/>
                    <a:pt x="198" y="143"/>
                    <a:pt x="199" y="143"/>
                  </a:cubicBezTo>
                  <a:close/>
                  <a:moveTo>
                    <a:pt x="202" y="113"/>
                  </a:moveTo>
                  <a:cubicBezTo>
                    <a:pt x="202" y="115"/>
                    <a:pt x="202" y="122"/>
                    <a:pt x="202" y="119"/>
                  </a:cubicBezTo>
                  <a:cubicBezTo>
                    <a:pt x="201" y="118"/>
                    <a:pt x="202" y="113"/>
                    <a:pt x="202" y="113"/>
                  </a:cubicBezTo>
                  <a:close/>
                  <a:moveTo>
                    <a:pt x="222" y="140"/>
                  </a:moveTo>
                  <a:cubicBezTo>
                    <a:pt x="222" y="140"/>
                    <a:pt x="224" y="140"/>
                    <a:pt x="222" y="141"/>
                  </a:cubicBezTo>
                  <a:cubicBezTo>
                    <a:pt x="221" y="141"/>
                    <a:pt x="221" y="141"/>
                    <a:pt x="222" y="140"/>
                  </a:cubicBezTo>
                  <a:close/>
                  <a:moveTo>
                    <a:pt x="224" y="140"/>
                  </a:moveTo>
                  <a:cubicBezTo>
                    <a:pt x="224" y="140"/>
                    <a:pt x="224" y="140"/>
                    <a:pt x="225" y="138"/>
                  </a:cubicBezTo>
                  <a:cubicBezTo>
                    <a:pt x="225" y="138"/>
                    <a:pt x="224" y="138"/>
                    <a:pt x="222" y="138"/>
                  </a:cubicBezTo>
                  <a:cubicBezTo>
                    <a:pt x="222" y="140"/>
                    <a:pt x="222" y="140"/>
                    <a:pt x="224" y="140"/>
                  </a:cubicBezTo>
                  <a:close/>
                  <a:moveTo>
                    <a:pt x="225" y="141"/>
                  </a:moveTo>
                  <a:cubicBezTo>
                    <a:pt x="228" y="141"/>
                    <a:pt x="225" y="140"/>
                    <a:pt x="227" y="140"/>
                  </a:cubicBezTo>
                  <a:cubicBezTo>
                    <a:pt x="228" y="140"/>
                    <a:pt x="227" y="140"/>
                    <a:pt x="228" y="138"/>
                  </a:cubicBezTo>
                  <a:cubicBezTo>
                    <a:pt x="230" y="138"/>
                    <a:pt x="230" y="138"/>
                    <a:pt x="228" y="138"/>
                  </a:cubicBezTo>
                  <a:cubicBezTo>
                    <a:pt x="227" y="138"/>
                    <a:pt x="225" y="138"/>
                    <a:pt x="225" y="138"/>
                  </a:cubicBezTo>
                  <a:cubicBezTo>
                    <a:pt x="225" y="140"/>
                    <a:pt x="225" y="140"/>
                    <a:pt x="224" y="140"/>
                  </a:cubicBezTo>
                  <a:cubicBezTo>
                    <a:pt x="222" y="141"/>
                    <a:pt x="224" y="141"/>
                    <a:pt x="225" y="141"/>
                  </a:cubicBezTo>
                  <a:close/>
                  <a:moveTo>
                    <a:pt x="231" y="140"/>
                  </a:moveTo>
                  <a:cubicBezTo>
                    <a:pt x="233" y="138"/>
                    <a:pt x="233" y="136"/>
                    <a:pt x="231" y="138"/>
                  </a:cubicBezTo>
                  <a:cubicBezTo>
                    <a:pt x="230" y="140"/>
                    <a:pt x="230" y="136"/>
                    <a:pt x="230" y="140"/>
                  </a:cubicBezTo>
                  <a:cubicBezTo>
                    <a:pt x="230" y="140"/>
                    <a:pt x="230" y="141"/>
                    <a:pt x="231" y="140"/>
                  </a:cubicBezTo>
                  <a:close/>
                  <a:moveTo>
                    <a:pt x="237" y="140"/>
                  </a:moveTo>
                  <a:cubicBezTo>
                    <a:pt x="240" y="140"/>
                    <a:pt x="239" y="136"/>
                    <a:pt x="236" y="136"/>
                  </a:cubicBezTo>
                  <a:cubicBezTo>
                    <a:pt x="233" y="138"/>
                    <a:pt x="234" y="135"/>
                    <a:pt x="233" y="138"/>
                  </a:cubicBezTo>
                  <a:cubicBezTo>
                    <a:pt x="231" y="141"/>
                    <a:pt x="234" y="140"/>
                    <a:pt x="237" y="140"/>
                  </a:cubicBezTo>
                  <a:close/>
                  <a:moveTo>
                    <a:pt x="196" y="153"/>
                  </a:moveTo>
                  <a:cubicBezTo>
                    <a:pt x="199" y="155"/>
                    <a:pt x="199" y="158"/>
                    <a:pt x="199" y="157"/>
                  </a:cubicBezTo>
                  <a:cubicBezTo>
                    <a:pt x="201" y="157"/>
                    <a:pt x="201" y="158"/>
                    <a:pt x="202" y="158"/>
                  </a:cubicBezTo>
                  <a:cubicBezTo>
                    <a:pt x="202" y="157"/>
                    <a:pt x="204" y="157"/>
                    <a:pt x="204" y="157"/>
                  </a:cubicBezTo>
                  <a:cubicBezTo>
                    <a:pt x="205" y="155"/>
                    <a:pt x="202" y="152"/>
                    <a:pt x="201" y="152"/>
                  </a:cubicBezTo>
                  <a:cubicBezTo>
                    <a:pt x="199" y="150"/>
                    <a:pt x="201" y="150"/>
                    <a:pt x="199" y="149"/>
                  </a:cubicBezTo>
                  <a:cubicBezTo>
                    <a:pt x="198" y="147"/>
                    <a:pt x="196" y="149"/>
                    <a:pt x="195" y="149"/>
                  </a:cubicBezTo>
                  <a:cubicBezTo>
                    <a:pt x="195" y="149"/>
                    <a:pt x="190" y="147"/>
                    <a:pt x="190" y="150"/>
                  </a:cubicBezTo>
                  <a:cubicBezTo>
                    <a:pt x="190" y="153"/>
                    <a:pt x="193" y="152"/>
                    <a:pt x="196" y="153"/>
                  </a:cubicBezTo>
                  <a:close/>
                  <a:moveTo>
                    <a:pt x="225" y="161"/>
                  </a:moveTo>
                  <a:cubicBezTo>
                    <a:pt x="225" y="161"/>
                    <a:pt x="225" y="158"/>
                    <a:pt x="224" y="161"/>
                  </a:cubicBezTo>
                  <a:cubicBezTo>
                    <a:pt x="222" y="163"/>
                    <a:pt x="221" y="161"/>
                    <a:pt x="221" y="163"/>
                  </a:cubicBezTo>
                  <a:cubicBezTo>
                    <a:pt x="221" y="164"/>
                    <a:pt x="224" y="163"/>
                    <a:pt x="225" y="161"/>
                  </a:cubicBezTo>
                  <a:close/>
                  <a:moveTo>
                    <a:pt x="231" y="157"/>
                  </a:moveTo>
                  <a:cubicBezTo>
                    <a:pt x="233" y="157"/>
                    <a:pt x="233" y="157"/>
                    <a:pt x="236" y="153"/>
                  </a:cubicBezTo>
                  <a:cubicBezTo>
                    <a:pt x="237" y="150"/>
                    <a:pt x="237" y="150"/>
                    <a:pt x="240" y="149"/>
                  </a:cubicBezTo>
                  <a:cubicBezTo>
                    <a:pt x="243" y="146"/>
                    <a:pt x="245" y="147"/>
                    <a:pt x="246" y="146"/>
                  </a:cubicBezTo>
                  <a:cubicBezTo>
                    <a:pt x="246" y="144"/>
                    <a:pt x="248" y="146"/>
                    <a:pt x="249" y="144"/>
                  </a:cubicBezTo>
                  <a:cubicBezTo>
                    <a:pt x="251" y="141"/>
                    <a:pt x="253" y="143"/>
                    <a:pt x="254" y="141"/>
                  </a:cubicBezTo>
                  <a:cubicBezTo>
                    <a:pt x="256" y="140"/>
                    <a:pt x="257" y="140"/>
                    <a:pt x="256" y="138"/>
                  </a:cubicBezTo>
                  <a:cubicBezTo>
                    <a:pt x="253" y="138"/>
                    <a:pt x="251" y="140"/>
                    <a:pt x="249" y="140"/>
                  </a:cubicBezTo>
                  <a:cubicBezTo>
                    <a:pt x="248" y="140"/>
                    <a:pt x="246" y="141"/>
                    <a:pt x="245" y="140"/>
                  </a:cubicBezTo>
                  <a:cubicBezTo>
                    <a:pt x="245" y="140"/>
                    <a:pt x="243" y="140"/>
                    <a:pt x="240" y="141"/>
                  </a:cubicBezTo>
                  <a:cubicBezTo>
                    <a:pt x="237" y="143"/>
                    <a:pt x="239" y="143"/>
                    <a:pt x="236" y="146"/>
                  </a:cubicBezTo>
                  <a:cubicBezTo>
                    <a:pt x="233" y="147"/>
                    <a:pt x="233" y="146"/>
                    <a:pt x="230" y="149"/>
                  </a:cubicBezTo>
                  <a:cubicBezTo>
                    <a:pt x="227" y="150"/>
                    <a:pt x="227" y="152"/>
                    <a:pt x="227" y="153"/>
                  </a:cubicBezTo>
                  <a:cubicBezTo>
                    <a:pt x="225" y="155"/>
                    <a:pt x="228" y="155"/>
                    <a:pt x="227" y="157"/>
                  </a:cubicBezTo>
                  <a:cubicBezTo>
                    <a:pt x="225" y="157"/>
                    <a:pt x="224" y="158"/>
                    <a:pt x="227" y="158"/>
                  </a:cubicBezTo>
                  <a:cubicBezTo>
                    <a:pt x="230" y="160"/>
                    <a:pt x="230" y="157"/>
                    <a:pt x="231" y="157"/>
                  </a:cubicBezTo>
                  <a:close/>
                  <a:moveTo>
                    <a:pt x="201" y="112"/>
                  </a:moveTo>
                  <a:cubicBezTo>
                    <a:pt x="204" y="112"/>
                    <a:pt x="199" y="107"/>
                    <a:pt x="201" y="104"/>
                  </a:cubicBezTo>
                  <a:cubicBezTo>
                    <a:pt x="202" y="102"/>
                    <a:pt x="201" y="97"/>
                    <a:pt x="201" y="91"/>
                  </a:cubicBezTo>
                  <a:cubicBezTo>
                    <a:pt x="202" y="85"/>
                    <a:pt x="198" y="88"/>
                    <a:pt x="202" y="84"/>
                  </a:cubicBezTo>
                  <a:cubicBezTo>
                    <a:pt x="207" y="80"/>
                    <a:pt x="208" y="85"/>
                    <a:pt x="205" y="88"/>
                  </a:cubicBezTo>
                  <a:cubicBezTo>
                    <a:pt x="204" y="93"/>
                    <a:pt x="207" y="93"/>
                    <a:pt x="208" y="96"/>
                  </a:cubicBezTo>
                  <a:cubicBezTo>
                    <a:pt x="211" y="99"/>
                    <a:pt x="207" y="105"/>
                    <a:pt x="213" y="105"/>
                  </a:cubicBezTo>
                  <a:cubicBezTo>
                    <a:pt x="216" y="105"/>
                    <a:pt x="213" y="102"/>
                    <a:pt x="216" y="101"/>
                  </a:cubicBezTo>
                  <a:cubicBezTo>
                    <a:pt x="219" y="99"/>
                    <a:pt x="219" y="102"/>
                    <a:pt x="221" y="99"/>
                  </a:cubicBezTo>
                  <a:cubicBezTo>
                    <a:pt x="222" y="94"/>
                    <a:pt x="214" y="94"/>
                    <a:pt x="216" y="91"/>
                  </a:cubicBezTo>
                  <a:cubicBezTo>
                    <a:pt x="219" y="88"/>
                    <a:pt x="214" y="82"/>
                    <a:pt x="211" y="79"/>
                  </a:cubicBezTo>
                  <a:cubicBezTo>
                    <a:pt x="207" y="74"/>
                    <a:pt x="216" y="74"/>
                    <a:pt x="219" y="68"/>
                  </a:cubicBezTo>
                  <a:cubicBezTo>
                    <a:pt x="222" y="62"/>
                    <a:pt x="224" y="70"/>
                    <a:pt x="225" y="67"/>
                  </a:cubicBezTo>
                  <a:cubicBezTo>
                    <a:pt x="227" y="65"/>
                    <a:pt x="227" y="63"/>
                    <a:pt x="221" y="63"/>
                  </a:cubicBezTo>
                  <a:cubicBezTo>
                    <a:pt x="214" y="63"/>
                    <a:pt x="216" y="67"/>
                    <a:pt x="211" y="67"/>
                  </a:cubicBezTo>
                  <a:cubicBezTo>
                    <a:pt x="207" y="65"/>
                    <a:pt x="208" y="71"/>
                    <a:pt x="204" y="71"/>
                  </a:cubicBezTo>
                  <a:cubicBezTo>
                    <a:pt x="201" y="70"/>
                    <a:pt x="204" y="68"/>
                    <a:pt x="201" y="65"/>
                  </a:cubicBezTo>
                  <a:cubicBezTo>
                    <a:pt x="196" y="63"/>
                    <a:pt x="199" y="49"/>
                    <a:pt x="204" y="52"/>
                  </a:cubicBezTo>
                  <a:cubicBezTo>
                    <a:pt x="207" y="54"/>
                    <a:pt x="210" y="52"/>
                    <a:pt x="211" y="52"/>
                  </a:cubicBezTo>
                  <a:cubicBezTo>
                    <a:pt x="214" y="54"/>
                    <a:pt x="222" y="51"/>
                    <a:pt x="224" y="52"/>
                  </a:cubicBezTo>
                  <a:cubicBezTo>
                    <a:pt x="224" y="54"/>
                    <a:pt x="231" y="56"/>
                    <a:pt x="234" y="51"/>
                  </a:cubicBezTo>
                  <a:cubicBezTo>
                    <a:pt x="237" y="46"/>
                    <a:pt x="240" y="43"/>
                    <a:pt x="239" y="42"/>
                  </a:cubicBezTo>
                  <a:cubicBezTo>
                    <a:pt x="237" y="39"/>
                    <a:pt x="234" y="43"/>
                    <a:pt x="231" y="48"/>
                  </a:cubicBezTo>
                  <a:cubicBezTo>
                    <a:pt x="230" y="51"/>
                    <a:pt x="222" y="46"/>
                    <a:pt x="221" y="48"/>
                  </a:cubicBezTo>
                  <a:cubicBezTo>
                    <a:pt x="221" y="49"/>
                    <a:pt x="217" y="46"/>
                    <a:pt x="213" y="46"/>
                  </a:cubicBezTo>
                  <a:cubicBezTo>
                    <a:pt x="208" y="48"/>
                    <a:pt x="211" y="45"/>
                    <a:pt x="208" y="45"/>
                  </a:cubicBezTo>
                  <a:cubicBezTo>
                    <a:pt x="207" y="45"/>
                    <a:pt x="205" y="43"/>
                    <a:pt x="204" y="45"/>
                  </a:cubicBezTo>
                  <a:cubicBezTo>
                    <a:pt x="204" y="46"/>
                    <a:pt x="202" y="51"/>
                    <a:pt x="201" y="48"/>
                  </a:cubicBezTo>
                  <a:cubicBezTo>
                    <a:pt x="199" y="46"/>
                    <a:pt x="199" y="51"/>
                    <a:pt x="198" y="52"/>
                  </a:cubicBezTo>
                  <a:cubicBezTo>
                    <a:pt x="195" y="56"/>
                    <a:pt x="198" y="57"/>
                    <a:pt x="196" y="57"/>
                  </a:cubicBezTo>
                  <a:cubicBezTo>
                    <a:pt x="193" y="59"/>
                    <a:pt x="196" y="59"/>
                    <a:pt x="196" y="62"/>
                  </a:cubicBezTo>
                  <a:cubicBezTo>
                    <a:pt x="195" y="65"/>
                    <a:pt x="192" y="67"/>
                    <a:pt x="193" y="73"/>
                  </a:cubicBezTo>
                  <a:cubicBezTo>
                    <a:pt x="193" y="79"/>
                    <a:pt x="192" y="74"/>
                    <a:pt x="192" y="79"/>
                  </a:cubicBezTo>
                  <a:cubicBezTo>
                    <a:pt x="192" y="85"/>
                    <a:pt x="187" y="82"/>
                    <a:pt x="189" y="85"/>
                  </a:cubicBezTo>
                  <a:cubicBezTo>
                    <a:pt x="190" y="88"/>
                    <a:pt x="187" y="85"/>
                    <a:pt x="189" y="90"/>
                  </a:cubicBezTo>
                  <a:cubicBezTo>
                    <a:pt x="190" y="94"/>
                    <a:pt x="192" y="88"/>
                    <a:pt x="195" y="93"/>
                  </a:cubicBezTo>
                  <a:cubicBezTo>
                    <a:pt x="198" y="99"/>
                    <a:pt x="192" y="107"/>
                    <a:pt x="195" y="112"/>
                  </a:cubicBezTo>
                  <a:cubicBezTo>
                    <a:pt x="196" y="115"/>
                    <a:pt x="198" y="112"/>
                    <a:pt x="201" y="112"/>
                  </a:cubicBezTo>
                  <a:close/>
                  <a:moveTo>
                    <a:pt x="251" y="94"/>
                  </a:moveTo>
                  <a:cubicBezTo>
                    <a:pt x="253" y="96"/>
                    <a:pt x="257" y="91"/>
                    <a:pt x="254" y="88"/>
                  </a:cubicBezTo>
                  <a:cubicBezTo>
                    <a:pt x="253" y="85"/>
                    <a:pt x="246" y="85"/>
                    <a:pt x="246" y="88"/>
                  </a:cubicBezTo>
                  <a:cubicBezTo>
                    <a:pt x="245" y="90"/>
                    <a:pt x="248" y="93"/>
                    <a:pt x="251" y="94"/>
                  </a:cubicBezTo>
                  <a:close/>
                  <a:moveTo>
                    <a:pt x="263" y="88"/>
                  </a:moveTo>
                  <a:cubicBezTo>
                    <a:pt x="263" y="87"/>
                    <a:pt x="265" y="91"/>
                    <a:pt x="268" y="90"/>
                  </a:cubicBezTo>
                  <a:cubicBezTo>
                    <a:pt x="271" y="87"/>
                    <a:pt x="274" y="91"/>
                    <a:pt x="274" y="90"/>
                  </a:cubicBezTo>
                  <a:cubicBezTo>
                    <a:pt x="274" y="88"/>
                    <a:pt x="278" y="91"/>
                    <a:pt x="281" y="94"/>
                  </a:cubicBezTo>
                  <a:cubicBezTo>
                    <a:pt x="286" y="96"/>
                    <a:pt x="286" y="93"/>
                    <a:pt x="283" y="88"/>
                  </a:cubicBezTo>
                  <a:cubicBezTo>
                    <a:pt x="280" y="84"/>
                    <a:pt x="280" y="88"/>
                    <a:pt x="275" y="85"/>
                  </a:cubicBezTo>
                  <a:cubicBezTo>
                    <a:pt x="272" y="82"/>
                    <a:pt x="274" y="85"/>
                    <a:pt x="269" y="85"/>
                  </a:cubicBezTo>
                  <a:cubicBezTo>
                    <a:pt x="263" y="84"/>
                    <a:pt x="260" y="87"/>
                    <a:pt x="260" y="90"/>
                  </a:cubicBezTo>
                  <a:cubicBezTo>
                    <a:pt x="262" y="94"/>
                    <a:pt x="262" y="88"/>
                    <a:pt x="263" y="88"/>
                  </a:cubicBezTo>
                  <a:close/>
                  <a:moveTo>
                    <a:pt x="233" y="76"/>
                  </a:moveTo>
                  <a:cubicBezTo>
                    <a:pt x="233" y="71"/>
                    <a:pt x="240" y="74"/>
                    <a:pt x="240" y="74"/>
                  </a:cubicBezTo>
                  <a:cubicBezTo>
                    <a:pt x="240" y="76"/>
                    <a:pt x="233" y="77"/>
                    <a:pt x="233" y="76"/>
                  </a:cubicBezTo>
                  <a:close/>
                  <a:moveTo>
                    <a:pt x="240" y="76"/>
                  </a:moveTo>
                  <a:cubicBezTo>
                    <a:pt x="242" y="73"/>
                    <a:pt x="251" y="74"/>
                    <a:pt x="248" y="74"/>
                  </a:cubicBezTo>
                  <a:cubicBezTo>
                    <a:pt x="246" y="76"/>
                    <a:pt x="240" y="77"/>
                    <a:pt x="240" y="76"/>
                  </a:cubicBezTo>
                  <a:close/>
                  <a:moveTo>
                    <a:pt x="259" y="74"/>
                  </a:moveTo>
                  <a:cubicBezTo>
                    <a:pt x="262" y="73"/>
                    <a:pt x="265" y="74"/>
                    <a:pt x="262" y="71"/>
                  </a:cubicBezTo>
                  <a:cubicBezTo>
                    <a:pt x="259" y="70"/>
                    <a:pt x="257" y="70"/>
                    <a:pt x="257" y="73"/>
                  </a:cubicBezTo>
                  <a:cubicBezTo>
                    <a:pt x="257" y="74"/>
                    <a:pt x="257" y="74"/>
                    <a:pt x="259" y="74"/>
                  </a:cubicBezTo>
                  <a:close/>
                  <a:moveTo>
                    <a:pt x="275" y="76"/>
                  </a:moveTo>
                  <a:cubicBezTo>
                    <a:pt x="277" y="77"/>
                    <a:pt x="280" y="79"/>
                    <a:pt x="280" y="76"/>
                  </a:cubicBezTo>
                  <a:cubicBezTo>
                    <a:pt x="281" y="74"/>
                    <a:pt x="280" y="73"/>
                    <a:pt x="277" y="74"/>
                  </a:cubicBezTo>
                  <a:cubicBezTo>
                    <a:pt x="275" y="74"/>
                    <a:pt x="274" y="76"/>
                    <a:pt x="275" y="76"/>
                  </a:cubicBezTo>
                  <a:close/>
                  <a:moveTo>
                    <a:pt x="285" y="67"/>
                  </a:moveTo>
                  <a:cubicBezTo>
                    <a:pt x="285" y="65"/>
                    <a:pt x="281" y="67"/>
                    <a:pt x="281" y="67"/>
                  </a:cubicBezTo>
                  <a:cubicBezTo>
                    <a:pt x="283" y="68"/>
                    <a:pt x="283" y="68"/>
                    <a:pt x="285" y="70"/>
                  </a:cubicBezTo>
                  <a:cubicBezTo>
                    <a:pt x="285" y="71"/>
                    <a:pt x="286" y="67"/>
                    <a:pt x="285" y="67"/>
                  </a:cubicBezTo>
                  <a:close/>
                  <a:moveTo>
                    <a:pt x="285" y="59"/>
                  </a:moveTo>
                  <a:cubicBezTo>
                    <a:pt x="285" y="59"/>
                    <a:pt x="286" y="62"/>
                    <a:pt x="288" y="60"/>
                  </a:cubicBezTo>
                  <a:cubicBezTo>
                    <a:pt x="289" y="60"/>
                    <a:pt x="286" y="57"/>
                    <a:pt x="283" y="57"/>
                  </a:cubicBezTo>
                  <a:cubicBezTo>
                    <a:pt x="280" y="59"/>
                    <a:pt x="278" y="59"/>
                    <a:pt x="280" y="60"/>
                  </a:cubicBezTo>
                  <a:cubicBezTo>
                    <a:pt x="281" y="60"/>
                    <a:pt x="283" y="62"/>
                    <a:pt x="285" y="62"/>
                  </a:cubicBezTo>
                  <a:cubicBezTo>
                    <a:pt x="286" y="60"/>
                    <a:pt x="283" y="59"/>
                    <a:pt x="285" y="59"/>
                  </a:cubicBezTo>
                  <a:close/>
                  <a:moveTo>
                    <a:pt x="263" y="63"/>
                  </a:moveTo>
                  <a:cubicBezTo>
                    <a:pt x="262" y="60"/>
                    <a:pt x="260" y="57"/>
                    <a:pt x="260" y="54"/>
                  </a:cubicBezTo>
                  <a:cubicBezTo>
                    <a:pt x="262" y="52"/>
                    <a:pt x="263" y="52"/>
                    <a:pt x="266" y="54"/>
                  </a:cubicBezTo>
                  <a:cubicBezTo>
                    <a:pt x="269" y="56"/>
                    <a:pt x="268" y="52"/>
                    <a:pt x="265" y="51"/>
                  </a:cubicBezTo>
                  <a:cubicBezTo>
                    <a:pt x="262" y="49"/>
                    <a:pt x="265" y="48"/>
                    <a:pt x="266" y="48"/>
                  </a:cubicBezTo>
                  <a:cubicBezTo>
                    <a:pt x="268" y="46"/>
                    <a:pt x="268" y="42"/>
                    <a:pt x="265" y="42"/>
                  </a:cubicBezTo>
                  <a:cubicBezTo>
                    <a:pt x="262" y="43"/>
                    <a:pt x="260" y="51"/>
                    <a:pt x="260" y="49"/>
                  </a:cubicBezTo>
                  <a:cubicBezTo>
                    <a:pt x="259" y="46"/>
                    <a:pt x="260" y="48"/>
                    <a:pt x="262" y="43"/>
                  </a:cubicBezTo>
                  <a:cubicBezTo>
                    <a:pt x="263" y="40"/>
                    <a:pt x="260" y="40"/>
                    <a:pt x="260" y="39"/>
                  </a:cubicBezTo>
                  <a:cubicBezTo>
                    <a:pt x="262" y="37"/>
                    <a:pt x="263" y="34"/>
                    <a:pt x="260" y="35"/>
                  </a:cubicBezTo>
                  <a:cubicBezTo>
                    <a:pt x="257" y="39"/>
                    <a:pt x="257" y="45"/>
                    <a:pt x="257" y="48"/>
                  </a:cubicBezTo>
                  <a:cubicBezTo>
                    <a:pt x="259" y="49"/>
                    <a:pt x="257" y="51"/>
                    <a:pt x="259" y="52"/>
                  </a:cubicBezTo>
                  <a:cubicBezTo>
                    <a:pt x="260" y="56"/>
                    <a:pt x="257" y="57"/>
                    <a:pt x="260" y="60"/>
                  </a:cubicBezTo>
                  <a:cubicBezTo>
                    <a:pt x="262" y="63"/>
                    <a:pt x="263" y="67"/>
                    <a:pt x="265" y="67"/>
                  </a:cubicBezTo>
                  <a:cubicBezTo>
                    <a:pt x="265" y="65"/>
                    <a:pt x="265" y="65"/>
                    <a:pt x="263" y="63"/>
                  </a:cubicBezTo>
                  <a:close/>
                  <a:moveTo>
                    <a:pt x="263" y="37"/>
                  </a:moveTo>
                  <a:cubicBezTo>
                    <a:pt x="263" y="34"/>
                    <a:pt x="265" y="29"/>
                    <a:pt x="266" y="32"/>
                  </a:cubicBezTo>
                  <a:cubicBezTo>
                    <a:pt x="268" y="34"/>
                    <a:pt x="263" y="40"/>
                    <a:pt x="263" y="37"/>
                  </a:cubicBezTo>
                  <a:close/>
                  <a:moveTo>
                    <a:pt x="213" y="110"/>
                  </a:moveTo>
                  <a:cubicBezTo>
                    <a:pt x="213" y="108"/>
                    <a:pt x="213" y="105"/>
                    <a:pt x="213" y="107"/>
                  </a:cubicBezTo>
                  <a:cubicBezTo>
                    <a:pt x="214" y="110"/>
                    <a:pt x="214" y="112"/>
                    <a:pt x="213" y="110"/>
                  </a:cubicBezTo>
                  <a:close/>
                  <a:moveTo>
                    <a:pt x="219" y="108"/>
                  </a:moveTo>
                  <a:cubicBezTo>
                    <a:pt x="219" y="107"/>
                    <a:pt x="219" y="105"/>
                    <a:pt x="219" y="104"/>
                  </a:cubicBezTo>
                  <a:cubicBezTo>
                    <a:pt x="221" y="101"/>
                    <a:pt x="216" y="102"/>
                    <a:pt x="216" y="105"/>
                  </a:cubicBezTo>
                  <a:cubicBezTo>
                    <a:pt x="217" y="107"/>
                    <a:pt x="214" y="112"/>
                    <a:pt x="217" y="110"/>
                  </a:cubicBezTo>
                  <a:cubicBezTo>
                    <a:pt x="219" y="108"/>
                    <a:pt x="219" y="108"/>
                    <a:pt x="219" y="108"/>
                  </a:cubicBezTo>
                  <a:close/>
                  <a:moveTo>
                    <a:pt x="221" y="112"/>
                  </a:moveTo>
                  <a:cubicBezTo>
                    <a:pt x="222" y="108"/>
                    <a:pt x="225" y="112"/>
                    <a:pt x="222" y="108"/>
                  </a:cubicBezTo>
                  <a:cubicBezTo>
                    <a:pt x="219" y="104"/>
                    <a:pt x="225" y="105"/>
                    <a:pt x="224" y="101"/>
                  </a:cubicBezTo>
                  <a:cubicBezTo>
                    <a:pt x="222" y="97"/>
                    <a:pt x="221" y="102"/>
                    <a:pt x="221" y="107"/>
                  </a:cubicBezTo>
                  <a:cubicBezTo>
                    <a:pt x="221" y="112"/>
                    <a:pt x="216" y="112"/>
                    <a:pt x="219" y="113"/>
                  </a:cubicBezTo>
                  <a:cubicBezTo>
                    <a:pt x="221" y="113"/>
                    <a:pt x="221" y="113"/>
                    <a:pt x="221" y="112"/>
                  </a:cubicBezTo>
                  <a:close/>
                  <a:moveTo>
                    <a:pt x="221" y="73"/>
                  </a:moveTo>
                  <a:cubicBezTo>
                    <a:pt x="221" y="70"/>
                    <a:pt x="221" y="68"/>
                    <a:pt x="222" y="68"/>
                  </a:cubicBezTo>
                  <a:cubicBezTo>
                    <a:pt x="224" y="68"/>
                    <a:pt x="221" y="73"/>
                    <a:pt x="221" y="73"/>
                  </a:cubicBezTo>
                  <a:close/>
                  <a:moveTo>
                    <a:pt x="225" y="70"/>
                  </a:moveTo>
                  <a:cubicBezTo>
                    <a:pt x="227" y="68"/>
                    <a:pt x="227" y="71"/>
                    <a:pt x="225" y="71"/>
                  </a:cubicBezTo>
                  <a:cubicBezTo>
                    <a:pt x="225" y="73"/>
                    <a:pt x="224" y="70"/>
                    <a:pt x="225" y="70"/>
                  </a:cubicBezTo>
                  <a:close/>
                  <a:moveTo>
                    <a:pt x="257" y="63"/>
                  </a:moveTo>
                  <a:cubicBezTo>
                    <a:pt x="257" y="65"/>
                    <a:pt x="259" y="65"/>
                    <a:pt x="259" y="62"/>
                  </a:cubicBezTo>
                  <a:cubicBezTo>
                    <a:pt x="259" y="60"/>
                    <a:pt x="257" y="59"/>
                    <a:pt x="257" y="60"/>
                  </a:cubicBezTo>
                  <a:cubicBezTo>
                    <a:pt x="256" y="62"/>
                    <a:pt x="256" y="62"/>
                    <a:pt x="257" y="63"/>
                  </a:cubicBezTo>
                  <a:close/>
                  <a:moveTo>
                    <a:pt x="288" y="135"/>
                  </a:moveTo>
                  <a:cubicBezTo>
                    <a:pt x="285" y="136"/>
                    <a:pt x="289" y="125"/>
                    <a:pt x="291" y="129"/>
                  </a:cubicBezTo>
                  <a:cubicBezTo>
                    <a:pt x="291" y="130"/>
                    <a:pt x="291" y="133"/>
                    <a:pt x="288" y="135"/>
                  </a:cubicBezTo>
                  <a:close/>
                  <a:moveTo>
                    <a:pt x="310" y="124"/>
                  </a:moveTo>
                  <a:cubicBezTo>
                    <a:pt x="309" y="125"/>
                    <a:pt x="309" y="115"/>
                    <a:pt x="312" y="119"/>
                  </a:cubicBezTo>
                  <a:cubicBezTo>
                    <a:pt x="313" y="122"/>
                    <a:pt x="313" y="124"/>
                    <a:pt x="310" y="124"/>
                  </a:cubicBezTo>
                  <a:close/>
                  <a:moveTo>
                    <a:pt x="245" y="133"/>
                  </a:moveTo>
                  <a:cubicBezTo>
                    <a:pt x="246" y="132"/>
                    <a:pt x="253" y="130"/>
                    <a:pt x="253" y="132"/>
                  </a:cubicBezTo>
                  <a:cubicBezTo>
                    <a:pt x="253" y="133"/>
                    <a:pt x="242" y="135"/>
                    <a:pt x="245" y="133"/>
                  </a:cubicBezTo>
                  <a:close/>
                  <a:moveTo>
                    <a:pt x="169" y="94"/>
                  </a:moveTo>
                  <a:cubicBezTo>
                    <a:pt x="169" y="91"/>
                    <a:pt x="169" y="88"/>
                    <a:pt x="167" y="90"/>
                  </a:cubicBezTo>
                  <a:cubicBezTo>
                    <a:pt x="166" y="91"/>
                    <a:pt x="167" y="93"/>
                    <a:pt x="167" y="96"/>
                  </a:cubicBezTo>
                  <a:cubicBezTo>
                    <a:pt x="166" y="97"/>
                    <a:pt x="167" y="97"/>
                    <a:pt x="169" y="94"/>
                  </a:cubicBezTo>
                  <a:close/>
                  <a:moveTo>
                    <a:pt x="100" y="88"/>
                  </a:moveTo>
                  <a:cubicBezTo>
                    <a:pt x="102" y="87"/>
                    <a:pt x="103" y="90"/>
                    <a:pt x="105" y="87"/>
                  </a:cubicBezTo>
                  <a:cubicBezTo>
                    <a:pt x="106" y="85"/>
                    <a:pt x="105" y="84"/>
                    <a:pt x="102" y="82"/>
                  </a:cubicBezTo>
                  <a:cubicBezTo>
                    <a:pt x="99" y="80"/>
                    <a:pt x="99" y="85"/>
                    <a:pt x="99" y="88"/>
                  </a:cubicBezTo>
                  <a:cubicBezTo>
                    <a:pt x="100" y="88"/>
                    <a:pt x="100" y="90"/>
                    <a:pt x="100" y="88"/>
                  </a:cubicBezTo>
                  <a:close/>
                  <a:moveTo>
                    <a:pt x="83" y="77"/>
                  </a:moveTo>
                  <a:cubicBezTo>
                    <a:pt x="86" y="77"/>
                    <a:pt x="85" y="84"/>
                    <a:pt x="88" y="85"/>
                  </a:cubicBezTo>
                  <a:cubicBezTo>
                    <a:pt x="90" y="87"/>
                    <a:pt x="90" y="88"/>
                    <a:pt x="93" y="87"/>
                  </a:cubicBezTo>
                  <a:cubicBezTo>
                    <a:pt x="94" y="87"/>
                    <a:pt x="91" y="85"/>
                    <a:pt x="91" y="84"/>
                  </a:cubicBezTo>
                  <a:cubicBezTo>
                    <a:pt x="93" y="82"/>
                    <a:pt x="93" y="82"/>
                    <a:pt x="90" y="82"/>
                  </a:cubicBezTo>
                  <a:cubicBezTo>
                    <a:pt x="86" y="80"/>
                    <a:pt x="90" y="71"/>
                    <a:pt x="83" y="71"/>
                  </a:cubicBezTo>
                  <a:cubicBezTo>
                    <a:pt x="80" y="73"/>
                    <a:pt x="82" y="74"/>
                    <a:pt x="80" y="76"/>
                  </a:cubicBezTo>
                  <a:cubicBezTo>
                    <a:pt x="77" y="77"/>
                    <a:pt x="82" y="77"/>
                    <a:pt x="83" y="77"/>
                  </a:cubicBezTo>
                  <a:close/>
                  <a:moveTo>
                    <a:pt x="105" y="15"/>
                  </a:moveTo>
                  <a:cubicBezTo>
                    <a:pt x="105" y="15"/>
                    <a:pt x="102" y="18"/>
                    <a:pt x="103" y="20"/>
                  </a:cubicBezTo>
                  <a:cubicBezTo>
                    <a:pt x="105" y="20"/>
                    <a:pt x="102" y="21"/>
                    <a:pt x="103" y="21"/>
                  </a:cubicBezTo>
                  <a:cubicBezTo>
                    <a:pt x="106" y="23"/>
                    <a:pt x="105" y="17"/>
                    <a:pt x="105" y="15"/>
                  </a:cubicBezTo>
                  <a:close/>
                  <a:moveTo>
                    <a:pt x="9" y="32"/>
                  </a:moveTo>
                  <a:cubicBezTo>
                    <a:pt x="10" y="34"/>
                    <a:pt x="12" y="35"/>
                    <a:pt x="12" y="34"/>
                  </a:cubicBezTo>
                  <a:cubicBezTo>
                    <a:pt x="10" y="32"/>
                    <a:pt x="7" y="28"/>
                    <a:pt x="6" y="29"/>
                  </a:cubicBezTo>
                  <a:cubicBezTo>
                    <a:pt x="6" y="31"/>
                    <a:pt x="6" y="32"/>
                    <a:pt x="9" y="32"/>
                  </a:cubicBezTo>
                  <a:close/>
                  <a:moveTo>
                    <a:pt x="21" y="51"/>
                  </a:moveTo>
                  <a:cubicBezTo>
                    <a:pt x="22" y="54"/>
                    <a:pt x="24" y="48"/>
                    <a:pt x="22" y="46"/>
                  </a:cubicBezTo>
                  <a:cubicBezTo>
                    <a:pt x="19" y="45"/>
                    <a:pt x="19" y="42"/>
                    <a:pt x="16" y="42"/>
                  </a:cubicBezTo>
                  <a:cubicBezTo>
                    <a:pt x="15" y="43"/>
                    <a:pt x="18" y="46"/>
                    <a:pt x="21" y="51"/>
                  </a:cubicBezTo>
                  <a:close/>
                  <a:moveTo>
                    <a:pt x="29" y="67"/>
                  </a:moveTo>
                  <a:cubicBezTo>
                    <a:pt x="30" y="65"/>
                    <a:pt x="35" y="73"/>
                    <a:pt x="33" y="74"/>
                  </a:cubicBezTo>
                  <a:cubicBezTo>
                    <a:pt x="32" y="74"/>
                    <a:pt x="26" y="68"/>
                    <a:pt x="29" y="67"/>
                  </a:cubicBezTo>
                  <a:close/>
                  <a:moveTo>
                    <a:pt x="36" y="77"/>
                  </a:moveTo>
                  <a:cubicBezTo>
                    <a:pt x="36" y="76"/>
                    <a:pt x="39" y="79"/>
                    <a:pt x="38" y="80"/>
                  </a:cubicBezTo>
                  <a:cubicBezTo>
                    <a:pt x="38" y="80"/>
                    <a:pt x="35" y="79"/>
                    <a:pt x="36" y="77"/>
                  </a:cubicBezTo>
                  <a:close/>
                  <a:moveTo>
                    <a:pt x="39" y="85"/>
                  </a:moveTo>
                  <a:cubicBezTo>
                    <a:pt x="41" y="85"/>
                    <a:pt x="42" y="90"/>
                    <a:pt x="42" y="88"/>
                  </a:cubicBezTo>
                  <a:cubicBezTo>
                    <a:pt x="44" y="87"/>
                    <a:pt x="41" y="80"/>
                    <a:pt x="39" y="82"/>
                  </a:cubicBezTo>
                  <a:cubicBezTo>
                    <a:pt x="38" y="84"/>
                    <a:pt x="39" y="85"/>
                    <a:pt x="39" y="85"/>
                  </a:cubicBezTo>
                  <a:close/>
                  <a:moveTo>
                    <a:pt x="74" y="63"/>
                  </a:moveTo>
                  <a:cubicBezTo>
                    <a:pt x="71" y="65"/>
                    <a:pt x="73" y="60"/>
                    <a:pt x="74" y="60"/>
                  </a:cubicBezTo>
                  <a:cubicBezTo>
                    <a:pt x="76" y="60"/>
                    <a:pt x="76" y="63"/>
                    <a:pt x="74" y="63"/>
                  </a:cubicBezTo>
                  <a:close/>
                  <a:moveTo>
                    <a:pt x="76" y="57"/>
                  </a:moveTo>
                  <a:cubicBezTo>
                    <a:pt x="74" y="56"/>
                    <a:pt x="74" y="57"/>
                    <a:pt x="74" y="59"/>
                  </a:cubicBezTo>
                  <a:cubicBezTo>
                    <a:pt x="74" y="60"/>
                    <a:pt x="79" y="60"/>
                    <a:pt x="79" y="60"/>
                  </a:cubicBezTo>
                  <a:cubicBezTo>
                    <a:pt x="79" y="60"/>
                    <a:pt x="77" y="59"/>
                    <a:pt x="76" y="57"/>
                  </a:cubicBezTo>
                  <a:close/>
                  <a:moveTo>
                    <a:pt x="53" y="35"/>
                  </a:moveTo>
                  <a:cubicBezTo>
                    <a:pt x="54" y="37"/>
                    <a:pt x="53" y="40"/>
                    <a:pt x="51" y="40"/>
                  </a:cubicBezTo>
                  <a:cubicBezTo>
                    <a:pt x="50" y="39"/>
                    <a:pt x="51" y="35"/>
                    <a:pt x="53" y="35"/>
                  </a:cubicBezTo>
                  <a:close/>
                  <a:moveTo>
                    <a:pt x="67" y="48"/>
                  </a:moveTo>
                  <a:cubicBezTo>
                    <a:pt x="67" y="48"/>
                    <a:pt x="68" y="51"/>
                    <a:pt x="67" y="51"/>
                  </a:cubicBezTo>
                  <a:cubicBezTo>
                    <a:pt x="65" y="51"/>
                    <a:pt x="65" y="48"/>
                    <a:pt x="67" y="48"/>
                  </a:cubicBezTo>
                  <a:close/>
                  <a:moveTo>
                    <a:pt x="58" y="43"/>
                  </a:moveTo>
                  <a:cubicBezTo>
                    <a:pt x="59" y="45"/>
                    <a:pt x="59" y="45"/>
                    <a:pt x="59" y="43"/>
                  </a:cubicBezTo>
                  <a:cubicBezTo>
                    <a:pt x="59" y="42"/>
                    <a:pt x="56" y="40"/>
                    <a:pt x="54" y="42"/>
                  </a:cubicBezTo>
                  <a:cubicBezTo>
                    <a:pt x="54" y="42"/>
                    <a:pt x="56" y="42"/>
                    <a:pt x="58" y="43"/>
                  </a:cubicBezTo>
                  <a:close/>
                  <a:moveTo>
                    <a:pt x="58" y="43"/>
                  </a:moveTo>
                  <a:cubicBezTo>
                    <a:pt x="59" y="45"/>
                    <a:pt x="59" y="49"/>
                    <a:pt x="58" y="48"/>
                  </a:cubicBezTo>
                  <a:cubicBezTo>
                    <a:pt x="58" y="46"/>
                    <a:pt x="56" y="42"/>
                    <a:pt x="58" y="43"/>
                  </a:cubicBezTo>
                  <a:close/>
                  <a:moveTo>
                    <a:pt x="64" y="49"/>
                  </a:moveTo>
                  <a:cubicBezTo>
                    <a:pt x="64" y="48"/>
                    <a:pt x="61" y="48"/>
                    <a:pt x="61" y="46"/>
                  </a:cubicBezTo>
                  <a:cubicBezTo>
                    <a:pt x="59" y="45"/>
                    <a:pt x="59" y="46"/>
                    <a:pt x="59" y="48"/>
                  </a:cubicBezTo>
                  <a:cubicBezTo>
                    <a:pt x="59" y="49"/>
                    <a:pt x="59" y="49"/>
                    <a:pt x="61" y="49"/>
                  </a:cubicBezTo>
                  <a:cubicBezTo>
                    <a:pt x="62" y="49"/>
                    <a:pt x="64" y="51"/>
                    <a:pt x="64" y="49"/>
                  </a:cubicBezTo>
                  <a:close/>
                  <a:moveTo>
                    <a:pt x="62" y="48"/>
                  </a:moveTo>
                  <a:cubicBezTo>
                    <a:pt x="64" y="48"/>
                    <a:pt x="64" y="48"/>
                    <a:pt x="64" y="48"/>
                  </a:cubicBezTo>
                  <a:cubicBezTo>
                    <a:pt x="64" y="46"/>
                    <a:pt x="61" y="45"/>
                    <a:pt x="61" y="46"/>
                  </a:cubicBezTo>
                  <a:cubicBezTo>
                    <a:pt x="61" y="46"/>
                    <a:pt x="61" y="46"/>
                    <a:pt x="62" y="48"/>
                  </a:cubicBezTo>
                  <a:close/>
                  <a:moveTo>
                    <a:pt x="65" y="49"/>
                  </a:moveTo>
                  <a:cubicBezTo>
                    <a:pt x="65" y="52"/>
                    <a:pt x="65" y="52"/>
                    <a:pt x="65" y="52"/>
                  </a:cubicBezTo>
                  <a:cubicBezTo>
                    <a:pt x="64" y="52"/>
                    <a:pt x="64" y="49"/>
                    <a:pt x="65" y="49"/>
                  </a:cubicBezTo>
                  <a:close/>
                  <a:moveTo>
                    <a:pt x="26" y="62"/>
                  </a:moveTo>
                  <a:cubicBezTo>
                    <a:pt x="24" y="60"/>
                    <a:pt x="26" y="59"/>
                    <a:pt x="27" y="59"/>
                  </a:cubicBezTo>
                  <a:cubicBezTo>
                    <a:pt x="29" y="60"/>
                    <a:pt x="27" y="63"/>
                    <a:pt x="26" y="62"/>
                  </a:cubicBezTo>
                  <a:close/>
                  <a:moveTo>
                    <a:pt x="330" y="74"/>
                  </a:moveTo>
                  <a:cubicBezTo>
                    <a:pt x="335" y="74"/>
                    <a:pt x="332" y="73"/>
                    <a:pt x="326" y="73"/>
                  </a:cubicBezTo>
                  <a:cubicBezTo>
                    <a:pt x="320" y="73"/>
                    <a:pt x="323" y="73"/>
                    <a:pt x="326" y="74"/>
                  </a:cubicBezTo>
                  <a:cubicBezTo>
                    <a:pt x="326" y="76"/>
                    <a:pt x="326" y="76"/>
                    <a:pt x="330" y="74"/>
                  </a:cubicBezTo>
                  <a:close/>
                  <a:moveTo>
                    <a:pt x="327" y="67"/>
                  </a:moveTo>
                  <a:cubicBezTo>
                    <a:pt x="326" y="65"/>
                    <a:pt x="327" y="63"/>
                    <a:pt x="323" y="63"/>
                  </a:cubicBezTo>
                  <a:cubicBezTo>
                    <a:pt x="318" y="62"/>
                    <a:pt x="321" y="65"/>
                    <a:pt x="323" y="67"/>
                  </a:cubicBezTo>
                  <a:cubicBezTo>
                    <a:pt x="326" y="67"/>
                    <a:pt x="323" y="70"/>
                    <a:pt x="327" y="68"/>
                  </a:cubicBezTo>
                  <a:cubicBezTo>
                    <a:pt x="329" y="68"/>
                    <a:pt x="329" y="68"/>
                    <a:pt x="327" y="67"/>
                  </a:cubicBezTo>
                  <a:close/>
                  <a:moveTo>
                    <a:pt x="275" y="135"/>
                  </a:moveTo>
                  <a:cubicBezTo>
                    <a:pt x="272" y="132"/>
                    <a:pt x="275" y="133"/>
                    <a:pt x="275" y="135"/>
                  </a:cubicBezTo>
                  <a:cubicBezTo>
                    <a:pt x="277" y="135"/>
                    <a:pt x="275" y="136"/>
                    <a:pt x="275" y="135"/>
                  </a:cubicBezTo>
                  <a:close/>
                  <a:moveTo>
                    <a:pt x="298" y="115"/>
                  </a:moveTo>
                  <a:cubicBezTo>
                    <a:pt x="298" y="110"/>
                    <a:pt x="300" y="113"/>
                    <a:pt x="300" y="113"/>
                  </a:cubicBezTo>
                  <a:cubicBezTo>
                    <a:pt x="300" y="115"/>
                    <a:pt x="298" y="116"/>
                    <a:pt x="298" y="115"/>
                  </a:cubicBezTo>
                  <a:close/>
                  <a:moveTo>
                    <a:pt x="300" y="116"/>
                  </a:moveTo>
                  <a:cubicBezTo>
                    <a:pt x="300" y="112"/>
                    <a:pt x="303" y="107"/>
                    <a:pt x="303" y="108"/>
                  </a:cubicBezTo>
                  <a:cubicBezTo>
                    <a:pt x="303" y="110"/>
                    <a:pt x="300" y="116"/>
                    <a:pt x="300" y="116"/>
                  </a:cubicBezTo>
                  <a:close/>
                  <a:moveTo>
                    <a:pt x="260" y="138"/>
                  </a:moveTo>
                  <a:cubicBezTo>
                    <a:pt x="259" y="136"/>
                    <a:pt x="260" y="136"/>
                    <a:pt x="262" y="136"/>
                  </a:cubicBezTo>
                  <a:cubicBezTo>
                    <a:pt x="263" y="138"/>
                    <a:pt x="262" y="138"/>
                    <a:pt x="260" y="138"/>
                  </a:cubicBezTo>
                  <a:close/>
                  <a:moveTo>
                    <a:pt x="312" y="118"/>
                  </a:moveTo>
                  <a:cubicBezTo>
                    <a:pt x="310" y="118"/>
                    <a:pt x="310" y="116"/>
                    <a:pt x="310" y="116"/>
                  </a:cubicBezTo>
                  <a:cubicBezTo>
                    <a:pt x="310" y="118"/>
                    <a:pt x="310" y="118"/>
                    <a:pt x="310" y="118"/>
                  </a:cubicBezTo>
                  <a:cubicBezTo>
                    <a:pt x="312" y="119"/>
                    <a:pt x="312" y="119"/>
                    <a:pt x="313" y="121"/>
                  </a:cubicBezTo>
                  <a:cubicBezTo>
                    <a:pt x="313" y="121"/>
                    <a:pt x="313" y="119"/>
                    <a:pt x="312" y="118"/>
                  </a:cubicBezTo>
                  <a:close/>
                  <a:moveTo>
                    <a:pt x="315" y="115"/>
                  </a:moveTo>
                  <a:cubicBezTo>
                    <a:pt x="315" y="110"/>
                    <a:pt x="313" y="108"/>
                    <a:pt x="312" y="112"/>
                  </a:cubicBezTo>
                  <a:cubicBezTo>
                    <a:pt x="312" y="113"/>
                    <a:pt x="310" y="112"/>
                    <a:pt x="310" y="113"/>
                  </a:cubicBezTo>
                  <a:cubicBezTo>
                    <a:pt x="310" y="113"/>
                    <a:pt x="312" y="113"/>
                    <a:pt x="312" y="115"/>
                  </a:cubicBezTo>
                  <a:cubicBezTo>
                    <a:pt x="310" y="118"/>
                    <a:pt x="312" y="118"/>
                    <a:pt x="313" y="119"/>
                  </a:cubicBezTo>
                  <a:cubicBezTo>
                    <a:pt x="315" y="119"/>
                    <a:pt x="315" y="118"/>
                    <a:pt x="315" y="115"/>
                  </a:cubicBezTo>
                  <a:close/>
                  <a:moveTo>
                    <a:pt x="347" y="140"/>
                  </a:moveTo>
                  <a:cubicBezTo>
                    <a:pt x="349" y="140"/>
                    <a:pt x="347" y="138"/>
                    <a:pt x="347" y="138"/>
                  </a:cubicBezTo>
                  <a:cubicBezTo>
                    <a:pt x="347" y="136"/>
                    <a:pt x="347" y="136"/>
                    <a:pt x="345" y="138"/>
                  </a:cubicBezTo>
                  <a:cubicBezTo>
                    <a:pt x="345" y="140"/>
                    <a:pt x="345" y="140"/>
                    <a:pt x="347" y="140"/>
                  </a:cubicBezTo>
                  <a:close/>
                  <a:moveTo>
                    <a:pt x="245" y="80"/>
                  </a:moveTo>
                  <a:cubicBezTo>
                    <a:pt x="246" y="82"/>
                    <a:pt x="246" y="80"/>
                    <a:pt x="246" y="79"/>
                  </a:cubicBezTo>
                  <a:cubicBezTo>
                    <a:pt x="245" y="77"/>
                    <a:pt x="246" y="76"/>
                    <a:pt x="245" y="76"/>
                  </a:cubicBezTo>
                  <a:cubicBezTo>
                    <a:pt x="245" y="77"/>
                    <a:pt x="245" y="79"/>
                    <a:pt x="245" y="80"/>
                  </a:cubicBezTo>
                  <a:close/>
                  <a:moveTo>
                    <a:pt x="256" y="60"/>
                  </a:moveTo>
                  <a:cubicBezTo>
                    <a:pt x="256" y="59"/>
                    <a:pt x="256" y="62"/>
                    <a:pt x="256" y="62"/>
                  </a:cubicBezTo>
                  <a:cubicBezTo>
                    <a:pt x="254" y="62"/>
                    <a:pt x="254" y="60"/>
                    <a:pt x="256" y="60"/>
                  </a:cubicBezTo>
                  <a:close/>
                  <a:moveTo>
                    <a:pt x="259" y="65"/>
                  </a:moveTo>
                  <a:cubicBezTo>
                    <a:pt x="260" y="63"/>
                    <a:pt x="262" y="63"/>
                    <a:pt x="260" y="65"/>
                  </a:cubicBezTo>
                  <a:cubicBezTo>
                    <a:pt x="260" y="67"/>
                    <a:pt x="259" y="65"/>
                    <a:pt x="259" y="65"/>
                  </a:cubicBezTo>
                  <a:close/>
                  <a:moveTo>
                    <a:pt x="260" y="94"/>
                  </a:moveTo>
                  <a:cubicBezTo>
                    <a:pt x="260" y="93"/>
                    <a:pt x="265" y="90"/>
                    <a:pt x="265" y="91"/>
                  </a:cubicBezTo>
                  <a:cubicBezTo>
                    <a:pt x="263" y="93"/>
                    <a:pt x="262" y="94"/>
                    <a:pt x="260" y="94"/>
                  </a:cubicBezTo>
                  <a:close/>
                  <a:moveTo>
                    <a:pt x="256" y="65"/>
                  </a:moveTo>
                  <a:cubicBezTo>
                    <a:pt x="254" y="65"/>
                    <a:pt x="256" y="63"/>
                    <a:pt x="256" y="63"/>
                  </a:cubicBezTo>
                  <a:cubicBezTo>
                    <a:pt x="257" y="65"/>
                    <a:pt x="257" y="65"/>
                    <a:pt x="256" y="65"/>
                  </a:cubicBezTo>
                  <a:close/>
                  <a:moveTo>
                    <a:pt x="280" y="67"/>
                  </a:moveTo>
                  <a:cubicBezTo>
                    <a:pt x="280" y="65"/>
                    <a:pt x="281" y="65"/>
                    <a:pt x="283" y="65"/>
                  </a:cubicBezTo>
                  <a:cubicBezTo>
                    <a:pt x="285" y="65"/>
                    <a:pt x="280" y="67"/>
                    <a:pt x="280" y="67"/>
                  </a:cubicBezTo>
                  <a:close/>
                  <a:moveTo>
                    <a:pt x="76" y="49"/>
                  </a:moveTo>
                  <a:cubicBezTo>
                    <a:pt x="74" y="48"/>
                    <a:pt x="71" y="46"/>
                    <a:pt x="74" y="45"/>
                  </a:cubicBezTo>
                  <a:cubicBezTo>
                    <a:pt x="77" y="43"/>
                    <a:pt x="76" y="49"/>
                    <a:pt x="76" y="49"/>
                  </a:cubicBezTo>
                  <a:close/>
                  <a:moveTo>
                    <a:pt x="71" y="46"/>
                  </a:moveTo>
                  <a:cubicBezTo>
                    <a:pt x="71" y="45"/>
                    <a:pt x="73" y="46"/>
                    <a:pt x="71" y="48"/>
                  </a:cubicBezTo>
                  <a:cubicBezTo>
                    <a:pt x="71" y="48"/>
                    <a:pt x="70" y="46"/>
                    <a:pt x="71" y="46"/>
                  </a:cubicBezTo>
                  <a:close/>
                  <a:moveTo>
                    <a:pt x="71" y="49"/>
                  </a:moveTo>
                  <a:cubicBezTo>
                    <a:pt x="71" y="48"/>
                    <a:pt x="73" y="48"/>
                    <a:pt x="73" y="49"/>
                  </a:cubicBezTo>
                  <a:cubicBezTo>
                    <a:pt x="73" y="49"/>
                    <a:pt x="73" y="51"/>
                    <a:pt x="71" y="49"/>
                  </a:cubicBezTo>
                  <a:close/>
                </a:path>
              </a:pathLst>
            </a:custGeom>
            <a:grpFill/>
            <a:ln w="3175" cmpd="sng">
              <a:solidFill>
                <a:srgbClr val="5B616A"/>
              </a:solidFill>
              <a:round/>
              <a:headEnd/>
              <a:tailEnd/>
            </a:ln>
          </p:spPr>
          <p:txBody>
            <a:bodyPr/>
            <a:lstStyle/>
            <a:p>
              <a:endParaRPr lang="en-GB"/>
            </a:p>
          </p:txBody>
        </p:sp>
        <p:sp>
          <p:nvSpPr>
            <p:cNvPr id="274" name="Freeform 223">
              <a:extLst>
                <a:ext uri="{FF2B5EF4-FFF2-40B4-BE49-F238E27FC236}">
                  <a16:creationId xmlns:a16="http://schemas.microsoft.com/office/drawing/2014/main" id="{BA838645-38DA-FAE7-3B1C-3D5CFFA4B3F8}"/>
                </a:ext>
              </a:extLst>
            </p:cNvPr>
            <p:cNvSpPr>
              <a:spLocks/>
            </p:cNvSpPr>
            <p:nvPr/>
          </p:nvSpPr>
          <p:spPr bwMode="auto">
            <a:xfrm>
              <a:off x="6201352" y="4321274"/>
              <a:ext cx="22495" cy="53023"/>
            </a:xfrm>
            <a:custGeom>
              <a:avLst/>
              <a:gdLst/>
              <a:ahLst/>
              <a:cxnLst>
                <a:cxn ang="0">
                  <a:pos x="4" y="17"/>
                </a:cxn>
                <a:cxn ang="0">
                  <a:pos x="3" y="17"/>
                </a:cxn>
                <a:cxn ang="0">
                  <a:pos x="1" y="16"/>
                </a:cxn>
                <a:cxn ang="0">
                  <a:pos x="1" y="5"/>
                </a:cxn>
                <a:cxn ang="0">
                  <a:pos x="4" y="2"/>
                </a:cxn>
                <a:cxn ang="0">
                  <a:pos x="6" y="6"/>
                </a:cxn>
                <a:cxn ang="0">
                  <a:pos x="7" y="11"/>
                </a:cxn>
                <a:cxn ang="0">
                  <a:pos x="4" y="17"/>
                </a:cxn>
                <a:cxn ang="0">
                  <a:pos x="4" y="17"/>
                </a:cxn>
              </a:cxnLst>
              <a:rect l="0" t="0" r="r" b="b"/>
              <a:pathLst>
                <a:path w="7" h="17">
                  <a:moveTo>
                    <a:pt x="4" y="17"/>
                  </a:moveTo>
                  <a:cubicBezTo>
                    <a:pt x="4" y="17"/>
                    <a:pt x="4" y="17"/>
                    <a:pt x="3" y="17"/>
                  </a:cubicBezTo>
                  <a:cubicBezTo>
                    <a:pt x="3" y="17"/>
                    <a:pt x="1" y="17"/>
                    <a:pt x="1" y="16"/>
                  </a:cubicBezTo>
                  <a:cubicBezTo>
                    <a:pt x="1" y="8"/>
                    <a:pt x="0" y="9"/>
                    <a:pt x="1" y="5"/>
                  </a:cubicBezTo>
                  <a:cubicBezTo>
                    <a:pt x="3" y="3"/>
                    <a:pt x="3" y="0"/>
                    <a:pt x="4" y="2"/>
                  </a:cubicBezTo>
                  <a:cubicBezTo>
                    <a:pt x="6" y="3"/>
                    <a:pt x="7" y="5"/>
                    <a:pt x="6" y="6"/>
                  </a:cubicBezTo>
                  <a:cubicBezTo>
                    <a:pt x="6" y="9"/>
                    <a:pt x="7" y="9"/>
                    <a:pt x="7" y="11"/>
                  </a:cubicBezTo>
                  <a:cubicBezTo>
                    <a:pt x="7" y="14"/>
                    <a:pt x="6" y="17"/>
                    <a:pt x="4" y="17"/>
                  </a:cubicBezTo>
                  <a:cubicBezTo>
                    <a:pt x="4" y="17"/>
                    <a:pt x="4" y="17"/>
                    <a:pt x="4" y="17"/>
                  </a:cubicBezTo>
                </a:path>
              </a:pathLst>
            </a:custGeom>
            <a:grpFill/>
            <a:ln w="3175" cmpd="sng">
              <a:solidFill>
                <a:srgbClr val="5B616A"/>
              </a:solidFill>
              <a:round/>
              <a:headEnd/>
              <a:tailEnd/>
            </a:ln>
          </p:spPr>
          <p:txBody>
            <a:bodyPr/>
            <a:lstStyle/>
            <a:p>
              <a:endParaRPr lang="en-GB"/>
            </a:p>
          </p:txBody>
        </p:sp>
        <p:sp>
          <p:nvSpPr>
            <p:cNvPr id="275" name="Freeform 224">
              <a:extLst>
                <a:ext uri="{FF2B5EF4-FFF2-40B4-BE49-F238E27FC236}">
                  <a16:creationId xmlns:a16="http://schemas.microsoft.com/office/drawing/2014/main" id="{70558A32-4AD1-A9C0-7FDA-01F3C01EC53F}"/>
                </a:ext>
              </a:extLst>
            </p:cNvPr>
            <p:cNvSpPr>
              <a:spLocks/>
            </p:cNvSpPr>
            <p:nvPr/>
          </p:nvSpPr>
          <p:spPr bwMode="auto">
            <a:xfrm>
              <a:off x="6336322" y="4318059"/>
              <a:ext cx="11247" cy="22494"/>
            </a:xfrm>
            <a:custGeom>
              <a:avLst/>
              <a:gdLst/>
              <a:ahLst/>
              <a:cxnLst>
                <a:cxn ang="0">
                  <a:pos x="1" y="7"/>
                </a:cxn>
                <a:cxn ang="0">
                  <a:pos x="0" y="3"/>
                </a:cxn>
                <a:cxn ang="0">
                  <a:pos x="1" y="1"/>
                </a:cxn>
                <a:cxn ang="0">
                  <a:pos x="3" y="0"/>
                </a:cxn>
                <a:cxn ang="0">
                  <a:pos x="3" y="4"/>
                </a:cxn>
                <a:cxn ang="0">
                  <a:pos x="1" y="7"/>
                </a:cxn>
              </a:cxnLst>
              <a:rect l="0" t="0" r="r" b="b"/>
              <a:pathLst>
                <a:path w="4" h="7">
                  <a:moveTo>
                    <a:pt x="1" y="7"/>
                  </a:moveTo>
                  <a:cubicBezTo>
                    <a:pt x="0" y="7"/>
                    <a:pt x="1" y="3"/>
                    <a:pt x="0" y="3"/>
                  </a:cubicBezTo>
                  <a:cubicBezTo>
                    <a:pt x="1" y="1"/>
                    <a:pt x="0" y="1"/>
                    <a:pt x="1" y="1"/>
                  </a:cubicBezTo>
                  <a:cubicBezTo>
                    <a:pt x="3" y="3"/>
                    <a:pt x="1" y="0"/>
                    <a:pt x="3" y="0"/>
                  </a:cubicBezTo>
                  <a:cubicBezTo>
                    <a:pt x="4" y="0"/>
                    <a:pt x="3" y="3"/>
                    <a:pt x="3" y="4"/>
                  </a:cubicBezTo>
                  <a:cubicBezTo>
                    <a:pt x="3" y="4"/>
                    <a:pt x="1" y="6"/>
                    <a:pt x="1" y="7"/>
                  </a:cubicBezTo>
                </a:path>
              </a:pathLst>
            </a:custGeom>
            <a:grpFill/>
            <a:ln w="3175" cmpd="sng">
              <a:solidFill>
                <a:srgbClr val="5B616A"/>
              </a:solidFill>
              <a:round/>
              <a:headEnd/>
              <a:tailEnd/>
            </a:ln>
          </p:spPr>
          <p:txBody>
            <a:bodyPr/>
            <a:lstStyle/>
            <a:p>
              <a:endParaRPr lang="en-GB"/>
            </a:p>
          </p:txBody>
        </p:sp>
        <p:sp>
          <p:nvSpPr>
            <p:cNvPr id="276" name="Freeform 225">
              <a:extLst>
                <a:ext uri="{FF2B5EF4-FFF2-40B4-BE49-F238E27FC236}">
                  <a16:creationId xmlns:a16="http://schemas.microsoft.com/office/drawing/2014/main" id="{E36A9EA2-8F03-377E-A76A-9AECC92259BE}"/>
                </a:ext>
              </a:extLst>
            </p:cNvPr>
            <p:cNvSpPr>
              <a:spLocks/>
            </p:cNvSpPr>
            <p:nvPr/>
          </p:nvSpPr>
          <p:spPr bwMode="auto">
            <a:xfrm>
              <a:off x="6210993" y="4327700"/>
              <a:ext cx="133363" cy="118900"/>
            </a:xfrm>
            <a:custGeom>
              <a:avLst/>
              <a:gdLst/>
              <a:ahLst/>
              <a:cxnLst>
                <a:cxn ang="0">
                  <a:pos x="41" y="4"/>
                </a:cxn>
                <a:cxn ang="0">
                  <a:pos x="40" y="0"/>
                </a:cxn>
                <a:cxn ang="0">
                  <a:pos x="38" y="4"/>
                </a:cxn>
                <a:cxn ang="0">
                  <a:pos x="34" y="9"/>
                </a:cxn>
                <a:cxn ang="0">
                  <a:pos x="26" y="15"/>
                </a:cxn>
                <a:cxn ang="0">
                  <a:pos x="26" y="18"/>
                </a:cxn>
                <a:cxn ang="0">
                  <a:pos x="11" y="20"/>
                </a:cxn>
                <a:cxn ang="0">
                  <a:pos x="6" y="20"/>
                </a:cxn>
                <a:cxn ang="0">
                  <a:pos x="3" y="18"/>
                </a:cxn>
                <a:cxn ang="0">
                  <a:pos x="3" y="15"/>
                </a:cxn>
                <a:cxn ang="0">
                  <a:pos x="1" y="15"/>
                </a:cxn>
                <a:cxn ang="0">
                  <a:pos x="0" y="15"/>
                </a:cxn>
                <a:cxn ang="0">
                  <a:pos x="3" y="20"/>
                </a:cxn>
                <a:cxn ang="0">
                  <a:pos x="6" y="27"/>
                </a:cxn>
                <a:cxn ang="0">
                  <a:pos x="15" y="32"/>
                </a:cxn>
                <a:cxn ang="0">
                  <a:pos x="34" y="33"/>
                </a:cxn>
                <a:cxn ang="0">
                  <a:pos x="35" y="26"/>
                </a:cxn>
                <a:cxn ang="0">
                  <a:pos x="35" y="21"/>
                </a:cxn>
                <a:cxn ang="0">
                  <a:pos x="38" y="20"/>
                </a:cxn>
                <a:cxn ang="0">
                  <a:pos x="38" y="18"/>
                </a:cxn>
                <a:cxn ang="0">
                  <a:pos x="38" y="15"/>
                </a:cxn>
                <a:cxn ang="0">
                  <a:pos x="40" y="12"/>
                </a:cxn>
                <a:cxn ang="0">
                  <a:pos x="43" y="10"/>
                </a:cxn>
                <a:cxn ang="0">
                  <a:pos x="41" y="4"/>
                </a:cxn>
              </a:cxnLst>
              <a:rect l="0" t="0" r="r" b="b"/>
              <a:pathLst>
                <a:path w="43" h="38">
                  <a:moveTo>
                    <a:pt x="41" y="4"/>
                  </a:moveTo>
                  <a:cubicBezTo>
                    <a:pt x="40" y="4"/>
                    <a:pt x="41" y="0"/>
                    <a:pt x="40" y="0"/>
                  </a:cubicBezTo>
                  <a:cubicBezTo>
                    <a:pt x="38" y="6"/>
                    <a:pt x="40" y="0"/>
                    <a:pt x="38" y="4"/>
                  </a:cubicBezTo>
                  <a:cubicBezTo>
                    <a:pt x="37" y="6"/>
                    <a:pt x="35" y="6"/>
                    <a:pt x="34" y="9"/>
                  </a:cubicBezTo>
                  <a:cubicBezTo>
                    <a:pt x="31" y="12"/>
                    <a:pt x="28" y="15"/>
                    <a:pt x="26" y="15"/>
                  </a:cubicBezTo>
                  <a:cubicBezTo>
                    <a:pt x="26" y="16"/>
                    <a:pt x="29" y="15"/>
                    <a:pt x="26" y="18"/>
                  </a:cubicBezTo>
                  <a:cubicBezTo>
                    <a:pt x="23" y="23"/>
                    <a:pt x="17" y="18"/>
                    <a:pt x="11" y="20"/>
                  </a:cubicBezTo>
                  <a:cubicBezTo>
                    <a:pt x="6" y="21"/>
                    <a:pt x="6" y="21"/>
                    <a:pt x="6" y="20"/>
                  </a:cubicBezTo>
                  <a:cubicBezTo>
                    <a:pt x="6" y="16"/>
                    <a:pt x="5" y="18"/>
                    <a:pt x="3" y="18"/>
                  </a:cubicBezTo>
                  <a:cubicBezTo>
                    <a:pt x="0" y="18"/>
                    <a:pt x="3" y="15"/>
                    <a:pt x="3" y="15"/>
                  </a:cubicBezTo>
                  <a:cubicBezTo>
                    <a:pt x="3" y="13"/>
                    <a:pt x="1" y="15"/>
                    <a:pt x="1" y="15"/>
                  </a:cubicBezTo>
                  <a:cubicBezTo>
                    <a:pt x="1" y="15"/>
                    <a:pt x="1" y="15"/>
                    <a:pt x="0" y="15"/>
                  </a:cubicBezTo>
                  <a:cubicBezTo>
                    <a:pt x="0" y="18"/>
                    <a:pt x="0" y="18"/>
                    <a:pt x="3" y="20"/>
                  </a:cubicBezTo>
                  <a:cubicBezTo>
                    <a:pt x="6" y="23"/>
                    <a:pt x="6" y="23"/>
                    <a:pt x="6" y="27"/>
                  </a:cubicBezTo>
                  <a:cubicBezTo>
                    <a:pt x="8" y="30"/>
                    <a:pt x="6" y="30"/>
                    <a:pt x="15" y="32"/>
                  </a:cubicBezTo>
                  <a:cubicBezTo>
                    <a:pt x="24" y="33"/>
                    <a:pt x="32" y="38"/>
                    <a:pt x="34" y="33"/>
                  </a:cubicBezTo>
                  <a:cubicBezTo>
                    <a:pt x="34" y="32"/>
                    <a:pt x="32" y="30"/>
                    <a:pt x="35" y="26"/>
                  </a:cubicBezTo>
                  <a:cubicBezTo>
                    <a:pt x="37" y="21"/>
                    <a:pt x="37" y="23"/>
                    <a:pt x="35" y="21"/>
                  </a:cubicBezTo>
                  <a:cubicBezTo>
                    <a:pt x="35" y="21"/>
                    <a:pt x="37" y="21"/>
                    <a:pt x="38" y="20"/>
                  </a:cubicBezTo>
                  <a:cubicBezTo>
                    <a:pt x="41" y="20"/>
                    <a:pt x="40" y="18"/>
                    <a:pt x="38" y="18"/>
                  </a:cubicBezTo>
                  <a:cubicBezTo>
                    <a:pt x="37" y="18"/>
                    <a:pt x="38" y="18"/>
                    <a:pt x="38" y="15"/>
                  </a:cubicBezTo>
                  <a:cubicBezTo>
                    <a:pt x="38" y="12"/>
                    <a:pt x="38" y="9"/>
                    <a:pt x="40" y="12"/>
                  </a:cubicBezTo>
                  <a:cubicBezTo>
                    <a:pt x="41" y="15"/>
                    <a:pt x="40" y="12"/>
                    <a:pt x="43" y="10"/>
                  </a:cubicBezTo>
                  <a:cubicBezTo>
                    <a:pt x="43" y="7"/>
                    <a:pt x="43" y="6"/>
                    <a:pt x="41" y="4"/>
                  </a:cubicBezTo>
                </a:path>
              </a:pathLst>
            </a:custGeom>
            <a:grpFill/>
            <a:ln w="3175" cmpd="sng">
              <a:solidFill>
                <a:srgbClr val="5B616A"/>
              </a:solidFill>
              <a:round/>
              <a:headEnd/>
              <a:tailEnd/>
            </a:ln>
          </p:spPr>
          <p:txBody>
            <a:bodyPr/>
            <a:lstStyle/>
            <a:p>
              <a:endParaRPr lang="en-GB"/>
            </a:p>
          </p:txBody>
        </p:sp>
        <p:sp>
          <p:nvSpPr>
            <p:cNvPr id="277" name="Freeform 226">
              <a:extLst>
                <a:ext uri="{FF2B5EF4-FFF2-40B4-BE49-F238E27FC236}">
                  <a16:creationId xmlns:a16="http://schemas.microsoft.com/office/drawing/2014/main" id="{835EEB3B-FCC9-7430-BF13-3DDB1FB7301E}"/>
                </a:ext>
              </a:extLst>
            </p:cNvPr>
            <p:cNvSpPr>
              <a:spLocks/>
            </p:cNvSpPr>
            <p:nvPr/>
          </p:nvSpPr>
          <p:spPr bwMode="auto">
            <a:xfrm>
              <a:off x="6313828" y="4293959"/>
              <a:ext cx="30529" cy="17674"/>
            </a:xfrm>
            <a:custGeom>
              <a:avLst/>
              <a:gdLst/>
              <a:ahLst/>
              <a:cxnLst>
                <a:cxn ang="0">
                  <a:pos x="2" y="6"/>
                </a:cxn>
                <a:cxn ang="0">
                  <a:pos x="5" y="3"/>
                </a:cxn>
                <a:cxn ang="0">
                  <a:pos x="8" y="1"/>
                </a:cxn>
                <a:cxn ang="0">
                  <a:pos x="2" y="6"/>
                </a:cxn>
              </a:cxnLst>
              <a:rect l="0" t="0" r="r" b="b"/>
              <a:pathLst>
                <a:path w="10" h="6">
                  <a:moveTo>
                    <a:pt x="2" y="6"/>
                  </a:moveTo>
                  <a:cubicBezTo>
                    <a:pt x="0" y="4"/>
                    <a:pt x="5" y="4"/>
                    <a:pt x="5" y="3"/>
                  </a:cubicBezTo>
                  <a:cubicBezTo>
                    <a:pt x="5" y="1"/>
                    <a:pt x="10" y="0"/>
                    <a:pt x="8" y="1"/>
                  </a:cubicBezTo>
                  <a:cubicBezTo>
                    <a:pt x="7" y="4"/>
                    <a:pt x="2" y="6"/>
                    <a:pt x="2" y="6"/>
                  </a:cubicBezTo>
                </a:path>
              </a:pathLst>
            </a:custGeom>
            <a:grpFill/>
            <a:ln w="3175" cmpd="sng">
              <a:solidFill>
                <a:srgbClr val="5B616A"/>
              </a:solidFill>
              <a:round/>
              <a:headEnd/>
              <a:tailEnd/>
            </a:ln>
          </p:spPr>
          <p:txBody>
            <a:bodyPr/>
            <a:lstStyle/>
            <a:p>
              <a:endParaRPr lang="en-GB"/>
            </a:p>
          </p:txBody>
        </p:sp>
        <p:sp>
          <p:nvSpPr>
            <p:cNvPr id="278" name="Freeform 227">
              <a:extLst>
                <a:ext uri="{FF2B5EF4-FFF2-40B4-BE49-F238E27FC236}">
                  <a16:creationId xmlns:a16="http://schemas.microsoft.com/office/drawing/2014/main" id="{4CBADB79-25E8-7051-ED14-A49184027D2D}"/>
                </a:ext>
              </a:extLst>
            </p:cNvPr>
            <p:cNvSpPr>
              <a:spLocks/>
            </p:cNvSpPr>
            <p:nvPr/>
          </p:nvSpPr>
          <p:spPr bwMode="auto">
            <a:xfrm>
              <a:off x="6138688" y="4199160"/>
              <a:ext cx="6427" cy="16068"/>
            </a:xfrm>
            <a:custGeom>
              <a:avLst/>
              <a:gdLst/>
              <a:ahLst/>
              <a:cxnLst>
                <a:cxn ang="0">
                  <a:pos x="2" y="5"/>
                </a:cxn>
                <a:cxn ang="0">
                  <a:pos x="0" y="2"/>
                </a:cxn>
                <a:cxn ang="0">
                  <a:pos x="2" y="5"/>
                </a:cxn>
              </a:cxnLst>
              <a:rect l="0" t="0" r="r" b="b"/>
              <a:pathLst>
                <a:path w="2" h="5">
                  <a:moveTo>
                    <a:pt x="2" y="5"/>
                  </a:moveTo>
                  <a:cubicBezTo>
                    <a:pt x="0" y="5"/>
                    <a:pt x="0" y="2"/>
                    <a:pt x="0" y="2"/>
                  </a:cubicBezTo>
                  <a:cubicBezTo>
                    <a:pt x="0" y="0"/>
                    <a:pt x="2" y="3"/>
                    <a:pt x="2" y="5"/>
                  </a:cubicBezTo>
                </a:path>
              </a:pathLst>
            </a:custGeom>
            <a:grpFill/>
            <a:ln w="3175" cmpd="sng">
              <a:solidFill>
                <a:srgbClr val="5B616A"/>
              </a:solidFill>
              <a:round/>
              <a:headEnd/>
              <a:tailEnd/>
            </a:ln>
          </p:spPr>
          <p:txBody>
            <a:bodyPr/>
            <a:lstStyle/>
            <a:p>
              <a:endParaRPr lang="en-GB"/>
            </a:p>
          </p:txBody>
        </p:sp>
        <p:sp>
          <p:nvSpPr>
            <p:cNvPr id="279" name="Freeform 228">
              <a:extLst>
                <a:ext uri="{FF2B5EF4-FFF2-40B4-BE49-F238E27FC236}">
                  <a16:creationId xmlns:a16="http://schemas.microsoft.com/office/drawing/2014/main" id="{061DB044-7B3F-ACB0-F9D3-9222250B6F0F}"/>
                </a:ext>
              </a:extLst>
            </p:cNvPr>
            <p:cNvSpPr>
              <a:spLocks/>
            </p:cNvSpPr>
            <p:nvPr/>
          </p:nvSpPr>
          <p:spPr bwMode="auto">
            <a:xfrm>
              <a:off x="5812512" y="4112396"/>
              <a:ext cx="17675" cy="46596"/>
            </a:xfrm>
            <a:custGeom>
              <a:avLst/>
              <a:gdLst/>
              <a:ahLst/>
              <a:cxnLst>
                <a:cxn ang="0">
                  <a:pos x="4" y="3"/>
                </a:cxn>
                <a:cxn ang="0">
                  <a:pos x="4" y="11"/>
                </a:cxn>
                <a:cxn ang="0">
                  <a:pos x="0" y="15"/>
                </a:cxn>
                <a:cxn ang="0">
                  <a:pos x="0" y="13"/>
                </a:cxn>
                <a:cxn ang="0">
                  <a:pos x="1" y="8"/>
                </a:cxn>
                <a:cxn ang="0">
                  <a:pos x="0" y="8"/>
                </a:cxn>
                <a:cxn ang="0">
                  <a:pos x="1" y="8"/>
                </a:cxn>
                <a:cxn ang="0">
                  <a:pos x="1" y="2"/>
                </a:cxn>
                <a:cxn ang="0">
                  <a:pos x="4" y="3"/>
                </a:cxn>
              </a:cxnLst>
              <a:rect l="0" t="0" r="r" b="b"/>
              <a:pathLst>
                <a:path w="6" h="15">
                  <a:moveTo>
                    <a:pt x="4" y="3"/>
                  </a:moveTo>
                  <a:cubicBezTo>
                    <a:pt x="4" y="5"/>
                    <a:pt x="6" y="10"/>
                    <a:pt x="4" y="11"/>
                  </a:cubicBezTo>
                  <a:cubicBezTo>
                    <a:pt x="3" y="13"/>
                    <a:pt x="3" y="15"/>
                    <a:pt x="0" y="15"/>
                  </a:cubicBezTo>
                  <a:cubicBezTo>
                    <a:pt x="0" y="13"/>
                    <a:pt x="0" y="13"/>
                    <a:pt x="0" y="13"/>
                  </a:cubicBezTo>
                  <a:cubicBezTo>
                    <a:pt x="0" y="11"/>
                    <a:pt x="3" y="10"/>
                    <a:pt x="1" y="8"/>
                  </a:cubicBezTo>
                  <a:cubicBezTo>
                    <a:pt x="1" y="8"/>
                    <a:pt x="0" y="10"/>
                    <a:pt x="0" y="8"/>
                  </a:cubicBezTo>
                  <a:cubicBezTo>
                    <a:pt x="1" y="8"/>
                    <a:pt x="1" y="8"/>
                    <a:pt x="1" y="8"/>
                  </a:cubicBezTo>
                  <a:cubicBezTo>
                    <a:pt x="1" y="6"/>
                    <a:pt x="0" y="3"/>
                    <a:pt x="1" y="2"/>
                  </a:cubicBezTo>
                  <a:cubicBezTo>
                    <a:pt x="3" y="0"/>
                    <a:pt x="4" y="3"/>
                    <a:pt x="4" y="3"/>
                  </a:cubicBezTo>
                </a:path>
              </a:pathLst>
            </a:custGeom>
            <a:grpFill/>
            <a:ln w="3175" cmpd="sng">
              <a:solidFill>
                <a:srgbClr val="5B616A"/>
              </a:solidFill>
              <a:round/>
              <a:headEnd/>
              <a:tailEnd/>
            </a:ln>
          </p:spPr>
          <p:txBody>
            <a:bodyPr/>
            <a:lstStyle/>
            <a:p>
              <a:endParaRPr lang="en-GB"/>
            </a:p>
          </p:txBody>
        </p:sp>
        <p:sp>
          <p:nvSpPr>
            <p:cNvPr id="280" name="Freeform 229">
              <a:extLst>
                <a:ext uri="{FF2B5EF4-FFF2-40B4-BE49-F238E27FC236}">
                  <a16:creationId xmlns:a16="http://schemas.microsoft.com/office/drawing/2014/main" id="{ABCD5D9B-BC90-1969-BDF2-72C21FF2DFF4}"/>
                </a:ext>
              </a:extLst>
            </p:cNvPr>
            <p:cNvSpPr>
              <a:spLocks/>
            </p:cNvSpPr>
            <p:nvPr/>
          </p:nvSpPr>
          <p:spPr bwMode="auto">
            <a:xfrm>
              <a:off x="5799657" y="4088294"/>
              <a:ext cx="30529" cy="126933"/>
            </a:xfrm>
            <a:custGeom>
              <a:avLst/>
              <a:gdLst/>
              <a:ahLst/>
              <a:cxnLst>
                <a:cxn ang="0">
                  <a:pos x="9" y="11"/>
                </a:cxn>
                <a:cxn ang="0">
                  <a:pos x="9" y="10"/>
                </a:cxn>
                <a:cxn ang="0">
                  <a:pos x="10" y="7"/>
                </a:cxn>
                <a:cxn ang="0">
                  <a:pos x="10" y="5"/>
                </a:cxn>
                <a:cxn ang="0">
                  <a:pos x="10" y="2"/>
                </a:cxn>
                <a:cxn ang="0">
                  <a:pos x="10" y="2"/>
                </a:cxn>
                <a:cxn ang="0">
                  <a:pos x="10" y="2"/>
                </a:cxn>
                <a:cxn ang="0">
                  <a:pos x="9" y="2"/>
                </a:cxn>
                <a:cxn ang="0">
                  <a:pos x="9" y="4"/>
                </a:cxn>
                <a:cxn ang="0">
                  <a:pos x="6" y="4"/>
                </a:cxn>
                <a:cxn ang="0">
                  <a:pos x="1" y="19"/>
                </a:cxn>
                <a:cxn ang="0">
                  <a:pos x="0" y="22"/>
                </a:cxn>
                <a:cxn ang="0">
                  <a:pos x="0" y="24"/>
                </a:cxn>
                <a:cxn ang="0">
                  <a:pos x="4" y="41"/>
                </a:cxn>
                <a:cxn ang="0">
                  <a:pos x="4" y="41"/>
                </a:cxn>
                <a:cxn ang="0">
                  <a:pos x="6" y="34"/>
                </a:cxn>
                <a:cxn ang="0">
                  <a:pos x="9" y="24"/>
                </a:cxn>
                <a:cxn ang="0">
                  <a:pos x="9" y="19"/>
                </a:cxn>
                <a:cxn ang="0">
                  <a:pos x="4" y="22"/>
                </a:cxn>
                <a:cxn ang="0">
                  <a:pos x="4" y="21"/>
                </a:cxn>
                <a:cxn ang="0">
                  <a:pos x="6" y="16"/>
                </a:cxn>
                <a:cxn ang="0">
                  <a:pos x="4" y="16"/>
                </a:cxn>
                <a:cxn ang="0">
                  <a:pos x="6" y="16"/>
                </a:cxn>
                <a:cxn ang="0">
                  <a:pos x="6" y="10"/>
                </a:cxn>
                <a:cxn ang="0">
                  <a:pos x="9" y="11"/>
                </a:cxn>
              </a:cxnLst>
              <a:rect l="0" t="0" r="r" b="b"/>
              <a:pathLst>
                <a:path w="10" h="41">
                  <a:moveTo>
                    <a:pt x="9" y="11"/>
                  </a:moveTo>
                  <a:cubicBezTo>
                    <a:pt x="9" y="10"/>
                    <a:pt x="9" y="10"/>
                    <a:pt x="9" y="10"/>
                  </a:cubicBezTo>
                  <a:cubicBezTo>
                    <a:pt x="9" y="8"/>
                    <a:pt x="9" y="7"/>
                    <a:pt x="10" y="7"/>
                  </a:cubicBezTo>
                  <a:cubicBezTo>
                    <a:pt x="10" y="7"/>
                    <a:pt x="10" y="7"/>
                    <a:pt x="10" y="5"/>
                  </a:cubicBezTo>
                  <a:cubicBezTo>
                    <a:pt x="10" y="5"/>
                    <a:pt x="10" y="4"/>
                    <a:pt x="10" y="2"/>
                  </a:cubicBezTo>
                  <a:cubicBezTo>
                    <a:pt x="10" y="2"/>
                    <a:pt x="10" y="2"/>
                    <a:pt x="10" y="2"/>
                  </a:cubicBezTo>
                  <a:cubicBezTo>
                    <a:pt x="10" y="2"/>
                    <a:pt x="10" y="2"/>
                    <a:pt x="10" y="2"/>
                  </a:cubicBezTo>
                  <a:cubicBezTo>
                    <a:pt x="9" y="2"/>
                    <a:pt x="9" y="0"/>
                    <a:pt x="9" y="2"/>
                  </a:cubicBezTo>
                  <a:cubicBezTo>
                    <a:pt x="9" y="4"/>
                    <a:pt x="9" y="4"/>
                    <a:pt x="9" y="4"/>
                  </a:cubicBezTo>
                  <a:cubicBezTo>
                    <a:pt x="9" y="4"/>
                    <a:pt x="7" y="4"/>
                    <a:pt x="6" y="4"/>
                  </a:cubicBezTo>
                  <a:cubicBezTo>
                    <a:pt x="4" y="7"/>
                    <a:pt x="3" y="17"/>
                    <a:pt x="1" y="19"/>
                  </a:cubicBezTo>
                  <a:cubicBezTo>
                    <a:pt x="3" y="19"/>
                    <a:pt x="0" y="22"/>
                    <a:pt x="0" y="22"/>
                  </a:cubicBezTo>
                  <a:cubicBezTo>
                    <a:pt x="0" y="24"/>
                    <a:pt x="0" y="24"/>
                    <a:pt x="0" y="24"/>
                  </a:cubicBezTo>
                  <a:cubicBezTo>
                    <a:pt x="1" y="28"/>
                    <a:pt x="3" y="34"/>
                    <a:pt x="4" y="41"/>
                  </a:cubicBezTo>
                  <a:cubicBezTo>
                    <a:pt x="4" y="41"/>
                    <a:pt x="4" y="41"/>
                    <a:pt x="4" y="41"/>
                  </a:cubicBezTo>
                  <a:cubicBezTo>
                    <a:pt x="4" y="41"/>
                    <a:pt x="6" y="36"/>
                    <a:pt x="6" y="34"/>
                  </a:cubicBezTo>
                  <a:cubicBezTo>
                    <a:pt x="6" y="30"/>
                    <a:pt x="9" y="25"/>
                    <a:pt x="9" y="24"/>
                  </a:cubicBezTo>
                  <a:cubicBezTo>
                    <a:pt x="9" y="22"/>
                    <a:pt x="9" y="21"/>
                    <a:pt x="9" y="19"/>
                  </a:cubicBezTo>
                  <a:cubicBezTo>
                    <a:pt x="7" y="21"/>
                    <a:pt x="7" y="22"/>
                    <a:pt x="4" y="22"/>
                  </a:cubicBezTo>
                  <a:cubicBezTo>
                    <a:pt x="4" y="21"/>
                    <a:pt x="4" y="21"/>
                    <a:pt x="4" y="21"/>
                  </a:cubicBezTo>
                  <a:cubicBezTo>
                    <a:pt x="4" y="19"/>
                    <a:pt x="7" y="17"/>
                    <a:pt x="6" y="16"/>
                  </a:cubicBezTo>
                  <a:cubicBezTo>
                    <a:pt x="6" y="16"/>
                    <a:pt x="4" y="17"/>
                    <a:pt x="4" y="16"/>
                  </a:cubicBezTo>
                  <a:cubicBezTo>
                    <a:pt x="6" y="16"/>
                    <a:pt x="6" y="16"/>
                    <a:pt x="6" y="16"/>
                  </a:cubicBezTo>
                  <a:cubicBezTo>
                    <a:pt x="6" y="14"/>
                    <a:pt x="4" y="11"/>
                    <a:pt x="6" y="10"/>
                  </a:cubicBezTo>
                  <a:cubicBezTo>
                    <a:pt x="7" y="8"/>
                    <a:pt x="9" y="11"/>
                    <a:pt x="9" y="11"/>
                  </a:cubicBezTo>
                </a:path>
              </a:pathLst>
            </a:custGeom>
            <a:grpFill/>
            <a:ln w="3175" cmpd="sng">
              <a:solidFill>
                <a:srgbClr val="5B616A"/>
              </a:solidFill>
              <a:round/>
              <a:headEnd/>
              <a:tailEnd/>
            </a:ln>
          </p:spPr>
          <p:txBody>
            <a:bodyPr/>
            <a:lstStyle/>
            <a:p>
              <a:endParaRPr lang="en-GB"/>
            </a:p>
          </p:txBody>
        </p:sp>
        <p:sp>
          <p:nvSpPr>
            <p:cNvPr id="281" name="Freeform 230">
              <a:extLst>
                <a:ext uri="{FF2B5EF4-FFF2-40B4-BE49-F238E27FC236}">
                  <a16:creationId xmlns:a16="http://schemas.microsoft.com/office/drawing/2014/main" id="{57D97AB7-3CA1-B9E3-FA54-68CC1E9FAE3E}"/>
                </a:ext>
              </a:extLst>
            </p:cNvPr>
            <p:cNvSpPr>
              <a:spLocks/>
            </p:cNvSpPr>
            <p:nvPr/>
          </p:nvSpPr>
          <p:spPr bwMode="auto">
            <a:xfrm>
              <a:off x="5793230" y="4147744"/>
              <a:ext cx="12854" cy="14460"/>
            </a:xfrm>
            <a:custGeom>
              <a:avLst/>
              <a:gdLst/>
              <a:ahLst/>
              <a:cxnLst>
                <a:cxn ang="0">
                  <a:pos x="3" y="0"/>
                </a:cxn>
                <a:cxn ang="0">
                  <a:pos x="0" y="3"/>
                </a:cxn>
                <a:cxn ang="0">
                  <a:pos x="1" y="5"/>
                </a:cxn>
                <a:cxn ang="0">
                  <a:pos x="1" y="3"/>
                </a:cxn>
                <a:cxn ang="0">
                  <a:pos x="3" y="0"/>
                </a:cxn>
              </a:cxnLst>
              <a:rect l="0" t="0" r="r" b="b"/>
              <a:pathLst>
                <a:path w="4" h="5">
                  <a:moveTo>
                    <a:pt x="3" y="0"/>
                  </a:moveTo>
                  <a:cubicBezTo>
                    <a:pt x="1" y="1"/>
                    <a:pt x="1" y="1"/>
                    <a:pt x="0" y="3"/>
                  </a:cubicBezTo>
                  <a:cubicBezTo>
                    <a:pt x="0" y="3"/>
                    <a:pt x="0" y="5"/>
                    <a:pt x="1" y="5"/>
                  </a:cubicBezTo>
                  <a:cubicBezTo>
                    <a:pt x="1" y="3"/>
                    <a:pt x="1" y="3"/>
                    <a:pt x="1" y="3"/>
                  </a:cubicBezTo>
                  <a:cubicBezTo>
                    <a:pt x="1" y="3"/>
                    <a:pt x="4" y="0"/>
                    <a:pt x="3" y="0"/>
                  </a:cubicBezTo>
                </a:path>
              </a:pathLst>
            </a:custGeom>
            <a:grpFill/>
            <a:ln w="3175" cmpd="sng">
              <a:solidFill>
                <a:srgbClr val="5B616A"/>
              </a:solidFill>
              <a:round/>
              <a:headEnd/>
              <a:tailEnd/>
            </a:ln>
          </p:spPr>
          <p:txBody>
            <a:bodyPr/>
            <a:lstStyle/>
            <a:p>
              <a:endParaRPr lang="en-GB"/>
            </a:p>
          </p:txBody>
        </p:sp>
        <p:sp>
          <p:nvSpPr>
            <p:cNvPr id="282" name="Freeform 231">
              <a:extLst>
                <a:ext uri="{FF2B5EF4-FFF2-40B4-BE49-F238E27FC236}">
                  <a16:creationId xmlns:a16="http://schemas.microsoft.com/office/drawing/2014/main" id="{C2291C50-4856-36F9-85D7-EAE2ADDBA534}"/>
                </a:ext>
              </a:extLst>
            </p:cNvPr>
            <p:cNvSpPr>
              <a:spLocks noEditPoints="1"/>
            </p:cNvSpPr>
            <p:nvPr/>
          </p:nvSpPr>
          <p:spPr bwMode="auto">
            <a:xfrm>
              <a:off x="5434918" y="3797473"/>
              <a:ext cx="212095" cy="244227"/>
            </a:xfrm>
            <a:custGeom>
              <a:avLst/>
              <a:gdLst/>
              <a:ahLst/>
              <a:cxnLst>
                <a:cxn ang="0">
                  <a:pos x="32" y="6"/>
                </a:cxn>
                <a:cxn ang="0">
                  <a:pos x="44" y="6"/>
                </a:cxn>
                <a:cxn ang="0">
                  <a:pos x="54" y="8"/>
                </a:cxn>
                <a:cxn ang="0">
                  <a:pos x="41" y="11"/>
                </a:cxn>
                <a:cxn ang="0">
                  <a:pos x="36" y="19"/>
                </a:cxn>
                <a:cxn ang="0">
                  <a:pos x="32" y="20"/>
                </a:cxn>
                <a:cxn ang="0">
                  <a:pos x="25" y="15"/>
                </a:cxn>
                <a:cxn ang="0">
                  <a:pos x="27" y="28"/>
                </a:cxn>
                <a:cxn ang="0">
                  <a:pos x="32" y="39"/>
                </a:cxn>
                <a:cxn ang="0">
                  <a:pos x="32" y="43"/>
                </a:cxn>
                <a:cxn ang="0">
                  <a:pos x="30" y="50"/>
                </a:cxn>
                <a:cxn ang="0">
                  <a:pos x="29" y="60"/>
                </a:cxn>
                <a:cxn ang="0">
                  <a:pos x="19" y="56"/>
                </a:cxn>
                <a:cxn ang="0">
                  <a:pos x="12" y="45"/>
                </a:cxn>
                <a:cxn ang="0">
                  <a:pos x="21" y="40"/>
                </a:cxn>
                <a:cxn ang="0">
                  <a:pos x="22" y="39"/>
                </a:cxn>
                <a:cxn ang="0">
                  <a:pos x="9" y="36"/>
                </a:cxn>
                <a:cxn ang="0">
                  <a:pos x="4" y="25"/>
                </a:cxn>
                <a:cxn ang="0">
                  <a:pos x="9" y="19"/>
                </a:cxn>
                <a:cxn ang="0">
                  <a:pos x="21" y="8"/>
                </a:cxn>
                <a:cxn ang="0">
                  <a:pos x="7" y="43"/>
                </a:cxn>
                <a:cxn ang="0">
                  <a:pos x="7" y="39"/>
                </a:cxn>
                <a:cxn ang="0">
                  <a:pos x="27" y="60"/>
                </a:cxn>
                <a:cxn ang="0">
                  <a:pos x="41" y="74"/>
                </a:cxn>
                <a:cxn ang="0">
                  <a:pos x="47" y="73"/>
                </a:cxn>
                <a:cxn ang="0">
                  <a:pos x="33" y="68"/>
                </a:cxn>
                <a:cxn ang="0">
                  <a:pos x="68" y="60"/>
                </a:cxn>
                <a:cxn ang="0">
                  <a:pos x="68" y="60"/>
                </a:cxn>
                <a:cxn ang="0">
                  <a:pos x="50" y="39"/>
                </a:cxn>
                <a:cxn ang="0">
                  <a:pos x="53" y="28"/>
                </a:cxn>
                <a:cxn ang="0">
                  <a:pos x="54" y="31"/>
                </a:cxn>
                <a:cxn ang="0">
                  <a:pos x="41" y="12"/>
                </a:cxn>
                <a:cxn ang="0">
                  <a:pos x="38" y="43"/>
                </a:cxn>
                <a:cxn ang="0">
                  <a:pos x="30" y="33"/>
                </a:cxn>
                <a:cxn ang="0">
                  <a:pos x="47" y="53"/>
                </a:cxn>
                <a:cxn ang="0">
                  <a:pos x="60" y="71"/>
                </a:cxn>
                <a:cxn ang="0">
                  <a:pos x="4" y="28"/>
                </a:cxn>
                <a:cxn ang="0">
                  <a:pos x="4" y="28"/>
                </a:cxn>
                <a:cxn ang="0">
                  <a:pos x="45" y="22"/>
                </a:cxn>
                <a:cxn ang="0">
                  <a:pos x="48" y="20"/>
                </a:cxn>
                <a:cxn ang="0">
                  <a:pos x="44" y="54"/>
                </a:cxn>
                <a:cxn ang="0">
                  <a:pos x="38" y="57"/>
                </a:cxn>
                <a:cxn ang="0">
                  <a:pos x="38" y="48"/>
                </a:cxn>
                <a:cxn ang="0">
                  <a:pos x="38" y="51"/>
                </a:cxn>
                <a:cxn ang="0">
                  <a:pos x="50" y="48"/>
                </a:cxn>
                <a:cxn ang="0">
                  <a:pos x="7" y="37"/>
                </a:cxn>
                <a:cxn ang="0">
                  <a:pos x="41" y="34"/>
                </a:cxn>
                <a:cxn ang="0">
                  <a:pos x="42" y="48"/>
                </a:cxn>
                <a:cxn ang="0">
                  <a:pos x="42" y="48"/>
                </a:cxn>
              </a:cxnLst>
              <a:rect l="0" t="0" r="r" b="b"/>
              <a:pathLst>
                <a:path w="68" h="78">
                  <a:moveTo>
                    <a:pt x="21" y="8"/>
                  </a:moveTo>
                  <a:cubicBezTo>
                    <a:pt x="25" y="11"/>
                    <a:pt x="24" y="6"/>
                    <a:pt x="27" y="6"/>
                  </a:cubicBezTo>
                  <a:cubicBezTo>
                    <a:pt x="29" y="8"/>
                    <a:pt x="27" y="5"/>
                    <a:pt x="32" y="6"/>
                  </a:cubicBezTo>
                  <a:cubicBezTo>
                    <a:pt x="35" y="6"/>
                    <a:pt x="36" y="3"/>
                    <a:pt x="38" y="5"/>
                  </a:cubicBezTo>
                  <a:cubicBezTo>
                    <a:pt x="39" y="5"/>
                    <a:pt x="38" y="2"/>
                    <a:pt x="41" y="5"/>
                  </a:cubicBezTo>
                  <a:cubicBezTo>
                    <a:pt x="42" y="8"/>
                    <a:pt x="42" y="3"/>
                    <a:pt x="44" y="6"/>
                  </a:cubicBezTo>
                  <a:cubicBezTo>
                    <a:pt x="45" y="9"/>
                    <a:pt x="47" y="6"/>
                    <a:pt x="50" y="6"/>
                  </a:cubicBezTo>
                  <a:cubicBezTo>
                    <a:pt x="54" y="6"/>
                    <a:pt x="48" y="0"/>
                    <a:pt x="53" y="2"/>
                  </a:cubicBezTo>
                  <a:cubicBezTo>
                    <a:pt x="56" y="5"/>
                    <a:pt x="56" y="6"/>
                    <a:pt x="54" y="8"/>
                  </a:cubicBezTo>
                  <a:cubicBezTo>
                    <a:pt x="53" y="8"/>
                    <a:pt x="54" y="11"/>
                    <a:pt x="51" y="12"/>
                  </a:cubicBezTo>
                  <a:cubicBezTo>
                    <a:pt x="51" y="11"/>
                    <a:pt x="48" y="12"/>
                    <a:pt x="45" y="11"/>
                  </a:cubicBezTo>
                  <a:cubicBezTo>
                    <a:pt x="42" y="9"/>
                    <a:pt x="44" y="12"/>
                    <a:pt x="41" y="11"/>
                  </a:cubicBezTo>
                  <a:cubicBezTo>
                    <a:pt x="38" y="9"/>
                    <a:pt x="38" y="12"/>
                    <a:pt x="35" y="14"/>
                  </a:cubicBezTo>
                  <a:cubicBezTo>
                    <a:pt x="32" y="14"/>
                    <a:pt x="35" y="14"/>
                    <a:pt x="33" y="15"/>
                  </a:cubicBezTo>
                  <a:cubicBezTo>
                    <a:pt x="33" y="17"/>
                    <a:pt x="35" y="15"/>
                    <a:pt x="36" y="19"/>
                  </a:cubicBezTo>
                  <a:cubicBezTo>
                    <a:pt x="39" y="20"/>
                    <a:pt x="38" y="20"/>
                    <a:pt x="36" y="19"/>
                  </a:cubicBezTo>
                  <a:cubicBezTo>
                    <a:pt x="33" y="17"/>
                    <a:pt x="32" y="17"/>
                    <a:pt x="35" y="19"/>
                  </a:cubicBezTo>
                  <a:cubicBezTo>
                    <a:pt x="36" y="22"/>
                    <a:pt x="35" y="22"/>
                    <a:pt x="32" y="20"/>
                  </a:cubicBezTo>
                  <a:cubicBezTo>
                    <a:pt x="30" y="17"/>
                    <a:pt x="30" y="19"/>
                    <a:pt x="32" y="20"/>
                  </a:cubicBezTo>
                  <a:cubicBezTo>
                    <a:pt x="33" y="23"/>
                    <a:pt x="30" y="23"/>
                    <a:pt x="29" y="20"/>
                  </a:cubicBezTo>
                  <a:cubicBezTo>
                    <a:pt x="29" y="15"/>
                    <a:pt x="25" y="19"/>
                    <a:pt x="25" y="15"/>
                  </a:cubicBezTo>
                  <a:cubicBezTo>
                    <a:pt x="27" y="12"/>
                    <a:pt x="24" y="15"/>
                    <a:pt x="24" y="17"/>
                  </a:cubicBezTo>
                  <a:cubicBezTo>
                    <a:pt x="21" y="22"/>
                    <a:pt x="32" y="28"/>
                    <a:pt x="29" y="31"/>
                  </a:cubicBezTo>
                  <a:cubicBezTo>
                    <a:pt x="27" y="33"/>
                    <a:pt x="29" y="28"/>
                    <a:pt x="27" y="28"/>
                  </a:cubicBezTo>
                  <a:cubicBezTo>
                    <a:pt x="24" y="28"/>
                    <a:pt x="30" y="33"/>
                    <a:pt x="24" y="33"/>
                  </a:cubicBezTo>
                  <a:cubicBezTo>
                    <a:pt x="21" y="34"/>
                    <a:pt x="29" y="34"/>
                    <a:pt x="29" y="36"/>
                  </a:cubicBezTo>
                  <a:cubicBezTo>
                    <a:pt x="30" y="39"/>
                    <a:pt x="30" y="37"/>
                    <a:pt x="32" y="39"/>
                  </a:cubicBezTo>
                  <a:cubicBezTo>
                    <a:pt x="32" y="40"/>
                    <a:pt x="36" y="40"/>
                    <a:pt x="35" y="42"/>
                  </a:cubicBezTo>
                  <a:cubicBezTo>
                    <a:pt x="35" y="43"/>
                    <a:pt x="36" y="46"/>
                    <a:pt x="35" y="46"/>
                  </a:cubicBezTo>
                  <a:cubicBezTo>
                    <a:pt x="35" y="46"/>
                    <a:pt x="33" y="45"/>
                    <a:pt x="32" y="43"/>
                  </a:cubicBezTo>
                  <a:cubicBezTo>
                    <a:pt x="30" y="42"/>
                    <a:pt x="27" y="43"/>
                    <a:pt x="27" y="45"/>
                  </a:cubicBezTo>
                  <a:cubicBezTo>
                    <a:pt x="29" y="46"/>
                    <a:pt x="27" y="46"/>
                    <a:pt x="29" y="46"/>
                  </a:cubicBezTo>
                  <a:cubicBezTo>
                    <a:pt x="30" y="48"/>
                    <a:pt x="32" y="50"/>
                    <a:pt x="30" y="50"/>
                  </a:cubicBezTo>
                  <a:cubicBezTo>
                    <a:pt x="29" y="50"/>
                    <a:pt x="29" y="51"/>
                    <a:pt x="27" y="50"/>
                  </a:cubicBezTo>
                  <a:cubicBezTo>
                    <a:pt x="27" y="48"/>
                    <a:pt x="27" y="48"/>
                    <a:pt x="25" y="48"/>
                  </a:cubicBezTo>
                  <a:cubicBezTo>
                    <a:pt x="22" y="48"/>
                    <a:pt x="30" y="59"/>
                    <a:pt x="29" y="60"/>
                  </a:cubicBezTo>
                  <a:cubicBezTo>
                    <a:pt x="25" y="60"/>
                    <a:pt x="24" y="53"/>
                    <a:pt x="24" y="57"/>
                  </a:cubicBezTo>
                  <a:cubicBezTo>
                    <a:pt x="22" y="60"/>
                    <a:pt x="21" y="62"/>
                    <a:pt x="21" y="59"/>
                  </a:cubicBezTo>
                  <a:cubicBezTo>
                    <a:pt x="21" y="56"/>
                    <a:pt x="19" y="51"/>
                    <a:pt x="19" y="56"/>
                  </a:cubicBezTo>
                  <a:cubicBezTo>
                    <a:pt x="18" y="59"/>
                    <a:pt x="15" y="53"/>
                    <a:pt x="15" y="51"/>
                  </a:cubicBezTo>
                  <a:cubicBezTo>
                    <a:pt x="16" y="50"/>
                    <a:pt x="16" y="48"/>
                    <a:pt x="15" y="48"/>
                  </a:cubicBezTo>
                  <a:cubicBezTo>
                    <a:pt x="12" y="48"/>
                    <a:pt x="13" y="46"/>
                    <a:pt x="12" y="45"/>
                  </a:cubicBezTo>
                  <a:cubicBezTo>
                    <a:pt x="10" y="43"/>
                    <a:pt x="13" y="45"/>
                    <a:pt x="13" y="42"/>
                  </a:cubicBezTo>
                  <a:cubicBezTo>
                    <a:pt x="13" y="40"/>
                    <a:pt x="15" y="42"/>
                    <a:pt x="16" y="40"/>
                  </a:cubicBezTo>
                  <a:cubicBezTo>
                    <a:pt x="18" y="39"/>
                    <a:pt x="18" y="39"/>
                    <a:pt x="21" y="40"/>
                  </a:cubicBezTo>
                  <a:cubicBezTo>
                    <a:pt x="24" y="42"/>
                    <a:pt x="24" y="43"/>
                    <a:pt x="27" y="42"/>
                  </a:cubicBezTo>
                  <a:cubicBezTo>
                    <a:pt x="30" y="42"/>
                    <a:pt x="29" y="40"/>
                    <a:pt x="27" y="40"/>
                  </a:cubicBezTo>
                  <a:cubicBezTo>
                    <a:pt x="25" y="40"/>
                    <a:pt x="24" y="39"/>
                    <a:pt x="22" y="39"/>
                  </a:cubicBezTo>
                  <a:cubicBezTo>
                    <a:pt x="19" y="40"/>
                    <a:pt x="21" y="39"/>
                    <a:pt x="18" y="39"/>
                  </a:cubicBezTo>
                  <a:cubicBezTo>
                    <a:pt x="13" y="40"/>
                    <a:pt x="15" y="37"/>
                    <a:pt x="13" y="39"/>
                  </a:cubicBezTo>
                  <a:cubicBezTo>
                    <a:pt x="12" y="42"/>
                    <a:pt x="12" y="37"/>
                    <a:pt x="9" y="36"/>
                  </a:cubicBezTo>
                  <a:cubicBezTo>
                    <a:pt x="7" y="33"/>
                    <a:pt x="13" y="34"/>
                    <a:pt x="12" y="33"/>
                  </a:cubicBezTo>
                  <a:cubicBezTo>
                    <a:pt x="9" y="29"/>
                    <a:pt x="10" y="34"/>
                    <a:pt x="9" y="31"/>
                  </a:cubicBezTo>
                  <a:cubicBezTo>
                    <a:pt x="7" y="29"/>
                    <a:pt x="6" y="31"/>
                    <a:pt x="4" y="25"/>
                  </a:cubicBezTo>
                  <a:cubicBezTo>
                    <a:pt x="4" y="25"/>
                    <a:pt x="6" y="25"/>
                    <a:pt x="6" y="23"/>
                  </a:cubicBezTo>
                  <a:cubicBezTo>
                    <a:pt x="6" y="22"/>
                    <a:pt x="6" y="22"/>
                    <a:pt x="6" y="22"/>
                  </a:cubicBezTo>
                  <a:cubicBezTo>
                    <a:pt x="6" y="20"/>
                    <a:pt x="9" y="22"/>
                    <a:pt x="9" y="19"/>
                  </a:cubicBezTo>
                  <a:cubicBezTo>
                    <a:pt x="9" y="14"/>
                    <a:pt x="10" y="17"/>
                    <a:pt x="12" y="15"/>
                  </a:cubicBezTo>
                  <a:cubicBezTo>
                    <a:pt x="12" y="12"/>
                    <a:pt x="10" y="12"/>
                    <a:pt x="10" y="12"/>
                  </a:cubicBezTo>
                  <a:cubicBezTo>
                    <a:pt x="22" y="11"/>
                    <a:pt x="16" y="6"/>
                    <a:pt x="21" y="8"/>
                  </a:cubicBezTo>
                  <a:close/>
                  <a:moveTo>
                    <a:pt x="7" y="43"/>
                  </a:moveTo>
                  <a:cubicBezTo>
                    <a:pt x="9" y="43"/>
                    <a:pt x="12" y="46"/>
                    <a:pt x="10" y="46"/>
                  </a:cubicBezTo>
                  <a:cubicBezTo>
                    <a:pt x="9" y="46"/>
                    <a:pt x="7" y="45"/>
                    <a:pt x="7" y="43"/>
                  </a:cubicBezTo>
                  <a:close/>
                  <a:moveTo>
                    <a:pt x="9" y="42"/>
                  </a:moveTo>
                  <a:cubicBezTo>
                    <a:pt x="10" y="43"/>
                    <a:pt x="10" y="42"/>
                    <a:pt x="9" y="40"/>
                  </a:cubicBezTo>
                  <a:cubicBezTo>
                    <a:pt x="7" y="40"/>
                    <a:pt x="7" y="37"/>
                    <a:pt x="7" y="39"/>
                  </a:cubicBezTo>
                  <a:cubicBezTo>
                    <a:pt x="7" y="40"/>
                    <a:pt x="6" y="39"/>
                    <a:pt x="6" y="40"/>
                  </a:cubicBezTo>
                  <a:cubicBezTo>
                    <a:pt x="6" y="42"/>
                    <a:pt x="7" y="42"/>
                    <a:pt x="9" y="42"/>
                  </a:cubicBezTo>
                  <a:close/>
                  <a:moveTo>
                    <a:pt x="27" y="60"/>
                  </a:moveTo>
                  <a:cubicBezTo>
                    <a:pt x="29" y="62"/>
                    <a:pt x="27" y="65"/>
                    <a:pt x="27" y="64"/>
                  </a:cubicBezTo>
                  <a:cubicBezTo>
                    <a:pt x="25" y="62"/>
                    <a:pt x="25" y="60"/>
                    <a:pt x="27" y="60"/>
                  </a:cubicBezTo>
                  <a:close/>
                  <a:moveTo>
                    <a:pt x="41" y="74"/>
                  </a:moveTo>
                  <a:cubicBezTo>
                    <a:pt x="42" y="78"/>
                    <a:pt x="45" y="76"/>
                    <a:pt x="50" y="76"/>
                  </a:cubicBezTo>
                  <a:cubicBezTo>
                    <a:pt x="54" y="76"/>
                    <a:pt x="54" y="71"/>
                    <a:pt x="50" y="73"/>
                  </a:cubicBezTo>
                  <a:cubicBezTo>
                    <a:pt x="47" y="76"/>
                    <a:pt x="50" y="71"/>
                    <a:pt x="47" y="73"/>
                  </a:cubicBezTo>
                  <a:cubicBezTo>
                    <a:pt x="44" y="73"/>
                    <a:pt x="44" y="70"/>
                    <a:pt x="39" y="71"/>
                  </a:cubicBezTo>
                  <a:cubicBezTo>
                    <a:pt x="36" y="73"/>
                    <a:pt x="36" y="68"/>
                    <a:pt x="35" y="70"/>
                  </a:cubicBezTo>
                  <a:cubicBezTo>
                    <a:pt x="33" y="70"/>
                    <a:pt x="33" y="68"/>
                    <a:pt x="33" y="68"/>
                  </a:cubicBezTo>
                  <a:cubicBezTo>
                    <a:pt x="32" y="70"/>
                    <a:pt x="32" y="70"/>
                    <a:pt x="32" y="71"/>
                  </a:cubicBezTo>
                  <a:cubicBezTo>
                    <a:pt x="32" y="74"/>
                    <a:pt x="36" y="71"/>
                    <a:pt x="41" y="74"/>
                  </a:cubicBezTo>
                  <a:close/>
                  <a:moveTo>
                    <a:pt x="68" y="60"/>
                  </a:moveTo>
                  <a:cubicBezTo>
                    <a:pt x="68" y="59"/>
                    <a:pt x="63" y="62"/>
                    <a:pt x="63" y="64"/>
                  </a:cubicBezTo>
                  <a:cubicBezTo>
                    <a:pt x="65" y="64"/>
                    <a:pt x="63" y="65"/>
                    <a:pt x="65" y="67"/>
                  </a:cubicBezTo>
                  <a:cubicBezTo>
                    <a:pt x="67" y="67"/>
                    <a:pt x="68" y="60"/>
                    <a:pt x="68" y="60"/>
                  </a:cubicBezTo>
                  <a:close/>
                  <a:moveTo>
                    <a:pt x="50" y="37"/>
                  </a:moveTo>
                  <a:cubicBezTo>
                    <a:pt x="51" y="36"/>
                    <a:pt x="53" y="40"/>
                    <a:pt x="50" y="42"/>
                  </a:cubicBezTo>
                  <a:cubicBezTo>
                    <a:pt x="48" y="42"/>
                    <a:pt x="51" y="39"/>
                    <a:pt x="50" y="39"/>
                  </a:cubicBezTo>
                  <a:cubicBezTo>
                    <a:pt x="50" y="37"/>
                    <a:pt x="48" y="37"/>
                    <a:pt x="50" y="37"/>
                  </a:cubicBezTo>
                  <a:close/>
                  <a:moveTo>
                    <a:pt x="54" y="31"/>
                  </a:moveTo>
                  <a:cubicBezTo>
                    <a:pt x="53" y="28"/>
                    <a:pt x="54" y="29"/>
                    <a:pt x="53" y="28"/>
                  </a:cubicBezTo>
                  <a:cubicBezTo>
                    <a:pt x="53" y="28"/>
                    <a:pt x="51" y="28"/>
                    <a:pt x="50" y="29"/>
                  </a:cubicBezTo>
                  <a:cubicBezTo>
                    <a:pt x="48" y="29"/>
                    <a:pt x="50" y="31"/>
                    <a:pt x="53" y="33"/>
                  </a:cubicBezTo>
                  <a:cubicBezTo>
                    <a:pt x="54" y="33"/>
                    <a:pt x="56" y="33"/>
                    <a:pt x="54" y="31"/>
                  </a:cubicBezTo>
                  <a:close/>
                  <a:moveTo>
                    <a:pt x="41" y="12"/>
                  </a:moveTo>
                  <a:cubicBezTo>
                    <a:pt x="41" y="12"/>
                    <a:pt x="41" y="15"/>
                    <a:pt x="39" y="14"/>
                  </a:cubicBezTo>
                  <a:cubicBezTo>
                    <a:pt x="38" y="14"/>
                    <a:pt x="39" y="12"/>
                    <a:pt x="41" y="12"/>
                  </a:cubicBezTo>
                  <a:close/>
                  <a:moveTo>
                    <a:pt x="30" y="36"/>
                  </a:moveTo>
                  <a:cubicBezTo>
                    <a:pt x="33" y="37"/>
                    <a:pt x="32" y="39"/>
                    <a:pt x="33" y="39"/>
                  </a:cubicBezTo>
                  <a:cubicBezTo>
                    <a:pt x="36" y="39"/>
                    <a:pt x="36" y="43"/>
                    <a:pt x="38" y="43"/>
                  </a:cubicBezTo>
                  <a:cubicBezTo>
                    <a:pt x="39" y="45"/>
                    <a:pt x="39" y="42"/>
                    <a:pt x="38" y="42"/>
                  </a:cubicBezTo>
                  <a:cubicBezTo>
                    <a:pt x="36" y="40"/>
                    <a:pt x="36" y="39"/>
                    <a:pt x="36" y="37"/>
                  </a:cubicBezTo>
                  <a:cubicBezTo>
                    <a:pt x="36" y="34"/>
                    <a:pt x="35" y="37"/>
                    <a:pt x="30" y="33"/>
                  </a:cubicBezTo>
                  <a:cubicBezTo>
                    <a:pt x="29" y="31"/>
                    <a:pt x="25" y="33"/>
                    <a:pt x="25" y="34"/>
                  </a:cubicBezTo>
                  <a:cubicBezTo>
                    <a:pt x="27" y="34"/>
                    <a:pt x="29" y="34"/>
                    <a:pt x="30" y="36"/>
                  </a:cubicBezTo>
                  <a:close/>
                  <a:moveTo>
                    <a:pt x="47" y="53"/>
                  </a:moveTo>
                  <a:cubicBezTo>
                    <a:pt x="48" y="51"/>
                    <a:pt x="48" y="56"/>
                    <a:pt x="47" y="54"/>
                  </a:cubicBezTo>
                  <a:cubicBezTo>
                    <a:pt x="45" y="54"/>
                    <a:pt x="45" y="53"/>
                    <a:pt x="47" y="53"/>
                  </a:cubicBezTo>
                  <a:close/>
                  <a:moveTo>
                    <a:pt x="60" y="71"/>
                  </a:moveTo>
                  <a:cubicBezTo>
                    <a:pt x="59" y="71"/>
                    <a:pt x="59" y="67"/>
                    <a:pt x="60" y="68"/>
                  </a:cubicBezTo>
                  <a:cubicBezTo>
                    <a:pt x="60" y="70"/>
                    <a:pt x="60" y="71"/>
                    <a:pt x="60" y="71"/>
                  </a:cubicBezTo>
                  <a:close/>
                  <a:moveTo>
                    <a:pt x="4" y="28"/>
                  </a:moveTo>
                  <a:cubicBezTo>
                    <a:pt x="1" y="25"/>
                    <a:pt x="1" y="25"/>
                    <a:pt x="1" y="25"/>
                  </a:cubicBezTo>
                  <a:cubicBezTo>
                    <a:pt x="3" y="23"/>
                    <a:pt x="1" y="23"/>
                    <a:pt x="0" y="23"/>
                  </a:cubicBezTo>
                  <a:cubicBezTo>
                    <a:pt x="0" y="25"/>
                    <a:pt x="1" y="28"/>
                    <a:pt x="4" y="28"/>
                  </a:cubicBezTo>
                  <a:close/>
                  <a:moveTo>
                    <a:pt x="44" y="23"/>
                  </a:moveTo>
                  <a:cubicBezTo>
                    <a:pt x="45" y="22"/>
                    <a:pt x="45" y="25"/>
                    <a:pt x="45" y="23"/>
                  </a:cubicBezTo>
                  <a:cubicBezTo>
                    <a:pt x="45" y="22"/>
                    <a:pt x="47" y="20"/>
                    <a:pt x="45" y="22"/>
                  </a:cubicBezTo>
                  <a:cubicBezTo>
                    <a:pt x="45" y="22"/>
                    <a:pt x="42" y="20"/>
                    <a:pt x="42" y="22"/>
                  </a:cubicBezTo>
                  <a:cubicBezTo>
                    <a:pt x="42" y="23"/>
                    <a:pt x="44" y="23"/>
                    <a:pt x="44" y="23"/>
                  </a:cubicBezTo>
                  <a:close/>
                  <a:moveTo>
                    <a:pt x="48" y="20"/>
                  </a:moveTo>
                  <a:cubicBezTo>
                    <a:pt x="48" y="17"/>
                    <a:pt x="51" y="19"/>
                    <a:pt x="50" y="20"/>
                  </a:cubicBezTo>
                  <a:cubicBezTo>
                    <a:pt x="48" y="20"/>
                    <a:pt x="48" y="20"/>
                    <a:pt x="48" y="20"/>
                  </a:cubicBezTo>
                  <a:close/>
                  <a:moveTo>
                    <a:pt x="44" y="54"/>
                  </a:moveTo>
                  <a:cubicBezTo>
                    <a:pt x="42" y="53"/>
                    <a:pt x="44" y="51"/>
                    <a:pt x="45" y="53"/>
                  </a:cubicBezTo>
                  <a:cubicBezTo>
                    <a:pt x="44" y="54"/>
                    <a:pt x="44" y="54"/>
                    <a:pt x="44" y="54"/>
                  </a:cubicBezTo>
                  <a:close/>
                  <a:moveTo>
                    <a:pt x="38" y="57"/>
                  </a:moveTo>
                  <a:cubicBezTo>
                    <a:pt x="36" y="57"/>
                    <a:pt x="38" y="59"/>
                    <a:pt x="39" y="57"/>
                  </a:cubicBezTo>
                  <a:cubicBezTo>
                    <a:pt x="39" y="56"/>
                    <a:pt x="39" y="56"/>
                    <a:pt x="38" y="57"/>
                  </a:cubicBezTo>
                  <a:close/>
                  <a:moveTo>
                    <a:pt x="38" y="48"/>
                  </a:moveTo>
                  <a:cubicBezTo>
                    <a:pt x="36" y="48"/>
                    <a:pt x="38" y="46"/>
                    <a:pt x="38" y="46"/>
                  </a:cubicBezTo>
                  <a:cubicBezTo>
                    <a:pt x="38" y="48"/>
                    <a:pt x="38" y="48"/>
                    <a:pt x="38" y="48"/>
                  </a:cubicBezTo>
                  <a:close/>
                  <a:moveTo>
                    <a:pt x="38" y="51"/>
                  </a:moveTo>
                  <a:cubicBezTo>
                    <a:pt x="36" y="51"/>
                    <a:pt x="38" y="48"/>
                    <a:pt x="38" y="50"/>
                  </a:cubicBezTo>
                  <a:cubicBezTo>
                    <a:pt x="39" y="50"/>
                    <a:pt x="39" y="51"/>
                    <a:pt x="38" y="51"/>
                  </a:cubicBezTo>
                  <a:close/>
                  <a:moveTo>
                    <a:pt x="50" y="48"/>
                  </a:moveTo>
                  <a:cubicBezTo>
                    <a:pt x="50" y="46"/>
                    <a:pt x="53" y="46"/>
                    <a:pt x="53" y="46"/>
                  </a:cubicBezTo>
                  <a:cubicBezTo>
                    <a:pt x="53" y="46"/>
                    <a:pt x="50" y="50"/>
                    <a:pt x="50" y="48"/>
                  </a:cubicBezTo>
                  <a:close/>
                  <a:moveTo>
                    <a:pt x="7" y="37"/>
                  </a:moveTo>
                  <a:cubicBezTo>
                    <a:pt x="6" y="37"/>
                    <a:pt x="7" y="34"/>
                    <a:pt x="9" y="34"/>
                  </a:cubicBezTo>
                  <a:cubicBezTo>
                    <a:pt x="9" y="36"/>
                    <a:pt x="9" y="37"/>
                    <a:pt x="7" y="37"/>
                  </a:cubicBezTo>
                  <a:close/>
                  <a:moveTo>
                    <a:pt x="41" y="34"/>
                  </a:moveTo>
                  <a:cubicBezTo>
                    <a:pt x="39" y="34"/>
                    <a:pt x="39" y="33"/>
                    <a:pt x="39" y="33"/>
                  </a:cubicBezTo>
                  <a:cubicBezTo>
                    <a:pt x="39" y="31"/>
                    <a:pt x="41" y="34"/>
                    <a:pt x="41" y="34"/>
                  </a:cubicBezTo>
                  <a:close/>
                  <a:moveTo>
                    <a:pt x="42" y="48"/>
                  </a:moveTo>
                  <a:cubicBezTo>
                    <a:pt x="44" y="50"/>
                    <a:pt x="45" y="48"/>
                    <a:pt x="44" y="46"/>
                  </a:cubicBezTo>
                  <a:cubicBezTo>
                    <a:pt x="42" y="46"/>
                    <a:pt x="41" y="42"/>
                    <a:pt x="41" y="43"/>
                  </a:cubicBezTo>
                  <a:cubicBezTo>
                    <a:pt x="39" y="45"/>
                    <a:pt x="42" y="45"/>
                    <a:pt x="42" y="48"/>
                  </a:cubicBezTo>
                  <a:close/>
                </a:path>
              </a:pathLst>
            </a:custGeom>
            <a:grpFill/>
            <a:ln w="3175" cmpd="sng">
              <a:solidFill>
                <a:srgbClr val="5B616A"/>
              </a:solidFill>
              <a:round/>
              <a:headEnd/>
              <a:tailEnd/>
            </a:ln>
          </p:spPr>
          <p:txBody>
            <a:bodyPr/>
            <a:lstStyle/>
            <a:p>
              <a:endParaRPr lang="en-GB"/>
            </a:p>
          </p:txBody>
        </p:sp>
        <p:sp>
          <p:nvSpPr>
            <p:cNvPr id="283" name="Freeform 236">
              <a:extLst>
                <a:ext uri="{FF2B5EF4-FFF2-40B4-BE49-F238E27FC236}">
                  <a16:creationId xmlns:a16="http://schemas.microsoft.com/office/drawing/2014/main" id="{7959061A-78CC-0EA1-0A22-60E928808CC9}"/>
                </a:ext>
              </a:extLst>
            </p:cNvPr>
            <p:cNvSpPr>
              <a:spLocks noEditPoints="1"/>
            </p:cNvSpPr>
            <p:nvPr/>
          </p:nvSpPr>
          <p:spPr bwMode="auto">
            <a:xfrm>
              <a:off x="8008981" y="3667325"/>
              <a:ext cx="546306" cy="719825"/>
            </a:xfrm>
            <a:custGeom>
              <a:avLst/>
              <a:gdLst/>
              <a:ahLst/>
              <a:cxnLst>
                <a:cxn ang="0">
                  <a:pos x="53" y="168"/>
                </a:cxn>
                <a:cxn ang="0">
                  <a:pos x="39" y="142"/>
                </a:cxn>
                <a:cxn ang="0">
                  <a:pos x="49" y="146"/>
                </a:cxn>
                <a:cxn ang="0">
                  <a:pos x="102" y="123"/>
                </a:cxn>
                <a:cxn ang="0">
                  <a:pos x="111" y="122"/>
                </a:cxn>
                <a:cxn ang="0">
                  <a:pos x="122" y="118"/>
                </a:cxn>
                <a:cxn ang="0">
                  <a:pos x="128" y="112"/>
                </a:cxn>
                <a:cxn ang="0">
                  <a:pos x="134" y="107"/>
                </a:cxn>
                <a:cxn ang="0">
                  <a:pos x="142" y="75"/>
                </a:cxn>
                <a:cxn ang="0">
                  <a:pos x="137" y="47"/>
                </a:cxn>
                <a:cxn ang="0">
                  <a:pos x="134" y="53"/>
                </a:cxn>
                <a:cxn ang="0">
                  <a:pos x="126" y="64"/>
                </a:cxn>
                <a:cxn ang="0">
                  <a:pos x="107" y="98"/>
                </a:cxn>
                <a:cxn ang="0">
                  <a:pos x="102" y="95"/>
                </a:cxn>
                <a:cxn ang="0">
                  <a:pos x="90" y="109"/>
                </a:cxn>
                <a:cxn ang="0">
                  <a:pos x="61" y="123"/>
                </a:cxn>
                <a:cxn ang="0">
                  <a:pos x="67" y="125"/>
                </a:cxn>
                <a:cxn ang="0">
                  <a:pos x="87" y="122"/>
                </a:cxn>
                <a:cxn ang="0">
                  <a:pos x="90" y="131"/>
                </a:cxn>
                <a:cxn ang="0">
                  <a:pos x="52" y="140"/>
                </a:cxn>
                <a:cxn ang="0">
                  <a:pos x="52" y="154"/>
                </a:cxn>
                <a:cxn ang="0">
                  <a:pos x="58" y="156"/>
                </a:cxn>
                <a:cxn ang="0">
                  <a:pos x="62" y="137"/>
                </a:cxn>
                <a:cxn ang="0">
                  <a:pos x="53" y="131"/>
                </a:cxn>
                <a:cxn ang="0">
                  <a:pos x="46" y="137"/>
                </a:cxn>
                <a:cxn ang="0">
                  <a:pos x="52" y="143"/>
                </a:cxn>
                <a:cxn ang="0">
                  <a:pos x="82" y="136"/>
                </a:cxn>
                <a:cxn ang="0">
                  <a:pos x="79" y="126"/>
                </a:cxn>
                <a:cxn ang="0">
                  <a:pos x="70" y="131"/>
                </a:cxn>
                <a:cxn ang="0">
                  <a:pos x="71" y="142"/>
                </a:cxn>
                <a:cxn ang="0">
                  <a:pos x="117" y="86"/>
                </a:cxn>
                <a:cxn ang="0">
                  <a:pos x="137" y="44"/>
                </a:cxn>
                <a:cxn ang="0">
                  <a:pos x="152" y="40"/>
                </a:cxn>
                <a:cxn ang="0">
                  <a:pos x="175" y="25"/>
                </a:cxn>
                <a:cxn ang="0">
                  <a:pos x="164" y="19"/>
                </a:cxn>
                <a:cxn ang="0">
                  <a:pos x="142" y="6"/>
                </a:cxn>
                <a:cxn ang="0">
                  <a:pos x="135" y="28"/>
                </a:cxn>
                <a:cxn ang="0">
                  <a:pos x="129" y="48"/>
                </a:cxn>
                <a:cxn ang="0">
                  <a:pos x="90" y="123"/>
                </a:cxn>
                <a:cxn ang="0">
                  <a:pos x="76" y="103"/>
                </a:cxn>
                <a:cxn ang="0">
                  <a:pos x="35" y="206"/>
                </a:cxn>
                <a:cxn ang="0">
                  <a:pos x="32" y="210"/>
                </a:cxn>
                <a:cxn ang="0">
                  <a:pos x="41" y="195"/>
                </a:cxn>
                <a:cxn ang="0">
                  <a:pos x="44" y="190"/>
                </a:cxn>
                <a:cxn ang="0">
                  <a:pos x="0" y="229"/>
                </a:cxn>
                <a:cxn ang="0">
                  <a:pos x="3" y="229"/>
                </a:cxn>
                <a:cxn ang="0">
                  <a:pos x="12" y="226"/>
                </a:cxn>
              </a:cxnLst>
              <a:rect l="0" t="0" r="r" b="b"/>
              <a:pathLst>
                <a:path w="175" h="231">
                  <a:moveTo>
                    <a:pt x="53" y="168"/>
                  </a:moveTo>
                  <a:cubicBezTo>
                    <a:pt x="52" y="168"/>
                    <a:pt x="53" y="165"/>
                    <a:pt x="53" y="167"/>
                  </a:cubicBezTo>
                  <a:cubicBezTo>
                    <a:pt x="55" y="167"/>
                    <a:pt x="55" y="168"/>
                    <a:pt x="53" y="168"/>
                  </a:cubicBezTo>
                  <a:close/>
                  <a:moveTo>
                    <a:pt x="39" y="142"/>
                  </a:moveTo>
                  <a:cubicBezTo>
                    <a:pt x="41" y="142"/>
                    <a:pt x="41" y="143"/>
                    <a:pt x="39" y="143"/>
                  </a:cubicBezTo>
                  <a:cubicBezTo>
                    <a:pt x="38" y="143"/>
                    <a:pt x="39" y="142"/>
                    <a:pt x="39" y="142"/>
                  </a:cubicBezTo>
                  <a:close/>
                  <a:moveTo>
                    <a:pt x="49" y="146"/>
                  </a:moveTo>
                  <a:cubicBezTo>
                    <a:pt x="49" y="145"/>
                    <a:pt x="52" y="143"/>
                    <a:pt x="52" y="145"/>
                  </a:cubicBezTo>
                  <a:cubicBezTo>
                    <a:pt x="52" y="146"/>
                    <a:pt x="50" y="148"/>
                    <a:pt x="49" y="146"/>
                  </a:cubicBezTo>
                  <a:close/>
                  <a:moveTo>
                    <a:pt x="93" y="134"/>
                  </a:moveTo>
                  <a:cubicBezTo>
                    <a:pt x="96" y="137"/>
                    <a:pt x="97" y="131"/>
                    <a:pt x="99" y="128"/>
                  </a:cubicBezTo>
                  <a:cubicBezTo>
                    <a:pt x="102" y="125"/>
                    <a:pt x="107" y="126"/>
                    <a:pt x="102" y="123"/>
                  </a:cubicBezTo>
                  <a:cubicBezTo>
                    <a:pt x="99" y="122"/>
                    <a:pt x="103" y="115"/>
                    <a:pt x="103" y="118"/>
                  </a:cubicBezTo>
                  <a:cubicBezTo>
                    <a:pt x="103" y="123"/>
                    <a:pt x="108" y="118"/>
                    <a:pt x="105" y="122"/>
                  </a:cubicBezTo>
                  <a:cubicBezTo>
                    <a:pt x="103" y="125"/>
                    <a:pt x="108" y="122"/>
                    <a:pt x="111" y="122"/>
                  </a:cubicBezTo>
                  <a:cubicBezTo>
                    <a:pt x="114" y="123"/>
                    <a:pt x="113" y="123"/>
                    <a:pt x="116" y="120"/>
                  </a:cubicBezTo>
                  <a:cubicBezTo>
                    <a:pt x="117" y="117"/>
                    <a:pt x="119" y="115"/>
                    <a:pt x="119" y="120"/>
                  </a:cubicBezTo>
                  <a:cubicBezTo>
                    <a:pt x="117" y="125"/>
                    <a:pt x="120" y="123"/>
                    <a:pt x="122" y="118"/>
                  </a:cubicBezTo>
                  <a:cubicBezTo>
                    <a:pt x="122" y="115"/>
                    <a:pt x="122" y="114"/>
                    <a:pt x="125" y="115"/>
                  </a:cubicBezTo>
                  <a:cubicBezTo>
                    <a:pt x="126" y="118"/>
                    <a:pt x="125" y="115"/>
                    <a:pt x="126" y="112"/>
                  </a:cubicBezTo>
                  <a:cubicBezTo>
                    <a:pt x="128" y="111"/>
                    <a:pt x="129" y="111"/>
                    <a:pt x="128" y="112"/>
                  </a:cubicBezTo>
                  <a:cubicBezTo>
                    <a:pt x="128" y="115"/>
                    <a:pt x="126" y="122"/>
                    <a:pt x="128" y="118"/>
                  </a:cubicBezTo>
                  <a:cubicBezTo>
                    <a:pt x="129" y="115"/>
                    <a:pt x="131" y="118"/>
                    <a:pt x="132" y="114"/>
                  </a:cubicBezTo>
                  <a:cubicBezTo>
                    <a:pt x="132" y="107"/>
                    <a:pt x="139" y="115"/>
                    <a:pt x="134" y="107"/>
                  </a:cubicBezTo>
                  <a:cubicBezTo>
                    <a:pt x="129" y="101"/>
                    <a:pt x="139" y="97"/>
                    <a:pt x="135" y="89"/>
                  </a:cubicBezTo>
                  <a:cubicBezTo>
                    <a:pt x="135" y="84"/>
                    <a:pt x="137" y="79"/>
                    <a:pt x="140" y="83"/>
                  </a:cubicBezTo>
                  <a:cubicBezTo>
                    <a:pt x="143" y="84"/>
                    <a:pt x="139" y="79"/>
                    <a:pt x="142" y="75"/>
                  </a:cubicBezTo>
                  <a:cubicBezTo>
                    <a:pt x="145" y="70"/>
                    <a:pt x="146" y="64"/>
                    <a:pt x="142" y="61"/>
                  </a:cubicBezTo>
                  <a:cubicBezTo>
                    <a:pt x="139" y="56"/>
                    <a:pt x="139" y="51"/>
                    <a:pt x="140" y="50"/>
                  </a:cubicBezTo>
                  <a:cubicBezTo>
                    <a:pt x="140" y="47"/>
                    <a:pt x="139" y="48"/>
                    <a:pt x="137" y="47"/>
                  </a:cubicBezTo>
                  <a:cubicBezTo>
                    <a:pt x="135" y="45"/>
                    <a:pt x="134" y="51"/>
                    <a:pt x="137" y="50"/>
                  </a:cubicBezTo>
                  <a:cubicBezTo>
                    <a:pt x="140" y="48"/>
                    <a:pt x="139" y="54"/>
                    <a:pt x="137" y="53"/>
                  </a:cubicBezTo>
                  <a:cubicBezTo>
                    <a:pt x="135" y="51"/>
                    <a:pt x="134" y="56"/>
                    <a:pt x="134" y="53"/>
                  </a:cubicBezTo>
                  <a:cubicBezTo>
                    <a:pt x="134" y="48"/>
                    <a:pt x="131" y="48"/>
                    <a:pt x="131" y="53"/>
                  </a:cubicBezTo>
                  <a:cubicBezTo>
                    <a:pt x="131" y="58"/>
                    <a:pt x="126" y="53"/>
                    <a:pt x="128" y="58"/>
                  </a:cubicBezTo>
                  <a:cubicBezTo>
                    <a:pt x="129" y="64"/>
                    <a:pt x="126" y="62"/>
                    <a:pt x="126" y="64"/>
                  </a:cubicBezTo>
                  <a:cubicBezTo>
                    <a:pt x="126" y="65"/>
                    <a:pt x="131" y="62"/>
                    <a:pt x="126" y="75"/>
                  </a:cubicBezTo>
                  <a:cubicBezTo>
                    <a:pt x="125" y="84"/>
                    <a:pt x="122" y="84"/>
                    <a:pt x="119" y="90"/>
                  </a:cubicBezTo>
                  <a:cubicBezTo>
                    <a:pt x="114" y="97"/>
                    <a:pt x="111" y="95"/>
                    <a:pt x="107" y="98"/>
                  </a:cubicBezTo>
                  <a:cubicBezTo>
                    <a:pt x="103" y="101"/>
                    <a:pt x="107" y="97"/>
                    <a:pt x="105" y="95"/>
                  </a:cubicBezTo>
                  <a:cubicBezTo>
                    <a:pt x="103" y="95"/>
                    <a:pt x="110" y="94"/>
                    <a:pt x="108" y="90"/>
                  </a:cubicBezTo>
                  <a:cubicBezTo>
                    <a:pt x="107" y="89"/>
                    <a:pt x="102" y="92"/>
                    <a:pt x="102" y="95"/>
                  </a:cubicBezTo>
                  <a:cubicBezTo>
                    <a:pt x="103" y="100"/>
                    <a:pt x="96" y="106"/>
                    <a:pt x="96" y="107"/>
                  </a:cubicBezTo>
                  <a:cubicBezTo>
                    <a:pt x="97" y="109"/>
                    <a:pt x="97" y="112"/>
                    <a:pt x="93" y="112"/>
                  </a:cubicBezTo>
                  <a:cubicBezTo>
                    <a:pt x="88" y="114"/>
                    <a:pt x="93" y="111"/>
                    <a:pt x="90" y="109"/>
                  </a:cubicBezTo>
                  <a:cubicBezTo>
                    <a:pt x="88" y="109"/>
                    <a:pt x="76" y="115"/>
                    <a:pt x="75" y="112"/>
                  </a:cubicBezTo>
                  <a:cubicBezTo>
                    <a:pt x="73" y="109"/>
                    <a:pt x="71" y="112"/>
                    <a:pt x="67" y="117"/>
                  </a:cubicBezTo>
                  <a:cubicBezTo>
                    <a:pt x="62" y="123"/>
                    <a:pt x="62" y="118"/>
                    <a:pt x="61" y="123"/>
                  </a:cubicBezTo>
                  <a:cubicBezTo>
                    <a:pt x="59" y="126"/>
                    <a:pt x="56" y="123"/>
                    <a:pt x="56" y="126"/>
                  </a:cubicBezTo>
                  <a:cubicBezTo>
                    <a:pt x="56" y="131"/>
                    <a:pt x="61" y="128"/>
                    <a:pt x="64" y="129"/>
                  </a:cubicBezTo>
                  <a:cubicBezTo>
                    <a:pt x="68" y="131"/>
                    <a:pt x="65" y="126"/>
                    <a:pt x="67" y="125"/>
                  </a:cubicBezTo>
                  <a:cubicBezTo>
                    <a:pt x="70" y="125"/>
                    <a:pt x="68" y="126"/>
                    <a:pt x="71" y="126"/>
                  </a:cubicBezTo>
                  <a:cubicBezTo>
                    <a:pt x="75" y="125"/>
                    <a:pt x="78" y="125"/>
                    <a:pt x="81" y="123"/>
                  </a:cubicBezTo>
                  <a:cubicBezTo>
                    <a:pt x="85" y="122"/>
                    <a:pt x="81" y="120"/>
                    <a:pt x="87" y="122"/>
                  </a:cubicBezTo>
                  <a:cubicBezTo>
                    <a:pt x="91" y="123"/>
                    <a:pt x="91" y="120"/>
                    <a:pt x="93" y="122"/>
                  </a:cubicBezTo>
                  <a:cubicBezTo>
                    <a:pt x="93" y="125"/>
                    <a:pt x="90" y="125"/>
                    <a:pt x="90" y="126"/>
                  </a:cubicBezTo>
                  <a:cubicBezTo>
                    <a:pt x="90" y="128"/>
                    <a:pt x="88" y="129"/>
                    <a:pt x="90" y="131"/>
                  </a:cubicBezTo>
                  <a:cubicBezTo>
                    <a:pt x="93" y="132"/>
                    <a:pt x="90" y="132"/>
                    <a:pt x="94" y="134"/>
                  </a:cubicBezTo>
                  <a:cubicBezTo>
                    <a:pt x="93" y="134"/>
                    <a:pt x="93" y="134"/>
                    <a:pt x="93" y="134"/>
                  </a:cubicBezTo>
                  <a:close/>
                  <a:moveTo>
                    <a:pt x="52" y="140"/>
                  </a:moveTo>
                  <a:cubicBezTo>
                    <a:pt x="50" y="140"/>
                    <a:pt x="50" y="136"/>
                    <a:pt x="52" y="139"/>
                  </a:cubicBezTo>
                  <a:cubicBezTo>
                    <a:pt x="53" y="142"/>
                    <a:pt x="55" y="145"/>
                    <a:pt x="52" y="148"/>
                  </a:cubicBezTo>
                  <a:cubicBezTo>
                    <a:pt x="50" y="151"/>
                    <a:pt x="50" y="150"/>
                    <a:pt x="52" y="154"/>
                  </a:cubicBezTo>
                  <a:cubicBezTo>
                    <a:pt x="52" y="157"/>
                    <a:pt x="49" y="156"/>
                    <a:pt x="53" y="157"/>
                  </a:cubicBezTo>
                  <a:cubicBezTo>
                    <a:pt x="56" y="159"/>
                    <a:pt x="53" y="162"/>
                    <a:pt x="56" y="159"/>
                  </a:cubicBezTo>
                  <a:cubicBezTo>
                    <a:pt x="59" y="157"/>
                    <a:pt x="56" y="157"/>
                    <a:pt x="58" y="156"/>
                  </a:cubicBezTo>
                  <a:cubicBezTo>
                    <a:pt x="59" y="154"/>
                    <a:pt x="58" y="157"/>
                    <a:pt x="59" y="156"/>
                  </a:cubicBezTo>
                  <a:cubicBezTo>
                    <a:pt x="61" y="156"/>
                    <a:pt x="61" y="142"/>
                    <a:pt x="64" y="142"/>
                  </a:cubicBezTo>
                  <a:cubicBezTo>
                    <a:pt x="67" y="140"/>
                    <a:pt x="65" y="137"/>
                    <a:pt x="62" y="137"/>
                  </a:cubicBezTo>
                  <a:cubicBezTo>
                    <a:pt x="59" y="137"/>
                    <a:pt x="64" y="134"/>
                    <a:pt x="62" y="132"/>
                  </a:cubicBezTo>
                  <a:cubicBezTo>
                    <a:pt x="61" y="131"/>
                    <a:pt x="58" y="136"/>
                    <a:pt x="58" y="131"/>
                  </a:cubicBezTo>
                  <a:cubicBezTo>
                    <a:pt x="56" y="129"/>
                    <a:pt x="53" y="128"/>
                    <a:pt x="53" y="131"/>
                  </a:cubicBezTo>
                  <a:cubicBezTo>
                    <a:pt x="52" y="134"/>
                    <a:pt x="52" y="131"/>
                    <a:pt x="50" y="134"/>
                  </a:cubicBezTo>
                  <a:cubicBezTo>
                    <a:pt x="49" y="137"/>
                    <a:pt x="49" y="131"/>
                    <a:pt x="47" y="134"/>
                  </a:cubicBezTo>
                  <a:cubicBezTo>
                    <a:pt x="47" y="137"/>
                    <a:pt x="44" y="134"/>
                    <a:pt x="46" y="137"/>
                  </a:cubicBezTo>
                  <a:cubicBezTo>
                    <a:pt x="47" y="140"/>
                    <a:pt x="46" y="139"/>
                    <a:pt x="47" y="140"/>
                  </a:cubicBezTo>
                  <a:cubicBezTo>
                    <a:pt x="49" y="143"/>
                    <a:pt x="46" y="145"/>
                    <a:pt x="49" y="143"/>
                  </a:cubicBezTo>
                  <a:cubicBezTo>
                    <a:pt x="52" y="140"/>
                    <a:pt x="49" y="145"/>
                    <a:pt x="52" y="143"/>
                  </a:cubicBezTo>
                  <a:cubicBezTo>
                    <a:pt x="53" y="142"/>
                    <a:pt x="53" y="142"/>
                    <a:pt x="52" y="140"/>
                  </a:cubicBezTo>
                  <a:close/>
                  <a:moveTo>
                    <a:pt x="78" y="134"/>
                  </a:moveTo>
                  <a:cubicBezTo>
                    <a:pt x="81" y="132"/>
                    <a:pt x="82" y="139"/>
                    <a:pt x="82" y="136"/>
                  </a:cubicBezTo>
                  <a:cubicBezTo>
                    <a:pt x="84" y="131"/>
                    <a:pt x="87" y="132"/>
                    <a:pt x="87" y="129"/>
                  </a:cubicBezTo>
                  <a:cubicBezTo>
                    <a:pt x="85" y="128"/>
                    <a:pt x="87" y="128"/>
                    <a:pt x="85" y="126"/>
                  </a:cubicBezTo>
                  <a:cubicBezTo>
                    <a:pt x="84" y="125"/>
                    <a:pt x="82" y="125"/>
                    <a:pt x="79" y="126"/>
                  </a:cubicBezTo>
                  <a:cubicBezTo>
                    <a:pt x="76" y="128"/>
                    <a:pt x="78" y="129"/>
                    <a:pt x="76" y="129"/>
                  </a:cubicBezTo>
                  <a:cubicBezTo>
                    <a:pt x="75" y="128"/>
                    <a:pt x="73" y="131"/>
                    <a:pt x="73" y="129"/>
                  </a:cubicBezTo>
                  <a:cubicBezTo>
                    <a:pt x="73" y="126"/>
                    <a:pt x="73" y="126"/>
                    <a:pt x="70" y="131"/>
                  </a:cubicBezTo>
                  <a:cubicBezTo>
                    <a:pt x="68" y="134"/>
                    <a:pt x="64" y="136"/>
                    <a:pt x="67" y="136"/>
                  </a:cubicBezTo>
                  <a:cubicBezTo>
                    <a:pt x="70" y="136"/>
                    <a:pt x="67" y="137"/>
                    <a:pt x="70" y="140"/>
                  </a:cubicBezTo>
                  <a:cubicBezTo>
                    <a:pt x="71" y="142"/>
                    <a:pt x="67" y="142"/>
                    <a:pt x="71" y="142"/>
                  </a:cubicBezTo>
                  <a:cubicBezTo>
                    <a:pt x="75" y="143"/>
                    <a:pt x="73" y="136"/>
                    <a:pt x="78" y="134"/>
                  </a:cubicBezTo>
                  <a:close/>
                  <a:moveTo>
                    <a:pt x="116" y="84"/>
                  </a:moveTo>
                  <a:cubicBezTo>
                    <a:pt x="117" y="81"/>
                    <a:pt x="117" y="84"/>
                    <a:pt x="117" y="86"/>
                  </a:cubicBezTo>
                  <a:cubicBezTo>
                    <a:pt x="116" y="87"/>
                    <a:pt x="114" y="86"/>
                    <a:pt x="116" y="84"/>
                  </a:cubicBezTo>
                  <a:close/>
                  <a:moveTo>
                    <a:pt x="132" y="45"/>
                  </a:moveTo>
                  <a:cubicBezTo>
                    <a:pt x="134" y="40"/>
                    <a:pt x="134" y="45"/>
                    <a:pt x="137" y="44"/>
                  </a:cubicBezTo>
                  <a:cubicBezTo>
                    <a:pt x="142" y="42"/>
                    <a:pt x="129" y="40"/>
                    <a:pt x="131" y="36"/>
                  </a:cubicBezTo>
                  <a:cubicBezTo>
                    <a:pt x="134" y="31"/>
                    <a:pt x="134" y="39"/>
                    <a:pt x="139" y="36"/>
                  </a:cubicBezTo>
                  <a:cubicBezTo>
                    <a:pt x="142" y="33"/>
                    <a:pt x="143" y="34"/>
                    <a:pt x="152" y="40"/>
                  </a:cubicBezTo>
                  <a:cubicBezTo>
                    <a:pt x="157" y="44"/>
                    <a:pt x="155" y="33"/>
                    <a:pt x="160" y="31"/>
                  </a:cubicBezTo>
                  <a:cubicBezTo>
                    <a:pt x="163" y="30"/>
                    <a:pt x="166" y="31"/>
                    <a:pt x="169" y="30"/>
                  </a:cubicBezTo>
                  <a:cubicBezTo>
                    <a:pt x="174" y="26"/>
                    <a:pt x="175" y="26"/>
                    <a:pt x="175" y="25"/>
                  </a:cubicBezTo>
                  <a:cubicBezTo>
                    <a:pt x="174" y="23"/>
                    <a:pt x="172" y="28"/>
                    <a:pt x="169" y="23"/>
                  </a:cubicBezTo>
                  <a:cubicBezTo>
                    <a:pt x="168" y="19"/>
                    <a:pt x="172" y="14"/>
                    <a:pt x="171" y="14"/>
                  </a:cubicBezTo>
                  <a:cubicBezTo>
                    <a:pt x="169" y="16"/>
                    <a:pt x="168" y="20"/>
                    <a:pt x="164" y="19"/>
                  </a:cubicBezTo>
                  <a:cubicBezTo>
                    <a:pt x="161" y="19"/>
                    <a:pt x="164" y="17"/>
                    <a:pt x="160" y="17"/>
                  </a:cubicBezTo>
                  <a:cubicBezTo>
                    <a:pt x="155" y="16"/>
                    <a:pt x="149" y="8"/>
                    <a:pt x="146" y="5"/>
                  </a:cubicBezTo>
                  <a:cubicBezTo>
                    <a:pt x="143" y="0"/>
                    <a:pt x="139" y="2"/>
                    <a:pt x="142" y="6"/>
                  </a:cubicBezTo>
                  <a:cubicBezTo>
                    <a:pt x="145" y="12"/>
                    <a:pt x="140" y="12"/>
                    <a:pt x="142" y="16"/>
                  </a:cubicBezTo>
                  <a:cubicBezTo>
                    <a:pt x="143" y="19"/>
                    <a:pt x="139" y="20"/>
                    <a:pt x="139" y="23"/>
                  </a:cubicBezTo>
                  <a:cubicBezTo>
                    <a:pt x="140" y="25"/>
                    <a:pt x="140" y="30"/>
                    <a:pt x="135" y="28"/>
                  </a:cubicBezTo>
                  <a:cubicBezTo>
                    <a:pt x="132" y="25"/>
                    <a:pt x="129" y="25"/>
                    <a:pt x="132" y="28"/>
                  </a:cubicBezTo>
                  <a:cubicBezTo>
                    <a:pt x="134" y="31"/>
                    <a:pt x="123" y="36"/>
                    <a:pt x="128" y="39"/>
                  </a:cubicBezTo>
                  <a:cubicBezTo>
                    <a:pt x="132" y="42"/>
                    <a:pt x="126" y="45"/>
                    <a:pt x="129" y="48"/>
                  </a:cubicBezTo>
                  <a:cubicBezTo>
                    <a:pt x="129" y="48"/>
                    <a:pt x="129" y="50"/>
                    <a:pt x="132" y="45"/>
                  </a:cubicBezTo>
                  <a:close/>
                  <a:moveTo>
                    <a:pt x="87" y="126"/>
                  </a:moveTo>
                  <a:cubicBezTo>
                    <a:pt x="87" y="125"/>
                    <a:pt x="90" y="122"/>
                    <a:pt x="90" y="123"/>
                  </a:cubicBezTo>
                  <a:cubicBezTo>
                    <a:pt x="90" y="125"/>
                    <a:pt x="88" y="128"/>
                    <a:pt x="87" y="126"/>
                  </a:cubicBezTo>
                  <a:close/>
                  <a:moveTo>
                    <a:pt x="76" y="106"/>
                  </a:moveTo>
                  <a:cubicBezTo>
                    <a:pt x="76" y="103"/>
                    <a:pt x="76" y="103"/>
                    <a:pt x="76" y="103"/>
                  </a:cubicBezTo>
                  <a:cubicBezTo>
                    <a:pt x="75" y="104"/>
                    <a:pt x="75" y="106"/>
                    <a:pt x="76" y="106"/>
                  </a:cubicBezTo>
                  <a:close/>
                  <a:moveTo>
                    <a:pt x="32" y="210"/>
                  </a:moveTo>
                  <a:cubicBezTo>
                    <a:pt x="32" y="209"/>
                    <a:pt x="32" y="209"/>
                    <a:pt x="35" y="206"/>
                  </a:cubicBezTo>
                  <a:cubicBezTo>
                    <a:pt x="38" y="204"/>
                    <a:pt x="36" y="203"/>
                    <a:pt x="35" y="204"/>
                  </a:cubicBezTo>
                  <a:cubicBezTo>
                    <a:pt x="33" y="207"/>
                    <a:pt x="32" y="207"/>
                    <a:pt x="30" y="210"/>
                  </a:cubicBezTo>
                  <a:cubicBezTo>
                    <a:pt x="30" y="212"/>
                    <a:pt x="32" y="212"/>
                    <a:pt x="32" y="210"/>
                  </a:cubicBezTo>
                  <a:close/>
                  <a:moveTo>
                    <a:pt x="41" y="195"/>
                  </a:moveTo>
                  <a:cubicBezTo>
                    <a:pt x="39" y="193"/>
                    <a:pt x="41" y="192"/>
                    <a:pt x="41" y="193"/>
                  </a:cubicBezTo>
                  <a:cubicBezTo>
                    <a:pt x="43" y="195"/>
                    <a:pt x="41" y="196"/>
                    <a:pt x="41" y="195"/>
                  </a:cubicBezTo>
                  <a:close/>
                  <a:moveTo>
                    <a:pt x="44" y="190"/>
                  </a:moveTo>
                  <a:cubicBezTo>
                    <a:pt x="44" y="187"/>
                    <a:pt x="47" y="185"/>
                    <a:pt x="47" y="187"/>
                  </a:cubicBezTo>
                  <a:cubicBezTo>
                    <a:pt x="47" y="187"/>
                    <a:pt x="44" y="192"/>
                    <a:pt x="44" y="190"/>
                  </a:cubicBezTo>
                  <a:close/>
                  <a:moveTo>
                    <a:pt x="0" y="229"/>
                  </a:moveTo>
                  <a:cubicBezTo>
                    <a:pt x="0" y="228"/>
                    <a:pt x="1" y="229"/>
                    <a:pt x="1" y="231"/>
                  </a:cubicBezTo>
                  <a:cubicBezTo>
                    <a:pt x="1" y="231"/>
                    <a:pt x="0" y="231"/>
                    <a:pt x="0" y="229"/>
                  </a:cubicBezTo>
                  <a:close/>
                  <a:moveTo>
                    <a:pt x="3" y="229"/>
                  </a:moveTo>
                  <a:cubicBezTo>
                    <a:pt x="1" y="229"/>
                    <a:pt x="4" y="226"/>
                    <a:pt x="4" y="228"/>
                  </a:cubicBezTo>
                  <a:cubicBezTo>
                    <a:pt x="4" y="229"/>
                    <a:pt x="4" y="231"/>
                    <a:pt x="3" y="229"/>
                  </a:cubicBezTo>
                  <a:close/>
                  <a:moveTo>
                    <a:pt x="12" y="226"/>
                  </a:moveTo>
                  <a:cubicBezTo>
                    <a:pt x="11" y="224"/>
                    <a:pt x="12" y="224"/>
                    <a:pt x="14" y="224"/>
                  </a:cubicBezTo>
                  <a:cubicBezTo>
                    <a:pt x="14" y="226"/>
                    <a:pt x="12" y="226"/>
                    <a:pt x="12" y="226"/>
                  </a:cubicBezTo>
                  <a:close/>
                </a:path>
              </a:pathLst>
            </a:custGeom>
            <a:grpFill/>
            <a:ln w="3175" cmpd="sng">
              <a:solidFill>
                <a:srgbClr val="5B616A"/>
              </a:solidFill>
              <a:round/>
              <a:headEnd/>
              <a:tailEnd/>
            </a:ln>
          </p:spPr>
          <p:txBody>
            <a:bodyPr/>
            <a:lstStyle/>
            <a:p>
              <a:endParaRPr lang="en-GB"/>
            </a:p>
          </p:txBody>
        </p:sp>
        <p:sp>
          <p:nvSpPr>
            <p:cNvPr id="284" name="Freeform 237">
              <a:extLst>
                <a:ext uri="{FF2B5EF4-FFF2-40B4-BE49-F238E27FC236}">
                  <a16:creationId xmlns:a16="http://schemas.microsoft.com/office/drawing/2014/main" id="{C155FDE3-777B-7B87-823C-A47C9CE331C6}"/>
                </a:ext>
              </a:extLst>
            </p:cNvPr>
            <p:cNvSpPr>
              <a:spLocks noEditPoints="1"/>
            </p:cNvSpPr>
            <p:nvPr/>
          </p:nvSpPr>
          <p:spPr bwMode="auto">
            <a:xfrm>
              <a:off x="5431704" y="2102349"/>
              <a:ext cx="4235476" cy="1724045"/>
            </a:xfrm>
            <a:custGeom>
              <a:avLst/>
              <a:gdLst/>
              <a:ahLst/>
              <a:cxnLst>
                <a:cxn ang="0">
                  <a:pos x="404" y="136"/>
                </a:cxn>
                <a:cxn ang="0">
                  <a:pos x="273" y="177"/>
                </a:cxn>
                <a:cxn ang="0">
                  <a:pos x="361" y="90"/>
                </a:cxn>
                <a:cxn ang="0">
                  <a:pos x="278" y="138"/>
                </a:cxn>
                <a:cxn ang="0">
                  <a:pos x="227" y="31"/>
                </a:cxn>
                <a:cxn ang="0">
                  <a:pos x="217" y="29"/>
                </a:cxn>
                <a:cxn ang="0">
                  <a:pos x="343" y="18"/>
                </a:cxn>
                <a:cxn ang="0">
                  <a:pos x="328" y="25"/>
                </a:cxn>
                <a:cxn ang="0">
                  <a:pos x="297" y="32"/>
                </a:cxn>
                <a:cxn ang="0">
                  <a:pos x="314" y="31"/>
                </a:cxn>
                <a:cxn ang="0">
                  <a:pos x="285" y="12"/>
                </a:cxn>
                <a:cxn ang="0">
                  <a:pos x="291" y="14"/>
                </a:cxn>
                <a:cxn ang="0">
                  <a:pos x="288" y="20"/>
                </a:cxn>
                <a:cxn ang="0">
                  <a:pos x="276" y="23"/>
                </a:cxn>
                <a:cxn ang="0">
                  <a:pos x="1351" y="247"/>
                </a:cxn>
                <a:cxn ang="0">
                  <a:pos x="1184" y="200"/>
                </a:cxn>
                <a:cxn ang="0">
                  <a:pos x="902" y="164"/>
                </a:cxn>
                <a:cxn ang="0">
                  <a:pos x="734" y="116"/>
                </a:cxn>
                <a:cxn ang="0">
                  <a:pos x="570" y="104"/>
                </a:cxn>
                <a:cxn ang="0">
                  <a:pos x="474" y="154"/>
                </a:cxn>
                <a:cxn ang="0">
                  <a:pos x="457" y="217"/>
                </a:cxn>
                <a:cxn ang="0">
                  <a:pos x="381" y="169"/>
                </a:cxn>
                <a:cxn ang="0">
                  <a:pos x="214" y="233"/>
                </a:cxn>
                <a:cxn ang="0">
                  <a:pos x="144" y="275"/>
                </a:cxn>
                <a:cxn ang="0">
                  <a:pos x="90" y="191"/>
                </a:cxn>
                <a:cxn ang="0">
                  <a:pos x="84" y="250"/>
                </a:cxn>
                <a:cxn ang="0">
                  <a:pos x="80" y="306"/>
                </a:cxn>
                <a:cxn ang="0">
                  <a:pos x="67" y="332"/>
                </a:cxn>
                <a:cxn ang="0">
                  <a:pos x="87" y="380"/>
                </a:cxn>
                <a:cxn ang="0">
                  <a:pos x="109" y="422"/>
                </a:cxn>
                <a:cxn ang="0">
                  <a:pos x="163" y="455"/>
                </a:cxn>
                <a:cxn ang="0">
                  <a:pos x="148" y="492"/>
                </a:cxn>
                <a:cxn ang="0">
                  <a:pos x="172" y="528"/>
                </a:cxn>
                <a:cxn ang="0">
                  <a:pos x="220" y="548"/>
                </a:cxn>
                <a:cxn ang="0">
                  <a:pos x="217" y="469"/>
                </a:cxn>
                <a:cxn ang="0">
                  <a:pos x="329" y="432"/>
                </a:cxn>
                <a:cxn ang="0">
                  <a:pos x="472" y="425"/>
                </a:cxn>
                <a:cxn ang="0">
                  <a:pos x="623" y="433"/>
                </a:cxn>
                <a:cxn ang="0">
                  <a:pos x="798" y="419"/>
                </a:cxn>
                <a:cxn ang="0">
                  <a:pos x="899" y="508"/>
                </a:cxn>
                <a:cxn ang="0">
                  <a:pos x="900" y="534"/>
                </a:cxn>
                <a:cxn ang="0">
                  <a:pos x="957" y="401"/>
                </a:cxn>
                <a:cxn ang="0">
                  <a:pos x="1013" y="334"/>
                </a:cxn>
                <a:cxn ang="0">
                  <a:pos x="1121" y="329"/>
                </a:cxn>
                <a:cxn ang="0">
                  <a:pos x="1146" y="326"/>
                </a:cxn>
                <a:cxn ang="0">
                  <a:pos x="1273" y="256"/>
                </a:cxn>
                <a:cxn ang="0">
                  <a:pos x="978" y="489"/>
                </a:cxn>
                <a:cxn ang="0">
                  <a:pos x="984" y="441"/>
                </a:cxn>
                <a:cxn ang="0">
                  <a:pos x="975" y="407"/>
                </a:cxn>
                <a:cxn ang="0">
                  <a:pos x="1025" y="503"/>
                </a:cxn>
                <a:cxn ang="0">
                  <a:pos x="1066" y="464"/>
                </a:cxn>
                <a:cxn ang="0">
                  <a:pos x="1080" y="446"/>
                </a:cxn>
                <a:cxn ang="0">
                  <a:pos x="25" y="390"/>
                </a:cxn>
                <a:cxn ang="0">
                  <a:pos x="937" y="393"/>
                </a:cxn>
                <a:cxn ang="0">
                  <a:pos x="1274" y="175"/>
                </a:cxn>
                <a:cxn ang="0">
                  <a:pos x="1018" y="107"/>
                </a:cxn>
                <a:cxn ang="0">
                  <a:pos x="946" y="118"/>
                </a:cxn>
                <a:cxn ang="0">
                  <a:pos x="870" y="149"/>
                </a:cxn>
                <a:cxn ang="0">
                  <a:pos x="739" y="121"/>
                </a:cxn>
                <a:cxn ang="0">
                  <a:pos x="638" y="35"/>
                </a:cxn>
                <a:cxn ang="0">
                  <a:pos x="600" y="29"/>
                </a:cxn>
                <a:cxn ang="0">
                  <a:pos x="571" y="14"/>
                </a:cxn>
              </a:cxnLst>
              <a:rect l="0" t="0" r="r" b="b"/>
              <a:pathLst>
                <a:path w="1359" h="553">
                  <a:moveTo>
                    <a:pt x="314" y="189"/>
                  </a:moveTo>
                  <a:cubicBezTo>
                    <a:pt x="314" y="189"/>
                    <a:pt x="319" y="189"/>
                    <a:pt x="317" y="192"/>
                  </a:cubicBezTo>
                  <a:cubicBezTo>
                    <a:pt x="317" y="194"/>
                    <a:pt x="325" y="192"/>
                    <a:pt x="325" y="191"/>
                  </a:cubicBezTo>
                  <a:cubicBezTo>
                    <a:pt x="326" y="189"/>
                    <a:pt x="320" y="188"/>
                    <a:pt x="316" y="183"/>
                  </a:cubicBezTo>
                  <a:cubicBezTo>
                    <a:pt x="313" y="180"/>
                    <a:pt x="313" y="182"/>
                    <a:pt x="311" y="183"/>
                  </a:cubicBezTo>
                  <a:cubicBezTo>
                    <a:pt x="308" y="183"/>
                    <a:pt x="313" y="186"/>
                    <a:pt x="309" y="185"/>
                  </a:cubicBezTo>
                  <a:cubicBezTo>
                    <a:pt x="308" y="185"/>
                    <a:pt x="308" y="186"/>
                    <a:pt x="311" y="189"/>
                  </a:cubicBezTo>
                  <a:cubicBezTo>
                    <a:pt x="313" y="191"/>
                    <a:pt x="314" y="191"/>
                    <a:pt x="314" y="189"/>
                  </a:cubicBezTo>
                  <a:close/>
                  <a:moveTo>
                    <a:pt x="404" y="136"/>
                  </a:moveTo>
                  <a:cubicBezTo>
                    <a:pt x="398" y="138"/>
                    <a:pt x="396" y="144"/>
                    <a:pt x="409" y="143"/>
                  </a:cubicBezTo>
                  <a:cubicBezTo>
                    <a:pt x="419" y="141"/>
                    <a:pt x="410" y="133"/>
                    <a:pt x="404" y="136"/>
                  </a:cubicBezTo>
                  <a:close/>
                  <a:moveTo>
                    <a:pt x="290" y="168"/>
                  </a:moveTo>
                  <a:cubicBezTo>
                    <a:pt x="287" y="163"/>
                    <a:pt x="282" y="164"/>
                    <a:pt x="285" y="154"/>
                  </a:cubicBezTo>
                  <a:cubicBezTo>
                    <a:pt x="287" y="144"/>
                    <a:pt x="297" y="144"/>
                    <a:pt x="290" y="139"/>
                  </a:cubicBezTo>
                  <a:cubicBezTo>
                    <a:pt x="282" y="136"/>
                    <a:pt x="288" y="138"/>
                    <a:pt x="274" y="139"/>
                  </a:cubicBezTo>
                  <a:cubicBezTo>
                    <a:pt x="261" y="141"/>
                    <a:pt x="271" y="143"/>
                    <a:pt x="264" y="146"/>
                  </a:cubicBezTo>
                  <a:cubicBezTo>
                    <a:pt x="258" y="149"/>
                    <a:pt x="265" y="147"/>
                    <a:pt x="262" y="154"/>
                  </a:cubicBezTo>
                  <a:cubicBezTo>
                    <a:pt x="259" y="160"/>
                    <a:pt x="256" y="152"/>
                    <a:pt x="255" y="158"/>
                  </a:cubicBezTo>
                  <a:cubicBezTo>
                    <a:pt x="252" y="164"/>
                    <a:pt x="252" y="166"/>
                    <a:pt x="259" y="166"/>
                  </a:cubicBezTo>
                  <a:cubicBezTo>
                    <a:pt x="268" y="166"/>
                    <a:pt x="255" y="168"/>
                    <a:pt x="264" y="172"/>
                  </a:cubicBezTo>
                  <a:cubicBezTo>
                    <a:pt x="271" y="177"/>
                    <a:pt x="265" y="163"/>
                    <a:pt x="270" y="169"/>
                  </a:cubicBezTo>
                  <a:cubicBezTo>
                    <a:pt x="274" y="175"/>
                    <a:pt x="262" y="175"/>
                    <a:pt x="273" y="177"/>
                  </a:cubicBezTo>
                  <a:cubicBezTo>
                    <a:pt x="282" y="178"/>
                    <a:pt x="276" y="180"/>
                    <a:pt x="285" y="180"/>
                  </a:cubicBezTo>
                  <a:cubicBezTo>
                    <a:pt x="293" y="180"/>
                    <a:pt x="294" y="183"/>
                    <a:pt x="302" y="178"/>
                  </a:cubicBezTo>
                  <a:cubicBezTo>
                    <a:pt x="305" y="177"/>
                    <a:pt x="291" y="174"/>
                    <a:pt x="290" y="168"/>
                  </a:cubicBezTo>
                  <a:close/>
                  <a:moveTo>
                    <a:pt x="299" y="136"/>
                  </a:moveTo>
                  <a:cubicBezTo>
                    <a:pt x="299" y="133"/>
                    <a:pt x="303" y="136"/>
                    <a:pt x="305" y="130"/>
                  </a:cubicBezTo>
                  <a:cubicBezTo>
                    <a:pt x="306" y="126"/>
                    <a:pt x="311" y="127"/>
                    <a:pt x="311" y="124"/>
                  </a:cubicBezTo>
                  <a:cubicBezTo>
                    <a:pt x="311" y="121"/>
                    <a:pt x="311" y="121"/>
                    <a:pt x="322" y="118"/>
                  </a:cubicBezTo>
                  <a:cubicBezTo>
                    <a:pt x="331" y="115"/>
                    <a:pt x="320" y="115"/>
                    <a:pt x="335" y="107"/>
                  </a:cubicBezTo>
                  <a:cubicBezTo>
                    <a:pt x="351" y="101"/>
                    <a:pt x="376" y="98"/>
                    <a:pt x="389" y="91"/>
                  </a:cubicBezTo>
                  <a:cubicBezTo>
                    <a:pt x="401" y="85"/>
                    <a:pt x="387" y="79"/>
                    <a:pt x="375" y="84"/>
                  </a:cubicBezTo>
                  <a:cubicBezTo>
                    <a:pt x="363" y="87"/>
                    <a:pt x="370" y="87"/>
                    <a:pt x="361" y="90"/>
                  </a:cubicBezTo>
                  <a:cubicBezTo>
                    <a:pt x="352" y="93"/>
                    <a:pt x="358" y="88"/>
                    <a:pt x="348" y="93"/>
                  </a:cubicBezTo>
                  <a:cubicBezTo>
                    <a:pt x="337" y="98"/>
                    <a:pt x="343" y="91"/>
                    <a:pt x="332" y="93"/>
                  </a:cubicBezTo>
                  <a:cubicBezTo>
                    <a:pt x="323" y="93"/>
                    <a:pt x="332" y="96"/>
                    <a:pt x="326" y="96"/>
                  </a:cubicBezTo>
                  <a:cubicBezTo>
                    <a:pt x="320" y="96"/>
                    <a:pt x="306" y="101"/>
                    <a:pt x="303" y="107"/>
                  </a:cubicBezTo>
                  <a:cubicBezTo>
                    <a:pt x="299" y="112"/>
                    <a:pt x="300" y="105"/>
                    <a:pt x="296" y="109"/>
                  </a:cubicBezTo>
                  <a:cubicBezTo>
                    <a:pt x="291" y="113"/>
                    <a:pt x="293" y="107"/>
                    <a:pt x="290" y="110"/>
                  </a:cubicBezTo>
                  <a:cubicBezTo>
                    <a:pt x="285" y="113"/>
                    <a:pt x="293" y="113"/>
                    <a:pt x="290" y="115"/>
                  </a:cubicBezTo>
                  <a:cubicBezTo>
                    <a:pt x="285" y="116"/>
                    <a:pt x="294" y="118"/>
                    <a:pt x="288" y="118"/>
                  </a:cubicBezTo>
                  <a:cubicBezTo>
                    <a:pt x="282" y="119"/>
                    <a:pt x="285" y="126"/>
                    <a:pt x="278" y="129"/>
                  </a:cubicBezTo>
                  <a:cubicBezTo>
                    <a:pt x="270" y="132"/>
                    <a:pt x="268" y="135"/>
                    <a:pt x="274" y="135"/>
                  </a:cubicBezTo>
                  <a:cubicBezTo>
                    <a:pt x="281" y="133"/>
                    <a:pt x="270" y="139"/>
                    <a:pt x="278" y="138"/>
                  </a:cubicBezTo>
                  <a:cubicBezTo>
                    <a:pt x="285" y="135"/>
                    <a:pt x="285" y="135"/>
                    <a:pt x="291" y="139"/>
                  </a:cubicBezTo>
                  <a:cubicBezTo>
                    <a:pt x="293" y="141"/>
                    <a:pt x="299" y="141"/>
                    <a:pt x="299" y="136"/>
                  </a:cubicBezTo>
                  <a:close/>
                  <a:moveTo>
                    <a:pt x="207" y="23"/>
                  </a:moveTo>
                  <a:cubicBezTo>
                    <a:pt x="211" y="23"/>
                    <a:pt x="211" y="26"/>
                    <a:pt x="215" y="25"/>
                  </a:cubicBezTo>
                  <a:cubicBezTo>
                    <a:pt x="221" y="21"/>
                    <a:pt x="221" y="20"/>
                    <a:pt x="227" y="21"/>
                  </a:cubicBezTo>
                  <a:cubicBezTo>
                    <a:pt x="232" y="23"/>
                    <a:pt x="235" y="21"/>
                    <a:pt x="226" y="18"/>
                  </a:cubicBezTo>
                  <a:cubicBezTo>
                    <a:pt x="215" y="17"/>
                    <a:pt x="223" y="20"/>
                    <a:pt x="215" y="20"/>
                  </a:cubicBezTo>
                  <a:cubicBezTo>
                    <a:pt x="206" y="21"/>
                    <a:pt x="198" y="23"/>
                    <a:pt x="204" y="25"/>
                  </a:cubicBezTo>
                  <a:cubicBezTo>
                    <a:pt x="207" y="25"/>
                    <a:pt x="206" y="25"/>
                    <a:pt x="207" y="23"/>
                  </a:cubicBezTo>
                  <a:close/>
                  <a:moveTo>
                    <a:pt x="223" y="29"/>
                  </a:moveTo>
                  <a:cubicBezTo>
                    <a:pt x="227" y="28"/>
                    <a:pt x="221" y="32"/>
                    <a:pt x="227" y="31"/>
                  </a:cubicBezTo>
                  <a:cubicBezTo>
                    <a:pt x="233" y="29"/>
                    <a:pt x="232" y="32"/>
                    <a:pt x="235" y="29"/>
                  </a:cubicBezTo>
                  <a:cubicBezTo>
                    <a:pt x="236" y="28"/>
                    <a:pt x="230" y="29"/>
                    <a:pt x="232" y="28"/>
                  </a:cubicBezTo>
                  <a:cubicBezTo>
                    <a:pt x="235" y="26"/>
                    <a:pt x="238" y="28"/>
                    <a:pt x="239" y="25"/>
                  </a:cubicBezTo>
                  <a:cubicBezTo>
                    <a:pt x="242" y="23"/>
                    <a:pt x="244" y="25"/>
                    <a:pt x="252" y="23"/>
                  </a:cubicBezTo>
                  <a:cubicBezTo>
                    <a:pt x="259" y="21"/>
                    <a:pt x="255" y="18"/>
                    <a:pt x="249" y="20"/>
                  </a:cubicBezTo>
                  <a:cubicBezTo>
                    <a:pt x="242" y="21"/>
                    <a:pt x="252" y="18"/>
                    <a:pt x="246" y="18"/>
                  </a:cubicBezTo>
                  <a:cubicBezTo>
                    <a:pt x="239" y="17"/>
                    <a:pt x="233" y="20"/>
                    <a:pt x="235" y="20"/>
                  </a:cubicBezTo>
                  <a:cubicBezTo>
                    <a:pt x="238" y="21"/>
                    <a:pt x="239" y="25"/>
                    <a:pt x="230" y="25"/>
                  </a:cubicBezTo>
                  <a:cubicBezTo>
                    <a:pt x="223" y="25"/>
                    <a:pt x="220" y="25"/>
                    <a:pt x="223" y="26"/>
                  </a:cubicBezTo>
                  <a:cubicBezTo>
                    <a:pt x="227" y="28"/>
                    <a:pt x="223" y="28"/>
                    <a:pt x="220" y="28"/>
                  </a:cubicBezTo>
                  <a:cubicBezTo>
                    <a:pt x="217" y="26"/>
                    <a:pt x="212" y="26"/>
                    <a:pt x="217" y="29"/>
                  </a:cubicBezTo>
                  <a:cubicBezTo>
                    <a:pt x="220" y="31"/>
                    <a:pt x="220" y="29"/>
                    <a:pt x="223" y="29"/>
                  </a:cubicBezTo>
                  <a:close/>
                  <a:moveTo>
                    <a:pt x="271" y="28"/>
                  </a:moveTo>
                  <a:cubicBezTo>
                    <a:pt x="268" y="25"/>
                    <a:pt x="267" y="25"/>
                    <a:pt x="261" y="28"/>
                  </a:cubicBezTo>
                  <a:cubicBezTo>
                    <a:pt x="256" y="29"/>
                    <a:pt x="276" y="32"/>
                    <a:pt x="271" y="28"/>
                  </a:cubicBezTo>
                  <a:close/>
                  <a:moveTo>
                    <a:pt x="246" y="14"/>
                  </a:moveTo>
                  <a:cubicBezTo>
                    <a:pt x="249" y="11"/>
                    <a:pt x="253" y="12"/>
                    <a:pt x="249" y="14"/>
                  </a:cubicBezTo>
                  <a:cubicBezTo>
                    <a:pt x="246" y="15"/>
                    <a:pt x="241" y="17"/>
                    <a:pt x="246" y="14"/>
                  </a:cubicBezTo>
                  <a:close/>
                  <a:moveTo>
                    <a:pt x="352" y="20"/>
                  </a:moveTo>
                  <a:cubicBezTo>
                    <a:pt x="360" y="18"/>
                    <a:pt x="364" y="20"/>
                    <a:pt x="364" y="15"/>
                  </a:cubicBezTo>
                  <a:cubicBezTo>
                    <a:pt x="364" y="12"/>
                    <a:pt x="357" y="11"/>
                    <a:pt x="354" y="14"/>
                  </a:cubicBezTo>
                  <a:cubicBezTo>
                    <a:pt x="352" y="17"/>
                    <a:pt x="349" y="14"/>
                    <a:pt x="343" y="18"/>
                  </a:cubicBezTo>
                  <a:cubicBezTo>
                    <a:pt x="338" y="20"/>
                    <a:pt x="344" y="21"/>
                    <a:pt x="352" y="20"/>
                  </a:cubicBezTo>
                  <a:close/>
                  <a:moveTo>
                    <a:pt x="338" y="4"/>
                  </a:moveTo>
                  <a:cubicBezTo>
                    <a:pt x="343" y="3"/>
                    <a:pt x="354" y="3"/>
                    <a:pt x="352" y="4"/>
                  </a:cubicBezTo>
                  <a:cubicBezTo>
                    <a:pt x="349" y="7"/>
                    <a:pt x="337" y="4"/>
                    <a:pt x="338" y="4"/>
                  </a:cubicBezTo>
                  <a:close/>
                  <a:moveTo>
                    <a:pt x="305" y="3"/>
                  </a:moveTo>
                  <a:cubicBezTo>
                    <a:pt x="306" y="0"/>
                    <a:pt x="317" y="0"/>
                    <a:pt x="317" y="3"/>
                  </a:cubicBezTo>
                  <a:cubicBezTo>
                    <a:pt x="316" y="4"/>
                    <a:pt x="303" y="6"/>
                    <a:pt x="305" y="3"/>
                  </a:cubicBezTo>
                  <a:close/>
                  <a:moveTo>
                    <a:pt x="329" y="17"/>
                  </a:moveTo>
                  <a:cubicBezTo>
                    <a:pt x="334" y="17"/>
                    <a:pt x="341" y="11"/>
                    <a:pt x="328" y="14"/>
                  </a:cubicBezTo>
                  <a:cubicBezTo>
                    <a:pt x="317" y="17"/>
                    <a:pt x="325" y="18"/>
                    <a:pt x="329" y="17"/>
                  </a:cubicBezTo>
                  <a:close/>
                  <a:moveTo>
                    <a:pt x="328" y="25"/>
                  </a:moveTo>
                  <a:cubicBezTo>
                    <a:pt x="334" y="26"/>
                    <a:pt x="332" y="23"/>
                    <a:pt x="337" y="23"/>
                  </a:cubicBezTo>
                  <a:cubicBezTo>
                    <a:pt x="341" y="23"/>
                    <a:pt x="340" y="14"/>
                    <a:pt x="331" y="18"/>
                  </a:cubicBezTo>
                  <a:cubicBezTo>
                    <a:pt x="322" y="21"/>
                    <a:pt x="319" y="14"/>
                    <a:pt x="316" y="21"/>
                  </a:cubicBezTo>
                  <a:cubicBezTo>
                    <a:pt x="313" y="29"/>
                    <a:pt x="322" y="23"/>
                    <a:pt x="328" y="25"/>
                  </a:cubicBezTo>
                  <a:close/>
                  <a:moveTo>
                    <a:pt x="241" y="29"/>
                  </a:moveTo>
                  <a:cubicBezTo>
                    <a:pt x="246" y="28"/>
                    <a:pt x="246" y="29"/>
                    <a:pt x="242" y="31"/>
                  </a:cubicBezTo>
                  <a:cubicBezTo>
                    <a:pt x="239" y="34"/>
                    <a:pt x="236" y="29"/>
                    <a:pt x="241" y="29"/>
                  </a:cubicBezTo>
                  <a:close/>
                  <a:moveTo>
                    <a:pt x="246" y="32"/>
                  </a:moveTo>
                  <a:cubicBezTo>
                    <a:pt x="250" y="29"/>
                    <a:pt x="258" y="34"/>
                    <a:pt x="252" y="34"/>
                  </a:cubicBezTo>
                  <a:cubicBezTo>
                    <a:pt x="246" y="34"/>
                    <a:pt x="239" y="34"/>
                    <a:pt x="246" y="32"/>
                  </a:cubicBezTo>
                  <a:close/>
                  <a:moveTo>
                    <a:pt x="297" y="32"/>
                  </a:moveTo>
                  <a:cubicBezTo>
                    <a:pt x="302" y="32"/>
                    <a:pt x="299" y="26"/>
                    <a:pt x="296" y="28"/>
                  </a:cubicBezTo>
                  <a:cubicBezTo>
                    <a:pt x="293" y="28"/>
                    <a:pt x="288" y="26"/>
                    <a:pt x="288" y="29"/>
                  </a:cubicBezTo>
                  <a:cubicBezTo>
                    <a:pt x="287" y="34"/>
                    <a:pt x="291" y="31"/>
                    <a:pt x="297" y="32"/>
                  </a:cubicBezTo>
                  <a:close/>
                  <a:moveTo>
                    <a:pt x="305" y="31"/>
                  </a:moveTo>
                  <a:cubicBezTo>
                    <a:pt x="309" y="32"/>
                    <a:pt x="303" y="28"/>
                    <a:pt x="311" y="28"/>
                  </a:cubicBezTo>
                  <a:cubicBezTo>
                    <a:pt x="317" y="28"/>
                    <a:pt x="317" y="26"/>
                    <a:pt x="309" y="25"/>
                  </a:cubicBezTo>
                  <a:cubicBezTo>
                    <a:pt x="303" y="25"/>
                    <a:pt x="296" y="25"/>
                    <a:pt x="299" y="28"/>
                  </a:cubicBezTo>
                  <a:cubicBezTo>
                    <a:pt x="300" y="29"/>
                    <a:pt x="300" y="29"/>
                    <a:pt x="305" y="31"/>
                  </a:cubicBezTo>
                  <a:close/>
                  <a:moveTo>
                    <a:pt x="313" y="31"/>
                  </a:moveTo>
                  <a:cubicBezTo>
                    <a:pt x="308" y="34"/>
                    <a:pt x="314" y="34"/>
                    <a:pt x="319" y="34"/>
                  </a:cubicBezTo>
                  <a:cubicBezTo>
                    <a:pt x="325" y="32"/>
                    <a:pt x="319" y="31"/>
                    <a:pt x="314" y="31"/>
                  </a:cubicBezTo>
                  <a:cubicBezTo>
                    <a:pt x="313" y="31"/>
                    <a:pt x="313" y="31"/>
                    <a:pt x="313" y="31"/>
                  </a:cubicBezTo>
                  <a:close/>
                  <a:moveTo>
                    <a:pt x="299" y="9"/>
                  </a:moveTo>
                  <a:cubicBezTo>
                    <a:pt x="302" y="9"/>
                    <a:pt x="303" y="9"/>
                    <a:pt x="308" y="9"/>
                  </a:cubicBezTo>
                  <a:cubicBezTo>
                    <a:pt x="313" y="9"/>
                    <a:pt x="309" y="9"/>
                    <a:pt x="305" y="7"/>
                  </a:cubicBezTo>
                  <a:cubicBezTo>
                    <a:pt x="300" y="6"/>
                    <a:pt x="302" y="6"/>
                    <a:pt x="297" y="7"/>
                  </a:cubicBezTo>
                  <a:cubicBezTo>
                    <a:pt x="294" y="9"/>
                    <a:pt x="294" y="9"/>
                    <a:pt x="299" y="9"/>
                  </a:cubicBezTo>
                  <a:close/>
                  <a:moveTo>
                    <a:pt x="293" y="12"/>
                  </a:moveTo>
                  <a:cubicBezTo>
                    <a:pt x="294" y="14"/>
                    <a:pt x="296" y="12"/>
                    <a:pt x="303" y="11"/>
                  </a:cubicBezTo>
                  <a:cubicBezTo>
                    <a:pt x="306" y="11"/>
                    <a:pt x="299" y="9"/>
                    <a:pt x="294" y="9"/>
                  </a:cubicBezTo>
                  <a:cubicBezTo>
                    <a:pt x="288" y="9"/>
                    <a:pt x="296" y="12"/>
                    <a:pt x="291" y="11"/>
                  </a:cubicBezTo>
                  <a:cubicBezTo>
                    <a:pt x="288" y="11"/>
                    <a:pt x="284" y="11"/>
                    <a:pt x="285" y="12"/>
                  </a:cubicBezTo>
                  <a:cubicBezTo>
                    <a:pt x="288" y="14"/>
                    <a:pt x="288" y="11"/>
                    <a:pt x="293" y="12"/>
                  </a:cubicBezTo>
                  <a:close/>
                  <a:moveTo>
                    <a:pt x="305" y="14"/>
                  </a:moveTo>
                  <a:cubicBezTo>
                    <a:pt x="306" y="14"/>
                    <a:pt x="313" y="15"/>
                    <a:pt x="311" y="17"/>
                  </a:cubicBezTo>
                  <a:cubicBezTo>
                    <a:pt x="308" y="17"/>
                    <a:pt x="303" y="15"/>
                    <a:pt x="305" y="14"/>
                  </a:cubicBezTo>
                  <a:close/>
                  <a:moveTo>
                    <a:pt x="313" y="20"/>
                  </a:moveTo>
                  <a:cubicBezTo>
                    <a:pt x="314" y="20"/>
                    <a:pt x="316" y="17"/>
                    <a:pt x="308" y="18"/>
                  </a:cubicBezTo>
                  <a:cubicBezTo>
                    <a:pt x="300" y="20"/>
                    <a:pt x="309" y="20"/>
                    <a:pt x="313" y="20"/>
                  </a:cubicBezTo>
                  <a:close/>
                  <a:moveTo>
                    <a:pt x="296" y="17"/>
                  </a:moveTo>
                  <a:cubicBezTo>
                    <a:pt x="299" y="17"/>
                    <a:pt x="299" y="18"/>
                    <a:pt x="305" y="18"/>
                  </a:cubicBezTo>
                  <a:cubicBezTo>
                    <a:pt x="311" y="17"/>
                    <a:pt x="306" y="17"/>
                    <a:pt x="303" y="15"/>
                  </a:cubicBezTo>
                  <a:cubicBezTo>
                    <a:pt x="299" y="15"/>
                    <a:pt x="293" y="14"/>
                    <a:pt x="291" y="14"/>
                  </a:cubicBezTo>
                  <a:cubicBezTo>
                    <a:pt x="290" y="15"/>
                    <a:pt x="294" y="15"/>
                    <a:pt x="296" y="17"/>
                  </a:cubicBezTo>
                  <a:close/>
                  <a:moveTo>
                    <a:pt x="284" y="17"/>
                  </a:moveTo>
                  <a:cubicBezTo>
                    <a:pt x="287" y="17"/>
                    <a:pt x="282" y="17"/>
                    <a:pt x="290" y="18"/>
                  </a:cubicBezTo>
                  <a:cubicBezTo>
                    <a:pt x="299" y="20"/>
                    <a:pt x="297" y="21"/>
                    <a:pt x="302" y="20"/>
                  </a:cubicBezTo>
                  <a:cubicBezTo>
                    <a:pt x="305" y="18"/>
                    <a:pt x="302" y="20"/>
                    <a:pt x="299" y="18"/>
                  </a:cubicBezTo>
                  <a:cubicBezTo>
                    <a:pt x="294" y="17"/>
                    <a:pt x="291" y="15"/>
                    <a:pt x="287" y="15"/>
                  </a:cubicBezTo>
                  <a:cubicBezTo>
                    <a:pt x="284" y="17"/>
                    <a:pt x="281" y="12"/>
                    <a:pt x="278" y="15"/>
                  </a:cubicBezTo>
                  <a:cubicBezTo>
                    <a:pt x="276" y="17"/>
                    <a:pt x="281" y="15"/>
                    <a:pt x="284" y="17"/>
                  </a:cubicBezTo>
                  <a:close/>
                  <a:moveTo>
                    <a:pt x="278" y="20"/>
                  </a:moveTo>
                  <a:cubicBezTo>
                    <a:pt x="281" y="20"/>
                    <a:pt x="279" y="21"/>
                    <a:pt x="282" y="20"/>
                  </a:cubicBezTo>
                  <a:cubicBezTo>
                    <a:pt x="285" y="20"/>
                    <a:pt x="290" y="20"/>
                    <a:pt x="288" y="20"/>
                  </a:cubicBezTo>
                  <a:cubicBezTo>
                    <a:pt x="287" y="20"/>
                    <a:pt x="282" y="17"/>
                    <a:pt x="281" y="18"/>
                  </a:cubicBezTo>
                  <a:cubicBezTo>
                    <a:pt x="279" y="20"/>
                    <a:pt x="276" y="17"/>
                    <a:pt x="273" y="18"/>
                  </a:cubicBezTo>
                  <a:cubicBezTo>
                    <a:pt x="273" y="20"/>
                    <a:pt x="274" y="20"/>
                    <a:pt x="278" y="20"/>
                  </a:cubicBezTo>
                  <a:close/>
                  <a:moveTo>
                    <a:pt x="296" y="21"/>
                  </a:moveTo>
                  <a:cubicBezTo>
                    <a:pt x="299" y="21"/>
                    <a:pt x="294" y="20"/>
                    <a:pt x="291" y="20"/>
                  </a:cubicBezTo>
                  <a:cubicBezTo>
                    <a:pt x="287" y="20"/>
                    <a:pt x="285" y="21"/>
                    <a:pt x="287" y="21"/>
                  </a:cubicBezTo>
                  <a:cubicBezTo>
                    <a:pt x="288" y="23"/>
                    <a:pt x="293" y="21"/>
                    <a:pt x="296" y="21"/>
                  </a:cubicBezTo>
                  <a:close/>
                  <a:moveTo>
                    <a:pt x="302" y="23"/>
                  </a:moveTo>
                  <a:cubicBezTo>
                    <a:pt x="297" y="23"/>
                    <a:pt x="302" y="21"/>
                    <a:pt x="305" y="21"/>
                  </a:cubicBezTo>
                  <a:cubicBezTo>
                    <a:pt x="306" y="21"/>
                    <a:pt x="306" y="25"/>
                    <a:pt x="302" y="23"/>
                  </a:cubicBezTo>
                  <a:close/>
                  <a:moveTo>
                    <a:pt x="276" y="23"/>
                  </a:moveTo>
                  <a:cubicBezTo>
                    <a:pt x="274" y="21"/>
                    <a:pt x="271" y="23"/>
                    <a:pt x="273" y="23"/>
                  </a:cubicBezTo>
                  <a:cubicBezTo>
                    <a:pt x="274" y="25"/>
                    <a:pt x="270" y="26"/>
                    <a:pt x="276" y="25"/>
                  </a:cubicBezTo>
                  <a:cubicBezTo>
                    <a:pt x="279" y="25"/>
                    <a:pt x="278" y="25"/>
                    <a:pt x="276" y="23"/>
                  </a:cubicBezTo>
                  <a:close/>
                  <a:moveTo>
                    <a:pt x="1273" y="256"/>
                  </a:moveTo>
                  <a:cubicBezTo>
                    <a:pt x="1273" y="256"/>
                    <a:pt x="1273" y="256"/>
                    <a:pt x="1273" y="256"/>
                  </a:cubicBezTo>
                  <a:cubicBezTo>
                    <a:pt x="1278" y="252"/>
                    <a:pt x="1278" y="252"/>
                    <a:pt x="1275" y="247"/>
                  </a:cubicBezTo>
                  <a:cubicBezTo>
                    <a:pt x="1270" y="242"/>
                    <a:pt x="1280" y="241"/>
                    <a:pt x="1283" y="250"/>
                  </a:cubicBezTo>
                  <a:cubicBezTo>
                    <a:pt x="1287" y="259"/>
                    <a:pt x="1301" y="244"/>
                    <a:pt x="1305" y="256"/>
                  </a:cubicBezTo>
                  <a:cubicBezTo>
                    <a:pt x="1311" y="269"/>
                    <a:pt x="1316" y="261"/>
                    <a:pt x="1321" y="267"/>
                  </a:cubicBezTo>
                  <a:cubicBezTo>
                    <a:pt x="1324" y="273"/>
                    <a:pt x="1334" y="267"/>
                    <a:pt x="1334" y="258"/>
                  </a:cubicBezTo>
                  <a:cubicBezTo>
                    <a:pt x="1334" y="247"/>
                    <a:pt x="1343" y="255"/>
                    <a:pt x="1351" y="247"/>
                  </a:cubicBezTo>
                  <a:cubicBezTo>
                    <a:pt x="1359" y="237"/>
                    <a:pt x="1348" y="245"/>
                    <a:pt x="1342" y="236"/>
                  </a:cubicBezTo>
                  <a:cubicBezTo>
                    <a:pt x="1337" y="230"/>
                    <a:pt x="1330" y="230"/>
                    <a:pt x="1321" y="230"/>
                  </a:cubicBezTo>
                  <a:cubicBezTo>
                    <a:pt x="1310" y="230"/>
                    <a:pt x="1330" y="247"/>
                    <a:pt x="1318" y="239"/>
                  </a:cubicBezTo>
                  <a:cubicBezTo>
                    <a:pt x="1305" y="233"/>
                    <a:pt x="1324" y="228"/>
                    <a:pt x="1304" y="219"/>
                  </a:cubicBezTo>
                  <a:cubicBezTo>
                    <a:pt x="1293" y="213"/>
                    <a:pt x="1283" y="208"/>
                    <a:pt x="1273" y="203"/>
                  </a:cubicBezTo>
                  <a:cubicBezTo>
                    <a:pt x="1273" y="203"/>
                    <a:pt x="1273" y="203"/>
                    <a:pt x="1273" y="203"/>
                  </a:cubicBezTo>
                  <a:cubicBezTo>
                    <a:pt x="1266" y="199"/>
                    <a:pt x="1258" y="196"/>
                    <a:pt x="1249" y="194"/>
                  </a:cubicBezTo>
                  <a:cubicBezTo>
                    <a:pt x="1232" y="189"/>
                    <a:pt x="1244" y="191"/>
                    <a:pt x="1222" y="189"/>
                  </a:cubicBezTo>
                  <a:cubicBezTo>
                    <a:pt x="1197" y="188"/>
                    <a:pt x="1203" y="178"/>
                    <a:pt x="1197" y="189"/>
                  </a:cubicBezTo>
                  <a:cubicBezTo>
                    <a:pt x="1190" y="200"/>
                    <a:pt x="1209" y="194"/>
                    <a:pt x="1199" y="203"/>
                  </a:cubicBezTo>
                  <a:cubicBezTo>
                    <a:pt x="1188" y="213"/>
                    <a:pt x="1193" y="200"/>
                    <a:pt x="1184" y="200"/>
                  </a:cubicBezTo>
                  <a:cubicBezTo>
                    <a:pt x="1174" y="200"/>
                    <a:pt x="1187" y="189"/>
                    <a:pt x="1171" y="194"/>
                  </a:cubicBezTo>
                  <a:cubicBezTo>
                    <a:pt x="1156" y="200"/>
                    <a:pt x="1153" y="188"/>
                    <a:pt x="1133" y="192"/>
                  </a:cubicBezTo>
                  <a:cubicBezTo>
                    <a:pt x="1114" y="197"/>
                    <a:pt x="1112" y="191"/>
                    <a:pt x="1115" y="186"/>
                  </a:cubicBezTo>
                  <a:cubicBezTo>
                    <a:pt x="1118" y="180"/>
                    <a:pt x="1103" y="168"/>
                    <a:pt x="1071" y="174"/>
                  </a:cubicBezTo>
                  <a:cubicBezTo>
                    <a:pt x="1040" y="180"/>
                    <a:pt x="1042" y="161"/>
                    <a:pt x="1031" y="157"/>
                  </a:cubicBezTo>
                  <a:cubicBezTo>
                    <a:pt x="1021" y="152"/>
                    <a:pt x="1021" y="157"/>
                    <a:pt x="1002" y="152"/>
                  </a:cubicBezTo>
                  <a:cubicBezTo>
                    <a:pt x="984" y="147"/>
                    <a:pt x="981" y="150"/>
                    <a:pt x="967" y="147"/>
                  </a:cubicBezTo>
                  <a:cubicBezTo>
                    <a:pt x="954" y="143"/>
                    <a:pt x="969" y="152"/>
                    <a:pt x="954" y="152"/>
                  </a:cubicBezTo>
                  <a:cubicBezTo>
                    <a:pt x="938" y="152"/>
                    <a:pt x="966" y="171"/>
                    <a:pt x="951" y="166"/>
                  </a:cubicBezTo>
                  <a:cubicBezTo>
                    <a:pt x="934" y="161"/>
                    <a:pt x="940" y="169"/>
                    <a:pt x="928" y="164"/>
                  </a:cubicBezTo>
                  <a:cubicBezTo>
                    <a:pt x="914" y="161"/>
                    <a:pt x="914" y="174"/>
                    <a:pt x="902" y="164"/>
                  </a:cubicBezTo>
                  <a:cubicBezTo>
                    <a:pt x="890" y="155"/>
                    <a:pt x="893" y="186"/>
                    <a:pt x="879" y="174"/>
                  </a:cubicBezTo>
                  <a:cubicBezTo>
                    <a:pt x="865" y="161"/>
                    <a:pt x="864" y="157"/>
                    <a:pt x="856" y="154"/>
                  </a:cubicBezTo>
                  <a:cubicBezTo>
                    <a:pt x="847" y="150"/>
                    <a:pt x="861" y="166"/>
                    <a:pt x="852" y="158"/>
                  </a:cubicBezTo>
                  <a:cubicBezTo>
                    <a:pt x="844" y="152"/>
                    <a:pt x="827" y="146"/>
                    <a:pt x="803" y="144"/>
                  </a:cubicBezTo>
                  <a:cubicBezTo>
                    <a:pt x="766" y="141"/>
                    <a:pt x="797" y="136"/>
                    <a:pt x="785" y="135"/>
                  </a:cubicBezTo>
                  <a:cubicBezTo>
                    <a:pt x="772" y="133"/>
                    <a:pt x="762" y="133"/>
                    <a:pt x="751" y="135"/>
                  </a:cubicBezTo>
                  <a:cubicBezTo>
                    <a:pt x="740" y="136"/>
                    <a:pt x="747" y="126"/>
                    <a:pt x="739" y="130"/>
                  </a:cubicBezTo>
                  <a:cubicBezTo>
                    <a:pt x="731" y="135"/>
                    <a:pt x="733" y="127"/>
                    <a:pt x="722" y="129"/>
                  </a:cubicBezTo>
                  <a:cubicBezTo>
                    <a:pt x="712" y="132"/>
                    <a:pt x="724" y="136"/>
                    <a:pt x="704" y="139"/>
                  </a:cubicBezTo>
                  <a:cubicBezTo>
                    <a:pt x="686" y="143"/>
                    <a:pt x="686" y="139"/>
                    <a:pt x="704" y="132"/>
                  </a:cubicBezTo>
                  <a:cubicBezTo>
                    <a:pt x="722" y="124"/>
                    <a:pt x="718" y="121"/>
                    <a:pt x="734" y="116"/>
                  </a:cubicBezTo>
                  <a:cubicBezTo>
                    <a:pt x="750" y="112"/>
                    <a:pt x="750" y="102"/>
                    <a:pt x="747" y="96"/>
                  </a:cubicBezTo>
                  <a:cubicBezTo>
                    <a:pt x="743" y="91"/>
                    <a:pt x="739" y="94"/>
                    <a:pt x="731" y="88"/>
                  </a:cubicBezTo>
                  <a:cubicBezTo>
                    <a:pt x="725" y="82"/>
                    <a:pt x="719" y="88"/>
                    <a:pt x="710" y="85"/>
                  </a:cubicBezTo>
                  <a:cubicBezTo>
                    <a:pt x="701" y="84"/>
                    <a:pt x="705" y="88"/>
                    <a:pt x="695" y="90"/>
                  </a:cubicBezTo>
                  <a:cubicBezTo>
                    <a:pt x="678" y="91"/>
                    <a:pt x="708" y="82"/>
                    <a:pt x="689" y="82"/>
                  </a:cubicBezTo>
                  <a:cubicBezTo>
                    <a:pt x="670" y="81"/>
                    <a:pt x="676" y="79"/>
                    <a:pt x="686" y="76"/>
                  </a:cubicBezTo>
                  <a:cubicBezTo>
                    <a:pt x="693" y="74"/>
                    <a:pt x="676" y="66"/>
                    <a:pt x="661" y="73"/>
                  </a:cubicBezTo>
                  <a:cubicBezTo>
                    <a:pt x="637" y="84"/>
                    <a:pt x="651" y="88"/>
                    <a:pt x="640" y="88"/>
                  </a:cubicBezTo>
                  <a:cubicBezTo>
                    <a:pt x="617" y="90"/>
                    <a:pt x="643" y="90"/>
                    <a:pt x="622" y="94"/>
                  </a:cubicBezTo>
                  <a:cubicBezTo>
                    <a:pt x="600" y="99"/>
                    <a:pt x="625" y="90"/>
                    <a:pt x="596" y="94"/>
                  </a:cubicBezTo>
                  <a:cubicBezTo>
                    <a:pt x="568" y="98"/>
                    <a:pt x="599" y="101"/>
                    <a:pt x="570" y="104"/>
                  </a:cubicBezTo>
                  <a:cubicBezTo>
                    <a:pt x="539" y="105"/>
                    <a:pt x="553" y="110"/>
                    <a:pt x="538" y="110"/>
                  </a:cubicBezTo>
                  <a:cubicBezTo>
                    <a:pt x="524" y="112"/>
                    <a:pt x="523" y="124"/>
                    <a:pt x="532" y="126"/>
                  </a:cubicBezTo>
                  <a:cubicBezTo>
                    <a:pt x="539" y="126"/>
                    <a:pt x="535" y="129"/>
                    <a:pt x="524" y="132"/>
                  </a:cubicBezTo>
                  <a:cubicBezTo>
                    <a:pt x="508" y="135"/>
                    <a:pt x="488" y="130"/>
                    <a:pt x="483" y="138"/>
                  </a:cubicBezTo>
                  <a:cubicBezTo>
                    <a:pt x="477" y="144"/>
                    <a:pt x="491" y="138"/>
                    <a:pt x="486" y="147"/>
                  </a:cubicBezTo>
                  <a:cubicBezTo>
                    <a:pt x="480" y="155"/>
                    <a:pt x="497" y="150"/>
                    <a:pt x="497" y="157"/>
                  </a:cubicBezTo>
                  <a:cubicBezTo>
                    <a:pt x="498" y="164"/>
                    <a:pt x="512" y="157"/>
                    <a:pt x="508" y="166"/>
                  </a:cubicBezTo>
                  <a:cubicBezTo>
                    <a:pt x="501" y="177"/>
                    <a:pt x="517" y="175"/>
                    <a:pt x="508" y="183"/>
                  </a:cubicBezTo>
                  <a:cubicBezTo>
                    <a:pt x="497" y="192"/>
                    <a:pt x="512" y="171"/>
                    <a:pt x="501" y="174"/>
                  </a:cubicBezTo>
                  <a:cubicBezTo>
                    <a:pt x="491" y="178"/>
                    <a:pt x="512" y="163"/>
                    <a:pt x="498" y="163"/>
                  </a:cubicBezTo>
                  <a:cubicBezTo>
                    <a:pt x="486" y="163"/>
                    <a:pt x="491" y="155"/>
                    <a:pt x="474" y="154"/>
                  </a:cubicBezTo>
                  <a:cubicBezTo>
                    <a:pt x="456" y="150"/>
                    <a:pt x="462" y="161"/>
                    <a:pt x="457" y="160"/>
                  </a:cubicBezTo>
                  <a:cubicBezTo>
                    <a:pt x="450" y="157"/>
                    <a:pt x="442" y="163"/>
                    <a:pt x="454" y="166"/>
                  </a:cubicBezTo>
                  <a:cubicBezTo>
                    <a:pt x="466" y="171"/>
                    <a:pt x="459" y="172"/>
                    <a:pt x="448" y="171"/>
                  </a:cubicBezTo>
                  <a:cubicBezTo>
                    <a:pt x="436" y="169"/>
                    <a:pt x="448" y="157"/>
                    <a:pt x="445" y="150"/>
                  </a:cubicBezTo>
                  <a:cubicBezTo>
                    <a:pt x="441" y="144"/>
                    <a:pt x="437" y="143"/>
                    <a:pt x="439" y="152"/>
                  </a:cubicBezTo>
                  <a:cubicBezTo>
                    <a:pt x="444" y="164"/>
                    <a:pt x="419" y="158"/>
                    <a:pt x="428" y="169"/>
                  </a:cubicBezTo>
                  <a:cubicBezTo>
                    <a:pt x="434" y="178"/>
                    <a:pt x="437" y="178"/>
                    <a:pt x="431" y="186"/>
                  </a:cubicBezTo>
                  <a:cubicBezTo>
                    <a:pt x="424" y="194"/>
                    <a:pt x="431" y="194"/>
                    <a:pt x="431" y="200"/>
                  </a:cubicBezTo>
                  <a:cubicBezTo>
                    <a:pt x="430" y="206"/>
                    <a:pt x="445" y="196"/>
                    <a:pt x="456" y="202"/>
                  </a:cubicBezTo>
                  <a:cubicBezTo>
                    <a:pt x="468" y="209"/>
                    <a:pt x="463" y="211"/>
                    <a:pt x="462" y="214"/>
                  </a:cubicBezTo>
                  <a:cubicBezTo>
                    <a:pt x="460" y="217"/>
                    <a:pt x="456" y="225"/>
                    <a:pt x="457" y="217"/>
                  </a:cubicBezTo>
                  <a:cubicBezTo>
                    <a:pt x="460" y="209"/>
                    <a:pt x="457" y="200"/>
                    <a:pt x="442" y="205"/>
                  </a:cubicBezTo>
                  <a:cubicBezTo>
                    <a:pt x="428" y="209"/>
                    <a:pt x="444" y="219"/>
                    <a:pt x="436" y="222"/>
                  </a:cubicBezTo>
                  <a:cubicBezTo>
                    <a:pt x="428" y="227"/>
                    <a:pt x="434" y="231"/>
                    <a:pt x="425" y="234"/>
                  </a:cubicBezTo>
                  <a:cubicBezTo>
                    <a:pt x="416" y="239"/>
                    <a:pt x="425" y="244"/>
                    <a:pt x="407" y="241"/>
                  </a:cubicBezTo>
                  <a:cubicBezTo>
                    <a:pt x="387" y="237"/>
                    <a:pt x="413" y="241"/>
                    <a:pt x="418" y="230"/>
                  </a:cubicBezTo>
                  <a:cubicBezTo>
                    <a:pt x="424" y="219"/>
                    <a:pt x="427" y="225"/>
                    <a:pt x="427" y="216"/>
                  </a:cubicBezTo>
                  <a:cubicBezTo>
                    <a:pt x="428" y="206"/>
                    <a:pt x="419" y="206"/>
                    <a:pt x="421" y="196"/>
                  </a:cubicBezTo>
                  <a:cubicBezTo>
                    <a:pt x="422" y="183"/>
                    <a:pt x="425" y="177"/>
                    <a:pt x="418" y="169"/>
                  </a:cubicBezTo>
                  <a:cubicBezTo>
                    <a:pt x="409" y="163"/>
                    <a:pt x="424" y="164"/>
                    <a:pt x="424" y="154"/>
                  </a:cubicBezTo>
                  <a:cubicBezTo>
                    <a:pt x="424" y="141"/>
                    <a:pt x="406" y="147"/>
                    <a:pt x="398" y="146"/>
                  </a:cubicBezTo>
                  <a:cubicBezTo>
                    <a:pt x="389" y="143"/>
                    <a:pt x="392" y="164"/>
                    <a:pt x="381" y="169"/>
                  </a:cubicBezTo>
                  <a:cubicBezTo>
                    <a:pt x="364" y="175"/>
                    <a:pt x="384" y="175"/>
                    <a:pt x="376" y="186"/>
                  </a:cubicBezTo>
                  <a:cubicBezTo>
                    <a:pt x="369" y="199"/>
                    <a:pt x="398" y="199"/>
                    <a:pt x="392" y="209"/>
                  </a:cubicBezTo>
                  <a:cubicBezTo>
                    <a:pt x="384" y="219"/>
                    <a:pt x="389" y="209"/>
                    <a:pt x="361" y="199"/>
                  </a:cubicBezTo>
                  <a:cubicBezTo>
                    <a:pt x="332" y="186"/>
                    <a:pt x="319" y="192"/>
                    <a:pt x="326" y="200"/>
                  </a:cubicBezTo>
                  <a:cubicBezTo>
                    <a:pt x="331" y="205"/>
                    <a:pt x="316" y="216"/>
                    <a:pt x="316" y="208"/>
                  </a:cubicBezTo>
                  <a:cubicBezTo>
                    <a:pt x="316" y="199"/>
                    <a:pt x="311" y="202"/>
                    <a:pt x="302" y="208"/>
                  </a:cubicBezTo>
                  <a:cubicBezTo>
                    <a:pt x="293" y="214"/>
                    <a:pt x="294" y="202"/>
                    <a:pt x="282" y="211"/>
                  </a:cubicBezTo>
                  <a:cubicBezTo>
                    <a:pt x="270" y="219"/>
                    <a:pt x="270" y="208"/>
                    <a:pt x="276" y="203"/>
                  </a:cubicBezTo>
                  <a:cubicBezTo>
                    <a:pt x="281" y="200"/>
                    <a:pt x="270" y="202"/>
                    <a:pt x="250" y="213"/>
                  </a:cubicBezTo>
                  <a:cubicBezTo>
                    <a:pt x="230" y="222"/>
                    <a:pt x="227" y="214"/>
                    <a:pt x="224" y="227"/>
                  </a:cubicBezTo>
                  <a:cubicBezTo>
                    <a:pt x="221" y="239"/>
                    <a:pt x="220" y="230"/>
                    <a:pt x="214" y="233"/>
                  </a:cubicBezTo>
                  <a:cubicBezTo>
                    <a:pt x="206" y="237"/>
                    <a:pt x="211" y="231"/>
                    <a:pt x="204" y="228"/>
                  </a:cubicBezTo>
                  <a:cubicBezTo>
                    <a:pt x="197" y="225"/>
                    <a:pt x="206" y="220"/>
                    <a:pt x="212" y="220"/>
                  </a:cubicBezTo>
                  <a:cubicBezTo>
                    <a:pt x="218" y="220"/>
                    <a:pt x="212" y="208"/>
                    <a:pt x="203" y="209"/>
                  </a:cubicBezTo>
                  <a:cubicBezTo>
                    <a:pt x="194" y="209"/>
                    <a:pt x="185" y="203"/>
                    <a:pt x="192" y="211"/>
                  </a:cubicBezTo>
                  <a:cubicBezTo>
                    <a:pt x="200" y="217"/>
                    <a:pt x="186" y="224"/>
                    <a:pt x="195" y="230"/>
                  </a:cubicBezTo>
                  <a:cubicBezTo>
                    <a:pt x="203" y="234"/>
                    <a:pt x="194" y="236"/>
                    <a:pt x="195" y="245"/>
                  </a:cubicBezTo>
                  <a:cubicBezTo>
                    <a:pt x="197" y="253"/>
                    <a:pt x="189" y="231"/>
                    <a:pt x="176" y="241"/>
                  </a:cubicBezTo>
                  <a:cubicBezTo>
                    <a:pt x="162" y="250"/>
                    <a:pt x="156" y="248"/>
                    <a:pt x="163" y="258"/>
                  </a:cubicBezTo>
                  <a:cubicBezTo>
                    <a:pt x="172" y="267"/>
                    <a:pt x="162" y="269"/>
                    <a:pt x="148" y="261"/>
                  </a:cubicBezTo>
                  <a:cubicBezTo>
                    <a:pt x="133" y="255"/>
                    <a:pt x="130" y="259"/>
                    <a:pt x="136" y="264"/>
                  </a:cubicBezTo>
                  <a:cubicBezTo>
                    <a:pt x="142" y="270"/>
                    <a:pt x="153" y="269"/>
                    <a:pt x="144" y="275"/>
                  </a:cubicBezTo>
                  <a:cubicBezTo>
                    <a:pt x="136" y="279"/>
                    <a:pt x="137" y="269"/>
                    <a:pt x="128" y="267"/>
                  </a:cubicBezTo>
                  <a:cubicBezTo>
                    <a:pt x="118" y="265"/>
                    <a:pt x="125" y="261"/>
                    <a:pt x="121" y="256"/>
                  </a:cubicBezTo>
                  <a:cubicBezTo>
                    <a:pt x="115" y="252"/>
                    <a:pt x="127" y="250"/>
                    <a:pt x="119" y="244"/>
                  </a:cubicBezTo>
                  <a:cubicBezTo>
                    <a:pt x="112" y="237"/>
                    <a:pt x="104" y="236"/>
                    <a:pt x="102" y="230"/>
                  </a:cubicBezTo>
                  <a:cubicBezTo>
                    <a:pt x="101" y="224"/>
                    <a:pt x="102" y="234"/>
                    <a:pt x="118" y="237"/>
                  </a:cubicBezTo>
                  <a:cubicBezTo>
                    <a:pt x="133" y="239"/>
                    <a:pt x="148" y="250"/>
                    <a:pt x="162" y="242"/>
                  </a:cubicBezTo>
                  <a:cubicBezTo>
                    <a:pt x="176" y="234"/>
                    <a:pt x="180" y="228"/>
                    <a:pt x="165" y="219"/>
                  </a:cubicBezTo>
                  <a:cubicBezTo>
                    <a:pt x="151" y="209"/>
                    <a:pt x="153" y="214"/>
                    <a:pt x="137" y="203"/>
                  </a:cubicBezTo>
                  <a:cubicBezTo>
                    <a:pt x="122" y="194"/>
                    <a:pt x="127" y="202"/>
                    <a:pt x="113" y="199"/>
                  </a:cubicBezTo>
                  <a:cubicBezTo>
                    <a:pt x="101" y="194"/>
                    <a:pt x="113" y="194"/>
                    <a:pt x="104" y="191"/>
                  </a:cubicBezTo>
                  <a:cubicBezTo>
                    <a:pt x="95" y="186"/>
                    <a:pt x="102" y="196"/>
                    <a:pt x="90" y="191"/>
                  </a:cubicBezTo>
                  <a:cubicBezTo>
                    <a:pt x="90" y="192"/>
                    <a:pt x="90" y="192"/>
                    <a:pt x="90" y="192"/>
                  </a:cubicBezTo>
                  <a:cubicBezTo>
                    <a:pt x="92" y="196"/>
                    <a:pt x="89" y="196"/>
                    <a:pt x="87" y="194"/>
                  </a:cubicBezTo>
                  <a:cubicBezTo>
                    <a:pt x="84" y="194"/>
                    <a:pt x="86" y="194"/>
                    <a:pt x="84" y="196"/>
                  </a:cubicBezTo>
                  <a:cubicBezTo>
                    <a:pt x="83" y="197"/>
                    <a:pt x="78" y="197"/>
                    <a:pt x="78" y="199"/>
                  </a:cubicBezTo>
                  <a:cubicBezTo>
                    <a:pt x="77" y="202"/>
                    <a:pt x="77" y="203"/>
                    <a:pt x="75" y="202"/>
                  </a:cubicBezTo>
                  <a:cubicBezTo>
                    <a:pt x="67" y="206"/>
                    <a:pt x="74" y="203"/>
                    <a:pt x="74" y="205"/>
                  </a:cubicBezTo>
                  <a:cubicBezTo>
                    <a:pt x="75" y="208"/>
                    <a:pt x="70" y="206"/>
                    <a:pt x="72" y="211"/>
                  </a:cubicBezTo>
                  <a:cubicBezTo>
                    <a:pt x="74" y="219"/>
                    <a:pt x="77" y="213"/>
                    <a:pt x="80" y="217"/>
                  </a:cubicBezTo>
                  <a:cubicBezTo>
                    <a:pt x="83" y="222"/>
                    <a:pt x="86" y="220"/>
                    <a:pt x="83" y="224"/>
                  </a:cubicBezTo>
                  <a:cubicBezTo>
                    <a:pt x="80" y="227"/>
                    <a:pt x="74" y="231"/>
                    <a:pt x="77" y="234"/>
                  </a:cubicBezTo>
                  <a:cubicBezTo>
                    <a:pt x="80" y="236"/>
                    <a:pt x="86" y="250"/>
                    <a:pt x="84" y="250"/>
                  </a:cubicBezTo>
                  <a:cubicBezTo>
                    <a:pt x="81" y="250"/>
                    <a:pt x="81" y="250"/>
                    <a:pt x="81" y="252"/>
                  </a:cubicBezTo>
                  <a:cubicBezTo>
                    <a:pt x="83" y="252"/>
                    <a:pt x="81" y="252"/>
                    <a:pt x="81" y="253"/>
                  </a:cubicBezTo>
                  <a:cubicBezTo>
                    <a:pt x="81" y="256"/>
                    <a:pt x="80" y="255"/>
                    <a:pt x="81" y="256"/>
                  </a:cubicBezTo>
                  <a:cubicBezTo>
                    <a:pt x="84" y="258"/>
                    <a:pt x="80" y="258"/>
                    <a:pt x="80" y="259"/>
                  </a:cubicBezTo>
                  <a:cubicBezTo>
                    <a:pt x="81" y="262"/>
                    <a:pt x="87" y="262"/>
                    <a:pt x="84" y="264"/>
                  </a:cubicBezTo>
                  <a:cubicBezTo>
                    <a:pt x="83" y="265"/>
                    <a:pt x="84" y="265"/>
                    <a:pt x="84" y="267"/>
                  </a:cubicBezTo>
                  <a:cubicBezTo>
                    <a:pt x="83" y="269"/>
                    <a:pt x="89" y="269"/>
                    <a:pt x="89" y="272"/>
                  </a:cubicBezTo>
                  <a:cubicBezTo>
                    <a:pt x="87" y="275"/>
                    <a:pt x="81" y="275"/>
                    <a:pt x="84" y="278"/>
                  </a:cubicBezTo>
                  <a:cubicBezTo>
                    <a:pt x="87" y="279"/>
                    <a:pt x="92" y="281"/>
                    <a:pt x="93" y="284"/>
                  </a:cubicBezTo>
                  <a:cubicBezTo>
                    <a:pt x="95" y="287"/>
                    <a:pt x="96" y="286"/>
                    <a:pt x="95" y="289"/>
                  </a:cubicBezTo>
                  <a:cubicBezTo>
                    <a:pt x="93" y="292"/>
                    <a:pt x="89" y="298"/>
                    <a:pt x="80" y="306"/>
                  </a:cubicBezTo>
                  <a:cubicBezTo>
                    <a:pt x="72" y="314"/>
                    <a:pt x="69" y="315"/>
                    <a:pt x="66" y="318"/>
                  </a:cubicBezTo>
                  <a:cubicBezTo>
                    <a:pt x="69" y="320"/>
                    <a:pt x="72" y="315"/>
                    <a:pt x="74" y="317"/>
                  </a:cubicBezTo>
                  <a:cubicBezTo>
                    <a:pt x="74" y="317"/>
                    <a:pt x="72" y="317"/>
                    <a:pt x="72" y="318"/>
                  </a:cubicBezTo>
                  <a:cubicBezTo>
                    <a:pt x="74" y="321"/>
                    <a:pt x="69" y="317"/>
                    <a:pt x="72" y="320"/>
                  </a:cubicBezTo>
                  <a:cubicBezTo>
                    <a:pt x="74" y="323"/>
                    <a:pt x="74" y="320"/>
                    <a:pt x="75" y="323"/>
                  </a:cubicBezTo>
                  <a:cubicBezTo>
                    <a:pt x="77" y="325"/>
                    <a:pt x="81" y="321"/>
                    <a:pt x="83" y="325"/>
                  </a:cubicBezTo>
                  <a:cubicBezTo>
                    <a:pt x="83" y="326"/>
                    <a:pt x="86" y="325"/>
                    <a:pt x="86" y="326"/>
                  </a:cubicBezTo>
                  <a:cubicBezTo>
                    <a:pt x="84" y="328"/>
                    <a:pt x="84" y="328"/>
                    <a:pt x="80" y="326"/>
                  </a:cubicBezTo>
                  <a:cubicBezTo>
                    <a:pt x="74" y="325"/>
                    <a:pt x="77" y="331"/>
                    <a:pt x="74" y="328"/>
                  </a:cubicBezTo>
                  <a:cubicBezTo>
                    <a:pt x="69" y="326"/>
                    <a:pt x="72" y="332"/>
                    <a:pt x="69" y="329"/>
                  </a:cubicBezTo>
                  <a:cubicBezTo>
                    <a:pt x="66" y="328"/>
                    <a:pt x="69" y="331"/>
                    <a:pt x="67" y="332"/>
                  </a:cubicBezTo>
                  <a:cubicBezTo>
                    <a:pt x="70" y="335"/>
                    <a:pt x="66" y="334"/>
                    <a:pt x="66" y="337"/>
                  </a:cubicBezTo>
                  <a:cubicBezTo>
                    <a:pt x="66" y="342"/>
                    <a:pt x="61" y="338"/>
                    <a:pt x="63" y="345"/>
                  </a:cubicBezTo>
                  <a:cubicBezTo>
                    <a:pt x="66" y="349"/>
                    <a:pt x="61" y="346"/>
                    <a:pt x="64" y="351"/>
                  </a:cubicBezTo>
                  <a:cubicBezTo>
                    <a:pt x="67" y="356"/>
                    <a:pt x="64" y="352"/>
                    <a:pt x="63" y="357"/>
                  </a:cubicBezTo>
                  <a:cubicBezTo>
                    <a:pt x="64" y="360"/>
                    <a:pt x="67" y="360"/>
                    <a:pt x="66" y="362"/>
                  </a:cubicBezTo>
                  <a:cubicBezTo>
                    <a:pt x="66" y="363"/>
                    <a:pt x="64" y="366"/>
                    <a:pt x="66" y="366"/>
                  </a:cubicBezTo>
                  <a:cubicBezTo>
                    <a:pt x="67" y="366"/>
                    <a:pt x="66" y="366"/>
                    <a:pt x="67" y="370"/>
                  </a:cubicBezTo>
                  <a:cubicBezTo>
                    <a:pt x="70" y="373"/>
                    <a:pt x="69" y="376"/>
                    <a:pt x="69" y="376"/>
                  </a:cubicBezTo>
                  <a:cubicBezTo>
                    <a:pt x="74" y="374"/>
                    <a:pt x="70" y="377"/>
                    <a:pt x="75" y="377"/>
                  </a:cubicBezTo>
                  <a:cubicBezTo>
                    <a:pt x="81" y="376"/>
                    <a:pt x="77" y="382"/>
                    <a:pt x="81" y="380"/>
                  </a:cubicBezTo>
                  <a:cubicBezTo>
                    <a:pt x="84" y="377"/>
                    <a:pt x="87" y="379"/>
                    <a:pt x="87" y="380"/>
                  </a:cubicBezTo>
                  <a:cubicBezTo>
                    <a:pt x="89" y="382"/>
                    <a:pt x="92" y="380"/>
                    <a:pt x="90" y="384"/>
                  </a:cubicBezTo>
                  <a:cubicBezTo>
                    <a:pt x="89" y="388"/>
                    <a:pt x="93" y="388"/>
                    <a:pt x="90" y="390"/>
                  </a:cubicBezTo>
                  <a:cubicBezTo>
                    <a:pt x="87" y="393"/>
                    <a:pt x="92" y="391"/>
                    <a:pt x="92" y="396"/>
                  </a:cubicBezTo>
                  <a:cubicBezTo>
                    <a:pt x="93" y="402"/>
                    <a:pt x="99" y="401"/>
                    <a:pt x="98" y="402"/>
                  </a:cubicBezTo>
                  <a:cubicBezTo>
                    <a:pt x="95" y="407"/>
                    <a:pt x="102" y="402"/>
                    <a:pt x="102" y="407"/>
                  </a:cubicBezTo>
                  <a:cubicBezTo>
                    <a:pt x="102" y="408"/>
                    <a:pt x="107" y="408"/>
                    <a:pt x="104" y="410"/>
                  </a:cubicBezTo>
                  <a:cubicBezTo>
                    <a:pt x="101" y="412"/>
                    <a:pt x="101" y="415"/>
                    <a:pt x="96" y="412"/>
                  </a:cubicBezTo>
                  <a:cubicBezTo>
                    <a:pt x="95" y="410"/>
                    <a:pt x="93" y="413"/>
                    <a:pt x="95" y="415"/>
                  </a:cubicBezTo>
                  <a:cubicBezTo>
                    <a:pt x="98" y="419"/>
                    <a:pt x="93" y="419"/>
                    <a:pt x="96" y="424"/>
                  </a:cubicBezTo>
                  <a:cubicBezTo>
                    <a:pt x="98" y="425"/>
                    <a:pt x="101" y="427"/>
                    <a:pt x="102" y="424"/>
                  </a:cubicBezTo>
                  <a:cubicBezTo>
                    <a:pt x="102" y="421"/>
                    <a:pt x="105" y="424"/>
                    <a:pt x="109" y="422"/>
                  </a:cubicBezTo>
                  <a:cubicBezTo>
                    <a:pt x="112" y="419"/>
                    <a:pt x="110" y="424"/>
                    <a:pt x="113" y="422"/>
                  </a:cubicBezTo>
                  <a:cubicBezTo>
                    <a:pt x="116" y="419"/>
                    <a:pt x="113" y="425"/>
                    <a:pt x="118" y="427"/>
                  </a:cubicBezTo>
                  <a:cubicBezTo>
                    <a:pt x="121" y="429"/>
                    <a:pt x="115" y="430"/>
                    <a:pt x="116" y="432"/>
                  </a:cubicBezTo>
                  <a:cubicBezTo>
                    <a:pt x="119" y="435"/>
                    <a:pt x="116" y="435"/>
                    <a:pt x="119" y="435"/>
                  </a:cubicBezTo>
                  <a:cubicBezTo>
                    <a:pt x="122" y="436"/>
                    <a:pt x="122" y="433"/>
                    <a:pt x="125" y="438"/>
                  </a:cubicBezTo>
                  <a:cubicBezTo>
                    <a:pt x="128" y="441"/>
                    <a:pt x="125" y="447"/>
                    <a:pt x="128" y="446"/>
                  </a:cubicBezTo>
                  <a:cubicBezTo>
                    <a:pt x="133" y="444"/>
                    <a:pt x="133" y="449"/>
                    <a:pt x="139" y="446"/>
                  </a:cubicBezTo>
                  <a:cubicBezTo>
                    <a:pt x="144" y="443"/>
                    <a:pt x="142" y="447"/>
                    <a:pt x="145" y="449"/>
                  </a:cubicBezTo>
                  <a:cubicBezTo>
                    <a:pt x="148" y="452"/>
                    <a:pt x="150" y="447"/>
                    <a:pt x="153" y="452"/>
                  </a:cubicBezTo>
                  <a:cubicBezTo>
                    <a:pt x="154" y="453"/>
                    <a:pt x="157" y="450"/>
                    <a:pt x="159" y="453"/>
                  </a:cubicBezTo>
                  <a:cubicBezTo>
                    <a:pt x="160" y="457"/>
                    <a:pt x="163" y="453"/>
                    <a:pt x="163" y="455"/>
                  </a:cubicBezTo>
                  <a:cubicBezTo>
                    <a:pt x="163" y="458"/>
                    <a:pt x="165" y="458"/>
                    <a:pt x="163" y="460"/>
                  </a:cubicBezTo>
                  <a:cubicBezTo>
                    <a:pt x="160" y="461"/>
                    <a:pt x="160" y="463"/>
                    <a:pt x="162" y="463"/>
                  </a:cubicBezTo>
                  <a:cubicBezTo>
                    <a:pt x="163" y="463"/>
                    <a:pt x="165" y="464"/>
                    <a:pt x="162" y="464"/>
                  </a:cubicBezTo>
                  <a:cubicBezTo>
                    <a:pt x="160" y="464"/>
                    <a:pt x="159" y="466"/>
                    <a:pt x="160" y="468"/>
                  </a:cubicBezTo>
                  <a:cubicBezTo>
                    <a:pt x="162" y="469"/>
                    <a:pt x="163" y="472"/>
                    <a:pt x="162" y="474"/>
                  </a:cubicBezTo>
                  <a:cubicBezTo>
                    <a:pt x="160" y="477"/>
                    <a:pt x="154" y="474"/>
                    <a:pt x="153" y="477"/>
                  </a:cubicBezTo>
                  <a:cubicBezTo>
                    <a:pt x="153" y="480"/>
                    <a:pt x="147" y="475"/>
                    <a:pt x="148" y="485"/>
                  </a:cubicBezTo>
                  <a:cubicBezTo>
                    <a:pt x="153" y="481"/>
                    <a:pt x="150" y="486"/>
                    <a:pt x="154" y="483"/>
                  </a:cubicBezTo>
                  <a:cubicBezTo>
                    <a:pt x="157" y="481"/>
                    <a:pt x="157" y="485"/>
                    <a:pt x="154" y="486"/>
                  </a:cubicBezTo>
                  <a:cubicBezTo>
                    <a:pt x="148" y="488"/>
                    <a:pt x="151" y="489"/>
                    <a:pt x="145" y="489"/>
                  </a:cubicBezTo>
                  <a:cubicBezTo>
                    <a:pt x="144" y="489"/>
                    <a:pt x="145" y="494"/>
                    <a:pt x="148" y="492"/>
                  </a:cubicBezTo>
                  <a:cubicBezTo>
                    <a:pt x="150" y="492"/>
                    <a:pt x="153" y="497"/>
                    <a:pt x="150" y="497"/>
                  </a:cubicBezTo>
                  <a:cubicBezTo>
                    <a:pt x="148" y="496"/>
                    <a:pt x="147" y="496"/>
                    <a:pt x="145" y="499"/>
                  </a:cubicBezTo>
                  <a:cubicBezTo>
                    <a:pt x="145" y="502"/>
                    <a:pt x="144" y="502"/>
                    <a:pt x="144" y="503"/>
                  </a:cubicBezTo>
                  <a:cubicBezTo>
                    <a:pt x="145" y="508"/>
                    <a:pt x="144" y="505"/>
                    <a:pt x="140" y="505"/>
                  </a:cubicBezTo>
                  <a:cubicBezTo>
                    <a:pt x="139" y="505"/>
                    <a:pt x="136" y="502"/>
                    <a:pt x="137" y="505"/>
                  </a:cubicBezTo>
                  <a:cubicBezTo>
                    <a:pt x="137" y="506"/>
                    <a:pt x="133" y="506"/>
                    <a:pt x="139" y="508"/>
                  </a:cubicBezTo>
                  <a:cubicBezTo>
                    <a:pt x="144" y="511"/>
                    <a:pt x="140" y="513"/>
                    <a:pt x="145" y="513"/>
                  </a:cubicBezTo>
                  <a:cubicBezTo>
                    <a:pt x="150" y="514"/>
                    <a:pt x="145" y="514"/>
                    <a:pt x="151" y="517"/>
                  </a:cubicBezTo>
                  <a:cubicBezTo>
                    <a:pt x="157" y="519"/>
                    <a:pt x="151" y="516"/>
                    <a:pt x="162" y="527"/>
                  </a:cubicBezTo>
                  <a:cubicBezTo>
                    <a:pt x="163" y="525"/>
                    <a:pt x="166" y="525"/>
                    <a:pt x="168" y="525"/>
                  </a:cubicBezTo>
                  <a:cubicBezTo>
                    <a:pt x="169" y="525"/>
                    <a:pt x="169" y="528"/>
                    <a:pt x="172" y="528"/>
                  </a:cubicBezTo>
                  <a:cubicBezTo>
                    <a:pt x="176" y="528"/>
                    <a:pt x="174" y="531"/>
                    <a:pt x="179" y="528"/>
                  </a:cubicBezTo>
                  <a:cubicBezTo>
                    <a:pt x="182" y="527"/>
                    <a:pt x="183" y="530"/>
                    <a:pt x="185" y="530"/>
                  </a:cubicBezTo>
                  <a:cubicBezTo>
                    <a:pt x="186" y="530"/>
                    <a:pt x="186" y="531"/>
                    <a:pt x="191" y="533"/>
                  </a:cubicBezTo>
                  <a:cubicBezTo>
                    <a:pt x="195" y="534"/>
                    <a:pt x="191" y="534"/>
                    <a:pt x="192" y="536"/>
                  </a:cubicBezTo>
                  <a:cubicBezTo>
                    <a:pt x="195" y="537"/>
                    <a:pt x="197" y="533"/>
                    <a:pt x="198" y="534"/>
                  </a:cubicBezTo>
                  <a:cubicBezTo>
                    <a:pt x="201" y="536"/>
                    <a:pt x="201" y="533"/>
                    <a:pt x="203" y="534"/>
                  </a:cubicBezTo>
                  <a:cubicBezTo>
                    <a:pt x="204" y="534"/>
                    <a:pt x="204" y="536"/>
                    <a:pt x="207" y="536"/>
                  </a:cubicBezTo>
                  <a:cubicBezTo>
                    <a:pt x="211" y="536"/>
                    <a:pt x="206" y="539"/>
                    <a:pt x="207" y="541"/>
                  </a:cubicBezTo>
                  <a:cubicBezTo>
                    <a:pt x="209" y="542"/>
                    <a:pt x="209" y="542"/>
                    <a:pt x="214" y="544"/>
                  </a:cubicBezTo>
                  <a:cubicBezTo>
                    <a:pt x="215" y="547"/>
                    <a:pt x="217" y="542"/>
                    <a:pt x="217" y="545"/>
                  </a:cubicBezTo>
                  <a:cubicBezTo>
                    <a:pt x="218" y="548"/>
                    <a:pt x="220" y="545"/>
                    <a:pt x="220" y="548"/>
                  </a:cubicBezTo>
                  <a:cubicBezTo>
                    <a:pt x="221" y="553"/>
                    <a:pt x="226" y="551"/>
                    <a:pt x="226" y="550"/>
                  </a:cubicBezTo>
                  <a:cubicBezTo>
                    <a:pt x="227" y="548"/>
                    <a:pt x="229" y="547"/>
                    <a:pt x="230" y="545"/>
                  </a:cubicBezTo>
                  <a:cubicBezTo>
                    <a:pt x="226" y="534"/>
                    <a:pt x="221" y="536"/>
                    <a:pt x="223" y="527"/>
                  </a:cubicBezTo>
                  <a:cubicBezTo>
                    <a:pt x="224" y="516"/>
                    <a:pt x="221" y="527"/>
                    <a:pt x="221" y="520"/>
                  </a:cubicBezTo>
                  <a:cubicBezTo>
                    <a:pt x="221" y="514"/>
                    <a:pt x="212" y="516"/>
                    <a:pt x="217" y="513"/>
                  </a:cubicBezTo>
                  <a:cubicBezTo>
                    <a:pt x="220" y="509"/>
                    <a:pt x="221" y="505"/>
                    <a:pt x="226" y="500"/>
                  </a:cubicBezTo>
                  <a:cubicBezTo>
                    <a:pt x="230" y="496"/>
                    <a:pt x="232" y="500"/>
                    <a:pt x="232" y="497"/>
                  </a:cubicBezTo>
                  <a:cubicBezTo>
                    <a:pt x="232" y="496"/>
                    <a:pt x="232" y="497"/>
                    <a:pt x="233" y="492"/>
                  </a:cubicBezTo>
                  <a:cubicBezTo>
                    <a:pt x="226" y="488"/>
                    <a:pt x="238" y="491"/>
                    <a:pt x="230" y="483"/>
                  </a:cubicBezTo>
                  <a:cubicBezTo>
                    <a:pt x="224" y="475"/>
                    <a:pt x="224" y="475"/>
                    <a:pt x="221" y="477"/>
                  </a:cubicBezTo>
                  <a:cubicBezTo>
                    <a:pt x="218" y="477"/>
                    <a:pt x="221" y="472"/>
                    <a:pt x="217" y="469"/>
                  </a:cubicBezTo>
                  <a:cubicBezTo>
                    <a:pt x="211" y="468"/>
                    <a:pt x="220" y="461"/>
                    <a:pt x="217" y="457"/>
                  </a:cubicBezTo>
                  <a:cubicBezTo>
                    <a:pt x="214" y="453"/>
                    <a:pt x="221" y="443"/>
                    <a:pt x="224" y="446"/>
                  </a:cubicBezTo>
                  <a:cubicBezTo>
                    <a:pt x="230" y="455"/>
                    <a:pt x="232" y="452"/>
                    <a:pt x="232" y="446"/>
                  </a:cubicBezTo>
                  <a:cubicBezTo>
                    <a:pt x="232" y="440"/>
                    <a:pt x="242" y="436"/>
                    <a:pt x="247" y="432"/>
                  </a:cubicBezTo>
                  <a:cubicBezTo>
                    <a:pt x="250" y="425"/>
                    <a:pt x="252" y="435"/>
                    <a:pt x="256" y="430"/>
                  </a:cubicBezTo>
                  <a:cubicBezTo>
                    <a:pt x="262" y="427"/>
                    <a:pt x="261" y="432"/>
                    <a:pt x="268" y="433"/>
                  </a:cubicBezTo>
                  <a:cubicBezTo>
                    <a:pt x="276" y="433"/>
                    <a:pt x="284" y="447"/>
                    <a:pt x="290" y="443"/>
                  </a:cubicBezTo>
                  <a:cubicBezTo>
                    <a:pt x="293" y="438"/>
                    <a:pt x="294" y="435"/>
                    <a:pt x="299" y="438"/>
                  </a:cubicBezTo>
                  <a:cubicBezTo>
                    <a:pt x="303" y="441"/>
                    <a:pt x="303" y="433"/>
                    <a:pt x="313" y="441"/>
                  </a:cubicBezTo>
                  <a:cubicBezTo>
                    <a:pt x="322" y="447"/>
                    <a:pt x="317" y="436"/>
                    <a:pt x="323" y="441"/>
                  </a:cubicBezTo>
                  <a:cubicBezTo>
                    <a:pt x="331" y="446"/>
                    <a:pt x="338" y="435"/>
                    <a:pt x="329" y="432"/>
                  </a:cubicBezTo>
                  <a:cubicBezTo>
                    <a:pt x="313" y="424"/>
                    <a:pt x="334" y="425"/>
                    <a:pt x="328" y="419"/>
                  </a:cubicBezTo>
                  <a:cubicBezTo>
                    <a:pt x="322" y="415"/>
                    <a:pt x="343" y="415"/>
                    <a:pt x="335" y="412"/>
                  </a:cubicBezTo>
                  <a:cubicBezTo>
                    <a:pt x="328" y="408"/>
                    <a:pt x="325" y="401"/>
                    <a:pt x="334" y="401"/>
                  </a:cubicBezTo>
                  <a:cubicBezTo>
                    <a:pt x="343" y="401"/>
                    <a:pt x="373" y="394"/>
                    <a:pt x="381" y="390"/>
                  </a:cubicBezTo>
                  <a:cubicBezTo>
                    <a:pt x="390" y="387"/>
                    <a:pt x="392" y="380"/>
                    <a:pt x="398" y="385"/>
                  </a:cubicBezTo>
                  <a:cubicBezTo>
                    <a:pt x="402" y="388"/>
                    <a:pt x="406" y="380"/>
                    <a:pt x="409" y="391"/>
                  </a:cubicBezTo>
                  <a:cubicBezTo>
                    <a:pt x="411" y="404"/>
                    <a:pt x="416" y="396"/>
                    <a:pt x="422" y="399"/>
                  </a:cubicBezTo>
                  <a:cubicBezTo>
                    <a:pt x="428" y="402"/>
                    <a:pt x="433" y="399"/>
                    <a:pt x="428" y="404"/>
                  </a:cubicBezTo>
                  <a:cubicBezTo>
                    <a:pt x="424" y="408"/>
                    <a:pt x="433" y="408"/>
                    <a:pt x="445" y="401"/>
                  </a:cubicBezTo>
                  <a:cubicBezTo>
                    <a:pt x="457" y="391"/>
                    <a:pt x="456" y="398"/>
                    <a:pt x="453" y="401"/>
                  </a:cubicBezTo>
                  <a:cubicBezTo>
                    <a:pt x="450" y="404"/>
                    <a:pt x="462" y="405"/>
                    <a:pt x="472" y="425"/>
                  </a:cubicBezTo>
                  <a:cubicBezTo>
                    <a:pt x="486" y="455"/>
                    <a:pt x="480" y="429"/>
                    <a:pt x="489" y="436"/>
                  </a:cubicBezTo>
                  <a:cubicBezTo>
                    <a:pt x="500" y="446"/>
                    <a:pt x="504" y="433"/>
                    <a:pt x="514" y="443"/>
                  </a:cubicBezTo>
                  <a:cubicBezTo>
                    <a:pt x="521" y="453"/>
                    <a:pt x="524" y="460"/>
                    <a:pt x="530" y="453"/>
                  </a:cubicBezTo>
                  <a:cubicBezTo>
                    <a:pt x="538" y="449"/>
                    <a:pt x="530" y="455"/>
                    <a:pt x="538" y="461"/>
                  </a:cubicBezTo>
                  <a:cubicBezTo>
                    <a:pt x="538" y="461"/>
                    <a:pt x="538" y="461"/>
                    <a:pt x="543" y="460"/>
                  </a:cubicBezTo>
                  <a:cubicBezTo>
                    <a:pt x="547" y="453"/>
                    <a:pt x="546" y="458"/>
                    <a:pt x="553" y="455"/>
                  </a:cubicBezTo>
                  <a:cubicBezTo>
                    <a:pt x="559" y="453"/>
                    <a:pt x="553" y="452"/>
                    <a:pt x="562" y="447"/>
                  </a:cubicBezTo>
                  <a:cubicBezTo>
                    <a:pt x="571" y="443"/>
                    <a:pt x="578" y="440"/>
                    <a:pt x="582" y="443"/>
                  </a:cubicBezTo>
                  <a:cubicBezTo>
                    <a:pt x="587" y="446"/>
                    <a:pt x="593" y="440"/>
                    <a:pt x="594" y="446"/>
                  </a:cubicBezTo>
                  <a:cubicBezTo>
                    <a:pt x="596" y="450"/>
                    <a:pt x="622" y="455"/>
                    <a:pt x="625" y="447"/>
                  </a:cubicBezTo>
                  <a:cubicBezTo>
                    <a:pt x="626" y="441"/>
                    <a:pt x="617" y="441"/>
                    <a:pt x="623" y="433"/>
                  </a:cubicBezTo>
                  <a:cubicBezTo>
                    <a:pt x="629" y="424"/>
                    <a:pt x="626" y="424"/>
                    <a:pt x="640" y="429"/>
                  </a:cubicBezTo>
                  <a:cubicBezTo>
                    <a:pt x="652" y="435"/>
                    <a:pt x="657" y="429"/>
                    <a:pt x="657" y="436"/>
                  </a:cubicBezTo>
                  <a:cubicBezTo>
                    <a:pt x="657" y="444"/>
                    <a:pt x="664" y="450"/>
                    <a:pt x="672" y="447"/>
                  </a:cubicBezTo>
                  <a:cubicBezTo>
                    <a:pt x="681" y="444"/>
                    <a:pt x="683" y="444"/>
                    <a:pt x="693" y="449"/>
                  </a:cubicBezTo>
                  <a:cubicBezTo>
                    <a:pt x="704" y="452"/>
                    <a:pt x="698" y="455"/>
                    <a:pt x="712" y="458"/>
                  </a:cubicBezTo>
                  <a:cubicBezTo>
                    <a:pt x="731" y="463"/>
                    <a:pt x="724" y="455"/>
                    <a:pt x="736" y="457"/>
                  </a:cubicBezTo>
                  <a:cubicBezTo>
                    <a:pt x="748" y="457"/>
                    <a:pt x="745" y="441"/>
                    <a:pt x="756" y="447"/>
                  </a:cubicBezTo>
                  <a:cubicBezTo>
                    <a:pt x="765" y="453"/>
                    <a:pt x="765" y="447"/>
                    <a:pt x="771" y="452"/>
                  </a:cubicBezTo>
                  <a:cubicBezTo>
                    <a:pt x="779" y="457"/>
                    <a:pt x="782" y="457"/>
                    <a:pt x="788" y="450"/>
                  </a:cubicBezTo>
                  <a:cubicBezTo>
                    <a:pt x="794" y="444"/>
                    <a:pt x="792" y="440"/>
                    <a:pt x="800" y="430"/>
                  </a:cubicBezTo>
                  <a:cubicBezTo>
                    <a:pt x="806" y="422"/>
                    <a:pt x="803" y="419"/>
                    <a:pt x="798" y="419"/>
                  </a:cubicBezTo>
                  <a:cubicBezTo>
                    <a:pt x="794" y="419"/>
                    <a:pt x="800" y="410"/>
                    <a:pt x="815" y="408"/>
                  </a:cubicBezTo>
                  <a:cubicBezTo>
                    <a:pt x="829" y="407"/>
                    <a:pt x="833" y="412"/>
                    <a:pt x="838" y="412"/>
                  </a:cubicBezTo>
                  <a:cubicBezTo>
                    <a:pt x="842" y="412"/>
                    <a:pt x="852" y="424"/>
                    <a:pt x="855" y="440"/>
                  </a:cubicBezTo>
                  <a:cubicBezTo>
                    <a:pt x="856" y="457"/>
                    <a:pt x="859" y="455"/>
                    <a:pt x="868" y="457"/>
                  </a:cubicBezTo>
                  <a:cubicBezTo>
                    <a:pt x="877" y="458"/>
                    <a:pt x="874" y="463"/>
                    <a:pt x="879" y="463"/>
                  </a:cubicBezTo>
                  <a:cubicBezTo>
                    <a:pt x="884" y="464"/>
                    <a:pt x="879" y="468"/>
                    <a:pt x="882" y="469"/>
                  </a:cubicBezTo>
                  <a:cubicBezTo>
                    <a:pt x="885" y="471"/>
                    <a:pt x="879" y="472"/>
                    <a:pt x="884" y="475"/>
                  </a:cubicBezTo>
                  <a:cubicBezTo>
                    <a:pt x="888" y="480"/>
                    <a:pt x="894" y="478"/>
                    <a:pt x="899" y="474"/>
                  </a:cubicBezTo>
                  <a:cubicBezTo>
                    <a:pt x="903" y="471"/>
                    <a:pt x="903" y="475"/>
                    <a:pt x="908" y="471"/>
                  </a:cubicBezTo>
                  <a:cubicBezTo>
                    <a:pt x="912" y="466"/>
                    <a:pt x="917" y="474"/>
                    <a:pt x="912" y="480"/>
                  </a:cubicBezTo>
                  <a:cubicBezTo>
                    <a:pt x="908" y="488"/>
                    <a:pt x="905" y="511"/>
                    <a:pt x="899" y="508"/>
                  </a:cubicBezTo>
                  <a:cubicBezTo>
                    <a:pt x="893" y="505"/>
                    <a:pt x="891" y="503"/>
                    <a:pt x="890" y="506"/>
                  </a:cubicBezTo>
                  <a:cubicBezTo>
                    <a:pt x="888" y="511"/>
                    <a:pt x="882" y="506"/>
                    <a:pt x="885" y="513"/>
                  </a:cubicBezTo>
                  <a:cubicBezTo>
                    <a:pt x="887" y="519"/>
                    <a:pt x="888" y="525"/>
                    <a:pt x="885" y="530"/>
                  </a:cubicBezTo>
                  <a:cubicBezTo>
                    <a:pt x="884" y="536"/>
                    <a:pt x="882" y="530"/>
                    <a:pt x="881" y="536"/>
                  </a:cubicBezTo>
                  <a:cubicBezTo>
                    <a:pt x="881" y="536"/>
                    <a:pt x="881" y="536"/>
                    <a:pt x="882" y="539"/>
                  </a:cubicBezTo>
                  <a:cubicBezTo>
                    <a:pt x="885" y="536"/>
                    <a:pt x="882" y="534"/>
                    <a:pt x="884" y="536"/>
                  </a:cubicBezTo>
                  <a:cubicBezTo>
                    <a:pt x="887" y="536"/>
                    <a:pt x="887" y="536"/>
                    <a:pt x="888" y="533"/>
                  </a:cubicBezTo>
                  <a:cubicBezTo>
                    <a:pt x="890" y="530"/>
                    <a:pt x="888" y="528"/>
                    <a:pt x="891" y="528"/>
                  </a:cubicBezTo>
                  <a:cubicBezTo>
                    <a:pt x="893" y="528"/>
                    <a:pt x="890" y="533"/>
                    <a:pt x="893" y="530"/>
                  </a:cubicBezTo>
                  <a:cubicBezTo>
                    <a:pt x="896" y="528"/>
                    <a:pt x="893" y="533"/>
                    <a:pt x="896" y="533"/>
                  </a:cubicBezTo>
                  <a:cubicBezTo>
                    <a:pt x="897" y="533"/>
                    <a:pt x="899" y="534"/>
                    <a:pt x="900" y="534"/>
                  </a:cubicBezTo>
                  <a:cubicBezTo>
                    <a:pt x="902" y="536"/>
                    <a:pt x="902" y="534"/>
                    <a:pt x="906" y="533"/>
                  </a:cubicBezTo>
                  <a:cubicBezTo>
                    <a:pt x="909" y="533"/>
                    <a:pt x="908" y="531"/>
                    <a:pt x="914" y="528"/>
                  </a:cubicBezTo>
                  <a:cubicBezTo>
                    <a:pt x="919" y="525"/>
                    <a:pt x="922" y="516"/>
                    <a:pt x="934" y="505"/>
                  </a:cubicBezTo>
                  <a:cubicBezTo>
                    <a:pt x="944" y="492"/>
                    <a:pt x="941" y="486"/>
                    <a:pt x="946" y="483"/>
                  </a:cubicBezTo>
                  <a:cubicBezTo>
                    <a:pt x="952" y="478"/>
                    <a:pt x="947" y="478"/>
                    <a:pt x="954" y="472"/>
                  </a:cubicBezTo>
                  <a:cubicBezTo>
                    <a:pt x="961" y="466"/>
                    <a:pt x="961" y="449"/>
                    <a:pt x="960" y="444"/>
                  </a:cubicBezTo>
                  <a:cubicBezTo>
                    <a:pt x="958" y="440"/>
                    <a:pt x="961" y="440"/>
                    <a:pt x="963" y="435"/>
                  </a:cubicBezTo>
                  <a:cubicBezTo>
                    <a:pt x="964" y="429"/>
                    <a:pt x="970" y="427"/>
                    <a:pt x="966" y="422"/>
                  </a:cubicBezTo>
                  <a:cubicBezTo>
                    <a:pt x="963" y="419"/>
                    <a:pt x="967" y="419"/>
                    <a:pt x="964" y="416"/>
                  </a:cubicBezTo>
                  <a:cubicBezTo>
                    <a:pt x="963" y="412"/>
                    <a:pt x="970" y="413"/>
                    <a:pt x="966" y="408"/>
                  </a:cubicBezTo>
                  <a:cubicBezTo>
                    <a:pt x="960" y="405"/>
                    <a:pt x="958" y="402"/>
                    <a:pt x="957" y="401"/>
                  </a:cubicBezTo>
                  <a:cubicBezTo>
                    <a:pt x="954" y="398"/>
                    <a:pt x="951" y="401"/>
                    <a:pt x="947" y="399"/>
                  </a:cubicBezTo>
                  <a:cubicBezTo>
                    <a:pt x="944" y="398"/>
                    <a:pt x="947" y="405"/>
                    <a:pt x="940" y="407"/>
                  </a:cubicBezTo>
                  <a:cubicBezTo>
                    <a:pt x="929" y="410"/>
                    <a:pt x="943" y="396"/>
                    <a:pt x="935" y="399"/>
                  </a:cubicBezTo>
                  <a:cubicBezTo>
                    <a:pt x="929" y="401"/>
                    <a:pt x="937" y="404"/>
                    <a:pt x="931" y="404"/>
                  </a:cubicBezTo>
                  <a:cubicBezTo>
                    <a:pt x="925" y="404"/>
                    <a:pt x="937" y="394"/>
                    <a:pt x="926" y="394"/>
                  </a:cubicBezTo>
                  <a:cubicBezTo>
                    <a:pt x="917" y="394"/>
                    <a:pt x="912" y="393"/>
                    <a:pt x="925" y="385"/>
                  </a:cubicBezTo>
                  <a:cubicBezTo>
                    <a:pt x="938" y="376"/>
                    <a:pt x="940" y="376"/>
                    <a:pt x="943" y="368"/>
                  </a:cubicBezTo>
                  <a:cubicBezTo>
                    <a:pt x="946" y="360"/>
                    <a:pt x="957" y="360"/>
                    <a:pt x="960" y="351"/>
                  </a:cubicBezTo>
                  <a:cubicBezTo>
                    <a:pt x="964" y="342"/>
                    <a:pt x="979" y="332"/>
                    <a:pt x="987" y="334"/>
                  </a:cubicBezTo>
                  <a:cubicBezTo>
                    <a:pt x="995" y="337"/>
                    <a:pt x="998" y="332"/>
                    <a:pt x="1002" y="335"/>
                  </a:cubicBezTo>
                  <a:cubicBezTo>
                    <a:pt x="1007" y="338"/>
                    <a:pt x="1002" y="332"/>
                    <a:pt x="1013" y="334"/>
                  </a:cubicBezTo>
                  <a:cubicBezTo>
                    <a:pt x="1025" y="335"/>
                    <a:pt x="1025" y="338"/>
                    <a:pt x="1028" y="331"/>
                  </a:cubicBezTo>
                  <a:cubicBezTo>
                    <a:pt x="1028" y="329"/>
                    <a:pt x="1056" y="329"/>
                    <a:pt x="1047" y="337"/>
                  </a:cubicBezTo>
                  <a:cubicBezTo>
                    <a:pt x="1039" y="343"/>
                    <a:pt x="1059" y="338"/>
                    <a:pt x="1060" y="337"/>
                  </a:cubicBezTo>
                  <a:cubicBezTo>
                    <a:pt x="1063" y="332"/>
                    <a:pt x="1066" y="343"/>
                    <a:pt x="1074" y="337"/>
                  </a:cubicBezTo>
                  <a:cubicBezTo>
                    <a:pt x="1082" y="332"/>
                    <a:pt x="1059" y="332"/>
                    <a:pt x="1075" y="320"/>
                  </a:cubicBezTo>
                  <a:cubicBezTo>
                    <a:pt x="1092" y="309"/>
                    <a:pt x="1085" y="304"/>
                    <a:pt x="1104" y="303"/>
                  </a:cubicBezTo>
                  <a:cubicBezTo>
                    <a:pt x="1121" y="300"/>
                    <a:pt x="1107" y="323"/>
                    <a:pt x="1120" y="317"/>
                  </a:cubicBezTo>
                  <a:cubicBezTo>
                    <a:pt x="1132" y="310"/>
                    <a:pt x="1129" y="303"/>
                    <a:pt x="1136" y="306"/>
                  </a:cubicBezTo>
                  <a:cubicBezTo>
                    <a:pt x="1144" y="307"/>
                    <a:pt x="1132" y="290"/>
                    <a:pt x="1146" y="290"/>
                  </a:cubicBezTo>
                  <a:cubicBezTo>
                    <a:pt x="1159" y="292"/>
                    <a:pt x="1147" y="290"/>
                    <a:pt x="1146" y="304"/>
                  </a:cubicBezTo>
                  <a:cubicBezTo>
                    <a:pt x="1142" y="318"/>
                    <a:pt x="1133" y="314"/>
                    <a:pt x="1121" y="329"/>
                  </a:cubicBezTo>
                  <a:cubicBezTo>
                    <a:pt x="1109" y="345"/>
                    <a:pt x="1103" y="351"/>
                    <a:pt x="1095" y="352"/>
                  </a:cubicBezTo>
                  <a:cubicBezTo>
                    <a:pt x="1086" y="356"/>
                    <a:pt x="1094" y="359"/>
                    <a:pt x="1086" y="365"/>
                  </a:cubicBezTo>
                  <a:cubicBezTo>
                    <a:pt x="1077" y="371"/>
                    <a:pt x="1080" y="398"/>
                    <a:pt x="1085" y="421"/>
                  </a:cubicBezTo>
                  <a:cubicBezTo>
                    <a:pt x="1086" y="430"/>
                    <a:pt x="1085" y="449"/>
                    <a:pt x="1098" y="429"/>
                  </a:cubicBezTo>
                  <a:cubicBezTo>
                    <a:pt x="1107" y="416"/>
                    <a:pt x="1098" y="412"/>
                    <a:pt x="1111" y="412"/>
                  </a:cubicBezTo>
                  <a:cubicBezTo>
                    <a:pt x="1120" y="412"/>
                    <a:pt x="1109" y="396"/>
                    <a:pt x="1121" y="396"/>
                  </a:cubicBezTo>
                  <a:cubicBezTo>
                    <a:pt x="1139" y="394"/>
                    <a:pt x="1124" y="387"/>
                    <a:pt x="1129" y="379"/>
                  </a:cubicBezTo>
                  <a:cubicBezTo>
                    <a:pt x="1133" y="370"/>
                    <a:pt x="1139" y="382"/>
                    <a:pt x="1141" y="374"/>
                  </a:cubicBezTo>
                  <a:cubicBezTo>
                    <a:pt x="1142" y="365"/>
                    <a:pt x="1130" y="368"/>
                    <a:pt x="1136" y="360"/>
                  </a:cubicBezTo>
                  <a:cubicBezTo>
                    <a:pt x="1147" y="348"/>
                    <a:pt x="1121" y="354"/>
                    <a:pt x="1133" y="345"/>
                  </a:cubicBezTo>
                  <a:cubicBezTo>
                    <a:pt x="1146" y="334"/>
                    <a:pt x="1138" y="329"/>
                    <a:pt x="1146" y="326"/>
                  </a:cubicBezTo>
                  <a:cubicBezTo>
                    <a:pt x="1155" y="323"/>
                    <a:pt x="1147" y="331"/>
                    <a:pt x="1158" y="323"/>
                  </a:cubicBezTo>
                  <a:cubicBezTo>
                    <a:pt x="1171" y="312"/>
                    <a:pt x="1155" y="337"/>
                    <a:pt x="1167" y="326"/>
                  </a:cubicBezTo>
                  <a:cubicBezTo>
                    <a:pt x="1181" y="314"/>
                    <a:pt x="1188" y="318"/>
                    <a:pt x="1194" y="326"/>
                  </a:cubicBezTo>
                  <a:cubicBezTo>
                    <a:pt x="1200" y="332"/>
                    <a:pt x="1190" y="325"/>
                    <a:pt x="1213" y="312"/>
                  </a:cubicBezTo>
                  <a:cubicBezTo>
                    <a:pt x="1222" y="307"/>
                    <a:pt x="1229" y="298"/>
                    <a:pt x="1241" y="295"/>
                  </a:cubicBezTo>
                  <a:cubicBezTo>
                    <a:pt x="1263" y="287"/>
                    <a:pt x="1263" y="298"/>
                    <a:pt x="1267" y="293"/>
                  </a:cubicBezTo>
                  <a:cubicBezTo>
                    <a:pt x="1273" y="287"/>
                    <a:pt x="1266" y="286"/>
                    <a:pt x="1263" y="275"/>
                  </a:cubicBezTo>
                  <a:cubicBezTo>
                    <a:pt x="1258" y="262"/>
                    <a:pt x="1255" y="275"/>
                    <a:pt x="1252" y="265"/>
                  </a:cubicBezTo>
                  <a:cubicBezTo>
                    <a:pt x="1251" y="259"/>
                    <a:pt x="1264" y="269"/>
                    <a:pt x="1270" y="259"/>
                  </a:cubicBezTo>
                  <a:cubicBezTo>
                    <a:pt x="1272" y="258"/>
                    <a:pt x="1273" y="258"/>
                    <a:pt x="1273" y="256"/>
                  </a:cubicBezTo>
                  <a:cubicBezTo>
                    <a:pt x="1273" y="256"/>
                    <a:pt x="1273" y="256"/>
                    <a:pt x="1273" y="256"/>
                  </a:cubicBezTo>
                  <a:close/>
                  <a:moveTo>
                    <a:pt x="969" y="421"/>
                  </a:moveTo>
                  <a:cubicBezTo>
                    <a:pt x="967" y="424"/>
                    <a:pt x="970" y="422"/>
                    <a:pt x="969" y="425"/>
                  </a:cubicBezTo>
                  <a:cubicBezTo>
                    <a:pt x="967" y="429"/>
                    <a:pt x="970" y="429"/>
                    <a:pt x="970" y="430"/>
                  </a:cubicBezTo>
                  <a:cubicBezTo>
                    <a:pt x="969" y="430"/>
                    <a:pt x="972" y="430"/>
                    <a:pt x="973" y="435"/>
                  </a:cubicBezTo>
                  <a:cubicBezTo>
                    <a:pt x="975" y="438"/>
                    <a:pt x="970" y="441"/>
                    <a:pt x="972" y="444"/>
                  </a:cubicBezTo>
                  <a:cubicBezTo>
                    <a:pt x="973" y="449"/>
                    <a:pt x="972" y="461"/>
                    <a:pt x="970" y="464"/>
                  </a:cubicBezTo>
                  <a:cubicBezTo>
                    <a:pt x="969" y="468"/>
                    <a:pt x="975" y="468"/>
                    <a:pt x="972" y="477"/>
                  </a:cubicBezTo>
                  <a:cubicBezTo>
                    <a:pt x="969" y="481"/>
                    <a:pt x="973" y="485"/>
                    <a:pt x="972" y="488"/>
                  </a:cubicBezTo>
                  <a:cubicBezTo>
                    <a:pt x="969" y="491"/>
                    <a:pt x="970" y="492"/>
                    <a:pt x="970" y="496"/>
                  </a:cubicBezTo>
                  <a:cubicBezTo>
                    <a:pt x="972" y="500"/>
                    <a:pt x="973" y="499"/>
                    <a:pt x="973" y="494"/>
                  </a:cubicBezTo>
                  <a:cubicBezTo>
                    <a:pt x="975" y="489"/>
                    <a:pt x="977" y="488"/>
                    <a:pt x="978" y="489"/>
                  </a:cubicBezTo>
                  <a:cubicBezTo>
                    <a:pt x="978" y="491"/>
                    <a:pt x="979" y="489"/>
                    <a:pt x="981" y="491"/>
                  </a:cubicBezTo>
                  <a:cubicBezTo>
                    <a:pt x="983" y="491"/>
                    <a:pt x="983" y="497"/>
                    <a:pt x="983" y="496"/>
                  </a:cubicBezTo>
                  <a:cubicBezTo>
                    <a:pt x="986" y="491"/>
                    <a:pt x="984" y="492"/>
                    <a:pt x="984" y="489"/>
                  </a:cubicBezTo>
                  <a:cubicBezTo>
                    <a:pt x="984" y="486"/>
                    <a:pt x="984" y="488"/>
                    <a:pt x="981" y="488"/>
                  </a:cubicBezTo>
                  <a:cubicBezTo>
                    <a:pt x="979" y="486"/>
                    <a:pt x="979" y="483"/>
                    <a:pt x="978" y="480"/>
                  </a:cubicBezTo>
                  <a:cubicBezTo>
                    <a:pt x="973" y="477"/>
                    <a:pt x="977" y="468"/>
                    <a:pt x="978" y="464"/>
                  </a:cubicBezTo>
                  <a:cubicBezTo>
                    <a:pt x="981" y="463"/>
                    <a:pt x="978" y="460"/>
                    <a:pt x="981" y="458"/>
                  </a:cubicBezTo>
                  <a:cubicBezTo>
                    <a:pt x="984" y="458"/>
                    <a:pt x="987" y="458"/>
                    <a:pt x="990" y="461"/>
                  </a:cubicBezTo>
                  <a:cubicBezTo>
                    <a:pt x="992" y="464"/>
                    <a:pt x="993" y="468"/>
                    <a:pt x="993" y="464"/>
                  </a:cubicBezTo>
                  <a:cubicBezTo>
                    <a:pt x="993" y="463"/>
                    <a:pt x="990" y="460"/>
                    <a:pt x="989" y="457"/>
                  </a:cubicBezTo>
                  <a:cubicBezTo>
                    <a:pt x="989" y="452"/>
                    <a:pt x="986" y="446"/>
                    <a:pt x="984" y="441"/>
                  </a:cubicBezTo>
                  <a:cubicBezTo>
                    <a:pt x="984" y="436"/>
                    <a:pt x="983" y="435"/>
                    <a:pt x="983" y="432"/>
                  </a:cubicBezTo>
                  <a:cubicBezTo>
                    <a:pt x="983" y="429"/>
                    <a:pt x="981" y="433"/>
                    <a:pt x="981" y="430"/>
                  </a:cubicBezTo>
                  <a:cubicBezTo>
                    <a:pt x="983" y="425"/>
                    <a:pt x="981" y="430"/>
                    <a:pt x="981" y="427"/>
                  </a:cubicBezTo>
                  <a:cubicBezTo>
                    <a:pt x="979" y="422"/>
                    <a:pt x="984" y="422"/>
                    <a:pt x="983" y="413"/>
                  </a:cubicBezTo>
                  <a:cubicBezTo>
                    <a:pt x="981" y="407"/>
                    <a:pt x="979" y="410"/>
                    <a:pt x="981" y="408"/>
                  </a:cubicBezTo>
                  <a:cubicBezTo>
                    <a:pt x="981" y="407"/>
                    <a:pt x="979" y="408"/>
                    <a:pt x="979" y="407"/>
                  </a:cubicBezTo>
                  <a:cubicBezTo>
                    <a:pt x="979" y="404"/>
                    <a:pt x="978" y="404"/>
                    <a:pt x="979" y="402"/>
                  </a:cubicBezTo>
                  <a:cubicBezTo>
                    <a:pt x="981" y="401"/>
                    <a:pt x="979" y="399"/>
                    <a:pt x="978" y="398"/>
                  </a:cubicBezTo>
                  <a:cubicBezTo>
                    <a:pt x="977" y="394"/>
                    <a:pt x="978" y="398"/>
                    <a:pt x="975" y="398"/>
                  </a:cubicBezTo>
                  <a:cubicBezTo>
                    <a:pt x="972" y="399"/>
                    <a:pt x="978" y="401"/>
                    <a:pt x="977" y="404"/>
                  </a:cubicBezTo>
                  <a:cubicBezTo>
                    <a:pt x="977" y="407"/>
                    <a:pt x="975" y="405"/>
                    <a:pt x="975" y="407"/>
                  </a:cubicBezTo>
                  <a:cubicBezTo>
                    <a:pt x="975" y="408"/>
                    <a:pt x="978" y="407"/>
                    <a:pt x="975" y="408"/>
                  </a:cubicBezTo>
                  <a:cubicBezTo>
                    <a:pt x="973" y="412"/>
                    <a:pt x="975" y="407"/>
                    <a:pt x="972" y="408"/>
                  </a:cubicBezTo>
                  <a:cubicBezTo>
                    <a:pt x="970" y="408"/>
                    <a:pt x="969" y="408"/>
                    <a:pt x="970" y="412"/>
                  </a:cubicBezTo>
                  <a:cubicBezTo>
                    <a:pt x="970" y="413"/>
                    <a:pt x="970" y="416"/>
                    <a:pt x="969" y="421"/>
                  </a:cubicBezTo>
                  <a:close/>
                  <a:moveTo>
                    <a:pt x="1007" y="517"/>
                  </a:moveTo>
                  <a:cubicBezTo>
                    <a:pt x="1010" y="516"/>
                    <a:pt x="1004" y="514"/>
                    <a:pt x="1004" y="516"/>
                  </a:cubicBezTo>
                  <a:cubicBezTo>
                    <a:pt x="1002" y="519"/>
                    <a:pt x="998" y="520"/>
                    <a:pt x="999" y="523"/>
                  </a:cubicBezTo>
                  <a:cubicBezTo>
                    <a:pt x="1001" y="525"/>
                    <a:pt x="1001" y="519"/>
                    <a:pt x="1007" y="517"/>
                  </a:cubicBezTo>
                  <a:close/>
                  <a:moveTo>
                    <a:pt x="1015" y="511"/>
                  </a:moveTo>
                  <a:cubicBezTo>
                    <a:pt x="1018" y="508"/>
                    <a:pt x="1018" y="509"/>
                    <a:pt x="1021" y="506"/>
                  </a:cubicBezTo>
                  <a:cubicBezTo>
                    <a:pt x="1024" y="505"/>
                    <a:pt x="1028" y="506"/>
                    <a:pt x="1025" y="503"/>
                  </a:cubicBezTo>
                  <a:cubicBezTo>
                    <a:pt x="1024" y="502"/>
                    <a:pt x="1022" y="506"/>
                    <a:pt x="1019" y="505"/>
                  </a:cubicBezTo>
                  <a:cubicBezTo>
                    <a:pt x="1018" y="503"/>
                    <a:pt x="1021" y="506"/>
                    <a:pt x="1018" y="506"/>
                  </a:cubicBezTo>
                  <a:cubicBezTo>
                    <a:pt x="1015" y="508"/>
                    <a:pt x="1012" y="509"/>
                    <a:pt x="1010" y="514"/>
                  </a:cubicBezTo>
                  <a:cubicBezTo>
                    <a:pt x="1010" y="516"/>
                    <a:pt x="1013" y="516"/>
                    <a:pt x="1015" y="511"/>
                  </a:cubicBezTo>
                  <a:close/>
                  <a:moveTo>
                    <a:pt x="1031" y="500"/>
                  </a:moveTo>
                  <a:cubicBezTo>
                    <a:pt x="1033" y="497"/>
                    <a:pt x="1037" y="494"/>
                    <a:pt x="1039" y="494"/>
                  </a:cubicBezTo>
                  <a:cubicBezTo>
                    <a:pt x="1040" y="496"/>
                    <a:pt x="1030" y="505"/>
                    <a:pt x="1031" y="500"/>
                  </a:cubicBezTo>
                  <a:close/>
                  <a:moveTo>
                    <a:pt x="1071" y="461"/>
                  </a:moveTo>
                  <a:cubicBezTo>
                    <a:pt x="1071" y="460"/>
                    <a:pt x="1072" y="453"/>
                    <a:pt x="1074" y="455"/>
                  </a:cubicBezTo>
                  <a:cubicBezTo>
                    <a:pt x="1075" y="457"/>
                    <a:pt x="1071" y="461"/>
                    <a:pt x="1071" y="461"/>
                  </a:cubicBezTo>
                  <a:close/>
                  <a:moveTo>
                    <a:pt x="1066" y="464"/>
                  </a:moveTo>
                  <a:cubicBezTo>
                    <a:pt x="1068" y="464"/>
                    <a:pt x="1069" y="463"/>
                    <a:pt x="1069" y="463"/>
                  </a:cubicBezTo>
                  <a:cubicBezTo>
                    <a:pt x="1069" y="464"/>
                    <a:pt x="1066" y="466"/>
                    <a:pt x="1066" y="464"/>
                  </a:cubicBezTo>
                  <a:close/>
                  <a:moveTo>
                    <a:pt x="1060" y="477"/>
                  </a:moveTo>
                  <a:cubicBezTo>
                    <a:pt x="1059" y="477"/>
                    <a:pt x="1059" y="475"/>
                    <a:pt x="1060" y="475"/>
                  </a:cubicBezTo>
                  <a:cubicBezTo>
                    <a:pt x="1060" y="477"/>
                    <a:pt x="1060" y="478"/>
                    <a:pt x="1060" y="477"/>
                  </a:cubicBezTo>
                  <a:close/>
                  <a:moveTo>
                    <a:pt x="1054" y="481"/>
                  </a:moveTo>
                  <a:cubicBezTo>
                    <a:pt x="1054" y="481"/>
                    <a:pt x="1056" y="480"/>
                    <a:pt x="1056" y="481"/>
                  </a:cubicBezTo>
                  <a:cubicBezTo>
                    <a:pt x="1056" y="481"/>
                    <a:pt x="1056" y="483"/>
                    <a:pt x="1054" y="481"/>
                  </a:cubicBezTo>
                  <a:close/>
                  <a:moveTo>
                    <a:pt x="1082" y="447"/>
                  </a:moveTo>
                  <a:cubicBezTo>
                    <a:pt x="1085" y="447"/>
                    <a:pt x="1085" y="441"/>
                    <a:pt x="1083" y="441"/>
                  </a:cubicBezTo>
                  <a:cubicBezTo>
                    <a:pt x="1082" y="441"/>
                    <a:pt x="1082" y="444"/>
                    <a:pt x="1080" y="446"/>
                  </a:cubicBezTo>
                  <a:cubicBezTo>
                    <a:pt x="1077" y="446"/>
                    <a:pt x="1075" y="447"/>
                    <a:pt x="1077" y="449"/>
                  </a:cubicBezTo>
                  <a:cubicBezTo>
                    <a:pt x="1079" y="452"/>
                    <a:pt x="1079" y="449"/>
                    <a:pt x="1082" y="447"/>
                  </a:cubicBezTo>
                  <a:close/>
                  <a:moveTo>
                    <a:pt x="1085" y="443"/>
                  </a:moveTo>
                  <a:cubicBezTo>
                    <a:pt x="1083" y="441"/>
                    <a:pt x="1086" y="440"/>
                    <a:pt x="1088" y="440"/>
                  </a:cubicBezTo>
                  <a:cubicBezTo>
                    <a:pt x="1088" y="441"/>
                    <a:pt x="1086" y="443"/>
                    <a:pt x="1085" y="443"/>
                  </a:cubicBezTo>
                  <a:close/>
                  <a:moveTo>
                    <a:pt x="1162" y="385"/>
                  </a:moveTo>
                  <a:cubicBezTo>
                    <a:pt x="1165" y="384"/>
                    <a:pt x="1170" y="396"/>
                    <a:pt x="1167" y="393"/>
                  </a:cubicBezTo>
                  <a:cubicBezTo>
                    <a:pt x="1164" y="390"/>
                    <a:pt x="1161" y="387"/>
                    <a:pt x="1162" y="385"/>
                  </a:cubicBezTo>
                  <a:close/>
                  <a:moveTo>
                    <a:pt x="0" y="396"/>
                  </a:moveTo>
                  <a:cubicBezTo>
                    <a:pt x="11" y="398"/>
                    <a:pt x="20" y="399"/>
                    <a:pt x="26" y="398"/>
                  </a:cubicBezTo>
                  <a:cubicBezTo>
                    <a:pt x="25" y="393"/>
                    <a:pt x="28" y="391"/>
                    <a:pt x="25" y="390"/>
                  </a:cubicBezTo>
                  <a:cubicBezTo>
                    <a:pt x="22" y="387"/>
                    <a:pt x="25" y="391"/>
                    <a:pt x="14" y="387"/>
                  </a:cubicBezTo>
                  <a:cubicBezTo>
                    <a:pt x="14" y="388"/>
                    <a:pt x="13" y="387"/>
                    <a:pt x="14" y="388"/>
                  </a:cubicBezTo>
                  <a:cubicBezTo>
                    <a:pt x="14" y="391"/>
                    <a:pt x="11" y="391"/>
                    <a:pt x="10" y="391"/>
                  </a:cubicBezTo>
                  <a:cubicBezTo>
                    <a:pt x="8" y="390"/>
                    <a:pt x="11" y="388"/>
                    <a:pt x="11" y="387"/>
                  </a:cubicBezTo>
                  <a:cubicBezTo>
                    <a:pt x="13" y="385"/>
                    <a:pt x="11" y="385"/>
                    <a:pt x="10" y="388"/>
                  </a:cubicBezTo>
                  <a:cubicBezTo>
                    <a:pt x="7" y="391"/>
                    <a:pt x="8" y="390"/>
                    <a:pt x="5" y="390"/>
                  </a:cubicBezTo>
                  <a:cubicBezTo>
                    <a:pt x="2" y="390"/>
                    <a:pt x="5" y="393"/>
                    <a:pt x="0" y="396"/>
                  </a:cubicBezTo>
                  <a:close/>
                  <a:moveTo>
                    <a:pt x="1142" y="342"/>
                  </a:moveTo>
                  <a:cubicBezTo>
                    <a:pt x="1147" y="337"/>
                    <a:pt x="1152" y="334"/>
                    <a:pt x="1152" y="337"/>
                  </a:cubicBezTo>
                  <a:cubicBezTo>
                    <a:pt x="1152" y="340"/>
                    <a:pt x="1141" y="345"/>
                    <a:pt x="1142" y="342"/>
                  </a:cubicBezTo>
                  <a:close/>
                  <a:moveTo>
                    <a:pt x="937" y="393"/>
                  </a:moveTo>
                  <a:cubicBezTo>
                    <a:pt x="934" y="390"/>
                    <a:pt x="935" y="387"/>
                    <a:pt x="938" y="388"/>
                  </a:cubicBezTo>
                  <a:cubicBezTo>
                    <a:pt x="943" y="388"/>
                    <a:pt x="940" y="394"/>
                    <a:pt x="937" y="393"/>
                  </a:cubicBezTo>
                  <a:close/>
                  <a:moveTo>
                    <a:pt x="1274" y="175"/>
                  </a:moveTo>
                  <a:cubicBezTo>
                    <a:pt x="1274" y="175"/>
                    <a:pt x="1274" y="175"/>
                    <a:pt x="1274" y="175"/>
                  </a:cubicBezTo>
                  <a:cubicBezTo>
                    <a:pt x="1278" y="175"/>
                    <a:pt x="1284" y="174"/>
                    <a:pt x="1289" y="172"/>
                  </a:cubicBezTo>
                  <a:cubicBezTo>
                    <a:pt x="1301" y="171"/>
                    <a:pt x="1287" y="163"/>
                    <a:pt x="1278" y="164"/>
                  </a:cubicBezTo>
                  <a:cubicBezTo>
                    <a:pt x="1277" y="164"/>
                    <a:pt x="1275" y="164"/>
                    <a:pt x="1274" y="164"/>
                  </a:cubicBezTo>
                  <a:cubicBezTo>
                    <a:pt x="1273" y="164"/>
                    <a:pt x="1273" y="164"/>
                    <a:pt x="1273" y="164"/>
                  </a:cubicBezTo>
                  <a:cubicBezTo>
                    <a:pt x="1267" y="166"/>
                    <a:pt x="1263" y="171"/>
                    <a:pt x="1261" y="174"/>
                  </a:cubicBezTo>
                  <a:cubicBezTo>
                    <a:pt x="1261" y="177"/>
                    <a:pt x="1267" y="177"/>
                    <a:pt x="1273" y="175"/>
                  </a:cubicBezTo>
                  <a:lnTo>
                    <a:pt x="1274" y="175"/>
                  </a:lnTo>
                  <a:close/>
                  <a:moveTo>
                    <a:pt x="1188" y="192"/>
                  </a:moveTo>
                  <a:cubicBezTo>
                    <a:pt x="1185" y="196"/>
                    <a:pt x="1174" y="191"/>
                    <a:pt x="1176" y="189"/>
                  </a:cubicBezTo>
                  <a:cubicBezTo>
                    <a:pt x="1179" y="188"/>
                    <a:pt x="1191" y="189"/>
                    <a:pt x="1188" y="192"/>
                  </a:cubicBezTo>
                  <a:close/>
                  <a:moveTo>
                    <a:pt x="978" y="132"/>
                  </a:moveTo>
                  <a:cubicBezTo>
                    <a:pt x="969" y="127"/>
                    <a:pt x="964" y="132"/>
                    <a:pt x="957" y="136"/>
                  </a:cubicBezTo>
                  <a:cubicBezTo>
                    <a:pt x="951" y="141"/>
                    <a:pt x="958" y="136"/>
                    <a:pt x="970" y="139"/>
                  </a:cubicBezTo>
                  <a:cubicBezTo>
                    <a:pt x="990" y="143"/>
                    <a:pt x="987" y="136"/>
                    <a:pt x="978" y="132"/>
                  </a:cubicBezTo>
                  <a:close/>
                  <a:moveTo>
                    <a:pt x="1034" y="116"/>
                  </a:moveTo>
                  <a:cubicBezTo>
                    <a:pt x="1042" y="116"/>
                    <a:pt x="1044" y="110"/>
                    <a:pt x="1039" y="112"/>
                  </a:cubicBezTo>
                  <a:cubicBezTo>
                    <a:pt x="1036" y="112"/>
                    <a:pt x="1036" y="105"/>
                    <a:pt x="1028" y="109"/>
                  </a:cubicBezTo>
                  <a:cubicBezTo>
                    <a:pt x="1021" y="112"/>
                    <a:pt x="1030" y="105"/>
                    <a:pt x="1018" y="107"/>
                  </a:cubicBezTo>
                  <a:cubicBezTo>
                    <a:pt x="1005" y="109"/>
                    <a:pt x="1009" y="102"/>
                    <a:pt x="1007" y="105"/>
                  </a:cubicBezTo>
                  <a:cubicBezTo>
                    <a:pt x="1004" y="107"/>
                    <a:pt x="999" y="112"/>
                    <a:pt x="1016" y="115"/>
                  </a:cubicBezTo>
                  <a:cubicBezTo>
                    <a:pt x="1025" y="118"/>
                    <a:pt x="1027" y="116"/>
                    <a:pt x="1034" y="116"/>
                  </a:cubicBezTo>
                  <a:close/>
                  <a:moveTo>
                    <a:pt x="996" y="105"/>
                  </a:moveTo>
                  <a:cubicBezTo>
                    <a:pt x="1002" y="105"/>
                    <a:pt x="989" y="99"/>
                    <a:pt x="981" y="101"/>
                  </a:cubicBezTo>
                  <a:cubicBezTo>
                    <a:pt x="975" y="102"/>
                    <a:pt x="970" y="93"/>
                    <a:pt x="964" y="96"/>
                  </a:cubicBezTo>
                  <a:cubicBezTo>
                    <a:pt x="958" y="99"/>
                    <a:pt x="966" y="102"/>
                    <a:pt x="963" y="104"/>
                  </a:cubicBezTo>
                  <a:cubicBezTo>
                    <a:pt x="960" y="104"/>
                    <a:pt x="952" y="98"/>
                    <a:pt x="947" y="94"/>
                  </a:cubicBezTo>
                  <a:cubicBezTo>
                    <a:pt x="943" y="93"/>
                    <a:pt x="941" y="94"/>
                    <a:pt x="935" y="99"/>
                  </a:cubicBezTo>
                  <a:cubicBezTo>
                    <a:pt x="929" y="102"/>
                    <a:pt x="937" y="105"/>
                    <a:pt x="934" y="107"/>
                  </a:cubicBezTo>
                  <a:cubicBezTo>
                    <a:pt x="929" y="109"/>
                    <a:pt x="935" y="113"/>
                    <a:pt x="946" y="118"/>
                  </a:cubicBezTo>
                  <a:cubicBezTo>
                    <a:pt x="955" y="121"/>
                    <a:pt x="949" y="113"/>
                    <a:pt x="957" y="115"/>
                  </a:cubicBezTo>
                  <a:cubicBezTo>
                    <a:pt x="964" y="118"/>
                    <a:pt x="967" y="110"/>
                    <a:pt x="972" y="115"/>
                  </a:cubicBezTo>
                  <a:cubicBezTo>
                    <a:pt x="977" y="118"/>
                    <a:pt x="983" y="113"/>
                    <a:pt x="992" y="112"/>
                  </a:cubicBezTo>
                  <a:cubicBezTo>
                    <a:pt x="999" y="109"/>
                    <a:pt x="989" y="105"/>
                    <a:pt x="996" y="105"/>
                  </a:cubicBezTo>
                  <a:close/>
                  <a:moveTo>
                    <a:pt x="923" y="107"/>
                  </a:moveTo>
                  <a:cubicBezTo>
                    <a:pt x="917" y="110"/>
                    <a:pt x="920" y="98"/>
                    <a:pt x="923" y="101"/>
                  </a:cubicBezTo>
                  <a:cubicBezTo>
                    <a:pt x="926" y="104"/>
                    <a:pt x="926" y="105"/>
                    <a:pt x="923" y="107"/>
                  </a:cubicBezTo>
                  <a:close/>
                  <a:moveTo>
                    <a:pt x="850" y="150"/>
                  </a:moveTo>
                  <a:cubicBezTo>
                    <a:pt x="853" y="150"/>
                    <a:pt x="852" y="150"/>
                    <a:pt x="858" y="152"/>
                  </a:cubicBezTo>
                  <a:cubicBezTo>
                    <a:pt x="865" y="155"/>
                    <a:pt x="870" y="160"/>
                    <a:pt x="873" y="155"/>
                  </a:cubicBezTo>
                  <a:cubicBezTo>
                    <a:pt x="874" y="150"/>
                    <a:pt x="862" y="150"/>
                    <a:pt x="870" y="149"/>
                  </a:cubicBezTo>
                  <a:cubicBezTo>
                    <a:pt x="876" y="147"/>
                    <a:pt x="861" y="146"/>
                    <a:pt x="868" y="144"/>
                  </a:cubicBezTo>
                  <a:cubicBezTo>
                    <a:pt x="876" y="143"/>
                    <a:pt x="864" y="138"/>
                    <a:pt x="858" y="136"/>
                  </a:cubicBezTo>
                  <a:cubicBezTo>
                    <a:pt x="852" y="133"/>
                    <a:pt x="850" y="143"/>
                    <a:pt x="849" y="138"/>
                  </a:cubicBezTo>
                  <a:cubicBezTo>
                    <a:pt x="847" y="133"/>
                    <a:pt x="842" y="136"/>
                    <a:pt x="836" y="133"/>
                  </a:cubicBezTo>
                  <a:cubicBezTo>
                    <a:pt x="830" y="130"/>
                    <a:pt x="820" y="135"/>
                    <a:pt x="824" y="138"/>
                  </a:cubicBezTo>
                  <a:cubicBezTo>
                    <a:pt x="829" y="143"/>
                    <a:pt x="815" y="144"/>
                    <a:pt x="824" y="146"/>
                  </a:cubicBezTo>
                  <a:cubicBezTo>
                    <a:pt x="832" y="147"/>
                    <a:pt x="835" y="147"/>
                    <a:pt x="845" y="154"/>
                  </a:cubicBezTo>
                  <a:cubicBezTo>
                    <a:pt x="852" y="155"/>
                    <a:pt x="845" y="150"/>
                    <a:pt x="850" y="150"/>
                  </a:cubicBezTo>
                  <a:close/>
                  <a:moveTo>
                    <a:pt x="739" y="121"/>
                  </a:moveTo>
                  <a:cubicBezTo>
                    <a:pt x="731" y="119"/>
                    <a:pt x="727" y="122"/>
                    <a:pt x="734" y="126"/>
                  </a:cubicBezTo>
                  <a:cubicBezTo>
                    <a:pt x="743" y="130"/>
                    <a:pt x="748" y="121"/>
                    <a:pt x="739" y="121"/>
                  </a:cubicBezTo>
                  <a:close/>
                  <a:moveTo>
                    <a:pt x="640" y="65"/>
                  </a:moveTo>
                  <a:cubicBezTo>
                    <a:pt x="648" y="63"/>
                    <a:pt x="654" y="62"/>
                    <a:pt x="667" y="62"/>
                  </a:cubicBezTo>
                  <a:cubicBezTo>
                    <a:pt x="683" y="60"/>
                    <a:pt x="684" y="57"/>
                    <a:pt x="676" y="53"/>
                  </a:cubicBezTo>
                  <a:cubicBezTo>
                    <a:pt x="669" y="46"/>
                    <a:pt x="670" y="45"/>
                    <a:pt x="660" y="51"/>
                  </a:cubicBezTo>
                  <a:cubicBezTo>
                    <a:pt x="651" y="59"/>
                    <a:pt x="667" y="45"/>
                    <a:pt x="663" y="43"/>
                  </a:cubicBezTo>
                  <a:cubicBezTo>
                    <a:pt x="658" y="42"/>
                    <a:pt x="652" y="39"/>
                    <a:pt x="648" y="48"/>
                  </a:cubicBezTo>
                  <a:cubicBezTo>
                    <a:pt x="641" y="57"/>
                    <a:pt x="641" y="49"/>
                    <a:pt x="635" y="63"/>
                  </a:cubicBezTo>
                  <a:cubicBezTo>
                    <a:pt x="632" y="66"/>
                    <a:pt x="634" y="68"/>
                    <a:pt x="640" y="65"/>
                  </a:cubicBezTo>
                  <a:close/>
                  <a:moveTo>
                    <a:pt x="617" y="51"/>
                  </a:moveTo>
                  <a:cubicBezTo>
                    <a:pt x="628" y="56"/>
                    <a:pt x="641" y="51"/>
                    <a:pt x="637" y="48"/>
                  </a:cubicBezTo>
                  <a:cubicBezTo>
                    <a:pt x="632" y="45"/>
                    <a:pt x="643" y="37"/>
                    <a:pt x="638" y="35"/>
                  </a:cubicBezTo>
                  <a:cubicBezTo>
                    <a:pt x="632" y="32"/>
                    <a:pt x="635" y="29"/>
                    <a:pt x="626" y="34"/>
                  </a:cubicBezTo>
                  <a:cubicBezTo>
                    <a:pt x="616" y="37"/>
                    <a:pt x="625" y="31"/>
                    <a:pt x="620" y="31"/>
                  </a:cubicBezTo>
                  <a:cubicBezTo>
                    <a:pt x="616" y="31"/>
                    <a:pt x="603" y="29"/>
                    <a:pt x="597" y="32"/>
                  </a:cubicBezTo>
                  <a:cubicBezTo>
                    <a:pt x="591" y="37"/>
                    <a:pt x="579" y="42"/>
                    <a:pt x="588" y="42"/>
                  </a:cubicBezTo>
                  <a:cubicBezTo>
                    <a:pt x="599" y="42"/>
                    <a:pt x="591" y="45"/>
                    <a:pt x="597" y="48"/>
                  </a:cubicBezTo>
                  <a:cubicBezTo>
                    <a:pt x="600" y="49"/>
                    <a:pt x="605" y="48"/>
                    <a:pt x="617" y="51"/>
                  </a:cubicBezTo>
                  <a:close/>
                  <a:moveTo>
                    <a:pt x="576" y="31"/>
                  </a:moveTo>
                  <a:cubicBezTo>
                    <a:pt x="567" y="31"/>
                    <a:pt x="565" y="34"/>
                    <a:pt x="571" y="35"/>
                  </a:cubicBezTo>
                  <a:cubicBezTo>
                    <a:pt x="578" y="37"/>
                    <a:pt x="574" y="40"/>
                    <a:pt x="581" y="39"/>
                  </a:cubicBezTo>
                  <a:cubicBezTo>
                    <a:pt x="599" y="34"/>
                    <a:pt x="584" y="32"/>
                    <a:pt x="576" y="31"/>
                  </a:cubicBezTo>
                  <a:close/>
                  <a:moveTo>
                    <a:pt x="600" y="29"/>
                  </a:moveTo>
                  <a:cubicBezTo>
                    <a:pt x="614" y="28"/>
                    <a:pt x="620" y="31"/>
                    <a:pt x="616" y="25"/>
                  </a:cubicBezTo>
                  <a:cubicBezTo>
                    <a:pt x="613" y="20"/>
                    <a:pt x="623" y="23"/>
                    <a:pt x="622" y="20"/>
                  </a:cubicBezTo>
                  <a:cubicBezTo>
                    <a:pt x="620" y="17"/>
                    <a:pt x="616" y="20"/>
                    <a:pt x="611" y="15"/>
                  </a:cubicBezTo>
                  <a:cubicBezTo>
                    <a:pt x="605" y="11"/>
                    <a:pt x="603" y="9"/>
                    <a:pt x="597" y="12"/>
                  </a:cubicBezTo>
                  <a:cubicBezTo>
                    <a:pt x="593" y="15"/>
                    <a:pt x="590" y="12"/>
                    <a:pt x="582" y="17"/>
                  </a:cubicBezTo>
                  <a:cubicBezTo>
                    <a:pt x="574" y="21"/>
                    <a:pt x="587" y="18"/>
                    <a:pt x="582" y="21"/>
                  </a:cubicBezTo>
                  <a:cubicBezTo>
                    <a:pt x="576" y="26"/>
                    <a:pt x="567" y="28"/>
                    <a:pt x="573" y="28"/>
                  </a:cubicBezTo>
                  <a:cubicBezTo>
                    <a:pt x="581" y="29"/>
                    <a:pt x="579" y="31"/>
                    <a:pt x="588" y="32"/>
                  </a:cubicBezTo>
                  <a:cubicBezTo>
                    <a:pt x="599" y="32"/>
                    <a:pt x="588" y="29"/>
                    <a:pt x="600" y="29"/>
                  </a:cubicBezTo>
                  <a:close/>
                  <a:moveTo>
                    <a:pt x="561" y="12"/>
                  </a:moveTo>
                  <a:cubicBezTo>
                    <a:pt x="561" y="11"/>
                    <a:pt x="571" y="12"/>
                    <a:pt x="571" y="14"/>
                  </a:cubicBezTo>
                  <a:cubicBezTo>
                    <a:pt x="571" y="15"/>
                    <a:pt x="559" y="15"/>
                    <a:pt x="561" y="12"/>
                  </a:cubicBezTo>
                  <a:close/>
                  <a:moveTo>
                    <a:pt x="600" y="82"/>
                  </a:moveTo>
                  <a:cubicBezTo>
                    <a:pt x="599" y="81"/>
                    <a:pt x="610" y="77"/>
                    <a:pt x="611" y="79"/>
                  </a:cubicBezTo>
                  <a:cubicBezTo>
                    <a:pt x="613" y="81"/>
                    <a:pt x="605" y="84"/>
                    <a:pt x="600" y="82"/>
                  </a:cubicBezTo>
                  <a:close/>
                </a:path>
              </a:pathLst>
            </a:custGeom>
            <a:grpFill/>
            <a:ln w="3175" cmpd="sng">
              <a:solidFill>
                <a:srgbClr val="5B616A"/>
              </a:solidFill>
              <a:round/>
              <a:headEnd/>
              <a:tailEnd/>
            </a:ln>
          </p:spPr>
          <p:txBody>
            <a:bodyPr/>
            <a:lstStyle/>
            <a:p>
              <a:endParaRPr lang="en-GB"/>
            </a:p>
          </p:txBody>
        </p:sp>
        <p:sp>
          <p:nvSpPr>
            <p:cNvPr id="285" name="Freeform 238">
              <a:extLst>
                <a:ext uri="{FF2B5EF4-FFF2-40B4-BE49-F238E27FC236}">
                  <a16:creationId xmlns:a16="http://schemas.microsoft.com/office/drawing/2014/main" id="{951D9299-8CE6-FA95-0E68-F8D300F8F913}"/>
                </a:ext>
              </a:extLst>
            </p:cNvPr>
            <p:cNvSpPr>
              <a:spLocks noEditPoints="1"/>
            </p:cNvSpPr>
            <p:nvPr/>
          </p:nvSpPr>
          <p:spPr bwMode="auto">
            <a:xfrm>
              <a:off x="7739042" y="5455640"/>
              <a:ext cx="1015486" cy="1078131"/>
            </a:xfrm>
            <a:custGeom>
              <a:avLst/>
              <a:gdLst/>
              <a:ahLst/>
              <a:cxnLst>
                <a:cxn ang="0">
                  <a:pos x="86" y="62"/>
                </a:cxn>
                <a:cxn ang="0">
                  <a:pos x="105" y="36"/>
                </a:cxn>
                <a:cxn ang="0">
                  <a:pos x="133" y="43"/>
                </a:cxn>
                <a:cxn ang="0">
                  <a:pos x="151" y="17"/>
                </a:cxn>
                <a:cxn ang="0">
                  <a:pos x="154" y="6"/>
                </a:cxn>
                <a:cxn ang="0">
                  <a:pos x="172" y="14"/>
                </a:cxn>
                <a:cxn ang="0">
                  <a:pos x="185" y="18"/>
                </a:cxn>
                <a:cxn ang="0">
                  <a:pos x="188" y="25"/>
                </a:cxn>
                <a:cxn ang="0">
                  <a:pos x="188" y="51"/>
                </a:cxn>
                <a:cxn ang="0">
                  <a:pos x="220" y="70"/>
                </a:cxn>
                <a:cxn ang="0">
                  <a:pos x="227" y="29"/>
                </a:cxn>
                <a:cxn ang="0">
                  <a:pos x="232" y="6"/>
                </a:cxn>
                <a:cxn ang="0">
                  <a:pos x="241" y="18"/>
                </a:cxn>
                <a:cxn ang="0">
                  <a:pos x="256" y="42"/>
                </a:cxn>
                <a:cxn ang="0">
                  <a:pos x="271" y="87"/>
                </a:cxn>
                <a:cxn ang="0">
                  <a:pos x="291" y="109"/>
                </a:cxn>
                <a:cxn ang="0">
                  <a:pos x="300" y="118"/>
                </a:cxn>
                <a:cxn ang="0">
                  <a:pos x="317" y="149"/>
                </a:cxn>
                <a:cxn ang="0">
                  <a:pos x="323" y="186"/>
                </a:cxn>
                <a:cxn ang="0">
                  <a:pos x="311" y="228"/>
                </a:cxn>
                <a:cxn ang="0">
                  <a:pos x="294" y="273"/>
                </a:cxn>
                <a:cxn ang="0">
                  <a:pos x="265" y="295"/>
                </a:cxn>
                <a:cxn ang="0">
                  <a:pos x="256" y="283"/>
                </a:cxn>
                <a:cxn ang="0">
                  <a:pos x="229" y="287"/>
                </a:cxn>
                <a:cxn ang="0">
                  <a:pos x="207" y="258"/>
                </a:cxn>
                <a:cxn ang="0">
                  <a:pos x="195" y="253"/>
                </a:cxn>
                <a:cxn ang="0">
                  <a:pos x="200" y="228"/>
                </a:cxn>
                <a:cxn ang="0">
                  <a:pos x="186" y="242"/>
                </a:cxn>
                <a:cxn ang="0">
                  <a:pos x="168" y="222"/>
                </a:cxn>
                <a:cxn ang="0">
                  <a:pos x="107" y="222"/>
                </a:cxn>
                <a:cxn ang="0">
                  <a:pos x="70" y="238"/>
                </a:cxn>
                <a:cxn ang="0">
                  <a:pos x="34" y="252"/>
                </a:cxn>
                <a:cxn ang="0">
                  <a:pos x="22" y="228"/>
                </a:cxn>
                <a:cxn ang="0">
                  <a:pos x="10" y="174"/>
                </a:cxn>
                <a:cxn ang="0">
                  <a:pos x="5" y="151"/>
                </a:cxn>
                <a:cxn ang="0">
                  <a:pos x="8" y="116"/>
                </a:cxn>
                <a:cxn ang="0">
                  <a:pos x="38" y="101"/>
                </a:cxn>
                <a:cxn ang="0">
                  <a:pos x="72" y="78"/>
                </a:cxn>
                <a:cxn ang="0">
                  <a:pos x="259" y="339"/>
                </a:cxn>
                <a:cxn ang="0">
                  <a:pos x="273" y="342"/>
                </a:cxn>
                <a:cxn ang="0">
                  <a:pos x="277" y="339"/>
                </a:cxn>
                <a:cxn ang="0">
                  <a:pos x="279" y="328"/>
                </a:cxn>
                <a:cxn ang="0">
                  <a:pos x="279" y="314"/>
                </a:cxn>
                <a:cxn ang="0">
                  <a:pos x="258" y="314"/>
                </a:cxn>
                <a:cxn ang="0">
                  <a:pos x="247" y="300"/>
                </a:cxn>
                <a:cxn ang="0">
                  <a:pos x="277" y="305"/>
                </a:cxn>
                <a:cxn ang="0">
                  <a:pos x="280" y="305"/>
                </a:cxn>
                <a:cxn ang="0">
                  <a:pos x="279" y="309"/>
                </a:cxn>
                <a:cxn ang="0">
                  <a:pos x="197" y="261"/>
                </a:cxn>
                <a:cxn ang="0">
                  <a:pos x="188" y="261"/>
                </a:cxn>
                <a:cxn ang="0">
                  <a:pos x="140" y="8"/>
                </a:cxn>
                <a:cxn ang="0">
                  <a:pos x="139" y="11"/>
                </a:cxn>
                <a:cxn ang="0">
                  <a:pos x="139" y="11"/>
                </a:cxn>
                <a:cxn ang="0">
                  <a:pos x="188" y="36"/>
                </a:cxn>
                <a:cxn ang="0">
                  <a:pos x="321" y="143"/>
                </a:cxn>
                <a:cxn ang="0">
                  <a:pos x="319" y="154"/>
                </a:cxn>
                <a:cxn ang="0">
                  <a:pos x="213" y="59"/>
                </a:cxn>
              </a:cxnLst>
              <a:rect l="0" t="0" r="r" b="b"/>
              <a:pathLst>
                <a:path w="326" h="346">
                  <a:moveTo>
                    <a:pt x="72" y="78"/>
                  </a:moveTo>
                  <a:cubicBezTo>
                    <a:pt x="78" y="73"/>
                    <a:pt x="70" y="73"/>
                    <a:pt x="77" y="62"/>
                  </a:cubicBezTo>
                  <a:cubicBezTo>
                    <a:pt x="84" y="53"/>
                    <a:pt x="84" y="74"/>
                    <a:pt x="86" y="62"/>
                  </a:cubicBezTo>
                  <a:cubicBezTo>
                    <a:pt x="86" y="48"/>
                    <a:pt x="92" y="65"/>
                    <a:pt x="92" y="54"/>
                  </a:cubicBezTo>
                  <a:cubicBezTo>
                    <a:pt x="92" y="46"/>
                    <a:pt x="93" y="51"/>
                    <a:pt x="98" y="42"/>
                  </a:cubicBezTo>
                  <a:cubicBezTo>
                    <a:pt x="102" y="32"/>
                    <a:pt x="104" y="42"/>
                    <a:pt x="105" y="36"/>
                  </a:cubicBezTo>
                  <a:cubicBezTo>
                    <a:pt x="105" y="29"/>
                    <a:pt x="110" y="39"/>
                    <a:pt x="110" y="32"/>
                  </a:cubicBezTo>
                  <a:cubicBezTo>
                    <a:pt x="110" y="26"/>
                    <a:pt x="121" y="43"/>
                    <a:pt x="125" y="42"/>
                  </a:cubicBezTo>
                  <a:cubicBezTo>
                    <a:pt x="130" y="42"/>
                    <a:pt x="130" y="46"/>
                    <a:pt x="133" y="43"/>
                  </a:cubicBezTo>
                  <a:cubicBezTo>
                    <a:pt x="136" y="40"/>
                    <a:pt x="127" y="42"/>
                    <a:pt x="133" y="32"/>
                  </a:cubicBezTo>
                  <a:cubicBezTo>
                    <a:pt x="139" y="25"/>
                    <a:pt x="133" y="26"/>
                    <a:pt x="140" y="20"/>
                  </a:cubicBezTo>
                  <a:cubicBezTo>
                    <a:pt x="150" y="12"/>
                    <a:pt x="145" y="18"/>
                    <a:pt x="151" y="17"/>
                  </a:cubicBezTo>
                  <a:cubicBezTo>
                    <a:pt x="157" y="15"/>
                    <a:pt x="156" y="20"/>
                    <a:pt x="157" y="14"/>
                  </a:cubicBezTo>
                  <a:cubicBezTo>
                    <a:pt x="159" y="8"/>
                    <a:pt x="153" y="11"/>
                    <a:pt x="151" y="9"/>
                  </a:cubicBezTo>
                  <a:cubicBezTo>
                    <a:pt x="150" y="6"/>
                    <a:pt x="151" y="6"/>
                    <a:pt x="154" y="6"/>
                  </a:cubicBezTo>
                  <a:cubicBezTo>
                    <a:pt x="157" y="6"/>
                    <a:pt x="156" y="9"/>
                    <a:pt x="159" y="8"/>
                  </a:cubicBezTo>
                  <a:cubicBezTo>
                    <a:pt x="162" y="8"/>
                    <a:pt x="159" y="12"/>
                    <a:pt x="165" y="12"/>
                  </a:cubicBezTo>
                  <a:cubicBezTo>
                    <a:pt x="169" y="11"/>
                    <a:pt x="168" y="17"/>
                    <a:pt x="172" y="14"/>
                  </a:cubicBezTo>
                  <a:cubicBezTo>
                    <a:pt x="175" y="14"/>
                    <a:pt x="174" y="20"/>
                    <a:pt x="180" y="14"/>
                  </a:cubicBezTo>
                  <a:cubicBezTo>
                    <a:pt x="186" y="9"/>
                    <a:pt x="181" y="15"/>
                    <a:pt x="183" y="15"/>
                  </a:cubicBezTo>
                  <a:cubicBezTo>
                    <a:pt x="185" y="15"/>
                    <a:pt x="183" y="20"/>
                    <a:pt x="185" y="18"/>
                  </a:cubicBezTo>
                  <a:cubicBezTo>
                    <a:pt x="188" y="17"/>
                    <a:pt x="185" y="17"/>
                    <a:pt x="186" y="14"/>
                  </a:cubicBezTo>
                  <a:cubicBezTo>
                    <a:pt x="189" y="12"/>
                    <a:pt x="188" y="14"/>
                    <a:pt x="191" y="17"/>
                  </a:cubicBezTo>
                  <a:cubicBezTo>
                    <a:pt x="195" y="18"/>
                    <a:pt x="189" y="18"/>
                    <a:pt x="188" y="25"/>
                  </a:cubicBezTo>
                  <a:cubicBezTo>
                    <a:pt x="188" y="32"/>
                    <a:pt x="188" y="22"/>
                    <a:pt x="183" y="28"/>
                  </a:cubicBezTo>
                  <a:cubicBezTo>
                    <a:pt x="180" y="36"/>
                    <a:pt x="188" y="28"/>
                    <a:pt x="181" y="37"/>
                  </a:cubicBezTo>
                  <a:cubicBezTo>
                    <a:pt x="177" y="46"/>
                    <a:pt x="180" y="43"/>
                    <a:pt x="188" y="51"/>
                  </a:cubicBezTo>
                  <a:cubicBezTo>
                    <a:pt x="191" y="56"/>
                    <a:pt x="191" y="51"/>
                    <a:pt x="198" y="57"/>
                  </a:cubicBezTo>
                  <a:cubicBezTo>
                    <a:pt x="206" y="65"/>
                    <a:pt x="207" y="60"/>
                    <a:pt x="209" y="65"/>
                  </a:cubicBezTo>
                  <a:cubicBezTo>
                    <a:pt x="209" y="68"/>
                    <a:pt x="216" y="73"/>
                    <a:pt x="220" y="70"/>
                  </a:cubicBezTo>
                  <a:cubicBezTo>
                    <a:pt x="224" y="67"/>
                    <a:pt x="221" y="65"/>
                    <a:pt x="226" y="59"/>
                  </a:cubicBezTo>
                  <a:cubicBezTo>
                    <a:pt x="229" y="54"/>
                    <a:pt x="226" y="54"/>
                    <a:pt x="227" y="48"/>
                  </a:cubicBezTo>
                  <a:cubicBezTo>
                    <a:pt x="230" y="40"/>
                    <a:pt x="226" y="34"/>
                    <a:pt x="227" y="29"/>
                  </a:cubicBezTo>
                  <a:cubicBezTo>
                    <a:pt x="229" y="25"/>
                    <a:pt x="227" y="25"/>
                    <a:pt x="229" y="22"/>
                  </a:cubicBezTo>
                  <a:cubicBezTo>
                    <a:pt x="232" y="20"/>
                    <a:pt x="227" y="22"/>
                    <a:pt x="229" y="17"/>
                  </a:cubicBezTo>
                  <a:cubicBezTo>
                    <a:pt x="232" y="11"/>
                    <a:pt x="232" y="9"/>
                    <a:pt x="232" y="6"/>
                  </a:cubicBezTo>
                  <a:cubicBezTo>
                    <a:pt x="233" y="1"/>
                    <a:pt x="236" y="0"/>
                    <a:pt x="238" y="5"/>
                  </a:cubicBezTo>
                  <a:cubicBezTo>
                    <a:pt x="238" y="9"/>
                    <a:pt x="238" y="12"/>
                    <a:pt x="239" y="14"/>
                  </a:cubicBezTo>
                  <a:cubicBezTo>
                    <a:pt x="242" y="15"/>
                    <a:pt x="239" y="15"/>
                    <a:pt x="241" y="18"/>
                  </a:cubicBezTo>
                  <a:cubicBezTo>
                    <a:pt x="244" y="23"/>
                    <a:pt x="244" y="26"/>
                    <a:pt x="244" y="31"/>
                  </a:cubicBezTo>
                  <a:cubicBezTo>
                    <a:pt x="244" y="36"/>
                    <a:pt x="247" y="42"/>
                    <a:pt x="248" y="37"/>
                  </a:cubicBezTo>
                  <a:cubicBezTo>
                    <a:pt x="251" y="32"/>
                    <a:pt x="250" y="39"/>
                    <a:pt x="256" y="42"/>
                  </a:cubicBezTo>
                  <a:cubicBezTo>
                    <a:pt x="261" y="45"/>
                    <a:pt x="256" y="56"/>
                    <a:pt x="261" y="62"/>
                  </a:cubicBezTo>
                  <a:cubicBezTo>
                    <a:pt x="265" y="67"/>
                    <a:pt x="262" y="74"/>
                    <a:pt x="264" y="79"/>
                  </a:cubicBezTo>
                  <a:cubicBezTo>
                    <a:pt x="267" y="82"/>
                    <a:pt x="265" y="85"/>
                    <a:pt x="271" y="87"/>
                  </a:cubicBezTo>
                  <a:cubicBezTo>
                    <a:pt x="277" y="88"/>
                    <a:pt x="273" y="92"/>
                    <a:pt x="280" y="93"/>
                  </a:cubicBezTo>
                  <a:cubicBezTo>
                    <a:pt x="288" y="96"/>
                    <a:pt x="288" y="99"/>
                    <a:pt x="285" y="99"/>
                  </a:cubicBezTo>
                  <a:cubicBezTo>
                    <a:pt x="282" y="99"/>
                    <a:pt x="290" y="105"/>
                    <a:pt x="291" y="109"/>
                  </a:cubicBezTo>
                  <a:cubicBezTo>
                    <a:pt x="293" y="112"/>
                    <a:pt x="290" y="113"/>
                    <a:pt x="293" y="118"/>
                  </a:cubicBezTo>
                  <a:cubicBezTo>
                    <a:pt x="296" y="123"/>
                    <a:pt x="293" y="113"/>
                    <a:pt x="296" y="118"/>
                  </a:cubicBezTo>
                  <a:cubicBezTo>
                    <a:pt x="300" y="121"/>
                    <a:pt x="299" y="115"/>
                    <a:pt x="300" y="118"/>
                  </a:cubicBezTo>
                  <a:cubicBezTo>
                    <a:pt x="303" y="121"/>
                    <a:pt x="299" y="126"/>
                    <a:pt x="303" y="132"/>
                  </a:cubicBezTo>
                  <a:cubicBezTo>
                    <a:pt x="308" y="137"/>
                    <a:pt x="306" y="132"/>
                    <a:pt x="309" y="138"/>
                  </a:cubicBezTo>
                  <a:cubicBezTo>
                    <a:pt x="312" y="143"/>
                    <a:pt x="316" y="143"/>
                    <a:pt x="317" y="149"/>
                  </a:cubicBezTo>
                  <a:cubicBezTo>
                    <a:pt x="319" y="155"/>
                    <a:pt x="320" y="151"/>
                    <a:pt x="320" y="157"/>
                  </a:cubicBezTo>
                  <a:cubicBezTo>
                    <a:pt x="319" y="163"/>
                    <a:pt x="321" y="163"/>
                    <a:pt x="320" y="168"/>
                  </a:cubicBezTo>
                  <a:cubicBezTo>
                    <a:pt x="319" y="169"/>
                    <a:pt x="326" y="180"/>
                    <a:pt x="323" y="186"/>
                  </a:cubicBezTo>
                  <a:cubicBezTo>
                    <a:pt x="320" y="191"/>
                    <a:pt x="323" y="196"/>
                    <a:pt x="319" y="202"/>
                  </a:cubicBezTo>
                  <a:cubicBezTo>
                    <a:pt x="317" y="207"/>
                    <a:pt x="320" y="210"/>
                    <a:pt x="317" y="216"/>
                  </a:cubicBezTo>
                  <a:cubicBezTo>
                    <a:pt x="314" y="222"/>
                    <a:pt x="319" y="221"/>
                    <a:pt x="311" y="228"/>
                  </a:cubicBezTo>
                  <a:cubicBezTo>
                    <a:pt x="302" y="236"/>
                    <a:pt x="303" y="250"/>
                    <a:pt x="300" y="252"/>
                  </a:cubicBezTo>
                  <a:cubicBezTo>
                    <a:pt x="297" y="253"/>
                    <a:pt x="296" y="261"/>
                    <a:pt x="296" y="264"/>
                  </a:cubicBezTo>
                  <a:cubicBezTo>
                    <a:pt x="296" y="269"/>
                    <a:pt x="293" y="272"/>
                    <a:pt x="294" y="273"/>
                  </a:cubicBezTo>
                  <a:cubicBezTo>
                    <a:pt x="296" y="275"/>
                    <a:pt x="294" y="281"/>
                    <a:pt x="286" y="281"/>
                  </a:cubicBezTo>
                  <a:cubicBezTo>
                    <a:pt x="279" y="280"/>
                    <a:pt x="271" y="291"/>
                    <a:pt x="268" y="291"/>
                  </a:cubicBezTo>
                  <a:cubicBezTo>
                    <a:pt x="265" y="292"/>
                    <a:pt x="268" y="300"/>
                    <a:pt x="265" y="295"/>
                  </a:cubicBezTo>
                  <a:cubicBezTo>
                    <a:pt x="261" y="289"/>
                    <a:pt x="259" y="291"/>
                    <a:pt x="258" y="287"/>
                  </a:cubicBezTo>
                  <a:cubicBezTo>
                    <a:pt x="258" y="284"/>
                    <a:pt x="258" y="291"/>
                    <a:pt x="255" y="289"/>
                  </a:cubicBezTo>
                  <a:cubicBezTo>
                    <a:pt x="251" y="286"/>
                    <a:pt x="259" y="286"/>
                    <a:pt x="256" y="283"/>
                  </a:cubicBezTo>
                  <a:cubicBezTo>
                    <a:pt x="251" y="280"/>
                    <a:pt x="255" y="284"/>
                    <a:pt x="250" y="287"/>
                  </a:cubicBezTo>
                  <a:cubicBezTo>
                    <a:pt x="244" y="289"/>
                    <a:pt x="247" y="294"/>
                    <a:pt x="239" y="291"/>
                  </a:cubicBezTo>
                  <a:cubicBezTo>
                    <a:pt x="232" y="286"/>
                    <a:pt x="230" y="286"/>
                    <a:pt x="229" y="287"/>
                  </a:cubicBezTo>
                  <a:cubicBezTo>
                    <a:pt x="227" y="289"/>
                    <a:pt x="226" y="284"/>
                    <a:pt x="223" y="283"/>
                  </a:cubicBezTo>
                  <a:cubicBezTo>
                    <a:pt x="218" y="283"/>
                    <a:pt x="212" y="273"/>
                    <a:pt x="213" y="270"/>
                  </a:cubicBezTo>
                  <a:cubicBezTo>
                    <a:pt x="215" y="267"/>
                    <a:pt x="212" y="259"/>
                    <a:pt x="207" y="258"/>
                  </a:cubicBezTo>
                  <a:cubicBezTo>
                    <a:pt x="204" y="256"/>
                    <a:pt x="203" y="259"/>
                    <a:pt x="201" y="258"/>
                  </a:cubicBezTo>
                  <a:cubicBezTo>
                    <a:pt x="200" y="255"/>
                    <a:pt x="206" y="252"/>
                    <a:pt x="203" y="245"/>
                  </a:cubicBezTo>
                  <a:cubicBezTo>
                    <a:pt x="198" y="239"/>
                    <a:pt x="201" y="252"/>
                    <a:pt x="195" y="253"/>
                  </a:cubicBezTo>
                  <a:cubicBezTo>
                    <a:pt x="189" y="253"/>
                    <a:pt x="191" y="249"/>
                    <a:pt x="194" y="249"/>
                  </a:cubicBezTo>
                  <a:cubicBezTo>
                    <a:pt x="197" y="250"/>
                    <a:pt x="197" y="247"/>
                    <a:pt x="195" y="244"/>
                  </a:cubicBezTo>
                  <a:cubicBezTo>
                    <a:pt x="195" y="241"/>
                    <a:pt x="201" y="231"/>
                    <a:pt x="200" y="228"/>
                  </a:cubicBezTo>
                  <a:cubicBezTo>
                    <a:pt x="198" y="225"/>
                    <a:pt x="198" y="224"/>
                    <a:pt x="198" y="227"/>
                  </a:cubicBezTo>
                  <a:cubicBezTo>
                    <a:pt x="198" y="230"/>
                    <a:pt x="194" y="230"/>
                    <a:pt x="194" y="235"/>
                  </a:cubicBezTo>
                  <a:cubicBezTo>
                    <a:pt x="192" y="239"/>
                    <a:pt x="194" y="233"/>
                    <a:pt x="186" y="242"/>
                  </a:cubicBezTo>
                  <a:cubicBezTo>
                    <a:pt x="178" y="252"/>
                    <a:pt x="188" y="252"/>
                    <a:pt x="180" y="249"/>
                  </a:cubicBezTo>
                  <a:cubicBezTo>
                    <a:pt x="175" y="245"/>
                    <a:pt x="178" y="235"/>
                    <a:pt x="172" y="231"/>
                  </a:cubicBezTo>
                  <a:cubicBezTo>
                    <a:pt x="165" y="227"/>
                    <a:pt x="174" y="227"/>
                    <a:pt x="168" y="222"/>
                  </a:cubicBezTo>
                  <a:cubicBezTo>
                    <a:pt x="163" y="218"/>
                    <a:pt x="163" y="222"/>
                    <a:pt x="151" y="216"/>
                  </a:cubicBezTo>
                  <a:cubicBezTo>
                    <a:pt x="139" y="210"/>
                    <a:pt x="150" y="216"/>
                    <a:pt x="136" y="213"/>
                  </a:cubicBezTo>
                  <a:cubicBezTo>
                    <a:pt x="128" y="213"/>
                    <a:pt x="122" y="222"/>
                    <a:pt x="107" y="222"/>
                  </a:cubicBezTo>
                  <a:cubicBezTo>
                    <a:pt x="98" y="221"/>
                    <a:pt x="99" y="228"/>
                    <a:pt x="93" y="228"/>
                  </a:cubicBezTo>
                  <a:cubicBezTo>
                    <a:pt x="87" y="228"/>
                    <a:pt x="90" y="242"/>
                    <a:pt x="81" y="239"/>
                  </a:cubicBezTo>
                  <a:cubicBezTo>
                    <a:pt x="73" y="236"/>
                    <a:pt x="78" y="242"/>
                    <a:pt x="70" y="238"/>
                  </a:cubicBezTo>
                  <a:cubicBezTo>
                    <a:pt x="66" y="236"/>
                    <a:pt x="66" y="239"/>
                    <a:pt x="58" y="239"/>
                  </a:cubicBezTo>
                  <a:cubicBezTo>
                    <a:pt x="52" y="239"/>
                    <a:pt x="55" y="244"/>
                    <a:pt x="51" y="245"/>
                  </a:cubicBezTo>
                  <a:cubicBezTo>
                    <a:pt x="45" y="245"/>
                    <a:pt x="45" y="253"/>
                    <a:pt x="34" y="252"/>
                  </a:cubicBezTo>
                  <a:cubicBezTo>
                    <a:pt x="23" y="250"/>
                    <a:pt x="23" y="242"/>
                    <a:pt x="19" y="244"/>
                  </a:cubicBezTo>
                  <a:cubicBezTo>
                    <a:pt x="16" y="244"/>
                    <a:pt x="16" y="235"/>
                    <a:pt x="17" y="235"/>
                  </a:cubicBezTo>
                  <a:cubicBezTo>
                    <a:pt x="20" y="236"/>
                    <a:pt x="23" y="233"/>
                    <a:pt x="22" y="228"/>
                  </a:cubicBezTo>
                  <a:cubicBezTo>
                    <a:pt x="22" y="222"/>
                    <a:pt x="26" y="225"/>
                    <a:pt x="20" y="210"/>
                  </a:cubicBezTo>
                  <a:cubicBezTo>
                    <a:pt x="14" y="194"/>
                    <a:pt x="19" y="194"/>
                    <a:pt x="16" y="186"/>
                  </a:cubicBezTo>
                  <a:cubicBezTo>
                    <a:pt x="11" y="179"/>
                    <a:pt x="10" y="179"/>
                    <a:pt x="10" y="174"/>
                  </a:cubicBezTo>
                  <a:cubicBezTo>
                    <a:pt x="11" y="168"/>
                    <a:pt x="3" y="163"/>
                    <a:pt x="3" y="158"/>
                  </a:cubicBezTo>
                  <a:cubicBezTo>
                    <a:pt x="3" y="152"/>
                    <a:pt x="7" y="163"/>
                    <a:pt x="8" y="162"/>
                  </a:cubicBezTo>
                  <a:cubicBezTo>
                    <a:pt x="8" y="158"/>
                    <a:pt x="3" y="154"/>
                    <a:pt x="5" y="151"/>
                  </a:cubicBezTo>
                  <a:cubicBezTo>
                    <a:pt x="7" y="149"/>
                    <a:pt x="11" y="165"/>
                    <a:pt x="11" y="157"/>
                  </a:cubicBezTo>
                  <a:cubicBezTo>
                    <a:pt x="11" y="149"/>
                    <a:pt x="0" y="141"/>
                    <a:pt x="5" y="132"/>
                  </a:cubicBezTo>
                  <a:cubicBezTo>
                    <a:pt x="11" y="123"/>
                    <a:pt x="3" y="124"/>
                    <a:pt x="8" y="116"/>
                  </a:cubicBezTo>
                  <a:cubicBezTo>
                    <a:pt x="13" y="109"/>
                    <a:pt x="10" y="126"/>
                    <a:pt x="13" y="116"/>
                  </a:cubicBezTo>
                  <a:cubicBezTo>
                    <a:pt x="16" y="109"/>
                    <a:pt x="17" y="115"/>
                    <a:pt x="25" y="105"/>
                  </a:cubicBezTo>
                  <a:cubicBezTo>
                    <a:pt x="32" y="96"/>
                    <a:pt x="32" y="104"/>
                    <a:pt x="38" y="101"/>
                  </a:cubicBezTo>
                  <a:cubicBezTo>
                    <a:pt x="45" y="98"/>
                    <a:pt x="48" y="98"/>
                    <a:pt x="49" y="95"/>
                  </a:cubicBezTo>
                  <a:cubicBezTo>
                    <a:pt x="51" y="92"/>
                    <a:pt x="55" y="98"/>
                    <a:pt x="63" y="92"/>
                  </a:cubicBezTo>
                  <a:cubicBezTo>
                    <a:pt x="70" y="87"/>
                    <a:pt x="67" y="82"/>
                    <a:pt x="72" y="78"/>
                  </a:cubicBezTo>
                  <a:close/>
                  <a:moveTo>
                    <a:pt x="255" y="323"/>
                  </a:moveTo>
                  <a:cubicBezTo>
                    <a:pt x="256" y="326"/>
                    <a:pt x="256" y="325"/>
                    <a:pt x="256" y="328"/>
                  </a:cubicBezTo>
                  <a:cubicBezTo>
                    <a:pt x="256" y="331"/>
                    <a:pt x="258" y="337"/>
                    <a:pt x="259" y="339"/>
                  </a:cubicBezTo>
                  <a:cubicBezTo>
                    <a:pt x="262" y="340"/>
                    <a:pt x="262" y="345"/>
                    <a:pt x="264" y="345"/>
                  </a:cubicBezTo>
                  <a:cubicBezTo>
                    <a:pt x="265" y="343"/>
                    <a:pt x="267" y="345"/>
                    <a:pt x="270" y="345"/>
                  </a:cubicBezTo>
                  <a:cubicBezTo>
                    <a:pt x="271" y="346"/>
                    <a:pt x="270" y="343"/>
                    <a:pt x="273" y="342"/>
                  </a:cubicBezTo>
                  <a:cubicBezTo>
                    <a:pt x="274" y="340"/>
                    <a:pt x="274" y="337"/>
                    <a:pt x="274" y="339"/>
                  </a:cubicBezTo>
                  <a:cubicBezTo>
                    <a:pt x="276" y="340"/>
                    <a:pt x="274" y="336"/>
                    <a:pt x="276" y="337"/>
                  </a:cubicBezTo>
                  <a:cubicBezTo>
                    <a:pt x="277" y="337"/>
                    <a:pt x="277" y="339"/>
                    <a:pt x="277" y="339"/>
                  </a:cubicBezTo>
                  <a:cubicBezTo>
                    <a:pt x="276" y="339"/>
                    <a:pt x="276" y="340"/>
                    <a:pt x="279" y="340"/>
                  </a:cubicBezTo>
                  <a:cubicBezTo>
                    <a:pt x="280" y="342"/>
                    <a:pt x="277" y="334"/>
                    <a:pt x="279" y="333"/>
                  </a:cubicBezTo>
                  <a:cubicBezTo>
                    <a:pt x="280" y="333"/>
                    <a:pt x="277" y="329"/>
                    <a:pt x="279" y="328"/>
                  </a:cubicBezTo>
                  <a:cubicBezTo>
                    <a:pt x="282" y="326"/>
                    <a:pt x="280" y="331"/>
                    <a:pt x="282" y="329"/>
                  </a:cubicBezTo>
                  <a:cubicBezTo>
                    <a:pt x="283" y="328"/>
                    <a:pt x="280" y="328"/>
                    <a:pt x="282" y="322"/>
                  </a:cubicBezTo>
                  <a:cubicBezTo>
                    <a:pt x="282" y="317"/>
                    <a:pt x="280" y="312"/>
                    <a:pt x="279" y="314"/>
                  </a:cubicBezTo>
                  <a:cubicBezTo>
                    <a:pt x="277" y="315"/>
                    <a:pt x="277" y="312"/>
                    <a:pt x="276" y="315"/>
                  </a:cubicBezTo>
                  <a:cubicBezTo>
                    <a:pt x="274" y="317"/>
                    <a:pt x="276" y="314"/>
                    <a:pt x="270" y="317"/>
                  </a:cubicBezTo>
                  <a:cubicBezTo>
                    <a:pt x="262" y="320"/>
                    <a:pt x="264" y="314"/>
                    <a:pt x="258" y="314"/>
                  </a:cubicBezTo>
                  <a:cubicBezTo>
                    <a:pt x="253" y="314"/>
                    <a:pt x="253" y="309"/>
                    <a:pt x="251" y="315"/>
                  </a:cubicBezTo>
                  <a:cubicBezTo>
                    <a:pt x="251" y="317"/>
                    <a:pt x="253" y="318"/>
                    <a:pt x="255" y="323"/>
                  </a:cubicBezTo>
                  <a:close/>
                  <a:moveTo>
                    <a:pt x="247" y="300"/>
                  </a:moveTo>
                  <a:cubicBezTo>
                    <a:pt x="248" y="298"/>
                    <a:pt x="250" y="305"/>
                    <a:pt x="247" y="306"/>
                  </a:cubicBezTo>
                  <a:cubicBezTo>
                    <a:pt x="245" y="306"/>
                    <a:pt x="245" y="301"/>
                    <a:pt x="247" y="300"/>
                  </a:cubicBezTo>
                  <a:close/>
                  <a:moveTo>
                    <a:pt x="277" y="305"/>
                  </a:moveTo>
                  <a:cubicBezTo>
                    <a:pt x="279" y="305"/>
                    <a:pt x="279" y="305"/>
                    <a:pt x="279" y="306"/>
                  </a:cubicBezTo>
                  <a:cubicBezTo>
                    <a:pt x="279" y="308"/>
                    <a:pt x="282" y="308"/>
                    <a:pt x="282" y="306"/>
                  </a:cubicBezTo>
                  <a:cubicBezTo>
                    <a:pt x="280" y="305"/>
                    <a:pt x="283" y="305"/>
                    <a:pt x="280" y="305"/>
                  </a:cubicBezTo>
                  <a:cubicBezTo>
                    <a:pt x="279" y="303"/>
                    <a:pt x="279" y="300"/>
                    <a:pt x="277" y="303"/>
                  </a:cubicBezTo>
                  <a:cubicBezTo>
                    <a:pt x="277" y="303"/>
                    <a:pt x="276" y="303"/>
                    <a:pt x="277" y="305"/>
                  </a:cubicBezTo>
                  <a:close/>
                  <a:moveTo>
                    <a:pt x="279" y="309"/>
                  </a:moveTo>
                  <a:cubicBezTo>
                    <a:pt x="279" y="308"/>
                    <a:pt x="283" y="308"/>
                    <a:pt x="282" y="309"/>
                  </a:cubicBezTo>
                  <a:cubicBezTo>
                    <a:pt x="282" y="311"/>
                    <a:pt x="279" y="309"/>
                    <a:pt x="279" y="309"/>
                  </a:cubicBezTo>
                  <a:close/>
                  <a:moveTo>
                    <a:pt x="197" y="261"/>
                  </a:moveTo>
                  <a:cubicBezTo>
                    <a:pt x="198" y="259"/>
                    <a:pt x="201" y="261"/>
                    <a:pt x="200" y="259"/>
                  </a:cubicBezTo>
                  <a:cubicBezTo>
                    <a:pt x="200" y="258"/>
                    <a:pt x="198" y="259"/>
                    <a:pt x="197" y="256"/>
                  </a:cubicBezTo>
                  <a:cubicBezTo>
                    <a:pt x="195" y="255"/>
                    <a:pt x="188" y="258"/>
                    <a:pt x="188" y="261"/>
                  </a:cubicBezTo>
                  <a:cubicBezTo>
                    <a:pt x="189" y="263"/>
                    <a:pt x="195" y="261"/>
                    <a:pt x="197" y="261"/>
                  </a:cubicBezTo>
                  <a:close/>
                  <a:moveTo>
                    <a:pt x="148" y="8"/>
                  </a:moveTo>
                  <a:cubicBezTo>
                    <a:pt x="145" y="3"/>
                    <a:pt x="145" y="11"/>
                    <a:pt x="140" y="8"/>
                  </a:cubicBezTo>
                  <a:cubicBezTo>
                    <a:pt x="137" y="6"/>
                    <a:pt x="140" y="11"/>
                    <a:pt x="143" y="14"/>
                  </a:cubicBezTo>
                  <a:cubicBezTo>
                    <a:pt x="145" y="14"/>
                    <a:pt x="150" y="11"/>
                    <a:pt x="148" y="8"/>
                  </a:cubicBezTo>
                  <a:close/>
                  <a:moveTo>
                    <a:pt x="139" y="11"/>
                  </a:moveTo>
                  <a:cubicBezTo>
                    <a:pt x="137" y="8"/>
                    <a:pt x="137" y="8"/>
                    <a:pt x="137" y="11"/>
                  </a:cubicBezTo>
                  <a:cubicBezTo>
                    <a:pt x="137" y="12"/>
                    <a:pt x="136" y="12"/>
                    <a:pt x="139" y="14"/>
                  </a:cubicBezTo>
                  <a:cubicBezTo>
                    <a:pt x="140" y="14"/>
                    <a:pt x="140" y="12"/>
                    <a:pt x="139" y="11"/>
                  </a:cubicBezTo>
                  <a:close/>
                  <a:moveTo>
                    <a:pt x="188" y="36"/>
                  </a:moveTo>
                  <a:cubicBezTo>
                    <a:pt x="186" y="32"/>
                    <a:pt x="191" y="32"/>
                    <a:pt x="191" y="34"/>
                  </a:cubicBezTo>
                  <a:cubicBezTo>
                    <a:pt x="189" y="37"/>
                    <a:pt x="188" y="39"/>
                    <a:pt x="188" y="36"/>
                  </a:cubicBezTo>
                  <a:close/>
                  <a:moveTo>
                    <a:pt x="320" y="151"/>
                  </a:moveTo>
                  <a:cubicBezTo>
                    <a:pt x="320" y="149"/>
                    <a:pt x="321" y="148"/>
                    <a:pt x="321" y="146"/>
                  </a:cubicBezTo>
                  <a:cubicBezTo>
                    <a:pt x="321" y="144"/>
                    <a:pt x="321" y="144"/>
                    <a:pt x="321" y="143"/>
                  </a:cubicBezTo>
                  <a:cubicBezTo>
                    <a:pt x="321" y="141"/>
                    <a:pt x="320" y="143"/>
                    <a:pt x="320" y="144"/>
                  </a:cubicBezTo>
                  <a:cubicBezTo>
                    <a:pt x="321" y="146"/>
                    <a:pt x="319" y="148"/>
                    <a:pt x="319" y="148"/>
                  </a:cubicBezTo>
                  <a:cubicBezTo>
                    <a:pt x="320" y="149"/>
                    <a:pt x="317" y="152"/>
                    <a:pt x="319" y="154"/>
                  </a:cubicBezTo>
                  <a:cubicBezTo>
                    <a:pt x="320" y="154"/>
                    <a:pt x="320" y="152"/>
                    <a:pt x="320" y="151"/>
                  </a:cubicBezTo>
                  <a:close/>
                  <a:moveTo>
                    <a:pt x="210" y="60"/>
                  </a:moveTo>
                  <a:cubicBezTo>
                    <a:pt x="212" y="60"/>
                    <a:pt x="215" y="60"/>
                    <a:pt x="213" y="59"/>
                  </a:cubicBezTo>
                  <a:cubicBezTo>
                    <a:pt x="212" y="57"/>
                    <a:pt x="207" y="60"/>
                    <a:pt x="209" y="62"/>
                  </a:cubicBezTo>
                  <a:cubicBezTo>
                    <a:pt x="209" y="62"/>
                    <a:pt x="210" y="62"/>
                    <a:pt x="210" y="60"/>
                  </a:cubicBezTo>
                  <a:close/>
                </a:path>
              </a:pathLst>
            </a:custGeom>
            <a:grpFill/>
            <a:ln w="3175" cmpd="sng">
              <a:solidFill>
                <a:srgbClr val="5B616A"/>
              </a:solidFill>
              <a:round/>
              <a:headEnd/>
              <a:tailEnd/>
            </a:ln>
          </p:spPr>
          <p:txBody>
            <a:bodyPr/>
            <a:lstStyle/>
            <a:p>
              <a:endParaRPr lang="en-GB"/>
            </a:p>
          </p:txBody>
        </p:sp>
        <p:sp>
          <p:nvSpPr>
            <p:cNvPr id="286" name="Freeform 273">
              <a:extLst>
                <a:ext uri="{FF2B5EF4-FFF2-40B4-BE49-F238E27FC236}">
                  <a16:creationId xmlns:a16="http://schemas.microsoft.com/office/drawing/2014/main" id="{F5DE5C3B-DBFA-D58E-243A-31612B33BD36}"/>
                </a:ext>
              </a:extLst>
            </p:cNvPr>
            <p:cNvSpPr>
              <a:spLocks/>
            </p:cNvSpPr>
            <p:nvPr/>
          </p:nvSpPr>
          <p:spPr bwMode="auto">
            <a:xfrm>
              <a:off x="4522266" y="4102755"/>
              <a:ext cx="17675" cy="9640"/>
            </a:xfrm>
            <a:custGeom>
              <a:avLst/>
              <a:gdLst/>
              <a:ahLst/>
              <a:cxnLst>
                <a:cxn ang="0">
                  <a:pos x="3" y="3"/>
                </a:cxn>
                <a:cxn ang="0">
                  <a:pos x="0" y="0"/>
                </a:cxn>
                <a:cxn ang="0">
                  <a:pos x="3" y="1"/>
                </a:cxn>
                <a:cxn ang="0">
                  <a:pos x="4" y="1"/>
                </a:cxn>
                <a:cxn ang="0">
                  <a:pos x="3" y="3"/>
                </a:cxn>
              </a:cxnLst>
              <a:rect l="0" t="0" r="r" b="b"/>
              <a:pathLst>
                <a:path w="6" h="3">
                  <a:moveTo>
                    <a:pt x="3" y="3"/>
                  </a:moveTo>
                  <a:cubicBezTo>
                    <a:pt x="0" y="1"/>
                    <a:pt x="0" y="1"/>
                    <a:pt x="0" y="0"/>
                  </a:cubicBezTo>
                  <a:cubicBezTo>
                    <a:pt x="1" y="0"/>
                    <a:pt x="1" y="1"/>
                    <a:pt x="3" y="1"/>
                  </a:cubicBezTo>
                  <a:cubicBezTo>
                    <a:pt x="3" y="1"/>
                    <a:pt x="6" y="1"/>
                    <a:pt x="4" y="1"/>
                  </a:cubicBezTo>
                  <a:cubicBezTo>
                    <a:pt x="3" y="3"/>
                    <a:pt x="3" y="3"/>
                    <a:pt x="3" y="3"/>
                  </a:cubicBezTo>
                </a:path>
              </a:pathLst>
            </a:custGeom>
            <a:grpFill/>
            <a:ln w="3175" cmpd="sng">
              <a:solidFill>
                <a:srgbClr val="5B616A"/>
              </a:solidFill>
              <a:round/>
              <a:headEnd/>
              <a:tailEnd/>
            </a:ln>
          </p:spPr>
          <p:txBody>
            <a:bodyPr/>
            <a:lstStyle/>
            <a:p>
              <a:endParaRPr lang="en-GB"/>
            </a:p>
          </p:txBody>
        </p:sp>
        <p:sp>
          <p:nvSpPr>
            <p:cNvPr id="287" name="Freeform 274">
              <a:extLst>
                <a:ext uri="{FF2B5EF4-FFF2-40B4-BE49-F238E27FC236}">
                  <a16:creationId xmlns:a16="http://schemas.microsoft.com/office/drawing/2014/main" id="{ABA8ECEB-8758-1EEE-5BE8-3C465259C3AC}"/>
                </a:ext>
              </a:extLst>
            </p:cNvPr>
            <p:cNvSpPr>
              <a:spLocks/>
            </p:cNvSpPr>
            <p:nvPr/>
          </p:nvSpPr>
          <p:spPr bwMode="auto">
            <a:xfrm>
              <a:off x="6014965" y="5478134"/>
              <a:ext cx="12854" cy="20888"/>
            </a:xfrm>
            <a:custGeom>
              <a:avLst/>
              <a:gdLst/>
              <a:ahLst/>
              <a:cxnLst>
                <a:cxn ang="0">
                  <a:pos x="2" y="2"/>
                </a:cxn>
                <a:cxn ang="0">
                  <a:pos x="2" y="7"/>
                </a:cxn>
                <a:cxn ang="0">
                  <a:pos x="2" y="2"/>
                </a:cxn>
              </a:cxnLst>
              <a:rect l="0" t="0" r="r" b="b"/>
              <a:pathLst>
                <a:path w="4" h="7">
                  <a:moveTo>
                    <a:pt x="2" y="2"/>
                  </a:moveTo>
                  <a:cubicBezTo>
                    <a:pt x="2" y="0"/>
                    <a:pt x="4" y="7"/>
                    <a:pt x="2" y="7"/>
                  </a:cubicBezTo>
                  <a:cubicBezTo>
                    <a:pt x="0" y="7"/>
                    <a:pt x="0" y="2"/>
                    <a:pt x="2" y="2"/>
                  </a:cubicBezTo>
                </a:path>
              </a:pathLst>
            </a:custGeom>
            <a:grpFill/>
            <a:ln w="3175" cmpd="sng">
              <a:solidFill>
                <a:srgbClr val="5B616A"/>
              </a:solidFill>
              <a:round/>
              <a:headEnd/>
              <a:tailEnd/>
            </a:ln>
          </p:spPr>
          <p:txBody>
            <a:bodyPr/>
            <a:lstStyle/>
            <a:p>
              <a:endParaRPr lang="en-GB"/>
            </a:p>
          </p:txBody>
        </p:sp>
        <p:sp>
          <p:nvSpPr>
            <p:cNvPr id="288" name="Freeform 275">
              <a:extLst>
                <a:ext uri="{FF2B5EF4-FFF2-40B4-BE49-F238E27FC236}">
                  <a16:creationId xmlns:a16="http://schemas.microsoft.com/office/drawing/2014/main" id="{5C6ACD5B-5B8C-BE9F-7D89-90D3ADBC3170}"/>
                </a:ext>
              </a:extLst>
            </p:cNvPr>
            <p:cNvSpPr>
              <a:spLocks/>
            </p:cNvSpPr>
            <p:nvPr/>
          </p:nvSpPr>
          <p:spPr bwMode="auto">
            <a:xfrm>
              <a:off x="6058349" y="5518304"/>
              <a:ext cx="9641" cy="16068"/>
            </a:xfrm>
            <a:custGeom>
              <a:avLst/>
              <a:gdLst/>
              <a:ahLst/>
              <a:cxnLst>
                <a:cxn ang="0">
                  <a:pos x="2" y="3"/>
                </a:cxn>
                <a:cxn ang="0">
                  <a:pos x="2" y="2"/>
                </a:cxn>
                <a:cxn ang="0">
                  <a:pos x="2" y="3"/>
                </a:cxn>
              </a:cxnLst>
              <a:rect l="0" t="0" r="r" b="b"/>
              <a:pathLst>
                <a:path w="3" h="5">
                  <a:moveTo>
                    <a:pt x="2" y="3"/>
                  </a:moveTo>
                  <a:cubicBezTo>
                    <a:pt x="0" y="2"/>
                    <a:pt x="0" y="0"/>
                    <a:pt x="2" y="2"/>
                  </a:cubicBezTo>
                  <a:cubicBezTo>
                    <a:pt x="3" y="2"/>
                    <a:pt x="3" y="5"/>
                    <a:pt x="2" y="3"/>
                  </a:cubicBezTo>
                </a:path>
              </a:pathLst>
            </a:custGeom>
            <a:grpFill/>
            <a:ln w="3175" cmpd="sng">
              <a:solidFill>
                <a:srgbClr val="5B616A"/>
              </a:solidFill>
              <a:round/>
              <a:headEnd/>
              <a:tailEnd/>
            </a:ln>
          </p:spPr>
          <p:txBody>
            <a:bodyPr/>
            <a:lstStyle/>
            <a:p>
              <a:endParaRPr lang="en-GB"/>
            </a:p>
          </p:txBody>
        </p:sp>
        <p:sp>
          <p:nvSpPr>
            <p:cNvPr id="289" name="Freeform 276">
              <a:extLst>
                <a:ext uri="{FF2B5EF4-FFF2-40B4-BE49-F238E27FC236}">
                  <a16:creationId xmlns:a16="http://schemas.microsoft.com/office/drawing/2014/main" id="{9DA78154-E784-9152-A259-D9D67FD9E01E}"/>
                </a:ext>
              </a:extLst>
            </p:cNvPr>
            <p:cNvSpPr>
              <a:spLocks/>
            </p:cNvSpPr>
            <p:nvPr/>
          </p:nvSpPr>
          <p:spPr bwMode="auto">
            <a:xfrm>
              <a:off x="6039068" y="5502236"/>
              <a:ext cx="9641" cy="9640"/>
            </a:xfrm>
            <a:custGeom>
              <a:avLst/>
              <a:gdLst/>
              <a:ahLst/>
              <a:cxnLst>
                <a:cxn ang="0">
                  <a:pos x="2" y="0"/>
                </a:cxn>
                <a:cxn ang="0">
                  <a:pos x="3" y="3"/>
                </a:cxn>
                <a:cxn ang="0">
                  <a:pos x="2" y="0"/>
                </a:cxn>
              </a:cxnLst>
              <a:rect l="0" t="0" r="r" b="b"/>
              <a:pathLst>
                <a:path w="3" h="3">
                  <a:moveTo>
                    <a:pt x="2" y="0"/>
                  </a:moveTo>
                  <a:cubicBezTo>
                    <a:pt x="0" y="2"/>
                    <a:pt x="3" y="3"/>
                    <a:pt x="3" y="3"/>
                  </a:cubicBezTo>
                  <a:cubicBezTo>
                    <a:pt x="3" y="2"/>
                    <a:pt x="3" y="0"/>
                    <a:pt x="2" y="0"/>
                  </a:cubicBezTo>
                </a:path>
              </a:pathLst>
            </a:custGeom>
            <a:grpFill/>
            <a:ln w="3175" cmpd="sng">
              <a:solidFill>
                <a:srgbClr val="5B616A"/>
              </a:solidFill>
              <a:round/>
              <a:headEnd/>
              <a:tailEnd/>
            </a:ln>
          </p:spPr>
          <p:txBody>
            <a:bodyPr/>
            <a:lstStyle/>
            <a:p>
              <a:endParaRPr lang="en-GB"/>
            </a:p>
          </p:txBody>
        </p:sp>
        <p:sp>
          <p:nvSpPr>
            <p:cNvPr id="290" name="Freeform 277">
              <a:extLst>
                <a:ext uri="{FF2B5EF4-FFF2-40B4-BE49-F238E27FC236}">
                  <a16:creationId xmlns:a16="http://schemas.microsoft.com/office/drawing/2014/main" id="{194C4E3C-187C-B8B1-47B0-C82AC2697180}"/>
                </a:ext>
              </a:extLst>
            </p:cNvPr>
            <p:cNvSpPr>
              <a:spLocks/>
            </p:cNvSpPr>
            <p:nvPr/>
          </p:nvSpPr>
          <p:spPr bwMode="auto">
            <a:xfrm>
              <a:off x="5674328" y="5163211"/>
              <a:ext cx="274759" cy="335811"/>
            </a:xfrm>
            <a:custGeom>
              <a:avLst/>
              <a:gdLst/>
              <a:ahLst/>
              <a:cxnLst>
                <a:cxn ang="0">
                  <a:pos x="2" y="35"/>
                </a:cxn>
                <a:cxn ang="0">
                  <a:pos x="11" y="24"/>
                </a:cxn>
                <a:cxn ang="0">
                  <a:pos x="9" y="17"/>
                </a:cxn>
                <a:cxn ang="0">
                  <a:pos x="11" y="14"/>
                </a:cxn>
                <a:cxn ang="0">
                  <a:pos x="12" y="8"/>
                </a:cxn>
                <a:cxn ang="0">
                  <a:pos x="9" y="0"/>
                </a:cxn>
                <a:cxn ang="0">
                  <a:pos x="37" y="0"/>
                </a:cxn>
                <a:cxn ang="0">
                  <a:pos x="64" y="19"/>
                </a:cxn>
                <a:cxn ang="0">
                  <a:pos x="67" y="27"/>
                </a:cxn>
                <a:cxn ang="0">
                  <a:pos x="79" y="36"/>
                </a:cxn>
                <a:cxn ang="0">
                  <a:pos x="76" y="44"/>
                </a:cxn>
                <a:cxn ang="0">
                  <a:pos x="81" y="58"/>
                </a:cxn>
                <a:cxn ang="0">
                  <a:pos x="81" y="66"/>
                </a:cxn>
                <a:cxn ang="0">
                  <a:pos x="81" y="77"/>
                </a:cxn>
                <a:cxn ang="0">
                  <a:pos x="82" y="89"/>
                </a:cxn>
                <a:cxn ang="0">
                  <a:pos x="88" y="94"/>
                </a:cxn>
                <a:cxn ang="0">
                  <a:pos x="76" y="102"/>
                </a:cxn>
                <a:cxn ang="0">
                  <a:pos x="69" y="102"/>
                </a:cxn>
                <a:cxn ang="0">
                  <a:pos x="61" y="105"/>
                </a:cxn>
                <a:cxn ang="0">
                  <a:pos x="53" y="105"/>
                </a:cxn>
                <a:cxn ang="0">
                  <a:pos x="43" y="103"/>
                </a:cxn>
                <a:cxn ang="0">
                  <a:pos x="41" y="94"/>
                </a:cxn>
                <a:cxn ang="0">
                  <a:pos x="37" y="84"/>
                </a:cxn>
                <a:cxn ang="0">
                  <a:pos x="29" y="83"/>
                </a:cxn>
                <a:cxn ang="0">
                  <a:pos x="21" y="78"/>
                </a:cxn>
                <a:cxn ang="0">
                  <a:pos x="18" y="77"/>
                </a:cxn>
                <a:cxn ang="0">
                  <a:pos x="12" y="70"/>
                </a:cxn>
                <a:cxn ang="0">
                  <a:pos x="9" y="63"/>
                </a:cxn>
                <a:cxn ang="0">
                  <a:pos x="2" y="49"/>
                </a:cxn>
                <a:cxn ang="0">
                  <a:pos x="2" y="35"/>
                </a:cxn>
              </a:cxnLst>
              <a:rect l="0" t="0" r="r" b="b"/>
              <a:pathLst>
                <a:path w="88" h="108">
                  <a:moveTo>
                    <a:pt x="2" y="35"/>
                  </a:moveTo>
                  <a:cubicBezTo>
                    <a:pt x="8" y="33"/>
                    <a:pt x="6" y="28"/>
                    <a:pt x="11" y="24"/>
                  </a:cubicBezTo>
                  <a:cubicBezTo>
                    <a:pt x="15" y="19"/>
                    <a:pt x="9" y="19"/>
                    <a:pt x="9" y="17"/>
                  </a:cubicBezTo>
                  <a:cubicBezTo>
                    <a:pt x="9" y="16"/>
                    <a:pt x="11" y="16"/>
                    <a:pt x="11" y="14"/>
                  </a:cubicBezTo>
                  <a:cubicBezTo>
                    <a:pt x="12" y="14"/>
                    <a:pt x="12" y="13"/>
                    <a:pt x="12" y="8"/>
                  </a:cubicBezTo>
                  <a:cubicBezTo>
                    <a:pt x="11" y="2"/>
                    <a:pt x="9" y="3"/>
                    <a:pt x="9" y="0"/>
                  </a:cubicBezTo>
                  <a:cubicBezTo>
                    <a:pt x="12" y="0"/>
                    <a:pt x="32" y="0"/>
                    <a:pt x="37" y="0"/>
                  </a:cubicBezTo>
                  <a:cubicBezTo>
                    <a:pt x="53" y="11"/>
                    <a:pt x="60" y="16"/>
                    <a:pt x="64" y="19"/>
                  </a:cubicBezTo>
                  <a:cubicBezTo>
                    <a:pt x="70" y="22"/>
                    <a:pt x="64" y="22"/>
                    <a:pt x="67" y="27"/>
                  </a:cubicBezTo>
                  <a:cubicBezTo>
                    <a:pt x="72" y="30"/>
                    <a:pt x="78" y="36"/>
                    <a:pt x="79" y="36"/>
                  </a:cubicBezTo>
                  <a:cubicBezTo>
                    <a:pt x="76" y="41"/>
                    <a:pt x="78" y="41"/>
                    <a:pt x="76" y="44"/>
                  </a:cubicBezTo>
                  <a:cubicBezTo>
                    <a:pt x="73" y="52"/>
                    <a:pt x="78" y="55"/>
                    <a:pt x="81" y="58"/>
                  </a:cubicBezTo>
                  <a:cubicBezTo>
                    <a:pt x="82" y="63"/>
                    <a:pt x="78" y="59"/>
                    <a:pt x="81" y="66"/>
                  </a:cubicBezTo>
                  <a:cubicBezTo>
                    <a:pt x="82" y="72"/>
                    <a:pt x="78" y="69"/>
                    <a:pt x="81" y="77"/>
                  </a:cubicBezTo>
                  <a:cubicBezTo>
                    <a:pt x="84" y="84"/>
                    <a:pt x="81" y="84"/>
                    <a:pt x="82" y="89"/>
                  </a:cubicBezTo>
                  <a:cubicBezTo>
                    <a:pt x="85" y="92"/>
                    <a:pt x="85" y="89"/>
                    <a:pt x="88" y="94"/>
                  </a:cubicBezTo>
                  <a:cubicBezTo>
                    <a:pt x="85" y="97"/>
                    <a:pt x="82" y="98"/>
                    <a:pt x="76" y="102"/>
                  </a:cubicBezTo>
                  <a:cubicBezTo>
                    <a:pt x="70" y="105"/>
                    <a:pt x="69" y="97"/>
                    <a:pt x="69" y="102"/>
                  </a:cubicBezTo>
                  <a:cubicBezTo>
                    <a:pt x="67" y="106"/>
                    <a:pt x="63" y="106"/>
                    <a:pt x="61" y="105"/>
                  </a:cubicBezTo>
                  <a:cubicBezTo>
                    <a:pt x="60" y="103"/>
                    <a:pt x="56" y="108"/>
                    <a:pt x="53" y="105"/>
                  </a:cubicBezTo>
                  <a:cubicBezTo>
                    <a:pt x="50" y="100"/>
                    <a:pt x="50" y="106"/>
                    <a:pt x="43" y="103"/>
                  </a:cubicBezTo>
                  <a:cubicBezTo>
                    <a:pt x="40" y="98"/>
                    <a:pt x="43" y="98"/>
                    <a:pt x="41" y="94"/>
                  </a:cubicBezTo>
                  <a:cubicBezTo>
                    <a:pt x="40" y="89"/>
                    <a:pt x="38" y="86"/>
                    <a:pt x="37" y="84"/>
                  </a:cubicBezTo>
                  <a:cubicBezTo>
                    <a:pt x="34" y="84"/>
                    <a:pt x="31" y="84"/>
                    <a:pt x="29" y="83"/>
                  </a:cubicBezTo>
                  <a:cubicBezTo>
                    <a:pt x="21" y="78"/>
                    <a:pt x="23" y="81"/>
                    <a:pt x="21" y="78"/>
                  </a:cubicBezTo>
                  <a:cubicBezTo>
                    <a:pt x="20" y="75"/>
                    <a:pt x="20" y="80"/>
                    <a:pt x="18" y="77"/>
                  </a:cubicBezTo>
                  <a:cubicBezTo>
                    <a:pt x="17" y="74"/>
                    <a:pt x="14" y="75"/>
                    <a:pt x="12" y="70"/>
                  </a:cubicBezTo>
                  <a:cubicBezTo>
                    <a:pt x="11" y="69"/>
                    <a:pt x="9" y="67"/>
                    <a:pt x="9" y="63"/>
                  </a:cubicBezTo>
                  <a:cubicBezTo>
                    <a:pt x="8" y="59"/>
                    <a:pt x="0" y="53"/>
                    <a:pt x="2" y="49"/>
                  </a:cubicBezTo>
                  <a:cubicBezTo>
                    <a:pt x="3" y="44"/>
                    <a:pt x="0" y="41"/>
                    <a:pt x="2" y="35"/>
                  </a:cubicBezTo>
                </a:path>
              </a:pathLst>
            </a:custGeom>
            <a:grpFill/>
            <a:ln w="3175" cmpd="sng">
              <a:solidFill>
                <a:srgbClr val="5B616A"/>
              </a:solidFill>
              <a:round/>
              <a:headEnd/>
              <a:tailEnd/>
            </a:ln>
          </p:spPr>
          <p:txBody>
            <a:bodyPr/>
            <a:lstStyle/>
            <a:p>
              <a:endParaRPr lang="en-GB"/>
            </a:p>
          </p:txBody>
        </p:sp>
        <p:sp>
          <p:nvSpPr>
            <p:cNvPr id="291" name="Freeform 278">
              <a:extLst>
                <a:ext uri="{FF2B5EF4-FFF2-40B4-BE49-F238E27FC236}">
                  <a16:creationId xmlns:a16="http://schemas.microsoft.com/office/drawing/2014/main" id="{E57E1C92-5880-E8DD-7647-3F06F2102A50}"/>
                </a:ext>
              </a:extLst>
            </p:cNvPr>
            <p:cNvSpPr>
              <a:spLocks/>
            </p:cNvSpPr>
            <p:nvPr/>
          </p:nvSpPr>
          <p:spPr bwMode="auto">
            <a:xfrm>
              <a:off x="5915346" y="5302998"/>
              <a:ext cx="14460" cy="30528"/>
            </a:xfrm>
            <a:custGeom>
              <a:avLst/>
              <a:gdLst/>
              <a:ahLst/>
              <a:cxnLst>
                <a:cxn ang="0">
                  <a:pos x="2" y="9"/>
                </a:cxn>
                <a:cxn ang="0">
                  <a:pos x="2" y="4"/>
                </a:cxn>
                <a:cxn ang="0">
                  <a:pos x="3" y="4"/>
                </a:cxn>
                <a:cxn ang="0">
                  <a:pos x="3" y="7"/>
                </a:cxn>
                <a:cxn ang="0">
                  <a:pos x="2" y="9"/>
                </a:cxn>
              </a:cxnLst>
              <a:rect l="0" t="0" r="r" b="b"/>
              <a:pathLst>
                <a:path w="5" h="10">
                  <a:moveTo>
                    <a:pt x="2" y="9"/>
                  </a:moveTo>
                  <a:cubicBezTo>
                    <a:pt x="2" y="7"/>
                    <a:pt x="0" y="4"/>
                    <a:pt x="2" y="4"/>
                  </a:cubicBezTo>
                  <a:cubicBezTo>
                    <a:pt x="2" y="2"/>
                    <a:pt x="2" y="0"/>
                    <a:pt x="3" y="4"/>
                  </a:cubicBezTo>
                  <a:cubicBezTo>
                    <a:pt x="3" y="7"/>
                    <a:pt x="3" y="5"/>
                    <a:pt x="3" y="7"/>
                  </a:cubicBezTo>
                  <a:cubicBezTo>
                    <a:pt x="5" y="9"/>
                    <a:pt x="5" y="10"/>
                    <a:pt x="2" y="9"/>
                  </a:cubicBezTo>
                </a:path>
              </a:pathLst>
            </a:custGeom>
            <a:grpFill/>
            <a:ln w="3175" cmpd="sng">
              <a:solidFill>
                <a:srgbClr val="5B616A"/>
              </a:solidFill>
              <a:round/>
              <a:headEnd/>
              <a:tailEnd/>
            </a:ln>
          </p:spPr>
          <p:txBody>
            <a:bodyPr/>
            <a:lstStyle/>
            <a:p>
              <a:endParaRPr lang="en-GB"/>
            </a:p>
          </p:txBody>
        </p:sp>
        <p:sp>
          <p:nvSpPr>
            <p:cNvPr id="292" name="Freeform 279">
              <a:extLst>
                <a:ext uri="{FF2B5EF4-FFF2-40B4-BE49-F238E27FC236}">
                  <a16:creationId xmlns:a16="http://schemas.microsoft.com/office/drawing/2014/main" id="{17816C7C-6C51-B3B4-A999-41B5A6ACC023}"/>
                </a:ext>
              </a:extLst>
            </p:cNvPr>
            <p:cNvSpPr>
              <a:spLocks/>
            </p:cNvSpPr>
            <p:nvPr/>
          </p:nvSpPr>
          <p:spPr bwMode="auto">
            <a:xfrm>
              <a:off x="5924986" y="5282111"/>
              <a:ext cx="8034" cy="17674"/>
            </a:xfrm>
            <a:custGeom>
              <a:avLst/>
              <a:gdLst/>
              <a:ahLst/>
              <a:cxnLst>
                <a:cxn ang="0">
                  <a:pos x="2" y="6"/>
                </a:cxn>
                <a:cxn ang="0">
                  <a:pos x="2" y="3"/>
                </a:cxn>
                <a:cxn ang="0">
                  <a:pos x="3" y="1"/>
                </a:cxn>
                <a:cxn ang="0">
                  <a:pos x="3" y="4"/>
                </a:cxn>
                <a:cxn ang="0">
                  <a:pos x="2" y="6"/>
                </a:cxn>
              </a:cxnLst>
              <a:rect l="0" t="0" r="r" b="b"/>
              <a:pathLst>
                <a:path w="3" h="6">
                  <a:moveTo>
                    <a:pt x="2" y="6"/>
                  </a:moveTo>
                  <a:cubicBezTo>
                    <a:pt x="0" y="4"/>
                    <a:pt x="2" y="4"/>
                    <a:pt x="2" y="3"/>
                  </a:cubicBezTo>
                  <a:cubicBezTo>
                    <a:pt x="2" y="1"/>
                    <a:pt x="2" y="0"/>
                    <a:pt x="3" y="1"/>
                  </a:cubicBezTo>
                  <a:cubicBezTo>
                    <a:pt x="3" y="1"/>
                    <a:pt x="3" y="1"/>
                    <a:pt x="3" y="4"/>
                  </a:cubicBezTo>
                  <a:cubicBezTo>
                    <a:pt x="3" y="6"/>
                    <a:pt x="3" y="6"/>
                    <a:pt x="2" y="6"/>
                  </a:cubicBezTo>
                </a:path>
              </a:pathLst>
            </a:custGeom>
            <a:grpFill/>
            <a:ln w="3175" cmpd="sng">
              <a:solidFill>
                <a:srgbClr val="5B616A"/>
              </a:solidFill>
              <a:round/>
              <a:headEnd/>
              <a:tailEnd/>
            </a:ln>
          </p:spPr>
          <p:txBody>
            <a:bodyPr/>
            <a:lstStyle/>
            <a:p>
              <a:endParaRPr lang="en-GB"/>
            </a:p>
          </p:txBody>
        </p:sp>
        <p:sp>
          <p:nvSpPr>
            <p:cNvPr id="293" name="Freeform 280">
              <a:extLst>
                <a:ext uri="{FF2B5EF4-FFF2-40B4-BE49-F238E27FC236}">
                  <a16:creationId xmlns:a16="http://schemas.microsoft.com/office/drawing/2014/main" id="{86DAF0A2-8127-E8A5-B35A-AE221E15FB27}"/>
                </a:ext>
              </a:extLst>
            </p:cNvPr>
            <p:cNvSpPr>
              <a:spLocks/>
            </p:cNvSpPr>
            <p:nvPr/>
          </p:nvSpPr>
          <p:spPr bwMode="auto">
            <a:xfrm>
              <a:off x="5924986" y="5362448"/>
              <a:ext cx="14460" cy="16068"/>
            </a:xfrm>
            <a:custGeom>
              <a:avLst/>
              <a:gdLst/>
              <a:ahLst/>
              <a:cxnLst>
                <a:cxn ang="0">
                  <a:pos x="2" y="5"/>
                </a:cxn>
                <a:cxn ang="0">
                  <a:pos x="3" y="2"/>
                </a:cxn>
                <a:cxn ang="0">
                  <a:pos x="2" y="5"/>
                </a:cxn>
              </a:cxnLst>
              <a:rect l="0" t="0" r="r" b="b"/>
              <a:pathLst>
                <a:path w="5" h="5">
                  <a:moveTo>
                    <a:pt x="2" y="5"/>
                  </a:moveTo>
                  <a:cubicBezTo>
                    <a:pt x="0" y="5"/>
                    <a:pt x="5" y="0"/>
                    <a:pt x="3" y="2"/>
                  </a:cubicBezTo>
                  <a:cubicBezTo>
                    <a:pt x="3" y="3"/>
                    <a:pt x="3" y="5"/>
                    <a:pt x="2" y="5"/>
                  </a:cubicBezTo>
                </a:path>
              </a:pathLst>
            </a:custGeom>
            <a:grpFill/>
            <a:ln w="3175" cmpd="sng">
              <a:solidFill>
                <a:srgbClr val="5B616A"/>
              </a:solidFill>
              <a:round/>
              <a:headEnd/>
              <a:tailEnd/>
            </a:ln>
          </p:spPr>
          <p:txBody>
            <a:bodyPr/>
            <a:lstStyle/>
            <a:p>
              <a:endParaRPr lang="en-GB"/>
            </a:p>
          </p:txBody>
        </p:sp>
        <p:sp>
          <p:nvSpPr>
            <p:cNvPr id="294" name="Freeform 281">
              <a:extLst>
                <a:ext uri="{FF2B5EF4-FFF2-40B4-BE49-F238E27FC236}">
                  <a16:creationId xmlns:a16="http://schemas.microsoft.com/office/drawing/2014/main" id="{4D2C42A4-79D1-C30D-079A-A1D24F2C36E6}"/>
                </a:ext>
              </a:extLst>
            </p:cNvPr>
            <p:cNvSpPr>
              <a:spLocks/>
            </p:cNvSpPr>
            <p:nvPr/>
          </p:nvSpPr>
          <p:spPr bwMode="auto">
            <a:xfrm>
              <a:off x="6310614" y="5773777"/>
              <a:ext cx="25709" cy="24102"/>
            </a:xfrm>
            <a:custGeom>
              <a:avLst/>
              <a:gdLst/>
              <a:ahLst/>
              <a:cxnLst>
                <a:cxn ang="0">
                  <a:pos x="1" y="2"/>
                </a:cxn>
                <a:cxn ang="0">
                  <a:pos x="6" y="5"/>
                </a:cxn>
                <a:cxn ang="0">
                  <a:pos x="1" y="2"/>
                </a:cxn>
              </a:cxnLst>
              <a:rect l="0" t="0" r="r" b="b"/>
              <a:pathLst>
                <a:path w="8" h="8">
                  <a:moveTo>
                    <a:pt x="1" y="2"/>
                  </a:moveTo>
                  <a:cubicBezTo>
                    <a:pt x="3" y="0"/>
                    <a:pt x="8" y="4"/>
                    <a:pt x="6" y="5"/>
                  </a:cubicBezTo>
                  <a:cubicBezTo>
                    <a:pt x="5" y="8"/>
                    <a:pt x="0" y="5"/>
                    <a:pt x="1" y="2"/>
                  </a:cubicBezTo>
                </a:path>
              </a:pathLst>
            </a:custGeom>
            <a:grpFill/>
            <a:ln w="3175" cmpd="sng">
              <a:solidFill>
                <a:srgbClr val="5B616A"/>
              </a:solidFill>
              <a:round/>
              <a:headEnd/>
              <a:tailEnd/>
            </a:ln>
          </p:spPr>
          <p:txBody>
            <a:bodyPr/>
            <a:lstStyle/>
            <a:p>
              <a:endParaRPr lang="en-GB"/>
            </a:p>
          </p:txBody>
        </p:sp>
        <p:sp>
          <p:nvSpPr>
            <p:cNvPr id="295" name="Freeform 282">
              <a:extLst>
                <a:ext uri="{FF2B5EF4-FFF2-40B4-BE49-F238E27FC236}">
                  <a16:creationId xmlns:a16="http://schemas.microsoft.com/office/drawing/2014/main" id="{577F782D-28D2-96F2-DA54-C97BAC77F1A8}"/>
                </a:ext>
              </a:extLst>
            </p:cNvPr>
            <p:cNvSpPr>
              <a:spLocks/>
            </p:cNvSpPr>
            <p:nvPr/>
          </p:nvSpPr>
          <p:spPr bwMode="auto">
            <a:xfrm>
              <a:off x="6357210" y="5743248"/>
              <a:ext cx="25709" cy="27315"/>
            </a:xfrm>
            <a:custGeom>
              <a:avLst/>
              <a:gdLst/>
              <a:ahLst/>
              <a:cxnLst>
                <a:cxn ang="0">
                  <a:pos x="5" y="7"/>
                </a:cxn>
                <a:cxn ang="0">
                  <a:pos x="6" y="3"/>
                </a:cxn>
                <a:cxn ang="0">
                  <a:pos x="5" y="7"/>
                </a:cxn>
              </a:cxnLst>
              <a:rect l="0" t="0" r="r" b="b"/>
              <a:pathLst>
                <a:path w="8" h="9">
                  <a:moveTo>
                    <a:pt x="5" y="7"/>
                  </a:moveTo>
                  <a:cubicBezTo>
                    <a:pt x="0" y="9"/>
                    <a:pt x="5" y="0"/>
                    <a:pt x="6" y="3"/>
                  </a:cubicBezTo>
                  <a:cubicBezTo>
                    <a:pt x="6" y="6"/>
                    <a:pt x="8" y="7"/>
                    <a:pt x="5" y="7"/>
                  </a:cubicBezTo>
                </a:path>
              </a:pathLst>
            </a:custGeom>
            <a:grpFill/>
            <a:ln w="3175" cmpd="sng">
              <a:solidFill>
                <a:srgbClr val="5B616A"/>
              </a:solidFill>
              <a:round/>
              <a:headEnd/>
              <a:tailEnd/>
            </a:ln>
          </p:spPr>
          <p:txBody>
            <a:bodyPr/>
            <a:lstStyle/>
            <a:p>
              <a:endParaRPr lang="en-GB"/>
            </a:p>
          </p:txBody>
        </p:sp>
        <p:sp>
          <p:nvSpPr>
            <p:cNvPr id="296" name="Freeform 283">
              <a:extLst>
                <a:ext uri="{FF2B5EF4-FFF2-40B4-BE49-F238E27FC236}">
                  <a16:creationId xmlns:a16="http://schemas.microsoft.com/office/drawing/2014/main" id="{288CE06B-0DB5-2B98-B400-B892B3F69F09}"/>
                </a:ext>
              </a:extLst>
            </p:cNvPr>
            <p:cNvSpPr>
              <a:spLocks/>
            </p:cNvSpPr>
            <p:nvPr/>
          </p:nvSpPr>
          <p:spPr bwMode="auto">
            <a:xfrm>
              <a:off x="5354579" y="3747663"/>
              <a:ext cx="20888" cy="6427"/>
            </a:xfrm>
            <a:custGeom>
              <a:avLst/>
              <a:gdLst/>
              <a:ahLst/>
              <a:cxnLst>
                <a:cxn ang="0">
                  <a:pos x="6" y="2"/>
                </a:cxn>
                <a:cxn ang="0">
                  <a:pos x="3" y="2"/>
                </a:cxn>
                <a:cxn ang="0">
                  <a:pos x="1" y="2"/>
                </a:cxn>
                <a:cxn ang="0">
                  <a:pos x="6" y="2"/>
                </a:cxn>
              </a:cxnLst>
              <a:rect l="0" t="0" r="r" b="b"/>
              <a:pathLst>
                <a:path w="7" h="2">
                  <a:moveTo>
                    <a:pt x="6" y="2"/>
                  </a:moveTo>
                  <a:cubicBezTo>
                    <a:pt x="7" y="2"/>
                    <a:pt x="4" y="2"/>
                    <a:pt x="3" y="2"/>
                  </a:cubicBezTo>
                  <a:cubicBezTo>
                    <a:pt x="0" y="2"/>
                    <a:pt x="0" y="2"/>
                    <a:pt x="1" y="2"/>
                  </a:cubicBezTo>
                  <a:cubicBezTo>
                    <a:pt x="3" y="0"/>
                    <a:pt x="4" y="2"/>
                    <a:pt x="6" y="2"/>
                  </a:cubicBezTo>
                </a:path>
              </a:pathLst>
            </a:custGeom>
            <a:grpFill/>
            <a:ln w="3175" cmpd="sng">
              <a:solidFill>
                <a:srgbClr val="5B616A"/>
              </a:solidFill>
              <a:round/>
              <a:headEnd/>
              <a:tailEnd/>
            </a:ln>
          </p:spPr>
          <p:txBody>
            <a:bodyPr/>
            <a:lstStyle/>
            <a:p>
              <a:endParaRPr lang="en-GB"/>
            </a:p>
          </p:txBody>
        </p:sp>
        <p:sp>
          <p:nvSpPr>
            <p:cNvPr id="297" name="Freeform 284">
              <a:extLst>
                <a:ext uri="{FF2B5EF4-FFF2-40B4-BE49-F238E27FC236}">
                  <a16:creationId xmlns:a16="http://schemas.microsoft.com/office/drawing/2014/main" id="{C2278984-EDB9-C7F7-5CAE-13877928BBCC}"/>
                </a:ext>
              </a:extLst>
            </p:cNvPr>
            <p:cNvSpPr>
              <a:spLocks/>
            </p:cNvSpPr>
            <p:nvPr/>
          </p:nvSpPr>
          <p:spPr bwMode="auto">
            <a:xfrm>
              <a:off x="5354579" y="3744449"/>
              <a:ext cx="17675" cy="3213"/>
            </a:xfrm>
            <a:custGeom>
              <a:avLst/>
              <a:gdLst/>
              <a:ahLst/>
              <a:cxnLst>
                <a:cxn ang="0">
                  <a:pos x="1" y="1"/>
                </a:cxn>
                <a:cxn ang="0">
                  <a:pos x="4" y="1"/>
                </a:cxn>
                <a:cxn ang="0">
                  <a:pos x="1" y="1"/>
                </a:cxn>
              </a:cxnLst>
              <a:rect l="0" t="0" r="r" b="b"/>
              <a:pathLst>
                <a:path w="6" h="1">
                  <a:moveTo>
                    <a:pt x="1" y="1"/>
                  </a:moveTo>
                  <a:cubicBezTo>
                    <a:pt x="0" y="0"/>
                    <a:pt x="6" y="1"/>
                    <a:pt x="4" y="1"/>
                  </a:cubicBezTo>
                  <a:cubicBezTo>
                    <a:pt x="3" y="1"/>
                    <a:pt x="1" y="1"/>
                    <a:pt x="1" y="1"/>
                  </a:cubicBezTo>
                </a:path>
              </a:pathLst>
            </a:custGeom>
            <a:grpFill/>
            <a:ln w="3175" cmpd="sng">
              <a:solidFill>
                <a:srgbClr val="5B616A"/>
              </a:solidFill>
              <a:round/>
              <a:headEnd/>
              <a:tailEnd/>
            </a:ln>
          </p:spPr>
          <p:txBody>
            <a:bodyPr/>
            <a:lstStyle/>
            <a:p>
              <a:endParaRPr lang="en-GB"/>
            </a:p>
          </p:txBody>
        </p:sp>
        <p:sp>
          <p:nvSpPr>
            <p:cNvPr id="298" name="Freeform 285">
              <a:extLst>
                <a:ext uri="{FF2B5EF4-FFF2-40B4-BE49-F238E27FC236}">
                  <a16:creationId xmlns:a16="http://schemas.microsoft.com/office/drawing/2014/main" id="{95AC3961-C384-08A6-1F2C-887F97711C09}"/>
                </a:ext>
              </a:extLst>
            </p:cNvPr>
            <p:cNvSpPr>
              <a:spLocks/>
            </p:cNvSpPr>
            <p:nvPr/>
          </p:nvSpPr>
          <p:spPr bwMode="auto">
            <a:xfrm>
              <a:off x="5357792" y="3760517"/>
              <a:ext cx="14460" cy="3213"/>
            </a:xfrm>
            <a:custGeom>
              <a:avLst/>
              <a:gdLst/>
              <a:ahLst/>
              <a:cxnLst>
                <a:cxn ang="0">
                  <a:pos x="2" y="1"/>
                </a:cxn>
                <a:cxn ang="0">
                  <a:pos x="5" y="1"/>
                </a:cxn>
                <a:cxn ang="0">
                  <a:pos x="3" y="1"/>
                </a:cxn>
                <a:cxn ang="0">
                  <a:pos x="2" y="1"/>
                </a:cxn>
              </a:cxnLst>
              <a:rect l="0" t="0" r="r" b="b"/>
              <a:pathLst>
                <a:path w="5" h="1">
                  <a:moveTo>
                    <a:pt x="2" y="1"/>
                  </a:moveTo>
                  <a:cubicBezTo>
                    <a:pt x="0" y="0"/>
                    <a:pt x="5" y="0"/>
                    <a:pt x="5" y="1"/>
                  </a:cubicBezTo>
                  <a:cubicBezTo>
                    <a:pt x="5" y="1"/>
                    <a:pt x="5" y="1"/>
                    <a:pt x="3" y="1"/>
                  </a:cubicBezTo>
                  <a:cubicBezTo>
                    <a:pt x="2" y="1"/>
                    <a:pt x="2" y="1"/>
                    <a:pt x="2" y="1"/>
                  </a:cubicBezTo>
                </a:path>
              </a:pathLst>
            </a:custGeom>
            <a:grpFill/>
            <a:ln w="3175" cmpd="sng">
              <a:solidFill>
                <a:srgbClr val="5B616A"/>
              </a:solidFill>
              <a:round/>
              <a:headEnd/>
              <a:tailEnd/>
            </a:ln>
          </p:spPr>
          <p:txBody>
            <a:bodyPr/>
            <a:lstStyle/>
            <a:p>
              <a:endParaRPr lang="en-GB"/>
            </a:p>
          </p:txBody>
        </p:sp>
        <p:sp>
          <p:nvSpPr>
            <p:cNvPr id="299" name="Freeform 286">
              <a:extLst>
                <a:ext uri="{FF2B5EF4-FFF2-40B4-BE49-F238E27FC236}">
                  <a16:creationId xmlns:a16="http://schemas.microsoft.com/office/drawing/2014/main" id="{1D669705-2108-DDDD-A799-259A48E339FC}"/>
                </a:ext>
              </a:extLst>
            </p:cNvPr>
            <p:cNvSpPr>
              <a:spLocks/>
            </p:cNvSpPr>
            <p:nvPr/>
          </p:nvSpPr>
          <p:spPr bwMode="auto">
            <a:xfrm>
              <a:off x="5304768" y="3681786"/>
              <a:ext cx="8034" cy="9640"/>
            </a:xfrm>
            <a:custGeom>
              <a:avLst/>
              <a:gdLst/>
              <a:ahLst/>
              <a:cxnLst>
                <a:cxn ang="0">
                  <a:pos x="3" y="3"/>
                </a:cxn>
                <a:cxn ang="0">
                  <a:pos x="0" y="1"/>
                </a:cxn>
                <a:cxn ang="0">
                  <a:pos x="2" y="0"/>
                </a:cxn>
                <a:cxn ang="0">
                  <a:pos x="3" y="1"/>
                </a:cxn>
                <a:cxn ang="0">
                  <a:pos x="3" y="3"/>
                </a:cxn>
              </a:cxnLst>
              <a:rect l="0" t="0" r="r" b="b"/>
              <a:pathLst>
                <a:path w="3" h="3">
                  <a:moveTo>
                    <a:pt x="3" y="3"/>
                  </a:moveTo>
                  <a:cubicBezTo>
                    <a:pt x="2" y="3"/>
                    <a:pt x="0" y="1"/>
                    <a:pt x="0" y="1"/>
                  </a:cubicBezTo>
                  <a:cubicBezTo>
                    <a:pt x="2" y="0"/>
                    <a:pt x="0" y="0"/>
                    <a:pt x="2" y="0"/>
                  </a:cubicBezTo>
                  <a:cubicBezTo>
                    <a:pt x="2" y="0"/>
                    <a:pt x="2" y="0"/>
                    <a:pt x="3" y="1"/>
                  </a:cubicBezTo>
                  <a:cubicBezTo>
                    <a:pt x="3" y="3"/>
                    <a:pt x="3" y="3"/>
                    <a:pt x="3" y="3"/>
                  </a:cubicBezTo>
                </a:path>
              </a:pathLst>
            </a:custGeom>
            <a:grpFill/>
            <a:ln w="3175" cmpd="sng">
              <a:solidFill>
                <a:srgbClr val="5B616A"/>
              </a:solidFill>
              <a:round/>
              <a:headEnd/>
              <a:tailEnd/>
            </a:ln>
          </p:spPr>
          <p:txBody>
            <a:bodyPr/>
            <a:lstStyle/>
            <a:p>
              <a:endParaRPr lang="en-GB"/>
            </a:p>
          </p:txBody>
        </p:sp>
        <p:sp>
          <p:nvSpPr>
            <p:cNvPr id="300" name="Freeform 287">
              <a:extLst>
                <a:ext uri="{FF2B5EF4-FFF2-40B4-BE49-F238E27FC236}">
                  <a16:creationId xmlns:a16="http://schemas.microsoft.com/office/drawing/2014/main" id="{66E8BB98-5A94-C521-029E-39837DD295B9}"/>
                </a:ext>
              </a:extLst>
            </p:cNvPr>
            <p:cNvSpPr>
              <a:spLocks/>
            </p:cNvSpPr>
            <p:nvPr/>
          </p:nvSpPr>
          <p:spPr bwMode="auto">
            <a:xfrm>
              <a:off x="5301555" y="3681786"/>
              <a:ext cx="8034" cy="22494"/>
            </a:xfrm>
            <a:custGeom>
              <a:avLst/>
              <a:gdLst/>
              <a:ahLst/>
              <a:cxnLst>
                <a:cxn ang="0">
                  <a:pos x="3" y="6"/>
                </a:cxn>
                <a:cxn ang="0">
                  <a:pos x="1" y="3"/>
                </a:cxn>
                <a:cxn ang="0">
                  <a:pos x="1" y="1"/>
                </a:cxn>
                <a:cxn ang="0">
                  <a:pos x="1" y="0"/>
                </a:cxn>
                <a:cxn ang="0">
                  <a:pos x="3" y="6"/>
                </a:cxn>
              </a:cxnLst>
              <a:rect l="0" t="0" r="r" b="b"/>
              <a:pathLst>
                <a:path w="3" h="7">
                  <a:moveTo>
                    <a:pt x="3" y="6"/>
                  </a:moveTo>
                  <a:cubicBezTo>
                    <a:pt x="1" y="4"/>
                    <a:pt x="0" y="3"/>
                    <a:pt x="1" y="3"/>
                  </a:cubicBezTo>
                  <a:cubicBezTo>
                    <a:pt x="1" y="3"/>
                    <a:pt x="1" y="4"/>
                    <a:pt x="1" y="1"/>
                  </a:cubicBezTo>
                  <a:cubicBezTo>
                    <a:pt x="0" y="0"/>
                    <a:pt x="1" y="0"/>
                    <a:pt x="1" y="0"/>
                  </a:cubicBezTo>
                  <a:cubicBezTo>
                    <a:pt x="1" y="1"/>
                    <a:pt x="3" y="7"/>
                    <a:pt x="3" y="6"/>
                  </a:cubicBezTo>
                </a:path>
              </a:pathLst>
            </a:custGeom>
            <a:grpFill/>
            <a:ln w="3175" cmpd="sng">
              <a:solidFill>
                <a:srgbClr val="5B616A"/>
              </a:solidFill>
              <a:round/>
              <a:headEnd/>
              <a:tailEnd/>
            </a:ln>
          </p:spPr>
          <p:txBody>
            <a:bodyPr/>
            <a:lstStyle/>
            <a:p>
              <a:endParaRPr lang="en-GB"/>
            </a:p>
          </p:txBody>
        </p:sp>
        <p:sp>
          <p:nvSpPr>
            <p:cNvPr id="301" name="Freeform 288">
              <a:extLst>
                <a:ext uri="{FF2B5EF4-FFF2-40B4-BE49-F238E27FC236}">
                  <a16:creationId xmlns:a16="http://schemas.microsoft.com/office/drawing/2014/main" id="{07CAF67C-AA78-554A-05C8-CC9D04097A5A}"/>
                </a:ext>
              </a:extLst>
            </p:cNvPr>
            <p:cNvSpPr>
              <a:spLocks/>
            </p:cNvSpPr>
            <p:nvPr/>
          </p:nvSpPr>
          <p:spPr bwMode="auto">
            <a:xfrm>
              <a:off x="5309589" y="3694640"/>
              <a:ext cx="12854" cy="19281"/>
            </a:xfrm>
            <a:custGeom>
              <a:avLst/>
              <a:gdLst/>
              <a:ahLst/>
              <a:cxnLst>
                <a:cxn ang="0">
                  <a:pos x="4" y="5"/>
                </a:cxn>
                <a:cxn ang="0">
                  <a:pos x="1" y="2"/>
                </a:cxn>
                <a:cxn ang="0">
                  <a:pos x="1" y="3"/>
                </a:cxn>
                <a:cxn ang="0">
                  <a:pos x="4" y="5"/>
                </a:cxn>
              </a:cxnLst>
              <a:rect l="0" t="0" r="r" b="b"/>
              <a:pathLst>
                <a:path w="4" h="6">
                  <a:moveTo>
                    <a:pt x="4" y="5"/>
                  </a:moveTo>
                  <a:cubicBezTo>
                    <a:pt x="1" y="3"/>
                    <a:pt x="1" y="3"/>
                    <a:pt x="1" y="2"/>
                  </a:cubicBezTo>
                  <a:cubicBezTo>
                    <a:pt x="0" y="0"/>
                    <a:pt x="1" y="2"/>
                    <a:pt x="1" y="3"/>
                  </a:cubicBezTo>
                  <a:cubicBezTo>
                    <a:pt x="3" y="3"/>
                    <a:pt x="4" y="6"/>
                    <a:pt x="4" y="5"/>
                  </a:cubicBezTo>
                </a:path>
              </a:pathLst>
            </a:custGeom>
            <a:grpFill/>
            <a:ln w="3175" cmpd="sng">
              <a:solidFill>
                <a:srgbClr val="5B616A"/>
              </a:solidFill>
              <a:round/>
              <a:headEnd/>
              <a:tailEnd/>
            </a:ln>
          </p:spPr>
          <p:txBody>
            <a:bodyPr/>
            <a:lstStyle/>
            <a:p>
              <a:endParaRPr lang="en-GB"/>
            </a:p>
          </p:txBody>
        </p:sp>
        <p:sp>
          <p:nvSpPr>
            <p:cNvPr id="302" name="Freeform 301">
              <a:extLst>
                <a:ext uri="{FF2B5EF4-FFF2-40B4-BE49-F238E27FC236}">
                  <a16:creationId xmlns:a16="http://schemas.microsoft.com/office/drawing/2014/main" id="{2554F08E-566B-1F6F-A06C-A62E066D434F}"/>
                </a:ext>
              </a:extLst>
            </p:cNvPr>
            <p:cNvSpPr>
              <a:spLocks/>
            </p:cNvSpPr>
            <p:nvPr/>
          </p:nvSpPr>
          <p:spPr bwMode="auto">
            <a:xfrm>
              <a:off x="4986626" y="3770158"/>
              <a:ext cx="6427" cy="9640"/>
            </a:xfrm>
            <a:custGeom>
              <a:avLst/>
              <a:gdLst/>
              <a:ahLst/>
              <a:cxnLst>
                <a:cxn ang="0">
                  <a:pos x="0" y="1"/>
                </a:cxn>
                <a:cxn ang="0">
                  <a:pos x="2" y="3"/>
                </a:cxn>
                <a:cxn ang="0">
                  <a:pos x="0" y="1"/>
                </a:cxn>
              </a:cxnLst>
              <a:rect l="0" t="0" r="r" b="b"/>
              <a:pathLst>
                <a:path w="2" h="3">
                  <a:moveTo>
                    <a:pt x="0" y="1"/>
                  </a:moveTo>
                  <a:cubicBezTo>
                    <a:pt x="0" y="3"/>
                    <a:pt x="2" y="3"/>
                    <a:pt x="2" y="3"/>
                  </a:cubicBezTo>
                  <a:cubicBezTo>
                    <a:pt x="2" y="1"/>
                    <a:pt x="2" y="0"/>
                    <a:pt x="0" y="1"/>
                  </a:cubicBezTo>
                </a:path>
              </a:pathLst>
            </a:custGeom>
            <a:grpFill/>
            <a:ln w="3175" cmpd="sng">
              <a:solidFill>
                <a:srgbClr val="5B616A"/>
              </a:solidFill>
              <a:round/>
              <a:headEnd/>
              <a:tailEnd/>
            </a:ln>
          </p:spPr>
          <p:txBody>
            <a:bodyPr/>
            <a:lstStyle/>
            <a:p>
              <a:endParaRPr lang="en-GB"/>
            </a:p>
          </p:txBody>
        </p:sp>
        <p:sp>
          <p:nvSpPr>
            <p:cNvPr id="303" name="Freeform 506">
              <a:extLst>
                <a:ext uri="{FF2B5EF4-FFF2-40B4-BE49-F238E27FC236}">
                  <a16:creationId xmlns:a16="http://schemas.microsoft.com/office/drawing/2014/main" id="{038BE64C-8EBB-AADE-E7CF-2C07A1770320}"/>
                </a:ext>
              </a:extLst>
            </p:cNvPr>
            <p:cNvSpPr/>
            <p:nvPr/>
          </p:nvSpPr>
          <p:spPr bwMode="ltGray">
            <a:xfrm>
              <a:off x="5536508" y="4766482"/>
              <a:ext cx="263119" cy="74736"/>
            </a:xfrm>
            <a:custGeom>
              <a:avLst/>
              <a:gdLst>
                <a:gd name="connsiteX0" fmla="*/ 0 w 235744"/>
                <a:gd name="connsiteY0" fmla="*/ 64294 h 66960"/>
                <a:gd name="connsiteX1" fmla="*/ 16669 w 235744"/>
                <a:gd name="connsiteY1" fmla="*/ 54769 h 66960"/>
                <a:gd name="connsiteX2" fmla="*/ 14288 w 235744"/>
                <a:gd name="connsiteY2" fmla="*/ 47625 h 66960"/>
                <a:gd name="connsiteX3" fmla="*/ 16669 w 235744"/>
                <a:gd name="connsiteY3" fmla="*/ 35719 h 66960"/>
                <a:gd name="connsiteX4" fmla="*/ 30956 w 235744"/>
                <a:gd name="connsiteY4" fmla="*/ 30956 h 66960"/>
                <a:gd name="connsiteX5" fmla="*/ 38100 w 235744"/>
                <a:gd name="connsiteY5" fmla="*/ 35719 h 66960"/>
                <a:gd name="connsiteX6" fmla="*/ 42863 w 235744"/>
                <a:gd name="connsiteY6" fmla="*/ 42863 h 66960"/>
                <a:gd name="connsiteX7" fmla="*/ 50006 w 235744"/>
                <a:gd name="connsiteY7" fmla="*/ 50006 h 66960"/>
                <a:gd name="connsiteX8" fmla="*/ 52388 w 235744"/>
                <a:gd name="connsiteY8" fmla="*/ 57150 h 66960"/>
                <a:gd name="connsiteX9" fmla="*/ 71438 w 235744"/>
                <a:gd name="connsiteY9" fmla="*/ 57150 h 66960"/>
                <a:gd name="connsiteX10" fmla="*/ 95250 w 235744"/>
                <a:gd name="connsiteY10" fmla="*/ 59531 h 66960"/>
                <a:gd name="connsiteX11" fmla="*/ 100013 w 235744"/>
                <a:gd name="connsiteY11" fmla="*/ 66675 h 66960"/>
                <a:gd name="connsiteX12" fmla="*/ 114300 w 235744"/>
                <a:gd name="connsiteY12" fmla="*/ 64294 h 66960"/>
                <a:gd name="connsiteX13" fmla="*/ 116681 w 235744"/>
                <a:gd name="connsiteY13" fmla="*/ 52388 h 66960"/>
                <a:gd name="connsiteX14" fmla="*/ 140494 w 235744"/>
                <a:gd name="connsiteY14" fmla="*/ 50006 h 66960"/>
                <a:gd name="connsiteX15" fmla="*/ 147638 w 235744"/>
                <a:gd name="connsiteY15" fmla="*/ 47625 h 66960"/>
                <a:gd name="connsiteX16" fmla="*/ 152400 w 235744"/>
                <a:gd name="connsiteY16" fmla="*/ 40481 h 66960"/>
                <a:gd name="connsiteX17" fmla="*/ 169069 w 235744"/>
                <a:gd name="connsiteY17" fmla="*/ 38100 h 66960"/>
                <a:gd name="connsiteX18" fmla="*/ 176213 w 235744"/>
                <a:gd name="connsiteY18" fmla="*/ 35719 h 66960"/>
                <a:gd name="connsiteX19" fmla="*/ 178594 w 235744"/>
                <a:gd name="connsiteY19" fmla="*/ 23813 h 66960"/>
                <a:gd name="connsiteX20" fmla="*/ 180975 w 235744"/>
                <a:gd name="connsiteY20" fmla="*/ 16669 h 66960"/>
                <a:gd name="connsiteX21" fmla="*/ 183356 w 235744"/>
                <a:gd name="connsiteY21" fmla="*/ 2381 h 66960"/>
                <a:gd name="connsiteX22" fmla="*/ 190500 w 235744"/>
                <a:gd name="connsiteY22" fmla="*/ 0 h 66960"/>
                <a:gd name="connsiteX23" fmla="*/ 195263 w 235744"/>
                <a:gd name="connsiteY23" fmla="*/ 16669 h 66960"/>
                <a:gd name="connsiteX24" fmla="*/ 200025 w 235744"/>
                <a:gd name="connsiteY24" fmla="*/ 30956 h 66960"/>
                <a:gd name="connsiteX25" fmla="*/ 216694 w 235744"/>
                <a:gd name="connsiteY25" fmla="*/ 47625 h 66960"/>
                <a:gd name="connsiteX26" fmla="*/ 228600 w 235744"/>
                <a:gd name="connsiteY26" fmla="*/ 50006 h 66960"/>
                <a:gd name="connsiteX27" fmla="*/ 235744 w 235744"/>
                <a:gd name="connsiteY27" fmla="*/ 54769 h 6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5744" h="66960">
                  <a:moveTo>
                    <a:pt x="0" y="64294"/>
                  </a:moveTo>
                  <a:cubicBezTo>
                    <a:pt x="7024" y="62889"/>
                    <a:pt x="15098" y="64193"/>
                    <a:pt x="16669" y="54769"/>
                  </a:cubicBezTo>
                  <a:cubicBezTo>
                    <a:pt x="17082" y="52293"/>
                    <a:pt x="15082" y="50006"/>
                    <a:pt x="14288" y="47625"/>
                  </a:cubicBezTo>
                  <a:cubicBezTo>
                    <a:pt x="15082" y="43656"/>
                    <a:pt x="13807" y="38581"/>
                    <a:pt x="16669" y="35719"/>
                  </a:cubicBezTo>
                  <a:cubicBezTo>
                    <a:pt x="20219" y="32169"/>
                    <a:pt x="30956" y="30956"/>
                    <a:pt x="30956" y="30956"/>
                  </a:cubicBezTo>
                  <a:cubicBezTo>
                    <a:pt x="33337" y="32544"/>
                    <a:pt x="36076" y="33695"/>
                    <a:pt x="38100" y="35719"/>
                  </a:cubicBezTo>
                  <a:cubicBezTo>
                    <a:pt x="40124" y="37743"/>
                    <a:pt x="41031" y="40664"/>
                    <a:pt x="42863" y="42863"/>
                  </a:cubicBezTo>
                  <a:cubicBezTo>
                    <a:pt x="45019" y="45450"/>
                    <a:pt x="47625" y="47625"/>
                    <a:pt x="50006" y="50006"/>
                  </a:cubicBezTo>
                  <a:cubicBezTo>
                    <a:pt x="50800" y="52387"/>
                    <a:pt x="50613" y="55375"/>
                    <a:pt x="52388" y="57150"/>
                  </a:cubicBezTo>
                  <a:cubicBezTo>
                    <a:pt x="57269" y="62031"/>
                    <a:pt x="66910" y="58055"/>
                    <a:pt x="71438" y="57150"/>
                  </a:cubicBezTo>
                  <a:cubicBezTo>
                    <a:pt x="79375" y="57944"/>
                    <a:pt x="87682" y="57008"/>
                    <a:pt x="95250" y="59531"/>
                  </a:cubicBezTo>
                  <a:cubicBezTo>
                    <a:pt x="97965" y="60436"/>
                    <a:pt x="97236" y="65981"/>
                    <a:pt x="100013" y="66675"/>
                  </a:cubicBezTo>
                  <a:cubicBezTo>
                    <a:pt x="104697" y="67846"/>
                    <a:pt x="109538" y="65088"/>
                    <a:pt x="114300" y="64294"/>
                  </a:cubicBezTo>
                  <a:cubicBezTo>
                    <a:pt x="115094" y="60325"/>
                    <a:pt x="114673" y="55902"/>
                    <a:pt x="116681" y="52388"/>
                  </a:cubicBezTo>
                  <a:cubicBezTo>
                    <a:pt x="121734" y="43546"/>
                    <a:pt x="134251" y="49114"/>
                    <a:pt x="140494" y="50006"/>
                  </a:cubicBezTo>
                  <a:cubicBezTo>
                    <a:pt x="142875" y="49212"/>
                    <a:pt x="145678" y="49193"/>
                    <a:pt x="147638" y="47625"/>
                  </a:cubicBezTo>
                  <a:cubicBezTo>
                    <a:pt x="149873" y="45837"/>
                    <a:pt x="149785" y="41643"/>
                    <a:pt x="152400" y="40481"/>
                  </a:cubicBezTo>
                  <a:cubicBezTo>
                    <a:pt x="157529" y="38201"/>
                    <a:pt x="163513" y="38894"/>
                    <a:pt x="169069" y="38100"/>
                  </a:cubicBezTo>
                  <a:cubicBezTo>
                    <a:pt x="171450" y="37306"/>
                    <a:pt x="174821" y="37808"/>
                    <a:pt x="176213" y="35719"/>
                  </a:cubicBezTo>
                  <a:cubicBezTo>
                    <a:pt x="178458" y="32352"/>
                    <a:pt x="177612" y="27739"/>
                    <a:pt x="178594" y="23813"/>
                  </a:cubicBezTo>
                  <a:cubicBezTo>
                    <a:pt x="179203" y="21378"/>
                    <a:pt x="180431" y="19119"/>
                    <a:pt x="180975" y="16669"/>
                  </a:cubicBezTo>
                  <a:cubicBezTo>
                    <a:pt x="182022" y="11956"/>
                    <a:pt x="180960" y="6573"/>
                    <a:pt x="183356" y="2381"/>
                  </a:cubicBezTo>
                  <a:cubicBezTo>
                    <a:pt x="184601" y="202"/>
                    <a:pt x="188119" y="794"/>
                    <a:pt x="190500" y="0"/>
                  </a:cubicBezTo>
                  <a:cubicBezTo>
                    <a:pt x="198505" y="24018"/>
                    <a:pt x="186289" y="-13243"/>
                    <a:pt x="195263" y="16669"/>
                  </a:cubicBezTo>
                  <a:cubicBezTo>
                    <a:pt x="196706" y="21477"/>
                    <a:pt x="198438" y="26194"/>
                    <a:pt x="200025" y="30956"/>
                  </a:cubicBezTo>
                  <a:cubicBezTo>
                    <a:pt x="203019" y="39940"/>
                    <a:pt x="203046" y="44896"/>
                    <a:pt x="216694" y="47625"/>
                  </a:cubicBezTo>
                  <a:lnTo>
                    <a:pt x="228600" y="50006"/>
                  </a:lnTo>
                  <a:lnTo>
                    <a:pt x="235744" y="54769"/>
                  </a:lnTo>
                </a:path>
              </a:pathLst>
            </a:custGeom>
            <a:grpFill/>
            <a:ln w="3175">
              <a:solidFill>
                <a:srgbClr val="5B61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Freeform 507">
              <a:extLst>
                <a:ext uri="{FF2B5EF4-FFF2-40B4-BE49-F238E27FC236}">
                  <a16:creationId xmlns:a16="http://schemas.microsoft.com/office/drawing/2014/main" id="{DE727FA4-42F3-0179-5B40-4410A0503E0F}"/>
                </a:ext>
              </a:extLst>
            </p:cNvPr>
            <p:cNvSpPr/>
            <p:nvPr/>
          </p:nvSpPr>
          <p:spPr bwMode="ltGray">
            <a:xfrm>
              <a:off x="5533647" y="4763953"/>
              <a:ext cx="305902" cy="262440"/>
            </a:xfrm>
            <a:custGeom>
              <a:avLst/>
              <a:gdLst>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29061 w 1920955"/>
                <a:gd name="connsiteY34" fmla="*/ 688763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07095 w 1920955"/>
                <a:gd name="connsiteY34" fmla="*/ 670892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68110 w 1920955"/>
                <a:gd name="connsiteY34" fmla="*/ 637701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07453 w 1920955"/>
                <a:gd name="connsiteY35" fmla="*/ 746256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24864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69926 w 1920955"/>
                <a:gd name="connsiteY51" fmla="*/ 1516260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33924 w 1920955"/>
                <a:gd name="connsiteY53" fmla="*/ 1431713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29042 w 1920955"/>
                <a:gd name="connsiteY53" fmla="*/ 1367886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57354"/>
                <a:gd name="connsiteX1" fmla="*/ 1567336 w 1920955"/>
                <a:gd name="connsiteY1" fmla="*/ 369676 h 1657354"/>
                <a:gd name="connsiteX2" fmla="*/ 1467324 w 1920955"/>
                <a:gd name="connsiteY2" fmla="*/ 345863 h 1657354"/>
                <a:gd name="connsiteX3" fmla="*/ 1419699 w 1920955"/>
                <a:gd name="connsiteY3" fmla="*/ 317288 h 1657354"/>
                <a:gd name="connsiteX4" fmla="*/ 1367311 w 1920955"/>
                <a:gd name="connsiteY4" fmla="*/ 160126 h 1657354"/>
                <a:gd name="connsiteX5" fmla="*/ 1338736 w 1920955"/>
                <a:gd name="connsiteY5" fmla="*/ 12488 h 1657354"/>
                <a:gd name="connsiteX6" fmla="*/ 1267299 w 1920955"/>
                <a:gd name="connsiteY6" fmla="*/ 12488 h 1657354"/>
                <a:gd name="connsiteX7" fmla="*/ 1214911 w 1920955"/>
                <a:gd name="connsiteY7" fmla="*/ 50588 h 1657354"/>
                <a:gd name="connsiteX8" fmla="*/ 1214911 w 1920955"/>
                <a:gd name="connsiteY8" fmla="*/ 155363 h 1657354"/>
                <a:gd name="connsiteX9" fmla="*/ 1186336 w 1920955"/>
                <a:gd name="connsiteY9" fmla="*/ 183938 h 1657354"/>
                <a:gd name="connsiteX10" fmla="*/ 1176811 w 1920955"/>
                <a:gd name="connsiteY10" fmla="*/ 255376 h 1657354"/>
                <a:gd name="connsiteX11" fmla="*/ 1114899 w 1920955"/>
                <a:gd name="connsiteY11" fmla="*/ 298238 h 1657354"/>
                <a:gd name="connsiteX12" fmla="*/ 1005361 w 1920955"/>
                <a:gd name="connsiteY12" fmla="*/ 312526 h 1657354"/>
                <a:gd name="connsiteX13" fmla="*/ 962499 w 1920955"/>
                <a:gd name="connsiteY13" fmla="*/ 355388 h 1657354"/>
                <a:gd name="connsiteX14" fmla="*/ 838674 w 1920955"/>
                <a:gd name="connsiteY14" fmla="*/ 355388 h 1657354"/>
                <a:gd name="connsiteX15" fmla="*/ 781524 w 1920955"/>
                <a:gd name="connsiteY15" fmla="*/ 426826 h 1657354"/>
                <a:gd name="connsiteX16" fmla="*/ 781524 w 1920955"/>
                <a:gd name="connsiteY16" fmla="*/ 460163 h 1657354"/>
                <a:gd name="connsiteX17" fmla="*/ 743424 w 1920955"/>
                <a:gd name="connsiteY17" fmla="*/ 483976 h 1657354"/>
                <a:gd name="connsiteX18" fmla="*/ 671986 w 1920955"/>
                <a:gd name="connsiteY18" fmla="*/ 417301 h 1657354"/>
                <a:gd name="connsiteX19" fmla="*/ 519586 w 1920955"/>
                <a:gd name="connsiteY19" fmla="*/ 412538 h 1657354"/>
                <a:gd name="connsiteX20" fmla="*/ 457674 w 1920955"/>
                <a:gd name="connsiteY20" fmla="*/ 431588 h 1657354"/>
                <a:gd name="connsiteX21" fmla="*/ 419574 w 1920955"/>
                <a:gd name="connsiteY21" fmla="*/ 417301 h 1657354"/>
                <a:gd name="connsiteX22" fmla="*/ 400524 w 1920955"/>
                <a:gd name="connsiteY22" fmla="*/ 355388 h 1657354"/>
                <a:gd name="connsiteX23" fmla="*/ 333849 w 1920955"/>
                <a:gd name="connsiteY23" fmla="*/ 303001 h 1657354"/>
                <a:gd name="connsiteX24" fmla="*/ 286224 w 1920955"/>
                <a:gd name="connsiteY24" fmla="*/ 236326 h 1657354"/>
                <a:gd name="connsiteX25" fmla="*/ 143349 w 1920955"/>
                <a:gd name="connsiteY25" fmla="*/ 255376 h 1657354"/>
                <a:gd name="connsiteX26" fmla="*/ 124299 w 1920955"/>
                <a:gd name="connsiteY26" fmla="*/ 331576 h 1657354"/>
                <a:gd name="connsiteX27" fmla="*/ 110011 w 1920955"/>
                <a:gd name="connsiteY27" fmla="*/ 364913 h 1657354"/>
                <a:gd name="connsiteX28" fmla="*/ 133824 w 1920955"/>
                <a:gd name="connsiteY28" fmla="*/ 412538 h 1657354"/>
                <a:gd name="connsiteX29" fmla="*/ 81436 w 1920955"/>
                <a:gd name="connsiteY29" fmla="*/ 450638 h 1657354"/>
                <a:gd name="connsiteX30" fmla="*/ 33811 w 1920955"/>
                <a:gd name="connsiteY30" fmla="*/ 445876 h 1657354"/>
                <a:gd name="connsiteX31" fmla="*/ 33811 w 1920955"/>
                <a:gd name="connsiteY31" fmla="*/ 517313 h 1657354"/>
                <a:gd name="connsiteX32" fmla="*/ 474 w 1920955"/>
                <a:gd name="connsiteY32" fmla="*/ 622088 h 1657354"/>
                <a:gd name="connsiteX33" fmla="*/ 62386 w 1920955"/>
                <a:gd name="connsiteY33" fmla="*/ 698288 h 1657354"/>
                <a:gd name="connsiteX34" fmla="*/ 111977 w 1920955"/>
                <a:gd name="connsiteY34" fmla="*/ 678550 h 1657354"/>
                <a:gd name="connsiteX35" fmla="*/ 112334 w 1920955"/>
                <a:gd name="connsiteY35" fmla="*/ 748809 h 1657354"/>
                <a:gd name="connsiteX36" fmla="*/ 167161 w 1920955"/>
                <a:gd name="connsiteY36" fmla="*/ 779251 h 1657354"/>
                <a:gd name="connsiteX37" fmla="*/ 236159 w 1920955"/>
                <a:gd name="connsiteY37" fmla="*/ 789463 h 1657354"/>
                <a:gd name="connsiteX38" fmla="*/ 271462 w 1920955"/>
                <a:gd name="connsiteY38" fmla="*/ 845434 h 1657354"/>
                <a:gd name="connsiteX39" fmla="*/ 270869 w 1920955"/>
                <a:gd name="connsiteY39" fmla="*/ 890506 h 1657354"/>
                <a:gd name="connsiteX40" fmla="*/ 295393 w 1920955"/>
                <a:gd name="connsiteY40" fmla="*/ 929981 h 1657354"/>
                <a:gd name="connsiteX41" fmla="*/ 341051 w 1920955"/>
                <a:gd name="connsiteY41" fmla="*/ 968573 h 1657354"/>
                <a:gd name="connsiteX42" fmla="*/ 426184 w 1920955"/>
                <a:gd name="connsiteY42" fmla="*/ 1022825 h 1657354"/>
                <a:gd name="connsiteX43" fmla="*/ 461961 w 1920955"/>
                <a:gd name="connsiteY43" fmla="*/ 1093918 h 1657354"/>
                <a:gd name="connsiteX44" fmla="*/ 441064 w 1920955"/>
                <a:gd name="connsiteY44" fmla="*/ 1163491 h 1657354"/>
                <a:gd name="connsiteX45" fmla="*/ 519111 w 1920955"/>
                <a:gd name="connsiteY45" fmla="*/ 1219954 h 1657354"/>
                <a:gd name="connsiteX46" fmla="*/ 591143 w 1920955"/>
                <a:gd name="connsiteY46" fmla="*/ 1252948 h 1657354"/>
                <a:gd name="connsiteX47" fmla="*/ 571974 w 1920955"/>
                <a:gd name="connsiteY47" fmla="*/ 1312651 h 1657354"/>
                <a:gd name="connsiteX48" fmla="*/ 662461 w 1920955"/>
                <a:gd name="connsiteY48" fmla="*/ 1465051 h 1657354"/>
                <a:gd name="connsiteX49" fmla="*/ 755271 w 1920955"/>
                <a:gd name="connsiteY49" fmla="*/ 1538205 h 1657354"/>
                <a:gd name="connsiteX50" fmla="*/ 805336 w 1920955"/>
                <a:gd name="connsiteY50" fmla="*/ 1488863 h 1657354"/>
                <a:gd name="connsiteX51" fmla="*/ 869926 w 1920955"/>
                <a:gd name="connsiteY51" fmla="*/ 1516260 h 1657354"/>
                <a:gd name="connsiteX52" fmla="*/ 924399 w 1920955"/>
                <a:gd name="connsiteY52" fmla="*/ 1484101 h 1657354"/>
                <a:gd name="connsiteX53" fmla="*/ 941246 w 1920955"/>
                <a:gd name="connsiteY53" fmla="*/ 1441925 h 1657354"/>
                <a:gd name="connsiteX54" fmla="*/ 1005123 w 1920955"/>
                <a:gd name="connsiteY54" fmla="*/ 1528337 h 1657354"/>
                <a:gd name="connsiteX55" fmla="*/ 1050190 w 1920955"/>
                <a:gd name="connsiteY55" fmla="*/ 1599431 h 1657354"/>
                <a:gd name="connsiteX56" fmla="*/ 1103052 w 1920955"/>
                <a:gd name="connsiteY56" fmla="*/ 1611805 h 1657354"/>
                <a:gd name="connsiteX57" fmla="*/ 1133949 w 1920955"/>
                <a:gd name="connsiteY57" fmla="*/ 1579351 h 1657354"/>
                <a:gd name="connsiteX58" fmla="*/ 1176811 w 1920955"/>
                <a:gd name="connsiteY58" fmla="*/ 1598401 h 1657354"/>
                <a:gd name="connsiteX59" fmla="*/ 1210149 w 1920955"/>
                <a:gd name="connsiteY59" fmla="*/ 1617451 h 1657354"/>
                <a:gd name="connsiteX60" fmla="*/ 1233961 w 1920955"/>
                <a:gd name="connsiteY60" fmla="*/ 1579351 h 1657354"/>
                <a:gd name="connsiteX61" fmla="*/ 1267299 w 1920955"/>
                <a:gd name="connsiteY61" fmla="*/ 1655551 h 1657354"/>
                <a:gd name="connsiteX62" fmla="*/ 1348261 w 1920955"/>
                <a:gd name="connsiteY62" fmla="*/ 1626976 h 1657354"/>
                <a:gd name="connsiteX63" fmla="*/ 1414936 w 1920955"/>
                <a:gd name="connsiteY63" fmla="*/ 1555538 h 1657354"/>
                <a:gd name="connsiteX64" fmla="*/ 1433986 w 1920955"/>
                <a:gd name="connsiteY64" fmla="*/ 1607926 h 1657354"/>
                <a:gd name="connsiteX65" fmla="*/ 1410174 w 1920955"/>
                <a:gd name="connsiteY65" fmla="*/ 1612688 h 1657354"/>
                <a:gd name="connsiteX66" fmla="*/ 1543524 w 1920955"/>
                <a:gd name="connsiteY66" fmla="*/ 1579351 h 1657354"/>
                <a:gd name="connsiteX67" fmla="*/ 1581624 w 1920955"/>
                <a:gd name="connsiteY67" fmla="*/ 1507913 h 1657354"/>
                <a:gd name="connsiteX68" fmla="*/ 1643536 w 1920955"/>
                <a:gd name="connsiteY68" fmla="*/ 1412663 h 1657354"/>
                <a:gd name="connsiteX69" fmla="*/ 1714974 w 1920955"/>
                <a:gd name="connsiteY69" fmla="*/ 1384088 h 1657354"/>
                <a:gd name="connsiteX70" fmla="*/ 1772124 w 1920955"/>
                <a:gd name="connsiteY70" fmla="*/ 1379326 h 1657354"/>
                <a:gd name="connsiteX71" fmla="*/ 1772124 w 1920955"/>
                <a:gd name="connsiteY71" fmla="*/ 1450763 h 1657354"/>
                <a:gd name="connsiteX72" fmla="*/ 1886424 w 1920955"/>
                <a:gd name="connsiteY72" fmla="*/ 1446001 h 1657354"/>
                <a:gd name="connsiteX73" fmla="*/ 1919761 w 1920955"/>
                <a:gd name="connsiteY73" fmla="*/ 1441238 h 1657354"/>
                <a:gd name="connsiteX74" fmla="*/ 1853086 w 1920955"/>
                <a:gd name="connsiteY74" fmla="*/ 1398376 h 1657354"/>
                <a:gd name="connsiteX75" fmla="*/ 1853086 w 1920955"/>
                <a:gd name="connsiteY75" fmla="*/ 1303126 h 1657354"/>
                <a:gd name="connsiteX76" fmla="*/ 1853086 w 1920955"/>
                <a:gd name="connsiteY76" fmla="*/ 1245976 h 1657354"/>
                <a:gd name="connsiteX77" fmla="*/ 1810224 w 1920955"/>
                <a:gd name="connsiteY77" fmla="*/ 1236451 h 1657354"/>
                <a:gd name="connsiteX78" fmla="*/ 1734024 w 1920955"/>
                <a:gd name="connsiteY78" fmla="*/ 1155488 h 1657354"/>
                <a:gd name="connsiteX79" fmla="*/ 1695924 w 1920955"/>
                <a:gd name="connsiteY79" fmla="*/ 974513 h 1657354"/>
                <a:gd name="connsiteX80" fmla="*/ 1643536 w 1920955"/>
                <a:gd name="connsiteY80" fmla="*/ 941176 h 1657354"/>
                <a:gd name="connsiteX81" fmla="*/ 1605436 w 1920955"/>
                <a:gd name="connsiteY81" fmla="*/ 884026 h 1657354"/>
                <a:gd name="connsiteX82" fmla="*/ 1557811 w 1920955"/>
                <a:gd name="connsiteY82" fmla="*/ 836401 h 1657354"/>
                <a:gd name="connsiteX83" fmla="*/ 1505424 w 1920955"/>
                <a:gd name="connsiteY83" fmla="*/ 817351 h 1657354"/>
                <a:gd name="connsiteX84" fmla="*/ 1453036 w 1920955"/>
                <a:gd name="connsiteY84" fmla="*/ 812588 h 1657354"/>
                <a:gd name="connsiteX85" fmla="*/ 1510186 w 1920955"/>
                <a:gd name="connsiteY85" fmla="*/ 779251 h 1657354"/>
                <a:gd name="connsiteX86" fmla="*/ 1476849 w 1920955"/>
                <a:gd name="connsiteY86" fmla="*/ 745913 h 1657354"/>
                <a:gd name="connsiteX87" fmla="*/ 1481611 w 1920955"/>
                <a:gd name="connsiteY87" fmla="*/ 722101 h 1657354"/>
                <a:gd name="connsiteX88" fmla="*/ 1572099 w 1920955"/>
                <a:gd name="connsiteY88" fmla="*/ 760201 h 1657354"/>
                <a:gd name="connsiteX89" fmla="*/ 1624486 w 1920955"/>
                <a:gd name="connsiteY89" fmla="*/ 693526 h 1657354"/>
                <a:gd name="connsiteX90" fmla="*/ 1614961 w 1920955"/>
                <a:gd name="connsiteY90" fmla="*/ 550651 h 1657354"/>
                <a:gd name="connsiteX91" fmla="*/ 1610199 w 1920955"/>
                <a:gd name="connsiteY91" fmla="*/ 412538 h 1657354"/>
                <a:gd name="connsiteX0" fmla="*/ 1610199 w 1920955"/>
                <a:gd name="connsiteY0" fmla="*/ 412538 h 1696167"/>
                <a:gd name="connsiteX1" fmla="*/ 1567336 w 1920955"/>
                <a:gd name="connsiteY1" fmla="*/ 369676 h 1696167"/>
                <a:gd name="connsiteX2" fmla="*/ 1467324 w 1920955"/>
                <a:gd name="connsiteY2" fmla="*/ 345863 h 1696167"/>
                <a:gd name="connsiteX3" fmla="*/ 1419699 w 1920955"/>
                <a:gd name="connsiteY3" fmla="*/ 317288 h 1696167"/>
                <a:gd name="connsiteX4" fmla="*/ 1367311 w 1920955"/>
                <a:gd name="connsiteY4" fmla="*/ 160126 h 1696167"/>
                <a:gd name="connsiteX5" fmla="*/ 1338736 w 1920955"/>
                <a:gd name="connsiteY5" fmla="*/ 12488 h 1696167"/>
                <a:gd name="connsiteX6" fmla="*/ 1267299 w 1920955"/>
                <a:gd name="connsiteY6" fmla="*/ 12488 h 1696167"/>
                <a:gd name="connsiteX7" fmla="*/ 1214911 w 1920955"/>
                <a:gd name="connsiteY7" fmla="*/ 50588 h 1696167"/>
                <a:gd name="connsiteX8" fmla="*/ 1214911 w 1920955"/>
                <a:gd name="connsiteY8" fmla="*/ 155363 h 1696167"/>
                <a:gd name="connsiteX9" fmla="*/ 1186336 w 1920955"/>
                <a:gd name="connsiteY9" fmla="*/ 183938 h 1696167"/>
                <a:gd name="connsiteX10" fmla="*/ 1176811 w 1920955"/>
                <a:gd name="connsiteY10" fmla="*/ 255376 h 1696167"/>
                <a:gd name="connsiteX11" fmla="*/ 1114899 w 1920955"/>
                <a:gd name="connsiteY11" fmla="*/ 298238 h 1696167"/>
                <a:gd name="connsiteX12" fmla="*/ 1005361 w 1920955"/>
                <a:gd name="connsiteY12" fmla="*/ 312526 h 1696167"/>
                <a:gd name="connsiteX13" fmla="*/ 962499 w 1920955"/>
                <a:gd name="connsiteY13" fmla="*/ 355388 h 1696167"/>
                <a:gd name="connsiteX14" fmla="*/ 838674 w 1920955"/>
                <a:gd name="connsiteY14" fmla="*/ 355388 h 1696167"/>
                <a:gd name="connsiteX15" fmla="*/ 781524 w 1920955"/>
                <a:gd name="connsiteY15" fmla="*/ 426826 h 1696167"/>
                <a:gd name="connsiteX16" fmla="*/ 781524 w 1920955"/>
                <a:gd name="connsiteY16" fmla="*/ 460163 h 1696167"/>
                <a:gd name="connsiteX17" fmla="*/ 743424 w 1920955"/>
                <a:gd name="connsiteY17" fmla="*/ 483976 h 1696167"/>
                <a:gd name="connsiteX18" fmla="*/ 671986 w 1920955"/>
                <a:gd name="connsiteY18" fmla="*/ 417301 h 1696167"/>
                <a:gd name="connsiteX19" fmla="*/ 519586 w 1920955"/>
                <a:gd name="connsiteY19" fmla="*/ 412538 h 1696167"/>
                <a:gd name="connsiteX20" fmla="*/ 457674 w 1920955"/>
                <a:gd name="connsiteY20" fmla="*/ 431588 h 1696167"/>
                <a:gd name="connsiteX21" fmla="*/ 419574 w 1920955"/>
                <a:gd name="connsiteY21" fmla="*/ 417301 h 1696167"/>
                <a:gd name="connsiteX22" fmla="*/ 400524 w 1920955"/>
                <a:gd name="connsiteY22" fmla="*/ 355388 h 1696167"/>
                <a:gd name="connsiteX23" fmla="*/ 333849 w 1920955"/>
                <a:gd name="connsiteY23" fmla="*/ 303001 h 1696167"/>
                <a:gd name="connsiteX24" fmla="*/ 286224 w 1920955"/>
                <a:gd name="connsiteY24" fmla="*/ 236326 h 1696167"/>
                <a:gd name="connsiteX25" fmla="*/ 143349 w 1920955"/>
                <a:gd name="connsiteY25" fmla="*/ 255376 h 1696167"/>
                <a:gd name="connsiteX26" fmla="*/ 124299 w 1920955"/>
                <a:gd name="connsiteY26" fmla="*/ 331576 h 1696167"/>
                <a:gd name="connsiteX27" fmla="*/ 110011 w 1920955"/>
                <a:gd name="connsiteY27" fmla="*/ 364913 h 1696167"/>
                <a:gd name="connsiteX28" fmla="*/ 133824 w 1920955"/>
                <a:gd name="connsiteY28" fmla="*/ 412538 h 1696167"/>
                <a:gd name="connsiteX29" fmla="*/ 81436 w 1920955"/>
                <a:gd name="connsiteY29" fmla="*/ 450638 h 1696167"/>
                <a:gd name="connsiteX30" fmla="*/ 33811 w 1920955"/>
                <a:gd name="connsiteY30" fmla="*/ 445876 h 1696167"/>
                <a:gd name="connsiteX31" fmla="*/ 33811 w 1920955"/>
                <a:gd name="connsiteY31" fmla="*/ 517313 h 1696167"/>
                <a:gd name="connsiteX32" fmla="*/ 474 w 1920955"/>
                <a:gd name="connsiteY32" fmla="*/ 622088 h 1696167"/>
                <a:gd name="connsiteX33" fmla="*/ 62386 w 1920955"/>
                <a:gd name="connsiteY33" fmla="*/ 698288 h 1696167"/>
                <a:gd name="connsiteX34" fmla="*/ 111977 w 1920955"/>
                <a:gd name="connsiteY34" fmla="*/ 678550 h 1696167"/>
                <a:gd name="connsiteX35" fmla="*/ 112334 w 1920955"/>
                <a:gd name="connsiteY35" fmla="*/ 748809 h 1696167"/>
                <a:gd name="connsiteX36" fmla="*/ 167161 w 1920955"/>
                <a:gd name="connsiteY36" fmla="*/ 779251 h 1696167"/>
                <a:gd name="connsiteX37" fmla="*/ 236159 w 1920955"/>
                <a:gd name="connsiteY37" fmla="*/ 789463 h 1696167"/>
                <a:gd name="connsiteX38" fmla="*/ 271462 w 1920955"/>
                <a:gd name="connsiteY38" fmla="*/ 845434 h 1696167"/>
                <a:gd name="connsiteX39" fmla="*/ 270869 w 1920955"/>
                <a:gd name="connsiteY39" fmla="*/ 890506 h 1696167"/>
                <a:gd name="connsiteX40" fmla="*/ 295393 w 1920955"/>
                <a:gd name="connsiteY40" fmla="*/ 929981 h 1696167"/>
                <a:gd name="connsiteX41" fmla="*/ 341051 w 1920955"/>
                <a:gd name="connsiteY41" fmla="*/ 968573 h 1696167"/>
                <a:gd name="connsiteX42" fmla="*/ 426184 w 1920955"/>
                <a:gd name="connsiteY42" fmla="*/ 1022825 h 1696167"/>
                <a:gd name="connsiteX43" fmla="*/ 461961 w 1920955"/>
                <a:gd name="connsiteY43" fmla="*/ 1093918 h 1696167"/>
                <a:gd name="connsiteX44" fmla="*/ 441064 w 1920955"/>
                <a:gd name="connsiteY44" fmla="*/ 1163491 h 1696167"/>
                <a:gd name="connsiteX45" fmla="*/ 519111 w 1920955"/>
                <a:gd name="connsiteY45" fmla="*/ 1219954 h 1696167"/>
                <a:gd name="connsiteX46" fmla="*/ 591143 w 1920955"/>
                <a:gd name="connsiteY46" fmla="*/ 1252948 h 1696167"/>
                <a:gd name="connsiteX47" fmla="*/ 571974 w 1920955"/>
                <a:gd name="connsiteY47" fmla="*/ 1312651 h 1696167"/>
                <a:gd name="connsiteX48" fmla="*/ 662461 w 1920955"/>
                <a:gd name="connsiteY48" fmla="*/ 1465051 h 1696167"/>
                <a:gd name="connsiteX49" fmla="*/ 755271 w 1920955"/>
                <a:gd name="connsiteY49" fmla="*/ 1538205 h 1696167"/>
                <a:gd name="connsiteX50" fmla="*/ 805336 w 1920955"/>
                <a:gd name="connsiteY50" fmla="*/ 1488863 h 1696167"/>
                <a:gd name="connsiteX51" fmla="*/ 869926 w 1920955"/>
                <a:gd name="connsiteY51" fmla="*/ 1516260 h 1696167"/>
                <a:gd name="connsiteX52" fmla="*/ 924399 w 1920955"/>
                <a:gd name="connsiteY52" fmla="*/ 1484101 h 1696167"/>
                <a:gd name="connsiteX53" fmla="*/ 941246 w 1920955"/>
                <a:gd name="connsiteY53" fmla="*/ 1441925 h 1696167"/>
                <a:gd name="connsiteX54" fmla="*/ 1005123 w 1920955"/>
                <a:gd name="connsiteY54" fmla="*/ 1528337 h 1696167"/>
                <a:gd name="connsiteX55" fmla="*/ 1050190 w 1920955"/>
                <a:gd name="connsiteY55" fmla="*/ 1599431 h 1696167"/>
                <a:gd name="connsiteX56" fmla="*/ 1132339 w 1920955"/>
                <a:gd name="connsiteY56" fmla="*/ 1696055 h 1696167"/>
                <a:gd name="connsiteX57" fmla="*/ 1133949 w 1920955"/>
                <a:gd name="connsiteY57" fmla="*/ 1579351 h 1696167"/>
                <a:gd name="connsiteX58" fmla="*/ 1176811 w 1920955"/>
                <a:gd name="connsiteY58" fmla="*/ 1598401 h 1696167"/>
                <a:gd name="connsiteX59" fmla="*/ 1210149 w 1920955"/>
                <a:gd name="connsiteY59" fmla="*/ 1617451 h 1696167"/>
                <a:gd name="connsiteX60" fmla="*/ 1233961 w 1920955"/>
                <a:gd name="connsiteY60" fmla="*/ 1579351 h 1696167"/>
                <a:gd name="connsiteX61" fmla="*/ 1267299 w 1920955"/>
                <a:gd name="connsiteY61" fmla="*/ 1655551 h 1696167"/>
                <a:gd name="connsiteX62" fmla="*/ 1348261 w 1920955"/>
                <a:gd name="connsiteY62" fmla="*/ 1626976 h 1696167"/>
                <a:gd name="connsiteX63" fmla="*/ 1414936 w 1920955"/>
                <a:gd name="connsiteY63" fmla="*/ 1555538 h 1696167"/>
                <a:gd name="connsiteX64" fmla="*/ 1433986 w 1920955"/>
                <a:gd name="connsiteY64" fmla="*/ 1607926 h 1696167"/>
                <a:gd name="connsiteX65" fmla="*/ 1410174 w 1920955"/>
                <a:gd name="connsiteY65" fmla="*/ 1612688 h 1696167"/>
                <a:gd name="connsiteX66" fmla="*/ 1543524 w 1920955"/>
                <a:gd name="connsiteY66" fmla="*/ 1579351 h 1696167"/>
                <a:gd name="connsiteX67" fmla="*/ 1581624 w 1920955"/>
                <a:gd name="connsiteY67" fmla="*/ 1507913 h 1696167"/>
                <a:gd name="connsiteX68" fmla="*/ 1643536 w 1920955"/>
                <a:gd name="connsiteY68" fmla="*/ 1412663 h 1696167"/>
                <a:gd name="connsiteX69" fmla="*/ 1714974 w 1920955"/>
                <a:gd name="connsiteY69" fmla="*/ 1384088 h 1696167"/>
                <a:gd name="connsiteX70" fmla="*/ 1772124 w 1920955"/>
                <a:gd name="connsiteY70" fmla="*/ 1379326 h 1696167"/>
                <a:gd name="connsiteX71" fmla="*/ 1772124 w 1920955"/>
                <a:gd name="connsiteY71" fmla="*/ 1450763 h 1696167"/>
                <a:gd name="connsiteX72" fmla="*/ 1886424 w 1920955"/>
                <a:gd name="connsiteY72" fmla="*/ 1446001 h 1696167"/>
                <a:gd name="connsiteX73" fmla="*/ 1919761 w 1920955"/>
                <a:gd name="connsiteY73" fmla="*/ 1441238 h 1696167"/>
                <a:gd name="connsiteX74" fmla="*/ 1853086 w 1920955"/>
                <a:gd name="connsiteY74" fmla="*/ 1398376 h 1696167"/>
                <a:gd name="connsiteX75" fmla="*/ 1853086 w 1920955"/>
                <a:gd name="connsiteY75" fmla="*/ 1303126 h 1696167"/>
                <a:gd name="connsiteX76" fmla="*/ 1853086 w 1920955"/>
                <a:gd name="connsiteY76" fmla="*/ 1245976 h 1696167"/>
                <a:gd name="connsiteX77" fmla="*/ 1810224 w 1920955"/>
                <a:gd name="connsiteY77" fmla="*/ 1236451 h 1696167"/>
                <a:gd name="connsiteX78" fmla="*/ 1734024 w 1920955"/>
                <a:gd name="connsiteY78" fmla="*/ 1155488 h 1696167"/>
                <a:gd name="connsiteX79" fmla="*/ 1695924 w 1920955"/>
                <a:gd name="connsiteY79" fmla="*/ 974513 h 1696167"/>
                <a:gd name="connsiteX80" fmla="*/ 1643536 w 1920955"/>
                <a:gd name="connsiteY80" fmla="*/ 941176 h 1696167"/>
                <a:gd name="connsiteX81" fmla="*/ 1605436 w 1920955"/>
                <a:gd name="connsiteY81" fmla="*/ 884026 h 1696167"/>
                <a:gd name="connsiteX82" fmla="*/ 1557811 w 1920955"/>
                <a:gd name="connsiteY82" fmla="*/ 836401 h 1696167"/>
                <a:gd name="connsiteX83" fmla="*/ 1505424 w 1920955"/>
                <a:gd name="connsiteY83" fmla="*/ 817351 h 1696167"/>
                <a:gd name="connsiteX84" fmla="*/ 1453036 w 1920955"/>
                <a:gd name="connsiteY84" fmla="*/ 812588 h 1696167"/>
                <a:gd name="connsiteX85" fmla="*/ 1510186 w 1920955"/>
                <a:gd name="connsiteY85" fmla="*/ 779251 h 1696167"/>
                <a:gd name="connsiteX86" fmla="*/ 1476849 w 1920955"/>
                <a:gd name="connsiteY86" fmla="*/ 745913 h 1696167"/>
                <a:gd name="connsiteX87" fmla="*/ 1481611 w 1920955"/>
                <a:gd name="connsiteY87" fmla="*/ 722101 h 1696167"/>
                <a:gd name="connsiteX88" fmla="*/ 1572099 w 1920955"/>
                <a:gd name="connsiteY88" fmla="*/ 760201 h 1696167"/>
                <a:gd name="connsiteX89" fmla="*/ 1624486 w 1920955"/>
                <a:gd name="connsiteY89" fmla="*/ 693526 h 1696167"/>
                <a:gd name="connsiteX90" fmla="*/ 1614961 w 1920955"/>
                <a:gd name="connsiteY90" fmla="*/ 550651 h 1696167"/>
                <a:gd name="connsiteX91" fmla="*/ 1610199 w 1920955"/>
                <a:gd name="connsiteY91" fmla="*/ 412538 h 1696167"/>
                <a:gd name="connsiteX0" fmla="*/ 1610199 w 1920955"/>
                <a:gd name="connsiteY0" fmla="*/ 412538 h 1696335"/>
                <a:gd name="connsiteX1" fmla="*/ 1567336 w 1920955"/>
                <a:gd name="connsiteY1" fmla="*/ 369676 h 1696335"/>
                <a:gd name="connsiteX2" fmla="*/ 1467324 w 1920955"/>
                <a:gd name="connsiteY2" fmla="*/ 345863 h 1696335"/>
                <a:gd name="connsiteX3" fmla="*/ 1419699 w 1920955"/>
                <a:gd name="connsiteY3" fmla="*/ 317288 h 1696335"/>
                <a:gd name="connsiteX4" fmla="*/ 1367311 w 1920955"/>
                <a:gd name="connsiteY4" fmla="*/ 160126 h 1696335"/>
                <a:gd name="connsiteX5" fmla="*/ 1338736 w 1920955"/>
                <a:gd name="connsiteY5" fmla="*/ 12488 h 1696335"/>
                <a:gd name="connsiteX6" fmla="*/ 1267299 w 1920955"/>
                <a:gd name="connsiteY6" fmla="*/ 12488 h 1696335"/>
                <a:gd name="connsiteX7" fmla="*/ 1214911 w 1920955"/>
                <a:gd name="connsiteY7" fmla="*/ 50588 h 1696335"/>
                <a:gd name="connsiteX8" fmla="*/ 1214911 w 1920955"/>
                <a:gd name="connsiteY8" fmla="*/ 155363 h 1696335"/>
                <a:gd name="connsiteX9" fmla="*/ 1186336 w 1920955"/>
                <a:gd name="connsiteY9" fmla="*/ 183938 h 1696335"/>
                <a:gd name="connsiteX10" fmla="*/ 1176811 w 1920955"/>
                <a:gd name="connsiteY10" fmla="*/ 255376 h 1696335"/>
                <a:gd name="connsiteX11" fmla="*/ 1114899 w 1920955"/>
                <a:gd name="connsiteY11" fmla="*/ 298238 h 1696335"/>
                <a:gd name="connsiteX12" fmla="*/ 1005361 w 1920955"/>
                <a:gd name="connsiteY12" fmla="*/ 312526 h 1696335"/>
                <a:gd name="connsiteX13" fmla="*/ 962499 w 1920955"/>
                <a:gd name="connsiteY13" fmla="*/ 355388 h 1696335"/>
                <a:gd name="connsiteX14" fmla="*/ 838674 w 1920955"/>
                <a:gd name="connsiteY14" fmla="*/ 355388 h 1696335"/>
                <a:gd name="connsiteX15" fmla="*/ 781524 w 1920955"/>
                <a:gd name="connsiteY15" fmla="*/ 426826 h 1696335"/>
                <a:gd name="connsiteX16" fmla="*/ 781524 w 1920955"/>
                <a:gd name="connsiteY16" fmla="*/ 460163 h 1696335"/>
                <a:gd name="connsiteX17" fmla="*/ 743424 w 1920955"/>
                <a:gd name="connsiteY17" fmla="*/ 483976 h 1696335"/>
                <a:gd name="connsiteX18" fmla="*/ 671986 w 1920955"/>
                <a:gd name="connsiteY18" fmla="*/ 417301 h 1696335"/>
                <a:gd name="connsiteX19" fmla="*/ 519586 w 1920955"/>
                <a:gd name="connsiteY19" fmla="*/ 412538 h 1696335"/>
                <a:gd name="connsiteX20" fmla="*/ 457674 w 1920955"/>
                <a:gd name="connsiteY20" fmla="*/ 431588 h 1696335"/>
                <a:gd name="connsiteX21" fmla="*/ 419574 w 1920955"/>
                <a:gd name="connsiteY21" fmla="*/ 417301 h 1696335"/>
                <a:gd name="connsiteX22" fmla="*/ 400524 w 1920955"/>
                <a:gd name="connsiteY22" fmla="*/ 355388 h 1696335"/>
                <a:gd name="connsiteX23" fmla="*/ 333849 w 1920955"/>
                <a:gd name="connsiteY23" fmla="*/ 303001 h 1696335"/>
                <a:gd name="connsiteX24" fmla="*/ 286224 w 1920955"/>
                <a:gd name="connsiteY24" fmla="*/ 236326 h 1696335"/>
                <a:gd name="connsiteX25" fmla="*/ 143349 w 1920955"/>
                <a:gd name="connsiteY25" fmla="*/ 255376 h 1696335"/>
                <a:gd name="connsiteX26" fmla="*/ 124299 w 1920955"/>
                <a:gd name="connsiteY26" fmla="*/ 331576 h 1696335"/>
                <a:gd name="connsiteX27" fmla="*/ 110011 w 1920955"/>
                <a:gd name="connsiteY27" fmla="*/ 364913 h 1696335"/>
                <a:gd name="connsiteX28" fmla="*/ 133824 w 1920955"/>
                <a:gd name="connsiteY28" fmla="*/ 412538 h 1696335"/>
                <a:gd name="connsiteX29" fmla="*/ 81436 w 1920955"/>
                <a:gd name="connsiteY29" fmla="*/ 450638 h 1696335"/>
                <a:gd name="connsiteX30" fmla="*/ 33811 w 1920955"/>
                <a:gd name="connsiteY30" fmla="*/ 445876 h 1696335"/>
                <a:gd name="connsiteX31" fmla="*/ 33811 w 1920955"/>
                <a:gd name="connsiteY31" fmla="*/ 517313 h 1696335"/>
                <a:gd name="connsiteX32" fmla="*/ 474 w 1920955"/>
                <a:gd name="connsiteY32" fmla="*/ 622088 h 1696335"/>
                <a:gd name="connsiteX33" fmla="*/ 62386 w 1920955"/>
                <a:gd name="connsiteY33" fmla="*/ 698288 h 1696335"/>
                <a:gd name="connsiteX34" fmla="*/ 111977 w 1920955"/>
                <a:gd name="connsiteY34" fmla="*/ 678550 h 1696335"/>
                <a:gd name="connsiteX35" fmla="*/ 112334 w 1920955"/>
                <a:gd name="connsiteY35" fmla="*/ 748809 h 1696335"/>
                <a:gd name="connsiteX36" fmla="*/ 167161 w 1920955"/>
                <a:gd name="connsiteY36" fmla="*/ 779251 h 1696335"/>
                <a:gd name="connsiteX37" fmla="*/ 236159 w 1920955"/>
                <a:gd name="connsiteY37" fmla="*/ 789463 h 1696335"/>
                <a:gd name="connsiteX38" fmla="*/ 271462 w 1920955"/>
                <a:gd name="connsiteY38" fmla="*/ 845434 h 1696335"/>
                <a:gd name="connsiteX39" fmla="*/ 270869 w 1920955"/>
                <a:gd name="connsiteY39" fmla="*/ 890506 h 1696335"/>
                <a:gd name="connsiteX40" fmla="*/ 295393 w 1920955"/>
                <a:gd name="connsiteY40" fmla="*/ 929981 h 1696335"/>
                <a:gd name="connsiteX41" fmla="*/ 341051 w 1920955"/>
                <a:gd name="connsiteY41" fmla="*/ 968573 h 1696335"/>
                <a:gd name="connsiteX42" fmla="*/ 426184 w 1920955"/>
                <a:gd name="connsiteY42" fmla="*/ 1022825 h 1696335"/>
                <a:gd name="connsiteX43" fmla="*/ 461961 w 1920955"/>
                <a:gd name="connsiteY43" fmla="*/ 1093918 h 1696335"/>
                <a:gd name="connsiteX44" fmla="*/ 441064 w 1920955"/>
                <a:gd name="connsiteY44" fmla="*/ 1163491 h 1696335"/>
                <a:gd name="connsiteX45" fmla="*/ 519111 w 1920955"/>
                <a:gd name="connsiteY45" fmla="*/ 1219954 h 1696335"/>
                <a:gd name="connsiteX46" fmla="*/ 591143 w 1920955"/>
                <a:gd name="connsiteY46" fmla="*/ 1252948 h 1696335"/>
                <a:gd name="connsiteX47" fmla="*/ 571974 w 1920955"/>
                <a:gd name="connsiteY47" fmla="*/ 1312651 h 1696335"/>
                <a:gd name="connsiteX48" fmla="*/ 662461 w 1920955"/>
                <a:gd name="connsiteY48" fmla="*/ 1465051 h 1696335"/>
                <a:gd name="connsiteX49" fmla="*/ 755271 w 1920955"/>
                <a:gd name="connsiteY49" fmla="*/ 1538205 h 1696335"/>
                <a:gd name="connsiteX50" fmla="*/ 805336 w 1920955"/>
                <a:gd name="connsiteY50" fmla="*/ 1488863 h 1696335"/>
                <a:gd name="connsiteX51" fmla="*/ 869926 w 1920955"/>
                <a:gd name="connsiteY51" fmla="*/ 1516260 h 1696335"/>
                <a:gd name="connsiteX52" fmla="*/ 924399 w 1920955"/>
                <a:gd name="connsiteY52" fmla="*/ 1484101 h 1696335"/>
                <a:gd name="connsiteX53" fmla="*/ 941246 w 1920955"/>
                <a:gd name="connsiteY53" fmla="*/ 1441925 h 1696335"/>
                <a:gd name="connsiteX54" fmla="*/ 1005123 w 1920955"/>
                <a:gd name="connsiteY54" fmla="*/ 1528337 h 1696335"/>
                <a:gd name="connsiteX55" fmla="*/ 1050190 w 1920955"/>
                <a:gd name="connsiteY55" fmla="*/ 1599431 h 1696335"/>
                <a:gd name="connsiteX56" fmla="*/ 1132339 w 1920955"/>
                <a:gd name="connsiteY56" fmla="*/ 1696055 h 1696335"/>
                <a:gd name="connsiteX57" fmla="*/ 1151034 w 1920955"/>
                <a:gd name="connsiteY57" fmla="*/ 1627859 h 1696335"/>
                <a:gd name="connsiteX58" fmla="*/ 1176811 w 1920955"/>
                <a:gd name="connsiteY58" fmla="*/ 1598401 h 1696335"/>
                <a:gd name="connsiteX59" fmla="*/ 1210149 w 1920955"/>
                <a:gd name="connsiteY59" fmla="*/ 1617451 h 1696335"/>
                <a:gd name="connsiteX60" fmla="*/ 1233961 w 1920955"/>
                <a:gd name="connsiteY60" fmla="*/ 1579351 h 1696335"/>
                <a:gd name="connsiteX61" fmla="*/ 1267299 w 1920955"/>
                <a:gd name="connsiteY61" fmla="*/ 1655551 h 1696335"/>
                <a:gd name="connsiteX62" fmla="*/ 1348261 w 1920955"/>
                <a:gd name="connsiteY62" fmla="*/ 1626976 h 1696335"/>
                <a:gd name="connsiteX63" fmla="*/ 1414936 w 1920955"/>
                <a:gd name="connsiteY63" fmla="*/ 1555538 h 1696335"/>
                <a:gd name="connsiteX64" fmla="*/ 1433986 w 1920955"/>
                <a:gd name="connsiteY64" fmla="*/ 1607926 h 1696335"/>
                <a:gd name="connsiteX65" fmla="*/ 1410174 w 1920955"/>
                <a:gd name="connsiteY65" fmla="*/ 1612688 h 1696335"/>
                <a:gd name="connsiteX66" fmla="*/ 1543524 w 1920955"/>
                <a:gd name="connsiteY66" fmla="*/ 1579351 h 1696335"/>
                <a:gd name="connsiteX67" fmla="*/ 1581624 w 1920955"/>
                <a:gd name="connsiteY67" fmla="*/ 1507913 h 1696335"/>
                <a:gd name="connsiteX68" fmla="*/ 1643536 w 1920955"/>
                <a:gd name="connsiteY68" fmla="*/ 1412663 h 1696335"/>
                <a:gd name="connsiteX69" fmla="*/ 1714974 w 1920955"/>
                <a:gd name="connsiteY69" fmla="*/ 1384088 h 1696335"/>
                <a:gd name="connsiteX70" fmla="*/ 1772124 w 1920955"/>
                <a:gd name="connsiteY70" fmla="*/ 1379326 h 1696335"/>
                <a:gd name="connsiteX71" fmla="*/ 1772124 w 1920955"/>
                <a:gd name="connsiteY71" fmla="*/ 1450763 h 1696335"/>
                <a:gd name="connsiteX72" fmla="*/ 1886424 w 1920955"/>
                <a:gd name="connsiteY72" fmla="*/ 1446001 h 1696335"/>
                <a:gd name="connsiteX73" fmla="*/ 1919761 w 1920955"/>
                <a:gd name="connsiteY73" fmla="*/ 1441238 h 1696335"/>
                <a:gd name="connsiteX74" fmla="*/ 1853086 w 1920955"/>
                <a:gd name="connsiteY74" fmla="*/ 1398376 h 1696335"/>
                <a:gd name="connsiteX75" fmla="*/ 1853086 w 1920955"/>
                <a:gd name="connsiteY75" fmla="*/ 1303126 h 1696335"/>
                <a:gd name="connsiteX76" fmla="*/ 1853086 w 1920955"/>
                <a:gd name="connsiteY76" fmla="*/ 1245976 h 1696335"/>
                <a:gd name="connsiteX77" fmla="*/ 1810224 w 1920955"/>
                <a:gd name="connsiteY77" fmla="*/ 1236451 h 1696335"/>
                <a:gd name="connsiteX78" fmla="*/ 1734024 w 1920955"/>
                <a:gd name="connsiteY78" fmla="*/ 1155488 h 1696335"/>
                <a:gd name="connsiteX79" fmla="*/ 1695924 w 1920955"/>
                <a:gd name="connsiteY79" fmla="*/ 974513 h 1696335"/>
                <a:gd name="connsiteX80" fmla="*/ 1643536 w 1920955"/>
                <a:gd name="connsiteY80" fmla="*/ 941176 h 1696335"/>
                <a:gd name="connsiteX81" fmla="*/ 1605436 w 1920955"/>
                <a:gd name="connsiteY81" fmla="*/ 884026 h 1696335"/>
                <a:gd name="connsiteX82" fmla="*/ 1557811 w 1920955"/>
                <a:gd name="connsiteY82" fmla="*/ 836401 h 1696335"/>
                <a:gd name="connsiteX83" fmla="*/ 1505424 w 1920955"/>
                <a:gd name="connsiteY83" fmla="*/ 817351 h 1696335"/>
                <a:gd name="connsiteX84" fmla="*/ 1453036 w 1920955"/>
                <a:gd name="connsiteY84" fmla="*/ 812588 h 1696335"/>
                <a:gd name="connsiteX85" fmla="*/ 1510186 w 1920955"/>
                <a:gd name="connsiteY85" fmla="*/ 779251 h 1696335"/>
                <a:gd name="connsiteX86" fmla="*/ 1476849 w 1920955"/>
                <a:gd name="connsiteY86" fmla="*/ 745913 h 1696335"/>
                <a:gd name="connsiteX87" fmla="*/ 1481611 w 1920955"/>
                <a:gd name="connsiteY87" fmla="*/ 722101 h 1696335"/>
                <a:gd name="connsiteX88" fmla="*/ 1572099 w 1920955"/>
                <a:gd name="connsiteY88" fmla="*/ 760201 h 1696335"/>
                <a:gd name="connsiteX89" fmla="*/ 1624486 w 1920955"/>
                <a:gd name="connsiteY89" fmla="*/ 693526 h 1696335"/>
                <a:gd name="connsiteX90" fmla="*/ 1614961 w 1920955"/>
                <a:gd name="connsiteY90" fmla="*/ 550651 h 1696335"/>
                <a:gd name="connsiteX91" fmla="*/ 1610199 w 1920955"/>
                <a:gd name="connsiteY91" fmla="*/ 412538 h 1696335"/>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10149 w 1920955"/>
                <a:gd name="connsiteY59" fmla="*/ 1617451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08789 w 1920955"/>
                <a:gd name="connsiteY61" fmla="*/ 1594278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11230 w 1920955"/>
                <a:gd name="connsiteY61" fmla="*/ 1681082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48261 w 1920955"/>
                <a:gd name="connsiteY63" fmla="*/ 1626976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68155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8868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505358 w 1920955"/>
                <a:gd name="connsiteY66" fmla="*/ 164843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21378 w 1920955"/>
                <a:gd name="connsiteY71" fmla="*/ 1402701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03851 w 1920955"/>
                <a:gd name="connsiteY72" fmla="*/ 1369114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28257 w 1920955"/>
                <a:gd name="connsiteY72" fmla="*/ 1328265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28257 w 1920409"/>
                <a:gd name="connsiteY72" fmla="*/ 1328265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650"/>
                <a:gd name="connsiteY0" fmla="*/ 412538 h 1691232"/>
                <a:gd name="connsiteX1" fmla="*/ 1567336 w 1920650"/>
                <a:gd name="connsiteY1" fmla="*/ 369676 h 1691232"/>
                <a:gd name="connsiteX2" fmla="*/ 1467324 w 1920650"/>
                <a:gd name="connsiteY2" fmla="*/ 345863 h 1691232"/>
                <a:gd name="connsiteX3" fmla="*/ 1419699 w 1920650"/>
                <a:gd name="connsiteY3" fmla="*/ 317288 h 1691232"/>
                <a:gd name="connsiteX4" fmla="*/ 1367311 w 1920650"/>
                <a:gd name="connsiteY4" fmla="*/ 160126 h 1691232"/>
                <a:gd name="connsiteX5" fmla="*/ 1338736 w 1920650"/>
                <a:gd name="connsiteY5" fmla="*/ 12488 h 1691232"/>
                <a:gd name="connsiteX6" fmla="*/ 1267299 w 1920650"/>
                <a:gd name="connsiteY6" fmla="*/ 12488 h 1691232"/>
                <a:gd name="connsiteX7" fmla="*/ 1214911 w 1920650"/>
                <a:gd name="connsiteY7" fmla="*/ 50588 h 1691232"/>
                <a:gd name="connsiteX8" fmla="*/ 1214911 w 1920650"/>
                <a:gd name="connsiteY8" fmla="*/ 155363 h 1691232"/>
                <a:gd name="connsiteX9" fmla="*/ 1186336 w 1920650"/>
                <a:gd name="connsiteY9" fmla="*/ 183938 h 1691232"/>
                <a:gd name="connsiteX10" fmla="*/ 1176811 w 1920650"/>
                <a:gd name="connsiteY10" fmla="*/ 255376 h 1691232"/>
                <a:gd name="connsiteX11" fmla="*/ 1114899 w 1920650"/>
                <a:gd name="connsiteY11" fmla="*/ 298238 h 1691232"/>
                <a:gd name="connsiteX12" fmla="*/ 1005361 w 1920650"/>
                <a:gd name="connsiteY12" fmla="*/ 312526 h 1691232"/>
                <a:gd name="connsiteX13" fmla="*/ 962499 w 1920650"/>
                <a:gd name="connsiteY13" fmla="*/ 355388 h 1691232"/>
                <a:gd name="connsiteX14" fmla="*/ 838674 w 1920650"/>
                <a:gd name="connsiteY14" fmla="*/ 355388 h 1691232"/>
                <a:gd name="connsiteX15" fmla="*/ 781524 w 1920650"/>
                <a:gd name="connsiteY15" fmla="*/ 426826 h 1691232"/>
                <a:gd name="connsiteX16" fmla="*/ 781524 w 1920650"/>
                <a:gd name="connsiteY16" fmla="*/ 460163 h 1691232"/>
                <a:gd name="connsiteX17" fmla="*/ 743424 w 1920650"/>
                <a:gd name="connsiteY17" fmla="*/ 483976 h 1691232"/>
                <a:gd name="connsiteX18" fmla="*/ 671986 w 1920650"/>
                <a:gd name="connsiteY18" fmla="*/ 417301 h 1691232"/>
                <a:gd name="connsiteX19" fmla="*/ 519586 w 1920650"/>
                <a:gd name="connsiteY19" fmla="*/ 412538 h 1691232"/>
                <a:gd name="connsiteX20" fmla="*/ 457674 w 1920650"/>
                <a:gd name="connsiteY20" fmla="*/ 431588 h 1691232"/>
                <a:gd name="connsiteX21" fmla="*/ 419574 w 1920650"/>
                <a:gd name="connsiteY21" fmla="*/ 417301 h 1691232"/>
                <a:gd name="connsiteX22" fmla="*/ 400524 w 1920650"/>
                <a:gd name="connsiteY22" fmla="*/ 355388 h 1691232"/>
                <a:gd name="connsiteX23" fmla="*/ 333849 w 1920650"/>
                <a:gd name="connsiteY23" fmla="*/ 303001 h 1691232"/>
                <a:gd name="connsiteX24" fmla="*/ 286224 w 1920650"/>
                <a:gd name="connsiteY24" fmla="*/ 236326 h 1691232"/>
                <a:gd name="connsiteX25" fmla="*/ 143349 w 1920650"/>
                <a:gd name="connsiteY25" fmla="*/ 255376 h 1691232"/>
                <a:gd name="connsiteX26" fmla="*/ 124299 w 1920650"/>
                <a:gd name="connsiteY26" fmla="*/ 331576 h 1691232"/>
                <a:gd name="connsiteX27" fmla="*/ 110011 w 1920650"/>
                <a:gd name="connsiteY27" fmla="*/ 364913 h 1691232"/>
                <a:gd name="connsiteX28" fmla="*/ 133824 w 1920650"/>
                <a:gd name="connsiteY28" fmla="*/ 412538 h 1691232"/>
                <a:gd name="connsiteX29" fmla="*/ 81436 w 1920650"/>
                <a:gd name="connsiteY29" fmla="*/ 450638 h 1691232"/>
                <a:gd name="connsiteX30" fmla="*/ 33811 w 1920650"/>
                <a:gd name="connsiteY30" fmla="*/ 445876 h 1691232"/>
                <a:gd name="connsiteX31" fmla="*/ 33811 w 1920650"/>
                <a:gd name="connsiteY31" fmla="*/ 517313 h 1691232"/>
                <a:gd name="connsiteX32" fmla="*/ 474 w 1920650"/>
                <a:gd name="connsiteY32" fmla="*/ 622088 h 1691232"/>
                <a:gd name="connsiteX33" fmla="*/ 62386 w 1920650"/>
                <a:gd name="connsiteY33" fmla="*/ 698288 h 1691232"/>
                <a:gd name="connsiteX34" fmla="*/ 111977 w 1920650"/>
                <a:gd name="connsiteY34" fmla="*/ 678550 h 1691232"/>
                <a:gd name="connsiteX35" fmla="*/ 112334 w 1920650"/>
                <a:gd name="connsiteY35" fmla="*/ 748809 h 1691232"/>
                <a:gd name="connsiteX36" fmla="*/ 167161 w 1920650"/>
                <a:gd name="connsiteY36" fmla="*/ 779251 h 1691232"/>
                <a:gd name="connsiteX37" fmla="*/ 236159 w 1920650"/>
                <a:gd name="connsiteY37" fmla="*/ 789463 h 1691232"/>
                <a:gd name="connsiteX38" fmla="*/ 271462 w 1920650"/>
                <a:gd name="connsiteY38" fmla="*/ 845434 h 1691232"/>
                <a:gd name="connsiteX39" fmla="*/ 270869 w 1920650"/>
                <a:gd name="connsiteY39" fmla="*/ 890506 h 1691232"/>
                <a:gd name="connsiteX40" fmla="*/ 295393 w 1920650"/>
                <a:gd name="connsiteY40" fmla="*/ 929981 h 1691232"/>
                <a:gd name="connsiteX41" fmla="*/ 341051 w 1920650"/>
                <a:gd name="connsiteY41" fmla="*/ 968573 h 1691232"/>
                <a:gd name="connsiteX42" fmla="*/ 426184 w 1920650"/>
                <a:gd name="connsiteY42" fmla="*/ 1022825 h 1691232"/>
                <a:gd name="connsiteX43" fmla="*/ 461961 w 1920650"/>
                <a:gd name="connsiteY43" fmla="*/ 1093918 h 1691232"/>
                <a:gd name="connsiteX44" fmla="*/ 441064 w 1920650"/>
                <a:gd name="connsiteY44" fmla="*/ 1163491 h 1691232"/>
                <a:gd name="connsiteX45" fmla="*/ 519111 w 1920650"/>
                <a:gd name="connsiteY45" fmla="*/ 1219954 h 1691232"/>
                <a:gd name="connsiteX46" fmla="*/ 591143 w 1920650"/>
                <a:gd name="connsiteY46" fmla="*/ 1252948 h 1691232"/>
                <a:gd name="connsiteX47" fmla="*/ 571974 w 1920650"/>
                <a:gd name="connsiteY47" fmla="*/ 1312651 h 1691232"/>
                <a:gd name="connsiteX48" fmla="*/ 662461 w 1920650"/>
                <a:gd name="connsiteY48" fmla="*/ 1465051 h 1691232"/>
                <a:gd name="connsiteX49" fmla="*/ 755271 w 1920650"/>
                <a:gd name="connsiteY49" fmla="*/ 1538205 h 1691232"/>
                <a:gd name="connsiteX50" fmla="*/ 805336 w 1920650"/>
                <a:gd name="connsiteY50" fmla="*/ 1488863 h 1691232"/>
                <a:gd name="connsiteX51" fmla="*/ 869926 w 1920650"/>
                <a:gd name="connsiteY51" fmla="*/ 1516260 h 1691232"/>
                <a:gd name="connsiteX52" fmla="*/ 924399 w 1920650"/>
                <a:gd name="connsiteY52" fmla="*/ 1484101 h 1691232"/>
                <a:gd name="connsiteX53" fmla="*/ 941246 w 1920650"/>
                <a:gd name="connsiteY53" fmla="*/ 1441925 h 1691232"/>
                <a:gd name="connsiteX54" fmla="*/ 1005123 w 1920650"/>
                <a:gd name="connsiteY54" fmla="*/ 1528337 h 1691232"/>
                <a:gd name="connsiteX55" fmla="*/ 1050190 w 1920650"/>
                <a:gd name="connsiteY55" fmla="*/ 1599431 h 1691232"/>
                <a:gd name="connsiteX56" fmla="*/ 1120136 w 1920650"/>
                <a:gd name="connsiteY56" fmla="*/ 1690950 h 1691232"/>
                <a:gd name="connsiteX57" fmla="*/ 1151034 w 1920650"/>
                <a:gd name="connsiteY57" fmla="*/ 1627859 h 1691232"/>
                <a:gd name="connsiteX58" fmla="*/ 1181693 w 1920650"/>
                <a:gd name="connsiteY58" fmla="*/ 1621379 h 1691232"/>
                <a:gd name="connsiteX59" fmla="*/ 1224792 w 1920650"/>
                <a:gd name="connsiteY59" fmla="*/ 1650642 h 1691232"/>
                <a:gd name="connsiteX60" fmla="*/ 1258367 w 1920650"/>
                <a:gd name="connsiteY60" fmla="*/ 1609988 h 1691232"/>
                <a:gd name="connsiteX61" fmla="*/ 1277188 w 1920650"/>
                <a:gd name="connsiteY61" fmla="*/ 1614605 h 1691232"/>
                <a:gd name="connsiteX62" fmla="*/ 1311230 w 1920650"/>
                <a:gd name="connsiteY62" fmla="*/ 1681082 h 1691232"/>
                <a:gd name="connsiteX63" fmla="*/ 1367786 w 1920650"/>
                <a:gd name="connsiteY63" fmla="*/ 1657613 h 1691232"/>
                <a:gd name="connsiteX64" fmla="*/ 1419818 w 1920650"/>
                <a:gd name="connsiteY64" fmla="*/ 1601492 h 1691232"/>
                <a:gd name="connsiteX65" fmla="*/ 1470595 w 1920650"/>
                <a:gd name="connsiteY65" fmla="*/ 1584949 h 1691232"/>
                <a:gd name="connsiteX66" fmla="*/ 1488274 w 1920650"/>
                <a:gd name="connsiteY66" fmla="*/ 1640771 h 1691232"/>
                <a:gd name="connsiteX67" fmla="*/ 1558169 w 1920650"/>
                <a:gd name="connsiteY67" fmla="*/ 1615093 h 1691232"/>
                <a:gd name="connsiteX68" fmla="*/ 1588947 w 1920650"/>
                <a:gd name="connsiteY68" fmla="*/ 1528337 h 1691232"/>
                <a:gd name="connsiteX69" fmla="*/ 1670383 w 1920650"/>
                <a:gd name="connsiteY69" fmla="*/ 1438195 h 1691232"/>
                <a:gd name="connsiteX70" fmla="*/ 1714974 w 1920650"/>
                <a:gd name="connsiteY70" fmla="*/ 1407065 h 1691232"/>
                <a:gd name="connsiteX71" fmla="*/ 1743343 w 1920650"/>
                <a:gd name="connsiteY71" fmla="*/ 1410360 h 1691232"/>
                <a:gd name="connsiteX72" fmla="*/ 1833138 w 1920650"/>
                <a:gd name="connsiteY72" fmla="*/ 1402304 h 1691232"/>
                <a:gd name="connsiteX73" fmla="*/ 1816054 w 1920650"/>
                <a:gd name="connsiteY73" fmla="*/ 1453316 h 1691232"/>
                <a:gd name="connsiteX74" fmla="*/ 1886424 w 1920650"/>
                <a:gd name="connsiteY74" fmla="*/ 1446001 h 1691232"/>
                <a:gd name="connsiteX75" fmla="*/ 1919761 w 1920650"/>
                <a:gd name="connsiteY75" fmla="*/ 1441238 h 1691232"/>
                <a:gd name="connsiteX76" fmla="*/ 1853086 w 1920650"/>
                <a:gd name="connsiteY76" fmla="*/ 1398376 h 1691232"/>
                <a:gd name="connsiteX77" fmla="*/ 1853086 w 1920650"/>
                <a:gd name="connsiteY77" fmla="*/ 1303126 h 1691232"/>
                <a:gd name="connsiteX78" fmla="*/ 1853086 w 1920650"/>
                <a:gd name="connsiteY78" fmla="*/ 1245976 h 1691232"/>
                <a:gd name="connsiteX79" fmla="*/ 1810224 w 1920650"/>
                <a:gd name="connsiteY79" fmla="*/ 1236451 h 1691232"/>
                <a:gd name="connsiteX80" fmla="*/ 1734024 w 1920650"/>
                <a:gd name="connsiteY80" fmla="*/ 1155488 h 1691232"/>
                <a:gd name="connsiteX81" fmla="*/ 1695924 w 1920650"/>
                <a:gd name="connsiteY81" fmla="*/ 974513 h 1691232"/>
                <a:gd name="connsiteX82" fmla="*/ 1643536 w 1920650"/>
                <a:gd name="connsiteY82" fmla="*/ 941176 h 1691232"/>
                <a:gd name="connsiteX83" fmla="*/ 1605436 w 1920650"/>
                <a:gd name="connsiteY83" fmla="*/ 884026 h 1691232"/>
                <a:gd name="connsiteX84" fmla="*/ 1557811 w 1920650"/>
                <a:gd name="connsiteY84" fmla="*/ 836401 h 1691232"/>
                <a:gd name="connsiteX85" fmla="*/ 1505424 w 1920650"/>
                <a:gd name="connsiteY85" fmla="*/ 817351 h 1691232"/>
                <a:gd name="connsiteX86" fmla="*/ 1453036 w 1920650"/>
                <a:gd name="connsiteY86" fmla="*/ 812588 h 1691232"/>
                <a:gd name="connsiteX87" fmla="*/ 1510186 w 1920650"/>
                <a:gd name="connsiteY87" fmla="*/ 779251 h 1691232"/>
                <a:gd name="connsiteX88" fmla="*/ 1476849 w 1920650"/>
                <a:gd name="connsiteY88" fmla="*/ 745913 h 1691232"/>
                <a:gd name="connsiteX89" fmla="*/ 1481611 w 1920650"/>
                <a:gd name="connsiteY89" fmla="*/ 722101 h 1691232"/>
                <a:gd name="connsiteX90" fmla="*/ 1572099 w 1920650"/>
                <a:gd name="connsiteY90" fmla="*/ 760201 h 1691232"/>
                <a:gd name="connsiteX91" fmla="*/ 1624486 w 1920650"/>
                <a:gd name="connsiteY91" fmla="*/ 693526 h 1691232"/>
                <a:gd name="connsiteX92" fmla="*/ 1614961 w 1920650"/>
                <a:gd name="connsiteY92" fmla="*/ 550651 h 1691232"/>
                <a:gd name="connsiteX93" fmla="*/ 1610199 w 1920650"/>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33138 w 1920031"/>
                <a:gd name="connsiteY72" fmla="*/ 1402304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20935 w 1920031"/>
                <a:gd name="connsiteY72" fmla="*/ 1399752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880151"/>
                <a:gd name="connsiteY0" fmla="*/ 412538 h 1691232"/>
                <a:gd name="connsiteX1" fmla="*/ 1567336 w 1880151"/>
                <a:gd name="connsiteY1" fmla="*/ 369676 h 1691232"/>
                <a:gd name="connsiteX2" fmla="*/ 1467324 w 1880151"/>
                <a:gd name="connsiteY2" fmla="*/ 345863 h 1691232"/>
                <a:gd name="connsiteX3" fmla="*/ 1419699 w 1880151"/>
                <a:gd name="connsiteY3" fmla="*/ 317288 h 1691232"/>
                <a:gd name="connsiteX4" fmla="*/ 1367311 w 1880151"/>
                <a:gd name="connsiteY4" fmla="*/ 160126 h 1691232"/>
                <a:gd name="connsiteX5" fmla="*/ 1338736 w 1880151"/>
                <a:gd name="connsiteY5" fmla="*/ 12488 h 1691232"/>
                <a:gd name="connsiteX6" fmla="*/ 1267299 w 1880151"/>
                <a:gd name="connsiteY6" fmla="*/ 12488 h 1691232"/>
                <a:gd name="connsiteX7" fmla="*/ 1214911 w 1880151"/>
                <a:gd name="connsiteY7" fmla="*/ 50588 h 1691232"/>
                <a:gd name="connsiteX8" fmla="*/ 1214911 w 1880151"/>
                <a:gd name="connsiteY8" fmla="*/ 155363 h 1691232"/>
                <a:gd name="connsiteX9" fmla="*/ 1186336 w 1880151"/>
                <a:gd name="connsiteY9" fmla="*/ 183938 h 1691232"/>
                <a:gd name="connsiteX10" fmla="*/ 1176811 w 1880151"/>
                <a:gd name="connsiteY10" fmla="*/ 255376 h 1691232"/>
                <a:gd name="connsiteX11" fmla="*/ 1114899 w 1880151"/>
                <a:gd name="connsiteY11" fmla="*/ 298238 h 1691232"/>
                <a:gd name="connsiteX12" fmla="*/ 1005361 w 1880151"/>
                <a:gd name="connsiteY12" fmla="*/ 312526 h 1691232"/>
                <a:gd name="connsiteX13" fmla="*/ 962499 w 1880151"/>
                <a:gd name="connsiteY13" fmla="*/ 355388 h 1691232"/>
                <a:gd name="connsiteX14" fmla="*/ 838674 w 1880151"/>
                <a:gd name="connsiteY14" fmla="*/ 355388 h 1691232"/>
                <a:gd name="connsiteX15" fmla="*/ 781524 w 1880151"/>
                <a:gd name="connsiteY15" fmla="*/ 426826 h 1691232"/>
                <a:gd name="connsiteX16" fmla="*/ 781524 w 1880151"/>
                <a:gd name="connsiteY16" fmla="*/ 460163 h 1691232"/>
                <a:gd name="connsiteX17" fmla="*/ 743424 w 1880151"/>
                <a:gd name="connsiteY17" fmla="*/ 483976 h 1691232"/>
                <a:gd name="connsiteX18" fmla="*/ 671986 w 1880151"/>
                <a:gd name="connsiteY18" fmla="*/ 417301 h 1691232"/>
                <a:gd name="connsiteX19" fmla="*/ 519586 w 1880151"/>
                <a:gd name="connsiteY19" fmla="*/ 412538 h 1691232"/>
                <a:gd name="connsiteX20" fmla="*/ 457674 w 1880151"/>
                <a:gd name="connsiteY20" fmla="*/ 431588 h 1691232"/>
                <a:gd name="connsiteX21" fmla="*/ 419574 w 1880151"/>
                <a:gd name="connsiteY21" fmla="*/ 417301 h 1691232"/>
                <a:gd name="connsiteX22" fmla="*/ 400524 w 1880151"/>
                <a:gd name="connsiteY22" fmla="*/ 355388 h 1691232"/>
                <a:gd name="connsiteX23" fmla="*/ 333849 w 1880151"/>
                <a:gd name="connsiteY23" fmla="*/ 303001 h 1691232"/>
                <a:gd name="connsiteX24" fmla="*/ 286224 w 1880151"/>
                <a:gd name="connsiteY24" fmla="*/ 236326 h 1691232"/>
                <a:gd name="connsiteX25" fmla="*/ 143349 w 1880151"/>
                <a:gd name="connsiteY25" fmla="*/ 255376 h 1691232"/>
                <a:gd name="connsiteX26" fmla="*/ 124299 w 1880151"/>
                <a:gd name="connsiteY26" fmla="*/ 331576 h 1691232"/>
                <a:gd name="connsiteX27" fmla="*/ 110011 w 1880151"/>
                <a:gd name="connsiteY27" fmla="*/ 364913 h 1691232"/>
                <a:gd name="connsiteX28" fmla="*/ 133824 w 1880151"/>
                <a:gd name="connsiteY28" fmla="*/ 412538 h 1691232"/>
                <a:gd name="connsiteX29" fmla="*/ 81436 w 1880151"/>
                <a:gd name="connsiteY29" fmla="*/ 450638 h 1691232"/>
                <a:gd name="connsiteX30" fmla="*/ 33811 w 1880151"/>
                <a:gd name="connsiteY30" fmla="*/ 445876 h 1691232"/>
                <a:gd name="connsiteX31" fmla="*/ 33811 w 1880151"/>
                <a:gd name="connsiteY31" fmla="*/ 517313 h 1691232"/>
                <a:gd name="connsiteX32" fmla="*/ 474 w 1880151"/>
                <a:gd name="connsiteY32" fmla="*/ 622088 h 1691232"/>
                <a:gd name="connsiteX33" fmla="*/ 62386 w 1880151"/>
                <a:gd name="connsiteY33" fmla="*/ 698288 h 1691232"/>
                <a:gd name="connsiteX34" fmla="*/ 111977 w 1880151"/>
                <a:gd name="connsiteY34" fmla="*/ 678550 h 1691232"/>
                <a:gd name="connsiteX35" fmla="*/ 112334 w 1880151"/>
                <a:gd name="connsiteY35" fmla="*/ 748809 h 1691232"/>
                <a:gd name="connsiteX36" fmla="*/ 167161 w 1880151"/>
                <a:gd name="connsiteY36" fmla="*/ 779251 h 1691232"/>
                <a:gd name="connsiteX37" fmla="*/ 236159 w 1880151"/>
                <a:gd name="connsiteY37" fmla="*/ 789463 h 1691232"/>
                <a:gd name="connsiteX38" fmla="*/ 271462 w 1880151"/>
                <a:gd name="connsiteY38" fmla="*/ 845434 h 1691232"/>
                <a:gd name="connsiteX39" fmla="*/ 270869 w 1880151"/>
                <a:gd name="connsiteY39" fmla="*/ 890506 h 1691232"/>
                <a:gd name="connsiteX40" fmla="*/ 295393 w 1880151"/>
                <a:gd name="connsiteY40" fmla="*/ 929981 h 1691232"/>
                <a:gd name="connsiteX41" fmla="*/ 341051 w 1880151"/>
                <a:gd name="connsiteY41" fmla="*/ 968573 h 1691232"/>
                <a:gd name="connsiteX42" fmla="*/ 426184 w 1880151"/>
                <a:gd name="connsiteY42" fmla="*/ 1022825 h 1691232"/>
                <a:gd name="connsiteX43" fmla="*/ 461961 w 1880151"/>
                <a:gd name="connsiteY43" fmla="*/ 1093918 h 1691232"/>
                <a:gd name="connsiteX44" fmla="*/ 441064 w 1880151"/>
                <a:gd name="connsiteY44" fmla="*/ 1163491 h 1691232"/>
                <a:gd name="connsiteX45" fmla="*/ 519111 w 1880151"/>
                <a:gd name="connsiteY45" fmla="*/ 1219954 h 1691232"/>
                <a:gd name="connsiteX46" fmla="*/ 591143 w 1880151"/>
                <a:gd name="connsiteY46" fmla="*/ 1252948 h 1691232"/>
                <a:gd name="connsiteX47" fmla="*/ 571974 w 1880151"/>
                <a:gd name="connsiteY47" fmla="*/ 1312651 h 1691232"/>
                <a:gd name="connsiteX48" fmla="*/ 662461 w 1880151"/>
                <a:gd name="connsiteY48" fmla="*/ 1465051 h 1691232"/>
                <a:gd name="connsiteX49" fmla="*/ 755271 w 1880151"/>
                <a:gd name="connsiteY49" fmla="*/ 1538205 h 1691232"/>
                <a:gd name="connsiteX50" fmla="*/ 805336 w 1880151"/>
                <a:gd name="connsiteY50" fmla="*/ 1488863 h 1691232"/>
                <a:gd name="connsiteX51" fmla="*/ 869926 w 1880151"/>
                <a:gd name="connsiteY51" fmla="*/ 1516260 h 1691232"/>
                <a:gd name="connsiteX52" fmla="*/ 924399 w 1880151"/>
                <a:gd name="connsiteY52" fmla="*/ 1484101 h 1691232"/>
                <a:gd name="connsiteX53" fmla="*/ 941246 w 1880151"/>
                <a:gd name="connsiteY53" fmla="*/ 1441925 h 1691232"/>
                <a:gd name="connsiteX54" fmla="*/ 1005123 w 1880151"/>
                <a:gd name="connsiteY54" fmla="*/ 1528337 h 1691232"/>
                <a:gd name="connsiteX55" fmla="*/ 1050190 w 1880151"/>
                <a:gd name="connsiteY55" fmla="*/ 1599431 h 1691232"/>
                <a:gd name="connsiteX56" fmla="*/ 1120136 w 1880151"/>
                <a:gd name="connsiteY56" fmla="*/ 1690950 h 1691232"/>
                <a:gd name="connsiteX57" fmla="*/ 1151034 w 1880151"/>
                <a:gd name="connsiteY57" fmla="*/ 1627859 h 1691232"/>
                <a:gd name="connsiteX58" fmla="*/ 1181693 w 1880151"/>
                <a:gd name="connsiteY58" fmla="*/ 1621379 h 1691232"/>
                <a:gd name="connsiteX59" fmla="*/ 1224792 w 1880151"/>
                <a:gd name="connsiteY59" fmla="*/ 1650642 h 1691232"/>
                <a:gd name="connsiteX60" fmla="*/ 1258367 w 1880151"/>
                <a:gd name="connsiteY60" fmla="*/ 1609988 h 1691232"/>
                <a:gd name="connsiteX61" fmla="*/ 1277188 w 1880151"/>
                <a:gd name="connsiteY61" fmla="*/ 1614605 h 1691232"/>
                <a:gd name="connsiteX62" fmla="*/ 1311230 w 1880151"/>
                <a:gd name="connsiteY62" fmla="*/ 1681082 h 1691232"/>
                <a:gd name="connsiteX63" fmla="*/ 1367786 w 1880151"/>
                <a:gd name="connsiteY63" fmla="*/ 1657613 h 1691232"/>
                <a:gd name="connsiteX64" fmla="*/ 1419818 w 1880151"/>
                <a:gd name="connsiteY64" fmla="*/ 1601492 h 1691232"/>
                <a:gd name="connsiteX65" fmla="*/ 1470595 w 1880151"/>
                <a:gd name="connsiteY65" fmla="*/ 1584949 h 1691232"/>
                <a:gd name="connsiteX66" fmla="*/ 1488274 w 1880151"/>
                <a:gd name="connsiteY66" fmla="*/ 1640771 h 1691232"/>
                <a:gd name="connsiteX67" fmla="*/ 1558169 w 1880151"/>
                <a:gd name="connsiteY67" fmla="*/ 1615093 h 1691232"/>
                <a:gd name="connsiteX68" fmla="*/ 1588947 w 1880151"/>
                <a:gd name="connsiteY68" fmla="*/ 1528337 h 1691232"/>
                <a:gd name="connsiteX69" fmla="*/ 1670383 w 1880151"/>
                <a:gd name="connsiteY69" fmla="*/ 1438195 h 1691232"/>
                <a:gd name="connsiteX70" fmla="*/ 1714974 w 1880151"/>
                <a:gd name="connsiteY70" fmla="*/ 1407065 h 1691232"/>
                <a:gd name="connsiteX71" fmla="*/ 1743343 w 1880151"/>
                <a:gd name="connsiteY71" fmla="*/ 1410360 h 1691232"/>
                <a:gd name="connsiteX72" fmla="*/ 1820935 w 1880151"/>
                <a:gd name="connsiteY72" fmla="*/ 1399752 h 1691232"/>
                <a:gd name="connsiteX73" fmla="*/ 1816054 w 1880151"/>
                <a:gd name="connsiteY73" fmla="*/ 1453316 h 1691232"/>
                <a:gd name="connsiteX74" fmla="*/ 1874221 w 1880151"/>
                <a:gd name="connsiteY74" fmla="*/ 1476637 h 1691232"/>
                <a:gd name="connsiteX75" fmla="*/ 1875830 w 1880151"/>
                <a:gd name="connsiteY75" fmla="*/ 1451451 h 1691232"/>
                <a:gd name="connsiteX76" fmla="*/ 1853086 w 1880151"/>
                <a:gd name="connsiteY76" fmla="*/ 1398376 h 1691232"/>
                <a:gd name="connsiteX77" fmla="*/ 1853086 w 1880151"/>
                <a:gd name="connsiteY77" fmla="*/ 1303126 h 1691232"/>
                <a:gd name="connsiteX78" fmla="*/ 1853086 w 1880151"/>
                <a:gd name="connsiteY78" fmla="*/ 1245976 h 1691232"/>
                <a:gd name="connsiteX79" fmla="*/ 1810224 w 1880151"/>
                <a:gd name="connsiteY79" fmla="*/ 1236451 h 1691232"/>
                <a:gd name="connsiteX80" fmla="*/ 1734024 w 1880151"/>
                <a:gd name="connsiteY80" fmla="*/ 1155488 h 1691232"/>
                <a:gd name="connsiteX81" fmla="*/ 1695924 w 1880151"/>
                <a:gd name="connsiteY81" fmla="*/ 974513 h 1691232"/>
                <a:gd name="connsiteX82" fmla="*/ 1643536 w 1880151"/>
                <a:gd name="connsiteY82" fmla="*/ 941176 h 1691232"/>
                <a:gd name="connsiteX83" fmla="*/ 1605436 w 1880151"/>
                <a:gd name="connsiteY83" fmla="*/ 884026 h 1691232"/>
                <a:gd name="connsiteX84" fmla="*/ 1557811 w 1880151"/>
                <a:gd name="connsiteY84" fmla="*/ 836401 h 1691232"/>
                <a:gd name="connsiteX85" fmla="*/ 1505424 w 1880151"/>
                <a:gd name="connsiteY85" fmla="*/ 817351 h 1691232"/>
                <a:gd name="connsiteX86" fmla="*/ 1453036 w 1880151"/>
                <a:gd name="connsiteY86" fmla="*/ 812588 h 1691232"/>
                <a:gd name="connsiteX87" fmla="*/ 1510186 w 1880151"/>
                <a:gd name="connsiteY87" fmla="*/ 779251 h 1691232"/>
                <a:gd name="connsiteX88" fmla="*/ 1476849 w 1880151"/>
                <a:gd name="connsiteY88" fmla="*/ 745913 h 1691232"/>
                <a:gd name="connsiteX89" fmla="*/ 1481611 w 1880151"/>
                <a:gd name="connsiteY89" fmla="*/ 722101 h 1691232"/>
                <a:gd name="connsiteX90" fmla="*/ 1572099 w 1880151"/>
                <a:gd name="connsiteY90" fmla="*/ 760201 h 1691232"/>
                <a:gd name="connsiteX91" fmla="*/ 1624486 w 1880151"/>
                <a:gd name="connsiteY91" fmla="*/ 693526 h 1691232"/>
                <a:gd name="connsiteX92" fmla="*/ 1614961 w 1880151"/>
                <a:gd name="connsiteY92" fmla="*/ 550651 h 1691232"/>
                <a:gd name="connsiteX93" fmla="*/ 1610199 w 1880151"/>
                <a:gd name="connsiteY93" fmla="*/ 412538 h 1691232"/>
                <a:gd name="connsiteX0" fmla="*/ 1610199 w 1874950"/>
                <a:gd name="connsiteY0" fmla="*/ 412538 h 1691232"/>
                <a:gd name="connsiteX1" fmla="*/ 1567336 w 1874950"/>
                <a:gd name="connsiteY1" fmla="*/ 369676 h 1691232"/>
                <a:gd name="connsiteX2" fmla="*/ 1467324 w 1874950"/>
                <a:gd name="connsiteY2" fmla="*/ 345863 h 1691232"/>
                <a:gd name="connsiteX3" fmla="*/ 1419699 w 1874950"/>
                <a:gd name="connsiteY3" fmla="*/ 317288 h 1691232"/>
                <a:gd name="connsiteX4" fmla="*/ 1367311 w 1874950"/>
                <a:gd name="connsiteY4" fmla="*/ 160126 h 1691232"/>
                <a:gd name="connsiteX5" fmla="*/ 1338736 w 1874950"/>
                <a:gd name="connsiteY5" fmla="*/ 12488 h 1691232"/>
                <a:gd name="connsiteX6" fmla="*/ 1267299 w 1874950"/>
                <a:gd name="connsiteY6" fmla="*/ 12488 h 1691232"/>
                <a:gd name="connsiteX7" fmla="*/ 1214911 w 1874950"/>
                <a:gd name="connsiteY7" fmla="*/ 50588 h 1691232"/>
                <a:gd name="connsiteX8" fmla="*/ 1214911 w 1874950"/>
                <a:gd name="connsiteY8" fmla="*/ 155363 h 1691232"/>
                <a:gd name="connsiteX9" fmla="*/ 1186336 w 1874950"/>
                <a:gd name="connsiteY9" fmla="*/ 183938 h 1691232"/>
                <a:gd name="connsiteX10" fmla="*/ 1176811 w 1874950"/>
                <a:gd name="connsiteY10" fmla="*/ 255376 h 1691232"/>
                <a:gd name="connsiteX11" fmla="*/ 1114899 w 1874950"/>
                <a:gd name="connsiteY11" fmla="*/ 298238 h 1691232"/>
                <a:gd name="connsiteX12" fmla="*/ 1005361 w 1874950"/>
                <a:gd name="connsiteY12" fmla="*/ 312526 h 1691232"/>
                <a:gd name="connsiteX13" fmla="*/ 962499 w 1874950"/>
                <a:gd name="connsiteY13" fmla="*/ 355388 h 1691232"/>
                <a:gd name="connsiteX14" fmla="*/ 838674 w 1874950"/>
                <a:gd name="connsiteY14" fmla="*/ 355388 h 1691232"/>
                <a:gd name="connsiteX15" fmla="*/ 781524 w 1874950"/>
                <a:gd name="connsiteY15" fmla="*/ 426826 h 1691232"/>
                <a:gd name="connsiteX16" fmla="*/ 781524 w 1874950"/>
                <a:gd name="connsiteY16" fmla="*/ 460163 h 1691232"/>
                <a:gd name="connsiteX17" fmla="*/ 743424 w 1874950"/>
                <a:gd name="connsiteY17" fmla="*/ 483976 h 1691232"/>
                <a:gd name="connsiteX18" fmla="*/ 671986 w 1874950"/>
                <a:gd name="connsiteY18" fmla="*/ 417301 h 1691232"/>
                <a:gd name="connsiteX19" fmla="*/ 519586 w 1874950"/>
                <a:gd name="connsiteY19" fmla="*/ 412538 h 1691232"/>
                <a:gd name="connsiteX20" fmla="*/ 457674 w 1874950"/>
                <a:gd name="connsiteY20" fmla="*/ 431588 h 1691232"/>
                <a:gd name="connsiteX21" fmla="*/ 419574 w 1874950"/>
                <a:gd name="connsiteY21" fmla="*/ 417301 h 1691232"/>
                <a:gd name="connsiteX22" fmla="*/ 400524 w 1874950"/>
                <a:gd name="connsiteY22" fmla="*/ 355388 h 1691232"/>
                <a:gd name="connsiteX23" fmla="*/ 333849 w 1874950"/>
                <a:gd name="connsiteY23" fmla="*/ 303001 h 1691232"/>
                <a:gd name="connsiteX24" fmla="*/ 286224 w 1874950"/>
                <a:gd name="connsiteY24" fmla="*/ 236326 h 1691232"/>
                <a:gd name="connsiteX25" fmla="*/ 143349 w 1874950"/>
                <a:gd name="connsiteY25" fmla="*/ 255376 h 1691232"/>
                <a:gd name="connsiteX26" fmla="*/ 124299 w 1874950"/>
                <a:gd name="connsiteY26" fmla="*/ 331576 h 1691232"/>
                <a:gd name="connsiteX27" fmla="*/ 110011 w 1874950"/>
                <a:gd name="connsiteY27" fmla="*/ 364913 h 1691232"/>
                <a:gd name="connsiteX28" fmla="*/ 133824 w 1874950"/>
                <a:gd name="connsiteY28" fmla="*/ 412538 h 1691232"/>
                <a:gd name="connsiteX29" fmla="*/ 81436 w 1874950"/>
                <a:gd name="connsiteY29" fmla="*/ 450638 h 1691232"/>
                <a:gd name="connsiteX30" fmla="*/ 33811 w 1874950"/>
                <a:gd name="connsiteY30" fmla="*/ 445876 h 1691232"/>
                <a:gd name="connsiteX31" fmla="*/ 33811 w 1874950"/>
                <a:gd name="connsiteY31" fmla="*/ 517313 h 1691232"/>
                <a:gd name="connsiteX32" fmla="*/ 474 w 1874950"/>
                <a:gd name="connsiteY32" fmla="*/ 622088 h 1691232"/>
                <a:gd name="connsiteX33" fmla="*/ 62386 w 1874950"/>
                <a:gd name="connsiteY33" fmla="*/ 698288 h 1691232"/>
                <a:gd name="connsiteX34" fmla="*/ 111977 w 1874950"/>
                <a:gd name="connsiteY34" fmla="*/ 678550 h 1691232"/>
                <a:gd name="connsiteX35" fmla="*/ 112334 w 1874950"/>
                <a:gd name="connsiteY35" fmla="*/ 748809 h 1691232"/>
                <a:gd name="connsiteX36" fmla="*/ 167161 w 1874950"/>
                <a:gd name="connsiteY36" fmla="*/ 779251 h 1691232"/>
                <a:gd name="connsiteX37" fmla="*/ 236159 w 1874950"/>
                <a:gd name="connsiteY37" fmla="*/ 789463 h 1691232"/>
                <a:gd name="connsiteX38" fmla="*/ 271462 w 1874950"/>
                <a:gd name="connsiteY38" fmla="*/ 845434 h 1691232"/>
                <a:gd name="connsiteX39" fmla="*/ 270869 w 1874950"/>
                <a:gd name="connsiteY39" fmla="*/ 890506 h 1691232"/>
                <a:gd name="connsiteX40" fmla="*/ 295393 w 1874950"/>
                <a:gd name="connsiteY40" fmla="*/ 929981 h 1691232"/>
                <a:gd name="connsiteX41" fmla="*/ 341051 w 1874950"/>
                <a:gd name="connsiteY41" fmla="*/ 968573 h 1691232"/>
                <a:gd name="connsiteX42" fmla="*/ 426184 w 1874950"/>
                <a:gd name="connsiteY42" fmla="*/ 1022825 h 1691232"/>
                <a:gd name="connsiteX43" fmla="*/ 461961 w 1874950"/>
                <a:gd name="connsiteY43" fmla="*/ 1093918 h 1691232"/>
                <a:gd name="connsiteX44" fmla="*/ 441064 w 1874950"/>
                <a:gd name="connsiteY44" fmla="*/ 1163491 h 1691232"/>
                <a:gd name="connsiteX45" fmla="*/ 519111 w 1874950"/>
                <a:gd name="connsiteY45" fmla="*/ 1219954 h 1691232"/>
                <a:gd name="connsiteX46" fmla="*/ 591143 w 1874950"/>
                <a:gd name="connsiteY46" fmla="*/ 1252948 h 1691232"/>
                <a:gd name="connsiteX47" fmla="*/ 571974 w 1874950"/>
                <a:gd name="connsiteY47" fmla="*/ 1312651 h 1691232"/>
                <a:gd name="connsiteX48" fmla="*/ 662461 w 1874950"/>
                <a:gd name="connsiteY48" fmla="*/ 1465051 h 1691232"/>
                <a:gd name="connsiteX49" fmla="*/ 755271 w 1874950"/>
                <a:gd name="connsiteY49" fmla="*/ 1538205 h 1691232"/>
                <a:gd name="connsiteX50" fmla="*/ 805336 w 1874950"/>
                <a:gd name="connsiteY50" fmla="*/ 1488863 h 1691232"/>
                <a:gd name="connsiteX51" fmla="*/ 869926 w 1874950"/>
                <a:gd name="connsiteY51" fmla="*/ 1516260 h 1691232"/>
                <a:gd name="connsiteX52" fmla="*/ 924399 w 1874950"/>
                <a:gd name="connsiteY52" fmla="*/ 1484101 h 1691232"/>
                <a:gd name="connsiteX53" fmla="*/ 941246 w 1874950"/>
                <a:gd name="connsiteY53" fmla="*/ 1441925 h 1691232"/>
                <a:gd name="connsiteX54" fmla="*/ 1005123 w 1874950"/>
                <a:gd name="connsiteY54" fmla="*/ 1528337 h 1691232"/>
                <a:gd name="connsiteX55" fmla="*/ 1050190 w 1874950"/>
                <a:gd name="connsiteY55" fmla="*/ 1599431 h 1691232"/>
                <a:gd name="connsiteX56" fmla="*/ 1120136 w 1874950"/>
                <a:gd name="connsiteY56" fmla="*/ 1690950 h 1691232"/>
                <a:gd name="connsiteX57" fmla="*/ 1151034 w 1874950"/>
                <a:gd name="connsiteY57" fmla="*/ 1627859 h 1691232"/>
                <a:gd name="connsiteX58" fmla="*/ 1181693 w 1874950"/>
                <a:gd name="connsiteY58" fmla="*/ 1621379 h 1691232"/>
                <a:gd name="connsiteX59" fmla="*/ 1224792 w 1874950"/>
                <a:gd name="connsiteY59" fmla="*/ 1650642 h 1691232"/>
                <a:gd name="connsiteX60" fmla="*/ 1258367 w 1874950"/>
                <a:gd name="connsiteY60" fmla="*/ 1609988 h 1691232"/>
                <a:gd name="connsiteX61" fmla="*/ 1277188 w 1874950"/>
                <a:gd name="connsiteY61" fmla="*/ 1614605 h 1691232"/>
                <a:gd name="connsiteX62" fmla="*/ 1311230 w 1874950"/>
                <a:gd name="connsiteY62" fmla="*/ 1681082 h 1691232"/>
                <a:gd name="connsiteX63" fmla="*/ 1367786 w 1874950"/>
                <a:gd name="connsiteY63" fmla="*/ 1657613 h 1691232"/>
                <a:gd name="connsiteX64" fmla="*/ 1419818 w 1874950"/>
                <a:gd name="connsiteY64" fmla="*/ 1601492 h 1691232"/>
                <a:gd name="connsiteX65" fmla="*/ 1470595 w 1874950"/>
                <a:gd name="connsiteY65" fmla="*/ 1584949 h 1691232"/>
                <a:gd name="connsiteX66" fmla="*/ 1488274 w 1874950"/>
                <a:gd name="connsiteY66" fmla="*/ 1640771 h 1691232"/>
                <a:gd name="connsiteX67" fmla="*/ 1558169 w 1874950"/>
                <a:gd name="connsiteY67" fmla="*/ 1615093 h 1691232"/>
                <a:gd name="connsiteX68" fmla="*/ 1588947 w 1874950"/>
                <a:gd name="connsiteY68" fmla="*/ 1528337 h 1691232"/>
                <a:gd name="connsiteX69" fmla="*/ 1670383 w 1874950"/>
                <a:gd name="connsiteY69" fmla="*/ 1438195 h 1691232"/>
                <a:gd name="connsiteX70" fmla="*/ 1714974 w 1874950"/>
                <a:gd name="connsiteY70" fmla="*/ 1407065 h 1691232"/>
                <a:gd name="connsiteX71" fmla="*/ 1743343 w 1874950"/>
                <a:gd name="connsiteY71" fmla="*/ 1410360 h 1691232"/>
                <a:gd name="connsiteX72" fmla="*/ 1820935 w 1874950"/>
                <a:gd name="connsiteY72" fmla="*/ 1399752 h 1691232"/>
                <a:gd name="connsiteX73" fmla="*/ 1816054 w 1874950"/>
                <a:gd name="connsiteY73" fmla="*/ 1453316 h 1691232"/>
                <a:gd name="connsiteX74" fmla="*/ 1874221 w 1874950"/>
                <a:gd name="connsiteY74" fmla="*/ 1476637 h 1691232"/>
                <a:gd name="connsiteX75" fmla="*/ 1848983 w 1874950"/>
                <a:gd name="connsiteY75" fmla="*/ 1443791 h 1691232"/>
                <a:gd name="connsiteX76" fmla="*/ 1853086 w 1874950"/>
                <a:gd name="connsiteY76" fmla="*/ 1398376 h 1691232"/>
                <a:gd name="connsiteX77" fmla="*/ 1853086 w 1874950"/>
                <a:gd name="connsiteY77" fmla="*/ 1303126 h 1691232"/>
                <a:gd name="connsiteX78" fmla="*/ 1853086 w 1874950"/>
                <a:gd name="connsiteY78" fmla="*/ 1245976 h 1691232"/>
                <a:gd name="connsiteX79" fmla="*/ 1810224 w 1874950"/>
                <a:gd name="connsiteY79" fmla="*/ 1236451 h 1691232"/>
                <a:gd name="connsiteX80" fmla="*/ 1734024 w 1874950"/>
                <a:gd name="connsiteY80" fmla="*/ 1155488 h 1691232"/>
                <a:gd name="connsiteX81" fmla="*/ 1695924 w 1874950"/>
                <a:gd name="connsiteY81" fmla="*/ 974513 h 1691232"/>
                <a:gd name="connsiteX82" fmla="*/ 1643536 w 1874950"/>
                <a:gd name="connsiteY82" fmla="*/ 941176 h 1691232"/>
                <a:gd name="connsiteX83" fmla="*/ 1605436 w 1874950"/>
                <a:gd name="connsiteY83" fmla="*/ 884026 h 1691232"/>
                <a:gd name="connsiteX84" fmla="*/ 1557811 w 1874950"/>
                <a:gd name="connsiteY84" fmla="*/ 836401 h 1691232"/>
                <a:gd name="connsiteX85" fmla="*/ 1505424 w 1874950"/>
                <a:gd name="connsiteY85" fmla="*/ 817351 h 1691232"/>
                <a:gd name="connsiteX86" fmla="*/ 1453036 w 1874950"/>
                <a:gd name="connsiteY86" fmla="*/ 812588 h 1691232"/>
                <a:gd name="connsiteX87" fmla="*/ 1510186 w 1874950"/>
                <a:gd name="connsiteY87" fmla="*/ 779251 h 1691232"/>
                <a:gd name="connsiteX88" fmla="*/ 1476849 w 1874950"/>
                <a:gd name="connsiteY88" fmla="*/ 745913 h 1691232"/>
                <a:gd name="connsiteX89" fmla="*/ 1481611 w 1874950"/>
                <a:gd name="connsiteY89" fmla="*/ 722101 h 1691232"/>
                <a:gd name="connsiteX90" fmla="*/ 1572099 w 1874950"/>
                <a:gd name="connsiteY90" fmla="*/ 760201 h 1691232"/>
                <a:gd name="connsiteX91" fmla="*/ 1624486 w 1874950"/>
                <a:gd name="connsiteY91" fmla="*/ 693526 h 1691232"/>
                <a:gd name="connsiteX92" fmla="*/ 1614961 w 1874950"/>
                <a:gd name="connsiteY92" fmla="*/ 550651 h 1691232"/>
                <a:gd name="connsiteX93" fmla="*/ 1610199 w 1874950"/>
                <a:gd name="connsiteY93" fmla="*/ 412538 h 1691232"/>
                <a:gd name="connsiteX0" fmla="*/ 1610199 w 1880150"/>
                <a:gd name="connsiteY0" fmla="*/ 412538 h 1691232"/>
                <a:gd name="connsiteX1" fmla="*/ 1567336 w 1880150"/>
                <a:gd name="connsiteY1" fmla="*/ 369676 h 1691232"/>
                <a:gd name="connsiteX2" fmla="*/ 1467324 w 1880150"/>
                <a:gd name="connsiteY2" fmla="*/ 345863 h 1691232"/>
                <a:gd name="connsiteX3" fmla="*/ 1419699 w 1880150"/>
                <a:gd name="connsiteY3" fmla="*/ 317288 h 1691232"/>
                <a:gd name="connsiteX4" fmla="*/ 1367311 w 1880150"/>
                <a:gd name="connsiteY4" fmla="*/ 160126 h 1691232"/>
                <a:gd name="connsiteX5" fmla="*/ 1338736 w 1880150"/>
                <a:gd name="connsiteY5" fmla="*/ 12488 h 1691232"/>
                <a:gd name="connsiteX6" fmla="*/ 1267299 w 1880150"/>
                <a:gd name="connsiteY6" fmla="*/ 12488 h 1691232"/>
                <a:gd name="connsiteX7" fmla="*/ 1214911 w 1880150"/>
                <a:gd name="connsiteY7" fmla="*/ 50588 h 1691232"/>
                <a:gd name="connsiteX8" fmla="*/ 1214911 w 1880150"/>
                <a:gd name="connsiteY8" fmla="*/ 155363 h 1691232"/>
                <a:gd name="connsiteX9" fmla="*/ 1186336 w 1880150"/>
                <a:gd name="connsiteY9" fmla="*/ 183938 h 1691232"/>
                <a:gd name="connsiteX10" fmla="*/ 1176811 w 1880150"/>
                <a:gd name="connsiteY10" fmla="*/ 255376 h 1691232"/>
                <a:gd name="connsiteX11" fmla="*/ 1114899 w 1880150"/>
                <a:gd name="connsiteY11" fmla="*/ 298238 h 1691232"/>
                <a:gd name="connsiteX12" fmla="*/ 1005361 w 1880150"/>
                <a:gd name="connsiteY12" fmla="*/ 312526 h 1691232"/>
                <a:gd name="connsiteX13" fmla="*/ 962499 w 1880150"/>
                <a:gd name="connsiteY13" fmla="*/ 355388 h 1691232"/>
                <a:gd name="connsiteX14" fmla="*/ 838674 w 1880150"/>
                <a:gd name="connsiteY14" fmla="*/ 355388 h 1691232"/>
                <a:gd name="connsiteX15" fmla="*/ 781524 w 1880150"/>
                <a:gd name="connsiteY15" fmla="*/ 426826 h 1691232"/>
                <a:gd name="connsiteX16" fmla="*/ 781524 w 1880150"/>
                <a:gd name="connsiteY16" fmla="*/ 460163 h 1691232"/>
                <a:gd name="connsiteX17" fmla="*/ 743424 w 1880150"/>
                <a:gd name="connsiteY17" fmla="*/ 483976 h 1691232"/>
                <a:gd name="connsiteX18" fmla="*/ 671986 w 1880150"/>
                <a:gd name="connsiteY18" fmla="*/ 417301 h 1691232"/>
                <a:gd name="connsiteX19" fmla="*/ 519586 w 1880150"/>
                <a:gd name="connsiteY19" fmla="*/ 412538 h 1691232"/>
                <a:gd name="connsiteX20" fmla="*/ 457674 w 1880150"/>
                <a:gd name="connsiteY20" fmla="*/ 431588 h 1691232"/>
                <a:gd name="connsiteX21" fmla="*/ 419574 w 1880150"/>
                <a:gd name="connsiteY21" fmla="*/ 417301 h 1691232"/>
                <a:gd name="connsiteX22" fmla="*/ 400524 w 1880150"/>
                <a:gd name="connsiteY22" fmla="*/ 355388 h 1691232"/>
                <a:gd name="connsiteX23" fmla="*/ 333849 w 1880150"/>
                <a:gd name="connsiteY23" fmla="*/ 303001 h 1691232"/>
                <a:gd name="connsiteX24" fmla="*/ 286224 w 1880150"/>
                <a:gd name="connsiteY24" fmla="*/ 236326 h 1691232"/>
                <a:gd name="connsiteX25" fmla="*/ 143349 w 1880150"/>
                <a:gd name="connsiteY25" fmla="*/ 255376 h 1691232"/>
                <a:gd name="connsiteX26" fmla="*/ 124299 w 1880150"/>
                <a:gd name="connsiteY26" fmla="*/ 331576 h 1691232"/>
                <a:gd name="connsiteX27" fmla="*/ 110011 w 1880150"/>
                <a:gd name="connsiteY27" fmla="*/ 364913 h 1691232"/>
                <a:gd name="connsiteX28" fmla="*/ 133824 w 1880150"/>
                <a:gd name="connsiteY28" fmla="*/ 412538 h 1691232"/>
                <a:gd name="connsiteX29" fmla="*/ 81436 w 1880150"/>
                <a:gd name="connsiteY29" fmla="*/ 450638 h 1691232"/>
                <a:gd name="connsiteX30" fmla="*/ 33811 w 1880150"/>
                <a:gd name="connsiteY30" fmla="*/ 445876 h 1691232"/>
                <a:gd name="connsiteX31" fmla="*/ 33811 w 1880150"/>
                <a:gd name="connsiteY31" fmla="*/ 517313 h 1691232"/>
                <a:gd name="connsiteX32" fmla="*/ 474 w 1880150"/>
                <a:gd name="connsiteY32" fmla="*/ 622088 h 1691232"/>
                <a:gd name="connsiteX33" fmla="*/ 62386 w 1880150"/>
                <a:gd name="connsiteY33" fmla="*/ 698288 h 1691232"/>
                <a:gd name="connsiteX34" fmla="*/ 111977 w 1880150"/>
                <a:gd name="connsiteY34" fmla="*/ 678550 h 1691232"/>
                <a:gd name="connsiteX35" fmla="*/ 112334 w 1880150"/>
                <a:gd name="connsiteY35" fmla="*/ 748809 h 1691232"/>
                <a:gd name="connsiteX36" fmla="*/ 167161 w 1880150"/>
                <a:gd name="connsiteY36" fmla="*/ 779251 h 1691232"/>
                <a:gd name="connsiteX37" fmla="*/ 236159 w 1880150"/>
                <a:gd name="connsiteY37" fmla="*/ 789463 h 1691232"/>
                <a:gd name="connsiteX38" fmla="*/ 271462 w 1880150"/>
                <a:gd name="connsiteY38" fmla="*/ 845434 h 1691232"/>
                <a:gd name="connsiteX39" fmla="*/ 270869 w 1880150"/>
                <a:gd name="connsiteY39" fmla="*/ 890506 h 1691232"/>
                <a:gd name="connsiteX40" fmla="*/ 295393 w 1880150"/>
                <a:gd name="connsiteY40" fmla="*/ 929981 h 1691232"/>
                <a:gd name="connsiteX41" fmla="*/ 341051 w 1880150"/>
                <a:gd name="connsiteY41" fmla="*/ 968573 h 1691232"/>
                <a:gd name="connsiteX42" fmla="*/ 426184 w 1880150"/>
                <a:gd name="connsiteY42" fmla="*/ 1022825 h 1691232"/>
                <a:gd name="connsiteX43" fmla="*/ 461961 w 1880150"/>
                <a:gd name="connsiteY43" fmla="*/ 1093918 h 1691232"/>
                <a:gd name="connsiteX44" fmla="*/ 441064 w 1880150"/>
                <a:gd name="connsiteY44" fmla="*/ 1163491 h 1691232"/>
                <a:gd name="connsiteX45" fmla="*/ 519111 w 1880150"/>
                <a:gd name="connsiteY45" fmla="*/ 1219954 h 1691232"/>
                <a:gd name="connsiteX46" fmla="*/ 591143 w 1880150"/>
                <a:gd name="connsiteY46" fmla="*/ 1252948 h 1691232"/>
                <a:gd name="connsiteX47" fmla="*/ 571974 w 1880150"/>
                <a:gd name="connsiteY47" fmla="*/ 1312651 h 1691232"/>
                <a:gd name="connsiteX48" fmla="*/ 662461 w 1880150"/>
                <a:gd name="connsiteY48" fmla="*/ 1465051 h 1691232"/>
                <a:gd name="connsiteX49" fmla="*/ 755271 w 1880150"/>
                <a:gd name="connsiteY49" fmla="*/ 1538205 h 1691232"/>
                <a:gd name="connsiteX50" fmla="*/ 805336 w 1880150"/>
                <a:gd name="connsiteY50" fmla="*/ 1488863 h 1691232"/>
                <a:gd name="connsiteX51" fmla="*/ 869926 w 1880150"/>
                <a:gd name="connsiteY51" fmla="*/ 1516260 h 1691232"/>
                <a:gd name="connsiteX52" fmla="*/ 924399 w 1880150"/>
                <a:gd name="connsiteY52" fmla="*/ 1484101 h 1691232"/>
                <a:gd name="connsiteX53" fmla="*/ 941246 w 1880150"/>
                <a:gd name="connsiteY53" fmla="*/ 1441925 h 1691232"/>
                <a:gd name="connsiteX54" fmla="*/ 1005123 w 1880150"/>
                <a:gd name="connsiteY54" fmla="*/ 1528337 h 1691232"/>
                <a:gd name="connsiteX55" fmla="*/ 1050190 w 1880150"/>
                <a:gd name="connsiteY55" fmla="*/ 1599431 h 1691232"/>
                <a:gd name="connsiteX56" fmla="*/ 1120136 w 1880150"/>
                <a:gd name="connsiteY56" fmla="*/ 1690950 h 1691232"/>
                <a:gd name="connsiteX57" fmla="*/ 1151034 w 1880150"/>
                <a:gd name="connsiteY57" fmla="*/ 1627859 h 1691232"/>
                <a:gd name="connsiteX58" fmla="*/ 1181693 w 1880150"/>
                <a:gd name="connsiteY58" fmla="*/ 1621379 h 1691232"/>
                <a:gd name="connsiteX59" fmla="*/ 1224792 w 1880150"/>
                <a:gd name="connsiteY59" fmla="*/ 1650642 h 1691232"/>
                <a:gd name="connsiteX60" fmla="*/ 1258367 w 1880150"/>
                <a:gd name="connsiteY60" fmla="*/ 1609988 h 1691232"/>
                <a:gd name="connsiteX61" fmla="*/ 1277188 w 1880150"/>
                <a:gd name="connsiteY61" fmla="*/ 1614605 h 1691232"/>
                <a:gd name="connsiteX62" fmla="*/ 1311230 w 1880150"/>
                <a:gd name="connsiteY62" fmla="*/ 1681082 h 1691232"/>
                <a:gd name="connsiteX63" fmla="*/ 1367786 w 1880150"/>
                <a:gd name="connsiteY63" fmla="*/ 1657613 h 1691232"/>
                <a:gd name="connsiteX64" fmla="*/ 1419818 w 1880150"/>
                <a:gd name="connsiteY64" fmla="*/ 1601492 h 1691232"/>
                <a:gd name="connsiteX65" fmla="*/ 1470595 w 1880150"/>
                <a:gd name="connsiteY65" fmla="*/ 1584949 h 1691232"/>
                <a:gd name="connsiteX66" fmla="*/ 1488274 w 1880150"/>
                <a:gd name="connsiteY66" fmla="*/ 1640771 h 1691232"/>
                <a:gd name="connsiteX67" fmla="*/ 1558169 w 1880150"/>
                <a:gd name="connsiteY67" fmla="*/ 1615093 h 1691232"/>
                <a:gd name="connsiteX68" fmla="*/ 1588947 w 1880150"/>
                <a:gd name="connsiteY68" fmla="*/ 1528337 h 1691232"/>
                <a:gd name="connsiteX69" fmla="*/ 1670383 w 1880150"/>
                <a:gd name="connsiteY69" fmla="*/ 1438195 h 1691232"/>
                <a:gd name="connsiteX70" fmla="*/ 1714974 w 1880150"/>
                <a:gd name="connsiteY70" fmla="*/ 1407065 h 1691232"/>
                <a:gd name="connsiteX71" fmla="*/ 1743343 w 1880150"/>
                <a:gd name="connsiteY71" fmla="*/ 1410360 h 1691232"/>
                <a:gd name="connsiteX72" fmla="*/ 1820935 w 1880150"/>
                <a:gd name="connsiteY72" fmla="*/ 1399752 h 1691232"/>
                <a:gd name="connsiteX73" fmla="*/ 1816054 w 1880150"/>
                <a:gd name="connsiteY73" fmla="*/ 1453316 h 1691232"/>
                <a:gd name="connsiteX74" fmla="*/ 1874221 w 1880150"/>
                <a:gd name="connsiteY74" fmla="*/ 1476637 h 1691232"/>
                <a:gd name="connsiteX75" fmla="*/ 1875829 w 1880150"/>
                <a:gd name="connsiteY75" fmla="*/ 1454003 h 1691232"/>
                <a:gd name="connsiteX76" fmla="*/ 1853086 w 1880150"/>
                <a:gd name="connsiteY76" fmla="*/ 1398376 h 1691232"/>
                <a:gd name="connsiteX77" fmla="*/ 1853086 w 1880150"/>
                <a:gd name="connsiteY77" fmla="*/ 1303126 h 1691232"/>
                <a:gd name="connsiteX78" fmla="*/ 1853086 w 1880150"/>
                <a:gd name="connsiteY78" fmla="*/ 1245976 h 1691232"/>
                <a:gd name="connsiteX79" fmla="*/ 1810224 w 1880150"/>
                <a:gd name="connsiteY79" fmla="*/ 1236451 h 1691232"/>
                <a:gd name="connsiteX80" fmla="*/ 1734024 w 1880150"/>
                <a:gd name="connsiteY80" fmla="*/ 1155488 h 1691232"/>
                <a:gd name="connsiteX81" fmla="*/ 1695924 w 1880150"/>
                <a:gd name="connsiteY81" fmla="*/ 974513 h 1691232"/>
                <a:gd name="connsiteX82" fmla="*/ 1643536 w 1880150"/>
                <a:gd name="connsiteY82" fmla="*/ 941176 h 1691232"/>
                <a:gd name="connsiteX83" fmla="*/ 1605436 w 1880150"/>
                <a:gd name="connsiteY83" fmla="*/ 884026 h 1691232"/>
                <a:gd name="connsiteX84" fmla="*/ 1557811 w 1880150"/>
                <a:gd name="connsiteY84" fmla="*/ 836401 h 1691232"/>
                <a:gd name="connsiteX85" fmla="*/ 1505424 w 1880150"/>
                <a:gd name="connsiteY85" fmla="*/ 817351 h 1691232"/>
                <a:gd name="connsiteX86" fmla="*/ 1453036 w 1880150"/>
                <a:gd name="connsiteY86" fmla="*/ 812588 h 1691232"/>
                <a:gd name="connsiteX87" fmla="*/ 1510186 w 1880150"/>
                <a:gd name="connsiteY87" fmla="*/ 779251 h 1691232"/>
                <a:gd name="connsiteX88" fmla="*/ 1476849 w 1880150"/>
                <a:gd name="connsiteY88" fmla="*/ 745913 h 1691232"/>
                <a:gd name="connsiteX89" fmla="*/ 1481611 w 1880150"/>
                <a:gd name="connsiteY89" fmla="*/ 722101 h 1691232"/>
                <a:gd name="connsiteX90" fmla="*/ 1572099 w 1880150"/>
                <a:gd name="connsiteY90" fmla="*/ 760201 h 1691232"/>
                <a:gd name="connsiteX91" fmla="*/ 1624486 w 1880150"/>
                <a:gd name="connsiteY91" fmla="*/ 693526 h 1691232"/>
                <a:gd name="connsiteX92" fmla="*/ 1614961 w 1880150"/>
                <a:gd name="connsiteY92" fmla="*/ 550651 h 1691232"/>
                <a:gd name="connsiteX93" fmla="*/ 1610199 w 1880150"/>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81147"/>
                <a:gd name="connsiteY0" fmla="*/ 412538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10199 w 1881147"/>
                <a:gd name="connsiteY93" fmla="*/ 412538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51753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822 h 1691729"/>
                <a:gd name="connsiteX1" fmla="*/ 1567336 w 1881147"/>
                <a:gd name="connsiteY1" fmla="*/ 370173 h 1691729"/>
                <a:gd name="connsiteX2" fmla="*/ 1467324 w 1881147"/>
                <a:gd name="connsiteY2" fmla="*/ 346360 h 1691729"/>
                <a:gd name="connsiteX3" fmla="*/ 1427021 w 1881147"/>
                <a:gd name="connsiteY3" fmla="*/ 289701 h 1691729"/>
                <a:gd name="connsiteX4" fmla="*/ 1395785 w 1881147"/>
                <a:gd name="connsiteY4" fmla="*/ 167431 h 1691729"/>
                <a:gd name="connsiteX5" fmla="*/ 1351753 w 1881147"/>
                <a:gd name="connsiteY5" fmla="*/ 12985 h 1691729"/>
                <a:gd name="connsiteX6" fmla="*/ 1267299 w 1881147"/>
                <a:gd name="connsiteY6" fmla="*/ 12985 h 1691729"/>
                <a:gd name="connsiteX7" fmla="*/ 1214911 w 1881147"/>
                <a:gd name="connsiteY7" fmla="*/ 51085 h 1691729"/>
                <a:gd name="connsiteX8" fmla="*/ 1214911 w 1881147"/>
                <a:gd name="connsiteY8" fmla="*/ 155860 h 1691729"/>
                <a:gd name="connsiteX9" fmla="*/ 1186336 w 1881147"/>
                <a:gd name="connsiteY9" fmla="*/ 184435 h 1691729"/>
                <a:gd name="connsiteX10" fmla="*/ 1176811 w 1881147"/>
                <a:gd name="connsiteY10" fmla="*/ 255873 h 1691729"/>
                <a:gd name="connsiteX11" fmla="*/ 1114899 w 1881147"/>
                <a:gd name="connsiteY11" fmla="*/ 298735 h 1691729"/>
                <a:gd name="connsiteX12" fmla="*/ 1005361 w 1881147"/>
                <a:gd name="connsiteY12" fmla="*/ 313023 h 1691729"/>
                <a:gd name="connsiteX13" fmla="*/ 962499 w 1881147"/>
                <a:gd name="connsiteY13" fmla="*/ 355885 h 1691729"/>
                <a:gd name="connsiteX14" fmla="*/ 838674 w 1881147"/>
                <a:gd name="connsiteY14" fmla="*/ 355885 h 1691729"/>
                <a:gd name="connsiteX15" fmla="*/ 781524 w 1881147"/>
                <a:gd name="connsiteY15" fmla="*/ 427323 h 1691729"/>
                <a:gd name="connsiteX16" fmla="*/ 781524 w 1881147"/>
                <a:gd name="connsiteY16" fmla="*/ 460660 h 1691729"/>
                <a:gd name="connsiteX17" fmla="*/ 743424 w 1881147"/>
                <a:gd name="connsiteY17" fmla="*/ 484473 h 1691729"/>
                <a:gd name="connsiteX18" fmla="*/ 671986 w 1881147"/>
                <a:gd name="connsiteY18" fmla="*/ 417798 h 1691729"/>
                <a:gd name="connsiteX19" fmla="*/ 519586 w 1881147"/>
                <a:gd name="connsiteY19" fmla="*/ 413035 h 1691729"/>
                <a:gd name="connsiteX20" fmla="*/ 457674 w 1881147"/>
                <a:gd name="connsiteY20" fmla="*/ 432085 h 1691729"/>
                <a:gd name="connsiteX21" fmla="*/ 419574 w 1881147"/>
                <a:gd name="connsiteY21" fmla="*/ 417798 h 1691729"/>
                <a:gd name="connsiteX22" fmla="*/ 400524 w 1881147"/>
                <a:gd name="connsiteY22" fmla="*/ 355885 h 1691729"/>
                <a:gd name="connsiteX23" fmla="*/ 333849 w 1881147"/>
                <a:gd name="connsiteY23" fmla="*/ 303498 h 1691729"/>
                <a:gd name="connsiteX24" fmla="*/ 286224 w 1881147"/>
                <a:gd name="connsiteY24" fmla="*/ 236823 h 1691729"/>
                <a:gd name="connsiteX25" fmla="*/ 143349 w 1881147"/>
                <a:gd name="connsiteY25" fmla="*/ 255873 h 1691729"/>
                <a:gd name="connsiteX26" fmla="*/ 124299 w 1881147"/>
                <a:gd name="connsiteY26" fmla="*/ 332073 h 1691729"/>
                <a:gd name="connsiteX27" fmla="*/ 110011 w 1881147"/>
                <a:gd name="connsiteY27" fmla="*/ 365410 h 1691729"/>
                <a:gd name="connsiteX28" fmla="*/ 133824 w 1881147"/>
                <a:gd name="connsiteY28" fmla="*/ 413035 h 1691729"/>
                <a:gd name="connsiteX29" fmla="*/ 81436 w 1881147"/>
                <a:gd name="connsiteY29" fmla="*/ 451135 h 1691729"/>
                <a:gd name="connsiteX30" fmla="*/ 33811 w 1881147"/>
                <a:gd name="connsiteY30" fmla="*/ 446373 h 1691729"/>
                <a:gd name="connsiteX31" fmla="*/ 33811 w 1881147"/>
                <a:gd name="connsiteY31" fmla="*/ 517810 h 1691729"/>
                <a:gd name="connsiteX32" fmla="*/ 474 w 1881147"/>
                <a:gd name="connsiteY32" fmla="*/ 622585 h 1691729"/>
                <a:gd name="connsiteX33" fmla="*/ 62386 w 1881147"/>
                <a:gd name="connsiteY33" fmla="*/ 698785 h 1691729"/>
                <a:gd name="connsiteX34" fmla="*/ 111977 w 1881147"/>
                <a:gd name="connsiteY34" fmla="*/ 679047 h 1691729"/>
                <a:gd name="connsiteX35" fmla="*/ 112334 w 1881147"/>
                <a:gd name="connsiteY35" fmla="*/ 749306 h 1691729"/>
                <a:gd name="connsiteX36" fmla="*/ 167161 w 1881147"/>
                <a:gd name="connsiteY36" fmla="*/ 779748 h 1691729"/>
                <a:gd name="connsiteX37" fmla="*/ 236159 w 1881147"/>
                <a:gd name="connsiteY37" fmla="*/ 789960 h 1691729"/>
                <a:gd name="connsiteX38" fmla="*/ 271462 w 1881147"/>
                <a:gd name="connsiteY38" fmla="*/ 845931 h 1691729"/>
                <a:gd name="connsiteX39" fmla="*/ 270869 w 1881147"/>
                <a:gd name="connsiteY39" fmla="*/ 891003 h 1691729"/>
                <a:gd name="connsiteX40" fmla="*/ 295393 w 1881147"/>
                <a:gd name="connsiteY40" fmla="*/ 930478 h 1691729"/>
                <a:gd name="connsiteX41" fmla="*/ 341051 w 1881147"/>
                <a:gd name="connsiteY41" fmla="*/ 969070 h 1691729"/>
                <a:gd name="connsiteX42" fmla="*/ 426184 w 1881147"/>
                <a:gd name="connsiteY42" fmla="*/ 1023322 h 1691729"/>
                <a:gd name="connsiteX43" fmla="*/ 461961 w 1881147"/>
                <a:gd name="connsiteY43" fmla="*/ 1094415 h 1691729"/>
                <a:gd name="connsiteX44" fmla="*/ 441064 w 1881147"/>
                <a:gd name="connsiteY44" fmla="*/ 1163988 h 1691729"/>
                <a:gd name="connsiteX45" fmla="*/ 519111 w 1881147"/>
                <a:gd name="connsiteY45" fmla="*/ 1220451 h 1691729"/>
                <a:gd name="connsiteX46" fmla="*/ 591143 w 1881147"/>
                <a:gd name="connsiteY46" fmla="*/ 1253445 h 1691729"/>
                <a:gd name="connsiteX47" fmla="*/ 571974 w 1881147"/>
                <a:gd name="connsiteY47" fmla="*/ 1313148 h 1691729"/>
                <a:gd name="connsiteX48" fmla="*/ 662461 w 1881147"/>
                <a:gd name="connsiteY48" fmla="*/ 1465548 h 1691729"/>
                <a:gd name="connsiteX49" fmla="*/ 755271 w 1881147"/>
                <a:gd name="connsiteY49" fmla="*/ 1538702 h 1691729"/>
                <a:gd name="connsiteX50" fmla="*/ 805336 w 1881147"/>
                <a:gd name="connsiteY50" fmla="*/ 1489360 h 1691729"/>
                <a:gd name="connsiteX51" fmla="*/ 869926 w 1881147"/>
                <a:gd name="connsiteY51" fmla="*/ 1516757 h 1691729"/>
                <a:gd name="connsiteX52" fmla="*/ 924399 w 1881147"/>
                <a:gd name="connsiteY52" fmla="*/ 1484598 h 1691729"/>
                <a:gd name="connsiteX53" fmla="*/ 941246 w 1881147"/>
                <a:gd name="connsiteY53" fmla="*/ 1442422 h 1691729"/>
                <a:gd name="connsiteX54" fmla="*/ 1005123 w 1881147"/>
                <a:gd name="connsiteY54" fmla="*/ 1528834 h 1691729"/>
                <a:gd name="connsiteX55" fmla="*/ 1050190 w 1881147"/>
                <a:gd name="connsiteY55" fmla="*/ 1599928 h 1691729"/>
                <a:gd name="connsiteX56" fmla="*/ 1120136 w 1881147"/>
                <a:gd name="connsiteY56" fmla="*/ 1691447 h 1691729"/>
                <a:gd name="connsiteX57" fmla="*/ 1151034 w 1881147"/>
                <a:gd name="connsiteY57" fmla="*/ 1628356 h 1691729"/>
                <a:gd name="connsiteX58" fmla="*/ 1181693 w 1881147"/>
                <a:gd name="connsiteY58" fmla="*/ 1621876 h 1691729"/>
                <a:gd name="connsiteX59" fmla="*/ 1224792 w 1881147"/>
                <a:gd name="connsiteY59" fmla="*/ 1651139 h 1691729"/>
                <a:gd name="connsiteX60" fmla="*/ 1258367 w 1881147"/>
                <a:gd name="connsiteY60" fmla="*/ 1610485 h 1691729"/>
                <a:gd name="connsiteX61" fmla="*/ 1277188 w 1881147"/>
                <a:gd name="connsiteY61" fmla="*/ 1615102 h 1691729"/>
                <a:gd name="connsiteX62" fmla="*/ 1311230 w 1881147"/>
                <a:gd name="connsiteY62" fmla="*/ 1681579 h 1691729"/>
                <a:gd name="connsiteX63" fmla="*/ 1367786 w 1881147"/>
                <a:gd name="connsiteY63" fmla="*/ 1658110 h 1691729"/>
                <a:gd name="connsiteX64" fmla="*/ 1419818 w 1881147"/>
                <a:gd name="connsiteY64" fmla="*/ 1601989 h 1691729"/>
                <a:gd name="connsiteX65" fmla="*/ 1470595 w 1881147"/>
                <a:gd name="connsiteY65" fmla="*/ 1585446 h 1691729"/>
                <a:gd name="connsiteX66" fmla="*/ 1488274 w 1881147"/>
                <a:gd name="connsiteY66" fmla="*/ 1641268 h 1691729"/>
                <a:gd name="connsiteX67" fmla="*/ 1558169 w 1881147"/>
                <a:gd name="connsiteY67" fmla="*/ 1615590 h 1691729"/>
                <a:gd name="connsiteX68" fmla="*/ 1588947 w 1881147"/>
                <a:gd name="connsiteY68" fmla="*/ 1528834 h 1691729"/>
                <a:gd name="connsiteX69" fmla="*/ 1670383 w 1881147"/>
                <a:gd name="connsiteY69" fmla="*/ 1438692 h 1691729"/>
                <a:gd name="connsiteX70" fmla="*/ 1714974 w 1881147"/>
                <a:gd name="connsiteY70" fmla="*/ 1407562 h 1691729"/>
                <a:gd name="connsiteX71" fmla="*/ 1743343 w 1881147"/>
                <a:gd name="connsiteY71" fmla="*/ 1410857 h 1691729"/>
                <a:gd name="connsiteX72" fmla="*/ 1820935 w 1881147"/>
                <a:gd name="connsiteY72" fmla="*/ 1400249 h 1691729"/>
                <a:gd name="connsiteX73" fmla="*/ 1816054 w 1881147"/>
                <a:gd name="connsiteY73" fmla="*/ 1453813 h 1691729"/>
                <a:gd name="connsiteX74" fmla="*/ 1874221 w 1881147"/>
                <a:gd name="connsiteY74" fmla="*/ 1477134 h 1691729"/>
                <a:gd name="connsiteX75" fmla="*/ 1875829 w 1881147"/>
                <a:gd name="connsiteY75" fmla="*/ 1454500 h 1691729"/>
                <a:gd name="connsiteX76" fmla="*/ 1875051 w 1881147"/>
                <a:gd name="connsiteY76" fmla="*/ 1393766 h 1691729"/>
                <a:gd name="connsiteX77" fmla="*/ 1853086 w 1881147"/>
                <a:gd name="connsiteY77" fmla="*/ 1303623 h 1691729"/>
                <a:gd name="connsiteX78" fmla="*/ 1853086 w 1881147"/>
                <a:gd name="connsiteY78" fmla="*/ 1246473 h 1691729"/>
                <a:gd name="connsiteX79" fmla="*/ 1810224 w 1881147"/>
                <a:gd name="connsiteY79" fmla="*/ 1236948 h 1691729"/>
                <a:gd name="connsiteX80" fmla="*/ 1734024 w 1881147"/>
                <a:gd name="connsiteY80" fmla="*/ 1155985 h 1691729"/>
                <a:gd name="connsiteX81" fmla="*/ 1695924 w 1881147"/>
                <a:gd name="connsiteY81" fmla="*/ 975010 h 1691729"/>
                <a:gd name="connsiteX82" fmla="*/ 1643536 w 1881147"/>
                <a:gd name="connsiteY82" fmla="*/ 941673 h 1691729"/>
                <a:gd name="connsiteX83" fmla="*/ 1605436 w 1881147"/>
                <a:gd name="connsiteY83" fmla="*/ 884523 h 1691729"/>
                <a:gd name="connsiteX84" fmla="*/ 1557811 w 1881147"/>
                <a:gd name="connsiteY84" fmla="*/ 836898 h 1691729"/>
                <a:gd name="connsiteX85" fmla="*/ 1505424 w 1881147"/>
                <a:gd name="connsiteY85" fmla="*/ 817848 h 1691729"/>
                <a:gd name="connsiteX86" fmla="*/ 1453036 w 1881147"/>
                <a:gd name="connsiteY86" fmla="*/ 813085 h 1691729"/>
                <a:gd name="connsiteX87" fmla="*/ 1510186 w 1881147"/>
                <a:gd name="connsiteY87" fmla="*/ 779748 h 1691729"/>
                <a:gd name="connsiteX88" fmla="*/ 1476849 w 1881147"/>
                <a:gd name="connsiteY88" fmla="*/ 746410 h 1691729"/>
                <a:gd name="connsiteX89" fmla="*/ 1481611 w 1881147"/>
                <a:gd name="connsiteY89" fmla="*/ 722598 h 1691729"/>
                <a:gd name="connsiteX90" fmla="*/ 1572099 w 1881147"/>
                <a:gd name="connsiteY90" fmla="*/ 760698 h 1691729"/>
                <a:gd name="connsiteX91" fmla="*/ 1624486 w 1881147"/>
                <a:gd name="connsiteY91" fmla="*/ 694023 h 1691729"/>
                <a:gd name="connsiteX92" fmla="*/ 1622283 w 1881147"/>
                <a:gd name="connsiteY92" fmla="*/ 551148 h 1691729"/>
                <a:gd name="connsiteX93" fmla="*/ 1639486 w 1881147"/>
                <a:gd name="connsiteY93" fmla="*/ 402822 h 1691729"/>
                <a:gd name="connsiteX0" fmla="*/ 1639486 w 1881147"/>
                <a:gd name="connsiteY0" fmla="*/ 402823 h 1691730"/>
                <a:gd name="connsiteX1" fmla="*/ 1567336 w 1881147"/>
                <a:gd name="connsiteY1" fmla="*/ 370174 h 1691730"/>
                <a:gd name="connsiteX2" fmla="*/ 1467324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23767 w 1881147"/>
                <a:gd name="connsiteY3" fmla="*/ 269277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5145 h 1694052"/>
                <a:gd name="connsiteX1" fmla="*/ 1567336 w 1881147"/>
                <a:gd name="connsiteY1" fmla="*/ 372496 h 1694052"/>
                <a:gd name="connsiteX2" fmla="*/ 1477087 w 1881147"/>
                <a:gd name="connsiteY2" fmla="*/ 348683 h 1694052"/>
                <a:gd name="connsiteX3" fmla="*/ 1423767 w 1881147"/>
                <a:gd name="connsiteY3" fmla="*/ 271599 h 1694052"/>
                <a:gd name="connsiteX4" fmla="*/ 1395785 w 1881147"/>
                <a:gd name="connsiteY4" fmla="*/ 169754 h 1694052"/>
                <a:gd name="connsiteX5" fmla="*/ 1351753 w 1881147"/>
                <a:gd name="connsiteY5" fmla="*/ 15308 h 1694052"/>
                <a:gd name="connsiteX6" fmla="*/ 1267299 w 1881147"/>
                <a:gd name="connsiteY6" fmla="*/ 15308 h 1694052"/>
                <a:gd name="connsiteX7" fmla="*/ 1247452 w 1881147"/>
                <a:gd name="connsiteY7" fmla="*/ 101065 h 1694052"/>
                <a:gd name="connsiteX8" fmla="*/ 1214911 w 1881147"/>
                <a:gd name="connsiteY8" fmla="*/ 158183 h 1694052"/>
                <a:gd name="connsiteX9" fmla="*/ 1186336 w 1881147"/>
                <a:gd name="connsiteY9" fmla="*/ 186758 h 1694052"/>
                <a:gd name="connsiteX10" fmla="*/ 1176811 w 1881147"/>
                <a:gd name="connsiteY10" fmla="*/ 258196 h 1694052"/>
                <a:gd name="connsiteX11" fmla="*/ 1114899 w 1881147"/>
                <a:gd name="connsiteY11" fmla="*/ 301058 h 1694052"/>
                <a:gd name="connsiteX12" fmla="*/ 1005361 w 1881147"/>
                <a:gd name="connsiteY12" fmla="*/ 315346 h 1694052"/>
                <a:gd name="connsiteX13" fmla="*/ 962499 w 1881147"/>
                <a:gd name="connsiteY13" fmla="*/ 358208 h 1694052"/>
                <a:gd name="connsiteX14" fmla="*/ 838674 w 1881147"/>
                <a:gd name="connsiteY14" fmla="*/ 358208 h 1694052"/>
                <a:gd name="connsiteX15" fmla="*/ 781524 w 1881147"/>
                <a:gd name="connsiteY15" fmla="*/ 429646 h 1694052"/>
                <a:gd name="connsiteX16" fmla="*/ 781524 w 1881147"/>
                <a:gd name="connsiteY16" fmla="*/ 462983 h 1694052"/>
                <a:gd name="connsiteX17" fmla="*/ 743424 w 1881147"/>
                <a:gd name="connsiteY17" fmla="*/ 486796 h 1694052"/>
                <a:gd name="connsiteX18" fmla="*/ 671986 w 1881147"/>
                <a:gd name="connsiteY18" fmla="*/ 420121 h 1694052"/>
                <a:gd name="connsiteX19" fmla="*/ 519586 w 1881147"/>
                <a:gd name="connsiteY19" fmla="*/ 415358 h 1694052"/>
                <a:gd name="connsiteX20" fmla="*/ 457674 w 1881147"/>
                <a:gd name="connsiteY20" fmla="*/ 434408 h 1694052"/>
                <a:gd name="connsiteX21" fmla="*/ 419574 w 1881147"/>
                <a:gd name="connsiteY21" fmla="*/ 420121 h 1694052"/>
                <a:gd name="connsiteX22" fmla="*/ 400524 w 1881147"/>
                <a:gd name="connsiteY22" fmla="*/ 358208 h 1694052"/>
                <a:gd name="connsiteX23" fmla="*/ 333849 w 1881147"/>
                <a:gd name="connsiteY23" fmla="*/ 305821 h 1694052"/>
                <a:gd name="connsiteX24" fmla="*/ 286224 w 1881147"/>
                <a:gd name="connsiteY24" fmla="*/ 239146 h 1694052"/>
                <a:gd name="connsiteX25" fmla="*/ 143349 w 1881147"/>
                <a:gd name="connsiteY25" fmla="*/ 258196 h 1694052"/>
                <a:gd name="connsiteX26" fmla="*/ 124299 w 1881147"/>
                <a:gd name="connsiteY26" fmla="*/ 334396 h 1694052"/>
                <a:gd name="connsiteX27" fmla="*/ 110011 w 1881147"/>
                <a:gd name="connsiteY27" fmla="*/ 367733 h 1694052"/>
                <a:gd name="connsiteX28" fmla="*/ 133824 w 1881147"/>
                <a:gd name="connsiteY28" fmla="*/ 415358 h 1694052"/>
                <a:gd name="connsiteX29" fmla="*/ 81436 w 1881147"/>
                <a:gd name="connsiteY29" fmla="*/ 453458 h 1694052"/>
                <a:gd name="connsiteX30" fmla="*/ 33811 w 1881147"/>
                <a:gd name="connsiteY30" fmla="*/ 448696 h 1694052"/>
                <a:gd name="connsiteX31" fmla="*/ 33811 w 1881147"/>
                <a:gd name="connsiteY31" fmla="*/ 520133 h 1694052"/>
                <a:gd name="connsiteX32" fmla="*/ 474 w 1881147"/>
                <a:gd name="connsiteY32" fmla="*/ 624908 h 1694052"/>
                <a:gd name="connsiteX33" fmla="*/ 62386 w 1881147"/>
                <a:gd name="connsiteY33" fmla="*/ 701108 h 1694052"/>
                <a:gd name="connsiteX34" fmla="*/ 111977 w 1881147"/>
                <a:gd name="connsiteY34" fmla="*/ 681370 h 1694052"/>
                <a:gd name="connsiteX35" fmla="*/ 112334 w 1881147"/>
                <a:gd name="connsiteY35" fmla="*/ 751629 h 1694052"/>
                <a:gd name="connsiteX36" fmla="*/ 167161 w 1881147"/>
                <a:gd name="connsiteY36" fmla="*/ 782071 h 1694052"/>
                <a:gd name="connsiteX37" fmla="*/ 236159 w 1881147"/>
                <a:gd name="connsiteY37" fmla="*/ 792283 h 1694052"/>
                <a:gd name="connsiteX38" fmla="*/ 271462 w 1881147"/>
                <a:gd name="connsiteY38" fmla="*/ 848254 h 1694052"/>
                <a:gd name="connsiteX39" fmla="*/ 270869 w 1881147"/>
                <a:gd name="connsiteY39" fmla="*/ 893326 h 1694052"/>
                <a:gd name="connsiteX40" fmla="*/ 295393 w 1881147"/>
                <a:gd name="connsiteY40" fmla="*/ 932801 h 1694052"/>
                <a:gd name="connsiteX41" fmla="*/ 341051 w 1881147"/>
                <a:gd name="connsiteY41" fmla="*/ 971393 h 1694052"/>
                <a:gd name="connsiteX42" fmla="*/ 426184 w 1881147"/>
                <a:gd name="connsiteY42" fmla="*/ 1025645 h 1694052"/>
                <a:gd name="connsiteX43" fmla="*/ 461961 w 1881147"/>
                <a:gd name="connsiteY43" fmla="*/ 1096738 h 1694052"/>
                <a:gd name="connsiteX44" fmla="*/ 441064 w 1881147"/>
                <a:gd name="connsiteY44" fmla="*/ 1166311 h 1694052"/>
                <a:gd name="connsiteX45" fmla="*/ 519111 w 1881147"/>
                <a:gd name="connsiteY45" fmla="*/ 1222774 h 1694052"/>
                <a:gd name="connsiteX46" fmla="*/ 591143 w 1881147"/>
                <a:gd name="connsiteY46" fmla="*/ 1255768 h 1694052"/>
                <a:gd name="connsiteX47" fmla="*/ 571974 w 1881147"/>
                <a:gd name="connsiteY47" fmla="*/ 1315471 h 1694052"/>
                <a:gd name="connsiteX48" fmla="*/ 662461 w 1881147"/>
                <a:gd name="connsiteY48" fmla="*/ 1467871 h 1694052"/>
                <a:gd name="connsiteX49" fmla="*/ 755271 w 1881147"/>
                <a:gd name="connsiteY49" fmla="*/ 1541025 h 1694052"/>
                <a:gd name="connsiteX50" fmla="*/ 805336 w 1881147"/>
                <a:gd name="connsiteY50" fmla="*/ 1491683 h 1694052"/>
                <a:gd name="connsiteX51" fmla="*/ 869926 w 1881147"/>
                <a:gd name="connsiteY51" fmla="*/ 1519080 h 1694052"/>
                <a:gd name="connsiteX52" fmla="*/ 924399 w 1881147"/>
                <a:gd name="connsiteY52" fmla="*/ 1486921 h 1694052"/>
                <a:gd name="connsiteX53" fmla="*/ 941246 w 1881147"/>
                <a:gd name="connsiteY53" fmla="*/ 1444745 h 1694052"/>
                <a:gd name="connsiteX54" fmla="*/ 1005123 w 1881147"/>
                <a:gd name="connsiteY54" fmla="*/ 1531157 h 1694052"/>
                <a:gd name="connsiteX55" fmla="*/ 1050190 w 1881147"/>
                <a:gd name="connsiteY55" fmla="*/ 1602251 h 1694052"/>
                <a:gd name="connsiteX56" fmla="*/ 1120136 w 1881147"/>
                <a:gd name="connsiteY56" fmla="*/ 1693770 h 1694052"/>
                <a:gd name="connsiteX57" fmla="*/ 1151034 w 1881147"/>
                <a:gd name="connsiteY57" fmla="*/ 1630679 h 1694052"/>
                <a:gd name="connsiteX58" fmla="*/ 1181693 w 1881147"/>
                <a:gd name="connsiteY58" fmla="*/ 1624199 h 1694052"/>
                <a:gd name="connsiteX59" fmla="*/ 1224792 w 1881147"/>
                <a:gd name="connsiteY59" fmla="*/ 1653462 h 1694052"/>
                <a:gd name="connsiteX60" fmla="*/ 1258367 w 1881147"/>
                <a:gd name="connsiteY60" fmla="*/ 1612808 h 1694052"/>
                <a:gd name="connsiteX61" fmla="*/ 1277188 w 1881147"/>
                <a:gd name="connsiteY61" fmla="*/ 1617425 h 1694052"/>
                <a:gd name="connsiteX62" fmla="*/ 1311230 w 1881147"/>
                <a:gd name="connsiteY62" fmla="*/ 1683902 h 1694052"/>
                <a:gd name="connsiteX63" fmla="*/ 1367786 w 1881147"/>
                <a:gd name="connsiteY63" fmla="*/ 1660433 h 1694052"/>
                <a:gd name="connsiteX64" fmla="*/ 1419818 w 1881147"/>
                <a:gd name="connsiteY64" fmla="*/ 1604312 h 1694052"/>
                <a:gd name="connsiteX65" fmla="*/ 1470595 w 1881147"/>
                <a:gd name="connsiteY65" fmla="*/ 1587769 h 1694052"/>
                <a:gd name="connsiteX66" fmla="*/ 1488274 w 1881147"/>
                <a:gd name="connsiteY66" fmla="*/ 1643591 h 1694052"/>
                <a:gd name="connsiteX67" fmla="*/ 1558169 w 1881147"/>
                <a:gd name="connsiteY67" fmla="*/ 1617913 h 1694052"/>
                <a:gd name="connsiteX68" fmla="*/ 1588947 w 1881147"/>
                <a:gd name="connsiteY68" fmla="*/ 1531157 h 1694052"/>
                <a:gd name="connsiteX69" fmla="*/ 1670383 w 1881147"/>
                <a:gd name="connsiteY69" fmla="*/ 1441015 h 1694052"/>
                <a:gd name="connsiteX70" fmla="*/ 1714974 w 1881147"/>
                <a:gd name="connsiteY70" fmla="*/ 1409885 h 1694052"/>
                <a:gd name="connsiteX71" fmla="*/ 1743343 w 1881147"/>
                <a:gd name="connsiteY71" fmla="*/ 1413180 h 1694052"/>
                <a:gd name="connsiteX72" fmla="*/ 1820935 w 1881147"/>
                <a:gd name="connsiteY72" fmla="*/ 1402572 h 1694052"/>
                <a:gd name="connsiteX73" fmla="*/ 1816054 w 1881147"/>
                <a:gd name="connsiteY73" fmla="*/ 1456136 h 1694052"/>
                <a:gd name="connsiteX74" fmla="*/ 1874221 w 1881147"/>
                <a:gd name="connsiteY74" fmla="*/ 1479457 h 1694052"/>
                <a:gd name="connsiteX75" fmla="*/ 1875829 w 1881147"/>
                <a:gd name="connsiteY75" fmla="*/ 1456823 h 1694052"/>
                <a:gd name="connsiteX76" fmla="*/ 1875051 w 1881147"/>
                <a:gd name="connsiteY76" fmla="*/ 1396089 h 1694052"/>
                <a:gd name="connsiteX77" fmla="*/ 1853086 w 1881147"/>
                <a:gd name="connsiteY77" fmla="*/ 1305946 h 1694052"/>
                <a:gd name="connsiteX78" fmla="*/ 1853086 w 1881147"/>
                <a:gd name="connsiteY78" fmla="*/ 1248796 h 1694052"/>
                <a:gd name="connsiteX79" fmla="*/ 1810224 w 1881147"/>
                <a:gd name="connsiteY79" fmla="*/ 1239271 h 1694052"/>
                <a:gd name="connsiteX80" fmla="*/ 1734024 w 1881147"/>
                <a:gd name="connsiteY80" fmla="*/ 1158308 h 1694052"/>
                <a:gd name="connsiteX81" fmla="*/ 1695924 w 1881147"/>
                <a:gd name="connsiteY81" fmla="*/ 977333 h 1694052"/>
                <a:gd name="connsiteX82" fmla="*/ 1643536 w 1881147"/>
                <a:gd name="connsiteY82" fmla="*/ 943996 h 1694052"/>
                <a:gd name="connsiteX83" fmla="*/ 1605436 w 1881147"/>
                <a:gd name="connsiteY83" fmla="*/ 886846 h 1694052"/>
                <a:gd name="connsiteX84" fmla="*/ 1557811 w 1881147"/>
                <a:gd name="connsiteY84" fmla="*/ 839221 h 1694052"/>
                <a:gd name="connsiteX85" fmla="*/ 1505424 w 1881147"/>
                <a:gd name="connsiteY85" fmla="*/ 820171 h 1694052"/>
                <a:gd name="connsiteX86" fmla="*/ 1453036 w 1881147"/>
                <a:gd name="connsiteY86" fmla="*/ 815408 h 1694052"/>
                <a:gd name="connsiteX87" fmla="*/ 1510186 w 1881147"/>
                <a:gd name="connsiteY87" fmla="*/ 782071 h 1694052"/>
                <a:gd name="connsiteX88" fmla="*/ 1476849 w 1881147"/>
                <a:gd name="connsiteY88" fmla="*/ 748733 h 1694052"/>
                <a:gd name="connsiteX89" fmla="*/ 1481611 w 1881147"/>
                <a:gd name="connsiteY89" fmla="*/ 724921 h 1694052"/>
                <a:gd name="connsiteX90" fmla="*/ 1572099 w 1881147"/>
                <a:gd name="connsiteY90" fmla="*/ 763021 h 1694052"/>
                <a:gd name="connsiteX91" fmla="*/ 1624486 w 1881147"/>
                <a:gd name="connsiteY91" fmla="*/ 696346 h 1694052"/>
                <a:gd name="connsiteX92" fmla="*/ 1622283 w 1881147"/>
                <a:gd name="connsiteY92" fmla="*/ 553471 h 1694052"/>
                <a:gd name="connsiteX93" fmla="*/ 1639486 w 1881147"/>
                <a:gd name="connsiteY93" fmla="*/ 405145 h 1694052"/>
                <a:gd name="connsiteX0" fmla="*/ 1639486 w 1881147"/>
                <a:gd name="connsiteY0" fmla="*/ 415049 h 1703956"/>
                <a:gd name="connsiteX1" fmla="*/ 1567336 w 1881147"/>
                <a:gd name="connsiteY1" fmla="*/ 382400 h 1703956"/>
                <a:gd name="connsiteX2" fmla="*/ 1477087 w 1881147"/>
                <a:gd name="connsiteY2" fmla="*/ 358587 h 1703956"/>
                <a:gd name="connsiteX3" fmla="*/ 1423767 w 1881147"/>
                <a:gd name="connsiteY3" fmla="*/ 281503 h 1703956"/>
                <a:gd name="connsiteX4" fmla="*/ 1395785 w 1881147"/>
                <a:gd name="connsiteY4" fmla="*/ 179658 h 1703956"/>
                <a:gd name="connsiteX5" fmla="*/ 1364769 w 1881147"/>
                <a:gd name="connsiteY5" fmla="*/ 11596 h 1703956"/>
                <a:gd name="connsiteX6" fmla="*/ 1267299 w 1881147"/>
                <a:gd name="connsiteY6" fmla="*/ 25212 h 1703956"/>
                <a:gd name="connsiteX7" fmla="*/ 1247452 w 1881147"/>
                <a:gd name="connsiteY7" fmla="*/ 110969 h 1703956"/>
                <a:gd name="connsiteX8" fmla="*/ 1214911 w 1881147"/>
                <a:gd name="connsiteY8" fmla="*/ 168087 h 1703956"/>
                <a:gd name="connsiteX9" fmla="*/ 1186336 w 1881147"/>
                <a:gd name="connsiteY9" fmla="*/ 196662 h 1703956"/>
                <a:gd name="connsiteX10" fmla="*/ 1176811 w 1881147"/>
                <a:gd name="connsiteY10" fmla="*/ 268100 h 1703956"/>
                <a:gd name="connsiteX11" fmla="*/ 1114899 w 1881147"/>
                <a:gd name="connsiteY11" fmla="*/ 310962 h 1703956"/>
                <a:gd name="connsiteX12" fmla="*/ 1005361 w 1881147"/>
                <a:gd name="connsiteY12" fmla="*/ 325250 h 1703956"/>
                <a:gd name="connsiteX13" fmla="*/ 962499 w 1881147"/>
                <a:gd name="connsiteY13" fmla="*/ 368112 h 1703956"/>
                <a:gd name="connsiteX14" fmla="*/ 838674 w 1881147"/>
                <a:gd name="connsiteY14" fmla="*/ 368112 h 1703956"/>
                <a:gd name="connsiteX15" fmla="*/ 781524 w 1881147"/>
                <a:gd name="connsiteY15" fmla="*/ 439550 h 1703956"/>
                <a:gd name="connsiteX16" fmla="*/ 781524 w 1881147"/>
                <a:gd name="connsiteY16" fmla="*/ 472887 h 1703956"/>
                <a:gd name="connsiteX17" fmla="*/ 743424 w 1881147"/>
                <a:gd name="connsiteY17" fmla="*/ 496700 h 1703956"/>
                <a:gd name="connsiteX18" fmla="*/ 671986 w 1881147"/>
                <a:gd name="connsiteY18" fmla="*/ 430025 h 1703956"/>
                <a:gd name="connsiteX19" fmla="*/ 519586 w 1881147"/>
                <a:gd name="connsiteY19" fmla="*/ 425262 h 1703956"/>
                <a:gd name="connsiteX20" fmla="*/ 457674 w 1881147"/>
                <a:gd name="connsiteY20" fmla="*/ 444312 h 1703956"/>
                <a:gd name="connsiteX21" fmla="*/ 419574 w 1881147"/>
                <a:gd name="connsiteY21" fmla="*/ 430025 h 1703956"/>
                <a:gd name="connsiteX22" fmla="*/ 400524 w 1881147"/>
                <a:gd name="connsiteY22" fmla="*/ 368112 h 1703956"/>
                <a:gd name="connsiteX23" fmla="*/ 333849 w 1881147"/>
                <a:gd name="connsiteY23" fmla="*/ 315725 h 1703956"/>
                <a:gd name="connsiteX24" fmla="*/ 286224 w 1881147"/>
                <a:gd name="connsiteY24" fmla="*/ 249050 h 1703956"/>
                <a:gd name="connsiteX25" fmla="*/ 143349 w 1881147"/>
                <a:gd name="connsiteY25" fmla="*/ 268100 h 1703956"/>
                <a:gd name="connsiteX26" fmla="*/ 124299 w 1881147"/>
                <a:gd name="connsiteY26" fmla="*/ 344300 h 1703956"/>
                <a:gd name="connsiteX27" fmla="*/ 110011 w 1881147"/>
                <a:gd name="connsiteY27" fmla="*/ 377637 h 1703956"/>
                <a:gd name="connsiteX28" fmla="*/ 133824 w 1881147"/>
                <a:gd name="connsiteY28" fmla="*/ 425262 h 1703956"/>
                <a:gd name="connsiteX29" fmla="*/ 81436 w 1881147"/>
                <a:gd name="connsiteY29" fmla="*/ 463362 h 1703956"/>
                <a:gd name="connsiteX30" fmla="*/ 33811 w 1881147"/>
                <a:gd name="connsiteY30" fmla="*/ 458600 h 1703956"/>
                <a:gd name="connsiteX31" fmla="*/ 33811 w 1881147"/>
                <a:gd name="connsiteY31" fmla="*/ 530037 h 1703956"/>
                <a:gd name="connsiteX32" fmla="*/ 474 w 1881147"/>
                <a:gd name="connsiteY32" fmla="*/ 634812 h 1703956"/>
                <a:gd name="connsiteX33" fmla="*/ 62386 w 1881147"/>
                <a:gd name="connsiteY33" fmla="*/ 711012 h 1703956"/>
                <a:gd name="connsiteX34" fmla="*/ 111977 w 1881147"/>
                <a:gd name="connsiteY34" fmla="*/ 691274 h 1703956"/>
                <a:gd name="connsiteX35" fmla="*/ 112334 w 1881147"/>
                <a:gd name="connsiteY35" fmla="*/ 761533 h 1703956"/>
                <a:gd name="connsiteX36" fmla="*/ 167161 w 1881147"/>
                <a:gd name="connsiteY36" fmla="*/ 791975 h 1703956"/>
                <a:gd name="connsiteX37" fmla="*/ 236159 w 1881147"/>
                <a:gd name="connsiteY37" fmla="*/ 802187 h 1703956"/>
                <a:gd name="connsiteX38" fmla="*/ 271462 w 1881147"/>
                <a:gd name="connsiteY38" fmla="*/ 858158 h 1703956"/>
                <a:gd name="connsiteX39" fmla="*/ 270869 w 1881147"/>
                <a:gd name="connsiteY39" fmla="*/ 903230 h 1703956"/>
                <a:gd name="connsiteX40" fmla="*/ 295393 w 1881147"/>
                <a:gd name="connsiteY40" fmla="*/ 942705 h 1703956"/>
                <a:gd name="connsiteX41" fmla="*/ 341051 w 1881147"/>
                <a:gd name="connsiteY41" fmla="*/ 981297 h 1703956"/>
                <a:gd name="connsiteX42" fmla="*/ 426184 w 1881147"/>
                <a:gd name="connsiteY42" fmla="*/ 1035549 h 1703956"/>
                <a:gd name="connsiteX43" fmla="*/ 461961 w 1881147"/>
                <a:gd name="connsiteY43" fmla="*/ 1106642 h 1703956"/>
                <a:gd name="connsiteX44" fmla="*/ 441064 w 1881147"/>
                <a:gd name="connsiteY44" fmla="*/ 1176215 h 1703956"/>
                <a:gd name="connsiteX45" fmla="*/ 519111 w 1881147"/>
                <a:gd name="connsiteY45" fmla="*/ 1232678 h 1703956"/>
                <a:gd name="connsiteX46" fmla="*/ 591143 w 1881147"/>
                <a:gd name="connsiteY46" fmla="*/ 1265672 h 1703956"/>
                <a:gd name="connsiteX47" fmla="*/ 571974 w 1881147"/>
                <a:gd name="connsiteY47" fmla="*/ 1325375 h 1703956"/>
                <a:gd name="connsiteX48" fmla="*/ 662461 w 1881147"/>
                <a:gd name="connsiteY48" fmla="*/ 1477775 h 1703956"/>
                <a:gd name="connsiteX49" fmla="*/ 755271 w 1881147"/>
                <a:gd name="connsiteY49" fmla="*/ 1550929 h 1703956"/>
                <a:gd name="connsiteX50" fmla="*/ 805336 w 1881147"/>
                <a:gd name="connsiteY50" fmla="*/ 1501587 h 1703956"/>
                <a:gd name="connsiteX51" fmla="*/ 869926 w 1881147"/>
                <a:gd name="connsiteY51" fmla="*/ 1528984 h 1703956"/>
                <a:gd name="connsiteX52" fmla="*/ 924399 w 1881147"/>
                <a:gd name="connsiteY52" fmla="*/ 1496825 h 1703956"/>
                <a:gd name="connsiteX53" fmla="*/ 941246 w 1881147"/>
                <a:gd name="connsiteY53" fmla="*/ 1454649 h 1703956"/>
                <a:gd name="connsiteX54" fmla="*/ 1005123 w 1881147"/>
                <a:gd name="connsiteY54" fmla="*/ 1541061 h 1703956"/>
                <a:gd name="connsiteX55" fmla="*/ 1050190 w 1881147"/>
                <a:gd name="connsiteY55" fmla="*/ 1612155 h 1703956"/>
                <a:gd name="connsiteX56" fmla="*/ 1120136 w 1881147"/>
                <a:gd name="connsiteY56" fmla="*/ 1703674 h 1703956"/>
                <a:gd name="connsiteX57" fmla="*/ 1151034 w 1881147"/>
                <a:gd name="connsiteY57" fmla="*/ 1640583 h 1703956"/>
                <a:gd name="connsiteX58" fmla="*/ 1181693 w 1881147"/>
                <a:gd name="connsiteY58" fmla="*/ 1634103 h 1703956"/>
                <a:gd name="connsiteX59" fmla="*/ 1224792 w 1881147"/>
                <a:gd name="connsiteY59" fmla="*/ 1663366 h 1703956"/>
                <a:gd name="connsiteX60" fmla="*/ 1258367 w 1881147"/>
                <a:gd name="connsiteY60" fmla="*/ 1622712 h 1703956"/>
                <a:gd name="connsiteX61" fmla="*/ 1277188 w 1881147"/>
                <a:gd name="connsiteY61" fmla="*/ 1627329 h 1703956"/>
                <a:gd name="connsiteX62" fmla="*/ 1311230 w 1881147"/>
                <a:gd name="connsiteY62" fmla="*/ 1693806 h 1703956"/>
                <a:gd name="connsiteX63" fmla="*/ 1367786 w 1881147"/>
                <a:gd name="connsiteY63" fmla="*/ 1670337 h 1703956"/>
                <a:gd name="connsiteX64" fmla="*/ 1419818 w 1881147"/>
                <a:gd name="connsiteY64" fmla="*/ 1614216 h 1703956"/>
                <a:gd name="connsiteX65" fmla="*/ 1470595 w 1881147"/>
                <a:gd name="connsiteY65" fmla="*/ 1597673 h 1703956"/>
                <a:gd name="connsiteX66" fmla="*/ 1488274 w 1881147"/>
                <a:gd name="connsiteY66" fmla="*/ 1653495 h 1703956"/>
                <a:gd name="connsiteX67" fmla="*/ 1558169 w 1881147"/>
                <a:gd name="connsiteY67" fmla="*/ 1627817 h 1703956"/>
                <a:gd name="connsiteX68" fmla="*/ 1588947 w 1881147"/>
                <a:gd name="connsiteY68" fmla="*/ 1541061 h 1703956"/>
                <a:gd name="connsiteX69" fmla="*/ 1670383 w 1881147"/>
                <a:gd name="connsiteY69" fmla="*/ 1450919 h 1703956"/>
                <a:gd name="connsiteX70" fmla="*/ 1714974 w 1881147"/>
                <a:gd name="connsiteY70" fmla="*/ 1419789 h 1703956"/>
                <a:gd name="connsiteX71" fmla="*/ 1743343 w 1881147"/>
                <a:gd name="connsiteY71" fmla="*/ 1423084 h 1703956"/>
                <a:gd name="connsiteX72" fmla="*/ 1820935 w 1881147"/>
                <a:gd name="connsiteY72" fmla="*/ 1412476 h 1703956"/>
                <a:gd name="connsiteX73" fmla="*/ 1816054 w 1881147"/>
                <a:gd name="connsiteY73" fmla="*/ 1466040 h 1703956"/>
                <a:gd name="connsiteX74" fmla="*/ 1874221 w 1881147"/>
                <a:gd name="connsiteY74" fmla="*/ 1489361 h 1703956"/>
                <a:gd name="connsiteX75" fmla="*/ 1875829 w 1881147"/>
                <a:gd name="connsiteY75" fmla="*/ 1466727 h 1703956"/>
                <a:gd name="connsiteX76" fmla="*/ 1875051 w 1881147"/>
                <a:gd name="connsiteY76" fmla="*/ 1405993 h 1703956"/>
                <a:gd name="connsiteX77" fmla="*/ 1853086 w 1881147"/>
                <a:gd name="connsiteY77" fmla="*/ 1315850 h 1703956"/>
                <a:gd name="connsiteX78" fmla="*/ 1853086 w 1881147"/>
                <a:gd name="connsiteY78" fmla="*/ 1258700 h 1703956"/>
                <a:gd name="connsiteX79" fmla="*/ 1810224 w 1881147"/>
                <a:gd name="connsiteY79" fmla="*/ 1249175 h 1703956"/>
                <a:gd name="connsiteX80" fmla="*/ 1734024 w 1881147"/>
                <a:gd name="connsiteY80" fmla="*/ 1168212 h 1703956"/>
                <a:gd name="connsiteX81" fmla="*/ 1695924 w 1881147"/>
                <a:gd name="connsiteY81" fmla="*/ 987237 h 1703956"/>
                <a:gd name="connsiteX82" fmla="*/ 1643536 w 1881147"/>
                <a:gd name="connsiteY82" fmla="*/ 953900 h 1703956"/>
                <a:gd name="connsiteX83" fmla="*/ 1605436 w 1881147"/>
                <a:gd name="connsiteY83" fmla="*/ 896750 h 1703956"/>
                <a:gd name="connsiteX84" fmla="*/ 1557811 w 1881147"/>
                <a:gd name="connsiteY84" fmla="*/ 849125 h 1703956"/>
                <a:gd name="connsiteX85" fmla="*/ 1505424 w 1881147"/>
                <a:gd name="connsiteY85" fmla="*/ 830075 h 1703956"/>
                <a:gd name="connsiteX86" fmla="*/ 1453036 w 1881147"/>
                <a:gd name="connsiteY86" fmla="*/ 825312 h 1703956"/>
                <a:gd name="connsiteX87" fmla="*/ 1510186 w 1881147"/>
                <a:gd name="connsiteY87" fmla="*/ 791975 h 1703956"/>
                <a:gd name="connsiteX88" fmla="*/ 1476849 w 1881147"/>
                <a:gd name="connsiteY88" fmla="*/ 758637 h 1703956"/>
                <a:gd name="connsiteX89" fmla="*/ 1481611 w 1881147"/>
                <a:gd name="connsiteY89" fmla="*/ 734825 h 1703956"/>
                <a:gd name="connsiteX90" fmla="*/ 1572099 w 1881147"/>
                <a:gd name="connsiteY90" fmla="*/ 772925 h 1703956"/>
                <a:gd name="connsiteX91" fmla="*/ 1624486 w 1881147"/>
                <a:gd name="connsiteY91" fmla="*/ 706250 h 1703956"/>
                <a:gd name="connsiteX92" fmla="*/ 1622283 w 1881147"/>
                <a:gd name="connsiteY92" fmla="*/ 563375 h 1703956"/>
                <a:gd name="connsiteX93" fmla="*/ 1639486 w 1881147"/>
                <a:gd name="connsiteY93" fmla="*/ 415049 h 1703956"/>
                <a:gd name="connsiteX0" fmla="*/ 1639486 w 1881147"/>
                <a:gd name="connsiteY0" fmla="*/ 410094 h 1699001"/>
                <a:gd name="connsiteX1" fmla="*/ 1567336 w 1881147"/>
                <a:gd name="connsiteY1" fmla="*/ 377445 h 1699001"/>
                <a:gd name="connsiteX2" fmla="*/ 1477087 w 1881147"/>
                <a:gd name="connsiteY2" fmla="*/ 353632 h 1699001"/>
                <a:gd name="connsiteX3" fmla="*/ 1423767 w 1881147"/>
                <a:gd name="connsiteY3" fmla="*/ 276548 h 1699001"/>
                <a:gd name="connsiteX4" fmla="*/ 1395785 w 1881147"/>
                <a:gd name="connsiteY4" fmla="*/ 174703 h 1699001"/>
                <a:gd name="connsiteX5" fmla="*/ 1364769 w 1881147"/>
                <a:gd name="connsiteY5" fmla="*/ 6641 h 1699001"/>
                <a:gd name="connsiteX6" fmla="*/ 1270553 w 1881147"/>
                <a:gd name="connsiteY6" fmla="*/ 40681 h 1699001"/>
                <a:gd name="connsiteX7" fmla="*/ 1247452 w 1881147"/>
                <a:gd name="connsiteY7" fmla="*/ 106014 h 1699001"/>
                <a:gd name="connsiteX8" fmla="*/ 1214911 w 1881147"/>
                <a:gd name="connsiteY8" fmla="*/ 163132 h 1699001"/>
                <a:gd name="connsiteX9" fmla="*/ 1186336 w 1881147"/>
                <a:gd name="connsiteY9" fmla="*/ 191707 h 1699001"/>
                <a:gd name="connsiteX10" fmla="*/ 1176811 w 1881147"/>
                <a:gd name="connsiteY10" fmla="*/ 263145 h 1699001"/>
                <a:gd name="connsiteX11" fmla="*/ 1114899 w 1881147"/>
                <a:gd name="connsiteY11" fmla="*/ 306007 h 1699001"/>
                <a:gd name="connsiteX12" fmla="*/ 1005361 w 1881147"/>
                <a:gd name="connsiteY12" fmla="*/ 320295 h 1699001"/>
                <a:gd name="connsiteX13" fmla="*/ 962499 w 1881147"/>
                <a:gd name="connsiteY13" fmla="*/ 363157 h 1699001"/>
                <a:gd name="connsiteX14" fmla="*/ 838674 w 1881147"/>
                <a:gd name="connsiteY14" fmla="*/ 363157 h 1699001"/>
                <a:gd name="connsiteX15" fmla="*/ 781524 w 1881147"/>
                <a:gd name="connsiteY15" fmla="*/ 434595 h 1699001"/>
                <a:gd name="connsiteX16" fmla="*/ 781524 w 1881147"/>
                <a:gd name="connsiteY16" fmla="*/ 467932 h 1699001"/>
                <a:gd name="connsiteX17" fmla="*/ 743424 w 1881147"/>
                <a:gd name="connsiteY17" fmla="*/ 491745 h 1699001"/>
                <a:gd name="connsiteX18" fmla="*/ 671986 w 1881147"/>
                <a:gd name="connsiteY18" fmla="*/ 425070 h 1699001"/>
                <a:gd name="connsiteX19" fmla="*/ 519586 w 1881147"/>
                <a:gd name="connsiteY19" fmla="*/ 420307 h 1699001"/>
                <a:gd name="connsiteX20" fmla="*/ 457674 w 1881147"/>
                <a:gd name="connsiteY20" fmla="*/ 439357 h 1699001"/>
                <a:gd name="connsiteX21" fmla="*/ 419574 w 1881147"/>
                <a:gd name="connsiteY21" fmla="*/ 425070 h 1699001"/>
                <a:gd name="connsiteX22" fmla="*/ 400524 w 1881147"/>
                <a:gd name="connsiteY22" fmla="*/ 363157 h 1699001"/>
                <a:gd name="connsiteX23" fmla="*/ 333849 w 1881147"/>
                <a:gd name="connsiteY23" fmla="*/ 310770 h 1699001"/>
                <a:gd name="connsiteX24" fmla="*/ 286224 w 1881147"/>
                <a:gd name="connsiteY24" fmla="*/ 244095 h 1699001"/>
                <a:gd name="connsiteX25" fmla="*/ 143349 w 1881147"/>
                <a:gd name="connsiteY25" fmla="*/ 263145 h 1699001"/>
                <a:gd name="connsiteX26" fmla="*/ 124299 w 1881147"/>
                <a:gd name="connsiteY26" fmla="*/ 339345 h 1699001"/>
                <a:gd name="connsiteX27" fmla="*/ 110011 w 1881147"/>
                <a:gd name="connsiteY27" fmla="*/ 372682 h 1699001"/>
                <a:gd name="connsiteX28" fmla="*/ 133824 w 1881147"/>
                <a:gd name="connsiteY28" fmla="*/ 420307 h 1699001"/>
                <a:gd name="connsiteX29" fmla="*/ 81436 w 1881147"/>
                <a:gd name="connsiteY29" fmla="*/ 458407 h 1699001"/>
                <a:gd name="connsiteX30" fmla="*/ 33811 w 1881147"/>
                <a:gd name="connsiteY30" fmla="*/ 453645 h 1699001"/>
                <a:gd name="connsiteX31" fmla="*/ 33811 w 1881147"/>
                <a:gd name="connsiteY31" fmla="*/ 525082 h 1699001"/>
                <a:gd name="connsiteX32" fmla="*/ 474 w 1881147"/>
                <a:gd name="connsiteY32" fmla="*/ 629857 h 1699001"/>
                <a:gd name="connsiteX33" fmla="*/ 62386 w 1881147"/>
                <a:gd name="connsiteY33" fmla="*/ 706057 h 1699001"/>
                <a:gd name="connsiteX34" fmla="*/ 111977 w 1881147"/>
                <a:gd name="connsiteY34" fmla="*/ 686319 h 1699001"/>
                <a:gd name="connsiteX35" fmla="*/ 112334 w 1881147"/>
                <a:gd name="connsiteY35" fmla="*/ 756578 h 1699001"/>
                <a:gd name="connsiteX36" fmla="*/ 167161 w 1881147"/>
                <a:gd name="connsiteY36" fmla="*/ 787020 h 1699001"/>
                <a:gd name="connsiteX37" fmla="*/ 236159 w 1881147"/>
                <a:gd name="connsiteY37" fmla="*/ 797232 h 1699001"/>
                <a:gd name="connsiteX38" fmla="*/ 271462 w 1881147"/>
                <a:gd name="connsiteY38" fmla="*/ 853203 h 1699001"/>
                <a:gd name="connsiteX39" fmla="*/ 270869 w 1881147"/>
                <a:gd name="connsiteY39" fmla="*/ 898275 h 1699001"/>
                <a:gd name="connsiteX40" fmla="*/ 295393 w 1881147"/>
                <a:gd name="connsiteY40" fmla="*/ 937750 h 1699001"/>
                <a:gd name="connsiteX41" fmla="*/ 341051 w 1881147"/>
                <a:gd name="connsiteY41" fmla="*/ 976342 h 1699001"/>
                <a:gd name="connsiteX42" fmla="*/ 426184 w 1881147"/>
                <a:gd name="connsiteY42" fmla="*/ 1030594 h 1699001"/>
                <a:gd name="connsiteX43" fmla="*/ 461961 w 1881147"/>
                <a:gd name="connsiteY43" fmla="*/ 1101687 h 1699001"/>
                <a:gd name="connsiteX44" fmla="*/ 441064 w 1881147"/>
                <a:gd name="connsiteY44" fmla="*/ 1171260 h 1699001"/>
                <a:gd name="connsiteX45" fmla="*/ 519111 w 1881147"/>
                <a:gd name="connsiteY45" fmla="*/ 1227723 h 1699001"/>
                <a:gd name="connsiteX46" fmla="*/ 591143 w 1881147"/>
                <a:gd name="connsiteY46" fmla="*/ 1260717 h 1699001"/>
                <a:gd name="connsiteX47" fmla="*/ 571974 w 1881147"/>
                <a:gd name="connsiteY47" fmla="*/ 1320420 h 1699001"/>
                <a:gd name="connsiteX48" fmla="*/ 662461 w 1881147"/>
                <a:gd name="connsiteY48" fmla="*/ 1472820 h 1699001"/>
                <a:gd name="connsiteX49" fmla="*/ 755271 w 1881147"/>
                <a:gd name="connsiteY49" fmla="*/ 1545974 h 1699001"/>
                <a:gd name="connsiteX50" fmla="*/ 805336 w 1881147"/>
                <a:gd name="connsiteY50" fmla="*/ 1496632 h 1699001"/>
                <a:gd name="connsiteX51" fmla="*/ 869926 w 1881147"/>
                <a:gd name="connsiteY51" fmla="*/ 1524029 h 1699001"/>
                <a:gd name="connsiteX52" fmla="*/ 924399 w 1881147"/>
                <a:gd name="connsiteY52" fmla="*/ 1491870 h 1699001"/>
                <a:gd name="connsiteX53" fmla="*/ 941246 w 1881147"/>
                <a:gd name="connsiteY53" fmla="*/ 1449694 h 1699001"/>
                <a:gd name="connsiteX54" fmla="*/ 1005123 w 1881147"/>
                <a:gd name="connsiteY54" fmla="*/ 1536106 h 1699001"/>
                <a:gd name="connsiteX55" fmla="*/ 1050190 w 1881147"/>
                <a:gd name="connsiteY55" fmla="*/ 1607200 h 1699001"/>
                <a:gd name="connsiteX56" fmla="*/ 1120136 w 1881147"/>
                <a:gd name="connsiteY56" fmla="*/ 1698719 h 1699001"/>
                <a:gd name="connsiteX57" fmla="*/ 1151034 w 1881147"/>
                <a:gd name="connsiteY57" fmla="*/ 1635628 h 1699001"/>
                <a:gd name="connsiteX58" fmla="*/ 1181693 w 1881147"/>
                <a:gd name="connsiteY58" fmla="*/ 1629148 h 1699001"/>
                <a:gd name="connsiteX59" fmla="*/ 1224792 w 1881147"/>
                <a:gd name="connsiteY59" fmla="*/ 1658411 h 1699001"/>
                <a:gd name="connsiteX60" fmla="*/ 1258367 w 1881147"/>
                <a:gd name="connsiteY60" fmla="*/ 1617757 h 1699001"/>
                <a:gd name="connsiteX61" fmla="*/ 1277188 w 1881147"/>
                <a:gd name="connsiteY61" fmla="*/ 1622374 h 1699001"/>
                <a:gd name="connsiteX62" fmla="*/ 1311230 w 1881147"/>
                <a:gd name="connsiteY62" fmla="*/ 1688851 h 1699001"/>
                <a:gd name="connsiteX63" fmla="*/ 1367786 w 1881147"/>
                <a:gd name="connsiteY63" fmla="*/ 1665382 h 1699001"/>
                <a:gd name="connsiteX64" fmla="*/ 1419818 w 1881147"/>
                <a:gd name="connsiteY64" fmla="*/ 1609261 h 1699001"/>
                <a:gd name="connsiteX65" fmla="*/ 1470595 w 1881147"/>
                <a:gd name="connsiteY65" fmla="*/ 1592718 h 1699001"/>
                <a:gd name="connsiteX66" fmla="*/ 1488274 w 1881147"/>
                <a:gd name="connsiteY66" fmla="*/ 1648540 h 1699001"/>
                <a:gd name="connsiteX67" fmla="*/ 1558169 w 1881147"/>
                <a:gd name="connsiteY67" fmla="*/ 1622862 h 1699001"/>
                <a:gd name="connsiteX68" fmla="*/ 1588947 w 1881147"/>
                <a:gd name="connsiteY68" fmla="*/ 1536106 h 1699001"/>
                <a:gd name="connsiteX69" fmla="*/ 1670383 w 1881147"/>
                <a:gd name="connsiteY69" fmla="*/ 1445964 h 1699001"/>
                <a:gd name="connsiteX70" fmla="*/ 1714974 w 1881147"/>
                <a:gd name="connsiteY70" fmla="*/ 1414834 h 1699001"/>
                <a:gd name="connsiteX71" fmla="*/ 1743343 w 1881147"/>
                <a:gd name="connsiteY71" fmla="*/ 1418129 h 1699001"/>
                <a:gd name="connsiteX72" fmla="*/ 1820935 w 1881147"/>
                <a:gd name="connsiteY72" fmla="*/ 1407521 h 1699001"/>
                <a:gd name="connsiteX73" fmla="*/ 1816054 w 1881147"/>
                <a:gd name="connsiteY73" fmla="*/ 1461085 h 1699001"/>
                <a:gd name="connsiteX74" fmla="*/ 1874221 w 1881147"/>
                <a:gd name="connsiteY74" fmla="*/ 1484406 h 1699001"/>
                <a:gd name="connsiteX75" fmla="*/ 1875829 w 1881147"/>
                <a:gd name="connsiteY75" fmla="*/ 1461772 h 1699001"/>
                <a:gd name="connsiteX76" fmla="*/ 1875051 w 1881147"/>
                <a:gd name="connsiteY76" fmla="*/ 1401038 h 1699001"/>
                <a:gd name="connsiteX77" fmla="*/ 1853086 w 1881147"/>
                <a:gd name="connsiteY77" fmla="*/ 1310895 h 1699001"/>
                <a:gd name="connsiteX78" fmla="*/ 1853086 w 1881147"/>
                <a:gd name="connsiteY78" fmla="*/ 1253745 h 1699001"/>
                <a:gd name="connsiteX79" fmla="*/ 1810224 w 1881147"/>
                <a:gd name="connsiteY79" fmla="*/ 1244220 h 1699001"/>
                <a:gd name="connsiteX80" fmla="*/ 1734024 w 1881147"/>
                <a:gd name="connsiteY80" fmla="*/ 1163257 h 1699001"/>
                <a:gd name="connsiteX81" fmla="*/ 1695924 w 1881147"/>
                <a:gd name="connsiteY81" fmla="*/ 982282 h 1699001"/>
                <a:gd name="connsiteX82" fmla="*/ 1643536 w 1881147"/>
                <a:gd name="connsiteY82" fmla="*/ 948945 h 1699001"/>
                <a:gd name="connsiteX83" fmla="*/ 1605436 w 1881147"/>
                <a:gd name="connsiteY83" fmla="*/ 891795 h 1699001"/>
                <a:gd name="connsiteX84" fmla="*/ 1557811 w 1881147"/>
                <a:gd name="connsiteY84" fmla="*/ 844170 h 1699001"/>
                <a:gd name="connsiteX85" fmla="*/ 1505424 w 1881147"/>
                <a:gd name="connsiteY85" fmla="*/ 825120 h 1699001"/>
                <a:gd name="connsiteX86" fmla="*/ 1453036 w 1881147"/>
                <a:gd name="connsiteY86" fmla="*/ 820357 h 1699001"/>
                <a:gd name="connsiteX87" fmla="*/ 1510186 w 1881147"/>
                <a:gd name="connsiteY87" fmla="*/ 787020 h 1699001"/>
                <a:gd name="connsiteX88" fmla="*/ 1476849 w 1881147"/>
                <a:gd name="connsiteY88" fmla="*/ 753682 h 1699001"/>
                <a:gd name="connsiteX89" fmla="*/ 1481611 w 1881147"/>
                <a:gd name="connsiteY89" fmla="*/ 729870 h 1699001"/>
                <a:gd name="connsiteX90" fmla="*/ 1572099 w 1881147"/>
                <a:gd name="connsiteY90" fmla="*/ 767970 h 1699001"/>
                <a:gd name="connsiteX91" fmla="*/ 1624486 w 1881147"/>
                <a:gd name="connsiteY91" fmla="*/ 701295 h 1699001"/>
                <a:gd name="connsiteX92" fmla="*/ 1622283 w 1881147"/>
                <a:gd name="connsiteY92" fmla="*/ 558420 h 1699001"/>
                <a:gd name="connsiteX93" fmla="*/ 1639486 w 1881147"/>
                <a:gd name="connsiteY93" fmla="*/ 410094 h 1699001"/>
                <a:gd name="connsiteX0" fmla="*/ 1639486 w 1881147"/>
                <a:gd name="connsiteY0" fmla="*/ 410466 h 1699373"/>
                <a:gd name="connsiteX1" fmla="*/ 1567336 w 1881147"/>
                <a:gd name="connsiteY1" fmla="*/ 377817 h 1699373"/>
                <a:gd name="connsiteX2" fmla="*/ 1477087 w 1881147"/>
                <a:gd name="connsiteY2" fmla="*/ 354004 h 1699373"/>
                <a:gd name="connsiteX3" fmla="*/ 1423767 w 1881147"/>
                <a:gd name="connsiteY3" fmla="*/ 276920 h 1699373"/>
                <a:gd name="connsiteX4" fmla="*/ 1395785 w 1881147"/>
                <a:gd name="connsiteY4" fmla="*/ 175075 h 1699373"/>
                <a:gd name="connsiteX5" fmla="*/ 1364769 w 1881147"/>
                <a:gd name="connsiteY5" fmla="*/ 7013 h 1699373"/>
                <a:gd name="connsiteX6" fmla="*/ 1270553 w 1881147"/>
                <a:gd name="connsiteY6" fmla="*/ 41053 h 1699373"/>
                <a:gd name="connsiteX7" fmla="*/ 1244198 w 1881147"/>
                <a:gd name="connsiteY7" fmla="*/ 126810 h 1699373"/>
                <a:gd name="connsiteX8" fmla="*/ 1214911 w 1881147"/>
                <a:gd name="connsiteY8" fmla="*/ 163504 h 1699373"/>
                <a:gd name="connsiteX9" fmla="*/ 1186336 w 1881147"/>
                <a:gd name="connsiteY9" fmla="*/ 192079 h 1699373"/>
                <a:gd name="connsiteX10" fmla="*/ 1176811 w 1881147"/>
                <a:gd name="connsiteY10" fmla="*/ 263517 h 1699373"/>
                <a:gd name="connsiteX11" fmla="*/ 1114899 w 1881147"/>
                <a:gd name="connsiteY11" fmla="*/ 306379 h 1699373"/>
                <a:gd name="connsiteX12" fmla="*/ 1005361 w 1881147"/>
                <a:gd name="connsiteY12" fmla="*/ 320667 h 1699373"/>
                <a:gd name="connsiteX13" fmla="*/ 962499 w 1881147"/>
                <a:gd name="connsiteY13" fmla="*/ 363529 h 1699373"/>
                <a:gd name="connsiteX14" fmla="*/ 838674 w 1881147"/>
                <a:gd name="connsiteY14" fmla="*/ 363529 h 1699373"/>
                <a:gd name="connsiteX15" fmla="*/ 781524 w 1881147"/>
                <a:gd name="connsiteY15" fmla="*/ 434967 h 1699373"/>
                <a:gd name="connsiteX16" fmla="*/ 781524 w 1881147"/>
                <a:gd name="connsiteY16" fmla="*/ 468304 h 1699373"/>
                <a:gd name="connsiteX17" fmla="*/ 743424 w 1881147"/>
                <a:gd name="connsiteY17" fmla="*/ 492117 h 1699373"/>
                <a:gd name="connsiteX18" fmla="*/ 671986 w 1881147"/>
                <a:gd name="connsiteY18" fmla="*/ 425442 h 1699373"/>
                <a:gd name="connsiteX19" fmla="*/ 519586 w 1881147"/>
                <a:gd name="connsiteY19" fmla="*/ 420679 h 1699373"/>
                <a:gd name="connsiteX20" fmla="*/ 457674 w 1881147"/>
                <a:gd name="connsiteY20" fmla="*/ 439729 h 1699373"/>
                <a:gd name="connsiteX21" fmla="*/ 419574 w 1881147"/>
                <a:gd name="connsiteY21" fmla="*/ 425442 h 1699373"/>
                <a:gd name="connsiteX22" fmla="*/ 400524 w 1881147"/>
                <a:gd name="connsiteY22" fmla="*/ 363529 h 1699373"/>
                <a:gd name="connsiteX23" fmla="*/ 333849 w 1881147"/>
                <a:gd name="connsiteY23" fmla="*/ 311142 h 1699373"/>
                <a:gd name="connsiteX24" fmla="*/ 286224 w 1881147"/>
                <a:gd name="connsiteY24" fmla="*/ 244467 h 1699373"/>
                <a:gd name="connsiteX25" fmla="*/ 143349 w 1881147"/>
                <a:gd name="connsiteY25" fmla="*/ 263517 h 1699373"/>
                <a:gd name="connsiteX26" fmla="*/ 124299 w 1881147"/>
                <a:gd name="connsiteY26" fmla="*/ 339717 h 1699373"/>
                <a:gd name="connsiteX27" fmla="*/ 110011 w 1881147"/>
                <a:gd name="connsiteY27" fmla="*/ 373054 h 1699373"/>
                <a:gd name="connsiteX28" fmla="*/ 133824 w 1881147"/>
                <a:gd name="connsiteY28" fmla="*/ 420679 h 1699373"/>
                <a:gd name="connsiteX29" fmla="*/ 81436 w 1881147"/>
                <a:gd name="connsiteY29" fmla="*/ 458779 h 1699373"/>
                <a:gd name="connsiteX30" fmla="*/ 33811 w 1881147"/>
                <a:gd name="connsiteY30" fmla="*/ 454017 h 1699373"/>
                <a:gd name="connsiteX31" fmla="*/ 33811 w 1881147"/>
                <a:gd name="connsiteY31" fmla="*/ 525454 h 1699373"/>
                <a:gd name="connsiteX32" fmla="*/ 474 w 1881147"/>
                <a:gd name="connsiteY32" fmla="*/ 630229 h 1699373"/>
                <a:gd name="connsiteX33" fmla="*/ 62386 w 1881147"/>
                <a:gd name="connsiteY33" fmla="*/ 706429 h 1699373"/>
                <a:gd name="connsiteX34" fmla="*/ 111977 w 1881147"/>
                <a:gd name="connsiteY34" fmla="*/ 686691 h 1699373"/>
                <a:gd name="connsiteX35" fmla="*/ 112334 w 1881147"/>
                <a:gd name="connsiteY35" fmla="*/ 756950 h 1699373"/>
                <a:gd name="connsiteX36" fmla="*/ 167161 w 1881147"/>
                <a:gd name="connsiteY36" fmla="*/ 787392 h 1699373"/>
                <a:gd name="connsiteX37" fmla="*/ 236159 w 1881147"/>
                <a:gd name="connsiteY37" fmla="*/ 797604 h 1699373"/>
                <a:gd name="connsiteX38" fmla="*/ 271462 w 1881147"/>
                <a:gd name="connsiteY38" fmla="*/ 853575 h 1699373"/>
                <a:gd name="connsiteX39" fmla="*/ 270869 w 1881147"/>
                <a:gd name="connsiteY39" fmla="*/ 898647 h 1699373"/>
                <a:gd name="connsiteX40" fmla="*/ 295393 w 1881147"/>
                <a:gd name="connsiteY40" fmla="*/ 938122 h 1699373"/>
                <a:gd name="connsiteX41" fmla="*/ 341051 w 1881147"/>
                <a:gd name="connsiteY41" fmla="*/ 976714 h 1699373"/>
                <a:gd name="connsiteX42" fmla="*/ 426184 w 1881147"/>
                <a:gd name="connsiteY42" fmla="*/ 1030966 h 1699373"/>
                <a:gd name="connsiteX43" fmla="*/ 461961 w 1881147"/>
                <a:gd name="connsiteY43" fmla="*/ 1102059 h 1699373"/>
                <a:gd name="connsiteX44" fmla="*/ 441064 w 1881147"/>
                <a:gd name="connsiteY44" fmla="*/ 1171632 h 1699373"/>
                <a:gd name="connsiteX45" fmla="*/ 519111 w 1881147"/>
                <a:gd name="connsiteY45" fmla="*/ 1228095 h 1699373"/>
                <a:gd name="connsiteX46" fmla="*/ 591143 w 1881147"/>
                <a:gd name="connsiteY46" fmla="*/ 1261089 h 1699373"/>
                <a:gd name="connsiteX47" fmla="*/ 571974 w 1881147"/>
                <a:gd name="connsiteY47" fmla="*/ 1320792 h 1699373"/>
                <a:gd name="connsiteX48" fmla="*/ 662461 w 1881147"/>
                <a:gd name="connsiteY48" fmla="*/ 1473192 h 1699373"/>
                <a:gd name="connsiteX49" fmla="*/ 755271 w 1881147"/>
                <a:gd name="connsiteY49" fmla="*/ 1546346 h 1699373"/>
                <a:gd name="connsiteX50" fmla="*/ 805336 w 1881147"/>
                <a:gd name="connsiteY50" fmla="*/ 1497004 h 1699373"/>
                <a:gd name="connsiteX51" fmla="*/ 869926 w 1881147"/>
                <a:gd name="connsiteY51" fmla="*/ 1524401 h 1699373"/>
                <a:gd name="connsiteX52" fmla="*/ 924399 w 1881147"/>
                <a:gd name="connsiteY52" fmla="*/ 1492242 h 1699373"/>
                <a:gd name="connsiteX53" fmla="*/ 941246 w 1881147"/>
                <a:gd name="connsiteY53" fmla="*/ 1450066 h 1699373"/>
                <a:gd name="connsiteX54" fmla="*/ 1005123 w 1881147"/>
                <a:gd name="connsiteY54" fmla="*/ 1536478 h 1699373"/>
                <a:gd name="connsiteX55" fmla="*/ 1050190 w 1881147"/>
                <a:gd name="connsiteY55" fmla="*/ 1607572 h 1699373"/>
                <a:gd name="connsiteX56" fmla="*/ 1120136 w 1881147"/>
                <a:gd name="connsiteY56" fmla="*/ 1699091 h 1699373"/>
                <a:gd name="connsiteX57" fmla="*/ 1151034 w 1881147"/>
                <a:gd name="connsiteY57" fmla="*/ 1636000 h 1699373"/>
                <a:gd name="connsiteX58" fmla="*/ 1181693 w 1881147"/>
                <a:gd name="connsiteY58" fmla="*/ 1629520 h 1699373"/>
                <a:gd name="connsiteX59" fmla="*/ 1224792 w 1881147"/>
                <a:gd name="connsiteY59" fmla="*/ 1658783 h 1699373"/>
                <a:gd name="connsiteX60" fmla="*/ 1258367 w 1881147"/>
                <a:gd name="connsiteY60" fmla="*/ 1618129 h 1699373"/>
                <a:gd name="connsiteX61" fmla="*/ 1277188 w 1881147"/>
                <a:gd name="connsiteY61" fmla="*/ 1622746 h 1699373"/>
                <a:gd name="connsiteX62" fmla="*/ 1311230 w 1881147"/>
                <a:gd name="connsiteY62" fmla="*/ 1689223 h 1699373"/>
                <a:gd name="connsiteX63" fmla="*/ 1367786 w 1881147"/>
                <a:gd name="connsiteY63" fmla="*/ 1665754 h 1699373"/>
                <a:gd name="connsiteX64" fmla="*/ 1419818 w 1881147"/>
                <a:gd name="connsiteY64" fmla="*/ 1609633 h 1699373"/>
                <a:gd name="connsiteX65" fmla="*/ 1470595 w 1881147"/>
                <a:gd name="connsiteY65" fmla="*/ 1593090 h 1699373"/>
                <a:gd name="connsiteX66" fmla="*/ 1488274 w 1881147"/>
                <a:gd name="connsiteY66" fmla="*/ 1648912 h 1699373"/>
                <a:gd name="connsiteX67" fmla="*/ 1558169 w 1881147"/>
                <a:gd name="connsiteY67" fmla="*/ 1623234 h 1699373"/>
                <a:gd name="connsiteX68" fmla="*/ 1588947 w 1881147"/>
                <a:gd name="connsiteY68" fmla="*/ 1536478 h 1699373"/>
                <a:gd name="connsiteX69" fmla="*/ 1670383 w 1881147"/>
                <a:gd name="connsiteY69" fmla="*/ 1446336 h 1699373"/>
                <a:gd name="connsiteX70" fmla="*/ 1714974 w 1881147"/>
                <a:gd name="connsiteY70" fmla="*/ 1415206 h 1699373"/>
                <a:gd name="connsiteX71" fmla="*/ 1743343 w 1881147"/>
                <a:gd name="connsiteY71" fmla="*/ 1418501 h 1699373"/>
                <a:gd name="connsiteX72" fmla="*/ 1820935 w 1881147"/>
                <a:gd name="connsiteY72" fmla="*/ 1407893 h 1699373"/>
                <a:gd name="connsiteX73" fmla="*/ 1816054 w 1881147"/>
                <a:gd name="connsiteY73" fmla="*/ 1461457 h 1699373"/>
                <a:gd name="connsiteX74" fmla="*/ 1874221 w 1881147"/>
                <a:gd name="connsiteY74" fmla="*/ 1484778 h 1699373"/>
                <a:gd name="connsiteX75" fmla="*/ 1875829 w 1881147"/>
                <a:gd name="connsiteY75" fmla="*/ 1462144 h 1699373"/>
                <a:gd name="connsiteX76" fmla="*/ 1875051 w 1881147"/>
                <a:gd name="connsiteY76" fmla="*/ 1401410 h 1699373"/>
                <a:gd name="connsiteX77" fmla="*/ 1853086 w 1881147"/>
                <a:gd name="connsiteY77" fmla="*/ 1311267 h 1699373"/>
                <a:gd name="connsiteX78" fmla="*/ 1853086 w 1881147"/>
                <a:gd name="connsiteY78" fmla="*/ 1254117 h 1699373"/>
                <a:gd name="connsiteX79" fmla="*/ 1810224 w 1881147"/>
                <a:gd name="connsiteY79" fmla="*/ 1244592 h 1699373"/>
                <a:gd name="connsiteX80" fmla="*/ 1734024 w 1881147"/>
                <a:gd name="connsiteY80" fmla="*/ 1163629 h 1699373"/>
                <a:gd name="connsiteX81" fmla="*/ 1695924 w 1881147"/>
                <a:gd name="connsiteY81" fmla="*/ 982654 h 1699373"/>
                <a:gd name="connsiteX82" fmla="*/ 1643536 w 1881147"/>
                <a:gd name="connsiteY82" fmla="*/ 949317 h 1699373"/>
                <a:gd name="connsiteX83" fmla="*/ 1605436 w 1881147"/>
                <a:gd name="connsiteY83" fmla="*/ 892167 h 1699373"/>
                <a:gd name="connsiteX84" fmla="*/ 1557811 w 1881147"/>
                <a:gd name="connsiteY84" fmla="*/ 844542 h 1699373"/>
                <a:gd name="connsiteX85" fmla="*/ 1505424 w 1881147"/>
                <a:gd name="connsiteY85" fmla="*/ 825492 h 1699373"/>
                <a:gd name="connsiteX86" fmla="*/ 1453036 w 1881147"/>
                <a:gd name="connsiteY86" fmla="*/ 820729 h 1699373"/>
                <a:gd name="connsiteX87" fmla="*/ 1510186 w 1881147"/>
                <a:gd name="connsiteY87" fmla="*/ 787392 h 1699373"/>
                <a:gd name="connsiteX88" fmla="*/ 1476849 w 1881147"/>
                <a:gd name="connsiteY88" fmla="*/ 754054 h 1699373"/>
                <a:gd name="connsiteX89" fmla="*/ 1481611 w 1881147"/>
                <a:gd name="connsiteY89" fmla="*/ 730242 h 1699373"/>
                <a:gd name="connsiteX90" fmla="*/ 1572099 w 1881147"/>
                <a:gd name="connsiteY90" fmla="*/ 768342 h 1699373"/>
                <a:gd name="connsiteX91" fmla="*/ 1624486 w 1881147"/>
                <a:gd name="connsiteY91" fmla="*/ 701667 h 1699373"/>
                <a:gd name="connsiteX92" fmla="*/ 1622283 w 1881147"/>
                <a:gd name="connsiteY92" fmla="*/ 558792 h 1699373"/>
                <a:gd name="connsiteX93" fmla="*/ 1639486 w 1881147"/>
                <a:gd name="connsiteY93" fmla="*/ 410466 h 1699373"/>
                <a:gd name="connsiteX0" fmla="*/ 1639486 w 1881147"/>
                <a:gd name="connsiteY0" fmla="*/ 409992 h 1698899"/>
                <a:gd name="connsiteX1" fmla="*/ 1567336 w 1881147"/>
                <a:gd name="connsiteY1" fmla="*/ 377343 h 1698899"/>
                <a:gd name="connsiteX2" fmla="*/ 1477087 w 1881147"/>
                <a:gd name="connsiteY2" fmla="*/ 353530 h 1698899"/>
                <a:gd name="connsiteX3" fmla="*/ 1423767 w 1881147"/>
                <a:gd name="connsiteY3" fmla="*/ 276446 h 1698899"/>
                <a:gd name="connsiteX4" fmla="*/ 1395785 w 1881147"/>
                <a:gd name="connsiteY4" fmla="*/ 174601 h 1698899"/>
                <a:gd name="connsiteX5" fmla="*/ 1364769 w 1881147"/>
                <a:gd name="connsiteY5" fmla="*/ 6539 h 1698899"/>
                <a:gd name="connsiteX6" fmla="*/ 1282757 w 1881147"/>
                <a:gd name="connsiteY6" fmla="*/ 43131 h 1698899"/>
                <a:gd name="connsiteX7" fmla="*/ 1244198 w 1881147"/>
                <a:gd name="connsiteY7" fmla="*/ 126336 h 1698899"/>
                <a:gd name="connsiteX8" fmla="*/ 1214911 w 1881147"/>
                <a:gd name="connsiteY8" fmla="*/ 163030 h 1698899"/>
                <a:gd name="connsiteX9" fmla="*/ 1186336 w 1881147"/>
                <a:gd name="connsiteY9" fmla="*/ 191605 h 1698899"/>
                <a:gd name="connsiteX10" fmla="*/ 1176811 w 1881147"/>
                <a:gd name="connsiteY10" fmla="*/ 263043 h 1698899"/>
                <a:gd name="connsiteX11" fmla="*/ 1114899 w 1881147"/>
                <a:gd name="connsiteY11" fmla="*/ 305905 h 1698899"/>
                <a:gd name="connsiteX12" fmla="*/ 1005361 w 1881147"/>
                <a:gd name="connsiteY12" fmla="*/ 320193 h 1698899"/>
                <a:gd name="connsiteX13" fmla="*/ 962499 w 1881147"/>
                <a:gd name="connsiteY13" fmla="*/ 363055 h 1698899"/>
                <a:gd name="connsiteX14" fmla="*/ 838674 w 1881147"/>
                <a:gd name="connsiteY14" fmla="*/ 363055 h 1698899"/>
                <a:gd name="connsiteX15" fmla="*/ 781524 w 1881147"/>
                <a:gd name="connsiteY15" fmla="*/ 434493 h 1698899"/>
                <a:gd name="connsiteX16" fmla="*/ 781524 w 1881147"/>
                <a:gd name="connsiteY16" fmla="*/ 467830 h 1698899"/>
                <a:gd name="connsiteX17" fmla="*/ 743424 w 1881147"/>
                <a:gd name="connsiteY17" fmla="*/ 491643 h 1698899"/>
                <a:gd name="connsiteX18" fmla="*/ 671986 w 1881147"/>
                <a:gd name="connsiteY18" fmla="*/ 424968 h 1698899"/>
                <a:gd name="connsiteX19" fmla="*/ 519586 w 1881147"/>
                <a:gd name="connsiteY19" fmla="*/ 420205 h 1698899"/>
                <a:gd name="connsiteX20" fmla="*/ 457674 w 1881147"/>
                <a:gd name="connsiteY20" fmla="*/ 439255 h 1698899"/>
                <a:gd name="connsiteX21" fmla="*/ 419574 w 1881147"/>
                <a:gd name="connsiteY21" fmla="*/ 424968 h 1698899"/>
                <a:gd name="connsiteX22" fmla="*/ 400524 w 1881147"/>
                <a:gd name="connsiteY22" fmla="*/ 363055 h 1698899"/>
                <a:gd name="connsiteX23" fmla="*/ 333849 w 1881147"/>
                <a:gd name="connsiteY23" fmla="*/ 310668 h 1698899"/>
                <a:gd name="connsiteX24" fmla="*/ 286224 w 1881147"/>
                <a:gd name="connsiteY24" fmla="*/ 243993 h 1698899"/>
                <a:gd name="connsiteX25" fmla="*/ 143349 w 1881147"/>
                <a:gd name="connsiteY25" fmla="*/ 263043 h 1698899"/>
                <a:gd name="connsiteX26" fmla="*/ 124299 w 1881147"/>
                <a:gd name="connsiteY26" fmla="*/ 339243 h 1698899"/>
                <a:gd name="connsiteX27" fmla="*/ 110011 w 1881147"/>
                <a:gd name="connsiteY27" fmla="*/ 372580 h 1698899"/>
                <a:gd name="connsiteX28" fmla="*/ 133824 w 1881147"/>
                <a:gd name="connsiteY28" fmla="*/ 420205 h 1698899"/>
                <a:gd name="connsiteX29" fmla="*/ 81436 w 1881147"/>
                <a:gd name="connsiteY29" fmla="*/ 458305 h 1698899"/>
                <a:gd name="connsiteX30" fmla="*/ 33811 w 1881147"/>
                <a:gd name="connsiteY30" fmla="*/ 453543 h 1698899"/>
                <a:gd name="connsiteX31" fmla="*/ 33811 w 1881147"/>
                <a:gd name="connsiteY31" fmla="*/ 524980 h 1698899"/>
                <a:gd name="connsiteX32" fmla="*/ 474 w 1881147"/>
                <a:gd name="connsiteY32" fmla="*/ 629755 h 1698899"/>
                <a:gd name="connsiteX33" fmla="*/ 62386 w 1881147"/>
                <a:gd name="connsiteY33" fmla="*/ 705955 h 1698899"/>
                <a:gd name="connsiteX34" fmla="*/ 111977 w 1881147"/>
                <a:gd name="connsiteY34" fmla="*/ 686217 h 1698899"/>
                <a:gd name="connsiteX35" fmla="*/ 112334 w 1881147"/>
                <a:gd name="connsiteY35" fmla="*/ 756476 h 1698899"/>
                <a:gd name="connsiteX36" fmla="*/ 167161 w 1881147"/>
                <a:gd name="connsiteY36" fmla="*/ 786918 h 1698899"/>
                <a:gd name="connsiteX37" fmla="*/ 236159 w 1881147"/>
                <a:gd name="connsiteY37" fmla="*/ 797130 h 1698899"/>
                <a:gd name="connsiteX38" fmla="*/ 271462 w 1881147"/>
                <a:gd name="connsiteY38" fmla="*/ 853101 h 1698899"/>
                <a:gd name="connsiteX39" fmla="*/ 270869 w 1881147"/>
                <a:gd name="connsiteY39" fmla="*/ 898173 h 1698899"/>
                <a:gd name="connsiteX40" fmla="*/ 295393 w 1881147"/>
                <a:gd name="connsiteY40" fmla="*/ 937648 h 1698899"/>
                <a:gd name="connsiteX41" fmla="*/ 341051 w 1881147"/>
                <a:gd name="connsiteY41" fmla="*/ 976240 h 1698899"/>
                <a:gd name="connsiteX42" fmla="*/ 426184 w 1881147"/>
                <a:gd name="connsiteY42" fmla="*/ 1030492 h 1698899"/>
                <a:gd name="connsiteX43" fmla="*/ 461961 w 1881147"/>
                <a:gd name="connsiteY43" fmla="*/ 1101585 h 1698899"/>
                <a:gd name="connsiteX44" fmla="*/ 441064 w 1881147"/>
                <a:gd name="connsiteY44" fmla="*/ 1171158 h 1698899"/>
                <a:gd name="connsiteX45" fmla="*/ 519111 w 1881147"/>
                <a:gd name="connsiteY45" fmla="*/ 1227621 h 1698899"/>
                <a:gd name="connsiteX46" fmla="*/ 591143 w 1881147"/>
                <a:gd name="connsiteY46" fmla="*/ 1260615 h 1698899"/>
                <a:gd name="connsiteX47" fmla="*/ 571974 w 1881147"/>
                <a:gd name="connsiteY47" fmla="*/ 1320318 h 1698899"/>
                <a:gd name="connsiteX48" fmla="*/ 662461 w 1881147"/>
                <a:gd name="connsiteY48" fmla="*/ 1472718 h 1698899"/>
                <a:gd name="connsiteX49" fmla="*/ 755271 w 1881147"/>
                <a:gd name="connsiteY49" fmla="*/ 1545872 h 1698899"/>
                <a:gd name="connsiteX50" fmla="*/ 805336 w 1881147"/>
                <a:gd name="connsiteY50" fmla="*/ 1496530 h 1698899"/>
                <a:gd name="connsiteX51" fmla="*/ 869926 w 1881147"/>
                <a:gd name="connsiteY51" fmla="*/ 1523927 h 1698899"/>
                <a:gd name="connsiteX52" fmla="*/ 924399 w 1881147"/>
                <a:gd name="connsiteY52" fmla="*/ 1491768 h 1698899"/>
                <a:gd name="connsiteX53" fmla="*/ 941246 w 1881147"/>
                <a:gd name="connsiteY53" fmla="*/ 1449592 h 1698899"/>
                <a:gd name="connsiteX54" fmla="*/ 1005123 w 1881147"/>
                <a:gd name="connsiteY54" fmla="*/ 1536004 h 1698899"/>
                <a:gd name="connsiteX55" fmla="*/ 1050190 w 1881147"/>
                <a:gd name="connsiteY55" fmla="*/ 1607098 h 1698899"/>
                <a:gd name="connsiteX56" fmla="*/ 1120136 w 1881147"/>
                <a:gd name="connsiteY56" fmla="*/ 1698617 h 1698899"/>
                <a:gd name="connsiteX57" fmla="*/ 1151034 w 1881147"/>
                <a:gd name="connsiteY57" fmla="*/ 1635526 h 1698899"/>
                <a:gd name="connsiteX58" fmla="*/ 1181693 w 1881147"/>
                <a:gd name="connsiteY58" fmla="*/ 1629046 h 1698899"/>
                <a:gd name="connsiteX59" fmla="*/ 1224792 w 1881147"/>
                <a:gd name="connsiteY59" fmla="*/ 1658309 h 1698899"/>
                <a:gd name="connsiteX60" fmla="*/ 1258367 w 1881147"/>
                <a:gd name="connsiteY60" fmla="*/ 1617655 h 1698899"/>
                <a:gd name="connsiteX61" fmla="*/ 1277188 w 1881147"/>
                <a:gd name="connsiteY61" fmla="*/ 1622272 h 1698899"/>
                <a:gd name="connsiteX62" fmla="*/ 1311230 w 1881147"/>
                <a:gd name="connsiteY62" fmla="*/ 1688749 h 1698899"/>
                <a:gd name="connsiteX63" fmla="*/ 1367786 w 1881147"/>
                <a:gd name="connsiteY63" fmla="*/ 1665280 h 1698899"/>
                <a:gd name="connsiteX64" fmla="*/ 1419818 w 1881147"/>
                <a:gd name="connsiteY64" fmla="*/ 1609159 h 1698899"/>
                <a:gd name="connsiteX65" fmla="*/ 1470595 w 1881147"/>
                <a:gd name="connsiteY65" fmla="*/ 1592616 h 1698899"/>
                <a:gd name="connsiteX66" fmla="*/ 1488274 w 1881147"/>
                <a:gd name="connsiteY66" fmla="*/ 1648438 h 1698899"/>
                <a:gd name="connsiteX67" fmla="*/ 1558169 w 1881147"/>
                <a:gd name="connsiteY67" fmla="*/ 1622760 h 1698899"/>
                <a:gd name="connsiteX68" fmla="*/ 1588947 w 1881147"/>
                <a:gd name="connsiteY68" fmla="*/ 1536004 h 1698899"/>
                <a:gd name="connsiteX69" fmla="*/ 1670383 w 1881147"/>
                <a:gd name="connsiteY69" fmla="*/ 1445862 h 1698899"/>
                <a:gd name="connsiteX70" fmla="*/ 1714974 w 1881147"/>
                <a:gd name="connsiteY70" fmla="*/ 1414732 h 1698899"/>
                <a:gd name="connsiteX71" fmla="*/ 1743343 w 1881147"/>
                <a:gd name="connsiteY71" fmla="*/ 1418027 h 1698899"/>
                <a:gd name="connsiteX72" fmla="*/ 1820935 w 1881147"/>
                <a:gd name="connsiteY72" fmla="*/ 1407419 h 1698899"/>
                <a:gd name="connsiteX73" fmla="*/ 1816054 w 1881147"/>
                <a:gd name="connsiteY73" fmla="*/ 1460983 h 1698899"/>
                <a:gd name="connsiteX74" fmla="*/ 1874221 w 1881147"/>
                <a:gd name="connsiteY74" fmla="*/ 1484304 h 1698899"/>
                <a:gd name="connsiteX75" fmla="*/ 1875829 w 1881147"/>
                <a:gd name="connsiteY75" fmla="*/ 1461670 h 1698899"/>
                <a:gd name="connsiteX76" fmla="*/ 1875051 w 1881147"/>
                <a:gd name="connsiteY76" fmla="*/ 1400936 h 1698899"/>
                <a:gd name="connsiteX77" fmla="*/ 1853086 w 1881147"/>
                <a:gd name="connsiteY77" fmla="*/ 1310793 h 1698899"/>
                <a:gd name="connsiteX78" fmla="*/ 1853086 w 1881147"/>
                <a:gd name="connsiteY78" fmla="*/ 1253643 h 1698899"/>
                <a:gd name="connsiteX79" fmla="*/ 1810224 w 1881147"/>
                <a:gd name="connsiteY79" fmla="*/ 1244118 h 1698899"/>
                <a:gd name="connsiteX80" fmla="*/ 1734024 w 1881147"/>
                <a:gd name="connsiteY80" fmla="*/ 1163155 h 1698899"/>
                <a:gd name="connsiteX81" fmla="*/ 1695924 w 1881147"/>
                <a:gd name="connsiteY81" fmla="*/ 982180 h 1698899"/>
                <a:gd name="connsiteX82" fmla="*/ 1643536 w 1881147"/>
                <a:gd name="connsiteY82" fmla="*/ 948843 h 1698899"/>
                <a:gd name="connsiteX83" fmla="*/ 1605436 w 1881147"/>
                <a:gd name="connsiteY83" fmla="*/ 891693 h 1698899"/>
                <a:gd name="connsiteX84" fmla="*/ 1557811 w 1881147"/>
                <a:gd name="connsiteY84" fmla="*/ 844068 h 1698899"/>
                <a:gd name="connsiteX85" fmla="*/ 1505424 w 1881147"/>
                <a:gd name="connsiteY85" fmla="*/ 825018 h 1698899"/>
                <a:gd name="connsiteX86" fmla="*/ 1453036 w 1881147"/>
                <a:gd name="connsiteY86" fmla="*/ 820255 h 1698899"/>
                <a:gd name="connsiteX87" fmla="*/ 1510186 w 1881147"/>
                <a:gd name="connsiteY87" fmla="*/ 786918 h 1698899"/>
                <a:gd name="connsiteX88" fmla="*/ 1476849 w 1881147"/>
                <a:gd name="connsiteY88" fmla="*/ 753580 h 1698899"/>
                <a:gd name="connsiteX89" fmla="*/ 1481611 w 1881147"/>
                <a:gd name="connsiteY89" fmla="*/ 729768 h 1698899"/>
                <a:gd name="connsiteX90" fmla="*/ 1572099 w 1881147"/>
                <a:gd name="connsiteY90" fmla="*/ 767868 h 1698899"/>
                <a:gd name="connsiteX91" fmla="*/ 1624486 w 1881147"/>
                <a:gd name="connsiteY91" fmla="*/ 701193 h 1698899"/>
                <a:gd name="connsiteX92" fmla="*/ 1622283 w 1881147"/>
                <a:gd name="connsiteY92" fmla="*/ 558318 h 1698899"/>
                <a:gd name="connsiteX93" fmla="*/ 1639486 w 1881147"/>
                <a:gd name="connsiteY93" fmla="*/ 409992 h 1698899"/>
                <a:gd name="connsiteX0" fmla="*/ 1639486 w 1881147"/>
                <a:gd name="connsiteY0" fmla="*/ 410565 h 1699472"/>
                <a:gd name="connsiteX1" fmla="*/ 1567336 w 1881147"/>
                <a:gd name="connsiteY1" fmla="*/ 377916 h 1699472"/>
                <a:gd name="connsiteX2" fmla="*/ 1477087 w 1881147"/>
                <a:gd name="connsiteY2" fmla="*/ 354103 h 1699472"/>
                <a:gd name="connsiteX3" fmla="*/ 1423767 w 1881147"/>
                <a:gd name="connsiteY3" fmla="*/ 277019 h 1699472"/>
                <a:gd name="connsiteX4" fmla="*/ 1395785 w 1881147"/>
                <a:gd name="connsiteY4" fmla="*/ 175174 h 1699472"/>
                <a:gd name="connsiteX5" fmla="*/ 1364769 w 1881147"/>
                <a:gd name="connsiteY5" fmla="*/ 7112 h 1699472"/>
                <a:gd name="connsiteX6" fmla="*/ 1282757 w 1881147"/>
                <a:gd name="connsiteY6" fmla="*/ 43704 h 1699472"/>
                <a:gd name="connsiteX7" fmla="*/ 1275927 w 1881147"/>
                <a:gd name="connsiteY7" fmla="*/ 157546 h 1699472"/>
                <a:gd name="connsiteX8" fmla="*/ 1214911 w 1881147"/>
                <a:gd name="connsiteY8" fmla="*/ 163603 h 1699472"/>
                <a:gd name="connsiteX9" fmla="*/ 1186336 w 1881147"/>
                <a:gd name="connsiteY9" fmla="*/ 192178 h 1699472"/>
                <a:gd name="connsiteX10" fmla="*/ 1176811 w 1881147"/>
                <a:gd name="connsiteY10" fmla="*/ 263616 h 1699472"/>
                <a:gd name="connsiteX11" fmla="*/ 1114899 w 1881147"/>
                <a:gd name="connsiteY11" fmla="*/ 306478 h 1699472"/>
                <a:gd name="connsiteX12" fmla="*/ 1005361 w 1881147"/>
                <a:gd name="connsiteY12" fmla="*/ 320766 h 1699472"/>
                <a:gd name="connsiteX13" fmla="*/ 962499 w 1881147"/>
                <a:gd name="connsiteY13" fmla="*/ 363628 h 1699472"/>
                <a:gd name="connsiteX14" fmla="*/ 838674 w 1881147"/>
                <a:gd name="connsiteY14" fmla="*/ 363628 h 1699472"/>
                <a:gd name="connsiteX15" fmla="*/ 781524 w 1881147"/>
                <a:gd name="connsiteY15" fmla="*/ 435066 h 1699472"/>
                <a:gd name="connsiteX16" fmla="*/ 781524 w 1881147"/>
                <a:gd name="connsiteY16" fmla="*/ 468403 h 1699472"/>
                <a:gd name="connsiteX17" fmla="*/ 743424 w 1881147"/>
                <a:gd name="connsiteY17" fmla="*/ 492216 h 1699472"/>
                <a:gd name="connsiteX18" fmla="*/ 671986 w 1881147"/>
                <a:gd name="connsiteY18" fmla="*/ 425541 h 1699472"/>
                <a:gd name="connsiteX19" fmla="*/ 519586 w 1881147"/>
                <a:gd name="connsiteY19" fmla="*/ 420778 h 1699472"/>
                <a:gd name="connsiteX20" fmla="*/ 457674 w 1881147"/>
                <a:gd name="connsiteY20" fmla="*/ 439828 h 1699472"/>
                <a:gd name="connsiteX21" fmla="*/ 419574 w 1881147"/>
                <a:gd name="connsiteY21" fmla="*/ 425541 h 1699472"/>
                <a:gd name="connsiteX22" fmla="*/ 400524 w 1881147"/>
                <a:gd name="connsiteY22" fmla="*/ 363628 h 1699472"/>
                <a:gd name="connsiteX23" fmla="*/ 333849 w 1881147"/>
                <a:gd name="connsiteY23" fmla="*/ 311241 h 1699472"/>
                <a:gd name="connsiteX24" fmla="*/ 286224 w 1881147"/>
                <a:gd name="connsiteY24" fmla="*/ 244566 h 1699472"/>
                <a:gd name="connsiteX25" fmla="*/ 143349 w 1881147"/>
                <a:gd name="connsiteY25" fmla="*/ 263616 h 1699472"/>
                <a:gd name="connsiteX26" fmla="*/ 124299 w 1881147"/>
                <a:gd name="connsiteY26" fmla="*/ 339816 h 1699472"/>
                <a:gd name="connsiteX27" fmla="*/ 110011 w 1881147"/>
                <a:gd name="connsiteY27" fmla="*/ 373153 h 1699472"/>
                <a:gd name="connsiteX28" fmla="*/ 133824 w 1881147"/>
                <a:gd name="connsiteY28" fmla="*/ 420778 h 1699472"/>
                <a:gd name="connsiteX29" fmla="*/ 81436 w 1881147"/>
                <a:gd name="connsiteY29" fmla="*/ 458878 h 1699472"/>
                <a:gd name="connsiteX30" fmla="*/ 33811 w 1881147"/>
                <a:gd name="connsiteY30" fmla="*/ 454116 h 1699472"/>
                <a:gd name="connsiteX31" fmla="*/ 33811 w 1881147"/>
                <a:gd name="connsiteY31" fmla="*/ 525553 h 1699472"/>
                <a:gd name="connsiteX32" fmla="*/ 474 w 1881147"/>
                <a:gd name="connsiteY32" fmla="*/ 630328 h 1699472"/>
                <a:gd name="connsiteX33" fmla="*/ 62386 w 1881147"/>
                <a:gd name="connsiteY33" fmla="*/ 706528 h 1699472"/>
                <a:gd name="connsiteX34" fmla="*/ 111977 w 1881147"/>
                <a:gd name="connsiteY34" fmla="*/ 686790 h 1699472"/>
                <a:gd name="connsiteX35" fmla="*/ 112334 w 1881147"/>
                <a:gd name="connsiteY35" fmla="*/ 757049 h 1699472"/>
                <a:gd name="connsiteX36" fmla="*/ 167161 w 1881147"/>
                <a:gd name="connsiteY36" fmla="*/ 787491 h 1699472"/>
                <a:gd name="connsiteX37" fmla="*/ 236159 w 1881147"/>
                <a:gd name="connsiteY37" fmla="*/ 797703 h 1699472"/>
                <a:gd name="connsiteX38" fmla="*/ 271462 w 1881147"/>
                <a:gd name="connsiteY38" fmla="*/ 853674 h 1699472"/>
                <a:gd name="connsiteX39" fmla="*/ 270869 w 1881147"/>
                <a:gd name="connsiteY39" fmla="*/ 898746 h 1699472"/>
                <a:gd name="connsiteX40" fmla="*/ 295393 w 1881147"/>
                <a:gd name="connsiteY40" fmla="*/ 938221 h 1699472"/>
                <a:gd name="connsiteX41" fmla="*/ 341051 w 1881147"/>
                <a:gd name="connsiteY41" fmla="*/ 976813 h 1699472"/>
                <a:gd name="connsiteX42" fmla="*/ 426184 w 1881147"/>
                <a:gd name="connsiteY42" fmla="*/ 1031065 h 1699472"/>
                <a:gd name="connsiteX43" fmla="*/ 461961 w 1881147"/>
                <a:gd name="connsiteY43" fmla="*/ 1102158 h 1699472"/>
                <a:gd name="connsiteX44" fmla="*/ 441064 w 1881147"/>
                <a:gd name="connsiteY44" fmla="*/ 1171731 h 1699472"/>
                <a:gd name="connsiteX45" fmla="*/ 519111 w 1881147"/>
                <a:gd name="connsiteY45" fmla="*/ 1228194 h 1699472"/>
                <a:gd name="connsiteX46" fmla="*/ 591143 w 1881147"/>
                <a:gd name="connsiteY46" fmla="*/ 1261188 h 1699472"/>
                <a:gd name="connsiteX47" fmla="*/ 571974 w 1881147"/>
                <a:gd name="connsiteY47" fmla="*/ 1320891 h 1699472"/>
                <a:gd name="connsiteX48" fmla="*/ 662461 w 1881147"/>
                <a:gd name="connsiteY48" fmla="*/ 1473291 h 1699472"/>
                <a:gd name="connsiteX49" fmla="*/ 755271 w 1881147"/>
                <a:gd name="connsiteY49" fmla="*/ 1546445 h 1699472"/>
                <a:gd name="connsiteX50" fmla="*/ 805336 w 1881147"/>
                <a:gd name="connsiteY50" fmla="*/ 1497103 h 1699472"/>
                <a:gd name="connsiteX51" fmla="*/ 869926 w 1881147"/>
                <a:gd name="connsiteY51" fmla="*/ 1524500 h 1699472"/>
                <a:gd name="connsiteX52" fmla="*/ 924399 w 1881147"/>
                <a:gd name="connsiteY52" fmla="*/ 1492341 h 1699472"/>
                <a:gd name="connsiteX53" fmla="*/ 941246 w 1881147"/>
                <a:gd name="connsiteY53" fmla="*/ 1450165 h 1699472"/>
                <a:gd name="connsiteX54" fmla="*/ 1005123 w 1881147"/>
                <a:gd name="connsiteY54" fmla="*/ 1536577 h 1699472"/>
                <a:gd name="connsiteX55" fmla="*/ 1050190 w 1881147"/>
                <a:gd name="connsiteY55" fmla="*/ 1607671 h 1699472"/>
                <a:gd name="connsiteX56" fmla="*/ 1120136 w 1881147"/>
                <a:gd name="connsiteY56" fmla="*/ 1699190 h 1699472"/>
                <a:gd name="connsiteX57" fmla="*/ 1151034 w 1881147"/>
                <a:gd name="connsiteY57" fmla="*/ 1636099 h 1699472"/>
                <a:gd name="connsiteX58" fmla="*/ 1181693 w 1881147"/>
                <a:gd name="connsiteY58" fmla="*/ 1629619 h 1699472"/>
                <a:gd name="connsiteX59" fmla="*/ 1224792 w 1881147"/>
                <a:gd name="connsiteY59" fmla="*/ 1658882 h 1699472"/>
                <a:gd name="connsiteX60" fmla="*/ 1258367 w 1881147"/>
                <a:gd name="connsiteY60" fmla="*/ 1618228 h 1699472"/>
                <a:gd name="connsiteX61" fmla="*/ 1277188 w 1881147"/>
                <a:gd name="connsiteY61" fmla="*/ 1622845 h 1699472"/>
                <a:gd name="connsiteX62" fmla="*/ 1311230 w 1881147"/>
                <a:gd name="connsiteY62" fmla="*/ 1689322 h 1699472"/>
                <a:gd name="connsiteX63" fmla="*/ 1367786 w 1881147"/>
                <a:gd name="connsiteY63" fmla="*/ 1665853 h 1699472"/>
                <a:gd name="connsiteX64" fmla="*/ 1419818 w 1881147"/>
                <a:gd name="connsiteY64" fmla="*/ 1609732 h 1699472"/>
                <a:gd name="connsiteX65" fmla="*/ 1470595 w 1881147"/>
                <a:gd name="connsiteY65" fmla="*/ 1593189 h 1699472"/>
                <a:gd name="connsiteX66" fmla="*/ 1488274 w 1881147"/>
                <a:gd name="connsiteY66" fmla="*/ 1649011 h 1699472"/>
                <a:gd name="connsiteX67" fmla="*/ 1558169 w 1881147"/>
                <a:gd name="connsiteY67" fmla="*/ 1623333 h 1699472"/>
                <a:gd name="connsiteX68" fmla="*/ 1588947 w 1881147"/>
                <a:gd name="connsiteY68" fmla="*/ 1536577 h 1699472"/>
                <a:gd name="connsiteX69" fmla="*/ 1670383 w 1881147"/>
                <a:gd name="connsiteY69" fmla="*/ 1446435 h 1699472"/>
                <a:gd name="connsiteX70" fmla="*/ 1714974 w 1881147"/>
                <a:gd name="connsiteY70" fmla="*/ 1415305 h 1699472"/>
                <a:gd name="connsiteX71" fmla="*/ 1743343 w 1881147"/>
                <a:gd name="connsiteY71" fmla="*/ 1418600 h 1699472"/>
                <a:gd name="connsiteX72" fmla="*/ 1820935 w 1881147"/>
                <a:gd name="connsiteY72" fmla="*/ 1407992 h 1699472"/>
                <a:gd name="connsiteX73" fmla="*/ 1816054 w 1881147"/>
                <a:gd name="connsiteY73" fmla="*/ 1461556 h 1699472"/>
                <a:gd name="connsiteX74" fmla="*/ 1874221 w 1881147"/>
                <a:gd name="connsiteY74" fmla="*/ 1484877 h 1699472"/>
                <a:gd name="connsiteX75" fmla="*/ 1875829 w 1881147"/>
                <a:gd name="connsiteY75" fmla="*/ 1462243 h 1699472"/>
                <a:gd name="connsiteX76" fmla="*/ 1875051 w 1881147"/>
                <a:gd name="connsiteY76" fmla="*/ 1401509 h 1699472"/>
                <a:gd name="connsiteX77" fmla="*/ 1853086 w 1881147"/>
                <a:gd name="connsiteY77" fmla="*/ 1311366 h 1699472"/>
                <a:gd name="connsiteX78" fmla="*/ 1853086 w 1881147"/>
                <a:gd name="connsiteY78" fmla="*/ 1254216 h 1699472"/>
                <a:gd name="connsiteX79" fmla="*/ 1810224 w 1881147"/>
                <a:gd name="connsiteY79" fmla="*/ 1244691 h 1699472"/>
                <a:gd name="connsiteX80" fmla="*/ 1734024 w 1881147"/>
                <a:gd name="connsiteY80" fmla="*/ 1163728 h 1699472"/>
                <a:gd name="connsiteX81" fmla="*/ 1695924 w 1881147"/>
                <a:gd name="connsiteY81" fmla="*/ 982753 h 1699472"/>
                <a:gd name="connsiteX82" fmla="*/ 1643536 w 1881147"/>
                <a:gd name="connsiteY82" fmla="*/ 949416 h 1699472"/>
                <a:gd name="connsiteX83" fmla="*/ 1605436 w 1881147"/>
                <a:gd name="connsiteY83" fmla="*/ 892266 h 1699472"/>
                <a:gd name="connsiteX84" fmla="*/ 1557811 w 1881147"/>
                <a:gd name="connsiteY84" fmla="*/ 844641 h 1699472"/>
                <a:gd name="connsiteX85" fmla="*/ 1505424 w 1881147"/>
                <a:gd name="connsiteY85" fmla="*/ 825591 h 1699472"/>
                <a:gd name="connsiteX86" fmla="*/ 1453036 w 1881147"/>
                <a:gd name="connsiteY86" fmla="*/ 820828 h 1699472"/>
                <a:gd name="connsiteX87" fmla="*/ 1510186 w 1881147"/>
                <a:gd name="connsiteY87" fmla="*/ 787491 h 1699472"/>
                <a:gd name="connsiteX88" fmla="*/ 1476849 w 1881147"/>
                <a:gd name="connsiteY88" fmla="*/ 754153 h 1699472"/>
                <a:gd name="connsiteX89" fmla="*/ 1481611 w 1881147"/>
                <a:gd name="connsiteY89" fmla="*/ 730341 h 1699472"/>
                <a:gd name="connsiteX90" fmla="*/ 1572099 w 1881147"/>
                <a:gd name="connsiteY90" fmla="*/ 768441 h 1699472"/>
                <a:gd name="connsiteX91" fmla="*/ 1624486 w 1881147"/>
                <a:gd name="connsiteY91" fmla="*/ 701766 h 1699472"/>
                <a:gd name="connsiteX92" fmla="*/ 1622283 w 1881147"/>
                <a:gd name="connsiteY92" fmla="*/ 558891 h 1699472"/>
                <a:gd name="connsiteX93" fmla="*/ 1639486 w 1881147"/>
                <a:gd name="connsiteY93" fmla="*/ 410565 h 1699472"/>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9649 h 1698556"/>
                <a:gd name="connsiteX1" fmla="*/ 1567336 w 1881147"/>
                <a:gd name="connsiteY1" fmla="*/ 377000 h 1698556"/>
                <a:gd name="connsiteX2" fmla="*/ 1477087 w 1881147"/>
                <a:gd name="connsiteY2" fmla="*/ 353187 h 1698556"/>
                <a:gd name="connsiteX3" fmla="*/ 1423767 w 1881147"/>
                <a:gd name="connsiteY3" fmla="*/ 276103 h 1698556"/>
                <a:gd name="connsiteX4" fmla="*/ 1395785 w 1881147"/>
                <a:gd name="connsiteY4" fmla="*/ 174258 h 1698556"/>
                <a:gd name="connsiteX5" fmla="*/ 1364769 w 1881147"/>
                <a:gd name="connsiteY5" fmla="*/ 6196 h 1698556"/>
                <a:gd name="connsiteX6" fmla="*/ 1282757 w 1881147"/>
                <a:gd name="connsiteY6" fmla="*/ 42788 h 1698556"/>
                <a:gd name="connsiteX7" fmla="*/ 1291832 w 1881147"/>
                <a:gd name="connsiteY7" fmla="*/ 105417 h 1698556"/>
                <a:gd name="connsiteX8" fmla="*/ 1275927 w 1881147"/>
                <a:gd name="connsiteY8" fmla="*/ 156630 h 1698556"/>
                <a:gd name="connsiteX9" fmla="*/ 1214911 w 1881147"/>
                <a:gd name="connsiteY9" fmla="*/ 162687 h 1698556"/>
                <a:gd name="connsiteX10" fmla="*/ 1186336 w 1881147"/>
                <a:gd name="connsiteY10" fmla="*/ 191262 h 1698556"/>
                <a:gd name="connsiteX11" fmla="*/ 1176811 w 1881147"/>
                <a:gd name="connsiteY11" fmla="*/ 262700 h 1698556"/>
                <a:gd name="connsiteX12" fmla="*/ 1114899 w 1881147"/>
                <a:gd name="connsiteY12" fmla="*/ 305562 h 1698556"/>
                <a:gd name="connsiteX13" fmla="*/ 1005361 w 1881147"/>
                <a:gd name="connsiteY13" fmla="*/ 319850 h 1698556"/>
                <a:gd name="connsiteX14" fmla="*/ 962499 w 1881147"/>
                <a:gd name="connsiteY14" fmla="*/ 362712 h 1698556"/>
                <a:gd name="connsiteX15" fmla="*/ 838674 w 1881147"/>
                <a:gd name="connsiteY15" fmla="*/ 362712 h 1698556"/>
                <a:gd name="connsiteX16" fmla="*/ 781524 w 1881147"/>
                <a:gd name="connsiteY16" fmla="*/ 434150 h 1698556"/>
                <a:gd name="connsiteX17" fmla="*/ 781524 w 1881147"/>
                <a:gd name="connsiteY17" fmla="*/ 467487 h 1698556"/>
                <a:gd name="connsiteX18" fmla="*/ 743424 w 1881147"/>
                <a:gd name="connsiteY18" fmla="*/ 491300 h 1698556"/>
                <a:gd name="connsiteX19" fmla="*/ 671986 w 1881147"/>
                <a:gd name="connsiteY19" fmla="*/ 424625 h 1698556"/>
                <a:gd name="connsiteX20" fmla="*/ 519586 w 1881147"/>
                <a:gd name="connsiteY20" fmla="*/ 419862 h 1698556"/>
                <a:gd name="connsiteX21" fmla="*/ 457674 w 1881147"/>
                <a:gd name="connsiteY21" fmla="*/ 438912 h 1698556"/>
                <a:gd name="connsiteX22" fmla="*/ 419574 w 1881147"/>
                <a:gd name="connsiteY22" fmla="*/ 424625 h 1698556"/>
                <a:gd name="connsiteX23" fmla="*/ 400524 w 1881147"/>
                <a:gd name="connsiteY23" fmla="*/ 362712 h 1698556"/>
                <a:gd name="connsiteX24" fmla="*/ 333849 w 1881147"/>
                <a:gd name="connsiteY24" fmla="*/ 310325 h 1698556"/>
                <a:gd name="connsiteX25" fmla="*/ 286224 w 1881147"/>
                <a:gd name="connsiteY25" fmla="*/ 243650 h 1698556"/>
                <a:gd name="connsiteX26" fmla="*/ 143349 w 1881147"/>
                <a:gd name="connsiteY26" fmla="*/ 262700 h 1698556"/>
                <a:gd name="connsiteX27" fmla="*/ 124299 w 1881147"/>
                <a:gd name="connsiteY27" fmla="*/ 338900 h 1698556"/>
                <a:gd name="connsiteX28" fmla="*/ 110011 w 1881147"/>
                <a:gd name="connsiteY28" fmla="*/ 372237 h 1698556"/>
                <a:gd name="connsiteX29" fmla="*/ 133824 w 1881147"/>
                <a:gd name="connsiteY29" fmla="*/ 419862 h 1698556"/>
                <a:gd name="connsiteX30" fmla="*/ 81436 w 1881147"/>
                <a:gd name="connsiteY30" fmla="*/ 457962 h 1698556"/>
                <a:gd name="connsiteX31" fmla="*/ 33811 w 1881147"/>
                <a:gd name="connsiteY31" fmla="*/ 453200 h 1698556"/>
                <a:gd name="connsiteX32" fmla="*/ 33811 w 1881147"/>
                <a:gd name="connsiteY32" fmla="*/ 524637 h 1698556"/>
                <a:gd name="connsiteX33" fmla="*/ 474 w 1881147"/>
                <a:gd name="connsiteY33" fmla="*/ 629412 h 1698556"/>
                <a:gd name="connsiteX34" fmla="*/ 62386 w 1881147"/>
                <a:gd name="connsiteY34" fmla="*/ 705612 h 1698556"/>
                <a:gd name="connsiteX35" fmla="*/ 111977 w 1881147"/>
                <a:gd name="connsiteY35" fmla="*/ 685874 h 1698556"/>
                <a:gd name="connsiteX36" fmla="*/ 112334 w 1881147"/>
                <a:gd name="connsiteY36" fmla="*/ 756133 h 1698556"/>
                <a:gd name="connsiteX37" fmla="*/ 167161 w 1881147"/>
                <a:gd name="connsiteY37" fmla="*/ 786575 h 1698556"/>
                <a:gd name="connsiteX38" fmla="*/ 236159 w 1881147"/>
                <a:gd name="connsiteY38" fmla="*/ 796787 h 1698556"/>
                <a:gd name="connsiteX39" fmla="*/ 271462 w 1881147"/>
                <a:gd name="connsiteY39" fmla="*/ 852758 h 1698556"/>
                <a:gd name="connsiteX40" fmla="*/ 270869 w 1881147"/>
                <a:gd name="connsiteY40" fmla="*/ 897830 h 1698556"/>
                <a:gd name="connsiteX41" fmla="*/ 295393 w 1881147"/>
                <a:gd name="connsiteY41" fmla="*/ 937305 h 1698556"/>
                <a:gd name="connsiteX42" fmla="*/ 341051 w 1881147"/>
                <a:gd name="connsiteY42" fmla="*/ 975897 h 1698556"/>
                <a:gd name="connsiteX43" fmla="*/ 426184 w 1881147"/>
                <a:gd name="connsiteY43" fmla="*/ 1030149 h 1698556"/>
                <a:gd name="connsiteX44" fmla="*/ 461961 w 1881147"/>
                <a:gd name="connsiteY44" fmla="*/ 1101242 h 1698556"/>
                <a:gd name="connsiteX45" fmla="*/ 441064 w 1881147"/>
                <a:gd name="connsiteY45" fmla="*/ 1170815 h 1698556"/>
                <a:gd name="connsiteX46" fmla="*/ 519111 w 1881147"/>
                <a:gd name="connsiteY46" fmla="*/ 1227278 h 1698556"/>
                <a:gd name="connsiteX47" fmla="*/ 591143 w 1881147"/>
                <a:gd name="connsiteY47" fmla="*/ 1260272 h 1698556"/>
                <a:gd name="connsiteX48" fmla="*/ 571974 w 1881147"/>
                <a:gd name="connsiteY48" fmla="*/ 1319975 h 1698556"/>
                <a:gd name="connsiteX49" fmla="*/ 662461 w 1881147"/>
                <a:gd name="connsiteY49" fmla="*/ 1472375 h 1698556"/>
                <a:gd name="connsiteX50" fmla="*/ 755271 w 1881147"/>
                <a:gd name="connsiteY50" fmla="*/ 1545529 h 1698556"/>
                <a:gd name="connsiteX51" fmla="*/ 805336 w 1881147"/>
                <a:gd name="connsiteY51" fmla="*/ 1496187 h 1698556"/>
                <a:gd name="connsiteX52" fmla="*/ 869926 w 1881147"/>
                <a:gd name="connsiteY52" fmla="*/ 1523584 h 1698556"/>
                <a:gd name="connsiteX53" fmla="*/ 924399 w 1881147"/>
                <a:gd name="connsiteY53" fmla="*/ 1491425 h 1698556"/>
                <a:gd name="connsiteX54" fmla="*/ 941246 w 1881147"/>
                <a:gd name="connsiteY54" fmla="*/ 1449249 h 1698556"/>
                <a:gd name="connsiteX55" fmla="*/ 1005123 w 1881147"/>
                <a:gd name="connsiteY55" fmla="*/ 1535661 h 1698556"/>
                <a:gd name="connsiteX56" fmla="*/ 1050190 w 1881147"/>
                <a:gd name="connsiteY56" fmla="*/ 1606755 h 1698556"/>
                <a:gd name="connsiteX57" fmla="*/ 1120136 w 1881147"/>
                <a:gd name="connsiteY57" fmla="*/ 1698274 h 1698556"/>
                <a:gd name="connsiteX58" fmla="*/ 1151034 w 1881147"/>
                <a:gd name="connsiteY58" fmla="*/ 1635183 h 1698556"/>
                <a:gd name="connsiteX59" fmla="*/ 1181693 w 1881147"/>
                <a:gd name="connsiteY59" fmla="*/ 1628703 h 1698556"/>
                <a:gd name="connsiteX60" fmla="*/ 1224792 w 1881147"/>
                <a:gd name="connsiteY60" fmla="*/ 1657966 h 1698556"/>
                <a:gd name="connsiteX61" fmla="*/ 1258367 w 1881147"/>
                <a:gd name="connsiteY61" fmla="*/ 1617312 h 1698556"/>
                <a:gd name="connsiteX62" fmla="*/ 1277188 w 1881147"/>
                <a:gd name="connsiteY62" fmla="*/ 1621929 h 1698556"/>
                <a:gd name="connsiteX63" fmla="*/ 1311230 w 1881147"/>
                <a:gd name="connsiteY63" fmla="*/ 1688406 h 1698556"/>
                <a:gd name="connsiteX64" fmla="*/ 1367786 w 1881147"/>
                <a:gd name="connsiteY64" fmla="*/ 1664937 h 1698556"/>
                <a:gd name="connsiteX65" fmla="*/ 1419818 w 1881147"/>
                <a:gd name="connsiteY65" fmla="*/ 1608816 h 1698556"/>
                <a:gd name="connsiteX66" fmla="*/ 1470595 w 1881147"/>
                <a:gd name="connsiteY66" fmla="*/ 1592273 h 1698556"/>
                <a:gd name="connsiteX67" fmla="*/ 1488274 w 1881147"/>
                <a:gd name="connsiteY67" fmla="*/ 1648095 h 1698556"/>
                <a:gd name="connsiteX68" fmla="*/ 1558169 w 1881147"/>
                <a:gd name="connsiteY68" fmla="*/ 1622417 h 1698556"/>
                <a:gd name="connsiteX69" fmla="*/ 1588947 w 1881147"/>
                <a:gd name="connsiteY69" fmla="*/ 1535661 h 1698556"/>
                <a:gd name="connsiteX70" fmla="*/ 1670383 w 1881147"/>
                <a:gd name="connsiteY70" fmla="*/ 1445519 h 1698556"/>
                <a:gd name="connsiteX71" fmla="*/ 1714974 w 1881147"/>
                <a:gd name="connsiteY71" fmla="*/ 1414389 h 1698556"/>
                <a:gd name="connsiteX72" fmla="*/ 1743343 w 1881147"/>
                <a:gd name="connsiteY72" fmla="*/ 1417684 h 1698556"/>
                <a:gd name="connsiteX73" fmla="*/ 1820935 w 1881147"/>
                <a:gd name="connsiteY73" fmla="*/ 1407076 h 1698556"/>
                <a:gd name="connsiteX74" fmla="*/ 1816054 w 1881147"/>
                <a:gd name="connsiteY74" fmla="*/ 1460640 h 1698556"/>
                <a:gd name="connsiteX75" fmla="*/ 1874221 w 1881147"/>
                <a:gd name="connsiteY75" fmla="*/ 1483961 h 1698556"/>
                <a:gd name="connsiteX76" fmla="*/ 1875829 w 1881147"/>
                <a:gd name="connsiteY76" fmla="*/ 1461327 h 1698556"/>
                <a:gd name="connsiteX77" fmla="*/ 1875051 w 1881147"/>
                <a:gd name="connsiteY77" fmla="*/ 1400593 h 1698556"/>
                <a:gd name="connsiteX78" fmla="*/ 1853086 w 1881147"/>
                <a:gd name="connsiteY78" fmla="*/ 1310450 h 1698556"/>
                <a:gd name="connsiteX79" fmla="*/ 1853086 w 1881147"/>
                <a:gd name="connsiteY79" fmla="*/ 1253300 h 1698556"/>
                <a:gd name="connsiteX80" fmla="*/ 1810224 w 1881147"/>
                <a:gd name="connsiteY80" fmla="*/ 1243775 h 1698556"/>
                <a:gd name="connsiteX81" fmla="*/ 1734024 w 1881147"/>
                <a:gd name="connsiteY81" fmla="*/ 1162812 h 1698556"/>
                <a:gd name="connsiteX82" fmla="*/ 1695924 w 1881147"/>
                <a:gd name="connsiteY82" fmla="*/ 981837 h 1698556"/>
                <a:gd name="connsiteX83" fmla="*/ 1643536 w 1881147"/>
                <a:gd name="connsiteY83" fmla="*/ 948500 h 1698556"/>
                <a:gd name="connsiteX84" fmla="*/ 1605436 w 1881147"/>
                <a:gd name="connsiteY84" fmla="*/ 891350 h 1698556"/>
                <a:gd name="connsiteX85" fmla="*/ 1557811 w 1881147"/>
                <a:gd name="connsiteY85" fmla="*/ 843725 h 1698556"/>
                <a:gd name="connsiteX86" fmla="*/ 1505424 w 1881147"/>
                <a:gd name="connsiteY86" fmla="*/ 824675 h 1698556"/>
                <a:gd name="connsiteX87" fmla="*/ 1453036 w 1881147"/>
                <a:gd name="connsiteY87" fmla="*/ 819912 h 1698556"/>
                <a:gd name="connsiteX88" fmla="*/ 1510186 w 1881147"/>
                <a:gd name="connsiteY88" fmla="*/ 786575 h 1698556"/>
                <a:gd name="connsiteX89" fmla="*/ 1476849 w 1881147"/>
                <a:gd name="connsiteY89" fmla="*/ 753237 h 1698556"/>
                <a:gd name="connsiteX90" fmla="*/ 1481611 w 1881147"/>
                <a:gd name="connsiteY90" fmla="*/ 729425 h 1698556"/>
                <a:gd name="connsiteX91" fmla="*/ 1572099 w 1881147"/>
                <a:gd name="connsiteY91" fmla="*/ 767525 h 1698556"/>
                <a:gd name="connsiteX92" fmla="*/ 1624486 w 1881147"/>
                <a:gd name="connsiteY92" fmla="*/ 700850 h 1698556"/>
                <a:gd name="connsiteX93" fmla="*/ 1622283 w 1881147"/>
                <a:gd name="connsiteY93" fmla="*/ 557975 h 1698556"/>
                <a:gd name="connsiteX94" fmla="*/ 1639486 w 1881147"/>
                <a:gd name="connsiteY94" fmla="*/ 409649 h 1698556"/>
                <a:gd name="connsiteX0" fmla="*/ 1639486 w 1881147"/>
                <a:gd name="connsiteY0" fmla="*/ 411844 h 1700751"/>
                <a:gd name="connsiteX1" fmla="*/ 1567336 w 1881147"/>
                <a:gd name="connsiteY1" fmla="*/ 379195 h 1700751"/>
                <a:gd name="connsiteX2" fmla="*/ 1477087 w 1881147"/>
                <a:gd name="connsiteY2" fmla="*/ 355382 h 1700751"/>
                <a:gd name="connsiteX3" fmla="*/ 1423767 w 1881147"/>
                <a:gd name="connsiteY3" fmla="*/ 278298 h 1700751"/>
                <a:gd name="connsiteX4" fmla="*/ 1395785 w 1881147"/>
                <a:gd name="connsiteY4" fmla="*/ 176453 h 1700751"/>
                <a:gd name="connsiteX5" fmla="*/ 1364769 w 1881147"/>
                <a:gd name="connsiteY5" fmla="*/ 8391 h 1700751"/>
                <a:gd name="connsiteX6" fmla="*/ 1282757 w 1881147"/>
                <a:gd name="connsiteY6" fmla="*/ 44983 h 1700751"/>
                <a:gd name="connsiteX7" fmla="*/ 1291832 w 1881147"/>
                <a:gd name="connsiteY7" fmla="*/ 107612 h 1700751"/>
                <a:gd name="connsiteX8" fmla="*/ 1275927 w 1881147"/>
                <a:gd name="connsiteY8" fmla="*/ 158825 h 1700751"/>
                <a:gd name="connsiteX9" fmla="*/ 1214911 w 1881147"/>
                <a:gd name="connsiteY9" fmla="*/ 164882 h 1700751"/>
                <a:gd name="connsiteX10" fmla="*/ 1186336 w 1881147"/>
                <a:gd name="connsiteY10" fmla="*/ 193457 h 1700751"/>
                <a:gd name="connsiteX11" fmla="*/ 1176811 w 1881147"/>
                <a:gd name="connsiteY11" fmla="*/ 264895 h 1700751"/>
                <a:gd name="connsiteX12" fmla="*/ 1114899 w 1881147"/>
                <a:gd name="connsiteY12" fmla="*/ 307757 h 1700751"/>
                <a:gd name="connsiteX13" fmla="*/ 1005361 w 1881147"/>
                <a:gd name="connsiteY13" fmla="*/ 322045 h 1700751"/>
                <a:gd name="connsiteX14" fmla="*/ 962499 w 1881147"/>
                <a:gd name="connsiteY14" fmla="*/ 364907 h 1700751"/>
                <a:gd name="connsiteX15" fmla="*/ 838674 w 1881147"/>
                <a:gd name="connsiteY15" fmla="*/ 364907 h 1700751"/>
                <a:gd name="connsiteX16" fmla="*/ 781524 w 1881147"/>
                <a:gd name="connsiteY16" fmla="*/ 436345 h 1700751"/>
                <a:gd name="connsiteX17" fmla="*/ 781524 w 1881147"/>
                <a:gd name="connsiteY17" fmla="*/ 469682 h 1700751"/>
                <a:gd name="connsiteX18" fmla="*/ 743424 w 1881147"/>
                <a:gd name="connsiteY18" fmla="*/ 493495 h 1700751"/>
                <a:gd name="connsiteX19" fmla="*/ 671986 w 1881147"/>
                <a:gd name="connsiteY19" fmla="*/ 426820 h 1700751"/>
                <a:gd name="connsiteX20" fmla="*/ 519586 w 1881147"/>
                <a:gd name="connsiteY20" fmla="*/ 422057 h 1700751"/>
                <a:gd name="connsiteX21" fmla="*/ 457674 w 1881147"/>
                <a:gd name="connsiteY21" fmla="*/ 441107 h 1700751"/>
                <a:gd name="connsiteX22" fmla="*/ 419574 w 1881147"/>
                <a:gd name="connsiteY22" fmla="*/ 426820 h 1700751"/>
                <a:gd name="connsiteX23" fmla="*/ 400524 w 1881147"/>
                <a:gd name="connsiteY23" fmla="*/ 364907 h 1700751"/>
                <a:gd name="connsiteX24" fmla="*/ 333849 w 1881147"/>
                <a:gd name="connsiteY24" fmla="*/ 312520 h 1700751"/>
                <a:gd name="connsiteX25" fmla="*/ 286224 w 1881147"/>
                <a:gd name="connsiteY25" fmla="*/ 245845 h 1700751"/>
                <a:gd name="connsiteX26" fmla="*/ 143349 w 1881147"/>
                <a:gd name="connsiteY26" fmla="*/ 264895 h 1700751"/>
                <a:gd name="connsiteX27" fmla="*/ 124299 w 1881147"/>
                <a:gd name="connsiteY27" fmla="*/ 341095 h 1700751"/>
                <a:gd name="connsiteX28" fmla="*/ 110011 w 1881147"/>
                <a:gd name="connsiteY28" fmla="*/ 374432 h 1700751"/>
                <a:gd name="connsiteX29" fmla="*/ 133824 w 1881147"/>
                <a:gd name="connsiteY29" fmla="*/ 422057 h 1700751"/>
                <a:gd name="connsiteX30" fmla="*/ 81436 w 1881147"/>
                <a:gd name="connsiteY30" fmla="*/ 460157 h 1700751"/>
                <a:gd name="connsiteX31" fmla="*/ 33811 w 1881147"/>
                <a:gd name="connsiteY31" fmla="*/ 455395 h 1700751"/>
                <a:gd name="connsiteX32" fmla="*/ 33811 w 1881147"/>
                <a:gd name="connsiteY32" fmla="*/ 526832 h 1700751"/>
                <a:gd name="connsiteX33" fmla="*/ 474 w 1881147"/>
                <a:gd name="connsiteY33" fmla="*/ 631607 h 1700751"/>
                <a:gd name="connsiteX34" fmla="*/ 62386 w 1881147"/>
                <a:gd name="connsiteY34" fmla="*/ 707807 h 1700751"/>
                <a:gd name="connsiteX35" fmla="*/ 111977 w 1881147"/>
                <a:gd name="connsiteY35" fmla="*/ 688069 h 1700751"/>
                <a:gd name="connsiteX36" fmla="*/ 112334 w 1881147"/>
                <a:gd name="connsiteY36" fmla="*/ 758328 h 1700751"/>
                <a:gd name="connsiteX37" fmla="*/ 167161 w 1881147"/>
                <a:gd name="connsiteY37" fmla="*/ 788770 h 1700751"/>
                <a:gd name="connsiteX38" fmla="*/ 236159 w 1881147"/>
                <a:gd name="connsiteY38" fmla="*/ 798982 h 1700751"/>
                <a:gd name="connsiteX39" fmla="*/ 271462 w 1881147"/>
                <a:gd name="connsiteY39" fmla="*/ 854953 h 1700751"/>
                <a:gd name="connsiteX40" fmla="*/ 270869 w 1881147"/>
                <a:gd name="connsiteY40" fmla="*/ 900025 h 1700751"/>
                <a:gd name="connsiteX41" fmla="*/ 295393 w 1881147"/>
                <a:gd name="connsiteY41" fmla="*/ 939500 h 1700751"/>
                <a:gd name="connsiteX42" fmla="*/ 341051 w 1881147"/>
                <a:gd name="connsiteY42" fmla="*/ 978092 h 1700751"/>
                <a:gd name="connsiteX43" fmla="*/ 426184 w 1881147"/>
                <a:gd name="connsiteY43" fmla="*/ 1032344 h 1700751"/>
                <a:gd name="connsiteX44" fmla="*/ 461961 w 1881147"/>
                <a:gd name="connsiteY44" fmla="*/ 1103437 h 1700751"/>
                <a:gd name="connsiteX45" fmla="*/ 441064 w 1881147"/>
                <a:gd name="connsiteY45" fmla="*/ 1173010 h 1700751"/>
                <a:gd name="connsiteX46" fmla="*/ 519111 w 1881147"/>
                <a:gd name="connsiteY46" fmla="*/ 1229473 h 1700751"/>
                <a:gd name="connsiteX47" fmla="*/ 591143 w 1881147"/>
                <a:gd name="connsiteY47" fmla="*/ 1262467 h 1700751"/>
                <a:gd name="connsiteX48" fmla="*/ 571974 w 1881147"/>
                <a:gd name="connsiteY48" fmla="*/ 1322170 h 1700751"/>
                <a:gd name="connsiteX49" fmla="*/ 662461 w 1881147"/>
                <a:gd name="connsiteY49" fmla="*/ 1474570 h 1700751"/>
                <a:gd name="connsiteX50" fmla="*/ 755271 w 1881147"/>
                <a:gd name="connsiteY50" fmla="*/ 1547724 h 1700751"/>
                <a:gd name="connsiteX51" fmla="*/ 805336 w 1881147"/>
                <a:gd name="connsiteY51" fmla="*/ 1498382 h 1700751"/>
                <a:gd name="connsiteX52" fmla="*/ 869926 w 1881147"/>
                <a:gd name="connsiteY52" fmla="*/ 1525779 h 1700751"/>
                <a:gd name="connsiteX53" fmla="*/ 924399 w 1881147"/>
                <a:gd name="connsiteY53" fmla="*/ 1493620 h 1700751"/>
                <a:gd name="connsiteX54" fmla="*/ 941246 w 1881147"/>
                <a:gd name="connsiteY54" fmla="*/ 1451444 h 1700751"/>
                <a:gd name="connsiteX55" fmla="*/ 1005123 w 1881147"/>
                <a:gd name="connsiteY55" fmla="*/ 1537856 h 1700751"/>
                <a:gd name="connsiteX56" fmla="*/ 1050190 w 1881147"/>
                <a:gd name="connsiteY56" fmla="*/ 1608950 h 1700751"/>
                <a:gd name="connsiteX57" fmla="*/ 1120136 w 1881147"/>
                <a:gd name="connsiteY57" fmla="*/ 1700469 h 1700751"/>
                <a:gd name="connsiteX58" fmla="*/ 1151034 w 1881147"/>
                <a:gd name="connsiteY58" fmla="*/ 1637378 h 1700751"/>
                <a:gd name="connsiteX59" fmla="*/ 1181693 w 1881147"/>
                <a:gd name="connsiteY59" fmla="*/ 1630898 h 1700751"/>
                <a:gd name="connsiteX60" fmla="*/ 1224792 w 1881147"/>
                <a:gd name="connsiteY60" fmla="*/ 1660161 h 1700751"/>
                <a:gd name="connsiteX61" fmla="*/ 1258367 w 1881147"/>
                <a:gd name="connsiteY61" fmla="*/ 1619507 h 1700751"/>
                <a:gd name="connsiteX62" fmla="*/ 1277188 w 1881147"/>
                <a:gd name="connsiteY62" fmla="*/ 1624124 h 1700751"/>
                <a:gd name="connsiteX63" fmla="*/ 1311230 w 1881147"/>
                <a:gd name="connsiteY63" fmla="*/ 1690601 h 1700751"/>
                <a:gd name="connsiteX64" fmla="*/ 1367786 w 1881147"/>
                <a:gd name="connsiteY64" fmla="*/ 1667132 h 1700751"/>
                <a:gd name="connsiteX65" fmla="*/ 1419818 w 1881147"/>
                <a:gd name="connsiteY65" fmla="*/ 1611011 h 1700751"/>
                <a:gd name="connsiteX66" fmla="*/ 1470595 w 1881147"/>
                <a:gd name="connsiteY66" fmla="*/ 1594468 h 1700751"/>
                <a:gd name="connsiteX67" fmla="*/ 1488274 w 1881147"/>
                <a:gd name="connsiteY67" fmla="*/ 1650290 h 1700751"/>
                <a:gd name="connsiteX68" fmla="*/ 1558169 w 1881147"/>
                <a:gd name="connsiteY68" fmla="*/ 1624612 h 1700751"/>
                <a:gd name="connsiteX69" fmla="*/ 1588947 w 1881147"/>
                <a:gd name="connsiteY69" fmla="*/ 1537856 h 1700751"/>
                <a:gd name="connsiteX70" fmla="*/ 1670383 w 1881147"/>
                <a:gd name="connsiteY70" fmla="*/ 1447714 h 1700751"/>
                <a:gd name="connsiteX71" fmla="*/ 1714974 w 1881147"/>
                <a:gd name="connsiteY71" fmla="*/ 1416584 h 1700751"/>
                <a:gd name="connsiteX72" fmla="*/ 1743343 w 1881147"/>
                <a:gd name="connsiteY72" fmla="*/ 1419879 h 1700751"/>
                <a:gd name="connsiteX73" fmla="*/ 1820935 w 1881147"/>
                <a:gd name="connsiteY73" fmla="*/ 1409271 h 1700751"/>
                <a:gd name="connsiteX74" fmla="*/ 1816054 w 1881147"/>
                <a:gd name="connsiteY74" fmla="*/ 1462835 h 1700751"/>
                <a:gd name="connsiteX75" fmla="*/ 1874221 w 1881147"/>
                <a:gd name="connsiteY75" fmla="*/ 1486156 h 1700751"/>
                <a:gd name="connsiteX76" fmla="*/ 1875829 w 1881147"/>
                <a:gd name="connsiteY76" fmla="*/ 1463522 h 1700751"/>
                <a:gd name="connsiteX77" fmla="*/ 1875051 w 1881147"/>
                <a:gd name="connsiteY77" fmla="*/ 1402788 h 1700751"/>
                <a:gd name="connsiteX78" fmla="*/ 1853086 w 1881147"/>
                <a:gd name="connsiteY78" fmla="*/ 1312645 h 1700751"/>
                <a:gd name="connsiteX79" fmla="*/ 1853086 w 1881147"/>
                <a:gd name="connsiteY79" fmla="*/ 1255495 h 1700751"/>
                <a:gd name="connsiteX80" fmla="*/ 1810224 w 1881147"/>
                <a:gd name="connsiteY80" fmla="*/ 1245970 h 1700751"/>
                <a:gd name="connsiteX81" fmla="*/ 1734024 w 1881147"/>
                <a:gd name="connsiteY81" fmla="*/ 1165007 h 1700751"/>
                <a:gd name="connsiteX82" fmla="*/ 1695924 w 1881147"/>
                <a:gd name="connsiteY82" fmla="*/ 984032 h 1700751"/>
                <a:gd name="connsiteX83" fmla="*/ 1643536 w 1881147"/>
                <a:gd name="connsiteY83" fmla="*/ 950695 h 1700751"/>
                <a:gd name="connsiteX84" fmla="*/ 1605436 w 1881147"/>
                <a:gd name="connsiteY84" fmla="*/ 893545 h 1700751"/>
                <a:gd name="connsiteX85" fmla="*/ 1557811 w 1881147"/>
                <a:gd name="connsiteY85" fmla="*/ 845920 h 1700751"/>
                <a:gd name="connsiteX86" fmla="*/ 1505424 w 1881147"/>
                <a:gd name="connsiteY86" fmla="*/ 826870 h 1700751"/>
                <a:gd name="connsiteX87" fmla="*/ 1453036 w 1881147"/>
                <a:gd name="connsiteY87" fmla="*/ 822107 h 1700751"/>
                <a:gd name="connsiteX88" fmla="*/ 1510186 w 1881147"/>
                <a:gd name="connsiteY88" fmla="*/ 788770 h 1700751"/>
                <a:gd name="connsiteX89" fmla="*/ 1476849 w 1881147"/>
                <a:gd name="connsiteY89" fmla="*/ 755432 h 1700751"/>
                <a:gd name="connsiteX90" fmla="*/ 1481611 w 1881147"/>
                <a:gd name="connsiteY90" fmla="*/ 731620 h 1700751"/>
                <a:gd name="connsiteX91" fmla="*/ 1572099 w 1881147"/>
                <a:gd name="connsiteY91" fmla="*/ 769720 h 1700751"/>
                <a:gd name="connsiteX92" fmla="*/ 1624486 w 1881147"/>
                <a:gd name="connsiteY92" fmla="*/ 703045 h 1700751"/>
                <a:gd name="connsiteX93" fmla="*/ 1622283 w 1881147"/>
                <a:gd name="connsiteY93" fmla="*/ 560170 h 1700751"/>
                <a:gd name="connsiteX94" fmla="*/ 1639486 w 1881147"/>
                <a:gd name="connsiteY94" fmla="*/ 411844 h 1700751"/>
                <a:gd name="connsiteX0" fmla="*/ 1639486 w 1881147"/>
                <a:gd name="connsiteY0" fmla="*/ 410679 h 1699586"/>
                <a:gd name="connsiteX1" fmla="*/ 1567336 w 1881147"/>
                <a:gd name="connsiteY1" fmla="*/ 378030 h 1699586"/>
                <a:gd name="connsiteX2" fmla="*/ 1477087 w 1881147"/>
                <a:gd name="connsiteY2" fmla="*/ 354217 h 1699586"/>
                <a:gd name="connsiteX3" fmla="*/ 1423767 w 1881147"/>
                <a:gd name="connsiteY3" fmla="*/ 277133 h 1699586"/>
                <a:gd name="connsiteX4" fmla="*/ 1395785 w 1881147"/>
                <a:gd name="connsiteY4" fmla="*/ 175288 h 1699586"/>
                <a:gd name="connsiteX5" fmla="*/ 1364769 w 1881147"/>
                <a:gd name="connsiteY5" fmla="*/ 7226 h 1699586"/>
                <a:gd name="connsiteX6" fmla="*/ 1297400 w 1881147"/>
                <a:gd name="connsiteY6" fmla="*/ 48924 h 1699586"/>
                <a:gd name="connsiteX7" fmla="*/ 1291832 w 1881147"/>
                <a:gd name="connsiteY7" fmla="*/ 106447 h 1699586"/>
                <a:gd name="connsiteX8" fmla="*/ 1275927 w 1881147"/>
                <a:gd name="connsiteY8" fmla="*/ 157660 h 1699586"/>
                <a:gd name="connsiteX9" fmla="*/ 1214911 w 1881147"/>
                <a:gd name="connsiteY9" fmla="*/ 163717 h 1699586"/>
                <a:gd name="connsiteX10" fmla="*/ 1186336 w 1881147"/>
                <a:gd name="connsiteY10" fmla="*/ 192292 h 1699586"/>
                <a:gd name="connsiteX11" fmla="*/ 1176811 w 1881147"/>
                <a:gd name="connsiteY11" fmla="*/ 263730 h 1699586"/>
                <a:gd name="connsiteX12" fmla="*/ 1114899 w 1881147"/>
                <a:gd name="connsiteY12" fmla="*/ 306592 h 1699586"/>
                <a:gd name="connsiteX13" fmla="*/ 1005361 w 1881147"/>
                <a:gd name="connsiteY13" fmla="*/ 320880 h 1699586"/>
                <a:gd name="connsiteX14" fmla="*/ 962499 w 1881147"/>
                <a:gd name="connsiteY14" fmla="*/ 363742 h 1699586"/>
                <a:gd name="connsiteX15" fmla="*/ 838674 w 1881147"/>
                <a:gd name="connsiteY15" fmla="*/ 363742 h 1699586"/>
                <a:gd name="connsiteX16" fmla="*/ 781524 w 1881147"/>
                <a:gd name="connsiteY16" fmla="*/ 435180 h 1699586"/>
                <a:gd name="connsiteX17" fmla="*/ 781524 w 1881147"/>
                <a:gd name="connsiteY17" fmla="*/ 468517 h 1699586"/>
                <a:gd name="connsiteX18" fmla="*/ 743424 w 1881147"/>
                <a:gd name="connsiteY18" fmla="*/ 492330 h 1699586"/>
                <a:gd name="connsiteX19" fmla="*/ 671986 w 1881147"/>
                <a:gd name="connsiteY19" fmla="*/ 425655 h 1699586"/>
                <a:gd name="connsiteX20" fmla="*/ 519586 w 1881147"/>
                <a:gd name="connsiteY20" fmla="*/ 420892 h 1699586"/>
                <a:gd name="connsiteX21" fmla="*/ 457674 w 1881147"/>
                <a:gd name="connsiteY21" fmla="*/ 439942 h 1699586"/>
                <a:gd name="connsiteX22" fmla="*/ 419574 w 1881147"/>
                <a:gd name="connsiteY22" fmla="*/ 425655 h 1699586"/>
                <a:gd name="connsiteX23" fmla="*/ 400524 w 1881147"/>
                <a:gd name="connsiteY23" fmla="*/ 363742 h 1699586"/>
                <a:gd name="connsiteX24" fmla="*/ 333849 w 1881147"/>
                <a:gd name="connsiteY24" fmla="*/ 311355 h 1699586"/>
                <a:gd name="connsiteX25" fmla="*/ 286224 w 1881147"/>
                <a:gd name="connsiteY25" fmla="*/ 244680 h 1699586"/>
                <a:gd name="connsiteX26" fmla="*/ 143349 w 1881147"/>
                <a:gd name="connsiteY26" fmla="*/ 263730 h 1699586"/>
                <a:gd name="connsiteX27" fmla="*/ 124299 w 1881147"/>
                <a:gd name="connsiteY27" fmla="*/ 339930 h 1699586"/>
                <a:gd name="connsiteX28" fmla="*/ 110011 w 1881147"/>
                <a:gd name="connsiteY28" fmla="*/ 373267 h 1699586"/>
                <a:gd name="connsiteX29" fmla="*/ 133824 w 1881147"/>
                <a:gd name="connsiteY29" fmla="*/ 420892 h 1699586"/>
                <a:gd name="connsiteX30" fmla="*/ 81436 w 1881147"/>
                <a:gd name="connsiteY30" fmla="*/ 458992 h 1699586"/>
                <a:gd name="connsiteX31" fmla="*/ 33811 w 1881147"/>
                <a:gd name="connsiteY31" fmla="*/ 454230 h 1699586"/>
                <a:gd name="connsiteX32" fmla="*/ 33811 w 1881147"/>
                <a:gd name="connsiteY32" fmla="*/ 525667 h 1699586"/>
                <a:gd name="connsiteX33" fmla="*/ 474 w 1881147"/>
                <a:gd name="connsiteY33" fmla="*/ 630442 h 1699586"/>
                <a:gd name="connsiteX34" fmla="*/ 62386 w 1881147"/>
                <a:gd name="connsiteY34" fmla="*/ 706642 h 1699586"/>
                <a:gd name="connsiteX35" fmla="*/ 111977 w 1881147"/>
                <a:gd name="connsiteY35" fmla="*/ 686904 h 1699586"/>
                <a:gd name="connsiteX36" fmla="*/ 112334 w 1881147"/>
                <a:gd name="connsiteY36" fmla="*/ 757163 h 1699586"/>
                <a:gd name="connsiteX37" fmla="*/ 167161 w 1881147"/>
                <a:gd name="connsiteY37" fmla="*/ 787605 h 1699586"/>
                <a:gd name="connsiteX38" fmla="*/ 236159 w 1881147"/>
                <a:gd name="connsiteY38" fmla="*/ 797817 h 1699586"/>
                <a:gd name="connsiteX39" fmla="*/ 271462 w 1881147"/>
                <a:gd name="connsiteY39" fmla="*/ 853788 h 1699586"/>
                <a:gd name="connsiteX40" fmla="*/ 270869 w 1881147"/>
                <a:gd name="connsiteY40" fmla="*/ 898860 h 1699586"/>
                <a:gd name="connsiteX41" fmla="*/ 295393 w 1881147"/>
                <a:gd name="connsiteY41" fmla="*/ 938335 h 1699586"/>
                <a:gd name="connsiteX42" fmla="*/ 341051 w 1881147"/>
                <a:gd name="connsiteY42" fmla="*/ 976927 h 1699586"/>
                <a:gd name="connsiteX43" fmla="*/ 426184 w 1881147"/>
                <a:gd name="connsiteY43" fmla="*/ 1031179 h 1699586"/>
                <a:gd name="connsiteX44" fmla="*/ 461961 w 1881147"/>
                <a:gd name="connsiteY44" fmla="*/ 1102272 h 1699586"/>
                <a:gd name="connsiteX45" fmla="*/ 441064 w 1881147"/>
                <a:gd name="connsiteY45" fmla="*/ 1171845 h 1699586"/>
                <a:gd name="connsiteX46" fmla="*/ 519111 w 1881147"/>
                <a:gd name="connsiteY46" fmla="*/ 1228308 h 1699586"/>
                <a:gd name="connsiteX47" fmla="*/ 591143 w 1881147"/>
                <a:gd name="connsiteY47" fmla="*/ 1261302 h 1699586"/>
                <a:gd name="connsiteX48" fmla="*/ 571974 w 1881147"/>
                <a:gd name="connsiteY48" fmla="*/ 1321005 h 1699586"/>
                <a:gd name="connsiteX49" fmla="*/ 662461 w 1881147"/>
                <a:gd name="connsiteY49" fmla="*/ 1473405 h 1699586"/>
                <a:gd name="connsiteX50" fmla="*/ 755271 w 1881147"/>
                <a:gd name="connsiteY50" fmla="*/ 1546559 h 1699586"/>
                <a:gd name="connsiteX51" fmla="*/ 805336 w 1881147"/>
                <a:gd name="connsiteY51" fmla="*/ 1497217 h 1699586"/>
                <a:gd name="connsiteX52" fmla="*/ 869926 w 1881147"/>
                <a:gd name="connsiteY52" fmla="*/ 1524614 h 1699586"/>
                <a:gd name="connsiteX53" fmla="*/ 924399 w 1881147"/>
                <a:gd name="connsiteY53" fmla="*/ 1492455 h 1699586"/>
                <a:gd name="connsiteX54" fmla="*/ 941246 w 1881147"/>
                <a:gd name="connsiteY54" fmla="*/ 1450279 h 1699586"/>
                <a:gd name="connsiteX55" fmla="*/ 1005123 w 1881147"/>
                <a:gd name="connsiteY55" fmla="*/ 1536691 h 1699586"/>
                <a:gd name="connsiteX56" fmla="*/ 1050190 w 1881147"/>
                <a:gd name="connsiteY56" fmla="*/ 1607785 h 1699586"/>
                <a:gd name="connsiteX57" fmla="*/ 1120136 w 1881147"/>
                <a:gd name="connsiteY57" fmla="*/ 1699304 h 1699586"/>
                <a:gd name="connsiteX58" fmla="*/ 1151034 w 1881147"/>
                <a:gd name="connsiteY58" fmla="*/ 1636213 h 1699586"/>
                <a:gd name="connsiteX59" fmla="*/ 1181693 w 1881147"/>
                <a:gd name="connsiteY59" fmla="*/ 1629733 h 1699586"/>
                <a:gd name="connsiteX60" fmla="*/ 1224792 w 1881147"/>
                <a:gd name="connsiteY60" fmla="*/ 1658996 h 1699586"/>
                <a:gd name="connsiteX61" fmla="*/ 1258367 w 1881147"/>
                <a:gd name="connsiteY61" fmla="*/ 1618342 h 1699586"/>
                <a:gd name="connsiteX62" fmla="*/ 1277188 w 1881147"/>
                <a:gd name="connsiteY62" fmla="*/ 1622959 h 1699586"/>
                <a:gd name="connsiteX63" fmla="*/ 1311230 w 1881147"/>
                <a:gd name="connsiteY63" fmla="*/ 1689436 h 1699586"/>
                <a:gd name="connsiteX64" fmla="*/ 1367786 w 1881147"/>
                <a:gd name="connsiteY64" fmla="*/ 1665967 h 1699586"/>
                <a:gd name="connsiteX65" fmla="*/ 1419818 w 1881147"/>
                <a:gd name="connsiteY65" fmla="*/ 1609846 h 1699586"/>
                <a:gd name="connsiteX66" fmla="*/ 1470595 w 1881147"/>
                <a:gd name="connsiteY66" fmla="*/ 1593303 h 1699586"/>
                <a:gd name="connsiteX67" fmla="*/ 1488274 w 1881147"/>
                <a:gd name="connsiteY67" fmla="*/ 1649125 h 1699586"/>
                <a:gd name="connsiteX68" fmla="*/ 1558169 w 1881147"/>
                <a:gd name="connsiteY68" fmla="*/ 1623447 h 1699586"/>
                <a:gd name="connsiteX69" fmla="*/ 1588947 w 1881147"/>
                <a:gd name="connsiteY69" fmla="*/ 1536691 h 1699586"/>
                <a:gd name="connsiteX70" fmla="*/ 1670383 w 1881147"/>
                <a:gd name="connsiteY70" fmla="*/ 1446549 h 1699586"/>
                <a:gd name="connsiteX71" fmla="*/ 1714974 w 1881147"/>
                <a:gd name="connsiteY71" fmla="*/ 1415419 h 1699586"/>
                <a:gd name="connsiteX72" fmla="*/ 1743343 w 1881147"/>
                <a:gd name="connsiteY72" fmla="*/ 1418714 h 1699586"/>
                <a:gd name="connsiteX73" fmla="*/ 1820935 w 1881147"/>
                <a:gd name="connsiteY73" fmla="*/ 1408106 h 1699586"/>
                <a:gd name="connsiteX74" fmla="*/ 1816054 w 1881147"/>
                <a:gd name="connsiteY74" fmla="*/ 1461670 h 1699586"/>
                <a:gd name="connsiteX75" fmla="*/ 1874221 w 1881147"/>
                <a:gd name="connsiteY75" fmla="*/ 1484991 h 1699586"/>
                <a:gd name="connsiteX76" fmla="*/ 1875829 w 1881147"/>
                <a:gd name="connsiteY76" fmla="*/ 1462357 h 1699586"/>
                <a:gd name="connsiteX77" fmla="*/ 1875051 w 1881147"/>
                <a:gd name="connsiteY77" fmla="*/ 1401623 h 1699586"/>
                <a:gd name="connsiteX78" fmla="*/ 1853086 w 1881147"/>
                <a:gd name="connsiteY78" fmla="*/ 1311480 h 1699586"/>
                <a:gd name="connsiteX79" fmla="*/ 1853086 w 1881147"/>
                <a:gd name="connsiteY79" fmla="*/ 1254330 h 1699586"/>
                <a:gd name="connsiteX80" fmla="*/ 1810224 w 1881147"/>
                <a:gd name="connsiteY80" fmla="*/ 1244805 h 1699586"/>
                <a:gd name="connsiteX81" fmla="*/ 1734024 w 1881147"/>
                <a:gd name="connsiteY81" fmla="*/ 1163842 h 1699586"/>
                <a:gd name="connsiteX82" fmla="*/ 1695924 w 1881147"/>
                <a:gd name="connsiteY82" fmla="*/ 982867 h 1699586"/>
                <a:gd name="connsiteX83" fmla="*/ 1643536 w 1881147"/>
                <a:gd name="connsiteY83" fmla="*/ 949530 h 1699586"/>
                <a:gd name="connsiteX84" fmla="*/ 1605436 w 1881147"/>
                <a:gd name="connsiteY84" fmla="*/ 892380 h 1699586"/>
                <a:gd name="connsiteX85" fmla="*/ 1557811 w 1881147"/>
                <a:gd name="connsiteY85" fmla="*/ 844755 h 1699586"/>
                <a:gd name="connsiteX86" fmla="*/ 1505424 w 1881147"/>
                <a:gd name="connsiteY86" fmla="*/ 825705 h 1699586"/>
                <a:gd name="connsiteX87" fmla="*/ 1453036 w 1881147"/>
                <a:gd name="connsiteY87" fmla="*/ 820942 h 1699586"/>
                <a:gd name="connsiteX88" fmla="*/ 1510186 w 1881147"/>
                <a:gd name="connsiteY88" fmla="*/ 787605 h 1699586"/>
                <a:gd name="connsiteX89" fmla="*/ 1476849 w 1881147"/>
                <a:gd name="connsiteY89" fmla="*/ 754267 h 1699586"/>
                <a:gd name="connsiteX90" fmla="*/ 1481611 w 1881147"/>
                <a:gd name="connsiteY90" fmla="*/ 730455 h 1699586"/>
                <a:gd name="connsiteX91" fmla="*/ 1572099 w 1881147"/>
                <a:gd name="connsiteY91" fmla="*/ 768555 h 1699586"/>
                <a:gd name="connsiteX92" fmla="*/ 1624486 w 1881147"/>
                <a:gd name="connsiteY92" fmla="*/ 701880 h 1699586"/>
                <a:gd name="connsiteX93" fmla="*/ 1622283 w 1881147"/>
                <a:gd name="connsiteY93" fmla="*/ 559005 h 1699586"/>
                <a:gd name="connsiteX94" fmla="*/ 1639486 w 1881147"/>
                <a:gd name="connsiteY94" fmla="*/ 410679 h 1699586"/>
                <a:gd name="connsiteX0" fmla="*/ 1639486 w 1881147"/>
                <a:gd name="connsiteY0" fmla="*/ 403727 h 1692634"/>
                <a:gd name="connsiteX1" fmla="*/ 1567336 w 1881147"/>
                <a:gd name="connsiteY1" fmla="*/ 371078 h 1692634"/>
                <a:gd name="connsiteX2" fmla="*/ 1477087 w 1881147"/>
                <a:gd name="connsiteY2" fmla="*/ 347265 h 1692634"/>
                <a:gd name="connsiteX3" fmla="*/ 1423767 w 1881147"/>
                <a:gd name="connsiteY3" fmla="*/ 270181 h 1692634"/>
                <a:gd name="connsiteX4" fmla="*/ 1395785 w 1881147"/>
                <a:gd name="connsiteY4" fmla="*/ 168336 h 1692634"/>
                <a:gd name="connsiteX5" fmla="*/ 1364769 w 1881147"/>
                <a:gd name="connsiteY5" fmla="*/ 274 h 1692634"/>
                <a:gd name="connsiteX6" fmla="*/ 1297400 w 1881147"/>
                <a:gd name="connsiteY6" fmla="*/ 41972 h 1692634"/>
                <a:gd name="connsiteX7" fmla="*/ 1291832 w 1881147"/>
                <a:gd name="connsiteY7" fmla="*/ 99495 h 1692634"/>
                <a:gd name="connsiteX8" fmla="*/ 1275927 w 1881147"/>
                <a:gd name="connsiteY8" fmla="*/ 150708 h 1692634"/>
                <a:gd name="connsiteX9" fmla="*/ 1214911 w 1881147"/>
                <a:gd name="connsiteY9" fmla="*/ 156765 h 1692634"/>
                <a:gd name="connsiteX10" fmla="*/ 1186336 w 1881147"/>
                <a:gd name="connsiteY10" fmla="*/ 185340 h 1692634"/>
                <a:gd name="connsiteX11" fmla="*/ 1176811 w 1881147"/>
                <a:gd name="connsiteY11" fmla="*/ 256778 h 1692634"/>
                <a:gd name="connsiteX12" fmla="*/ 1114899 w 1881147"/>
                <a:gd name="connsiteY12" fmla="*/ 299640 h 1692634"/>
                <a:gd name="connsiteX13" fmla="*/ 1005361 w 1881147"/>
                <a:gd name="connsiteY13" fmla="*/ 313928 h 1692634"/>
                <a:gd name="connsiteX14" fmla="*/ 962499 w 1881147"/>
                <a:gd name="connsiteY14" fmla="*/ 356790 h 1692634"/>
                <a:gd name="connsiteX15" fmla="*/ 838674 w 1881147"/>
                <a:gd name="connsiteY15" fmla="*/ 356790 h 1692634"/>
                <a:gd name="connsiteX16" fmla="*/ 781524 w 1881147"/>
                <a:gd name="connsiteY16" fmla="*/ 428228 h 1692634"/>
                <a:gd name="connsiteX17" fmla="*/ 781524 w 1881147"/>
                <a:gd name="connsiteY17" fmla="*/ 461565 h 1692634"/>
                <a:gd name="connsiteX18" fmla="*/ 743424 w 1881147"/>
                <a:gd name="connsiteY18" fmla="*/ 485378 h 1692634"/>
                <a:gd name="connsiteX19" fmla="*/ 671986 w 1881147"/>
                <a:gd name="connsiteY19" fmla="*/ 418703 h 1692634"/>
                <a:gd name="connsiteX20" fmla="*/ 519586 w 1881147"/>
                <a:gd name="connsiteY20" fmla="*/ 413940 h 1692634"/>
                <a:gd name="connsiteX21" fmla="*/ 457674 w 1881147"/>
                <a:gd name="connsiteY21" fmla="*/ 432990 h 1692634"/>
                <a:gd name="connsiteX22" fmla="*/ 419574 w 1881147"/>
                <a:gd name="connsiteY22" fmla="*/ 418703 h 1692634"/>
                <a:gd name="connsiteX23" fmla="*/ 400524 w 1881147"/>
                <a:gd name="connsiteY23" fmla="*/ 356790 h 1692634"/>
                <a:gd name="connsiteX24" fmla="*/ 333849 w 1881147"/>
                <a:gd name="connsiteY24" fmla="*/ 304403 h 1692634"/>
                <a:gd name="connsiteX25" fmla="*/ 286224 w 1881147"/>
                <a:gd name="connsiteY25" fmla="*/ 237728 h 1692634"/>
                <a:gd name="connsiteX26" fmla="*/ 143349 w 1881147"/>
                <a:gd name="connsiteY26" fmla="*/ 256778 h 1692634"/>
                <a:gd name="connsiteX27" fmla="*/ 124299 w 1881147"/>
                <a:gd name="connsiteY27" fmla="*/ 332978 h 1692634"/>
                <a:gd name="connsiteX28" fmla="*/ 110011 w 1881147"/>
                <a:gd name="connsiteY28" fmla="*/ 366315 h 1692634"/>
                <a:gd name="connsiteX29" fmla="*/ 133824 w 1881147"/>
                <a:gd name="connsiteY29" fmla="*/ 413940 h 1692634"/>
                <a:gd name="connsiteX30" fmla="*/ 81436 w 1881147"/>
                <a:gd name="connsiteY30" fmla="*/ 452040 h 1692634"/>
                <a:gd name="connsiteX31" fmla="*/ 33811 w 1881147"/>
                <a:gd name="connsiteY31" fmla="*/ 447278 h 1692634"/>
                <a:gd name="connsiteX32" fmla="*/ 33811 w 1881147"/>
                <a:gd name="connsiteY32" fmla="*/ 518715 h 1692634"/>
                <a:gd name="connsiteX33" fmla="*/ 474 w 1881147"/>
                <a:gd name="connsiteY33" fmla="*/ 623490 h 1692634"/>
                <a:gd name="connsiteX34" fmla="*/ 62386 w 1881147"/>
                <a:gd name="connsiteY34" fmla="*/ 699690 h 1692634"/>
                <a:gd name="connsiteX35" fmla="*/ 111977 w 1881147"/>
                <a:gd name="connsiteY35" fmla="*/ 679952 h 1692634"/>
                <a:gd name="connsiteX36" fmla="*/ 112334 w 1881147"/>
                <a:gd name="connsiteY36" fmla="*/ 750211 h 1692634"/>
                <a:gd name="connsiteX37" fmla="*/ 167161 w 1881147"/>
                <a:gd name="connsiteY37" fmla="*/ 780653 h 1692634"/>
                <a:gd name="connsiteX38" fmla="*/ 236159 w 1881147"/>
                <a:gd name="connsiteY38" fmla="*/ 790865 h 1692634"/>
                <a:gd name="connsiteX39" fmla="*/ 271462 w 1881147"/>
                <a:gd name="connsiteY39" fmla="*/ 846836 h 1692634"/>
                <a:gd name="connsiteX40" fmla="*/ 270869 w 1881147"/>
                <a:gd name="connsiteY40" fmla="*/ 891908 h 1692634"/>
                <a:gd name="connsiteX41" fmla="*/ 295393 w 1881147"/>
                <a:gd name="connsiteY41" fmla="*/ 931383 h 1692634"/>
                <a:gd name="connsiteX42" fmla="*/ 341051 w 1881147"/>
                <a:gd name="connsiteY42" fmla="*/ 969975 h 1692634"/>
                <a:gd name="connsiteX43" fmla="*/ 426184 w 1881147"/>
                <a:gd name="connsiteY43" fmla="*/ 1024227 h 1692634"/>
                <a:gd name="connsiteX44" fmla="*/ 461961 w 1881147"/>
                <a:gd name="connsiteY44" fmla="*/ 1095320 h 1692634"/>
                <a:gd name="connsiteX45" fmla="*/ 441064 w 1881147"/>
                <a:gd name="connsiteY45" fmla="*/ 1164893 h 1692634"/>
                <a:gd name="connsiteX46" fmla="*/ 519111 w 1881147"/>
                <a:gd name="connsiteY46" fmla="*/ 1221356 h 1692634"/>
                <a:gd name="connsiteX47" fmla="*/ 591143 w 1881147"/>
                <a:gd name="connsiteY47" fmla="*/ 1254350 h 1692634"/>
                <a:gd name="connsiteX48" fmla="*/ 571974 w 1881147"/>
                <a:gd name="connsiteY48" fmla="*/ 1314053 h 1692634"/>
                <a:gd name="connsiteX49" fmla="*/ 662461 w 1881147"/>
                <a:gd name="connsiteY49" fmla="*/ 1466453 h 1692634"/>
                <a:gd name="connsiteX50" fmla="*/ 755271 w 1881147"/>
                <a:gd name="connsiteY50" fmla="*/ 1539607 h 1692634"/>
                <a:gd name="connsiteX51" fmla="*/ 805336 w 1881147"/>
                <a:gd name="connsiteY51" fmla="*/ 1490265 h 1692634"/>
                <a:gd name="connsiteX52" fmla="*/ 869926 w 1881147"/>
                <a:gd name="connsiteY52" fmla="*/ 1517662 h 1692634"/>
                <a:gd name="connsiteX53" fmla="*/ 924399 w 1881147"/>
                <a:gd name="connsiteY53" fmla="*/ 1485503 h 1692634"/>
                <a:gd name="connsiteX54" fmla="*/ 941246 w 1881147"/>
                <a:gd name="connsiteY54" fmla="*/ 1443327 h 1692634"/>
                <a:gd name="connsiteX55" fmla="*/ 1005123 w 1881147"/>
                <a:gd name="connsiteY55" fmla="*/ 1529739 h 1692634"/>
                <a:gd name="connsiteX56" fmla="*/ 1050190 w 1881147"/>
                <a:gd name="connsiteY56" fmla="*/ 1600833 h 1692634"/>
                <a:gd name="connsiteX57" fmla="*/ 1120136 w 1881147"/>
                <a:gd name="connsiteY57" fmla="*/ 1692352 h 1692634"/>
                <a:gd name="connsiteX58" fmla="*/ 1151034 w 1881147"/>
                <a:gd name="connsiteY58" fmla="*/ 1629261 h 1692634"/>
                <a:gd name="connsiteX59" fmla="*/ 1181693 w 1881147"/>
                <a:gd name="connsiteY59" fmla="*/ 1622781 h 1692634"/>
                <a:gd name="connsiteX60" fmla="*/ 1224792 w 1881147"/>
                <a:gd name="connsiteY60" fmla="*/ 1652044 h 1692634"/>
                <a:gd name="connsiteX61" fmla="*/ 1258367 w 1881147"/>
                <a:gd name="connsiteY61" fmla="*/ 1611390 h 1692634"/>
                <a:gd name="connsiteX62" fmla="*/ 1277188 w 1881147"/>
                <a:gd name="connsiteY62" fmla="*/ 1616007 h 1692634"/>
                <a:gd name="connsiteX63" fmla="*/ 1311230 w 1881147"/>
                <a:gd name="connsiteY63" fmla="*/ 1682484 h 1692634"/>
                <a:gd name="connsiteX64" fmla="*/ 1367786 w 1881147"/>
                <a:gd name="connsiteY64" fmla="*/ 1659015 h 1692634"/>
                <a:gd name="connsiteX65" fmla="*/ 1419818 w 1881147"/>
                <a:gd name="connsiteY65" fmla="*/ 1602894 h 1692634"/>
                <a:gd name="connsiteX66" fmla="*/ 1470595 w 1881147"/>
                <a:gd name="connsiteY66" fmla="*/ 1586351 h 1692634"/>
                <a:gd name="connsiteX67" fmla="*/ 1488274 w 1881147"/>
                <a:gd name="connsiteY67" fmla="*/ 1642173 h 1692634"/>
                <a:gd name="connsiteX68" fmla="*/ 1558169 w 1881147"/>
                <a:gd name="connsiteY68" fmla="*/ 1616495 h 1692634"/>
                <a:gd name="connsiteX69" fmla="*/ 1588947 w 1881147"/>
                <a:gd name="connsiteY69" fmla="*/ 1529739 h 1692634"/>
                <a:gd name="connsiteX70" fmla="*/ 1670383 w 1881147"/>
                <a:gd name="connsiteY70" fmla="*/ 1439597 h 1692634"/>
                <a:gd name="connsiteX71" fmla="*/ 1714974 w 1881147"/>
                <a:gd name="connsiteY71" fmla="*/ 1408467 h 1692634"/>
                <a:gd name="connsiteX72" fmla="*/ 1743343 w 1881147"/>
                <a:gd name="connsiteY72" fmla="*/ 1411762 h 1692634"/>
                <a:gd name="connsiteX73" fmla="*/ 1820935 w 1881147"/>
                <a:gd name="connsiteY73" fmla="*/ 1401154 h 1692634"/>
                <a:gd name="connsiteX74" fmla="*/ 1816054 w 1881147"/>
                <a:gd name="connsiteY74" fmla="*/ 1454718 h 1692634"/>
                <a:gd name="connsiteX75" fmla="*/ 1874221 w 1881147"/>
                <a:gd name="connsiteY75" fmla="*/ 1478039 h 1692634"/>
                <a:gd name="connsiteX76" fmla="*/ 1875829 w 1881147"/>
                <a:gd name="connsiteY76" fmla="*/ 1455405 h 1692634"/>
                <a:gd name="connsiteX77" fmla="*/ 1875051 w 1881147"/>
                <a:gd name="connsiteY77" fmla="*/ 1394671 h 1692634"/>
                <a:gd name="connsiteX78" fmla="*/ 1853086 w 1881147"/>
                <a:gd name="connsiteY78" fmla="*/ 1304528 h 1692634"/>
                <a:gd name="connsiteX79" fmla="*/ 1853086 w 1881147"/>
                <a:gd name="connsiteY79" fmla="*/ 1247378 h 1692634"/>
                <a:gd name="connsiteX80" fmla="*/ 1810224 w 1881147"/>
                <a:gd name="connsiteY80" fmla="*/ 1237853 h 1692634"/>
                <a:gd name="connsiteX81" fmla="*/ 1734024 w 1881147"/>
                <a:gd name="connsiteY81" fmla="*/ 1156890 h 1692634"/>
                <a:gd name="connsiteX82" fmla="*/ 1695924 w 1881147"/>
                <a:gd name="connsiteY82" fmla="*/ 975915 h 1692634"/>
                <a:gd name="connsiteX83" fmla="*/ 1643536 w 1881147"/>
                <a:gd name="connsiteY83" fmla="*/ 942578 h 1692634"/>
                <a:gd name="connsiteX84" fmla="*/ 1605436 w 1881147"/>
                <a:gd name="connsiteY84" fmla="*/ 885428 h 1692634"/>
                <a:gd name="connsiteX85" fmla="*/ 1557811 w 1881147"/>
                <a:gd name="connsiteY85" fmla="*/ 837803 h 1692634"/>
                <a:gd name="connsiteX86" fmla="*/ 1505424 w 1881147"/>
                <a:gd name="connsiteY86" fmla="*/ 818753 h 1692634"/>
                <a:gd name="connsiteX87" fmla="*/ 1453036 w 1881147"/>
                <a:gd name="connsiteY87" fmla="*/ 813990 h 1692634"/>
                <a:gd name="connsiteX88" fmla="*/ 1510186 w 1881147"/>
                <a:gd name="connsiteY88" fmla="*/ 780653 h 1692634"/>
                <a:gd name="connsiteX89" fmla="*/ 1476849 w 1881147"/>
                <a:gd name="connsiteY89" fmla="*/ 747315 h 1692634"/>
                <a:gd name="connsiteX90" fmla="*/ 1481611 w 1881147"/>
                <a:gd name="connsiteY90" fmla="*/ 723503 h 1692634"/>
                <a:gd name="connsiteX91" fmla="*/ 1572099 w 1881147"/>
                <a:gd name="connsiteY91" fmla="*/ 761603 h 1692634"/>
                <a:gd name="connsiteX92" fmla="*/ 1624486 w 1881147"/>
                <a:gd name="connsiteY92" fmla="*/ 694928 h 1692634"/>
                <a:gd name="connsiteX93" fmla="*/ 1622283 w 1881147"/>
                <a:gd name="connsiteY93" fmla="*/ 552053 h 1692634"/>
                <a:gd name="connsiteX94" fmla="*/ 1639486 w 1881147"/>
                <a:gd name="connsiteY94" fmla="*/ 403727 h 1692634"/>
                <a:gd name="connsiteX0" fmla="*/ 1639486 w 1881147"/>
                <a:gd name="connsiteY0" fmla="*/ 403995 h 1692902"/>
                <a:gd name="connsiteX1" fmla="*/ 1567336 w 1881147"/>
                <a:gd name="connsiteY1" fmla="*/ 371346 h 1692902"/>
                <a:gd name="connsiteX2" fmla="*/ 1477087 w 1881147"/>
                <a:gd name="connsiteY2" fmla="*/ 347533 h 1692902"/>
                <a:gd name="connsiteX3" fmla="*/ 1423767 w 1881147"/>
                <a:gd name="connsiteY3" fmla="*/ 270449 h 1692902"/>
                <a:gd name="connsiteX4" fmla="*/ 1395785 w 1881147"/>
                <a:gd name="connsiteY4" fmla="*/ 168604 h 1692902"/>
                <a:gd name="connsiteX5" fmla="*/ 1364769 w 1881147"/>
                <a:gd name="connsiteY5" fmla="*/ 542 h 1692902"/>
                <a:gd name="connsiteX6" fmla="*/ 1297400 w 1881147"/>
                <a:gd name="connsiteY6" fmla="*/ 42240 h 1692902"/>
                <a:gd name="connsiteX7" fmla="*/ 1291832 w 1881147"/>
                <a:gd name="connsiteY7" fmla="*/ 99763 h 1692902"/>
                <a:gd name="connsiteX8" fmla="*/ 1275927 w 1881147"/>
                <a:gd name="connsiteY8" fmla="*/ 150976 h 1692902"/>
                <a:gd name="connsiteX9" fmla="*/ 1214911 w 1881147"/>
                <a:gd name="connsiteY9" fmla="*/ 157033 h 1692902"/>
                <a:gd name="connsiteX10" fmla="*/ 1186336 w 1881147"/>
                <a:gd name="connsiteY10" fmla="*/ 185608 h 1692902"/>
                <a:gd name="connsiteX11" fmla="*/ 1176811 w 1881147"/>
                <a:gd name="connsiteY11" fmla="*/ 257046 h 1692902"/>
                <a:gd name="connsiteX12" fmla="*/ 1114899 w 1881147"/>
                <a:gd name="connsiteY12" fmla="*/ 299908 h 1692902"/>
                <a:gd name="connsiteX13" fmla="*/ 1005361 w 1881147"/>
                <a:gd name="connsiteY13" fmla="*/ 314196 h 1692902"/>
                <a:gd name="connsiteX14" fmla="*/ 962499 w 1881147"/>
                <a:gd name="connsiteY14" fmla="*/ 357058 h 1692902"/>
                <a:gd name="connsiteX15" fmla="*/ 838674 w 1881147"/>
                <a:gd name="connsiteY15" fmla="*/ 357058 h 1692902"/>
                <a:gd name="connsiteX16" fmla="*/ 781524 w 1881147"/>
                <a:gd name="connsiteY16" fmla="*/ 428496 h 1692902"/>
                <a:gd name="connsiteX17" fmla="*/ 781524 w 1881147"/>
                <a:gd name="connsiteY17" fmla="*/ 461833 h 1692902"/>
                <a:gd name="connsiteX18" fmla="*/ 743424 w 1881147"/>
                <a:gd name="connsiteY18" fmla="*/ 485646 h 1692902"/>
                <a:gd name="connsiteX19" fmla="*/ 671986 w 1881147"/>
                <a:gd name="connsiteY19" fmla="*/ 418971 h 1692902"/>
                <a:gd name="connsiteX20" fmla="*/ 519586 w 1881147"/>
                <a:gd name="connsiteY20" fmla="*/ 414208 h 1692902"/>
                <a:gd name="connsiteX21" fmla="*/ 457674 w 1881147"/>
                <a:gd name="connsiteY21" fmla="*/ 433258 h 1692902"/>
                <a:gd name="connsiteX22" fmla="*/ 419574 w 1881147"/>
                <a:gd name="connsiteY22" fmla="*/ 418971 h 1692902"/>
                <a:gd name="connsiteX23" fmla="*/ 400524 w 1881147"/>
                <a:gd name="connsiteY23" fmla="*/ 357058 h 1692902"/>
                <a:gd name="connsiteX24" fmla="*/ 333849 w 1881147"/>
                <a:gd name="connsiteY24" fmla="*/ 304671 h 1692902"/>
                <a:gd name="connsiteX25" fmla="*/ 286224 w 1881147"/>
                <a:gd name="connsiteY25" fmla="*/ 237996 h 1692902"/>
                <a:gd name="connsiteX26" fmla="*/ 143349 w 1881147"/>
                <a:gd name="connsiteY26" fmla="*/ 257046 h 1692902"/>
                <a:gd name="connsiteX27" fmla="*/ 124299 w 1881147"/>
                <a:gd name="connsiteY27" fmla="*/ 333246 h 1692902"/>
                <a:gd name="connsiteX28" fmla="*/ 110011 w 1881147"/>
                <a:gd name="connsiteY28" fmla="*/ 366583 h 1692902"/>
                <a:gd name="connsiteX29" fmla="*/ 133824 w 1881147"/>
                <a:gd name="connsiteY29" fmla="*/ 414208 h 1692902"/>
                <a:gd name="connsiteX30" fmla="*/ 81436 w 1881147"/>
                <a:gd name="connsiteY30" fmla="*/ 452308 h 1692902"/>
                <a:gd name="connsiteX31" fmla="*/ 33811 w 1881147"/>
                <a:gd name="connsiteY31" fmla="*/ 447546 h 1692902"/>
                <a:gd name="connsiteX32" fmla="*/ 33811 w 1881147"/>
                <a:gd name="connsiteY32" fmla="*/ 518983 h 1692902"/>
                <a:gd name="connsiteX33" fmla="*/ 474 w 1881147"/>
                <a:gd name="connsiteY33" fmla="*/ 623758 h 1692902"/>
                <a:gd name="connsiteX34" fmla="*/ 62386 w 1881147"/>
                <a:gd name="connsiteY34" fmla="*/ 699958 h 1692902"/>
                <a:gd name="connsiteX35" fmla="*/ 111977 w 1881147"/>
                <a:gd name="connsiteY35" fmla="*/ 680220 h 1692902"/>
                <a:gd name="connsiteX36" fmla="*/ 112334 w 1881147"/>
                <a:gd name="connsiteY36" fmla="*/ 750479 h 1692902"/>
                <a:gd name="connsiteX37" fmla="*/ 167161 w 1881147"/>
                <a:gd name="connsiteY37" fmla="*/ 780921 h 1692902"/>
                <a:gd name="connsiteX38" fmla="*/ 236159 w 1881147"/>
                <a:gd name="connsiteY38" fmla="*/ 791133 h 1692902"/>
                <a:gd name="connsiteX39" fmla="*/ 271462 w 1881147"/>
                <a:gd name="connsiteY39" fmla="*/ 847104 h 1692902"/>
                <a:gd name="connsiteX40" fmla="*/ 270869 w 1881147"/>
                <a:gd name="connsiteY40" fmla="*/ 892176 h 1692902"/>
                <a:gd name="connsiteX41" fmla="*/ 295393 w 1881147"/>
                <a:gd name="connsiteY41" fmla="*/ 931651 h 1692902"/>
                <a:gd name="connsiteX42" fmla="*/ 341051 w 1881147"/>
                <a:gd name="connsiteY42" fmla="*/ 970243 h 1692902"/>
                <a:gd name="connsiteX43" fmla="*/ 426184 w 1881147"/>
                <a:gd name="connsiteY43" fmla="*/ 1024495 h 1692902"/>
                <a:gd name="connsiteX44" fmla="*/ 461961 w 1881147"/>
                <a:gd name="connsiteY44" fmla="*/ 1095588 h 1692902"/>
                <a:gd name="connsiteX45" fmla="*/ 441064 w 1881147"/>
                <a:gd name="connsiteY45" fmla="*/ 1165161 h 1692902"/>
                <a:gd name="connsiteX46" fmla="*/ 519111 w 1881147"/>
                <a:gd name="connsiteY46" fmla="*/ 1221624 h 1692902"/>
                <a:gd name="connsiteX47" fmla="*/ 591143 w 1881147"/>
                <a:gd name="connsiteY47" fmla="*/ 1254618 h 1692902"/>
                <a:gd name="connsiteX48" fmla="*/ 571974 w 1881147"/>
                <a:gd name="connsiteY48" fmla="*/ 1314321 h 1692902"/>
                <a:gd name="connsiteX49" fmla="*/ 662461 w 1881147"/>
                <a:gd name="connsiteY49" fmla="*/ 1466721 h 1692902"/>
                <a:gd name="connsiteX50" fmla="*/ 755271 w 1881147"/>
                <a:gd name="connsiteY50" fmla="*/ 1539875 h 1692902"/>
                <a:gd name="connsiteX51" fmla="*/ 805336 w 1881147"/>
                <a:gd name="connsiteY51" fmla="*/ 1490533 h 1692902"/>
                <a:gd name="connsiteX52" fmla="*/ 869926 w 1881147"/>
                <a:gd name="connsiteY52" fmla="*/ 1517930 h 1692902"/>
                <a:gd name="connsiteX53" fmla="*/ 924399 w 1881147"/>
                <a:gd name="connsiteY53" fmla="*/ 1485771 h 1692902"/>
                <a:gd name="connsiteX54" fmla="*/ 941246 w 1881147"/>
                <a:gd name="connsiteY54" fmla="*/ 1443595 h 1692902"/>
                <a:gd name="connsiteX55" fmla="*/ 1005123 w 1881147"/>
                <a:gd name="connsiteY55" fmla="*/ 1530007 h 1692902"/>
                <a:gd name="connsiteX56" fmla="*/ 1050190 w 1881147"/>
                <a:gd name="connsiteY56" fmla="*/ 1601101 h 1692902"/>
                <a:gd name="connsiteX57" fmla="*/ 1120136 w 1881147"/>
                <a:gd name="connsiteY57" fmla="*/ 1692620 h 1692902"/>
                <a:gd name="connsiteX58" fmla="*/ 1151034 w 1881147"/>
                <a:gd name="connsiteY58" fmla="*/ 1629529 h 1692902"/>
                <a:gd name="connsiteX59" fmla="*/ 1181693 w 1881147"/>
                <a:gd name="connsiteY59" fmla="*/ 1623049 h 1692902"/>
                <a:gd name="connsiteX60" fmla="*/ 1224792 w 1881147"/>
                <a:gd name="connsiteY60" fmla="*/ 1652312 h 1692902"/>
                <a:gd name="connsiteX61" fmla="*/ 1258367 w 1881147"/>
                <a:gd name="connsiteY61" fmla="*/ 1611658 h 1692902"/>
                <a:gd name="connsiteX62" fmla="*/ 1277188 w 1881147"/>
                <a:gd name="connsiteY62" fmla="*/ 1616275 h 1692902"/>
                <a:gd name="connsiteX63" fmla="*/ 1311230 w 1881147"/>
                <a:gd name="connsiteY63" fmla="*/ 1682752 h 1692902"/>
                <a:gd name="connsiteX64" fmla="*/ 1367786 w 1881147"/>
                <a:gd name="connsiteY64" fmla="*/ 1659283 h 1692902"/>
                <a:gd name="connsiteX65" fmla="*/ 1419818 w 1881147"/>
                <a:gd name="connsiteY65" fmla="*/ 1603162 h 1692902"/>
                <a:gd name="connsiteX66" fmla="*/ 1470595 w 1881147"/>
                <a:gd name="connsiteY66" fmla="*/ 1586619 h 1692902"/>
                <a:gd name="connsiteX67" fmla="*/ 1488274 w 1881147"/>
                <a:gd name="connsiteY67" fmla="*/ 1642441 h 1692902"/>
                <a:gd name="connsiteX68" fmla="*/ 1558169 w 1881147"/>
                <a:gd name="connsiteY68" fmla="*/ 1616763 h 1692902"/>
                <a:gd name="connsiteX69" fmla="*/ 1588947 w 1881147"/>
                <a:gd name="connsiteY69" fmla="*/ 1530007 h 1692902"/>
                <a:gd name="connsiteX70" fmla="*/ 1670383 w 1881147"/>
                <a:gd name="connsiteY70" fmla="*/ 1439865 h 1692902"/>
                <a:gd name="connsiteX71" fmla="*/ 1714974 w 1881147"/>
                <a:gd name="connsiteY71" fmla="*/ 1408735 h 1692902"/>
                <a:gd name="connsiteX72" fmla="*/ 1743343 w 1881147"/>
                <a:gd name="connsiteY72" fmla="*/ 1412030 h 1692902"/>
                <a:gd name="connsiteX73" fmla="*/ 1820935 w 1881147"/>
                <a:gd name="connsiteY73" fmla="*/ 1401422 h 1692902"/>
                <a:gd name="connsiteX74" fmla="*/ 1816054 w 1881147"/>
                <a:gd name="connsiteY74" fmla="*/ 1454986 h 1692902"/>
                <a:gd name="connsiteX75" fmla="*/ 1874221 w 1881147"/>
                <a:gd name="connsiteY75" fmla="*/ 1478307 h 1692902"/>
                <a:gd name="connsiteX76" fmla="*/ 1875829 w 1881147"/>
                <a:gd name="connsiteY76" fmla="*/ 1455673 h 1692902"/>
                <a:gd name="connsiteX77" fmla="*/ 1875051 w 1881147"/>
                <a:gd name="connsiteY77" fmla="*/ 1394939 h 1692902"/>
                <a:gd name="connsiteX78" fmla="*/ 1853086 w 1881147"/>
                <a:gd name="connsiteY78" fmla="*/ 1304796 h 1692902"/>
                <a:gd name="connsiteX79" fmla="*/ 1853086 w 1881147"/>
                <a:gd name="connsiteY79" fmla="*/ 1247646 h 1692902"/>
                <a:gd name="connsiteX80" fmla="*/ 1810224 w 1881147"/>
                <a:gd name="connsiteY80" fmla="*/ 1238121 h 1692902"/>
                <a:gd name="connsiteX81" fmla="*/ 1734024 w 1881147"/>
                <a:gd name="connsiteY81" fmla="*/ 1157158 h 1692902"/>
                <a:gd name="connsiteX82" fmla="*/ 1695924 w 1881147"/>
                <a:gd name="connsiteY82" fmla="*/ 976183 h 1692902"/>
                <a:gd name="connsiteX83" fmla="*/ 1643536 w 1881147"/>
                <a:gd name="connsiteY83" fmla="*/ 942846 h 1692902"/>
                <a:gd name="connsiteX84" fmla="*/ 1605436 w 1881147"/>
                <a:gd name="connsiteY84" fmla="*/ 885696 h 1692902"/>
                <a:gd name="connsiteX85" fmla="*/ 1557811 w 1881147"/>
                <a:gd name="connsiteY85" fmla="*/ 838071 h 1692902"/>
                <a:gd name="connsiteX86" fmla="*/ 1505424 w 1881147"/>
                <a:gd name="connsiteY86" fmla="*/ 819021 h 1692902"/>
                <a:gd name="connsiteX87" fmla="*/ 1453036 w 1881147"/>
                <a:gd name="connsiteY87" fmla="*/ 814258 h 1692902"/>
                <a:gd name="connsiteX88" fmla="*/ 1510186 w 1881147"/>
                <a:gd name="connsiteY88" fmla="*/ 780921 h 1692902"/>
                <a:gd name="connsiteX89" fmla="*/ 1476849 w 1881147"/>
                <a:gd name="connsiteY89" fmla="*/ 747583 h 1692902"/>
                <a:gd name="connsiteX90" fmla="*/ 1481611 w 1881147"/>
                <a:gd name="connsiteY90" fmla="*/ 723771 h 1692902"/>
                <a:gd name="connsiteX91" fmla="*/ 1572099 w 1881147"/>
                <a:gd name="connsiteY91" fmla="*/ 761871 h 1692902"/>
                <a:gd name="connsiteX92" fmla="*/ 1624486 w 1881147"/>
                <a:gd name="connsiteY92" fmla="*/ 695196 h 1692902"/>
                <a:gd name="connsiteX93" fmla="*/ 1622283 w 1881147"/>
                <a:gd name="connsiteY93" fmla="*/ 552321 h 1692902"/>
                <a:gd name="connsiteX94" fmla="*/ 1639486 w 1881147"/>
                <a:gd name="connsiteY94" fmla="*/ 403995 h 1692902"/>
                <a:gd name="connsiteX0" fmla="*/ 1639486 w 1881147"/>
                <a:gd name="connsiteY0" fmla="*/ 410678 h 1699585"/>
                <a:gd name="connsiteX1" fmla="*/ 1567336 w 1881147"/>
                <a:gd name="connsiteY1" fmla="*/ 378029 h 1699585"/>
                <a:gd name="connsiteX2" fmla="*/ 1477087 w 1881147"/>
                <a:gd name="connsiteY2" fmla="*/ 354216 h 1699585"/>
                <a:gd name="connsiteX3" fmla="*/ 1423767 w 1881147"/>
                <a:gd name="connsiteY3" fmla="*/ 277132 h 1699585"/>
                <a:gd name="connsiteX4" fmla="*/ 1400666 w 1881147"/>
                <a:gd name="connsiteY4" fmla="*/ 175287 h 1699585"/>
                <a:gd name="connsiteX5" fmla="*/ 1364769 w 1881147"/>
                <a:gd name="connsiteY5" fmla="*/ 7225 h 1699585"/>
                <a:gd name="connsiteX6" fmla="*/ 1297400 w 1881147"/>
                <a:gd name="connsiteY6" fmla="*/ 48923 h 1699585"/>
                <a:gd name="connsiteX7" fmla="*/ 1291832 w 1881147"/>
                <a:gd name="connsiteY7" fmla="*/ 106446 h 1699585"/>
                <a:gd name="connsiteX8" fmla="*/ 1275927 w 1881147"/>
                <a:gd name="connsiteY8" fmla="*/ 157659 h 1699585"/>
                <a:gd name="connsiteX9" fmla="*/ 1214911 w 1881147"/>
                <a:gd name="connsiteY9" fmla="*/ 163716 h 1699585"/>
                <a:gd name="connsiteX10" fmla="*/ 1186336 w 1881147"/>
                <a:gd name="connsiteY10" fmla="*/ 192291 h 1699585"/>
                <a:gd name="connsiteX11" fmla="*/ 1176811 w 1881147"/>
                <a:gd name="connsiteY11" fmla="*/ 263729 h 1699585"/>
                <a:gd name="connsiteX12" fmla="*/ 1114899 w 1881147"/>
                <a:gd name="connsiteY12" fmla="*/ 306591 h 1699585"/>
                <a:gd name="connsiteX13" fmla="*/ 1005361 w 1881147"/>
                <a:gd name="connsiteY13" fmla="*/ 320879 h 1699585"/>
                <a:gd name="connsiteX14" fmla="*/ 962499 w 1881147"/>
                <a:gd name="connsiteY14" fmla="*/ 363741 h 1699585"/>
                <a:gd name="connsiteX15" fmla="*/ 838674 w 1881147"/>
                <a:gd name="connsiteY15" fmla="*/ 363741 h 1699585"/>
                <a:gd name="connsiteX16" fmla="*/ 781524 w 1881147"/>
                <a:gd name="connsiteY16" fmla="*/ 435179 h 1699585"/>
                <a:gd name="connsiteX17" fmla="*/ 781524 w 1881147"/>
                <a:gd name="connsiteY17" fmla="*/ 468516 h 1699585"/>
                <a:gd name="connsiteX18" fmla="*/ 743424 w 1881147"/>
                <a:gd name="connsiteY18" fmla="*/ 492329 h 1699585"/>
                <a:gd name="connsiteX19" fmla="*/ 671986 w 1881147"/>
                <a:gd name="connsiteY19" fmla="*/ 425654 h 1699585"/>
                <a:gd name="connsiteX20" fmla="*/ 519586 w 1881147"/>
                <a:gd name="connsiteY20" fmla="*/ 420891 h 1699585"/>
                <a:gd name="connsiteX21" fmla="*/ 457674 w 1881147"/>
                <a:gd name="connsiteY21" fmla="*/ 439941 h 1699585"/>
                <a:gd name="connsiteX22" fmla="*/ 419574 w 1881147"/>
                <a:gd name="connsiteY22" fmla="*/ 425654 h 1699585"/>
                <a:gd name="connsiteX23" fmla="*/ 400524 w 1881147"/>
                <a:gd name="connsiteY23" fmla="*/ 363741 h 1699585"/>
                <a:gd name="connsiteX24" fmla="*/ 333849 w 1881147"/>
                <a:gd name="connsiteY24" fmla="*/ 311354 h 1699585"/>
                <a:gd name="connsiteX25" fmla="*/ 286224 w 1881147"/>
                <a:gd name="connsiteY25" fmla="*/ 244679 h 1699585"/>
                <a:gd name="connsiteX26" fmla="*/ 143349 w 1881147"/>
                <a:gd name="connsiteY26" fmla="*/ 263729 h 1699585"/>
                <a:gd name="connsiteX27" fmla="*/ 124299 w 1881147"/>
                <a:gd name="connsiteY27" fmla="*/ 339929 h 1699585"/>
                <a:gd name="connsiteX28" fmla="*/ 110011 w 1881147"/>
                <a:gd name="connsiteY28" fmla="*/ 373266 h 1699585"/>
                <a:gd name="connsiteX29" fmla="*/ 133824 w 1881147"/>
                <a:gd name="connsiteY29" fmla="*/ 420891 h 1699585"/>
                <a:gd name="connsiteX30" fmla="*/ 81436 w 1881147"/>
                <a:gd name="connsiteY30" fmla="*/ 458991 h 1699585"/>
                <a:gd name="connsiteX31" fmla="*/ 33811 w 1881147"/>
                <a:gd name="connsiteY31" fmla="*/ 454229 h 1699585"/>
                <a:gd name="connsiteX32" fmla="*/ 33811 w 1881147"/>
                <a:gd name="connsiteY32" fmla="*/ 525666 h 1699585"/>
                <a:gd name="connsiteX33" fmla="*/ 474 w 1881147"/>
                <a:gd name="connsiteY33" fmla="*/ 630441 h 1699585"/>
                <a:gd name="connsiteX34" fmla="*/ 62386 w 1881147"/>
                <a:gd name="connsiteY34" fmla="*/ 706641 h 1699585"/>
                <a:gd name="connsiteX35" fmla="*/ 111977 w 1881147"/>
                <a:gd name="connsiteY35" fmla="*/ 686903 h 1699585"/>
                <a:gd name="connsiteX36" fmla="*/ 112334 w 1881147"/>
                <a:gd name="connsiteY36" fmla="*/ 757162 h 1699585"/>
                <a:gd name="connsiteX37" fmla="*/ 167161 w 1881147"/>
                <a:gd name="connsiteY37" fmla="*/ 787604 h 1699585"/>
                <a:gd name="connsiteX38" fmla="*/ 236159 w 1881147"/>
                <a:gd name="connsiteY38" fmla="*/ 797816 h 1699585"/>
                <a:gd name="connsiteX39" fmla="*/ 271462 w 1881147"/>
                <a:gd name="connsiteY39" fmla="*/ 853787 h 1699585"/>
                <a:gd name="connsiteX40" fmla="*/ 270869 w 1881147"/>
                <a:gd name="connsiteY40" fmla="*/ 898859 h 1699585"/>
                <a:gd name="connsiteX41" fmla="*/ 295393 w 1881147"/>
                <a:gd name="connsiteY41" fmla="*/ 938334 h 1699585"/>
                <a:gd name="connsiteX42" fmla="*/ 341051 w 1881147"/>
                <a:gd name="connsiteY42" fmla="*/ 976926 h 1699585"/>
                <a:gd name="connsiteX43" fmla="*/ 426184 w 1881147"/>
                <a:gd name="connsiteY43" fmla="*/ 1031178 h 1699585"/>
                <a:gd name="connsiteX44" fmla="*/ 461961 w 1881147"/>
                <a:gd name="connsiteY44" fmla="*/ 1102271 h 1699585"/>
                <a:gd name="connsiteX45" fmla="*/ 441064 w 1881147"/>
                <a:gd name="connsiteY45" fmla="*/ 1171844 h 1699585"/>
                <a:gd name="connsiteX46" fmla="*/ 519111 w 1881147"/>
                <a:gd name="connsiteY46" fmla="*/ 1228307 h 1699585"/>
                <a:gd name="connsiteX47" fmla="*/ 591143 w 1881147"/>
                <a:gd name="connsiteY47" fmla="*/ 1261301 h 1699585"/>
                <a:gd name="connsiteX48" fmla="*/ 571974 w 1881147"/>
                <a:gd name="connsiteY48" fmla="*/ 1321004 h 1699585"/>
                <a:gd name="connsiteX49" fmla="*/ 662461 w 1881147"/>
                <a:gd name="connsiteY49" fmla="*/ 1473404 h 1699585"/>
                <a:gd name="connsiteX50" fmla="*/ 755271 w 1881147"/>
                <a:gd name="connsiteY50" fmla="*/ 1546558 h 1699585"/>
                <a:gd name="connsiteX51" fmla="*/ 805336 w 1881147"/>
                <a:gd name="connsiteY51" fmla="*/ 1497216 h 1699585"/>
                <a:gd name="connsiteX52" fmla="*/ 869926 w 1881147"/>
                <a:gd name="connsiteY52" fmla="*/ 1524613 h 1699585"/>
                <a:gd name="connsiteX53" fmla="*/ 924399 w 1881147"/>
                <a:gd name="connsiteY53" fmla="*/ 1492454 h 1699585"/>
                <a:gd name="connsiteX54" fmla="*/ 941246 w 1881147"/>
                <a:gd name="connsiteY54" fmla="*/ 1450278 h 1699585"/>
                <a:gd name="connsiteX55" fmla="*/ 1005123 w 1881147"/>
                <a:gd name="connsiteY55" fmla="*/ 1536690 h 1699585"/>
                <a:gd name="connsiteX56" fmla="*/ 1050190 w 1881147"/>
                <a:gd name="connsiteY56" fmla="*/ 1607784 h 1699585"/>
                <a:gd name="connsiteX57" fmla="*/ 1120136 w 1881147"/>
                <a:gd name="connsiteY57" fmla="*/ 1699303 h 1699585"/>
                <a:gd name="connsiteX58" fmla="*/ 1151034 w 1881147"/>
                <a:gd name="connsiteY58" fmla="*/ 1636212 h 1699585"/>
                <a:gd name="connsiteX59" fmla="*/ 1181693 w 1881147"/>
                <a:gd name="connsiteY59" fmla="*/ 1629732 h 1699585"/>
                <a:gd name="connsiteX60" fmla="*/ 1224792 w 1881147"/>
                <a:gd name="connsiteY60" fmla="*/ 1658995 h 1699585"/>
                <a:gd name="connsiteX61" fmla="*/ 1258367 w 1881147"/>
                <a:gd name="connsiteY61" fmla="*/ 1618341 h 1699585"/>
                <a:gd name="connsiteX62" fmla="*/ 1277188 w 1881147"/>
                <a:gd name="connsiteY62" fmla="*/ 1622958 h 1699585"/>
                <a:gd name="connsiteX63" fmla="*/ 1311230 w 1881147"/>
                <a:gd name="connsiteY63" fmla="*/ 1689435 h 1699585"/>
                <a:gd name="connsiteX64" fmla="*/ 1367786 w 1881147"/>
                <a:gd name="connsiteY64" fmla="*/ 1665966 h 1699585"/>
                <a:gd name="connsiteX65" fmla="*/ 1419818 w 1881147"/>
                <a:gd name="connsiteY65" fmla="*/ 1609845 h 1699585"/>
                <a:gd name="connsiteX66" fmla="*/ 1470595 w 1881147"/>
                <a:gd name="connsiteY66" fmla="*/ 1593302 h 1699585"/>
                <a:gd name="connsiteX67" fmla="*/ 1488274 w 1881147"/>
                <a:gd name="connsiteY67" fmla="*/ 1649124 h 1699585"/>
                <a:gd name="connsiteX68" fmla="*/ 1558169 w 1881147"/>
                <a:gd name="connsiteY68" fmla="*/ 1623446 h 1699585"/>
                <a:gd name="connsiteX69" fmla="*/ 1588947 w 1881147"/>
                <a:gd name="connsiteY69" fmla="*/ 1536690 h 1699585"/>
                <a:gd name="connsiteX70" fmla="*/ 1670383 w 1881147"/>
                <a:gd name="connsiteY70" fmla="*/ 1446548 h 1699585"/>
                <a:gd name="connsiteX71" fmla="*/ 1714974 w 1881147"/>
                <a:gd name="connsiteY71" fmla="*/ 1415418 h 1699585"/>
                <a:gd name="connsiteX72" fmla="*/ 1743343 w 1881147"/>
                <a:gd name="connsiteY72" fmla="*/ 1418713 h 1699585"/>
                <a:gd name="connsiteX73" fmla="*/ 1820935 w 1881147"/>
                <a:gd name="connsiteY73" fmla="*/ 1408105 h 1699585"/>
                <a:gd name="connsiteX74" fmla="*/ 1816054 w 1881147"/>
                <a:gd name="connsiteY74" fmla="*/ 1461669 h 1699585"/>
                <a:gd name="connsiteX75" fmla="*/ 1874221 w 1881147"/>
                <a:gd name="connsiteY75" fmla="*/ 1484990 h 1699585"/>
                <a:gd name="connsiteX76" fmla="*/ 1875829 w 1881147"/>
                <a:gd name="connsiteY76" fmla="*/ 1462356 h 1699585"/>
                <a:gd name="connsiteX77" fmla="*/ 1875051 w 1881147"/>
                <a:gd name="connsiteY77" fmla="*/ 1401622 h 1699585"/>
                <a:gd name="connsiteX78" fmla="*/ 1853086 w 1881147"/>
                <a:gd name="connsiteY78" fmla="*/ 1311479 h 1699585"/>
                <a:gd name="connsiteX79" fmla="*/ 1853086 w 1881147"/>
                <a:gd name="connsiteY79" fmla="*/ 1254329 h 1699585"/>
                <a:gd name="connsiteX80" fmla="*/ 1810224 w 1881147"/>
                <a:gd name="connsiteY80" fmla="*/ 1244804 h 1699585"/>
                <a:gd name="connsiteX81" fmla="*/ 1734024 w 1881147"/>
                <a:gd name="connsiteY81" fmla="*/ 1163841 h 1699585"/>
                <a:gd name="connsiteX82" fmla="*/ 1695924 w 1881147"/>
                <a:gd name="connsiteY82" fmla="*/ 982866 h 1699585"/>
                <a:gd name="connsiteX83" fmla="*/ 1643536 w 1881147"/>
                <a:gd name="connsiteY83" fmla="*/ 949529 h 1699585"/>
                <a:gd name="connsiteX84" fmla="*/ 1605436 w 1881147"/>
                <a:gd name="connsiteY84" fmla="*/ 892379 h 1699585"/>
                <a:gd name="connsiteX85" fmla="*/ 1557811 w 1881147"/>
                <a:gd name="connsiteY85" fmla="*/ 844754 h 1699585"/>
                <a:gd name="connsiteX86" fmla="*/ 1505424 w 1881147"/>
                <a:gd name="connsiteY86" fmla="*/ 825704 h 1699585"/>
                <a:gd name="connsiteX87" fmla="*/ 1453036 w 1881147"/>
                <a:gd name="connsiteY87" fmla="*/ 820941 h 1699585"/>
                <a:gd name="connsiteX88" fmla="*/ 1510186 w 1881147"/>
                <a:gd name="connsiteY88" fmla="*/ 787604 h 1699585"/>
                <a:gd name="connsiteX89" fmla="*/ 1476849 w 1881147"/>
                <a:gd name="connsiteY89" fmla="*/ 754266 h 1699585"/>
                <a:gd name="connsiteX90" fmla="*/ 1481611 w 1881147"/>
                <a:gd name="connsiteY90" fmla="*/ 730454 h 1699585"/>
                <a:gd name="connsiteX91" fmla="*/ 1572099 w 1881147"/>
                <a:gd name="connsiteY91" fmla="*/ 768554 h 1699585"/>
                <a:gd name="connsiteX92" fmla="*/ 1624486 w 1881147"/>
                <a:gd name="connsiteY92" fmla="*/ 701879 h 1699585"/>
                <a:gd name="connsiteX93" fmla="*/ 1622283 w 1881147"/>
                <a:gd name="connsiteY93" fmla="*/ 559004 h 1699585"/>
                <a:gd name="connsiteX94" fmla="*/ 1639486 w 1881147"/>
                <a:gd name="connsiteY94" fmla="*/ 410678 h 1699585"/>
                <a:gd name="connsiteX0" fmla="*/ 1639486 w 1881147"/>
                <a:gd name="connsiteY0" fmla="*/ 419377 h 1708284"/>
                <a:gd name="connsiteX1" fmla="*/ 1567336 w 1881147"/>
                <a:gd name="connsiteY1" fmla="*/ 386728 h 1708284"/>
                <a:gd name="connsiteX2" fmla="*/ 1477087 w 1881147"/>
                <a:gd name="connsiteY2" fmla="*/ 362915 h 1708284"/>
                <a:gd name="connsiteX3" fmla="*/ 1423767 w 1881147"/>
                <a:gd name="connsiteY3" fmla="*/ 285831 h 1708284"/>
                <a:gd name="connsiteX4" fmla="*/ 1400666 w 1881147"/>
                <a:gd name="connsiteY4" fmla="*/ 183986 h 1708284"/>
                <a:gd name="connsiteX5" fmla="*/ 1364769 w 1881147"/>
                <a:gd name="connsiteY5" fmla="*/ 15924 h 1708284"/>
                <a:gd name="connsiteX6" fmla="*/ 1297400 w 1881147"/>
                <a:gd name="connsiteY6" fmla="*/ 57622 h 1708284"/>
                <a:gd name="connsiteX7" fmla="*/ 1291832 w 1881147"/>
                <a:gd name="connsiteY7" fmla="*/ 115145 h 1708284"/>
                <a:gd name="connsiteX8" fmla="*/ 1275927 w 1881147"/>
                <a:gd name="connsiteY8" fmla="*/ 166358 h 1708284"/>
                <a:gd name="connsiteX9" fmla="*/ 1214911 w 1881147"/>
                <a:gd name="connsiteY9" fmla="*/ 172415 h 1708284"/>
                <a:gd name="connsiteX10" fmla="*/ 1186336 w 1881147"/>
                <a:gd name="connsiteY10" fmla="*/ 200990 h 1708284"/>
                <a:gd name="connsiteX11" fmla="*/ 1176811 w 1881147"/>
                <a:gd name="connsiteY11" fmla="*/ 272428 h 1708284"/>
                <a:gd name="connsiteX12" fmla="*/ 1114899 w 1881147"/>
                <a:gd name="connsiteY12" fmla="*/ 315290 h 1708284"/>
                <a:gd name="connsiteX13" fmla="*/ 1005361 w 1881147"/>
                <a:gd name="connsiteY13" fmla="*/ 329578 h 1708284"/>
                <a:gd name="connsiteX14" fmla="*/ 962499 w 1881147"/>
                <a:gd name="connsiteY14" fmla="*/ 372440 h 1708284"/>
                <a:gd name="connsiteX15" fmla="*/ 838674 w 1881147"/>
                <a:gd name="connsiteY15" fmla="*/ 372440 h 1708284"/>
                <a:gd name="connsiteX16" fmla="*/ 781524 w 1881147"/>
                <a:gd name="connsiteY16" fmla="*/ 443878 h 1708284"/>
                <a:gd name="connsiteX17" fmla="*/ 781524 w 1881147"/>
                <a:gd name="connsiteY17" fmla="*/ 477215 h 1708284"/>
                <a:gd name="connsiteX18" fmla="*/ 743424 w 1881147"/>
                <a:gd name="connsiteY18" fmla="*/ 501028 h 1708284"/>
                <a:gd name="connsiteX19" fmla="*/ 671986 w 1881147"/>
                <a:gd name="connsiteY19" fmla="*/ 434353 h 1708284"/>
                <a:gd name="connsiteX20" fmla="*/ 519586 w 1881147"/>
                <a:gd name="connsiteY20" fmla="*/ 429590 h 1708284"/>
                <a:gd name="connsiteX21" fmla="*/ 457674 w 1881147"/>
                <a:gd name="connsiteY21" fmla="*/ 448640 h 1708284"/>
                <a:gd name="connsiteX22" fmla="*/ 419574 w 1881147"/>
                <a:gd name="connsiteY22" fmla="*/ 434353 h 1708284"/>
                <a:gd name="connsiteX23" fmla="*/ 400524 w 1881147"/>
                <a:gd name="connsiteY23" fmla="*/ 372440 h 1708284"/>
                <a:gd name="connsiteX24" fmla="*/ 333849 w 1881147"/>
                <a:gd name="connsiteY24" fmla="*/ 320053 h 1708284"/>
                <a:gd name="connsiteX25" fmla="*/ 286224 w 1881147"/>
                <a:gd name="connsiteY25" fmla="*/ 253378 h 1708284"/>
                <a:gd name="connsiteX26" fmla="*/ 143349 w 1881147"/>
                <a:gd name="connsiteY26" fmla="*/ 272428 h 1708284"/>
                <a:gd name="connsiteX27" fmla="*/ 124299 w 1881147"/>
                <a:gd name="connsiteY27" fmla="*/ 348628 h 1708284"/>
                <a:gd name="connsiteX28" fmla="*/ 110011 w 1881147"/>
                <a:gd name="connsiteY28" fmla="*/ 381965 h 1708284"/>
                <a:gd name="connsiteX29" fmla="*/ 133824 w 1881147"/>
                <a:gd name="connsiteY29" fmla="*/ 429590 h 1708284"/>
                <a:gd name="connsiteX30" fmla="*/ 81436 w 1881147"/>
                <a:gd name="connsiteY30" fmla="*/ 467690 h 1708284"/>
                <a:gd name="connsiteX31" fmla="*/ 33811 w 1881147"/>
                <a:gd name="connsiteY31" fmla="*/ 462928 h 1708284"/>
                <a:gd name="connsiteX32" fmla="*/ 33811 w 1881147"/>
                <a:gd name="connsiteY32" fmla="*/ 534365 h 1708284"/>
                <a:gd name="connsiteX33" fmla="*/ 474 w 1881147"/>
                <a:gd name="connsiteY33" fmla="*/ 639140 h 1708284"/>
                <a:gd name="connsiteX34" fmla="*/ 62386 w 1881147"/>
                <a:gd name="connsiteY34" fmla="*/ 715340 h 1708284"/>
                <a:gd name="connsiteX35" fmla="*/ 111977 w 1881147"/>
                <a:gd name="connsiteY35" fmla="*/ 695602 h 1708284"/>
                <a:gd name="connsiteX36" fmla="*/ 112334 w 1881147"/>
                <a:gd name="connsiteY36" fmla="*/ 765861 h 1708284"/>
                <a:gd name="connsiteX37" fmla="*/ 167161 w 1881147"/>
                <a:gd name="connsiteY37" fmla="*/ 796303 h 1708284"/>
                <a:gd name="connsiteX38" fmla="*/ 236159 w 1881147"/>
                <a:gd name="connsiteY38" fmla="*/ 806515 h 1708284"/>
                <a:gd name="connsiteX39" fmla="*/ 271462 w 1881147"/>
                <a:gd name="connsiteY39" fmla="*/ 862486 h 1708284"/>
                <a:gd name="connsiteX40" fmla="*/ 270869 w 1881147"/>
                <a:gd name="connsiteY40" fmla="*/ 907558 h 1708284"/>
                <a:gd name="connsiteX41" fmla="*/ 295393 w 1881147"/>
                <a:gd name="connsiteY41" fmla="*/ 947033 h 1708284"/>
                <a:gd name="connsiteX42" fmla="*/ 341051 w 1881147"/>
                <a:gd name="connsiteY42" fmla="*/ 985625 h 1708284"/>
                <a:gd name="connsiteX43" fmla="*/ 426184 w 1881147"/>
                <a:gd name="connsiteY43" fmla="*/ 1039877 h 1708284"/>
                <a:gd name="connsiteX44" fmla="*/ 461961 w 1881147"/>
                <a:gd name="connsiteY44" fmla="*/ 1110970 h 1708284"/>
                <a:gd name="connsiteX45" fmla="*/ 441064 w 1881147"/>
                <a:gd name="connsiteY45" fmla="*/ 1180543 h 1708284"/>
                <a:gd name="connsiteX46" fmla="*/ 519111 w 1881147"/>
                <a:gd name="connsiteY46" fmla="*/ 1237006 h 1708284"/>
                <a:gd name="connsiteX47" fmla="*/ 591143 w 1881147"/>
                <a:gd name="connsiteY47" fmla="*/ 1270000 h 1708284"/>
                <a:gd name="connsiteX48" fmla="*/ 571974 w 1881147"/>
                <a:gd name="connsiteY48" fmla="*/ 1329703 h 1708284"/>
                <a:gd name="connsiteX49" fmla="*/ 662461 w 1881147"/>
                <a:gd name="connsiteY49" fmla="*/ 1482103 h 1708284"/>
                <a:gd name="connsiteX50" fmla="*/ 755271 w 1881147"/>
                <a:gd name="connsiteY50" fmla="*/ 1555257 h 1708284"/>
                <a:gd name="connsiteX51" fmla="*/ 805336 w 1881147"/>
                <a:gd name="connsiteY51" fmla="*/ 1505915 h 1708284"/>
                <a:gd name="connsiteX52" fmla="*/ 869926 w 1881147"/>
                <a:gd name="connsiteY52" fmla="*/ 1533312 h 1708284"/>
                <a:gd name="connsiteX53" fmla="*/ 924399 w 1881147"/>
                <a:gd name="connsiteY53" fmla="*/ 1501153 h 1708284"/>
                <a:gd name="connsiteX54" fmla="*/ 941246 w 1881147"/>
                <a:gd name="connsiteY54" fmla="*/ 1458977 h 1708284"/>
                <a:gd name="connsiteX55" fmla="*/ 1005123 w 1881147"/>
                <a:gd name="connsiteY55" fmla="*/ 1545389 h 1708284"/>
                <a:gd name="connsiteX56" fmla="*/ 1050190 w 1881147"/>
                <a:gd name="connsiteY56" fmla="*/ 1616483 h 1708284"/>
                <a:gd name="connsiteX57" fmla="*/ 1120136 w 1881147"/>
                <a:gd name="connsiteY57" fmla="*/ 1708002 h 1708284"/>
                <a:gd name="connsiteX58" fmla="*/ 1151034 w 1881147"/>
                <a:gd name="connsiteY58" fmla="*/ 1644911 h 1708284"/>
                <a:gd name="connsiteX59" fmla="*/ 1181693 w 1881147"/>
                <a:gd name="connsiteY59" fmla="*/ 1638431 h 1708284"/>
                <a:gd name="connsiteX60" fmla="*/ 1224792 w 1881147"/>
                <a:gd name="connsiteY60" fmla="*/ 1667694 h 1708284"/>
                <a:gd name="connsiteX61" fmla="*/ 1258367 w 1881147"/>
                <a:gd name="connsiteY61" fmla="*/ 1627040 h 1708284"/>
                <a:gd name="connsiteX62" fmla="*/ 1277188 w 1881147"/>
                <a:gd name="connsiteY62" fmla="*/ 1631657 h 1708284"/>
                <a:gd name="connsiteX63" fmla="*/ 1311230 w 1881147"/>
                <a:gd name="connsiteY63" fmla="*/ 1698134 h 1708284"/>
                <a:gd name="connsiteX64" fmla="*/ 1367786 w 1881147"/>
                <a:gd name="connsiteY64" fmla="*/ 1674665 h 1708284"/>
                <a:gd name="connsiteX65" fmla="*/ 1419818 w 1881147"/>
                <a:gd name="connsiteY65" fmla="*/ 1618544 h 1708284"/>
                <a:gd name="connsiteX66" fmla="*/ 1470595 w 1881147"/>
                <a:gd name="connsiteY66" fmla="*/ 1602001 h 1708284"/>
                <a:gd name="connsiteX67" fmla="*/ 1488274 w 1881147"/>
                <a:gd name="connsiteY67" fmla="*/ 1657823 h 1708284"/>
                <a:gd name="connsiteX68" fmla="*/ 1558169 w 1881147"/>
                <a:gd name="connsiteY68" fmla="*/ 1632145 h 1708284"/>
                <a:gd name="connsiteX69" fmla="*/ 1588947 w 1881147"/>
                <a:gd name="connsiteY69" fmla="*/ 1545389 h 1708284"/>
                <a:gd name="connsiteX70" fmla="*/ 1670383 w 1881147"/>
                <a:gd name="connsiteY70" fmla="*/ 1455247 h 1708284"/>
                <a:gd name="connsiteX71" fmla="*/ 1714974 w 1881147"/>
                <a:gd name="connsiteY71" fmla="*/ 1424117 h 1708284"/>
                <a:gd name="connsiteX72" fmla="*/ 1743343 w 1881147"/>
                <a:gd name="connsiteY72" fmla="*/ 1427412 h 1708284"/>
                <a:gd name="connsiteX73" fmla="*/ 1820935 w 1881147"/>
                <a:gd name="connsiteY73" fmla="*/ 1416804 h 1708284"/>
                <a:gd name="connsiteX74" fmla="*/ 1816054 w 1881147"/>
                <a:gd name="connsiteY74" fmla="*/ 1470368 h 1708284"/>
                <a:gd name="connsiteX75" fmla="*/ 1874221 w 1881147"/>
                <a:gd name="connsiteY75" fmla="*/ 1493689 h 1708284"/>
                <a:gd name="connsiteX76" fmla="*/ 1875829 w 1881147"/>
                <a:gd name="connsiteY76" fmla="*/ 1471055 h 1708284"/>
                <a:gd name="connsiteX77" fmla="*/ 1875051 w 1881147"/>
                <a:gd name="connsiteY77" fmla="*/ 1410321 h 1708284"/>
                <a:gd name="connsiteX78" fmla="*/ 1853086 w 1881147"/>
                <a:gd name="connsiteY78" fmla="*/ 1320178 h 1708284"/>
                <a:gd name="connsiteX79" fmla="*/ 1853086 w 1881147"/>
                <a:gd name="connsiteY79" fmla="*/ 1263028 h 1708284"/>
                <a:gd name="connsiteX80" fmla="*/ 1810224 w 1881147"/>
                <a:gd name="connsiteY80" fmla="*/ 1253503 h 1708284"/>
                <a:gd name="connsiteX81" fmla="*/ 1734024 w 1881147"/>
                <a:gd name="connsiteY81" fmla="*/ 1172540 h 1708284"/>
                <a:gd name="connsiteX82" fmla="*/ 1695924 w 1881147"/>
                <a:gd name="connsiteY82" fmla="*/ 991565 h 1708284"/>
                <a:gd name="connsiteX83" fmla="*/ 1643536 w 1881147"/>
                <a:gd name="connsiteY83" fmla="*/ 958228 h 1708284"/>
                <a:gd name="connsiteX84" fmla="*/ 1605436 w 1881147"/>
                <a:gd name="connsiteY84" fmla="*/ 901078 h 1708284"/>
                <a:gd name="connsiteX85" fmla="*/ 1557811 w 1881147"/>
                <a:gd name="connsiteY85" fmla="*/ 853453 h 1708284"/>
                <a:gd name="connsiteX86" fmla="*/ 1505424 w 1881147"/>
                <a:gd name="connsiteY86" fmla="*/ 834403 h 1708284"/>
                <a:gd name="connsiteX87" fmla="*/ 1453036 w 1881147"/>
                <a:gd name="connsiteY87" fmla="*/ 829640 h 1708284"/>
                <a:gd name="connsiteX88" fmla="*/ 1510186 w 1881147"/>
                <a:gd name="connsiteY88" fmla="*/ 796303 h 1708284"/>
                <a:gd name="connsiteX89" fmla="*/ 1476849 w 1881147"/>
                <a:gd name="connsiteY89" fmla="*/ 762965 h 1708284"/>
                <a:gd name="connsiteX90" fmla="*/ 1481611 w 1881147"/>
                <a:gd name="connsiteY90" fmla="*/ 739153 h 1708284"/>
                <a:gd name="connsiteX91" fmla="*/ 1572099 w 1881147"/>
                <a:gd name="connsiteY91" fmla="*/ 777253 h 1708284"/>
                <a:gd name="connsiteX92" fmla="*/ 1624486 w 1881147"/>
                <a:gd name="connsiteY92" fmla="*/ 710578 h 1708284"/>
                <a:gd name="connsiteX93" fmla="*/ 1622283 w 1881147"/>
                <a:gd name="connsiteY93" fmla="*/ 567703 h 1708284"/>
                <a:gd name="connsiteX94" fmla="*/ 1639486 w 1881147"/>
                <a:gd name="connsiteY94" fmla="*/ 419377 h 1708284"/>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14911 w 1881147"/>
                <a:gd name="connsiteY9" fmla="*/ 158360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19586 w 1881147"/>
                <a:gd name="connsiteY22" fmla="*/ 415535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46620 w 1881147"/>
                <a:gd name="connsiteY30" fmla="*/ 390888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3877 w 1881147"/>
                <a:gd name="connsiteY32" fmla="*/ 474059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538 w 1881199"/>
                <a:gd name="connsiteY0" fmla="*/ 405322 h 1694229"/>
                <a:gd name="connsiteX1" fmla="*/ 1567388 w 1881199"/>
                <a:gd name="connsiteY1" fmla="*/ 372673 h 1694229"/>
                <a:gd name="connsiteX2" fmla="*/ 1477139 w 1881199"/>
                <a:gd name="connsiteY2" fmla="*/ 348860 h 1694229"/>
                <a:gd name="connsiteX3" fmla="*/ 1423819 w 1881199"/>
                <a:gd name="connsiteY3" fmla="*/ 271776 h 1694229"/>
                <a:gd name="connsiteX4" fmla="*/ 1400718 w 1881199"/>
                <a:gd name="connsiteY4" fmla="*/ 169931 h 1694229"/>
                <a:gd name="connsiteX5" fmla="*/ 1364821 w 1881199"/>
                <a:gd name="connsiteY5" fmla="*/ 1869 h 1694229"/>
                <a:gd name="connsiteX6" fmla="*/ 1297452 w 1881199"/>
                <a:gd name="connsiteY6" fmla="*/ 43567 h 1694229"/>
                <a:gd name="connsiteX7" fmla="*/ 1291884 w 1881199"/>
                <a:gd name="connsiteY7" fmla="*/ 101090 h 1694229"/>
                <a:gd name="connsiteX8" fmla="*/ 1275979 w 1881199"/>
                <a:gd name="connsiteY8" fmla="*/ 152303 h 1694229"/>
                <a:gd name="connsiteX9" fmla="*/ 1256454 w 1881199"/>
                <a:gd name="connsiteY9" fmla="*/ 204316 h 1694229"/>
                <a:gd name="connsiteX10" fmla="*/ 1254725 w 1881199"/>
                <a:gd name="connsiteY10" fmla="*/ 273739 h 1694229"/>
                <a:gd name="connsiteX11" fmla="*/ 1181744 w 1881199"/>
                <a:gd name="connsiteY11" fmla="*/ 283903 h 1694229"/>
                <a:gd name="connsiteX12" fmla="*/ 1117391 w 1881199"/>
                <a:gd name="connsiteY12" fmla="*/ 285917 h 1694229"/>
                <a:gd name="connsiteX13" fmla="*/ 1069790 w 1881199"/>
                <a:gd name="connsiteY13" fmla="*/ 346183 h 1694229"/>
                <a:gd name="connsiteX14" fmla="*/ 1015175 w 1881199"/>
                <a:gd name="connsiteY14" fmla="*/ 371690 h 1694229"/>
                <a:gd name="connsiteX15" fmla="*/ 962551 w 1881199"/>
                <a:gd name="connsiteY15" fmla="*/ 358385 h 1694229"/>
                <a:gd name="connsiteX16" fmla="*/ 855811 w 1881199"/>
                <a:gd name="connsiteY16" fmla="*/ 376257 h 1694229"/>
                <a:gd name="connsiteX17" fmla="*/ 832828 w 1881199"/>
                <a:gd name="connsiteY17" fmla="*/ 440035 h 1694229"/>
                <a:gd name="connsiteX18" fmla="*/ 815745 w 1881199"/>
                <a:gd name="connsiteY18" fmla="*/ 475926 h 1694229"/>
                <a:gd name="connsiteX19" fmla="*/ 733714 w 1881199"/>
                <a:gd name="connsiteY19" fmla="*/ 494632 h 1694229"/>
                <a:gd name="connsiteX20" fmla="*/ 715902 w 1881199"/>
                <a:gd name="connsiteY20" fmla="*/ 440647 h 1694229"/>
                <a:gd name="connsiteX21" fmla="*/ 672038 w 1881199"/>
                <a:gd name="connsiteY21" fmla="*/ 420298 h 1694229"/>
                <a:gd name="connsiteX22" fmla="*/ 536722 w 1881199"/>
                <a:gd name="connsiteY22" fmla="*/ 420641 h 1694229"/>
                <a:gd name="connsiteX23" fmla="*/ 452845 w 1881199"/>
                <a:gd name="connsiteY23" fmla="*/ 447350 h 1694229"/>
                <a:gd name="connsiteX24" fmla="*/ 419626 w 1881199"/>
                <a:gd name="connsiteY24" fmla="*/ 420298 h 1694229"/>
                <a:gd name="connsiteX25" fmla="*/ 400576 w 1881199"/>
                <a:gd name="connsiteY25" fmla="*/ 358385 h 1694229"/>
                <a:gd name="connsiteX26" fmla="*/ 333901 w 1881199"/>
                <a:gd name="connsiteY26" fmla="*/ 305998 h 1694229"/>
                <a:gd name="connsiteX27" fmla="*/ 288716 w 1881199"/>
                <a:gd name="connsiteY27" fmla="*/ 229110 h 1694229"/>
                <a:gd name="connsiteX28" fmla="*/ 165366 w 1881199"/>
                <a:gd name="connsiteY28" fmla="*/ 258373 h 1694229"/>
                <a:gd name="connsiteX29" fmla="*/ 146316 w 1881199"/>
                <a:gd name="connsiteY29" fmla="*/ 344785 h 1694229"/>
                <a:gd name="connsiteX30" fmla="*/ 163756 w 1881199"/>
                <a:gd name="connsiteY30" fmla="*/ 411312 h 1694229"/>
                <a:gd name="connsiteX31" fmla="*/ 136317 w 1881199"/>
                <a:gd name="connsiteY31" fmla="*/ 446172 h 1694229"/>
                <a:gd name="connsiteX32" fmla="*/ 83929 w 1881199"/>
                <a:gd name="connsiteY32" fmla="*/ 474059 h 1694229"/>
                <a:gd name="connsiteX33" fmla="*/ 55828 w 1881199"/>
                <a:gd name="connsiteY33" fmla="*/ 482063 h 1694229"/>
                <a:gd name="connsiteX34" fmla="*/ 33863 w 1881199"/>
                <a:gd name="connsiteY34" fmla="*/ 520310 h 1694229"/>
                <a:gd name="connsiteX35" fmla="*/ 526 w 1881199"/>
                <a:gd name="connsiteY35" fmla="*/ 625085 h 1694229"/>
                <a:gd name="connsiteX36" fmla="*/ 62438 w 1881199"/>
                <a:gd name="connsiteY36" fmla="*/ 701285 h 1694229"/>
                <a:gd name="connsiteX37" fmla="*/ 112029 w 1881199"/>
                <a:gd name="connsiteY37" fmla="*/ 681547 h 1694229"/>
                <a:gd name="connsiteX38" fmla="*/ 112386 w 1881199"/>
                <a:gd name="connsiteY38" fmla="*/ 751806 h 1694229"/>
                <a:gd name="connsiteX39" fmla="*/ 167213 w 1881199"/>
                <a:gd name="connsiteY39" fmla="*/ 782248 h 1694229"/>
                <a:gd name="connsiteX40" fmla="*/ 236211 w 1881199"/>
                <a:gd name="connsiteY40" fmla="*/ 792460 h 1694229"/>
                <a:gd name="connsiteX41" fmla="*/ 271514 w 1881199"/>
                <a:gd name="connsiteY41" fmla="*/ 848431 h 1694229"/>
                <a:gd name="connsiteX42" fmla="*/ 270921 w 1881199"/>
                <a:gd name="connsiteY42" fmla="*/ 893503 h 1694229"/>
                <a:gd name="connsiteX43" fmla="*/ 295445 w 1881199"/>
                <a:gd name="connsiteY43" fmla="*/ 932978 h 1694229"/>
                <a:gd name="connsiteX44" fmla="*/ 341103 w 1881199"/>
                <a:gd name="connsiteY44" fmla="*/ 971570 h 1694229"/>
                <a:gd name="connsiteX45" fmla="*/ 426236 w 1881199"/>
                <a:gd name="connsiteY45" fmla="*/ 1025822 h 1694229"/>
                <a:gd name="connsiteX46" fmla="*/ 462013 w 1881199"/>
                <a:gd name="connsiteY46" fmla="*/ 1096915 h 1694229"/>
                <a:gd name="connsiteX47" fmla="*/ 441116 w 1881199"/>
                <a:gd name="connsiteY47" fmla="*/ 1166488 h 1694229"/>
                <a:gd name="connsiteX48" fmla="*/ 519163 w 1881199"/>
                <a:gd name="connsiteY48" fmla="*/ 1222951 h 1694229"/>
                <a:gd name="connsiteX49" fmla="*/ 591195 w 1881199"/>
                <a:gd name="connsiteY49" fmla="*/ 1255945 h 1694229"/>
                <a:gd name="connsiteX50" fmla="*/ 572026 w 1881199"/>
                <a:gd name="connsiteY50" fmla="*/ 1315648 h 1694229"/>
                <a:gd name="connsiteX51" fmla="*/ 662513 w 1881199"/>
                <a:gd name="connsiteY51" fmla="*/ 1468048 h 1694229"/>
                <a:gd name="connsiteX52" fmla="*/ 755323 w 1881199"/>
                <a:gd name="connsiteY52" fmla="*/ 1541202 h 1694229"/>
                <a:gd name="connsiteX53" fmla="*/ 805388 w 1881199"/>
                <a:gd name="connsiteY53" fmla="*/ 1491860 h 1694229"/>
                <a:gd name="connsiteX54" fmla="*/ 869978 w 1881199"/>
                <a:gd name="connsiteY54" fmla="*/ 1519257 h 1694229"/>
                <a:gd name="connsiteX55" fmla="*/ 924451 w 1881199"/>
                <a:gd name="connsiteY55" fmla="*/ 1487098 h 1694229"/>
                <a:gd name="connsiteX56" fmla="*/ 941298 w 1881199"/>
                <a:gd name="connsiteY56" fmla="*/ 1444922 h 1694229"/>
                <a:gd name="connsiteX57" fmla="*/ 1005175 w 1881199"/>
                <a:gd name="connsiteY57" fmla="*/ 1531334 h 1694229"/>
                <a:gd name="connsiteX58" fmla="*/ 1050242 w 1881199"/>
                <a:gd name="connsiteY58" fmla="*/ 1602428 h 1694229"/>
                <a:gd name="connsiteX59" fmla="*/ 1120188 w 1881199"/>
                <a:gd name="connsiteY59" fmla="*/ 1693947 h 1694229"/>
                <a:gd name="connsiteX60" fmla="*/ 1151086 w 1881199"/>
                <a:gd name="connsiteY60" fmla="*/ 1630856 h 1694229"/>
                <a:gd name="connsiteX61" fmla="*/ 1181745 w 1881199"/>
                <a:gd name="connsiteY61" fmla="*/ 1624376 h 1694229"/>
                <a:gd name="connsiteX62" fmla="*/ 1224844 w 1881199"/>
                <a:gd name="connsiteY62" fmla="*/ 1653639 h 1694229"/>
                <a:gd name="connsiteX63" fmla="*/ 1258419 w 1881199"/>
                <a:gd name="connsiteY63" fmla="*/ 1612985 h 1694229"/>
                <a:gd name="connsiteX64" fmla="*/ 1277240 w 1881199"/>
                <a:gd name="connsiteY64" fmla="*/ 1617602 h 1694229"/>
                <a:gd name="connsiteX65" fmla="*/ 1311282 w 1881199"/>
                <a:gd name="connsiteY65" fmla="*/ 1684079 h 1694229"/>
                <a:gd name="connsiteX66" fmla="*/ 1367838 w 1881199"/>
                <a:gd name="connsiteY66" fmla="*/ 1660610 h 1694229"/>
                <a:gd name="connsiteX67" fmla="*/ 1419870 w 1881199"/>
                <a:gd name="connsiteY67" fmla="*/ 1604489 h 1694229"/>
                <a:gd name="connsiteX68" fmla="*/ 1470647 w 1881199"/>
                <a:gd name="connsiteY68" fmla="*/ 1587946 h 1694229"/>
                <a:gd name="connsiteX69" fmla="*/ 1488326 w 1881199"/>
                <a:gd name="connsiteY69" fmla="*/ 1643768 h 1694229"/>
                <a:gd name="connsiteX70" fmla="*/ 1558221 w 1881199"/>
                <a:gd name="connsiteY70" fmla="*/ 1618090 h 1694229"/>
                <a:gd name="connsiteX71" fmla="*/ 1588999 w 1881199"/>
                <a:gd name="connsiteY71" fmla="*/ 1531334 h 1694229"/>
                <a:gd name="connsiteX72" fmla="*/ 1670435 w 1881199"/>
                <a:gd name="connsiteY72" fmla="*/ 1441192 h 1694229"/>
                <a:gd name="connsiteX73" fmla="*/ 1715026 w 1881199"/>
                <a:gd name="connsiteY73" fmla="*/ 1410062 h 1694229"/>
                <a:gd name="connsiteX74" fmla="*/ 1743395 w 1881199"/>
                <a:gd name="connsiteY74" fmla="*/ 1413357 h 1694229"/>
                <a:gd name="connsiteX75" fmla="*/ 1820987 w 1881199"/>
                <a:gd name="connsiteY75" fmla="*/ 1402749 h 1694229"/>
                <a:gd name="connsiteX76" fmla="*/ 1816106 w 1881199"/>
                <a:gd name="connsiteY76" fmla="*/ 1456313 h 1694229"/>
                <a:gd name="connsiteX77" fmla="*/ 1874273 w 1881199"/>
                <a:gd name="connsiteY77" fmla="*/ 1479634 h 1694229"/>
                <a:gd name="connsiteX78" fmla="*/ 1875881 w 1881199"/>
                <a:gd name="connsiteY78" fmla="*/ 1457000 h 1694229"/>
                <a:gd name="connsiteX79" fmla="*/ 1875103 w 1881199"/>
                <a:gd name="connsiteY79" fmla="*/ 1396266 h 1694229"/>
                <a:gd name="connsiteX80" fmla="*/ 1853138 w 1881199"/>
                <a:gd name="connsiteY80" fmla="*/ 1306123 h 1694229"/>
                <a:gd name="connsiteX81" fmla="*/ 1853138 w 1881199"/>
                <a:gd name="connsiteY81" fmla="*/ 1248973 h 1694229"/>
                <a:gd name="connsiteX82" fmla="*/ 1810276 w 1881199"/>
                <a:gd name="connsiteY82" fmla="*/ 1239448 h 1694229"/>
                <a:gd name="connsiteX83" fmla="*/ 1734076 w 1881199"/>
                <a:gd name="connsiteY83" fmla="*/ 1158485 h 1694229"/>
                <a:gd name="connsiteX84" fmla="*/ 1695976 w 1881199"/>
                <a:gd name="connsiteY84" fmla="*/ 977510 h 1694229"/>
                <a:gd name="connsiteX85" fmla="*/ 1643588 w 1881199"/>
                <a:gd name="connsiteY85" fmla="*/ 944173 h 1694229"/>
                <a:gd name="connsiteX86" fmla="*/ 1605488 w 1881199"/>
                <a:gd name="connsiteY86" fmla="*/ 887023 h 1694229"/>
                <a:gd name="connsiteX87" fmla="*/ 1557863 w 1881199"/>
                <a:gd name="connsiteY87" fmla="*/ 839398 h 1694229"/>
                <a:gd name="connsiteX88" fmla="*/ 1505476 w 1881199"/>
                <a:gd name="connsiteY88" fmla="*/ 820348 h 1694229"/>
                <a:gd name="connsiteX89" fmla="*/ 1453088 w 1881199"/>
                <a:gd name="connsiteY89" fmla="*/ 815585 h 1694229"/>
                <a:gd name="connsiteX90" fmla="*/ 1510238 w 1881199"/>
                <a:gd name="connsiteY90" fmla="*/ 782248 h 1694229"/>
                <a:gd name="connsiteX91" fmla="*/ 1476901 w 1881199"/>
                <a:gd name="connsiteY91" fmla="*/ 748910 h 1694229"/>
                <a:gd name="connsiteX92" fmla="*/ 1481663 w 1881199"/>
                <a:gd name="connsiteY92" fmla="*/ 725098 h 1694229"/>
                <a:gd name="connsiteX93" fmla="*/ 1572151 w 1881199"/>
                <a:gd name="connsiteY93" fmla="*/ 763198 h 1694229"/>
                <a:gd name="connsiteX94" fmla="*/ 1624538 w 1881199"/>
                <a:gd name="connsiteY94" fmla="*/ 696523 h 1694229"/>
                <a:gd name="connsiteX95" fmla="*/ 1622335 w 1881199"/>
                <a:gd name="connsiteY95" fmla="*/ 553648 h 1694229"/>
                <a:gd name="connsiteX96" fmla="*/ 1639538 w 1881199"/>
                <a:gd name="connsiteY96" fmla="*/ 405322 h 1694229"/>
                <a:gd name="connsiteX0" fmla="*/ 1620540 w 1862201"/>
                <a:gd name="connsiteY0" fmla="*/ 405322 h 1694229"/>
                <a:gd name="connsiteX1" fmla="*/ 1548390 w 1862201"/>
                <a:gd name="connsiteY1" fmla="*/ 372673 h 1694229"/>
                <a:gd name="connsiteX2" fmla="*/ 1458141 w 1862201"/>
                <a:gd name="connsiteY2" fmla="*/ 348860 h 1694229"/>
                <a:gd name="connsiteX3" fmla="*/ 1404821 w 1862201"/>
                <a:gd name="connsiteY3" fmla="*/ 271776 h 1694229"/>
                <a:gd name="connsiteX4" fmla="*/ 1381720 w 1862201"/>
                <a:gd name="connsiteY4" fmla="*/ 169931 h 1694229"/>
                <a:gd name="connsiteX5" fmla="*/ 1345823 w 1862201"/>
                <a:gd name="connsiteY5" fmla="*/ 1869 h 1694229"/>
                <a:gd name="connsiteX6" fmla="*/ 1278454 w 1862201"/>
                <a:gd name="connsiteY6" fmla="*/ 43567 h 1694229"/>
                <a:gd name="connsiteX7" fmla="*/ 1272886 w 1862201"/>
                <a:gd name="connsiteY7" fmla="*/ 101090 h 1694229"/>
                <a:gd name="connsiteX8" fmla="*/ 1256981 w 1862201"/>
                <a:gd name="connsiteY8" fmla="*/ 152303 h 1694229"/>
                <a:gd name="connsiteX9" fmla="*/ 1237456 w 1862201"/>
                <a:gd name="connsiteY9" fmla="*/ 204316 h 1694229"/>
                <a:gd name="connsiteX10" fmla="*/ 1235727 w 1862201"/>
                <a:gd name="connsiteY10" fmla="*/ 273739 h 1694229"/>
                <a:gd name="connsiteX11" fmla="*/ 1162746 w 1862201"/>
                <a:gd name="connsiteY11" fmla="*/ 283903 h 1694229"/>
                <a:gd name="connsiteX12" fmla="*/ 1098393 w 1862201"/>
                <a:gd name="connsiteY12" fmla="*/ 285917 h 1694229"/>
                <a:gd name="connsiteX13" fmla="*/ 1050792 w 1862201"/>
                <a:gd name="connsiteY13" fmla="*/ 346183 h 1694229"/>
                <a:gd name="connsiteX14" fmla="*/ 996177 w 1862201"/>
                <a:gd name="connsiteY14" fmla="*/ 371690 h 1694229"/>
                <a:gd name="connsiteX15" fmla="*/ 943553 w 1862201"/>
                <a:gd name="connsiteY15" fmla="*/ 358385 h 1694229"/>
                <a:gd name="connsiteX16" fmla="*/ 836813 w 1862201"/>
                <a:gd name="connsiteY16" fmla="*/ 376257 h 1694229"/>
                <a:gd name="connsiteX17" fmla="*/ 813830 w 1862201"/>
                <a:gd name="connsiteY17" fmla="*/ 440035 h 1694229"/>
                <a:gd name="connsiteX18" fmla="*/ 796747 w 1862201"/>
                <a:gd name="connsiteY18" fmla="*/ 475926 h 1694229"/>
                <a:gd name="connsiteX19" fmla="*/ 714716 w 1862201"/>
                <a:gd name="connsiteY19" fmla="*/ 494632 h 1694229"/>
                <a:gd name="connsiteX20" fmla="*/ 696904 w 1862201"/>
                <a:gd name="connsiteY20" fmla="*/ 440647 h 1694229"/>
                <a:gd name="connsiteX21" fmla="*/ 653040 w 1862201"/>
                <a:gd name="connsiteY21" fmla="*/ 420298 h 1694229"/>
                <a:gd name="connsiteX22" fmla="*/ 517724 w 1862201"/>
                <a:gd name="connsiteY22" fmla="*/ 420641 h 1694229"/>
                <a:gd name="connsiteX23" fmla="*/ 433847 w 1862201"/>
                <a:gd name="connsiteY23" fmla="*/ 447350 h 1694229"/>
                <a:gd name="connsiteX24" fmla="*/ 400628 w 1862201"/>
                <a:gd name="connsiteY24" fmla="*/ 420298 h 1694229"/>
                <a:gd name="connsiteX25" fmla="*/ 381578 w 1862201"/>
                <a:gd name="connsiteY25" fmla="*/ 358385 h 1694229"/>
                <a:gd name="connsiteX26" fmla="*/ 314903 w 1862201"/>
                <a:gd name="connsiteY26" fmla="*/ 305998 h 1694229"/>
                <a:gd name="connsiteX27" fmla="*/ 269718 w 1862201"/>
                <a:gd name="connsiteY27" fmla="*/ 229110 h 1694229"/>
                <a:gd name="connsiteX28" fmla="*/ 146368 w 1862201"/>
                <a:gd name="connsiteY28" fmla="*/ 258373 h 1694229"/>
                <a:gd name="connsiteX29" fmla="*/ 127318 w 1862201"/>
                <a:gd name="connsiteY29" fmla="*/ 344785 h 1694229"/>
                <a:gd name="connsiteX30" fmla="*/ 144758 w 1862201"/>
                <a:gd name="connsiteY30" fmla="*/ 411312 h 1694229"/>
                <a:gd name="connsiteX31" fmla="*/ 117319 w 1862201"/>
                <a:gd name="connsiteY31" fmla="*/ 446172 h 1694229"/>
                <a:gd name="connsiteX32" fmla="*/ 64931 w 1862201"/>
                <a:gd name="connsiteY32" fmla="*/ 474059 h 1694229"/>
                <a:gd name="connsiteX33" fmla="*/ 36830 w 1862201"/>
                <a:gd name="connsiteY33" fmla="*/ 482063 h 1694229"/>
                <a:gd name="connsiteX34" fmla="*/ 14865 w 1862201"/>
                <a:gd name="connsiteY34" fmla="*/ 520310 h 1694229"/>
                <a:gd name="connsiteX35" fmla="*/ 1053 w 1862201"/>
                <a:gd name="connsiteY35" fmla="*/ 632745 h 1694229"/>
                <a:gd name="connsiteX36" fmla="*/ 43440 w 1862201"/>
                <a:gd name="connsiteY36" fmla="*/ 701285 h 1694229"/>
                <a:gd name="connsiteX37" fmla="*/ 93031 w 1862201"/>
                <a:gd name="connsiteY37" fmla="*/ 681547 h 1694229"/>
                <a:gd name="connsiteX38" fmla="*/ 93388 w 1862201"/>
                <a:gd name="connsiteY38" fmla="*/ 751806 h 1694229"/>
                <a:gd name="connsiteX39" fmla="*/ 148215 w 1862201"/>
                <a:gd name="connsiteY39" fmla="*/ 782248 h 1694229"/>
                <a:gd name="connsiteX40" fmla="*/ 217213 w 1862201"/>
                <a:gd name="connsiteY40" fmla="*/ 792460 h 1694229"/>
                <a:gd name="connsiteX41" fmla="*/ 252516 w 1862201"/>
                <a:gd name="connsiteY41" fmla="*/ 848431 h 1694229"/>
                <a:gd name="connsiteX42" fmla="*/ 251923 w 1862201"/>
                <a:gd name="connsiteY42" fmla="*/ 893503 h 1694229"/>
                <a:gd name="connsiteX43" fmla="*/ 276447 w 1862201"/>
                <a:gd name="connsiteY43" fmla="*/ 932978 h 1694229"/>
                <a:gd name="connsiteX44" fmla="*/ 322105 w 1862201"/>
                <a:gd name="connsiteY44" fmla="*/ 971570 h 1694229"/>
                <a:gd name="connsiteX45" fmla="*/ 407238 w 1862201"/>
                <a:gd name="connsiteY45" fmla="*/ 1025822 h 1694229"/>
                <a:gd name="connsiteX46" fmla="*/ 443015 w 1862201"/>
                <a:gd name="connsiteY46" fmla="*/ 1096915 h 1694229"/>
                <a:gd name="connsiteX47" fmla="*/ 422118 w 1862201"/>
                <a:gd name="connsiteY47" fmla="*/ 1166488 h 1694229"/>
                <a:gd name="connsiteX48" fmla="*/ 500165 w 1862201"/>
                <a:gd name="connsiteY48" fmla="*/ 1222951 h 1694229"/>
                <a:gd name="connsiteX49" fmla="*/ 572197 w 1862201"/>
                <a:gd name="connsiteY49" fmla="*/ 1255945 h 1694229"/>
                <a:gd name="connsiteX50" fmla="*/ 553028 w 1862201"/>
                <a:gd name="connsiteY50" fmla="*/ 1315648 h 1694229"/>
                <a:gd name="connsiteX51" fmla="*/ 643515 w 1862201"/>
                <a:gd name="connsiteY51" fmla="*/ 1468048 h 1694229"/>
                <a:gd name="connsiteX52" fmla="*/ 736325 w 1862201"/>
                <a:gd name="connsiteY52" fmla="*/ 1541202 h 1694229"/>
                <a:gd name="connsiteX53" fmla="*/ 786390 w 1862201"/>
                <a:gd name="connsiteY53" fmla="*/ 1491860 h 1694229"/>
                <a:gd name="connsiteX54" fmla="*/ 850980 w 1862201"/>
                <a:gd name="connsiteY54" fmla="*/ 1519257 h 1694229"/>
                <a:gd name="connsiteX55" fmla="*/ 905453 w 1862201"/>
                <a:gd name="connsiteY55" fmla="*/ 1487098 h 1694229"/>
                <a:gd name="connsiteX56" fmla="*/ 922300 w 1862201"/>
                <a:gd name="connsiteY56" fmla="*/ 1444922 h 1694229"/>
                <a:gd name="connsiteX57" fmla="*/ 986177 w 1862201"/>
                <a:gd name="connsiteY57" fmla="*/ 1531334 h 1694229"/>
                <a:gd name="connsiteX58" fmla="*/ 1031244 w 1862201"/>
                <a:gd name="connsiteY58" fmla="*/ 1602428 h 1694229"/>
                <a:gd name="connsiteX59" fmla="*/ 1101190 w 1862201"/>
                <a:gd name="connsiteY59" fmla="*/ 1693947 h 1694229"/>
                <a:gd name="connsiteX60" fmla="*/ 1132088 w 1862201"/>
                <a:gd name="connsiteY60" fmla="*/ 1630856 h 1694229"/>
                <a:gd name="connsiteX61" fmla="*/ 1162747 w 1862201"/>
                <a:gd name="connsiteY61" fmla="*/ 1624376 h 1694229"/>
                <a:gd name="connsiteX62" fmla="*/ 1205846 w 1862201"/>
                <a:gd name="connsiteY62" fmla="*/ 1653639 h 1694229"/>
                <a:gd name="connsiteX63" fmla="*/ 1239421 w 1862201"/>
                <a:gd name="connsiteY63" fmla="*/ 1612985 h 1694229"/>
                <a:gd name="connsiteX64" fmla="*/ 1258242 w 1862201"/>
                <a:gd name="connsiteY64" fmla="*/ 1617602 h 1694229"/>
                <a:gd name="connsiteX65" fmla="*/ 1292284 w 1862201"/>
                <a:gd name="connsiteY65" fmla="*/ 1684079 h 1694229"/>
                <a:gd name="connsiteX66" fmla="*/ 1348840 w 1862201"/>
                <a:gd name="connsiteY66" fmla="*/ 1660610 h 1694229"/>
                <a:gd name="connsiteX67" fmla="*/ 1400872 w 1862201"/>
                <a:gd name="connsiteY67" fmla="*/ 1604489 h 1694229"/>
                <a:gd name="connsiteX68" fmla="*/ 1451649 w 1862201"/>
                <a:gd name="connsiteY68" fmla="*/ 1587946 h 1694229"/>
                <a:gd name="connsiteX69" fmla="*/ 1469328 w 1862201"/>
                <a:gd name="connsiteY69" fmla="*/ 1643768 h 1694229"/>
                <a:gd name="connsiteX70" fmla="*/ 1539223 w 1862201"/>
                <a:gd name="connsiteY70" fmla="*/ 1618090 h 1694229"/>
                <a:gd name="connsiteX71" fmla="*/ 1570001 w 1862201"/>
                <a:gd name="connsiteY71" fmla="*/ 1531334 h 1694229"/>
                <a:gd name="connsiteX72" fmla="*/ 1651437 w 1862201"/>
                <a:gd name="connsiteY72" fmla="*/ 1441192 h 1694229"/>
                <a:gd name="connsiteX73" fmla="*/ 1696028 w 1862201"/>
                <a:gd name="connsiteY73" fmla="*/ 1410062 h 1694229"/>
                <a:gd name="connsiteX74" fmla="*/ 1724397 w 1862201"/>
                <a:gd name="connsiteY74" fmla="*/ 1413357 h 1694229"/>
                <a:gd name="connsiteX75" fmla="*/ 1801989 w 1862201"/>
                <a:gd name="connsiteY75" fmla="*/ 1402749 h 1694229"/>
                <a:gd name="connsiteX76" fmla="*/ 1797108 w 1862201"/>
                <a:gd name="connsiteY76" fmla="*/ 1456313 h 1694229"/>
                <a:gd name="connsiteX77" fmla="*/ 1855275 w 1862201"/>
                <a:gd name="connsiteY77" fmla="*/ 1479634 h 1694229"/>
                <a:gd name="connsiteX78" fmla="*/ 1856883 w 1862201"/>
                <a:gd name="connsiteY78" fmla="*/ 1457000 h 1694229"/>
                <a:gd name="connsiteX79" fmla="*/ 1856105 w 1862201"/>
                <a:gd name="connsiteY79" fmla="*/ 1396266 h 1694229"/>
                <a:gd name="connsiteX80" fmla="*/ 1834140 w 1862201"/>
                <a:gd name="connsiteY80" fmla="*/ 1306123 h 1694229"/>
                <a:gd name="connsiteX81" fmla="*/ 1834140 w 1862201"/>
                <a:gd name="connsiteY81" fmla="*/ 1248973 h 1694229"/>
                <a:gd name="connsiteX82" fmla="*/ 1791278 w 1862201"/>
                <a:gd name="connsiteY82" fmla="*/ 1239448 h 1694229"/>
                <a:gd name="connsiteX83" fmla="*/ 1715078 w 1862201"/>
                <a:gd name="connsiteY83" fmla="*/ 1158485 h 1694229"/>
                <a:gd name="connsiteX84" fmla="*/ 1676978 w 1862201"/>
                <a:gd name="connsiteY84" fmla="*/ 977510 h 1694229"/>
                <a:gd name="connsiteX85" fmla="*/ 1624590 w 1862201"/>
                <a:gd name="connsiteY85" fmla="*/ 944173 h 1694229"/>
                <a:gd name="connsiteX86" fmla="*/ 1586490 w 1862201"/>
                <a:gd name="connsiteY86" fmla="*/ 887023 h 1694229"/>
                <a:gd name="connsiteX87" fmla="*/ 1538865 w 1862201"/>
                <a:gd name="connsiteY87" fmla="*/ 839398 h 1694229"/>
                <a:gd name="connsiteX88" fmla="*/ 1486478 w 1862201"/>
                <a:gd name="connsiteY88" fmla="*/ 820348 h 1694229"/>
                <a:gd name="connsiteX89" fmla="*/ 1434090 w 1862201"/>
                <a:gd name="connsiteY89" fmla="*/ 815585 h 1694229"/>
                <a:gd name="connsiteX90" fmla="*/ 1491240 w 1862201"/>
                <a:gd name="connsiteY90" fmla="*/ 782248 h 1694229"/>
                <a:gd name="connsiteX91" fmla="*/ 1457903 w 1862201"/>
                <a:gd name="connsiteY91" fmla="*/ 748910 h 1694229"/>
                <a:gd name="connsiteX92" fmla="*/ 1462665 w 1862201"/>
                <a:gd name="connsiteY92" fmla="*/ 725098 h 1694229"/>
                <a:gd name="connsiteX93" fmla="*/ 1553153 w 1862201"/>
                <a:gd name="connsiteY93" fmla="*/ 763198 h 1694229"/>
                <a:gd name="connsiteX94" fmla="*/ 1605540 w 1862201"/>
                <a:gd name="connsiteY94" fmla="*/ 696523 h 1694229"/>
                <a:gd name="connsiteX95" fmla="*/ 1603337 w 1862201"/>
                <a:gd name="connsiteY95" fmla="*/ 553648 h 1694229"/>
                <a:gd name="connsiteX96" fmla="*/ 1620540 w 1862201"/>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93447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53569 w 1862617"/>
                <a:gd name="connsiteY94" fmla="*/ 763198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47763 w 1862617"/>
                <a:gd name="connsiteY82" fmla="*/ 1264979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78075"/>
                <a:gd name="connsiteY0" fmla="*/ 405322 h 1694229"/>
                <a:gd name="connsiteX1" fmla="*/ 1548806 w 1878075"/>
                <a:gd name="connsiteY1" fmla="*/ 372673 h 1694229"/>
                <a:gd name="connsiteX2" fmla="*/ 1458557 w 1878075"/>
                <a:gd name="connsiteY2" fmla="*/ 348860 h 1694229"/>
                <a:gd name="connsiteX3" fmla="*/ 1405237 w 1878075"/>
                <a:gd name="connsiteY3" fmla="*/ 271776 h 1694229"/>
                <a:gd name="connsiteX4" fmla="*/ 1382136 w 1878075"/>
                <a:gd name="connsiteY4" fmla="*/ 169931 h 1694229"/>
                <a:gd name="connsiteX5" fmla="*/ 1346239 w 1878075"/>
                <a:gd name="connsiteY5" fmla="*/ 1869 h 1694229"/>
                <a:gd name="connsiteX6" fmla="*/ 1278870 w 1878075"/>
                <a:gd name="connsiteY6" fmla="*/ 43567 h 1694229"/>
                <a:gd name="connsiteX7" fmla="*/ 1273302 w 1878075"/>
                <a:gd name="connsiteY7" fmla="*/ 101090 h 1694229"/>
                <a:gd name="connsiteX8" fmla="*/ 1257397 w 1878075"/>
                <a:gd name="connsiteY8" fmla="*/ 152303 h 1694229"/>
                <a:gd name="connsiteX9" fmla="*/ 1237872 w 1878075"/>
                <a:gd name="connsiteY9" fmla="*/ 204316 h 1694229"/>
                <a:gd name="connsiteX10" fmla="*/ 1236143 w 1878075"/>
                <a:gd name="connsiteY10" fmla="*/ 273739 h 1694229"/>
                <a:gd name="connsiteX11" fmla="*/ 1163162 w 1878075"/>
                <a:gd name="connsiteY11" fmla="*/ 283903 h 1694229"/>
                <a:gd name="connsiteX12" fmla="*/ 1098809 w 1878075"/>
                <a:gd name="connsiteY12" fmla="*/ 285917 h 1694229"/>
                <a:gd name="connsiteX13" fmla="*/ 1051208 w 1878075"/>
                <a:gd name="connsiteY13" fmla="*/ 346183 h 1694229"/>
                <a:gd name="connsiteX14" fmla="*/ 996593 w 1878075"/>
                <a:gd name="connsiteY14" fmla="*/ 371690 h 1694229"/>
                <a:gd name="connsiteX15" fmla="*/ 943969 w 1878075"/>
                <a:gd name="connsiteY15" fmla="*/ 358385 h 1694229"/>
                <a:gd name="connsiteX16" fmla="*/ 837229 w 1878075"/>
                <a:gd name="connsiteY16" fmla="*/ 376257 h 1694229"/>
                <a:gd name="connsiteX17" fmla="*/ 814246 w 1878075"/>
                <a:gd name="connsiteY17" fmla="*/ 440035 h 1694229"/>
                <a:gd name="connsiteX18" fmla="*/ 797163 w 1878075"/>
                <a:gd name="connsiteY18" fmla="*/ 475926 h 1694229"/>
                <a:gd name="connsiteX19" fmla="*/ 715132 w 1878075"/>
                <a:gd name="connsiteY19" fmla="*/ 494632 h 1694229"/>
                <a:gd name="connsiteX20" fmla="*/ 697320 w 1878075"/>
                <a:gd name="connsiteY20" fmla="*/ 440647 h 1694229"/>
                <a:gd name="connsiteX21" fmla="*/ 653456 w 1878075"/>
                <a:gd name="connsiteY21" fmla="*/ 420298 h 1694229"/>
                <a:gd name="connsiteX22" fmla="*/ 518140 w 1878075"/>
                <a:gd name="connsiteY22" fmla="*/ 420641 h 1694229"/>
                <a:gd name="connsiteX23" fmla="*/ 434263 w 1878075"/>
                <a:gd name="connsiteY23" fmla="*/ 447350 h 1694229"/>
                <a:gd name="connsiteX24" fmla="*/ 401044 w 1878075"/>
                <a:gd name="connsiteY24" fmla="*/ 420298 h 1694229"/>
                <a:gd name="connsiteX25" fmla="*/ 381994 w 1878075"/>
                <a:gd name="connsiteY25" fmla="*/ 358385 h 1694229"/>
                <a:gd name="connsiteX26" fmla="*/ 315319 w 1878075"/>
                <a:gd name="connsiteY26" fmla="*/ 305998 h 1694229"/>
                <a:gd name="connsiteX27" fmla="*/ 270134 w 1878075"/>
                <a:gd name="connsiteY27" fmla="*/ 229110 h 1694229"/>
                <a:gd name="connsiteX28" fmla="*/ 146784 w 1878075"/>
                <a:gd name="connsiteY28" fmla="*/ 258373 h 1694229"/>
                <a:gd name="connsiteX29" fmla="*/ 127734 w 1878075"/>
                <a:gd name="connsiteY29" fmla="*/ 344785 h 1694229"/>
                <a:gd name="connsiteX30" fmla="*/ 145174 w 1878075"/>
                <a:gd name="connsiteY30" fmla="*/ 411312 h 1694229"/>
                <a:gd name="connsiteX31" fmla="*/ 117735 w 1878075"/>
                <a:gd name="connsiteY31" fmla="*/ 446172 h 1694229"/>
                <a:gd name="connsiteX32" fmla="*/ 65347 w 1878075"/>
                <a:gd name="connsiteY32" fmla="*/ 474059 h 1694229"/>
                <a:gd name="connsiteX33" fmla="*/ 37246 w 1878075"/>
                <a:gd name="connsiteY33" fmla="*/ 482063 h 1694229"/>
                <a:gd name="connsiteX34" fmla="*/ 15281 w 1878075"/>
                <a:gd name="connsiteY34" fmla="*/ 520310 h 1694229"/>
                <a:gd name="connsiteX35" fmla="*/ 1469 w 1878075"/>
                <a:gd name="connsiteY35" fmla="*/ 632745 h 1694229"/>
                <a:gd name="connsiteX36" fmla="*/ 51178 w 1878075"/>
                <a:gd name="connsiteY36" fmla="*/ 685967 h 1694229"/>
                <a:gd name="connsiteX37" fmla="*/ 108092 w 1878075"/>
                <a:gd name="connsiteY37" fmla="*/ 681547 h 1694229"/>
                <a:gd name="connsiteX38" fmla="*/ 93804 w 1878075"/>
                <a:gd name="connsiteY38" fmla="*/ 751806 h 1694229"/>
                <a:gd name="connsiteX39" fmla="*/ 148631 w 1878075"/>
                <a:gd name="connsiteY39" fmla="*/ 782248 h 1694229"/>
                <a:gd name="connsiteX40" fmla="*/ 217629 w 1878075"/>
                <a:gd name="connsiteY40" fmla="*/ 792460 h 1694229"/>
                <a:gd name="connsiteX41" fmla="*/ 252932 w 1878075"/>
                <a:gd name="connsiteY41" fmla="*/ 848431 h 1694229"/>
                <a:gd name="connsiteX42" fmla="*/ 252339 w 1878075"/>
                <a:gd name="connsiteY42" fmla="*/ 893503 h 1694229"/>
                <a:gd name="connsiteX43" fmla="*/ 276863 w 1878075"/>
                <a:gd name="connsiteY43" fmla="*/ 932978 h 1694229"/>
                <a:gd name="connsiteX44" fmla="*/ 322521 w 1878075"/>
                <a:gd name="connsiteY44" fmla="*/ 971570 h 1694229"/>
                <a:gd name="connsiteX45" fmla="*/ 407654 w 1878075"/>
                <a:gd name="connsiteY45" fmla="*/ 1025822 h 1694229"/>
                <a:gd name="connsiteX46" fmla="*/ 443431 w 1878075"/>
                <a:gd name="connsiteY46" fmla="*/ 1096915 h 1694229"/>
                <a:gd name="connsiteX47" fmla="*/ 422534 w 1878075"/>
                <a:gd name="connsiteY47" fmla="*/ 1166488 h 1694229"/>
                <a:gd name="connsiteX48" fmla="*/ 500581 w 1878075"/>
                <a:gd name="connsiteY48" fmla="*/ 1222951 h 1694229"/>
                <a:gd name="connsiteX49" fmla="*/ 572613 w 1878075"/>
                <a:gd name="connsiteY49" fmla="*/ 1255945 h 1694229"/>
                <a:gd name="connsiteX50" fmla="*/ 553444 w 1878075"/>
                <a:gd name="connsiteY50" fmla="*/ 1315648 h 1694229"/>
                <a:gd name="connsiteX51" fmla="*/ 643931 w 1878075"/>
                <a:gd name="connsiteY51" fmla="*/ 1468048 h 1694229"/>
                <a:gd name="connsiteX52" fmla="*/ 736741 w 1878075"/>
                <a:gd name="connsiteY52" fmla="*/ 1541202 h 1694229"/>
                <a:gd name="connsiteX53" fmla="*/ 786806 w 1878075"/>
                <a:gd name="connsiteY53" fmla="*/ 1491860 h 1694229"/>
                <a:gd name="connsiteX54" fmla="*/ 851396 w 1878075"/>
                <a:gd name="connsiteY54" fmla="*/ 1519257 h 1694229"/>
                <a:gd name="connsiteX55" fmla="*/ 905869 w 1878075"/>
                <a:gd name="connsiteY55" fmla="*/ 1487098 h 1694229"/>
                <a:gd name="connsiteX56" fmla="*/ 922716 w 1878075"/>
                <a:gd name="connsiteY56" fmla="*/ 1444922 h 1694229"/>
                <a:gd name="connsiteX57" fmla="*/ 986593 w 1878075"/>
                <a:gd name="connsiteY57" fmla="*/ 1531334 h 1694229"/>
                <a:gd name="connsiteX58" fmla="*/ 1031660 w 1878075"/>
                <a:gd name="connsiteY58" fmla="*/ 1602428 h 1694229"/>
                <a:gd name="connsiteX59" fmla="*/ 1101606 w 1878075"/>
                <a:gd name="connsiteY59" fmla="*/ 1693947 h 1694229"/>
                <a:gd name="connsiteX60" fmla="*/ 1132504 w 1878075"/>
                <a:gd name="connsiteY60" fmla="*/ 1630856 h 1694229"/>
                <a:gd name="connsiteX61" fmla="*/ 1163163 w 1878075"/>
                <a:gd name="connsiteY61" fmla="*/ 1624376 h 1694229"/>
                <a:gd name="connsiteX62" fmla="*/ 1206262 w 1878075"/>
                <a:gd name="connsiteY62" fmla="*/ 1653639 h 1694229"/>
                <a:gd name="connsiteX63" fmla="*/ 1239837 w 1878075"/>
                <a:gd name="connsiteY63" fmla="*/ 1612985 h 1694229"/>
                <a:gd name="connsiteX64" fmla="*/ 1258658 w 1878075"/>
                <a:gd name="connsiteY64" fmla="*/ 1617602 h 1694229"/>
                <a:gd name="connsiteX65" fmla="*/ 1292700 w 1878075"/>
                <a:gd name="connsiteY65" fmla="*/ 1684079 h 1694229"/>
                <a:gd name="connsiteX66" fmla="*/ 1349256 w 1878075"/>
                <a:gd name="connsiteY66" fmla="*/ 1660610 h 1694229"/>
                <a:gd name="connsiteX67" fmla="*/ 1401288 w 1878075"/>
                <a:gd name="connsiteY67" fmla="*/ 1604489 h 1694229"/>
                <a:gd name="connsiteX68" fmla="*/ 1452065 w 1878075"/>
                <a:gd name="connsiteY68" fmla="*/ 1587946 h 1694229"/>
                <a:gd name="connsiteX69" fmla="*/ 1469744 w 1878075"/>
                <a:gd name="connsiteY69" fmla="*/ 1643768 h 1694229"/>
                <a:gd name="connsiteX70" fmla="*/ 1539639 w 1878075"/>
                <a:gd name="connsiteY70" fmla="*/ 1618090 h 1694229"/>
                <a:gd name="connsiteX71" fmla="*/ 1570417 w 1878075"/>
                <a:gd name="connsiteY71" fmla="*/ 1531334 h 1694229"/>
                <a:gd name="connsiteX72" fmla="*/ 1651853 w 1878075"/>
                <a:gd name="connsiteY72" fmla="*/ 1441192 h 1694229"/>
                <a:gd name="connsiteX73" fmla="*/ 1696444 w 1878075"/>
                <a:gd name="connsiteY73" fmla="*/ 1410062 h 1694229"/>
                <a:gd name="connsiteX74" fmla="*/ 1724813 w 1878075"/>
                <a:gd name="connsiteY74" fmla="*/ 1413357 h 1694229"/>
                <a:gd name="connsiteX75" fmla="*/ 1802405 w 1878075"/>
                <a:gd name="connsiteY75" fmla="*/ 1402749 h 1694229"/>
                <a:gd name="connsiteX76" fmla="*/ 1797524 w 1878075"/>
                <a:gd name="connsiteY76" fmla="*/ 1456313 h 1694229"/>
                <a:gd name="connsiteX77" fmla="*/ 1855691 w 1878075"/>
                <a:gd name="connsiteY77" fmla="*/ 1479634 h 1694229"/>
                <a:gd name="connsiteX78" fmla="*/ 1857299 w 1878075"/>
                <a:gd name="connsiteY78" fmla="*/ 1457000 h 1694229"/>
                <a:gd name="connsiteX79" fmla="*/ 1856521 w 1878075"/>
                <a:gd name="connsiteY79" fmla="*/ 1396266 h 1694229"/>
                <a:gd name="connsiteX80" fmla="*/ 1863843 w 1878075"/>
                <a:gd name="connsiteY80" fmla="*/ 1323993 h 1694229"/>
                <a:gd name="connsiteX81" fmla="*/ 1834556 w 1878075"/>
                <a:gd name="connsiteY81" fmla="*/ 1248973 h 1694229"/>
                <a:gd name="connsiteX82" fmla="*/ 1747763 w 1878075"/>
                <a:gd name="connsiteY82" fmla="*/ 1264979 h 1694229"/>
                <a:gd name="connsiteX83" fmla="*/ 1737459 w 1878075"/>
                <a:gd name="connsiteY83" fmla="*/ 1176356 h 1694229"/>
                <a:gd name="connsiteX84" fmla="*/ 1704241 w 1878075"/>
                <a:gd name="connsiteY84" fmla="*/ 1038783 h 1694229"/>
                <a:gd name="connsiteX85" fmla="*/ 1627446 w 1878075"/>
                <a:gd name="connsiteY85" fmla="*/ 972257 h 1694229"/>
                <a:gd name="connsiteX86" fmla="*/ 1594228 w 1878075"/>
                <a:gd name="connsiteY86" fmla="*/ 917660 h 1694229"/>
                <a:gd name="connsiteX87" fmla="*/ 1544162 w 1878075"/>
                <a:gd name="connsiteY87" fmla="*/ 872587 h 1694229"/>
                <a:gd name="connsiteX88" fmla="*/ 1472251 w 1878075"/>
                <a:gd name="connsiteY88" fmla="*/ 845878 h 1694229"/>
                <a:gd name="connsiteX89" fmla="*/ 1449150 w 1878075"/>
                <a:gd name="connsiteY89" fmla="*/ 823245 h 1694229"/>
                <a:gd name="connsiteX90" fmla="*/ 1477013 w 1878075"/>
                <a:gd name="connsiteY90" fmla="*/ 784801 h 1694229"/>
                <a:gd name="connsiteX91" fmla="*/ 1458319 w 1878075"/>
                <a:gd name="connsiteY91" fmla="*/ 748910 h 1694229"/>
                <a:gd name="connsiteX92" fmla="*/ 1463081 w 1878075"/>
                <a:gd name="connsiteY92" fmla="*/ 725098 h 1694229"/>
                <a:gd name="connsiteX93" fmla="*/ 1488076 w 1878075"/>
                <a:gd name="connsiteY93" fmla="*/ 724035 h 1694229"/>
                <a:gd name="connsiteX94" fmla="*/ 1580416 w 1878075"/>
                <a:gd name="connsiteY94" fmla="*/ 740220 h 1694229"/>
                <a:gd name="connsiteX95" fmla="*/ 1615719 w 1878075"/>
                <a:gd name="connsiteY95" fmla="*/ 683758 h 1694229"/>
                <a:gd name="connsiteX96" fmla="*/ 1603753 w 1878075"/>
                <a:gd name="connsiteY96" fmla="*/ 553648 h 1694229"/>
                <a:gd name="connsiteX97" fmla="*/ 1620956 w 1878075"/>
                <a:gd name="connsiteY97" fmla="*/ 405322 h 1694229"/>
                <a:gd name="connsiteX0" fmla="*/ 1620956 w 1866986"/>
                <a:gd name="connsiteY0" fmla="*/ 405322 h 1694229"/>
                <a:gd name="connsiteX1" fmla="*/ 1548806 w 1866986"/>
                <a:gd name="connsiteY1" fmla="*/ 372673 h 1694229"/>
                <a:gd name="connsiteX2" fmla="*/ 1458557 w 1866986"/>
                <a:gd name="connsiteY2" fmla="*/ 348860 h 1694229"/>
                <a:gd name="connsiteX3" fmla="*/ 1405237 w 1866986"/>
                <a:gd name="connsiteY3" fmla="*/ 271776 h 1694229"/>
                <a:gd name="connsiteX4" fmla="*/ 1382136 w 1866986"/>
                <a:gd name="connsiteY4" fmla="*/ 169931 h 1694229"/>
                <a:gd name="connsiteX5" fmla="*/ 1346239 w 1866986"/>
                <a:gd name="connsiteY5" fmla="*/ 1869 h 1694229"/>
                <a:gd name="connsiteX6" fmla="*/ 1278870 w 1866986"/>
                <a:gd name="connsiteY6" fmla="*/ 43567 h 1694229"/>
                <a:gd name="connsiteX7" fmla="*/ 1273302 w 1866986"/>
                <a:gd name="connsiteY7" fmla="*/ 101090 h 1694229"/>
                <a:gd name="connsiteX8" fmla="*/ 1257397 w 1866986"/>
                <a:gd name="connsiteY8" fmla="*/ 152303 h 1694229"/>
                <a:gd name="connsiteX9" fmla="*/ 1237872 w 1866986"/>
                <a:gd name="connsiteY9" fmla="*/ 204316 h 1694229"/>
                <a:gd name="connsiteX10" fmla="*/ 1236143 w 1866986"/>
                <a:gd name="connsiteY10" fmla="*/ 273739 h 1694229"/>
                <a:gd name="connsiteX11" fmla="*/ 1163162 w 1866986"/>
                <a:gd name="connsiteY11" fmla="*/ 283903 h 1694229"/>
                <a:gd name="connsiteX12" fmla="*/ 1098809 w 1866986"/>
                <a:gd name="connsiteY12" fmla="*/ 285917 h 1694229"/>
                <a:gd name="connsiteX13" fmla="*/ 1051208 w 1866986"/>
                <a:gd name="connsiteY13" fmla="*/ 346183 h 1694229"/>
                <a:gd name="connsiteX14" fmla="*/ 996593 w 1866986"/>
                <a:gd name="connsiteY14" fmla="*/ 371690 h 1694229"/>
                <a:gd name="connsiteX15" fmla="*/ 943969 w 1866986"/>
                <a:gd name="connsiteY15" fmla="*/ 358385 h 1694229"/>
                <a:gd name="connsiteX16" fmla="*/ 837229 w 1866986"/>
                <a:gd name="connsiteY16" fmla="*/ 376257 h 1694229"/>
                <a:gd name="connsiteX17" fmla="*/ 814246 w 1866986"/>
                <a:gd name="connsiteY17" fmla="*/ 440035 h 1694229"/>
                <a:gd name="connsiteX18" fmla="*/ 797163 w 1866986"/>
                <a:gd name="connsiteY18" fmla="*/ 475926 h 1694229"/>
                <a:gd name="connsiteX19" fmla="*/ 715132 w 1866986"/>
                <a:gd name="connsiteY19" fmla="*/ 494632 h 1694229"/>
                <a:gd name="connsiteX20" fmla="*/ 697320 w 1866986"/>
                <a:gd name="connsiteY20" fmla="*/ 440647 h 1694229"/>
                <a:gd name="connsiteX21" fmla="*/ 653456 w 1866986"/>
                <a:gd name="connsiteY21" fmla="*/ 420298 h 1694229"/>
                <a:gd name="connsiteX22" fmla="*/ 518140 w 1866986"/>
                <a:gd name="connsiteY22" fmla="*/ 420641 h 1694229"/>
                <a:gd name="connsiteX23" fmla="*/ 434263 w 1866986"/>
                <a:gd name="connsiteY23" fmla="*/ 447350 h 1694229"/>
                <a:gd name="connsiteX24" fmla="*/ 401044 w 1866986"/>
                <a:gd name="connsiteY24" fmla="*/ 420298 h 1694229"/>
                <a:gd name="connsiteX25" fmla="*/ 381994 w 1866986"/>
                <a:gd name="connsiteY25" fmla="*/ 358385 h 1694229"/>
                <a:gd name="connsiteX26" fmla="*/ 315319 w 1866986"/>
                <a:gd name="connsiteY26" fmla="*/ 305998 h 1694229"/>
                <a:gd name="connsiteX27" fmla="*/ 270134 w 1866986"/>
                <a:gd name="connsiteY27" fmla="*/ 229110 h 1694229"/>
                <a:gd name="connsiteX28" fmla="*/ 146784 w 1866986"/>
                <a:gd name="connsiteY28" fmla="*/ 258373 h 1694229"/>
                <a:gd name="connsiteX29" fmla="*/ 127734 w 1866986"/>
                <a:gd name="connsiteY29" fmla="*/ 344785 h 1694229"/>
                <a:gd name="connsiteX30" fmla="*/ 145174 w 1866986"/>
                <a:gd name="connsiteY30" fmla="*/ 411312 h 1694229"/>
                <a:gd name="connsiteX31" fmla="*/ 117735 w 1866986"/>
                <a:gd name="connsiteY31" fmla="*/ 446172 h 1694229"/>
                <a:gd name="connsiteX32" fmla="*/ 65347 w 1866986"/>
                <a:gd name="connsiteY32" fmla="*/ 474059 h 1694229"/>
                <a:gd name="connsiteX33" fmla="*/ 37246 w 1866986"/>
                <a:gd name="connsiteY33" fmla="*/ 482063 h 1694229"/>
                <a:gd name="connsiteX34" fmla="*/ 15281 w 1866986"/>
                <a:gd name="connsiteY34" fmla="*/ 520310 h 1694229"/>
                <a:gd name="connsiteX35" fmla="*/ 1469 w 1866986"/>
                <a:gd name="connsiteY35" fmla="*/ 632745 h 1694229"/>
                <a:gd name="connsiteX36" fmla="*/ 51178 w 1866986"/>
                <a:gd name="connsiteY36" fmla="*/ 685967 h 1694229"/>
                <a:gd name="connsiteX37" fmla="*/ 108092 w 1866986"/>
                <a:gd name="connsiteY37" fmla="*/ 681547 h 1694229"/>
                <a:gd name="connsiteX38" fmla="*/ 93804 w 1866986"/>
                <a:gd name="connsiteY38" fmla="*/ 751806 h 1694229"/>
                <a:gd name="connsiteX39" fmla="*/ 148631 w 1866986"/>
                <a:gd name="connsiteY39" fmla="*/ 782248 h 1694229"/>
                <a:gd name="connsiteX40" fmla="*/ 217629 w 1866986"/>
                <a:gd name="connsiteY40" fmla="*/ 792460 h 1694229"/>
                <a:gd name="connsiteX41" fmla="*/ 252932 w 1866986"/>
                <a:gd name="connsiteY41" fmla="*/ 848431 h 1694229"/>
                <a:gd name="connsiteX42" fmla="*/ 252339 w 1866986"/>
                <a:gd name="connsiteY42" fmla="*/ 893503 h 1694229"/>
                <a:gd name="connsiteX43" fmla="*/ 276863 w 1866986"/>
                <a:gd name="connsiteY43" fmla="*/ 932978 h 1694229"/>
                <a:gd name="connsiteX44" fmla="*/ 322521 w 1866986"/>
                <a:gd name="connsiteY44" fmla="*/ 971570 h 1694229"/>
                <a:gd name="connsiteX45" fmla="*/ 407654 w 1866986"/>
                <a:gd name="connsiteY45" fmla="*/ 1025822 h 1694229"/>
                <a:gd name="connsiteX46" fmla="*/ 443431 w 1866986"/>
                <a:gd name="connsiteY46" fmla="*/ 1096915 h 1694229"/>
                <a:gd name="connsiteX47" fmla="*/ 422534 w 1866986"/>
                <a:gd name="connsiteY47" fmla="*/ 1166488 h 1694229"/>
                <a:gd name="connsiteX48" fmla="*/ 500581 w 1866986"/>
                <a:gd name="connsiteY48" fmla="*/ 1222951 h 1694229"/>
                <a:gd name="connsiteX49" fmla="*/ 572613 w 1866986"/>
                <a:gd name="connsiteY49" fmla="*/ 1255945 h 1694229"/>
                <a:gd name="connsiteX50" fmla="*/ 553444 w 1866986"/>
                <a:gd name="connsiteY50" fmla="*/ 1315648 h 1694229"/>
                <a:gd name="connsiteX51" fmla="*/ 643931 w 1866986"/>
                <a:gd name="connsiteY51" fmla="*/ 1468048 h 1694229"/>
                <a:gd name="connsiteX52" fmla="*/ 736741 w 1866986"/>
                <a:gd name="connsiteY52" fmla="*/ 1541202 h 1694229"/>
                <a:gd name="connsiteX53" fmla="*/ 786806 w 1866986"/>
                <a:gd name="connsiteY53" fmla="*/ 1491860 h 1694229"/>
                <a:gd name="connsiteX54" fmla="*/ 851396 w 1866986"/>
                <a:gd name="connsiteY54" fmla="*/ 1519257 h 1694229"/>
                <a:gd name="connsiteX55" fmla="*/ 905869 w 1866986"/>
                <a:gd name="connsiteY55" fmla="*/ 1487098 h 1694229"/>
                <a:gd name="connsiteX56" fmla="*/ 922716 w 1866986"/>
                <a:gd name="connsiteY56" fmla="*/ 1444922 h 1694229"/>
                <a:gd name="connsiteX57" fmla="*/ 986593 w 1866986"/>
                <a:gd name="connsiteY57" fmla="*/ 1531334 h 1694229"/>
                <a:gd name="connsiteX58" fmla="*/ 1031660 w 1866986"/>
                <a:gd name="connsiteY58" fmla="*/ 1602428 h 1694229"/>
                <a:gd name="connsiteX59" fmla="*/ 1101606 w 1866986"/>
                <a:gd name="connsiteY59" fmla="*/ 1693947 h 1694229"/>
                <a:gd name="connsiteX60" fmla="*/ 1132504 w 1866986"/>
                <a:gd name="connsiteY60" fmla="*/ 1630856 h 1694229"/>
                <a:gd name="connsiteX61" fmla="*/ 1163163 w 1866986"/>
                <a:gd name="connsiteY61" fmla="*/ 1624376 h 1694229"/>
                <a:gd name="connsiteX62" fmla="*/ 1206262 w 1866986"/>
                <a:gd name="connsiteY62" fmla="*/ 1653639 h 1694229"/>
                <a:gd name="connsiteX63" fmla="*/ 1239837 w 1866986"/>
                <a:gd name="connsiteY63" fmla="*/ 1612985 h 1694229"/>
                <a:gd name="connsiteX64" fmla="*/ 1258658 w 1866986"/>
                <a:gd name="connsiteY64" fmla="*/ 1617602 h 1694229"/>
                <a:gd name="connsiteX65" fmla="*/ 1292700 w 1866986"/>
                <a:gd name="connsiteY65" fmla="*/ 1684079 h 1694229"/>
                <a:gd name="connsiteX66" fmla="*/ 1349256 w 1866986"/>
                <a:gd name="connsiteY66" fmla="*/ 1660610 h 1694229"/>
                <a:gd name="connsiteX67" fmla="*/ 1401288 w 1866986"/>
                <a:gd name="connsiteY67" fmla="*/ 1604489 h 1694229"/>
                <a:gd name="connsiteX68" fmla="*/ 1452065 w 1866986"/>
                <a:gd name="connsiteY68" fmla="*/ 1587946 h 1694229"/>
                <a:gd name="connsiteX69" fmla="*/ 1469744 w 1866986"/>
                <a:gd name="connsiteY69" fmla="*/ 1643768 h 1694229"/>
                <a:gd name="connsiteX70" fmla="*/ 1539639 w 1866986"/>
                <a:gd name="connsiteY70" fmla="*/ 1618090 h 1694229"/>
                <a:gd name="connsiteX71" fmla="*/ 1570417 w 1866986"/>
                <a:gd name="connsiteY71" fmla="*/ 1531334 h 1694229"/>
                <a:gd name="connsiteX72" fmla="*/ 1651853 w 1866986"/>
                <a:gd name="connsiteY72" fmla="*/ 1441192 h 1694229"/>
                <a:gd name="connsiteX73" fmla="*/ 1696444 w 1866986"/>
                <a:gd name="connsiteY73" fmla="*/ 1410062 h 1694229"/>
                <a:gd name="connsiteX74" fmla="*/ 1724813 w 1866986"/>
                <a:gd name="connsiteY74" fmla="*/ 1413357 h 1694229"/>
                <a:gd name="connsiteX75" fmla="*/ 1802405 w 1866986"/>
                <a:gd name="connsiteY75" fmla="*/ 1402749 h 1694229"/>
                <a:gd name="connsiteX76" fmla="*/ 1797524 w 1866986"/>
                <a:gd name="connsiteY76" fmla="*/ 1456313 h 1694229"/>
                <a:gd name="connsiteX77" fmla="*/ 1855691 w 1866986"/>
                <a:gd name="connsiteY77" fmla="*/ 1479634 h 1694229"/>
                <a:gd name="connsiteX78" fmla="*/ 1857299 w 1866986"/>
                <a:gd name="connsiteY78" fmla="*/ 1457000 h 1694229"/>
                <a:gd name="connsiteX79" fmla="*/ 1856521 w 1866986"/>
                <a:gd name="connsiteY79" fmla="*/ 1396266 h 1694229"/>
                <a:gd name="connsiteX80" fmla="*/ 1863843 w 1866986"/>
                <a:gd name="connsiteY80" fmla="*/ 1323993 h 1694229"/>
                <a:gd name="connsiteX81" fmla="*/ 1797946 w 1866986"/>
                <a:gd name="connsiteY81" fmla="*/ 1305140 h 1694229"/>
                <a:gd name="connsiteX82" fmla="*/ 1747763 w 1866986"/>
                <a:gd name="connsiteY82" fmla="*/ 1264979 h 1694229"/>
                <a:gd name="connsiteX83" fmla="*/ 1737459 w 1866986"/>
                <a:gd name="connsiteY83" fmla="*/ 1176356 h 1694229"/>
                <a:gd name="connsiteX84" fmla="*/ 1704241 w 1866986"/>
                <a:gd name="connsiteY84" fmla="*/ 1038783 h 1694229"/>
                <a:gd name="connsiteX85" fmla="*/ 1627446 w 1866986"/>
                <a:gd name="connsiteY85" fmla="*/ 972257 h 1694229"/>
                <a:gd name="connsiteX86" fmla="*/ 1594228 w 1866986"/>
                <a:gd name="connsiteY86" fmla="*/ 917660 h 1694229"/>
                <a:gd name="connsiteX87" fmla="*/ 1544162 w 1866986"/>
                <a:gd name="connsiteY87" fmla="*/ 872587 h 1694229"/>
                <a:gd name="connsiteX88" fmla="*/ 1472251 w 1866986"/>
                <a:gd name="connsiteY88" fmla="*/ 845878 h 1694229"/>
                <a:gd name="connsiteX89" fmla="*/ 1449150 w 1866986"/>
                <a:gd name="connsiteY89" fmla="*/ 823245 h 1694229"/>
                <a:gd name="connsiteX90" fmla="*/ 1477013 w 1866986"/>
                <a:gd name="connsiteY90" fmla="*/ 784801 h 1694229"/>
                <a:gd name="connsiteX91" fmla="*/ 1458319 w 1866986"/>
                <a:gd name="connsiteY91" fmla="*/ 748910 h 1694229"/>
                <a:gd name="connsiteX92" fmla="*/ 1463081 w 1866986"/>
                <a:gd name="connsiteY92" fmla="*/ 725098 h 1694229"/>
                <a:gd name="connsiteX93" fmla="*/ 1488076 w 1866986"/>
                <a:gd name="connsiteY93" fmla="*/ 724035 h 1694229"/>
                <a:gd name="connsiteX94" fmla="*/ 1580416 w 1866986"/>
                <a:gd name="connsiteY94" fmla="*/ 740220 h 1694229"/>
                <a:gd name="connsiteX95" fmla="*/ 1615719 w 1866986"/>
                <a:gd name="connsiteY95" fmla="*/ 683758 h 1694229"/>
                <a:gd name="connsiteX96" fmla="*/ 1603753 w 1866986"/>
                <a:gd name="connsiteY96" fmla="*/ 553648 h 1694229"/>
                <a:gd name="connsiteX97" fmla="*/ 1620956 w 1866986"/>
                <a:gd name="connsiteY97" fmla="*/ 405322 h 1694229"/>
                <a:gd name="connsiteX0" fmla="*/ 1620956 w 1880530"/>
                <a:gd name="connsiteY0" fmla="*/ 405322 h 1694229"/>
                <a:gd name="connsiteX1" fmla="*/ 1548806 w 1880530"/>
                <a:gd name="connsiteY1" fmla="*/ 372673 h 1694229"/>
                <a:gd name="connsiteX2" fmla="*/ 1458557 w 1880530"/>
                <a:gd name="connsiteY2" fmla="*/ 348860 h 1694229"/>
                <a:gd name="connsiteX3" fmla="*/ 1405237 w 1880530"/>
                <a:gd name="connsiteY3" fmla="*/ 271776 h 1694229"/>
                <a:gd name="connsiteX4" fmla="*/ 1382136 w 1880530"/>
                <a:gd name="connsiteY4" fmla="*/ 169931 h 1694229"/>
                <a:gd name="connsiteX5" fmla="*/ 1346239 w 1880530"/>
                <a:gd name="connsiteY5" fmla="*/ 1869 h 1694229"/>
                <a:gd name="connsiteX6" fmla="*/ 1278870 w 1880530"/>
                <a:gd name="connsiteY6" fmla="*/ 43567 h 1694229"/>
                <a:gd name="connsiteX7" fmla="*/ 1273302 w 1880530"/>
                <a:gd name="connsiteY7" fmla="*/ 101090 h 1694229"/>
                <a:gd name="connsiteX8" fmla="*/ 1257397 w 1880530"/>
                <a:gd name="connsiteY8" fmla="*/ 152303 h 1694229"/>
                <a:gd name="connsiteX9" fmla="*/ 1237872 w 1880530"/>
                <a:gd name="connsiteY9" fmla="*/ 204316 h 1694229"/>
                <a:gd name="connsiteX10" fmla="*/ 1236143 w 1880530"/>
                <a:gd name="connsiteY10" fmla="*/ 273739 h 1694229"/>
                <a:gd name="connsiteX11" fmla="*/ 1163162 w 1880530"/>
                <a:gd name="connsiteY11" fmla="*/ 283903 h 1694229"/>
                <a:gd name="connsiteX12" fmla="*/ 1098809 w 1880530"/>
                <a:gd name="connsiteY12" fmla="*/ 285917 h 1694229"/>
                <a:gd name="connsiteX13" fmla="*/ 1051208 w 1880530"/>
                <a:gd name="connsiteY13" fmla="*/ 346183 h 1694229"/>
                <a:gd name="connsiteX14" fmla="*/ 996593 w 1880530"/>
                <a:gd name="connsiteY14" fmla="*/ 371690 h 1694229"/>
                <a:gd name="connsiteX15" fmla="*/ 943969 w 1880530"/>
                <a:gd name="connsiteY15" fmla="*/ 358385 h 1694229"/>
                <a:gd name="connsiteX16" fmla="*/ 837229 w 1880530"/>
                <a:gd name="connsiteY16" fmla="*/ 376257 h 1694229"/>
                <a:gd name="connsiteX17" fmla="*/ 814246 w 1880530"/>
                <a:gd name="connsiteY17" fmla="*/ 440035 h 1694229"/>
                <a:gd name="connsiteX18" fmla="*/ 797163 w 1880530"/>
                <a:gd name="connsiteY18" fmla="*/ 475926 h 1694229"/>
                <a:gd name="connsiteX19" fmla="*/ 715132 w 1880530"/>
                <a:gd name="connsiteY19" fmla="*/ 494632 h 1694229"/>
                <a:gd name="connsiteX20" fmla="*/ 697320 w 1880530"/>
                <a:gd name="connsiteY20" fmla="*/ 440647 h 1694229"/>
                <a:gd name="connsiteX21" fmla="*/ 653456 w 1880530"/>
                <a:gd name="connsiteY21" fmla="*/ 420298 h 1694229"/>
                <a:gd name="connsiteX22" fmla="*/ 518140 w 1880530"/>
                <a:gd name="connsiteY22" fmla="*/ 420641 h 1694229"/>
                <a:gd name="connsiteX23" fmla="*/ 434263 w 1880530"/>
                <a:gd name="connsiteY23" fmla="*/ 447350 h 1694229"/>
                <a:gd name="connsiteX24" fmla="*/ 401044 w 1880530"/>
                <a:gd name="connsiteY24" fmla="*/ 420298 h 1694229"/>
                <a:gd name="connsiteX25" fmla="*/ 381994 w 1880530"/>
                <a:gd name="connsiteY25" fmla="*/ 358385 h 1694229"/>
                <a:gd name="connsiteX26" fmla="*/ 315319 w 1880530"/>
                <a:gd name="connsiteY26" fmla="*/ 305998 h 1694229"/>
                <a:gd name="connsiteX27" fmla="*/ 270134 w 1880530"/>
                <a:gd name="connsiteY27" fmla="*/ 229110 h 1694229"/>
                <a:gd name="connsiteX28" fmla="*/ 146784 w 1880530"/>
                <a:gd name="connsiteY28" fmla="*/ 258373 h 1694229"/>
                <a:gd name="connsiteX29" fmla="*/ 127734 w 1880530"/>
                <a:gd name="connsiteY29" fmla="*/ 344785 h 1694229"/>
                <a:gd name="connsiteX30" fmla="*/ 145174 w 1880530"/>
                <a:gd name="connsiteY30" fmla="*/ 411312 h 1694229"/>
                <a:gd name="connsiteX31" fmla="*/ 117735 w 1880530"/>
                <a:gd name="connsiteY31" fmla="*/ 446172 h 1694229"/>
                <a:gd name="connsiteX32" fmla="*/ 65347 w 1880530"/>
                <a:gd name="connsiteY32" fmla="*/ 474059 h 1694229"/>
                <a:gd name="connsiteX33" fmla="*/ 37246 w 1880530"/>
                <a:gd name="connsiteY33" fmla="*/ 482063 h 1694229"/>
                <a:gd name="connsiteX34" fmla="*/ 15281 w 1880530"/>
                <a:gd name="connsiteY34" fmla="*/ 520310 h 1694229"/>
                <a:gd name="connsiteX35" fmla="*/ 1469 w 1880530"/>
                <a:gd name="connsiteY35" fmla="*/ 632745 h 1694229"/>
                <a:gd name="connsiteX36" fmla="*/ 51178 w 1880530"/>
                <a:gd name="connsiteY36" fmla="*/ 685967 h 1694229"/>
                <a:gd name="connsiteX37" fmla="*/ 108092 w 1880530"/>
                <a:gd name="connsiteY37" fmla="*/ 681547 h 1694229"/>
                <a:gd name="connsiteX38" fmla="*/ 93804 w 1880530"/>
                <a:gd name="connsiteY38" fmla="*/ 751806 h 1694229"/>
                <a:gd name="connsiteX39" fmla="*/ 148631 w 1880530"/>
                <a:gd name="connsiteY39" fmla="*/ 782248 h 1694229"/>
                <a:gd name="connsiteX40" fmla="*/ 217629 w 1880530"/>
                <a:gd name="connsiteY40" fmla="*/ 792460 h 1694229"/>
                <a:gd name="connsiteX41" fmla="*/ 252932 w 1880530"/>
                <a:gd name="connsiteY41" fmla="*/ 848431 h 1694229"/>
                <a:gd name="connsiteX42" fmla="*/ 252339 w 1880530"/>
                <a:gd name="connsiteY42" fmla="*/ 893503 h 1694229"/>
                <a:gd name="connsiteX43" fmla="*/ 276863 w 1880530"/>
                <a:gd name="connsiteY43" fmla="*/ 932978 h 1694229"/>
                <a:gd name="connsiteX44" fmla="*/ 322521 w 1880530"/>
                <a:gd name="connsiteY44" fmla="*/ 971570 h 1694229"/>
                <a:gd name="connsiteX45" fmla="*/ 407654 w 1880530"/>
                <a:gd name="connsiteY45" fmla="*/ 1025822 h 1694229"/>
                <a:gd name="connsiteX46" fmla="*/ 443431 w 1880530"/>
                <a:gd name="connsiteY46" fmla="*/ 1096915 h 1694229"/>
                <a:gd name="connsiteX47" fmla="*/ 422534 w 1880530"/>
                <a:gd name="connsiteY47" fmla="*/ 1166488 h 1694229"/>
                <a:gd name="connsiteX48" fmla="*/ 500581 w 1880530"/>
                <a:gd name="connsiteY48" fmla="*/ 1222951 h 1694229"/>
                <a:gd name="connsiteX49" fmla="*/ 572613 w 1880530"/>
                <a:gd name="connsiteY49" fmla="*/ 1255945 h 1694229"/>
                <a:gd name="connsiteX50" fmla="*/ 553444 w 1880530"/>
                <a:gd name="connsiteY50" fmla="*/ 1315648 h 1694229"/>
                <a:gd name="connsiteX51" fmla="*/ 643931 w 1880530"/>
                <a:gd name="connsiteY51" fmla="*/ 1468048 h 1694229"/>
                <a:gd name="connsiteX52" fmla="*/ 736741 w 1880530"/>
                <a:gd name="connsiteY52" fmla="*/ 1541202 h 1694229"/>
                <a:gd name="connsiteX53" fmla="*/ 786806 w 1880530"/>
                <a:gd name="connsiteY53" fmla="*/ 1491860 h 1694229"/>
                <a:gd name="connsiteX54" fmla="*/ 851396 w 1880530"/>
                <a:gd name="connsiteY54" fmla="*/ 1519257 h 1694229"/>
                <a:gd name="connsiteX55" fmla="*/ 905869 w 1880530"/>
                <a:gd name="connsiteY55" fmla="*/ 1487098 h 1694229"/>
                <a:gd name="connsiteX56" fmla="*/ 922716 w 1880530"/>
                <a:gd name="connsiteY56" fmla="*/ 1444922 h 1694229"/>
                <a:gd name="connsiteX57" fmla="*/ 986593 w 1880530"/>
                <a:gd name="connsiteY57" fmla="*/ 1531334 h 1694229"/>
                <a:gd name="connsiteX58" fmla="*/ 1031660 w 1880530"/>
                <a:gd name="connsiteY58" fmla="*/ 1602428 h 1694229"/>
                <a:gd name="connsiteX59" fmla="*/ 1101606 w 1880530"/>
                <a:gd name="connsiteY59" fmla="*/ 1693947 h 1694229"/>
                <a:gd name="connsiteX60" fmla="*/ 1132504 w 1880530"/>
                <a:gd name="connsiteY60" fmla="*/ 1630856 h 1694229"/>
                <a:gd name="connsiteX61" fmla="*/ 1163163 w 1880530"/>
                <a:gd name="connsiteY61" fmla="*/ 1624376 h 1694229"/>
                <a:gd name="connsiteX62" fmla="*/ 1206262 w 1880530"/>
                <a:gd name="connsiteY62" fmla="*/ 1653639 h 1694229"/>
                <a:gd name="connsiteX63" fmla="*/ 1239837 w 1880530"/>
                <a:gd name="connsiteY63" fmla="*/ 1612985 h 1694229"/>
                <a:gd name="connsiteX64" fmla="*/ 1258658 w 1880530"/>
                <a:gd name="connsiteY64" fmla="*/ 1617602 h 1694229"/>
                <a:gd name="connsiteX65" fmla="*/ 1292700 w 1880530"/>
                <a:gd name="connsiteY65" fmla="*/ 1684079 h 1694229"/>
                <a:gd name="connsiteX66" fmla="*/ 1349256 w 1880530"/>
                <a:gd name="connsiteY66" fmla="*/ 1660610 h 1694229"/>
                <a:gd name="connsiteX67" fmla="*/ 1401288 w 1880530"/>
                <a:gd name="connsiteY67" fmla="*/ 1604489 h 1694229"/>
                <a:gd name="connsiteX68" fmla="*/ 1452065 w 1880530"/>
                <a:gd name="connsiteY68" fmla="*/ 1587946 h 1694229"/>
                <a:gd name="connsiteX69" fmla="*/ 1469744 w 1880530"/>
                <a:gd name="connsiteY69" fmla="*/ 1643768 h 1694229"/>
                <a:gd name="connsiteX70" fmla="*/ 1539639 w 1880530"/>
                <a:gd name="connsiteY70" fmla="*/ 1618090 h 1694229"/>
                <a:gd name="connsiteX71" fmla="*/ 1570417 w 1880530"/>
                <a:gd name="connsiteY71" fmla="*/ 1531334 h 1694229"/>
                <a:gd name="connsiteX72" fmla="*/ 1651853 w 1880530"/>
                <a:gd name="connsiteY72" fmla="*/ 1441192 h 1694229"/>
                <a:gd name="connsiteX73" fmla="*/ 1696444 w 1880530"/>
                <a:gd name="connsiteY73" fmla="*/ 1410062 h 1694229"/>
                <a:gd name="connsiteX74" fmla="*/ 1724813 w 1880530"/>
                <a:gd name="connsiteY74" fmla="*/ 1413357 h 1694229"/>
                <a:gd name="connsiteX75" fmla="*/ 1802405 w 1880530"/>
                <a:gd name="connsiteY75" fmla="*/ 1402749 h 1694229"/>
                <a:gd name="connsiteX76" fmla="*/ 1797524 w 1880530"/>
                <a:gd name="connsiteY76" fmla="*/ 1456313 h 1694229"/>
                <a:gd name="connsiteX77" fmla="*/ 1855691 w 1880530"/>
                <a:gd name="connsiteY77" fmla="*/ 1479634 h 1694229"/>
                <a:gd name="connsiteX78" fmla="*/ 1857299 w 1880530"/>
                <a:gd name="connsiteY78" fmla="*/ 1457000 h 1694229"/>
                <a:gd name="connsiteX79" fmla="*/ 1856521 w 1880530"/>
                <a:gd name="connsiteY79" fmla="*/ 1396266 h 1694229"/>
                <a:gd name="connsiteX80" fmla="*/ 1878487 w 1880530"/>
                <a:gd name="connsiteY80" fmla="*/ 1326546 h 1694229"/>
                <a:gd name="connsiteX81" fmla="*/ 1797946 w 1880530"/>
                <a:gd name="connsiteY81" fmla="*/ 1305140 h 1694229"/>
                <a:gd name="connsiteX82" fmla="*/ 1747763 w 1880530"/>
                <a:gd name="connsiteY82" fmla="*/ 1264979 h 1694229"/>
                <a:gd name="connsiteX83" fmla="*/ 1737459 w 1880530"/>
                <a:gd name="connsiteY83" fmla="*/ 1176356 h 1694229"/>
                <a:gd name="connsiteX84" fmla="*/ 1704241 w 1880530"/>
                <a:gd name="connsiteY84" fmla="*/ 1038783 h 1694229"/>
                <a:gd name="connsiteX85" fmla="*/ 1627446 w 1880530"/>
                <a:gd name="connsiteY85" fmla="*/ 972257 h 1694229"/>
                <a:gd name="connsiteX86" fmla="*/ 1594228 w 1880530"/>
                <a:gd name="connsiteY86" fmla="*/ 917660 h 1694229"/>
                <a:gd name="connsiteX87" fmla="*/ 1544162 w 1880530"/>
                <a:gd name="connsiteY87" fmla="*/ 872587 h 1694229"/>
                <a:gd name="connsiteX88" fmla="*/ 1472251 w 1880530"/>
                <a:gd name="connsiteY88" fmla="*/ 845878 h 1694229"/>
                <a:gd name="connsiteX89" fmla="*/ 1449150 w 1880530"/>
                <a:gd name="connsiteY89" fmla="*/ 823245 h 1694229"/>
                <a:gd name="connsiteX90" fmla="*/ 1477013 w 1880530"/>
                <a:gd name="connsiteY90" fmla="*/ 784801 h 1694229"/>
                <a:gd name="connsiteX91" fmla="*/ 1458319 w 1880530"/>
                <a:gd name="connsiteY91" fmla="*/ 748910 h 1694229"/>
                <a:gd name="connsiteX92" fmla="*/ 1463081 w 1880530"/>
                <a:gd name="connsiteY92" fmla="*/ 725098 h 1694229"/>
                <a:gd name="connsiteX93" fmla="*/ 1488076 w 1880530"/>
                <a:gd name="connsiteY93" fmla="*/ 724035 h 1694229"/>
                <a:gd name="connsiteX94" fmla="*/ 1580416 w 1880530"/>
                <a:gd name="connsiteY94" fmla="*/ 740220 h 1694229"/>
                <a:gd name="connsiteX95" fmla="*/ 1615719 w 1880530"/>
                <a:gd name="connsiteY95" fmla="*/ 683758 h 1694229"/>
                <a:gd name="connsiteX96" fmla="*/ 1603753 w 1880530"/>
                <a:gd name="connsiteY96" fmla="*/ 553648 h 1694229"/>
                <a:gd name="connsiteX97" fmla="*/ 1620956 w 1880530"/>
                <a:gd name="connsiteY97" fmla="*/ 405322 h 1694229"/>
                <a:gd name="connsiteX0" fmla="*/ 1620956 w 1881147"/>
                <a:gd name="connsiteY0" fmla="*/ 405322 h 1694229"/>
                <a:gd name="connsiteX1" fmla="*/ 1548806 w 1881147"/>
                <a:gd name="connsiteY1" fmla="*/ 372673 h 1694229"/>
                <a:gd name="connsiteX2" fmla="*/ 1458557 w 1881147"/>
                <a:gd name="connsiteY2" fmla="*/ 348860 h 1694229"/>
                <a:gd name="connsiteX3" fmla="*/ 1405237 w 1881147"/>
                <a:gd name="connsiteY3" fmla="*/ 271776 h 1694229"/>
                <a:gd name="connsiteX4" fmla="*/ 1382136 w 1881147"/>
                <a:gd name="connsiteY4" fmla="*/ 169931 h 1694229"/>
                <a:gd name="connsiteX5" fmla="*/ 1346239 w 1881147"/>
                <a:gd name="connsiteY5" fmla="*/ 1869 h 1694229"/>
                <a:gd name="connsiteX6" fmla="*/ 1278870 w 1881147"/>
                <a:gd name="connsiteY6" fmla="*/ 43567 h 1694229"/>
                <a:gd name="connsiteX7" fmla="*/ 1273302 w 1881147"/>
                <a:gd name="connsiteY7" fmla="*/ 101090 h 1694229"/>
                <a:gd name="connsiteX8" fmla="*/ 1257397 w 1881147"/>
                <a:gd name="connsiteY8" fmla="*/ 152303 h 1694229"/>
                <a:gd name="connsiteX9" fmla="*/ 1237872 w 1881147"/>
                <a:gd name="connsiteY9" fmla="*/ 204316 h 1694229"/>
                <a:gd name="connsiteX10" fmla="*/ 1236143 w 1881147"/>
                <a:gd name="connsiteY10" fmla="*/ 273739 h 1694229"/>
                <a:gd name="connsiteX11" fmla="*/ 1163162 w 1881147"/>
                <a:gd name="connsiteY11" fmla="*/ 283903 h 1694229"/>
                <a:gd name="connsiteX12" fmla="*/ 1098809 w 1881147"/>
                <a:gd name="connsiteY12" fmla="*/ 285917 h 1694229"/>
                <a:gd name="connsiteX13" fmla="*/ 1051208 w 1881147"/>
                <a:gd name="connsiteY13" fmla="*/ 346183 h 1694229"/>
                <a:gd name="connsiteX14" fmla="*/ 996593 w 1881147"/>
                <a:gd name="connsiteY14" fmla="*/ 371690 h 1694229"/>
                <a:gd name="connsiteX15" fmla="*/ 943969 w 1881147"/>
                <a:gd name="connsiteY15" fmla="*/ 358385 h 1694229"/>
                <a:gd name="connsiteX16" fmla="*/ 837229 w 1881147"/>
                <a:gd name="connsiteY16" fmla="*/ 376257 h 1694229"/>
                <a:gd name="connsiteX17" fmla="*/ 814246 w 1881147"/>
                <a:gd name="connsiteY17" fmla="*/ 440035 h 1694229"/>
                <a:gd name="connsiteX18" fmla="*/ 797163 w 1881147"/>
                <a:gd name="connsiteY18" fmla="*/ 475926 h 1694229"/>
                <a:gd name="connsiteX19" fmla="*/ 715132 w 1881147"/>
                <a:gd name="connsiteY19" fmla="*/ 494632 h 1694229"/>
                <a:gd name="connsiteX20" fmla="*/ 697320 w 1881147"/>
                <a:gd name="connsiteY20" fmla="*/ 440647 h 1694229"/>
                <a:gd name="connsiteX21" fmla="*/ 653456 w 1881147"/>
                <a:gd name="connsiteY21" fmla="*/ 420298 h 1694229"/>
                <a:gd name="connsiteX22" fmla="*/ 518140 w 1881147"/>
                <a:gd name="connsiteY22" fmla="*/ 420641 h 1694229"/>
                <a:gd name="connsiteX23" fmla="*/ 434263 w 1881147"/>
                <a:gd name="connsiteY23" fmla="*/ 447350 h 1694229"/>
                <a:gd name="connsiteX24" fmla="*/ 401044 w 1881147"/>
                <a:gd name="connsiteY24" fmla="*/ 420298 h 1694229"/>
                <a:gd name="connsiteX25" fmla="*/ 381994 w 1881147"/>
                <a:gd name="connsiteY25" fmla="*/ 358385 h 1694229"/>
                <a:gd name="connsiteX26" fmla="*/ 315319 w 1881147"/>
                <a:gd name="connsiteY26" fmla="*/ 305998 h 1694229"/>
                <a:gd name="connsiteX27" fmla="*/ 270134 w 1881147"/>
                <a:gd name="connsiteY27" fmla="*/ 229110 h 1694229"/>
                <a:gd name="connsiteX28" fmla="*/ 146784 w 1881147"/>
                <a:gd name="connsiteY28" fmla="*/ 258373 h 1694229"/>
                <a:gd name="connsiteX29" fmla="*/ 127734 w 1881147"/>
                <a:gd name="connsiteY29" fmla="*/ 344785 h 1694229"/>
                <a:gd name="connsiteX30" fmla="*/ 145174 w 1881147"/>
                <a:gd name="connsiteY30" fmla="*/ 411312 h 1694229"/>
                <a:gd name="connsiteX31" fmla="*/ 117735 w 1881147"/>
                <a:gd name="connsiteY31" fmla="*/ 446172 h 1694229"/>
                <a:gd name="connsiteX32" fmla="*/ 65347 w 1881147"/>
                <a:gd name="connsiteY32" fmla="*/ 474059 h 1694229"/>
                <a:gd name="connsiteX33" fmla="*/ 37246 w 1881147"/>
                <a:gd name="connsiteY33" fmla="*/ 482063 h 1694229"/>
                <a:gd name="connsiteX34" fmla="*/ 15281 w 1881147"/>
                <a:gd name="connsiteY34" fmla="*/ 520310 h 1694229"/>
                <a:gd name="connsiteX35" fmla="*/ 1469 w 1881147"/>
                <a:gd name="connsiteY35" fmla="*/ 632745 h 1694229"/>
                <a:gd name="connsiteX36" fmla="*/ 51178 w 1881147"/>
                <a:gd name="connsiteY36" fmla="*/ 685967 h 1694229"/>
                <a:gd name="connsiteX37" fmla="*/ 108092 w 1881147"/>
                <a:gd name="connsiteY37" fmla="*/ 681547 h 1694229"/>
                <a:gd name="connsiteX38" fmla="*/ 93804 w 1881147"/>
                <a:gd name="connsiteY38" fmla="*/ 751806 h 1694229"/>
                <a:gd name="connsiteX39" fmla="*/ 148631 w 1881147"/>
                <a:gd name="connsiteY39" fmla="*/ 782248 h 1694229"/>
                <a:gd name="connsiteX40" fmla="*/ 217629 w 1881147"/>
                <a:gd name="connsiteY40" fmla="*/ 792460 h 1694229"/>
                <a:gd name="connsiteX41" fmla="*/ 252932 w 1881147"/>
                <a:gd name="connsiteY41" fmla="*/ 848431 h 1694229"/>
                <a:gd name="connsiteX42" fmla="*/ 252339 w 1881147"/>
                <a:gd name="connsiteY42" fmla="*/ 893503 h 1694229"/>
                <a:gd name="connsiteX43" fmla="*/ 276863 w 1881147"/>
                <a:gd name="connsiteY43" fmla="*/ 932978 h 1694229"/>
                <a:gd name="connsiteX44" fmla="*/ 322521 w 1881147"/>
                <a:gd name="connsiteY44" fmla="*/ 971570 h 1694229"/>
                <a:gd name="connsiteX45" fmla="*/ 407654 w 1881147"/>
                <a:gd name="connsiteY45" fmla="*/ 1025822 h 1694229"/>
                <a:gd name="connsiteX46" fmla="*/ 443431 w 1881147"/>
                <a:gd name="connsiteY46" fmla="*/ 1096915 h 1694229"/>
                <a:gd name="connsiteX47" fmla="*/ 422534 w 1881147"/>
                <a:gd name="connsiteY47" fmla="*/ 1166488 h 1694229"/>
                <a:gd name="connsiteX48" fmla="*/ 500581 w 1881147"/>
                <a:gd name="connsiteY48" fmla="*/ 1222951 h 1694229"/>
                <a:gd name="connsiteX49" fmla="*/ 572613 w 1881147"/>
                <a:gd name="connsiteY49" fmla="*/ 1255945 h 1694229"/>
                <a:gd name="connsiteX50" fmla="*/ 553444 w 1881147"/>
                <a:gd name="connsiteY50" fmla="*/ 1315648 h 1694229"/>
                <a:gd name="connsiteX51" fmla="*/ 643931 w 1881147"/>
                <a:gd name="connsiteY51" fmla="*/ 1468048 h 1694229"/>
                <a:gd name="connsiteX52" fmla="*/ 736741 w 1881147"/>
                <a:gd name="connsiteY52" fmla="*/ 1541202 h 1694229"/>
                <a:gd name="connsiteX53" fmla="*/ 786806 w 1881147"/>
                <a:gd name="connsiteY53" fmla="*/ 1491860 h 1694229"/>
                <a:gd name="connsiteX54" fmla="*/ 851396 w 1881147"/>
                <a:gd name="connsiteY54" fmla="*/ 1519257 h 1694229"/>
                <a:gd name="connsiteX55" fmla="*/ 905869 w 1881147"/>
                <a:gd name="connsiteY55" fmla="*/ 1487098 h 1694229"/>
                <a:gd name="connsiteX56" fmla="*/ 922716 w 1881147"/>
                <a:gd name="connsiteY56" fmla="*/ 1444922 h 1694229"/>
                <a:gd name="connsiteX57" fmla="*/ 986593 w 1881147"/>
                <a:gd name="connsiteY57" fmla="*/ 1531334 h 1694229"/>
                <a:gd name="connsiteX58" fmla="*/ 1031660 w 1881147"/>
                <a:gd name="connsiteY58" fmla="*/ 1602428 h 1694229"/>
                <a:gd name="connsiteX59" fmla="*/ 1101606 w 1881147"/>
                <a:gd name="connsiteY59" fmla="*/ 1693947 h 1694229"/>
                <a:gd name="connsiteX60" fmla="*/ 1132504 w 1881147"/>
                <a:gd name="connsiteY60" fmla="*/ 1630856 h 1694229"/>
                <a:gd name="connsiteX61" fmla="*/ 1163163 w 1881147"/>
                <a:gd name="connsiteY61" fmla="*/ 1624376 h 1694229"/>
                <a:gd name="connsiteX62" fmla="*/ 1206262 w 1881147"/>
                <a:gd name="connsiteY62" fmla="*/ 1653639 h 1694229"/>
                <a:gd name="connsiteX63" fmla="*/ 1239837 w 1881147"/>
                <a:gd name="connsiteY63" fmla="*/ 1612985 h 1694229"/>
                <a:gd name="connsiteX64" fmla="*/ 1258658 w 1881147"/>
                <a:gd name="connsiteY64" fmla="*/ 1617602 h 1694229"/>
                <a:gd name="connsiteX65" fmla="*/ 1292700 w 1881147"/>
                <a:gd name="connsiteY65" fmla="*/ 1684079 h 1694229"/>
                <a:gd name="connsiteX66" fmla="*/ 1349256 w 1881147"/>
                <a:gd name="connsiteY66" fmla="*/ 1660610 h 1694229"/>
                <a:gd name="connsiteX67" fmla="*/ 1401288 w 1881147"/>
                <a:gd name="connsiteY67" fmla="*/ 1604489 h 1694229"/>
                <a:gd name="connsiteX68" fmla="*/ 1452065 w 1881147"/>
                <a:gd name="connsiteY68" fmla="*/ 1587946 h 1694229"/>
                <a:gd name="connsiteX69" fmla="*/ 1469744 w 1881147"/>
                <a:gd name="connsiteY69" fmla="*/ 1643768 h 1694229"/>
                <a:gd name="connsiteX70" fmla="*/ 1539639 w 1881147"/>
                <a:gd name="connsiteY70" fmla="*/ 1618090 h 1694229"/>
                <a:gd name="connsiteX71" fmla="*/ 1570417 w 1881147"/>
                <a:gd name="connsiteY71" fmla="*/ 1531334 h 1694229"/>
                <a:gd name="connsiteX72" fmla="*/ 1651853 w 1881147"/>
                <a:gd name="connsiteY72" fmla="*/ 1441192 h 1694229"/>
                <a:gd name="connsiteX73" fmla="*/ 1696444 w 1881147"/>
                <a:gd name="connsiteY73" fmla="*/ 1410062 h 1694229"/>
                <a:gd name="connsiteX74" fmla="*/ 1724813 w 1881147"/>
                <a:gd name="connsiteY74" fmla="*/ 1413357 h 1694229"/>
                <a:gd name="connsiteX75" fmla="*/ 1802405 w 1881147"/>
                <a:gd name="connsiteY75" fmla="*/ 1402749 h 1694229"/>
                <a:gd name="connsiteX76" fmla="*/ 1797524 w 1881147"/>
                <a:gd name="connsiteY76" fmla="*/ 1456313 h 1694229"/>
                <a:gd name="connsiteX77" fmla="*/ 1855691 w 1881147"/>
                <a:gd name="connsiteY77" fmla="*/ 1479634 h 1694229"/>
                <a:gd name="connsiteX78" fmla="*/ 1857299 w 1881147"/>
                <a:gd name="connsiteY78" fmla="*/ 1457000 h 1694229"/>
                <a:gd name="connsiteX79" fmla="*/ 1861403 w 1881147"/>
                <a:gd name="connsiteY79" fmla="*/ 1401373 h 1694229"/>
                <a:gd name="connsiteX80" fmla="*/ 1878487 w 1881147"/>
                <a:gd name="connsiteY80" fmla="*/ 1326546 h 1694229"/>
                <a:gd name="connsiteX81" fmla="*/ 1797946 w 1881147"/>
                <a:gd name="connsiteY81" fmla="*/ 1305140 h 1694229"/>
                <a:gd name="connsiteX82" fmla="*/ 1747763 w 1881147"/>
                <a:gd name="connsiteY82" fmla="*/ 1264979 h 1694229"/>
                <a:gd name="connsiteX83" fmla="*/ 1737459 w 1881147"/>
                <a:gd name="connsiteY83" fmla="*/ 1176356 h 1694229"/>
                <a:gd name="connsiteX84" fmla="*/ 1704241 w 1881147"/>
                <a:gd name="connsiteY84" fmla="*/ 1038783 h 1694229"/>
                <a:gd name="connsiteX85" fmla="*/ 1627446 w 1881147"/>
                <a:gd name="connsiteY85" fmla="*/ 972257 h 1694229"/>
                <a:gd name="connsiteX86" fmla="*/ 1594228 w 1881147"/>
                <a:gd name="connsiteY86" fmla="*/ 917660 h 1694229"/>
                <a:gd name="connsiteX87" fmla="*/ 1544162 w 1881147"/>
                <a:gd name="connsiteY87" fmla="*/ 872587 h 1694229"/>
                <a:gd name="connsiteX88" fmla="*/ 1472251 w 1881147"/>
                <a:gd name="connsiteY88" fmla="*/ 845878 h 1694229"/>
                <a:gd name="connsiteX89" fmla="*/ 1449150 w 1881147"/>
                <a:gd name="connsiteY89" fmla="*/ 823245 h 1694229"/>
                <a:gd name="connsiteX90" fmla="*/ 1477013 w 1881147"/>
                <a:gd name="connsiteY90" fmla="*/ 784801 h 1694229"/>
                <a:gd name="connsiteX91" fmla="*/ 1458319 w 1881147"/>
                <a:gd name="connsiteY91" fmla="*/ 748910 h 1694229"/>
                <a:gd name="connsiteX92" fmla="*/ 1463081 w 1881147"/>
                <a:gd name="connsiteY92" fmla="*/ 725098 h 1694229"/>
                <a:gd name="connsiteX93" fmla="*/ 1488076 w 1881147"/>
                <a:gd name="connsiteY93" fmla="*/ 724035 h 1694229"/>
                <a:gd name="connsiteX94" fmla="*/ 1580416 w 1881147"/>
                <a:gd name="connsiteY94" fmla="*/ 740220 h 1694229"/>
                <a:gd name="connsiteX95" fmla="*/ 1615719 w 1881147"/>
                <a:gd name="connsiteY95" fmla="*/ 683758 h 1694229"/>
                <a:gd name="connsiteX96" fmla="*/ 1603753 w 1881147"/>
                <a:gd name="connsiteY96" fmla="*/ 553648 h 1694229"/>
                <a:gd name="connsiteX97" fmla="*/ 1620956 w 1881147"/>
                <a:gd name="connsiteY97" fmla="*/ 405322 h 1694229"/>
                <a:gd name="connsiteX0" fmla="*/ 1620956 w 1868187"/>
                <a:gd name="connsiteY0" fmla="*/ 405322 h 1694229"/>
                <a:gd name="connsiteX1" fmla="*/ 1548806 w 1868187"/>
                <a:gd name="connsiteY1" fmla="*/ 372673 h 1694229"/>
                <a:gd name="connsiteX2" fmla="*/ 1458557 w 1868187"/>
                <a:gd name="connsiteY2" fmla="*/ 348860 h 1694229"/>
                <a:gd name="connsiteX3" fmla="*/ 1405237 w 1868187"/>
                <a:gd name="connsiteY3" fmla="*/ 271776 h 1694229"/>
                <a:gd name="connsiteX4" fmla="*/ 1382136 w 1868187"/>
                <a:gd name="connsiteY4" fmla="*/ 169931 h 1694229"/>
                <a:gd name="connsiteX5" fmla="*/ 1346239 w 1868187"/>
                <a:gd name="connsiteY5" fmla="*/ 1869 h 1694229"/>
                <a:gd name="connsiteX6" fmla="*/ 1278870 w 1868187"/>
                <a:gd name="connsiteY6" fmla="*/ 43567 h 1694229"/>
                <a:gd name="connsiteX7" fmla="*/ 1273302 w 1868187"/>
                <a:gd name="connsiteY7" fmla="*/ 101090 h 1694229"/>
                <a:gd name="connsiteX8" fmla="*/ 1257397 w 1868187"/>
                <a:gd name="connsiteY8" fmla="*/ 152303 h 1694229"/>
                <a:gd name="connsiteX9" fmla="*/ 1237872 w 1868187"/>
                <a:gd name="connsiteY9" fmla="*/ 204316 h 1694229"/>
                <a:gd name="connsiteX10" fmla="*/ 1236143 w 1868187"/>
                <a:gd name="connsiteY10" fmla="*/ 273739 h 1694229"/>
                <a:gd name="connsiteX11" fmla="*/ 1163162 w 1868187"/>
                <a:gd name="connsiteY11" fmla="*/ 283903 h 1694229"/>
                <a:gd name="connsiteX12" fmla="*/ 1098809 w 1868187"/>
                <a:gd name="connsiteY12" fmla="*/ 285917 h 1694229"/>
                <a:gd name="connsiteX13" fmla="*/ 1051208 w 1868187"/>
                <a:gd name="connsiteY13" fmla="*/ 346183 h 1694229"/>
                <a:gd name="connsiteX14" fmla="*/ 996593 w 1868187"/>
                <a:gd name="connsiteY14" fmla="*/ 371690 h 1694229"/>
                <a:gd name="connsiteX15" fmla="*/ 943969 w 1868187"/>
                <a:gd name="connsiteY15" fmla="*/ 358385 h 1694229"/>
                <a:gd name="connsiteX16" fmla="*/ 837229 w 1868187"/>
                <a:gd name="connsiteY16" fmla="*/ 376257 h 1694229"/>
                <a:gd name="connsiteX17" fmla="*/ 814246 w 1868187"/>
                <a:gd name="connsiteY17" fmla="*/ 440035 h 1694229"/>
                <a:gd name="connsiteX18" fmla="*/ 797163 w 1868187"/>
                <a:gd name="connsiteY18" fmla="*/ 475926 h 1694229"/>
                <a:gd name="connsiteX19" fmla="*/ 715132 w 1868187"/>
                <a:gd name="connsiteY19" fmla="*/ 494632 h 1694229"/>
                <a:gd name="connsiteX20" fmla="*/ 697320 w 1868187"/>
                <a:gd name="connsiteY20" fmla="*/ 440647 h 1694229"/>
                <a:gd name="connsiteX21" fmla="*/ 653456 w 1868187"/>
                <a:gd name="connsiteY21" fmla="*/ 420298 h 1694229"/>
                <a:gd name="connsiteX22" fmla="*/ 518140 w 1868187"/>
                <a:gd name="connsiteY22" fmla="*/ 420641 h 1694229"/>
                <a:gd name="connsiteX23" fmla="*/ 434263 w 1868187"/>
                <a:gd name="connsiteY23" fmla="*/ 447350 h 1694229"/>
                <a:gd name="connsiteX24" fmla="*/ 401044 w 1868187"/>
                <a:gd name="connsiteY24" fmla="*/ 420298 h 1694229"/>
                <a:gd name="connsiteX25" fmla="*/ 381994 w 1868187"/>
                <a:gd name="connsiteY25" fmla="*/ 358385 h 1694229"/>
                <a:gd name="connsiteX26" fmla="*/ 315319 w 1868187"/>
                <a:gd name="connsiteY26" fmla="*/ 305998 h 1694229"/>
                <a:gd name="connsiteX27" fmla="*/ 270134 w 1868187"/>
                <a:gd name="connsiteY27" fmla="*/ 229110 h 1694229"/>
                <a:gd name="connsiteX28" fmla="*/ 146784 w 1868187"/>
                <a:gd name="connsiteY28" fmla="*/ 258373 h 1694229"/>
                <a:gd name="connsiteX29" fmla="*/ 127734 w 1868187"/>
                <a:gd name="connsiteY29" fmla="*/ 344785 h 1694229"/>
                <a:gd name="connsiteX30" fmla="*/ 145174 w 1868187"/>
                <a:gd name="connsiteY30" fmla="*/ 411312 h 1694229"/>
                <a:gd name="connsiteX31" fmla="*/ 117735 w 1868187"/>
                <a:gd name="connsiteY31" fmla="*/ 446172 h 1694229"/>
                <a:gd name="connsiteX32" fmla="*/ 65347 w 1868187"/>
                <a:gd name="connsiteY32" fmla="*/ 474059 h 1694229"/>
                <a:gd name="connsiteX33" fmla="*/ 37246 w 1868187"/>
                <a:gd name="connsiteY33" fmla="*/ 482063 h 1694229"/>
                <a:gd name="connsiteX34" fmla="*/ 15281 w 1868187"/>
                <a:gd name="connsiteY34" fmla="*/ 520310 h 1694229"/>
                <a:gd name="connsiteX35" fmla="*/ 1469 w 1868187"/>
                <a:gd name="connsiteY35" fmla="*/ 632745 h 1694229"/>
                <a:gd name="connsiteX36" fmla="*/ 51178 w 1868187"/>
                <a:gd name="connsiteY36" fmla="*/ 685967 h 1694229"/>
                <a:gd name="connsiteX37" fmla="*/ 108092 w 1868187"/>
                <a:gd name="connsiteY37" fmla="*/ 681547 h 1694229"/>
                <a:gd name="connsiteX38" fmla="*/ 93804 w 1868187"/>
                <a:gd name="connsiteY38" fmla="*/ 751806 h 1694229"/>
                <a:gd name="connsiteX39" fmla="*/ 148631 w 1868187"/>
                <a:gd name="connsiteY39" fmla="*/ 782248 h 1694229"/>
                <a:gd name="connsiteX40" fmla="*/ 217629 w 1868187"/>
                <a:gd name="connsiteY40" fmla="*/ 792460 h 1694229"/>
                <a:gd name="connsiteX41" fmla="*/ 252932 w 1868187"/>
                <a:gd name="connsiteY41" fmla="*/ 848431 h 1694229"/>
                <a:gd name="connsiteX42" fmla="*/ 252339 w 1868187"/>
                <a:gd name="connsiteY42" fmla="*/ 893503 h 1694229"/>
                <a:gd name="connsiteX43" fmla="*/ 276863 w 1868187"/>
                <a:gd name="connsiteY43" fmla="*/ 932978 h 1694229"/>
                <a:gd name="connsiteX44" fmla="*/ 322521 w 1868187"/>
                <a:gd name="connsiteY44" fmla="*/ 971570 h 1694229"/>
                <a:gd name="connsiteX45" fmla="*/ 407654 w 1868187"/>
                <a:gd name="connsiteY45" fmla="*/ 1025822 h 1694229"/>
                <a:gd name="connsiteX46" fmla="*/ 443431 w 1868187"/>
                <a:gd name="connsiteY46" fmla="*/ 1096915 h 1694229"/>
                <a:gd name="connsiteX47" fmla="*/ 422534 w 1868187"/>
                <a:gd name="connsiteY47" fmla="*/ 1166488 h 1694229"/>
                <a:gd name="connsiteX48" fmla="*/ 500581 w 1868187"/>
                <a:gd name="connsiteY48" fmla="*/ 1222951 h 1694229"/>
                <a:gd name="connsiteX49" fmla="*/ 572613 w 1868187"/>
                <a:gd name="connsiteY49" fmla="*/ 1255945 h 1694229"/>
                <a:gd name="connsiteX50" fmla="*/ 553444 w 1868187"/>
                <a:gd name="connsiteY50" fmla="*/ 1315648 h 1694229"/>
                <a:gd name="connsiteX51" fmla="*/ 643931 w 1868187"/>
                <a:gd name="connsiteY51" fmla="*/ 1468048 h 1694229"/>
                <a:gd name="connsiteX52" fmla="*/ 736741 w 1868187"/>
                <a:gd name="connsiteY52" fmla="*/ 1541202 h 1694229"/>
                <a:gd name="connsiteX53" fmla="*/ 786806 w 1868187"/>
                <a:gd name="connsiteY53" fmla="*/ 1491860 h 1694229"/>
                <a:gd name="connsiteX54" fmla="*/ 851396 w 1868187"/>
                <a:gd name="connsiteY54" fmla="*/ 1519257 h 1694229"/>
                <a:gd name="connsiteX55" fmla="*/ 905869 w 1868187"/>
                <a:gd name="connsiteY55" fmla="*/ 1487098 h 1694229"/>
                <a:gd name="connsiteX56" fmla="*/ 922716 w 1868187"/>
                <a:gd name="connsiteY56" fmla="*/ 1444922 h 1694229"/>
                <a:gd name="connsiteX57" fmla="*/ 986593 w 1868187"/>
                <a:gd name="connsiteY57" fmla="*/ 1531334 h 1694229"/>
                <a:gd name="connsiteX58" fmla="*/ 1031660 w 1868187"/>
                <a:gd name="connsiteY58" fmla="*/ 1602428 h 1694229"/>
                <a:gd name="connsiteX59" fmla="*/ 1101606 w 1868187"/>
                <a:gd name="connsiteY59" fmla="*/ 1693947 h 1694229"/>
                <a:gd name="connsiteX60" fmla="*/ 1132504 w 1868187"/>
                <a:gd name="connsiteY60" fmla="*/ 1630856 h 1694229"/>
                <a:gd name="connsiteX61" fmla="*/ 1163163 w 1868187"/>
                <a:gd name="connsiteY61" fmla="*/ 1624376 h 1694229"/>
                <a:gd name="connsiteX62" fmla="*/ 1206262 w 1868187"/>
                <a:gd name="connsiteY62" fmla="*/ 1653639 h 1694229"/>
                <a:gd name="connsiteX63" fmla="*/ 1239837 w 1868187"/>
                <a:gd name="connsiteY63" fmla="*/ 1612985 h 1694229"/>
                <a:gd name="connsiteX64" fmla="*/ 1258658 w 1868187"/>
                <a:gd name="connsiteY64" fmla="*/ 1617602 h 1694229"/>
                <a:gd name="connsiteX65" fmla="*/ 1292700 w 1868187"/>
                <a:gd name="connsiteY65" fmla="*/ 1684079 h 1694229"/>
                <a:gd name="connsiteX66" fmla="*/ 1349256 w 1868187"/>
                <a:gd name="connsiteY66" fmla="*/ 1660610 h 1694229"/>
                <a:gd name="connsiteX67" fmla="*/ 1401288 w 1868187"/>
                <a:gd name="connsiteY67" fmla="*/ 1604489 h 1694229"/>
                <a:gd name="connsiteX68" fmla="*/ 1452065 w 1868187"/>
                <a:gd name="connsiteY68" fmla="*/ 1587946 h 1694229"/>
                <a:gd name="connsiteX69" fmla="*/ 1469744 w 1868187"/>
                <a:gd name="connsiteY69" fmla="*/ 1643768 h 1694229"/>
                <a:gd name="connsiteX70" fmla="*/ 1539639 w 1868187"/>
                <a:gd name="connsiteY70" fmla="*/ 1618090 h 1694229"/>
                <a:gd name="connsiteX71" fmla="*/ 1570417 w 1868187"/>
                <a:gd name="connsiteY71" fmla="*/ 1531334 h 1694229"/>
                <a:gd name="connsiteX72" fmla="*/ 1651853 w 1868187"/>
                <a:gd name="connsiteY72" fmla="*/ 1441192 h 1694229"/>
                <a:gd name="connsiteX73" fmla="*/ 1696444 w 1868187"/>
                <a:gd name="connsiteY73" fmla="*/ 1410062 h 1694229"/>
                <a:gd name="connsiteX74" fmla="*/ 1724813 w 1868187"/>
                <a:gd name="connsiteY74" fmla="*/ 1413357 h 1694229"/>
                <a:gd name="connsiteX75" fmla="*/ 1802405 w 1868187"/>
                <a:gd name="connsiteY75" fmla="*/ 1402749 h 1694229"/>
                <a:gd name="connsiteX76" fmla="*/ 1797524 w 1868187"/>
                <a:gd name="connsiteY76" fmla="*/ 1456313 h 1694229"/>
                <a:gd name="connsiteX77" fmla="*/ 1855691 w 1868187"/>
                <a:gd name="connsiteY77" fmla="*/ 1479634 h 1694229"/>
                <a:gd name="connsiteX78" fmla="*/ 1857299 w 1868187"/>
                <a:gd name="connsiteY78" fmla="*/ 1457000 h 1694229"/>
                <a:gd name="connsiteX79" fmla="*/ 1861403 w 1868187"/>
                <a:gd name="connsiteY79" fmla="*/ 1401373 h 1694229"/>
                <a:gd name="connsiteX80" fmla="*/ 1863844 w 1868187"/>
                <a:gd name="connsiteY80" fmla="*/ 1326546 h 1694229"/>
                <a:gd name="connsiteX81" fmla="*/ 1797946 w 1868187"/>
                <a:gd name="connsiteY81" fmla="*/ 1305140 h 1694229"/>
                <a:gd name="connsiteX82" fmla="*/ 1747763 w 1868187"/>
                <a:gd name="connsiteY82" fmla="*/ 1264979 h 1694229"/>
                <a:gd name="connsiteX83" fmla="*/ 1737459 w 1868187"/>
                <a:gd name="connsiteY83" fmla="*/ 1176356 h 1694229"/>
                <a:gd name="connsiteX84" fmla="*/ 1704241 w 1868187"/>
                <a:gd name="connsiteY84" fmla="*/ 1038783 h 1694229"/>
                <a:gd name="connsiteX85" fmla="*/ 1627446 w 1868187"/>
                <a:gd name="connsiteY85" fmla="*/ 972257 h 1694229"/>
                <a:gd name="connsiteX86" fmla="*/ 1594228 w 1868187"/>
                <a:gd name="connsiteY86" fmla="*/ 917660 h 1694229"/>
                <a:gd name="connsiteX87" fmla="*/ 1544162 w 1868187"/>
                <a:gd name="connsiteY87" fmla="*/ 872587 h 1694229"/>
                <a:gd name="connsiteX88" fmla="*/ 1472251 w 1868187"/>
                <a:gd name="connsiteY88" fmla="*/ 845878 h 1694229"/>
                <a:gd name="connsiteX89" fmla="*/ 1449150 w 1868187"/>
                <a:gd name="connsiteY89" fmla="*/ 823245 h 1694229"/>
                <a:gd name="connsiteX90" fmla="*/ 1477013 w 1868187"/>
                <a:gd name="connsiteY90" fmla="*/ 784801 h 1694229"/>
                <a:gd name="connsiteX91" fmla="*/ 1458319 w 1868187"/>
                <a:gd name="connsiteY91" fmla="*/ 748910 h 1694229"/>
                <a:gd name="connsiteX92" fmla="*/ 1463081 w 1868187"/>
                <a:gd name="connsiteY92" fmla="*/ 725098 h 1694229"/>
                <a:gd name="connsiteX93" fmla="*/ 1488076 w 1868187"/>
                <a:gd name="connsiteY93" fmla="*/ 724035 h 1694229"/>
                <a:gd name="connsiteX94" fmla="*/ 1580416 w 1868187"/>
                <a:gd name="connsiteY94" fmla="*/ 740220 h 1694229"/>
                <a:gd name="connsiteX95" fmla="*/ 1615719 w 1868187"/>
                <a:gd name="connsiteY95" fmla="*/ 683758 h 1694229"/>
                <a:gd name="connsiteX96" fmla="*/ 1603753 w 1868187"/>
                <a:gd name="connsiteY96" fmla="*/ 553648 h 1694229"/>
                <a:gd name="connsiteX97" fmla="*/ 1620956 w 1868187"/>
                <a:gd name="connsiteY97" fmla="*/ 405322 h 1694229"/>
                <a:gd name="connsiteX0" fmla="*/ 1620956 w 1872005"/>
                <a:gd name="connsiteY0" fmla="*/ 405322 h 1694229"/>
                <a:gd name="connsiteX1" fmla="*/ 1548806 w 1872005"/>
                <a:gd name="connsiteY1" fmla="*/ 372673 h 1694229"/>
                <a:gd name="connsiteX2" fmla="*/ 1458557 w 1872005"/>
                <a:gd name="connsiteY2" fmla="*/ 348860 h 1694229"/>
                <a:gd name="connsiteX3" fmla="*/ 1405237 w 1872005"/>
                <a:gd name="connsiteY3" fmla="*/ 271776 h 1694229"/>
                <a:gd name="connsiteX4" fmla="*/ 1382136 w 1872005"/>
                <a:gd name="connsiteY4" fmla="*/ 169931 h 1694229"/>
                <a:gd name="connsiteX5" fmla="*/ 1346239 w 1872005"/>
                <a:gd name="connsiteY5" fmla="*/ 1869 h 1694229"/>
                <a:gd name="connsiteX6" fmla="*/ 1278870 w 1872005"/>
                <a:gd name="connsiteY6" fmla="*/ 43567 h 1694229"/>
                <a:gd name="connsiteX7" fmla="*/ 1273302 w 1872005"/>
                <a:gd name="connsiteY7" fmla="*/ 101090 h 1694229"/>
                <a:gd name="connsiteX8" fmla="*/ 1257397 w 1872005"/>
                <a:gd name="connsiteY8" fmla="*/ 152303 h 1694229"/>
                <a:gd name="connsiteX9" fmla="*/ 1237872 w 1872005"/>
                <a:gd name="connsiteY9" fmla="*/ 204316 h 1694229"/>
                <a:gd name="connsiteX10" fmla="*/ 1236143 w 1872005"/>
                <a:gd name="connsiteY10" fmla="*/ 273739 h 1694229"/>
                <a:gd name="connsiteX11" fmla="*/ 1163162 w 1872005"/>
                <a:gd name="connsiteY11" fmla="*/ 283903 h 1694229"/>
                <a:gd name="connsiteX12" fmla="*/ 1098809 w 1872005"/>
                <a:gd name="connsiteY12" fmla="*/ 285917 h 1694229"/>
                <a:gd name="connsiteX13" fmla="*/ 1051208 w 1872005"/>
                <a:gd name="connsiteY13" fmla="*/ 346183 h 1694229"/>
                <a:gd name="connsiteX14" fmla="*/ 996593 w 1872005"/>
                <a:gd name="connsiteY14" fmla="*/ 371690 h 1694229"/>
                <a:gd name="connsiteX15" fmla="*/ 943969 w 1872005"/>
                <a:gd name="connsiteY15" fmla="*/ 358385 h 1694229"/>
                <a:gd name="connsiteX16" fmla="*/ 837229 w 1872005"/>
                <a:gd name="connsiteY16" fmla="*/ 376257 h 1694229"/>
                <a:gd name="connsiteX17" fmla="*/ 814246 w 1872005"/>
                <a:gd name="connsiteY17" fmla="*/ 440035 h 1694229"/>
                <a:gd name="connsiteX18" fmla="*/ 797163 w 1872005"/>
                <a:gd name="connsiteY18" fmla="*/ 475926 h 1694229"/>
                <a:gd name="connsiteX19" fmla="*/ 715132 w 1872005"/>
                <a:gd name="connsiteY19" fmla="*/ 494632 h 1694229"/>
                <a:gd name="connsiteX20" fmla="*/ 697320 w 1872005"/>
                <a:gd name="connsiteY20" fmla="*/ 440647 h 1694229"/>
                <a:gd name="connsiteX21" fmla="*/ 653456 w 1872005"/>
                <a:gd name="connsiteY21" fmla="*/ 420298 h 1694229"/>
                <a:gd name="connsiteX22" fmla="*/ 518140 w 1872005"/>
                <a:gd name="connsiteY22" fmla="*/ 420641 h 1694229"/>
                <a:gd name="connsiteX23" fmla="*/ 434263 w 1872005"/>
                <a:gd name="connsiteY23" fmla="*/ 447350 h 1694229"/>
                <a:gd name="connsiteX24" fmla="*/ 401044 w 1872005"/>
                <a:gd name="connsiteY24" fmla="*/ 420298 h 1694229"/>
                <a:gd name="connsiteX25" fmla="*/ 381994 w 1872005"/>
                <a:gd name="connsiteY25" fmla="*/ 358385 h 1694229"/>
                <a:gd name="connsiteX26" fmla="*/ 315319 w 1872005"/>
                <a:gd name="connsiteY26" fmla="*/ 305998 h 1694229"/>
                <a:gd name="connsiteX27" fmla="*/ 270134 w 1872005"/>
                <a:gd name="connsiteY27" fmla="*/ 229110 h 1694229"/>
                <a:gd name="connsiteX28" fmla="*/ 146784 w 1872005"/>
                <a:gd name="connsiteY28" fmla="*/ 258373 h 1694229"/>
                <a:gd name="connsiteX29" fmla="*/ 127734 w 1872005"/>
                <a:gd name="connsiteY29" fmla="*/ 344785 h 1694229"/>
                <a:gd name="connsiteX30" fmla="*/ 145174 w 1872005"/>
                <a:gd name="connsiteY30" fmla="*/ 411312 h 1694229"/>
                <a:gd name="connsiteX31" fmla="*/ 117735 w 1872005"/>
                <a:gd name="connsiteY31" fmla="*/ 446172 h 1694229"/>
                <a:gd name="connsiteX32" fmla="*/ 65347 w 1872005"/>
                <a:gd name="connsiteY32" fmla="*/ 474059 h 1694229"/>
                <a:gd name="connsiteX33" fmla="*/ 37246 w 1872005"/>
                <a:gd name="connsiteY33" fmla="*/ 482063 h 1694229"/>
                <a:gd name="connsiteX34" fmla="*/ 15281 w 1872005"/>
                <a:gd name="connsiteY34" fmla="*/ 520310 h 1694229"/>
                <a:gd name="connsiteX35" fmla="*/ 1469 w 1872005"/>
                <a:gd name="connsiteY35" fmla="*/ 632745 h 1694229"/>
                <a:gd name="connsiteX36" fmla="*/ 51178 w 1872005"/>
                <a:gd name="connsiteY36" fmla="*/ 685967 h 1694229"/>
                <a:gd name="connsiteX37" fmla="*/ 108092 w 1872005"/>
                <a:gd name="connsiteY37" fmla="*/ 681547 h 1694229"/>
                <a:gd name="connsiteX38" fmla="*/ 93804 w 1872005"/>
                <a:gd name="connsiteY38" fmla="*/ 751806 h 1694229"/>
                <a:gd name="connsiteX39" fmla="*/ 148631 w 1872005"/>
                <a:gd name="connsiteY39" fmla="*/ 782248 h 1694229"/>
                <a:gd name="connsiteX40" fmla="*/ 217629 w 1872005"/>
                <a:gd name="connsiteY40" fmla="*/ 792460 h 1694229"/>
                <a:gd name="connsiteX41" fmla="*/ 252932 w 1872005"/>
                <a:gd name="connsiteY41" fmla="*/ 848431 h 1694229"/>
                <a:gd name="connsiteX42" fmla="*/ 252339 w 1872005"/>
                <a:gd name="connsiteY42" fmla="*/ 893503 h 1694229"/>
                <a:gd name="connsiteX43" fmla="*/ 276863 w 1872005"/>
                <a:gd name="connsiteY43" fmla="*/ 932978 h 1694229"/>
                <a:gd name="connsiteX44" fmla="*/ 322521 w 1872005"/>
                <a:gd name="connsiteY44" fmla="*/ 971570 h 1694229"/>
                <a:gd name="connsiteX45" fmla="*/ 407654 w 1872005"/>
                <a:gd name="connsiteY45" fmla="*/ 1025822 h 1694229"/>
                <a:gd name="connsiteX46" fmla="*/ 443431 w 1872005"/>
                <a:gd name="connsiteY46" fmla="*/ 1096915 h 1694229"/>
                <a:gd name="connsiteX47" fmla="*/ 422534 w 1872005"/>
                <a:gd name="connsiteY47" fmla="*/ 1166488 h 1694229"/>
                <a:gd name="connsiteX48" fmla="*/ 500581 w 1872005"/>
                <a:gd name="connsiteY48" fmla="*/ 1222951 h 1694229"/>
                <a:gd name="connsiteX49" fmla="*/ 572613 w 1872005"/>
                <a:gd name="connsiteY49" fmla="*/ 1255945 h 1694229"/>
                <a:gd name="connsiteX50" fmla="*/ 553444 w 1872005"/>
                <a:gd name="connsiteY50" fmla="*/ 1315648 h 1694229"/>
                <a:gd name="connsiteX51" fmla="*/ 643931 w 1872005"/>
                <a:gd name="connsiteY51" fmla="*/ 1468048 h 1694229"/>
                <a:gd name="connsiteX52" fmla="*/ 736741 w 1872005"/>
                <a:gd name="connsiteY52" fmla="*/ 1541202 h 1694229"/>
                <a:gd name="connsiteX53" fmla="*/ 786806 w 1872005"/>
                <a:gd name="connsiteY53" fmla="*/ 1491860 h 1694229"/>
                <a:gd name="connsiteX54" fmla="*/ 851396 w 1872005"/>
                <a:gd name="connsiteY54" fmla="*/ 1519257 h 1694229"/>
                <a:gd name="connsiteX55" fmla="*/ 905869 w 1872005"/>
                <a:gd name="connsiteY55" fmla="*/ 1487098 h 1694229"/>
                <a:gd name="connsiteX56" fmla="*/ 922716 w 1872005"/>
                <a:gd name="connsiteY56" fmla="*/ 1444922 h 1694229"/>
                <a:gd name="connsiteX57" fmla="*/ 986593 w 1872005"/>
                <a:gd name="connsiteY57" fmla="*/ 1531334 h 1694229"/>
                <a:gd name="connsiteX58" fmla="*/ 1031660 w 1872005"/>
                <a:gd name="connsiteY58" fmla="*/ 1602428 h 1694229"/>
                <a:gd name="connsiteX59" fmla="*/ 1101606 w 1872005"/>
                <a:gd name="connsiteY59" fmla="*/ 1693947 h 1694229"/>
                <a:gd name="connsiteX60" fmla="*/ 1132504 w 1872005"/>
                <a:gd name="connsiteY60" fmla="*/ 1630856 h 1694229"/>
                <a:gd name="connsiteX61" fmla="*/ 1163163 w 1872005"/>
                <a:gd name="connsiteY61" fmla="*/ 1624376 h 1694229"/>
                <a:gd name="connsiteX62" fmla="*/ 1206262 w 1872005"/>
                <a:gd name="connsiteY62" fmla="*/ 1653639 h 1694229"/>
                <a:gd name="connsiteX63" fmla="*/ 1239837 w 1872005"/>
                <a:gd name="connsiteY63" fmla="*/ 1612985 h 1694229"/>
                <a:gd name="connsiteX64" fmla="*/ 1258658 w 1872005"/>
                <a:gd name="connsiteY64" fmla="*/ 1617602 h 1694229"/>
                <a:gd name="connsiteX65" fmla="*/ 1292700 w 1872005"/>
                <a:gd name="connsiteY65" fmla="*/ 1684079 h 1694229"/>
                <a:gd name="connsiteX66" fmla="*/ 1349256 w 1872005"/>
                <a:gd name="connsiteY66" fmla="*/ 1660610 h 1694229"/>
                <a:gd name="connsiteX67" fmla="*/ 1401288 w 1872005"/>
                <a:gd name="connsiteY67" fmla="*/ 1604489 h 1694229"/>
                <a:gd name="connsiteX68" fmla="*/ 1452065 w 1872005"/>
                <a:gd name="connsiteY68" fmla="*/ 1587946 h 1694229"/>
                <a:gd name="connsiteX69" fmla="*/ 1469744 w 1872005"/>
                <a:gd name="connsiteY69" fmla="*/ 1643768 h 1694229"/>
                <a:gd name="connsiteX70" fmla="*/ 1539639 w 1872005"/>
                <a:gd name="connsiteY70" fmla="*/ 1618090 h 1694229"/>
                <a:gd name="connsiteX71" fmla="*/ 1570417 w 1872005"/>
                <a:gd name="connsiteY71" fmla="*/ 1531334 h 1694229"/>
                <a:gd name="connsiteX72" fmla="*/ 1651853 w 1872005"/>
                <a:gd name="connsiteY72" fmla="*/ 1441192 h 1694229"/>
                <a:gd name="connsiteX73" fmla="*/ 1696444 w 1872005"/>
                <a:gd name="connsiteY73" fmla="*/ 1410062 h 1694229"/>
                <a:gd name="connsiteX74" fmla="*/ 1724813 w 1872005"/>
                <a:gd name="connsiteY74" fmla="*/ 1413357 h 1694229"/>
                <a:gd name="connsiteX75" fmla="*/ 1802405 w 1872005"/>
                <a:gd name="connsiteY75" fmla="*/ 1402749 h 1694229"/>
                <a:gd name="connsiteX76" fmla="*/ 1797524 w 1872005"/>
                <a:gd name="connsiteY76" fmla="*/ 1456313 h 1694229"/>
                <a:gd name="connsiteX77" fmla="*/ 1855691 w 1872005"/>
                <a:gd name="connsiteY77" fmla="*/ 1479634 h 1694229"/>
                <a:gd name="connsiteX78" fmla="*/ 1871943 w 1872005"/>
                <a:gd name="connsiteY78" fmla="*/ 1454448 h 1694229"/>
                <a:gd name="connsiteX79" fmla="*/ 1861403 w 1872005"/>
                <a:gd name="connsiteY79" fmla="*/ 1401373 h 1694229"/>
                <a:gd name="connsiteX80" fmla="*/ 1863844 w 1872005"/>
                <a:gd name="connsiteY80" fmla="*/ 1326546 h 1694229"/>
                <a:gd name="connsiteX81" fmla="*/ 1797946 w 1872005"/>
                <a:gd name="connsiteY81" fmla="*/ 1305140 h 1694229"/>
                <a:gd name="connsiteX82" fmla="*/ 1747763 w 1872005"/>
                <a:gd name="connsiteY82" fmla="*/ 1264979 h 1694229"/>
                <a:gd name="connsiteX83" fmla="*/ 1737459 w 1872005"/>
                <a:gd name="connsiteY83" fmla="*/ 1176356 h 1694229"/>
                <a:gd name="connsiteX84" fmla="*/ 1704241 w 1872005"/>
                <a:gd name="connsiteY84" fmla="*/ 1038783 h 1694229"/>
                <a:gd name="connsiteX85" fmla="*/ 1627446 w 1872005"/>
                <a:gd name="connsiteY85" fmla="*/ 972257 h 1694229"/>
                <a:gd name="connsiteX86" fmla="*/ 1594228 w 1872005"/>
                <a:gd name="connsiteY86" fmla="*/ 917660 h 1694229"/>
                <a:gd name="connsiteX87" fmla="*/ 1544162 w 1872005"/>
                <a:gd name="connsiteY87" fmla="*/ 872587 h 1694229"/>
                <a:gd name="connsiteX88" fmla="*/ 1472251 w 1872005"/>
                <a:gd name="connsiteY88" fmla="*/ 845878 h 1694229"/>
                <a:gd name="connsiteX89" fmla="*/ 1449150 w 1872005"/>
                <a:gd name="connsiteY89" fmla="*/ 823245 h 1694229"/>
                <a:gd name="connsiteX90" fmla="*/ 1477013 w 1872005"/>
                <a:gd name="connsiteY90" fmla="*/ 784801 h 1694229"/>
                <a:gd name="connsiteX91" fmla="*/ 1458319 w 1872005"/>
                <a:gd name="connsiteY91" fmla="*/ 748910 h 1694229"/>
                <a:gd name="connsiteX92" fmla="*/ 1463081 w 1872005"/>
                <a:gd name="connsiteY92" fmla="*/ 725098 h 1694229"/>
                <a:gd name="connsiteX93" fmla="*/ 1488076 w 1872005"/>
                <a:gd name="connsiteY93" fmla="*/ 724035 h 1694229"/>
                <a:gd name="connsiteX94" fmla="*/ 1580416 w 1872005"/>
                <a:gd name="connsiteY94" fmla="*/ 740220 h 1694229"/>
                <a:gd name="connsiteX95" fmla="*/ 1615719 w 1872005"/>
                <a:gd name="connsiteY95" fmla="*/ 683758 h 1694229"/>
                <a:gd name="connsiteX96" fmla="*/ 1603753 w 1872005"/>
                <a:gd name="connsiteY96" fmla="*/ 553648 h 1694229"/>
                <a:gd name="connsiteX97" fmla="*/ 1620956 w 1872005"/>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02405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14608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53444 w 1887825"/>
                <a:gd name="connsiteY50" fmla="*/ 1315648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887825" h="1694229">
                  <a:moveTo>
                    <a:pt x="1620956" y="405322"/>
                  </a:moveTo>
                  <a:cubicBezTo>
                    <a:pt x="1611798" y="375160"/>
                    <a:pt x="1575873" y="382083"/>
                    <a:pt x="1548806" y="372673"/>
                  </a:cubicBezTo>
                  <a:cubicBezTo>
                    <a:pt x="1521740" y="363263"/>
                    <a:pt x="1482485" y="365676"/>
                    <a:pt x="1458557" y="348860"/>
                  </a:cubicBezTo>
                  <a:cubicBezTo>
                    <a:pt x="1434629" y="332044"/>
                    <a:pt x="1417974" y="301598"/>
                    <a:pt x="1405237" y="271776"/>
                  </a:cubicBezTo>
                  <a:cubicBezTo>
                    <a:pt x="1392500" y="241954"/>
                    <a:pt x="1391969" y="214915"/>
                    <a:pt x="1382136" y="169931"/>
                  </a:cubicBezTo>
                  <a:cubicBezTo>
                    <a:pt x="1372303" y="124947"/>
                    <a:pt x="1353688" y="-17918"/>
                    <a:pt x="1346239" y="1869"/>
                  </a:cubicBezTo>
                  <a:cubicBezTo>
                    <a:pt x="1338790" y="21656"/>
                    <a:pt x="1288585" y="9160"/>
                    <a:pt x="1278870" y="43567"/>
                  </a:cubicBezTo>
                  <a:cubicBezTo>
                    <a:pt x="1269155" y="77974"/>
                    <a:pt x="1274440" y="66798"/>
                    <a:pt x="1273302" y="101090"/>
                  </a:cubicBezTo>
                  <a:cubicBezTo>
                    <a:pt x="1272164" y="120063"/>
                    <a:pt x="1263302" y="135099"/>
                    <a:pt x="1257397" y="152303"/>
                  </a:cubicBezTo>
                  <a:cubicBezTo>
                    <a:pt x="1251492" y="169507"/>
                    <a:pt x="1241414" y="184077"/>
                    <a:pt x="1237872" y="204316"/>
                  </a:cubicBezTo>
                  <a:cubicBezTo>
                    <a:pt x="1234330" y="224555"/>
                    <a:pt x="1248595" y="260475"/>
                    <a:pt x="1236143" y="273739"/>
                  </a:cubicBezTo>
                  <a:cubicBezTo>
                    <a:pt x="1223691" y="287004"/>
                    <a:pt x="1198254" y="286979"/>
                    <a:pt x="1163162" y="283903"/>
                  </a:cubicBezTo>
                  <a:cubicBezTo>
                    <a:pt x="1128070" y="280827"/>
                    <a:pt x="1117468" y="275537"/>
                    <a:pt x="1098809" y="285917"/>
                  </a:cubicBezTo>
                  <a:cubicBezTo>
                    <a:pt x="1080150" y="296297"/>
                    <a:pt x="1069871" y="341249"/>
                    <a:pt x="1051208" y="346183"/>
                  </a:cubicBezTo>
                  <a:cubicBezTo>
                    <a:pt x="1037427" y="374095"/>
                    <a:pt x="1014466" y="369656"/>
                    <a:pt x="996593" y="371690"/>
                  </a:cubicBezTo>
                  <a:cubicBezTo>
                    <a:pt x="978720" y="373724"/>
                    <a:pt x="975412" y="370390"/>
                    <a:pt x="943969" y="358385"/>
                  </a:cubicBezTo>
                  <a:cubicBezTo>
                    <a:pt x="912526" y="346380"/>
                    <a:pt x="858849" y="362649"/>
                    <a:pt x="837229" y="376257"/>
                  </a:cubicBezTo>
                  <a:cubicBezTo>
                    <a:pt x="815609" y="389865"/>
                    <a:pt x="820924" y="423424"/>
                    <a:pt x="814246" y="440035"/>
                  </a:cubicBezTo>
                  <a:cubicBezTo>
                    <a:pt x="807568" y="456646"/>
                    <a:pt x="813682" y="466827"/>
                    <a:pt x="797163" y="475926"/>
                  </a:cubicBezTo>
                  <a:cubicBezTo>
                    <a:pt x="780644" y="485025"/>
                    <a:pt x="731772" y="500512"/>
                    <a:pt x="715132" y="494632"/>
                  </a:cubicBezTo>
                  <a:cubicBezTo>
                    <a:pt x="698492" y="488752"/>
                    <a:pt x="707599" y="453036"/>
                    <a:pt x="697320" y="440647"/>
                  </a:cubicBezTo>
                  <a:cubicBezTo>
                    <a:pt x="687041" y="428258"/>
                    <a:pt x="683319" y="423632"/>
                    <a:pt x="653456" y="420298"/>
                  </a:cubicBezTo>
                  <a:cubicBezTo>
                    <a:pt x="623593" y="416964"/>
                    <a:pt x="554672" y="416132"/>
                    <a:pt x="518140" y="420641"/>
                  </a:cubicBezTo>
                  <a:cubicBezTo>
                    <a:pt x="481608" y="425150"/>
                    <a:pt x="453779" y="447407"/>
                    <a:pt x="434263" y="447350"/>
                  </a:cubicBezTo>
                  <a:cubicBezTo>
                    <a:pt x="414747" y="447293"/>
                    <a:pt x="409756" y="435126"/>
                    <a:pt x="401044" y="420298"/>
                  </a:cubicBezTo>
                  <a:cubicBezTo>
                    <a:pt x="392332" y="405470"/>
                    <a:pt x="396281" y="377435"/>
                    <a:pt x="381994" y="358385"/>
                  </a:cubicBezTo>
                  <a:cubicBezTo>
                    <a:pt x="367706" y="339335"/>
                    <a:pt x="333962" y="327544"/>
                    <a:pt x="315319" y="305998"/>
                  </a:cubicBezTo>
                  <a:cubicBezTo>
                    <a:pt x="296676" y="284452"/>
                    <a:pt x="298223" y="237047"/>
                    <a:pt x="270134" y="229110"/>
                  </a:cubicBezTo>
                  <a:cubicBezTo>
                    <a:pt x="242045" y="221173"/>
                    <a:pt x="170517" y="239094"/>
                    <a:pt x="146784" y="258373"/>
                  </a:cubicBezTo>
                  <a:cubicBezTo>
                    <a:pt x="123051" y="277652"/>
                    <a:pt x="128002" y="319295"/>
                    <a:pt x="127734" y="344785"/>
                  </a:cubicBezTo>
                  <a:cubicBezTo>
                    <a:pt x="127466" y="370275"/>
                    <a:pt x="146840" y="394414"/>
                    <a:pt x="145174" y="411312"/>
                  </a:cubicBezTo>
                  <a:cubicBezTo>
                    <a:pt x="143508" y="428210"/>
                    <a:pt x="131040" y="435714"/>
                    <a:pt x="117735" y="446172"/>
                  </a:cubicBezTo>
                  <a:cubicBezTo>
                    <a:pt x="104431" y="456630"/>
                    <a:pt x="78762" y="468077"/>
                    <a:pt x="65347" y="474059"/>
                  </a:cubicBezTo>
                  <a:cubicBezTo>
                    <a:pt x="51932" y="480041"/>
                    <a:pt x="45590" y="474355"/>
                    <a:pt x="37246" y="482063"/>
                  </a:cubicBezTo>
                  <a:cubicBezTo>
                    <a:pt x="28902" y="489771"/>
                    <a:pt x="21244" y="495196"/>
                    <a:pt x="15281" y="520310"/>
                  </a:cubicBezTo>
                  <a:cubicBezTo>
                    <a:pt x="9318" y="545424"/>
                    <a:pt x="-4514" y="605136"/>
                    <a:pt x="1469" y="632745"/>
                  </a:cubicBezTo>
                  <a:cubicBezTo>
                    <a:pt x="7452" y="660354"/>
                    <a:pt x="33408" y="677833"/>
                    <a:pt x="51178" y="685967"/>
                  </a:cubicBezTo>
                  <a:cubicBezTo>
                    <a:pt x="68948" y="694101"/>
                    <a:pt x="100988" y="670574"/>
                    <a:pt x="108092" y="681547"/>
                  </a:cubicBezTo>
                  <a:cubicBezTo>
                    <a:pt x="115196" y="692520"/>
                    <a:pt x="87047" y="735022"/>
                    <a:pt x="93804" y="751806"/>
                  </a:cubicBezTo>
                  <a:cubicBezTo>
                    <a:pt x="100561" y="768590"/>
                    <a:pt x="127994" y="775472"/>
                    <a:pt x="148631" y="782248"/>
                  </a:cubicBezTo>
                  <a:cubicBezTo>
                    <a:pt x="169268" y="789024"/>
                    <a:pt x="200246" y="781430"/>
                    <a:pt x="217629" y="792460"/>
                  </a:cubicBezTo>
                  <a:cubicBezTo>
                    <a:pt x="235013" y="803491"/>
                    <a:pt x="247147" y="831591"/>
                    <a:pt x="252932" y="848431"/>
                  </a:cubicBezTo>
                  <a:cubicBezTo>
                    <a:pt x="258717" y="865271"/>
                    <a:pt x="248351" y="879412"/>
                    <a:pt x="252339" y="893503"/>
                  </a:cubicBezTo>
                  <a:cubicBezTo>
                    <a:pt x="256327" y="907594"/>
                    <a:pt x="265166" y="919967"/>
                    <a:pt x="276863" y="932978"/>
                  </a:cubicBezTo>
                  <a:cubicBezTo>
                    <a:pt x="288560" y="945989"/>
                    <a:pt x="300723" y="956096"/>
                    <a:pt x="322521" y="971570"/>
                  </a:cubicBezTo>
                  <a:cubicBezTo>
                    <a:pt x="344320" y="987044"/>
                    <a:pt x="387502" y="1004931"/>
                    <a:pt x="407654" y="1025822"/>
                  </a:cubicBezTo>
                  <a:cubicBezTo>
                    <a:pt x="427806" y="1046713"/>
                    <a:pt x="440951" y="1073471"/>
                    <a:pt x="443431" y="1096915"/>
                  </a:cubicBezTo>
                  <a:cubicBezTo>
                    <a:pt x="445911" y="1120359"/>
                    <a:pt x="413009" y="1145482"/>
                    <a:pt x="422534" y="1166488"/>
                  </a:cubicBezTo>
                  <a:cubicBezTo>
                    <a:pt x="432059" y="1187494"/>
                    <a:pt x="475568" y="1208042"/>
                    <a:pt x="500581" y="1222951"/>
                  </a:cubicBezTo>
                  <a:cubicBezTo>
                    <a:pt x="525594" y="1237860"/>
                    <a:pt x="558921" y="1237943"/>
                    <a:pt x="572613" y="1255945"/>
                  </a:cubicBezTo>
                  <a:cubicBezTo>
                    <a:pt x="586305" y="1273947"/>
                    <a:pt x="579387" y="1290935"/>
                    <a:pt x="582731" y="1330966"/>
                  </a:cubicBezTo>
                  <a:cubicBezTo>
                    <a:pt x="586075" y="1370997"/>
                    <a:pt x="625585" y="1415137"/>
                    <a:pt x="651253" y="1450176"/>
                  </a:cubicBezTo>
                  <a:cubicBezTo>
                    <a:pt x="676921" y="1485215"/>
                    <a:pt x="714149" y="1534255"/>
                    <a:pt x="736741" y="1541202"/>
                  </a:cubicBezTo>
                  <a:cubicBezTo>
                    <a:pt x="759333" y="1548149"/>
                    <a:pt x="767697" y="1495518"/>
                    <a:pt x="786806" y="1491860"/>
                  </a:cubicBezTo>
                  <a:cubicBezTo>
                    <a:pt x="805915" y="1488203"/>
                    <a:pt x="831552" y="1520051"/>
                    <a:pt x="851396" y="1519257"/>
                  </a:cubicBezTo>
                  <a:cubicBezTo>
                    <a:pt x="871240" y="1518463"/>
                    <a:pt x="893982" y="1499487"/>
                    <a:pt x="905869" y="1487098"/>
                  </a:cubicBezTo>
                  <a:cubicBezTo>
                    <a:pt x="917756" y="1474709"/>
                    <a:pt x="877533" y="1437549"/>
                    <a:pt x="922716" y="1444922"/>
                  </a:cubicBezTo>
                  <a:cubicBezTo>
                    <a:pt x="967899" y="1452295"/>
                    <a:pt x="978199" y="1487211"/>
                    <a:pt x="986593" y="1531334"/>
                  </a:cubicBezTo>
                  <a:cubicBezTo>
                    <a:pt x="994987" y="1575457"/>
                    <a:pt x="997847" y="1588092"/>
                    <a:pt x="1031660" y="1602428"/>
                  </a:cubicBezTo>
                  <a:cubicBezTo>
                    <a:pt x="1065473" y="1616764"/>
                    <a:pt x="1084799" y="1689209"/>
                    <a:pt x="1101606" y="1693947"/>
                  </a:cubicBezTo>
                  <a:cubicBezTo>
                    <a:pt x="1118413" y="1698685"/>
                    <a:pt x="1122245" y="1642451"/>
                    <a:pt x="1132504" y="1630856"/>
                  </a:cubicBezTo>
                  <a:cubicBezTo>
                    <a:pt x="1142764" y="1619261"/>
                    <a:pt x="1150870" y="1620579"/>
                    <a:pt x="1163163" y="1624376"/>
                  </a:cubicBezTo>
                  <a:cubicBezTo>
                    <a:pt x="1175456" y="1628173"/>
                    <a:pt x="1193483" y="1655537"/>
                    <a:pt x="1206262" y="1653639"/>
                  </a:cubicBezTo>
                  <a:cubicBezTo>
                    <a:pt x="1219041" y="1651741"/>
                    <a:pt x="1231104" y="1618991"/>
                    <a:pt x="1239837" y="1612985"/>
                  </a:cubicBezTo>
                  <a:cubicBezTo>
                    <a:pt x="1248570" y="1606979"/>
                    <a:pt x="1249848" y="1605753"/>
                    <a:pt x="1258658" y="1617602"/>
                  </a:cubicBezTo>
                  <a:cubicBezTo>
                    <a:pt x="1267468" y="1629451"/>
                    <a:pt x="1277600" y="1676911"/>
                    <a:pt x="1292700" y="1684079"/>
                  </a:cubicBezTo>
                  <a:cubicBezTo>
                    <a:pt x="1307800" y="1691247"/>
                    <a:pt x="1331158" y="1673875"/>
                    <a:pt x="1349256" y="1660610"/>
                  </a:cubicBezTo>
                  <a:cubicBezTo>
                    <a:pt x="1367354" y="1647345"/>
                    <a:pt x="1384153" y="1616600"/>
                    <a:pt x="1401288" y="1604489"/>
                  </a:cubicBezTo>
                  <a:cubicBezTo>
                    <a:pt x="1418423" y="1592378"/>
                    <a:pt x="1440656" y="1581400"/>
                    <a:pt x="1452065" y="1587946"/>
                  </a:cubicBezTo>
                  <a:cubicBezTo>
                    <a:pt x="1463474" y="1594493"/>
                    <a:pt x="1455148" y="1638744"/>
                    <a:pt x="1469744" y="1643768"/>
                  </a:cubicBezTo>
                  <a:cubicBezTo>
                    <a:pt x="1484340" y="1648792"/>
                    <a:pt x="1522860" y="1636829"/>
                    <a:pt x="1539639" y="1618090"/>
                  </a:cubicBezTo>
                  <a:cubicBezTo>
                    <a:pt x="1556418" y="1599351"/>
                    <a:pt x="1551715" y="1560817"/>
                    <a:pt x="1570417" y="1531334"/>
                  </a:cubicBezTo>
                  <a:cubicBezTo>
                    <a:pt x="1589119" y="1501851"/>
                    <a:pt x="1630849" y="1461404"/>
                    <a:pt x="1651853" y="1441192"/>
                  </a:cubicBezTo>
                  <a:cubicBezTo>
                    <a:pt x="1672857" y="1420980"/>
                    <a:pt x="1684284" y="1414701"/>
                    <a:pt x="1696444" y="1410062"/>
                  </a:cubicBezTo>
                  <a:cubicBezTo>
                    <a:pt x="1708604" y="1405423"/>
                    <a:pt x="1715288" y="1414151"/>
                    <a:pt x="1724813" y="1413357"/>
                  </a:cubicBezTo>
                  <a:cubicBezTo>
                    <a:pt x="1734338" y="1412563"/>
                    <a:pt x="1800049" y="1393888"/>
                    <a:pt x="1814608" y="1402749"/>
                  </a:cubicBezTo>
                  <a:cubicBezTo>
                    <a:pt x="1829167" y="1411610"/>
                    <a:pt x="1800439" y="1451583"/>
                    <a:pt x="1812167" y="1466525"/>
                  </a:cubicBezTo>
                  <a:cubicBezTo>
                    <a:pt x="1823895" y="1481467"/>
                    <a:pt x="1875015" y="1494412"/>
                    <a:pt x="1884978" y="1492399"/>
                  </a:cubicBezTo>
                  <a:cubicBezTo>
                    <a:pt x="1894941" y="1490386"/>
                    <a:pt x="1875872" y="1469619"/>
                    <a:pt x="1871943" y="1454448"/>
                  </a:cubicBezTo>
                  <a:cubicBezTo>
                    <a:pt x="1868014" y="1439277"/>
                    <a:pt x="1862753" y="1422690"/>
                    <a:pt x="1861403" y="1401373"/>
                  </a:cubicBezTo>
                  <a:cubicBezTo>
                    <a:pt x="1860053" y="1380056"/>
                    <a:pt x="1874420" y="1342585"/>
                    <a:pt x="1863844" y="1326546"/>
                  </a:cubicBezTo>
                  <a:cubicBezTo>
                    <a:pt x="1853268" y="1310507"/>
                    <a:pt x="1817293" y="1315401"/>
                    <a:pt x="1797946" y="1305140"/>
                  </a:cubicBezTo>
                  <a:cubicBezTo>
                    <a:pt x="1778599" y="1294879"/>
                    <a:pt x="1757844" y="1286443"/>
                    <a:pt x="1747763" y="1264979"/>
                  </a:cubicBezTo>
                  <a:cubicBezTo>
                    <a:pt x="1737682" y="1243515"/>
                    <a:pt x="1744713" y="1214055"/>
                    <a:pt x="1737459" y="1176356"/>
                  </a:cubicBezTo>
                  <a:cubicBezTo>
                    <a:pt x="1730205" y="1138657"/>
                    <a:pt x="1722576" y="1072799"/>
                    <a:pt x="1704241" y="1038783"/>
                  </a:cubicBezTo>
                  <a:cubicBezTo>
                    <a:pt x="1685906" y="1004767"/>
                    <a:pt x="1645781" y="992444"/>
                    <a:pt x="1627446" y="972257"/>
                  </a:cubicBezTo>
                  <a:cubicBezTo>
                    <a:pt x="1609111" y="952070"/>
                    <a:pt x="1608109" y="934272"/>
                    <a:pt x="1594228" y="917660"/>
                  </a:cubicBezTo>
                  <a:cubicBezTo>
                    <a:pt x="1580347" y="901048"/>
                    <a:pt x="1564491" y="884551"/>
                    <a:pt x="1544162" y="872587"/>
                  </a:cubicBezTo>
                  <a:cubicBezTo>
                    <a:pt x="1523833" y="860623"/>
                    <a:pt x="1488086" y="854102"/>
                    <a:pt x="1472251" y="845878"/>
                  </a:cubicBezTo>
                  <a:cubicBezTo>
                    <a:pt x="1456416" y="837654"/>
                    <a:pt x="1448356" y="833425"/>
                    <a:pt x="1449150" y="823245"/>
                  </a:cubicBezTo>
                  <a:cubicBezTo>
                    <a:pt x="1449944" y="813066"/>
                    <a:pt x="1475485" y="797190"/>
                    <a:pt x="1477013" y="784801"/>
                  </a:cubicBezTo>
                  <a:cubicBezTo>
                    <a:pt x="1478541" y="772412"/>
                    <a:pt x="1460641" y="758860"/>
                    <a:pt x="1458319" y="748910"/>
                  </a:cubicBezTo>
                  <a:cubicBezTo>
                    <a:pt x="1455997" y="738960"/>
                    <a:pt x="1458122" y="729244"/>
                    <a:pt x="1463081" y="725098"/>
                  </a:cubicBezTo>
                  <a:cubicBezTo>
                    <a:pt x="1468040" y="720952"/>
                    <a:pt x="1472995" y="717685"/>
                    <a:pt x="1488076" y="724035"/>
                  </a:cubicBezTo>
                  <a:cubicBezTo>
                    <a:pt x="1503157" y="730385"/>
                    <a:pt x="1559142" y="746933"/>
                    <a:pt x="1580416" y="740220"/>
                  </a:cubicBezTo>
                  <a:cubicBezTo>
                    <a:pt x="1601690" y="733507"/>
                    <a:pt x="1608575" y="718683"/>
                    <a:pt x="1615719" y="683758"/>
                  </a:cubicBezTo>
                  <a:cubicBezTo>
                    <a:pt x="1622863" y="648833"/>
                    <a:pt x="1602880" y="600054"/>
                    <a:pt x="1603753" y="553648"/>
                  </a:cubicBezTo>
                  <a:cubicBezTo>
                    <a:pt x="1604626" y="507242"/>
                    <a:pt x="1630114" y="435484"/>
                    <a:pt x="1620956" y="405322"/>
                  </a:cubicBezTo>
                  <a:close/>
                </a:path>
              </a:pathLst>
            </a:custGeom>
            <a:grpFill/>
            <a:ln w="3175">
              <a:solidFill>
                <a:srgbClr val="5B61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bg1"/>
                </a:solidFill>
                <a:latin typeface="Georgia" pitchFamily="18" charset="0"/>
              </a:endParaRPr>
            </a:p>
          </p:txBody>
        </p:sp>
        <p:sp>
          <p:nvSpPr>
            <p:cNvPr id="305" name="Freeform 83">
              <a:extLst>
                <a:ext uri="{FF2B5EF4-FFF2-40B4-BE49-F238E27FC236}">
                  <a16:creationId xmlns:a16="http://schemas.microsoft.com/office/drawing/2014/main" id="{B203E4D7-9E58-2D48-8E9F-CB49A09A21F5}"/>
                </a:ext>
              </a:extLst>
            </p:cNvPr>
            <p:cNvSpPr>
              <a:spLocks/>
            </p:cNvSpPr>
            <p:nvPr/>
          </p:nvSpPr>
          <p:spPr bwMode="auto">
            <a:xfrm>
              <a:off x="5490741" y="4421499"/>
              <a:ext cx="411739" cy="423486"/>
            </a:xfrm>
            <a:custGeom>
              <a:avLst/>
              <a:gdLst>
                <a:gd name="connsiteX0" fmla="*/ 3440 w 9933"/>
                <a:gd name="connsiteY0" fmla="*/ 9133 h 9898"/>
                <a:gd name="connsiteX1" fmla="*/ 4037 w 9933"/>
                <a:gd name="connsiteY1" fmla="*/ 9439 h 9898"/>
                <a:gd name="connsiteX2" fmla="*/ 4485 w 9933"/>
                <a:gd name="connsiteY2" fmla="*/ 9337 h 9898"/>
                <a:gd name="connsiteX3" fmla="*/ 5381 w 9933"/>
                <a:gd name="connsiteY3" fmla="*/ 9898 h 9898"/>
                <a:gd name="connsiteX4" fmla="*/ 5829 w 9933"/>
                <a:gd name="connsiteY4" fmla="*/ 9745 h 9898"/>
                <a:gd name="connsiteX5" fmla="*/ 6052 w 9933"/>
                <a:gd name="connsiteY5" fmla="*/ 9847 h 9898"/>
                <a:gd name="connsiteX6" fmla="*/ 6724 w 9933"/>
                <a:gd name="connsiteY6" fmla="*/ 9643 h 9898"/>
                <a:gd name="connsiteX7" fmla="*/ 6873 w 9933"/>
                <a:gd name="connsiteY7" fmla="*/ 9745 h 9898"/>
                <a:gd name="connsiteX8" fmla="*/ 7172 w 9933"/>
                <a:gd name="connsiteY8" fmla="*/ 9490 h 9898"/>
                <a:gd name="connsiteX9" fmla="*/ 7620 w 9933"/>
                <a:gd name="connsiteY9" fmla="*/ 9184 h 9898"/>
                <a:gd name="connsiteX10" fmla="*/ 8142 w 9933"/>
                <a:gd name="connsiteY10" fmla="*/ 9184 h 9898"/>
                <a:gd name="connsiteX11" fmla="*/ 8366 w 9933"/>
                <a:gd name="connsiteY11" fmla="*/ 9337 h 9898"/>
                <a:gd name="connsiteX12" fmla="*/ 8217 w 9933"/>
                <a:gd name="connsiteY12" fmla="*/ 8929 h 9898"/>
                <a:gd name="connsiteX13" fmla="*/ 7769 w 9933"/>
                <a:gd name="connsiteY13" fmla="*/ 8469 h 9898"/>
                <a:gd name="connsiteX14" fmla="*/ 7321 w 9933"/>
                <a:gd name="connsiteY14" fmla="*/ 8010 h 9898"/>
                <a:gd name="connsiteX15" fmla="*/ 6724 w 9933"/>
                <a:gd name="connsiteY15" fmla="*/ 7602 h 9898"/>
                <a:gd name="connsiteX16" fmla="*/ 7097 w 9933"/>
                <a:gd name="connsiteY16" fmla="*/ 7449 h 9898"/>
                <a:gd name="connsiteX17" fmla="*/ 7396 w 9933"/>
                <a:gd name="connsiteY17" fmla="*/ 6633 h 9898"/>
                <a:gd name="connsiteX18" fmla="*/ 7396 w 9933"/>
                <a:gd name="connsiteY18" fmla="*/ 6276 h 9898"/>
                <a:gd name="connsiteX19" fmla="*/ 7769 w 9933"/>
                <a:gd name="connsiteY19" fmla="*/ 6276 h 9898"/>
                <a:gd name="connsiteX20" fmla="*/ 7993 w 9933"/>
                <a:gd name="connsiteY20" fmla="*/ 5612 h 9898"/>
                <a:gd name="connsiteX21" fmla="*/ 8590 w 9933"/>
                <a:gd name="connsiteY21" fmla="*/ 5204 h 9898"/>
                <a:gd name="connsiteX22" fmla="*/ 8814 w 9933"/>
                <a:gd name="connsiteY22" fmla="*/ 4439 h 9898"/>
                <a:gd name="connsiteX23" fmla="*/ 8664 w 9933"/>
                <a:gd name="connsiteY23" fmla="*/ 4031 h 9898"/>
                <a:gd name="connsiteX24" fmla="*/ 9037 w 9933"/>
                <a:gd name="connsiteY24" fmla="*/ 3163 h 9898"/>
                <a:gd name="connsiteX25" fmla="*/ 9336 w 9933"/>
                <a:gd name="connsiteY25" fmla="*/ 2908 h 9898"/>
                <a:gd name="connsiteX26" fmla="*/ 9933 w 9933"/>
                <a:gd name="connsiteY26" fmla="*/ 2500 h 9898"/>
                <a:gd name="connsiteX27" fmla="*/ 9709 w 9933"/>
                <a:gd name="connsiteY27" fmla="*/ 2449 h 9898"/>
                <a:gd name="connsiteX28" fmla="*/ 9336 w 9933"/>
                <a:gd name="connsiteY28" fmla="*/ 2194 h 9898"/>
                <a:gd name="connsiteX29" fmla="*/ 9112 w 9933"/>
                <a:gd name="connsiteY29" fmla="*/ 1429 h 9898"/>
                <a:gd name="connsiteX30" fmla="*/ 9112 w 9933"/>
                <a:gd name="connsiteY30" fmla="*/ 1020 h 9898"/>
                <a:gd name="connsiteX31" fmla="*/ 9037 w 9933"/>
                <a:gd name="connsiteY31" fmla="*/ 510 h 9898"/>
                <a:gd name="connsiteX32" fmla="*/ 8814 w 9933"/>
                <a:gd name="connsiteY32" fmla="*/ 357 h 9898"/>
                <a:gd name="connsiteX33" fmla="*/ 8440 w 9933"/>
                <a:gd name="connsiteY33" fmla="*/ 153 h 9898"/>
                <a:gd name="connsiteX34" fmla="*/ 8217 w 9933"/>
                <a:gd name="connsiteY34" fmla="*/ 0 h 9898"/>
                <a:gd name="connsiteX35" fmla="*/ 7769 w 9933"/>
                <a:gd name="connsiteY35" fmla="*/ 204 h 9898"/>
                <a:gd name="connsiteX36" fmla="*/ 7321 w 9933"/>
                <a:gd name="connsiteY36" fmla="*/ 510 h 9898"/>
                <a:gd name="connsiteX37" fmla="*/ 6724 w 9933"/>
                <a:gd name="connsiteY37" fmla="*/ 510 h 9898"/>
                <a:gd name="connsiteX38" fmla="*/ 5679 w 9933"/>
                <a:gd name="connsiteY38" fmla="*/ 510 h 9898"/>
                <a:gd name="connsiteX39" fmla="*/ 5679 w 9933"/>
                <a:gd name="connsiteY39" fmla="*/ 459 h 9898"/>
                <a:gd name="connsiteX40" fmla="*/ 5605 w 9933"/>
                <a:gd name="connsiteY40" fmla="*/ 510 h 9898"/>
                <a:gd name="connsiteX41" fmla="*/ 1948 w 9933"/>
                <a:gd name="connsiteY41" fmla="*/ 510 h 9898"/>
                <a:gd name="connsiteX42" fmla="*/ 1948 w 9933"/>
                <a:gd name="connsiteY42" fmla="*/ 1582 h 9898"/>
                <a:gd name="connsiteX43" fmla="*/ 1276 w 9933"/>
                <a:gd name="connsiteY43" fmla="*/ 1582 h 9898"/>
                <a:gd name="connsiteX44" fmla="*/ 1276 w 9933"/>
                <a:gd name="connsiteY44" fmla="*/ 1786 h 9898"/>
                <a:gd name="connsiteX45" fmla="*/ 1276 w 9933"/>
                <a:gd name="connsiteY45" fmla="*/ 3622 h 9898"/>
                <a:gd name="connsiteX46" fmla="*/ 1127 w 9933"/>
                <a:gd name="connsiteY46" fmla="*/ 3724 h 9898"/>
                <a:gd name="connsiteX47" fmla="*/ 679 w 9933"/>
                <a:gd name="connsiteY47" fmla="*/ 3929 h 9898"/>
                <a:gd name="connsiteX48" fmla="*/ 605 w 9933"/>
                <a:gd name="connsiteY48" fmla="*/ 4184 h 9898"/>
                <a:gd name="connsiteX49" fmla="*/ 381 w 9933"/>
                <a:gd name="connsiteY49" fmla="*/ 4439 h 9898"/>
                <a:gd name="connsiteX50" fmla="*/ 232 w 9933"/>
                <a:gd name="connsiteY50" fmla="*/ 4847 h 9898"/>
                <a:gd name="connsiteX51" fmla="*/ 8 w 9933"/>
                <a:gd name="connsiteY51" fmla="*/ 5306 h 9898"/>
                <a:gd name="connsiteX52" fmla="*/ 381 w 9933"/>
                <a:gd name="connsiteY52" fmla="*/ 5357 h 9898"/>
                <a:gd name="connsiteX53" fmla="*/ 455 w 9933"/>
                <a:gd name="connsiteY53" fmla="*/ 5765 h 9898"/>
                <a:gd name="connsiteX54" fmla="*/ 679 w 9933"/>
                <a:gd name="connsiteY54" fmla="*/ 6173 h 9898"/>
                <a:gd name="connsiteX55" fmla="*/ 1052 w 9933"/>
                <a:gd name="connsiteY55" fmla="*/ 6990 h 9898"/>
                <a:gd name="connsiteX56" fmla="*/ 1351 w 9933"/>
                <a:gd name="connsiteY56" fmla="*/ 7347 h 9898"/>
                <a:gd name="connsiteX57" fmla="*/ 1948 w 9933"/>
                <a:gd name="connsiteY57" fmla="*/ 7602 h 9898"/>
                <a:gd name="connsiteX58" fmla="*/ 2321 w 9933"/>
                <a:gd name="connsiteY58" fmla="*/ 8010 h 9898"/>
                <a:gd name="connsiteX59" fmla="*/ 2769 w 9933"/>
                <a:gd name="connsiteY59" fmla="*/ 8418 h 9898"/>
                <a:gd name="connsiteX60" fmla="*/ 3067 w 9933"/>
                <a:gd name="connsiteY60" fmla="*/ 8724 h 9898"/>
                <a:gd name="connsiteX61" fmla="*/ 3440 w 9933"/>
                <a:gd name="connsiteY61" fmla="*/ 9133 h 9898"/>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1961 w 10000"/>
                <a:gd name="connsiteY56" fmla="*/ 7680 h 10000"/>
                <a:gd name="connsiteX57" fmla="*/ 2337 w 10000"/>
                <a:gd name="connsiteY57" fmla="*/ 8093 h 10000"/>
                <a:gd name="connsiteX58" fmla="*/ 2788 w 10000"/>
                <a:gd name="connsiteY58" fmla="*/ 8505 h 10000"/>
                <a:gd name="connsiteX59" fmla="*/ 3088 w 10000"/>
                <a:gd name="connsiteY59" fmla="*/ 8814 h 10000"/>
                <a:gd name="connsiteX60" fmla="*/ 3463 w 10000"/>
                <a:gd name="connsiteY60"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2788 w 10000"/>
                <a:gd name="connsiteY57" fmla="*/ 8505 h 10000"/>
                <a:gd name="connsiteX58" fmla="*/ 3088 w 10000"/>
                <a:gd name="connsiteY58" fmla="*/ 8814 h 10000"/>
                <a:gd name="connsiteX59" fmla="*/ 3463 w 10000"/>
                <a:gd name="connsiteY59"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3088 w 10000"/>
                <a:gd name="connsiteY57" fmla="*/ 8814 h 10000"/>
                <a:gd name="connsiteX58" fmla="*/ 3463 w 10000"/>
                <a:gd name="connsiteY58"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088 w 10000"/>
                <a:gd name="connsiteY56" fmla="*/ 8814 h 10000"/>
                <a:gd name="connsiteX57" fmla="*/ 3463 w 10000"/>
                <a:gd name="connsiteY57"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463 w 10000"/>
                <a:gd name="connsiteY56"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0" fmla="*/ 4064 w 10000"/>
                <a:gd name="connsiteY0" fmla="*/ 9536 h 10000"/>
                <a:gd name="connsiteX1" fmla="*/ 4515 w 10000"/>
                <a:gd name="connsiteY1" fmla="*/ 9433 h 10000"/>
                <a:gd name="connsiteX2" fmla="*/ 5417 w 10000"/>
                <a:gd name="connsiteY2" fmla="*/ 10000 h 10000"/>
                <a:gd name="connsiteX3" fmla="*/ 5868 w 10000"/>
                <a:gd name="connsiteY3" fmla="*/ 9845 h 10000"/>
                <a:gd name="connsiteX4" fmla="*/ 6093 w 10000"/>
                <a:gd name="connsiteY4" fmla="*/ 9948 h 10000"/>
                <a:gd name="connsiteX5" fmla="*/ 6769 w 10000"/>
                <a:gd name="connsiteY5" fmla="*/ 9742 h 10000"/>
                <a:gd name="connsiteX6" fmla="*/ 6919 w 10000"/>
                <a:gd name="connsiteY6" fmla="*/ 9845 h 10000"/>
                <a:gd name="connsiteX7" fmla="*/ 7220 w 10000"/>
                <a:gd name="connsiteY7" fmla="*/ 9588 h 10000"/>
                <a:gd name="connsiteX8" fmla="*/ 7671 w 10000"/>
                <a:gd name="connsiteY8" fmla="*/ 9279 h 10000"/>
                <a:gd name="connsiteX9" fmla="*/ 8197 w 10000"/>
                <a:gd name="connsiteY9" fmla="*/ 9279 h 10000"/>
                <a:gd name="connsiteX10" fmla="*/ 8422 w 10000"/>
                <a:gd name="connsiteY10" fmla="*/ 9433 h 10000"/>
                <a:gd name="connsiteX11" fmla="*/ 8272 w 10000"/>
                <a:gd name="connsiteY11" fmla="*/ 9021 h 10000"/>
                <a:gd name="connsiteX12" fmla="*/ 7821 w 10000"/>
                <a:gd name="connsiteY12" fmla="*/ 8556 h 10000"/>
                <a:gd name="connsiteX13" fmla="*/ 7370 w 10000"/>
                <a:gd name="connsiteY13" fmla="*/ 8093 h 10000"/>
                <a:gd name="connsiteX14" fmla="*/ 6769 w 10000"/>
                <a:gd name="connsiteY14" fmla="*/ 7680 h 10000"/>
                <a:gd name="connsiteX15" fmla="*/ 7145 w 10000"/>
                <a:gd name="connsiteY15" fmla="*/ 7526 h 10000"/>
                <a:gd name="connsiteX16" fmla="*/ 7446 w 10000"/>
                <a:gd name="connsiteY16" fmla="*/ 6701 h 10000"/>
                <a:gd name="connsiteX17" fmla="*/ 7446 w 10000"/>
                <a:gd name="connsiteY17" fmla="*/ 6341 h 10000"/>
                <a:gd name="connsiteX18" fmla="*/ 7821 w 10000"/>
                <a:gd name="connsiteY18" fmla="*/ 6341 h 10000"/>
                <a:gd name="connsiteX19" fmla="*/ 8047 w 10000"/>
                <a:gd name="connsiteY19" fmla="*/ 5670 h 10000"/>
                <a:gd name="connsiteX20" fmla="*/ 8648 w 10000"/>
                <a:gd name="connsiteY20" fmla="*/ 5258 h 10000"/>
                <a:gd name="connsiteX21" fmla="*/ 8873 w 10000"/>
                <a:gd name="connsiteY21" fmla="*/ 4485 h 10000"/>
                <a:gd name="connsiteX22" fmla="*/ 8722 w 10000"/>
                <a:gd name="connsiteY22" fmla="*/ 4073 h 10000"/>
                <a:gd name="connsiteX23" fmla="*/ 9098 w 10000"/>
                <a:gd name="connsiteY23" fmla="*/ 3196 h 10000"/>
                <a:gd name="connsiteX24" fmla="*/ 9399 w 10000"/>
                <a:gd name="connsiteY24" fmla="*/ 2938 h 10000"/>
                <a:gd name="connsiteX25" fmla="*/ 10000 w 10000"/>
                <a:gd name="connsiteY25" fmla="*/ 2526 h 10000"/>
                <a:gd name="connsiteX26" fmla="*/ 9774 w 10000"/>
                <a:gd name="connsiteY26" fmla="*/ 2474 h 10000"/>
                <a:gd name="connsiteX27" fmla="*/ 9399 w 10000"/>
                <a:gd name="connsiteY27" fmla="*/ 2217 h 10000"/>
                <a:gd name="connsiteX28" fmla="*/ 9173 w 10000"/>
                <a:gd name="connsiteY28" fmla="*/ 1444 h 10000"/>
                <a:gd name="connsiteX29" fmla="*/ 9173 w 10000"/>
                <a:gd name="connsiteY29" fmla="*/ 1031 h 10000"/>
                <a:gd name="connsiteX30" fmla="*/ 9098 w 10000"/>
                <a:gd name="connsiteY30" fmla="*/ 515 h 10000"/>
                <a:gd name="connsiteX31" fmla="*/ 8873 w 10000"/>
                <a:gd name="connsiteY31" fmla="*/ 361 h 10000"/>
                <a:gd name="connsiteX32" fmla="*/ 8497 w 10000"/>
                <a:gd name="connsiteY32" fmla="*/ 155 h 10000"/>
                <a:gd name="connsiteX33" fmla="*/ 8272 w 10000"/>
                <a:gd name="connsiteY33" fmla="*/ 0 h 10000"/>
                <a:gd name="connsiteX34" fmla="*/ 7821 w 10000"/>
                <a:gd name="connsiteY34" fmla="*/ 206 h 10000"/>
                <a:gd name="connsiteX35" fmla="*/ 7370 w 10000"/>
                <a:gd name="connsiteY35" fmla="*/ 515 h 10000"/>
                <a:gd name="connsiteX36" fmla="*/ 6769 w 10000"/>
                <a:gd name="connsiteY36" fmla="*/ 515 h 10000"/>
                <a:gd name="connsiteX37" fmla="*/ 5717 w 10000"/>
                <a:gd name="connsiteY37" fmla="*/ 515 h 10000"/>
                <a:gd name="connsiteX38" fmla="*/ 5717 w 10000"/>
                <a:gd name="connsiteY38" fmla="*/ 464 h 10000"/>
                <a:gd name="connsiteX39" fmla="*/ 5643 w 10000"/>
                <a:gd name="connsiteY39" fmla="*/ 515 h 10000"/>
                <a:gd name="connsiteX40" fmla="*/ 1961 w 10000"/>
                <a:gd name="connsiteY40" fmla="*/ 515 h 10000"/>
                <a:gd name="connsiteX41" fmla="*/ 1961 w 10000"/>
                <a:gd name="connsiteY41" fmla="*/ 1598 h 10000"/>
                <a:gd name="connsiteX42" fmla="*/ 1285 w 10000"/>
                <a:gd name="connsiteY42" fmla="*/ 1598 h 10000"/>
                <a:gd name="connsiteX43" fmla="*/ 1285 w 10000"/>
                <a:gd name="connsiteY43" fmla="*/ 1804 h 10000"/>
                <a:gd name="connsiteX44" fmla="*/ 1285 w 10000"/>
                <a:gd name="connsiteY44" fmla="*/ 3659 h 10000"/>
                <a:gd name="connsiteX45" fmla="*/ 1135 w 10000"/>
                <a:gd name="connsiteY45" fmla="*/ 3762 h 10000"/>
                <a:gd name="connsiteX46" fmla="*/ 684 w 10000"/>
                <a:gd name="connsiteY46" fmla="*/ 3969 h 10000"/>
                <a:gd name="connsiteX47" fmla="*/ 609 w 10000"/>
                <a:gd name="connsiteY47" fmla="*/ 4227 h 10000"/>
                <a:gd name="connsiteX48" fmla="*/ 384 w 10000"/>
                <a:gd name="connsiteY48" fmla="*/ 4485 h 10000"/>
                <a:gd name="connsiteX49" fmla="*/ 234 w 10000"/>
                <a:gd name="connsiteY49" fmla="*/ 4897 h 10000"/>
                <a:gd name="connsiteX50" fmla="*/ 8 w 10000"/>
                <a:gd name="connsiteY50" fmla="*/ 5361 h 10000"/>
                <a:gd name="connsiteX51" fmla="*/ 384 w 10000"/>
                <a:gd name="connsiteY51" fmla="*/ 5412 h 10000"/>
                <a:gd name="connsiteX52" fmla="*/ 458 w 10000"/>
                <a:gd name="connsiteY52" fmla="*/ 5824 h 10000"/>
                <a:gd name="connsiteX53" fmla="*/ 684 w 10000"/>
                <a:gd name="connsiteY53" fmla="*/ 6237 h 10000"/>
                <a:gd name="connsiteX54" fmla="*/ 1059 w 10000"/>
                <a:gd name="connsiteY54" fmla="*/ 7062 h 10000"/>
                <a:gd name="connsiteX0" fmla="*/ 4515 w 10000"/>
                <a:gd name="connsiteY0" fmla="*/ 9433 h 10000"/>
                <a:gd name="connsiteX1" fmla="*/ 5417 w 10000"/>
                <a:gd name="connsiteY1" fmla="*/ 10000 h 10000"/>
                <a:gd name="connsiteX2" fmla="*/ 5868 w 10000"/>
                <a:gd name="connsiteY2" fmla="*/ 9845 h 10000"/>
                <a:gd name="connsiteX3" fmla="*/ 6093 w 10000"/>
                <a:gd name="connsiteY3" fmla="*/ 9948 h 10000"/>
                <a:gd name="connsiteX4" fmla="*/ 6769 w 10000"/>
                <a:gd name="connsiteY4" fmla="*/ 9742 h 10000"/>
                <a:gd name="connsiteX5" fmla="*/ 6919 w 10000"/>
                <a:gd name="connsiteY5" fmla="*/ 9845 h 10000"/>
                <a:gd name="connsiteX6" fmla="*/ 7220 w 10000"/>
                <a:gd name="connsiteY6" fmla="*/ 9588 h 10000"/>
                <a:gd name="connsiteX7" fmla="*/ 7671 w 10000"/>
                <a:gd name="connsiteY7" fmla="*/ 9279 h 10000"/>
                <a:gd name="connsiteX8" fmla="*/ 8197 w 10000"/>
                <a:gd name="connsiteY8" fmla="*/ 9279 h 10000"/>
                <a:gd name="connsiteX9" fmla="*/ 8422 w 10000"/>
                <a:gd name="connsiteY9" fmla="*/ 9433 h 10000"/>
                <a:gd name="connsiteX10" fmla="*/ 8272 w 10000"/>
                <a:gd name="connsiteY10" fmla="*/ 9021 h 10000"/>
                <a:gd name="connsiteX11" fmla="*/ 7821 w 10000"/>
                <a:gd name="connsiteY11" fmla="*/ 8556 h 10000"/>
                <a:gd name="connsiteX12" fmla="*/ 7370 w 10000"/>
                <a:gd name="connsiteY12" fmla="*/ 8093 h 10000"/>
                <a:gd name="connsiteX13" fmla="*/ 6769 w 10000"/>
                <a:gd name="connsiteY13" fmla="*/ 7680 h 10000"/>
                <a:gd name="connsiteX14" fmla="*/ 7145 w 10000"/>
                <a:gd name="connsiteY14" fmla="*/ 7526 h 10000"/>
                <a:gd name="connsiteX15" fmla="*/ 7446 w 10000"/>
                <a:gd name="connsiteY15" fmla="*/ 6701 h 10000"/>
                <a:gd name="connsiteX16" fmla="*/ 7446 w 10000"/>
                <a:gd name="connsiteY16" fmla="*/ 6341 h 10000"/>
                <a:gd name="connsiteX17" fmla="*/ 7821 w 10000"/>
                <a:gd name="connsiteY17" fmla="*/ 6341 h 10000"/>
                <a:gd name="connsiteX18" fmla="*/ 8047 w 10000"/>
                <a:gd name="connsiteY18" fmla="*/ 5670 h 10000"/>
                <a:gd name="connsiteX19" fmla="*/ 8648 w 10000"/>
                <a:gd name="connsiteY19" fmla="*/ 5258 h 10000"/>
                <a:gd name="connsiteX20" fmla="*/ 8873 w 10000"/>
                <a:gd name="connsiteY20" fmla="*/ 4485 h 10000"/>
                <a:gd name="connsiteX21" fmla="*/ 8722 w 10000"/>
                <a:gd name="connsiteY21" fmla="*/ 4073 h 10000"/>
                <a:gd name="connsiteX22" fmla="*/ 9098 w 10000"/>
                <a:gd name="connsiteY22" fmla="*/ 3196 h 10000"/>
                <a:gd name="connsiteX23" fmla="*/ 9399 w 10000"/>
                <a:gd name="connsiteY23" fmla="*/ 2938 h 10000"/>
                <a:gd name="connsiteX24" fmla="*/ 10000 w 10000"/>
                <a:gd name="connsiteY24" fmla="*/ 2526 h 10000"/>
                <a:gd name="connsiteX25" fmla="*/ 9774 w 10000"/>
                <a:gd name="connsiteY25" fmla="*/ 2474 h 10000"/>
                <a:gd name="connsiteX26" fmla="*/ 9399 w 10000"/>
                <a:gd name="connsiteY26" fmla="*/ 2217 h 10000"/>
                <a:gd name="connsiteX27" fmla="*/ 9173 w 10000"/>
                <a:gd name="connsiteY27" fmla="*/ 1444 h 10000"/>
                <a:gd name="connsiteX28" fmla="*/ 9173 w 10000"/>
                <a:gd name="connsiteY28" fmla="*/ 1031 h 10000"/>
                <a:gd name="connsiteX29" fmla="*/ 9098 w 10000"/>
                <a:gd name="connsiteY29" fmla="*/ 515 h 10000"/>
                <a:gd name="connsiteX30" fmla="*/ 8873 w 10000"/>
                <a:gd name="connsiteY30" fmla="*/ 361 h 10000"/>
                <a:gd name="connsiteX31" fmla="*/ 8497 w 10000"/>
                <a:gd name="connsiteY31" fmla="*/ 155 h 10000"/>
                <a:gd name="connsiteX32" fmla="*/ 8272 w 10000"/>
                <a:gd name="connsiteY32" fmla="*/ 0 h 10000"/>
                <a:gd name="connsiteX33" fmla="*/ 7821 w 10000"/>
                <a:gd name="connsiteY33" fmla="*/ 206 h 10000"/>
                <a:gd name="connsiteX34" fmla="*/ 7370 w 10000"/>
                <a:gd name="connsiteY34" fmla="*/ 515 h 10000"/>
                <a:gd name="connsiteX35" fmla="*/ 6769 w 10000"/>
                <a:gd name="connsiteY35" fmla="*/ 515 h 10000"/>
                <a:gd name="connsiteX36" fmla="*/ 5717 w 10000"/>
                <a:gd name="connsiteY36" fmla="*/ 515 h 10000"/>
                <a:gd name="connsiteX37" fmla="*/ 5717 w 10000"/>
                <a:gd name="connsiteY37" fmla="*/ 464 h 10000"/>
                <a:gd name="connsiteX38" fmla="*/ 5643 w 10000"/>
                <a:gd name="connsiteY38" fmla="*/ 515 h 10000"/>
                <a:gd name="connsiteX39" fmla="*/ 1961 w 10000"/>
                <a:gd name="connsiteY39" fmla="*/ 515 h 10000"/>
                <a:gd name="connsiteX40" fmla="*/ 1961 w 10000"/>
                <a:gd name="connsiteY40" fmla="*/ 1598 h 10000"/>
                <a:gd name="connsiteX41" fmla="*/ 1285 w 10000"/>
                <a:gd name="connsiteY41" fmla="*/ 1598 h 10000"/>
                <a:gd name="connsiteX42" fmla="*/ 1285 w 10000"/>
                <a:gd name="connsiteY42" fmla="*/ 1804 h 10000"/>
                <a:gd name="connsiteX43" fmla="*/ 1285 w 10000"/>
                <a:gd name="connsiteY43" fmla="*/ 3659 h 10000"/>
                <a:gd name="connsiteX44" fmla="*/ 1135 w 10000"/>
                <a:gd name="connsiteY44" fmla="*/ 3762 h 10000"/>
                <a:gd name="connsiteX45" fmla="*/ 684 w 10000"/>
                <a:gd name="connsiteY45" fmla="*/ 3969 h 10000"/>
                <a:gd name="connsiteX46" fmla="*/ 609 w 10000"/>
                <a:gd name="connsiteY46" fmla="*/ 4227 h 10000"/>
                <a:gd name="connsiteX47" fmla="*/ 384 w 10000"/>
                <a:gd name="connsiteY47" fmla="*/ 4485 h 10000"/>
                <a:gd name="connsiteX48" fmla="*/ 234 w 10000"/>
                <a:gd name="connsiteY48" fmla="*/ 4897 h 10000"/>
                <a:gd name="connsiteX49" fmla="*/ 8 w 10000"/>
                <a:gd name="connsiteY49" fmla="*/ 5361 h 10000"/>
                <a:gd name="connsiteX50" fmla="*/ 384 w 10000"/>
                <a:gd name="connsiteY50" fmla="*/ 5412 h 10000"/>
                <a:gd name="connsiteX51" fmla="*/ 458 w 10000"/>
                <a:gd name="connsiteY51" fmla="*/ 5824 h 10000"/>
                <a:gd name="connsiteX52" fmla="*/ 684 w 10000"/>
                <a:gd name="connsiteY52" fmla="*/ 6237 h 10000"/>
                <a:gd name="connsiteX53" fmla="*/ 1059 w 10000"/>
                <a:gd name="connsiteY53" fmla="*/ 7062 h 10000"/>
                <a:gd name="connsiteX0" fmla="*/ 5417 w 10000"/>
                <a:gd name="connsiteY0" fmla="*/ 10000 h 10000"/>
                <a:gd name="connsiteX1" fmla="*/ 5868 w 10000"/>
                <a:gd name="connsiteY1" fmla="*/ 9845 h 10000"/>
                <a:gd name="connsiteX2" fmla="*/ 6093 w 10000"/>
                <a:gd name="connsiteY2" fmla="*/ 9948 h 10000"/>
                <a:gd name="connsiteX3" fmla="*/ 6769 w 10000"/>
                <a:gd name="connsiteY3" fmla="*/ 9742 h 10000"/>
                <a:gd name="connsiteX4" fmla="*/ 6919 w 10000"/>
                <a:gd name="connsiteY4" fmla="*/ 9845 h 10000"/>
                <a:gd name="connsiteX5" fmla="*/ 7220 w 10000"/>
                <a:gd name="connsiteY5" fmla="*/ 9588 h 10000"/>
                <a:gd name="connsiteX6" fmla="*/ 7671 w 10000"/>
                <a:gd name="connsiteY6" fmla="*/ 9279 h 10000"/>
                <a:gd name="connsiteX7" fmla="*/ 8197 w 10000"/>
                <a:gd name="connsiteY7" fmla="*/ 9279 h 10000"/>
                <a:gd name="connsiteX8" fmla="*/ 8422 w 10000"/>
                <a:gd name="connsiteY8" fmla="*/ 9433 h 10000"/>
                <a:gd name="connsiteX9" fmla="*/ 8272 w 10000"/>
                <a:gd name="connsiteY9" fmla="*/ 9021 h 10000"/>
                <a:gd name="connsiteX10" fmla="*/ 7821 w 10000"/>
                <a:gd name="connsiteY10" fmla="*/ 8556 h 10000"/>
                <a:gd name="connsiteX11" fmla="*/ 7370 w 10000"/>
                <a:gd name="connsiteY11" fmla="*/ 8093 h 10000"/>
                <a:gd name="connsiteX12" fmla="*/ 6769 w 10000"/>
                <a:gd name="connsiteY12" fmla="*/ 7680 h 10000"/>
                <a:gd name="connsiteX13" fmla="*/ 7145 w 10000"/>
                <a:gd name="connsiteY13" fmla="*/ 7526 h 10000"/>
                <a:gd name="connsiteX14" fmla="*/ 7446 w 10000"/>
                <a:gd name="connsiteY14" fmla="*/ 6701 h 10000"/>
                <a:gd name="connsiteX15" fmla="*/ 7446 w 10000"/>
                <a:gd name="connsiteY15" fmla="*/ 6341 h 10000"/>
                <a:gd name="connsiteX16" fmla="*/ 7821 w 10000"/>
                <a:gd name="connsiteY16" fmla="*/ 6341 h 10000"/>
                <a:gd name="connsiteX17" fmla="*/ 8047 w 10000"/>
                <a:gd name="connsiteY17" fmla="*/ 5670 h 10000"/>
                <a:gd name="connsiteX18" fmla="*/ 8648 w 10000"/>
                <a:gd name="connsiteY18" fmla="*/ 5258 h 10000"/>
                <a:gd name="connsiteX19" fmla="*/ 8873 w 10000"/>
                <a:gd name="connsiteY19" fmla="*/ 4485 h 10000"/>
                <a:gd name="connsiteX20" fmla="*/ 8722 w 10000"/>
                <a:gd name="connsiteY20" fmla="*/ 4073 h 10000"/>
                <a:gd name="connsiteX21" fmla="*/ 9098 w 10000"/>
                <a:gd name="connsiteY21" fmla="*/ 3196 h 10000"/>
                <a:gd name="connsiteX22" fmla="*/ 9399 w 10000"/>
                <a:gd name="connsiteY22" fmla="*/ 2938 h 10000"/>
                <a:gd name="connsiteX23" fmla="*/ 10000 w 10000"/>
                <a:gd name="connsiteY23" fmla="*/ 2526 h 10000"/>
                <a:gd name="connsiteX24" fmla="*/ 9774 w 10000"/>
                <a:gd name="connsiteY24" fmla="*/ 2474 h 10000"/>
                <a:gd name="connsiteX25" fmla="*/ 9399 w 10000"/>
                <a:gd name="connsiteY25" fmla="*/ 2217 h 10000"/>
                <a:gd name="connsiteX26" fmla="*/ 9173 w 10000"/>
                <a:gd name="connsiteY26" fmla="*/ 1444 h 10000"/>
                <a:gd name="connsiteX27" fmla="*/ 9173 w 10000"/>
                <a:gd name="connsiteY27" fmla="*/ 1031 h 10000"/>
                <a:gd name="connsiteX28" fmla="*/ 9098 w 10000"/>
                <a:gd name="connsiteY28" fmla="*/ 515 h 10000"/>
                <a:gd name="connsiteX29" fmla="*/ 8873 w 10000"/>
                <a:gd name="connsiteY29" fmla="*/ 361 h 10000"/>
                <a:gd name="connsiteX30" fmla="*/ 8497 w 10000"/>
                <a:gd name="connsiteY30" fmla="*/ 155 h 10000"/>
                <a:gd name="connsiteX31" fmla="*/ 8272 w 10000"/>
                <a:gd name="connsiteY31" fmla="*/ 0 h 10000"/>
                <a:gd name="connsiteX32" fmla="*/ 7821 w 10000"/>
                <a:gd name="connsiteY32" fmla="*/ 206 h 10000"/>
                <a:gd name="connsiteX33" fmla="*/ 7370 w 10000"/>
                <a:gd name="connsiteY33" fmla="*/ 515 h 10000"/>
                <a:gd name="connsiteX34" fmla="*/ 6769 w 10000"/>
                <a:gd name="connsiteY34" fmla="*/ 515 h 10000"/>
                <a:gd name="connsiteX35" fmla="*/ 5717 w 10000"/>
                <a:gd name="connsiteY35" fmla="*/ 515 h 10000"/>
                <a:gd name="connsiteX36" fmla="*/ 5717 w 10000"/>
                <a:gd name="connsiteY36" fmla="*/ 464 h 10000"/>
                <a:gd name="connsiteX37" fmla="*/ 5643 w 10000"/>
                <a:gd name="connsiteY37" fmla="*/ 515 h 10000"/>
                <a:gd name="connsiteX38" fmla="*/ 1961 w 10000"/>
                <a:gd name="connsiteY38" fmla="*/ 515 h 10000"/>
                <a:gd name="connsiteX39" fmla="*/ 1961 w 10000"/>
                <a:gd name="connsiteY39" fmla="*/ 1598 h 10000"/>
                <a:gd name="connsiteX40" fmla="*/ 1285 w 10000"/>
                <a:gd name="connsiteY40" fmla="*/ 1598 h 10000"/>
                <a:gd name="connsiteX41" fmla="*/ 1285 w 10000"/>
                <a:gd name="connsiteY41" fmla="*/ 1804 h 10000"/>
                <a:gd name="connsiteX42" fmla="*/ 1285 w 10000"/>
                <a:gd name="connsiteY42" fmla="*/ 3659 h 10000"/>
                <a:gd name="connsiteX43" fmla="*/ 1135 w 10000"/>
                <a:gd name="connsiteY43" fmla="*/ 3762 h 10000"/>
                <a:gd name="connsiteX44" fmla="*/ 684 w 10000"/>
                <a:gd name="connsiteY44" fmla="*/ 3969 h 10000"/>
                <a:gd name="connsiteX45" fmla="*/ 609 w 10000"/>
                <a:gd name="connsiteY45" fmla="*/ 4227 h 10000"/>
                <a:gd name="connsiteX46" fmla="*/ 384 w 10000"/>
                <a:gd name="connsiteY46" fmla="*/ 4485 h 10000"/>
                <a:gd name="connsiteX47" fmla="*/ 234 w 10000"/>
                <a:gd name="connsiteY47" fmla="*/ 4897 h 10000"/>
                <a:gd name="connsiteX48" fmla="*/ 8 w 10000"/>
                <a:gd name="connsiteY48" fmla="*/ 5361 h 10000"/>
                <a:gd name="connsiteX49" fmla="*/ 384 w 10000"/>
                <a:gd name="connsiteY49" fmla="*/ 5412 h 10000"/>
                <a:gd name="connsiteX50" fmla="*/ 458 w 10000"/>
                <a:gd name="connsiteY50" fmla="*/ 5824 h 10000"/>
                <a:gd name="connsiteX51" fmla="*/ 684 w 10000"/>
                <a:gd name="connsiteY51" fmla="*/ 6237 h 10000"/>
                <a:gd name="connsiteX52" fmla="*/ 1059 w 10000"/>
                <a:gd name="connsiteY52" fmla="*/ 7062 h 10000"/>
                <a:gd name="connsiteX0" fmla="*/ 5868 w 10000"/>
                <a:gd name="connsiteY0" fmla="*/ 9845 h 9986"/>
                <a:gd name="connsiteX1" fmla="*/ 6093 w 10000"/>
                <a:gd name="connsiteY1" fmla="*/ 9948 h 9986"/>
                <a:gd name="connsiteX2" fmla="*/ 6769 w 10000"/>
                <a:gd name="connsiteY2" fmla="*/ 9742 h 9986"/>
                <a:gd name="connsiteX3" fmla="*/ 6919 w 10000"/>
                <a:gd name="connsiteY3" fmla="*/ 9845 h 9986"/>
                <a:gd name="connsiteX4" fmla="*/ 7220 w 10000"/>
                <a:gd name="connsiteY4" fmla="*/ 9588 h 9986"/>
                <a:gd name="connsiteX5" fmla="*/ 7671 w 10000"/>
                <a:gd name="connsiteY5" fmla="*/ 9279 h 9986"/>
                <a:gd name="connsiteX6" fmla="*/ 8197 w 10000"/>
                <a:gd name="connsiteY6" fmla="*/ 9279 h 9986"/>
                <a:gd name="connsiteX7" fmla="*/ 8422 w 10000"/>
                <a:gd name="connsiteY7" fmla="*/ 9433 h 9986"/>
                <a:gd name="connsiteX8" fmla="*/ 8272 w 10000"/>
                <a:gd name="connsiteY8" fmla="*/ 9021 h 9986"/>
                <a:gd name="connsiteX9" fmla="*/ 7821 w 10000"/>
                <a:gd name="connsiteY9" fmla="*/ 8556 h 9986"/>
                <a:gd name="connsiteX10" fmla="*/ 7370 w 10000"/>
                <a:gd name="connsiteY10" fmla="*/ 8093 h 9986"/>
                <a:gd name="connsiteX11" fmla="*/ 6769 w 10000"/>
                <a:gd name="connsiteY11" fmla="*/ 7680 h 9986"/>
                <a:gd name="connsiteX12" fmla="*/ 7145 w 10000"/>
                <a:gd name="connsiteY12" fmla="*/ 7526 h 9986"/>
                <a:gd name="connsiteX13" fmla="*/ 7446 w 10000"/>
                <a:gd name="connsiteY13" fmla="*/ 6701 h 9986"/>
                <a:gd name="connsiteX14" fmla="*/ 7446 w 10000"/>
                <a:gd name="connsiteY14" fmla="*/ 6341 h 9986"/>
                <a:gd name="connsiteX15" fmla="*/ 7821 w 10000"/>
                <a:gd name="connsiteY15" fmla="*/ 6341 h 9986"/>
                <a:gd name="connsiteX16" fmla="*/ 8047 w 10000"/>
                <a:gd name="connsiteY16" fmla="*/ 5670 h 9986"/>
                <a:gd name="connsiteX17" fmla="*/ 8648 w 10000"/>
                <a:gd name="connsiteY17" fmla="*/ 5258 h 9986"/>
                <a:gd name="connsiteX18" fmla="*/ 8873 w 10000"/>
                <a:gd name="connsiteY18" fmla="*/ 4485 h 9986"/>
                <a:gd name="connsiteX19" fmla="*/ 8722 w 10000"/>
                <a:gd name="connsiteY19" fmla="*/ 4073 h 9986"/>
                <a:gd name="connsiteX20" fmla="*/ 9098 w 10000"/>
                <a:gd name="connsiteY20" fmla="*/ 3196 h 9986"/>
                <a:gd name="connsiteX21" fmla="*/ 9399 w 10000"/>
                <a:gd name="connsiteY21" fmla="*/ 2938 h 9986"/>
                <a:gd name="connsiteX22" fmla="*/ 10000 w 10000"/>
                <a:gd name="connsiteY22" fmla="*/ 2526 h 9986"/>
                <a:gd name="connsiteX23" fmla="*/ 9774 w 10000"/>
                <a:gd name="connsiteY23" fmla="*/ 2474 h 9986"/>
                <a:gd name="connsiteX24" fmla="*/ 9399 w 10000"/>
                <a:gd name="connsiteY24" fmla="*/ 2217 h 9986"/>
                <a:gd name="connsiteX25" fmla="*/ 9173 w 10000"/>
                <a:gd name="connsiteY25" fmla="*/ 1444 h 9986"/>
                <a:gd name="connsiteX26" fmla="*/ 9173 w 10000"/>
                <a:gd name="connsiteY26" fmla="*/ 1031 h 9986"/>
                <a:gd name="connsiteX27" fmla="*/ 9098 w 10000"/>
                <a:gd name="connsiteY27" fmla="*/ 515 h 9986"/>
                <a:gd name="connsiteX28" fmla="*/ 8873 w 10000"/>
                <a:gd name="connsiteY28" fmla="*/ 361 h 9986"/>
                <a:gd name="connsiteX29" fmla="*/ 8497 w 10000"/>
                <a:gd name="connsiteY29" fmla="*/ 155 h 9986"/>
                <a:gd name="connsiteX30" fmla="*/ 8272 w 10000"/>
                <a:gd name="connsiteY30" fmla="*/ 0 h 9986"/>
                <a:gd name="connsiteX31" fmla="*/ 7821 w 10000"/>
                <a:gd name="connsiteY31" fmla="*/ 206 h 9986"/>
                <a:gd name="connsiteX32" fmla="*/ 7370 w 10000"/>
                <a:gd name="connsiteY32" fmla="*/ 515 h 9986"/>
                <a:gd name="connsiteX33" fmla="*/ 6769 w 10000"/>
                <a:gd name="connsiteY33" fmla="*/ 515 h 9986"/>
                <a:gd name="connsiteX34" fmla="*/ 5717 w 10000"/>
                <a:gd name="connsiteY34" fmla="*/ 515 h 9986"/>
                <a:gd name="connsiteX35" fmla="*/ 5717 w 10000"/>
                <a:gd name="connsiteY35" fmla="*/ 464 h 9986"/>
                <a:gd name="connsiteX36" fmla="*/ 5643 w 10000"/>
                <a:gd name="connsiteY36" fmla="*/ 515 h 9986"/>
                <a:gd name="connsiteX37" fmla="*/ 1961 w 10000"/>
                <a:gd name="connsiteY37" fmla="*/ 515 h 9986"/>
                <a:gd name="connsiteX38" fmla="*/ 1961 w 10000"/>
                <a:gd name="connsiteY38" fmla="*/ 1598 h 9986"/>
                <a:gd name="connsiteX39" fmla="*/ 1285 w 10000"/>
                <a:gd name="connsiteY39" fmla="*/ 1598 h 9986"/>
                <a:gd name="connsiteX40" fmla="*/ 1285 w 10000"/>
                <a:gd name="connsiteY40" fmla="*/ 1804 h 9986"/>
                <a:gd name="connsiteX41" fmla="*/ 1285 w 10000"/>
                <a:gd name="connsiteY41" fmla="*/ 3659 h 9986"/>
                <a:gd name="connsiteX42" fmla="*/ 1135 w 10000"/>
                <a:gd name="connsiteY42" fmla="*/ 3762 h 9986"/>
                <a:gd name="connsiteX43" fmla="*/ 684 w 10000"/>
                <a:gd name="connsiteY43" fmla="*/ 3969 h 9986"/>
                <a:gd name="connsiteX44" fmla="*/ 609 w 10000"/>
                <a:gd name="connsiteY44" fmla="*/ 4227 h 9986"/>
                <a:gd name="connsiteX45" fmla="*/ 384 w 10000"/>
                <a:gd name="connsiteY45" fmla="*/ 4485 h 9986"/>
                <a:gd name="connsiteX46" fmla="*/ 234 w 10000"/>
                <a:gd name="connsiteY46" fmla="*/ 4897 h 9986"/>
                <a:gd name="connsiteX47" fmla="*/ 8 w 10000"/>
                <a:gd name="connsiteY47" fmla="*/ 5361 h 9986"/>
                <a:gd name="connsiteX48" fmla="*/ 384 w 10000"/>
                <a:gd name="connsiteY48" fmla="*/ 5412 h 9986"/>
                <a:gd name="connsiteX49" fmla="*/ 458 w 10000"/>
                <a:gd name="connsiteY49" fmla="*/ 5824 h 9986"/>
                <a:gd name="connsiteX50" fmla="*/ 684 w 10000"/>
                <a:gd name="connsiteY50" fmla="*/ 6237 h 9986"/>
                <a:gd name="connsiteX51" fmla="*/ 1059 w 10000"/>
                <a:gd name="connsiteY51" fmla="*/ 7062 h 9986"/>
                <a:gd name="connsiteX0" fmla="*/ 6093 w 10000"/>
                <a:gd name="connsiteY0" fmla="*/ 9962 h 10000"/>
                <a:gd name="connsiteX1" fmla="*/ 6769 w 10000"/>
                <a:gd name="connsiteY1" fmla="*/ 9756 h 10000"/>
                <a:gd name="connsiteX2" fmla="*/ 6919 w 10000"/>
                <a:gd name="connsiteY2" fmla="*/ 9859 h 10000"/>
                <a:gd name="connsiteX3" fmla="*/ 7220 w 10000"/>
                <a:gd name="connsiteY3" fmla="*/ 9601 h 10000"/>
                <a:gd name="connsiteX4" fmla="*/ 7671 w 10000"/>
                <a:gd name="connsiteY4" fmla="*/ 9292 h 10000"/>
                <a:gd name="connsiteX5" fmla="*/ 8197 w 10000"/>
                <a:gd name="connsiteY5" fmla="*/ 9292 h 10000"/>
                <a:gd name="connsiteX6" fmla="*/ 8422 w 10000"/>
                <a:gd name="connsiteY6" fmla="*/ 9446 h 10000"/>
                <a:gd name="connsiteX7" fmla="*/ 8272 w 10000"/>
                <a:gd name="connsiteY7" fmla="*/ 9034 h 10000"/>
                <a:gd name="connsiteX8" fmla="*/ 7821 w 10000"/>
                <a:gd name="connsiteY8" fmla="*/ 8568 h 10000"/>
                <a:gd name="connsiteX9" fmla="*/ 7370 w 10000"/>
                <a:gd name="connsiteY9" fmla="*/ 8104 h 10000"/>
                <a:gd name="connsiteX10" fmla="*/ 6769 w 10000"/>
                <a:gd name="connsiteY10" fmla="*/ 7691 h 10000"/>
                <a:gd name="connsiteX11" fmla="*/ 7145 w 10000"/>
                <a:gd name="connsiteY11" fmla="*/ 7537 h 10000"/>
                <a:gd name="connsiteX12" fmla="*/ 7446 w 10000"/>
                <a:gd name="connsiteY12" fmla="*/ 6710 h 10000"/>
                <a:gd name="connsiteX13" fmla="*/ 7446 w 10000"/>
                <a:gd name="connsiteY13" fmla="*/ 6350 h 10000"/>
                <a:gd name="connsiteX14" fmla="*/ 7821 w 10000"/>
                <a:gd name="connsiteY14" fmla="*/ 6350 h 10000"/>
                <a:gd name="connsiteX15" fmla="*/ 8047 w 10000"/>
                <a:gd name="connsiteY15" fmla="*/ 5678 h 10000"/>
                <a:gd name="connsiteX16" fmla="*/ 8648 w 10000"/>
                <a:gd name="connsiteY16" fmla="*/ 5265 h 10000"/>
                <a:gd name="connsiteX17" fmla="*/ 8873 w 10000"/>
                <a:gd name="connsiteY17" fmla="*/ 4491 h 10000"/>
                <a:gd name="connsiteX18" fmla="*/ 8722 w 10000"/>
                <a:gd name="connsiteY18" fmla="*/ 4079 h 10000"/>
                <a:gd name="connsiteX19" fmla="*/ 9098 w 10000"/>
                <a:gd name="connsiteY19" fmla="*/ 3200 h 10000"/>
                <a:gd name="connsiteX20" fmla="*/ 9399 w 10000"/>
                <a:gd name="connsiteY20" fmla="*/ 2942 h 10000"/>
                <a:gd name="connsiteX21" fmla="*/ 10000 w 10000"/>
                <a:gd name="connsiteY21" fmla="*/ 2530 h 10000"/>
                <a:gd name="connsiteX22" fmla="*/ 9774 w 10000"/>
                <a:gd name="connsiteY22" fmla="*/ 2477 h 10000"/>
                <a:gd name="connsiteX23" fmla="*/ 9399 w 10000"/>
                <a:gd name="connsiteY23" fmla="*/ 2220 h 10000"/>
                <a:gd name="connsiteX24" fmla="*/ 9173 w 10000"/>
                <a:gd name="connsiteY24" fmla="*/ 1446 h 10000"/>
                <a:gd name="connsiteX25" fmla="*/ 9173 w 10000"/>
                <a:gd name="connsiteY25" fmla="*/ 1032 h 10000"/>
                <a:gd name="connsiteX26" fmla="*/ 9098 w 10000"/>
                <a:gd name="connsiteY26" fmla="*/ 516 h 10000"/>
                <a:gd name="connsiteX27" fmla="*/ 8873 w 10000"/>
                <a:gd name="connsiteY27" fmla="*/ 362 h 10000"/>
                <a:gd name="connsiteX28" fmla="*/ 8497 w 10000"/>
                <a:gd name="connsiteY28" fmla="*/ 155 h 10000"/>
                <a:gd name="connsiteX29" fmla="*/ 8272 w 10000"/>
                <a:gd name="connsiteY29" fmla="*/ 0 h 10000"/>
                <a:gd name="connsiteX30" fmla="*/ 7821 w 10000"/>
                <a:gd name="connsiteY30" fmla="*/ 206 h 10000"/>
                <a:gd name="connsiteX31" fmla="*/ 7370 w 10000"/>
                <a:gd name="connsiteY31" fmla="*/ 516 h 10000"/>
                <a:gd name="connsiteX32" fmla="*/ 6769 w 10000"/>
                <a:gd name="connsiteY32" fmla="*/ 516 h 10000"/>
                <a:gd name="connsiteX33" fmla="*/ 5717 w 10000"/>
                <a:gd name="connsiteY33" fmla="*/ 516 h 10000"/>
                <a:gd name="connsiteX34" fmla="*/ 5717 w 10000"/>
                <a:gd name="connsiteY34" fmla="*/ 465 h 10000"/>
                <a:gd name="connsiteX35" fmla="*/ 5643 w 10000"/>
                <a:gd name="connsiteY35" fmla="*/ 516 h 10000"/>
                <a:gd name="connsiteX36" fmla="*/ 1961 w 10000"/>
                <a:gd name="connsiteY36" fmla="*/ 516 h 10000"/>
                <a:gd name="connsiteX37" fmla="*/ 1961 w 10000"/>
                <a:gd name="connsiteY37" fmla="*/ 1600 h 10000"/>
                <a:gd name="connsiteX38" fmla="*/ 1285 w 10000"/>
                <a:gd name="connsiteY38" fmla="*/ 1600 h 10000"/>
                <a:gd name="connsiteX39" fmla="*/ 1285 w 10000"/>
                <a:gd name="connsiteY39" fmla="*/ 1807 h 10000"/>
                <a:gd name="connsiteX40" fmla="*/ 1285 w 10000"/>
                <a:gd name="connsiteY40" fmla="*/ 3664 h 10000"/>
                <a:gd name="connsiteX41" fmla="*/ 1135 w 10000"/>
                <a:gd name="connsiteY41" fmla="*/ 3767 h 10000"/>
                <a:gd name="connsiteX42" fmla="*/ 684 w 10000"/>
                <a:gd name="connsiteY42" fmla="*/ 3975 h 10000"/>
                <a:gd name="connsiteX43" fmla="*/ 609 w 10000"/>
                <a:gd name="connsiteY43" fmla="*/ 4233 h 10000"/>
                <a:gd name="connsiteX44" fmla="*/ 384 w 10000"/>
                <a:gd name="connsiteY44" fmla="*/ 4491 h 10000"/>
                <a:gd name="connsiteX45" fmla="*/ 234 w 10000"/>
                <a:gd name="connsiteY45" fmla="*/ 4904 h 10000"/>
                <a:gd name="connsiteX46" fmla="*/ 8 w 10000"/>
                <a:gd name="connsiteY46" fmla="*/ 5369 h 10000"/>
                <a:gd name="connsiteX47" fmla="*/ 384 w 10000"/>
                <a:gd name="connsiteY47" fmla="*/ 5420 h 10000"/>
                <a:gd name="connsiteX48" fmla="*/ 458 w 10000"/>
                <a:gd name="connsiteY48" fmla="*/ 5832 h 10000"/>
                <a:gd name="connsiteX49" fmla="*/ 684 w 10000"/>
                <a:gd name="connsiteY49" fmla="*/ 6246 h 10000"/>
                <a:gd name="connsiteX50" fmla="*/ 1059 w 10000"/>
                <a:gd name="connsiteY50" fmla="*/ 7072 h 10000"/>
                <a:gd name="connsiteX0" fmla="*/ 6769 w 10000"/>
                <a:gd name="connsiteY0" fmla="*/ 9756 h 9859"/>
                <a:gd name="connsiteX1" fmla="*/ 6919 w 10000"/>
                <a:gd name="connsiteY1" fmla="*/ 9859 h 9859"/>
                <a:gd name="connsiteX2" fmla="*/ 7220 w 10000"/>
                <a:gd name="connsiteY2" fmla="*/ 9601 h 9859"/>
                <a:gd name="connsiteX3" fmla="*/ 7671 w 10000"/>
                <a:gd name="connsiteY3" fmla="*/ 9292 h 9859"/>
                <a:gd name="connsiteX4" fmla="*/ 8197 w 10000"/>
                <a:gd name="connsiteY4" fmla="*/ 9292 h 9859"/>
                <a:gd name="connsiteX5" fmla="*/ 8422 w 10000"/>
                <a:gd name="connsiteY5" fmla="*/ 9446 h 9859"/>
                <a:gd name="connsiteX6" fmla="*/ 8272 w 10000"/>
                <a:gd name="connsiteY6" fmla="*/ 9034 h 9859"/>
                <a:gd name="connsiteX7" fmla="*/ 7821 w 10000"/>
                <a:gd name="connsiteY7" fmla="*/ 8568 h 9859"/>
                <a:gd name="connsiteX8" fmla="*/ 7370 w 10000"/>
                <a:gd name="connsiteY8" fmla="*/ 8104 h 9859"/>
                <a:gd name="connsiteX9" fmla="*/ 6769 w 10000"/>
                <a:gd name="connsiteY9" fmla="*/ 7691 h 9859"/>
                <a:gd name="connsiteX10" fmla="*/ 7145 w 10000"/>
                <a:gd name="connsiteY10" fmla="*/ 7537 h 9859"/>
                <a:gd name="connsiteX11" fmla="*/ 7446 w 10000"/>
                <a:gd name="connsiteY11" fmla="*/ 6710 h 9859"/>
                <a:gd name="connsiteX12" fmla="*/ 7446 w 10000"/>
                <a:gd name="connsiteY12" fmla="*/ 6350 h 9859"/>
                <a:gd name="connsiteX13" fmla="*/ 7821 w 10000"/>
                <a:gd name="connsiteY13" fmla="*/ 6350 h 9859"/>
                <a:gd name="connsiteX14" fmla="*/ 8047 w 10000"/>
                <a:gd name="connsiteY14" fmla="*/ 5678 h 9859"/>
                <a:gd name="connsiteX15" fmla="*/ 8648 w 10000"/>
                <a:gd name="connsiteY15" fmla="*/ 5265 h 9859"/>
                <a:gd name="connsiteX16" fmla="*/ 8873 w 10000"/>
                <a:gd name="connsiteY16" fmla="*/ 4491 h 9859"/>
                <a:gd name="connsiteX17" fmla="*/ 8722 w 10000"/>
                <a:gd name="connsiteY17" fmla="*/ 4079 h 9859"/>
                <a:gd name="connsiteX18" fmla="*/ 9098 w 10000"/>
                <a:gd name="connsiteY18" fmla="*/ 3200 h 9859"/>
                <a:gd name="connsiteX19" fmla="*/ 9399 w 10000"/>
                <a:gd name="connsiteY19" fmla="*/ 2942 h 9859"/>
                <a:gd name="connsiteX20" fmla="*/ 10000 w 10000"/>
                <a:gd name="connsiteY20" fmla="*/ 2530 h 9859"/>
                <a:gd name="connsiteX21" fmla="*/ 9774 w 10000"/>
                <a:gd name="connsiteY21" fmla="*/ 2477 h 9859"/>
                <a:gd name="connsiteX22" fmla="*/ 9399 w 10000"/>
                <a:gd name="connsiteY22" fmla="*/ 2220 h 9859"/>
                <a:gd name="connsiteX23" fmla="*/ 9173 w 10000"/>
                <a:gd name="connsiteY23" fmla="*/ 1446 h 9859"/>
                <a:gd name="connsiteX24" fmla="*/ 9173 w 10000"/>
                <a:gd name="connsiteY24" fmla="*/ 1032 h 9859"/>
                <a:gd name="connsiteX25" fmla="*/ 9098 w 10000"/>
                <a:gd name="connsiteY25" fmla="*/ 516 h 9859"/>
                <a:gd name="connsiteX26" fmla="*/ 8873 w 10000"/>
                <a:gd name="connsiteY26" fmla="*/ 362 h 9859"/>
                <a:gd name="connsiteX27" fmla="*/ 8497 w 10000"/>
                <a:gd name="connsiteY27" fmla="*/ 155 h 9859"/>
                <a:gd name="connsiteX28" fmla="*/ 8272 w 10000"/>
                <a:gd name="connsiteY28" fmla="*/ 0 h 9859"/>
                <a:gd name="connsiteX29" fmla="*/ 7821 w 10000"/>
                <a:gd name="connsiteY29" fmla="*/ 206 h 9859"/>
                <a:gd name="connsiteX30" fmla="*/ 7370 w 10000"/>
                <a:gd name="connsiteY30" fmla="*/ 516 h 9859"/>
                <a:gd name="connsiteX31" fmla="*/ 6769 w 10000"/>
                <a:gd name="connsiteY31" fmla="*/ 516 h 9859"/>
                <a:gd name="connsiteX32" fmla="*/ 5717 w 10000"/>
                <a:gd name="connsiteY32" fmla="*/ 516 h 9859"/>
                <a:gd name="connsiteX33" fmla="*/ 5717 w 10000"/>
                <a:gd name="connsiteY33" fmla="*/ 465 h 9859"/>
                <a:gd name="connsiteX34" fmla="*/ 5643 w 10000"/>
                <a:gd name="connsiteY34" fmla="*/ 516 h 9859"/>
                <a:gd name="connsiteX35" fmla="*/ 1961 w 10000"/>
                <a:gd name="connsiteY35" fmla="*/ 516 h 9859"/>
                <a:gd name="connsiteX36" fmla="*/ 1961 w 10000"/>
                <a:gd name="connsiteY36" fmla="*/ 1600 h 9859"/>
                <a:gd name="connsiteX37" fmla="*/ 1285 w 10000"/>
                <a:gd name="connsiteY37" fmla="*/ 1600 h 9859"/>
                <a:gd name="connsiteX38" fmla="*/ 1285 w 10000"/>
                <a:gd name="connsiteY38" fmla="*/ 1807 h 9859"/>
                <a:gd name="connsiteX39" fmla="*/ 1285 w 10000"/>
                <a:gd name="connsiteY39" fmla="*/ 3664 h 9859"/>
                <a:gd name="connsiteX40" fmla="*/ 1135 w 10000"/>
                <a:gd name="connsiteY40" fmla="*/ 3767 h 9859"/>
                <a:gd name="connsiteX41" fmla="*/ 684 w 10000"/>
                <a:gd name="connsiteY41" fmla="*/ 3975 h 9859"/>
                <a:gd name="connsiteX42" fmla="*/ 609 w 10000"/>
                <a:gd name="connsiteY42" fmla="*/ 4233 h 9859"/>
                <a:gd name="connsiteX43" fmla="*/ 384 w 10000"/>
                <a:gd name="connsiteY43" fmla="*/ 4491 h 9859"/>
                <a:gd name="connsiteX44" fmla="*/ 234 w 10000"/>
                <a:gd name="connsiteY44" fmla="*/ 4904 h 9859"/>
                <a:gd name="connsiteX45" fmla="*/ 8 w 10000"/>
                <a:gd name="connsiteY45" fmla="*/ 5369 h 9859"/>
                <a:gd name="connsiteX46" fmla="*/ 384 w 10000"/>
                <a:gd name="connsiteY46" fmla="*/ 5420 h 9859"/>
                <a:gd name="connsiteX47" fmla="*/ 458 w 10000"/>
                <a:gd name="connsiteY47" fmla="*/ 5832 h 9859"/>
                <a:gd name="connsiteX48" fmla="*/ 684 w 10000"/>
                <a:gd name="connsiteY48" fmla="*/ 6246 h 9859"/>
                <a:gd name="connsiteX49" fmla="*/ 1059 w 10000"/>
                <a:gd name="connsiteY49" fmla="*/ 7072 h 9859"/>
                <a:gd name="connsiteX0" fmla="*/ 6919 w 10000"/>
                <a:gd name="connsiteY0" fmla="*/ 10000 h 10000"/>
                <a:gd name="connsiteX1" fmla="*/ 7220 w 10000"/>
                <a:gd name="connsiteY1" fmla="*/ 9738 h 10000"/>
                <a:gd name="connsiteX2" fmla="*/ 7671 w 10000"/>
                <a:gd name="connsiteY2" fmla="*/ 9425 h 10000"/>
                <a:gd name="connsiteX3" fmla="*/ 8197 w 10000"/>
                <a:gd name="connsiteY3" fmla="*/ 9425 h 10000"/>
                <a:gd name="connsiteX4" fmla="*/ 8422 w 10000"/>
                <a:gd name="connsiteY4" fmla="*/ 9581 h 10000"/>
                <a:gd name="connsiteX5" fmla="*/ 8272 w 10000"/>
                <a:gd name="connsiteY5" fmla="*/ 9163 h 10000"/>
                <a:gd name="connsiteX6" fmla="*/ 7821 w 10000"/>
                <a:gd name="connsiteY6" fmla="*/ 8691 h 10000"/>
                <a:gd name="connsiteX7" fmla="*/ 7370 w 10000"/>
                <a:gd name="connsiteY7" fmla="*/ 8220 h 10000"/>
                <a:gd name="connsiteX8" fmla="*/ 6769 w 10000"/>
                <a:gd name="connsiteY8" fmla="*/ 7801 h 10000"/>
                <a:gd name="connsiteX9" fmla="*/ 7145 w 10000"/>
                <a:gd name="connsiteY9" fmla="*/ 7645 h 10000"/>
                <a:gd name="connsiteX10" fmla="*/ 7446 w 10000"/>
                <a:gd name="connsiteY10" fmla="*/ 6806 h 10000"/>
                <a:gd name="connsiteX11" fmla="*/ 7446 w 10000"/>
                <a:gd name="connsiteY11" fmla="*/ 6441 h 10000"/>
                <a:gd name="connsiteX12" fmla="*/ 7821 w 10000"/>
                <a:gd name="connsiteY12" fmla="*/ 6441 h 10000"/>
                <a:gd name="connsiteX13" fmla="*/ 8047 w 10000"/>
                <a:gd name="connsiteY13" fmla="*/ 5759 h 10000"/>
                <a:gd name="connsiteX14" fmla="*/ 8648 w 10000"/>
                <a:gd name="connsiteY14" fmla="*/ 5340 h 10000"/>
                <a:gd name="connsiteX15" fmla="*/ 8873 w 10000"/>
                <a:gd name="connsiteY15" fmla="*/ 4555 h 10000"/>
                <a:gd name="connsiteX16" fmla="*/ 8722 w 10000"/>
                <a:gd name="connsiteY16" fmla="*/ 4137 h 10000"/>
                <a:gd name="connsiteX17" fmla="*/ 9098 w 10000"/>
                <a:gd name="connsiteY17" fmla="*/ 3246 h 10000"/>
                <a:gd name="connsiteX18" fmla="*/ 9399 w 10000"/>
                <a:gd name="connsiteY18" fmla="*/ 2984 h 10000"/>
                <a:gd name="connsiteX19" fmla="*/ 10000 w 10000"/>
                <a:gd name="connsiteY19" fmla="*/ 2566 h 10000"/>
                <a:gd name="connsiteX20" fmla="*/ 9774 w 10000"/>
                <a:gd name="connsiteY20" fmla="*/ 2512 h 10000"/>
                <a:gd name="connsiteX21" fmla="*/ 9399 w 10000"/>
                <a:gd name="connsiteY21" fmla="*/ 2252 h 10000"/>
                <a:gd name="connsiteX22" fmla="*/ 9173 w 10000"/>
                <a:gd name="connsiteY22" fmla="*/ 1467 h 10000"/>
                <a:gd name="connsiteX23" fmla="*/ 9173 w 10000"/>
                <a:gd name="connsiteY23" fmla="*/ 1047 h 10000"/>
                <a:gd name="connsiteX24" fmla="*/ 9098 w 10000"/>
                <a:gd name="connsiteY24" fmla="*/ 523 h 10000"/>
                <a:gd name="connsiteX25" fmla="*/ 8873 w 10000"/>
                <a:gd name="connsiteY25" fmla="*/ 367 h 10000"/>
                <a:gd name="connsiteX26" fmla="*/ 8497 w 10000"/>
                <a:gd name="connsiteY26" fmla="*/ 157 h 10000"/>
                <a:gd name="connsiteX27" fmla="*/ 8272 w 10000"/>
                <a:gd name="connsiteY27" fmla="*/ 0 h 10000"/>
                <a:gd name="connsiteX28" fmla="*/ 7821 w 10000"/>
                <a:gd name="connsiteY28" fmla="*/ 209 h 10000"/>
                <a:gd name="connsiteX29" fmla="*/ 7370 w 10000"/>
                <a:gd name="connsiteY29" fmla="*/ 523 h 10000"/>
                <a:gd name="connsiteX30" fmla="*/ 6769 w 10000"/>
                <a:gd name="connsiteY30" fmla="*/ 523 h 10000"/>
                <a:gd name="connsiteX31" fmla="*/ 5717 w 10000"/>
                <a:gd name="connsiteY31" fmla="*/ 523 h 10000"/>
                <a:gd name="connsiteX32" fmla="*/ 5717 w 10000"/>
                <a:gd name="connsiteY32" fmla="*/ 472 h 10000"/>
                <a:gd name="connsiteX33" fmla="*/ 5643 w 10000"/>
                <a:gd name="connsiteY33" fmla="*/ 523 h 10000"/>
                <a:gd name="connsiteX34" fmla="*/ 1961 w 10000"/>
                <a:gd name="connsiteY34" fmla="*/ 523 h 10000"/>
                <a:gd name="connsiteX35" fmla="*/ 1961 w 10000"/>
                <a:gd name="connsiteY35" fmla="*/ 1623 h 10000"/>
                <a:gd name="connsiteX36" fmla="*/ 1285 w 10000"/>
                <a:gd name="connsiteY36" fmla="*/ 1623 h 10000"/>
                <a:gd name="connsiteX37" fmla="*/ 1285 w 10000"/>
                <a:gd name="connsiteY37" fmla="*/ 1833 h 10000"/>
                <a:gd name="connsiteX38" fmla="*/ 1285 w 10000"/>
                <a:gd name="connsiteY38" fmla="*/ 3716 h 10000"/>
                <a:gd name="connsiteX39" fmla="*/ 1135 w 10000"/>
                <a:gd name="connsiteY39" fmla="*/ 3821 h 10000"/>
                <a:gd name="connsiteX40" fmla="*/ 684 w 10000"/>
                <a:gd name="connsiteY40" fmla="*/ 4032 h 10000"/>
                <a:gd name="connsiteX41" fmla="*/ 609 w 10000"/>
                <a:gd name="connsiteY41" fmla="*/ 4294 h 10000"/>
                <a:gd name="connsiteX42" fmla="*/ 384 w 10000"/>
                <a:gd name="connsiteY42" fmla="*/ 4555 h 10000"/>
                <a:gd name="connsiteX43" fmla="*/ 234 w 10000"/>
                <a:gd name="connsiteY43" fmla="*/ 4974 h 10000"/>
                <a:gd name="connsiteX44" fmla="*/ 8 w 10000"/>
                <a:gd name="connsiteY44" fmla="*/ 5446 h 10000"/>
                <a:gd name="connsiteX45" fmla="*/ 384 w 10000"/>
                <a:gd name="connsiteY45" fmla="*/ 5498 h 10000"/>
                <a:gd name="connsiteX46" fmla="*/ 458 w 10000"/>
                <a:gd name="connsiteY46" fmla="*/ 5915 h 10000"/>
                <a:gd name="connsiteX47" fmla="*/ 684 w 10000"/>
                <a:gd name="connsiteY47" fmla="*/ 6335 h 10000"/>
                <a:gd name="connsiteX48" fmla="*/ 1059 w 10000"/>
                <a:gd name="connsiteY48" fmla="*/ 7173 h 10000"/>
                <a:gd name="connsiteX0" fmla="*/ 7220 w 10000"/>
                <a:gd name="connsiteY0" fmla="*/ 9738 h 9738"/>
                <a:gd name="connsiteX1" fmla="*/ 7671 w 10000"/>
                <a:gd name="connsiteY1" fmla="*/ 9425 h 9738"/>
                <a:gd name="connsiteX2" fmla="*/ 8197 w 10000"/>
                <a:gd name="connsiteY2" fmla="*/ 9425 h 9738"/>
                <a:gd name="connsiteX3" fmla="*/ 8422 w 10000"/>
                <a:gd name="connsiteY3" fmla="*/ 9581 h 9738"/>
                <a:gd name="connsiteX4" fmla="*/ 8272 w 10000"/>
                <a:gd name="connsiteY4" fmla="*/ 9163 h 9738"/>
                <a:gd name="connsiteX5" fmla="*/ 7821 w 10000"/>
                <a:gd name="connsiteY5" fmla="*/ 8691 h 9738"/>
                <a:gd name="connsiteX6" fmla="*/ 7370 w 10000"/>
                <a:gd name="connsiteY6" fmla="*/ 8220 h 9738"/>
                <a:gd name="connsiteX7" fmla="*/ 6769 w 10000"/>
                <a:gd name="connsiteY7" fmla="*/ 7801 h 9738"/>
                <a:gd name="connsiteX8" fmla="*/ 7145 w 10000"/>
                <a:gd name="connsiteY8" fmla="*/ 7645 h 9738"/>
                <a:gd name="connsiteX9" fmla="*/ 7446 w 10000"/>
                <a:gd name="connsiteY9" fmla="*/ 6806 h 9738"/>
                <a:gd name="connsiteX10" fmla="*/ 7446 w 10000"/>
                <a:gd name="connsiteY10" fmla="*/ 6441 h 9738"/>
                <a:gd name="connsiteX11" fmla="*/ 7821 w 10000"/>
                <a:gd name="connsiteY11" fmla="*/ 6441 h 9738"/>
                <a:gd name="connsiteX12" fmla="*/ 8047 w 10000"/>
                <a:gd name="connsiteY12" fmla="*/ 5759 h 9738"/>
                <a:gd name="connsiteX13" fmla="*/ 8648 w 10000"/>
                <a:gd name="connsiteY13" fmla="*/ 5340 h 9738"/>
                <a:gd name="connsiteX14" fmla="*/ 8873 w 10000"/>
                <a:gd name="connsiteY14" fmla="*/ 4555 h 9738"/>
                <a:gd name="connsiteX15" fmla="*/ 8722 w 10000"/>
                <a:gd name="connsiteY15" fmla="*/ 4137 h 9738"/>
                <a:gd name="connsiteX16" fmla="*/ 9098 w 10000"/>
                <a:gd name="connsiteY16" fmla="*/ 3246 h 9738"/>
                <a:gd name="connsiteX17" fmla="*/ 9399 w 10000"/>
                <a:gd name="connsiteY17" fmla="*/ 2984 h 9738"/>
                <a:gd name="connsiteX18" fmla="*/ 10000 w 10000"/>
                <a:gd name="connsiteY18" fmla="*/ 2566 h 9738"/>
                <a:gd name="connsiteX19" fmla="*/ 9774 w 10000"/>
                <a:gd name="connsiteY19" fmla="*/ 2512 h 9738"/>
                <a:gd name="connsiteX20" fmla="*/ 9399 w 10000"/>
                <a:gd name="connsiteY20" fmla="*/ 2252 h 9738"/>
                <a:gd name="connsiteX21" fmla="*/ 9173 w 10000"/>
                <a:gd name="connsiteY21" fmla="*/ 1467 h 9738"/>
                <a:gd name="connsiteX22" fmla="*/ 9173 w 10000"/>
                <a:gd name="connsiteY22" fmla="*/ 1047 h 9738"/>
                <a:gd name="connsiteX23" fmla="*/ 9098 w 10000"/>
                <a:gd name="connsiteY23" fmla="*/ 523 h 9738"/>
                <a:gd name="connsiteX24" fmla="*/ 8873 w 10000"/>
                <a:gd name="connsiteY24" fmla="*/ 367 h 9738"/>
                <a:gd name="connsiteX25" fmla="*/ 8497 w 10000"/>
                <a:gd name="connsiteY25" fmla="*/ 157 h 9738"/>
                <a:gd name="connsiteX26" fmla="*/ 8272 w 10000"/>
                <a:gd name="connsiteY26" fmla="*/ 0 h 9738"/>
                <a:gd name="connsiteX27" fmla="*/ 7821 w 10000"/>
                <a:gd name="connsiteY27" fmla="*/ 209 h 9738"/>
                <a:gd name="connsiteX28" fmla="*/ 7370 w 10000"/>
                <a:gd name="connsiteY28" fmla="*/ 523 h 9738"/>
                <a:gd name="connsiteX29" fmla="*/ 6769 w 10000"/>
                <a:gd name="connsiteY29" fmla="*/ 523 h 9738"/>
                <a:gd name="connsiteX30" fmla="*/ 5717 w 10000"/>
                <a:gd name="connsiteY30" fmla="*/ 523 h 9738"/>
                <a:gd name="connsiteX31" fmla="*/ 5717 w 10000"/>
                <a:gd name="connsiteY31" fmla="*/ 472 h 9738"/>
                <a:gd name="connsiteX32" fmla="*/ 5643 w 10000"/>
                <a:gd name="connsiteY32" fmla="*/ 523 h 9738"/>
                <a:gd name="connsiteX33" fmla="*/ 1961 w 10000"/>
                <a:gd name="connsiteY33" fmla="*/ 523 h 9738"/>
                <a:gd name="connsiteX34" fmla="*/ 1961 w 10000"/>
                <a:gd name="connsiteY34" fmla="*/ 1623 h 9738"/>
                <a:gd name="connsiteX35" fmla="*/ 1285 w 10000"/>
                <a:gd name="connsiteY35" fmla="*/ 1623 h 9738"/>
                <a:gd name="connsiteX36" fmla="*/ 1285 w 10000"/>
                <a:gd name="connsiteY36" fmla="*/ 1833 h 9738"/>
                <a:gd name="connsiteX37" fmla="*/ 1285 w 10000"/>
                <a:gd name="connsiteY37" fmla="*/ 3716 h 9738"/>
                <a:gd name="connsiteX38" fmla="*/ 1135 w 10000"/>
                <a:gd name="connsiteY38" fmla="*/ 3821 h 9738"/>
                <a:gd name="connsiteX39" fmla="*/ 684 w 10000"/>
                <a:gd name="connsiteY39" fmla="*/ 4032 h 9738"/>
                <a:gd name="connsiteX40" fmla="*/ 609 w 10000"/>
                <a:gd name="connsiteY40" fmla="*/ 4294 h 9738"/>
                <a:gd name="connsiteX41" fmla="*/ 384 w 10000"/>
                <a:gd name="connsiteY41" fmla="*/ 4555 h 9738"/>
                <a:gd name="connsiteX42" fmla="*/ 234 w 10000"/>
                <a:gd name="connsiteY42" fmla="*/ 4974 h 9738"/>
                <a:gd name="connsiteX43" fmla="*/ 8 w 10000"/>
                <a:gd name="connsiteY43" fmla="*/ 5446 h 9738"/>
                <a:gd name="connsiteX44" fmla="*/ 384 w 10000"/>
                <a:gd name="connsiteY44" fmla="*/ 5498 h 9738"/>
                <a:gd name="connsiteX45" fmla="*/ 458 w 10000"/>
                <a:gd name="connsiteY45" fmla="*/ 5915 h 9738"/>
                <a:gd name="connsiteX46" fmla="*/ 684 w 10000"/>
                <a:gd name="connsiteY46" fmla="*/ 6335 h 9738"/>
                <a:gd name="connsiteX47" fmla="*/ 1059 w 10000"/>
                <a:gd name="connsiteY47" fmla="*/ 7173 h 9738"/>
                <a:gd name="connsiteX0" fmla="*/ 7671 w 10000"/>
                <a:gd name="connsiteY0" fmla="*/ 9679 h 9839"/>
                <a:gd name="connsiteX1" fmla="*/ 8197 w 10000"/>
                <a:gd name="connsiteY1" fmla="*/ 9679 h 9839"/>
                <a:gd name="connsiteX2" fmla="*/ 8422 w 10000"/>
                <a:gd name="connsiteY2" fmla="*/ 9839 h 9839"/>
                <a:gd name="connsiteX3" fmla="*/ 8272 w 10000"/>
                <a:gd name="connsiteY3" fmla="*/ 9410 h 9839"/>
                <a:gd name="connsiteX4" fmla="*/ 7821 w 10000"/>
                <a:gd name="connsiteY4" fmla="*/ 8925 h 9839"/>
                <a:gd name="connsiteX5" fmla="*/ 7370 w 10000"/>
                <a:gd name="connsiteY5" fmla="*/ 8441 h 9839"/>
                <a:gd name="connsiteX6" fmla="*/ 6769 w 10000"/>
                <a:gd name="connsiteY6" fmla="*/ 8011 h 9839"/>
                <a:gd name="connsiteX7" fmla="*/ 7145 w 10000"/>
                <a:gd name="connsiteY7" fmla="*/ 7851 h 9839"/>
                <a:gd name="connsiteX8" fmla="*/ 7446 w 10000"/>
                <a:gd name="connsiteY8" fmla="*/ 6989 h 9839"/>
                <a:gd name="connsiteX9" fmla="*/ 7446 w 10000"/>
                <a:gd name="connsiteY9" fmla="*/ 6614 h 9839"/>
                <a:gd name="connsiteX10" fmla="*/ 7821 w 10000"/>
                <a:gd name="connsiteY10" fmla="*/ 6614 h 9839"/>
                <a:gd name="connsiteX11" fmla="*/ 8047 w 10000"/>
                <a:gd name="connsiteY11" fmla="*/ 5914 h 9839"/>
                <a:gd name="connsiteX12" fmla="*/ 8648 w 10000"/>
                <a:gd name="connsiteY12" fmla="*/ 5484 h 9839"/>
                <a:gd name="connsiteX13" fmla="*/ 8873 w 10000"/>
                <a:gd name="connsiteY13" fmla="*/ 4678 h 9839"/>
                <a:gd name="connsiteX14" fmla="*/ 8722 w 10000"/>
                <a:gd name="connsiteY14" fmla="*/ 4248 h 9839"/>
                <a:gd name="connsiteX15" fmla="*/ 9098 w 10000"/>
                <a:gd name="connsiteY15" fmla="*/ 3333 h 9839"/>
                <a:gd name="connsiteX16" fmla="*/ 9399 w 10000"/>
                <a:gd name="connsiteY16" fmla="*/ 3064 h 9839"/>
                <a:gd name="connsiteX17" fmla="*/ 10000 w 10000"/>
                <a:gd name="connsiteY17" fmla="*/ 2635 h 9839"/>
                <a:gd name="connsiteX18" fmla="*/ 9774 w 10000"/>
                <a:gd name="connsiteY18" fmla="*/ 2580 h 9839"/>
                <a:gd name="connsiteX19" fmla="*/ 9399 w 10000"/>
                <a:gd name="connsiteY19" fmla="*/ 2313 h 9839"/>
                <a:gd name="connsiteX20" fmla="*/ 9173 w 10000"/>
                <a:gd name="connsiteY20" fmla="*/ 1506 h 9839"/>
                <a:gd name="connsiteX21" fmla="*/ 9173 w 10000"/>
                <a:gd name="connsiteY21" fmla="*/ 1075 h 9839"/>
                <a:gd name="connsiteX22" fmla="*/ 9098 w 10000"/>
                <a:gd name="connsiteY22" fmla="*/ 537 h 9839"/>
                <a:gd name="connsiteX23" fmla="*/ 8873 w 10000"/>
                <a:gd name="connsiteY23" fmla="*/ 377 h 9839"/>
                <a:gd name="connsiteX24" fmla="*/ 8497 w 10000"/>
                <a:gd name="connsiteY24" fmla="*/ 161 h 9839"/>
                <a:gd name="connsiteX25" fmla="*/ 8272 w 10000"/>
                <a:gd name="connsiteY25" fmla="*/ 0 h 9839"/>
                <a:gd name="connsiteX26" fmla="*/ 7821 w 10000"/>
                <a:gd name="connsiteY26" fmla="*/ 215 h 9839"/>
                <a:gd name="connsiteX27" fmla="*/ 7370 w 10000"/>
                <a:gd name="connsiteY27" fmla="*/ 537 h 9839"/>
                <a:gd name="connsiteX28" fmla="*/ 6769 w 10000"/>
                <a:gd name="connsiteY28" fmla="*/ 537 h 9839"/>
                <a:gd name="connsiteX29" fmla="*/ 5717 w 10000"/>
                <a:gd name="connsiteY29" fmla="*/ 537 h 9839"/>
                <a:gd name="connsiteX30" fmla="*/ 5717 w 10000"/>
                <a:gd name="connsiteY30" fmla="*/ 485 h 9839"/>
                <a:gd name="connsiteX31" fmla="*/ 5643 w 10000"/>
                <a:gd name="connsiteY31" fmla="*/ 537 h 9839"/>
                <a:gd name="connsiteX32" fmla="*/ 1961 w 10000"/>
                <a:gd name="connsiteY32" fmla="*/ 537 h 9839"/>
                <a:gd name="connsiteX33" fmla="*/ 1961 w 10000"/>
                <a:gd name="connsiteY33" fmla="*/ 1667 h 9839"/>
                <a:gd name="connsiteX34" fmla="*/ 1285 w 10000"/>
                <a:gd name="connsiteY34" fmla="*/ 1667 h 9839"/>
                <a:gd name="connsiteX35" fmla="*/ 1285 w 10000"/>
                <a:gd name="connsiteY35" fmla="*/ 1882 h 9839"/>
                <a:gd name="connsiteX36" fmla="*/ 1285 w 10000"/>
                <a:gd name="connsiteY36" fmla="*/ 3816 h 9839"/>
                <a:gd name="connsiteX37" fmla="*/ 1135 w 10000"/>
                <a:gd name="connsiteY37" fmla="*/ 3924 h 9839"/>
                <a:gd name="connsiteX38" fmla="*/ 684 w 10000"/>
                <a:gd name="connsiteY38" fmla="*/ 4140 h 9839"/>
                <a:gd name="connsiteX39" fmla="*/ 609 w 10000"/>
                <a:gd name="connsiteY39" fmla="*/ 4410 h 9839"/>
                <a:gd name="connsiteX40" fmla="*/ 384 w 10000"/>
                <a:gd name="connsiteY40" fmla="*/ 4678 h 9839"/>
                <a:gd name="connsiteX41" fmla="*/ 234 w 10000"/>
                <a:gd name="connsiteY41" fmla="*/ 5108 h 9839"/>
                <a:gd name="connsiteX42" fmla="*/ 8 w 10000"/>
                <a:gd name="connsiteY42" fmla="*/ 5593 h 9839"/>
                <a:gd name="connsiteX43" fmla="*/ 384 w 10000"/>
                <a:gd name="connsiteY43" fmla="*/ 5646 h 9839"/>
                <a:gd name="connsiteX44" fmla="*/ 458 w 10000"/>
                <a:gd name="connsiteY44" fmla="*/ 6074 h 9839"/>
                <a:gd name="connsiteX45" fmla="*/ 684 w 10000"/>
                <a:gd name="connsiteY45" fmla="*/ 6505 h 9839"/>
                <a:gd name="connsiteX46" fmla="*/ 1059 w 10000"/>
                <a:gd name="connsiteY46" fmla="*/ 7366 h 9839"/>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145 w 10000"/>
                <a:gd name="connsiteY6" fmla="*/ 7979 h 10000"/>
                <a:gd name="connsiteX7" fmla="*/ 7446 w 10000"/>
                <a:gd name="connsiteY7" fmla="*/ 7103 h 10000"/>
                <a:gd name="connsiteX8" fmla="*/ 7446 w 10000"/>
                <a:gd name="connsiteY8" fmla="*/ 6722 h 10000"/>
                <a:gd name="connsiteX9" fmla="*/ 7821 w 10000"/>
                <a:gd name="connsiteY9" fmla="*/ 6722 h 10000"/>
                <a:gd name="connsiteX10" fmla="*/ 8047 w 10000"/>
                <a:gd name="connsiteY10" fmla="*/ 6011 h 10000"/>
                <a:gd name="connsiteX11" fmla="*/ 8648 w 10000"/>
                <a:gd name="connsiteY11" fmla="*/ 5574 h 10000"/>
                <a:gd name="connsiteX12" fmla="*/ 8873 w 10000"/>
                <a:gd name="connsiteY12" fmla="*/ 4755 h 10000"/>
                <a:gd name="connsiteX13" fmla="*/ 8722 w 10000"/>
                <a:gd name="connsiteY13" fmla="*/ 4318 h 10000"/>
                <a:gd name="connsiteX14" fmla="*/ 9098 w 10000"/>
                <a:gd name="connsiteY14" fmla="*/ 3388 h 10000"/>
                <a:gd name="connsiteX15" fmla="*/ 9399 w 10000"/>
                <a:gd name="connsiteY15" fmla="*/ 3114 h 10000"/>
                <a:gd name="connsiteX16" fmla="*/ 10000 w 10000"/>
                <a:gd name="connsiteY16" fmla="*/ 2678 h 10000"/>
                <a:gd name="connsiteX17" fmla="*/ 9774 w 10000"/>
                <a:gd name="connsiteY17" fmla="*/ 2622 h 10000"/>
                <a:gd name="connsiteX18" fmla="*/ 9399 w 10000"/>
                <a:gd name="connsiteY18" fmla="*/ 2351 h 10000"/>
                <a:gd name="connsiteX19" fmla="*/ 9173 w 10000"/>
                <a:gd name="connsiteY19" fmla="*/ 1531 h 10000"/>
                <a:gd name="connsiteX20" fmla="*/ 9173 w 10000"/>
                <a:gd name="connsiteY20" fmla="*/ 1093 h 10000"/>
                <a:gd name="connsiteX21" fmla="*/ 9098 w 10000"/>
                <a:gd name="connsiteY21" fmla="*/ 546 h 10000"/>
                <a:gd name="connsiteX22" fmla="*/ 8873 w 10000"/>
                <a:gd name="connsiteY22" fmla="*/ 383 h 10000"/>
                <a:gd name="connsiteX23" fmla="*/ 8497 w 10000"/>
                <a:gd name="connsiteY23" fmla="*/ 164 h 10000"/>
                <a:gd name="connsiteX24" fmla="*/ 8272 w 10000"/>
                <a:gd name="connsiteY24" fmla="*/ 0 h 10000"/>
                <a:gd name="connsiteX25" fmla="*/ 7821 w 10000"/>
                <a:gd name="connsiteY25" fmla="*/ 219 h 10000"/>
                <a:gd name="connsiteX26" fmla="*/ 7370 w 10000"/>
                <a:gd name="connsiteY26" fmla="*/ 546 h 10000"/>
                <a:gd name="connsiteX27" fmla="*/ 6769 w 10000"/>
                <a:gd name="connsiteY27" fmla="*/ 546 h 10000"/>
                <a:gd name="connsiteX28" fmla="*/ 5717 w 10000"/>
                <a:gd name="connsiteY28" fmla="*/ 546 h 10000"/>
                <a:gd name="connsiteX29" fmla="*/ 5717 w 10000"/>
                <a:gd name="connsiteY29" fmla="*/ 493 h 10000"/>
                <a:gd name="connsiteX30" fmla="*/ 5643 w 10000"/>
                <a:gd name="connsiteY30" fmla="*/ 546 h 10000"/>
                <a:gd name="connsiteX31" fmla="*/ 1961 w 10000"/>
                <a:gd name="connsiteY31" fmla="*/ 546 h 10000"/>
                <a:gd name="connsiteX32" fmla="*/ 1961 w 10000"/>
                <a:gd name="connsiteY32" fmla="*/ 1694 h 10000"/>
                <a:gd name="connsiteX33" fmla="*/ 1285 w 10000"/>
                <a:gd name="connsiteY33" fmla="*/ 1694 h 10000"/>
                <a:gd name="connsiteX34" fmla="*/ 1285 w 10000"/>
                <a:gd name="connsiteY34" fmla="*/ 1913 h 10000"/>
                <a:gd name="connsiteX35" fmla="*/ 1285 w 10000"/>
                <a:gd name="connsiteY35" fmla="*/ 3878 h 10000"/>
                <a:gd name="connsiteX36" fmla="*/ 1135 w 10000"/>
                <a:gd name="connsiteY36" fmla="*/ 3988 h 10000"/>
                <a:gd name="connsiteX37" fmla="*/ 684 w 10000"/>
                <a:gd name="connsiteY37" fmla="*/ 4208 h 10000"/>
                <a:gd name="connsiteX38" fmla="*/ 609 w 10000"/>
                <a:gd name="connsiteY38" fmla="*/ 4482 h 10000"/>
                <a:gd name="connsiteX39" fmla="*/ 384 w 10000"/>
                <a:gd name="connsiteY39" fmla="*/ 4755 h 10000"/>
                <a:gd name="connsiteX40" fmla="*/ 234 w 10000"/>
                <a:gd name="connsiteY40" fmla="*/ 5192 h 10000"/>
                <a:gd name="connsiteX41" fmla="*/ 8 w 10000"/>
                <a:gd name="connsiteY41" fmla="*/ 5685 h 10000"/>
                <a:gd name="connsiteX42" fmla="*/ 384 w 10000"/>
                <a:gd name="connsiteY42" fmla="*/ 5738 h 10000"/>
                <a:gd name="connsiteX43" fmla="*/ 458 w 10000"/>
                <a:gd name="connsiteY43" fmla="*/ 6173 h 10000"/>
                <a:gd name="connsiteX44" fmla="*/ 684 w 10000"/>
                <a:gd name="connsiteY44" fmla="*/ 6611 h 10000"/>
                <a:gd name="connsiteX45" fmla="*/ 1059 w 10000"/>
                <a:gd name="connsiteY45"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446 w 10000"/>
                <a:gd name="connsiteY6" fmla="*/ 7103 h 10000"/>
                <a:gd name="connsiteX7" fmla="*/ 7446 w 10000"/>
                <a:gd name="connsiteY7" fmla="*/ 6722 h 10000"/>
                <a:gd name="connsiteX8" fmla="*/ 7821 w 10000"/>
                <a:gd name="connsiteY8" fmla="*/ 6722 h 10000"/>
                <a:gd name="connsiteX9" fmla="*/ 8047 w 10000"/>
                <a:gd name="connsiteY9" fmla="*/ 6011 h 10000"/>
                <a:gd name="connsiteX10" fmla="*/ 8648 w 10000"/>
                <a:gd name="connsiteY10" fmla="*/ 5574 h 10000"/>
                <a:gd name="connsiteX11" fmla="*/ 8873 w 10000"/>
                <a:gd name="connsiteY11" fmla="*/ 4755 h 10000"/>
                <a:gd name="connsiteX12" fmla="*/ 8722 w 10000"/>
                <a:gd name="connsiteY12" fmla="*/ 4318 h 10000"/>
                <a:gd name="connsiteX13" fmla="*/ 9098 w 10000"/>
                <a:gd name="connsiteY13" fmla="*/ 3388 h 10000"/>
                <a:gd name="connsiteX14" fmla="*/ 9399 w 10000"/>
                <a:gd name="connsiteY14" fmla="*/ 3114 h 10000"/>
                <a:gd name="connsiteX15" fmla="*/ 10000 w 10000"/>
                <a:gd name="connsiteY15" fmla="*/ 2678 h 10000"/>
                <a:gd name="connsiteX16" fmla="*/ 9774 w 10000"/>
                <a:gd name="connsiteY16" fmla="*/ 2622 h 10000"/>
                <a:gd name="connsiteX17" fmla="*/ 9399 w 10000"/>
                <a:gd name="connsiteY17" fmla="*/ 2351 h 10000"/>
                <a:gd name="connsiteX18" fmla="*/ 9173 w 10000"/>
                <a:gd name="connsiteY18" fmla="*/ 1531 h 10000"/>
                <a:gd name="connsiteX19" fmla="*/ 9173 w 10000"/>
                <a:gd name="connsiteY19" fmla="*/ 1093 h 10000"/>
                <a:gd name="connsiteX20" fmla="*/ 9098 w 10000"/>
                <a:gd name="connsiteY20" fmla="*/ 546 h 10000"/>
                <a:gd name="connsiteX21" fmla="*/ 8873 w 10000"/>
                <a:gd name="connsiteY21" fmla="*/ 383 h 10000"/>
                <a:gd name="connsiteX22" fmla="*/ 8497 w 10000"/>
                <a:gd name="connsiteY22" fmla="*/ 164 h 10000"/>
                <a:gd name="connsiteX23" fmla="*/ 8272 w 10000"/>
                <a:gd name="connsiteY23" fmla="*/ 0 h 10000"/>
                <a:gd name="connsiteX24" fmla="*/ 7821 w 10000"/>
                <a:gd name="connsiteY24" fmla="*/ 219 h 10000"/>
                <a:gd name="connsiteX25" fmla="*/ 7370 w 10000"/>
                <a:gd name="connsiteY25" fmla="*/ 546 h 10000"/>
                <a:gd name="connsiteX26" fmla="*/ 6769 w 10000"/>
                <a:gd name="connsiteY26" fmla="*/ 546 h 10000"/>
                <a:gd name="connsiteX27" fmla="*/ 5717 w 10000"/>
                <a:gd name="connsiteY27" fmla="*/ 546 h 10000"/>
                <a:gd name="connsiteX28" fmla="*/ 5717 w 10000"/>
                <a:gd name="connsiteY28" fmla="*/ 493 h 10000"/>
                <a:gd name="connsiteX29" fmla="*/ 5643 w 10000"/>
                <a:gd name="connsiteY29" fmla="*/ 546 h 10000"/>
                <a:gd name="connsiteX30" fmla="*/ 1961 w 10000"/>
                <a:gd name="connsiteY30" fmla="*/ 546 h 10000"/>
                <a:gd name="connsiteX31" fmla="*/ 1961 w 10000"/>
                <a:gd name="connsiteY31" fmla="*/ 1694 h 10000"/>
                <a:gd name="connsiteX32" fmla="*/ 1285 w 10000"/>
                <a:gd name="connsiteY32" fmla="*/ 1694 h 10000"/>
                <a:gd name="connsiteX33" fmla="*/ 1285 w 10000"/>
                <a:gd name="connsiteY33" fmla="*/ 1913 h 10000"/>
                <a:gd name="connsiteX34" fmla="*/ 1285 w 10000"/>
                <a:gd name="connsiteY34" fmla="*/ 3878 h 10000"/>
                <a:gd name="connsiteX35" fmla="*/ 1135 w 10000"/>
                <a:gd name="connsiteY35" fmla="*/ 3988 h 10000"/>
                <a:gd name="connsiteX36" fmla="*/ 684 w 10000"/>
                <a:gd name="connsiteY36" fmla="*/ 4208 h 10000"/>
                <a:gd name="connsiteX37" fmla="*/ 609 w 10000"/>
                <a:gd name="connsiteY37" fmla="*/ 4482 h 10000"/>
                <a:gd name="connsiteX38" fmla="*/ 384 w 10000"/>
                <a:gd name="connsiteY38" fmla="*/ 4755 h 10000"/>
                <a:gd name="connsiteX39" fmla="*/ 234 w 10000"/>
                <a:gd name="connsiteY39" fmla="*/ 5192 h 10000"/>
                <a:gd name="connsiteX40" fmla="*/ 8 w 10000"/>
                <a:gd name="connsiteY40" fmla="*/ 5685 h 10000"/>
                <a:gd name="connsiteX41" fmla="*/ 384 w 10000"/>
                <a:gd name="connsiteY41" fmla="*/ 5738 h 10000"/>
                <a:gd name="connsiteX42" fmla="*/ 458 w 10000"/>
                <a:gd name="connsiteY42" fmla="*/ 6173 h 10000"/>
                <a:gd name="connsiteX43" fmla="*/ 684 w 10000"/>
                <a:gd name="connsiteY43" fmla="*/ 6611 h 10000"/>
                <a:gd name="connsiteX44" fmla="*/ 1059 w 10000"/>
                <a:gd name="connsiteY44"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7446 w 10000"/>
                <a:gd name="connsiteY5" fmla="*/ 7103 h 10000"/>
                <a:gd name="connsiteX6" fmla="*/ 7446 w 10000"/>
                <a:gd name="connsiteY6" fmla="*/ 6722 h 10000"/>
                <a:gd name="connsiteX7" fmla="*/ 7821 w 10000"/>
                <a:gd name="connsiteY7" fmla="*/ 6722 h 10000"/>
                <a:gd name="connsiteX8" fmla="*/ 8047 w 10000"/>
                <a:gd name="connsiteY8" fmla="*/ 6011 h 10000"/>
                <a:gd name="connsiteX9" fmla="*/ 8648 w 10000"/>
                <a:gd name="connsiteY9" fmla="*/ 5574 h 10000"/>
                <a:gd name="connsiteX10" fmla="*/ 8873 w 10000"/>
                <a:gd name="connsiteY10" fmla="*/ 4755 h 10000"/>
                <a:gd name="connsiteX11" fmla="*/ 8722 w 10000"/>
                <a:gd name="connsiteY11" fmla="*/ 4318 h 10000"/>
                <a:gd name="connsiteX12" fmla="*/ 9098 w 10000"/>
                <a:gd name="connsiteY12" fmla="*/ 3388 h 10000"/>
                <a:gd name="connsiteX13" fmla="*/ 9399 w 10000"/>
                <a:gd name="connsiteY13" fmla="*/ 3114 h 10000"/>
                <a:gd name="connsiteX14" fmla="*/ 10000 w 10000"/>
                <a:gd name="connsiteY14" fmla="*/ 2678 h 10000"/>
                <a:gd name="connsiteX15" fmla="*/ 9774 w 10000"/>
                <a:gd name="connsiteY15" fmla="*/ 2622 h 10000"/>
                <a:gd name="connsiteX16" fmla="*/ 9399 w 10000"/>
                <a:gd name="connsiteY16" fmla="*/ 2351 h 10000"/>
                <a:gd name="connsiteX17" fmla="*/ 9173 w 10000"/>
                <a:gd name="connsiteY17" fmla="*/ 1531 h 10000"/>
                <a:gd name="connsiteX18" fmla="*/ 9173 w 10000"/>
                <a:gd name="connsiteY18" fmla="*/ 1093 h 10000"/>
                <a:gd name="connsiteX19" fmla="*/ 9098 w 10000"/>
                <a:gd name="connsiteY19" fmla="*/ 546 h 10000"/>
                <a:gd name="connsiteX20" fmla="*/ 8873 w 10000"/>
                <a:gd name="connsiteY20" fmla="*/ 383 h 10000"/>
                <a:gd name="connsiteX21" fmla="*/ 8497 w 10000"/>
                <a:gd name="connsiteY21" fmla="*/ 164 h 10000"/>
                <a:gd name="connsiteX22" fmla="*/ 8272 w 10000"/>
                <a:gd name="connsiteY22" fmla="*/ 0 h 10000"/>
                <a:gd name="connsiteX23" fmla="*/ 7821 w 10000"/>
                <a:gd name="connsiteY23" fmla="*/ 219 h 10000"/>
                <a:gd name="connsiteX24" fmla="*/ 7370 w 10000"/>
                <a:gd name="connsiteY24" fmla="*/ 546 h 10000"/>
                <a:gd name="connsiteX25" fmla="*/ 6769 w 10000"/>
                <a:gd name="connsiteY25" fmla="*/ 546 h 10000"/>
                <a:gd name="connsiteX26" fmla="*/ 5717 w 10000"/>
                <a:gd name="connsiteY26" fmla="*/ 546 h 10000"/>
                <a:gd name="connsiteX27" fmla="*/ 5717 w 10000"/>
                <a:gd name="connsiteY27" fmla="*/ 493 h 10000"/>
                <a:gd name="connsiteX28" fmla="*/ 5643 w 10000"/>
                <a:gd name="connsiteY28" fmla="*/ 546 h 10000"/>
                <a:gd name="connsiteX29" fmla="*/ 1961 w 10000"/>
                <a:gd name="connsiteY29" fmla="*/ 546 h 10000"/>
                <a:gd name="connsiteX30" fmla="*/ 1961 w 10000"/>
                <a:gd name="connsiteY30" fmla="*/ 1694 h 10000"/>
                <a:gd name="connsiteX31" fmla="*/ 1285 w 10000"/>
                <a:gd name="connsiteY31" fmla="*/ 1694 h 10000"/>
                <a:gd name="connsiteX32" fmla="*/ 1285 w 10000"/>
                <a:gd name="connsiteY32" fmla="*/ 1913 h 10000"/>
                <a:gd name="connsiteX33" fmla="*/ 1285 w 10000"/>
                <a:gd name="connsiteY33" fmla="*/ 3878 h 10000"/>
                <a:gd name="connsiteX34" fmla="*/ 1135 w 10000"/>
                <a:gd name="connsiteY34" fmla="*/ 3988 h 10000"/>
                <a:gd name="connsiteX35" fmla="*/ 684 w 10000"/>
                <a:gd name="connsiteY35" fmla="*/ 4208 h 10000"/>
                <a:gd name="connsiteX36" fmla="*/ 609 w 10000"/>
                <a:gd name="connsiteY36" fmla="*/ 4482 h 10000"/>
                <a:gd name="connsiteX37" fmla="*/ 384 w 10000"/>
                <a:gd name="connsiteY37" fmla="*/ 4755 h 10000"/>
                <a:gd name="connsiteX38" fmla="*/ 234 w 10000"/>
                <a:gd name="connsiteY38" fmla="*/ 5192 h 10000"/>
                <a:gd name="connsiteX39" fmla="*/ 8 w 10000"/>
                <a:gd name="connsiteY39" fmla="*/ 5685 h 10000"/>
                <a:gd name="connsiteX40" fmla="*/ 384 w 10000"/>
                <a:gd name="connsiteY40" fmla="*/ 5738 h 10000"/>
                <a:gd name="connsiteX41" fmla="*/ 458 w 10000"/>
                <a:gd name="connsiteY41" fmla="*/ 6173 h 10000"/>
                <a:gd name="connsiteX42" fmla="*/ 684 w 10000"/>
                <a:gd name="connsiteY42" fmla="*/ 6611 h 10000"/>
                <a:gd name="connsiteX43" fmla="*/ 1059 w 10000"/>
                <a:gd name="connsiteY43"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446 w 10000"/>
                <a:gd name="connsiteY4" fmla="*/ 7103 h 10000"/>
                <a:gd name="connsiteX5" fmla="*/ 7446 w 10000"/>
                <a:gd name="connsiteY5" fmla="*/ 6722 h 10000"/>
                <a:gd name="connsiteX6" fmla="*/ 7821 w 10000"/>
                <a:gd name="connsiteY6" fmla="*/ 6722 h 10000"/>
                <a:gd name="connsiteX7" fmla="*/ 8047 w 10000"/>
                <a:gd name="connsiteY7" fmla="*/ 6011 h 10000"/>
                <a:gd name="connsiteX8" fmla="*/ 8648 w 10000"/>
                <a:gd name="connsiteY8" fmla="*/ 5574 h 10000"/>
                <a:gd name="connsiteX9" fmla="*/ 8873 w 10000"/>
                <a:gd name="connsiteY9" fmla="*/ 4755 h 10000"/>
                <a:gd name="connsiteX10" fmla="*/ 8722 w 10000"/>
                <a:gd name="connsiteY10" fmla="*/ 4318 h 10000"/>
                <a:gd name="connsiteX11" fmla="*/ 9098 w 10000"/>
                <a:gd name="connsiteY11" fmla="*/ 3388 h 10000"/>
                <a:gd name="connsiteX12" fmla="*/ 9399 w 10000"/>
                <a:gd name="connsiteY12" fmla="*/ 3114 h 10000"/>
                <a:gd name="connsiteX13" fmla="*/ 10000 w 10000"/>
                <a:gd name="connsiteY13" fmla="*/ 2678 h 10000"/>
                <a:gd name="connsiteX14" fmla="*/ 9774 w 10000"/>
                <a:gd name="connsiteY14" fmla="*/ 2622 h 10000"/>
                <a:gd name="connsiteX15" fmla="*/ 9399 w 10000"/>
                <a:gd name="connsiteY15" fmla="*/ 2351 h 10000"/>
                <a:gd name="connsiteX16" fmla="*/ 9173 w 10000"/>
                <a:gd name="connsiteY16" fmla="*/ 1531 h 10000"/>
                <a:gd name="connsiteX17" fmla="*/ 9173 w 10000"/>
                <a:gd name="connsiteY17" fmla="*/ 1093 h 10000"/>
                <a:gd name="connsiteX18" fmla="*/ 9098 w 10000"/>
                <a:gd name="connsiteY18" fmla="*/ 546 h 10000"/>
                <a:gd name="connsiteX19" fmla="*/ 8873 w 10000"/>
                <a:gd name="connsiteY19" fmla="*/ 383 h 10000"/>
                <a:gd name="connsiteX20" fmla="*/ 8497 w 10000"/>
                <a:gd name="connsiteY20" fmla="*/ 164 h 10000"/>
                <a:gd name="connsiteX21" fmla="*/ 8272 w 10000"/>
                <a:gd name="connsiteY21" fmla="*/ 0 h 10000"/>
                <a:gd name="connsiteX22" fmla="*/ 7821 w 10000"/>
                <a:gd name="connsiteY22" fmla="*/ 219 h 10000"/>
                <a:gd name="connsiteX23" fmla="*/ 7370 w 10000"/>
                <a:gd name="connsiteY23" fmla="*/ 546 h 10000"/>
                <a:gd name="connsiteX24" fmla="*/ 6769 w 10000"/>
                <a:gd name="connsiteY24" fmla="*/ 546 h 10000"/>
                <a:gd name="connsiteX25" fmla="*/ 5717 w 10000"/>
                <a:gd name="connsiteY25" fmla="*/ 546 h 10000"/>
                <a:gd name="connsiteX26" fmla="*/ 5717 w 10000"/>
                <a:gd name="connsiteY26" fmla="*/ 493 h 10000"/>
                <a:gd name="connsiteX27" fmla="*/ 5643 w 10000"/>
                <a:gd name="connsiteY27" fmla="*/ 546 h 10000"/>
                <a:gd name="connsiteX28" fmla="*/ 1961 w 10000"/>
                <a:gd name="connsiteY28" fmla="*/ 546 h 10000"/>
                <a:gd name="connsiteX29" fmla="*/ 1961 w 10000"/>
                <a:gd name="connsiteY29" fmla="*/ 1694 h 10000"/>
                <a:gd name="connsiteX30" fmla="*/ 1285 w 10000"/>
                <a:gd name="connsiteY30" fmla="*/ 1694 h 10000"/>
                <a:gd name="connsiteX31" fmla="*/ 1285 w 10000"/>
                <a:gd name="connsiteY31" fmla="*/ 1913 h 10000"/>
                <a:gd name="connsiteX32" fmla="*/ 1285 w 10000"/>
                <a:gd name="connsiteY32" fmla="*/ 3878 h 10000"/>
                <a:gd name="connsiteX33" fmla="*/ 1135 w 10000"/>
                <a:gd name="connsiteY33" fmla="*/ 3988 h 10000"/>
                <a:gd name="connsiteX34" fmla="*/ 684 w 10000"/>
                <a:gd name="connsiteY34" fmla="*/ 4208 h 10000"/>
                <a:gd name="connsiteX35" fmla="*/ 609 w 10000"/>
                <a:gd name="connsiteY35" fmla="*/ 4482 h 10000"/>
                <a:gd name="connsiteX36" fmla="*/ 384 w 10000"/>
                <a:gd name="connsiteY36" fmla="*/ 4755 h 10000"/>
                <a:gd name="connsiteX37" fmla="*/ 234 w 10000"/>
                <a:gd name="connsiteY37" fmla="*/ 5192 h 10000"/>
                <a:gd name="connsiteX38" fmla="*/ 8 w 10000"/>
                <a:gd name="connsiteY38" fmla="*/ 5685 h 10000"/>
                <a:gd name="connsiteX39" fmla="*/ 384 w 10000"/>
                <a:gd name="connsiteY39" fmla="*/ 5738 h 10000"/>
                <a:gd name="connsiteX40" fmla="*/ 458 w 10000"/>
                <a:gd name="connsiteY40" fmla="*/ 6173 h 10000"/>
                <a:gd name="connsiteX41" fmla="*/ 684 w 10000"/>
                <a:gd name="connsiteY41" fmla="*/ 6611 h 10000"/>
                <a:gd name="connsiteX42" fmla="*/ 1059 w 10000"/>
                <a:gd name="connsiteY42" fmla="*/ 7487 h 10000"/>
                <a:gd name="connsiteX0" fmla="*/ 8197 w 10000"/>
                <a:gd name="connsiteY0" fmla="*/ 9837 h 10000"/>
                <a:gd name="connsiteX1" fmla="*/ 8422 w 10000"/>
                <a:gd name="connsiteY1" fmla="*/ 10000 h 10000"/>
                <a:gd name="connsiteX2" fmla="*/ 8272 w 10000"/>
                <a:gd name="connsiteY2" fmla="*/ 9564 h 10000"/>
                <a:gd name="connsiteX3" fmla="*/ 7446 w 10000"/>
                <a:gd name="connsiteY3" fmla="*/ 7103 h 10000"/>
                <a:gd name="connsiteX4" fmla="*/ 7446 w 10000"/>
                <a:gd name="connsiteY4" fmla="*/ 6722 h 10000"/>
                <a:gd name="connsiteX5" fmla="*/ 7821 w 10000"/>
                <a:gd name="connsiteY5" fmla="*/ 6722 h 10000"/>
                <a:gd name="connsiteX6" fmla="*/ 8047 w 10000"/>
                <a:gd name="connsiteY6" fmla="*/ 6011 h 10000"/>
                <a:gd name="connsiteX7" fmla="*/ 8648 w 10000"/>
                <a:gd name="connsiteY7" fmla="*/ 5574 h 10000"/>
                <a:gd name="connsiteX8" fmla="*/ 8873 w 10000"/>
                <a:gd name="connsiteY8" fmla="*/ 4755 h 10000"/>
                <a:gd name="connsiteX9" fmla="*/ 8722 w 10000"/>
                <a:gd name="connsiteY9" fmla="*/ 4318 h 10000"/>
                <a:gd name="connsiteX10" fmla="*/ 9098 w 10000"/>
                <a:gd name="connsiteY10" fmla="*/ 3388 h 10000"/>
                <a:gd name="connsiteX11" fmla="*/ 9399 w 10000"/>
                <a:gd name="connsiteY11" fmla="*/ 3114 h 10000"/>
                <a:gd name="connsiteX12" fmla="*/ 10000 w 10000"/>
                <a:gd name="connsiteY12" fmla="*/ 2678 h 10000"/>
                <a:gd name="connsiteX13" fmla="*/ 9774 w 10000"/>
                <a:gd name="connsiteY13" fmla="*/ 2622 h 10000"/>
                <a:gd name="connsiteX14" fmla="*/ 9399 w 10000"/>
                <a:gd name="connsiteY14" fmla="*/ 2351 h 10000"/>
                <a:gd name="connsiteX15" fmla="*/ 9173 w 10000"/>
                <a:gd name="connsiteY15" fmla="*/ 1531 h 10000"/>
                <a:gd name="connsiteX16" fmla="*/ 9173 w 10000"/>
                <a:gd name="connsiteY16" fmla="*/ 1093 h 10000"/>
                <a:gd name="connsiteX17" fmla="*/ 9098 w 10000"/>
                <a:gd name="connsiteY17" fmla="*/ 546 h 10000"/>
                <a:gd name="connsiteX18" fmla="*/ 8873 w 10000"/>
                <a:gd name="connsiteY18" fmla="*/ 383 h 10000"/>
                <a:gd name="connsiteX19" fmla="*/ 8497 w 10000"/>
                <a:gd name="connsiteY19" fmla="*/ 164 h 10000"/>
                <a:gd name="connsiteX20" fmla="*/ 8272 w 10000"/>
                <a:gd name="connsiteY20" fmla="*/ 0 h 10000"/>
                <a:gd name="connsiteX21" fmla="*/ 7821 w 10000"/>
                <a:gd name="connsiteY21" fmla="*/ 219 h 10000"/>
                <a:gd name="connsiteX22" fmla="*/ 7370 w 10000"/>
                <a:gd name="connsiteY22" fmla="*/ 546 h 10000"/>
                <a:gd name="connsiteX23" fmla="*/ 6769 w 10000"/>
                <a:gd name="connsiteY23" fmla="*/ 546 h 10000"/>
                <a:gd name="connsiteX24" fmla="*/ 5717 w 10000"/>
                <a:gd name="connsiteY24" fmla="*/ 546 h 10000"/>
                <a:gd name="connsiteX25" fmla="*/ 5717 w 10000"/>
                <a:gd name="connsiteY25" fmla="*/ 493 h 10000"/>
                <a:gd name="connsiteX26" fmla="*/ 5643 w 10000"/>
                <a:gd name="connsiteY26" fmla="*/ 546 h 10000"/>
                <a:gd name="connsiteX27" fmla="*/ 1961 w 10000"/>
                <a:gd name="connsiteY27" fmla="*/ 546 h 10000"/>
                <a:gd name="connsiteX28" fmla="*/ 1961 w 10000"/>
                <a:gd name="connsiteY28" fmla="*/ 1694 h 10000"/>
                <a:gd name="connsiteX29" fmla="*/ 1285 w 10000"/>
                <a:gd name="connsiteY29" fmla="*/ 1694 h 10000"/>
                <a:gd name="connsiteX30" fmla="*/ 1285 w 10000"/>
                <a:gd name="connsiteY30" fmla="*/ 1913 h 10000"/>
                <a:gd name="connsiteX31" fmla="*/ 1285 w 10000"/>
                <a:gd name="connsiteY31" fmla="*/ 3878 h 10000"/>
                <a:gd name="connsiteX32" fmla="*/ 1135 w 10000"/>
                <a:gd name="connsiteY32" fmla="*/ 3988 h 10000"/>
                <a:gd name="connsiteX33" fmla="*/ 684 w 10000"/>
                <a:gd name="connsiteY33" fmla="*/ 4208 h 10000"/>
                <a:gd name="connsiteX34" fmla="*/ 609 w 10000"/>
                <a:gd name="connsiteY34" fmla="*/ 4482 h 10000"/>
                <a:gd name="connsiteX35" fmla="*/ 384 w 10000"/>
                <a:gd name="connsiteY35" fmla="*/ 4755 h 10000"/>
                <a:gd name="connsiteX36" fmla="*/ 234 w 10000"/>
                <a:gd name="connsiteY36" fmla="*/ 5192 h 10000"/>
                <a:gd name="connsiteX37" fmla="*/ 8 w 10000"/>
                <a:gd name="connsiteY37" fmla="*/ 5685 h 10000"/>
                <a:gd name="connsiteX38" fmla="*/ 384 w 10000"/>
                <a:gd name="connsiteY38" fmla="*/ 5738 h 10000"/>
                <a:gd name="connsiteX39" fmla="*/ 458 w 10000"/>
                <a:gd name="connsiteY39" fmla="*/ 6173 h 10000"/>
                <a:gd name="connsiteX40" fmla="*/ 684 w 10000"/>
                <a:gd name="connsiteY40" fmla="*/ 6611 h 10000"/>
                <a:gd name="connsiteX41" fmla="*/ 1059 w 10000"/>
                <a:gd name="connsiteY41" fmla="*/ 7487 h 10000"/>
                <a:gd name="connsiteX0" fmla="*/ 8197 w 10000"/>
                <a:gd name="connsiteY0" fmla="*/ 9837 h 10000"/>
                <a:gd name="connsiteX1" fmla="*/ 8422 w 10000"/>
                <a:gd name="connsiteY1" fmla="*/ 10000 h 10000"/>
                <a:gd name="connsiteX2" fmla="*/ 7446 w 10000"/>
                <a:gd name="connsiteY2" fmla="*/ 7103 h 10000"/>
                <a:gd name="connsiteX3" fmla="*/ 7446 w 10000"/>
                <a:gd name="connsiteY3" fmla="*/ 6722 h 10000"/>
                <a:gd name="connsiteX4" fmla="*/ 7821 w 10000"/>
                <a:gd name="connsiteY4" fmla="*/ 6722 h 10000"/>
                <a:gd name="connsiteX5" fmla="*/ 8047 w 10000"/>
                <a:gd name="connsiteY5" fmla="*/ 6011 h 10000"/>
                <a:gd name="connsiteX6" fmla="*/ 8648 w 10000"/>
                <a:gd name="connsiteY6" fmla="*/ 5574 h 10000"/>
                <a:gd name="connsiteX7" fmla="*/ 8873 w 10000"/>
                <a:gd name="connsiteY7" fmla="*/ 4755 h 10000"/>
                <a:gd name="connsiteX8" fmla="*/ 8722 w 10000"/>
                <a:gd name="connsiteY8" fmla="*/ 4318 h 10000"/>
                <a:gd name="connsiteX9" fmla="*/ 9098 w 10000"/>
                <a:gd name="connsiteY9" fmla="*/ 3388 h 10000"/>
                <a:gd name="connsiteX10" fmla="*/ 9399 w 10000"/>
                <a:gd name="connsiteY10" fmla="*/ 3114 h 10000"/>
                <a:gd name="connsiteX11" fmla="*/ 10000 w 10000"/>
                <a:gd name="connsiteY11" fmla="*/ 2678 h 10000"/>
                <a:gd name="connsiteX12" fmla="*/ 9774 w 10000"/>
                <a:gd name="connsiteY12" fmla="*/ 2622 h 10000"/>
                <a:gd name="connsiteX13" fmla="*/ 9399 w 10000"/>
                <a:gd name="connsiteY13" fmla="*/ 2351 h 10000"/>
                <a:gd name="connsiteX14" fmla="*/ 9173 w 10000"/>
                <a:gd name="connsiteY14" fmla="*/ 1531 h 10000"/>
                <a:gd name="connsiteX15" fmla="*/ 9173 w 10000"/>
                <a:gd name="connsiteY15" fmla="*/ 1093 h 10000"/>
                <a:gd name="connsiteX16" fmla="*/ 9098 w 10000"/>
                <a:gd name="connsiteY16" fmla="*/ 546 h 10000"/>
                <a:gd name="connsiteX17" fmla="*/ 8873 w 10000"/>
                <a:gd name="connsiteY17" fmla="*/ 383 h 10000"/>
                <a:gd name="connsiteX18" fmla="*/ 8497 w 10000"/>
                <a:gd name="connsiteY18" fmla="*/ 164 h 10000"/>
                <a:gd name="connsiteX19" fmla="*/ 8272 w 10000"/>
                <a:gd name="connsiteY19" fmla="*/ 0 h 10000"/>
                <a:gd name="connsiteX20" fmla="*/ 7821 w 10000"/>
                <a:gd name="connsiteY20" fmla="*/ 219 h 10000"/>
                <a:gd name="connsiteX21" fmla="*/ 7370 w 10000"/>
                <a:gd name="connsiteY21" fmla="*/ 546 h 10000"/>
                <a:gd name="connsiteX22" fmla="*/ 6769 w 10000"/>
                <a:gd name="connsiteY22" fmla="*/ 546 h 10000"/>
                <a:gd name="connsiteX23" fmla="*/ 5717 w 10000"/>
                <a:gd name="connsiteY23" fmla="*/ 546 h 10000"/>
                <a:gd name="connsiteX24" fmla="*/ 5717 w 10000"/>
                <a:gd name="connsiteY24" fmla="*/ 493 h 10000"/>
                <a:gd name="connsiteX25" fmla="*/ 5643 w 10000"/>
                <a:gd name="connsiteY25" fmla="*/ 546 h 10000"/>
                <a:gd name="connsiteX26" fmla="*/ 1961 w 10000"/>
                <a:gd name="connsiteY26" fmla="*/ 546 h 10000"/>
                <a:gd name="connsiteX27" fmla="*/ 1961 w 10000"/>
                <a:gd name="connsiteY27" fmla="*/ 1694 h 10000"/>
                <a:gd name="connsiteX28" fmla="*/ 1285 w 10000"/>
                <a:gd name="connsiteY28" fmla="*/ 1694 h 10000"/>
                <a:gd name="connsiteX29" fmla="*/ 1285 w 10000"/>
                <a:gd name="connsiteY29" fmla="*/ 1913 h 10000"/>
                <a:gd name="connsiteX30" fmla="*/ 1285 w 10000"/>
                <a:gd name="connsiteY30" fmla="*/ 3878 h 10000"/>
                <a:gd name="connsiteX31" fmla="*/ 1135 w 10000"/>
                <a:gd name="connsiteY31" fmla="*/ 3988 h 10000"/>
                <a:gd name="connsiteX32" fmla="*/ 684 w 10000"/>
                <a:gd name="connsiteY32" fmla="*/ 4208 h 10000"/>
                <a:gd name="connsiteX33" fmla="*/ 609 w 10000"/>
                <a:gd name="connsiteY33" fmla="*/ 4482 h 10000"/>
                <a:gd name="connsiteX34" fmla="*/ 384 w 10000"/>
                <a:gd name="connsiteY34" fmla="*/ 4755 h 10000"/>
                <a:gd name="connsiteX35" fmla="*/ 234 w 10000"/>
                <a:gd name="connsiteY35" fmla="*/ 5192 h 10000"/>
                <a:gd name="connsiteX36" fmla="*/ 8 w 10000"/>
                <a:gd name="connsiteY36" fmla="*/ 5685 h 10000"/>
                <a:gd name="connsiteX37" fmla="*/ 384 w 10000"/>
                <a:gd name="connsiteY37" fmla="*/ 5738 h 10000"/>
                <a:gd name="connsiteX38" fmla="*/ 458 w 10000"/>
                <a:gd name="connsiteY38" fmla="*/ 6173 h 10000"/>
                <a:gd name="connsiteX39" fmla="*/ 684 w 10000"/>
                <a:gd name="connsiteY39" fmla="*/ 6611 h 10000"/>
                <a:gd name="connsiteX40" fmla="*/ 1059 w 10000"/>
                <a:gd name="connsiteY40" fmla="*/ 7487 h 10000"/>
                <a:gd name="connsiteX0" fmla="*/ 8197 w 10000"/>
                <a:gd name="connsiteY0" fmla="*/ 9837 h 9837"/>
                <a:gd name="connsiteX1" fmla="*/ 7446 w 10000"/>
                <a:gd name="connsiteY1" fmla="*/ 7103 h 9837"/>
                <a:gd name="connsiteX2" fmla="*/ 7446 w 10000"/>
                <a:gd name="connsiteY2" fmla="*/ 6722 h 9837"/>
                <a:gd name="connsiteX3" fmla="*/ 7821 w 10000"/>
                <a:gd name="connsiteY3" fmla="*/ 6722 h 9837"/>
                <a:gd name="connsiteX4" fmla="*/ 8047 w 10000"/>
                <a:gd name="connsiteY4" fmla="*/ 6011 h 9837"/>
                <a:gd name="connsiteX5" fmla="*/ 8648 w 10000"/>
                <a:gd name="connsiteY5" fmla="*/ 5574 h 9837"/>
                <a:gd name="connsiteX6" fmla="*/ 8873 w 10000"/>
                <a:gd name="connsiteY6" fmla="*/ 4755 h 9837"/>
                <a:gd name="connsiteX7" fmla="*/ 8722 w 10000"/>
                <a:gd name="connsiteY7" fmla="*/ 4318 h 9837"/>
                <a:gd name="connsiteX8" fmla="*/ 9098 w 10000"/>
                <a:gd name="connsiteY8" fmla="*/ 3388 h 9837"/>
                <a:gd name="connsiteX9" fmla="*/ 9399 w 10000"/>
                <a:gd name="connsiteY9" fmla="*/ 3114 h 9837"/>
                <a:gd name="connsiteX10" fmla="*/ 10000 w 10000"/>
                <a:gd name="connsiteY10" fmla="*/ 2678 h 9837"/>
                <a:gd name="connsiteX11" fmla="*/ 9774 w 10000"/>
                <a:gd name="connsiteY11" fmla="*/ 2622 h 9837"/>
                <a:gd name="connsiteX12" fmla="*/ 9399 w 10000"/>
                <a:gd name="connsiteY12" fmla="*/ 2351 h 9837"/>
                <a:gd name="connsiteX13" fmla="*/ 9173 w 10000"/>
                <a:gd name="connsiteY13" fmla="*/ 1531 h 9837"/>
                <a:gd name="connsiteX14" fmla="*/ 9173 w 10000"/>
                <a:gd name="connsiteY14" fmla="*/ 1093 h 9837"/>
                <a:gd name="connsiteX15" fmla="*/ 9098 w 10000"/>
                <a:gd name="connsiteY15" fmla="*/ 546 h 9837"/>
                <a:gd name="connsiteX16" fmla="*/ 8873 w 10000"/>
                <a:gd name="connsiteY16" fmla="*/ 383 h 9837"/>
                <a:gd name="connsiteX17" fmla="*/ 8497 w 10000"/>
                <a:gd name="connsiteY17" fmla="*/ 164 h 9837"/>
                <a:gd name="connsiteX18" fmla="*/ 8272 w 10000"/>
                <a:gd name="connsiteY18" fmla="*/ 0 h 9837"/>
                <a:gd name="connsiteX19" fmla="*/ 7821 w 10000"/>
                <a:gd name="connsiteY19" fmla="*/ 219 h 9837"/>
                <a:gd name="connsiteX20" fmla="*/ 7370 w 10000"/>
                <a:gd name="connsiteY20" fmla="*/ 546 h 9837"/>
                <a:gd name="connsiteX21" fmla="*/ 6769 w 10000"/>
                <a:gd name="connsiteY21" fmla="*/ 546 h 9837"/>
                <a:gd name="connsiteX22" fmla="*/ 5717 w 10000"/>
                <a:gd name="connsiteY22" fmla="*/ 546 h 9837"/>
                <a:gd name="connsiteX23" fmla="*/ 5717 w 10000"/>
                <a:gd name="connsiteY23" fmla="*/ 493 h 9837"/>
                <a:gd name="connsiteX24" fmla="*/ 5643 w 10000"/>
                <a:gd name="connsiteY24" fmla="*/ 546 h 9837"/>
                <a:gd name="connsiteX25" fmla="*/ 1961 w 10000"/>
                <a:gd name="connsiteY25" fmla="*/ 546 h 9837"/>
                <a:gd name="connsiteX26" fmla="*/ 1961 w 10000"/>
                <a:gd name="connsiteY26" fmla="*/ 1694 h 9837"/>
                <a:gd name="connsiteX27" fmla="*/ 1285 w 10000"/>
                <a:gd name="connsiteY27" fmla="*/ 1694 h 9837"/>
                <a:gd name="connsiteX28" fmla="*/ 1285 w 10000"/>
                <a:gd name="connsiteY28" fmla="*/ 1913 h 9837"/>
                <a:gd name="connsiteX29" fmla="*/ 1285 w 10000"/>
                <a:gd name="connsiteY29" fmla="*/ 3878 h 9837"/>
                <a:gd name="connsiteX30" fmla="*/ 1135 w 10000"/>
                <a:gd name="connsiteY30" fmla="*/ 3988 h 9837"/>
                <a:gd name="connsiteX31" fmla="*/ 684 w 10000"/>
                <a:gd name="connsiteY31" fmla="*/ 4208 h 9837"/>
                <a:gd name="connsiteX32" fmla="*/ 609 w 10000"/>
                <a:gd name="connsiteY32" fmla="*/ 4482 h 9837"/>
                <a:gd name="connsiteX33" fmla="*/ 384 w 10000"/>
                <a:gd name="connsiteY33" fmla="*/ 4755 h 9837"/>
                <a:gd name="connsiteX34" fmla="*/ 234 w 10000"/>
                <a:gd name="connsiteY34" fmla="*/ 5192 h 9837"/>
                <a:gd name="connsiteX35" fmla="*/ 8 w 10000"/>
                <a:gd name="connsiteY35" fmla="*/ 5685 h 9837"/>
                <a:gd name="connsiteX36" fmla="*/ 384 w 10000"/>
                <a:gd name="connsiteY36" fmla="*/ 5738 h 9837"/>
                <a:gd name="connsiteX37" fmla="*/ 458 w 10000"/>
                <a:gd name="connsiteY37" fmla="*/ 6173 h 9837"/>
                <a:gd name="connsiteX38" fmla="*/ 684 w 10000"/>
                <a:gd name="connsiteY38" fmla="*/ 6611 h 9837"/>
                <a:gd name="connsiteX39" fmla="*/ 1059 w 10000"/>
                <a:gd name="connsiteY39" fmla="*/ 7487 h 9837"/>
                <a:gd name="connsiteX0" fmla="*/ 7446 w 10000"/>
                <a:gd name="connsiteY0" fmla="*/ 7221 h 7611"/>
                <a:gd name="connsiteX1" fmla="*/ 7446 w 10000"/>
                <a:gd name="connsiteY1" fmla="*/ 6833 h 7611"/>
                <a:gd name="connsiteX2" fmla="*/ 7821 w 10000"/>
                <a:gd name="connsiteY2" fmla="*/ 6833 h 7611"/>
                <a:gd name="connsiteX3" fmla="*/ 8047 w 10000"/>
                <a:gd name="connsiteY3" fmla="*/ 6111 h 7611"/>
                <a:gd name="connsiteX4" fmla="*/ 8648 w 10000"/>
                <a:gd name="connsiteY4" fmla="*/ 5666 h 7611"/>
                <a:gd name="connsiteX5" fmla="*/ 8873 w 10000"/>
                <a:gd name="connsiteY5" fmla="*/ 4834 h 7611"/>
                <a:gd name="connsiteX6" fmla="*/ 8722 w 10000"/>
                <a:gd name="connsiteY6" fmla="*/ 4390 h 7611"/>
                <a:gd name="connsiteX7" fmla="*/ 9098 w 10000"/>
                <a:gd name="connsiteY7" fmla="*/ 3444 h 7611"/>
                <a:gd name="connsiteX8" fmla="*/ 9399 w 10000"/>
                <a:gd name="connsiteY8" fmla="*/ 3166 h 7611"/>
                <a:gd name="connsiteX9" fmla="*/ 10000 w 10000"/>
                <a:gd name="connsiteY9" fmla="*/ 2722 h 7611"/>
                <a:gd name="connsiteX10" fmla="*/ 9774 w 10000"/>
                <a:gd name="connsiteY10" fmla="*/ 2665 h 7611"/>
                <a:gd name="connsiteX11" fmla="*/ 9399 w 10000"/>
                <a:gd name="connsiteY11" fmla="*/ 2390 h 7611"/>
                <a:gd name="connsiteX12" fmla="*/ 9173 w 10000"/>
                <a:gd name="connsiteY12" fmla="*/ 1556 h 7611"/>
                <a:gd name="connsiteX13" fmla="*/ 9173 w 10000"/>
                <a:gd name="connsiteY13" fmla="*/ 1111 h 7611"/>
                <a:gd name="connsiteX14" fmla="*/ 9098 w 10000"/>
                <a:gd name="connsiteY14" fmla="*/ 555 h 7611"/>
                <a:gd name="connsiteX15" fmla="*/ 8873 w 10000"/>
                <a:gd name="connsiteY15" fmla="*/ 389 h 7611"/>
                <a:gd name="connsiteX16" fmla="*/ 8497 w 10000"/>
                <a:gd name="connsiteY16" fmla="*/ 167 h 7611"/>
                <a:gd name="connsiteX17" fmla="*/ 8272 w 10000"/>
                <a:gd name="connsiteY17" fmla="*/ 0 h 7611"/>
                <a:gd name="connsiteX18" fmla="*/ 7821 w 10000"/>
                <a:gd name="connsiteY18" fmla="*/ 223 h 7611"/>
                <a:gd name="connsiteX19" fmla="*/ 7370 w 10000"/>
                <a:gd name="connsiteY19" fmla="*/ 555 h 7611"/>
                <a:gd name="connsiteX20" fmla="*/ 6769 w 10000"/>
                <a:gd name="connsiteY20" fmla="*/ 555 h 7611"/>
                <a:gd name="connsiteX21" fmla="*/ 5717 w 10000"/>
                <a:gd name="connsiteY21" fmla="*/ 555 h 7611"/>
                <a:gd name="connsiteX22" fmla="*/ 5717 w 10000"/>
                <a:gd name="connsiteY22" fmla="*/ 501 h 7611"/>
                <a:gd name="connsiteX23" fmla="*/ 5643 w 10000"/>
                <a:gd name="connsiteY23" fmla="*/ 555 h 7611"/>
                <a:gd name="connsiteX24" fmla="*/ 1961 w 10000"/>
                <a:gd name="connsiteY24" fmla="*/ 555 h 7611"/>
                <a:gd name="connsiteX25" fmla="*/ 1961 w 10000"/>
                <a:gd name="connsiteY25" fmla="*/ 1722 h 7611"/>
                <a:gd name="connsiteX26" fmla="*/ 1285 w 10000"/>
                <a:gd name="connsiteY26" fmla="*/ 1722 h 7611"/>
                <a:gd name="connsiteX27" fmla="*/ 1285 w 10000"/>
                <a:gd name="connsiteY27" fmla="*/ 1945 h 7611"/>
                <a:gd name="connsiteX28" fmla="*/ 1285 w 10000"/>
                <a:gd name="connsiteY28" fmla="*/ 3942 h 7611"/>
                <a:gd name="connsiteX29" fmla="*/ 1135 w 10000"/>
                <a:gd name="connsiteY29" fmla="*/ 4054 h 7611"/>
                <a:gd name="connsiteX30" fmla="*/ 684 w 10000"/>
                <a:gd name="connsiteY30" fmla="*/ 4278 h 7611"/>
                <a:gd name="connsiteX31" fmla="*/ 609 w 10000"/>
                <a:gd name="connsiteY31" fmla="*/ 4556 h 7611"/>
                <a:gd name="connsiteX32" fmla="*/ 384 w 10000"/>
                <a:gd name="connsiteY32" fmla="*/ 4834 h 7611"/>
                <a:gd name="connsiteX33" fmla="*/ 234 w 10000"/>
                <a:gd name="connsiteY33" fmla="*/ 5278 h 7611"/>
                <a:gd name="connsiteX34" fmla="*/ 8 w 10000"/>
                <a:gd name="connsiteY34" fmla="*/ 5779 h 7611"/>
                <a:gd name="connsiteX35" fmla="*/ 384 w 10000"/>
                <a:gd name="connsiteY35" fmla="*/ 5833 h 7611"/>
                <a:gd name="connsiteX36" fmla="*/ 458 w 10000"/>
                <a:gd name="connsiteY36" fmla="*/ 6275 h 7611"/>
                <a:gd name="connsiteX37" fmla="*/ 684 w 10000"/>
                <a:gd name="connsiteY37" fmla="*/ 6721 h 7611"/>
                <a:gd name="connsiteX38" fmla="*/ 1059 w 10000"/>
                <a:gd name="connsiteY38" fmla="*/ 7611 h 7611"/>
                <a:gd name="connsiteX0" fmla="*/ 7446 w 10000"/>
                <a:gd name="connsiteY0" fmla="*/ 9488 h 10068"/>
                <a:gd name="connsiteX1" fmla="*/ 7446 w 10000"/>
                <a:gd name="connsiteY1" fmla="*/ 8978 h 10068"/>
                <a:gd name="connsiteX2" fmla="*/ 7821 w 10000"/>
                <a:gd name="connsiteY2" fmla="*/ 8978 h 10068"/>
                <a:gd name="connsiteX3" fmla="*/ 8047 w 10000"/>
                <a:gd name="connsiteY3" fmla="*/ 8029 h 10068"/>
                <a:gd name="connsiteX4" fmla="*/ 8648 w 10000"/>
                <a:gd name="connsiteY4" fmla="*/ 7444 h 10068"/>
                <a:gd name="connsiteX5" fmla="*/ 8873 w 10000"/>
                <a:gd name="connsiteY5" fmla="*/ 6351 h 10068"/>
                <a:gd name="connsiteX6" fmla="*/ 8722 w 10000"/>
                <a:gd name="connsiteY6" fmla="*/ 5768 h 10068"/>
                <a:gd name="connsiteX7" fmla="*/ 9098 w 10000"/>
                <a:gd name="connsiteY7" fmla="*/ 4525 h 10068"/>
                <a:gd name="connsiteX8" fmla="*/ 9399 w 10000"/>
                <a:gd name="connsiteY8" fmla="*/ 4160 h 10068"/>
                <a:gd name="connsiteX9" fmla="*/ 10000 w 10000"/>
                <a:gd name="connsiteY9" fmla="*/ 3576 h 10068"/>
                <a:gd name="connsiteX10" fmla="*/ 9774 w 10000"/>
                <a:gd name="connsiteY10" fmla="*/ 3502 h 10068"/>
                <a:gd name="connsiteX11" fmla="*/ 9399 w 10000"/>
                <a:gd name="connsiteY11" fmla="*/ 3140 h 10068"/>
                <a:gd name="connsiteX12" fmla="*/ 9173 w 10000"/>
                <a:gd name="connsiteY12" fmla="*/ 2044 h 10068"/>
                <a:gd name="connsiteX13" fmla="*/ 9173 w 10000"/>
                <a:gd name="connsiteY13" fmla="*/ 1460 h 10068"/>
                <a:gd name="connsiteX14" fmla="*/ 9098 w 10000"/>
                <a:gd name="connsiteY14" fmla="*/ 729 h 10068"/>
                <a:gd name="connsiteX15" fmla="*/ 8873 w 10000"/>
                <a:gd name="connsiteY15" fmla="*/ 511 h 10068"/>
                <a:gd name="connsiteX16" fmla="*/ 8497 w 10000"/>
                <a:gd name="connsiteY16" fmla="*/ 219 h 10068"/>
                <a:gd name="connsiteX17" fmla="*/ 8272 w 10000"/>
                <a:gd name="connsiteY17" fmla="*/ 0 h 10068"/>
                <a:gd name="connsiteX18" fmla="*/ 7821 w 10000"/>
                <a:gd name="connsiteY18" fmla="*/ 293 h 10068"/>
                <a:gd name="connsiteX19" fmla="*/ 7370 w 10000"/>
                <a:gd name="connsiteY19" fmla="*/ 729 h 10068"/>
                <a:gd name="connsiteX20" fmla="*/ 6769 w 10000"/>
                <a:gd name="connsiteY20" fmla="*/ 729 h 10068"/>
                <a:gd name="connsiteX21" fmla="*/ 5717 w 10000"/>
                <a:gd name="connsiteY21" fmla="*/ 729 h 10068"/>
                <a:gd name="connsiteX22" fmla="*/ 5717 w 10000"/>
                <a:gd name="connsiteY22" fmla="*/ 658 h 10068"/>
                <a:gd name="connsiteX23" fmla="*/ 5643 w 10000"/>
                <a:gd name="connsiteY23" fmla="*/ 729 h 10068"/>
                <a:gd name="connsiteX24" fmla="*/ 1961 w 10000"/>
                <a:gd name="connsiteY24" fmla="*/ 729 h 10068"/>
                <a:gd name="connsiteX25" fmla="*/ 1961 w 10000"/>
                <a:gd name="connsiteY25" fmla="*/ 2263 h 10068"/>
                <a:gd name="connsiteX26" fmla="*/ 1285 w 10000"/>
                <a:gd name="connsiteY26" fmla="*/ 2263 h 10068"/>
                <a:gd name="connsiteX27" fmla="*/ 1285 w 10000"/>
                <a:gd name="connsiteY27" fmla="*/ 2556 h 10068"/>
                <a:gd name="connsiteX28" fmla="*/ 1285 w 10000"/>
                <a:gd name="connsiteY28" fmla="*/ 5179 h 10068"/>
                <a:gd name="connsiteX29" fmla="*/ 1135 w 10000"/>
                <a:gd name="connsiteY29" fmla="*/ 5327 h 10068"/>
                <a:gd name="connsiteX30" fmla="*/ 684 w 10000"/>
                <a:gd name="connsiteY30" fmla="*/ 5621 h 10068"/>
                <a:gd name="connsiteX31" fmla="*/ 609 w 10000"/>
                <a:gd name="connsiteY31" fmla="*/ 5986 h 10068"/>
                <a:gd name="connsiteX32" fmla="*/ 384 w 10000"/>
                <a:gd name="connsiteY32" fmla="*/ 6351 h 10068"/>
                <a:gd name="connsiteX33" fmla="*/ 234 w 10000"/>
                <a:gd name="connsiteY33" fmla="*/ 6935 h 10068"/>
                <a:gd name="connsiteX34" fmla="*/ 8 w 10000"/>
                <a:gd name="connsiteY34" fmla="*/ 7593 h 10068"/>
                <a:gd name="connsiteX35" fmla="*/ 384 w 10000"/>
                <a:gd name="connsiteY35" fmla="*/ 7664 h 10068"/>
                <a:gd name="connsiteX36" fmla="*/ 458 w 10000"/>
                <a:gd name="connsiteY36" fmla="*/ 8245 h 10068"/>
                <a:gd name="connsiteX37" fmla="*/ 684 w 10000"/>
                <a:gd name="connsiteY37" fmla="*/ 8831 h 10068"/>
                <a:gd name="connsiteX38" fmla="*/ 1059 w 10000"/>
                <a:gd name="connsiteY38" fmla="*/ 10000 h 10068"/>
                <a:gd name="connsiteX39" fmla="*/ 1058 w 10000"/>
                <a:gd name="connsiteY39" fmla="*/ 9928 h 10068"/>
                <a:gd name="connsiteX0" fmla="*/ 7446 w 10000"/>
                <a:gd name="connsiteY0" fmla="*/ 9488 h 10035"/>
                <a:gd name="connsiteX1" fmla="*/ 7446 w 10000"/>
                <a:gd name="connsiteY1" fmla="*/ 8978 h 10035"/>
                <a:gd name="connsiteX2" fmla="*/ 7821 w 10000"/>
                <a:gd name="connsiteY2" fmla="*/ 8978 h 10035"/>
                <a:gd name="connsiteX3" fmla="*/ 8047 w 10000"/>
                <a:gd name="connsiteY3" fmla="*/ 8029 h 10035"/>
                <a:gd name="connsiteX4" fmla="*/ 8648 w 10000"/>
                <a:gd name="connsiteY4" fmla="*/ 7444 h 10035"/>
                <a:gd name="connsiteX5" fmla="*/ 8873 w 10000"/>
                <a:gd name="connsiteY5" fmla="*/ 6351 h 10035"/>
                <a:gd name="connsiteX6" fmla="*/ 8722 w 10000"/>
                <a:gd name="connsiteY6" fmla="*/ 5768 h 10035"/>
                <a:gd name="connsiteX7" fmla="*/ 9098 w 10000"/>
                <a:gd name="connsiteY7" fmla="*/ 4525 h 10035"/>
                <a:gd name="connsiteX8" fmla="*/ 9399 w 10000"/>
                <a:gd name="connsiteY8" fmla="*/ 4160 h 10035"/>
                <a:gd name="connsiteX9" fmla="*/ 10000 w 10000"/>
                <a:gd name="connsiteY9" fmla="*/ 3576 h 10035"/>
                <a:gd name="connsiteX10" fmla="*/ 9774 w 10000"/>
                <a:gd name="connsiteY10" fmla="*/ 3502 h 10035"/>
                <a:gd name="connsiteX11" fmla="*/ 9399 w 10000"/>
                <a:gd name="connsiteY11" fmla="*/ 3140 h 10035"/>
                <a:gd name="connsiteX12" fmla="*/ 9173 w 10000"/>
                <a:gd name="connsiteY12" fmla="*/ 2044 h 10035"/>
                <a:gd name="connsiteX13" fmla="*/ 9173 w 10000"/>
                <a:gd name="connsiteY13" fmla="*/ 1460 h 10035"/>
                <a:gd name="connsiteX14" fmla="*/ 9098 w 10000"/>
                <a:gd name="connsiteY14" fmla="*/ 729 h 10035"/>
                <a:gd name="connsiteX15" fmla="*/ 8873 w 10000"/>
                <a:gd name="connsiteY15" fmla="*/ 511 h 10035"/>
                <a:gd name="connsiteX16" fmla="*/ 8497 w 10000"/>
                <a:gd name="connsiteY16" fmla="*/ 219 h 10035"/>
                <a:gd name="connsiteX17" fmla="*/ 8272 w 10000"/>
                <a:gd name="connsiteY17" fmla="*/ 0 h 10035"/>
                <a:gd name="connsiteX18" fmla="*/ 7821 w 10000"/>
                <a:gd name="connsiteY18" fmla="*/ 293 h 10035"/>
                <a:gd name="connsiteX19" fmla="*/ 7370 w 10000"/>
                <a:gd name="connsiteY19" fmla="*/ 729 h 10035"/>
                <a:gd name="connsiteX20" fmla="*/ 6769 w 10000"/>
                <a:gd name="connsiteY20" fmla="*/ 729 h 10035"/>
                <a:gd name="connsiteX21" fmla="*/ 5717 w 10000"/>
                <a:gd name="connsiteY21" fmla="*/ 729 h 10035"/>
                <a:gd name="connsiteX22" fmla="*/ 5717 w 10000"/>
                <a:gd name="connsiteY22" fmla="*/ 658 h 10035"/>
                <a:gd name="connsiteX23" fmla="*/ 5643 w 10000"/>
                <a:gd name="connsiteY23" fmla="*/ 729 h 10035"/>
                <a:gd name="connsiteX24" fmla="*/ 1961 w 10000"/>
                <a:gd name="connsiteY24" fmla="*/ 729 h 10035"/>
                <a:gd name="connsiteX25" fmla="*/ 1961 w 10000"/>
                <a:gd name="connsiteY25" fmla="*/ 2263 h 10035"/>
                <a:gd name="connsiteX26" fmla="*/ 1285 w 10000"/>
                <a:gd name="connsiteY26" fmla="*/ 2263 h 10035"/>
                <a:gd name="connsiteX27" fmla="*/ 1285 w 10000"/>
                <a:gd name="connsiteY27" fmla="*/ 2556 h 10035"/>
                <a:gd name="connsiteX28" fmla="*/ 1285 w 10000"/>
                <a:gd name="connsiteY28" fmla="*/ 5179 h 10035"/>
                <a:gd name="connsiteX29" fmla="*/ 1135 w 10000"/>
                <a:gd name="connsiteY29" fmla="*/ 5327 h 10035"/>
                <a:gd name="connsiteX30" fmla="*/ 684 w 10000"/>
                <a:gd name="connsiteY30" fmla="*/ 5621 h 10035"/>
                <a:gd name="connsiteX31" fmla="*/ 609 w 10000"/>
                <a:gd name="connsiteY31" fmla="*/ 5986 h 10035"/>
                <a:gd name="connsiteX32" fmla="*/ 384 w 10000"/>
                <a:gd name="connsiteY32" fmla="*/ 6351 h 10035"/>
                <a:gd name="connsiteX33" fmla="*/ 234 w 10000"/>
                <a:gd name="connsiteY33" fmla="*/ 6935 h 10035"/>
                <a:gd name="connsiteX34" fmla="*/ 8 w 10000"/>
                <a:gd name="connsiteY34" fmla="*/ 7593 h 10035"/>
                <a:gd name="connsiteX35" fmla="*/ 384 w 10000"/>
                <a:gd name="connsiteY35" fmla="*/ 7664 h 10035"/>
                <a:gd name="connsiteX36" fmla="*/ 458 w 10000"/>
                <a:gd name="connsiteY36" fmla="*/ 8245 h 10035"/>
                <a:gd name="connsiteX37" fmla="*/ 684 w 10000"/>
                <a:gd name="connsiteY37" fmla="*/ 8831 h 10035"/>
                <a:gd name="connsiteX38" fmla="*/ 1059 w 10000"/>
                <a:gd name="connsiteY38" fmla="*/ 10000 h 10035"/>
                <a:gd name="connsiteX39" fmla="*/ 1750 w 10000"/>
                <a:gd name="connsiteY39" fmla="*/ 9592 h 10035"/>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0" fmla="*/ 7446 w 10000"/>
                <a:gd name="connsiteY0" fmla="*/ 9488 h 10127"/>
                <a:gd name="connsiteX1" fmla="*/ 7446 w 10000"/>
                <a:gd name="connsiteY1" fmla="*/ 8978 h 10127"/>
                <a:gd name="connsiteX2" fmla="*/ 7821 w 10000"/>
                <a:gd name="connsiteY2" fmla="*/ 8978 h 10127"/>
                <a:gd name="connsiteX3" fmla="*/ 8047 w 10000"/>
                <a:gd name="connsiteY3" fmla="*/ 8029 h 10127"/>
                <a:gd name="connsiteX4" fmla="*/ 8648 w 10000"/>
                <a:gd name="connsiteY4" fmla="*/ 7444 h 10127"/>
                <a:gd name="connsiteX5" fmla="*/ 8873 w 10000"/>
                <a:gd name="connsiteY5" fmla="*/ 6351 h 10127"/>
                <a:gd name="connsiteX6" fmla="*/ 8722 w 10000"/>
                <a:gd name="connsiteY6" fmla="*/ 5768 h 10127"/>
                <a:gd name="connsiteX7" fmla="*/ 9098 w 10000"/>
                <a:gd name="connsiteY7" fmla="*/ 4525 h 10127"/>
                <a:gd name="connsiteX8" fmla="*/ 9399 w 10000"/>
                <a:gd name="connsiteY8" fmla="*/ 4160 h 10127"/>
                <a:gd name="connsiteX9" fmla="*/ 10000 w 10000"/>
                <a:gd name="connsiteY9" fmla="*/ 3576 h 10127"/>
                <a:gd name="connsiteX10" fmla="*/ 9774 w 10000"/>
                <a:gd name="connsiteY10" fmla="*/ 3502 h 10127"/>
                <a:gd name="connsiteX11" fmla="*/ 9399 w 10000"/>
                <a:gd name="connsiteY11" fmla="*/ 3140 h 10127"/>
                <a:gd name="connsiteX12" fmla="*/ 9173 w 10000"/>
                <a:gd name="connsiteY12" fmla="*/ 2044 h 10127"/>
                <a:gd name="connsiteX13" fmla="*/ 9173 w 10000"/>
                <a:gd name="connsiteY13" fmla="*/ 1460 h 10127"/>
                <a:gd name="connsiteX14" fmla="*/ 9098 w 10000"/>
                <a:gd name="connsiteY14" fmla="*/ 729 h 10127"/>
                <a:gd name="connsiteX15" fmla="*/ 8873 w 10000"/>
                <a:gd name="connsiteY15" fmla="*/ 511 h 10127"/>
                <a:gd name="connsiteX16" fmla="*/ 8497 w 10000"/>
                <a:gd name="connsiteY16" fmla="*/ 219 h 10127"/>
                <a:gd name="connsiteX17" fmla="*/ 8272 w 10000"/>
                <a:gd name="connsiteY17" fmla="*/ 0 h 10127"/>
                <a:gd name="connsiteX18" fmla="*/ 7821 w 10000"/>
                <a:gd name="connsiteY18" fmla="*/ 293 h 10127"/>
                <a:gd name="connsiteX19" fmla="*/ 7370 w 10000"/>
                <a:gd name="connsiteY19" fmla="*/ 729 h 10127"/>
                <a:gd name="connsiteX20" fmla="*/ 6769 w 10000"/>
                <a:gd name="connsiteY20" fmla="*/ 729 h 10127"/>
                <a:gd name="connsiteX21" fmla="*/ 5717 w 10000"/>
                <a:gd name="connsiteY21" fmla="*/ 729 h 10127"/>
                <a:gd name="connsiteX22" fmla="*/ 5717 w 10000"/>
                <a:gd name="connsiteY22" fmla="*/ 658 h 10127"/>
                <a:gd name="connsiteX23" fmla="*/ 5643 w 10000"/>
                <a:gd name="connsiteY23" fmla="*/ 729 h 10127"/>
                <a:gd name="connsiteX24" fmla="*/ 1961 w 10000"/>
                <a:gd name="connsiteY24" fmla="*/ 729 h 10127"/>
                <a:gd name="connsiteX25" fmla="*/ 1961 w 10000"/>
                <a:gd name="connsiteY25" fmla="*/ 2263 h 10127"/>
                <a:gd name="connsiteX26" fmla="*/ 1285 w 10000"/>
                <a:gd name="connsiteY26" fmla="*/ 2263 h 10127"/>
                <a:gd name="connsiteX27" fmla="*/ 1285 w 10000"/>
                <a:gd name="connsiteY27" fmla="*/ 2556 h 10127"/>
                <a:gd name="connsiteX28" fmla="*/ 1285 w 10000"/>
                <a:gd name="connsiteY28" fmla="*/ 5179 h 10127"/>
                <a:gd name="connsiteX29" fmla="*/ 1135 w 10000"/>
                <a:gd name="connsiteY29" fmla="*/ 5327 h 10127"/>
                <a:gd name="connsiteX30" fmla="*/ 684 w 10000"/>
                <a:gd name="connsiteY30" fmla="*/ 5621 h 10127"/>
                <a:gd name="connsiteX31" fmla="*/ 609 w 10000"/>
                <a:gd name="connsiteY31" fmla="*/ 5986 h 10127"/>
                <a:gd name="connsiteX32" fmla="*/ 384 w 10000"/>
                <a:gd name="connsiteY32" fmla="*/ 6351 h 10127"/>
                <a:gd name="connsiteX33" fmla="*/ 234 w 10000"/>
                <a:gd name="connsiteY33" fmla="*/ 6935 h 10127"/>
                <a:gd name="connsiteX34" fmla="*/ 8 w 10000"/>
                <a:gd name="connsiteY34" fmla="*/ 7593 h 10127"/>
                <a:gd name="connsiteX35" fmla="*/ 384 w 10000"/>
                <a:gd name="connsiteY35" fmla="*/ 7664 h 10127"/>
                <a:gd name="connsiteX36" fmla="*/ 458 w 10000"/>
                <a:gd name="connsiteY36" fmla="*/ 8245 h 10127"/>
                <a:gd name="connsiteX37" fmla="*/ 684 w 10000"/>
                <a:gd name="connsiteY37" fmla="*/ 8831 h 10127"/>
                <a:gd name="connsiteX38" fmla="*/ 1059 w 10000"/>
                <a:gd name="connsiteY38" fmla="*/ 10000 h 10127"/>
                <a:gd name="connsiteX39" fmla="*/ 1840 w 10000"/>
                <a:gd name="connsiteY39" fmla="*/ 10103 h 10127"/>
                <a:gd name="connsiteX40" fmla="*/ 1827 w 10000"/>
                <a:gd name="connsiteY40" fmla="*/ 10127 h 10127"/>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3453 w 10000"/>
                <a:gd name="connsiteY41" fmla="*/ 9915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4414 w 10000"/>
                <a:gd name="connsiteY43" fmla="*/ 9791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515 w 10000"/>
                <a:gd name="connsiteY44" fmla="*/ 9654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411 w 10000"/>
                <a:gd name="connsiteY44" fmla="*/ 9517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988 w 10000"/>
                <a:gd name="connsiteY44" fmla="*/ 921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881 w 10000"/>
                <a:gd name="connsiteY44" fmla="*/ 9296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69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524 w 10000"/>
                <a:gd name="connsiteY42" fmla="*/ 8107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82 w 10000"/>
                <a:gd name="connsiteY41" fmla="*/ 7982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07 w 10000"/>
                <a:gd name="connsiteY39" fmla="*/ 8693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65 w 10000"/>
                <a:gd name="connsiteY39" fmla="*/ 8712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160"/>
                <a:gd name="connsiteX1" fmla="*/ 7446 w 10000"/>
                <a:gd name="connsiteY1" fmla="*/ 8978 h 10160"/>
                <a:gd name="connsiteX2" fmla="*/ 7821 w 10000"/>
                <a:gd name="connsiteY2" fmla="*/ 8978 h 10160"/>
                <a:gd name="connsiteX3" fmla="*/ 8047 w 10000"/>
                <a:gd name="connsiteY3" fmla="*/ 8029 h 10160"/>
                <a:gd name="connsiteX4" fmla="*/ 8648 w 10000"/>
                <a:gd name="connsiteY4" fmla="*/ 7444 h 10160"/>
                <a:gd name="connsiteX5" fmla="*/ 8873 w 10000"/>
                <a:gd name="connsiteY5" fmla="*/ 6351 h 10160"/>
                <a:gd name="connsiteX6" fmla="*/ 8722 w 10000"/>
                <a:gd name="connsiteY6" fmla="*/ 5768 h 10160"/>
                <a:gd name="connsiteX7" fmla="*/ 9098 w 10000"/>
                <a:gd name="connsiteY7" fmla="*/ 4525 h 10160"/>
                <a:gd name="connsiteX8" fmla="*/ 9399 w 10000"/>
                <a:gd name="connsiteY8" fmla="*/ 4160 h 10160"/>
                <a:gd name="connsiteX9" fmla="*/ 10000 w 10000"/>
                <a:gd name="connsiteY9" fmla="*/ 3576 h 10160"/>
                <a:gd name="connsiteX10" fmla="*/ 9774 w 10000"/>
                <a:gd name="connsiteY10" fmla="*/ 3502 h 10160"/>
                <a:gd name="connsiteX11" fmla="*/ 9399 w 10000"/>
                <a:gd name="connsiteY11" fmla="*/ 3140 h 10160"/>
                <a:gd name="connsiteX12" fmla="*/ 9173 w 10000"/>
                <a:gd name="connsiteY12" fmla="*/ 2044 h 10160"/>
                <a:gd name="connsiteX13" fmla="*/ 9173 w 10000"/>
                <a:gd name="connsiteY13" fmla="*/ 1460 h 10160"/>
                <a:gd name="connsiteX14" fmla="*/ 9098 w 10000"/>
                <a:gd name="connsiteY14" fmla="*/ 729 h 10160"/>
                <a:gd name="connsiteX15" fmla="*/ 8873 w 10000"/>
                <a:gd name="connsiteY15" fmla="*/ 511 h 10160"/>
                <a:gd name="connsiteX16" fmla="*/ 8497 w 10000"/>
                <a:gd name="connsiteY16" fmla="*/ 219 h 10160"/>
                <a:gd name="connsiteX17" fmla="*/ 8272 w 10000"/>
                <a:gd name="connsiteY17" fmla="*/ 0 h 10160"/>
                <a:gd name="connsiteX18" fmla="*/ 7821 w 10000"/>
                <a:gd name="connsiteY18" fmla="*/ 293 h 10160"/>
                <a:gd name="connsiteX19" fmla="*/ 7370 w 10000"/>
                <a:gd name="connsiteY19" fmla="*/ 729 h 10160"/>
                <a:gd name="connsiteX20" fmla="*/ 6769 w 10000"/>
                <a:gd name="connsiteY20" fmla="*/ 729 h 10160"/>
                <a:gd name="connsiteX21" fmla="*/ 5717 w 10000"/>
                <a:gd name="connsiteY21" fmla="*/ 729 h 10160"/>
                <a:gd name="connsiteX22" fmla="*/ 5717 w 10000"/>
                <a:gd name="connsiteY22" fmla="*/ 658 h 10160"/>
                <a:gd name="connsiteX23" fmla="*/ 5643 w 10000"/>
                <a:gd name="connsiteY23" fmla="*/ 729 h 10160"/>
                <a:gd name="connsiteX24" fmla="*/ 1961 w 10000"/>
                <a:gd name="connsiteY24" fmla="*/ 729 h 10160"/>
                <a:gd name="connsiteX25" fmla="*/ 1961 w 10000"/>
                <a:gd name="connsiteY25" fmla="*/ 2263 h 10160"/>
                <a:gd name="connsiteX26" fmla="*/ 1285 w 10000"/>
                <a:gd name="connsiteY26" fmla="*/ 2263 h 10160"/>
                <a:gd name="connsiteX27" fmla="*/ 1285 w 10000"/>
                <a:gd name="connsiteY27" fmla="*/ 2556 h 10160"/>
                <a:gd name="connsiteX28" fmla="*/ 1285 w 10000"/>
                <a:gd name="connsiteY28" fmla="*/ 5179 h 10160"/>
                <a:gd name="connsiteX29" fmla="*/ 1135 w 10000"/>
                <a:gd name="connsiteY29" fmla="*/ 5327 h 10160"/>
                <a:gd name="connsiteX30" fmla="*/ 684 w 10000"/>
                <a:gd name="connsiteY30" fmla="*/ 5621 h 10160"/>
                <a:gd name="connsiteX31" fmla="*/ 609 w 10000"/>
                <a:gd name="connsiteY31" fmla="*/ 5986 h 10160"/>
                <a:gd name="connsiteX32" fmla="*/ 384 w 10000"/>
                <a:gd name="connsiteY32" fmla="*/ 6351 h 10160"/>
                <a:gd name="connsiteX33" fmla="*/ 234 w 10000"/>
                <a:gd name="connsiteY33" fmla="*/ 6935 h 10160"/>
                <a:gd name="connsiteX34" fmla="*/ 8 w 10000"/>
                <a:gd name="connsiteY34" fmla="*/ 7593 h 10160"/>
                <a:gd name="connsiteX35" fmla="*/ 384 w 10000"/>
                <a:gd name="connsiteY35" fmla="*/ 7664 h 10160"/>
                <a:gd name="connsiteX36" fmla="*/ 458 w 10000"/>
                <a:gd name="connsiteY36" fmla="*/ 8245 h 10160"/>
                <a:gd name="connsiteX37" fmla="*/ 684 w 10000"/>
                <a:gd name="connsiteY37" fmla="*/ 8831 h 10160"/>
                <a:gd name="connsiteX38" fmla="*/ 1059 w 10000"/>
                <a:gd name="connsiteY38" fmla="*/ 10000 h 10160"/>
                <a:gd name="connsiteX39" fmla="*/ 1058 w 10000"/>
                <a:gd name="connsiteY39" fmla="*/ 10012 h 10160"/>
                <a:gd name="connsiteX40" fmla="*/ 5865 w 10000"/>
                <a:gd name="connsiteY40" fmla="*/ 8712 h 10160"/>
                <a:gd name="connsiteX41" fmla="*/ 6040 w 10000"/>
                <a:gd name="connsiteY41" fmla="*/ 8368 h 10160"/>
                <a:gd name="connsiteX42" fmla="*/ 6382 w 10000"/>
                <a:gd name="connsiteY42" fmla="*/ 7982 h 10160"/>
                <a:gd name="connsiteX43" fmla="*/ 6428 w 10000"/>
                <a:gd name="connsiteY43" fmla="*/ 8181 h 10160"/>
                <a:gd name="connsiteX44" fmla="*/ 6444 w 10000"/>
                <a:gd name="connsiteY44" fmla="*/ 8428 h 10160"/>
                <a:gd name="connsiteX45" fmla="*/ 6766 w 10000"/>
                <a:gd name="connsiteY45" fmla="*/ 9268 h 10160"/>
                <a:gd name="connsiteX0" fmla="*/ 7446 w 10000"/>
                <a:gd name="connsiteY0" fmla="*/ 9488 h 10258"/>
                <a:gd name="connsiteX1" fmla="*/ 7446 w 10000"/>
                <a:gd name="connsiteY1" fmla="*/ 8978 h 10258"/>
                <a:gd name="connsiteX2" fmla="*/ 7821 w 10000"/>
                <a:gd name="connsiteY2" fmla="*/ 8978 h 10258"/>
                <a:gd name="connsiteX3" fmla="*/ 8047 w 10000"/>
                <a:gd name="connsiteY3" fmla="*/ 8029 h 10258"/>
                <a:gd name="connsiteX4" fmla="*/ 8648 w 10000"/>
                <a:gd name="connsiteY4" fmla="*/ 7444 h 10258"/>
                <a:gd name="connsiteX5" fmla="*/ 8873 w 10000"/>
                <a:gd name="connsiteY5" fmla="*/ 6351 h 10258"/>
                <a:gd name="connsiteX6" fmla="*/ 8722 w 10000"/>
                <a:gd name="connsiteY6" fmla="*/ 5768 h 10258"/>
                <a:gd name="connsiteX7" fmla="*/ 9098 w 10000"/>
                <a:gd name="connsiteY7" fmla="*/ 4525 h 10258"/>
                <a:gd name="connsiteX8" fmla="*/ 9399 w 10000"/>
                <a:gd name="connsiteY8" fmla="*/ 4160 h 10258"/>
                <a:gd name="connsiteX9" fmla="*/ 10000 w 10000"/>
                <a:gd name="connsiteY9" fmla="*/ 3576 h 10258"/>
                <a:gd name="connsiteX10" fmla="*/ 9774 w 10000"/>
                <a:gd name="connsiteY10" fmla="*/ 3502 h 10258"/>
                <a:gd name="connsiteX11" fmla="*/ 9399 w 10000"/>
                <a:gd name="connsiteY11" fmla="*/ 3140 h 10258"/>
                <a:gd name="connsiteX12" fmla="*/ 9173 w 10000"/>
                <a:gd name="connsiteY12" fmla="*/ 2044 h 10258"/>
                <a:gd name="connsiteX13" fmla="*/ 9173 w 10000"/>
                <a:gd name="connsiteY13" fmla="*/ 1460 h 10258"/>
                <a:gd name="connsiteX14" fmla="*/ 9098 w 10000"/>
                <a:gd name="connsiteY14" fmla="*/ 729 h 10258"/>
                <a:gd name="connsiteX15" fmla="*/ 8873 w 10000"/>
                <a:gd name="connsiteY15" fmla="*/ 511 h 10258"/>
                <a:gd name="connsiteX16" fmla="*/ 8497 w 10000"/>
                <a:gd name="connsiteY16" fmla="*/ 219 h 10258"/>
                <a:gd name="connsiteX17" fmla="*/ 8272 w 10000"/>
                <a:gd name="connsiteY17" fmla="*/ 0 h 10258"/>
                <a:gd name="connsiteX18" fmla="*/ 7821 w 10000"/>
                <a:gd name="connsiteY18" fmla="*/ 293 h 10258"/>
                <a:gd name="connsiteX19" fmla="*/ 7370 w 10000"/>
                <a:gd name="connsiteY19" fmla="*/ 729 h 10258"/>
                <a:gd name="connsiteX20" fmla="*/ 6769 w 10000"/>
                <a:gd name="connsiteY20" fmla="*/ 729 h 10258"/>
                <a:gd name="connsiteX21" fmla="*/ 5717 w 10000"/>
                <a:gd name="connsiteY21" fmla="*/ 729 h 10258"/>
                <a:gd name="connsiteX22" fmla="*/ 5717 w 10000"/>
                <a:gd name="connsiteY22" fmla="*/ 658 h 10258"/>
                <a:gd name="connsiteX23" fmla="*/ 5643 w 10000"/>
                <a:gd name="connsiteY23" fmla="*/ 729 h 10258"/>
                <a:gd name="connsiteX24" fmla="*/ 1961 w 10000"/>
                <a:gd name="connsiteY24" fmla="*/ 729 h 10258"/>
                <a:gd name="connsiteX25" fmla="*/ 1961 w 10000"/>
                <a:gd name="connsiteY25" fmla="*/ 2263 h 10258"/>
                <a:gd name="connsiteX26" fmla="*/ 1285 w 10000"/>
                <a:gd name="connsiteY26" fmla="*/ 2263 h 10258"/>
                <a:gd name="connsiteX27" fmla="*/ 1285 w 10000"/>
                <a:gd name="connsiteY27" fmla="*/ 2556 h 10258"/>
                <a:gd name="connsiteX28" fmla="*/ 1285 w 10000"/>
                <a:gd name="connsiteY28" fmla="*/ 5179 h 10258"/>
                <a:gd name="connsiteX29" fmla="*/ 1135 w 10000"/>
                <a:gd name="connsiteY29" fmla="*/ 5327 h 10258"/>
                <a:gd name="connsiteX30" fmla="*/ 684 w 10000"/>
                <a:gd name="connsiteY30" fmla="*/ 5621 h 10258"/>
                <a:gd name="connsiteX31" fmla="*/ 609 w 10000"/>
                <a:gd name="connsiteY31" fmla="*/ 5986 h 10258"/>
                <a:gd name="connsiteX32" fmla="*/ 384 w 10000"/>
                <a:gd name="connsiteY32" fmla="*/ 6351 h 10258"/>
                <a:gd name="connsiteX33" fmla="*/ 234 w 10000"/>
                <a:gd name="connsiteY33" fmla="*/ 6935 h 10258"/>
                <a:gd name="connsiteX34" fmla="*/ 8 w 10000"/>
                <a:gd name="connsiteY34" fmla="*/ 7593 h 10258"/>
                <a:gd name="connsiteX35" fmla="*/ 384 w 10000"/>
                <a:gd name="connsiteY35" fmla="*/ 7664 h 10258"/>
                <a:gd name="connsiteX36" fmla="*/ 458 w 10000"/>
                <a:gd name="connsiteY36" fmla="*/ 8245 h 10258"/>
                <a:gd name="connsiteX37" fmla="*/ 684 w 10000"/>
                <a:gd name="connsiteY37" fmla="*/ 8831 h 10258"/>
                <a:gd name="connsiteX38" fmla="*/ 1059 w 10000"/>
                <a:gd name="connsiteY38" fmla="*/ 10000 h 10258"/>
                <a:gd name="connsiteX39" fmla="*/ 1903 w 10000"/>
                <a:gd name="connsiteY39" fmla="*/ 10161 h 10258"/>
                <a:gd name="connsiteX40" fmla="*/ 5865 w 10000"/>
                <a:gd name="connsiteY40" fmla="*/ 8712 h 10258"/>
                <a:gd name="connsiteX41" fmla="*/ 6040 w 10000"/>
                <a:gd name="connsiteY41" fmla="*/ 8368 h 10258"/>
                <a:gd name="connsiteX42" fmla="*/ 6382 w 10000"/>
                <a:gd name="connsiteY42" fmla="*/ 7982 h 10258"/>
                <a:gd name="connsiteX43" fmla="*/ 6428 w 10000"/>
                <a:gd name="connsiteY43" fmla="*/ 8181 h 10258"/>
                <a:gd name="connsiteX44" fmla="*/ 6444 w 10000"/>
                <a:gd name="connsiteY44" fmla="*/ 8428 h 10258"/>
                <a:gd name="connsiteX45" fmla="*/ 6766 w 10000"/>
                <a:gd name="connsiteY45" fmla="*/ 9268 h 10258"/>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2335 w 10000"/>
                <a:gd name="connsiteY39" fmla="*/ 9619 h 10056"/>
                <a:gd name="connsiteX40" fmla="*/ 5865 w 10000"/>
                <a:gd name="connsiteY40" fmla="*/ 8712 h 10056"/>
                <a:gd name="connsiteX41" fmla="*/ 6040 w 10000"/>
                <a:gd name="connsiteY41" fmla="*/ 8368 h 10056"/>
                <a:gd name="connsiteX42" fmla="*/ 6382 w 10000"/>
                <a:gd name="connsiteY42" fmla="*/ 7982 h 10056"/>
                <a:gd name="connsiteX43" fmla="*/ 6428 w 10000"/>
                <a:gd name="connsiteY43" fmla="*/ 8181 h 10056"/>
                <a:gd name="connsiteX44" fmla="*/ 6444 w 10000"/>
                <a:gd name="connsiteY44" fmla="*/ 8428 h 10056"/>
                <a:gd name="connsiteX45" fmla="*/ 6766 w 10000"/>
                <a:gd name="connsiteY45" fmla="*/ 9268 h 1005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143"/>
                <a:gd name="connsiteX1" fmla="*/ 7446 w 10000"/>
                <a:gd name="connsiteY1" fmla="*/ 8978 h 10143"/>
                <a:gd name="connsiteX2" fmla="*/ 7821 w 10000"/>
                <a:gd name="connsiteY2" fmla="*/ 8978 h 10143"/>
                <a:gd name="connsiteX3" fmla="*/ 8047 w 10000"/>
                <a:gd name="connsiteY3" fmla="*/ 8029 h 10143"/>
                <a:gd name="connsiteX4" fmla="*/ 8648 w 10000"/>
                <a:gd name="connsiteY4" fmla="*/ 7444 h 10143"/>
                <a:gd name="connsiteX5" fmla="*/ 8873 w 10000"/>
                <a:gd name="connsiteY5" fmla="*/ 6351 h 10143"/>
                <a:gd name="connsiteX6" fmla="*/ 8722 w 10000"/>
                <a:gd name="connsiteY6" fmla="*/ 5768 h 10143"/>
                <a:gd name="connsiteX7" fmla="*/ 9098 w 10000"/>
                <a:gd name="connsiteY7" fmla="*/ 4525 h 10143"/>
                <a:gd name="connsiteX8" fmla="*/ 9399 w 10000"/>
                <a:gd name="connsiteY8" fmla="*/ 4160 h 10143"/>
                <a:gd name="connsiteX9" fmla="*/ 10000 w 10000"/>
                <a:gd name="connsiteY9" fmla="*/ 3576 h 10143"/>
                <a:gd name="connsiteX10" fmla="*/ 9774 w 10000"/>
                <a:gd name="connsiteY10" fmla="*/ 3502 h 10143"/>
                <a:gd name="connsiteX11" fmla="*/ 9399 w 10000"/>
                <a:gd name="connsiteY11" fmla="*/ 3140 h 10143"/>
                <a:gd name="connsiteX12" fmla="*/ 9173 w 10000"/>
                <a:gd name="connsiteY12" fmla="*/ 2044 h 10143"/>
                <a:gd name="connsiteX13" fmla="*/ 9173 w 10000"/>
                <a:gd name="connsiteY13" fmla="*/ 1460 h 10143"/>
                <a:gd name="connsiteX14" fmla="*/ 9098 w 10000"/>
                <a:gd name="connsiteY14" fmla="*/ 729 h 10143"/>
                <a:gd name="connsiteX15" fmla="*/ 8873 w 10000"/>
                <a:gd name="connsiteY15" fmla="*/ 511 h 10143"/>
                <a:gd name="connsiteX16" fmla="*/ 8497 w 10000"/>
                <a:gd name="connsiteY16" fmla="*/ 219 h 10143"/>
                <a:gd name="connsiteX17" fmla="*/ 8272 w 10000"/>
                <a:gd name="connsiteY17" fmla="*/ 0 h 10143"/>
                <a:gd name="connsiteX18" fmla="*/ 7821 w 10000"/>
                <a:gd name="connsiteY18" fmla="*/ 293 h 10143"/>
                <a:gd name="connsiteX19" fmla="*/ 7370 w 10000"/>
                <a:gd name="connsiteY19" fmla="*/ 729 h 10143"/>
                <a:gd name="connsiteX20" fmla="*/ 6769 w 10000"/>
                <a:gd name="connsiteY20" fmla="*/ 729 h 10143"/>
                <a:gd name="connsiteX21" fmla="*/ 5717 w 10000"/>
                <a:gd name="connsiteY21" fmla="*/ 729 h 10143"/>
                <a:gd name="connsiteX22" fmla="*/ 5717 w 10000"/>
                <a:gd name="connsiteY22" fmla="*/ 658 h 10143"/>
                <a:gd name="connsiteX23" fmla="*/ 5643 w 10000"/>
                <a:gd name="connsiteY23" fmla="*/ 729 h 10143"/>
                <a:gd name="connsiteX24" fmla="*/ 1961 w 10000"/>
                <a:gd name="connsiteY24" fmla="*/ 729 h 10143"/>
                <a:gd name="connsiteX25" fmla="*/ 1961 w 10000"/>
                <a:gd name="connsiteY25" fmla="*/ 2263 h 10143"/>
                <a:gd name="connsiteX26" fmla="*/ 1285 w 10000"/>
                <a:gd name="connsiteY26" fmla="*/ 2263 h 10143"/>
                <a:gd name="connsiteX27" fmla="*/ 1285 w 10000"/>
                <a:gd name="connsiteY27" fmla="*/ 2556 h 10143"/>
                <a:gd name="connsiteX28" fmla="*/ 1285 w 10000"/>
                <a:gd name="connsiteY28" fmla="*/ 5179 h 10143"/>
                <a:gd name="connsiteX29" fmla="*/ 1135 w 10000"/>
                <a:gd name="connsiteY29" fmla="*/ 5327 h 10143"/>
                <a:gd name="connsiteX30" fmla="*/ 684 w 10000"/>
                <a:gd name="connsiteY30" fmla="*/ 5621 h 10143"/>
                <a:gd name="connsiteX31" fmla="*/ 609 w 10000"/>
                <a:gd name="connsiteY31" fmla="*/ 5986 h 10143"/>
                <a:gd name="connsiteX32" fmla="*/ 384 w 10000"/>
                <a:gd name="connsiteY32" fmla="*/ 6351 h 10143"/>
                <a:gd name="connsiteX33" fmla="*/ 234 w 10000"/>
                <a:gd name="connsiteY33" fmla="*/ 6935 h 10143"/>
                <a:gd name="connsiteX34" fmla="*/ 8 w 10000"/>
                <a:gd name="connsiteY34" fmla="*/ 7593 h 10143"/>
                <a:gd name="connsiteX35" fmla="*/ 384 w 10000"/>
                <a:gd name="connsiteY35" fmla="*/ 7664 h 10143"/>
                <a:gd name="connsiteX36" fmla="*/ 458 w 10000"/>
                <a:gd name="connsiteY36" fmla="*/ 8245 h 10143"/>
                <a:gd name="connsiteX37" fmla="*/ 684 w 10000"/>
                <a:gd name="connsiteY37" fmla="*/ 8831 h 10143"/>
                <a:gd name="connsiteX38" fmla="*/ 1059 w 10000"/>
                <a:gd name="connsiteY38" fmla="*/ 10000 h 10143"/>
                <a:gd name="connsiteX39" fmla="*/ 1068 w 10000"/>
                <a:gd name="connsiteY39" fmla="*/ 10012 h 10143"/>
                <a:gd name="connsiteX40" fmla="*/ 5428 w 10000"/>
                <a:gd name="connsiteY40" fmla="*/ 8984 h 10143"/>
                <a:gd name="connsiteX41" fmla="*/ 5884 w 10000"/>
                <a:gd name="connsiteY41" fmla="*/ 8740 h 10143"/>
                <a:gd name="connsiteX42" fmla="*/ 6040 w 10000"/>
                <a:gd name="connsiteY42" fmla="*/ 8368 h 10143"/>
                <a:gd name="connsiteX43" fmla="*/ 6382 w 10000"/>
                <a:gd name="connsiteY43" fmla="*/ 7982 h 10143"/>
                <a:gd name="connsiteX44" fmla="*/ 6428 w 10000"/>
                <a:gd name="connsiteY44" fmla="*/ 8181 h 10143"/>
                <a:gd name="connsiteX45" fmla="*/ 6444 w 10000"/>
                <a:gd name="connsiteY45" fmla="*/ 8428 h 10143"/>
                <a:gd name="connsiteX46" fmla="*/ 6766 w 10000"/>
                <a:gd name="connsiteY46" fmla="*/ 9268 h 10143"/>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4958 w 10000"/>
                <a:gd name="connsiteY40" fmla="*/ 9255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57 w 10000"/>
                <a:gd name="connsiteY41" fmla="*/ 8984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3"/>
                <a:gd name="connsiteX1" fmla="*/ 7446 w 10000"/>
                <a:gd name="connsiteY1" fmla="*/ 8978 h 10033"/>
                <a:gd name="connsiteX2" fmla="*/ 7821 w 10000"/>
                <a:gd name="connsiteY2" fmla="*/ 8978 h 10033"/>
                <a:gd name="connsiteX3" fmla="*/ 8047 w 10000"/>
                <a:gd name="connsiteY3" fmla="*/ 8029 h 10033"/>
                <a:gd name="connsiteX4" fmla="*/ 8648 w 10000"/>
                <a:gd name="connsiteY4" fmla="*/ 7444 h 10033"/>
                <a:gd name="connsiteX5" fmla="*/ 8873 w 10000"/>
                <a:gd name="connsiteY5" fmla="*/ 6351 h 10033"/>
                <a:gd name="connsiteX6" fmla="*/ 8722 w 10000"/>
                <a:gd name="connsiteY6" fmla="*/ 5768 h 10033"/>
                <a:gd name="connsiteX7" fmla="*/ 9098 w 10000"/>
                <a:gd name="connsiteY7" fmla="*/ 4525 h 10033"/>
                <a:gd name="connsiteX8" fmla="*/ 9399 w 10000"/>
                <a:gd name="connsiteY8" fmla="*/ 4160 h 10033"/>
                <a:gd name="connsiteX9" fmla="*/ 10000 w 10000"/>
                <a:gd name="connsiteY9" fmla="*/ 3576 h 10033"/>
                <a:gd name="connsiteX10" fmla="*/ 9774 w 10000"/>
                <a:gd name="connsiteY10" fmla="*/ 3502 h 10033"/>
                <a:gd name="connsiteX11" fmla="*/ 9399 w 10000"/>
                <a:gd name="connsiteY11" fmla="*/ 3140 h 10033"/>
                <a:gd name="connsiteX12" fmla="*/ 9173 w 10000"/>
                <a:gd name="connsiteY12" fmla="*/ 2044 h 10033"/>
                <a:gd name="connsiteX13" fmla="*/ 9173 w 10000"/>
                <a:gd name="connsiteY13" fmla="*/ 1460 h 10033"/>
                <a:gd name="connsiteX14" fmla="*/ 9098 w 10000"/>
                <a:gd name="connsiteY14" fmla="*/ 729 h 10033"/>
                <a:gd name="connsiteX15" fmla="*/ 8873 w 10000"/>
                <a:gd name="connsiteY15" fmla="*/ 511 h 10033"/>
                <a:gd name="connsiteX16" fmla="*/ 8497 w 10000"/>
                <a:gd name="connsiteY16" fmla="*/ 219 h 10033"/>
                <a:gd name="connsiteX17" fmla="*/ 8272 w 10000"/>
                <a:gd name="connsiteY17" fmla="*/ 0 h 10033"/>
                <a:gd name="connsiteX18" fmla="*/ 7821 w 10000"/>
                <a:gd name="connsiteY18" fmla="*/ 293 h 10033"/>
                <a:gd name="connsiteX19" fmla="*/ 7370 w 10000"/>
                <a:gd name="connsiteY19" fmla="*/ 729 h 10033"/>
                <a:gd name="connsiteX20" fmla="*/ 6769 w 10000"/>
                <a:gd name="connsiteY20" fmla="*/ 729 h 10033"/>
                <a:gd name="connsiteX21" fmla="*/ 5717 w 10000"/>
                <a:gd name="connsiteY21" fmla="*/ 729 h 10033"/>
                <a:gd name="connsiteX22" fmla="*/ 5717 w 10000"/>
                <a:gd name="connsiteY22" fmla="*/ 658 h 10033"/>
                <a:gd name="connsiteX23" fmla="*/ 5643 w 10000"/>
                <a:gd name="connsiteY23" fmla="*/ 729 h 10033"/>
                <a:gd name="connsiteX24" fmla="*/ 1961 w 10000"/>
                <a:gd name="connsiteY24" fmla="*/ 729 h 10033"/>
                <a:gd name="connsiteX25" fmla="*/ 1961 w 10000"/>
                <a:gd name="connsiteY25" fmla="*/ 2263 h 10033"/>
                <a:gd name="connsiteX26" fmla="*/ 1285 w 10000"/>
                <a:gd name="connsiteY26" fmla="*/ 2263 h 10033"/>
                <a:gd name="connsiteX27" fmla="*/ 1285 w 10000"/>
                <a:gd name="connsiteY27" fmla="*/ 2556 h 10033"/>
                <a:gd name="connsiteX28" fmla="*/ 1285 w 10000"/>
                <a:gd name="connsiteY28" fmla="*/ 5179 h 10033"/>
                <a:gd name="connsiteX29" fmla="*/ 1135 w 10000"/>
                <a:gd name="connsiteY29" fmla="*/ 5327 h 10033"/>
                <a:gd name="connsiteX30" fmla="*/ 684 w 10000"/>
                <a:gd name="connsiteY30" fmla="*/ 5621 h 10033"/>
                <a:gd name="connsiteX31" fmla="*/ 609 w 10000"/>
                <a:gd name="connsiteY31" fmla="*/ 5986 h 10033"/>
                <a:gd name="connsiteX32" fmla="*/ 384 w 10000"/>
                <a:gd name="connsiteY32" fmla="*/ 6351 h 10033"/>
                <a:gd name="connsiteX33" fmla="*/ 234 w 10000"/>
                <a:gd name="connsiteY33" fmla="*/ 6935 h 10033"/>
                <a:gd name="connsiteX34" fmla="*/ 8 w 10000"/>
                <a:gd name="connsiteY34" fmla="*/ 7593 h 10033"/>
                <a:gd name="connsiteX35" fmla="*/ 384 w 10000"/>
                <a:gd name="connsiteY35" fmla="*/ 7664 h 10033"/>
                <a:gd name="connsiteX36" fmla="*/ 458 w 10000"/>
                <a:gd name="connsiteY36" fmla="*/ 8245 h 10033"/>
                <a:gd name="connsiteX37" fmla="*/ 684 w 10000"/>
                <a:gd name="connsiteY37" fmla="*/ 8831 h 10033"/>
                <a:gd name="connsiteX38" fmla="*/ 1059 w 10000"/>
                <a:gd name="connsiteY38" fmla="*/ 10000 h 10033"/>
                <a:gd name="connsiteX39" fmla="*/ 4373 w 10000"/>
                <a:gd name="connsiteY39" fmla="*/ 9293 h 10033"/>
                <a:gd name="connsiteX40" fmla="*/ 5064 w 10000"/>
                <a:gd name="connsiteY40" fmla="*/ 9311 h 10033"/>
                <a:gd name="connsiteX41" fmla="*/ 5457 w 10000"/>
                <a:gd name="connsiteY41" fmla="*/ 8984 h 10033"/>
                <a:gd name="connsiteX42" fmla="*/ 5884 w 10000"/>
                <a:gd name="connsiteY42" fmla="*/ 8740 h 10033"/>
                <a:gd name="connsiteX43" fmla="*/ 6040 w 10000"/>
                <a:gd name="connsiteY43" fmla="*/ 8368 h 10033"/>
                <a:gd name="connsiteX44" fmla="*/ 6382 w 10000"/>
                <a:gd name="connsiteY44" fmla="*/ 7982 h 10033"/>
                <a:gd name="connsiteX45" fmla="*/ 6428 w 10000"/>
                <a:gd name="connsiteY45" fmla="*/ 8181 h 10033"/>
                <a:gd name="connsiteX46" fmla="*/ 6444 w 10000"/>
                <a:gd name="connsiteY46" fmla="*/ 8428 h 10033"/>
                <a:gd name="connsiteX47" fmla="*/ 6766 w 10000"/>
                <a:gd name="connsiteY47" fmla="*/ 9268 h 10033"/>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3729 w 10000"/>
                <a:gd name="connsiteY39" fmla="*/ 9526 h 10015"/>
                <a:gd name="connsiteX40" fmla="*/ 4373 w 10000"/>
                <a:gd name="connsiteY40" fmla="*/ 9293 h 10015"/>
                <a:gd name="connsiteX41" fmla="*/ 5064 w 10000"/>
                <a:gd name="connsiteY41" fmla="*/ 9311 h 10015"/>
                <a:gd name="connsiteX42" fmla="*/ 5457 w 10000"/>
                <a:gd name="connsiteY42" fmla="*/ 8984 h 10015"/>
                <a:gd name="connsiteX43" fmla="*/ 5884 w 10000"/>
                <a:gd name="connsiteY43" fmla="*/ 8740 h 10015"/>
                <a:gd name="connsiteX44" fmla="*/ 6040 w 10000"/>
                <a:gd name="connsiteY44" fmla="*/ 8368 h 10015"/>
                <a:gd name="connsiteX45" fmla="*/ 6382 w 10000"/>
                <a:gd name="connsiteY45" fmla="*/ 7982 h 10015"/>
                <a:gd name="connsiteX46" fmla="*/ 6428 w 10000"/>
                <a:gd name="connsiteY46" fmla="*/ 8181 h 10015"/>
                <a:gd name="connsiteX47" fmla="*/ 6444 w 10000"/>
                <a:gd name="connsiteY47" fmla="*/ 8428 h 10015"/>
                <a:gd name="connsiteX48" fmla="*/ 6766 w 10000"/>
                <a:gd name="connsiteY48" fmla="*/ 9268 h 10015"/>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09 w 10000"/>
                <a:gd name="connsiteY40" fmla="*/ 9592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19 w 10000"/>
                <a:gd name="connsiteY40" fmla="*/ 9620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4219 w 10000"/>
                <a:gd name="connsiteY40" fmla="*/ 9620 h 10031"/>
                <a:gd name="connsiteX41" fmla="*/ 4373 w 10000"/>
                <a:gd name="connsiteY41" fmla="*/ 9293 h 10031"/>
                <a:gd name="connsiteX42" fmla="*/ 5064 w 10000"/>
                <a:gd name="connsiteY42" fmla="*/ 9311 h 10031"/>
                <a:gd name="connsiteX43" fmla="*/ 5457 w 10000"/>
                <a:gd name="connsiteY43" fmla="*/ 8984 h 10031"/>
                <a:gd name="connsiteX44" fmla="*/ 5884 w 10000"/>
                <a:gd name="connsiteY44" fmla="*/ 8740 h 10031"/>
                <a:gd name="connsiteX45" fmla="*/ 6040 w 10000"/>
                <a:gd name="connsiteY45" fmla="*/ 8368 h 10031"/>
                <a:gd name="connsiteX46" fmla="*/ 6382 w 10000"/>
                <a:gd name="connsiteY46" fmla="*/ 7982 h 10031"/>
                <a:gd name="connsiteX47" fmla="*/ 6428 w 10000"/>
                <a:gd name="connsiteY47" fmla="*/ 8181 h 10031"/>
                <a:gd name="connsiteX48" fmla="*/ 6444 w 10000"/>
                <a:gd name="connsiteY48" fmla="*/ 8428 h 10031"/>
                <a:gd name="connsiteX49" fmla="*/ 6766 w 10000"/>
                <a:gd name="connsiteY49"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863 w 10000"/>
                <a:gd name="connsiteY40" fmla="*/ 9788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479 w 10000"/>
                <a:gd name="connsiteY40" fmla="*/ 9452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4219 w 10000"/>
                <a:gd name="connsiteY41" fmla="*/ 9620 h 10008"/>
                <a:gd name="connsiteX42" fmla="*/ 4373 w 10000"/>
                <a:gd name="connsiteY42" fmla="*/ 9293 h 10008"/>
                <a:gd name="connsiteX43" fmla="*/ 5064 w 10000"/>
                <a:gd name="connsiteY43" fmla="*/ 9311 h 10008"/>
                <a:gd name="connsiteX44" fmla="*/ 5457 w 10000"/>
                <a:gd name="connsiteY44" fmla="*/ 8984 h 10008"/>
                <a:gd name="connsiteX45" fmla="*/ 5884 w 10000"/>
                <a:gd name="connsiteY45" fmla="*/ 8740 h 10008"/>
                <a:gd name="connsiteX46" fmla="*/ 6040 w 10000"/>
                <a:gd name="connsiteY46" fmla="*/ 8368 h 10008"/>
                <a:gd name="connsiteX47" fmla="*/ 6382 w 10000"/>
                <a:gd name="connsiteY47" fmla="*/ 7982 h 10008"/>
                <a:gd name="connsiteX48" fmla="*/ 6428 w 10000"/>
                <a:gd name="connsiteY48" fmla="*/ 8181 h 10008"/>
                <a:gd name="connsiteX49" fmla="*/ 6444 w 10000"/>
                <a:gd name="connsiteY49" fmla="*/ 8428 h 10008"/>
                <a:gd name="connsiteX50" fmla="*/ 6766 w 10000"/>
                <a:gd name="connsiteY50"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52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27 w 10000"/>
                <a:gd name="connsiteY40" fmla="*/ 9433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38 w 10000"/>
                <a:gd name="connsiteY40" fmla="*/ 9601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00 w 10000"/>
                <a:gd name="connsiteY40" fmla="*/ 9227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11 w 10000"/>
                <a:gd name="connsiteY40" fmla="*/ 9629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09 w 10000"/>
                <a:gd name="connsiteY40" fmla="*/ 9601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853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21 w 10000"/>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66 w 10000"/>
                <a:gd name="connsiteY40" fmla="*/ 9433 h 10015"/>
                <a:gd name="connsiteX41" fmla="*/ 2721 w 10000"/>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4"/>
                <a:gd name="connsiteX1" fmla="*/ 7446 w 10000"/>
                <a:gd name="connsiteY1" fmla="*/ 8978 h 10014"/>
                <a:gd name="connsiteX2" fmla="*/ 7821 w 10000"/>
                <a:gd name="connsiteY2" fmla="*/ 8978 h 10014"/>
                <a:gd name="connsiteX3" fmla="*/ 8047 w 10000"/>
                <a:gd name="connsiteY3" fmla="*/ 8029 h 10014"/>
                <a:gd name="connsiteX4" fmla="*/ 8648 w 10000"/>
                <a:gd name="connsiteY4" fmla="*/ 7444 h 10014"/>
                <a:gd name="connsiteX5" fmla="*/ 8873 w 10000"/>
                <a:gd name="connsiteY5" fmla="*/ 6351 h 10014"/>
                <a:gd name="connsiteX6" fmla="*/ 8722 w 10000"/>
                <a:gd name="connsiteY6" fmla="*/ 5768 h 10014"/>
                <a:gd name="connsiteX7" fmla="*/ 9098 w 10000"/>
                <a:gd name="connsiteY7" fmla="*/ 4525 h 10014"/>
                <a:gd name="connsiteX8" fmla="*/ 9399 w 10000"/>
                <a:gd name="connsiteY8" fmla="*/ 4160 h 10014"/>
                <a:gd name="connsiteX9" fmla="*/ 10000 w 10000"/>
                <a:gd name="connsiteY9" fmla="*/ 3576 h 10014"/>
                <a:gd name="connsiteX10" fmla="*/ 9774 w 10000"/>
                <a:gd name="connsiteY10" fmla="*/ 3502 h 10014"/>
                <a:gd name="connsiteX11" fmla="*/ 9399 w 10000"/>
                <a:gd name="connsiteY11" fmla="*/ 3140 h 10014"/>
                <a:gd name="connsiteX12" fmla="*/ 9173 w 10000"/>
                <a:gd name="connsiteY12" fmla="*/ 2044 h 10014"/>
                <a:gd name="connsiteX13" fmla="*/ 9173 w 10000"/>
                <a:gd name="connsiteY13" fmla="*/ 1460 h 10014"/>
                <a:gd name="connsiteX14" fmla="*/ 9098 w 10000"/>
                <a:gd name="connsiteY14" fmla="*/ 729 h 10014"/>
                <a:gd name="connsiteX15" fmla="*/ 8873 w 10000"/>
                <a:gd name="connsiteY15" fmla="*/ 511 h 10014"/>
                <a:gd name="connsiteX16" fmla="*/ 8497 w 10000"/>
                <a:gd name="connsiteY16" fmla="*/ 219 h 10014"/>
                <a:gd name="connsiteX17" fmla="*/ 8272 w 10000"/>
                <a:gd name="connsiteY17" fmla="*/ 0 h 10014"/>
                <a:gd name="connsiteX18" fmla="*/ 7821 w 10000"/>
                <a:gd name="connsiteY18" fmla="*/ 293 h 10014"/>
                <a:gd name="connsiteX19" fmla="*/ 7370 w 10000"/>
                <a:gd name="connsiteY19" fmla="*/ 729 h 10014"/>
                <a:gd name="connsiteX20" fmla="*/ 6769 w 10000"/>
                <a:gd name="connsiteY20" fmla="*/ 729 h 10014"/>
                <a:gd name="connsiteX21" fmla="*/ 5717 w 10000"/>
                <a:gd name="connsiteY21" fmla="*/ 729 h 10014"/>
                <a:gd name="connsiteX22" fmla="*/ 5717 w 10000"/>
                <a:gd name="connsiteY22" fmla="*/ 658 h 10014"/>
                <a:gd name="connsiteX23" fmla="*/ 5643 w 10000"/>
                <a:gd name="connsiteY23" fmla="*/ 729 h 10014"/>
                <a:gd name="connsiteX24" fmla="*/ 1961 w 10000"/>
                <a:gd name="connsiteY24" fmla="*/ 729 h 10014"/>
                <a:gd name="connsiteX25" fmla="*/ 1961 w 10000"/>
                <a:gd name="connsiteY25" fmla="*/ 2263 h 10014"/>
                <a:gd name="connsiteX26" fmla="*/ 1285 w 10000"/>
                <a:gd name="connsiteY26" fmla="*/ 2263 h 10014"/>
                <a:gd name="connsiteX27" fmla="*/ 1285 w 10000"/>
                <a:gd name="connsiteY27" fmla="*/ 2556 h 10014"/>
                <a:gd name="connsiteX28" fmla="*/ 1285 w 10000"/>
                <a:gd name="connsiteY28" fmla="*/ 5179 h 10014"/>
                <a:gd name="connsiteX29" fmla="*/ 1135 w 10000"/>
                <a:gd name="connsiteY29" fmla="*/ 5327 h 10014"/>
                <a:gd name="connsiteX30" fmla="*/ 684 w 10000"/>
                <a:gd name="connsiteY30" fmla="*/ 5621 h 10014"/>
                <a:gd name="connsiteX31" fmla="*/ 609 w 10000"/>
                <a:gd name="connsiteY31" fmla="*/ 5986 h 10014"/>
                <a:gd name="connsiteX32" fmla="*/ 384 w 10000"/>
                <a:gd name="connsiteY32" fmla="*/ 6351 h 10014"/>
                <a:gd name="connsiteX33" fmla="*/ 234 w 10000"/>
                <a:gd name="connsiteY33" fmla="*/ 6935 h 10014"/>
                <a:gd name="connsiteX34" fmla="*/ 8 w 10000"/>
                <a:gd name="connsiteY34" fmla="*/ 7593 h 10014"/>
                <a:gd name="connsiteX35" fmla="*/ 384 w 10000"/>
                <a:gd name="connsiteY35" fmla="*/ 7664 h 10014"/>
                <a:gd name="connsiteX36" fmla="*/ 458 w 10000"/>
                <a:gd name="connsiteY36" fmla="*/ 8245 h 10014"/>
                <a:gd name="connsiteX37" fmla="*/ 684 w 10000"/>
                <a:gd name="connsiteY37" fmla="*/ 8831 h 10014"/>
                <a:gd name="connsiteX38" fmla="*/ 1059 w 10000"/>
                <a:gd name="connsiteY38" fmla="*/ 10000 h 10014"/>
                <a:gd name="connsiteX39" fmla="*/ 2394 w 10000"/>
                <a:gd name="connsiteY39" fmla="*/ 9237 h 10014"/>
                <a:gd name="connsiteX40" fmla="*/ 2566 w 10000"/>
                <a:gd name="connsiteY40" fmla="*/ 9433 h 10014"/>
                <a:gd name="connsiteX41" fmla="*/ 2721 w 10000"/>
                <a:gd name="connsiteY41" fmla="*/ 9592 h 10014"/>
                <a:gd name="connsiteX42" fmla="*/ 2979 w 10000"/>
                <a:gd name="connsiteY42" fmla="*/ 9527 h 10014"/>
                <a:gd name="connsiteX43" fmla="*/ 3757 w 10000"/>
                <a:gd name="connsiteY43" fmla="*/ 9508 h 10014"/>
                <a:gd name="connsiteX44" fmla="*/ 3863 w 10000"/>
                <a:gd name="connsiteY44" fmla="*/ 9778 h 10014"/>
                <a:gd name="connsiteX45" fmla="*/ 4219 w 10000"/>
                <a:gd name="connsiteY45" fmla="*/ 9620 h 10014"/>
                <a:gd name="connsiteX46" fmla="*/ 4373 w 10000"/>
                <a:gd name="connsiteY46" fmla="*/ 9293 h 10014"/>
                <a:gd name="connsiteX47" fmla="*/ 5064 w 10000"/>
                <a:gd name="connsiteY47" fmla="*/ 9311 h 10014"/>
                <a:gd name="connsiteX48" fmla="*/ 5457 w 10000"/>
                <a:gd name="connsiteY48" fmla="*/ 8984 h 10014"/>
                <a:gd name="connsiteX49" fmla="*/ 5884 w 10000"/>
                <a:gd name="connsiteY49" fmla="*/ 8740 h 10014"/>
                <a:gd name="connsiteX50" fmla="*/ 6040 w 10000"/>
                <a:gd name="connsiteY50" fmla="*/ 8368 h 10014"/>
                <a:gd name="connsiteX51" fmla="*/ 6382 w 10000"/>
                <a:gd name="connsiteY51" fmla="*/ 7982 h 10014"/>
                <a:gd name="connsiteX52" fmla="*/ 6428 w 10000"/>
                <a:gd name="connsiteY52" fmla="*/ 8181 h 10014"/>
                <a:gd name="connsiteX53" fmla="*/ 6444 w 10000"/>
                <a:gd name="connsiteY53" fmla="*/ 8428 h 10014"/>
                <a:gd name="connsiteX54" fmla="*/ 6766 w 10000"/>
                <a:gd name="connsiteY54" fmla="*/ 9268 h 10014"/>
                <a:gd name="connsiteX0" fmla="*/ 7446 w 10000"/>
                <a:gd name="connsiteY0" fmla="*/ 9488 h 10009"/>
                <a:gd name="connsiteX1" fmla="*/ 7446 w 10000"/>
                <a:gd name="connsiteY1" fmla="*/ 8978 h 10009"/>
                <a:gd name="connsiteX2" fmla="*/ 7821 w 10000"/>
                <a:gd name="connsiteY2" fmla="*/ 8978 h 10009"/>
                <a:gd name="connsiteX3" fmla="*/ 8047 w 10000"/>
                <a:gd name="connsiteY3" fmla="*/ 8029 h 10009"/>
                <a:gd name="connsiteX4" fmla="*/ 8648 w 10000"/>
                <a:gd name="connsiteY4" fmla="*/ 7444 h 10009"/>
                <a:gd name="connsiteX5" fmla="*/ 8873 w 10000"/>
                <a:gd name="connsiteY5" fmla="*/ 6351 h 10009"/>
                <a:gd name="connsiteX6" fmla="*/ 8722 w 10000"/>
                <a:gd name="connsiteY6" fmla="*/ 5768 h 10009"/>
                <a:gd name="connsiteX7" fmla="*/ 9098 w 10000"/>
                <a:gd name="connsiteY7" fmla="*/ 4525 h 10009"/>
                <a:gd name="connsiteX8" fmla="*/ 9399 w 10000"/>
                <a:gd name="connsiteY8" fmla="*/ 4160 h 10009"/>
                <a:gd name="connsiteX9" fmla="*/ 10000 w 10000"/>
                <a:gd name="connsiteY9" fmla="*/ 3576 h 10009"/>
                <a:gd name="connsiteX10" fmla="*/ 9774 w 10000"/>
                <a:gd name="connsiteY10" fmla="*/ 3502 h 10009"/>
                <a:gd name="connsiteX11" fmla="*/ 9399 w 10000"/>
                <a:gd name="connsiteY11" fmla="*/ 3140 h 10009"/>
                <a:gd name="connsiteX12" fmla="*/ 9173 w 10000"/>
                <a:gd name="connsiteY12" fmla="*/ 2044 h 10009"/>
                <a:gd name="connsiteX13" fmla="*/ 9173 w 10000"/>
                <a:gd name="connsiteY13" fmla="*/ 1460 h 10009"/>
                <a:gd name="connsiteX14" fmla="*/ 9098 w 10000"/>
                <a:gd name="connsiteY14" fmla="*/ 729 h 10009"/>
                <a:gd name="connsiteX15" fmla="*/ 8873 w 10000"/>
                <a:gd name="connsiteY15" fmla="*/ 511 h 10009"/>
                <a:gd name="connsiteX16" fmla="*/ 8497 w 10000"/>
                <a:gd name="connsiteY16" fmla="*/ 219 h 10009"/>
                <a:gd name="connsiteX17" fmla="*/ 8272 w 10000"/>
                <a:gd name="connsiteY17" fmla="*/ 0 h 10009"/>
                <a:gd name="connsiteX18" fmla="*/ 7821 w 10000"/>
                <a:gd name="connsiteY18" fmla="*/ 293 h 10009"/>
                <a:gd name="connsiteX19" fmla="*/ 7370 w 10000"/>
                <a:gd name="connsiteY19" fmla="*/ 729 h 10009"/>
                <a:gd name="connsiteX20" fmla="*/ 6769 w 10000"/>
                <a:gd name="connsiteY20" fmla="*/ 729 h 10009"/>
                <a:gd name="connsiteX21" fmla="*/ 5717 w 10000"/>
                <a:gd name="connsiteY21" fmla="*/ 729 h 10009"/>
                <a:gd name="connsiteX22" fmla="*/ 5717 w 10000"/>
                <a:gd name="connsiteY22" fmla="*/ 658 h 10009"/>
                <a:gd name="connsiteX23" fmla="*/ 5643 w 10000"/>
                <a:gd name="connsiteY23" fmla="*/ 729 h 10009"/>
                <a:gd name="connsiteX24" fmla="*/ 1961 w 10000"/>
                <a:gd name="connsiteY24" fmla="*/ 729 h 10009"/>
                <a:gd name="connsiteX25" fmla="*/ 1961 w 10000"/>
                <a:gd name="connsiteY25" fmla="*/ 2263 h 10009"/>
                <a:gd name="connsiteX26" fmla="*/ 1285 w 10000"/>
                <a:gd name="connsiteY26" fmla="*/ 2263 h 10009"/>
                <a:gd name="connsiteX27" fmla="*/ 1285 w 10000"/>
                <a:gd name="connsiteY27" fmla="*/ 2556 h 10009"/>
                <a:gd name="connsiteX28" fmla="*/ 1285 w 10000"/>
                <a:gd name="connsiteY28" fmla="*/ 5179 h 10009"/>
                <a:gd name="connsiteX29" fmla="*/ 1135 w 10000"/>
                <a:gd name="connsiteY29" fmla="*/ 5327 h 10009"/>
                <a:gd name="connsiteX30" fmla="*/ 684 w 10000"/>
                <a:gd name="connsiteY30" fmla="*/ 5621 h 10009"/>
                <a:gd name="connsiteX31" fmla="*/ 609 w 10000"/>
                <a:gd name="connsiteY31" fmla="*/ 5986 h 10009"/>
                <a:gd name="connsiteX32" fmla="*/ 384 w 10000"/>
                <a:gd name="connsiteY32" fmla="*/ 6351 h 10009"/>
                <a:gd name="connsiteX33" fmla="*/ 234 w 10000"/>
                <a:gd name="connsiteY33" fmla="*/ 6935 h 10009"/>
                <a:gd name="connsiteX34" fmla="*/ 8 w 10000"/>
                <a:gd name="connsiteY34" fmla="*/ 7593 h 10009"/>
                <a:gd name="connsiteX35" fmla="*/ 384 w 10000"/>
                <a:gd name="connsiteY35" fmla="*/ 7664 h 10009"/>
                <a:gd name="connsiteX36" fmla="*/ 458 w 10000"/>
                <a:gd name="connsiteY36" fmla="*/ 8245 h 10009"/>
                <a:gd name="connsiteX37" fmla="*/ 684 w 10000"/>
                <a:gd name="connsiteY37" fmla="*/ 8831 h 10009"/>
                <a:gd name="connsiteX38" fmla="*/ 1059 w 10000"/>
                <a:gd name="connsiteY38" fmla="*/ 10000 h 10009"/>
                <a:gd name="connsiteX39" fmla="*/ 2394 w 10000"/>
                <a:gd name="connsiteY39" fmla="*/ 9237 h 10009"/>
                <a:gd name="connsiteX40" fmla="*/ 2566 w 10000"/>
                <a:gd name="connsiteY40" fmla="*/ 9433 h 10009"/>
                <a:gd name="connsiteX41" fmla="*/ 2721 w 10000"/>
                <a:gd name="connsiteY41" fmla="*/ 9592 h 10009"/>
                <a:gd name="connsiteX42" fmla="*/ 2979 w 10000"/>
                <a:gd name="connsiteY42" fmla="*/ 9527 h 10009"/>
                <a:gd name="connsiteX43" fmla="*/ 3757 w 10000"/>
                <a:gd name="connsiteY43" fmla="*/ 9508 h 10009"/>
                <a:gd name="connsiteX44" fmla="*/ 3863 w 10000"/>
                <a:gd name="connsiteY44" fmla="*/ 9778 h 10009"/>
                <a:gd name="connsiteX45" fmla="*/ 4219 w 10000"/>
                <a:gd name="connsiteY45" fmla="*/ 9620 h 10009"/>
                <a:gd name="connsiteX46" fmla="*/ 4373 w 10000"/>
                <a:gd name="connsiteY46" fmla="*/ 9293 h 10009"/>
                <a:gd name="connsiteX47" fmla="*/ 5064 w 10000"/>
                <a:gd name="connsiteY47" fmla="*/ 9311 h 10009"/>
                <a:gd name="connsiteX48" fmla="*/ 5457 w 10000"/>
                <a:gd name="connsiteY48" fmla="*/ 8984 h 10009"/>
                <a:gd name="connsiteX49" fmla="*/ 5884 w 10000"/>
                <a:gd name="connsiteY49" fmla="*/ 8740 h 10009"/>
                <a:gd name="connsiteX50" fmla="*/ 6040 w 10000"/>
                <a:gd name="connsiteY50" fmla="*/ 8368 h 10009"/>
                <a:gd name="connsiteX51" fmla="*/ 6382 w 10000"/>
                <a:gd name="connsiteY51" fmla="*/ 7982 h 10009"/>
                <a:gd name="connsiteX52" fmla="*/ 6428 w 10000"/>
                <a:gd name="connsiteY52" fmla="*/ 8181 h 10009"/>
                <a:gd name="connsiteX53" fmla="*/ 6444 w 10000"/>
                <a:gd name="connsiteY53" fmla="*/ 8428 h 10009"/>
                <a:gd name="connsiteX54" fmla="*/ 6766 w 10000"/>
                <a:gd name="connsiteY54" fmla="*/ 9268 h 10009"/>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1817 w 10000"/>
                <a:gd name="connsiteY39" fmla="*/ 906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28"/>
                <a:gd name="connsiteX1" fmla="*/ 7446 w 10000"/>
                <a:gd name="connsiteY1" fmla="*/ 8978 h 10028"/>
                <a:gd name="connsiteX2" fmla="*/ 7821 w 10000"/>
                <a:gd name="connsiteY2" fmla="*/ 8978 h 10028"/>
                <a:gd name="connsiteX3" fmla="*/ 8047 w 10000"/>
                <a:gd name="connsiteY3" fmla="*/ 8029 h 10028"/>
                <a:gd name="connsiteX4" fmla="*/ 8648 w 10000"/>
                <a:gd name="connsiteY4" fmla="*/ 7444 h 10028"/>
                <a:gd name="connsiteX5" fmla="*/ 8873 w 10000"/>
                <a:gd name="connsiteY5" fmla="*/ 6351 h 10028"/>
                <a:gd name="connsiteX6" fmla="*/ 8722 w 10000"/>
                <a:gd name="connsiteY6" fmla="*/ 5768 h 10028"/>
                <a:gd name="connsiteX7" fmla="*/ 9098 w 10000"/>
                <a:gd name="connsiteY7" fmla="*/ 4525 h 10028"/>
                <a:gd name="connsiteX8" fmla="*/ 9399 w 10000"/>
                <a:gd name="connsiteY8" fmla="*/ 4160 h 10028"/>
                <a:gd name="connsiteX9" fmla="*/ 10000 w 10000"/>
                <a:gd name="connsiteY9" fmla="*/ 3576 h 10028"/>
                <a:gd name="connsiteX10" fmla="*/ 9774 w 10000"/>
                <a:gd name="connsiteY10" fmla="*/ 3502 h 10028"/>
                <a:gd name="connsiteX11" fmla="*/ 9399 w 10000"/>
                <a:gd name="connsiteY11" fmla="*/ 3140 h 10028"/>
                <a:gd name="connsiteX12" fmla="*/ 9173 w 10000"/>
                <a:gd name="connsiteY12" fmla="*/ 2044 h 10028"/>
                <a:gd name="connsiteX13" fmla="*/ 9173 w 10000"/>
                <a:gd name="connsiteY13" fmla="*/ 1460 h 10028"/>
                <a:gd name="connsiteX14" fmla="*/ 9098 w 10000"/>
                <a:gd name="connsiteY14" fmla="*/ 729 h 10028"/>
                <a:gd name="connsiteX15" fmla="*/ 8873 w 10000"/>
                <a:gd name="connsiteY15" fmla="*/ 511 h 10028"/>
                <a:gd name="connsiteX16" fmla="*/ 8497 w 10000"/>
                <a:gd name="connsiteY16" fmla="*/ 219 h 10028"/>
                <a:gd name="connsiteX17" fmla="*/ 8272 w 10000"/>
                <a:gd name="connsiteY17" fmla="*/ 0 h 10028"/>
                <a:gd name="connsiteX18" fmla="*/ 7821 w 10000"/>
                <a:gd name="connsiteY18" fmla="*/ 293 h 10028"/>
                <a:gd name="connsiteX19" fmla="*/ 7370 w 10000"/>
                <a:gd name="connsiteY19" fmla="*/ 729 h 10028"/>
                <a:gd name="connsiteX20" fmla="*/ 6769 w 10000"/>
                <a:gd name="connsiteY20" fmla="*/ 729 h 10028"/>
                <a:gd name="connsiteX21" fmla="*/ 5717 w 10000"/>
                <a:gd name="connsiteY21" fmla="*/ 729 h 10028"/>
                <a:gd name="connsiteX22" fmla="*/ 5717 w 10000"/>
                <a:gd name="connsiteY22" fmla="*/ 658 h 10028"/>
                <a:gd name="connsiteX23" fmla="*/ 5643 w 10000"/>
                <a:gd name="connsiteY23" fmla="*/ 729 h 10028"/>
                <a:gd name="connsiteX24" fmla="*/ 1961 w 10000"/>
                <a:gd name="connsiteY24" fmla="*/ 729 h 10028"/>
                <a:gd name="connsiteX25" fmla="*/ 1961 w 10000"/>
                <a:gd name="connsiteY25" fmla="*/ 2263 h 10028"/>
                <a:gd name="connsiteX26" fmla="*/ 1285 w 10000"/>
                <a:gd name="connsiteY26" fmla="*/ 2263 h 10028"/>
                <a:gd name="connsiteX27" fmla="*/ 1285 w 10000"/>
                <a:gd name="connsiteY27" fmla="*/ 2556 h 10028"/>
                <a:gd name="connsiteX28" fmla="*/ 1285 w 10000"/>
                <a:gd name="connsiteY28" fmla="*/ 5179 h 10028"/>
                <a:gd name="connsiteX29" fmla="*/ 1135 w 10000"/>
                <a:gd name="connsiteY29" fmla="*/ 5327 h 10028"/>
                <a:gd name="connsiteX30" fmla="*/ 684 w 10000"/>
                <a:gd name="connsiteY30" fmla="*/ 5621 h 10028"/>
                <a:gd name="connsiteX31" fmla="*/ 609 w 10000"/>
                <a:gd name="connsiteY31" fmla="*/ 5986 h 10028"/>
                <a:gd name="connsiteX32" fmla="*/ 384 w 10000"/>
                <a:gd name="connsiteY32" fmla="*/ 6351 h 10028"/>
                <a:gd name="connsiteX33" fmla="*/ 234 w 10000"/>
                <a:gd name="connsiteY33" fmla="*/ 6935 h 10028"/>
                <a:gd name="connsiteX34" fmla="*/ 8 w 10000"/>
                <a:gd name="connsiteY34" fmla="*/ 7593 h 10028"/>
                <a:gd name="connsiteX35" fmla="*/ 384 w 10000"/>
                <a:gd name="connsiteY35" fmla="*/ 7664 h 10028"/>
                <a:gd name="connsiteX36" fmla="*/ 458 w 10000"/>
                <a:gd name="connsiteY36" fmla="*/ 8245 h 10028"/>
                <a:gd name="connsiteX37" fmla="*/ 684 w 10000"/>
                <a:gd name="connsiteY37" fmla="*/ 8831 h 10028"/>
                <a:gd name="connsiteX38" fmla="*/ 1059 w 10000"/>
                <a:gd name="connsiteY38" fmla="*/ 10000 h 10028"/>
                <a:gd name="connsiteX39" fmla="*/ 1817 w 10000"/>
                <a:gd name="connsiteY39" fmla="*/ 9069 h 10028"/>
                <a:gd name="connsiteX40" fmla="*/ 2566 w 10000"/>
                <a:gd name="connsiteY40" fmla="*/ 9433 h 10028"/>
                <a:gd name="connsiteX41" fmla="*/ 2605 w 10000"/>
                <a:gd name="connsiteY41" fmla="*/ 9461 h 10028"/>
                <a:gd name="connsiteX42" fmla="*/ 2721 w 10000"/>
                <a:gd name="connsiteY42" fmla="*/ 9592 h 10028"/>
                <a:gd name="connsiteX43" fmla="*/ 2979 w 10000"/>
                <a:gd name="connsiteY43" fmla="*/ 9527 h 10028"/>
                <a:gd name="connsiteX44" fmla="*/ 3757 w 10000"/>
                <a:gd name="connsiteY44" fmla="*/ 9508 h 10028"/>
                <a:gd name="connsiteX45" fmla="*/ 3863 w 10000"/>
                <a:gd name="connsiteY45" fmla="*/ 9778 h 10028"/>
                <a:gd name="connsiteX46" fmla="*/ 4219 w 10000"/>
                <a:gd name="connsiteY46" fmla="*/ 9620 h 10028"/>
                <a:gd name="connsiteX47" fmla="*/ 4373 w 10000"/>
                <a:gd name="connsiteY47" fmla="*/ 9293 h 10028"/>
                <a:gd name="connsiteX48" fmla="*/ 5064 w 10000"/>
                <a:gd name="connsiteY48" fmla="*/ 9311 h 10028"/>
                <a:gd name="connsiteX49" fmla="*/ 5457 w 10000"/>
                <a:gd name="connsiteY49" fmla="*/ 8984 h 10028"/>
                <a:gd name="connsiteX50" fmla="*/ 5884 w 10000"/>
                <a:gd name="connsiteY50" fmla="*/ 8740 h 10028"/>
                <a:gd name="connsiteX51" fmla="*/ 6040 w 10000"/>
                <a:gd name="connsiteY51" fmla="*/ 8368 h 10028"/>
                <a:gd name="connsiteX52" fmla="*/ 6382 w 10000"/>
                <a:gd name="connsiteY52" fmla="*/ 7982 h 10028"/>
                <a:gd name="connsiteX53" fmla="*/ 6428 w 10000"/>
                <a:gd name="connsiteY53" fmla="*/ 8181 h 10028"/>
                <a:gd name="connsiteX54" fmla="*/ 6444 w 10000"/>
                <a:gd name="connsiteY54" fmla="*/ 8428 h 10028"/>
                <a:gd name="connsiteX55" fmla="*/ 6766 w 10000"/>
                <a:gd name="connsiteY55" fmla="*/ 9268 h 10028"/>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50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47 w 10000"/>
                <a:gd name="connsiteY41" fmla="*/ 9256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01 w 10000"/>
                <a:gd name="connsiteY41" fmla="*/ 9069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000" h="10000">
                  <a:moveTo>
                    <a:pt x="7446" y="9488"/>
                  </a:moveTo>
                  <a:cubicBezTo>
                    <a:pt x="7596" y="9168"/>
                    <a:pt x="7370" y="9271"/>
                    <a:pt x="7446" y="8978"/>
                  </a:cubicBezTo>
                  <a:cubicBezTo>
                    <a:pt x="7671" y="8613"/>
                    <a:pt x="7671" y="9051"/>
                    <a:pt x="7821" y="8978"/>
                  </a:cubicBezTo>
                  <a:cubicBezTo>
                    <a:pt x="7896" y="8831"/>
                    <a:pt x="7821" y="8245"/>
                    <a:pt x="8047" y="8029"/>
                  </a:cubicBezTo>
                  <a:cubicBezTo>
                    <a:pt x="8272" y="7956"/>
                    <a:pt x="8197" y="7444"/>
                    <a:pt x="8648" y="7444"/>
                  </a:cubicBezTo>
                  <a:cubicBezTo>
                    <a:pt x="8497" y="7153"/>
                    <a:pt x="8722" y="7006"/>
                    <a:pt x="8873" y="6351"/>
                  </a:cubicBezTo>
                  <a:cubicBezTo>
                    <a:pt x="8873" y="6131"/>
                    <a:pt x="8648" y="5912"/>
                    <a:pt x="8722" y="5768"/>
                  </a:cubicBezTo>
                  <a:cubicBezTo>
                    <a:pt x="8873" y="5547"/>
                    <a:pt x="9098" y="5179"/>
                    <a:pt x="9098" y="4525"/>
                  </a:cubicBezTo>
                  <a:cubicBezTo>
                    <a:pt x="8948" y="4086"/>
                    <a:pt x="9173" y="4599"/>
                    <a:pt x="9399" y="4160"/>
                  </a:cubicBezTo>
                  <a:cubicBezTo>
                    <a:pt x="9549" y="3942"/>
                    <a:pt x="9774" y="4306"/>
                    <a:pt x="10000" y="3576"/>
                  </a:cubicBezTo>
                  <a:cubicBezTo>
                    <a:pt x="10000" y="3502"/>
                    <a:pt x="9850" y="3357"/>
                    <a:pt x="9774" y="3502"/>
                  </a:cubicBezTo>
                  <a:cubicBezTo>
                    <a:pt x="9624" y="3502"/>
                    <a:pt x="9624" y="3140"/>
                    <a:pt x="9399" y="3140"/>
                  </a:cubicBezTo>
                  <a:cubicBezTo>
                    <a:pt x="9323" y="3285"/>
                    <a:pt x="9098" y="2117"/>
                    <a:pt x="9173" y="2044"/>
                  </a:cubicBezTo>
                  <a:cubicBezTo>
                    <a:pt x="9323" y="1678"/>
                    <a:pt x="8948" y="1460"/>
                    <a:pt x="9173" y="1460"/>
                  </a:cubicBezTo>
                  <a:cubicBezTo>
                    <a:pt x="9399" y="1533"/>
                    <a:pt x="9098" y="1311"/>
                    <a:pt x="9098" y="729"/>
                  </a:cubicBezTo>
                  <a:cubicBezTo>
                    <a:pt x="8948" y="658"/>
                    <a:pt x="8948" y="511"/>
                    <a:pt x="8873" y="511"/>
                  </a:cubicBezTo>
                  <a:cubicBezTo>
                    <a:pt x="8648" y="511"/>
                    <a:pt x="8722" y="219"/>
                    <a:pt x="8497" y="219"/>
                  </a:cubicBezTo>
                  <a:cubicBezTo>
                    <a:pt x="8422" y="219"/>
                    <a:pt x="8272" y="74"/>
                    <a:pt x="8272" y="0"/>
                  </a:cubicBezTo>
                  <a:cubicBezTo>
                    <a:pt x="8047" y="293"/>
                    <a:pt x="7896" y="0"/>
                    <a:pt x="7821" y="293"/>
                  </a:cubicBezTo>
                  <a:cubicBezTo>
                    <a:pt x="7671" y="658"/>
                    <a:pt x="7446" y="511"/>
                    <a:pt x="7370" y="729"/>
                  </a:cubicBezTo>
                  <a:cubicBezTo>
                    <a:pt x="7220" y="1021"/>
                    <a:pt x="6995" y="1094"/>
                    <a:pt x="6769" y="729"/>
                  </a:cubicBezTo>
                  <a:lnTo>
                    <a:pt x="5717" y="729"/>
                  </a:lnTo>
                  <a:lnTo>
                    <a:pt x="5717" y="658"/>
                  </a:lnTo>
                  <a:cubicBezTo>
                    <a:pt x="5692" y="681"/>
                    <a:pt x="5668" y="707"/>
                    <a:pt x="5643" y="729"/>
                  </a:cubicBezTo>
                  <a:lnTo>
                    <a:pt x="1961" y="729"/>
                  </a:lnTo>
                  <a:lnTo>
                    <a:pt x="1961" y="2263"/>
                  </a:lnTo>
                  <a:lnTo>
                    <a:pt x="1285" y="2263"/>
                  </a:lnTo>
                  <a:lnTo>
                    <a:pt x="1285" y="2556"/>
                  </a:lnTo>
                  <a:lnTo>
                    <a:pt x="1285" y="5179"/>
                  </a:lnTo>
                  <a:lnTo>
                    <a:pt x="1135" y="5327"/>
                  </a:lnTo>
                  <a:cubicBezTo>
                    <a:pt x="909" y="5327"/>
                    <a:pt x="684" y="5327"/>
                    <a:pt x="684" y="5621"/>
                  </a:cubicBezTo>
                  <a:cubicBezTo>
                    <a:pt x="684" y="5986"/>
                    <a:pt x="458" y="5768"/>
                    <a:pt x="609" y="5986"/>
                  </a:cubicBezTo>
                  <a:cubicBezTo>
                    <a:pt x="609" y="6351"/>
                    <a:pt x="234" y="5986"/>
                    <a:pt x="384" y="6351"/>
                  </a:cubicBezTo>
                  <a:cubicBezTo>
                    <a:pt x="609" y="6642"/>
                    <a:pt x="8" y="6568"/>
                    <a:pt x="234" y="6935"/>
                  </a:cubicBezTo>
                  <a:cubicBezTo>
                    <a:pt x="458" y="7225"/>
                    <a:pt x="-67" y="7225"/>
                    <a:pt x="8" y="7593"/>
                  </a:cubicBezTo>
                  <a:cubicBezTo>
                    <a:pt x="158" y="7664"/>
                    <a:pt x="384" y="7371"/>
                    <a:pt x="384" y="7664"/>
                  </a:cubicBezTo>
                  <a:cubicBezTo>
                    <a:pt x="384" y="8029"/>
                    <a:pt x="458" y="7956"/>
                    <a:pt x="458" y="8245"/>
                  </a:cubicBezTo>
                  <a:cubicBezTo>
                    <a:pt x="458" y="8613"/>
                    <a:pt x="835" y="8392"/>
                    <a:pt x="684" y="8831"/>
                  </a:cubicBezTo>
                  <a:cubicBezTo>
                    <a:pt x="765" y="8992"/>
                    <a:pt x="920" y="9042"/>
                    <a:pt x="982" y="9237"/>
                  </a:cubicBezTo>
                  <a:cubicBezTo>
                    <a:pt x="1044" y="9432"/>
                    <a:pt x="1186" y="9449"/>
                    <a:pt x="1059" y="10000"/>
                  </a:cubicBezTo>
                  <a:cubicBezTo>
                    <a:pt x="1163" y="9440"/>
                    <a:pt x="1836" y="9946"/>
                    <a:pt x="1578" y="9153"/>
                  </a:cubicBezTo>
                  <a:cubicBezTo>
                    <a:pt x="1379" y="8778"/>
                    <a:pt x="2034" y="8798"/>
                    <a:pt x="2076" y="8799"/>
                  </a:cubicBezTo>
                  <a:cubicBezTo>
                    <a:pt x="2250" y="8835"/>
                    <a:pt x="2175" y="8947"/>
                    <a:pt x="2250" y="9060"/>
                  </a:cubicBezTo>
                  <a:cubicBezTo>
                    <a:pt x="2287" y="9201"/>
                    <a:pt x="2570" y="9088"/>
                    <a:pt x="2605" y="9461"/>
                  </a:cubicBezTo>
                  <a:cubicBezTo>
                    <a:pt x="2688" y="9582"/>
                    <a:pt x="2654" y="9583"/>
                    <a:pt x="2721" y="9592"/>
                  </a:cubicBezTo>
                  <a:cubicBezTo>
                    <a:pt x="2788" y="9601"/>
                    <a:pt x="2834" y="9598"/>
                    <a:pt x="2979" y="9527"/>
                  </a:cubicBezTo>
                  <a:cubicBezTo>
                    <a:pt x="3195" y="9495"/>
                    <a:pt x="3447" y="9466"/>
                    <a:pt x="3757" y="9508"/>
                  </a:cubicBezTo>
                  <a:cubicBezTo>
                    <a:pt x="3870" y="9662"/>
                    <a:pt x="3740" y="9750"/>
                    <a:pt x="3863" y="9778"/>
                  </a:cubicBezTo>
                  <a:cubicBezTo>
                    <a:pt x="3938" y="9834"/>
                    <a:pt x="4239" y="9749"/>
                    <a:pt x="4219" y="9620"/>
                  </a:cubicBezTo>
                  <a:cubicBezTo>
                    <a:pt x="4362" y="9594"/>
                    <a:pt x="4191" y="9348"/>
                    <a:pt x="4373" y="9293"/>
                  </a:cubicBezTo>
                  <a:cubicBezTo>
                    <a:pt x="4851" y="9186"/>
                    <a:pt x="4698" y="9336"/>
                    <a:pt x="5064" y="9311"/>
                  </a:cubicBezTo>
                  <a:cubicBezTo>
                    <a:pt x="5266" y="9314"/>
                    <a:pt x="5218" y="8965"/>
                    <a:pt x="5457" y="8984"/>
                  </a:cubicBezTo>
                  <a:cubicBezTo>
                    <a:pt x="5797" y="9049"/>
                    <a:pt x="6015" y="9089"/>
                    <a:pt x="5884" y="8740"/>
                  </a:cubicBezTo>
                  <a:cubicBezTo>
                    <a:pt x="5964" y="8593"/>
                    <a:pt x="6043" y="8363"/>
                    <a:pt x="6040" y="8368"/>
                  </a:cubicBezTo>
                  <a:cubicBezTo>
                    <a:pt x="6032" y="8083"/>
                    <a:pt x="6101" y="8080"/>
                    <a:pt x="6382" y="7982"/>
                  </a:cubicBezTo>
                  <a:cubicBezTo>
                    <a:pt x="6464" y="8031"/>
                    <a:pt x="6373" y="8102"/>
                    <a:pt x="6428" y="8181"/>
                  </a:cubicBezTo>
                  <a:cubicBezTo>
                    <a:pt x="6437" y="8304"/>
                    <a:pt x="6435" y="8305"/>
                    <a:pt x="6444" y="8428"/>
                  </a:cubicBezTo>
                  <a:cubicBezTo>
                    <a:pt x="6530" y="9042"/>
                    <a:pt x="6771" y="9273"/>
                    <a:pt x="6766" y="9268"/>
                  </a:cubicBezTo>
                </a:path>
              </a:pathLst>
            </a:custGeom>
            <a:grpFill/>
            <a:ln w="3175" cmpd="sng">
              <a:solidFill>
                <a:srgbClr val="5B616A"/>
              </a:solidFill>
              <a:round/>
              <a:headEnd/>
              <a:tailEnd/>
            </a:ln>
          </p:spPr>
          <p:txBody>
            <a:bodyPr/>
            <a:lstStyle/>
            <a:p>
              <a:endParaRPr lang="en-GB"/>
            </a:p>
          </p:txBody>
        </p:sp>
      </p:grpSp>
      <p:grpSp>
        <p:nvGrpSpPr>
          <p:cNvPr id="306" name="Google Shape;463;p22">
            <a:extLst>
              <a:ext uri="{FF2B5EF4-FFF2-40B4-BE49-F238E27FC236}">
                <a16:creationId xmlns:a16="http://schemas.microsoft.com/office/drawing/2014/main" id="{AAAA1D94-7E20-D6F2-2FF7-11820B20AD33}"/>
              </a:ext>
            </a:extLst>
          </p:cNvPr>
          <p:cNvGrpSpPr/>
          <p:nvPr/>
        </p:nvGrpSpPr>
        <p:grpSpPr>
          <a:xfrm>
            <a:off x="2885205" y="2752731"/>
            <a:ext cx="661140" cy="1057427"/>
            <a:chOff x="6178784" y="0"/>
            <a:chExt cx="410748" cy="633411"/>
          </a:xfrm>
          <a:solidFill>
            <a:schemeClr val="bg2">
              <a:lumMod val="75000"/>
            </a:schemeClr>
          </a:solidFill>
        </p:grpSpPr>
        <p:sp>
          <p:nvSpPr>
            <p:cNvPr id="307" name="Google Shape;464;p22">
              <a:extLst>
                <a:ext uri="{FF2B5EF4-FFF2-40B4-BE49-F238E27FC236}">
                  <a16:creationId xmlns:a16="http://schemas.microsoft.com/office/drawing/2014/main" id="{5D6EF2AC-D33A-5E99-2373-0638EDD3D500}"/>
                </a:ext>
              </a:extLst>
            </p:cNvPr>
            <p:cNvSpPr/>
            <p:nvPr/>
          </p:nvSpPr>
          <p:spPr>
            <a:xfrm>
              <a:off x="6251417" y="416411"/>
              <a:ext cx="265102" cy="217000"/>
            </a:xfrm>
            <a:custGeom>
              <a:avLst/>
              <a:gdLst/>
              <a:ahLst/>
              <a:cxnLst/>
              <a:rect l="l" t="t" r="r" b="b"/>
              <a:pathLst>
                <a:path w="8300" h="6794" extrusionOk="0">
                  <a:moveTo>
                    <a:pt x="1" y="1"/>
                  </a:moveTo>
                  <a:lnTo>
                    <a:pt x="3811" y="6597"/>
                  </a:lnTo>
                  <a:cubicBezTo>
                    <a:pt x="3888" y="6728"/>
                    <a:pt x="4022" y="6793"/>
                    <a:pt x="4155" y="6793"/>
                  </a:cubicBezTo>
                  <a:cubicBezTo>
                    <a:pt x="4287" y="6793"/>
                    <a:pt x="4418" y="6728"/>
                    <a:pt x="4490" y="6597"/>
                  </a:cubicBezTo>
                  <a:lnTo>
                    <a:pt x="8300" y="1"/>
                  </a:lnTo>
                  <a:lnTo>
                    <a:pt x="8300" y="1"/>
                  </a:lnTo>
                  <a:cubicBezTo>
                    <a:pt x="7097" y="763"/>
                    <a:pt x="5680" y="1203"/>
                    <a:pt x="4156" y="1203"/>
                  </a:cubicBezTo>
                  <a:cubicBezTo>
                    <a:pt x="2632" y="1203"/>
                    <a:pt x="1203" y="763"/>
                    <a:pt x="1" y="1"/>
                  </a:cubicBezTo>
                  <a:close/>
                </a:path>
              </a:pathLst>
            </a:custGeom>
            <a:grpFill/>
            <a:ln>
              <a:solidFill>
                <a:schemeClr val="bg1">
                  <a:lumMod val="75000"/>
                </a:schemeClr>
              </a:solidFill>
            </a:ln>
          </p:spPr>
          <p:txBody>
            <a:bodyPr spcFirstLastPara="1" wrap="square" lIns="91425" tIns="91425" rIns="91425" bIns="91425" anchor="ctr" anchorCtr="0">
              <a:noAutofit/>
            </a:bodyPr>
            <a:lstStyle/>
            <a:p>
              <a:endParaRPr lang="en-SG">
                <a:latin typeface="Yu Gothic" panose="020B0400000000000000" pitchFamily="34" charset="-128"/>
                <a:ea typeface="Yu Gothic" panose="020B0400000000000000" pitchFamily="34" charset="-128"/>
              </a:endParaRPr>
            </a:p>
          </p:txBody>
        </p:sp>
        <p:sp>
          <p:nvSpPr>
            <p:cNvPr id="308" name="Google Shape;465;p22">
              <a:extLst>
                <a:ext uri="{FF2B5EF4-FFF2-40B4-BE49-F238E27FC236}">
                  <a16:creationId xmlns:a16="http://schemas.microsoft.com/office/drawing/2014/main" id="{8CBDC676-AB5A-FDAE-8D6A-123AD7D166AA}"/>
                </a:ext>
              </a:extLst>
            </p:cNvPr>
            <p:cNvSpPr/>
            <p:nvPr/>
          </p:nvSpPr>
          <p:spPr>
            <a:xfrm>
              <a:off x="6178784" y="0"/>
              <a:ext cx="410748" cy="410748"/>
            </a:xfrm>
            <a:custGeom>
              <a:avLst/>
              <a:gdLst/>
              <a:ahLst/>
              <a:cxnLst/>
              <a:rect l="l" t="t" r="r" b="b"/>
              <a:pathLst>
                <a:path w="12860" h="12860" extrusionOk="0">
                  <a:moveTo>
                    <a:pt x="6430" y="2430"/>
                  </a:moveTo>
                  <a:cubicBezTo>
                    <a:pt x="8633" y="2430"/>
                    <a:pt x="10419" y="4227"/>
                    <a:pt x="10419" y="6430"/>
                  </a:cubicBezTo>
                  <a:cubicBezTo>
                    <a:pt x="10419" y="8633"/>
                    <a:pt x="8633" y="10419"/>
                    <a:pt x="6430" y="10419"/>
                  </a:cubicBezTo>
                  <a:cubicBezTo>
                    <a:pt x="4228" y="10419"/>
                    <a:pt x="2430" y="8633"/>
                    <a:pt x="2430" y="6430"/>
                  </a:cubicBezTo>
                  <a:cubicBezTo>
                    <a:pt x="2430" y="4227"/>
                    <a:pt x="4228" y="2430"/>
                    <a:pt x="6430" y="2430"/>
                  </a:cubicBezTo>
                  <a:close/>
                  <a:moveTo>
                    <a:pt x="6430" y="1"/>
                  </a:moveTo>
                  <a:cubicBezTo>
                    <a:pt x="2882" y="1"/>
                    <a:pt x="1" y="2882"/>
                    <a:pt x="1" y="6430"/>
                  </a:cubicBezTo>
                  <a:cubicBezTo>
                    <a:pt x="1" y="9978"/>
                    <a:pt x="2882" y="12859"/>
                    <a:pt x="6430" y="12859"/>
                  </a:cubicBezTo>
                  <a:cubicBezTo>
                    <a:pt x="9966" y="12859"/>
                    <a:pt x="12860" y="9978"/>
                    <a:pt x="12860" y="6430"/>
                  </a:cubicBezTo>
                  <a:cubicBezTo>
                    <a:pt x="12860" y="2882"/>
                    <a:pt x="9966" y="1"/>
                    <a:pt x="6430" y="1"/>
                  </a:cubicBezTo>
                  <a:close/>
                </a:path>
              </a:pathLst>
            </a:custGeom>
            <a:grpFill/>
            <a:ln>
              <a:solidFill>
                <a:schemeClr val="bg1">
                  <a:lumMod val="75000"/>
                </a:schemeClr>
              </a:solidFill>
            </a:ln>
          </p:spPr>
          <p:txBody>
            <a:bodyPr spcFirstLastPara="1" wrap="square" lIns="91425" tIns="91425" rIns="91425" bIns="91425" anchor="ctr" anchorCtr="0">
              <a:noAutofit/>
            </a:bodyPr>
            <a:lstStyle/>
            <a:p>
              <a:endParaRPr lang="en-SG">
                <a:latin typeface="Yu Gothic" panose="020B0400000000000000" pitchFamily="34" charset="-128"/>
                <a:ea typeface="Yu Gothic" panose="020B0400000000000000" pitchFamily="34" charset="-128"/>
              </a:endParaRPr>
            </a:p>
          </p:txBody>
        </p:sp>
      </p:grpSp>
      <p:sp>
        <p:nvSpPr>
          <p:cNvPr id="309" name="Arrow: Right 308">
            <a:extLst>
              <a:ext uri="{FF2B5EF4-FFF2-40B4-BE49-F238E27FC236}">
                <a16:creationId xmlns:a16="http://schemas.microsoft.com/office/drawing/2014/main" id="{39754091-0870-45D1-EAEF-7CADE81CCB28}"/>
              </a:ext>
            </a:extLst>
          </p:cNvPr>
          <p:cNvSpPr/>
          <p:nvPr/>
        </p:nvSpPr>
        <p:spPr>
          <a:xfrm flipH="1">
            <a:off x="3948528" y="2651319"/>
            <a:ext cx="5244712" cy="1023153"/>
          </a:xfrm>
          <a:prstGeom prst="rightArrow">
            <a:avLst>
              <a:gd name="adj1" fmla="val 46729"/>
              <a:gd name="adj2" fmla="val 66891"/>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SG">
              <a:latin typeface="Yu Gothic" panose="020B0400000000000000" pitchFamily="34" charset="-128"/>
              <a:ea typeface="Yu Gothic" panose="020B0400000000000000" pitchFamily="34" charset="-128"/>
            </a:endParaRPr>
          </a:p>
        </p:txBody>
      </p:sp>
      <p:cxnSp>
        <p:nvCxnSpPr>
          <p:cNvPr id="310" name="Straight Connector 309">
            <a:extLst>
              <a:ext uri="{FF2B5EF4-FFF2-40B4-BE49-F238E27FC236}">
                <a16:creationId xmlns:a16="http://schemas.microsoft.com/office/drawing/2014/main" id="{EABDE80F-56AA-517A-E813-ACFBB4BD8ECB}"/>
              </a:ext>
            </a:extLst>
          </p:cNvPr>
          <p:cNvCxnSpPr>
            <a:cxnSpLocks/>
          </p:cNvCxnSpPr>
          <p:nvPr/>
        </p:nvCxnSpPr>
        <p:spPr>
          <a:xfrm flipH="1">
            <a:off x="4396271" y="3152125"/>
            <a:ext cx="4553851" cy="0"/>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311" name="Graphic 310" descr="Warehouse with solid fill">
            <a:extLst>
              <a:ext uri="{FF2B5EF4-FFF2-40B4-BE49-F238E27FC236}">
                <a16:creationId xmlns:a16="http://schemas.microsoft.com/office/drawing/2014/main" id="{65E35DCC-EC7F-C63F-2D4B-22C999115F8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438971" y="2646275"/>
            <a:ext cx="1011700" cy="1011700"/>
          </a:xfrm>
          <a:prstGeom prst="rect">
            <a:avLst/>
          </a:prstGeom>
        </p:spPr>
      </p:pic>
      <p:grpSp>
        <p:nvGrpSpPr>
          <p:cNvPr id="312" name="Google Shape;463;p22">
            <a:extLst>
              <a:ext uri="{FF2B5EF4-FFF2-40B4-BE49-F238E27FC236}">
                <a16:creationId xmlns:a16="http://schemas.microsoft.com/office/drawing/2014/main" id="{6A8E8D67-B35B-4B54-6533-6E3990594ABA}"/>
              </a:ext>
            </a:extLst>
          </p:cNvPr>
          <p:cNvGrpSpPr/>
          <p:nvPr/>
        </p:nvGrpSpPr>
        <p:grpSpPr>
          <a:xfrm>
            <a:off x="8618422" y="4334443"/>
            <a:ext cx="574429" cy="877920"/>
            <a:chOff x="2687814" y="1633268"/>
            <a:chExt cx="410748" cy="633411"/>
          </a:xfrm>
          <a:solidFill>
            <a:srgbClr val="FF5050"/>
          </a:solidFill>
        </p:grpSpPr>
        <p:sp>
          <p:nvSpPr>
            <p:cNvPr id="313" name="Google Shape;464;p22">
              <a:extLst>
                <a:ext uri="{FF2B5EF4-FFF2-40B4-BE49-F238E27FC236}">
                  <a16:creationId xmlns:a16="http://schemas.microsoft.com/office/drawing/2014/main" id="{1A42688D-8558-2133-2220-DA3134205DC1}"/>
                </a:ext>
              </a:extLst>
            </p:cNvPr>
            <p:cNvSpPr/>
            <p:nvPr/>
          </p:nvSpPr>
          <p:spPr>
            <a:xfrm>
              <a:off x="2760447" y="2049679"/>
              <a:ext cx="265102" cy="217000"/>
            </a:xfrm>
            <a:custGeom>
              <a:avLst/>
              <a:gdLst/>
              <a:ahLst/>
              <a:cxnLst/>
              <a:rect l="l" t="t" r="r" b="b"/>
              <a:pathLst>
                <a:path w="8300" h="6794" extrusionOk="0">
                  <a:moveTo>
                    <a:pt x="1" y="1"/>
                  </a:moveTo>
                  <a:lnTo>
                    <a:pt x="3811" y="6597"/>
                  </a:lnTo>
                  <a:cubicBezTo>
                    <a:pt x="3888" y="6728"/>
                    <a:pt x="4022" y="6793"/>
                    <a:pt x="4155" y="6793"/>
                  </a:cubicBezTo>
                  <a:cubicBezTo>
                    <a:pt x="4287" y="6793"/>
                    <a:pt x="4418" y="6728"/>
                    <a:pt x="4490" y="6597"/>
                  </a:cubicBezTo>
                  <a:lnTo>
                    <a:pt x="8300" y="1"/>
                  </a:lnTo>
                  <a:lnTo>
                    <a:pt x="8300" y="1"/>
                  </a:lnTo>
                  <a:cubicBezTo>
                    <a:pt x="7097" y="763"/>
                    <a:pt x="5680" y="1203"/>
                    <a:pt x="4156" y="1203"/>
                  </a:cubicBezTo>
                  <a:cubicBezTo>
                    <a:pt x="2632" y="1203"/>
                    <a:pt x="1203" y="763"/>
                    <a:pt x="1"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endParaRPr lang="en-SG">
                <a:latin typeface="Yu Gothic" panose="020B0400000000000000" pitchFamily="34" charset="-128"/>
                <a:ea typeface="Yu Gothic" panose="020B0400000000000000" pitchFamily="34" charset="-128"/>
              </a:endParaRPr>
            </a:p>
          </p:txBody>
        </p:sp>
        <p:sp>
          <p:nvSpPr>
            <p:cNvPr id="314" name="Google Shape;465;p22">
              <a:extLst>
                <a:ext uri="{FF2B5EF4-FFF2-40B4-BE49-F238E27FC236}">
                  <a16:creationId xmlns:a16="http://schemas.microsoft.com/office/drawing/2014/main" id="{A629A7D1-9EB7-19EF-30C1-94F637628CA2}"/>
                </a:ext>
              </a:extLst>
            </p:cNvPr>
            <p:cNvSpPr/>
            <p:nvPr/>
          </p:nvSpPr>
          <p:spPr>
            <a:xfrm>
              <a:off x="2687814" y="1633268"/>
              <a:ext cx="410748" cy="410748"/>
            </a:xfrm>
            <a:custGeom>
              <a:avLst/>
              <a:gdLst/>
              <a:ahLst/>
              <a:cxnLst/>
              <a:rect l="l" t="t" r="r" b="b"/>
              <a:pathLst>
                <a:path w="12860" h="12860" extrusionOk="0">
                  <a:moveTo>
                    <a:pt x="6430" y="2430"/>
                  </a:moveTo>
                  <a:cubicBezTo>
                    <a:pt x="8633" y="2430"/>
                    <a:pt x="10419" y="4227"/>
                    <a:pt x="10419" y="6430"/>
                  </a:cubicBezTo>
                  <a:cubicBezTo>
                    <a:pt x="10419" y="8633"/>
                    <a:pt x="8633" y="10419"/>
                    <a:pt x="6430" y="10419"/>
                  </a:cubicBezTo>
                  <a:cubicBezTo>
                    <a:pt x="4228" y="10419"/>
                    <a:pt x="2430" y="8633"/>
                    <a:pt x="2430" y="6430"/>
                  </a:cubicBezTo>
                  <a:cubicBezTo>
                    <a:pt x="2430" y="4227"/>
                    <a:pt x="4228" y="2430"/>
                    <a:pt x="6430" y="2430"/>
                  </a:cubicBezTo>
                  <a:close/>
                  <a:moveTo>
                    <a:pt x="6430" y="1"/>
                  </a:moveTo>
                  <a:cubicBezTo>
                    <a:pt x="2882" y="1"/>
                    <a:pt x="1" y="2882"/>
                    <a:pt x="1" y="6430"/>
                  </a:cubicBezTo>
                  <a:cubicBezTo>
                    <a:pt x="1" y="9978"/>
                    <a:pt x="2882" y="12859"/>
                    <a:pt x="6430" y="12859"/>
                  </a:cubicBezTo>
                  <a:cubicBezTo>
                    <a:pt x="9966" y="12859"/>
                    <a:pt x="12860" y="9978"/>
                    <a:pt x="12860" y="6430"/>
                  </a:cubicBezTo>
                  <a:cubicBezTo>
                    <a:pt x="12860" y="2882"/>
                    <a:pt x="9966" y="1"/>
                    <a:pt x="6430"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endParaRPr lang="en-SG">
                <a:latin typeface="Yu Gothic" panose="020B0400000000000000" pitchFamily="34" charset="-128"/>
                <a:ea typeface="Yu Gothic" panose="020B0400000000000000" pitchFamily="34" charset="-128"/>
              </a:endParaRPr>
            </a:p>
          </p:txBody>
        </p:sp>
      </p:grpSp>
      <p:sp>
        <p:nvSpPr>
          <p:cNvPr id="315" name="Arrow: U-Turn 314">
            <a:extLst>
              <a:ext uri="{FF2B5EF4-FFF2-40B4-BE49-F238E27FC236}">
                <a16:creationId xmlns:a16="http://schemas.microsoft.com/office/drawing/2014/main" id="{BF818591-8600-880E-490F-0EB14BD152A0}"/>
              </a:ext>
            </a:extLst>
          </p:cNvPr>
          <p:cNvSpPr/>
          <p:nvPr/>
        </p:nvSpPr>
        <p:spPr>
          <a:xfrm rot="5400000" flipV="1">
            <a:off x="6753431" y="2743623"/>
            <a:ext cx="2288391" cy="2591239"/>
          </a:xfrm>
          <a:prstGeom prst="uturnArrow">
            <a:avLst>
              <a:gd name="adj1" fmla="val 23555"/>
              <a:gd name="adj2" fmla="val 22423"/>
              <a:gd name="adj3" fmla="val 27510"/>
              <a:gd name="adj4" fmla="val 34006"/>
              <a:gd name="adj5" fmla="val 67430"/>
            </a:avLst>
          </a:prstGeom>
          <a:solidFill>
            <a:srgbClr val="FF5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SG">
              <a:latin typeface="Yu Gothic" panose="020B0400000000000000" pitchFamily="34" charset="-128"/>
              <a:ea typeface="Yu Gothic" panose="020B0400000000000000" pitchFamily="34" charset="-128"/>
            </a:endParaRPr>
          </a:p>
        </p:txBody>
      </p:sp>
      <p:cxnSp>
        <p:nvCxnSpPr>
          <p:cNvPr id="316" name="Straight Connector 315">
            <a:extLst>
              <a:ext uri="{FF2B5EF4-FFF2-40B4-BE49-F238E27FC236}">
                <a16:creationId xmlns:a16="http://schemas.microsoft.com/office/drawing/2014/main" id="{64FD7D35-45EA-2EE0-7C25-1CE0D91B5557}"/>
              </a:ext>
            </a:extLst>
          </p:cNvPr>
          <p:cNvCxnSpPr>
            <a:cxnSpLocks/>
          </p:cNvCxnSpPr>
          <p:nvPr/>
        </p:nvCxnSpPr>
        <p:spPr>
          <a:xfrm>
            <a:off x="7327456" y="4692720"/>
            <a:ext cx="738232" cy="0"/>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317" name="Arc 316">
            <a:extLst>
              <a:ext uri="{FF2B5EF4-FFF2-40B4-BE49-F238E27FC236}">
                <a16:creationId xmlns:a16="http://schemas.microsoft.com/office/drawing/2014/main" id="{AFEB537E-6116-D572-22C2-B69D04D280FC}"/>
              </a:ext>
            </a:extLst>
          </p:cNvPr>
          <p:cNvSpPr/>
          <p:nvPr/>
        </p:nvSpPr>
        <p:spPr>
          <a:xfrm flipH="1">
            <a:off x="6745265" y="3006490"/>
            <a:ext cx="1290963" cy="1691809"/>
          </a:xfrm>
          <a:prstGeom prst="arc">
            <a:avLst>
              <a:gd name="adj1" fmla="val 18006422"/>
              <a:gd name="adj2" fmla="val 4979590"/>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endParaRPr lang="en-SG">
              <a:latin typeface="Yu Gothic" panose="020B0400000000000000" pitchFamily="34" charset="-128"/>
              <a:ea typeface="Yu Gothic" panose="020B0400000000000000" pitchFamily="34" charset="-128"/>
            </a:endParaRPr>
          </a:p>
        </p:txBody>
      </p:sp>
      <p:sp>
        <p:nvSpPr>
          <p:cNvPr id="318" name="Text Placeholder 69">
            <a:extLst>
              <a:ext uri="{FF2B5EF4-FFF2-40B4-BE49-F238E27FC236}">
                <a16:creationId xmlns:a16="http://schemas.microsoft.com/office/drawing/2014/main" id="{1155021C-0622-7EF1-F9CF-4B191553E362}"/>
              </a:ext>
            </a:extLst>
          </p:cNvPr>
          <p:cNvSpPr txBox="1">
            <a:spLocks/>
          </p:cNvSpPr>
          <p:nvPr/>
        </p:nvSpPr>
        <p:spPr>
          <a:xfrm>
            <a:off x="1083620" y="554206"/>
            <a:ext cx="10024760" cy="449569"/>
          </a:xfrm>
          <a:prstGeom prst="rect">
            <a:avLst/>
          </a:prstGeom>
          <a:noFill/>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000" b="0" i="0" kern="1200" baseline="0" dirty="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ja-JP" sz="3200" b="1">
                <a:solidFill>
                  <a:srgbClr val="FFFFFF"/>
                </a:solidFill>
                <a:ea typeface="Yu Gothic" panose="020B0400000000000000" pitchFamily="34" charset="-128"/>
              </a:rPr>
              <a:t>From world factory to </a:t>
            </a:r>
            <a:endParaRPr lang="ja-JP" altLang="en-US" sz="3600" b="1">
              <a:solidFill>
                <a:schemeClr val="tx1"/>
              </a:solidFill>
              <a:ea typeface="Yu Gothic" panose="020B0400000000000000" pitchFamily="34" charset="-128"/>
            </a:endParaRPr>
          </a:p>
        </p:txBody>
      </p:sp>
      <p:sp>
        <p:nvSpPr>
          <p:cNvPr id="3" name="Text Placeholder 69">
            <a:extLst>
              <a:ext uri="{FF2B5EF4-FFF2-40B4-BE49-F238E27FC236}">
                <a16:creationId xmlns:a16="http://schemas.microsoft.com/office/drawing/2014/main" id="{29E4C212-87B9-8100-166E-7EEDBB32D6B0}"/>
              </a:ext>
            </a:extLst>
          </p:cNvPr>
          <p:cNvSpPr txBox="1">
            <a:spLocks/>
          </p:cNvSpPr>
          <p:nvPr/>
        </p:nvSpPr>
        <p:spPr>
          <a:xfrm>
            <a:off x="1083620" y="1009348"/>
            <a:ext cx="10024760" cy="506847"/>
          </a:xfrm>
          <a:prstGeom prst="rect">
            <a:avLst/>
          </a:prstGeom>
          <a:noFill/>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000" b="0" i="0" kern="1200" baseline="0" dirty="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ja-JP" sz="3200" b="1">
                <a:solidFill>
                  <a:srgbClr val="FF5050"/>
                </a:solidFill>
                <a:ea typeface="Yu Gothic" panose="020B0400000000000000" pitchFamily="34" charset="-128"/>
              </a:rPr>
              <a:t>a regionally anchored supply chain</a:t>
            </a:r>
            <a:endParaRPr lang="ja-JP" altLang="en-US" sz="3600" b="1">
              <a:solidFill>
                <a:schemeClr val="tx1"/>
              </a:solidFill>
              <a:ea typeface="Yu Gothic" panose="020B0400000000000000" pitchFamily="34" charset="-128"/>
            </a:endParaRPr>
          </a:p>
        </p:txBody>
      </p:sp>
    </p:spTree>
    <p:extLst>
      <p:ext uri="{BB962C8B-B14F-4D97-AF65-F5344CB8AC3E}">
        <p14:creationId xmlns:p14="http://schemas.microsoft.com/office/powerpoint/2010/main" val="4067521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18"/>
                                        </p:tgtEl>
                                        <p:attrNameLst>
                                          <p:attrName>style.visibility</p:attrName>
                                        </p:attrNameLst>
                                      </p:cBhvr>
                                      <p:to>
                                        <p:strVal val="visible"/>
                                      </p:to>
                                    </p:set>
                                    <p:animEffect transition="in" filter="wipe(right)">
                                      <p:cBhvr>
                                        <p:cTn id="7" dur="1000"/>
                                        <p:tgtEl>
                                          <p:spTgt spid="318"/>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09"/>
                                        </p:tgtEl>
                                        <p:attrNameLst>
                                          <p:attrName>style.visibility</p:attrName>
                                        </p:attrNameLst>
                                      </p:cBhvr>
                                      <p:to>
                                        <p:strVal val="visible"/>
                                      </p:to>
                                    </p:set>
                                    <p:animEffect transition="in" filter="wipe(right)">
                                      <p:cBhvr>
                                        <p:cTn id="10" dur="1000"/>
                                        <p:tgtEl>
                                          <p:spTgt spid="309"/>
                                        </p:tgtEl>
                                      </p:cBhvr>
                                    </p:animEffec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306"/>
                                        </p:tgtEl>
                                        <p:attrNameLst>
                                          <p:attrName>style.visibility</p:attrName>
                                        </p:attrNameLst>
                                      </p:cBhvr>
                                      <p:to>
                                        <p:strVal val="visible"/>
                                      </p:to>
                                    </p:set>
                                  </p:childTnLst>
                                </p:cTn>
                              </p:par>
                            </p:childTnLst>
                          </p:cTn>
                        </p:par>
                        <p:par>
                          <p:cTn id="14" fill="hold">
                            <p:stCondLst>
                              <p:cond delay="1000"/>
                            </p:stCondLst>
                            <p:childTnLst>
                              <p:par>
                                <p:cTn id="15" presetID="22" presetClass="entr" presetSubtype="1"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315"/>
                                        </p:tgtEl>
                                        <p:attrNameLst>
                                          <p:attrName>style.visibility</p:attrName>
                                        </p:attrNameLst>
                                      </p:cBhvr>
                                      <p:to>
                                        <p:strVal val="visible"/>
                                      </p:to>
                                    </p:set>
                                    <p:animEffect transition="in" filter="wipe(up)">
                                      <p:cBhvr>
                                        <p:cTn id="20" dur="500"/>
                                        <p:tgtEl>
                                          <p:spTgt spid="315"/>
                                        </p:tgtEl>
                                      </p:cBhvr>
                                    </p:animEffect>
                                  </p:childTnLst>
                                </p:cTn>
                              </p:par>
                            </p:childTnLst>
                          </p:cTn>
                        </p:par>
                        <p:par>
                          <p:cTn id="21" fill="hold">
                            <p:stCondLst>
                              <p:cond delay="1500"/>
                            </p:stCondLst>
                            <p:childTnLst>
                              <p:par>
                                <p:cTn id="22" presetID="1" presetClass="entr" presetSubtype="0" fill="hold" nodeType="afterEffect">
                                  <p:stCondLst>
                                    <p:cond delay="0"/>
                                  </p:stCondLst>
                                  <p:childTnLst>
                                    <p:set>
                                      <p:cBhvr>
                                        <p:cTn id="23" dur="1" fill="hold">
                                          <p:stCondLst>
                                            <p:cond delay="0"/>
                                          </p:stCondLst>
                                        </p:cTn>
                                        <p:tgtEl>
                                          <p:spTgt spid="3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 grpId="0" animBg="1"/>
      <p:bldP spid="315" grpId="0" animBg="1"/>
      <p:bldP spid="318"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FD513-C138-F14F-C52A-A834722B102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179A902-6D5B-EE69-A03D-602BDA047EF7}"/>
              </a:ext>
            </a:extLst>
          </p:cNvPr>
          <p:cNvSpPr>
            <a:spLocks noGrp="1"/>
          </p:cNvSpPr>
          <p:nvPr>
            <p:ph type="body" sz="quarter" idx="16"/>
          </p:nvPr>
        </p:nvSpPr>
        <p:spPr>
          <a:xfrm>
            <a:off x="364251" y="6507810"/>
            <a:ext cx="11151475" cy="213665"/>
          </a:xfrm>
        </p:spPr>
        <p:txBody>
          <a:bodyPr/>
          <a:lstStyle/>
          <a:p>
            <a:pPr>
              <a:spcBef>
                <a:spcPts val="0"/>
              </a:spcBef>
            </a:pPr>
            <a:r>
              <a:rPr lang="en-US">
                <a:latin typeface="Arial" panose="020B0604020202020204" pitchFamily="34" charset="0"/>
                <a:cs typeface="Arial" panose="020B0604020202020204" pitchFamily="34" charset="0"/>
              </a:rPr>
              <a:t>Source: ADB Multi-regional Input Output Table; AMRO staff calculations. </a:t>
            </a:r>
          </a:p>
          <a:p>
            <a:pPr>
              <a:spcBef>
                <a:spcPts val="0"/>
              </a:spcBef>
            </a:pPr>
            <a:r>
              <a:rPr lang="en-US">
                <a:latin typeface="Arial" panose="020B0604020202020204" pitchFamily="34" charset="0"/>
                <a:cs typeface="Arial" panose="020B0604020202020204" pitchFamily="34" charset="0"/>
              </a:rPr>
              <a:t>Note: Only linkages that represent the largest import or more than 25 percent of the total import are shown. The size of the bubble represents the share of an economy’s imports in the world’s total imports. The thickness of the linkage represents the share of flow between each trading partner in the world’s total flow.</a:t>
            </a:r>
          </a:p>
        </p:txBody>
      </p:sp>
      <p:sp>
        <p:nvSpPr>
          <p:cNvPr id="6" name="Slide Number Placeholder 5">
            <a:extLst>
              <a:ext uri="{FF2B5EF4-FFF2-40B4-BE49-F238E27FC236}">
                <a16:creationId xmlns:a16="http://schemas.microsoft.com/office/drawing/2014/main" id="{E2237313-F3CB-B50D-BF4A-28D1FA5F3EB8}"/>
              </a:ext>
            </a:extLst>
          </p:cNvPr>
          <p:cNvSpPr>
            <a:spLocks noGrp="1"/>
          </p:cNvSpPr>
          <p:nvPr>
            <p:ph type="sldNum" sz="quarter" idx="4"/>
          </p:nvPr>
        </p:nvSpPr>
        <p:spPr/>
        <p:txBody>
          <a:bodyPr/>
          <a:lstStyle/>
          <a:p>
            <a:fld id="{CDFF2BB5-8849-400B-802D-B55E308F92C2}" type="slidenum">
              <a:rPr lang="en-SG" smtClean="0"/>
              <a:t>11</a:t>
            </a:fld>
            <a:endParaRPr lang="en-SG"/>
          </a:p>
        </p:txBody>
      </p:sp>
      <p:sp>
        <p:nvSpPr>
          <p:cNvPr id="7" name="Oval 6">
            <a:extLst>
              <a:ext uri="{FF2B5EF4-FFF2-40B4-BE49-F238E27FC236}">
                <a16:creationId xmlns:a16="http://schemas.microsoft.com/office/drawing/2014/main" id="{E96EFE56-358C-C903-A90E-D8FD9E424E01}"/>
              </a:ext>
            </a:extLst>
          </p:cNvPr>
          <p:cNvSpPr/>
          <p:nvPr/>
        </p:nvSpPr>
        <p:spPr>
          <a:xfrm>
            <a:off x="673101" y="267403"/>
            <a:ext cx="673100" cy="676656"/>
          </a:xfrm>
          <a:prstGeom prst="ellipse">
            <a:avLst/>
          </a:prstGeom>
          <a:noFill/>
          <a:ln w="57150">
            <a:solidFill>
              <a:srgbClr val="FF5A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5A5A"/>
                </a:solidFill>
              </a:rPr>
              <a:t>1</a:t>
            </a:r>
            <a:endParaRPr lang="en-SG" b="1">
              <a:solidFill>
                <a:srgbClr val="FF5A5A"/>
              </a:solidFill>
            </a:endParaRPr>
          </a:p>
        </p:txBody>
      </p:sp>
      <p:sp>
        <p:nvSpPr>
          <p:cNvPr id="10" name="Text Placeholder 1">
            <a:extLst>
              <a:ext uri="{FF2B5EF4-FFF2-40B4-BE49-F238E27FC236}">
                <a16:creationId xmlns:a16="http://schemas.microsoft.com/office/drawing/2014/main" id="{DF29526D-26D6-4110-94F2-3C2740A8CA33}"/>
              </a:ext>
            </a:extLst>
          </p:cNvPr>
          <p:cNvSpPr>
            <a:spLocks noGrp="1"/>
          </p:cNvSpPr>
          <p:nvPr>
            <p:ph type="body" sz="quarter" idx="15"/>
          </p:nvPr>
        </p:nvSpPr>
        <p:spPr>
          <a:xfrm flipH="1">
            <a:off x="606426" y="284164"/>
            <a:ext cx="10609263" cy="731837"/>
          </a:xfrm>
        </p:spPr>
        <p:txBody>
          <a:bodyPr/>
          <a:lstStyle/>
          <a:p>
            <a:r>
              <a:rPr lang="en-US" sz="2400">
                <a:solidFill>
                  <a:srgbClr val="FF5A5A"/>
                </a:solidFill>
              </a:rPr>
              <a:t>         Regional supply chain is now denser and more integrated</a:t>
            </a:r>
            <a:endParaRPr lang="en-US" sz="2400">
              <a:solidFill>
                <a:srgbClr val="FF5A5A"/>
              </a:solidFill>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FCF57BBE-86D2-416D-BFEA-E33D06AABB06}"/>
              </a:ext>
            </a:extLst>
          </p:cNvPr>
          <p:cNvPicPr>
            <a:picLocks noGrp="1" noChangeAspect="1"/>
          </p:cNvPicPr>
          <p:nvPr>
            <p:ph sz="quarter" idx="26"/>
          </p:nvPr>
        </p:nvPicPr>
        <p:blipFill>
          <a:blip r:embed="rId3">
            <a:extLst>
              <a:ext uri="{28A0092B-C50C-407E-A947-70E740481C1C}">
                <a14:useLocalDpi xmlns:a14="http://schemas.microsoft.com/office/drawing/2010/main" val="0"/>
              </a:ext>
            </a:extLst>
          </a:blip>
          <a:srcRect l="8004" r="8086" b="1759"/>
          <a:stretch>
            <a:fillRect/>
          </a:stretch>
        </p:blipFill>
        <p:spPr>
          <a:xfrm>
            <a:off x="1096299" y="1095521"/>
            <a:ext cx="9999407" cy="5039811"/>
          </a:xfrm>
          <a:prstGeom prst="rect">
            <a:avLst/>
          </a:prstGeom>
          <a:pattFill prst="pct5">
            <a:fgClr>
              <a:srgbClr val="666C71"/>
            </a:fgClr>
            <a:bgClr>
              <a:prstClr val="white"/>
            </a:bgClr>
          </a:pattFill>
        </p:spPr>
      </p:pic>
    </p:spTree>
    <p:extLst>
      <p:ext uri="{BB962C8B-B14F-4D97-AF65-F5344CB8AC3E}">
        <p14:creationId xmlns:p14="http://schemas.microsoft.com/office/powerpoint/2010/main" val="2595706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7FEF9-F628-DF44-19C6-545C8CF0F9B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B15D943-F443-6A44-27C0-CDB027B6C26B}"/>
              </a:ext>
            </a:extLst>
          </p:cNvPr>
          <p:cNvSpPr>
            <a:spLocks noGrp="1"/>
          </p:cNvSpPr>
          <p:nvPr>
            <p:ph type="body" sz="quarter" idx="15"/>
          </p:nvPr>
        </p:nvSpPr>
        <p:spPr/>
        <p:txBody>
          <a:bodyPr/>
          <a:lstStyle/>
          <a:p>
            <a:r>
              <a:rPr lang="en-US" sz="2400" dirty="0">
                <a:solidFill>
                  <a:srgbClr val="FF5A5A"/>
                </a:solidFill>
              </a:rPr>
              <a:t>         East Asia is the largest source of final demand in the world today</a:t>
            </a:r>
            <a:endParaRPr lang="en-US" sz="2400" dirty="0">
              <a:solidFill>
                <a:srgbClr val="FF5A5A"/>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77200F74-6A53-8F29-6251-A08D3D11D364}"/>
              </a:ext>
            </a:extLst>
          </p:cNvPr>
          <p:cNvSpPr>
            <a:spLocks noGrp="1"/>
          </p:cNvSpPr>
          <p:nvPr>
            <p:ph type="body" sz="quarter" idx="16"/>
          </p:nvPr>
        </p:nvSpPr>
        <p:spPr>
          <a:xfrm>
            <a:off x="364251" y="6507810"/>
            <a:ext cx="11151475" cy="213665"/>
          </a:xfrm>
        </p:spPr>
        <p:txBody>
          <a:bodyPr/>
          <a:lstStyle/>
          <a:p>
            <a:pPr>
              <a:spcBef>
                <a:spcPts val="0"/>
              </a:spcBef>
            </a:pPr>
            <a:r>
              <a:rPr lang="en-US">
                <a:latin typeface="Arial" panose="020B0604020202020204" pitchFamily="34" charset="0"/>
                <a:cs typeface="Arial" panose="020B0604020202020204" pitchFamily="34" charset="0"/>
              </a:rPr>
              <a:t>Source: ADB Multi-regional Input Output Table; AMRO staff calculations. </a:t>
            </a:r>
          </a:p>
          <a:p>
            <a:pPr>
              <a:spcBef>
                <a:spcPts val="0"/>
              </a:spcBef>
            </a:pPr>
            <a:r>
              <a:rPr lang="en-US">
                <a:latin typeface="Arial" panose="020B0604020202020204" pitchFamily="34" charset="0"/>
                <a:cs typeface="Arial" panose="020B0604020202020204" pitchFamily="34" charset="0"/>
              </a:rPr>
              <a:t>Note: Only linkages that represent the largest import or more than 25 percent of the total import are shown. The size of the bubble represents the share of an economy’s imports in the world’s total imports. The thickness of the linkage represents the share of flow between each trading partner in the world’s total flow.</a:t>
            </a:r>
          </a:p>
        </p:txBody>
      </p:sp>
      <p:sp>
        <p:nvSpPr>
          <p:cNvPr id="6" name="Slide Number Placeholder 5">
            <a:extLst>
              <a:ext uri="{FF2B5EF4-FFF2-40B4-BE49-F238E27FC236}">
                <a16:creationId xmlns:a16="http://schemas.microsoft.com/office/drawing/2014/main" id="{E9961E3E-459A-5991-5E8A-1E0BC387B255}"/>
              </a:ext>
            </a:extLst>
          </p:cNvPr>
          <p:cNvSpPr>
            <a:spLocks noGrp="1"/>
          </p:cNvSpPr>
          <p:nvPr>
            <p:ph type="sldNum" sz="quarter" idx="4"/>
          </p:nvPr>
        </p:nvSpPr>
        <p:spPr/>
        <p:txBody>
          <a:bodyPr/>
          <a:lstStyle/>
          <a:p>
            <a:fld id="{CDFF2BB5-8849-400B-802D-B55E308F92C2}" type="slidenum">
              <a:rPr lang="en-SG" smtClean="0"/>
              <a:t>12</a:t>
            </a:fld>
            <a:endParaRPr lang="en-SG"/>
          </a:p>
        </p:txBody>
      </p:sp>
      <p:grpSp>
        <p:nvGrpSpPr>
          <p:cNvPr id="9" name="Group 8">
            <a:extLst>
              <a:ext uri="{FF2B5EF4-FFF2-40B4-BE49-F238E27FC236}">
                <a16:creationId xmlns:a16="http://schemas.microsoft.com/office/drawing/2014/main" id="{4EF2877E-FD8B-7B0B-457D-CF79EA0D53EF}"/>
              </a:ext>
            </a:extLst>
          </p:cNvPr>
          <p:cNvGrpSpPr/>
          <p:nvPr/>
        </p:nvGrpSpPr>
        <p:grpSpPr>
          <a:xfrm>
            <a:off x="8407400" y="1339395"/>
            <a:ext cx="3683000" cy="4649689"/>
            <a:chOff x="8407400" y="1339391"/>
            <a:chExt cx="3683000" cy="4649689"/>
          </a:xfrm>
        </p:grpSpPr>
        <p:sp>
          <p:nvSpPr>
            <p:cNvPr id="7" name="Text Placeholder 9">
              <a:extLst>
                <a:ext uri="{FF2B5EF4-FFF2-40B4-BE49-F238E27FC236}">
                  <a16:creationId xmlns:a16="http://schemas.microsoft.com/office/drawing/2014/main" id="{EC23C12E-240E-4CAC-36A4-ABA1B4717573}"/>
                </a:ext>
              </a:extLst>
            </p:cNvPr>
            <p:cNvSpPr txBox="1">
              <a:spLocks/>
            </p:cNvSpPr>
            <p:nvPr/>
          </p:nvSpPr>
          <p:spPr>
            <a:xfrm>
              <a:off x="8712199" y="1339391"/>
              <a:ext cx="3378201" cy="5718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en-US" sz="1400" b="1" dirty="0">
                  <a:solidFill>
                    <a:schemeClr val="bg1"/>
                  </a:solidFill>
                </a:rPr>
                <a:t>Global Value-added in Final Demand</a:t>
              </a:r>
              <a:br>
                <a:rPr lang="en-US" sz="1400" b="1" dirty="0">
                  <a:solidFill>
                    <a:schemeClr val="bg1"/>
                  </a:solidFill>
                </a:rPr>
              </a:br>
              <a:r>
                <a:rPr lang="en-US" sz="1400" b="1" dirty="0">
                  <a:solidFill>
                    <a:schemeClr val="bg1"/>
                  </a:solidFill>
                </a:rPr>
                <a:t>(Percent share, 2000 and 2024)</a:t>
              </a:r>
              <a:endParaRPr lang="en-US" sz="1400" b="1" dirty="0">
                <a:solidFill>
                  <a:schemeClr val="bg1"/>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87C83FF3-8737-DE25-9440-84A1ED7FB476}"/>
                </a:ext>
              </a:extLst>
            </p:cNvPr>
            <p:cNvGrpSpPr/>
            <p:nvPr/>
          </p:nvGrpSpPr>
          <p:grpSpPr>
            <a:xfrm>
              <a:off x="8407400" y="1934278"/>
              <a:ext cx="3467100" cy="4054802"/>
              <a:chOff x="8407400" y="1934278"/>
              <a:chExt cx="3467100" cy="4054802"/>
            </a:xfrm>
          </p:grpSpPr>
          <p:graphicFrame>
            <p:nvGraphicFramePr>
              <p:cNvPr id="3" name="Content Placeholder 10">
                <a:extLst>
                  <a:ext uri="{FF2B5EF4-FFF2-40B4-BE49-F238E27FC236}">
                    <a16:creationId xmlns:a16="http://schemas.microsoft.com/office/drawing/2014/main" id="{BFB044BD-A594-CA50-FC32-A3508E7FB608}"/>
                  </a:ext>
                </a:extLst>
              </p:cNvPr>
              <p:cNvGraphicFramePr>
                <a:graphicFrameLocks/>
              </p:cNvGraphicFramePr>
              <p:nvPr>
                <p:extLst>
                  <p:ext uri="{D42A27DB-BD31-4B8C-83A1-F6EECF244321}">
                    <p14:modId xmlns:p14="http://schemas.microsoft.com/office/powerpoint/2010/main" val="179362064"/>
                  </p:ext>
                </p:extLst>
              </p:nvPr>
            </p:nvGraphicFramePr>
            <p:xfrm>
              <a:off x="8407400" y="1934278"/>
              <a:ext cx="3467100" cy="405480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E05E8AF5-8DC2-673B-DF17-A710CC6A1977}"/>
                  </a:ext>
                </a:extLst>
              </p:cNvPr>
              <p:cNvSpPr txBox="1"/>
              <p:nvPr/>
            </p:nvSpPr>
            <p:spPr>
              <a:xfrm>
                <a:off x="8507427" y="5120395"/>
                <a:ext cx="1630891" cy="369332"/>
              </a:xfrm>
              <a:prstGeom prst="rect">
                <a:avLst/>
              </a:prstGeom>
              <a:noFill/>
            </p:spPr>
            <p:txBody>
              <a:bodyPr wrap="square" rtlCol="0">
                <a:spAutoFit/>
              </a:bodyPr>
              <a:lstStyle/>
              <a:p>
                <a:pPr algn="r"/>
                <a:r>
                  <a:rPr lang="en-US" b="1">
                    <a:solidFill>
                      <a:schemeClr val="accent1">
                        <a:lumMod val="40000"/>
                        <a:lumOff val="60000"/>
                      </a:schemeClr>
                    </a:solidFill>
                  </a:rPr>
                  <a:t>ASEAN+3</a:t>
                </a:r>
                <a:endParaRPr lang="en-SG" b="1">
                  <a:solidFill>
                    <a:schemeClr val="accent1">
                      <a:lumMod val="40000"/>
                      <a:lumOff val="60000"/>
                    </a:schemeClr>
                  </a:solidFill>
                </a:endParaRPr>
              </a:p>
            </p:txBody>
          </p:sp>
          <p:sp>
            <p:nvSpPr>
              <p:cNvPr id="10" name="TextBox 9">
                <a:extLst>
                  <a:ext uri="{FF2B5EF4-FFF2-40B4-BE49-F238E27FC236}">
                    <a16:creationId xmlns:a16="http://schemas.microsoft.com/office/drawing/2014/main" id="{82CEC90E-3605-EAED-F3E9-98D6C272A5EE}"/>
                  </a:ext>
                </a:extLst>
              </p:cNvPr>
              <p:cNvSpPr txBox="1"/>
              <p:nvPr/>
            </p:nvSpPr>
            <p:spPr>
              <a:xfrm>
                <a:off x="8507427" y="4282200"/>
                <a:ext cx="1630891" cy="369332"/>
              </a:xfrm>
              <a:prstGeom prst="rect">
                <a:avLst/>
              </a:prstGeom>
              <a:noFill/>
            </p:spPr>
            <p:txBody>
              <a:bodyPr wrap="square" rtlCol="0">
                <a:spAutoFit/>
              </a:bodyPr>
              <a:lstStyle/>
              <a:p>
                <a:pPr algn="r"/>
                <a:r>
                  <a:rPr lang="en-US" b="1">
                    <a:solidFill>
                      <a:srgbClr val="009999"/>
                    </a:solidFill>
                  </a:rPr>
                  <a:t>US</a:t>
                </a:r>
                <a:endParaRPr lang="en-SG" b="1">
                  <a:solidFill>
                    <a:srgbClr val="009999"/>
                  </a:solidFill>
                </a:endParaRPr>
              </a:p>
            </p:txBody>
          </p:sp>
        </p:grpSp>
      </p:grpSp>
      <p:sp>
        <p:nvSpPr>
          <p:cNvPr id="11" name="Oval 10">
            <a:extLst>
              <a:ext uri="{FF2B5EF4-FFF2-40B4-BE49-F238E27FC236}">
                <a16:creationId xmlns:a16="http://schemas.microsoft.com/office/drawing/2014/main" id="{12887FC8-729D-2B16-29A7-D28093EEE3EF}"/>
              </a:ext>
            </a:extLst>
          </p:cNvPr>
          <p:cNvSpPr/>
          <p:nvPr/>
        </p:nvSpPr>
        <p:spPr>
          <a:xfrm>
            <a:off x="673101" y="267403"/>
            <a:ext cx="673100" cy="676656"/>
          </a:xfrm>
          <a:prstGeom prst="ellipse">
            <a:avLst/>
          </a:prstGeom>
          <a:noFill/>
          <a:ln w="57150">
            <a:solidFill>
              <a:srgbClr val="FF5A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5A5A"/>
                </a:solidFill>
              </a:rPr>
              <a:t>2</a:t>
            </a:r>
            <a:endParaRPr lang="en-SG" b="1" dirty="0">
              <a:solidFill>
                <a:srgbClr val="FF5A5A"/>
              </a:solidFill>
            </a:endParaRPr>
          </a:p>
        </p:txBody>
      </p:sp>
      <p:pic>
        <p:nvPicPr>
          <p:cNvPr id="13" name="Content Placeholder 12">
            <a:extLst>
              <a:ext uri="{FF2B5EF4-FFF2-40B4-BE49-F238E27FC236}">
                <a16:creationId xmlns:a16="http://schemas.microsoft.com/office/drawing/2014/main" id="{FB36BDC4-C441-094F-632D-4FF526B4C1A4}"/>
              </a:ext>
            </a:extLst>
          </p:cNvPr>
          <p:cNvPicPr>
            <a:picLocks noGrp="1" noChangeAspect="1"/>
          </p:cNvPicPr>
          <p:nvPr>
            <p:ph sz="quarter" idx="26"/>
          </p:nvPr>
        </p:nvPicPr>
        <p:blipFill>
          <a:blip r:embed="rId3">
            <a:extLst>
              <a:ext uri="{28A0092B-C50C-407E-A947-70E740481C1C}">
                <a14:useLocalDpi xmlns:a14="http://schemas.microsoft.com/office/drawing/2010/main" val="0"/>
              </a:ext>
            </a:extLst>
          </a:blip>
          <a:srcRect l="9625" r="8668" b="3187"/>
          <a:stretch>
            <a:fillRect/>
          </a:stretch>
        </p:blipFill>
        <p:spPr>
          <a:xfrm>
            <a:off x="317502" y="1534933"/>
            <a:ext cx="8377423" cy="4273087"/>
          </a:xfrm>
          <a:prstGeom prst="rect">
            <a:avLst/>
          </a:prstGeom>
          <a:pattFill prst="pct5">
            <a:fgClr>
              <a:srgbClr val="666C71"/>
            </a:fgClr>
            <a:bgClr>
              <a:prstClr val="white"/>
            </a:bgClr>
          </a:pattFill>
        </p:spPr>
      </p:pic>
    </p:spTree>
    <p:extLst>
      <p:ext uri="{BB962C8B-B14F-4D97-AF65-F5344CB8AC3E}">
        <p14:creationId xmlns:p14="http://schemas.microsoft.com/office/powerpoint/2010/main" val="367801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afterEffect">
                                  <p:stCondLst>
                                    <p:cond delay="1000"/>
                                  </p:stCondLst>
                                  <p:childTnLst>
                                    <p:set>
                                      <p:cBhvr>
                                        <p:cTn id="6" dur="1" fill="hold">
                                          <p:stCondLst>
                                            <p:cond delay="0"/>
                                          </p:stCondLst>
                                        </p:cTn>
                                        <p:tgtEl>
                                          <p:spTgt spid="9"/>
                                        </p:tgtEl>
                                        <p:attrNameLst>
                                          <p:attrName>style.visibility</p:attrName>
                                        </p:attrNameLst>
                                      </p:cBhvr>
                                      <p:to>
                                        <p:strVal val="visible"/>
                                      </p:to>
                                    </p:set>
                                    <p:animEffect transition="in" filter="randombar(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B249E-F4F3-B653-BC2C-B862AE2E8170}"/>
            </a:ext>
          </a:extLst>
        </p:cNvPr>
        <p:cNvGrpSpPr/>
        <p:nvPr/>
      </p:nvGrpSpPr>
      <p:grpSpPr>
        <a:xfrm>
          <a:off x="0" y="0"/>
          <a:ext cx="0" cy="0"/>
          <a:chOff x="0" y="0"/>
          <a:chExt cx="0" cy="0"/>
        </a:xfrm>
      </p:grpSpPr>
      <p:sp>
        <p:nvSpPr>
          <p:cNvPr id="27" name="Text Placeholder 1">
            <a:extLst>
              <a:ext uri="{FF2B5EF4-FFF2-40B4-BE49-F238E27FC236}">
                <a16:creationId xmlns:a16="http://schemas.microsoft.com/office/drawing/2014/main" id="{56E2F15C-2E80-2903-51EB-68E5973F4404}"/>
              </a:ext>
            </a:extLst>
          </p:cNvPr>
          <p:cNvSpPr>
            <a:spLocks noGrp="1"/>
          </p:cNvSpPr>
          <p:nvPr>
            <p:ph type="body" sz="quarter" idx="15"/>
          </p:nvPr>
        </p:nvSpPr>
        <p:spPr>
          <a:xfrm flipH="1">
            <a:off x="364251" y="284400"/>
            <a:ext cx="11101707" cy="731520"/>
          </a:xfrm>
        </p:spPr>
        <p:txBody>
          <a:bodyPr/>
          <a:lstStyle/>
          <a:p>
            <a:r>
              <a:rPr lang="en-US" sz="2400">
                <a:solidFill>
                  <a:srgbClr val="FF5A5A"/>
                </a:solidFill>
                <a:latin typeface="Arial" panose="020B0604020202020204" pitchFamily="34" charset="0"/>
                <a:cs typeface="Arial" panose="020B0604020202020204" pitchFamily="34" charset="0"/>
              </a:rPr>
              <a:t>            Investment flows reinforce integration</a:t>
            </a:r>
          </a:p>
        </p:txBody>
      </p:sp>
      <p:sp>
        <p:nvSpPr>
          <p:cNvPr id="10" name="Text Placeholder 8">
            <a:extLst>
              <a:ext uri="{FF2B5EF4-FFF2-40B4-BE49-F238E27FC236}">
                <a16:creationId xmlns:a16="http://schemas.microsoft.com/office/drawing/2014/main" id="{63B1585C-C1ED-3FE6-A6D4-E21FD889B116}"/>
              </a:ext>
            </a:extLst>
          </p:cNvPr>
          <p:cNvSpPr txBox="1">
            <a:spLocks/>
          </p:cNvSpPr>
          <p:nvPr/>
        </p:nvSpPr>
        <p:spPr>
          <a:xfrm>
            <a:off x="772405" y="1381586"/>
            <a:ext cx="4586348" cy="571813"/>
          </a:xfrm>
          <a:prstGeom prst="rect">
            <a:avLst/>
          </a:prstGeom>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lang="en-US" sz="1200" b="1"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Global FDI Inflow Stock</a:t>
            </a:r>
          </a:p>
          <a:p>
            <a:r>
              <a:rPr lang="en-GB" b="0" dirty="0">
                <a:solidFill>
                  <a:schemeClr val="bg1"/>
                </a:solidFill>
              </a:rPr>
              <a:t>(</a:t>
            </a:r>
            <a:r>
              <a:rPr lang="en-GB" b="0">
                <a:solidFill>
                  <a:schemeClr val="bg1"/>
                </a:solidFill>
              </a:rPr>
              <a:t>Percent share)</a:t>
            </a:r>
            <a:endParaRPr lang="en-SG" b="0" dirty="0">
              <a:solidFill>
                <a:schemeClr val="bg1"/>
              </a:solidFill>
            </a:endParaRPr>
          </a:p>
        </p:txBody>
      </p:sp>
      <p:sp>
        <p:nvSpPr>
          <p:cNvPr id="20" name="Text Placeholder 7">
            <a:extLst>
              <a:ext uri="{FF2B5EF4-FFF2-40B4-BE49-F238E27FC236}">
                <a16:creationId xmlns:a16="http://schemas.microsoft.com/office/drawing/2014/main" id="{CD536F0B-41B0-5E62-F16F-75DFE256F339}"/>
              </a:ext>
            </a:extLst>
          </p:cNvPr>
          <p:cNvSpPr txBox="1">
            <a:spLocks/>
          </p:cNvSpPr>
          <p:nvPr/>
        </p:nvSpPr>
        <p:spPr>
          <a:xfrm>
            <a:off x="559163" y="6260131"/>
            <a:ext cx="11179183" cy="646331"/>
          </a:xfrm>
          <a:prstGeom prst="rect">
            <a:avLst/>
          </a:prstGeom>
        </p:spPr>
        <p:txBody>
          <a:bodyPr wrap="square" anchor="t">
            <a:spAutoFit/>
          </a:bodyPr>
          <a:lstStyle>
            <a:lvl1pPr marL="0" indent="0" algn="l" defTabSz="914400" rtl="0" eaLnBrk="1" latinLnBrk="0" hangingPunct="1">
              <a:lnSpc>
                <a:spcPct val="100000"/>
              </a:lnSpc>
              <a:spcBef>
                <a:spcPts val="0"/>
              </a:spcBef>
              <a:buFont typeface="Arial" panose="020B0604020202020204" pitchFamily="34" charset="0"/>
              <a:buNone/>
              <a:defRPr lang="en-US" sz="900" b="0" kern="1200" dirty="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Source: IMF CDIS; AMRO staff calculations</a:t>
            </a:r>
          </a:p>
          <a:p>
            <a:r>
              <a:rPr lang="en-US"/>
              <a:t>Note: </a:t>
            </a:r>
            <a:r>
              <a:rPr lang="en-US" err="1"/>
              <a:t>RoW</a:t>
            </a:r>
            <a:r>
              <a:rPr lang="en-US"/>
              <a:t> = Rest of the world; CN = China; HK = Hong Kong; JP = Japan; KR = Korea; US = United States; ASEAN-5 = Indonesia, Malaysia, the Philippines, Singapore, and Thailand; BCLMV = Brunei, Cambodia, Lao PDR, Myanmar, and Vietnam.</a:t>
            </a:r>
            <a:endParaRPr lang="en-SG"/>
          </a:p>
          <a:p>
            <a:endParaRPr lang="en-SG"/>
          </a:p>
        </p:txBody>
      </p:sp>
      <p:sp>
        <p:nvSpPr>
          <p:cNvPr id="3" name="Text Placeholder 7">
            <a:extLst>
              <a:ext uri="{FF2B5EF4-FFF2-40B4-BE49-F238E27FC236}">
                <a16:creationId xmlns:a16="http://schemas.microsoft.com/office/drawing/2014/main" id="{07FC21FA-84EC-9F4C-3B15-26C87E47B4E8}"/>
              </a:ext>
            </a:extLst>
          </p:cNvPr>
          <p:cNvSpPr txBox="1">
            <a:spLocks/>
          </p:cNvSpPr>
          <p:nvPr/>
        </p:nvSpPr>
        <p:spPr>
          <a:xfrm>
            <a:off x="6625283" y="1318324"/>
            <a:ext cx="4586348" cy="571813"/>
          </a:xfrm>
          <a:prstGeom prst="rect">
            <a:avLst/>
          </a:prstGeom>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lang="en-US" sz="1200" b="1"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solidFill>
                  <a:schemeClr val="bg1"/>
                </a:solidFill>
              </a:rPr>
              <a:t>ASEAN: FDI Stock from ASEAN+3</a:t>
            </a:r>
          </a:p>
          <a:p>
            <a:r>
              <a:rPr lang="en-GB" b="0">
                <a:solidFill>
                  <a:schemeClr val="bg1"/>
                </a:solidFill>
              </a:rPr>
              <a:t>(USD Billion)</a:t>
            </a:r>
            <a:endParaRPr lang="en-SG" b="0">
              <a:solidFill>
                <a:schemeClr val="bg1"/>
              </a:solidFill>
            </a:endParaRPr>
          </a:p>
        </p:txBody>
      </p:sp>
      <p:sp>
        <p:nvSpPr>
          <p:cNvPr id="7" name="Oval 6">
            <a:extLst>
              <a:ext uri="{FF2B5EF4-FFF2-40B4-BE49-F238E27FC236}">
                <a16:creationId xmlns:a16="http://schemas.microsoft.com/office/drawing/2014/main" id="{F7D5390E-E1D2-32E3-4A03-AAAD7A412C47}"/>
              </a:ext>
            </a:extLst>
          </p:cNvPr>
          <p:cNvSpPr/>
          <p:nvPr/>
        </p:nvSpPr>
        <p:spPr>
          <a:xfrm>
            <a:off x="673101" y="267403"/>
            <a:ext cx="673100" cy="676656"/>
          </a:xfrm>
          <a:prstGeom prst="ellipse">
            <a:avLst/>
          </a:prstGeom>
          <a:noFill/>
          <a:ln w="57150">
            <a:solidFill>
              <a:srgbClr val="FF5A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5A5A"/>
                </a:solidFill>
              </a:rPr>
              <a:t>3</a:t>
            </a:r>
            <a:endParaRPr lang="en-SG" sz="3200" b="1">
              <a:solidFill>
                <a:srgbClr val="FF5A5A"/>
              </a:solidFill>
            </a:endParaRPr>
          </a:p>
        </p:txBody>
      </p:sp>
      <p:pic>
        <p:nvPicPr>
          <p:cNvPr id="15" name="Content Placeholder 14">
            <a:extLst>
              <a:ext uri="{FF2B5EF4-FFF2-40B4-BE49-F238E27FC236}">
                <a16:creationId xmlns:a16="http://schemas.microsoft.com/office/drawing/2014/main" id="{B6DE8003-E22C-00BA-65CC-615012310EFE}"/>
              </a:ext>
            </a:extLst>
          </p:cNvPr>
          <p:cNvPicPr>
            <a:picLocks noGrp="1" noChangeAspect="1"/>
          </p:cNvPicPr>
          <p:nvPr>
            <p:ph sz="quarter" idx="26"/>
          </p:nvPr>
        </p:nvPicPr>
        <p:blipFill>
          <a:blip r:embed="rId4">
            <a:extLst>
              <a:ext uri="{28A0092B-C50C-407E-A947-70E740481C1C}">
                <a14:useLocalDpi xmlns:a14="http://schemas.microsoft.com/office/drawing/2010/main" val="0"/>
              </a:ext>
            </a:extLst>
          </a:blip>
          <a:stretch>
            <a:fillRect/>
          </a:stretch>
        </p:blipFill>
        <p:spPr>
          <a:xfrm>
            <a:off x="772405" y="1800118"/>
            <a:ext cx="4232287" cy="4232287"/>
          </a:xfrm>
          <a:prstGeom prst="rect">
            <a:avLst/>
          </a:prstGeom>
          <a:noFill/>
        </p:spPr>
      </p:pic>
      <p:grpSp>
        <p:nvGrpSpPr>
          <p:cNvPr id="26" name="Group 25">
            <a:extLst>
              <a:ext uri="{FF2B5EF4-FFF2-40B4-BE49-F238E27FC236}">
                <a16:creationId xmlns:a16="http://schemas.microsoft.com/office/drawing/2014/main" id="{1A8B09B6-8056-EE1F-5380-F8F10EF24655}"/>
              </a:ext>
            </a:extLst>
          </p:cNvPr>
          <p:cNvGrpSpPr/>
          <p:nvPr/>
        </p:nvGrpSpPr>
        <p:grpSpPr>
          <a:xfrm>
            <a:off x="10475953" y="2381038"/>
            <a:ext cx="1183786" cy="3158642"/>
            <a:chOff x="10430234" y="2369127"/>
            <a:chExt cx="1183787" cy="3158641"/>
          </a:xfrm>
        </p:grpSpPr>
        <p:sp>
          <p:nvSpPr>
            <p:cNvPr id="16" name="TextBox 15">
              <a:extLst>
                <a:ext uri="{FF2B5EF4-FFF2-40B4-BE49-F238E27FC236}">
                  <a16:creationId xmlns:a16="http://schemas.microsoft.com/office/drawing/2014/main" id="{A7735B05-EB61-6FB5-5119-652C3B8F0E98}"/>
                </a:ext>
              </a:extLst>
            </p:cNvPr>
            <p:cNvSpPr txBox="1"/>
            <p:nvPr/>
          </p:nvSpPr>
          <p:spPr>
            <a:xfrm>
              <a:off x="10430234" y="2369127"/>
              <a:ext cx="896400" cy="276999"/>
            </a:xfrm>
            <a:prstGeom prst="rect">
              <a:avLst/>
            </a:prstGeom>
            <a:noFill/>
          </p:spPr>
          <p:txBody>
            <a:bodyPr wrap="none" rtlCol="0">
              <a:spAutoFit/>
            </a:bodyPr>
            <a:lstStyle/>
            <a:p>
              <a:r>
                <a:rPr lang="en-US" sz="1200" b="1">
                  <a:solidFill>
                    <a:srgbClr val="FF8080"/>
                  </a:solidFill>
                </a:rPr>
                <a:t>ASEAN+3</a:t>
              </a:r>
              <a:endParaRPr lang="en-SG" sz="1200" b="1">
                <a:solidFill>
                  <a:srgbClr val="FF8080"/>
                </a:solidFill>
              </a:endParaRPr>
            </a:p>
          </p:txBody>
        </p:sp>
        <p:sp>
          <p:nvSpPr>
            <p:cNvPr id="18" name="TextBox 17">
              <a:extLst>
                <a:ext uri="{FF2B5EF4-FFF2-40B4-BE49-F238E27FC236}">
                  <a16:creationId xmlns:a16="http://schemas.microsoft.com/office/drawing/2014/main" id="{387732CD-85E3-91FB-05E6-71E983FEEA54}"/>
                </a:ext>
              </a:extLst>
            </p:cNvPr>
            <p:cNvSpPr txBox="1"/>
            <p:nvPr/>
          </p:nvSpPr>
          <p:spPr>
            <a:xfrm>
              <a:off x="10430234" y="2596850"/>
              <a:ext cx="1183787" cy="276999"/>
            </a:xfrm>
            <a:prstGeom prst="rect">
              <a:avLst/>
            </a:prstGeom>
            <a:noFill/>
          </p:spPr>
          <p:txBody>
            <a:bodyPr wrap="none" rtlCol="0">
              <a:spAutoFit/>
            </a:bodyPr>
            <a:lstStyle/>
            <a:p>
              <a:r>
                <a:rPr lang="en-US" sz="1200" b="1">
                  <a:solidFill>
                    <a:schemeClr val="bg1">
                      <a:lumMod val="75000"/>
                    </a:schemeClr>
                  </a:solidFill>
                </a:rPr>
                <a:t>Rest of World</a:t>
              </a:r>
              <a:endParaRPr lang="en-SG" sz="1200" b="1">
                <a:solidFill>
                  <a:schemeClr val="bg1">
                    <a:lumMod val="75000"/>
                  </a:schemeClr>
                </a:solidFill>
              </a:endParaRPr>
            </a:p>
          </p:txBody>
        </p:sp>
        <p:sp>
          <p:nvSpPr>
            <p:cNvPr id="21" name="TextBox 20">
              <a:extLst>
                <a:ext uri="{FF2B5EF4-FFF2-40B4-BE49-F238E27FC236}">
                  <a16:creationId xmlns:a16="http://schemas.microsoft.com/office/drawing/2014/main" id="{12C66DB3-A20A-1E26-2E3C-2E04CFA54BF5}"/>
                </a:ext>
              </a:extLst>
            </p:cNvPr>
            <p:cNvSpPr txBox="1"/>
            <p:nvPr/>
          </p:nvSpPr>
          <p:spPr>
            <a:xfrm>
              <a:off x="10430234" y="3707153"/>
              <a:ext cx="397866" cy="276999"/>
            </a:xfrm>
            <a:prstGeom prst="rect">
              <a:avLst/>
            </a:prstGeom>
            <a:noFill/>
          </p:spPr>
          <p:txBody>
            <a:bodyPr wrap="none" rtlCol="0">
              <a:spAutoFit/>
            </a:bodyPr>
            <a:lstStyle/>
            <a:p>
              <a:r>
                <a:rPr lang="en-US" sz="1200" b="1">
                  <a:solidFill>
                    <a:srgbClr val="A1E2E9"/>
                  </a:solidFill>
                </a:rPr>
                <a:t>US</a:t>
              </a:r>
              <a:endParaRPr lang="en-SG" sz="1200" b="1">
                <a:solidFill>
                  <a:srgbClr val="A1E2E9"/>
                </a:solidFill>
              </a:endParaRPr>
            </a:p>
          </p:txBody>
        </p:sp>
        <p:sp>
          <p:nvSpPr>
            <p:cNvPr id="23" name="TextBox 22">
              <a:extLst>
                <a:ext uri="{FF2B5EF4-FFF2-40B4-BE49-F238E27FC236}">
                  <a16:creationId xmlns:a16="http://schemas.microsoft.com/office/drawing/2014/main" id="{E7590E62-17C8-2504-FF85-578996387E7F}"/>
                </a:ext>
              </a:extLst>
            </p:cNvPr>
            <p:cNvSpPr txBox="1"/>
            <p:nvPr/>
          </p:nvSpPr>
          <p:spPr>
            <a:xfrm>
              <a:off x="10430234" y="4278967"/>
              <a:ext cx="397866" cy="276999"/>
            </a:xfrm>
            <a:prstGeom prst="rect">
              <a:avLst/>
            </a:prstGeom>
            <a:noFill/>
          </p:spPr>
          <p:txBody>
            <a:bodyPr wrap="none" rtlCol="0">
              <a:spAutoFit/>
            </a:bodyPr>
            <a:lstStyle/>
            <a:p>
              <a:r>
                <a:rPr lang="en-US" sz="1200" b="1">
                  <a:solidFill>
                    <a:srgbClr val="006260"/>
                  </a:solidFill>
                </a:rPr>
                <a:t>EU</a:t>
              </a:r>
              <a:endParaRPr lang="en-SG" sz="1200" b="1">
                <a:solidFill>
                  <a:srgbClr val="006260"/>
                </a:solidFill>
              </a:endParaRPr>
            </a:p>
          </p:txBody>
        </p:sp>
        <p:sp>
          <p:nvSpPr>
            <p:cNvPr id="25" name="TextBox 24">
              <a:extLst>
                <a:ext uri="{FF2B5EF4-FFF2-40B4-BE49-F238E27FC236}">
                  <a16:creationId xmlns:a16="http://schemas.microsoft.com/office/drawing/2014/main" id="{A19B42B0-DECA-233C-953A-B66C25ADF433}"/>
                </a:ext>
              </a:extLst>
            </p:cNvPr>
            <p:cNvSpPr txBox="1"/>
            <p:nvPr/>
          </p:nvSpPr>
          <p:spPr>
            <a:xfrm>
              <a:off x="10430234" y="5250769"/>
              <a:ext cx="808236" cy="276999"/>
            </a:xfrm>
            <a:prstGeom prst="rect">
              <a:avLst/>
            </a:prstGeom>
            <a:noFill/>
          </p:spPr>
          <p:txBody>
            <a:bodyPr wrap="none" rtlCol="0">
              <a:spAutoFit/>
            </a:bodyPr>
            <a:lstStyle/>
            <a:p>
              <a:r>
                <a:rPr lang="en-US" sz="1200" b="1">
                  <a:solidFill>
                    <a:srgbClr val="FF5A5A"/>
                  </a:solidFill>
                </a:rPr>
                <a:t>AU &amp; NZ</a:t>
              </a:r>
              <a:endParaRPr lang="en-SG" sz="1200" b="1">
                <a:solidFill>
                  <a:srgbClr val="FF5A5A"/>
                </a:solidFill>
              </a:endParaRPr>
            </a:p>
          </p:txBody>
        </p:sp>
      </p:grpSp>
      <p:pic>
        <p:nvPicPr>
          <p:cNvPr id="32" name="Picture 31">
            <a:extLst>
              <a:ext uri="{FF2B5EF4-FFF2-40B4-BE49-F238E27FC236}">
                <a16:creationId xmlns:a16="http://schemas.microsoft.com/office/drawing/2014/main" id="{4045D7A9-3D1C-F875-75A2-9E010642F744}"/>
              </a:ext>
            </a:extLst>
          </p:cNvPr>
          <p:cNvPicPr>
            <a:picLocks noChangeAspect="1"/>
          </p:cNvPicPr>
          <p:nvPr/>
        </p:nvPicPr>
        <p:blipFill>
          <a:blip r:embed="rId5">
            <a:extLst>
              <a:ext uri="{28A0092B-C50C-407E-A947-70E740481C1C}">
                <a14:useLocalDpi xmlns:a14="http://schemas.microsoft.com/office/drawing/2010/main" val="0"/>
              </a:ext>
            </a:extLst>
          </a:blip>
          <a:srcRect l="18281"/>
          <a:stretch>
            <a:fillRect/>
          </a:stretch>
        </p:blipFill>
        <p:spPr>
          <a:xfrm>
            <a:off x="6461761" y="1816888"/>
            <a:ext cx="5876452" cy="4109145"/>
          </a:xfrm>
          <a:prstGeom prst="rect">
            <a:avLst/>
          </a:prstGeom>
        </p:spPr>
      </p:pic>
      <p:grpSp>
        <p:nvGrpSpPr>
          <p:cNvPr id="22" name="Group 21">
            <a:extLst>
              <a:ext uri="{FF2B5EF4-FFF2-40B4-BE49-F238E27FC236}">
                <a16:creationId xmlns:a16="http://schemas.microsoft.com/office/drawing/2014/main" id="{131193F7-0AFA-DAF0-169D-4409521D1752}"/>
              </a:ext>
            </a:extLst>
          </p:cNvPr>
          <p:cNvGrpSpPr/>
          <p:nvPr/>
        </p:nvGrpSpPr>
        <p:grpSpPr>
          <a:xfrm>
            <a:off x="5893977" y="2037279"/>
            <a:ext cx="567784" cy="3625512"/>
            <a:chOff x="5893976" y="2037278"/>
            <a:chExt cx="567784" cy="3625511"/>
          </a:xfrm>
        </p:grpSpPr>
        <p:sp>
          <p:nvSpPr>
            <p:cNvPr id="4" name="TextBox 3">
              <a:extLst>
                <a:ext uri="{FF2B5EF4-FFF2-40B4-BE49-F238E27FC236}">
                  <a16:creationId xmlns:a16="http://schemas.microsoft.com/office/drawing/2014/main" id="{8F21B673-D0C5-C974-8DFE-A2B52D3C2505}"/>
                </a:ext>
              </a:extLst>
            </p:cNvPr>
            <p:cNvSpPr txBox="1"/>
            <p:nvPr/>
          </p:nvSpPr>
          <p:spPr>
            <a:xfrm>
              <a:off x="5893976" y="2037278"/>
              <a:ext cx="537327" cy="261610"/>
            </a:xfrm>
            <a:prstGeom prst="rect">
              <a:avLst/>
            </a:prstGeom>
            <a:noFill/>
          </p:spPr>
          <p:txBody>
            <a:bodyPr wrap="none" rtlCol="0">
              <a:spAutoFit/>
            </a:bodyPr>
            <a:lstStyle/>
            <a:p>
              <a:r>
                <a:rPr lang="en-US" sz="1100">
                  <a:solidFill>
                    <a:schemeClr val="bg1"/>
                  </a:solidFill>
                </a:rPr>
                <a:t>1,250</a:t>
              </a:r>
              <a:endParaRPr lang="en-SG" sz="1100">
                <a:solidFill>
                  <a:schemeClr val="bg1"/>
                </a:solidFill>
              </a:endParaRPr>
            </a:p>
          </p:txBody>
        </p:sp>
        <p:sp>
          <p:nvSpPr>
            <p:cNvPr id="6" name="TextBox 5">
              <a:extLst>
                <a:ext uri="{FF2B5EF4-FFF2-40B4-BE49-F238E27FC236}">
                  <a16:creationId xmlns:a16="http://schemas.microsoft.com/office/drawing/2014/main" id="{18583A64-C6E1-E21C-D3C4-C160112F2F1F}"/>
                </a:ext>
              </a:extLst>
            </p:cNvPr>
            <p:cNvSpPr txBox="1"/>
            <p:nvPr/>
          </p:nvSpPr>
          <p:spPr>
            <a:xfrm>
              <a:off x="5893976" y="2710058"/>
              <a:ext cx="537327" cy="261610"/>
            </a:xfrm>
            <a:prstGeom prst="rect">
              <a:avLst/>
            </a:prstGeom>
            <a:noFill/>
          </p:spPr>
          <p:txBody>
            <a:bodyPr wrap="none" rtlCol="0">
              <a:spAutoFit/>
            </a:bodyPr>
            <a:lstStyle/>
            <a:p>
              <a:r>
                <a:rPr lang="en-US" sz="1100">
                  <a:solidFill>
                    <a:schemeClr val="bg1"/>
                  </a:solidFill>
                </a:rPr>
                <a:t>1,000</a:t>
              </a:r>
              <a:endParaRPr lang="en-SG" sz="1100">
                <a:solidFill>
                  <a:schemeClr val="bg1"/>
                </a:solidFill>
              </a:endParaRPr>
            </a:p>
          </p:txBody>
        </p:sp>
        <p:sp>
          <p:nvSpPr>
            <p:cNvPr id="9" name="TextBox 8">
              <a:extLst>
                <a:ext uri="{FF2B5EF4-FFF2-40B4-BE49-F238E27FC236}">
                  <a16:creationId xmlns:a16="http://schemas.microsoft.com/office/drawing/2014/main" id="{C55E1CF1-8073-508A-EAE1-9A8BD24132FC}"/>
                </a:ext>
              </a:extLst>
            </p:cNvPr>
            <p:cNvSpPr txBox="1"/>
            <p:nvPr/>
          </p:nvSpPr>
          <p:spPr>
            <a:xfrm>
              <a:off x="6022216" y="3382838"/>
              <a:ext cx="420308" cy="261610"/>
            </a:xfrm>
            <a:prstGeom prst="rect">
              <a:avLst/>
            </a:prstGeom>
            <a:noFill/>
          </p:spPr>
          <p:txBody>
            <a:bodyPr wrap="none" rtlCol="0">
              <a:spAutoFit/>
            </a:bodyPr>
            <a:lstStyle/>
            <a:p>
              <a:r>
                <a:rPr lang="en-US" sz="1100">
                  <a:solidFill>
                    <a:schemeClr val="bg1"/>
                  </a:solidFill>
                </a:rPr>
                <a:t>750</a:t>
              </a:r>
              <a:endParaRPr lang="en-SG" sz="1100">
                <a:solidFill>
                  <a:schemeClr val="bg1"/>
                </a:solidFill>
              </a:endParaRPr>
            </a:p>
          </p:txBody>
        </p:sp>
        <p:sp>
          <p:nvSpPr>
            <p:cNvPr id="12" name="TextBox 11">
              <a:extLst>
                <a:ext uri="{FF2B5EF4-FFF2-40B4-BE49-F238E27FC236}">
                  <a16:creationId xmlns:a16="http://schemas.microsoft.com/office/drawing/2014/main" id="{D7AD91A7-A952-C0AE-4FF1-C4BE9984889C}"/>
                </a:ext>
              </a:extLst>
            </p:cNvPr>
            <p:cNvSpPr txBox="1"/>
            <p:nvPr/>
          </p:nvSpPr>
          <p:spPr>
            <a:xfrm>
              <a:off x="6022216" y="4055618"/>
              <a:ext cx="420308" cy="261610"/>
            </a:xfrm>
            <a:prstGeom prst="rect">
              <a:avLst/>
            </a:prstGeom>
            <a:noFill/>
          </p:spPr>
          <p:txBody>
            <a:bodyPr wrap="none" rtlCol="0">
              <a:spAutoFit/>
            </a:bodyPr>
            <a:lstStyle/>
            <a:p>
              <a:r>
                <a:rPr lang="en-US" sz="1100">
                  <a:solidFill>
                    <a:schemeClr val="bg1"/>
                  </a:solidFill>
                </a:rPr>
                <a:t>500</a:t>
              </a:r>
              <a:endParaRPr lang="en-SG" sz="1100">
                <a:solidFill>
                  <a:schemeClr val="bg1"/>
                </a:solidFill>
              </a:endParaRPr>
            </a:p>
          </p:txBody>
        </p:sp>
        <p:sp>
          <p:nvSpPr>
            <p:cNvPr id="14" name="TextBox 13">
              <a:extLst>
                <a:ext uri="{FF2B5EF4-FFF2-40B4-BE49-F238E27FC236}">
                  <a16:creationId xmlns:a16="http://schemas.microsoft.com/office/drawing/2014/main" id="{5C2A5C67-41B8-7A1A-A684-8DDC252E6028}"/>
                </a:ext>
              </a:extLst>
            </p:cNvPr>
            <p:cNvSpPr txBox="1"/>
            <p:nvPr/>
          </p:nvSpPr>
          <p:spPr>
            <a:xfrm>
              <a:off x="6022216" y="4728398"/>
              <a:ext cx="420308" cy="261610"/>
            </a:xfrm>
            <a:prstGeom prst="rect">
              <a:avLst/>
            </a:prstGeom>
            <a:noFill/>
          </p:spPr>
          <p:txBody>
            <a:bodyPr wrap="none" rtlCol="0">
              <a:spAutoFit/>
            </a:bodyPr>
            <a:lstStyle/>
            <a:p>
              <a:r>
                <a:rPr lang="en-US" sz="1100">
                  <a:solidFill>
                    <a:schemeClr val="bg1"/>
                  </a:solidFill>
                </a:rPr>
                <a:t>250</a:t>
              </a:r>
              <a:endParaRPr lang="en-SG" sz="1100">
                <a:solidFill>
                  <a:schemeClr val="bg1"/>
                </a:solidFill>
              </a:endParaRPr>
            </a:p>
          </p:txBody>
        </p:sp>
        <p:sp>
          <p:nvSpPr>
            <p:cNvPr id="19" name="TextBox 18">
              <a:extLst>
                <a:ext uri="{FF2B5EF4-FFF2-40B4-BE49-F238E27FC236}">
                  <a16:creationId xmlns:a16="http://schemas.microsoft.com/office/drawing/2014/main" id="{7233EF74-6746-90D8-B7D1-5C07B4E1962B}"/>
                </a:ext>
              </a:extLst>
            </p:cNvPr>
            <p:cNvSpPr txBox="1"/>
            <p:nvPr/>
          </p:nvSpPr>
          <p:spPr>
            <a:xfrm>
              <a:off x="6198546" y="5401179"/>
              <a:ext cx="263214" cy="261610"/>
            </a:xfrm>
            <a:prstGeom prst="rect">
              <a:avLst/>
            </a:prstGeom>
            <a:noFill/>
          </p:spPr>
          <p:txBody>
            <a:bodyPr wrap="none" rtlCol="0">
              <a:spAutoFit/>
            </a:bodyPr>
            <a:lstStyle/>
            <a:p>
              <a:pPr algn="r"/>
              <a:r>
                <a:rPr lang="en-US" sz="1100">
                  <a:solidFill>
                    <a:schemeClr val="bg1"/>
                  </a:solidFill>
                </a:rPr>
                <a:t>0</a:t>
              </a:r>
              <a:endParaRPr lang="en-SG" sz="1100">
                <a:solidFill>
                  <a:schemeClr val="bg1"/>
                </a:solidFill>
              </a:endParaRPr>
            </a:p>
          </p:txBody>
        </p:sp>
      </p:grpSp>
    </p:spTree>
    <p:extLst>
      <p:ext uri="{BB962C8B-B14F-4D97-AF65-F5344CB8AC3E}">
        <p14:creationId xmlns:p14="http://schemas.microsoft.com/office/powerpoint/2010/main" val="346701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D2107-8EEE-B7B3-634B-E20CF64D66C6}"/>
            </a:ext>
          </a:extLst>
        </p:cNvPr>
        <p:cNvGrpSpPr/>
        <p:nvPr/>
      </p:nvGrpSpPr>
      <p:grpSpPr>
        <a:xfrm>
          <a:off x="0" y="0"/>
          <a:ext cx="0" cy="0"/>
          <a:chOff x="0" y="0"/>
          <a:chExt cx="0" cy="0"/>
        </a:xfrm>
      </p:grpSpPr>
      <p:sp>
        <p:nvSpPr>
          <p:cNvPr id="27" name="Text Placeholder 1">
            <a:extLst>
              <a:ext uri="{FF2B5EF4-FFF2-40B4-BE49-F238E27FC236}">
                <a16:creationId xmlns:a16="http://schemas.microsoft.com/office/drawing/2014/main" id="{30A00ACB-483D-2B94-2E36-6249FE89897D}"/>
              </a:ext>
            </a:extLst>
          </p:cNvPr>
          <p:cNvSpPr>
            <a:spLocks noGrp="1"/>
          </p:cNvSpPr>
          <p:nvPr>
            <p:ph type="body" sz="quarter" idx="15"/>
          </p:nvPr>
        </p:nvSpPr>
        <p:spPr>
          <a:xfrm flipH="1">
            <a:off x="364251" y="284400"/>
            <a:ext cx="11604548" cy="731520"/>
          </a:xfrm>
        </p:spPr>
        <p:txBody>
          <a:bodyPr/>
          <a:lstStyle/>
          <a:p>
            <a:r>
              <a:rPr lang="en-US" sz="2400">
                <a:solidFill>
                  <a:srgbClr val="FF5A5A"/>
                </a:solidFill>
                <a:latin typeface="Arial" panose="020B0604020202020204" pitchFamily="34" charset="0"/>
                <a:cs typeface="Arial" panose="020B0604020202020204" pitchFamily="34" charset="0"/>
              </a:rPr>
              <a:t>              Stronger business-cycle synchronization in the region</a:t>
            </a:r>
          </a:p>
        </p:txBody>
      </p:sp>
      <p:sp>
        <p:nvSpPr>
          <p:cNvPr id="15" name="Text Placeholder 9">
            <a:extLst>
              <a:ext uri="{FF2B5EF4-FFF2-40B4-BE49-F238E27FC236}">
                <a16:creationId xmlns:a16="http://schemas.microsoft.com/office/drawing/2014/main" id="{1AED006E-67C3-C8A2-D066-27F35F915A4F}"/>
              </a:ext>
            </a:extLst>
          </p:cNvPr>
          <p:cNvSpPr txBox="1">
            <a:spLocks/>
          </p:cNvSpPr>
          <p:nvPr/>
        </p:nvSpPr>
        <p:spPr>
          <a:xfrm>
            <a:off x="578647" y="1301826"/>
            <a:ext cx="5267816" cy="571813"/>
          </a:xfrm>
          <a:prstGeom prst="rect">
            <a:avLst/>
          </a:prstGeom>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lang="en-US" sz="1200" b="1"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a:solidFill>
                  <a:schemeClr val="bg1"/>
                </a:solidFill>
              </a:rPr>
              <a:t>ASEAN+3: Variance in Real Growth Explained by Factors, Excluding Crisis Years</a:t>
            </a:r>
          </a:p>
          <a:p>
            <a:r>
              <a:rPr lang="en-GB" sz="1400" b="0">
                <a:solidFill>
                  <a:schemeClr val="bg1"/>
                </a:solidFill>
              </a:rPr>
              <a:t>(Percent)</a:t>
            </a:r>
            <a:endParaRPr lang="en-SG" sz="1400" b="0">
              <a:solidFill>
                <a:schemeClr val="bg1"/>
              </a:solidFill>
            </a:endParaRPr>
          </a:p>
        </p:txBody>
      </p:sp>
      <p:sp>
        <p:nvSpPr>
          <p:cNvPr id="17" name="Text Placeholder 7">
            <a:extLst>
              <a:ext uri="{FF2B5EF4-FFF2-40B4-BE49-F238E27FC236}">
                <a16:creationId xmlns:a16="http://schemas.microsoft.com/office/drawing/2014/main" id="{DF7820ED-AE0A-97FF-A8BE-E9746A7B5F8D}"/>
              </a:ext>
            </a:extLst>
          </p:cNvPr>
          <p:cNvSpPr txBox="1">
            <a:spLocks/>
          </p:cNvSpPr>
          <p:nvPr/>
        </p:nvSpPr>
        <p:spPr>
          <a:xfrm>
            <a:off x="541322" y="6144032"/>
            <a:ext cx="5707079" cy="646331"/>
          </a:xfrm>
          <a:prstGeom prst="rect">
            <a:avLst/>
          </a:prstGeom>
        </p:spPr>
        <p:txBody>
          <a:bodyPr wrap="square" anchor="t">
            <a:spAutoFit/>
          </a:bodyPr>
          <a:lstStyle>
            <a:lvl1pPr marL="0" indent="0" algn="l" defTabSz="914400" rtl="0" eaLnBrk="1" latinLnBrk="0" hangingPunct="1">
              <a:lnSpc>
                <a:spcPct val="100000"/>
              </a:lnSpc>
              <a:spcBef>
                <a:spcPts val="0"/>
              </a:spcBef>
              <a:buFont typeface="Arial" panose="020B0604020202020204" pitchFamily="34" charset="0"/>
              <a:buNone/>
              <a:defRPr lang="en-US" sz="900" b="0" kern="1200" dirty="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Source: World Bank; AMRO staff calculations</a:t>
            </a:r>
          </a:p>
          <a:p>
            <a:r>
              <a:rPr lang="en-US"/>
              <a:t>Note: Crisis years refer to the global financial crisis (2008–2009) and COVID-19 (2020–2021). The variance in real growth is decomposed into shares explained by global factor, regional factor, and idiosyncratic economy-specific fluctuations, based on an estimated dynamic factor model following He and Liao (2012).</a:t>
            </a:r>
          </a:p>
        </p:txBody>
      </p:sp>
      <p:graphicFrame>
        <p:nvGraphicFramePr>
          <p:cNvPr id="3" name="Chart 2">
            <a:extLst>
              <a:ext uri="{FF2B5EF4-FFF2-40B4-BE49-F238E27FC236}">
                <a16:creationId xmlns:a16="http://schemas.microsoft.com/office/drawing/2014/main" id="{021A0E46-6653-67A2-37AA-ED763A197B15}"/>
              </a:ext>
            </a:extLst>
          </p:cNvPr>
          <p:cNvGraphicFramePr/>
          <p:nvPr>
            <p:extLst>
              <p:ext uri="{D42A27DB-BD31-4B8C-83A1-F6EECF244321}">
                <p14:modId xmlns:p14="http://schemas.microsoft.com/office/powerpoint/2010/main" val="937986781"/>
              </p:ext>
            </p:extLst>
          </p:nvPr>
        </p:nvGraphicFramePr>
        <p:xfrm>
          <a:off x="560795" y="1805198"/>
          <a:ext cx="5285668" cy="4261071"/>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A5935257-C75E-1807-DFA8-9612AD64B452}"/>
              </a:ext>
            </a:extLst>
          </p:cNvPr>
          <p:cNvPicPr>
            <a:picLocks noChangeAspect="1"/>
          </p:cNvPicPr>
          <p:nvPr/>
        </p:nvPicPr>
        <p:blipFill>
          <a:blip r:embed="rId4">
            <a:alphaModFix amt="72000"/>
          </a:blip>
          <a:srcRect r="7282" b="9540"/>
          <a:stretch>
            <a:fillRect/>
          </a:stretch>
        </p:blipFill>
        <p:spPr>
          <a:xfrm>
            <a:off x="6477003" y="2280000"/>
            <a:ext cx="5048715" cy="2430000"/>
          </a:xfrm>
          <a:prstGeom prst="rect">
            <a:avLst/>
          </a:prstGeom>
          <a:solidFill>
            <a:schemeClr val="bg1">
              <a:lumMod val="95000"/>
            </a:schemeClr>
          </a:solidFill>
        </p:spPr>
      </p:pic>
      <p:sp>
        <p:nvSpPr>
          <p:cNvPr id="42" name="Scrim"/>
          <p:cNvSpPr/>
          <p:nvPr/>
        </p:nvSpPr>
        <p:spPr>
          <a:xfrm>
            <a:off x="6477003" y="2280000"/>
            <a:ext cx="5048715" cy="2430000"/>
          </a:xfrm>
          <a:prstGeom prst="rect">
            <a:avLst/>
          </a:prstGeom>
          <a:gradFill>
            <a:gsLst>
              <a:gs pos="0">
                <a:srgbClr val="14171A">
                  <a:alpha val="90000"/>
                </a:srgbClr>
              </a:gs>
              <a:gs pos="100000">
                <a:srgbClr val="14171A">
                  <a:alpha val="32000"/>
                </a:srgbClr>
              </a:gs>
            </a:gsLst>
            <a:lin ang="0" scaled="0"/>
          </a:gradFill>
          <a:ln>
            <a:noFill/>
          </a:ln>
        </p:spPr>
        <p:txBody>
          <a:bodyPr/>
          <a:lstStyle/>
          <a:p>
            <a:endParaRPr lang="en-US"/>
          </a:p>
        </p:txBody>
      </p:sp>
      <p:sp>
        <p:nvSpPr>
          <p:cNvPr id="7" name="TextBox 6">
            <a:extLst>
              <a:ext uri="{FF2B5EF4-FFF2-40B4-BE49-F238E27FC236}">
                <a16:creationId xmlns:a16="http://schemas.microsoft.com/office/drawing/2014/main" id="{7AAF4837-8708-8A09-EFFA-521BD2F1483A}"/>
              </a:ext>
            </a:extLst>
          </p:cNvPr>
          <p:cNvSpPr txBox="1"/>
          <p:nvPr/>
        </p:nvSpPr>
        <p:spPr>
          <a:xfrm>
            <a:off x="6614160" y="2745000"/>
            <a:ext cx="4340000" cy="1500000"/>
          </a:xfrm>
          <a:prstGeom prst="rect">
            <a:avLst/>
          </a:prstGeom>
          <a:noFill/>
        </p:spPr>
        <p:txBody>
          <a:bodyPr wrap="square" anchor="ctr">
            <a:normAutofit/>
          </a:bodyPr>
          <a:lstStyle/>
          <a:p>
            <a:pPr algn="l">
              <a:lnSpc>
                <a:spcPct val="92000"/>
              </a:lnSpc>
              <a:defRPr/>
            </a:pPr>
            <a:r>
              <a:rPr lang="en-US" altLang="ja-JP" sz="2600" b="1">
                <a:solidFill>
                  <a:srgbClr val="FFFFFF"/>
                </a:solidFill>
                <a:ea typeface="Yu Gothic" panose="020B0400000000000000" pitchFamily="34" charset="-128"/>
              </a:rPr>
              <a:t>The world matters.</a:t>
            </a:r>
          </a:p>
          <a:p>
            <a:pPr algn="l">
              <a:lnSpc>
                <a:spcPct val="92000"/>
              </a:lnSpc>
              <a:defRPr/>
            </a:pPr>
            <a:r>
              <a:rPr lang="en-US" altLang="ja-JP" sz="2600" b="1">
                <a:solidFill>
                  <a:srgbClr val="FF5A5A"/>
                </a:solidFill>
                <a:ea typeface="Yu Gothic" panose="020B0400000000000000" pitchFamily="34" charset="-128"/>
              </a:rPr>
              <a:t>So does the region.</a:t>
            </a:r>
            <a:endParaRPr lang="en-SG" altLang="ja-JP" sz="2600" b="1">
              <a:solidFill>
                <a:srgbClr val="FF5A5A"/>
              </a:solidFill>
            </a:endParaRPr>
          </a:p>
          <a:p>
            <a:pPr>
              <a:spcBef>
                <a:spcPts val="600"/>
              </a:spcBef>
            </a:pPr>
            <a:r>
              <a:rPr lang="en-US" sz="1200">
                <a:solidFill>
                  <a:srgbClr val="B9BDC4"/>
                </a:solidFill>
              </a:rPr>
              <a:t>Regional factors now explain as much growth variance as global ones</a:t>
            </a:r>
          </a:p>
        </p:txBody>
      </p:sp>
      <p:sp>
        <p:nvSpPr>
          <p:cNvPr id="41" name="Accent Rule"/>
          <p:cNvSpPr/>
          <p:nvPr/>
        </p:nvSpPr>
        <p:spPr>
          <a:xfrm>
            <a:off x="6719772" y="2580000"/>
            <a:ext cx="720000" cy="52000"/>
          </a:xfrm>
          <a:prstGeom prst="rect">
            <a:avLst/>
          </a:prstGeom>
          <a:solidFill>
            <a:srgbClr val="FF5050"/>
          </a:solidFill>
          <a:ln>
            <a:noFill/>
          </a:ln>
        </p:spPr>
        <p:txBody>
          <a:bodyPr/>
          <a:lstStyle/>
          <a:p>
            <a:endParaRPr lang="en-US"/>
          </a:p>
        </p:txBody>
      </p:sp>
      <p:cxnSp>
        <p:nvCxnSpPr>
          <p:cNvPr id="2" name="Straight Arrow Connector 1">
            <a:extLst>
              <a:ext uri="{FF2B5EF4-FFF2-40B4-BE49-F238E27FC236}">
                <a16:creationId xmlns:a16="http://schemas.microsoft.com/office/drawing/2014/main" id="{303C0633-98BD-6F1A-86B7-6BB61F4EF4D6}"/>
              </a:ext>
            </a:extLst>
          </p:cNvPr>
          <p:cNvCxnSpPr/>
          <p:nvPr/>
        </p:nvCxnSpPr>
        <p:spPr>
          <a:xfrm flipV="1">
            <a:off x="3640851" y="3109423"/>
            <a:ext cx="1275855" cy="63916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Isosceles Triangle 3">
            <a:extLst>
              <a:ext uri="{FF2B5EF4-FFF2-40B4-BE49-F238E27FC236}">
                <a16:creationId xmlns:a16="http://schemas.microsoft.com/office/drawing/2014/main" id="{41F4DA7F-CAB3-6856-7CD5-6822A70646D6}"/>
              </a:ext>
            </a:extLst>
          </p:cNvPr>
          <p:cNvSpPr/>
          <p:nvPr/>
        </p:nvSpPr>
        <p:spPr>
          <a:xfrm>
            <a:off x="790575" y="323284"/>
            <a:ext cx="742951" cy="581593"/>
          </a:xfrm>
          <a:prstGeom prst="triangle">
            <a:avLst/>
          </a:prstGeom>
          <a:noFill/>
          <a:ln w="38100">
            <a:solidFill>
              <a:srgbClr val="FF5A5A"/>
            </a:solidFill>
          </a:ln>
        </p:spPr>
        <p:style>
          <a:lnRef idx="2">
            <a:schemeClr val="accent1">
              <a:shade val="15000"/>
            </a:schemeClr>
          </a:lnRef>
          <a:fillRef idx="1">
            <a:schemeClr val="accent1"/>
          </a:fillRef>
          <a:effectRef idx="0">
            <a:schemeClr val="accent1"/>
          </a:effectRef>
          <a:fontRef idx="minor">
            <a:schemeClr val="lt1"/>
          </a:fontRef>
        </p:style>
        <p:txBody>
          <a:bodyPr tIns="91440" bIns="0" rtlCol="0" anchor="b"/>
          <a:lstStyle/>
          <a:p>
            <a:pPr algn="ctr"/>
            <a:r>
              <a:rPr lang="en-US" sz="3200">
                <a:solidFill>
                  <a:srgbClr val="FF5050"/>
                </a:solidFill>
              </a:rPr>
              <a:t>!</a:t>
            </a:r>
            <a:endParaRPr lang="en-SG" sz="3200">
              <a:solidFill>
                <a:srgbClr val="FF5050"/>
              </a:solidFill>
            </a:endParaRPr>
          </a:p>
        </p:txBody>
      </p:sp>
    </p:spTree>
    <p:extLst>
      <p:ext uri="{BB962C8B-B14F-4D97-AF65-F5344CB8AC3E}">
        <p14:creationId xmlns:p14="http://schemas.microsoft.com/office/powerpoint/2010/main" val="223506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500"/>
                                        <p:tgtEl>
                                          <p:spTgt spid="3">
                                            <p:graphicEl>
                                              <a:chart seriesIdx="-3" categoryIdx="-3" bldStep="gridLegend"/>
                                            </p:graphic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graphicEl>
                                              <a:chart seriesIdx="0" categoryIdx="0" bldStep="ptInCategory"/>
                                            </p:graphicEl>
                                          </p:spTgt>
                                        </p:tgtEl>
                                        <p:attrNameLst>
                                          <p:attrName>style.visibility</p:attrName>
                                        </p:attrNameLst>
                                      </p:cBhvr>
                                      <p:to>
                                        <p:strVal val="visible"/>
                                      </p:to>
                                    </p:set>
                                    <p:animEffect transition="in" filter="wipe(down)">
                                      <p:cBhvr>
                                        <p:cTn id="10" dur="500"/>
                                        <p:tgtEl>
                                          <p:spTgt spid="3">
                                            <p:graphicEl>
                                              <a:chart seriesIdx="0" categoryIdx="0" bldStep="ptInCategory"/>
                                            </p:graphic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graphicEl>
                                              <a:chart seriesIdx="0" categoryIdx="1" bldStep="ptInCategory"/>
                                            </p:graphicEl>
                                          </p:spTgt>
                                        </p:tgtEl>
                                        <p:attrNameLst>
                                          <p:attrName>style.visibility</p:attrName>
                                        </p:attrNameLst>
                                      </p:cBhvr>
                                      <p:to>
                                        <p:strVal val="visible"/>
                                      </p:to>
                                    </p:set>
                                    <p:animEffect transition="in" filter="wipe(down)">
                                      <p:cBhvr>
                                        <p:cTn id="13" dur="500"/>
                                        <p:tgtEl>
                                          <p:spTgt spid="3">
                                            <p:graphicEl>
                                              <a:chart seriesIdx="0" categoryIdx="1" bldStep="ptInCategory"/>
                                            </p:graphic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graphicEl>
                                              <a:chart seriesIdx="0" categoryIdx="2" bldStep="ptInCategory"/>
                                            </p:graphicEl>
                                          </p:spTgt>
                                        </p:tgtEl>
                                        <p:attrNameLst>
                                          <p:attrName>style.visibility</p:attrName>
                                        </p:attrNameLst>
                                      </p:cBhvr>
                                      <p:to>
                                        <p:strVal val="visible"/>
                                      </p:to>
                                    </p:set>
                                    <p:animEffect transition="in" filter="wipe(down)">
                                      <p:cBhvr>
                                        <p:cTn id="16" dur="500"/>
                                        <p:tgtEl>
                                          <p:spTgt spid="3">
                                            <p:graphicEl>
                                              <a:chart seriesIdx="0" categoryIdx="2" bldStep="ptInCategory"/>
                                            </p:graphicEl>
                                          </p:spTgt>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
                                            <p:graphicEl>
                                              <a:chart seriesIdx="0" categoryIdx="3" bldStep="ptInCategory"/>
                                            </p:graphicEl>
                                          </p:spTgt>
                                        </p:tgtEl>
                                        <p:attrNameLst>
                                          <p:attrName>style.visibility</p:attrName>
                                        </p:attrNameLst>
                                      </p:cBhvr>
                                      <p:to>
                                        <p:strVal val="visible"/>
                                      </p:to>
                                    </p:set>
                                    <p:animEffect transition="in" filter="wipe(down)">
                                      <p:cBhvr>
                                        <p:cTn id="19" dur="500"/>
                                        <p:tgtEl>
                                          <p:spTgt spid="3">
                                            <p:graphicEl>
                                              <a:chart seriesIdx="0" categoryIdx="3" bldStep="ptInCategory"/>
                                            </p:graphicEl>
                                          </p:spTgt>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
                                            <p:graphicEl>
                                              <a:chart seriesIdx="0" categoryIdx="4" bldStep="ptInCategory"/>
                                            </p:graphicEl>
                                          </p:spTgt>
                                        </p:tgtEl>
                                        <p:attrNameLst>
                                          <p:attrName>style.visibility</p:attrName>
                                        </p:attrNameLst>
                                      </p:cBhvr>
                                      <p:to>
                                        <p:strVal val="visible"/>
                                      </p:to>
                                    </p:set>
                                    <p:animEffect transition="in" filter="wipe(down)">
                                      <p:cBhvr>
                                        <p:cTn id="22" dur="500"/>
                                        <p:tgtEl>
                                          <p:spTgt spid="3">
                                            <p:graphicEl>
                                              <a:chart seriesIdx="0" categoryIdx="4" bldStep="ptInCategory"/>
                                            </p:graphic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
                                            <p:graphicEl>
                                              <a:chart seriesIdx="0" categoryIdx="5" bldStep="ptInCategory"/>
                                            </p:graphicEl>
                                          </p:spTgt>
                                        </p:tgtEl>
                                        <p:attrNameLst>
                                          <p:attrName>style.visibility</p:attrName>
                                        </p:attrNameLst>
                                      </p:cBhvr>
                                      <p:to>
                                        <p:strVal val="visible"/>
                                      </p:to>
                                    </p:set>
                                    <p:animEffect transition="in" filter="wipe(down)">
                                      <p:cBhvr>
                                        <p:cTn id="25" dur="500"/>
                                        <p:tgtEl>
                                          <p:spTgt spid="3">
                                            <p:graphicEl>
                                              <a:chart seriesIdx="0" categoryIdx="5" bldStep="ptInCategory"/>
                                            </p:graphicEl>
                                          </p:spTgt>
                                        </p:tgtEl>
                                      </p:cBhvr>
                                    </p:animEffect>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00"/>
                                        <p:tgtEl>
                                          <p:spTgt spid="2"/>
                                        </p:tgtEl>
                                      </p:cBhvr>
                                    </p:animEffect>
                                  </p:childTnLst>
                                </p:cTn>
                              </p:par>
                              <p:par>
                                <p:cTn id="30" presetID="10" presetClass="entr" presetSubtype="0" fill="hold" nodeType="withEffect">
                                  <p:stCondLst>
                                    <p:cond delay="75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grpId="0" nodeType="withEffect">
                                  <p:stCondLst>
                                    <p:cond delay="75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Chart bld="categoryEl"/>
        </p:bldSub>
      </p:bldGraphic>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4E192-241F-5E78-6C41-7E949C3E6A4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58EA9EE-30AF-0D88-9F68-544AE3635935}"/>
              </a:ext>
            </a:extLst>
          </p:cNvPr>
          <p:cNvPicPr>
            <a:picLocks noChangeAspect="1"/>
          </p:cNvPicPr>
          <p:nvPr/>
        </p:nvPicPr>
        <p:blipFill>
          <a:blip r:embed="rId3"/>
          <a:srcRect/>
          <a:stretch>
            <a:fillRect/>
          </a:stretch>
        </p:blipFill>
        <p:spPr>
          <a:xfrm>
            <a:off x="935579" y="2225009"/>
            <a:ext cx="4970644" cy="3313763"/>
          </a:xfrm>
          <a:prstGeom prst="rect">
            <a:avLst/>
          </a:prstGeom>
        </p:spPr>
      </p:pic>
      <p:sp>
        <p:nvSpPr>
          <p:cNvPr id="27" name="Text Placeholder 1">
            <a:extLst>
              <a:ext uri="{FF2B5EF4-FFF2-40B4-BE49-F238E27FC236}">
                <a16:creationId xmlns:a16="http://schemas.microsoft.com/office/drawing/2014/main" id="{BF1C50AA-CD6B-0F15-5A2E-3865BBD39FB4}"/>
              </a:ext>
            </a:extLst>
          </p:cNvPr>
          <p:cNvSpPr>
            <a:spLocks noGrp="1"/>
          </p:cNvSpPr>
          <p:nvPr>
            <p:ph type="body" sz="quarter" idx="15"/>
          </p:nvPr>
        </p:nvSpPr>
        <p:spPr>
          <a:xfrm flipH="1">
            <a:off x="364251" y="284400"/>
            <a:ext cx="11604548" cy="731520"/>
          </a:xfrm>
        </p:spPr>
        <p:txBody>
          <a:bodyPr/>
          <a:lstStyle/>
          <a:p>
            <a:r>
              <a:rPr lang="en-US" sz="2400">
                <a:solidFill>
                  <a:srgbClr val="FF5A5A"/>
                </a:solidFill>
                <a:latin typeface="Arial" panose="020B0604020202020204" pitchFamily="34" charset="0"/>
                <a:cs typeface="Arial" panose="020B0604020202020204" pitchFamily="34" charset="0"/>
              </a:rPr>
              <a:t>             Structural upgrading was accompanied by greater concentration risk</a:t>
            </a:r>
          </a:p>
        </p:txBody>
      </p:sp>
      <p:sp>
        <p:nvSpPr>
          <p:cNvPr id="17" name="Text Placeholder 7">
            <a:extLst>
              <a:ext uri="{FF2B5EF4-FFF2-40B4-BE49-F238E27FC236}">
                <a16:creationId xmlns:a16="http://schemas.microsoft.com/office/drawing/2014/main" id="{E28D1C78-2232-A4F3-F469-E501F0BEACAF}"/>
              </a:ext>
            </a:extLst>
          </p:cNvPr>
          <p:cNvSpPr txBox="1">
            <a:spLocks/>
          </p:cNvSpPr>
          <p:nvPr/>
        </p:nvSpPr>
        <p:spPr>
          <a:xfrm>
            <a:off x="541321" y="6115457"/>
            <a:ext cx="7421579" cy="784830"/>
          </a:xfrm>
          <a:prstGeom prst="rect">
            <a:avLst/>
          </a:prstGeom>
        </p:spPr>
        <p:txBody>
          <a:bodyPr wrap="square" anchor="t">
            <a:spAutoFit/>
          </a:bodyPr>
          <a:lstStyle>
            <a:lvl1pPr marL="0" indent="0" algn="l" defTabSz="914400" rtl="0" eaLnBrk="1" latinLnBrk="0" hangingPunct="1">
              <a:lnSpc>
                <a:spcPct val="100000"/>
              </a:lnSpc>
              <a:spcBef>
                <a:spcPts val="0"/>
              </a:spcBef>
              <a:buFont typeface="Arial" panose="020B0604020202020204" pitchFamily="34" charset="0"/>
              <a:buNone/>
              <a:defRPr lang="en-US" sz="900" b="0" kern="1200" dirty="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Source: ADB; OECD Pass Through Frequency (PTF) Indicator; AMRO Staff Calculations.</a:t>
            </a:r>
          </a:p>
          <a:p>
            <a:r>
              <a:rPr lang="en-US"/>
              <a:t>Note: ROW = Rest of the world. The y-axis represents each economy’s value-added exports in high-value sectors as a share of its total value-added exports. High-value sectors are defined by the OECD as sectors with a high R&amp;D spending as a share of global value-added. The x-axis shows the normalized Herfindahl–Hirschman Index (HHI) of PTF. For each producer–supplier economy pair, PTF values are aggregated across sectors before computing the index.</a:t>
            </a:r>
          </a:p>
        </p:txBody>
      </p:sp>
      <p:pic>
        <p:nvPicPr>
          <p:cNvPr id="6" name="Picture 5">
            <a:extLst>
              <a:ext uri="{FF2B5EF4-FFF2-40B4-BE49-F238E27FC236}">
                <a16:creationId xmlns:a16="http://schemas.microsoft.com/office/drawing/2014/main" id="{3A3E66E0-D99D-07EE-F554-534E4AD80329}"/>
              </a:ext>
            </a:extLst>
          </p:cNvPr>
          <p:cNvPicPr>
            <a:picLocks noChangeAspect="1"/>
          </p:cNvPicPr>
          <p:nvPr/>
        </p:nvPicPr>
        <p:blipFill>
          <a:blip r:embed="rId4">
            <a:alphaModFix/>
          </a:blip>
          <a:srcRect t="1330" b="21330"/>
          <a:stretch>
            <a:fillRect/>
          </a:stretch>
        </p:blipFill>
        <p:spPr>
          <a:xfrm>
            <a:off x="6496052" y="2280000"/>
            <a:ext cx="5029665" cy="2430000"/>
          </a:xfrm>
          <a:prstGeom prst="rect">
            <a:avLst/>
          </a:prstGeom>
          <a:solidFill>
            <a:schemeClr val="bg1">
              <a:lumMod val="95000"/>
            </a:schemeClr>
          </a:solidFill>
        </p:spPr>
      </p:pic>
      <p:sp>
        <p:nvSpPr>
          <p:cNvPr id="42" name="Scrim">
            <a:extLst>
              <a:ext uri="{FF2B5EF4-FFF2-40B4-BE49-F238E27FC236}">
                <a16:creationId xmlns:a16="http://schemas.microsoft.com/office/drawing/2014/main" id="{BDAF483A-C625-0079-AD8A-B3E1CC4DBA54}"/>
              </a:ext>
            </a:extLst>
          </p:cNvPr>
          <p:cNvSpPr/>
          <p:nvPr/>
        </p:nvSpPr>
        <p:spPr>
          <a:xfrm>
            <a:off x="6496052" y="2280000"/>
            <a:ext cx="4962527" cy="2430000"/>
          </a:xfrm>
          <a:prstGeom prst="rect">
            <a:avLst/>
          </a:prstGeom>
          <a:gradFill>
            <a:gsLst>
              <a:gs pos="0">
                <a:srgbClr val="14171A">
                  <a:alpha val="74000"/>
                </a:srgbClr>
              </a:gs>
              <a:gs pos="100000">
                <a:srgbClr val="14171A">
                  <a:alpha val="18000"/>
                </a:srgbClr>
              </a:gs>
            </a:gsLst>
            <a:lin ang="0" scaled="0"/>
          </a:gradFill>
          <a:ln>
            <a:noFill/>
          </a:ln>
        </p:spPr>
        <p:txBody>
          <a:bodyPr/>
          <a:lstStyle/>
          <a:p>
            <a:endParaRPr lang="en-US"/>
          </a:p>
        </p:txBody>
      </p:sp>
      <p:sp>
        <p:nvSpPr>
          <p:cNvPr id="7" name="TextBox 6">
            <a:extLst>
              <a:ext uri="{FF2B5EF4-FFF2-40B4-BE49-F238E27FC236}">
                <a16:creationId xmlns:a16="http://schemas.microsoft.com/office/drawing/2014/main" id="{5A6FCA6B-2EDC-A10D-D6F7-56CCB82E7CEA}"/>
              </a:ext>
            </a:extLst>
          </p:cNvPr>
          <p:cNvSpPr txBox="1"/>
          <p:nvPr/>
        </p:nvSpPr>
        <p:spPr>
          <a:xfrm>
            <a:off x="6591303" y="2760000"/>
            <a:ext cx="4934415" cy="1500000"/>
          </a:xfrm>
          <a:prstGeom prst="rect">
            <a:avLst/>
          </a:prstGeom>
          <a:noFill/>
        </p:spPr>
        <p:txBody>
          <a:bodyPr wrap="square" anchor="ctr">
            <a:normAutofit fontScale="92500"/>
          </a:bodyPr>
          <a:lstStyle/>
          <a:p>
            <a:pPr algn="l">
              <a:lnSpc>
                <a:spcPct val="92000"/>
              </a:lnSpc>
              <a:defRPr/>
            </a:pPr>
            <a:r>
              <a:rPr lang="en-US" altLang="ja-JP" sz="2800" b="1">
                <a:solidFill>
                  <a:srgbClr val="FFFFFF"/>
                </a:solidFill>
                <a:ea typeface="Yu Gothic" panose="020B0400000000000000" pitchFamily="34" charset="-128"/>
              </a:rPr>
              <a:t>Higher value-added.</a:t>
            </a:r>
          </a:p>
          <a:p>
            <a:pPr algn="l">
              <a:lnSpc>
                <a:spcPct val="92000"/>
              </a:lnSpc>
              <a:defRPr/>
            </a:pPr>
            <a:r>
              <a:rPr lang="en-US" altLang="ja-JP" sz="2800" b="1">
                <a:solidFill>
                  <a:srgbClr val="FF5A5A"/>
                </a:solidFill>
                <a:ea typeface="Yu Gothic" panose="020B0400000000000000" pitchFamily="34" charset="-128"/>
              </a:rPr>
              <a:t>But, higher concentration risk.</a:t>
            </a:r>
            <a:endParaRPr lang="en-SG" altLang="ja-JP" sz="2800" b="1">
              <a:solidFill>
                <a:srgbClr val="FF5A5A"/>
              </a:solidFill>
            </a:endParaRPr>
          </a:p>
          <a:p>
            <a:pPr>
              <a:spcBef>
                <a:spcPts val="600"/>
              </a:spcBef>
            </a:pPr>
            <a:r>
              <a:rPr lang="en-US" sz="1200">
                <a:solidFill>
                  <a:srgbClr val="B9BDC4"/>
                </a:solidFill>
              </a:rPr>
              <a:t>Upgrading through deeper regional linkages also narrows exposure to fewer partners and sectors.</a:t>
            </a:r>
          </a:p>
        </p:txBody>
      </p:sp>
      <p:sp>
        <p:nvSpPr>
          <p:cNvPr id="41" name="Accent Rule">
            <a:extLst>
              <a:ext uri="{FF2B5EF4-FFF2-40B4-BE49-F238E27FC236}">
                <a16:creationId xmlns:a16="http://schemas.microsoft.com/office/drawing/2014/main" id="{8926BBEE-F959-F233-1C8F-55AB3933791E}"/>
              </a:ext>
            </a:extLst>
          </p:cNvPr>
          <p:cNvSpPr/>
          <p:nvPr/>
        </p:nvSpPr>
        <p:spPr>
          <a:xfrm>
            <a:off x="6709612" y="2494000"/>
            <a:ext cx="720000" cy="52000"/>
          </a:xfrm>
          <a:prstGeom prst="rect">
            <a:avLst/>
          </a:prstGeom>
          <a:solidFill>
            <a:srgbClr val="FF5050"/>
          </a:solidFill>
          <a:ln>
            <a:noFill/>
          </a:ln>
        </p:spPr>
        <p:txBody>
          <a:bodyPr/>
          <a:lstStyle/>
          <a:p>
            <a:endParaRPr lang="en-US"/>
          </a:p>
        </p:txBody>
      </p:sp>
      <p:sp>
        <p:nvSpPr>
          <p:cNvPr id="4" name="Text Placeholder 8">
            <a:extLst>
              <a:ext uri="{FF2B5EF4-FFF2-40B4-BE49-F238E27FC236}">
                <a16:creationId xmlns:a16="http://schemas.microsoft.com/office/drawing/2014/main" id="{FB28B5D7-F47E-6063-E5FB-7B168CD9DD65}"/>
              </a:ext>
            </a:extLst>
          </p:cNvPr>
          <p:cNvSpPr txBox="1">
            <a:spLocks/>
          </p:cNvSpPr>
          <p:nvPr/>
        </p:nvSpPr>
        <p:spPr>
          <a:xfrm>
            <a:off x="706689" y="1362054"/>
            <a:ext cx="4586348" cy="571813"/>
          </a:xfrm>
          <a:prstGeom prst="rect">
            <a:avLst/>
          </a:prstGeom>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lang="en-US" sz="1200" b="1"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solidFill>
                  <a:schemeClr val="bg1"/>
                </a:solidFill>
                <a:latin typeface="Arial" panose="020B0604020202020204" pitchFamily="34" charset="0"/>
                <a:cs typeface="Arial" panose="020B0604020202020204" pitchFamily="34" charset="0"/>
              </a:rPr>
              <a:t>GVC Position vs Concentration Risk</a:t>
            </a:r>
          </a:p>
          <a:p>
            <a:r>
              <a:rPr lang="en-US" sz="1400">
                <a:solidFill>
                  <a:schemeClr val="bg1"/>
                </a:solidFill>
                <a:latin typeface="Arial" panose="020B0604020202020204" pitchFamily="34" charset="0"/>
                <a:cs typeface="Arial" panose="020B0604020202020204" pitchFamily="34" charset="0"/>
              </a:rPr>
              <a:t>(2000; 2024)</a:t>
            </a:r>
          </a:p>
        </p:txBody>
      </p:sp>
      <p:grpSp>
        <p:nvGrpSpPr>
          <p:cNvPr id="31" name="Group 30">
            <a:extLst>
              <a:ext uri="{FF2B5EF4-FFF2-40B4-BE49-F238E27FC236}">
                <a16:creationId xmlns:a16="http://schemas.microsoft.com/office/drawing/2014/main" id="{6B3AF556-C847-81F5-629C-F49F08EA1FB7}"/>
              </a:ext>
            </a:extLst>
          </p:cNvPr>
          <p:cNvGrpSpPr/>
          <p:nvPr/>
        </p:nvGrpSpPr>
        <p:grpSpPr>
          <a:xfrm>
            <a:off x="45579" y="2366009"/>
            <a:ext cx="5928004" cy="3750341"/>
            <a:chOff x="45579" y="2362841"/>
            <a:chExt cx="5928004" cy="3409595"/>
          </a:xfrm>
        </p:grpSpPr>
        <p:cxnSp>
          <p:nvCxnSpPr>
            <p:cNvPr id="28" name="Straight Arrow Connector 27">
              <a:extLst>
                <a:ext uri="{FF2B5EF4-FFF2-40B4-BE49-F238E27FC236}">
                  <a16:creationId xmlns:a16="http://schemas.microsoft.com/office/drawing/2014/main" id="{16EC224D-ED5E-F7CD-4553-0066EF001FE9}"/>
                </a:ext>
              </a:extLst>
            </p:cNvPr>
            <p:cNvCxnSpPr>
              <a:cxnSpLocks/>
            </p:cNvCxnSpPr>
            <p:nvPr/>
          </p:nvCxnSpPr>
          <p:spPr>
            <a:xfrm flipH="1">
              <a:off x="1423482" y="5333482"/>
              <a:ext cx="4054786" cy="0"/>
            </a:xfrm>
            <a:prstGeom prst="straightConnector1">
              <a:avLst/>
            </a:prstGeom>
            <a:ln>
              <a:headEnd type="triangle"/>
              <a:tailEnd type="triangle"/>
            </a:ln>
          </p:spPr>
          <p:style>
            <a:lnRef idx="1">
              <a:schemeClr val="accent3"/>
            </a:lnRef>
            <a:fillRef idx="0">
              <a:schemeClr val="accent3"/>
            </a:fillRef>
            <a:effectRef idx="0">
              <a:schemeClr val="accent3"/>
            </a:effectRef>
            <a:fontRef idx="minor">
              <a:schemeClr val="tx1"/>
            </a:fontRef>
          </p:style>
        </p:cxnSp>
        <p:grpSp>
          <p:nvGrpSpPr>
            <p:cNvPr id="26" name="Group 25">
              <a:extLst>
                <a:ext uri="{FF2B5EF4-FFF2-40B4-BE49-F238E27FC236}">
                  <a16:creationId xmlns:a16="http://schemas.microsoft.com/office/drawing/2014/main" id="{B6B110A7-0871-F0BC-F8A7-B65F5D94859A}"/>
                </a:ext>
              </a:extLst>
            </p:cNvPr>
            <p:cNvGrpSpPr/>
            <p:nvPr/>
          </p:nvGrpSpPr>
          <p:grpSpPr>
            <a:xfrm>
              <a:off x="45579" y="2362841"/>
              <a:ext cx="5928004" cy="3409595"/>
              <a:chOff x="-21354" y="2077456"/>
              <a:chExt cx="5928004" cy="3409595"/>
            </a:xfrm>
          </p:grpSpPr>
          <p:sp>
            <p:nvSpPr>
              <p:cNvPr id="16" name="TextBox 15">
                <a:extLst>
                  <a:ext uri="{FF2B5EF4-FFF2-40B4-BE49-F238E27FC236}">
                    <a16:creationId xmlns:a16="http://schemas.microsoft.com/office/drawing/2014/main" id="{92ABA1B2-85AD-0AD0-DF1D-27476459837C}"/>
                  </a:ext>
                </a:extLst>
              </p:cNvPr>
              <p:cNvSpPr txBox="1"/>
              <p:nvPr/>
            </p:nvSpPr>
            <p:spPr>
              <a:xfrm>
                <a:off x="-21354" y="3284879"/>
                <a:ext cx="768697" cy="419719"/>
              </a:xfrm>
              <a:prstGeom prst="rect">
                <a:avLst/>
              </a:prstGeom>
              <a:noFill/>
            </p:spPr>
            <p:txBody>
              <a:bodyPr wrap="square" rtlCol="0">
                <a:spAutoFit/>
              </a:bodyPr>
              <a:lstStyle/>
              <a:p>
                <a:pPr algn="ctr"/>
                <a:r>
                  <a:rPr lang="en-US" sz="1200">
                    <a:solidFill>
                      <a:schemeClr val="bg1"/>
                    </a:solidFill>
                  </a:rPr>
                  <a:t>Value-added</a:t>
                </a:r>
              </a:p>
            </p:txBody>
          </p:sp>
          <p:cxnSp>
            <p:nvCxnSpPr>
              <p:cNvPr id="12" name="Straight Arrow Connector 11">
                <a:extLst>
                  <a:ext uri="{FF2B5EF4-FFF2-40B4-BE49-F238E27FC236}">
                    <a16:creationId xmlns:a16="http://schemas.microsoft.com/office/drawing/2014/main" id="{269566B2-D421-BB71-3DFE-6C8AB308E048}"/>
                  </a:ext>
                </a:extLst>
              </p:cNvPr>
              <p:cNvCxnSpPr>
                <a:cxnSpLocks/>
              </p:cNvCxnSpPr>
              <p:nvPr/>
            </p:nvCxnSpPr>
            <p:spPr>
              <a:xfrm>
                <a:off x="684580" y="2387167"/>
                <a:ext cx="0" cy="2465798"/>
              </a:xfrm>
              <a:prstGeom prst="straightConnector1">
                <a:avLst/>
              </a:prstGeom>
              <a:ln>
                <a:headEnd type="triangle"/>
                <a:tailEnd type="triangle"/>
              </a:ln>
            </p:spPr>
            <p:style>
              <a:lnRef idx="1">
                <a:schemeClr val="accent3"/>
              </a:lnRef>
              <a:fillRef idx="0">
                <a:schemeClr val="accent3"/>
              </a:fillRef>
              <a:effectRef idx="0">
                <a:schemeClr val="accent3"/>
              </a:effectRef>
              <a:fontRef idx="minor">
                <a:schemeClr val="tx1"/>
              </a:fontRef>
            </p:style>
          </p:cxnSp>
          <p:sp>
            <p:nvSpPr>
              <p:cNvPr id="13" name="TextBox 12">
                <a:extLst>
                  <a:ext uri="{FF2B5EF4-FFF2-40B4-BE49-F238E27FC236}">
                    <a16:creationId xmlns:a16="http://schemas.microsoft.com/office/drawing/2014/main" id="{E93E5759-9144-1C41-975D-4B3AF083CB74}"/>
                  </a:ext>
                </a:extLst>
              </p:cNvPr>
              <p:cNvSpPr txBox="1"/>
              <p:nvPr/>
            </p:nvSpPr>
            <p:spPr>
              <a:xfrm>
                <a:off x="96185" y="2077456"/>
                <a:ext cx="768697" cy="251832"/>
              </a:xfrm>
              <a:prstGeom prst="rect">
                <a:avLst/>
              </a:prstGeom>
              <a:noFill/>
            </p:spPr>
            <p:txBody>
              <a:bodyPr wrap="square" rtlCol="0">
                <a:spAutoFit/>
              </a:bodyPr>
              <a:lstStyle/>
              <a:p>
                <a:pPr algn="ctr"/>
                <a:r>
                  <a:rPr lang="en-US" sz="1200">
                    <a:solidFill>
                      <a:schemeClr val="bg1"/>
                    </a:solidFill>
                  </a:rPr>
                  <a:t>High</a:t>
                </a:r>
              </a:p>
            </p:txBody>
          </p:sp>
          <p:sp>
            <p:nvSpPr>
              <p:cNvPr id="14" name="TextBox 13">
                <a:extLst>
                  <a:ext uri="{FF2B5EF4-FFF2-40B4-BE49-F238E27FC236}">
                    <a16:creationId xmlns:a16="http://schemas.microsoft.com/office/drawing/2014/main" id="{1609385E-CBF9-44CE-FADD-BB1A7A527465}"/>
                  </a:ext>
                </a:extLst>
              </p:cNvPr>
              <p:cNvSpPr txBox="1"/>
              <p:nvPr/>
            </p:nvSpPr>
            <p:spPr>
              <a:xfrm>
                <a:off x="83530" y="4867601"/>
                <a:ext cx="768697" cy="251832"/>
              </a:xfrm>
              <a:prstGeom prst="rect">
                <a:avLst/>
              </a:prstGeom>
              <a:noFill/>
            </p:spPr>
            <p:txBody>
              <a:bodyPr wrap="square" rtlCol="0">
                <a:spAutoFit/>
              </a:bodyPr>
              <a:lstStyle/>
              <a:p>
                <a:pPr algn="ctr"/>
                <a:r>
                  <a:rPr lang="en-US" sz="1200">
                    <a:solidFill>
                      <a:schemeClr val="bg1"/>
                    </a:solidFill>
                  </a:rPr>
                  <a:t>Low</a:t>
                </a:r>
              </a:p>
            </p:txBody>
          </p:sp>
          <p:sp>
            <p:nvSpPr>
              <p:cNvPr id="18" name="TextBox 17">
                <a:extLst>
                  <a:ext uri="{FF2B5EF4-FFF2-40B4-BE49-F238E27FC236}">
                    <a16:creationId xmlns:a16="http://schemas.microsoft.com/office/drawing/2014/main" id="{FDC0DE55-21C8-0885-AF94-B3D2085221EA}"/>
                  </a:ext>
                </a:extLst>
              </p:cNvPr>
              <p:cNvSpPr txBox="1"/>
              <p:nvPr/>
            </p:nvSpPr>
            <p:spPr>
              <a:xfrm>
                <a:off x="650178" y="5088062"/>
                <a:ext cx="768697" cy="251832"/>
              </a:xfrm>
              <a:prstGeom prst="rect">
                <a:avLst/>
              </a:prstGeom>
              <a:noFill/>
            </p:spPr>
            <p:txBody>
              <a:bodyPr wrap="square" rtlCol="0">
                <a:spAutoFit/>
              </a:bodyPr>
              <a:lstStyle/>
              <a:p>
                <a:pPr algn="ctr"/>
                <a:r>
                  <a:rPr lang="en-US" sz="1200">
                    <a:solidFill>
                      <a:schemeClr val="bg1"/>
                    </a:solidFill>
                  </a:rPr>
                  <a:t>Low</a:t>
                </a:r>
              </a:p>
            </p:txBody>
          </p:sp>
          <p:sp>
            <p:nvSpPr>
              <p:cNvPr id="19" name="TextBox 18">
                <a:extLst>
                  <a:ext uri="{FF2B5EF4-FFF2-40B4-BE49-F238E27FC236}">
                    <a16:creationId xmlns:a16="http://schemas.microsoft.com/office/drawing/2014/main" id="{DD7B75B8-85BA-5B02-CBF1-6D3F81200275}"/>
                  </a:ext>
                </a:extLst>
              </p:cNvPr>
              <p:cNvSpPr txBox="1"/>
              <p:nvPr/>
            </p:nvSpPr>
            <p:spPr>
              <a:xfrm>
                <a:off x="5137953" y="5118766"/>
                <a:ext cx="768697" cy="251832"/>
              </a:xfrm>
              <a:prstGeom prst="rect">
                <a:avLst/>
              </a:prstGeom>
              <a:noFill/>
            </p:spPr>
            <p:txBody>
              <a:bodyPr wrap="square" rtlCol="0">
                <a:spAutoFit/>
              </a:bodyPr>
              <a:lstStyle/>
              <a:p>
                <a:pPr algn="ctr"/>
                <a:r>
                  <a:rPr lang="en-US" sz="1200">
                    <a:solidFill>
                      <a:schemeClr val="bg1"/>
                    </a:solidFill>
                  </a:rPr>
                  <a:t>High</a:t>
                </a:r>
              </a:p>
            </p:txBody>
          </p:sp>
          <p:sp>
            <p:nvSpPr>
              <p:cNvPr id="20" name="TextBox 19">
                <a:extLst>
                  <a:ext uri="{FF2B5EF4-FFF2-40B4-BE49-F238E27FC236}">
                    <a16:creationId xmlns:a16="http://schemas.microsoft.com/office/drawing/2014/main" id="{E6560D3F-74EB-24F7-E80E-CF2770EA81E5}"/>
                  </a:ext>
                </a:extLst>
              </p:cNvPr>
              <p:cNvSpPr txBox="1"/>
              <p:nvPr/>
            </p:nvSpPr>
            <p:spPr>
              <a:xfrm>
                <a:off x="2555171" y="5235219"/>
                <a:ext cx="1668047" cy="251832"/>
              </a:xfrm>
              <a:prstGeom prst="rect">
                <a:avLst/>
              </a:prstGeom>
              <a:noFill/>
            </p:spPr>
            <p:txBody>
              <a:bodyPr wrap="square" rtlCol="0">
                <a:spAutoFit/>
              </a:bodyPr>
              <a:lstStyle/>
              <a:p>
                <a:pPr algn="ctr"/>
                <a:r>
                  <a:rPr lang="en-US" sz="1200">
                    <a:solidFill>
                      <a:schemeClr val="bg1"/>
                    </a:solidFill>
                  </a:rPr>
                  <a:t>Concentration risk</a:t>
                </a:r>
              </a:p>
            </p:txBody>
          </p:sp>
        </p:grpSp>
      </p:grpSp>
      <p:graphicFrame>
        <p:nvGraphicFramePr>
          <p:cNvPr id="49" name="Chart 48">
            <a:extLst>
              <a:ext uri="{FF2B5EF4-FFF2-40B4-BE49-F238E27FC236}">
                <a16:creationId xmlns:a16="http://schemas.microsoft.com/office/drawing/2014/main" id="{4F262F78-534B-F9CE-630E-B2044B056303}"/>
              </a:ext>
            </a:extLst>
          </p:cNvPr>
          <p:cNvGraphicFramePr>
            <a:graphicFrameLocks/>
          </p:cNvGraphicFramePr>
          <p:nvPr>
            <p:extLst>
              <p:ext uri="{D42A27DB-BD31-4B8C-83A1-F6EECF244321}">
                <p14:modId xmlns:p14="http://schemas.microsoft.com/office/powerpoint/2010/main" val="2075529774"/>
              </p:ext>
            </p:extLst>
          </p:nvPr>
        </p:nvGraphicFramePr>
        <p:xfrm>
          <a:off x="751513" y="2201860"/>
          <a:ext cx="5254620" cy="4116280"/>
        </p:xfrm>
        <a:graphic>
          <a:graphicData uri="http://schemas.openxmlformats.org/drawingml/2006/chart">
            <c:chart xmlns:c="http://schemas.openxmlformats.org/drawingml/2006/chart" xmlns:r="http://schemas.openxmlformats.org/officeDocument/2006/relationships" r:id="rId5"/>
          </a:graphicData>
        </a:graphic>
      </p:graphicFrame>
      <p:sp>
        <p:nvSpPr>
          <p:cNvPr id="37" name="TextBox 36">
            <a:extLst>
              <a:ext uri="{FF2B5EF4-FFF2-40B4-BE49-F238E27FC236}">
                <a16:creationId xmlns:a16="http://schemas.microsoft.com/office/drawing/2014/main" id="{0C8E22CF-3504-FA7F-D2E0-B8686F10F019}"/>
              </a:ext>
            </a:extLst>
          </p:cNvPr>
          <p:cNvSpPr txBox="1"/>
          <p:nvPr/>
        </p:nvSpPr>
        <p:spPr>
          <a:xfrm>
            <a:off x="3476858" y="2338221"/>
            <a:ext cx="2370595" cy="400110"/>
          </a:xfrm>
          <a:prstGeom prst="rect">
            <a:avLst/>
          </a:prstGeom>
          <a:noFill/>
        </p:spPr>
        <p:txBody>
          <a:bodyPr wrap="square">
            <a:spAutoFit/>
          </a:bodyPr>
          <a:lstStyle/>
          <a:p>
            <a:pPr marL="176209" algn="r"/>
            <a:r>
              <a:rPr lang="en-US" sz="1000" b="1" i="1">
                <a:latin typeface="Arial" panose="020B0604020202020204" pitchFamily="34" charset="0"/>
                <a:cs typeface="Arial" panose="020B0604020202020204" pitchFamily="34" charset="0"/>
              </a:rPr>
              <a:t>High value-added</a:t>
            </a:r>
          </a:p>
          <a:p>
            <a:pPr marL="176209" algn="r"/>
            <a:r>
              <a:rPr lang="en-US" sz="1000" b="1" i="1">
                <a:latin typeface="Arial" panose="020B0604020202020204" pitchFamily="34" charset="0"/>
                <a:cs typeface="Arial" panose="020B0604020202020204" pitchFamily="34" charset="0"/>
              </a:rPr>
              <a:t>High concentration</a:t>
            </a:r>
          </a:p>
        </p:txBody>
      </p:sp>
      <p:sp>
        <p:nvSpPr>
          <p:cNvPr id="39" name="TextBox 38">
            <a:extLst>
              <a:ext uri="{FF2B5EF4-FFF2-40B4-BE49-F238E27FC236}">
                <a16:creationId xmlns:a16="http://schemas.microsoft.com/office/drawing/2014/main" id="{0911E855-9B6B-133D-2DEE-5FA52FAB5EB9}"/>
              </a:ext>
            </a:extLst>
          </p:cNvPr>
          <p:cNvSpPr txBox="1"/>
          <p:nvPr/>
        </p:nvSpPr>
        <p:spPr>
          <a:xfrm>
            <a:off x="896071" y="2345945"/>
            <a:ext cx="2370595" cy="400110"/>
          </a:xfrm>
          <a:prstGeom prst="rect">
            <a:avLst/>
          </a:prstGeom>
          <a:noFill/>
        </p:spPr>
        <p:txBody>
          <a:bodyPr wrap="square">
            <a:spAutoFit/>
          </a:bodyPr>
          <a:lstStyle/>
          <a:p>
            <a:pPr marL="176209"/>
            <a:r>
              <a:rPr lang="en-US" sz="1000" b="1" i="1">
                <a:latin typeface="Arial" panose="020B0604020202020204" pitchFamily="34" charset="0"/>
                <a:cs typeface="Arial" panose="020B0604020202020204" pitchFamily="34" charset="0"/>
              </a:rPr>
              <a:t>High value-added</a:t>
            </a:r>
          </a:p>
          <a:p>
            <a:pPr marL="176209"/>
            <a:r>
              <a:rPr lang="en-US" sz="1000" b="1" i="1">
                <a:latin typeface="Arial" panose="020B0604020202020204" pitchFamily="34" charset="0"/>
                <a:cs typeface="Arial" panose="020B0604020202020204" pitchFamily="34" charset="0"/>
              </a:rPr>
              <a:t>Low concentration</a:t>
            </a:r>
          </a:p>
        </p:txBody>
      </p:sp>
      <p:sp>
        <p:nvSpPr>
          <p:cNvPr id="43" name="TextBox 42">
            <a:extLst>
              <a:ext uri="{FF2B5EF4-FFF2-40B4-BE49-F238E27FC236}">
                <a16:creationId xmlns:a16="http://schemas.microsoft.com/office/drawing/2014/main" id="{526296B2-F110-23DF-D38C-30DBAF6A2F8A}"/>
              </a:ext>
            </a:extLst>
          </p:cNvPr>
          <p:cNvSpPr txBox="1"/>
          <p:nvPr/>
        </p:nvSpPr>
        <p:spPr>
          <a:xfrm>
            <a:off x="893004" y="4394079"/>
            <a:ext cx="1818665" cy="400110"/>
          </a:xfrm>
          <a:prstGeom prst="rect">
            <a:avLst/>
          </a:prstGeom>
          <a:noFill/>
        </p:spPr>
        <p:txBody>
          <a:bodyPr wrap="square">
            <a:spAutoFit/>
          </a:bodyPr>
          <a:lstStyle/>
          <a:p>
            <a:pPr marL="176209"/>
            <a:r>
              <a:rPr lang="en-US" sz="1000" b="1" i="1">
                <a:latin typeface="Arial" panose="020B0604020202020204" pitchFamily="34" charset="0"/>
                <a:cs typeface="Arial" panose="020B0604020202020204" pitchFamily="34" charset="0"/>
              </a:rPr>
              <a:t>Low value-added</a:t>
            </a:r>
          </a:p>
          <a:p>
            <a:pPr marL="176209"/>
            <a:r>
              <a:rPr lang="en-US" sz="1000" b="1" i="1">
                <a:latin typeface="Arial" panose="020B0604020202020204" pitchFamily="34" charset="0"/>
                <a:cs typeface="Arial" panose="020B0604020202020204" pitchFamily="34" charset="0"/>
              </a:rPr>
              <a:t>Low concentration</a:t>
            </a:r>
          </a:p>
        </p:txBody>
      </p:sp>
      <p:sp>
        <p:nvSpPr>
          <p:cNvPr id="45" name="TextBox 44">
            <a:extLst>
              <a:ext uri="{FF2B5EF4-FFF2-40B4-BE49-F238E27FC236}">
                <a16:creationId xmlns:a16="http://schemas.microsoft.com/office/drawing/2014/main" id="{C0EC9D2A-60BB-F134-CA4F-55F3115BD5B6}"/>
              </a:ext>
            </a:extLst>
          </p:cNvPr>
          <p:cNvSpPr txBox="1"/>
          <p:nvPr/>
        </p:nvSpPr>
        <p:spPr>
          <a:xfrm>
            <a:off x="4135097" y="4394079"/>
            <a:ext cx="1747125" cy="400110"/>
          </a:xfrm>
          <a:prstGeom prst="rect">
            <a:avLst/>
          </a:prstGeom>
          <a:noFill/>
        </p:spPr>
        <p:txBody>
          <a:bodyPr wrap="square">
            <a:spAutoFit/>
          </a:bodyPr>
          <a:lstStyle/>
          <a:p>
            <a:pPr marL="176209" algn="r"/>
            <a:r>
              <a:rPr lang="en-US" sz="1000" b="1" i="1">
                <a:latin typeface="Arial" panose="020B0604020202020204" pitchFamily="34" charset="0"/>
                <a:cs typeface="Arial" panose="020B0604020202020204" pitchFamily="34" charset="0"/>
              </a:rPr>
              <a:t>Low value-added</a:t>
            </a:r>
          </a:p>
          <a:p>
            <a:pPr marL="176209" algn="r"/>
            <a:r>
              <a:rPr lang="en-US" sz="1000" b="1" i="1">
                <a:latin typeface="Arial" panose="020B0604020202020204" pitchFamily="34" charset="0"/>
                <a:cs typeface="Arial" panose="020B0604020202020204" pitchFamily="34" charset="0"/>
              </a:rPr>
              <a:t>High concentration</a:t>
            </a:r>
          </a:p>
        </p:txBody>
      </p:sp>
      <p:sp>
        <p:nvSpPr>
          <p:cNvPr id="3" name="Isosceles Triangle 2">
            <a:extLst>
              <a:ext uri="{FF2B5EF4-FFF2-40B4-BE49-F238E27FC236}">
                <a16:creationId xmlns:a16="http://schemas.microsoft.com/office/drawing/2014/main" id="{01EC1F65-0109-0373-AE06-ACE91739AB8E}"/>
              </a:ext>
            </a:extLst>
          </p:cNvPr>
          <p:cNvSpPr/>
          <p:nvPr/>
        </p:nvSpPr>
        <p:spPr>
          <a:xfrm>
            <a:off x="790575" y="323284"/>
            <a:ext cx="742951" cy="581593"/>
          </a:xfrm>
          <a:prstGeom prst="triangle">
            <a:avLst/>
          </a:prstGeom>
          <a:noFill/>
          <a:ln w="38100">
            <a:solidFill>
              <a:srgbClr val="FF5A5A"/>
            </a:solidFill>
          </a:ln>
        </p:spPr>
        <p:style>
          <a:lnRef idx="2">
            <a:schemeClr val="accent1">
              <a:shade val="15000"/>
            </a:schemeClr>
          </a:lnRef>
          <a:fillRef idx="1">
            <a:schemeClr val="accent1"/>
          </a:fillRef>
          <a:effectRef idx="0">
            <a:schemeClr val="accent1"/>
          </a:effectRef>
          <a:fontRef idx="minor">
            <a:schemeClr val="lt1"/>
          </a:fontRef>
        </p:style>
        <p:txBody>
          <a:bodyPr tIns="91440" bIns="0" rtlCol="0" anchor="b"/>
          <a:lstStyle/>
          <a:p>
            <a:pPr algn="ctr"/>
            <a:r>
              <a:rPr lang="en-US" sz="3200">
                <a:solidFill>
                  <a:srgbClr val="FF5050"/>
                </a:solidFill>
              </a:rPr>
              <a:t>!</a:t>
            </a:r>
            <a:endParaRPr lang="en-SG" sz="3200">
              <a:solidFill>
                <a:srgbClr val="FF5050"/>
              </a:solidFill>
            </a:endParaRPr>
          </a:p>
        </p:txBody>
      </p:sp>
    </p:spTree>
    <p:extLst>
      <p:ext uri="{BB962C8B-B14F-4D97-AF65-F5344CB8AC3E}">
        <p14:creationId xmlns:p14="http://schemas.microsoft.com/office/powerpoint/2010/main" val="24143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27589-59E3-60EE-44DF-08CD7A563888}"/>
            </a:ext>
          </a:extLst>
        </p:cNvPr>
        <p:cNvGrpSpPr/>
        <p:nvPr/>
      </p:nvGrpSpPr>
      <p:grpSpPr>
        <a:xfrm>
          <a:off x="0" y="0"/>
          <a:ext cx="0" cy="0"/>
          <a:chOff x="0" y="0"/>
          <a:chExt cx="0" cy="0"/>
        </a:xfrm>
      </p:grpSpPr>
      <p:sp>
        <p:nvSpPr>
          <p:cNvPr id="6" name="Text Placeholder 1">
            <a:extLst>
              <a:ext uri="{FF2B5EF4-FFF2-40B4-BE49-F238E27FC236}">
                <a16:creationId xmlns:a16="http://schemas.microsoft.com/office/drawing/2014/main" id="{74563E5B-A509-DD6E-4F22-F0B6F78FF5C8}"/>
              </a:ext>
            </a:extLst>
          </p:cNvPr>
          <p:cNvSpPr>
            <a:spLocks noGrp="1"/>
          </p:cNvSpPr>
          <p:nvPr>
            <p:ph type="body" sz="quarter" idx="15"/>
          </p:nvPr>
        </p:nvSpPr>
        <p:spPr>
          <a:xfrm flipH="1">
            <a:off x="364252" y="284400"/>
            <a:ext cx="11686743" cy="731520"/>
          </a:xfrm>
        </p:spPr>
        <p:txBody>
          <a:bodyPr/>
          <a:lstStyle/>
          <a:p>
            <a:r>
              <a:rPr lang="en-US" sz="2400">
                <a:solidFill>
                  <a:srgbClr val="FF5A5A"/>
                </a:solidFill>
              </a:rPr>
              <a:t>Deeper integration brings new opportunities and vulnerabilities</a:t>
            </a:r>
          </a:p>
        </p:txBody>
      </p:sp>
      <p:sp>
        <p:nvSpPr>
          <p:cNvPr id="31" name="Text Placeholder 4">
            <a:extLst>
              <a:ext uri="{FF2B5EF4-FFF2-40B4-BE49-F238E27FC236}">
                <a16:creationId xmlns:a16="http://schemas.microsoft.com/office/drawing/2014/main" id="{01C34876-9095-64ED-5320-97872BF38526}"/>
              </a:ext>
            </a:extLst>
          </p:cNvPr>
          <p:cNvSpPr txBox="1">
            <a:spLocks/>
          </p:cNvSpPr>
          <p:nvPr/>
        </p:nvSpPr>
        <p:spPr>
          <a:xfrm>
            <a:off x="450419" y="6283731"/>
            <a:ext cx="11291167" cy="230832"/>
          </a:xfrm>
          <a:prstGeom prst="rect">
            <a:avLst/>
          </a:prstGeom>
        </p:spPr>
        <p:txBody>
          <a:bodyPr wrap="square" anchor="t">
            <a:spAutoFit/>
          </a:bodyPr>
          <a:lstStyle>
            <a:lvl1pPr marL="0" indent="0" algn="l" defTabSz="914400" rtl="0" eaLnBrk="1" latinLnBrk="0" hangingPunct="1">
              <a:lnSpc>
                <a:spcPct val="100000"/>
              </a:lnSpc>
              <a:spcBef>
                <a:spcPts val="0"/>
              </a:spcBef>
              <a:buFont typeface="Arial" panose="020B0604020202020204" pitchFamily="34" charset="0"/>
              <a:buNone/>
              <a:defRPr lang="en-US" sz="900" b="0" kern="1200" dirty="0">
                <a:solidFill>
                  <a:schemeClr val="bg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SG"/>
              <a:t>Source: AMRO staff</a:t>
            </a:r>
          </a:p>
        </p:txBody>
      </p:sp>
      <p:sp>
        <p:nvSpPr>
          <p:cNvPr id="300" name="Spine"/>
          <p:cNvSpPr/>
          <p:nvPr/>
        </p:nvSpPr>
        <p:spPr>
          <a:xfrm>
            <a:off x="3996000" y="1230000"/>
            <a:ext cx="4200000" cy="560000"/>
          </a:xfrm>
          <a:prstGeom prst="roundRect">
            <a:avLst>
              <a:gd name="adj" fmla="val 30000"/>
            </a:avLst>
          </a:prstGeom>
          <a:solidFill>
            <a:srgbClr val="14171A"/>
          </a:solidFill>
          <a:ln>
            <a:noFill/>
          </a:ln>
        </p:spPr>
        <p:txBody>
          <a:bodyPr/>
          <a:lstStyle/>
          <a:p>
            <a:endParaRPr lang="en-US"/>
          </a:p>
        </p:txBody>
      </p:sp>
      <p:sp>
        <p:nvSpPr>
          <p:cNvPr id="301" name="SpineText"/>
          <p:cNvSpPr txBox="1"/>
          <p:nvPr/>
        </p:nvSpPr>
        <p:spPr>
          <a:xfrm>
            <a:off x="3996000" y="1230000"/>
            <a:ext cx="4200000" cy="560000"/>
          </a:xfrm>
          <a:prstGeom prst="rect">
            <a:avLst/>
          </a:prstGeom>
          <a:noFill/>
        </p:spPr>
        <p:txBody>
          <a:bodyPr wrap="square" anchor="ctr">
            <a:normAutofit/>
          </a:bodyPr>
          <a:lstStyle/>
          <a:p>
            <a:pPr algn="ctr">
              <a:lnSpc>
                <a:spcPct val="96000"/>
              </a:lnSpc>
            </a:pPr>
            <a:r>
              <a:rPr lang="en-US" b="1">
                <a:solidFill>
                  <a:srgbClr val="FFFFFF"/>
                </a:solidFill>
                <a:latin typeface="Arial"/>
                <a:cs typeface="Arial"/>
              </a:rPr>
              <a:t>Deeper Regional Integration</a:t>
            </a:r>
          </a:p>
        </p:txBody>
      </p:sp>
      <p:grpSp>
        <p:nvGrpSpPr>
          <p:cNvPr id="21" name="Group 20">
            <a:extLst>
              <a:ext uri="{FF2B5EF4-FFF2-40B4-BE49-F238E27FC236}">
                <a16:creationId xmlns:a16="http://schemas.microsoft.com/office/drawing/2014/main" id="{F0ED00B3-3B33-51B9-F559-A23DFE9B7CB7}"/>
              </a:ext>
            </a:extLst>
          </p:cNvPr>
          <p:cNvGrpSpPr/>
          <p:nvPr/>
        </p:nvGrpSpPr>
        <p:grpSpPr>
          <a:xfrm>
            <a:off x="2170000" y="1790000"/>
            <a:ext cx="7852000" cy="740000"/>
            <a:chOff x="2170000" y="1790000"/>
            <a:chExt cx="7852000" cy="740000"/>
          </a:xfrm>
        </p:grpSpPr>
        <p:sp>
          <p:nvSpPr>
            <p:cNvPr id="305" name="RiskHdr"/>
            <p:cNvSpPr/>
            <p:nvPr/>
          </p:nvSpPr>
          <p:spPr>
            <a:xfrm>
              <a:off x="8322000" y="2130000"/>
              <a:ext cx="1700000" cy="400000"/>
            </a:xfrm>
            <a:prstGeom prst="roundRect">
              <a:avLst>
                <a:gd name="adj" fmla="val 40000"/>
              </a:avLst>
            </a:prstGeom>
            <a:solidFill>
              <a:srgbClr val="FF5050"/>
            </a:solidFill>
            <a:ln>
              <a:noFill/>
            </a:ln>
          </p:spPr>
          <p:txBody>
            <a:bodyPr/>
            <a:lstStyle/>
            <a:p>
              <a:endParaRPr lang="en-US"/>
            </a:p>
          </p:txBody>
        </p:sp>
        <p:grpSp>
          <p:nvGrpSpPr>
            <p:cNvPr id="20" name="Group 19">
              <a:extLst>
                <a:ext uri="{FF2B5EF4-FFF2-40B4-BE49-F238E27FC236}">
                  <a16:creationId xmlns:a16="http://schemas.microsoft.com/office/drawing/2014/main" id="{15A1950E-978E-BC74-3298-58A5D477D39D}"/>
                </a:ext>
              </a:extLst>
            </p:cNvPr>
            <p:cNvGrpSpPr/>
            <p:nvPr/>
          </p:nvGrpSpPr>
          <p:grpSpPr>
            <a:xfrm>
              <a:off x="2170000" y="1790000"/>
              <a:ext cx="7852000" cy="740000"/>
              <a:chOff x="2170000" y="1790000"/>
              <a:chExt cx="7852000" cy="740000"/>
            </a:xfrm>
          </p:grpSpPr>
          <p:sp>
            <p:nvSpPr>
              <p:cNvPr id="303" name="BenHdr"/>
              <p:cNvSpPr/>
              <p:nvPr/>
            </p:nvSpPr>
            <p:spPr>
              <a:xfrm>
                <a:off x="2170000" y="2130000"/>
                <a:ext cx="1700000" cy="400000"/>
              </a:xfrm>
              <a:prstGeom prst="roundRect">
                <a:avLst>
                  <a:gd name="adj" fmla="val 40000"/>
                </a:avLst>
              </a:prstGeom>
              <a:solidFill>
                <a:srgbClr val="009999"/>
              </a:solidFill>
              <a:ln>
                <a:noFill/>
              </a:ln>
            </p:spPr>
            <p:txBody>
              <a:bodyPr/>
              <a:lstStyle/>
              <a:p>
                <a:endParaRPr lang="en-US"/>
              </a:p>
            </p:txBody>
          </p:sp>
          <p:grpSp>
            <p:nvGrpSpPr>
              <p:cNvPr id="19" name="Group 18">
                <a:extLst>
                  <a:ext uri="{FF2B5EF4-FFF2-40B4-BE49-F238E27FC236}">
                    <a16:creationId xmlns:a16="http://schemas.microsoft.com/office/drawing/2014/main" id="{55CE0E67-8A02-7A77-B352-1515507D2835}"/>
                  </a:ext>
                </a:extLst>
              </p:cNvPr>
              <p:cNvGrpSpPr/>
              <p:nvPr/>
            </p:nvGrpSpPr>
            <p:grpSpPr>
              <a:xfrm>
                <a:off x="2170000" y="1790000"/>
                <a:ext cx="7852000" cy="740000"/>
                <a:chOff x="2170000" y="1790000"/>
                <a:chExt cx="7852000" cy="740000"/>
              </a:xfrm>
            </p:grpSpPr>
            <p:sp>
              <p:nvSpPr>
                <p:cNvPr id="210" name="ConnV"/>
                <p:cNvSpPr/>
                <p:nvPr/>
              </p:nvSpPr>
              <p:spPr>
                <a:xfrm>
                  <a:off x="6077000" y="1790000"/>
                  <a:ext cx="38000" cy="140000"/>
                </a:xfrm>
                <a:prstGeom prst="rect">
                  <a:avLst/>
                </a:prstGeom>
                <a:solidFill>
                  <a:srgbClr val="FF5050">
                    <a:alpha val="55000"/>
                  </a:srgbClr>
                </a:solidFill>
                <a:ln>
                  <a:noFill/>
                </a:ln>
              </p:spPr>
              <p:txBody>
                <a:bodyPr/>
                <a:lstStyle/>
                <a:p>
                  <a:endParaRPr lang="en-US"/>
                </a:p>
              </p:txBody>
            </p:sp>
            <p:grpSp>
              <p:nvGrpSpPr>
                <p:cNvPr id="18" name="Group 17">
                  <a:extLst>
                    <a:ext uri="{FF2B5EF4-FFF2-40B4-BE49-F238E27FC236}">
                      <a16:creationId xmlns:a16="http://schemas.microsoft.com/office/drawing/2014/main" id="{2676DD74-3A43-C9A3-95C1-E48FDD79D40E}"/>
                    </a:ext>
                  </a:extLst>
                </p:cNvPr>
                <p:cNvGrpSpPr/>
                <p:nvPr/>
              </p:nvGrpSpPr>
              <p:grpSpPr>
                <a:xfrm>
                  <a:off x="2170000" y="1910000"/>
                  <a:ext cx="7852000" cy="620000"/>
                  <a:chOff x="2170000" y="1910000"/>
                  <a:chExt cx="7852000" cy="620000"/>
                </a:xfrm>
              </p:grpSpPr>
              <p:sp>
                <p:nvSpPr>
                  <p:cNvPr id="211" name="ConnH"/>
                  <p:cNvSpPr/>
                  <p:nvPr/>
                </p:nvSpPr>
                <p:spPr>
                  <a:xfrm>
                    <a:off x="3001000" y="1930000"/>
                    <a:ext cx="3095000" cy="26000"/>
                  </a:xfrm>
                  <a:prstGeom prst="rect">
                    <a:avLst/>
                  </a:prstGeom>
                  <a:solidFill>
                    <a:srgbClr val="009999">
                      <a:alpha val="45000"/>
                    </a:srgbClr>
                  </a:solidFill>
                  <a:ln>
                    <a:noFill/>
                  </a:ln>
                </p:spPr>
                <p:txBody>
                  <a:bodyPr/>
                  <a:lstStyle/>
                  <a:p>
                    <a:endParaRPr lang="en-US"/>
                  </a:p>
                </p:txBody>
              </p:sp>
              <p:sp>
                <p:nvSpPr>
                  <p:cNvPr id="212" name="ConnH2"/>
                  <p:cNvSpPr/>
                  <p:nvPr/>
                </p:nvSpPr>
                <p:spPr>
                  <a:xfrm>
                    <a:off x="6096000" y="1930000"/>
                    <a:ext cx="3095000" cy="26000"/>
                  </a:xfrm>
                  <a:prstGeom prst="rect">
                    <a:avLst/>
                  </a:prstGeom>
                  <a:solidFill>
                    <a:srgbClr val="FF5050">
                      <a:alpha val="45000"/>
                    </a:srgbClr>
                  </a:solidFill>
                  <a:ln>
                    <a:noFill/>
                  </a:ln>
                </p:spPr>
                <p:txBody>
                  <a:bodyPr/>
                  <a:lstStyle/>
                  <a:p>
                    <a:endParaRPr lang="en-US"/>
                  </a:p>
                </p:txBody>
              </p:sp>
              <p:sp>
                <p:nvSpPr>
                  <p:cNvPr id="213" name="ConnLd"/>
                  <p:cNvSpPr/>
                  <p:nvPr/>
                </p:nvSpPr>
                <p:spPr>
                  <a:xfrm>
                    <a:off x="3001000" y="1930000"/>
                    <a:ext cx="38000" cy="200000"/>
                  </a:xfrm>
                  <a:prstGeom prst="rect">
                    <a:avLst/>
                  </a:prstGeom>
                  <a:solidFill>
                    <a:srgbClr val="009999">
                      <a:alpha val="45000"/>
                    </a:srgbClr>
                  </a:solidFill>
                  <a:ln>
                    <a:noFill/>
                  </a:ln>
                </p:spPr>
                <p:txBody>
                  <a:bodyPr/>
                  <a:lstStyle/>
                  <a:p>
                    <a:endParaRPr lang="en-US"/>
                  </a:p>
                </p:txBody>
              </p:sp>
              <p:sp>
                <p:nvSpPr>
                  <p:cNvPr id="214" name="ConnRd"/>
                  <p:cNvSpPr/>
                  <p:nvPr/>
                </p:nvSpPr>
                <p:spPr>
                  <a:xfrm>
                    <a:off x="9153000" y="1930000"/>
                    <a:ext cx="38000" cy="200000"/>
                  </a:xfrm>
                  <a:prstGeom prst="rect">
                    <a:avLst/>
                  </a:prstGeom>
                  <a:solidFill>
                    <a:srgbClr val="FF5050">
                      <a:alpha val="45000"/>
                    </a:srgbClr>
                  </a:solidFill>
                  <a:ln>
                    <a:noFill/>
                  </a:ln>
                </p:spPr>
                <p:txBody>
                  <a:bodyPr/>
                  <a:lstStyle/>
                  <a:p>
                    <a:endParaRPr lang="en-US"/>
                  </a:p>
                </p:txBody>
              </p:sp>
              <p:sp>
                <p:nvSpPr>
                  <p:cNvPr id="302" name="Rule"/>
                  <p:cNvSpPr/>
                  <p:nvPr/>
                </p:nvSpPr>
                <p:spPr>
                  <a:xfrm>
                    <a:off x="5746000" y="1910000"/>
                    <a:ext cx="700000" cy="46000"/>
                  </a:xfrm>
                  <a:prstGeom prst="rect">
                    <a:avLst/>
                  </a:prstGeom>
                  <a:solidFill>
                    <a:srgbClr val="FF5050"/>
                  </a:solidFill>
                  <a:ln>
                    <a:noFill/>
                  </a:ln>
                </p:spPr>
                <p:txBody>
                  <a:bodyPr/>
                  <a:lstStyle/>
                  <a:p>
                    <a:endParaRPr lang="en-US"/>
                  </a:p>
                </p:txBody>
              </p:sp>
              <p:sp>
                <p:nvSpPr>
                  <p:cNvPr id="304" name="BenHdrT"/>
                  <p:cNvSpPr txBox="1"/>
                  <p:nvPr/>
                </p:nvSpPr>
                <p:spPr>
                  <a:xfrm>
                    <a:off x="2170000" y="2130000"/>
                    <a:ext cx="1700000" cy="400000"/>
                  </a:xfrm>
                  <a:prstGeom prst="rect">
                    <a:avLst/>
                  </a:prstGeom>
                  <a:noFill/>
                </p:spPr>
                <p:txBody>
                  <a:bodyPr wrap="square" anchor="ctr">
                    <a:normAutofit/>
                  </a:bodyPr>
                  <a:lstStyle/>
                  <a:p>
                    <a:pPr algn="ctr">
                      <a:lnSpc>
                        <a:spcPct val="96000"/>
                      </a:lnSpc>
                    </a:pPr>
                    <a:r>
                      <a:rPr lang="en-US" sz="1400" b="1">
                        <a:solidFill>
                          <a:srgbClr val="FFFFFF"/>
                        </a:solidFill>
                        <a:latin typeface="Arial"/>
                        <a:cs typeface="Arial"/>
                      </a:rPr>
                      <a:t>BENEFITS</a:t>
                    </a:r>
                  </a:p>
                </p:txBody>
              </p:sp>
              <p:sp>
                <p:nvSpPr>
                  <p:cNvPr id="306" name="RiskHdrT"/>
                  <p:cNvSpPr txBox="1"/>
                  <p:nvPr/>
                </p:nvSpPr>
                <p:spPr>
                  <a:xfrm>
                    <a:off x="8322000" y="2130000"/>
                    <a:ext cx="1700000" cy="400000"/>
                  </a:xfrm>
                  <a:prstGeom prst="rect">
                    <a:avLst/>
                  </a:prstGeom>
                  <a:noFill/>
                </p:spPr>
                <p:txBody>
                  <a:bodyPr wrap="square" anchor="ctr">
                    <a:normAutofit/>
                  </a:bodyPr>
                  <a:lstStyle/>
                  <a:p>
                    <a:pPr algn="ctr">
                      <a:lnSpc>
                        <a:spcPct val="96000"/>
                      </a:lnSpc>
                    </a:pPr>
                    <a:r>
                      <a:rPr lang="en-US" sz="1400" b="1">
                        <a:solidFill>
                          <a:srgbClr val="FFFFFF"/>
                        </a:solidFill>
                        <a:latin typeface="Arial"/>
                        <a:cs typeface="Arial"/>
                      </a:rPr>
                      <a:t>RISKS</a:t>
                    </a:r>
                  </a:p>
                </p:txBody>
              </p:sp>
            </p:grpSp>
          </p:grpSp>
        </p:grpSp>
      </p:grpSp>
      <p:grpSp>
        <p:nvGrpSpPr>
          <p:cNvPr id="14" name="Group 13">
            <a:extLst>
              <a:ext uri="{FF2B5EF4-FFF2-40B4-BE49-F238E27FC236}">
                <a16:creationId xmlns:a16="http://schemas.microsoft.com/office/drawing/2014/main" id="{F969BE49-AD22-6F0B-1176-816C36DF9E10}"/>
              </a:ext>
            </a:extLst>
          </p:cNvPr>
          <p:cNvGrpSpPr/>
          <p:nvPr/>
        </p:nvGrpSpPr>
        <p:grpSpPr>
          <a:xfrm>
            <a:off x="520000" y="2720000"/>
            <a:ext cx="11152000" cy="950000"/>
            <a:chOff x="520000" y="2720000"/>
            <a:chExt cx="11152000" cy="950000"/>
          </a:xfrm>
        </p:grpSpPr>
        <p:grpSp>
          <p:nvGrpSpPr>
            <p:cNvPr id="12" name="Group 11">
              <a:extLst>
                <a:ext uri="{FF2B5EF4-FFF2-40B4-BE49-F238E27FC236}">
                  <a16:creationId xmlns:a16="http://schemas.microsoft.com/office/drawing/2014/main" id="{89763577-6E1B-4B7E-07D5-98755EF5F813}"/>
                </a:ext>
              </a:extLst>
            </p:cNvPr>
            <p:cNvGrpSpPr/>
            <p:nvPr/>
          </p:nvGrpSpPr>
          <p:grpSpPr>
            <a:xfrm>
              <a:off x="520000" y="2720000"/>
              <a:ext cx="11152000" cy="950000"/>
              <a:chOff x="520000" y="2720000"/>
              <a:chExt cx="11152000" cy="950000"/>
            </a:xfrm>
          </p:grpSpPr>
          <p:grpSp>
            <p:nvGrpSpPr>
              <p:cNvPr id="3" name="Group 2">
                <a:extLst>
                  <a:ext uri="{FF2B5EF4-FFF2-40B4-BE49-F238E27FC236}">
                    <a16:creationId xmlns:a16="http://schemas.microsoft.com/office/drawing/2014/main" id="{5B4F2480-83E2-438D-A1C4-80ABB104688A}"/>
                  </a:ext>
                </a:extLst>
              </p:cNvPr>
              <p:cNvGrpSpPr/>
              <p:nvPr/>
            </p:nvGrpSpPr>
            <p:grpSpPr>
              <a:xfrm>
                <a:off x="520000" y="2720000"/>
                <a:ext cx="5000000" cy="950000"/>
                <a:chOff x="520000" y="2720000"/>
                <a:chExt cx="5000000" cy="950000"/>
              </a:xfrm>
            </p:grpSpPr>
            <p:sp>
              <p:nvSpPr>
                <p:cNvPr id="307" name="Card"/>
                <p:cNvSpPr/>
                <p:nvPr/>
              </p:nvSpPr>
              <p:spPr>
                <a:xfrm>
                  <a:off x="520000" y="2720000"/>
                  <a:ext cx="5000000" cy="950000"/>
                </a:xfrm>
                <a:prstGeom prst="roundRect">
                  <a:avLst>
                    <a:gd name="adj" fmla="val 12000"/>
                  </a:avLst>
                </a:prstGeom>
                <a:solidFill>
                  <a:srgbClr val="22252A"/>
                </a:solidFill>
                <a:ln>
                  <a:noFill/>
                </a:ln>
              </p:spPr>
              <p:txBody>
                <a:bodyPr/>
                <a:lstStyle/>
                <a:p>
                  <a:endParaRPr lang="en-US"/>
                </a:p>
              </p:txBody>
            </p:sp>
            <p:sp>
              <p:nvSpPr>
                <p:cNvPr id="308" name="Accent"/>
                <p:cNvSpPr/>
                <p:nvPr/>
              </p:nvSpPr>
              <p:spPr>
                <a:xfrm>
                  <a:off x="520000" y="2720000"/>
                  <a:ext cx="60000" cy="950000"/>
                </a:xfrm>
                <a:prstGeom prst="rect">
                  <a:avLst/>
                </a:prstGeom>
                <a:solidFill>
                  <a:srgbClr val="009999"/>
                </a:solidFill>
                <a:ln>
                  <a:noFill/>
                </a:ln>
              </p:spPr>
              <p:txBody>
                <a:bodyPr/>
                <a:lstStyle/>
                <a:p>
                  <a:endParaRPr lang="en-US"/>
                </a:p>
              </p:txBody>
            </p:sp>
            <p:sp>
              <p:nvSpPr>
                <p:cNvPr id="310" name="CardT"/>
                <p:cNvSpPr txBox="1"/>
                <p:nvPr/>
              </p:nvSpPr>
              <p:spPr>
                <a:xfrm>
                  <a:off x="1440000" y="2800000"/>
                  <a:ext cx="3880000" cy="790000"/>
                </a:xfrm>
                <a:prstGeom prst="rect">
                  <a:avLst/>
                </a:prstGeom>
                <a:noFill/>
              </p:spPr>
              <p:txBody>
                <a:bodyPr wrap="square" anchor="ctr">
                  <a:normAutofit/>
                </a:bodyPr>
                <a:lstStyle/>
                <a:p>
                  <a:pPr algn="l">
                    <a:lnSpc>
                      <a:spcPct val="96000"/>
                    </a:lnSpc>
                  </a:pPr>
                  <a:r>
                    <a:rPr lang="en-US" sz="1600" b="1">
                      <a:solidFill>
                        <a:srgbClr val="FFFFFF"/>
                      </a:solidFill>
                      <a:latin typeface="Arial"/>
                      <a:cs typeface="Arial"/>
                    </a:rPr>
                    <a:t>Buffers external shocks</a:t>
                  </a:r>
                  <a:r>
                    <a:rPr lang="en-US" sz="1600">
                      <a:solidFill>
                        <a:srgbClr val="B9BDC4"/>
                      </a:solidFill>
                      <a:latin typeface="Arial"/>
                      <a:cs typeface="Arial"/>
                    </a:rPr>
                    <a:t> through stronger intra-regional demand</a:t>
                  </a:r>
                </a:p>
              </p:txBody>
            </p:sp>
            <p:sp>
              <p:nvSpPr>
                <p:cNvPr id="230" name="Badge"/>
                <p:cNvSpPr/>
                <p:nvPr/>
              </p:nvSpPr>
              <p:spPr>
                <a:xfrm>
                  <a:off x="680000" y="2855000"/>
                  <a:ext cx="680000" cy="680000"/>
                </a:xfrm>
                <a:prstGeom prst="ellipse">
                  <a:avLst/>
                </a:prstGeom>
                <a:solidFill>
                  <a:srgbClr val="14171A"/>
                </a:solidFill>
                <a:ln w="19050">
                  <a:solidFill>
                    <a:srgbClr val="009999">
                      <a:alpha val="70000"/>
                    </a:srgbClr>
                  </a:solidFill>
                </a:ln>
              </p:spPr>
              <p:txBody>
                <a:bodyPr/>
                <a:lstStyle/>
                <a:p>
                  <a:endParaRPr lang="en-US"/>
                </a:p>
              </p:txBody>
            </p:sp>
          </p:grpSp>
          <p:grpSp>
            <p:nvGrpSpPr>
              <p:cNvPr id="11" name="Group 10">
                <a:extLst>
                  <a:ext uri="{FF2B5EF4-FFF2-40B4-BE49-F238E27FC236}">
                    <a16:creationId xmlns:a16="http://schemas.microsoft.com/office/drawing/2014/main" id="{FC6FD555-A5A1-966E-2EF2-CD1E829B1553}"/>
                  </a:ext>
                </a:extLst>
              </p:cNvPr>
              <p:cNvGrpSpPr/>
              <p:nvPr/>
            </p:nvGrpSpPr>
            <p:grpSpPr>
              <a:xfrm>
                <a:off x="6672000" y="2720000"/>
                <a:ext cx="5000000" cy="950000"/>
                <a:chOff x="6672000" y="2720000"/>
                <a:chExt cx="5000000" cy="950000"/>
              </a:xfrm>
            </p:grpSpPr>
            <p:grpSp>
              <p:nvGrpSpPr>
                <p:cNvPr id="7" name="Group 6">
                  <a:extLst>
                    <a:ext uri="{FF2B5EF4-FFF2-40B4-BE49-F238E27FC236}">
                      <a16:creationId xmlns:a16="http://schemas.microsoft.com/office/drawing/2014/main" id="{7668A449-EA75-31FF-3FA2-01DF5FAAEC57}"/>
                    </a:ext>
                  </a:extLst>
                </p:cNvPr>
                <p:cNvGrpSpPr/>
                <p:nvPr/>
              </p:nvGrpSpPr>
              <p:grpSpPr>
                <a:xfrm>
                  <a:off x="6672000" y="2720000"/>
                  <a:ext cx="5000000" cy="950000"/>
                  <a:chOff x="6672000" y="2720000"/>
                  <a:chExt cx="5000000" cy="950000"/>
                </a:xfrm>
              </p:grpSpPr>
              <p:sp>
                <p:nvSpPr>
                  <p:cNvPr id="319" name="Card"/>
                  <p:cNvSpPr/>
                  <p:nvPr/>
                </p:nvSpPr>
                <p:spPr>
                  <a:xfrm>
                    <a:off x="6672000" y="2720000"/>
                    <a:ext cx="5000000" cy="950000"/>
                  </a:xfrm>
                  <a:prstGeom prst="roundRect">
                    <a:avLst>
                      <a:gd name="adj" fmla="val 12000"/>
                    </a:avLst>
                  </a:prstGeom>
                  <a:solidFill>
                    <a:srgbClr val="22252A"/>
                  </a:solidFill>
                  <a:ln>
                    <a:noFill/>
                  </a:ln>
                </p:spPr>
                <p:txBody>
                  <a:bodyPr/>
                  <a:lstStyle/>
                  <a:p>
                    <a:endParaRPr lang="en-US"/>
                  </a:p>
                </p:txBody>
              </p:sp>
              <p:sp>
                <p:nvSpPr>
                  <p:cNvPr id="320" name="Accent"/>
                  <p:cNvSpPr/>
                  <p:nvPr/>
                </p:nvSpPr>
                <p:spPr>
                  <a:xfrm>
                    <a:off x="6672000" y="2720000"/>
                    <a:ext cx="60000" cy="950000"/>
                  </a:xfrm>
                  <a:prstGeom prst="rect">
                    <a:avLst/>
                  </a:prstGeom>
                  <a:solidFill>
                    <a:srgbClr val="FF5050"/>
                  </a:solidFill>
                  <a:ln>
                    <a:noFill/>
                  </a:ln>
                </p:spPr>
                <p:txBody>
                  <a:bodyPr/>
                  <a:lstStyle/>
                  <a:p>
                    <a:endParaRPr lang="en-US"/>
                  </a:p>
                </p:txBody>
              </p:sp>
              <p:sp>
                <p:nvSpPr>
                  <p:cNvPr id="322" name="CardT"/>
                  <p:cNvSpPr txBox="1"/>
                  <p:nvPr/>
                </p:nvSpPr>
                <p:spPr>
                  <a:xfrm>
                    <a:off x="7592000" y="2800000"/>
                    <a:ext cx="3880000" cy="790000"/>
                  </a:xfrm>
                  <a:prstGeom prst="rect">
                    <a:avLst/>
                  </a:prstGeom>
                  <a:noFill/>
                </p:spPr>
                <p:txBody>
                  <a:bodyPr wrap="square" anchor="ctr">
                    <a:normAutofit/>
                  </a:bodyPr>
                  <a:lstStyle/>
                  <a:p>
                    <a:pPr algn="l">
                      <a:lnSpc>
                        <a:spcPct val="96000"/>
                      </a:lnSpc>
                    </a:pPr>
                    <a:r>
                      <a:rPr lang="en-US" sz="1600" b="1">
                        <a:solidFill>
                          <a:srgbClr val="FFFFFF"/>
                        </a:solidFill>
                        <a:latin typeface="Arial"/>
                        <a:cs typeface="Arial"/>
                      </a:rPr>
                      <a:t>Higher cyclical exposure</a:t>
                    </a:r>
                    <a:r>
                      <a:rPr lang="en-US" sz="1600">
                        <a:solidFill>
                          <a:srgbClr val="B9BDC4"/>
                        </a:solidFill>
                        <a:latin typeface="Arial"/>
                        <a:cs typeface="Arial"/>
                      </a:rPr>
                      <a:t> to shared regional business cycles</a:t>
                    </a:r>
                  </a:p>
                </p:txBody>
              </p:sp>
              <p:sp>
                <p:nvSpPr>
                  <p:cNvPr id="233" name="Badge"/>
                  <p:cNvSpPr/>
                  <p:nvPr/>
                </p:nvSpPr>
                <p:spPr>
                  <a:xfrm>
                    <a:off x="6832000" y="2855000"/>
                    <a:ext cx="680000" cy="680000"/>
                  </a:xfrm>
                  <a:prstGeom prst="ellipse">
                    <a:avLst/>
                  </a:prstGeom>
                  <a:solidFill>
                    <a:srgbClr val="14171A"/>
                  </a:solidFill>
                  <a:ln w="19050">
                    <a:solidFill>
                      <a:srgbClr val="FF5050">
                        <a:alpha val="70000"/>
                      </a:srgbClr>
                    </a:solidFill>
                  </a:ln>
                </p:spPr>
                <p:txBody>
                  <a:bodyPr/>
                  <a:lstStyle/>
                  <a:p>
                    <a:endParaRPr lang="en-US"/>
                  </a:p>
                </p:txBody>
              </p:sp>
            </p:grpSp>
            <p:pic>
              <p:nvPicPr>
                <p:cNvPr id="321" name="Icon 321"/>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22000" y="2945000"/>
                  <a:ext cx="500000" cy="500000"/>
                </a:xfrm>
                <a:prstGeom prst="rect">
                  <a:avLst/>
                </a:prstGeom>
              </p:spPr>
            </p:pic>
          </p:grpSp>
        </p:grpSp>
        <p:pic>
          <p:nvPicPr>
            <p:cNvPr id="309" name="Icon 309"/>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0000" y="2945000"/>
              <a:ext cx="500000" cy="500000"/>
            </a:xfrm>
            <a:prstGeom prst="rect">
              <a:avLst/>
            </a:prstGeom>
          </p:spPr>
        </p:pic>
      </p:grpSp>
      <p:grpSp>
        <p:nvGrpSpPr>
          <p:cNvPr id="15" name="Group 14">
            <a:extLst>
              <a:ext uri="{FF2B5EF4-FFF2-40B4-BE49-F238E27FC236}">
                <a16:creationId xmlns:a16="http://schemas.microsoft.com/office/drawing/2014/main" id="{9DC094FA-E2C7-58B0-A65D-DD712C1CE306}"/>
              </a:ext>
            </a:extLst>
          </p:cNvPr>
          <p:cNvGrpSpPr/>
          <p:nvPr/>
        </p:nvGrpSpPr>
        <p:grpSpPr>
          <a:xfrm>
            <a:off x="520000" y="3840000"/>
            <a:ext cx="11152000" cy="950000"/>
            <a:chOff x="520000" y="3840000"/>
            <a:chExt cx="11152000" cy="950000"/>
          </a:xfrm>
        </p:grpSpPr>
        <p:grpSp>
          <p:nvGrpSpPr>
            <p:cNvPr id="4" name="Group 3">
              <a:extLst>
                <a:ext uri="{FF2B5EF4-FFF2-40B4-BE49-F238E27FC236}">
                  <a16:creationId xmlns:a16="http://schemas.microsoft.com/office/drawing/2014/main" id="{C81F09F7-E540-753F-25F4-880CEF1C579A}"/>
                </a:ext>
              </a:extLst>
            </p:cNvPr>
            <p:cNvGrpSpPr/>
            <p:nvPr/>
          </p:nvGrpSpPr>
          <p:grpSpPr>
            <a:xfrm>
              <a:off x="520000" y="3840000"/>
              <a:ext cx="5000000" cy="950000"/>
              <a:chOff x="520000" y="3840000"/>
              <a:chExt cx="5000000" cy="950000"/>
            </a:xfrm>
          </p:grpSpPr>
          <p:sp>
            <p:nvSpPr>
              <p:cNvPr id="311" name="Card"/>
              <p:cNvSpPr/>
              <p:nvPr/>
            </p:nvSpPr>
            <p:spPr>
              <a:xfrm>
                <a:off x="520000" y="3840000"/>
                <a:ext cx="5000000" cy="950000"/>
              </a:xfrm>
              <a:prstGeom prst="roundRect">
                <a:avLst>
                  <a:gd name="adj" fmla="val 12000"/>
                </a:avLst>
              </a:prstGeom>
              <a:solidFill>
                <a:srgbClr val="22252A"/>
              </a:solidFill>
              <a:ln>
                <a:noFill/>
              </a:ln>
            </p:spPr>
            <p:txBody>
              <a:bodyPr/>
              <a:lstStyle/>
              <a:p>
                <a:endParaRPr lang="en-US"/>
              </a:p>
            </p:txBody>
          </p:sp>
          <p:sp>
            <p:nvSpPr>
              <p:cNvPr id="312" name="Accent"/>
              <p:cNvSpPr/>
              <p:nvPr/>
            </p:nvSpPr>
            <p:spPr>
              <a:xfrm>
                <a:off x="520000" y="3840000"/>
                <a:ext cx="60000" cy="950000"/>
              </a:xfrm>
              <a:prstGeom prst="rect">
                <a:avLst/>
              </a:prstGeom>
              <a:solidFill>
                <a:srgbClr val="009999"/>
              </a:solidFill>
              <a:ln>
                <a:noFill/>
              </a:ln>
            </p:spPr>
            <p:txBody>
              <a:bodyPr/>
              <a:lstStyle/>
              <a:p>
                <a:endParaRPr lang="en-US"/>
              </a:p>
            </p:txBody>
          </p:sp>
          <p:sp>
            <p:nvSpPr>
              <p:cNvPr id="314" name="CardT"/>
              <p:cNvSpPr txBox="1"/>
              <p:nvPr/>
            </p:nvSpPr>
            <p:spPr>
              <a:xfrm>
                <a:off x="1440000" y="3920000"/>
                <a:ext cx="3880000" cy="790000"/>
              </a:xfrm>
              <a:prstGeom prst="rect">
                <a:avLst/>
              </a:prstGeom>
              <a:noFill/>
            </p:spPr>
            <p:txBody>
              <a:bodyPr wrap="square" anchor="ctr">
                <a:normAutofit/>
              </a:bodyPr>
              <a:lstStyle/>
              <a:p>
                <a:pPr algn="l">
                  <a:lnSpc>
                    <a:spcPct val="96000"/>
                  </a:lnSpc>
                </a:pPr>
                <a:r>
                  <a:rPr lang="en-US" sz="1600" b="1">
                    <a:solidFill>
                      <a:srgbClr val="FFFFFF"/>
                    </a:solidFill>
                    <a:latin typeface="Arial"/>
                    <a:cs typeface="Arial"/>
                  </a:rPr>
                  <a:t>Supply-chain diversification</a:t>
                </a:r>
                <a:r>
                  <a:rPr lang="en-US" sz="1600">
                    <a:solidFill>
                      <a:srgbClr val="B9BDC4"/>
                    </a:solidFill>
                    <a:latin typeface="Arial"/>
                    <a:cs typeface="Arial"/>
                  </a:rPr>
                  <a:t> cushions disruptions within the region</a:t>
                </a:r>
              </a:p>
            </p:txBody>
          </p:sp>
          <p:sp>
            <p:nvSpPr>
              <p:cNvPr id="231" name="Badge"/>
              <p:cNvSpPr/>
              <p:nvPr/>
            </p:nvSpPr>
            <p:spPr>
              <a:xfrm>
                <a:off x="680000" y="3975000"/>
                <a:ext cx="680000" cy="680000"/>
              </a:xfrm>
              <a:prstGeom prst="ellipse">
                <a:avLst/>
              </a:prstGeom>
              <a:solidFill>
                <a:srgbClr val="14171A"/>
              </a:solidFill>
              <a:ln w="19050">
                <a:solidFill>
                  <a:srgbClr val="009999">
                    <a:alpha val="70000"/>
                  </a:srgbClr>
                </a:solidFill>
              </a:ln>
            </p:spPr>
            <p:txBody>
              <a:bodyPr/>
              <a:lstStyle/>
              <a:p>
                <a:endParaRPr lang="en-US"/>
              </a:p>
            </p:txBody>
          </p:sp>
        </p:grpSp>
        <p:pic>
          <p:nvPicPr>
            <p:cNvPr id="313" name="Icon 313"/>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0000" y="4065000"/>
              <a:ext cx="500000" cy="500000"/>
            </a:xfrm>
            <a:prstGeom prst="rect">
              <a:avLst/>
            </a:prstGeom>
          </p:spPr>
        </p:pic>
        <p:grpSp>
          <p:nvGrpSpPr>
            <p:cNvPr id="13" name="Group 12">
              <a:extLst>
                <a:ext uri="{FF2B5EF4-FFF2-40B4-BE49-F238E27FC236}">
                  <a16:creationId xmlns:a16="http://schemas.microsoft.com/office/drawing/2014/main" id="{88CA5FD9-A2EF-9377-6998-2C845257032E}"/>
                </a:ext>
              </a:extLst>
            </p:cNvPr>
            <p:cNvGrpSpPr/>
            <p:nvPr/>
          </p:nvGrpSpPr>
          <p:grpSpPr>
            <a:xfrm>
              <a:off x="6672000" y="3840000"/>
              <a:ext cx="5000000" cy="950000"/>
              <a:chOff x="6672000" y="3840000"/>
              <a:chExt cx="5000000" cy="950000"/>
            </a:xfrm>
          </p:grpSpPr>
          <p:grpSp>
            <p:nvGrpSpPr>
              <p:cNvPr id="8" name="Group 7">
                <a:extLst>
                  <a:ext uri="{FF2B5EF4-FFF2-40B4-BE49-F238E27FC236}">
                    <a16:creationId xmlns:a16="http://schemas.microsoft.com/office/drawing/2014/main" id="{FF2198D6-225C-F340-1B79-A0A04DA046A1}"/>
                  </a:ext>
                </a:extLst>
              </p:cNvPr>
              <p:cNvGrpSpPr/>
              <p:nvPr/>
            </p:nvGrpSpPr>
            <p:grpSpPr>
              <a:xfrm>
                <a:off x="6672000" y="3840000"/>
                <a:ext cx="5000000" cy="950000"/>
                <a:chOff x="6672000" y="3840000"/>
                <a:chExt cx="5000000" cy="950000"/>
              </a:xfrm>
            </p:grpSpPr>
            <p:sp>
              <p:nvSpPr>
                <p:cNvPr id="323" name="Card"/>
                <p:cNvSpPr/>
                <p:nvPr/>
              </p:nvSpPr>
              <p:spPr>
                <a:xfrm>
                  <a:off x="6672000" y="3840000"/>
                  <a:ext cx="5000000" cy="950000"/>
                </a:xfrm>
                <a:prstGeom prst="roundRect">
                  <a:avLst>
                    <a:gd name="adj" fmla="val 12000"/>
                  </a:avLst>
                </a:prstGeom>
                <a:solidFill>
                  <a:srgbClr val="22252A"/>
                </a:solidFill>
                <a:ln>
                  <a:noFill/>
                </a:ln>
              </p:spPr>
              <p:txBody>
                <a:bodyPr/>
                <a:lstStyle/>
                <a:p>
                  <a:endParaRPr lang="en-US"/>
                </a:p>
              </p:txBody>
            </p:sp>
            <p:sp>
              <p:nvSpPr>
                <p:cNvPr id="324" name="Accent"/>
                <p:cNvSpPr/>
                <p:nvPr/>
              </p:nvSpPr>
              <p:spPr>
                <a:xfrm>
                  <a:off x="6672000" y="3840000"/>
                  <a:ext cx="60000" cy="950000"/>
                </a:xfrm>
                <a:prstGeom prst="rect">
                  <a:avLst/>
                </a:prstGeom>
                <a:solidFill>
                  <a:srgbClr val="FF5050"/>
                </a:solidFill>
                <a:ln>
                  <a:noFill/>
                </a:ln>
              </p:spPr>
              <p:txBody>
                <a:bodyPr/>
                <a:lstStyle/>
                <a:p>
                  <a:endParaRPr lang="en-US"/>
                </a:p>
              </p:txBody>
            </p:sp>
            <p:sp>
              <p:nvSpPr>
                <p:cNvPr id="326" name="CardT"/>
                <p:cNvSpPr txBox="1"/>
                <p:nvPr/>
              </p:nvSpPr>
              <p:spPr>
                <a:xfrm>
                  <a:off x="7592000" y="3920000"/>
                  <a:ext cx="3880000" cy="790000"/>
                </a:xfrm>
                <a:prstGeom prst="rect">
                  <a:avLst/>
                </a:prstGeom>
                <a:noFill/>
              </p:spPr>
              <p:txBody>
                <a:bodyPr wrap="square" anchor="ctr">
                  <a:normAutofit/>
                </a:bodyPr>
                <a:lstStyle/>
                <a:p>
                  <a:pPr algn="l">
                    <a:lnSpc>
                      <a:spcPct val="96000"/>
                    </a:lnSpc>
                  </a:pPr>
                  <a:r>
                    <a:rPr lang="en-US" sz="1600" b="1">
                      <a:solidFill>
                        <a:srgbClr val="FFFFFF"/>
                      </a:solidFill>
                      <a:latin typeface="Arial"/>
                      <a:cs typeface="Arial"/>
                    </a:rPr>
                    <a:t>Concentration risk</a:t>
                  </a:r>
                  <a:r>
                    <a:rPr lang="en-US" sz="1600">
                      <a:solidFill>
                        <a:srgbClr val="B9BDC4"/>
                      </a:solidFill>
                      <a:latin typeface="Arial"/>
                      <a:cs typeface="Arial"/>
                    </a:rPr>
                    <a:t> raises vulnerability to targeted disruptions</a:t>
                  </a:r>
                </a:p>
              </p:txBody>
            </p:sp>
            <p:sp>
              <p:nvSpPr>
                <p:cNvPr id="234" name="Badge"/>
                <p:cNvSpPr/>
                <p:nvPr/>
              </p:nvSpPr>
              <p:spPr>
                <a:xfrm>
                  <a:off x="6832000" y="3975000"/>
                  <a:ext cx="680000" cy="680000"/>
                </a:xfrm>
                <a:prstGeom prst="ellipse">
                  <a:avLst/>
                </a:prstGeom>
                <a:solidFill>
                  <a:srgbClr val="14171A"/>
                </a:solidFill>
                <a:ln w="19050">
                  <a:solidFill>
                    <a:srgbClr val="FF5050">
                      <a:alpha val="70000"/>
                    </a:srgbClr>
                  </a:solidFill>
                </a:ln>
              </p:spPr>
              <p:txBody>
                <a:bodyPr/>
                <a:lstStyle/>
                <a:p>
                  <a:endParaRPr lang="en-US"/>
                </a:p>
              </p:txBody>
            </p:sp>
          </p:grpSp>
          <p:pic>
            <p:nvPicPr>
              <p:cNvPr id="325" name="Icon 325"/>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922000" y="4065000"/>
                <a:ext cx="500000" cy="500000"/>
              </a:xfrm>
              <a:prstGeom prst="rect">
                <a:avLst/>
              </a:prstGeom>
            </p:spPr>
          </p:pic>
        </p:grpSp>
      </p:grpSp>
      <p:grpSp>
        <p:nvGrpSpPr>
          <p:cNvPr id="16" name="Group 15">
            <a:extLst>
              <a:ext uri="{FF2B5EF4-FFF2-40B4-BE49-F238E27FC236}">
                <a16:creationId xmlns:a16="http://schemas.microsoft.com/office/drawing/2014/main" id="{95B030D3-B12E-698D-CCE7-71C275F68C9D}"/>
              </a:ext>
            </a:extLst>
          </p:cNvPr>
          <p:cNvGrpSpPr/>
          <p:nvPr/>
        </p:nvGrpSpPr>
        <p:grpSpPr>
          <a:xfrm>
            <a:off x="520000" y="4960000"/>
            <a:ext cx="11152000" cy="950000"/>
            <a:chOff x="520000" y="4960000"/>
            <a:chExt cx="11152000" cy="950000"/>
          </a:xfrm>
        </p:grpSpPr>
        <p:grpSp>
          <p:nvGrpSpPr>
            <p:cNvPr id="5" name="Group 4">
              <a:extLst>
                <a:ext uri="{FF2B5EF4-FFF2-40B4-BE49-F238E27FC236}">
                  <a16:creationId xmlns:a16="http://schemas.microsoft.com/office/drawing/2014/main" id="{C2640BFB-B3E0-5F2E-80D5-12F1751B4CD4}"/>
                </a:ext>
              </a:extLst>
            </p:cNvPr>
            <p:cNvGrpSpPr/>
            <p:nvPr/>
          </p:nvGrpSpPr>
          <p:grpSpPr>
            <a:xfrm>
              <a:off x="520000" y="4960000"/>
              <a:ext cx="5000000" cy="950000"/>
              <a:chOff x="520000" y="4960000"/>
              <a:chExt cx="5000000" cy="950000"/>
            </a:xfrm>
          </p:grpSpPr>
          <p:sp>
            <p:nvSpPr>
              <p:cNvPr id="315" name="Card"/>
              <p:cNvSpPr/>
              <p:nvPr/>
            </p:nvSpPr>
            <p:spPr>
              <a:xfrm>
                <a:off x="520000" y="4960000"/>
                <a:ext cx="5000000" cy="950000"/>
              </a:xfrm>
              <a:prstGeom prst="roundRect">
                <a:avLst>
                  <a:gd name="adj" fmla="val 12000"/>
                </a:avLst>
              </a:prstGeom>
              <a:solidFill>
                <a:srgbClr val="22252A"/>
              </a:solidFill>
              <a:ln>
                <a:noFill/>
              </a:ln>
            </p:spPr>
            <p:txBody>
              <a:bodyPr/>
              <a:lstStyle/>
              <a:p>
                <a:endParaRPr lang="en-US"/>
              </a:p>
            </p:txBody>
          </p:sp>
          <p:sp>
            <p:nvSpPr>
              <p:cNvPr id="316" name="Accent"/>
              <p:cNvSpPr/>
              <p:nvPr/>
            </p:nvSpPr>
            <p:spPr>
              <a:xfrm>
                <a:off x="520000" y="4960000"/>
                <a:ext cx="60000" cy="950000"/>
              </a:xfrm>
              <a:prstGeom prst="rect">
                <a:avLst/>
              </a:prstGeom>
              <a:solidFill>
                <a:srgbClr val="009999"/>
              </a:solidFill>
              <a:ln>
                <a:noFill/>
              </a:ln>
            </p:spPr>
            <p:txBody>
              <a:bodyPr/>
              <a:lstStyle/>
              <a:p>
                <a:endParaRPr lang="en-US"/>
              </a:p>
            </p:txBody>
          </p:sp>
          <p:sp>
            <p:nvSpPr>
              <p:cNvPr id="318" name="CardT"/>
              <p:cNvSpPr txBox="1"/>
              <p:nvPr/>
            </p:nvSpPr>
            <p:spPr>
              <a:xfrm>
                <a:off x="1440000" y="5040000"/>
                <a:ext cx="3880000" cy="790000"/>
              </a:xfrm>
              <a:prstGeom prst="rect">
                <a:avLst/>
              </a:prstGeom>
              <a:noFill/>
            </p:spPr>
            <p:txBody>
              <a:bodyPr wrap="square" anchor="ctr">
                <a:normAutofit/>
              </a:bodyPr>
              <a:lstStyle/>
              <a:p>
                <a:pPr algn="l">
                  <a:lnSpc>
                    <a:spcPct val="96000"/>
                  </a:lnSpc>
                </a:pPr>
                <a:r>
                  <a:rPr lang="en-US" sz="1600" b="1">
                    <a:solidFill>
                      <a:srgbClr val="FFFFFF"/>
                    </a:solidFill>
                    <a:latin typeface="Arial"/>
                    <a:cs typeface="Arial"/>
                  </a:rPr>
                  <a:t>Value-chain upgrading</a:t>
                </a:r>
                <a:r>
                  <a:rPr lang="en-US" sz="1600">
                    <a:solidFill>
                      <a:srgbClr val="B9BDC4"/>
                    </a:solidFill>
                    <a:latin typeface="Arial"/>
                    <a:cs typeface="Arial"/>
                  </a:rPr>
                  <a:t> boosts productivity and income gains</a:t>
                </a:r>
              </a:p>
            </p:txBody>
          </p:sp>
          <p:sp>
            <p:nvSpPr>
              <p:cNvPr id="232" name="Badge"/>
              <p:cNvSpPr/>
              <p:nvPr/>
            </p:nvSpPr>
            <p:spPr>
              <a:xfrm>
                <a:off x="680000" y="5095000"/>
                <a:ext cx="680000" cy="680000"/>
              </a:xfrm>
              <a:prstGeom prst="ellipse">
                <a:avLst/>
              </a:prstGeom>
              <a:solidFill>
                <a:srgbClr val="14171A"/>
              </a:solidFill>
              <a:ln w="19050">
                <a:solidFill>
                  <a:srgbClr val="009999">
                    <a:alpha val="70000"/>
                  </a:srgbClr>
                </a:solidFill>
              </a:ln>
            </p:spPr>
            <p:txBody>
              <a:bodyPr/>
              <a:lstStyle/>
              <a:p>
                <a:endParaRPr lang="en-US"/>
              </a:p>
            </p:txBody>
          </p:sp>
        </p:grpSp>
        <p:pic>
          <p:nvPicPr>
            <p:cNvPr id="317" name="Icon 317"/>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0000" y="5185000"/>
              <a:ext cx="500000" cy="500000"/>
            </a:xfrm>
            <a:prstGeom prst="rect">
              <a:avLst/>
            </a:prstGeom>
          </p:spPr>
        </p:pic>
        <p:grpSp>
          <p:nvGrpSpPr>
            <p:cNvPr id="10" name="Group 9">
              <a:extLst>
                <a:ext uri="{FF2B5EF4-FFF2-40B4-BE49-F238E27FC236}">
                  <a16:creationId xmlns:a16="http://schemas.microsoft.com/office/drawing/2014/main" id="{79E7468A-92C8-DDC8-778E-46261BEF525C}"/>
                </a:ext>
              </a:extLst>
            </p:cNvPr>
            <p:cNvGrpSpPr/>
            <p:nvPr/>
          </p:nvGrpSpPr>
          <p:grpSpPr>
            <a:xfrm>
              <a:off x="6672000" y="4960000"/>
              <a:ext cx="5000000" cy="950000"/>
              <a:chOff x="6672000" y="4960000"/>
              <a:chExt cx="5000000" cy="950000"/>
            </a:xfrm>
          </p:grpSpPr>
          <p:sp>
            <p:nvSpPr>
              <p:cNvPr id="327" name="Card"/>
              <p:cNvSpPr/>
              <p:nvPr/>
            </p:nvSpPr>
            <p:spPr>
              <a:xfrm>
                <a:off x="6672000" y="4960000"/>
                <a:ext cx="5000000" cy="950000"/>
              </a:xfrm>
              <a:prstGeom prst="roundRect">
                <a:avLst>
                  <a:gd name="adj" fmla="val 12000"/>
                </a:avLst>
              </a:prstGeom>
              <a:solidFill>
                <a:srgbClr val="22252A"/>
              </a:solidFill>
              <a:ln>
                <a:noFill/>
              </a:ln>
            </p:spPr>
            <p:txBody>
              <a:bodyPr/>
              <a:lstStyle/>
              <a:p>
                <a:endParaRPr lang="en-US"/>
              </a:p>
            </p:txBody>
          </p:sp>
          <p:sp>
            <p:nvSpPr>
              <p:cNvPr id="328" name="Accent"/>
              <p:cNvSpPr/>
              <p:nvPr/>
            </p:nvSpPr>
            <p:spPr>
              <a:xfrm>
                <a:off x="6672000" y="4960000"/>
                <a:ext cx="60000" cy="950000"/>
              </a:xfrm>
              <a:prstGeom prst="rect">
                <a:avLst/>
              </a:prstGeom>
              <a:solidFill>
                <a:srgbClr val="FF5050"/>
              </a:solidFill>
              <a:ln>
                <a:noFill/>
              </a:ln>
            </p:spPr>
            <p:txBody>
              <a:bodyPr/>
              <a:lstStyle/>
              <a:p>
                <a:endParaRPr lang="en-US"/>
              </a:p>
            </p:txBody>
          </p:sp>
          <p:sp>
            <p:nvSpPr>
              <p:cNvPr id="235" name="Badge"/>
              <p:cNvSpPr/>
              <p:nvPr/>
            </p:nvSpPr>
            <p:spPr>
              <a:xfrm>
                <a:off x="6832000" y="5095000"/>
                <a:ext cx="680000" cy="680000"/>
              </a:xfrm>
              <a:prstGeom prst="ellipse">
                <a:avLst/>
              </a:prstGeom>
              <a:solidFill>
                <a:srgbClr val="14171A"/>
              </a:solidFill>
              <a:ln w="19050">
                <a:solidFill>
                  <a:srgbClr val="FF5050">
                    <a:alpha val="70000"/>
                  </a:srgbClr>
                </a:solidFill>
              </a:ln>
            </p:spPr>
            <p:txBody>
              <a:bodyPr/>
              <a:lstStyle/>
              <a:p>
                <a:endParaRPr lang="en-US"/>
              </a:p>
            </p:txBody>
          </p:sp>
          <p:sp>
            <p:nvSpPr>
              <p:cNvPr id="331" name="Icon 331"/>
              <p:cNvSpPr/>
              <p:nvPr/>
            </p:nvSpPr>
            <p:spPr>
              <a:xfrm>
                <a:off x="7012000" y="5195000"/>
                <a:ext cx="320000" cy="480000"/>
              </a:xfrm>
              <a:prstGeom prst="lightningBolt">
                <a:avLst/>
              </a:prstGeom>
              <a:noFill/>
              <a:ln w="28575">
                <a:solidFill>
                  <a:srgbClr val="FF5050"/>
                </a:solidFill>
                <a:round/>
              </a:ln>
            </p:spPr>
            <p:txBody>
              <a:bodyPr/>
              <a:lstStyle/>
              <a:p>
                <a:endParaRPr lang="en-US"/>
              </a:p>
            </p:txBody>
          </p:sp>
          <p:sp>
            <p:nvSpPr>
              <p:cNvPr id="330" name="CardT"/>
              <p:cNvSpPr txBox="1"/>
              <p:nvPr/>
            </p:nvSpPr>
            <p:spPr>
              <a:xfrm>
                <a:off x="7592000" y="5040000"/>
                <a:ext cx="3880000" cy="790000"/>
              </a:xfrm>
              <a:prstGeom prst="rect">
                <a:avLst/>
              </a:prstGeom>
              <a:noFill/>
            </p:spPr>
            <p:txBody>
              <a:bodyPr wrap="square" anchor="ctr">
                <a:normAutofit/>
              </a:bodyPr>
              <a:lstStyle/>
              <a:p>
                <a:pPr algn="l">
                  <a:lnSpc>
                    <a:spcPct val="96000"/>
                  </a:lnSpc>
                </a:pPr>
                <a:r>
                  <a:rPr lang="en-US" sz="1600" b="1">
                    <a:solidFill>
                      <a:srgbClr val="FFFFFF"/>
                    </a:solidFill>
                    <a:latin typeface="Arial"/>
                    <a:cs typeface="Arial"/>
                  </a:rPr>
                  <a:t>Faster contagion</a:t>
                </a:r>
                <a:r>
                  <a:rPr lang="en-US" sz="1600">
                    <a:solidFill>
                      <a:srgbClr val="B9BDC4"/>
                    </a:solidFill>
                    <a:latin typeface="Arial"/>
                    <a:cs typeface="Arial"/>
                  </a:rPr>
                  <a:t> transmits shocks through trade and financial channels</a:t>
                </a:r>
              </a:p>
            </p:txBody>
          </p:sp>
        </p:grpSp>
      </p:grpSp>
    </p:spTree>
    <p:extLst>
      <p:ext uri="{BB962C8B-B14F-4D97-AF65-F5344CB8AC3E}">
        <p14:creationId xmlns:p14="http://schemas.microsoft.com/office/powerpoint/2010/main" val="240024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up)">
                                      <p:cBhvr>
                                        <p:cTn id="11" dur="500"/>
                                        <p:tgtEl>
                                          <p:spTgt spid="14"/>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500"/>
                                        <p:tgtEl>
                                          <p:spTgt spid="15"/>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up)">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383508" y="1930402"/>
            <a:ext cx="2891127" cy="1077539"/>
          </a:xfrm>
        </p:spPr>
        <p:txBody>
          <a:bodyPr/>
          <a:lstStyle/>
          <a:p>
            <a:r>
              <a:rPr lang="en-US"/>
              <a:t>Thank you</a:t>
            </a:r>
            <a:endParaRPr lang="en-SG"/>
          </a:p>
        </p:txBody>
      </p:sp>
      <p:sp>
        <p:nvSpPr>
          <p:cNvPr id="3" name="Text Placeholder 2"/>
          <p:cNvSpPr>
            <a:spLocks noGrp="1"/>
          </p:cNvSpPr>
          <p:nvPr>
            <p:ph type="body" sz="quarter" idx="14"/>
          </p:nvPr>
        </p:nvSpPr>
        <p:spPr>
          <a:xfrm>
            <a:off x="1466936" y="3020915"/>
            <a:ext cx="5072725" cy="1658296"/>
          </a:xfrm>
        </p:spPr>
        <p:txBody>
          <a:bodyPr/>
          <a:lstStyle/>
          <a:p>
            <a:r>
              <a:rPr lang="en-US" sz="1800" b="1" i="1">
                <a:solidFill>
                  <a:srgbClr val="C00000"/>
                </a:solidFill>
              </a:rPr>
              <a:t>Contact Us</a:t>
            </a:r>
          </a:p>
          <a:p>
            <a:r>
              <a:rPr lang="en-US" sz="1400" b="1"/>
              <a:t>Add: </a:t>
            </a:r>
            <a:r>
              <a:rPr lang="en-US" sz="1400"/>
              <a:t>10 Shenton Way, #15-08/9, Singapore 079117</a:t>
            </a:r>
          </a:p>
          <a:p>
            <a:r>
              <a:rPr lang="en-US" sz="1400" b="1"/>
              <a:t>Tel: </a:t>
            </a:r>
            <a:r>
              <a:rPr lang="en-US" sz="1400"/>
              <a:t>+65 6323 9844</a:t>
            </a:r>
          </a:p>
          <a:p>
            <a:r>
              <a:rPr lang="en-US" sz="1400" b="1"/>
              <a:t>Email:</a:t>
            </a:r>
            <a:r>
              <a:rPr lang="en-US" sz="1400"/>
              <a:t> </a:t>
            </a:r>
            <a:r>
              <a:rPr lang="en-US" sz="1400">
                <a:hlinkClick r:id="rId3"/>
              </a:rPr>
              <a:t>RegionalTeam@amro-asia.org</a:t>
            </a:r>
            <a:endParaRPr lang="en-US" sz="1400"/>
          </a:p>
          <a:p>
            <a:r>
              <a:rPr lang="en-US" sz="1400" b="1"/>
              <a:t>Website</a:t>
            </a:r>
            <a:r>
              <a:rPr lang="en-US" sz="1400"/>
              <a:t>: www.amro-asia.org</a:t>
            </a:r>
          </a:p>
          <a:p>
            <a:endParaRPr lang="en-SG"/>
          </a:p>
        </p:txBody>
      </p:sp>
      <p:sp>
        <p:nvSpPr>
          <p:cNvPr id="5" name="Text Placeholder 2">
            <a:extLst>
              <a:ext uri="{FF2B5EF4-FFF2-40B4-BE49-F238E27FC236}">
                <a16:creationId xmlns:a16="http://schemas.microsoft.com/office/drawing/2014/main" id="{DC007B08-AC22-F2EC-1FE1-6D948DCC54C2}"/>
              </a:ext>
            </a:extLst>
          </p:cNvPr>
          <p:cNvSpPr txBox="1">
            <a:spLocks/>
          </p:cNvSpPr>
          <p:nvPr/>
        </p:nvSpPr>
        <p:spPr>
          <a:xfrm>
            <a:off x="6257571" y="2842305"/>
            <a:ext cx="1594399" cy="165829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baseline="0">
                <a:solidFill>
                  <a:schemeClr val="bg2">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377">
              <a:defRPr/>
            </a:pPr>
            <a:r>
              <a:rPr lang="en-US" b="1" i="1">
                <a:solidFill>
                  <a:srgbClr val="C00000"/>
                </a:solidFill>
              </a:rPr>
              <a:t>Scan to download AREO 2026</a:t>
            </a:r>
          </a:p>
          <a:p>
            <a:pPr defTabSz="914377">
              <a:defRPr/>
            </a:pPr>
            <a:endParaRPr lang="en-US" b="1" i="1">
              <a:solidFill>
                <a:srgbClr val="C00000"/>
              </a:solidFill>
            </a:endParaRPr>
          </a:p>
          <a:p>
            <a:pPr defTabSz="914377">
              <a:defRPr/>
            </a:pPr>
            <a:r>
              <a:rPr lang="en-US" b="1" i="1">
                <a:solidFill>
                  <a:srgbClr val="C00000"/>
                </a:solidFill>
              </a:rPr>
              <a:t>Summary available in 10 ASEAN+3 languages</a:t>
            </a:r>
          </a:p>
          <a:p>
            <a:pPr defTabSz="914377">
              <a:defRPr/>
            </a:pPr>
            <a:endParaRPr lang="en-SG" sz="1400">
              <a:solidFill>
                <a:srgbClr val="E7E6E6">
                  <a:lumMod val="50000"/>
                </a:srgbClr>
              </a:solidFill>
            </a:endParaRPr>
          </a:p>
        </p:txBody>
      </p:sp>
      <p:pic>
        <p:nvPicPr>
          <p:cNvPr id="8" name="Picture 7">
            <a:extLst>
              <a:ext uri="{FF2B5EF4-FFF2-40B4-BE49-F238E27FC236}">
                <a16:creationId xmlns:a16="http://schemas.microsoft.com/office/drawing/2014/main" id="{3948110A-99C6-13CD-7A2B-0E58AC66C65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7851968" y="2723383"/>
            <a:ext cx="2362201" cy="2422359"/>
          </a:xfrm>
          <a:prstGeom prst="rect">
            <a:avLst/>
          </a:prstGeom>
        </p:spPr>
      </p:pic>
    </p:spTree>
    <p:extLst>
      <p:ext uri="{BB962C8B-B14F-4D97-AF65-F5344CB8AC3E}">
        <p14:creationId xmlns:p14="http://schemas.microsoft.com/office/powerpoint/2010/main" val="4002953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97093-8AC3-39C4-1D06-DC4AA9EED2F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A7FEB3D-FF49-0F47-141B-35CEBEC0B487}"/>
              </a:ext>
            </a:extLst>
          </p:cNvPr>
          <p:cNvSpPr>
            <a:spLocks noGrp="1"/>
          </p:cNvSpPr>
          <p:nvPr>
            <p:ph type="body" sz="quarter" idx="15"/>
          </p:nvPr>
        </p:nvSpPr>
        <p:spPr/>
        <p:txBody>
          <a:bodyPr/>
          <a:lstStyle/>
          <a:p>
            <a:r>
              <a:rPr lang="en-US" sz="2400" dirty="0">
                <a:solidFill>
                  <a:srgbClr val="FF5A5A"/>
                </a:solidFill>
              </a:rPr>
              <a:t>RCEP economies have grown from one-fifth of global GDP to…</a:t>
            </a:r>
            <a:endParaRPr lang="en-SG" sz="2400" dirty="0">
              <a:solidFill>
                <a:srgbClr val="FF5A5A"/>
              </a:solidFill>
            </a:endParaRPr>
          </a:p>
        </p:txBody>
      </p:sp>
      <p:sp>
        <p:nvSpPr>
          <p:cNvPr id="4" name="Text Placeholder 3">
            <a:extLst>
              <a:ext uri="{FF2B5EF4-FFF2-40B4-BE49-F238E27FC236}">
                <a16:creationId xmlns:a16="http://schemas.microsoft.com/office/drawing/2014/main" id="{AA20D092-73A0-739C-5D1F-175E56476BA4}"/>
              </a:ext>
            </a:extLst>
          </p:cNvPr>
          <p:cNvSpPr>
            <a:spLocks noGrp="1"/>
          </p:cNvSpPr>
          <p:nvPr>
            <p:ph type="body" sz="quarter" idx="35"/>
          </p:nvPr>
        </p:nvSpPr>
        <p:spPr/>
        <p:txBody>
          <a:bodyPr/>
          <a:lstStyle/>
          <a:p>
            <a:r>
              <a:rPr lang="en-US">
                <a:solidFill>
                  <a:schemeClr val="bg1"/>
                </a:solidFill>
              </a:rPr>
              <a:t>Share of Global GDP in 1990</a:t>
            </a:r>
            <a:endParaRPr lang="en-SG">
              <a:solidFill>
                <a:schemeClr val="bg1"/>
              </a:solidFill>
            </a:endParaRPr>
          </a:p>
        </p:txBody>
      </p:sp>
      <p:sp>
        <p:nvSpPr>
          <p:cNvPr id="6" name="Slide Number Placeholder 5">
            <a:extLst>
              <a:ext uri="{FF2B5EF4-FFF2-40B4-BE49-F238E27FC236}">
                <a16:creationId xmlns:a16="http://schemas.microsoft.com/office/drawing/2014/main" id="{C2B5550A-C8BE-CB9D-DD55-FCFB92E8B0B6}"/>
              </a:ext>
            </a:extLst>
          </p:cNvPr>
          <p:cNvSpPr>
            <a:spLocks noGrp="1"/>
          </p:cNvSpPr>
          <p:nvPr>
            <p:ph type="sldNum" sz="quarter" idx="4"/>
          </p:nvPr>
        </p:nvSpPr>
        <p:spPr/>
        <p:txBody>
          <a:bodyPr/>
          <a:lstStyle/>
          <a:p>
            <a:fld id="{CDFF2BB5-8849-400B-802D-B55E308F92C2}" type="slidenum">
              <a:rPr lang="en-SG" smtClean="0"/>
              <a:t>2</a:t>
            </a:fld>
            <a:endParaRPr lang="en-SG"/>
          </a:p>
        </p:txBody>
      </p:sp>
      <p:grpSp>
        <p:nvGrpSpPr>
          <p:cNvPr id="303" name="Group 302">
            <a:extLst>
              <a:ext uri="{FF2B5EF4-FFF2-40B4-BE49-F238E27FC236}">
                <a16:creationId xmlns:a16="http://schemas.microsoft.com/office/drawing/2014/main" id="{6DA9373A-6F03-F33D-3EEF-887309D72030}"/>
              </a:ext>
            </a:extLst>
          </p:cNvPr>
          <p:cNvGrpSpPr/>
          <p:nvPr/>
        </p:nvGrpSpPr>
        <p:grpSpPr>
          <a:xfrm>
            <a:off x="899033" y="1725863"/>
            <a:ext cx="10024760" cy="4722456"/>
            <a:chOff x="806250" y="1980431"/>
            <a:chExt cx="8860930" cy="5020335"/>
          </a:xfrm>
          <a:solidFill>
            <a:schemeClr val="bg1">
              <a:lumMod val="50000"/>
            </a:schemeClr>
          </a:solidFill>
        </p:grpSpPr>
        <p:sp>
          <p:nvSpPr>
            <p:cNvPr id="304" name="Freeform 5">
              <a:extLst>
                <a:ext uri="{FF2B5EF4-FFF2-40B4-BE49-F238E27FC236}">
                  <a16:creationId xmlns:a16="http://schemas.microsoft.com/office/drawing/2014/main" id="{F1E42637-FA5E-BCBC-D7F9-6FD786085674}"/>
                </a:ext>
              </a:extLst>
            </p:cNvPr>
            <p:cNvSpPr>
              <a:spLocks/>
            </p:cNvSpPr>
            <p:nvPr/>
          </p:nvSpPr>
          <p:spPr bwMode="auto">
            <a:xfrm>
              <a:off x="3118925" y="3808215"/>
              <a:ext cx="55861" cy="27522"/>
            </a:xfrm>
            <a:custGeom>
              <a:avLst/>
              <a:gdLst/>
              <a:ahLst/>
              <a:cxnLst>
                <a:cxn ang="0">
                  <a:pos x="1" y="7"/>
                </a:cxn>
                <a:cxn ang="0">
                  <a:pos x="1" y="6"/>
                </a:cxn>
                <a:cxn ang="0">
                  <a:pos x="4" y="4"/>
                </a:cxn>
                <a:cxn ang="0">
                  <a:pos x="8" y="4"/>
                </a:cxn>
                <a:cxn ang="0">
                  <a:pos x="12" y="2"/>
                </a:cxn>
                <a:cxn ang="0">
                  <a:pos x="14" y="2"/>
                </a:cxn>
                <a:cxn ang="0">
                  <a:pos x="14" y="4"/>
                </a:cxn>
                <a:cxn ang="0">
                  <a:pos x="17" y="2"/>
                </a:cxn>
                <a:cxn ang="0">
                  <a:pos x="17" y="2"/>
                </a:cxn>
                <a:cxn ang="0">
                  <a:pos x="11" y="6"/>
                </a:cxn>
                <a:cxn ang="0">
                  <a:pos x="8" y="7"/>
                </a:cxn>
                <a:cxn ang="0">
                  <a:pos x="4" y="7"/>
                </a:cxn>
                <a:cxn ang="0">
                  <a:pos x="1" y="9"/>
                </a:cxn>
                <a:cxn ang="0">
                  <a:pos x="1" y="7"/>
                </a:cxn>
              </a:cxnLst>
              <a:rect l="0" t="0" r="r" b="b"/>
              <a:pathLst>
                <a:path w="18" h="9">
                  <a:moveTo>
                    <a:pt x="1" y="7"/>
                  </a:moveTo>
                  <a:cubicBezTo>
                    <a:pt x="0" y="7"/>
                    <a:pt x="0" y="7"/>
                    <a:pt x="1" y="6"/>
                  </a:cubicBezTo>
                  <a:cubicBezTo>
                    <a:pt x="4" y="4"/>
                    <a:pt x="3" y="4"/>
                    <a:pt x="4" y="4"/>
                  </a:cubicBezTo>
                  <a:cubicBezTo>
                    <a:pt x="6" y="4"/>
                    <a:pt x="6" y="4"/>
                    <a:pt x="8" y="4"/>
                  </a:cubicBezTo>
                  <a:cubicBezTo>
                    <a:pt x="9" y="2"/>
                    <a:pt x="11" y="4"/>
                    <a:pt x="12" y="2"/>
                  </a:cubicBezTo>
                  <a:cubicBezTo>
                    <a:pt x="15" y="0"/>
                    <a:pt x="17" y="0"/>
                    <a:pt x="14" y="2"/>
                  </a:cubicBezTo>
                  <a:cubicBezTo>
                    <a:pt x="12" y="4"/>
                    <a:pt x="12" y="4"/>
                    <a:pt x="14" y="4"/>
                  </a:cubicBezTo>
                  <a:cubicBezTo>
                    <a:pt x="15" y="2"/>
                    <a:pt x="15" y="4"/>
                    <a:pt x="17" y="2"/>
                  </a:cubicBezTo>
                  <a:cubicBezTo>
                    <a:pt x="18" y="2"/>
                    <a:pt x="18" y="2"/>
                    <a:pt x="17" y="2"/>
                  </a:cubicBezTo>
                  <a:cubicBezTo>
                    <a:pt x="15" y="4"/>
                    <a:pt x="12" y="6"/>
                    <a:pt x="11" y="6"/>
                  </a:cubicBezTo>
                  <a:cubicBezTo>
                    <a:pt x="9" y="6"/>
                    <a:pt x="9" y="7"/>
                    <a:pt x="8" y="7"/>
                  </a:cubicBezTo>
                  <a:cubicBezTo>
                    <a:pt x="6" y="7"/>
                    <a:pt x="4" y="7"/>
                    <a:pt x="4" y="7"/>
                  </a:cubicBezTo>
                  <a:cubicBezTo>
                    <a:pt x="4" y="9"/>
                    <a:pt x="1" y="9"/>
                    <a:pt x="1" y="9"/>
                  </a:cubicBezTo>
                  <a:cubicBezTo>
                    <a:pt x="3" y="7"/>
                    <a:pt x="3" y="7"/>
                    <a:pt x="1" y="7"/>
                  </a:cubicBezTo>
                </a:path>
              </a:pathLst>
            </a:custGeom>
            <a:grpFill/>
            <a:ln w="3175" cmpd="sng">
              <a:solidFill>
                <a:schemeClr val="bg2"/>
              </a:solidFill>
              <a:round/>
              <a:headEnd/>
              <a:tailEnd/>
            </a:ln>
          </p:spPr>
          <p:txBody>
            <a:bodyPr/>
            <a:lstStyle/>
            <a:p>
              <a:endParaRPr lang="en-GB"/>
            </a:p>
          </p:txBody>
        </p:sp>
        <p:sp>
          <p:nvSpPr>
            <p:cNvPr id="305" name="Freeform 7">
              <a:extLst>
                <a:ext uri="{FF2B5EF4-FFF2-40B4-BE49-F238E27FC236}">
                  <a16:creationId xmlns:a16="http://schemas.microsoft.com/office/drawing/2014/main" id="{D92960D1-0A2F-41C8-CB78-DC0D1F8D82C6}"/>
                </a:ext>
              </a:extLst>
            </p:cNvPr>
            <p:cNvSpPr>
              <a:spLocks/>
            </p:cNvSpPr>
            <p:nvPr/>
          </p:nvSpPr>
          <p:spPr bwMode="auto">
            <a:xfrm>
              <a:off x="4328730" y="2819042"/>
              <a:ext cx="279309" cy="147324"/>
            </a:xfrm>
            <a:custGeom>
              <a:avLst/>
              <a:gdLst/>
              <a:ahLst/>
              <a:cxnLst>
                <a:cxn ang="0">
                  <a:pos x="81" y="13"/>
                </a:cxn>
                <a:cxn ang="0">
                  <a:pos x="86" y="16"/>
                </a:cxn>
                <a:cxn ang="0">
                  <a:pos x="89" y="25"/>
                </a:cxn>
                <a:cxn ang="0">
                  <a:pos x="83" y="30"/>
                </a:cxn>
                <a:cxn ang="0">
                  <a:pos x="72" y="34"/>
                </a:cxn>
                <a:cxn ang="0">
                  <a:pos x="60" y="41"/>
                </a:cxn>
                <a:cxn ang="0">
                  <a:pos x="51" y="45"/>
                </a:cxn>
                <a:cxn ang="0">
                  <a:pos x="40" y="44"/>
                </a:cxn>
                <a:cxn ang="0">
                  <a:pos x="26" y="39"/>
                </a:cxn>
                <a:cxn ang="0">
                  <a:pos x="17" y="37"/>
                </a:cxn>
                <a:cxn ang="0">
                  <a:pos x="22" y="36"/>
                </a:cxn>
                <a:cxn ang="0">
                  <a:pos x="20" y="30"/>
                </a:cxn>
                <a:cxn ang="0">
                  <a:pos x="17" y="27"/>
                </a:cxn>
                <a:cxn ang="0">
                  <a:pos x="7" y="25"/>
                </a:cxn>
                <a:cxn ang="0">
                  <a:pos x="14" y="24"/>
                </a:cxn>
                <a:cxn ang="0">
                  <a:pos x="22" y="24"/>
                </a:cxn>
                <a:cxn ang="0">
                  <a:pos x="19" y="20"/>
                </a:cxn>
                <a:cxn ang="0">
                  <a:pos x="20" y="17"/>
                </a:cxn>
                <a:cxn ang="0">
                  <a:pos x="10" y="17"/>
                </a:cxn>
                <a:cxn ang="0">
                  <a:pos x="2" y="16"/>
                </a:cxn>
                <a:cxn ang="0">
                  <a:pos x="5" y="14"/>
                </a:cxn>
                <a:cxn ang="0">
                  <a:pos x="8" y="11"/>
                </a:cxn>
                <a:cxn ang="0">
                  <a:pos x="13" y="8"/>
                </a:cxn>
                <a:cxn ang="0">
                  <a:pos x="20" y="10"/>
                </a:cxn>
                <a:cxn ang="0">
                  <a:pos x="13" y="6"/>
                </a:cxn>
                <a:cxn ang="0">
                  <a:pos x="19" y="3"/>
                </a:cxn>
                <a:cxn ang="0">
                  <a:pos x="26" y="8"/>
                </a:cxn>
                <a:cxn ang="0">
                  <a:pos x="28" y="16"/>
                </a:cxn>
                <a:cxn ang="0">
                  <a:pos x="34" y="14"/>
                </a:cxn>
                <a:cxn ang="0">
                  <a:pos x="36" y="11"/>
                </a:cxn>
                <a:cxn ang="0">
                  <a:pos x="39" y="10"/>
                </a:cxn>
                <a:cxn ang="0">
                  <a:pos x="43" y="11"/>
                </a:cxn>
                <a:cxn ang="0">
                  <a:pos x="49" y="8"/>
                </a:cxn>
                <a:cxn ang="0">
                  <a:pos x="52" y="10"/>
                </a:cxn>
                <a:cxn ang="0">
                  <a:pos x="57" y="10"/>
                </a:cxn>
                <a:cxn ang="0">
                  <a:pos x="63" y="6"/>
                </a:cxn>
                <a:cxn ang="0">
                  <a:pos x="66" y="5"/>
                </a:cxn>
                <a:cxn ang="0">
                  <a:pos x="72" y="3"/>
                </a:cxn>
                <a:cxn ang="0">
                  <a:pos x="78" y="5"/>
                </a:cxn>
                <a:cxn ang="0">
                  <a:pos x="80" y="6"/>
                </a:cxn>
                <a:cxn ang="0">
                  <a:pos x="81" y="11"/>
                </a:cxn>
                <a:cxn ang="0">
                  <a:pos x="81" y="13"/>
                </a:cxn>
              </a:cxnLst>
              <a:rect l="0" t="0" r="r" b="b"/>
              <a:pathLst>
                <a:path w="90" h="47">
                  <a:moveTo>
                    <a:pt x="81" y="13"/>
                  </a:moveTo>
                  <a:cubicBezTo>
                    <a:pt x="84" y="13"/>
                    <a:pt x="83" y="14"/>
                    <a:pt x="86" y="16"/>
                  </a:cubicBezTo>
                  <a:cubicBezTo>
                    <a:pt x="90" y="16"/>
                    <a:pt x="90" y="22"/>
                    <a:pt x="89" y="25"/>
                  </a:cubicBezTo>
                  <a:cubicBezTo>
                    <a:pt x="86" y="28"/>
                    <a:pt x="86" y="25"/>
                    <a:pt x="83" y="30"/>
                  </a:cubicBezTo>
                  <a:cubicBezTo>
                    <a:pt x="80" y="34"/>
                    <a:pt x="77" y="31"/>
                    <a:pt x="72" y="34"/>
                  </a:cubicBezTo>
                  <a:cubicBezTo>
                    <a:pt x="66" y="37"/>
                    <a:pt x="64" y="41"/>
                    <a:pt x="60" y="41"/>
                  </a:cubicBezTo>
                  <a:cubicBezTo>
                    <a:pt x="54" y="41"/>
                    <a:pt x="57" y="44"/>
                    <a:pt x="51" y="45"/>
                  </a:cubicBezTo>
                  <a:cubicBezTo>
                    <a:pt x="45" y="47"/>
                    <a:pt x="46" y="44"/>
                    <a:pt x="40" y="44"/>
                  </a:cubicBezTo>
                  <a:cubicBezTo>
                    <a:pt x="34" y="44"/>
                    <a:pt x="34" y="39"/>
                    <a:pt x="26" y="39"/>
                  </a:cubicBezTo>
                  <a:cubicBezTo>
                    <a:pt x="19" y="39"/>
                    <a:pt x="17" y="41"/>
                    <a:pt x="17" y="37"/>
                  </a:cubicBezTo>
                  <a:cubicBezTo>
                    <a:pt x="16" y="34"/>
                    <a:pt x="20" y="39"/>
                    <a:pt x="22" y="36"/>
                  </a:cubicBezTo>
                  <a:cubicBezTo>
                    <a:pt x="23" y="34"/>
                    <a:pt x="23" y="31"/>
                    <a:pt x="20" y="30"/>
                  </a:cubicBezTo>
                  <a:cubicBezTo>
                    <a:pt x="19" y="30"/>
                    <a:pt x="22" y="27"/>
                    <a:pt x="17" y="27"/>
                  </a:cubicBezTo>
                  <a:cubicBezTo>
                    <a:pt x="10" y="25"/>
                    <a:pt x="7" y="28"/>
                    <a:pt x="7" y="25"/>
                  </a:cubicBezTo>
                  <a:cubicBezTo>
                    <a:pt x="7" y="24"/>
                    <a:pt x="11" y="25"/>
                    <a:pt x="14" y="24"/>
                  </a:cubicBezTo>
                  <a:cubicBezTo>
                    <a:pt x="16" y="22"/>
                    <a:pt x="17" y="25"/>
                    <a:pt x="22" y="24"/>
                  </a:cubicBezTo>
                  <a:cubicBezTo>
                    <a:pt x="26" y="20"/>
                    <a:pt x="19" y="24"/>
                    <a:pt x="19" y="20"/>
                  </a:cubicBezTo>
                  <a:cubicBezTo>
                    <a:pt x="19" y="19"/>
                    <a:pt x="26" y="17"/>
                    <a:pt x="20" y="17"/>
                  </a:cubicBezTo>
                  <a:cubicBezTo>
                    <a:pt x="14" y="16"/>
                    <a:pt x="14" y="16"/>
                    <a:pt x="10" y="17"/>
                  </a:cubicBezTo>
                  <a:cubicBezTo>
                    <a:pt x="5" y="19"/>
                    <a:pt x="0" y="16"/>
                    <a:pt x="2" y="16"/>
                  </a:cubicBezTo>
                  <a:cubicBezTo>
                    <a:pt x="4" y="14"/>
                    <a:pt x="7" y="16"/>
                    <a:pt x="5" y="14"/>
                  </a:cubicBezTo>
                  <a:cubicBezTo>
                    <a:pt x="5" y="11"/>
                    <a:pt x="8" y="14"/>
                    <a:pt x="8" y="11"/>
                  </a:cubicBezTo>
                  <a:cubicBezTo>
                    <a:pt x="8" y="8"/>
                    <a:pt x="10" y="5"/>
                    <a:pt x="13" y="8"/>
                  </a:cubicBezTo>
                  <a:cubicBezTo>
                    <a:pt x="16" y="10"/>
                    <a:pt x="22" y="13"/>
                    <a:pt x="20" y="10"/>
                  </a:cubicBezTo>
                  <a:cubicBezTo>
                    <a:pt x="19" y="8"/>
                    <a:pt x="14" y="8"/>
                    <a:pt x="13" y="6"/>
                  </a:cubicBezTo>
                  <a:cubicBezTo>
                    <a:pt x="11" y="5"/>
                    <a:pt x="14" y="2"/>
                    <a:pt x="19" y="3"/>
                  </a:cubicBezTo>
                  <a:cubicBezTo>
                    <a:pt x="23" y="5"/>
                    <a:pt x="20" y="5"/>
                    <a:pt x="26" y="8"/>
                  </a:cubicBezTo>
                  <a:cubicBezTo>
                    <a:pt x="31" y="11"/>
                    <a:pt x="26" y="11"/>
                    <a:pt x="28" y="16"/>
                  </a:cubicBezTo>
                  <a:cubicBezTo>
                    <a:pt x="31" y="22"/>
                    <a:pt x="31" y="11"/>
                    <a:pt x="34" y="14"/>
                  </a:cubicBezTo>
                  <a:cubicBezTo>
                    <a:pt x="36" y="17"/>
                    <a:pt x="37" y="14"/>
                    <a:pt x="36" y="11"/>
                  </a:cubicBezTo>
                  <a:cubicBezTo>
                    <a:pt x="34" y="10"/>
                    <a:pt x="37" y="5"/>
                    <a:pt x="39" y="10"/>
                  </a:cubicBezTo>
                  <a:cubicBezTo>
                    <a:pt x="42" y="14"/>
                    <a:pt x="43" y="14"/>
                    <a:pt x="43" y="11"/>
                  </a:cubicBezTo>
                  <a:cubicBezTo>
                    <a:pt x="43" y="8"/>
                    <a:pt x="49" y="5"/>
                    <a:pt x="49" y="8"/>
                  </a:cubicBezTo>
                  <a:cubicBezTo>
                    <a:pt x="51" y="11"/>
                    <a:pt x="52" y="13"/>
                    <a:pt x="52" y="10"/>
                  </a:cubicBezTo>
                  <a:cubicBezTo>
                    <a:pt x="52" y="6"/>
                    <a:pt x="54" y="5"/>
                    <a:pt x="57" y="10"/>
                  </a:cubicBezTo>
                  <a:cubicBezTo>
                    <a:pt x="60" y="13"/>
                    <a:pt x="60" y="5"/>
                    <a:pt x="63" y="6"/>
                  </a:cubicBezTo>
                  <a:cubicBezTo>
                    <a:pt x="66" y="8"/>
                    <a:pt x="68" y="6"/>
                    <a:pt x="66" y="5"/>
                  </a:cubicBezTo>
                  <a:cubicBezTo>
                    <a:pt x="64" y="2"/>
                    <a:pt x="71" y="0"/>
                    <a:pt x="72" y="3"/>
                  </a:cubicBezTo>
                  <a:cubicBezTo>
                    <a:pt x="75" y="10"/>
                    <a:pt x="75" y="5"/>
                    <a:pt x="78" y="5"/>
                  </a:cubicBezTo>
                  <a:cubicBezTo>
                    <a:pt x="81" y="3"/>
                    <a:pt x="83" y="3"/>
                    <a:pt x="80" y="6"/>
                  </a:cubicBezTo>
                  <a:cubicBezTo>
                    <a:pt x="75" y="10"/>
                    <a:pt x="84" y="6"/>
                    <a:pt x="81" y="11"/>
                  </a:cubicBezTo>
                  <a:cubicBezTo>
                    <a:pt x="80" y="11"/>
                    <a:pt x="80" y="13"/>
                    <a:pt x="81" y="13"/>
                  </a:cubicBezTo>
                </a:path>
              </a:pathLst>
            </a:custGeom>
            <a:grpFill/>
            <a:ln w="3175" cmpd="sng">
              <a:solidFill>
                <a:schemeClr val="bg2"/>
              </a:solidFill>
              <a:round/>
              <a:headEnd/>
              <a:tailEnd/>
            </a:ln>
          </p:spPr>
          <p:txBody>
            <a:bodyPr/>
            <a:lstStyle/>
            <a:p>
              <a:endParaRPr lang="en-GB"/>
            </a:p>
          </p:txBody>
        </p:sp>
        <p:sp>
          <p:nvSpPr>
            <p:cNvPr id="306" name="Freeform 12">
              <a:extLst>
                <a:ext uri="{FF2B5EF4-FFF2-40B4-BE49-F238E27FC236}">
                  <a16:creationId xmlns:a16="http://schemas.microsoft.com/office/drawing/2014/main" id="{FE17E0E3-44EF-C7AB-4CE4-325E8E11B713}"/>
                </a:ext>
              </a:extLst>
            </p:cNvPr>
            <p:cNvSpPr>
              <a:spLocks/>
            </p:cNvSpPr>
            <p:nvPr/>
          </p:nvSpPr>
          <p:spPr bwMode="auto">
            <a:xfrm>
              <a:off x="3142865" y="1980431"/>
              <a:ext cx="1514651" cy="1126782"/>
            </a:xfrm>
            <a:custGeom>
              <a:avLst/>
              <a:gdLst/>
              <a:ahLst/>
              <a:cxnLst>
                <a:cxn ang="0">
                  <a:pos x="394" y="224"/>
                </a:cxn>
                <a:cxn ang="0">
                  <a:pos x="343" y="245"/>
                </a:cxn>
                <a:cxn ang="0">
                  <a:pos x="315" y="259"/>
                </a:cxn>
                <a:cxn ang="0">
                  <a:pos x="291" y="276"/>
                </a:cxn>
                <a:cxn ang="0">
                  <a:pos x="280" y="283"/>
                </a:cxn>
                <a:cxn ang="0">
                  <a:pos x="279" y="272"/>
                </a:cxn>
                <a:cxn ang="0">
                  <a:pos x="273" y="283"/>
                </a:cxn>
                <a:cxn ang="0">
                  <a:pos x="260" y="290"/>
                </a:cxn>
                <a:cxn ang="0">
                  <a:pos x="256" y="303"/>
                </a:cxn>
                <a:cxn ang="0">
                  <a:pos x="244" y="321"/>
                </a:cxn>
                <a:cxn ang="0">
                  <a:pos x="241" y="346"/>
                </a:cxn>
                <a:cxn ang="0">
                  <a:pos x="227" y="356"/>
                </a:cxn>
                <a:cxn ang="0">
                  <a:pos x="215" y="342"/>
                </a:cxn>
                <a:cxn ang="0">
                  <a:pos x="198" y="343"/>
                </a:cxn>
                <a:cxn ang="0">
                  <a:pos x="187" y="331"/>
                </a:cxn>
                <a:cxn ang="0">
                  <a:pos x="175" y="314"/>
                </a:cxn>
                <a:cxn ang="0">
                  <a:pos x="178" y="298"/>
                </a:cxn>
                <a:cxn ang="0">
                  <a:pos x="172" y="297"/>
                </a:cxn>
                <a:cxn ang="0">
                  <a:pos x="160" y="281"/>
                </a:cxn>
                <a:cxn ang="0">
                  <a:pos x="155" y="252"/>
                </a:cxn>
                <a:cxn ang="0">
                  <a:pos x="174" y="241"/>
                </a:cxn>
                <a:cxn ang="0">
                  <a:pos x="169" y="220"/>
                </a:cxn>
                <a:cxn ang="0">
                  <a:pos x="175" y="213"/>
                </a:cxn>
                <a:cxn ang="0">
                  <a:pos x="152" y="197"/>
                </a:cxn>
                <a:cxn ang="0">
                  <a:pos x="142" y="183"/>
                </a:cxn>
                <a:cxn ang="0">
                  <a:pos x="129" y="158"/>
                </a:cxn>
                <a:cxn ang="0">
                  <a:pos x="97" y="127"/>
                </a:cxn>
                <a:cxn ang="0">
                  <a:pos x="56" y="126"/>
                </a:cxn>
                <a:cxn ang="0">
                  <a:pos x="17" y="115"/>
                </a:cxn>
                <a:cxn ang="0">
                  <a:pos x="21" y="102"/>
                </a:cxn>
                <a:cxn ang="0">
                  <a:pos x="39" y="79"/>
                </a:cxn>
                <a:cxn ang="0">
                  <a:pos x="62" y="49"/>
                </a:cxn>
                <a:cxn ang="0">
                  <a:pos x="154" y="26"/>
                </a:cxn>
                <a:cxn ang="0">
                  <a:pos x="183" y="21"/>
                </a:cxn>
                <a:cxn ang="0">
                  <a:pos x="221" y="17"/>
                </a:cxn>
                <a:cxn ang="0">
                  <a:pos x="209" y="14"/>
                </a:cxn>
                <a:cxn ang="0">
                  <a:pos x="279" y="10"/>
                </a:cxn>
                <a:cxn ang="0">
                  <a:pos x="343" y="3"/>
                </a:cxn>
                <a:cxn ang="0">
                  <a:pos x="355" y="10"/>
                </a:cxn>
                <a:cxn ang="0">
                  <a:pos x="393" y="26"/>
                </a:cxn>
                <a:cxn ang="0">
                  <a:pos x="375" y="35"/>
                </a:cxn>
                <a:cxn ang="0">
                  <a:pos x="407" y="43"/>
                </a:cxn>
                <a:cxn ang="0">
                  <a:pos x="483" y="38"/>
                </a:cxn>
                <a:cxn ang="0">
                  <a:pos x="426" y="54"/>
                </a:cxn>
                <a:cxn ang="0">
                  <a:pos x="420" y="65"/>
                </a:cxn>
                <a:cxn ang="0">
                  <a:pos x="422" y="82"/>
                </a:cxn>
                <a:cxn ang="0">
                  <a:pos x="425" y="102"/>
                </a:cxn>
                <a:cxn ang="0">
                  <a:pos x="413" y="116"/>
                </a:cxn>
                <a:cxn ang="0">
                  <a:pos x="425" y="132"/>
                </a:cxn>
                <a:cxn ang="0">
                  <a:pos x="426" y="155"/>
                </a:cxn>
                <a:cxn ang="0">
                  <a:pos x="408" y="169"/>
                </a:cxn>
                <a:cxn ang="0">
                  <a:pos x="391" y="188"/>
                </a:cxn>
                <a:cxn ang="0">
                  <a:pos x="408" y="199"/>
                </a:cxn>
                <a:cxn ang="0">
                  <a:pos x="382" y="199"/>
                </a:cxn>
                <a:cxn ang="0">
                  <a:pos x="362" y="205"/>
                </a:cxn>
                <a:cxn ang="0">
                  <a:pos x="362" y="216"/>
                </a:cxn>
              </a:cxnLst>
              <a:rect l="0" t="0" r="r" b="b"/>
              <a:pathLst>
                <a:path w="489" h="359">
                  <a:moveTo>
                    <a:pt x="375" y="216"/>
                  </a:moveTo>
                  <a:cubicBezTo>
                    <a:pt x="382" y="210"/>
                    <a:pt x="387" y="219"/>
                    <a:pt x="396" y="219"/>
                  </a:cubicBezTo>
                  <a:cubicBezTo>
                    <a:pt x="405" y="217"/>
                    <a:pt x="408" y="217"/>
                    <a:pt x="402" y="220"/>
                  </a:cubicBezTo>
                  <a:cubicBezTo>
                    <a:pt x="396" y="222"/>
                    <a:pt x="401" y="224"/>
                    <a:pt x="394" y="224"/>
                  </a:cubicBezTo>
                  <a:cubicBezTo>
                    <a:pt x="390" y="224"/>
                    <a:pt x="396" y="227"/>
                    <a:pt x="390" y="228"/>
                  </a:cubicBezTo>
                  <a:cubicBezTo>
                    <a:pt x="384" y="228"/>
                    <a:pt x="381" y="231"/>
                    <a:pt x="378" y="236"/>
                  </a:cubicBezTo>
                  <a:cubicBezTo>
                    <a:pt x="375" y="239"/>
                    <a:pt x="362" y="239"/>
                    <a:pt x="353" y="242"/>
                  </a:cubicBezTo>
                  <a:cubicBezTo>
                    <a:pt x="344" y="247"/>
                    <a:pt x="344" y="241"/>
                    <a:pt x="343" y="245"/>
                  </a:cubicBezTo>
                  <a:cubicBezTo>
                    <a:pt x="341" y="248"/>
                    <a:pt x="335" y="248"/>
                    <a:pt x="332" y="247"/>
                  </a:cubicBezTo>
                  <a:cubicBezTo>
                    <a:pt x="327" y="245"/>
                    <a:pt x="318" y="238"/>
                    <a:pt x="324" y="244"/>
                  </a:cubicBezTo>
                  <a:cubicBezTo>
                    <a:pt x="329" y="248"/>
                    <a:pt x="327" y="250"/>
                    <a:pt x="324" y="250"/>
                  </a:cubicBezTo>
                  <a:cubicBezTo>
                    <a:pt x="321" y="250"/>
                    <a:pt x="317" y="253"/>
                    <a:pt x="315" y="259"/>
                  </a:cubicBezTo>
                  <a:cubicBezTo>
                    <a:pt x="315" y="264"/>
                    <a:pt x="305" y="273"/>
                    <a:pt x="300" y="273"/>
                  </a:cubicBezTo>
                  <a:cubicBezTo>
                    <a:pt x="300" y="273"/>
                    <a:pt x="300" y="272"/>
                    <a:pt x="298" y="272"/>
                  </a:cubicBezTo>
                  <a:cubicBezTo>
                    <a:pt x="297" y="272"/>
                    <a:pt x="298" y="275"/>
                    <a:pt x="297" y="275"/>
                  </a:cubicBezTo>
                  <a:cubicBezTo>
                    <a:pt x="295" y="275"/>
                    <a:pt x="292" y="278"/>
                    <a:pt x="291" y="276"/>
                  </a:cubicBezTo>
                  <a:cubicBezTo>
                    <a:pt x="288" y="278"/>
                    <a:pt x="288" y="278"/>
                    <a:pt x="288" y="278"/>
                  </a:cubicBezTo>
                  <a:cubicBezTo>
                    <a:pt x="289" y="280"/>
                    <a:pt x="289" y="281"/>
                    <a:pt x="288" y="280"/>
                  </a:cubicBezTo>
                  <a:cubicBezTo>
                    <a:pt x="286" y="278"/>
                    <a:pt x="286" y="280"/>
                    <a:pt x="285" y="281"/>
                  </a:cubicBezTo>
                  <a:cubicBezTo>
                    <a:pt x="283" y="283"/>
                    <a:pt x="282" y="283"/>
                    <a:pt x="280" y="283"/>
                  </a:cubicBezTo>
                  <a:cubicBezTo>
                    <a:pt x="279" y="281"/>
                    <a:pt x="280" y="278"/>
                    <a:pt x="280" y="276"/>
                  </a:cubicBezTo>
                  <a:cubicBezTo>
                    <a:pt x="280" y="275"/>
                    <a:pt x="283" y="275"/>
                    <a:pt x="283" y="273"/>
                  </a:cubicBezTo>
                  <a:cubicBezTo>
                    <a:pt x="283" y="272"/>
                    <a:pt x="286" y="272"/>
                    <a:pt x="283" y="272"/>
                  </a:cubicBezTo>
                  <a:cubicBezTo>
                    <a:pt x="280" y="272"/>
                    <a:pt x="280" y="270"/>
                    <a:pt x="279" y="272"/>
                  </a:cubicBezTo>
                  <a:cubicBezTo>
                    <a:pt x="279" y="272"/>
                    <a:pt x="283" y="273"/>
                    <a:pt x="280" y="275"/>
                  </a:cubicBezTo>
                  <a:cubicBezTo>
                    <a:pt x="277" y="276"/>
                    <a:pt x="280" y="276"/>
                    <a:pt x="279" y="278"/>
                  </a:cubicBezTo>
                  <a:cubicBezTo>
                    <a:pt x="276" y="280"/>
                    <a:pt x="279" y="280"/>
                    <a:pt x="277" y="281"/>
                  </a:cubicBezTo>
                  <a:cubicBezTo>
                    <a:pt x="277" y="283"/>
                    <a:pt x="276" y="281"/>
                    <a:pt x="273" y="283"/>
                  </a:cubicBezTo>
                  <a:cubicBezTo>
                    <a:pt x="270" y="283"/>
                    <a:pt x="268" y="281"/>
                    <a:pt x="266" y="283"/>
                  </a:cubicBezTo>
                  <a:cubicBezTo>
                    <a:pt x="263" y="284"/>
                    <a:pt x="262" y="283"/>
                    <a:pt x="265" y="284"/>
                  </a:cubicBezTo>
                  <a:cubicBezTo>
                    <a:pt x="268" y="286"/>
                    <a:pt x="268" y="287"/>
                    <a:pt x="266" y="286"/>
                  </a:cubicBezTo>
                  <a:cubicBezTo>
                    <a:pt x="263" y="286"/>
                    <a:pt x="263" y="292"/>
                    <a:pt x="260" y="290"/>
                  </a:cubicBezTo>
                  <a:cubicBezTo>
                    <a:pt x="257" y="289"/>
                    <a:pt x="251" y="289"/>
                    <a:pt x="256" y="293"/>
                  </a:cubicBezTo>
                  <a:cubicBezTo>
                    <a:pt x="260" y="298"/>
                    <a:pt x="260" y="300"/>
                    <a:pt x="259" y="300"/>
                  </a:cubicBezTo>
                  <a:cubicBezTo>
                    <a:pt x="256" y="298"/>
                    <a:pt x="256" y="301"/>
                    <a:pt x="253" y="300"/>
                  </a:cubicBezTo>
                  <a:cubicBezTo>
                    <a:pt x="250" y="298"/>
                    <a:pt x="251" y="303"/>
                    <a:pt x="256" y="303"/>
                  </a:cubicBezTo>
                  <a:cubicBezTo>
                    <a:pt x="260" y="303"/>
                    <a:pt x="257" y="303"/>
                    <a:pt x="259" y="306"/>
                  </a:cubicBezTo>
                  <a:cubicBezTo>
                    <a:pt x="259" y="311"/>
                    <a:pt x="254" y="311"/>
                    <a:pt x="254" y="314"/>
                  </a:cubicBezTo>
                  <a:cubicBezTo>
                    <a:pt x="254" y="318"/>
                    <a:pt x="251" y="311"/>
                    <a:pt x="251" y="315"/>
                  </a:cubicBezTo>
                  <a:cubicBezTo>
                    <a:pt x="250" y="321"/>
                    <a:pt x="244" y="318"/>
                    <a:pt x="244" y="321"/>
                  </a:cubicBezTo>
                  <a:cubicBezTo>
                    <a:pt x="242" y="323"/>
                    <a:pt x="245" y="321"/>
                    <a:pt x="245" y="325"/>
                  </a:cubicBezTo>
                  <a:cubicBezTo>
                    <a:pt x="247" y="328"/>
                    <a:pt x="239" y="321"/>
                    <a:pt x="242" y="326"/>
                  </a:cubicBezTo>
                  <a:cubicBezTo>
                    <a:pt x="244" y="329"/>
                    <a:pt x="245" y="325"/>
                    <a:pt x="245" y="329"/>
                  </a:cubicBezTo>
                  <a:cubicBezTo>
                    <a:pt x="247" y="334"/>
                    <a:pt x="239" y="343"/>
                    <a:pt x="241" y="346"/>
                  </a:cubicBezTo>
                  <a:cubicBezTo>
                    <a:pt x="242" y="350"/>
                    <a:pt x="237" y="350"/>
                    <a:pt x="236" y="351"/>
                  </a:cubicBezTo>
                  <a:cubicBezTo>
                    <a:pt x="234" y="354"/>
                    <a:pt x="239" y="350"/>
                    <a:pt x="239" y="354"/>
                  </a:cubicBezTo>
                  <a:cubicBezTo>
                    <a:pt x="239" y="359"/>
                    <a:pt x="236" y="359"/>
                    <a:pt x="233" y="357"/>
                  </a:cubicBezTo>
                  <a:cubicBezTo>
                    <a:pt x="230" y="354"/>
                    <a:pt x="230" y="353"/>
                    <a:pt x="227" y="356"/>
                  </a:cubicBezTo>
                  <a:cubicBezTo>
                    <a:pt x="225" y="357"/>
                    <a:pt x="221" y="357"/>
                    <a:pt x="222" y="353"/>
                  </a:cubicBezTo>
                  <a:cubicBezTo>
                    <a:pt x="227" y="348"/>
                    <a:pt x="221" y="353"/>
                    <a:pt x="218" y="351"/>
                  </a:cubicBezTo>
                  <a:cubicBezTo>
                    <a:pt x="213" y="348"/>
                    <a:pt x="213" y="348"/>
                    <a:pt x="216" y="345"/>
                  </a:cubicBezTo>
                  <a:cubicBezTo>
                    <a:pt x="219" y="342"/>
                    <a:pt x="215" y="339"/>
                    <a:pt x="215" y="342"/>
                  </a:cubicBezTo>
                  <a:cubicBezTo>
                    <a:pt x="216" y="343"/>
                    <a:pt x="212" y="343"/>
                    <a:pt x="210" y="346"/>
                  </a:cubicBezTo>
                  <a:cubicBezTo>
                    <a:pt x="207" y="348"/>
                    <a:pt x="209" y="343"/>
                    <a:pt x="204" y="346"/>
                  </a:cubicBezTo>
                  <a:cubicBezTo>
                    <a:pt x="199" y="350"/>
                    <a:pt x="198" y="348"/>
                    <a:pt x="198" y="345"/>
                  </a:cubicBezTo>
                  <a:cubicBezTo>
                    <a:pt x="196" y="343"/>
                    <a:pt x="199" y="345"/>
                    <a:pt x="198" y="343"/>
                  </a:cubicBezTo>
                  <a:cubicBezTo>
                    <a:pt x="198" y="340"/>
                    <a:pt x="193" y="343"/>
                    <a:pt x="195" y="340"/>
                  </a:cubicBezTo>
                  <a:cubicBezTo>
                    <a:pt x="196" y="337"/>
                    <a:pt x="189" y="340"/>
                    <a:pt x="190" y="337"/>
                  </a:cubicBezTo>
                  <a:cubicBezTo>
                    <a:pt x="192" y="334"/>
                    <a:pt x="192" y="334"/>
                    <a:pt x="189" y="334"/>
                  </a:cubicBezTo>
                  <a:cubicBezTo>
                    <a:pt x="187" y="336"/>
                    <a:pt x="190" y="329"/>
                    <a:pt x="187" y="331"/>
                  </a:cubicBezTo>
                  <a:cubicBezTo>
                    <a:pt x="184" y="332"/>
                    <a:pt x="189" y="328"/>
                    <a:pt x="184" y="326"/>
                  </a:cubicBezTo>
                  <a:cubicBezTo>
                    <a:pt x="181" y="325"/>
                    <a:pt x="181" y="325"/>
                    <a:pt x="181" y="323"/>
                  </a:cubicBezTo>
                  <a:cubicBezTo>
                    <a:pt x="181" y="320"/>
                    <a:pt x="178" y="318"/>
                    <a:pt x="180" y="317"/>
                  </a:cubicBezTo>
                  <a:cubicBezTo>
                    <a:pt x="180" y="314"/>
                    <a:pt x="177" y="317"/>
                    <a:pt x="175" y="314"/>
                  </a:cubicBezTo>
                  <a:cubicBezTo>
                    <a:pt x="174" y="311"/>
                    <a:pt x="170" y="307"/>
                    <a:pt x="172" y="306"/>
                  </a:cubicBezTo>
                  <a:cubicBezTo>
                    <a:pt x="174" y="304"/>
                    <a:pt x="169" y="304"/>
                    <a:pt x="172" y="303"/>
                  </a:cubicBezTo>
                  <a:cubicBezTo>
                    <a:pt x="174" y="303"/>
                    <a:pt x="167" y="301"/>
                    <a:pt x="174" y="301"/>
                  </a:cubicBezTo>
                  <a:cubicBezTo>
                    <a:pt x="178" y="301"/>
                    <a:pt x="172" y="298"/>
                    <a:pt x="178" y="298"/>
                  </a:cubicBezTo>
                  <a:cubicBezTo>
                    <a:pt x="183" y="298"/>
                    <a:pt x="175" y="297"/>
                    <a:pt x="178" y="295"/>
                  </a:cubicBezTo>
                  <a:cubicBezTo>
                    <a:pt x="181" y="293"/>
                    <a:pt x="184" y="300"/>
                    <a:pt x="184" y="297"/>
                  </a:cubicBezTo>
                  <a:cubicBezTo>
                    <a:pt x="183" y="293"/>
                    <a:pt x="180" y="292"/>
                    <a:pt x="177" y="295"/>
                  </a:cubicBezTo>
                  <a:cubicBezTo>
                    <a:pt x="174" y="297"/>
                    <a:pt x="177" y="289"/>
                    <a:pt x="172" y="297"/>
                  </a:cubicBezTo>
                  <a:cubicBezTo>
                    <a:pt x="167" y="304"/>
                    <a:pt x="166" y="298"/>
                    <a:pt x="167" y="295"/>
                  </a:cubicBezTo>
                  <a:cubicBezTo>
                    <a:pt x="167" y="292"/>
                    <a:pt x="166" y="295"/>
                    <a:pt x="166" y="290"/>
                  </a:cubicBezTo>
                  <a:cubicBezTo>
                    <a:pt x="166" y="287"/>
                    <a:pt x="163" y="289"/>
                    <a:pt x="163" y="286"/>
                  </a:cubicBezTo>
                  <a:cubicBezTo>
                    <a:pt x="164" y="283"/>
                    <a:pt x="161" y="281"/>
                    <a:pt x="160" y="281"/>
                  </a:cubicBezTo>
                  <a:cubicBezTo>
                    <a:pt x="157" y="281"/>
                    <a:pt x="160" y="280"/>
                    <a:pt x="155" y="276"/>
                  </a:cubicBezTo>
                  <a:cubicBezTo>
                    <a:pt x="152" y="273"/>
                    <a:pt x="155" y="267"/>
                    <a:pt x="161" y="264"/>
                  </a:cubicBezTo>
                  <a:cubicBezTo>
                    <a:pt x="155" y="264"/>
                    <a:pt x="151" y="264"/>
                    <a:pt x="152" y="259"/>
                  </a:cubicBezTo>
                  <a:cubicBezTo>
                    <a:pt x="154" y="255"/>
                    <a:pt x="155" y="253"/>
                    <a:pt x="155" y="252"/>
                  </a:cubicBezTo>
                  <a:cubicBezTo>
                    <a:pt x="154" y="250"/>
                    <a:pt x="161" y="248"/>
                    <a:pt x="158" y="247"/>
                  </a:cubicBezTo>
                  <a:cubicBezTo>
                    <a:pt x="155" y="244"/>
                    <a:pt x="158" y="245"/>
                    <a:pt x="157" y="244"/>
                  </a:cubicBezTo>
                  <a:cubicBezTo>
                    <a:pt x="157" y="242"/>
                    <a:pt x="161" y="244"/>
                    <a:pt x="163" y="241"/>
                  </a:cubicBezTo>
                  <a:cubicBezTo>
                    <a:pt x="166" y="239"/>
                    <a:pt x="169" y="242"/>
                    <a:pt x="174" y="241"/>
                  </a:cubicBezTo>
                  <a:cubicBezTo>
                    <a:pt x="178" y="239"/>
                    <a:pt x="174" y="239"/>
                    <a:pt x="174" y="234"/>
                  </a:cubicBezTo>
                  <a:cubicBezTo>
                    <a:pt x="175" y="231"/>
                    <a:pt x="178" y="227"/>
                    <a:pt x="178" y="224"/>
                  </a:cubicBezTo>
                  <a:cubicBezTo>
                    <a:pt x="177" y="220"/>
                    <a:pt x="175" y="228"/>
                    <a:pt x="174" y="225"/>
                  </a:cubicBezTo>
                  <a:cubicBezTo>
                    <a:pt x="172" y="224"/>
                    <a:pt x="178" y="220"/>
                    <a:pt x="169" y="220"/>
                  </a:cubicBezTo>
                  <a:cubicBezTo>
                    <a:pt x="161" y="219"/>
                    <a:pt x="164" y="214"/>
                    <a:pt x="157" y="214"/>
                  </a:cubicBezTo>
                  <a:cubicBezTo>
                    <a:pt x="152" y="214"/>
                    <a:pt x="146" y="211"/>
                    <a:pt x="148" y="210"/>
                  </a:cubicBezTo>
                  <a:cubicBezTo>
                    <a:pt x="151" y="206"/>
                    <a:pt x="163" y="208"/>
                    <a:pt x="166" y="210"/>
                  </a:cubicBezTo>
                  <a:cubicBezTo>
                    <a:pt x="170" y="213"/>
                    <a:pt x="177" y="214"/>
                    <a:pt x="175" y="213"/>
                  </a:cubicBezTo>
                  <a:cubicBezTo>
                    <a:pt x="174" y="211"/>
                    <a:pt x="172" y="210"/>
                    <a:pt x="175" y="206"/>
                  </a:cubicBezTo>
                  <a:cubicBezTo>
                    <a:pt x="175" y="206"/>
                    <a:pt x="163" y="205"/>
                    <a:pt x="164" y="202"/>
                  </a:cubicBezTo>
                  <a:cubicBezTo>
                    <a:pt x="167" y="197"/>
                    <a:pt x="158" y="200"/>
                    <a:pt x="163" y="197"/>
                  </a:cubicBezTo>
                  <a:cubicBezTo>
                    <a:pt x="166" y="196"/>
                    <a:pt x="155" y="191"/>
                    <a:pt x="152" y="197"/>
                  </a:cubicBezTo>
                  <a:cubicBezTo>
                    <a:pt x="151" y="203"/>
                    <a:pt x="145" y="197"/>
                    <a:pt x="142" y="199"/>
                  </a:cubicBezTo>
                  <a:cubicBezTo>
                    <a:pt x="140" y="200"/>
                    <a:pt x="138" y="197"/>
                    <a:pt x="137" y="196"/>
                  </a:cubicBezTo>
                  <a:cubicBezTo>
                    <a:pt x="135" y="192"/>
                    <a:pt x="145" y="194"/>
                    <a:pt x="142" y="191"/>
                  </a:cubicBezTo>
                  <a:cubicBezTo>
                    <a:pt x="137" y="186"/>
                    <a:pt x="137" y="183"/>
                    <a:pt x="142" y="183"/>
                  </a:cubicBezTo>
                  <a:cubicBezTo>
                    <a:pt x="146" y="182"/>
                    <a:pt x="149" y="175"/>
                    <a:pt x="142" y="174"/>
                  </a:cubicBezTo>
                  <a:cubicBezTo>
                    <a:pt x="135" y="172"/>
                    <a:pt x="146" y="169"/>
                    <a:pt x="140" y="166"/>
                  </a:cubicBezTo>
                  <a:cubicBezTo>
                    <a:pt x="131" y="163"/>
                    <a:pt x="142" y="163"/>
                    <a:pt x="135" y="160"/>
                  </a:cubicBezTo>
                  <a:cubicBezTo>
                    <a:pt x="132" y="158"/>
                    <a:pt x="135" y="155"/>
                    <a:pt x="129" y="158"/>
                  </a:cubicBezTo>
                  <a:cubicBezTo>
                    <a:pt x="122" y="160"/>
                    <a:pt x="129" y="155"/>
                    <a:pt x="131" y="152"/>
                  </a:cubicBezTo>
                  <a:cubicBezTo>
                    <a:pt x="132" y="149"/>
                    <a:pt x="113" y="141"/>
                    <a:pt x="116" y="138"/>
                  </a:cubicBezTo>
                  <a:cubicBezTo>
                    <a:pt x="120" y="135"/>
                    <a:pt x="116" y="135"/>
                    <a:pt x="108" y="130"/>
                  </a:cubicBezTo>
                  <a:cubicBezTo>
                    <a:pt x="100" y="127"/>
                    <a:pt x="100" y="130"/>
                    <a:pt x="97" y="127"/>
                  </a:cubicBezTo>
                  <a:cubicBezTo>
                    <a:pt x="94" y="124"/>
                    <a:pt x="87" y="127"/>
                    <a:pt x="81" y="124"/>
                  </a:cubicBezTo>
                  <a:cubicBezTo>
                    <a:pt x="75" y="122"/>
                    <a:pt x="76" y="130"/>
                    <a:pt x="71" y="126"/>
                  </a:cubicBezTo>
                  <a:cubicBezTo>
                    <a:pt x="67" y="122"/>
                    <a:pt x="68" y="129"/>
                    <a:pt x="61" y="129"/>
                  </a:cubicBezTo>
                  <a:cubicBezTo>
                    <a:pt x="55" y="127"/>
                    <a:pt x="62" y="122"/>
                    <a:pt x="56" y="126"/>
                  </a:cubicBezTo>
                  <a:cubicBezTo>
                    <a:pt x="49" y="129"/>
                    <a:pt x="52" y="122"/>
                    <a:pt x="49" y="124"/>
                  </a:cubicBezTo>
                  <a:cubicBezTo>
                    <a:pt x="44" y="126"/>
                    <a:pt x="58" y="133"/>
                    <a:pt x="47" y="129"/>
                  </a:cubicBezTo>
                  <a:cubicBezTo>
                    <a:pt x="35" y="126"/>
                    <a:pt x="23" y="124"/>
                    <a:pt x="32" y="121"/>
                  </a:cubicBezTo>
                  <a:cubicBezTo>
                    <a:pt x="41" y="118"/>
                    <a:pt x="23" y="118"/>
                    <a:pt x="17" y="115"/>
                  </a:cubicBezTo>
                  <a:cubicBezTo>
                    <a:pt x="9" y="112"/>
                    <a:pt x="24" y="108"/>
                    <a:pt x="36" y="107"/>
                  </a:cubicBezTo>
                  <a:cubicBezTo>
                    <a:pt x="49" y="107"/>
                    <a:pt x="58" y="107"/>
                    <a:pt x="56" y="104"/>
                  </a:cubicBezTo>
                  <a:cubicBezTo>
                    <a:pt x="55" y="101"/>
                    <a:pt x="46" y="105"/>
                    <a:pt x="36" y="105"/>
                  </a:cubicBezTo>
                  <a:cubicBezTo>
                    <a:pt x="27" y="105"/>
                    <a:pt x="24" y="105"/>
                    <a:pt x="21" y="102"/>
                  </a:cubicBezTo>
                  <a:cubicBezTo>
                    <a:pt x="18" y="99"/>
                    <a:pt x="17" y="102"/>
                    <a:pt x="14" y="99"/>
                  </a:cubicBezTo>
                  <a:cubicBezTo>
                    <a:pt x="10" y="98"/>
                    <a:pt x="9" y="101"/>
                    <a:pt x="4" y="96"/>
                  </a:cubicBezTo>
                  <a:cubicBezTo>
                    <a:pt x="0" y="91"/>
                    <a:pt x="1" y="88"/>
                    <a:pt x="20" y="85"/>
                  </a:cubicBezTo>
                  <a:cubicBezTo>
                    <a:pt x="36" y="82"/>
                    <a:pt x="29" y="80"/>
                    <a:pt x="39" y="79"/>
                  </a:cubicBezTo>
                  <a:cubicBezTo>
                    <a:pt x="50" y="77"/>
                    <a:pt x="56" y="82"/>
                    <a:pt x="61" y="76"/>
                  </a:cubicBezTo>
                  <a:cubicBezTo>
                    <a:pt x="67" y="70"/>
                    <a:pt x="67" y="62"/>
                    <a:pt x="62" y="63"/>
                  </a:cubicBezTo>
                  <a:cubicBezTo>
                    <a:pt x="58" y="63"/>
                    <a:pt x="49" y="63"/>
                    <a:pt x="46" y="60"/>
                  </a:cubicBezTo>
                  <a:cubicBezTo>
                    <a:pt x="44" y="57"/>
                    <a:pt x="55" y="54"/>
                    <a:pt x="62" y="49"/>
                  </a:cubicBezTo>
                  <a:cubicBezTo>
                    <a:pt x="70" y="45"/>
                    <a:pt x="79" y="42"/>
                    <a:pt x="90" y="45"/>
                  </a:cubicBezTo>
                  <a:cubicBezTo>
                    <a:pt x="97" y="46"/>
                    <a:pt x="99" y="42"/>
                    <a:pt x="94" y="37"/>
                  </a:cubicBezTo>
                  <a:cubicBezTo>
                    <a:pt x="91" y="32"/>
                    <a:pt x="97" y="29"/>
                    <a:pt x="120" y="28"/>
                  </a:cubicBezTo>
                  <a:cubicBezTo>
                    <a:pt x="145" y="24"/>
                    <a:pt x="148" y="20"/>
                    <a:pt x="154" y="26"/>
                  </a:cubicBezTo>
                  <a:cubicBezTo>
                    <a:pt x="160" y="34"/>
                    <a:pt x="149" y="46"/>
                    <a:pt x="157" y="35"/>
                  </a:cubicBezTo>
                  <a:cubicBezTo>
                    <a:pt x="163" y="24"/>
                    <a:pt x="178" y="37"/>
                    <a:pt x="177" y="34"/>
                  </a:cubicBezTo>
                  <a:cubicBezTo>
                    <a:pt x="174" y="28"/>
                    <a:pt x="192" y="35"/>
                    <a:pt x="183" y="29"/>
                  </a:cubicBezTo>
                  <a:cubicBezTo>
                    <a:pt x="172" y="23"/>
                    <a:pt x="170" y="20"/>
                    <a:pt x="183" y="21"/>
                  </a:cubicBezTo>
                  <a:cubicBezTo>
                    <a:pt x="195" y="21"/>
                    <a:pt x="199" y="26"/>
                    <a:pt x="210" y="28"/>
                  </a:cubicBezTo>
                  <a:cubicBezTo>
                    <a:pt x="221" y="29"/>
                    <a:pt x="219" y="35"/>
                    <a:pt x="225" y="34"/>
                  </a:cubicBezTo>
                  <a:cubicBezTo>
                    <a:pt x="231" y="34"/>
                    <a:pt x="221" y="26"/>
                    <a:pt x="230" y="24"/>
                  </a:cubicBezTo>
                  <a:cubicBezTo>
                    <a:pt x="244" y="23"/>
                    <a:pt x="206" y="15"/>
                    <a:pt x="221" y="17"/>
                  </a:cubicBezTo>
                  <a:cubicBezTo>
                    <a:pt x="237" y="17"/>
                    <a:pt x="248" y="17"/>
                    <a:pt x="254" y="18"/>
                  </a:cubicBezTo>
                  <a:cubicBezTo>
                    <a:pt x="262" y="21"/>
                    <a:pt x="270" y="20"/>
                    <a:pt x="260" y="18"/>
                  </a:cubicBezTo>
                  <a:cubicBezTo>
                    <a:pt x="253" y="17"/>
                    <a:pt x="244" y="15"/>
                    <a:pt x="233" y="15"/>
                  </a:cubicBezTo>
                  <a:cubicBezTo>
                    <a:pt x="222" y="14"/>
                    <a:pt x="210" y="15"/>
                    <a:pt x="209" y="14"/>
                  </a:cubicBezTo>
                  <a:cubicBezTo>
                    <a:pt x="207" y="10"/>
                    <a:pt x="219" y="10"/>
                    <a:pt x="230" y="9"/>
                  </a:cubicBezTo>
                  <a:cubicBezTo>
                    <a:pt x="241" y="7"/>
                    <a:pt x="248" y="9"/>
                    <a:pt x="254" y="12"/>
                  </a:cubicBezTo>
                  <a:cubicBezTo>
                    <a:pt x="260" y="15"/>
                    <a:pt x="271" y="14"/>
                    <a:pt x="273" y="12"/>
                  </a:cubicBezTo>
                  <a:cubicBezTo>
                    <a:pt x="274" y="12"/>
                    <a:pt x="286" y="10"/>
                    <a:pt x="279" y="10"/>
                  </a:cubicBezTo>
                  <a:cubicBezTo>
                    <a:pt x="271" y="9"/>
                    <a:pt x="270" y="4"/>
                    <a:pt x="274" y="4"/>
                  </a:cubicBezTo>
                  <a:cubicBezTo>
                    <a:pt x="280" y="4"/>
                    <a:pt x="279" y="3"/>
                    <a:pt x="286" y="4"/>
                  </a:cubicBezTo>
                  <a:cubicBezTo>
                    <a:pt x="294" y="6"/>
                    <a:pt x="283" y="1"/>
                    <a:pt x="298" y="3"/>
                  </a:cubicBezTo>
                  <a:cubicBezTo>
                    <a:pt x="314" y="3"/>
                    <a:pt x="317" y="0"/>
                    <a:pt x="343" y="3"/>
                  </a:cubicBezTo>
                  <a:cubicBezTo>
                    <a:pt x="359" y="4"/>
                    <a:pt x="384" y="7"/>
                    <a:pt x="376" y="7"/>
                  </a:cubicBezTo>
                  <a:cubicBezTo>
                    <a:pt x="369" y="9"/>
                    <a:pt x="343" y="9"/>
                    <a:pt x="335" y="10"/>
                  </a:cubicBezTo>
                  <a:cubicBezTo>
                    <a:pt x="327" y="12"/>
                    <a:pt x="314" y="12"/>
                    <a:pt x="324" y="14"/>
                  </a:cubicBezTo>
                  <a:cubicBezTo>
                    <a:pt x="337" y="15"/>
                    <a:pt x="340" y="9"/>
                    <a:pt x="355" y="10"/>
                  </a:cubicBezTo>
                  <a:cubicBezTo>
                    <a:pt x="372" y="14"/>
                    <a:pt x="378" y="7"/>
                    <a:pt x="382" y="10"/>
                  </a:cubicBezTo>
                  <a:cubicBezTo>
                    <a:pt x="388" y="14"/>
                    <a:pt x="372" y="18"/>
                    <a:pt x="382" y="15"/>
                  </a:cubicBezTo>
                  <a:cubicBezTo>
                    <a:pt x="393" y="14"/>
                    <a:pt x="401" y="17"/>
                    <a:pt x="408" y="18"/>
                  </a:cubicBezTo>
                  <a:cubicBezTo>
                    <a:pt x="416" y="20"/>
                    <a:pt x="402" y="24"/>
                    <a:pt x="393" y="26"/>
                  </a:cubicBezTo>
                  <a:cubicBezTo>
                    <a:pt x="379" y="29"/>
                    <a:pt x="361" y="26"/>
                    <a:pt x="346" y="28"/>
                  </a:cubicBezTo>
                  <a:cubicBezTo>
                    <a:pt x="330" y="31"/>
                    <a:pt x="314" y="32"/>
                    <a:pt x="318" y="37"/>
                  </a:cubicBezTo>
                  <a:cubicBezTo>
                    <a:pt x="321" y="38"/>
                    <a:pt x="346" y="29"/>
                    <a:pt x="367" y="29"/>
                  </a:cubicBezTo>
                  <a:cubicBezTo>
                    <a:pt x="387" y="31"/>
                    <a:pt x="382" y="32"/>
                    <a:pt x="375" y="35"/>
                  </a:cubicBezTo>
                  <a:cubicBezTo>
                    <a:pt x="367" y="38"/>
                    <a:pt x="376" y="38"/>
                    <a:pt x="384" y="35"/>
                  </a:cubicBezTo>
                  <a:cubicBezTo>
                    <a:pt x="393" y="34"/>
                    <a:pt x="384" y="29"/>
                    <a:pt x="397" y="29"/>
                  </a:cubicBezTo>
                  <a:cubicBezTo>
                    <a:pt x="411" y="29"/>
                    <a:pt x="408" y="37"/>
                    <a:pt x="397" y="45"/>
                  </a:cubicBezTo>
                  <a:cubicBezTo>
                    <a:pt x="387" y="52"/>
                    <a:pt x="394" y="52"/>
                    <a:pt x="407" y="43"/>
                  </a:cubicBezTo>
                  <a:cubicBezTo>
                    <a:pt x="419" y="35"/>
                    <a:pt x="425" y="34"/>
                    <a:pt x="422" y="37"/>
                  </a:cubicBezTo>
                  <a:cubicBezTo>
                    <a:pt x="419" y="40"/>
                    <a:pt x="426" y="37"/>
                    <a:pt x="432" y="38"/>
                  </a:cubicBezTo>
                  <a:cubicBezTo>
                    <a:pt x="439" y="40"/>
                    <a:pt x="436" y="32"/>
                    <a:pt x="448" y="31"/>
                  </a:cubicBezTo>
                  <a:cubicBezTo>
                    <a:pt x="460" y="31"/>
                    <a:pt x="489" y="35"/>
                    <a:pt x="483" y="38"/>
                  </a:cubicBezTo>
                  <a:cubicBezTo>
                    <a:pt x="475" y="42"/>
                    <a:pt x="472" y="45"/>
                    <a:pt x="464" y="45"/>
                  </a:cubicBezTo>
                  <a:cubicBezTo>
                    <a:pt x="454" y="45"/>
                    <a:pt x="471" y="49"/>
                    <a:pt x="461" y="49"/>
                  </a:cubicBezTo>
                  <a:cubicBezTo>
                    <a:pt x="452" y="51"/>
                    <a:pt x="448" y="52"/>
                    <a:pt x="442" y="51"/>
                  </a:cubicBezTo>
                  <a:cubicBezTo>
                    <a:pt x="436" y="49"/>
                    <a:pt x="437" y="54"/>
                    <a:pt x="426" y="54"/>
                  </a:cubicBezTo>
                  <a:cubicBezTo>
                    <a:pt x="416" y="52"/>
                    <a:pt x="434" y="56"/>
                    <a:pt x="440" y="54"/>
                  </a:cubicBezTo>
                  <a:cubicBezTo>
                    <a:pt x="445" y="52"/>
                    <a:pt x="457" y="54"/>
                    <a:pt x="451" y="57"/>
                  </a:cubicBezTo>
                  <a:cubicBezTo>
                    <a:pt x="446" y="59"/>
                    <a:pt x="437" y="62"/>
                    <a:pt x="429" y="59"/>
                  </a:cubicBezTo>
                  <a:cubicBezTo>
                    <a:pt x="422" y="57"/>
                    <a:pt x="411" y="68"/>
                    <a:pt x="420" y="65"/>
                  </a:cubicBezTo>
                  <a:cubicBezTo>
                    <a:pt x="429" y="62"/>
                    <a:pt x="445" y="60"/>
                    <a:pt x="442" y="63"/>
                  </a:cubicBezTo>
                  <a:cubicBezTo>
                    <a:pt x="437" y="68"/>
                    <a:pt x="436" y="68"/>
                    <a:pt x="429" y="68"/>
                  </a:cubicBezTo>
                  <a:cubicBezTo>
                    <a:pt x="423" y="68"/>
                    <a:pt x="423" y="74"/>
                    <a:pt x="428" y="74"/>
                  </a:cubicBezTo>
                  <a:cubicBezTo>
                    <a:pt x="432" y="76"/>
                    <a:pt x="425" y="80"/>
                    <a:pt x="422" y="82"/>
                  </a:cubicBezTo>
                  <a:cubicBezTo>
                    <a:pt x="420" y="84"/>
                    <a:pt x="416" y="79"/>
                    <a:pt x="413" y="87"/>
                  </a:cubicBezTo>
                  <a:cubicBezTo>
                    <a:pt x="411" y="94"/>
                    <a:pt x="404" y="102"/>
                    <a:pt x="408" y="102"/>
                  </a:cubicBezTo>
                  <a:cubicBezTo>
                    <a:pt x="413" y="102"/>
                    <a:pt x="407" y="93"/>
                    <a:pt x="420" y="98"/>
                  </a:cubicBezTo>
                  <a:cubicBezTo>
                    <a:pt x="432" y="102"/>
                    <a:pt x="434" y="105"/>
                    <a:pt x="425" y="102"/>
                  </a:cubicBezTo>
                  <a:cubicBezTo>
                    <a:pt x="416" y="101"/>
                    <a:pt x="413" y="101"/>
                    <a:pt x="422" y="107"/>
                  </a:cubicBezTo>
                  <a:cubicBezTo>
                    <a:pt x="431" y="112"/>
                    <a:pt x="429" y="104"/>
                    <a:pt x="434" y="107"/>
                  </a:cubicBezTo>
                  <a:cubicBezTo>
                    <a:pt x="440" y="112"/>
                    <a:pt x="437" y="119"/>
                    <a:pt x="431" y="116"/>
                  </a:cubicBezTo>
                  <a:cubicBezTo>
                    <a:pt x="426" y="115"/>
                    <a:pt x="419" y="112"/>
                    <a:pt x="413" y="116"/>
                  </a:cubicBezTo>
                  <a:cubicBezTo>
                    <a:pt x="405" y="121"/>
                    <a:pt x="407" y="112"/>
                    <a:pt x="402" y="116"/>
                  </a:cubicBezTo>
                  <a:cubicBezTo>
                    <a:pt x="397" y="119"/>
                    <a:pt x="408" y="118"/>
                    <a:pt x="408" y="122"/>
                  </a:cubicBezTo>
                  <a:cubicBezTo>
                    <a:pt x="408" y="127"/>
                    <a:pt x="422" y="122"/>
                    <a:pt x="423" y="126"/>
                  </a:cubicBezTo>
                  <a:cubicBezTo>
                    <a:pt x="426" y="129"/>
                    <a:pt x="416" y="127"/>
                    <a:pt x="425" y="132"/>
                  </a:cubicBezTo>
                  <a:cubicBezTo>
                    <a:pt x="432" y="135"/>
                    <a:pt x="423" y="130"/>
                    <a:pt x="426" y="136"/>
                  </a:cubicBezTo>
                  <a:cubicBezTo>
                    <a:pt x="431" y="141"/>
                    <a:pt x="423" y="144"/>
                    <a:pt x="422" y="141"/>
                  </a:cubicBezTo>
                  <a:cubicBezTo>
                    <a:pt x="419" y="136"/>
                    <a:pt x="411" y="149"/>
                    <a:pt x="420" y="149"/>
                  </a:cubicBezTo>
                  <a:cubicBezTo>
                    <a:pt x="428" y="150"/>
                    <a:pt x="431" y="154"/>
                    <a:pt x="426" y="155"/>
                  </a:cubicBezTo>
                  <a:cubicBezTo>
                    <a:pt x="419" y="158"/>
                    <a:pt x="422" y="154"/>
                    <a:pt x="414" y="152"/>
                  </a:cubicBezTo>
                  <a:cubicBezTo>
                    <a:pt x="407" y="152"/>
                    <a:pt x="399" y="160"/>
                    <a:pt x="407" y="160"/>
                  </a:cubicBezTo>
                  <a:cubicBezTo>
                    <a:pt x="414" y="160"/>
                    <a:pt x="422" y="160"/>
                    <a:pt x="419" y="166"/>
                  </a:cubicBezTo>
                  <a:cubicBezTo>
                    <a:pt x="414" y="171"/>
                    <a:pt x="414" y="164"/>
                    <a:pt x="408" y="169"/>
                  </a:cubicBezTo>
                  <a:cubicBezTo>
                    <a:pt x="401" y="175"/>
                    <a:pt x="393" y="163"/>
                    <a:pt x="385" y="166"/>
                  </a:cubicBezTo>
                  <a:cubicBezTo>
                    <a:pt x="379" y="168"/>
                    <a:pt x="378" y="172"/>
                    <a:pt x="372" y="171"/>
                  </a:cubicBezTo>
                  <a:cubicBezTo>
                    <a:pt x="388" y="175"/>
                    <a:pt x="376" y="175"/>
                    <a:pt x="382" y="178"/>
                  </a:cubicBezTo>
                  <a:cubicBezTo>
                    <a:pt x="390" y="183"/>
                    <a:pt x="379" y="183"/>
                    <a:pt x="391" y="188"/>
                  </a:cubicBezTo>
                  <a:cubicBezTo>
                    <a:pt x="399" y="189"/>
                    <a:pt x="404" y="189"/>
                    <a:pt x="402" y="194"/>
                  </a:cubicBezTo>
                  <a:cubicBezTo>
                    <a:pt x="401" y="197"/>
                    <a:pt x="410" y="191"/>
                    <a:pt x="407" y="194"/>
                  </a:cubicBezTo>
                  <a:cubicBezTo>
                    <a:pt x="402" y="199"/>
                    <a:pt x="401" y="196"/>
                    <a:pt x="402" y="199"/>
                  </a:cubicBezTo>
                  <a:cubicBezTo>
                    <a:pt x="404" y="203"/>
                    <a:pt x="410" y="192"/>
                    <a:pt x="408" y="199"/>
                  </a:cubicBezTo>
                  <a:cubicBezTo>
                    <a:pt x="408" y="205"/>
                    <a:pt x="413" y="214"/>
                    <a:pt x="408" y="213"/>
                  </a:cubicBezTo>
                  <a:cubicBezTo>
                    <a:pt x="404" y="213"/>
                    <a:pt x="404" y="211"/>
                    <a:pt x="401" y="213"/>
                  </a:cubicBezTo>
                  <a:cubicBezTo>
                    <a:pt x="397" y="214"/>
                    <a:pt x="388" y="211"/>
                    <a:pt x="388" y="206"/>
                  </a:cubicBezTo>
                  <a:cubicBezTo>
                    <a:pt x="388" y="202"/>
                    <a:pt x="387" y="200"/>
                    <a:pt x="382" y="199"/>
                  </a:cubicBezTo>
                  <a:cubicBezTo>
                    <a:pt x="379" y="199"/>
                    <a:pt x="378" y="196"/>
                    <a:pt x="370" y="196"/>
                  </a:cubicBezTo>
                  <a:cubicBezTo>
                    <a:pt x="364" y="196"/>
                    <a:pt x="364" y="197"/>
                    <a:pt x="372" y="197"/>
                  </a:cubicBezTo>
                  <a:cubicBezTo>
                    <a:pt x="379" y="199"/>
                    <a:pt x="381" y="202"/>
                    <a:pt x="373" y="205"/>
                  </a:cubicBezTo>
                  <a:cubicBezTo>
                    <a:pt x="365" y="206"/>
                    <a:pt x="364" y="208"/>
                    <a:pt x="362" y="205"/>
                  </a:cubicBezTo>
                  <a:cubicBezTo>
                    <a:pt x="361" y="203"/>
                    <a:pt x="361" y="205"/>
                    <a:pt x="358" y="210"/>
                  </a:cubicBezTo>
                  <a:cubicBezTo>
                    <a:pt x="353" y="216"/>
                    <a:pt x="356" y="214"/>
                    <a:pt x="365" y="213"/>
                  </a:cubicBezTo>
                  <a:cubicBezTo>
                    <a:pt x="373" y="211"/>
                    <a:pt x="373" y="213"/>
                    <a:pt x="370" y="214"/>
                  </a:cubicBezTo>
                  <a:cubicBezTo>
                    <a:pt x="369" y="216"/>
                    <a:pt x="369" y="213"/>
                    <a:pt x="362" y="216"/>
                  </a:cubicBezTo>
                  <a:cubicBezTo>
                    <a:pt x="358" y="220"/>
                    <a:pt x="361" y="222"/>
                    <a:pt x="364" y="219"/>
                  </a:cubicBezTo>
                  <a:cubicBezTo>
                    <a:pt x="369" y="214"/>
                    <a:pt x="370" y="217"/>
                    <a:pt x="375" y="216"/>
                  </a:cubicBezTo>
                </a:path>
              </a:pathLst>
            </a:custGeom>
            <a:grpFill/>
            <a:ln w="3175" cmpd="sng">
              <a:solidFill>
                <a:schemeClr val="bg2"/>
              </a:solidFill>
              <a:round/>
              <a:headEnd/>
              <a:tailEnd/>
            </a:ln>
          </p:spPr>
          <p:txBody>
            <a:bodyPr/>
            <a:lstStyle/>
            <a:p>
              <a:endParaRPr lang="en-GB"/>
            </a:p>
          </p:txBody>
        </p:sp>
        <p:sp>
          <p:nvSpPr>
            <p:cNvPr id="307" name="Freeform 14">
              <a:extLst>
                <a:ext uri="{FF2B5EF4-FFF2-40B4-BE49-F238E27FC236}">
                  <a16:creationId xmlns:a16="http://schemas.microsoft.com/office/drawing/2014/main" id="{B5C54659-C278-0625-C048-A27EB9E16DBC}"/>
                </a:ext>
              </a:extLst>
            </p:cNvPr>
            <p:cNvSpPr>
              <a:spLocks/>
            </p:cNvSpPr>
            <p:nvPr/>
          </p:nvSpPr>
          <p:spPr bwMode="auto">
            <a:xfrm>
              <a:off x="2062340" y="4096386"/>
              <a:ext cx="750143" cy="587675"/>
            </a:xfrm>
            <a:custGeom>
              <a:avLst/>
              <a:gdLst/>
              <a:ahLst/>
              <a:cxnLst>
                <a:cxn ang="0">
                  <a:pos x="207" y="154"/>
                </a:cxn>
                <a:cxn ang="0">
                  <a:pos x="204" y="161"/>
                </a:cxn>
                <a:cxn ang="0">
                  <a:pos x="210" y="167"/>
                </a:cxn>
                <a:cxn ang="0">
                  <a:pos x="201" y="172"/>
                </a:cxn>
                <a:cxn ang="0">
                  <a:pos x="199" y="181"/>
                </a:cxn>
                <a:cxn ang="0">
                  <a:pos x="198" y="187"/>
                </a:cxn>
                <a:cxn ang="0">
                  <a:pos x="160" y="175"/>
                </a:cxn>
                <a:cxn ang="0">
                  <a:pos x="106" y="147"/>
                </a:cxn>
                <a:cxn ang="0">
                  <a:pos x="93" y="117"/>
                </a:cxn>
                <a:cxn ang="0">
                  <a:pos x="64" y="77"/>
                </a:cxn>
                <a:cxn ang="0">
                  <a:pos x="48" y="52"/>
                </a:cxn>
                <a:cxn ang="0">
                  <a:pos x="27" y="15"/>
                </a:cxn>
                <a:cxn ang="0">
                  <a:pos x="23" y="32"/>
                </a:cxn>
                <a:cxn ang="0">
                  <a:pos x="44" y="64"/>
                </a:cxn>
                <a:cxn ang="0">
                  <a:pos x="52" y="89"/>
                </a:cxn>
                <a:cxn ang="0">
                  <a:pos x="59" y="102"/>
                </a:cxn>
                <a:cxn ang="0">
                  <a:pos x="36" y="69"/>
                </a:cxn>
                <a:cxn ang="0">
                  <a:pos x="23" y="49"/>
                </a:cxn>
                <a:cxn ang="0">
                  <a:pos x="0" y="4"/>
                </a:cxn>
                <a:cxn ang="0">
                  <a:pos x="18" y="4"/>
                </a:cxn>
                <a:cxn ang="0">
                  <a:pos x="71" y="16"/>
                </a:cxn>
                <a:cxn ang="0">
                  <a:pos x="84" y="11"/>
                </a:cxn>
                <a:cxn ang="0">
                  <a:pos x="106" y="39"/>
                </a:cxn>
                <a:cxn ang="0">
                  <a:pos x="137" y="52"/>
                </a:cxn>
                <a:cxn ang="0">
                  <a:pos x="157" y="72"/>
                </a:cxn>
                <a:cxn ang="0">
                  <a:pos x="154" y="89"/>
                </a:cxn>
                <a:cxn ang="0">
                  <a:pos x="154" y="108"/>
                </a:cxn>
                <a:cxn ang="0">
                  <a:pos x="160" y="128"/>
                </a:cxn>
                <a:cxn ang="0">
                  <a:pos x="181" y="151"/>
                </a:cxn>
                <a:cxn ang="0">
                  <a:pos x="196" y="145"/>
                </a:cxn>
                <a:cxn ang="0">
                  <a:pos x="204" y="147"/>
                </a:cxn>
                <a:cxn ang="0">
                  <a:pos x="210" y="137"/>
                </a:cxn>
                <a:cxn ang="0">
                  <a:pos x="212" y="123"/>
                </a:cxn>
                <a:cxn ang="0">
                  <a:pos x="228" y="117"/>
                </a:cxn>
                <a:cxn ang="0">
                  <a:pos x="236" y="117"/>
                </a:cxn>
                <a:cxn ang="0">
                  <a:pos x="240" y="119"/>
                </a:cxn>
                <a:cxn ang="0">
                  <a:pos x="234" y="134"/>
                </a:cxn>
                <a:cxn ang="0">
                  <a:pos x="234" y="139"/>
                </a:cxn>
                <a:cxn ang="0">
                  <a:pos x="231" y="150"/>
                </a:cxn>
                <a:cxn ang="0">
                  <a:pos x="230" y="145"/>
                </a:cxn>
                <a:cxn ang="0">
                  <a:pos x="224" y="153"/>
                </a:cxn>
              </a:cxnLst>
              <a:rect l="0" t="0" r="r" b="b"/>
              <a:pathLst>
                <a:path w="242" h="187">
                  <a:moveTo>
                    <a:pt x="222" y="154"/>
                  </a:moveTo>
                  <a:cubicBezTo>
                    <a:pt x="207" y="154"/>
                    <a:pt x="207" y="154"/>
                    <a:pt x="207" y="154"/>
                  </a:cubicBezTo>
                  <a:cubicBezTo>
                    <a:pt x="207" y="161"/>
                    <a:pt x="207" y="161"/>
                    <a:pt x="207" y="161"/>
                  </a:cubicBezTo>
                  <a:cubicBezTo>
                    <a:pt x="204" y="161"/>
                    <a:pt x="204" y="161"/>
                    <a:pt x="204" y="161"/>
                  </a:cubicBezTo>
                  <a:cubicBezTo>
                    <a:pt x="204" y="161"/>
                    <a:pt x="205" y="161"/>
                    <a:pt x="205" y="162"/>
                  </a:cubicBezTo>
                  <a:cubicBezTo>
                    <a:pt x="207" y="164"/>
                    <a:pt x="208" y="164"/>
                    <a:pt x="210" y="167"/>
                  </a:cubicBezTo>
                  <a:cubicBezTo>
                    <a:pt x="210" y="170"/>
                    <a:pt x="213" y="165"/>
                    <a:pt x="212" y="172"/>
                  </a:cubicBezTo>
                  <a:cubicBezTo>
                    <a:pt x="201" y="172"/>
                    <a:pt x="201" y="172"/>
                    <a:pt x="201" y="172"/>
                  </a:cubicBezTo>
                  <a:cubicBezTo>
                    <a:pt x="198" y="179"/>
                    <a:pt x="198" y="179"/>
                    <a:pt x="198" y="179"/>
                  </a:cubicBezTo>
                  <a:cubicBezTo>
                    <a:pt x="199" y="181"/>
                    <a:pt x="199" y="181"/>
                    <a:pt x="199" y="181"/>
                  </a:cubicBezTo>
                  <a:cubicBezTo>
                    <a:pt x="199" y="181"/>
                    <a:pt x="198" y="182"/>
                    <a:pt x="198" y="184"/>
                  </a:cubicBezTo>
                  <a:cubicBezTo>
                    <a:pt x="198" y="186"/>
                    <a:pt x="198" y="187"/>
                    <a:pt x="198" y="187"/>
                  </a:cubicBezTo>
                  <a:cubicBezTo>
                    <a:pt x="190" y="181"/>
                    <a:pt x="190" y="173"/>
                    <a:pt x="179" y="172"/>
                  </a:cubicBezTo>
                  <a:cubicBezTo>
                    <a:pt x="170" y="168"/>
                    <a:pt x="170" y="179"/>
                    <a:pt x="160" y="175"/>
                  </a:cubicBezTo>
                  <a:cubicBezTo>
                    <a:pt x="149" y="172"/>
                    <a:pt x="129" y="162"/>
                    <a:pt x="123" y="156"/>
                  </a:cubicBezTo>
                  <a:cubicBezTo>
                    <a:pt x="117" y="150"/>
                    <a:pt x="114" y="154"/>
                    <a:pt x="106" y="147"/>
                  </a:cubicBezTo>
                  <a:cubicBezTo>
                    <a:pt x="100" y="140"/>
                    <a:pt x="96" y="140"/>
                    <a:pt x="93" y="134"/>
                  </a:cubicBezTo>
                  <a:cubicBezTo>
                    <a:pt x="88" y="127"/>
                    <a:pt x="97" y="123"/>
                    <a:pt x="93" y="117"/>
                  </a:cubicBezTo>
                  <a:cubicBezTo>
                    <a:pt x="90" y="109"/>
                    <a:pt x="94" y="108"/>
                    <a:pt x="79" y="92"/>
                  </a:cubicBezTo>
                  <a:cubicBezTo>
                    <a:pt x="67" y="81"/>
                    <a:pt x="73" y="81"/>
                    <a:pt x="64" y="77"/>
                  </a:cubicBezTo>
                  <a:cubicBezTo>
                    <a:pt x="56" y="72"/>
                    <a:pt x="68" y="67"/>
                    <a:pt x="59" y="63"/>
                  </a:cubicBezTo>
                  <a:cubicBezTo>
                    <a:pt x="50" y="60"/>
                    <a:pt x="55" y="55"/>
                    <a:pt x="48" y="52"/>
                  </a:cubicBezTo>
                  <a:cubicBezTo>
                    <a:pt x="42" y="47"/>
                    <a:pt x="36" y="36"/>
                    <a:pt x="33" y="25"/>
                  </a:cubicBezTo>
                  <a:cubicBezTo>
                    <a:pt x="30" y="16"/>
                    <a:pt x="30" y="16"/>
                    <a:pt x="27" y="15"/>
                  </a:cubicBezTo>
                  <a:cubicBezTo>
                    <a:pt x="23" y="13"/>
                    <a:pt x="26" y="15"/>
                    <a:pt x="20" y="11"/>
                  </a:cubicBezTo>
                  <a:cubicBezTo>
                    <a:pt x="15" y="8"/>
                    <a:pt x="20" y="25"/>
                    <a:pt x="23" y="32"/>
                  </a:cubicBezTo>
                  <a:cubicBezTo>
                    <a:pt x="26" y="38"/>
                    <a:pt x="32" y="41"/>
                    <a:pt x="33" y="49"/>
                  </a:cubicBezTo>
                  <a:cubicBezTo>
                    <a:pt x="36" y="57"/>
                    <a:pt x="41" y="58"/>
                    <a:pt x="44" y="64"/>
                  </a:cubicBezTo>
                  <a:cubicBezTo>
                    <a:pt x="47" y="72"/>
                    <a:pt x="45" y="70"/>
                    <a:pt x="48" y="78"/>
                  </a:cubicBezTo>
                  <a:cubicBezTo>
                    <a:pt x="53" y="86"/>
                    <a:pt x="50" y="86"/>
                    <a:pt x="52" y="89"/>
                  </a:cubicBezTo>
                  <a:cubicBezTo>
                    <a:pt x="55" y="92"/>
                    <a:pt x="55" y="86"/>
                    <a:pt x="58" y="92"/>
                  </a:cubicBezTo>
                  <a:cubicBezTo>
                    <a:pt x="61" y="98"/>
                    <a:pt x="64" y="98"/>
                    <a:pt x="59" y="102"/>
                  </a:cubicBezTo>
                  <a:cubicBezTo>
                    <a:pt x="55" y="105"/>
                    <a:pt x="58" y="98"/>
                    <a:pt x="45" y="89"/>
                  </a:cubicBezTo>
                  <a:cubicBezTo>
                    <a:pt x="32" y="81"/>
                    <a:pt x="44" y="74"/>
                    <a:pt x="36" y="69"/>
                  </a:cubicBezTo>
                  <a:cubicBezTo>
                    <a:pt x="30" y="63"/>
                    <a:pt x="24" y="61"/>
                    <a:pt x="18" y="55"/>
                  </a:cubicBezTo>
                  <a:cubicBezTo>
                    <a:pt x="13" y="49"/>
                    <a:pt x="23" y="57"/>
                    <a:pt x="23" y="49"/>
                  </a:cubicBezTo>
                  <a:cubicBezTo>
                    <a:pt x="24" y="41"/>
                    <a:pt x="15" y="38"/>
                    <a:pt x="12" y="32"/>
                  </a:cubicBezTo>
                  <a:cubicBezTo>
                    <a:pt x="7" y="27"/>
                    <a:pt x="9" y="21"/>
                    <a:pt x="0" y="4"/>
                  </a:cubicBezTo>
                  <a:cubicBezTo>
                    <a:pt x="4" y="2"/>
                    <a:pt x="15" y="2"/>
                    <a:pt x="18" y="0"/>
                  </a:cubicBezTo>
                  <a:cubicBezTo>
                    <a:pt x="18" y="4"/>
                    <a:pt x="18" y="4"/>
                    <a:pt x="18" y="4"/>
                  </a:cubicBezTo>
                  <a:cubicBezTo>
                    <a:pt x="23" y="5"/>
                    <a:pt x="45" y="15"/>
                    <a:pt x="48" y="16"/>
                  </a:cubicBezTo>
                  <a:cubicBezTo>
                    <a:pt x="71" y="16"/>
                    <a:pt x="71" y="16"/>
                    <a:pt x="71" y="16"/>
                  </a:cubicBezTo>
                  <a:cubicBezTo>
                    <a:pt x="71" y="11"/>
                    <a:pt x="71" y="11"/>
                    <a:pt x="71" y="11"/>
                  </a:cubicBezTo>
                  <a:cubicBezTo>
                    <a:pt x="84" y="11"/>
                    <a:pt x="84" y="11"/>
                    <a:pt x="84" y="11"/>
                  </a:cubicBezTo>
                  <a:cubicBezTo>
                    <a:pt x="84" y="11"/>
                    <a:pt x="93" y="21"/>
                    <a:pt x="96" y="24"/>
                  </a:cubicBezTo>
                  <a:cubicBezTo>
                    <a:pt x="100" y="27"/>
                    <a:pt x="99" y="35"/>
                    <a:pt x="106" y="39"/>
                  </a:cubicBezTo>
                  <a:cubicBezTo>
                    <a:pt x="115" y="43"/>
                    <a:pt x="109" y="29"/>
                    <a:pt x="120" y="30"/>
                  </a:cubicBezTo>
                  <a:cubicBezTo>
                    <a:pt x="129" y="32"/>
                    <a:pt x="131" y="44"/>
                    <a:pt x="137" y="52"/>
                  </a:cubicBezTo>
                  <a:cubicBezTo>
                    <a:pt x="143" y="60"/>
                    <a:pt x="138" y="69"/>
                    <a:pt x="152" y="70"/>
                  </a:cubicBezTo>
                  <a:cubicBezTo>
                    <a:pt x="154" y="70"/>
                    <a:pt x="157" y="74"/>
                    <a:pt x="157" y="72"/>
                  </a:cubicBezTo>
                  <a:cubicBezTo>
                    <a:pt x="157" y="72"/>
                    <a:pt x="157" y="72"/>
                    <a:pt x="158" y="72"/>
                  </a:cubicBezTo>
                  <a:cubicBezTo>
                    <a:pt x="158" y="78"/>
                    <a:pt x="155" y="78"/>
                    <a:pt x="154" y="89"/>
                  </a:cubicBezTo>
                  <a:cubicBezTo>
                    <a:pt x="152" y="102"/>
                    <a:pt x="154" y="102"/>
                    <a:pt x="154" y="105"/>
                  </a:cubicBezTo>
                  <a:cubicBezTo>
                    <a:pt x="152" y="106"/>
                    <a:pt x="152" y="105"/>
                    <a:pt x="154" y="108"/>
                  </a:cubicBezTo>
                  <a:cubicBezTo>
                    <a:pt x="154" y="112"/>
                    <a:pt x="154" y="117"/>
                    <a:pt x="155" y="117"/>
                  </a:cubicBezTo>
                  <a:cubicBezTo>
                    <a:pt x="157" y="117"/>
                    <a:pt x="155" y="123"/>
                    <a:pt x="160" y="128"/>
                  </a:cubicBezTo>
                  <a:cubicBezTo>
                    <a:pt x="167" y="136"/>
                    <a:pt x="164" y="144"/>
                    <a:pt x="172" y="145"/>
                  </a:cubicBezTo>
                  <a:cubicBezTo>
                    <a:pt x="179" y="147"/>
                    <a:pt x="178" y="151"/>
                    <a:pt x="181" y="151"/>
                  </a:cubicBezTo>
                  <a:cubicBezTo>
                    <a:pt x="184" y="150"/>
                    <a:pt x="184" y="148"/>
                    <a:pt x="189" y="148"/>
                  </a:cubicBezTo>
                  <a:cubicBezTo>
                    <a:pt x="196" y="147"/>
                    <a:pt x="192" y="147"/>
                    <a:pt x="196" y="145"/>
                  </a:cubicBezTo>
                  <a:cubicBezTo>
                    <a:pt x="199" y="145"/>
                    <a:pt x="201" y="145"/>
                    <a:pt x="201" y="147"/>
                  </a:cubicBezTo>
                  <a:cubicBezTo>
                    <a:pt x="201" y="150"/>
                    <a:pt x="204" y="148"/>
                    <a:pt x="204" y="147"/>
                  </a:cubicBezTo>
                  <a:cubicBezTo>
                    <a:pt x="205" y="144"/>
                    <a:pt x="202" y="145"/>
                    <a:pt x="204" y="144"/>
                  </a:cubicBezTo>
                  <a:cubicBezTo>
                    <a:pt x="205" y="142"/>
                    <a:pt x="208" y="142"/>
                    <a:pt x="210" y="137"/>
                  </a:cubicBezTo>
                  <a:cubicBezTo>
                    <a:pt x="210" y="131"/>
                    <a:pt x="212" y="136"/>
                    <a:pt x="212" y="130"/>
                  </a:cubicBezTo>
                  <a:cubicBezTo>
                    <a:pt x="210" y="125"/>
                    <a:pt x="212" y="127"/>
                    <a:pt x="212" y="123"/>
                  </a:cubicBezTo>
                  <a:cubicBezTo>
                    <a:pt x="212" y="120"/>
                    <a:pt x="218" y="119"/>
                    <a:pt x="222" y="119"/>
                  </a:cubicBezTo>
                  <a:cubicBezTo>
                    <a:pt x="227" y="119"/>
                    <a:pt x="224" y="117"/>
                    <a:pt x="228" y="117"/>
                  </a:cubicBezTo>
                  <a:cubicBezTo>
                    <a:pt x="233" y="116"/>
                    <a:pt x="236" y="119"/>
                    <a:pt x="237" y="117"/>
                  </a:cubicBezTo>
                  <a:cubicBezTo>
                    <a:pt x="239" y="117"/>
                    <a:pt x="237" y="117"/>
                    <a:pt x="236" y="117"/>
                  </a:cubicBezTo>
                  <a:cubicBezTo>
                    <a:pt x="236" y="117"/>
                    <a:pt x="237" y="116"/>
                    <a:pt x="239" y="117"/>
                  </a:cubicBezTo>
                  <a:cubicBezTo>
                    <a:pt x="240" y="119"/>
                    <a:pt x="240" y="117"/>
                    <a:pt x="240" y="119"/>
                  </a:cubicBezTo>
                  <a:cubicBezTo>
                    <a:pt x="240" y="122"/>
                    <a:pt x="242" y="120"/>
                    <a:pt x="239" y="125"/>
                  </a:cubicBezTo>
                  <a:cubicBezTo>
                    <a:pt x="234" y="131"/>
                    <a:pt x="236" y="134"/>
                    <a:pt x="234" y="134"/>
                  </a:cubicBezTo>
                  <a:cubicBezTo>
                    <a:pt x="231" y="136"/>
                    <a:pt x="233" y="137"/>
                    <a:pt x="234" y="137"/>
                  </a:cubicBezTo>
                  <a:cubicBezTo>
                    <a:pt x="236" y="136"/>
                    <a:pt x="236" y="137"/>
                    <a:pt x="234" y="139"/>
                  </a:cubicBezTo>
                  <a:cubicBezTo>
                    <a:pt x="231" y="140"/>
                    <a:pt x="236" y="139"/>
                    <a:pt x="234" y="140"/>
                  </a:cubicBezTo>
                  <a:cubicBezTo>
                    <a:pt x="234" y="142"/>
                    <a:pt x="233" y="153"/>
                    <a:pt x="231" y="150"/>
                  </a:cubicBezTo>
                  <a:cubicBezTo>
                    <a:pt x="231" y="148"/>
                    <a:pt x="230" y="148"/>
                    <a:pt x="230" y="147"/>
                  </a:cubicBezTo>
                  <a:cubicBezTo>
                    <a:pt x="231" y="144"/>
                    <a:pt x="231" y="144"/>
                    <a:pt x="230" y="145"/>
                  </a:cubicBezTo>
                  <a:cubicBezTo>
                    <a:pt x="230" y="147"/>
                    <a:pt x="228" y="147"/>
                    <a:pt x="228" y="148"/>
                  </a:cubicBezTo>
                  <a:cubicBezTo>
                    <a:pt x="225" y="147"/>
                    <a:pt x="225" y="153"/>
                    <a:pt x="224" y="153"/>
                  </a:cubicBezTo>
                  <a:cubicBezTo>
                    <a:pt x="224" y="154"/>
                    <a:pt x="222" y="151"/>
                    <a:pt x="222" y="154"/>
                  </a:cubicBezTo>
                </a:path>
              </a:pathLst>
            </a:custGeom>
            <a:grpFill/>
            <a:ln w="3175" cmpd="sng">
              <a:solidFill>
                <a:schemeClr val="bg2"/>
              </a:solidFill>
              <a:round/>
              <a:headEnd/>
              <a:tailEnd/>
            </a:ln>
          </p:spPr>
          <p:txBody>
            <a:bodyPr/>
            <a:lstStyle/>
            <a:p>
              <a:endParaRPr lang="en-GB"/>
            </a:p>
          </p:txBody>
        </p:sp>
        <p:sp>
          <p:nvSpPr>
            <p:cNvPr id="308" name="Freeform 15">
              <a:extLst>
                <a:ext uri="{FF2B5EF4-FFF2-40B4-BE49-F238E27FC236}">
                  <a16:creationId xmlns:a16="http://schemas.microsoft.com/office/drawing/2014/main" id="{31CE740A-5F93-CD91-9313-76D35C80CACF}"/>
                </a:ext>
              </a:extLst>
            </p:cNvPr>
            <p:cNvSpPr>
              <a:spLocks/>
            </p:cNvSpPr>
            <p:nvPr/>
          </p:nvSpPr>
          <p:spPr bwMode="auto">
            <a:xfrm>
              <a:off x="2750238" y="4557784"/>
              <a:ext cx="27132" cy="82566"/>
            </a:xfrm>
            <a:custGeom>
              <a:avLst/>
              <a:gdLst/>
              <a:ahLst/>
              <a:cxnLst>
                <a:cxn ang="0">
                  <a:pos x="6" y="1"/>
                </a:cxn>
                <a:cxn ang="0">
                  <a:pos x="2" y="6"/>
                </a:cxn>
                <a:cxn ang="0">
                  <a:pos x="0" y="7"/>
                </a:cxn>
                <a:cxn ang="0">
                  <a:pos x="0" y="26"/>
                </a:cxn>
                <a:cxn ang="0">
                  <a:pos x="2" y="26"/>
                </a:cxn>
                <a:cxn ang="0">
                  <a:pos x="6" y="20"/>
                </a:cxn>
                <a:cxn ang="0">
                  <a:pos x="8" y="4"/>
                </a:cxn>
                <a:cxn ang="0">
                  <a:pos x="8" y="1"/>
                </a:cxn>
                <a:cxn ang="0">
                  <a:pos x="6" y="1"/>
                </a:cxn>
              </a:cxnLst>
              <a:rect l="0" t="0" r="r" b="b"/>
              <a:pathLst>
                <a:path w="9" h="26">
                  <a:moveTo>
                    <a:pt x="6" y="1"/>
                  </a:moveTo>
                  <a:cubicBezTo>
                    <a:pt x="3" y="0"/>
                    <a:pt x="3" y="6"/>
                    <a:pt x="2" y="6"/>
                  </a:cubicBezTo>
                  <a:cubicBezTo>
                    <a:pt x="2" y="7"/>
                    <a:pt x="0" y="4"/>
                    <a:pt x="0" y="7"/>
                  </a:cubicBezTo>
                  <a:cubicBezTo>
                    <a:pt x="0" y="26"/>
                    <a:pt x="0" y="26"/>
                    <a:pt x="0" y="26"/>
                  </a:cubicBezTo>
                  <a:cubicBezTo>
                    <a:pt x="2" y="26"/>
                    <a:pt x="2" y="26"/>
                    <a:pt x="2" y="26"/>
                  </a:cubicBezTo>
                  <a:cubicBezTo>
                    <a:pt x="2" y="25"/>
                    <a:pt x="5" y="23"/>
                    <a:pt x="6" y="20"/>
                  </a:cubicBezTo>
                  <a:cubicBezTo>
                    <a:pt x="8" y="18"/>
                    <a:pt x="6" y="9"/>
                    <a:pt x="8" y="4"/>
                  </a:cubicBezTo>
                  <a:cubicBezTo>
                    <a:pt x="9" y="3"/>
                    <a:pt x="8" y="1"/>
                    <a:pt x="8" y="1"/>
                  </a:cubicBezTo>
                  <a:cubicBezTo>
                    <a:pt x="6" y="3"/>
                    <a:pt x="6" y="3"/>
                    <a:pt x="6" y="1"/>
                  </a:cubicBezTo>
                </a:path>
              </a:pathLst>
            </a:custGeom>
            <a:grpFill/>
            <a:ln w="3175" cmpd="sng">
              <a:solidFill>
                <a:schemeClr val="bg2"/>
              </a:solidFill>
              <a:round/>
              <a:headEnd/>
              <a:tailEnd/>
            </a:ln>
          </p:spPr>
          <p:txBody>
            <a:bodyPr/>
            <a:lstStyle/>
            <a:p>
              <a:endParaRPr lang="en-GB"/>
            </a:p>
          </p:txBody>
        </p:sp>
        <p:sp>
          <p:nvSpPr>
            <p:cNvPr id="309" name="Freeform 16">
              <a:extLst>
                <a:ext uri="{FF2B5EF4-FFF2-40B4-BE49-F238E27FC236}">
                  <a16:creationId xmlns:a16="http://schemas.microsoft.com/office/drawing/2014/main" id="{4E0DDCA6-3568-2FE5-CF4D-200EAFC02A9E}"/>
                </a:ext>
              </a:extLst>
            </p:cNvPr>
            <p:cNvSpPr>
              <a:spLocks/>
            </p:cNvSpPr>
            <p:nvPr/>
          </p:nvSpPr>
          <p:spPr bwMode="auto">
            <a:xfrm>
              <a:off x="3224264" y="5422298"/>
              <a:ext cx="316018" cy="424163"/>
            </a:xfrm>
            <a:custGeom>
              <a:avLst/>
              <a:gdLst/>
              <a:ahLst/>
              <a:cxnLst>
                <a:cxn ang="0">
                  <a:pos x="3" y="16"/>
                </a:cxn>
                <a:cxn ang="0">
                  <a:pos x="20" y="10"/>
                </a:cxn>
                <a:cxn ang="0">
                  <a:pos x="36" y="6"/>
                </a:cxn>
                <a:cxn ang="0">
                  <a:pos x="41" y="27"/>
                </a:cxn>
                <a:cxn ang="0">
                  <a:pos x="56" y="34"/>
                </a:cxn>
                <a:cxn ang="0">
                  <a:pos x="62" y="39"/>
                </a:cxn>
                <a:cxn ang="0">
                  <a:pos x="73" y="42"/>
                </a:cxn>
                <a:cxn ang="0">
                  <a:pos x="79" y="69"/>
                </a:cxn>
                <a:cxn ang="0">
                  <a:pos x="91" y="70"/>
                </a:cxn>
                <a:cxn ang="0">
                  <a:pos x="94" y="79"/>
                </a:cxn>
                <a:cxn ang="0">
                  <a:pos x="96" y="95"/>
                </a:cxn>
                <a:cxn ang="0">
                  <a:pos x="94" y="103"/>
                </a:cxn>
                <a:cxn ang="0">
                  <a:pos x="93" y="107"/>
                </a:cxn>
                <a:cxn ang="0">
                  <a:pos x="90" y="103"/>
                </a:cxn>
                <a:cxn ang="0">
                  <a:pos x="76" y="100"/>
                </a:cxn>
                <a:cxn ang="0">
                  <a:pos x="64" y="104"/>
                </a:cxn>
                <a:cxn ang="0">
                  <a:pos x="61" y="115"/>
                </a:cxn>
                <a:cxn ang="0">
                  <a:pos x="58" y="129"/>
                </a:cxn>
                <a:cxn ang="0">
                  <a:pos x="55" y="126"/>
                </a:cxn>
                <a:cxn ang="0">
                  <a:pos x="49" y="126"/>
                </a:cxn>
                <a:cxn ang="0">
                  <a:pos x="44" y="134"/>
                </a:cxn>
                <a:cxn ang="0">
                  <a:pos x="35" y="128"/>
                </a:cxn>
                <a:cxn ang="0">
                  <a:pos x="29" y="123"/>
                </a:cxn>
                <a:cxn ang="0">
                  <a:pos x="26" y="128"/>
                </a:cxn>
                <a:cxn ang="0">
                  <a:pos x="21" y="134"/>
                </a:cxn>
                <a:cxn ang="0">
                  <a:pos x="15" y="131"/>
                </a:cxn>
                <a:cxn ang="0">
                  <a:pos x="12" y="115"/>
                </a:cxn>
                <a:cxn ang="0">
                  <a:pos x="10" y="111"/>
                </a:cxn>
                <a:cxn ang="0">
                  <a:pos x="10" y="106"/>
                </a:cxn>
                <a:cxn ang="0">
                  <a:pos x="10" y="101"/>
                </a:cxn>
                <a:cxn ang="0">
                  <a:pos x="9" y="97"/>
                </a:cxn>
                <a:cxn ang="0">
                  <a:pos x="6" y="87"/>
                </a:cxn>
                <a:cxn ang="0">
                  <a:pos x="3" y="79"/>
                </a:cxn>
                <a:cxn ang="0">
                  <a:pos x="4" y="67"/>
                </a:cxn>
                <a:cxn ang="0">
                  <a:pos x="4" y="56"/>
                </a:cxn>
                <a:cxn ang="0">
                  <a:pos x="7" y="45"/>
                </a:cxn>
                <a:cxn ang="0">
                  <a:pos x="9" y="31"/>
                </a:cxn>
                <a:cxn ang="0">
                  <a:pos x="3" y="16"/>
                </a:cxn>
              </a:cxnLst>
              <a:rect l="0" t="0" r="r" b="b"/>
              <a:pathLst>
                <a:path w="102" h="135">
                  <a:moveTo>
                    <a:pt x="3" y="16"/>
                  </a:moveTo>
                  <a:cubicBezTo>
                    <a:pt x="12" y="19"/>
                    <a:pt x="10" y="17"/>
                    <a:pt x="20" y="10"/>
                  </a:cubicBezTo>
                  <a:cubicBezTo>
                    <a:pt x="27" y="3"/>
                    <a:pt x="39" y="0"/>
                    <a:pt x="36" y="6"/>
                  </a:cubicBezTo>
                  <a:cubicBezTo>
                    <a:pt x="35" y="14"/>
                    <a:pt x="35" y="20"/>
                    <a:pt x="41" y="27"/>
                  </a:cubicBezTo>
                  <a:cubicBezTo>
                    <a:pt x="47" y="33"/>
                    <a:pt x="50" y="30"/>
                    <a:pt x="56" y="34"/>
                  </a:cubicBezTo>
                  <a:cubicBezTo>
                    <a:pt x="61" y="39"/>
                    <a:pt x="59" y="36"/>
                    <a:pt x="62" y="39"/>
                  </a:cubicBezTo>
                  <a:cubicBezTo>
                    <a:pt x="67" y="44"/>
                    <a:pt x="68" y="38"/>
                    <a:pt x="73" y="42"/>
                  </a:cubicBezTo>
                  <a:cubicBezTo>
                    <a:pt x="77" y="47"/>
                    <a:pt x="74" y="67"/>
                    <a:pt x="79" y="69"/>
                  </a:cubicBezTo>
                  <a:cubicBezTo>
                    <a:pt x="83" y="69"/>
                    <a:pt x="93" y="67"/>
                    <a:pt x="91" y="70"/>
                  </a:cubicBezTo>
                  <a:cubicBezTo>
                    <a:pt x="90" y="73"/>
                    <a:pt x="90" y="78"/>
                    <a:pt x="94" y="79"/>
                  </a:cubicBezTo>
                  <a:cubicBezTo>
                    <a:pt x="102" y="83"/>
                    <a:pt x="96" y="93"/>
                    <a:pt x="96" y="95"/>
                  </a:cubicBezTo>
                  <a:cubicBezTo>
                    <a:pt x="97" y="98"/>
                    <a:pt x="94" y="101"/>
                    <a:pt x="94" y="103"/>
                  </a:cubicBezTo>
                  <a:cubicBezTo>
                    <a:pt x="96" y="106"/>
                    <a:pt x="96" y="106"/>
                    <a:pt x="93" y="107"/>
                  </a:cubicBezTo>
                  <a:cubicBezTo>
                    <a:pt x="93" y="104"/>
                    <a:pt x="94" y="104"/>
                    <a:pt x="90" y="103"/>
                  </a:cubicBezTo>
                  <a:cubicBezTo>
                    <a:pt x="87" y="100"/>
                    <a:pt x="85" y="97"/>
                    <a:pt x="76" y="100"/>
                  </a:cubicBezTo>
                  <a:cubicBezTo>
                    <a:pt x="67" y="101"/>
                    <a:pt x="65" y="100"/>
                    <a:pt x="64" y="104"/>
                  </a:cubicBezTo>
                  <a:cubicBezTo>
                    <a:pt x="62" y="109"/>
                    <a:pt x="61" y="109"/>
                    <a:pt x="61" y="115"/>
                  </a:cubicBezTo>
                  <a:cubicBezTo>
                    <a:pt x="61" y="120"/>
                    <a:pt x="58" y="126"/>
                    <a:pt x="58" y="129"/>
                  </a:cubicBezTo>
                  <a:cubicBezTo>
                    <a:pt x="56" y="128"/>
                    <a:pt x="56" y="126"/>
                    <a:pt x="55" y="126"/>
                  </a:cubicBezTo>
                  <a:cubicBezTo>
                    <a:pt x="53" y="126"/>
                    <a:pt x="52" y="126"/>
                    <a:pt x="49" y="126"/>
                  </a:cubicBezTo>
                  <a:cubicBezTo>
                    <a:pt x="47" y="126"/>
                    <a:pt x="45" y="128"/>
                    <a:pt x="44" y="134"/>
                  </a:cubicBezTo>
                  <a:cubicBezTo>
                    <a:pt x="42" y="126"/>
                    <a:pt x="39" y="126"/>
                    <a:pt x="35" y="128"/>
                  </a:cubicBezTo>
                  <a:cubicBezTo>
                    <a:pt x="30" y="128"/>
                    <a:pt x="30" y="123"/>
                    <a:pt x="29" y="123"/>
                  </a:cubicBezTo>
                  <a:cubicBezTo>
                    <a:pt x="27" y="124"/>
                    <a:pt x="29" y="126"/>
                    <a:pt x="26" y="128"/>
                  </a:cubicBezTo>
                  <a:cubicBezTo>
                    <a:pt x="24" y="129"/>
                    <a:pt x="24" y="132"/>
                    <a:pt x="21" y="134"/>
                  </a:cubicBezTo>
                  <a:cubicBezTo>
                    <a:pt x="18" y="135"/>
                    <a:pt x="17" y="135"/>
                    <a:pt x="15" y="131"/>
                  </a:cubicBezTo>
                  <a:cubicBezTo>
                    <a:pt x="15" y="124"/>
                    <a:pt x="14" y="115"/>
                    <a:pt x="12" y="115"/>
                  </a:cubicBezTo>
                  <a:cubicBezTo>
                    <a:pt x="9" y="115"/>
                    <a:pt x="12" y="112"/>
                    <a:pt x="10" y="111"/>
                  </a:cubicBezTo>
                  <a:cubicBezTo>
                    <a:pt x="9" y="111"/>
                    <a:pt x="9" y="109"/>
                    <a:pt x="10" y="106"/>
                  </a:cubicBezTo>
                  <a:cubicBezTo>
                    <a:pt x="12" y="104"/>
                    <a:pt x="7" y="104"/>
                    <a:pt x="10" y="101"/>
                  </a:cubicBezTo>
                  <a:cubicBezTo>
                    <a:pt x="12" y="100"/>
                    <a:pt x="10" y="100"/>
                    <a:pt x="9" y="97"/>
                  </a:cubicBezTo>
                  <a:cubicBezTo>
                    <a:pt x="7" y="97"/>
                    <a:pt x="6" y="89"/>
                    <a:pt x="6" y="87"/>
                  </a:cubicBezTo>
                  <a:cubicBezTo>
                    <a:pt x="6" y="86"/>
                    <a:pt x="4" y="86"/>
                    <a:pt x="3" y="79"/>
                  </a:cubicBezTo>
                  <a:cubicBezTo>
                    <a:pt x="3" y="76"/>
                    <a:pt x="10" y="70"/>
                    <a:pt x="4" y="67"/>
                  </a:cubicBezTo>
                  <a:cubicBezTo>
                    <a:pt x="0" y="64"/>
                    <a:pt x="7" y="61"/>
                    <a:pt x="4" y="56"/>
                  </a:cubicBezTo>
                  <a:cubicBezTo>
                    <a:pt x="1" y="52"/>
                    <a:pt x="9" y="50"/>
                    <a:pt x="7" y="45"/>
                  </a:cubicBezTo>
                  <a:cubicBezTo>
                    <a:pt x="6" y="39"/>
                    <a:pt x="9" y="31"/>
                    <a:pt x="9" y="31"/>
                  </a:cubicBezTo>
                  <a:cubicBezTo>
                    <a:pt x="3" y="16"/>
                    <a:pt x="3" y="16"/>
                    <a:pt x="3" y="16"/>
                  </a:cubicBezTo>
                  <a:close/>
                </a:path>
              </a:pathLst>
            </a:custGeom>
            <a:grpFill/>
            <a:ln w="3175" cmpd="sng">
              <a:solidFill>
                <a:schemeClr val="bg2"/>
              </a:solidFill>
              <a:round/>
              <a:headEnd/>
              <a:tailEnd/>
            </a:ln>
          </p:spPr>
          <p:txBody>
            <a:bodyPr/>
            <a:lstStyle/>
            <a:p>
              <a:endParaRPr lang="en-GB"/>
            </a:p>
          </p:txBody>
        </p:sp>
        <p:sp>
          <p:nvSpPr>
            <p:cNvPr id="310" name="Freeform 17">
              <a:extLst>
                <a:ext uri="{FF2B5EF4-FFF2-40B4-BE49-F238E27FC236}">
                  <a16:creationId xmlns:a16="http://schemas.microsoft.com/office/drawing/2014/main" id="{A27A8678-91A5-768C-33F0-B7C3BCE4B18D}"/>
                </a:ext>
              </a:extLst>
            </p:cNvPr>
            <p:cNvSpPr>
              <a:spLocks/>
            </p:cNvSpPr>
            <p:nvPr/>
          </p:nvSpPr>
          <p:spPr bwMode="auto">
            <a:xfrm>
              <a:off x="3403022" y="5723421"/>
              <a:ext cx="207486" cy="280077"/>
            </a:xfrm>
            <a:custGeom>
              <a:avLst/>
              <a:gdLst/>
              <a:ahLst/>
              <a:cxnLst>
                <a:cxn ang="0">
                  <a:pos x="62" y="66"/>
                </a:cxn>
                <a:cxn ang="0">
                  <a:pos x="62" y="75"/>
                </a:cxn>
                <a:cxn ang="0">
                  <a:pos x="56" y="84"/>
                </a:cxn>
                <a:cxn ang="0">
                  <a:pos x="50" y="86"/>
                </a:cxn>
                <a:cxn ang="0">
                  <a:pos x="36" y="84"/>
                </a:cxn>
                <a:cxn ang="0">
                  <a:pos x="32" y="83"/>
                </a:cxn>
                <a:cxn ang="0">
                  <a:pos x="35" y="78"/>
                </a:cxn>
                <a:cxn ang="0">
                  <a:pos x="36" y="72"/>
                </a:cxn>
                <a:cxn ang="0">
                  <a:pos x="39" y="66"/>
                </a:cxn>
                <a:cxn ang="0">
                  <a:pos x="35" y="59"/>
                </a:cxn>
                <a:cxn ang="0">
                  <a:pos x="23" y="53"/>
                </a:cxn>
                <a:cxn ang="0">
                  <a:pos x="12" y="47"/>
                </a:cxn>
                <a:cxn ang="0">
                  <a:pos x="3" y="38"/>
                </a:cxn>
                <a:cxn ang="0">
                  <a:pos x="0" y="33"/>
                </a:cxn>
                <a:cxn ang="0">
                  <a:pos x="3" y="19"/>
                </a:cxn>
                <a:cxn ang="0">
                  <a:pos x="6" y="8"/>
                </a:cxn>
                <a:cxn ang="0">
                  <a:pos x="18" y="3"/>
                </a:cxn>
                <a:cxn ang="0">
                  <a:pos x="32" y="7"/>
                </a:cxn>
                <a:cxn ang="0">
                  <a:pos x="35" y="11"/>
                </a:cxn>
                <a:cxn ang="0">
                  <a:pos x="38" y="22"/>
                </a:cxn>
                <a:cxn ang="0">
                  <a:pos x="36" y="30"/>
                </a:cxn>
                <a:cxn ang="0">
                  <a:pos x="47" y="31"/>
                </a:cxn>
                <a:cxn ang="0">
                  <a:pos x="55" y="35"/>
                </a:cxn>
                <a:cxn ang="0">
                  <a:pos x="58" y="50"/>
                </a:cxn>
                <a:cxn ang="0">
                  <a:pos x="64" y="49"/>
                </a:cxn>
                <a:cxn ang="0">
                  <a:pos x="62" y="66"/>
                </a:cxn>
              </a:cxnLst>
              <a:rect l="0" t="0" r="r" b="b"/>
              <a:pathLst>
                <a:path w="67" h="89">
                  <a:moveTo>
                    <a:pt x="62" y="66"/>
                  </a:moveTo>
                  <a:cubicBezTo>
                    <a:pt x="64" y="72"/>
                    <a:pt x="62" y="70"/>
                    <a:pt x="62" y="75"/>
                  </a:cubicBezTo>
                  <a:cubicBezTo>
                    <a:pt x="61" y="80"/>
                    <a:pt x="56" y="80"/>
                    <a:pt x="56" y="84"/>
                  </a:cubicBezTo>
                  <a:cubicBezTo>
                    <a:pt x="55" y="89"/>
                    <a:pt x="53" y="81"/>
                    <a:pt x="50" y="86"/>
                  </a:cubicBezTo>
                  <a:cubicBezTo>
                    <a:pt x="45" y="89"/>
                    <a:pt x="42" y="84"/>
                    <a:pt x="36" y="84"/>
                  </a:cubicBezTo>
                  <a:cubicBezTo>
                    <a:pt x="32" y="84"/>
                    <a:pt x="32" y="86"/>
                    <a:pt x="32" y="83"/>
                  </a:cubicBezTo>
                  <a:cubicBezTo>
                    <a:pt x="30" y="81"/>
                    <a:pt x="33" y="81"/>
                    <a:pt x="35" y="78"/>
                  </a:cubicBezTo>
                  <a:cubicBezTo>
                    <a:pt x="36" y="75"/>
                    <a:pt x="33" y="73"/>
                    <a:pt x="36" y="72"/>
                  </a:cubicBezTo>
                  <a:cubicBezTo>
                    <a:pt x="39" y="70"/>
                    <a:pt x="36" y="70"/>
                    <a:pt x="39" y="66"/>
                  </a:cubicBezTo>
                  <a:cubicBezTo>
                    <a:pt x="41" y="64"/>
                    <a:pt x="36" y="59"/>
                    <a:pt x="35" y="59"/>
                  </a:cubicBezTo>
                  <a:cubicBezTo>
                    <a:pt x="32" y="59"/>
                    <a:pt x="29" y="58"/>
                    <a:pt x="23" y="53"/>
                  </a:cubicBezTo>
                  <a:cubicBezTo>
                    <a:pt x="18" y="49"/>
                    <a:pt x="13" y="50"/>
                    <a:pt x="12" y="47"/>
                  </a:cubicBezTo>
                  <a:cubicBezTo>
                    <a:pt x="10" y="44"/>
                    <a:pt x="6" y="44"/>
                    <a:pt x="3" y="38"/>
                  </a:cubicBezTo>
                  <a:cubicBezTo>
                    <a:pt x="1" y="33"/>
                    <a:pt x="1" y="35"/>
                    <a:pt x="0" y="33"/>
                  </a:cubicBezTo>
                  <a:cubicBezTo>
                    <a:pt x="0" y="30"/>
                    <a:pt x="3" y="24"/>
                    <a:pt x="3" y="19"/>
                  </a:cubicBezTo>
                  <a:cubicBezTo>
                    <a:pt x="3" y="13"/>
                    <a:pt x="4" y="13"/>
                    <a:pt x="6" y="8"/>
                  </a:cubicBezTo>
                  <a:cubicBezTo>
                    <a:pt x="7" y="3"/>
                    <a:pt x="9" y="5"/>
                    <a:pt x="18" y="3"/>
                  </a:cubicBezTo>
                  <a:cubicBezTo>
                    <a:pt x="27" y="0"/>
                    <a:pt x="29" y="3"/>
                    <a:pt x="32" y="7"/>
                  </a:cubicBezTo>
                  <a:cubicBezTo>
                    <a:pt x="36" y="8"/>
                    <a:pt x="35" y="8"/>
                    <a:pt x="35" y="11"/>
                  </a:cubicBezTo>
                  <a:cubicBezTo>
                    <a:pt x="35" y="14"/>
                    <a:pt x="39" y="19"/>
                    <a:pt x="38" y="22"/>
                  </a:cubicBezTo>
                  <a:cubicBezTo>
                    <a:pt x="36" y="27"/>
                    <a:pt x="38" y="27"/>
                    <a:pt x="36" y="30"/>
                  </a:cubicBezTo>
                  <a:cubicBezTo>
                    <a:pt x="36" y="31"/>
                    <a:pt x="47" y="33"/>
                    <a:pt x="47" y="31"/>
                  </a:cubicBezTo>
                  <a:cubicBezTo>
                    <a:pt x="48" y="30"/>
                    <a:pt x="53" y="31"/>
                    <a:pt x="55" y="35"/>
                  </a:cubicBezTo>
                  <a:cubicBezTo>
                    <a:pt x="58" y="47"/>
                    <a:pt x="55" y="50"/>
                    <a:pt x="58" y="50"/>
                  </a:cubicBezTo>
                  <a:cubicBezTo>
                    <a:pt x="61" y="50"/>
                    <a:pt x="62" y="47"/>
                    <a:pt x="64" y="49"/>
                  </a:cubicBezTo>
                  <a:cubicBezTo>
                    <a:pt x="67" y="52"/>
                    <a:pt x="65" y="64"/>
                    <a:pt x="62" y="66"/>
                  </a:cubicBezTo>
                </a:path>
              </a:pathLst>
            </a:custGeom>
            <a:grpFill/>
            <a:ln w="3175" cmpd="sng">
              <a:solidFill>
                <a:schemeClr val="bg2"/>
              </a:solidFill>
              <a:round/>
              <a:headEnd/>
              <a:tailEnd/>
            </a:ln>
          </p:spPr>
          <p:txBody>
            <a:bodyPr/>
            <a:lstStyle/>
            <a:p>
              <a:endParaRPr lang="en-GB"/>
            </a:p>
          </p:txBody>
        </p:sp>
        <p:sp>
          <p:nvSpPr>
            <p:cNvPr id="311" name="Freeform 18">
              <a:extLst>
                <a:ext uri="{FF2B5EF4-FFF2-40B4-BE49-F238E27FC236}">
                  <a16:creationId xmlns:a16="http://schemas.microsoft.com/office/drawing/2014/main" id="{A2E8CF8D-5431-1C2B-CCF8-4587143D3B3F}"/>
                </a:ext>
              </a:extLst>
            </p:cNvPr>
            <p:cNvSpPr>
              <a:spLocks/>
            </p:cNvSpPr>
            <p:nvPr/>
          </p:nvSpPr>
          <p:spPr bwMode="auto">
            <a:xfrm>
              <a:off x="3498784" y="6071493"/>
              <a:ext cx="143645" cy="173226"/>
            </a:xfrm>
            <a:custGeom>
              <a:avLst/>
              <a:gdLst/>
              <a:ahLst/>
              <a:cxnLst>
                <a:cxn ang="0">
                  <a:pos x="42" y="42"/>
                </a:cxn>
                <a:cxn ang="0">
                  <a:pos x="32" y="52"/>
                </a:cxn>
                <a:cxn ang="0">
                  <a:pos x="22" y="52"/>
                </a:cxn>
                <a:cxn ang="0">
                  <a:pos x="9" y="48"/>
                </a:cxn>
                <a:cxn ang="0">
                  <a:pos x="2" y="45"/>
                </a:cxn>
                <a:cxn ang="0">
                  <a:pos x="3" y="34"/>
                </a:cxn>
                <a:cxn ang="0">
                  <a:pos x="3" y="20"/>
                </a:cxn>
                <a:cxn ang="0">
                  <a:pos x="5" y="14"/>
                </a:cxn>
                <a:cxn ang="0">
                  <a:pos x="8" y="3"/>
                </a:cxn>
                <a:cxn ang="0">
                  <a:pos x="17" y="5"/>
                </a:cxn>
                <a:cxn ang="0">
                  <a:pos x="23" y="12"/>
                </a:cxn>
                <a:cxn ang="0">
                  <a:pos x="29" y="15"/>
                </a:cxn>
                <a:cxn ang="0">
                  <a:pos x="35" y="22"/>
                </a:cxn>
                <a:cxn ang="0">
                  <a:pos x="42" y="28"/>
                </a:cxn>
                <a:cxn ang="0">
                  <a:pos x="42" y="42"/>
                </a:cxn>
              </a:cxnLst>
              <a:rect l="0" t="0" r="r" b="b"/>
              <a:pathLst>
                <a:path w="46" h="55">
                  <a:moveTo>
                    <a:pt x="42" y="42"/>
                  </a:moveTo>
                  <a:cubicBezTo>
                    <a:pt x="39" y="48"/>
                    <a:pt x="35" y="49"/>
                    <a:pt x="32" y="52"/>
                  </a:cubicBezTo>
                  <a:cubicBezTo>
                    <a:pt x="28" y="55"/>
                    <a:pt x="26" y="51"/>
                    <a:pt x="22" y="52"/>
                  </a:cubicBezTo>
                  <a:cubicBezTo>
                    <a:pt x="19" y="54"/>
                    <a:pt x="13" y="48"/>
                    <a:pt x="9" y="48"/>
                  </a:cubicBezTo>
                  <a:cubicBezTo>
                    <a:pt x="5" y="48"/>
                    <a:pt x="2" y="45"/>
                    <a:pt x="2" y="45"/>
                  </a:cubicBezTo>
                  <a:cubicBezTo>
                    <a:pt x="0" y="42"/>
                    <a:pt x="0" y="35"/>
                    <a:pt x="3" y="34"/>
                  </a:cubicBezTo>
                  <a:cubicBezTo>
                    <a:pt x="6" y="32"/>
                    <a:pt x="2" y="23"/>
                    <a:pt x="3" y="20"/>
                  </a:cubicBezTo>
                  <a:cubicBezTo>
                    <a:pt x="6" y="18"/>
                    <a:pt x="2" y="18"/>
                    <a:pt x="5" y="14"/>
                  </a:cubicBezTo>
                  <a:cubicBezTo>
                    <a:pt x="8" y="9"/>
                    <a:pt x="5" y="8"/>
                    <a:pt x="8" y="3"/>
                  </a:cubicBezTo>
                  <a:cubicBezTo>
                    <a:pt x="11" y="8"/>
                    <a:pt x="11" y="0"/>
                    <a:pt x="17" y="5"/>
                  </a:cubicBezTo>
                  <a:cubicBezTo>
                    <a:pt x="22" y="9"/>
                    <a:pt x="19" y="14"/>
                    <a:pt x="23" y="12"/>
                  </a:cubicBezTo>
                  <a:cubicBezTo>
                    <a:pt x="26" y="9"/>
                    <a:pt x="25" y="14"/>
                    <a:pt x="29" y="15"/>
                  </a:cubicBezTo>
                  <a:cubicBezTo>
                    <a:pt x="34" y="18"/>
                    <a:pt x="32" y="18"/>
                    <a:pt x="35" y="22"/>
                  </a:cubicBezTo>
                  <a:cubicBezTo>
                    <a:pt x="40" y="23"/>
                    <a:pt x="39" y="23"/>
                    <a:pt x="42" y="28"/>
                  </a:cubicBezTo>
                  <a:cubicBezTo>
                    <a:pt x="46" y="34"/>
                    <a:pt x="39" y="34"/>
                    <a:pt x="42" y="42"/>
                  </a:cubicBezTo>
                </a:path>
              </a:pathLst>
            </a:custGeom>
            <a:grpFill/>
            <a:ln w="3175" cmpd="sng">
              <a:solidFill>
                <a:schemeClr val="bg2"/>
              </a:solidFill>
              <a:round/>
              <a:headEnd/>
              <a:tailEnd/>
            </a:ln>
          </p:spPr>
          <p:txBody>
            <a:bodyPr/>
            <a:lstStyle/>
            <a:p>
              <a:endParaRPr lang="en-GB"/>
            </a:p>
          </p:txBody>
        </p:sp>
        <p:sp>
          <p:nvSpPr>
            <p:cNvPr id="312" name="Freeform 19">
              <a:extLst>
                <a:ext uri="{FF2B5EF4-FFF2-40B4-BE49-F238E27FC236}">
                  <a16:creationId xmlns:a16="http://schemas.microsoft.com/office/drawing/2014/main" id="{74405E7A-D851-48FA-98B3-055C78186D53}"/>
                </a:ext>
              </a:extLst>
            </p:cNvPr>
            <p:cNvSpPr>
              <a:spLocks/>
            </p:cNvSpPr>
            <p:nvPr/>
          </p:nvSpPr>
          <p:spPr bwMode="auto">
            <a:xfrm>
              <a:off x="2935379" y="5129270"/>
              <a:ext cx="319210" cy="568248"/>
            </a:xfrm>
            <a:custGeom>
              <a:avLst/>
              <a:gdLst/>
              <a:ahLst/>
              <a:cxnLst>
                <a:cxn ang="0">
                  <a:pos x="93" y="42"/>
                </a:cxn>
                <a:cxn ang="0">
                  <a:pos x="85" y="42"/>
                </a:cxn>
                <a:cxn ang="0">
                  <a:pos x="71" y="49"/>
                </a:cxn>
                <a:cxn ang="0">
                  <a:pos x="64" y="66"/>
                </a:cxn>
                <a:cxn ang="0">
                  <a:pos x="67" y="91"/>
                </a:cxn>
                <a:cxn ang="0">
                  <a:pos x="74" y="96"/>
                </a:cxn>
                <a:cxn ang="0">
                  <a:pos x="85" y="96"/>
                </a:cxn>
                <a:cxn ang="0">
                  <a:pos x="88" y="108"/>
                </a:cxn>
                <a:cxn ang="0">
                  <a:pos x="96" y="108"/>
                </a:cxn>
                <a:cxn ang="0">
                  <a:pos x="102" y="124"/>
                </a:cxn>
                <a:cxn ang="0">
                  <a:pos x="100" y="138"/>
                </a:cxn>
                <a:cxn ang="0">
                  <a:pos x="97" y="149"/>
                </a:cxn>
                <a:cxn ang="0">
                  <a:pos x="97" y="160"/>
                </a:cxn>
                <a:cxn ang="0">
                  <a:pos x="96" y="172"/>
                </a:cxn>
                <a:cxn ang="0">
                  <a:pos x="93" y="175"/>
                </a:cxn>
                <a:cxn ang="0">
                  <a:pos x="88" y="181"/>
                </a:cxn>
                <a:cxn ang="0">
                  <a:pos x="80" y="174"/>
                </a:cxn>
                <a:cxn ang="0">
                  <a:pos x="65" y="161"/>
                </a:cxn>
                <a:cxn ang="0">
                  <a:pos x="50" y="149"/>
                </a:cxn>
                <a:cxn ang="0">
                  <a:pos x="42" y="135"/>
                </a:cxn>
                <a:cxn ang="0">
                  <a:pos x="35" y="119"/>
                </a:cxn>
                <a:cxn ang="0">
                  <a:pos x="30" y="108"/>
                </a:cxn>
                <a:cxn ang="0">
                  <a:pos x="23" y="85"/>
                </a:cxn>
                <a:cxn ang="0">
                  <a:pos x="14" y="70"/>
                </a:cxn>
                <a:cxn ang="0">
                  <a:pos x="4" y="57"/>
                </a:cxn>
                <a:cxn ang="0">
                  <a:pos x="3" y="52"/>
                </a:cxn>
                <a:cxn ang="0">
                  <a:pos x="11" y="34"/>
                </a:cxn>
                <a:cxn ang="0">
                  <a:pos x="9" y="43"/>
                </a:cxn>
                <a:cxn ang="0">
                  <a:pos x="15" y="45"/>
                </a:cxn>
                <a:cxn ang="0">
                  <a:pos x="21" y="48"/>
                </a:cxn>
                <a:cxn ang="0">
                  <a:pos x="26" y="35"/>
                </a:cxn>
                <a:cxn ang="0">
                  <a:pos x="47" y="18"/>
                </a:cxn>
                <a:cxn ang="0">
                  <a:pos x="50" y="1"/>
                </a:cxn>
                <a:cxn ang="0">
                  <a:pos x="55" y="4"/>
                </a:cxn>
                <a:cxn ang="0">
                  <a:pos x="61" y="12"/>
                </a:cxn>
                <a:cxn ang="0">
                  <a:pos x="70" y="25"/>
                </a:cxn>
                <a:cxn ang="0">
                  <a:pos x="85" y="23"/>
                </a:cxn>
                <a:cxn ang="0">
                  <a:pos x="91" y="28"/>
                </a:cxn>
                <a:cxn ang="0">
                  <a:pos x="88" y="39"/>
                </a:cxn>
                <a:cxn ang="0">
                  <a:pos x="93" y="42"/>
                </a:cxn>
              </a:cxnLst>
              <a:rect l="0" t="0" r="r" b="b"/>
              <a:pathLst>
                <a:path w="103" h="181">
                  <a:moveTo>
                    <a:pt x="93" y="42"/>
                  </a:moveTo>
                  <a:cubicBezTo>
                    <a:pt x="88" y="45"/>
                    <a:pt x="91" y="39"/>
                    <a:pt x="85" y="42"/>
                  </a:cubicBezTo>
                  <a:cubicBezTo>
                    <a:pt x="79" y="46"/>
                    <a:pt x="77" y="45"/>
                    <a:pt x="71" y="49"/>
                  </a:cubicBezTo>
                  <a:cubicBezTo>
                    <a:pt x="67" y="56"/>
                    <a:pt x="70" y="63"/>
                    <a:pt x="64" y="66"/>
                  </a:cubicBezTo>
                  <a:cubicBezTo>
                    <a:pt x="55" y="74"/>
                    <a:pt x="68" y="87"/>
                    <a:pt x="67" y="91"/>
                  </a:cubicBezTo>
                  <a:cubicBezTo>
                    <a:pt x="65" y="96"/>
                    <a:pt x="74" y="90"/>
                    <a:pt x="74" y="96"/>
                  </a:cubicBezTo>
                  <a:cubicBezTo>
                    <a:pt x="73" y="104"/>
                    <a:pt x="84" y="99"/>
                    <a:pt x="85" y="96"/>
                  </a:cubicBezTo>
                  <a:cubicBezTo>
                    <a:pt x="88" y="91"/>
                    <a:pt x="85" y="108"/>
                    <a:pt x="88" y="108"/>
                  </a:cubicBezTo>
                  <a:cubicBezTo>
                    <a:pt x="91" y="110"/>
                    <a:pt x="91" y="107"/>
                    <a:pt x="96" y="108"/>
                  </a:cubicBezTo>
                  <a:cubicBezTo>
                    <a:pt x="102" y="124"/>
                    <a:pt x="102" y="124"/>
                    <a:pt x="102" y="124"/>
                  </a:cubicBezTo>
                  <a:cubicBezTo>
                    <a:pt x="102" y="124"/>
                    <a:pt x="99" y="132"/>
                    <a:pt x="100" y="138"/>
                  </a:cubicBezTo>
                  <a:cubicBezTo>
                    <a:pt x="102" y="143"/>
                    <a:pt x="94" y="144"/>
                    <a:pt x="97" y="149"/>
                  </a:cubicBezTo>
                  <a:cubicBezTo>
                    <a:pt x="100" y="153"/>
                    <a:pt x="93" y="156"/>
                    <a:pt x="97" y="160"/>
                  </a:cubicBezTo>
                  <a:cubicBezTo>
                    <a:pt x="103" y="163"/>
                    <a:pt x="96" y="169"/>
                    <a:pt x="96" y="172"/>
                  </a:cubicBezTo>
                  <a:cubicBezTo>
                    <a:pt x="96" y="172"/>
                    <a:pt x="96" y="175"/>
                    <a:pt x="93" y="175"/>
                  </a:cubicBezTo>
                  <a:cubicBezTo>
                    <a:pt x="91" y="175"/>
                    <a:pt x="97" y="178"/>
                    <a:pt x="88" y="181"/>
                  </a:cubicBezTo>
                  <a:cubicBezTo>
                    <a:pt x="87" y="178"/>
                    <a:pt x="82" y="178"/>
                    <a:pt x="80" y="174"/>
                  </a:cubicBezTo>
                  <a:cubicBezTo>
                    <a:pt x="80" y="169"/>
                    <a:pt x="77" y="169"/>
                    <a:pt x="65" y="161"/>
                  </a:cubicBezTo>
                  <a:cubicBezTo>
                    <a:pt x="52" y="155"/>
                    <a:pt x="52" y="152"/>
                    <a:pt x="50" y="149"/>
                  </a:cubicBezTo>
                  <a:cubicBezTo>
                    <a:pt x="47" y="146"/>
                    <a:pt x="41" y="143"/>
                    <a:pt x="42" y="135"/>
                  </a:cubicBezTo>
                  <a:cubicBezTo>
                    <a:pt x="42" y="127"/>
                    <a:pt x="35" y="124"/>
                    <a:pt x="35" y="119"/>
                  </a:cubicBezTo>
                  <a:cubicBezTo>
                    <a:pt x="35" y="115"/>
                    <a:pt x="32" y="115"/>
                    <a:pt x="30" y="108"/>
                  </a:cubicBezTo>
                  <a:cubicBezTo>
                    <a:pt x="30" y="102"/>
                    <a:pt x="24" y="93"/>
                    <a:pt x="23" y="85"/>
                  </a:cubicBezTo>
                  <a:cubicBezTo>
                    <a:pt x="21" y="79"/>
                    <a:pt x="17" y="79"/>
                    <a:pt x="14" y="70"/>
                  </a:cubicBezTo>
                  <a:cubicBezTo>
                    <a:pt x="12" y="63"/>
                    <a:pt x="0" y="62"/>
                    <a:pt x="4" y="57"/>
                  </a:cubicBezTo>
                  <a:cubicBezTo>
                    <a:pt x="9" y="56"/>
                    <a:pt x="4" y="56"/>
                    <a:pt x="3" y="52"/>
                  </a:cubicBezTo>
                  <a:cubicBezTo>
                    <a:pt x="1" y="48"/>
                    <a:pt x="1" y="43"/>
                    <a:pt x="11" y="34"/>
                  </a:cubicBezTo>
                  <a:cubicBezTo>
                    <a:pt x="14" y="40"/>
                    <a:pt x="8" y="40"/>
                    <a:pt x="9" y="43"/>
                  </a:cubicBezTo>
                  <a:cubicBezTo>
                    <a:pt x="9" y="46"/>
                    <a:pt x="11" y="43"/>
                    <a:pt x="15" y="45"/>
                  </a:cubicBezTo>
                  <a:cubicBezTo>
                    <a:pt x="18" y="45"/>
                    <a:pt x="18" y="51"/>
                    <a:pt x="21" y="48"/>
                  </a:cubicBezTo>
                  <a:cubicBezTo>
                    <a:pt x="24" y="45"/>
                    <a:pt x="21" y="45"/>
                    <a:pt x="26" y="35"/>
                  </a:cubicBezTo>
                  <a:cubicBezTo>
                    <a:pt x="30" y="28"/>
                    <a:pt x="42" y="25"/>
                    <a:pt x="47" y="18"/>
                  </a:cubicBezTo>
                  <a:cubicBezTo>
                    <a:pt x="50" y="11"/>
                    <a:pt x="50" y="9"/>
                    <a:pt x="50" y="1"/>
                  </a:cubicBezTo>
                  <a:cubicBezTo>
                    <a:pt x="52" y="0"/>
                    <a:pt x="52" y="3"/>
                    <a:pt x="55" y="4"/>
                  </a:cubicBezTo>
                  <a:cubicBezTo>
                    <a:pt x="59" y="6"/>
                    <a:pt x="56" y="9"/>
                    <a:pt x="61" y="12"/>
                  </a:cubicBezTo>
                  <a:cubicBezTo>
                    <a:pt x="67" y="15"/>
                    <a:pt x="65" y="25"/>
                    <a:pt x="70" y="25"/>
                  </a:cubicBezTo>
                  <a:cubicBezTo>
                    <a:pt x="76" y="25"/>
                    <a:pt x="79" y="21"/>
                    <a:pt x="85" y="23"/>
                  </a:cubicBezTo>
                  <a:cubicBezTo>
                    <a:pt x="93" y="26"/>
                    <a:pt x="93" y="26"/>
                    <a:pt x="91" y="28"/>
                  </a:cubicBezTo>
                  <a:cubicBezTo>
                    <a:pt x="88" y="34"/>
                    <a:pt x="85" y="40"/>
                    <a:pt x="88" y="39"/>
                  </a:cubicBezTo>
                  <a:cubicBezTo>
                    <a:pt x="91" y="39"/>
                    <a:pt x="91" y="40"/>
                    <a:pt x="93" y="42"/>
                  </a:cubicBezTo>
                </a:path>
              </a:pathLst>
            </a:custGeom>
            <a:grpFill/>
            <a:ln w="3175" cmpd="sng">
              <a:solidFill>
                <a:schemeClr val="bg2"/>
              </a:solidFill>
              <a:round/>
              <a:headEnd/>
              <a:tailEnd/>
            </a:ln>
          </p:spPr>
          <p:txBody>
            <a:bodyPr/>
            <a:lstStyle/>
            <a:p>
              <a:endParaRPr lang="en-GB"/>
            </a:p>
          </p:txBody>
        </p:sp>
        <p:sp>
          <p:nvSpPr>
            <p:cNvPr id="313" name="Freeform 20">
              <a:extLst>
                <a:ext uri="{FF2B5EF4-FFF2-40B4-BE49-F238E27FC236}">
                  <a16:creationId xmlns:a16="http://schemas.microsoft.com/office/drawing/2014/main" id="{DE9DE750-7C47-FDD2-6DDD-9645C564C97D}"/>
                </a:ext>
              </a:extLst>
            </p:cNvPr>
            <p:cNvSpPr>
              <a:spLocks/>
            </p:cNvSpPr>
            <p:nvPr/>
          </p:nvSpPr>
          <p:spPr bwMode="auto">
            <a:xfrm>
              <a:off x="2991240" y="4747201"/>
              <a:ext cx="306442" cy="514823"/>
            </a:xfrm>
            <a:custGeom>
              <a:avLst/>
              <a:gdLst/>
              <a:ahLst/>
              <a:cxnLst>
                <a:cxn ang="0">
                  <a:pos x="64" y="6"/>
                </a:cxn>
                <a:cxn ang="0">
                  <a:pos x="61" y="2"/>
                </a:cxn>
                <a:cxn ang="0">
                  <a:pos x="52" y="8"/>
                </a:cxn>
                <a:cxn ang="0">
                  <a:pos x="40" y="13"/>
                </a:cxn>
                <a:cxn ang="0">
                  <a:pos x="34" y="14"/>
                </a:cxn>
                <a:cxn ang="0">
                  <a:pos x="29" y="25"/>
                </a:cxn>
                <a:cxn ang="0">
                  <a:pos x="25" y="33"/>
                </a:cxn>
                <a:cxn ang="0">
                  <a:pos x="20" y="41"/>
                </a:cxn>
                <a:cxn ang="0">
                  <a:pos x="16" y="38"/>
                </a:cxn>
                <a:cxn ang="0">
                  <a:pos x="17" y="45"/>
                </a:cxn>
                <a:cxn ang="0">
                  <a:pos x="16" y="48"/>
                </a:cxn>
                <a:cxn ang="0">
                  <a:pos x="13" y="47"/>
                </a:cxn>
                <a:cxn ang="0">
                  <a:pos x="11" y="52"/>
                </a:cxn>
                <a:cxn ang="0">
                  <a:pos x="13" y="55"/>
                </a:cxn>
                <a:cxn ang="0">
                  <a:pos x="14" y="58"/>
                </a:cxn>
                <a:cxn ang="0">
                  <a:pos x="16" y="64"/>
                </a:cxn>
                <a:cxn ang="0">
                  <a:pos x="14" y="73"/>
                </a:cxn>
                <a:cxn ang="0">
                  <a:pos x="16" y="87"/>
                </a:cxn>
                <a:cxn ang="0">
                  <a:pos x="11" y="98"/>
                </a:cxn>
                <a:cxn ang="0">
                  <a:pos x="5" y="103"/>
                </a:cxn>
                <a:cxn ang="0">
                  <a:pos x="3" y="109"/>
                </a:cxn>
                <a:cxn ang="0">
                  <a:pos x="13" y="115"/>
                </a:cxn>
                <a:cxn ang="0">
                  <a:pos x="16" y="119"/>
                </a:cxn>
                <a:cxn ang="0">
                  <a:pos x="23" y="120"/>
                </a:cxn>
                <a:cxn ang="0">
                  <a:pos x="26" y="120"/>
                </a:cxn>
                <a:cxn ang="0">
                  <a:pos x="32" y="123"/>
                </a:cxn>
                <a:cxn ang="0">
                  <a:pos x="37" y="126"/>
                </a:cxn>
                <a:cxn ang="0">
                  <a:pos x="43" y="134"/>
                </a:cxn>
                <a:cxn ang="0">
                  <a:pos x="52" y="147"/>
                </a:cxn>
                <a:cxn ang="0">
                  <a:pos x="67" y="145"/>
                </a:cxn>
                <a:cxn ang="0">
                  <a:pos x="73" y="150"/>
                </a:cxn>
                <a:cxn ang="0">
                  <a:pos x="70" y="161"/>
                </a:cxn>
                <a:cxn ang="0">
                  <a:pos x="75" y="164"/>
                </a:cxn>
                <a:cxn ang="0">
                  <a:pos x="78" y="140"/>
                </a:cxn>
                <a:cxn ang="0">
                  <a:pos x="78" y="129"/>
                </a:cxn>
                <a:cxn ang="0">
                  <a:pos x="73" y="119"/>
                </a:cxn>
                <a:cxn ang="0">
                  <a:pos x="78" y="115"/>
                </a:cxn>
                <a:cxn ang="0">
                  <a:pos x="81" y="117"/>
                </a:cxn>
                <a:cxn ang="0">
                  <a:pos x="80" y="112"/>
                </a:cxn>
                <a:cxn ang="0">
                  <a:pos x="75" y="112"/>
                </a:cxn>
                <a:cxn ang="0">
                  <a:pos x="75" y="106"/>
                </a:cxn>
                <a:cxn ang="0">
                  <a:pos x="89" y="106"/>
                </a:cxn>
                <a:cxn ang="0">
                  <a:pos x="90" y="105"/>
                </a:cxn>
                <a:cxn ang="0">
                  <a:pos x="95" y="101"/>
                </a:cxn>
                <a:cxn ang="0">
                  <a:pos x="99" y="111"/>
                </a:cxn>
                <a:cxn ang="0">
                  <a:pos x="95" y="98"/>
                </a:cxn>
                <a:cxn ang="0">
                  <a:pos x="92" y="95"/>
                </a:cxn>
                <a:cxn ang="0">
                  <a:pos x="95" y="90"/>
                </a:cxn>
                <a:cxn ang="0">
                  <a:pos x="92" y="81"/>
                </a:cxn>
                <a:cxn ang="0">
                  <a:pos x="95" y="62"/>
                </a:cxn>
                <a:cxn ang="0">
                  <a:pos x="80" y="62"/>
                </a:cxn>
                <a:cxn ang="0">
                  <a:pos x="72" y="55"/>
                </a:cxn>
                <a:cxn ang="0">
                  <a:pos x="61" y="55"/>
                </a:cxn>
                <a:cxn ang="0">
                  <a:pos x="55" y="50"/>
                </a:cxn>
                <a:cxn ang="0">
                  <a:pos x="55" y="41"/>
                </a:cxn>
                <a:cxn ang="0">
                  <a:pos x="49" y="33"/>
                </a:cxn>
                <a:cxn ang="0">
                  <a:pos x="49" y="30"/>
                </a:cxn>
                <a:cxn ang="0">
                  <a:pos x="55" y="14"/>
                </a:cxn>
                <a:cxn ang="0">
                  <a:pos x="64" y="6"/>
                </a:cxn>
              </a:cxnLst>
              <a:rect l="0" t="0" r="r" b="b"/>
              <a:pathLst>
                <a:path w="99" h="164">
                  <a:moveTo>
                    <a:pt x="64" y="6"/>
                  </a:moveTo>
                  <a:cubicBezTo>
                    <a:pt x="66" y="5"/>
                    <a:pt x="67" y="0"/>
                    <a:pt x="61" y="2"/>
                  </a:cubicBezTo>
                  <a:cubicBezTo>
                    <a:pt x="57" y="2"/>
                    <a:pt x="60" y="3"/>
                    <a:pt x="52" y="8"/>
                  </a:cubicBezTo>
                  <a:cubicBezTo>
                    <a:pt x="43" y="16"/>
                    <a:pt x="42" y="8"/>
                    <a:pt x="40" y="13"/>
                  </a:cubicBezTo>
                  <a:cubicBezTo>
                    <a:pt x="38" y="17"/>
                    <a:pt x="35" y="11"/>
                    <a:pt x="34" y="14"/>
                  </a:cubicBezTo>
                  <a:cubicBezTo>
                    <a:pt x="32" y="17"/>
                    <a:pt x="29" y="17"/>
                    <a:pt x="29" y="25"/>
                  </a:cubicBezTo>
                  <a:cubicBezTo>
                    <a:pt x="31" y="34"/>
                    <a:pt x="26" y="28"/>
                    <a:pt x="25" y="33"/>
                  </a:cubicBezTo>
                  <a:cubicBezTo>
                    <a:pt x="25" y="38"/>
                    <a:pt x="19" y="36"/>
                    <a:pt x="20" y="41"/>
                  </a:cubicBezTo>
                  <a:cubicBezTo>
                    <a:pt x="22" y="48"/>
                    <a:pt x="19" y="42"/>
                    <a:pt x="16" y="38"/>
                  </a:cubicBezTo>
                  <a:cubicBezTo>
                    <a:pt x="14" y="41"/>
                    <a:pt x="19" y="45"/>
                    <a:pt x="17" y="45"/>
                  </a:cubicBezTo>
                  <a:cubicBezTo>
                    <a:pt x="16" y="45"/>
                    <a:pt x="17" y="47"/>
                    <a:pt x="16" y="48"/>
                  </a:cubicBezTo>
                  <a:cubicBezTo>
                    <a:pt x="14" y="50"/>
                    <a:pt x="13" y="47"/>
                    <a:pt x="13" y="47"/>
                  </a:cubicBezTo>
                  <a:cubicBezTo>
                    <a:pt x="11" y="50"/>
                    <a:pt x="13" y="48"/>
                    <a:pt x="11" y="52"/>
                  </a:cubicBezTo>
                  <a:cubicBezTo>
                    <a:pt x="13" y="53"/>
                    <a:pt x="13" y="53"/>
                    <a:pt x="13" y="55"/>
                  </a:cubicBezTo>
                  <a:cubicBezTo>
                    <a:pt x="13" y="56"/>
                    <a:pt x="13" y="56"/>
                    <a:pt x="14" y="58"/>
                  </a:cubicBezTo>
                  <a:cubicBezTo>
                    <a:pt x="19" y="59"/>
                    <a:pt x="14" y="62"/>
                    <a:pt x="16" y="64"/>
                  </a:cubicBezTo>
                  <a:cubicBezTo>
                    <a:pt x="19" y="69"/>
                    <a:pt x="13" y="66"/>
                    <a:pt x="14" y="73"/>
                  </a:cubicBezTo>
                  <a:cubicBezTo>
                    <a:pt x="16" y="81"/>
                    <a:pt x="13" y="86"/>
                    <a:pt x="16" y="87"/>
                  </a:cubicBezTo>
                  <a:cubicBezTo>
                    <a:pt x="17" y="87"/>
                    <a:pt x="14" y="98"/>
                    <a:pt x="11" y="98"/>
                  </a:cubicBezTo>
                  <a:cubicBezTo>
                    <a:pt x="7" y="98"/>
                    <a:pt x="5" y="98"/>
                    <a:pt x="5" y="103"/>
                  </a:cubicBezTo>
                  <a:cubicBezTo>
                    <a:pt x="7" y="106"/>
                    <a:pt x="0" y="103"/>
                    <a:pt x="3" y="109"/>
                  </a:cubicBezTo>
                  <a:cubicBezTo>
                    <a:pt x="10" y="114"/>
                    <a:pt x="11" y="115"/>
                    <a:pt x="13" y="115"/>
                  </a:cubicBezTo>
                  <a:cubicBezTo>
                    <a:pt x="13" y="115"/>
                    <a:pt x="16" y="117"/>
                    <a:pt x="16" y="119"/>
                  </a:cubicBezTo>
                  <a:cubicBezTo>
                    <a:pt x="16" y="120"/>
                    <a:pt x="23" y="122"/>
                    <a:pt x="23" y="120"/>
                  </a:cubicBezTo>
                  <a:cubicBezTo>
                    <a:pt x="23" y="119"/>
                    <a:pt x="25" y="117"/>
                    <a:pt x="26" y="120"/>
                  </a:cubicBezTo>
                  <a:cubicBezTo>
                    <a:pt x="28" y="123"/>
                    <a:pt x="29" y="123"/>
                    <a:pt x="32" y="123"/>
                  </a:cubicBezTo>
                  <a:cubicBezTo>
                    <a:pt x="34" y="122"/>
                    <a:pt x="34" y="125"/>
                    <a:pt x="37" y="126"/>
                  </a:cubicBezTo>
                  <a:cubicBezTo>
                    <a:pt x="42" y="128"/>
                    <a:pt x="38" y="131"/>
                    <a:pt x="43" y="134"/>
                  </a:cubicBezTo>
                  <a:cubicBezTo>
                    <a:pt x="49" y="137"/>
                    <a:pt x="48" y="147"/>
                    <a:pt x="52" y="147"/>
                  </a:cubicBezTo>
                  <a:cubicBezTo>
                    <a:pt x="58" y="147"/>
                    <a:pt x="61" y="144"/>
                    <a:pt x="67" y="145"/>
                  </a:cubicBezTo>
                  <a:cubicBezTo>
                    <a:pt x="75" y="148"/>
                    <a:pt x="75" y="148"/>
                    <a:pt x="73" y="150"/>
                  </a:cubicBezTo>
                  <a:cubicBezTo>
                    <a:pt x="70" y="156"/>
                    <a:pt x="67" y="162"/>
                    <a:pt x="70" y="161"/>
                  </a:cubicBezTo>
                  <a:cubicBezTo>
                    <a:pt x="73" y="161"/>
                    <a:pt x="73" y="162"/>
                    <a:pt x="75" y="164"/>
                  </a:cubicBezTo>
                  <a:cubicBezTo>
                    <a:pt x="75" y="162"/>
                    <a:pt x="76" y="147"/>
                    <a:pt x="78" y="140"/>
                  </a:cubicBezTo>
                  <a:cubicBezTo>
                    <a:pt x="80" y="133"/>
                    <a:pt x="76" y="133"/>
                    <a:pt x="78" y="129"/>
                  </a:cubicBezTo>
                  <a:cubicBezTo>
                    <a:pt x="78" y="126"/>
                    <a:pt x="75" y="131"/>
                    <a:pt x="73" y="119"/>
                  </a:cubicBezTo>
                  <a:cubicBezTo>
                    <a:pt x="73" y="115"/>
                    <a:pt x="76" y="117"/>
                    <a:pt x="78" y="115"/>
                  </a:cubicBezTo>
                  <a:cubicBezTo>
                    <a:pt x="78" y="115"/>
                    <a:pt x="80" y="117"/>
                    <a:pt x="81" y="117"/>
                  </a:cubicBezTo>
                  <a:cubicBezTo>
                    <a:pt x="81" y="119"/>
                    <a:pt x="81" y="112"/>
                    <a:pt x="80" y="112"/>
                  </a:cubicBezTo>
                  <a:cubicBezTo>
                    <a:pt x="76" y="112"/>
                    <a:pt x="75" y="112"/>
                    <a:pt x="75" y="112"/>
                  </a:cubicBezTo>
                  <a:cubicBezTo>
                    <a:pt x="75" y="106"/>
                    <a:pt x="75" y="106"/>
                    <a:pt x="75" y="106"/>
                  </a:cubicBezTo>
                  <a:cubicBezTo>
                    <a:pt x="89" y="106"/>
                    <a:pt x="89" y="106"/>
                    <a:pt x="89" y="106"/>
                  </a:cubicBezTo>
                  <a:cubicBezTo>
                    <a:pt x="87" y="105"/>
                    <a:pt x="87" y="101"/>
                    <a:pt x="90" y="105"/>
                  </a:cubicBezTo>
                  <a:cubicBezTo>
                    <a:pt x="92" y="108"/>
                    <a:pt x="93" y="101"/>
                    <a:pt x="95" y="101"/>
                  </a:cubicBezTo>
                  <a:cubicBezTo>
                    <a:pt x="99" y="108"/>
                    <a:pt x="95" y="112"/>
                    <a:pt x="99" y="111"/>
                  </a:cubicBezTo>
                  <a:cubicBezTo>
                    <a:pt x="96" y="101"/>
                    <a:pt x="98" y="100"/>
                    <a:pt x="95" y="98"/>
                  </a:cubicBezTo>
                  <a:cubicBezTo>
                    <a:pt x="93" y="97"/>
                    <a:pt x="93" y="95"/>
                    <a:pt x="92" y="95"/>
                  </a:cubicBezTo>
                  <a:cubicBezTo>
                    <a:pt x="90" y="97"/>
                    <a:pt x="90" y="95"/>
                    <a:pt x="95" y="90"/>
                  </a:cubicBezTo>
                  <a:cubicBezTo>
                    <a:pt x="96" y="89"/>
                    <a:pt x="93" y="87"/>
                    <a:pt x="92" y="81"/>
                  </a:cubicBezTo>
                  <a:cubicBezTo>
                    <a:pt x="89" y="72"/>
                    <a:pt x="96" y="62"/>
                    <a:pt x="95" y="62"/>
                  </a:cubicBezTo>
                  <a:cubicBezTo>
                    <a:pt x="87" y="61"/>
                    <a:pt x="87" y="64"/>
                    <a:pt x="80" y="62"/>
                  </a:cubicBezTo>
                  <a:cubicBezTo>
                    <a:pt x="76" y="62"/>
                    <a:pt x="75" y="53"/>
                    <a:pt x="72" y="55"/>
                  </a:cubicBezTo>
                  <a:cubicBezTo>
                    <a:pt x="70" y="56"/>
                    <a:pt x="69" y="53"/>
                    <a:pt x="61" y="55"/>
                  </a:cubicBezTo>
                  <a:cubicBezTo>
                    <a:pt x="55" y="55"/>
                    <a:pt x="60" y="52"/>
                    <a:pt x="55" y="50"/>
                  </a:cubicBezTo>
                  <a:cubicBezTo>
                    <a:pt x="52" y="50"/>
                    <a:pt x="58" y="42"/>
                    <a:pt x="55" y="41"/>
                  </a:cubicBezTo>
                  <a:cubicBezTo>
                    <a:pt x="51" y="38"/>
                    <a:pt x="54" y="31"/>
                    <a:pt x="49" y="33"/>
                  </a:cubicBezTo>
                  <a:cubicBezTo>
                    <a:pt x="46" y="33"/>
                    <a:pt x="48" y="33"/>
                    <a:pt x="49" y="30"/>
                  </a:cubicBezTo>
                  <a:cubicBezTo>
                    <a:pt x="52" y="28"/>
                    <a:pt x="51" y="16"/>
                    <a:pt x="55" y="14"/>
                  </a:cubicBezTo>
                  <a:cubicBezTo>
                    <a:pt x="60" y="11"/>
                    <a:pt x="54" y="8"/>
                    <a:pt x="64" y="6"/>
                  </a:cubicBezTo>
                </a:path>
              </a:pathLst>
            </a:custGeom>
            <a:grpFill/>
            <a:ln w="3175" cmpd="sng">
              <a:solidFill>
                <a:schemeClr val="bg2"/>
              </a:solidFill>
              <a:round/>
              <a:headEnd/>
              <a:tailEnd/>
            </a:ln>
          </p:spPr>
          <p:txBody>
            <a:bodyPr/>
            <a:lstStyle/>
            <a:p>
              <a:endParaRPr lang="en-GB"/>
            </a:p>
          </p:txBody>
        </p:sp>
        <p:sp>
          <p:nvSpPr>
            <p:cNvPr id="314" name="Freeform 21">
              <a:extLst>
                <a:ext uri="{FF2B5EF4-FFF2-40B4-BE49-F238E27FC236}">
                  <a16:creationId xmlns:a16="http://schemas.microsoft.com/office/drawing/2014/main" id="{CD9087A7-07E3-7212-0C78-293ADDA8EC8D}"/>
                </a:ext>
              </a:extLst>
            </p:cNvPr>
            <p:cNvSpPr>
              <a:spLocks/>
            </p:cNvSpPr>
            <p:nvPr/>
          </p:nvSpPr>
          <p:spPr bwMode="auto">
            <a:xfrm>
              <a:off x="3134885" y="4743962"/>
              <a:ext cx="343151" cy="370737"/>
            </a:xfrm>
            <a:custGeom>
              <a:avLst/>
              <a:gdLst/>
              <a:ahLst/>
              <a:cxnLst>
                <a:cxn ang="0">
                  <a:pos x="102" y="73"/>
                </a:cxn>
                <a:cxn ang="0">
                  <a:pos x="88" y="84"/>
                </a:cxn>
                <a:cxn ang="0">
                  <a:pos x="82" y="87"/>
                </a:cxn>
                <a:cxn ang="0">
                  <a:pos x="71" y="85"/>
                </a:cxn>
                <a:cxn ang="0">
                  <a:pos x="77" y="99"/>
                </a:cxn>
                <a:cxn ang="0">
                  <a:pos x="77" y="104"/>
                </a:cxn>
                <a:cxn ang="0">
                  <a:pos x="71" y="110"/>
                </a:cxn>
                <a:cxn ang="0">
                  <a:pos x="62" y="117"/>
                </a:cxn>
                <a:cxn ang="0">
                  <a:pos x="53" y="112"/>
                </a:cxn>
                <a:cxn ang="0">
                  <a:pos x="48" y="99"/>
                </a:cxn>
                <a:cxn ang="0">
                  <a:pos x="45" y="96"/>
                </a:cxn>
                <a:cxn ang="0">
                  <a:pos x="48" y="92"/>
                </a:cxn>
                <a:cxn ang="0">
                  <a:pos x="45" y="82"/>
                </a:cxn>
                <a:cxn ang="0">
                  <a:pos x="48" y="64"/>
                </a:cxn>
                <a:cxn ang="0">
                  <a:pos x="33" y="64"/>
                </a:cxn>
                <a:cxn ang="0">
                  <a:pos x="26" y="56"/>
                </a:cxn>
                <a:cxn ang="0">
                  <a:pos x="15" y="56"/>
                </a:cxn>
                <a:cxn ang="0">
                  <a:pos x="9" y="51"/>
                </a:cxn>
                <a:cxn ang="0">
                  <a:pos x="9" y="42"/>
                </a:cxn>
                <a:cxn ang="0">
                  <a:pos x="3" y="34"/>
                </a:cxn>
                <a:cxn ang="0">
                  <a:pos x="3" y="31"/>
                </a:cxn>
                <a:cxn ang="0">
                  <a:pos x="9" y="15"/>
                </a:cxn>
                <a:cxn ang="0">
                  <a:pos x="18" y="7"/>
                </a:cxn>
                <a:cxn ang="0">
                  <a:pos x="14" y="14"/>
                </a:cxn>
                <a:cxn ang="0">
                  <a:pos x="15" y="17"/>
                </a:cxn>
                <a:cxn ang="0">
                  <a:pos x="23" y="14"/>
                </a:cxn>
                <a:cxn ang="0">
                  <a:pos x="26" y="9"/>
                </a:cxn>
                <a:cxn ang="0">
                  <a:pos x="30" y="6"/>
                </a:cxn>
                <a:cxn ang="0">
                  <a:pos x="41" y="18"/>
                </a:cxn>
                <a:cxn ang="0">
                  <a:pos x="59" y="21"/>
                </a:cxn>
                <a:cxn ang="0">
                  <a:pos x="71" y="23"/>
                </a:cxn>
                <a:cxn ang="0">
                  <a:pos x="77" y="18"/>
                </a:cxn>
                <a:cxn ang="0">
                  <a:pos x="88" y="18"/>
                </a:cxn>
                <a:cxn ang="0">
                  <a:pos x="86" y="20"/>
                </a:cxn>
                <a:cxn ang="0">
                  <a:pos x="91" y="26"/>
                </a:cxn>
                <a:cxn ang="0">
                  <a:pos x="97" y="29"/>
                </a:cxn>
                <a:cxn ang="0">
                  <a:pos x="100" y="34"/>
                </a:cxn>
                <a:cxn ang="0">
                  <a:pos x="97" y="40"/>
                </a:cxn>
                <a:cxn ang="0">
                  <a:pos x="108" y="40"/>
                </a:cxn>
                <a:cxn ang="0">
                  <a:pos x="102" y="50"/>
                </a:cxn>
                <a:cxn ang="0">
                  <a:pos x="105" y="54"/>
                </a:cxn>
                <a:cxn ang="0">
                  <a:pos x="102" y="57"/>
                </a:cxn>
                <a:cxn ang="0">
                  <a:pos x="99" y="62"/>
                </a:cxn>
                <a:cxn ang="0">
                  <a:pos x="102" y="73"/>
                </a:cxn>
              </a:cxnLst>
              <a:rect l="0" t="0" r="r" b="b"/>
              <a:pathLst>
                <a:path w="111" h="118">
                  <a:moveTo>
                    <a:pt x="102" y="73"/>
                  </a:moveTo>
                  <a:cubicBezTo>
                    <a:pt x="103" y="79"/>
                    <a:pt x="92" y="84"/>
                    <a:pt x="88" y="84"/>
                  </a:cubicBezTo>
                  <a:cubicBezTo>
                    <a:pt x="83" y="82"/>
                    <a:pt x="90" y="92"/>
                    <a:pt x="82" y="87"/>
                  </a:cubicBezTo>
                  <a:cubicBezTo>
                    <a:pt x="76" y="84"/>
                    <a:pt x="68" y="81"/>
                    <a:pt x="71" y="85"/>
                  </a:cubicBezTo>
                  <a:cubicBezTo>
                    <a:pt x="74" y="90"/>
                    <a:pt x="74" y="101"/>
                    <a:pt x="77" y="99"/>
                  </a:cubicBezTo>
                  <a:cubicBezTo>
                    <a:pt x="80" y="98"/>
                    <a:pt x="82" y="101"/>
                    <a:pt x="77" y="104"/>
                  </a:cubicBezTo>
                  <a:cubicBezTo>
                    <a:pt x="73" y="106"/>
                    <a:pt x="77" y="110"/>
                    <a:pt x="71" y="110"/>
                  </a:cubicBezTo>
                  <a:cubicBezTo>
                    <a:pt x="65" y="112"/>
                    <a:pt x="67" y="118"/>
                    <a:pt x="62" y="117"/>
                  </a:cubicBezTo>
                  <a:cubicBezTo>
                    <a:pt x="59" y="115"/>
                    <a:pt x="56" y="118"/>
                    <a:pt x="53" y="112"/>
                  </a:cubicBezTo>
                  <a:cubicBezTo>
                    <a:pt x="50" y="103"/>
                    <a:pt x="51" y="101"/>
                    <a:pt x="48" y="99"/>
                  </a:cubicBezTo>
                  <a:cubicBezTo>
                    <a:pt x="47" y="98"/>
                    <a:pt x="47" y="96"/>
                    <a:pt x="45" y="96"/>
                  </a:cubicBezTo>
                  <a:cubicBezTo>
                    <a:pt x="44" y="98"/>
                    <a:pt x="44" y="96"/>
                    <a:pt x="48" y="92"/>
                  </a:cubicBezTo>
                  <a:cubicBezTo>
                    <a:pt x="50" y="90"/>
                    <a:pt x="47" y="89"/>
                    <a:pt x="45" y="82"/>
                  </a:cubicBezTo>
                  <a:cubicBezTo>
                    <a:pt x="42" y="73"/>
                    <a:pt x="50" y="64"/>
                    <a:pt x="48" y="64"/>
                  </a:cubicBezTo>
                  <a:cubicBezTo>
                    <a:pt x="41" y="62"/>
                    <a:pt x="41" y="65"/>
                    <a:pt x="33" y="64"/>
                  </a:cubicBezTo>
                  <a:cubicBezTo>
                    <a:pt x="30" y="64"/>
                    <a:pt x="29" y="54"/>
                    <a:pt x="26" y="56"/>
                  </a:cubicBezTo>
                  <a:cubicBezTo>
                    <a:pt x="24" y="57"/>
                    <a:pt x="23" y="54"/>
                    <a:pt x="15" y="56"/>
                  </a:cubicBezTo>
                  <a:cubicBezTo>
                    <a:pt x="9" y="56"/>
                    <a:pt x="14" y="53"/>
                    <a:pt x="9" y="51"/>
                  </a:cubicBezTo>
                  <a:cubicBezTo>
                    <a:pt x="6" y="51"/>
                    <a:pt x="12" y="43"/>
                    <a:pt x="9" y="42"/>
                  </a:cubicBezTo>
                  <a:cubicBezTo>
                    <a:pt x="4" y="39"/>
                    <a:pt x="7" y="32"/>
                    <a:pt x="3" y="34"/>
                  </a:cubicBezTo>
                  <a:cubicBezTo>
                    <a:pt x="0" y="34"/>
                    <a:pt x="1" y="34"/>
                    <a:pt x="3" y="31"/>
                  </a:cubicBezTo>
                  <a:cubicBezTo>
                    <a:pt x="6" y="29"/>
                    <a:pt x="4" y="17"/>
                    <a:pt x="9" y="15"/>
                  </a:cubicBezTo>
                  <a:cubicBezTo>
                    <a:pt x="14" y="12"/>
                    <a:pt x="7" y="9"/>
                    <a:pt x="18" y="7"/>
                  </a:cubicBezTo>
                  <a:cubicBezTo>
                    <a:pt x="15" y="9"/>
                    <a:pt x="10" y="11"/>
                    <a:pt x="14" y="14"/>
                  </a:cubicBezTo>
                  <a:cubicBezTo>
                    <a:pt x="14" y="14"/>
                    <a:pt x="15" y="15"/>
                    <a:pt x="15" y="17"/>
                  </a:cubicBezTo>
                  <a:cubicBezTo>
                    <a:pt x="15" y="21"/>
                    <a:pt x="17" y="15"/>
                    <a:pt x="23" y="14"/>
                  </a:cubicBezTo>
                  <a:cubicBezTo>
                    <a:pt x="30" y="12"/>
                    <a:pt x="27" y="11"/>
                    <a:pt x="26" y="9"/>
                  </a:cubicBezTo>
                  <a:cubicBezTo>
                    <a:pt x="26" y="6"/>
                    <a:pt x="29" y="0"/>
                    <a:pt x="30" y="6"/>
                  </a:cubicBezTo>
                  <a:cubicBezTo>
                    <a:pt x="33" y="14"/>
                    <a:pt x="41" y="9"/>
                    <a:pt x="41" y="18"/>
                  </a:cubicBezTo>
                  <a:cubicBezTo>
                    <a:pt x="41" y="26"/>
                    <a:pt x="56" y="15"/>
                    <a:pt x="59" y="21"/>
                  </a:cubicBezTo>
                  <a:cubicBezTo>
                    <a:pt x="64" y="26"/>
                    <a:pt x="68" y="25"/>
                    <a:pt x="71" y="23"/>
                  </a:cubicBezTo>
                  <a:cubicBezTo>
                    <a:pt x="74" y="21"/>
                    <a:pt x="70" y="18"/>
                    <a:pt x="77" y="18"/>
                  </a:cubicBezTo>
                  <a:cubicBezTo>
                    <a:pt x="85" y="18"/>
                    <a:pt x="82" y="17"/>
                    <a:pt x="88" y="18"/>
                  </a:cubicBezTo>
                  <a:cubicBezTo>
                    <a:pt x="94" y="18"/>
                    <a:pt x="92" y="20"/>
                    <a:pt x="86" y="20"/>
                  </a:cubicBezTo>
                  <a:cubicBezTo>
                    <a:pt x="80" y="21"/>
                    <a:pt x="90" y="25"/>
                    <a:pt x="91" y="26"/>
                  </a:cubicBezTo>
                  <a:cubicBezTo>
                    <a:pt x="92" y="29"/>
                    <a:pt x="96" y="26"/>
                    <a:pt x="97" y="29"/>
                  </a:cubicBezTo>
                  <a:cubicBezTo>
                    <a:pt x="99" y="32"/>
                    <a:pt x="103" y="31"/>
                    <a:pt x="100" y="34"/>
                  </a:cubicBezTo>
                  <a:cubicBezTo>
                    <a:pt x="97" y="36"/>
                    <a:pt x="99" y="37"/>
                    <a:pt x="97" y="40"/>
                  </a:cubicBezTo>
                  <a:cubicBezTo>
                    <a:pt x="94" y="43"/>
                    <a:pt x="103" y="37"/>
                    <a:pt x="108" y="40"/>
                  </a:cubicBezTo>
                  <a:cubicBezTo>
                    <a:pt x="111" y="45"/>
                    <a:pt x="103" y="46"/>
                    <a:pt x="102" y="50"/>
                  </a:cubicBezTo>
                  <a:cubicBezTo>
                    <a:pt x="100" y="51"/>
                    <a:pt x="103" y="51"/>
                    <a:pt x="105" y="54"/>
                  </a:cubicBezTo>
                  <a:cubicBezTo>
                    <a:pt x="105" y="56"/>
                    <a:pt x="105" y="56"/>
                    <a:pt x="102" y="57"/>
                  </a:cubicBezTo>
                  <a:cubicBezTo>
                    <a:pt x="97" y="59"/>
                    <a:pt x="97" y="57"/>
                    <a:pt x="99" y="62"/>
                  </a:cubicBezTo>
                  <a:cubicBezTo>
                    <a:pt x="100" y="67"/>
                    <a:pt x="91" y="64"/>
                    <a:pt x="102" y="73"/>
                  </a:cubicBezTo>
                </a:path>
              </a:pathLst>
            </a:custGeom>
            <a:grpFill/>
            <a:ln w="3175" cmpd="sng">
              <a:solidFill>
                <a:schemeClr val="bg2"/>
              </a:solidFill>
              <a:round/>
              <a:headEnd/>
              <a:tailEnd/>
            </a:ln>
          </p:spPr>
          <p:txBody>
            <a:bodyPr/>
            <a:lstStyle/>
            <a:p>
              <a:endParaRPr lang="en-GB"/>
            </a:p>
          </p:txBody>
        </p:sp>
        <p:sp>
          <p:nvSpPr>
            <p:cNvPr id="315" name="Freeform 22">
              <a:extLst>
                <a:ext uri="{FF2B5EF4-FFF2-40B4-BE49-F238E27FC236}">
                  <a16:creationId xmlns:a16="http://schemas.microsoft.com/office/drawing/2014/main" id="{55CDCFE4-99B6-5CA0-3F1B-F29F5B699D44}"/>
                </a:ext>
              </a:extLst>
            </p:cNvPr>
            <p:cNvSpPr>
              <a:spLocks/>
            </p:cNvSpPr>
            <p:nvPr/>
          </p:nvSpPr>
          <p:spPr bwMode="auto">
            <a:xfrm>
              <a:off x="3415791" y="4868620"/>
              <a:ext cx="135664" cy="233128"/>
            </a:xfrm>
            <a:custGeom>
              <a:avLst/>
              <a:gdLst/>
              <a:ahLst/>
              <a:cxnLst>
                <a:cxn ang="0">
                  <a:pos x="44" y="66"/>
                </a:cxn>
                <a:cxn ang="0">
                  <a:pos x="38" y="64"/>
                </a:cxn>
                <a:cxn ang="0">
                  <a:pos x="30" y="69"/>
                </a:cxn>
                <a:cxn ang="0">
                  <a:pos x="26" y="72"/>
                </a:cxn>
                <a:cxn ang="0">
                  <a:pos x="18" y="64"/>
                </a:cxn>
                <a:cxn ang="0">
                  <a:pos x="17" y="56"/>
                </a:cxn>
                <a:cxn ang="0">
                  <a:pos x="18" y="47"/>
                </a:cxn>
                <a:cxn ang="0">
                  <a:pos x="15" y="38"/>
                </a:cxn>
                <a:cxn ang="0">
                  <a:pos x="14" y="33"/>
                </a:cxn>
                <a:cxn ang="0">
                  <a:pos x="10" y="33"/>
                </a:cxn>
                <a:cxn ang="0">
                  <a:pos x="7" y="22"/>
                </a:cxn>
                <a:cxn ang="0">
                  <a:pos x="10" y="17"/>
                </a:cxn>
                <a:cxn ang="0">
                  <a:pos x="14" y="14"/>
                </a:cxn>
                <a:cxn ang="0">
                  <a:pos x="10" y="10"/>
                </a:cxn>
                <a:cxn ang="0">
                  <a:pos x="17" y="0"/>
                </a:cxn>
                <a:cxn ang="0">
                  <a:pos x="18" y="2"/>
                </a:cxn>
                <a:cxn ang="0">
                  <a:pos x="27" y="13"/>
                </a:cxn>
                <a:cxn ang="0">
                  <a:pos x="32" y="17"/>
                </a:cxn>
                <a:cxn ang="0">
                  <a:pos x="37" y="22"/>
                </a:cxn>
                <a:cxn ang="0">
                  <a:pos x="40" y="27"/>
                </a:cxn>
                <a:cxn ang="0">
                  <a:pos x="38" y="33"/>
                </a:cxn>
                <a:cxn ang="0">
                  <a:pos x="35" y="36"/>
                </a:cxn>
                <a:cxn ang="0">
                  <a:pos x="32" y="38"/>
                </a:cxn>
                <a:cxn ang="0">
                  <a:pos x="32" y="42"/>
                </a:cxn>
                <a:cxn ang="0">
                  <a:pos x="35" y="50"/>
                </a:cxn>
                <a:cxn ang="0">
                  <a:pos x="38" y="52"/>
                </a:cxn>
                <a:cxn ang="0">
                  <a:pos x="40" y="58"/>
                </a:cxn>
                <a:cxn ang="0">
                  <a:pos x="44" y="66"/>
                </a:cxn>
              </a:cxnLst>
              <a:rect l="0" t="0" r="r" b="b"/>
              <a:pathLst>
                <a:path w="44" h="74">
                  <a:moveTo>
                    <a:pt x="44" y="66"/>
                  </a:moveTo>
                  <a:cubicBezTo>
                    <a:pt x="40" y="66"/>
                    <a:pt x="41" y="64"/>
                    <a:pt x="38" y="64"/>
                  </a:cubicBezTo>
                  <a:cubicBezTo>
                    <a:pt x="35" y="66"/>
                    <a:pt x="34" y="71"/>
                    <a:pt x="30" y="69"/>
                  </a:cubicBezTo>
                  <a:cubicBezTo>
                    <a:pt x="27" y="69"/>
                    <a:pt x="29" y="71"/>
                    <a:pt x="26" y="72"/>
                  </a:cubicBezTo>
                  <a:cubicBezTo>
                    <a:pt x="24" y="74"/>
                    <a:pt x="18" y="69"/>
                    <a:pt x="18" y="64"/>
                  </a:cubicBezTo>
                  <a:cubicBezTo>
                    <a:pt x="18" y="60"/>
                    <a:pt x="15" y="63"/>
                    <a:pt x="17" y="56"/>
                  </a:cubicBezTo>
                  <a:cubicBezTo>
                    <a:pt x="18" y="50"/>
                    <a:pt x="18" y="50"/>
                    <a:pt x="18" y="47"/>
                  </a:cubicBezTo>
                  <a:cubicBezTo>
                    <a:pt x="21" y="41"/>
                    <a:pt x="14" y="42"/>
                    <a:pt x="15" y="38"/>
                  </a:cubicBezTo>
                  <a:cubicBezTo>
                    <a:pt x="17" y="35"/>
                    <a:pt x="15" y="31"/>
                    <a:pt x="14" y="33"/>
                  </a:cubicBezTo>
                  <a:cubicBezTo>
                    <a:pt x="12" y="33"/>
                    <a:pt x="10" y="33"/>
                    <a:pt x="10" y="33"/>
                  </a:cubicBezTo>
                  <a:cubicBezTo>
                    <a:pt x="0" y="24"/>
                    <a:pt x="9" y="27"/>
                    <a:pt x="7" y="22"/>
                  </a:cubicBezTo>
                  <a:cubicBezTo>
                    <a:pt x="6" y="17"/>
                    <a:pt x="6" y="19"/>
                    <a:pt x="10" y="17"/>
                  </a:cubicBezTo>
                  <a:cubicBezTo>
                    <a:pt x="14" y="16"/>
                    <a:pt x="14" y="16"/>
                    <a:pt x="14" y="14"/>
                  </a:cubicBezTo>
                  <a:cubicBezTo>
                    <a:pt x="12" y="11"/>
                    <a:pt x="9" y="11"/>
                    <a:pt x="10" y="10"/>
                  </a:cubicBezTo>
                  <a:cubicBezTo>
                    <a:pt x="12" y="6"/>
                    <a:pt x="20" y="5"/>
                    <a:pt x="17" y="0"/>
                  </a:cubicBezTo>
                  <a:cubicBezTo>
                    <a:pt x="17" y="2"/>
                    <a:pt x="18" y="2"/>
                    <a:pt x="18" y="2"/>
                  </a:cubicBezTo>
                  <a:cubicBezTo>
                    <a:pt x="26" y="6"/>
                    <a:pt x="29" y="10"/>
                    <a:pt x="27" y="13"/>
                  </a:cubicBezTo>
                  <a:cubicBezTo>
                    <a:pt x="27" y="17"/>
                    <a:pt x="26" y="16"/>
                    <a:pt x="32" y="17"/>
                  </a:cubicBezTo>
                  <a:cubicBezTo>
                    <a:pt x="37" y="19"/>
                    <a:pt x="34" y="22"/>
                    <a:pt x="37" y="22"/>
                  </a:cubicBezTo>
                  <a:cubicBezTo>
                    <a:pt x="38" y="22"/>
                    <a:pt x="38" y="25"/>
                    <a:pt x="40" y="27"/>
                  </a:cubicBezTo>
                  <a:cubicBezTo>
                    <a:pt x="40" y="30"/>
                    <a:pt x="38" y="31"/>
                    <a:pt x="38" y="33"/>
                  </a:cubicBezTo>
                  <a:cubicBezTo>
                    <a:pt x="38" y="35"/>
                    <a:pt x="38" y="35"/>
                    <a:pt x="35" y="36"/>
                  </a:cubicBezTo>
                  <a:cubicBezTo>
                    <a:pt x="32" y="36"/>
                    <a:pt x="32" y="36"/>
                    <a:pt x="32" y="38"/>
                  </a:cubicBezTo>
                  <a:cubicBezTo>
                    <a:pt x="34" y="39"/>
                    <a:pt x="34" y="39"/>
                    <a:pt x="32" y="42"/>
                  </a:cubicBezTo>
                  <a:cubicBezTo>
                    <a:pt x="30" y="47"/>
                    <a:pt x="34" y="47"/>
                    <a:pt x="35" y="50"/>
                  </a:cubicBezTo>
                  <a:cubicBezTo>
                    <a:pt x="35" y="53"/>
                    <a:pt x="37" y="50"/>
                    <a:pt x="38" y="52"/>
                  </a:cubicBezTo>
                  <a:cubicBezTo>
                    <a:pt x="38" y="53"/>
                    <a:pt x="37" y="55"/>
                    <a:pt x="40" y="58"/>
                  </a:cubicBezTo>
                  <a:cubicBezTo>
                    <a:pt x="41" y="60"/>
                    <a:pt x="41" y="63"/>
                    <a:pt x="44" y="66"/>
                  </a:cubicBezTo>
                </a:path>
              </a:pathLst>
            </a:custGeom>
            <a:grpFill/>
            <a:ln w="3175" cmpd="sng">
              <a:solidFill>
                <a:schemeClr val="bg2"/>
              </a:solidFill>
              <a:round/>
              <a:headEnd/>
              <a:tailEnd/>
            </a:ln>
          </p:spPr>
          <p:txBody>
            <a:bodyPr/>
            <a:lstStyle/>
            <a:p>
              <a:endParaRPr lang="en-GB"/>
            </a:p>
          </p:txBody>
        </p:sp>
        <p:sp>
          <p:nvSpPr>
            <p:cNvPr id="316" name="Freeform 23">
              <a:extLst>
                <a:ext uri="{FF2B5EF4-FFF2-40B4-BE49-F238E27FC236}">
                  <a16:creationId xmlns:a16="http://schemas.microsoft.com/office/drawing/2014/main" id="{4F1E48A2-694F-7955-08FF-C6FBE44B8FA9}"/>
                </a:ext>
              </a:extLst>
            </p:cNvPr>
            <p:cNvSpPr>
              <a:spLocks/>
            </p:cNvSpPr>
            <p:nvPr/>
          </p:nvSpPr>
          <p:spPr bwMode="auto">
            <a:xfrm>
              <a:off x="3511553" y="4944711"/>
              <a:ext cx="102147" cy="137610"/>
            </a:xfrm>
            <a:custGeom>
              <a:avLst/>
              <a:gdLst/>
              <a:ahLst/>
              <a:cxnLst>
                <a:cxn ang="0">
                  <a:pos x="33" y="4"/>
                </a:cxn>
                <a:cxn ang="0">
                  <a:pos x="29" y="15"/>
                </a:cxn>
                <a:cxn ang="0">
                  <a:pos x="32" y="23"/>
                </a:cxn>
                <a:cxn ang="0">
                  <a:pos x="32" y="27"/>
                </a:cxn>
                <a:cxn ang="0">
                  <a:pos x="29" y="37"/>
                </a:cxn>
                <a:cxn ang="0">
                  <a:pos x="26" y="35"/>
                </a:cxn>
                <a:cxn ang="0">
                  <a:pos x="20" y="37"/>
                </a:cxn>
                <a:cxn ang="0">
                  <a:pos x="18" y="40"/>
                </a:cxn>
                <a:cxn ang="0">
                  <a:pos x="13" y="41"/>
                </a:cxn>
                <a:cxn ang="0">
                  <a:pos x="9" y="33"/>
                </a:cxn>
                <a:cxn ang="0">
                  <a:pos x="7" y="27"/>
                </a:cxn>
                <a:cxn ang="0">
                  <a:pos x="4" y="26"/>
                </a:cxn>
                <a:cxn ang="0">
                  <a:pos x="1" y="18"/>
                </a:cxn>
                <a:cxn ang="0">
                  <a:pos x="1" y="14"/>
                </a:cxn>
                <a:cxn ang="0">
                  <a:pos x="4" y="12"/>
                </a:cxn>
                <a:cxn ang="0">
                  <a:pos x="7" y="9"/>
                </a:cxn>
                <a:cxn ang="0">
                  <a:pos x="9" y="3"/>
                </a:cxn>
                <a:cxn ang="0">
                  <a:pos x="18" y="3"/>
                </a:cxn>
                <a:cxn ang="0">
                  <a:pos x="21" y="1"/>
                </a:cxn>
                <a:cxn ang="0">
                  <a:pos x="24" y="1"/>
                </a:cxn>
                <a:cxn ang="0">
                  <a:pos x="33" y="4"/>
                </a:cxn>
              </a:cxnLst>
              <a:rect l="0" t="0" r="r" b="b"/>
              <a:pathLst>
                <a:path w="33" h="44">
                  <a:moveTo>
                    <a:pt x="33" y="4"/>
                  </a:moveTo>
                  <a:cubicBezTo>
                    <a:pt x="30" y="12"/>
                    <a:pt x="29" y="9"/>
                    <a:pt x="29" y="15"/>
                  </a:cubicBezTo>
                  <a:cubicBezTo>
                    <a:pt x="30" y="20"/>
                    <a:pt x="30" y="21"/>
                    <a:pt x="32" y="23"/>
                  </a:cubicBezTo>
                  <a:cubicBezTo>
                    <a:pt x="33" y="24"/>
                    <a:pt x="33" y="26"/>
                    <a:pt x="32" y="27"/>
                  </a:cubicBezTo>
                  <a:cubicBezTo>
                    <a:pt x="30" y="29"/>
                    <a:pt x="33" y="33"/>
                    <a:pt x="29" y="37"/>
                  </a:cubicBezTo>
                  <a:cubicBezTo>
                    <a:pt x="27" y="35"/>
                    <a:pt x="26" y="37"/>
                    <a:pt x="26" y="35"/>
                  </a:cubicBezTo>
                  <a:cubicBezTo>
                    <a:pt x="26" y="32"/>
                    <a:pt x="21" y="38"/>
                    <a:pt x="20" y="37"/>
                  </a:cubicBezTo>
                  <a:cubicBezTo>
                    <a:pt x="16" y="35"/>
                    <a:pt x="16" y="37"/>
                    <a:pt x="18" y="40"/>
                  </a:cubicBezTo>
                  <a:cubicBezTo>
                    <a:pt x="20" y="44"/>
                    <a:pt x="15" y="40"/>
                    <a:pt x="13" y="41"/>
                  </a:cubicBezTo>
                  <a:cubicBezTo>
                    <a:pt x="10" y="38"/>
                    <a:pt x="10" y="35"/>
                    <a:pt x="9" y="33"/>
                  </a:cubicBezTo>
                  <a:cubicBezTo>
                    <a:pt x="6" y="30"/>
                    <a:pt x="7" y="29"/>
                    <a:pt x="7" y="27"/>
                  </a:cubicBezTo>
                  <a:cubicBezTo>
                    <a:pt x="6" y="26"/>
                    <a:pt x="4" y="29"/>
                    <a:pt x="4" y="26"/>
                  </a:cubicBezTo>
                  <a:cubicBezTo>
                    <a:pt x="3" y="23"/>
                    <a:pt x="0" y="23"/>
                    <a:pt x="1" y="18"/>
                  </a:cubicBezTo>
                  <a:cubicBezTo>
                    <a:pt x="3" y="15"/>
                    <a:pt x="3" y="15"/>
                    <a:pt x="1" y="14"/>
                  </a:cubicBezTo>
                  <a:cubicBezTo>
                    <a:pt x="1" y="12"/>
                    <a:pt x="1" y="12"/>
                    <a:pt x="4" y="12"/>
                  </a:cubicBezTo>
                  <a:cubicBezTo>
                    <a:pt x="7" y="10"/>
                    <a:pt x="7" y="10"/>
                    <a:pt x="7" y="9"/>
                  </a:cubicBezTo>
                  <a:cubicBezTo>
                    <a:pt x="7" y="7"/>
                    <a:pt x="9" y="6"/>
                    <a:pt x="9" y="3"/>
                  </a:cubicBezTo>
                  <a:cubicBezTo>
                    <a:pt x="12" y="0"/>
                    <a:pt x="18" y="4"/>
                    <a:pt x="18" y="3"/>
                  </a:cubicBezTo>
                  <a:cubicBezTo>
                    <a:pt x="18" y="1"/>
                    <a:pt x="20" y="1"/>
                    <a:pt x="21" y="1"/>
                  </a:cubicBezTo>
                  <a:cubicBezTo>
                    <a:pt x="23" y="1"/>
                    <a:pt x="24" y="3"/>
                    <a:pt x="24" y="1"/>
                  </a:cubicBezTo>
                  <a:cubicBezTo>
                    <a:pt x="24" y="1"/>
                    <a:pt x="30" y="3"/>
                    <a:pt x="33" y="4"/>
                  </a:cubicBezTo>
                </a:path>
              </a:pathLst>
            </a:custGeom>
            <a:grpFill/>
            <a:ln w="3175" cmpd="sng">
              <a:solidFill>
                <a:schemeClr val="bg2"/>
              </a:solidFill>
              <a:round/>
              <a:headEnd/>
              <a:tailEnd/>
            </a:ln>
          </p:spPr>
          <p:txBody>
            <a:bodyPr/>
            <a:lstStyle/>
            <a:p>
              <a:endParaRPr lang="en-GB"/>
            </a:p>
          </p:txBody>
        </p:sp>
        <p:sp>
          <p:nvSpPr>
            <p:cNvPr id="317" name="Freeform 24">
              <a:extLst>
                <a:ext uri="{FF2B5EF4-FFF2-40B4-BE49-F238E27FC236}">
                  <a16:creationId xmlns:a16="http://schemas.microsoft.com/office/drawing/2014/main" id="{7C05E255-6EC7-01BE-4569-5CC72EF4C0F5}"/>
                </a:ext>
              </a:extLst>
            </p:cNvPr>
            <p:cNvSpPr>
              <a:spLocks/>
            </p:cNvSpPr>
            <p:nvPr/>
          </p:nvSpPr>
          <p:spPr bwMode="auto">
            <a:xfrm>
              <a:off x="3600932" y="4957662"/>
              <a:ext cx="71822" cy="113326"/>
            </a:xfrm>
            <a:custGeom>
              <a:avLst/>
              <a:gdLst/>
              <a:ahLst/>
              <a:cxnLst>
                <a:cxn ang="0">
                  <a:pos x="4" y="0"/>
                </a:cxn>
                <a:cxn ang="0">
                  <a:pos x="7" y="0"/>
                </a:cxn>
                <a:cxn ang="0">
                  <a:pos x="13" y="5"/>
                </a:cxn>
                <a:cxn ang="0">
                  <a:pos x="20" y="9"/>
                </a:cxn>
                <a:cxn ang="0">
                  <a:pos x="23" y="14"/>
                </a:cxn>
                <a:cxn ang="0">
                  <a:pos x="23" y="17"/>
                </a:cxn>
                <a:cxn ang="0">
                  <a:pos x="18" y="23"/>
                </a:cxn>
                <a:cxn ang="0">
                  <a:pos x="12" y="34"/>
                </a:cxn>
                <a:cxn ang="0">
                  <a:pos x="9" y="33"/>
                </a:cxn>
                <a:cxn ang="0">
                  <a:pos x="4" y="34"/>
                </a:cxn>
                <a:cxn ang="0">
                  <a:pos x="0" y="33"/>
                </a:cxn>
                <a:cxn ang="0">
                  <a:pos x="3" y="23"/>
                </a:cxn>
                <a:cxn ang="0">
                  <a:pos x="3" y="19"/>
                </a:cxn>
                <a:cxn ang="0">
                  <a:pos x="0" y="11"/>
                </a:cxn>
                <a:cxn ang="0">
                  <a:pos x="4" y="0"/>
                </a:cxn>
              </a:cxnLst>
              <a:rect l="0" t="0" r="r" b="b"/>
              <a:pathLst>
                <a:path w="23" h="36">
                  <a:moveTo>
                    <a:pt x="4" y="0"/>
                  </a:moveTo>
                  <a:cubicBezTo>
                    <a:pt x="6" y="0"/>
                    <a:pt x="6" y="0"/>
                    <a:pt x="7" y="0"/>
                  </a:cubicBezTo>
                  <a:cubicBezTo>
                    <a:pt x="10" y="2"/>
                    <a:pt x="12" y="2"/>
                    <a:pt x="13" y="5"/>
                  </a:cubicBezTo>
                  <a:cubicBezTo>
                    <a:pt x="15" y="8"/>
                    <a:pt x="18" y="8"/>
                    <a:pt x="20" y="9"/>
                  </a:cubicBezTo>
                  <a:cubicBezTo>
                    <a:pt x="21" y="14"/>
                    <a:pt x="21" y="6"/>
                    <a:pt x="23" y="14"/>
                  </a:cubicBezTo>
                  <a:cubicBezTo>
                    <a:pt x="23" y="14"/>
                    <a:pt x="21" y="16"/>
                    <a:pt x="23" y="17"/>
                  </a:cubicBezTo>
                  <a:cubicBezTo>
                    <a:pt x="21" y="19"/>
                    <a:pt x="21" y="19"/>
                    <a:pt x="18" y="23"/>
                  </a:cubicBezTo>
                  <a:cubicBezTo>
                    <a:pt x="17" y="26"/>
                    <a:pt x="15" y="34"/>
                    <a:pt x="12" y="34"/>
                  </a:cubicBezTo>
                  <a:cubicBezTo>
                    <a:pt x="9" y="34"/>
                    <a:pt x="10" y="31"/>
                    <a:pt x="9" y="33"/>
                  </a:cubicBezTo>
                  <a:cubicBezTo>
                    <a:pt x="6" y="36"/>
                    <a:pt x="6" y="31"/>
                    <a:pt x="4" y="34"/>
                  </a:cubicBezTo>
                  <a:cubicBezTo>
                    <a:pt x="3" y="36"/>
                    <a:pt x="1" y="36"/>
                    <a:pt x="0" y="33"/>
                  </a:cubicBezTo>
                  <a:cubicBezTo>
                    <a:pt x="4" y="30"/>
                    <a:pt x="1" y="25"/>
                    <a:pt x="3" y="23"/>
                  </a:cubicBezTo>
                  <a:cubicBezTo>
                    <a:pt x="4" y="22"/>
                    <a:pt x="4" y="20"/>
                    <a:pt x="3" y="19"/>
                  </a:cubicBezTo>
                  <a:cubicBezTo>
                    <a:pt x="1" y="17"/>
                    <a:pt x="1" y="16"/>
                    <a:pt x="0" y="11"/>
                  </a:cubicBezTo>
                  <a:cubicBezTo>
                    <a:pt x="0" y="5"/>
                    <a:pt x="1" y="8"/>
                    <a:pt x="4" y="0"/>
                  </a:cubicBezTo>
                </a:path>
              </a:pathLst>
            </a:custGeom>
            <a:grpFill/>
            <a:ln w="3175" cmpd="sng">
              <a:solidFill>
                <a:schemeClr val="bg2"/>
              </a:solidFill>
              <a:round/>
              <a:headEnd/>
              <a:tailEnd/>
            </a:ln>
          </p:spPr>
          <p:txBody>
            <a:bodyPr/>
            <a:lstStyle/>
            <a:p>
              <a:endParaRPr lang="en-GB"/>
            </a:p>
          </p:txBody>
        </p:sp>
        <p:sp>
          <p:nvSpPr>
            <p:cNvPr id="318" name="Freeform 25">
              <a:extLst>
                <a:ext uri="{FF2B5EF4-FFF2-40B4-BE49-F238E27FC236}">
                  <a16:creationId xmlns:a16="http://schemas.microsoft.com/office/drawing/2014/main" id="{BC0D2101-4C7C-C82E-DED8-8F217F52E443}"/>
                </a:ext>
              </a:extLst>
            </p:cNvPr>
            <p:cNvSpPr>
              <a:spLocks/>
            </p:cNvSpPr>
            <p:nvPr/>
          </p:nvSpPr>
          <p:spPr bwMode="auto">
            <a:xfrm>
              <a:off x="2828444" y="4784436"/>
              <a:ext cx="82995" cy="100374"/>
            </a:xfrm>
            <a:custGeom>
              <a:avLst/>
              <a:gdLst/>
              <a:ahLst/>
              <a:cxnLst>
                <a:cxn ang="0">
                  <a:pos x="27" y="18"/>
                </a:cxn>
                <a:cxn ang="0">
                  <a:pos x="26" y="17"/>
                </a:cxn>
                <a:cxn ang="0">
                  <a:pos x="24" y="23"/>
                </a:cxn>
                <a:cxn ang="0">
                  <a:pos x="26" y="24"/>
                </a:cxn>
                <a:cxn ang="0">
                  <a:pos x="24" y="28"/>
                </a:cxn>
                <a:cxn ang="0">
                  <a:pos x="24" y="32"/>
                </a:cxn>
                <a:cxn ang="0">
                  <a:pos x="23" y="31"/>
                </a:cxn>
                <a:cxn ang="0">
                  <a:pos x="23" y="28"/>
                </a:cxn>
                <a:cxn ang="0">
                  <a:pos x="21" y="26"/>
                </a:cxn>
                <a:cxn ang="0">
                  <a:pos x="21" y="29"/>
                </a:cxn>
                <a:cxn ang="0">
                  <a:pos x="20" y="29"/>
                </a:cxn>
                <a:cxn ang="0">
                  <a:pos x="18" y="26"/>
                </a:cxn>
                <a:cxn ang="0">
                  <a:pos x="20" y="23"/>
                </a:cxn>
                <a:cxn ang="0">
                  <a:pos x="15" y="20"/>
                </a:cxn>
                <a:cxn ang="0">
                  <a:pos x="11" y="17"/>
                </a:cxn>
                <a:cxn ang="0">
                  <a:pos x="11" y="14"/>
                </a:cxn>
                <a:cxn ang="0">
                  <a:pos x="6" y="12"/>
                </a:cxn>
                <a:cxn ang="0">
                  <a:pos x="6" y="12"/>
                </a:cxn>
                <a:cxn ang="0">
                  <a:pos x="9" y="15"/>
                </a:cxn>
                <a:cxn ang="0">
                  <a:pos x="6" y="17"/>
                </a:cxn>
                <a:cxn ang="0">
                  <a:pos x="3" y="14"/>
                </a:cxn>
                <a:cxn ang="0">
                  <a:pos x="1" y="9"/>
                </a:cxn>
                <a:cxn ang="0">
                  <a:pos x="3" y="7"/>
                </a:cxn>
                <a:cxn ang="0">
                  <a:pos x="1" y="4"/>
                </a:cxn>
                <a:cxn ang="0">
                  <a:pos x="3" y="3"/>
                </a:cxn>
                <a:cxn ang="0">
                  <a:pos x="6" y="3"/>
                </a:cxn>
                <a:cxn ang="0">
                  <a:pos x="12" y="3"/>
                </a:cxn>
                <a:cxn ang="0">
                  <a:pos x="14" y="4"/>
                </a:cxn>
                <a:cxn ang="0">
                  <a:pos x="18" y="4"/>
                </a:cxn>
                <a:cxn ang="0">
                  <a:pos x="21" y="10"/>
                </a:cxn>
                <a:cxn ang="0">
                  <a:pos x="27" y="18"/>
                </a:cxn>
              </a:cxnLst>
              <a:rect l="0" t="0" r="r" b="b"/>
              <a:pathLst>
                <a:path w="27" h="32">
                  <a:moveTo>
                    <a:pt x="27" y="18"/>
                  </a:moveTo>
                  <a:cubicBezTo>
                    <a:pt x="26" y="18"/>
                    <a:pt x="26" y="17"/>
                    <a:pt x="26" y="17"/>
                  </a:cubicBezTo>
                  <a:cubicBezTo>
                    <a:pt x="24" y="17"/>
                    <a:pt x="24" y="20"/>
                    <a:pt x="24" y="23"/>
                  </a:cubicBezTo>
                  <a:cubicBezTo>
                    <a:pt x="24" y="23"/>
                    <a:pt x="27" y="23"/>
                    <a:pt x="26" y="24"/>
                  </a:cubicBezTo>
                  <a:cubicBezTo>
                    <a:pt x="24" y="26"/>
                    <a:pt x="26" y="26"/>
                    <a:pt x="24" y="28"/>
                  </a:cubicBezTo>
                  <a:cubicBezTo>
                    <a:pt x="24" y="29"/>
                    <a:pt x="23" y="29"/>
                    <a:pt x="24" y="32"/>
                  </a:cubicBezTo>
                  <a:cubicBezTo>
                    <a:pt x="24" y="32"/>
                    <a:pt x="24" y="31"/>
                    <a:pt x="23" y="31"/>
                  </a:cubicBezTo>
                  <a:cubicBezTo>
                    <a:pt x="23" y="29"/>
                    <a:pt x="24" y="28"/>
                    <a:pt x="23" y="28"/>
                  </a:cubicBezTo>
                  <a:cubicBezTo>
                    <a:pt x="21" y="26"/>
                    <a:pt x="23" y="24"/>
                    <a:pt x="21" y="26"/>
                  </a:cubicBezTo>
                  <a:cubicBezTo>
                    <a:pt x="18" y="26"/>
                    <a:pt x="23" y="28"/>
                    <a:pt x="21" y="29"/>
                  </a:cubicBezTo>
                  <a:cubicBezTo>
                    <a:pt x="21" y="31"/>
                    <a:pt x="21" y="29"/>
                    <a:pt x="20" y="29"/>
                  </a:cubicBezTo>
                  <a:cubicBezTo>
                    <a:pt x="20" y="29"/>
                    <a:pt x="17" y="28"/>
                    <a:pt x="18" y="26"/>
                  </a:cubicBezTo>
                  <a:cubicBezTo>
                    <a:pt x="20" y="26"/>
                    <a:pt x="18" y="24"/>
                    <a:pt x="20" y="23"/>
                  </a:cubicBezTo>
                  <a:cubicBezTo>
                    <a:pt x="20" y="23"/>
                    <a:pt x="18" y="21"/>
                    <a:pt x="15" y="20"/>
                  </a:cubicBezTo>
                  <a:cubicBezTo>
                    <a:pt x="12" y="17"/>
                    <a:pt x="12" y="18"/>
                    <a:pt x="11" y="17"/>
                  </a:cubicBezTo>
                  <a:cubicBezTo>
                    <a:pt x="11" y="17"/>
                    <a:pt x="11" y="17"/>
                    <a:pt x="11" y="14"/>
                  </a:cubicBezTo>
                  <a:cubicBezTo>
                    <a:pt x="11" y="12"/>
                    <a:pt x="8" y="12"/>
                    <a:pt x="6" y="12"/>
                  </a:cubicBezTo>
                  <a:cubicBezTo>
                    <a:pt x="6" y="10"/>
                    <a:pt x="6" y="12"/>
                    <a:pt x="6" y="12"/>
                  </a:cubicBezTo>
                  <a:cubicBezTo>
                    <a:pt x="8" y="14"/>
                    <a:pt x="11" y="15"/>
                    <a:pt x="9" y="15"/>
                  </a:cubicBezTo>
                  <a:cubicBezTo>
                    <a:pt x="8" y="17"/>
                    <a:pt x="8" y="18"/>
                    <a:pt x="6" y="17"/>
                  </a:cubicBezTo>
                  <a:cubicBezTo>
                    <a:pt x="6" y="15"/>
                    <a:pt x="3" y="14"/>
                    <a:pt x="3" y="14"/>
                  </a:cubicBezTo>
                  <a:cubicBezTo>
                    <a:pt x="3" y="14"/>
                    <a:pt x="0" y="12"/>
                    <a:pt x="1" y="9"/>
                  </a:cubicBezTo>
                  <a:cubicBezTo>
                    <a:pt x="1" y="6"/>
                    <a:pt x="3" y="9"/>
                    <a:pt x="3" y="7"/>
                  </a:cubicBezTo>
                  <a:cubicBezTo>
                    <a:pt x="3" y="4"/>
                    <a:pt x="3" y="6"/>
                    <a:pt x="1" y="4"/>
                  </a:cubicBezTo>
                  <a:cubicBezTo>
                    <a:pt x="0" y="4"/>
                    <a:pt x="3" y="4"/>
                    <a:pt x="3" y="3"/>
                  </a:cubicBezTo>
                  <a:cubicBezTo>
                    <a:pt x="3" y="1"/>
                    <a:pt x="3" y="0"/>
                    <a:pt x="6" y="3"/>
                  </a:cubicBezTo>
                  <a:cubicBezTo>
                    <a:pt x="11" y="6"/>
                    <a:pt x="9" y="1"/>
                    <a:pt x="12" y="3"/>
                  </a:cubicBezTo>
                  <a:cubicBezTo>
                    <a:pt x="12" y="4"/>
                    <a:pt x="14" y="3"/>
                    <a:pt x="14" y="4"/>
                  </a:cubicBezTo>
                  <a:cubicBezTo>
                    <a:pt x="14" y="6"/>
                    <a:pt x="17" y="7"/>
                    <a:pt x="18" y="4"/>
                  </a:cubicBezTo>
                  <a:cubicBezTo>
                    <a:pt x="20" y="6"/>
                    <a:pt x="20" y="7"/>
                    <a:pt x="21" y="10"/>
                  </a:cubicBezTo>
                  <a:cubicBezTo>
                    <a:pt x="23" y="14"/>
                    <a:pt x="27" y="17"/>
                    <a:pt x="27" y="18"/>
                  </a:cubicBezTo>
                </a:path>
              </a:pathLst>
            </a:custGeom>
            <a:grpFill/>
            <a:ln w="3175" cmpd="sng">
              <a:solidFill>
                <a:schemeClr val="bg2"/>
              </a:solidFill>
              <a:round/>
              <a:headEnd/>
              <a:tailEnd/>
            </a:ln>
          </p:spPr>
          <p:txBody>
            <a:bodyPr/>
            <a:lstStyle/>
            <a:p>
              <a:endParaRPr lang="en-GB"/>
            </a:p>
          </p:txBody>
        </p:sp>
        <p:sp>
          <p:nvSpPr>
            <p:cNvPr id="319" name="Freeform 26">
              <a:extLst>
                <a:ext uri="{FF2B5EF4-FFF2-40B4-BE49-F238E27FC236}">
                  <a16:creationId xmlns:a16="http://schemas.microsoft.com/office/drawing/2014/main" id="{B22A8D3B-4E7C-EC66-85E9-9057974D5467}"/>
                </a:ext>
              </a:extLst>
            </p:cNvPr>
            <p:cNvSpPr>
              <a:spLocks/>
            </p:cNvSpPr>
            <p:nvPr/>
          </p:nvSpPr>
          <p:spPr bwMode="auto">
            <a:xfrm>
              <a:off x="2783754" y="4667872"/>
              <a:ext cx="111724" cy="139229"/>
            </a:xfrm>
            <a:custGeom>
              <a:avLst/>
              <a:gdLst/>
              <a:ahLst/>
              <a:cxnLst>
                <a:cxn ang="0">
                  <a:pos x="3" y="21"/>
                </a:cxn>
                <a:cxn ang="0">
                  <a:pos x="6" y="19"/>
                </a:cxn>
                <a:cxn ang="0">
                  <a:pos x="8" y="16"/>
                </a:cxn>
                <a:cxn ang="0">
                  <a:pos x="11" y="13"/>
                </a:cxn>
                <a:cxn ang="0">
                  <a:pos x="14" y="10"/>
                </a:cxn>
                <a:cxn ang="0">
                  <a:pos x="17" y="11"/>
                </a:cxn>
                <a:cxn ang="0">
                  <a:pos x="21" y="3"/>
                </a:cxn>
                <a:cxn ang="0">
                  <a:pos x="24" y="3"/>
                </a:cxn>
                <a:cxn ang="0">
                  <a:pos x="32" y="2"/>
                </a:cxn>
                <a:cxn ang="0">
                  <a:pos x="36" y="0"/>
                </a:cxn>
                <a:cxn ang="0">
                  <a:pos x="36" y="5"/>
                </a:cxn>
                <a:cxn ang="0">
                  <a:pos x="33" y="13"/>
                </a:cxn>
                <a:cxn ang="0">
                  <a:pos x="33" y="17"/>
                </a:cxn>
                <a:cxn ang="0">
                  <a:pos x="33" y="25"/>
                </a:cxn>
                <a:cxn ang="0">
                  <a:pos x="33" y="27"/>
                </a:cxn>
                <a:cxn ang="0">
                  <a:pos x="32" y="28"/>
                </a:cxn>
                <a:cxn ang="0">
                  <a:pos x="32" y="32"/>
                </a:cxn>
                <a:cxn ang="0">
                  <a:pos x="32" y="35"/>
                </a:cxn>
                <a:cxn ang="0">
                  <a:pos x="30" y="38"/>
                </a:cxn>
                <a:cxn ang="0">
                  <a:pos x="32" y="41"/>
                </a:cxn>
                <a:cxn ang="0">
                  <a:pos x="27" y="41"/>
                </a:cxn>
                <a:cxn ang="0">
                  <a:pos x="26" y="39"/>
                </a:cxn>
                <a:cxn ang="0">
                  <a:pos x="20" y="39"/>
                </a:cxn>
                <a:cxn ang="0">
                  <a:pos x="17" y="39"/>
                </a:cxn>
                <a:cxn ang="0">
                  <a:pos x="9" y="32"/>
                </a:cxn>
                <a:cxn ang="0">
                  <a:pos x="3" y="24"/>
                </a:cxn>
                <a:cxn ang="0">
                  <a:pos x="1" y="21"/>
                </a:cxn>
                <a:cxn ang="0">
                  <a:pos x="3" y="21"/>
                </a:cxn>
              </a:cxnLst>
              <a:rect l="0" t="0" r="r" b="b"/>
              <a:pathLst>
                <a:path w="36" h="44">
                  <a:moveTo>
                    <a:pt x="3" y="21"/>
                  </a:moveTo>
                  <a:cubicBezTo>
                    <a:pt x="6" y="21"/>
                    <a:pt x="6" y="21"/>
                    <a:pt x="6" y="19"/>
                  </a:cubicBezTo>
                  <a:cubicBezTo>
                    <a:pt x="8" y="16"/>
                    <a:pt x="9" y="19"/>
                    <a:pt x="8" y="16"/>
                  </a:cubicBezTo>
                  <a:cubicBezTo>
                    <a:pt x="8" y="11"/>
                    <a:pt x="8" y="13"/>
                    <a:pt x="11" y="13"/>
                  </a:cubicBezTo>
                  <a:cubicBezTo>
                    <a:pt x="12" y="13"/>
                    <a:pt x="12" y="8"/>
                    <a:pt x="14" y="10"/>
                  </a:cubicBezTo>
                  <a:cubicBezTo>
                    <a:pt x="15" y="13"/>
                    <a:pt x="17" y="13"/>
                    <a:pt x="17" y="11"/>
                  </a:cubicBezTo>
                  <a:cubicBezTo>
                    <a:pt x="15" y="10"/>
                    <a:pt x="21" y="5"/>
                    <a:pt x="21" y="3"/>
                  </a:cubicBezTo>
                  <a:cubicBezTo>
                    <a:pt x="23" y="2"/>
                    <a:pt x="23" y="2"/>
                    <a:pt x="24" y="3"/>
                  </a:cubicBezTo>
                  <a:cubicBezTo>
                    <a:pt x="24" y="3"/>
                    <a:pt x="30" y="3"/>
                    <a:pt x="32" y="2"/>
                  </a:cubicBezTo>
                  <a:cubicBezTo>
                    <a:pt x="33" y="0"/>
                    <a:pt x="35" y="0"/>
                    <a:pt x="36" y="0"/>
                  </a:cubicBezTo>
                  <a:cubicBezTo>
                    <a:pt x="35" y="2"/>
                    <a:pt x="35" y="3"/>
                    <a:pt x="36" y="5"/>
                  </a:cubicBezTo>
                  <a:cubicBezTo>
                    <a:pt x="36" y="8"/>
                    <a:pt x="33" y="10"/>
                    <a:pt x="33" y="13"/>
                  </a:cubicBezTo>
                  <a:cubicBezTo>
                    <a:pt x="33" y="16"/>
                    <a:pt x="32" y="14"/>
                    <a:pt x="33" y="17"/>
                  </a:cubicBezTo>
                  <a:cubicBezTo>
                    <a:pt x="33" y="22"/>
                    <a:pt x="33" y="24"/>
                    <a:pt x="33" y="25"/>
                  </a:cubicBezTo>
                  <a:cubicBezTo>
                    <a:pt x="33" y="27"/>
                    <a:pt x="33" y="27"/>
                    <a:pt x="33" y="27"/>
                  </a:cubicBezTo>
                  <a:cubicBezTo>
                    <a:pt x="32" y="27"/>
                    <a:pt x="33" y="27"/>
                    <a:pt x="32" y="28"/>
                  </a:cubicBezTo>
                  <a:cubicBezTo>
                    <a:pt x="32" y="30"/>
                    <a:pt x="30" y="32"/>
                    <a:pt x="32" y="32"/>
                  </a:cubicBezTo>
                  <a:cubicBezTo>
                    <a:pt x="32" y="32"/>
                    <a:pt x="33" y="35"/>
                    <a:pt x="32" y="35"/>
                  </a:cubicBezTo>
                  <a:cubicBezTo>
                    <a:pt x="32" y="35"/>
                    <a:pt x="30" y="36"/>
                    <a:pt x="30" y="38"/>
                  </a:cubicBezTo>
                  <a:cubicBezTo>
                    <a:pt x="32" y="39"/>
                    <a:pt x="32" y="41"/>
                    <a:pt x="32" y="41"/>
                  </a:cubicBezTo>
                  <a:cubicBezTo>
                    <a:pt x="30" y="44"/>
                    <a:pt x="27" y="43"/>
                    <a:pt x="27" y="41"/>
                  </a:cubicBezTo>
                  <a:cubicBezTo>
                    <a:pt x="27" y="39"/>
                    <a:pt x="26" y="41"/>
                    <a:pt x="26" y="39"/>
                  </a:cubicBezTo>
                  <a:cubicBezTo>
                    <a:pt x="23" y="38"/>
                    <a:pt x="24" y="43"/>
                    <a:pt x="20" y="39"/>
                  </a:cubicBezTo>
                  <a:cubicBezTo>
                    <a:pt x="17" y="36"/>
                    <a:pt x="17" y="38"/>
                    <a:pt x="17" y="39"/>
                  </a:cubicBezTo>
                  <a:cubicBezTo>
                    <a:pt x="12" y="35"/>
                    <a:pt x="11" y="35"/>
                    <a:pt x="9" y="32"/>
                  </a:cubicBezTo>
                  <a:cubicBezTo>
                    <a:pt x="8" y="27"/>
                    <a:pt x="5" y="27"/>
                    <a:pt x="3" y="24"/>
                  </a:cubicBezTo>
                  <a:cubicBezTo>
                    <a:pt x="1" y="22"/>
                    <a:pt x="0" y="22"/>
                    <a:pt x="1" y="21"/>
                  </a:cubicBezTo>
                  <a:cubicBezTo>
                    <a:pt x="1" y="19"/>
                    <a:pt x="3" y="22"/>
                    <a:pt x="3" y="21"/>
                  </a:cubicBezTo>
                </a:path>
              </a:pathLst>
            </a:custGeom>
            <a:grpFill/>
            <a:ln w="3175" cmpd="sng">
              <a:solidFill>
                <a:schemeClr val="bg2"/>
              </a:solidFill>
              <a:round/>
              <a:headEnd/>
              <a:tailEnd/>
            </a:ln>
          </p:spPr>
          <p:txBody>
            <a:bodyPr/>
            <a:lstStyle/>
            <a:p>
              <a:endParaRPr lang="en-GB"/>
            </a:p>
          </p:txBody>
        </p:sp>
        <p:sp>
          <p:nvSpPr>
            <p:cNvPr id="320" name="Freeform 27">
              <a:extLst>
                <a:ext uri="{FF2B5EF4-FFF2-40B4-BE49-F238E27FC236}">
                  <a16:creationId xmlns:a16="http://schemas.microsoft.com/office/drawing/2014/main" id="{A5513D73-0D53-C323-B787-EC357C779606}"/>
                </a:ext>
              </a:extLst>
            </p:cNvPr>
            <p:cNvSpPr>
              <a:spLocks/>
            </p:cNvSpPr>
            <p:nvPr/>
          </p:nvSpPr>
          <p:spPr bwMode="auto">
            <a:xfrm>
              <a:off x="2740661" y="4637112"/>
              <a:ext cx="154817" cy="97136"/>
            </a:xfrm>
            <a:custGeom>
              <a:avLst/>
              <a:gdLst/>
              <a:ahLst/>
              <a:cxnLst>
                <a:cxn ang="0">
                  <a:pos x="9" y="3"/>
                </a:cxn>
                <a:cxn ang="0">
                  <a:pos x="3" y="9"/>
                </a:cxn>
                <a:cxn ang="0">
                  <a:pos x="0" y="17"/>
                </a:cxn>
                <a:cxn ang="0">
                  <a:pos x="9" y="21"/>
                </a:cxn>
                <a:cxn ang="0">
                  <a:pos x="14" y="23"/>
                </a:cxn>
                <a:cxn ang="0">
                  <a:pos x="14" y="26"/>
                </a:cxn>
                <a:cxn ang="0">
                  <a:pos x="15" y="28"/>
                </a:cxn>
                <a:cxn ang="0">
                  <a:pos x="17" y="31"/>
                </a:cxn>
                <a:cxn ang="0">
                  <a:pos x="20" y="29"/>
                </a:cxn>
                <a:cxn ang="0">
                  <a:pos x="21" y="26"/>
                </a:cxn>
                <a:cxn ang="0">
                  <a:pos x="24" y="23"/>
                </a:cxn>
                <a:cxn ang="0">
                  <a:pos x="28" y="20"/>
                </a:cxn>
                <a:cxn ang="0">
                  <a:pos x="31" y="21"/>
                </a:cxn>
                <a:cxn ang="0">
                  <a:pos x="35" y="14"/>
                </a:cxn>
                <a:cxn ang="0">
                  <a:pos x="38" y="14"/>
                </a:cxn>
                <a:cxn ang="0">
                  <a:pos x="46" y="12"/>
                </a:cxn>
                <a:cxn ang="0">
                  <a:pos x="50" y="10"/>
                </a:cxn>
                <a:cxn ang="0">
                  <a:pos x="47" y="7"/>
                </a:cxn>
                <a:cxn ang="0">
                  <a:pos x="43" y="3"/>
                </a:cxn>
                <a:cxn ang="0">
                  <a:pos x="35" y="1"/>
                </a:cxn>
                <a:cxn ang="0">
                  <a:pos x="31" y="1"/>
                </a:cxn>
                <a:cxn ang="0">
                  <a:pos x="28" y="1"/>
                </a:cxn>
                <a:cxn ang="0">
                  <a:pos x="24" y="3"/>
                </a:cxn>
                <a:cxn ang="0">
                  <a:pos x="17" y="3"/>
                </a:cxn>
                <a:cxn ang="0">
                  <a:pos x="14" y="1"/>
                </a:cxn>
                <a:cxn ang="0">
                  <a:pos x="9" y="3"/>
                </a:cxn>
              </a:cxnLst>
              <a:rect l="0" t="0" r="r" b="b"/>
              <a:pathLst>
                <a:path w="50" h="31">
                  <a:moveTo>
                    <a:pt x="9" y="3"/>
                  </a:moveTo>
                  <a:cubicBezTo>
                    <a:pt x="8" y="4"/>
                    <a:pt x="5" y="9"/>
                    <a:pt x="3" y="9"/>
                  </a:cubicBezTo>
                  <a:cubicBezTo>
                    <a:pt x="1" y="10"/>
                    <a:pt x="5" y="15"/>
                    <a:pt x="0" y="17"/>
                  </a:cubicBezTo>
                  <a:cubicBezTo>
                    <a:pt x="6" y="18"/>
                    <a:pt x="8" y="23"/>
                    <a:pt x="9" y="21"/>
                  </a:cubicBezTo>
                  <a:cubicBezTo>
                    <a:pt x="9" y="21"/>
                    <a:pt x="14" y="20"/>
                    <a:pt x="14" y="23"/>
                  </a:cubicBezTo>
                  <a:cubicBezTo>
                    <a:pt x="14" y="24"/>
                    <a:pt x="14" y="26"/>
                    <a:pt x="14" y="26"/>
                  </a:cubicBezTo>
                  <a:cubicBezTo>
                    <a:pt x="15" y="28"/>
                    <a:pt x="14" y="24"/>
                    <a:pt x="15" y="28"/>
                  </a:cubicBezTo>
                  <a:cubicBezTo>
                    <a:pt x="17" y="31"/>
                    <a:pt x="18" y="29"/>
                    <a:pt x="17" y="31"/>
                  </a:cubicBezTo>
                  <a:cubicBezTo>
                    <a:pt x="20" y="31"/>
                    <a:pt x="20" y="31"/>
                    <a:pt x="20" y="29"/>
                  </a:cubicBezTo>
                  <a:cubicBezTo>
                    <a:pt x="21" y="26"/>
                    <a:pt x="23" y="29"/>
                    <a:pt x="21" y="26"/>
                  </a:cubicBezTo>
                  <a:cubicBezTo>
                    <a:pt x="21" y="21"/>
                    <a:pt x="21" y="23"/>
                    <a:pt x="24" y="23"/>
                  </a:cubicBezTo>
                  <a:cubicBezTo>
                    <a:pt x="26" y="23"/>
                    <a:pt x="26" y="18"/>
                    <a:pt x="28" y="20"/>
                  </a:cubicBezTo>
                  <a:cubicBezTo>
                    <a:pt x="29" y="23"/>
                    <a:pt x="31" y="23"/>
                    <a:pt x="31" y="21"/>
                  </a:cubicBezTo>
                  <a:cubicBezTo>
                    <a:pt x="29" y="20"/>
                    <a:pt x="35" y="15"/>
                    <a:pt x="35" y="14"/>
                  </a:cubicBezTo>
                  <a:cubicBezTo>
                    <a:pt x="37" y="12"/>
                    <a:pt x="37" y="12"/>
                    <a:pt x="38" y="14"/>
                  </a:cubicBezTo>
                  <a:cubicBezTo>
                    <a:pt x="38" y="14"/>
                    <a:pt x="44" y="14"/>
                    <a:pt x="46" y="12"/>
                  </a:cubicBezTo>
                  <a:cubicBezTo>
                    <a:pt x="47" y="10"/>
                    <a:pt x="49" y="10"/>
                    <a:pt x="50" y="10"/>
                  </a:cubicBezTo>
                  <a:cubicBezTo>
                    <a:pt x="50" y="10"/>
                    <a:pt x="49" y="9"/>
                    <a:pt x="47" y="7"/>
                  </a:cubicBezTo>
                  <a:cubicBezTo>
                    <a:pt x="44" y="6"/>
                    <a:pt x="44" y="6"/>
                    <a:pt x="43" y="3"/>
                  </a:cubicBezTo>
                  <a:cubicBezTo>
                    <a:pt x="41" y="1"/>
                    <a:pt x="37" y="0"/>
                    <a:pt x="35" y="1"/>
                  </a:cubicBezTo>
                  <a:cubicBezTo>
                    <a:pt x="34" y="1"/>
                    <a:pt x="32" y="1"/>
                    <a:pt x="31" y="1"/>
                  </a:cubicBezTo>
                  <a:cubicBezTo>
                    <a:pt x="29" y="0"/>
                    <a:pt x="28" y="0"/>
                    <a:pt x="28" y="1"/>
                  </a:cubicBezTo>
                  <a:cubicBezTo>
                    <a:pt x="29" y="1"/>
                    <a:pt x="26" y="3"/>
                    <a:pt x="24" y="3"/>
                  </a:cubicBezTo>
                  <a:cubicBezTo>
                    <a:pt x="21" y="3"/>
                    <a:pt x="18" y="1"/>
                    <a:pt x="17" y="3"/>
                  </a:cubicBezTo>
                  <a:cubicBezTo>
                    <a:pt x="15" y="3"/>
                    <a:pt x="15" y="1"/>
                    <a:pt x="14" y="1"/>
                  </a:cubicBezTo>
                  <a:cubicBezTo>
                    <a:pt x="12" y="1"/>
                    <a:pt x="12" y="4"/>
                    <a:pt x="9" y="3"/>
                  </a:cubicBezTo>
                </a:path>
              </a:pathLst>
            </a:custGeom>
            <a:grpFill/>
            <a:ln w="3175" cmpd="sng">
              <a:solidFill>
                <a:schemeClr val="bg2"/>
              </a:solidFill>
              <a:round/>
              <a:headEnd/>
              <a:tailEnd/>
            </a:ln>
          </p:spPr>
          <p:txBody>
            <a:bodyPr/>
            <a:lstStyle/>
            <a:p>
              <a:endParaRPr lang="en-GB"/>
            </a:p>
          </p:txBody>
        </p:sp>
        <p:sp>
          <p:nvSpPr>
            <p:cNvPr id="321" name="Freeform 28">
              <a:extLst>
                <a:ext uri="{FF2B5EF4-FFF2-40B4-BE49-F238E27FC236}">
                  <a16:creationId xmlns:a16="http://schemas.microsoft.com/office/drawing/2014/main" id="{10556928-815E-1CF1-2A96-B47714D8FB42}"/>
                </a:ext>
              </a:extLst>
            </p:cNvPr>
            <p:cNvSpPr>
              <a:spLocks/>
            </p:cNvSpPr>
            <p:nvPr/>
          </p:nvSpPr>
          <p:spPr bwMode="auto">
            <a:xfrm>
              <a:off x="2726296" y="4690537"/>
              <a:ext cx="60650" cy="37235"/>
            </a:xfrm>
            <a:custGeom>
              <a:avLst/>
              <a:gdLst/>
              <a:ahLst/>
              <a:cxnLst>
                <a:cxn ang="0">
                  <a:pos x="5" y="0"/>
                </a:cxn>
                <a:cxn ang="0">
                  <a:pos x="14" y="4"/>
                </a:cxn>
                <a:cxn ang="0">
                  <a:pos x="19" y="6"/>
                </a:cxn>
                <a:cxn ang="0">
                  <a:pos x="19" y="9"/>
                </a:cxn>
                <a:cxn ang="0">
                  <a:pos x="19" y="11"/>
                </a:cxn>
                <a:cxn ang="0">
                  <a:pos x="14" y="12"/>
                </a:cxn>
                <a:cxn ang="0">
                  <a:pos x="13" y="12"/>
                </a:cxn>
                <a:cxn ang="0">
                  <a:pos x="4" y="9"/>
                </a:cxn>
                <a:cxn ang="0">
                  <a:pos x="0" y="6"/>
                </a:cxn>
                <a:cxn ang="0">
                  <a:pos x="5" y="0"/>
                </a:cxn>
                <a:cxn ang="0">
                  <a:pos x="5" y="0"/>
                </a:cxn>
              </a:cxnLst>
              <a:rect l="0" t="0" r="r" b="b"/>
              <a:pathLst>
                <a:path w="20" h="12">
                  <a:moveTo>
                    <a:pt x="5" y="0"/>
                  </a:moveTo>
                  <a:cubicBezTo>
                    <a:pt x="11" y="1"/>
                    <a:pt x="13" y="6"/>
                    <a:pt x="14" y="4"/>
                  </a:cubicBezTo>
                  <a:cubicBezTo>
                    <a:pt x="14" y="4"/>
                    <a:pt x="19" y="3"/>
                    <a:pt x="19" y="6"/>
                  </a:cubicBezTo>
                  <a:cubicBezTo>
                    <a:pt x="19" y="7"/>
                    <a:pt x="19" y="9"/>
                    <a:pt x="19" y="9"/>
                  </a:cubicBezTo>
                  <a:cubicBezTo>
                    <a:pt x="17" y="9"/>
                    <a:pt x="17" y="11"/>
                    <a:pt x="19" y="11"/>
                  </a:cubicBezTo>
                  <a:cubicBezTo>
                    <a:pt x="20" y="11"/>
                    <a:pt x="16" y="12"/>
                    <a:pt x="14" y="12"/>
                  </a:cubicBezTo>
                  <a:cubicBezTo>
                    <a:pt x="11" y="9"/>
                    <a:pt x="14" y="12"/>
                    <a:pt x="13" y="12"/>
                  </a:cubicBezTo>
                  <a:cubicBezTo>
                    <a:pt x="11" y="12"/>
                    <a:pt x="7" y="9"/>
                    <a:pt x="4" y="9"/>
                  </a:cubicBezTo>
                  <a:cubicBezTo>
                    <a:pt x="0" y="9"/>
                    <a:pt x="2" y="7"/>
                    <a:pt x="0" y="6"/>
                  </a:cubicBezTo>
                  <a:cubicBezTo>
                    <a:pt x="0" y="3"/>
                    <a:pt x="5" y="3"/>
                    <a:pt x="5" y="0"/>
                  </a:cubicBezTo>
                  <a:cubicBezTo>
                    <a:pt x="4" y="0"/>
                    <a:pt x="5" y="0"/>
                    <a:pt x="5" y="0"/>
                  </a:cubicBezTo>
                </a:path>
              </a:pathLst>
            </a:custGeom>
            <a:grpFill/>
            <a:ln w="3175" cmpd="sng">
              <a:solidFill>
                <a:schemeClr val="bg2"/>
              </a:solidFill>
              <a:round/>
              <a:headEnd/>
              <a:tailEnd/>
            </a:ln>
          </p:spPr>
          <p:txBody>
            <a:bodyPr/>
            <a:lstStyle/>
            <a:p>
              <a:endParaRPr lang="en-GB"/>
            </a:p>
          </p:txBody>
        </p:sp>
        <p:sp>
          <p:nvSpPr>
            <p:cNvPr id="322" name="Freeform 29">
              <a:extLst>
                <a:ext uri="{FF2B5EF4-FFF2-40B4-BE49-F238E27FC236}">
                  <a16:creationId xmlns:a16="http://schemas.microsoft.com/office/drawing/2014/main" id="{C8924D1C-F771-548F-9623-687A48567303}"/>
                </a:ext>
              </a:extLst>
            </p:cNvPr>
            <p:cNvSpPr>
              <a:spLocks/>
            </p:cNvSpPr>
            <p:nvPr/>
          </p:nvSpPr>
          <p:spPr bwMode="auto">
            <a:xfrm>
              <a:off x="2675223" y="4583687"/>
              <a:ext cx="94167" cy="126277"/>
            </a:xfrm>
            <a:custGeom>
              <a:avLst/>
              <a:gdLst/>
              <a:ahLst/>
              <a:cxnLst>
                <a:cxn ang="0">
                  <a:pos x="24" y="0"/>
                </a:cxn>
                <a:cxn ang="0">
                  <a:pos x="24" y="18"/>
                </a:cxn>
                <a:cxn ang="0">
                  <a:pos x="26" y="18"/>
                </a:cxn>
                <a:cxn ang="0">
                  <a:pos x="29" y="20"/>
                </a:cxn>
                <a:cxn ang="0">
                  <a:pos x="29" y="18"/>
                </a:cxn>
                <a:cxn ang="0">
                  <a:pos x="30" y="20"/>
                </a:cxn>
                <a:cxn ang="0">
                  <a:pos x="24" y="26"/>
                </a:cxn>
                <a:cxn ang="0">
                  <a:pos x="21" y="34"/>
                </a:cxn>
                <a:cxn ang="0">
                  <a:pos x="21" y="34"/>
                </a:cxn>
                <a:cxn ang="0">
                  <a:pos x="17" y="40"/>
                </a:cxn>
                <a:cxn ang="0">
                  <a:pos x="9" y="39"/>
                </a:cxn>
                <a:cxn ang="0">
                  <a:pos x="0" y="32"/>
                </a:cxn>
                <a:cxn ang="0">
                  <a:pos x="0" y="29"/>
                </a:cxn>
                <a:cxn ang="0">
                  <a:pos x="2" y="26"/>
                </a:cxn>
                <a:cxn ang="0">
                  <a:pos x="0" y="25"/>
                </a:cxn>
                <a:cxn ang="0">
                  <a:pos x="3" y="17"/>
                </a:cxn>
                <a:cxn ang="0">
                  <a:pos x="14" y="17"/>
                </a:cxn>
                <a:cxn ang="0">
                  <a:pos x="12" y="12"/>
                </a:cxn>
                <a:cxn ang="0">
                  <a:pos x="8" y="7"/>
                </a:cxn>
                <a:cxn ang="0">
                  <a:pos x="6" y="6"/>
                </a:cxn>
                <a:cxn ang="0">
                  <a:pos x="9" y="6"/>
                </a:cxn>
                <a:cxn ang="0">
                  <a:pos x="9" y="0"/>
                </a:cxn>
                <a:cxn ang="0">
                  <a:pos x="24" y="0"/>
                </a:cxn>
              </a:cxnLst>
              <a:rect l="0" t="0" r="r" b="b"/>
              <a:pathLst>
                <a:path w="30" h="40">
                  <a:moveTo>
                    <a:pt x="24" y="0"/>
                  </a:moveTo>
                  <a:cubicBezTo>
                    <a:pt x="24" y="18"/>
                    <a:pt x="24" y="18"/>
                    <a:pt x="24" y="18"/>
                  </a:cubicBezTo>
                  <a:cubicBezTo>
                    <a:pt x="26" y="18"/>
                    <a:pt x="26" y="18"/>
                    <a:pt x="26" y="18"/>
                  </a:cubicBezTo>
                  <a:cubicBezTo>
                    <a:pt x="27" y="20"/>
                    <a:pt x="27" y="21"/>
                    <a:pt x="29" y="20"/>
                  </a:cubicBezTo>
                  <a:cubicBezTo>
                    <a:pt x="29" y="20"/>
                    <a:pt x="29" y="20"/>
                    <a:pt x="29" y="18"/>
                  </a:cubicBezTo>
                  <a:cubicBezTo>
                    <a:pt x="27" y="18"/>
                    <a:pt x="29" y="17"/>
                    <a:pt x="30" y="20"/>
                  </a:cubicBezTo>
                  <a:cubicBezTo>
                    <a:pt x="29" y="21"/>
                    <a:pt x="26" y="26"/>
                    <a:pt x="24" y="26"/>
                  </a:cubicBezTo>
                  <a:cubicBezTo>
                    <a:pt x="23" y="28"/>
                    <a:pt x="26" y="32"/>
                    <a:pt x="21" y="34"/>
                  </a:cubicBezTo>
                  <a:cubicBezTo>
                    <a:pt x="21" y="34"/>
                    <a:pt x="20" y="34"/>
                    <a:pt x="21" y="34"/>
                  </a:cubicBezTo>
                  <a:cubicBezTo>
                    <a:pt x="21" y="37"/>
                    <a:pt x="17" y="37"/>
                    <a:pt x="17" y="40"/>
                  </a:cubicBezTo>
                  <a:cubicBezTo>
                    <a:pt x="14" y="39"/>
                    <a:pt x="12" y="37"/>
                    <a:pt x="9" y="39"/>
                  </a:cubicBezTo>
                  <a:cubicBezTo>
                    <a:pt x="6" y="39"/>
                    <a:pt x="6" y="39"/>
                    <a:pt x="0" y="32"/>
                  </a:cubicBezTo>
                  <a:cubicBezTo>
                    <a:pt x="0" y="32"/>
                    <a:pt x="0" y="31"/>
                    <a:pt x="0" y="29"/>
                  </a:cubicBezTo>
                  <a:cubicBezTo>
                    <a:pt x="0" y="28"/>
                    <a:pt x="2" y="26"/>
                    <a:pt x="2" y="26"/>
                  </a:cubicBezTo>
                  <a:cubicBezTo>
                    <a:pt x="0" y="25"/>
                    <a:pt x="0" y="25"/>
                    <a:pt x="0" y="25"/>
                  </a:cubicBezTo>
                  <a:cubicBezTo>
                    <a:pt x="3" y="17"/>
                    <a:pt x="3" y="17"/>
                    <a:pt x="3" y="17"/>
                  </a:cubicBezTo>
                  <a:cubicBezTo>
                    <a:pt x="14" y="17"/>
                    <a:pt x="14" y="17"/>
                    <a:pt x="14" y="17"/>
                  </a:cubicBezTo>
                  <a:cubicBezTo>
                    <a:pt x="15" y="11"/>
                    <a:pt x="12" y="15"/>
                    <a:pt x="12" y="12"/>
                  </a:cubicBezTo>
                  <a:cubicBezTo>
                    <a:pt x="11" y="9"/>
                    <a:pt x="9" y="9"/>
                    <a:pt x="8" y="7"/>
                  </a:cubicBezTo>
                  <a:cubicBezTo>
                    <a:pt x="8" y="6"/>
                    <a:pt x="6" y="6"/>
                    <a:pt x="6" y="6"/>
                  </a:cubicBezTo>
                  <a:cubicBezTo>
                    <a:pt x="9" y="6"/>
                    <a:pt x="9" y="6"/>
                    <a:pt x="9" y="6"/>
                  </a:cubicBezTo>
                  <a:cubicBezTo>
                    <a:pt x="9" y="0"/>
                    <a:pt x="9" y="0"/>
                    <a:pt x="9" y="0"/>
                  </a:cubicBezTo>
                  <a:cubicBezTo>
                    <a:pt x="24" y="0"/>
                    <a:pt x="24" y="0"/>
                    <a:pt x="24" y="0"/>
                  </a:cubicBezTo>
                  <a:close/>
                </a:path>
              </a:pathLst>
            </a:custGeom>
            <a:grpFill/>
            <a:ln w="3175" cmpd="sng">
              <a:solidFill>
                <a:schemeClr val="bg2"/>
              </a:solidFill>
              <a:round/>
              <a:headEnd/>
              <a:tailEnd/>
            </a:ln>
          </p:spPr>
          <p:txBody>
            <a:bodyPr/>
            <a:lstStyle/>
            <a:p>
              <a:endParaRPr lang="en-GB"/>
            </a:p>
          </p:txBody>
        </p:sp>
        <p:sp>
          <p:nvSpPr>
            <p:cNvPr id="323" name="Freeform 30">
              <a:extLst>
                <a:ext uri="{FF2B5EF4-FFF2-40B4-BE49-F238E27FC236}">
                  <a16:creationId xmlns:a16="http://schemas.microsoft.com/office/drawing/2014/main" id="{965AF5FD-D2A4-0107-6839-775E2F56CC86}"/>
                </a:ext>
              </a:extLst>
            </p:cNvPr>
            <p:cNvSpPr>
              <a:spLocks/>
            </p:cNvSpPr>
            <p:nvPr/>
          </p:nvSpPr>
          <p:spPr bwMode="auto">
            <a:xfrm>
              <a:off x="2944956" y="5088796"/>
              <a:ext cx="145240" cy="200748"/>
            </a:xfrm>
            <a:custGeom>
              <a:avLst/>
              <a:gdLst/>
              <a:ahLst/>
              <a:cxnLst>
                <a:cxn ang="0">
                  <a:pos x="18" y="0"/>
                </a:cxn>
                <a:cxn ang="0">
                  <a:pos x="27" y="6"/>
                </a:cxn>
                <a:cxn ang="0">
                  <a:pos x="30" y="10"/>
                </a:cxn>
                <a:cxn ang="0">
                  <a:pos x="38" y="11"/>
                </a:cxn>
                <a:cxn ang="0">
                  <a:pos x="41" y="11"/>
                </a:cxn>
                <a:cxn ang="0">
                  <a:pos x="47" y="14"/>
                </a:cxn>
                <a:cxn ang="0">
                  <a:pos x="44" y="31"/>
                </a:cxn>
                <a:cxn ang="0">
                  <a:pos x="23" y="48"/>
                </a:cxn>
                <a:cxn ang="0">
                  <a:pos x="18" y="61"/>
                </a:cxn>
                <a:cxn ang="0">
                  <a:pos x="12" y="58"/>
                </a:cxn>
                <a:cxn ang="0">
                  <a:pos x="6" y="56"/>
                </a:cxn>
                <a:cxn ang="0">
                  <a:pos x="7" y="47"/>
                </a:cxn>
                <a:cxn ang="0">
                  <a:pos x="11" y="39"/>
                </a:cxn>
                <a:cxn ang="0">
                  <a:pos x="4" y="39"/>
                </a:cxn>
                <a:cxn ang="0">
                  <a:pos x="3" y="27"/>
                </a:cxn>
                <a:cxn ang="0">
                  <a:pos x="6" y="19"/>
                </a:cxn>
                <a:cxn ang="0">
                  <a:pos x="9" y="8"/>
                </a:cxn>
                <a:cxn ang="0">
                  <a:pos x="18" y="0"/>
                </a:cxn>
              </a:cxnLst>
              <a:rect l="0" t="0" r="r" b="b"/>
              <a:pathLst>
                <a:path w="47" h="64">
                  <a:moveTo>
                    <a:pt x="18" y="0"/>
                  </a:moveTo>
                  <a:cubicBezTo>
                    <a:pt x="24" y="5"/>
                    <a:pt x="26" y="6"/>
                    <a:pt x="27" y="6"/>
                  </a:cubicBezTo>
                  <a:cubicBezTo>
                    <a:pt x="27" y="6"/>
                    <a:pt x="30" y="8"/>
                    <a:pt x="30" y="10"/>
                  </a:cubicBezTo>
                  <a:cubicBezTo>
                    <a:pt x="30" y="11"/>
                    <a:pt x="38" y="13"/>
                    <a:pt x="38" y="11"/>
                  </a:cubicBezTo>
                  <a:cubicBezTo>
                    <a:pt x="38" y="10"/>
                    <a:pt x="39" y="8"/>
                    <a:pt x="41" y="11"/>
                  </a:cubicBezTo>
                  <a:cubicBezTo>
                    <a:pt x="42" y="14"/>
                    <a:pt x="44" y="14"/>
                    <a:pt x="47" y="14"/>
                  </a:cubicBezTo>
                  <a:cubicBezTo>
                    <a:pt x="47" y="22"/>
                    <a:pt x="47" y="23"/>
                    <a:pt x="44" y="31"/>
                  </a:cubicBezTo>
                  <a:cubicBezTo>
                    <a:pt x="39" y="37"/>
                    <a:pt x="27" y="41"/>
                    <a:pt x="23" y="48"/>
                  </a:cubicBezTo>
                  <a:cubicBezTo>
                    <a:pt x="18" y="58"/>
                    <a:pt x="21" y="58"/>
                    <a:pt x="18" y="61"/>
                  </a:cubicBezTo>
                  <a:cubicBezTo>
                    <a:pt x="15" y="64"/>
                    <a:pt x="15" y="58"/>
                    <a:pt x="12" y="58"/>
                  </a:cubicBezTo>
                  <a:cubicBezTo>
                    <a:pt x="7" y="56"/>
                    <a:pt x="6" y="59"/>
                    <a:pt x="6" y="56"/>
                  </a:cubicBezTo>
                  <a:cubicBezTo>
                    <a:pt x="4" y="53"/>
                    <a:pt x="11" y="53"/>
                    <a:pt x="7" y="47"/>
                  </a:cubicBezTo>
                  <a:cubicBezTo>
                    <a:pt x="11" y="47"/>
                    <a:pt x="11" y="42"/>
                    <a:pt x="11" y="39"/>
                  </a:cubicBezTo>
                  <a:cubicBezTo>
                    <a:pt x="11" y="36"/>
                    <a:pt x="9" y="44"/>
                    <a:pt x="4" y="39"/>
                  </a:cubicBezTo>
                  <a:cubicBezTo>
                    <a:pt x="0" y="34"/>
                    <a:pt x="4" y="37"/>
                    <a:pt x="3" y="27"/>
                  </a:cubicBezTo>
                  <a:cubicBezTo>
                    <a:pt x="1" y="20"/>
                    <a:pt x="6" y="25"/>
                    <a:pt x="6" y="19"/>
                  </a:cubicBezTo>
                  <a:cubicBezTo>
                    <a:pt x="6" y="14"/>
                    <a:pt x="11" y="16"/>
                    <a:pt x="9" y="8"/>
                  </a:cubicBezTo>
                  <a:cubicBezTo>
                    <a:pt x="9" y="2"/>
                    <a:pt x="20" y="5"/>
                    <a:pt x="18" y="0"/>
                  </a:cubicBezTo>
                </a:path>
              </a:pathLst>
            </a:custGeom>
            <a:grpFill/>
            <a:ln w="3175" cmpd="sng">
              <a:solidFill>
                <a:schemeClr val="bg2"/>
              </a:solidFill>
              <a:round/>
              <a:headEnd/>
              <a:tailEnd/>
            </a:ln>
          </p:spPr>
          <p:txBody>
            <a:bodyPr/>
            <a:lstStyle/>
            <a:p>
              <a:endParaRPr lang="en-GB"/>
            </a:p>
          </p:txBody>
        </p:sp>
        <p:sp>
          <p:nvSpPr>
            <p:cNvPr id="324" name="Freeform 31">
              <a:extLst>
                <a:ext uri="{FF2B5EF4-FFF2-40B4-BE49-F238E27FC236}">
                  <a16:creationId xmlns:a16="http://schemas.microsoft.com/office/drawing/2014/main" id="{3F8575C5-0A8A-0043-735D-9F3257AA1408}"/>
                </a:ext>
              </a:extLst>
            </p:cNvPr>
            <p:cNvSpPr>
              <a:spLocks/>
            </p:cNvSpPr>
            <p:nvPr/>
          </p:nvSpPr>
          <p:spPr bwMode="auto">
            <a:xfrm>
              <a:off x="2691184" y="5124413"/>
              <a:ext cx="19152" cy="43712"/>
            </a:xfrm>
            <a:custGeom>
              <a:avLst/>
              <a:gdLst/>
              <a:ahLst/>
              <a:cxnLst>
                <a:cxn ang="0">
                  <a:pos x="1" y="13"/>
                </a:cxn>
                <a:cxn ang="0">
                  <a:pos x="3" y="10"/>
                </a:cxn>
                <a:cxn ang="0">
                  <a:pos x="1" y="6"/>
                </a:cxn>
                <a:cxn ang="0">
                  <a:pos x="0" y="3"/>
                </a:cxn>
                <a:cxn ang="0">
                  <a:pos x="1" y="2"/>
                </a:cxn>
                <a:cxn ang="0">
                  <a:pos x="3" y="3"/>
                </a:cxn>
                <a:cxn ang="0">
                  <a:pos x="4" y="6"/>
                </a:cxn>
                <a:cxn ang="0">
                  <a:pos x="6" y="10"/>
                </a:cxn>
                <a:cxn ang="0">
                  <a:pos x="4" y="13"/>
                </a:cxn>
                <a:cxn ang="0">
                  <a:pos x="1" y="13"/>
                </a:cxn>
              </a:cxnLst>
              <a:rect l="0" t="0" r="r" b="b"/>
              <a:pathLst>
                <a:path w="6" h="14">
                  <a:moveTo>
                    <a:pt x="1" y="13"/>
                  </a:moveTo>
                  <a:cubicBezTo>
                    <a:pt x="0" y="11"/>
                    <a:pt x="3" y="10"/>
                    <a:pt x="3" y="10"/>
                  </a:cubicBezTo>
                  <a:cubicBezTo>
                    <a:pt x="4" y="8"/>
                    <a:pt x="3" y="8"/>
                    <a:pt x="1" y="6"/>
                  </a:cubicBezTo>
                  <a:cubicBezTo>
                    <a:pt x="1" y="5"/>
                    <a:pt x="1" y="3"/>
                    <a:pt x="0" y="3"/>
                  </a:cubicBezTo>
                  <a:cubicBezTo>
                    <a:pt x="0" y="3"/>
                    <a:pt x="0" y="3"/>
                    <a:pt x="1" y="2"/>
                  </a:cubicBezTo>
                  <a:cubicBezTo>
                    <a:pt x="1" y="0"/>
                    <a:pt x="1" y="2"/>
                    <a:pt x="3" y="3"/>
                  </a:cubicBezTo>
                  <a:cubicBezTo>
                    <a:pt x="3" y="5"/>
                    <a:pt x="3" y="6"/>
                    <a:pt x="4" y="6"/>
                  </a:cubicBezTo>
                  <a:cubicBezTo>
                    <a:pt x="6" y="8"/>
                    <a:pt x="4" y="8"/>
                    <a:pt x="6" y="10"/>
                  </a:cubicBezTo>
                  <a:cubicBezTo>
                    <a:pt x="6" y="11"/>
                    <a:pt x="6" y="13"/>
                    <a:pt x="4" y="13"/>
                  </a:cubicBezTo>
                  <a:cubicBezTo>
                    <a:pt x="1" y="14"/>
                    <a:pt x="1" y="13"/>
                    <a:pt x="1" y="13"/>
                  </a:cubicBezTo>
                </a:path>
              </a:pathLst>
            </a:custGeom>
            <a:grpFill/>
            <a:ln w="3175" cmpd="sng">
              <a:solidFill>
                <a:schemeClr val="bg2"/>
              </a:solidFill>
              <a:round/>
              <a:headEnd/>
              <a:tailEnd/>
            </a:ln>
          </p:spPr>
          <p:txBody>
            <a:bodyPr/>
            <a:lstStyle/>
            <a:p>
              <a:endParaRPr lang="en-GB"/>
            </a:p>
          </p:txBody>
        </p:sp>
        <p:sp>
          <p:nvSpPr>
            <p:cNvPr id="325" name="Freeform 33">
              <a:extLst>
                <a:ext uri="{FF2B5EF4-FFF2-40B4-BE49-F238E27FC236}">
                  <a16:creationId xmlns:a16="http://schemas.microsoft.com/office/drawing/2014/main" id="{BE2AF4D6-8708-30A8-B251-DEA150594A58}"/>
                </a:ext>
              </a:extLst>
            </p:cNvPr>
            <p:cNvSpPr>
              <a:spLocks/>
            </p:cNvSpPr>
            <p:nvPr/>
          </p:nvSpPr>
          <p:spPr bwMode="auto">
            <a:xfrm>
              <a:off x="2734277" y="5151935"/>
              <a:ext cx="9577" cy="9713"/>
            </a:xfrm>
            <a:custGeom>
              <a:avLst/>
              <a:gdLst/>
              <a:ahLst/>
              <a:cxnLst>
                <a:cxn ang="0">
                  <a:pos x="0" y="3"/>
                </a:cxn>
                <a:cxn ang="0">
                  <a:pos x="3" y="0"/>
                </a:cxn>
                <a:cxn ang="0">
                  <a:pos x="0" y="3"/>
                </a:cxn>
              </a:cxnLst>
              <a:rect l="0" t="0" r="r" b="b"/>
              <a:pathLst>
                <a:path w="3" h="3">
                  <a:moveTo>
                    <a:pt x="0" y="3"/>
                  </a:moveTo>
                  <a:cubicBezTo>
                    <a:pt x="3" y="0"/>
                    <a:pt x="3" y="0"/>
                    <a:pt x="3" y="0"/>
                  </a:cubicBezTo>
                  <a:cubicBezTo>
                    <a:pt x="3" y="2"/>
                    <a:pt x="3" y="3"/>
                    <a:pt x="0" y="3"/>
                  </a:cubicBezTo>
                </a:path>
              </a:pathLst>
            </a:custGeom>
            <a:grpFill/>
            <a:ln w="3175" cmpd="sng">
              <a:solidFill>
                <a:schemeClr val="bg2"/>
              </a:solidFill>
              <a:round/>
              <a:headEnd/>
              <a:tailEnd/>
            </a:ln>
          </p:spPr>
          <p:txBody>
            <a:bodyPr/>
            <a:lstStyle/>
            <a:p>
              <a:endParaRPr lang="en-GB"/>
            </a:p>
          </p:txBody>
        </p:sp>
        <p:sp>
          <p:nvSpPr>
            <p:cNvPr id="326" name="Freeform 34">
              <a:extLst>
                <a:ext uri="{FF2B5EF4-FFF2-40B4-BE49-F238E27FC236}">
                  <a16:creationId xmlns:a16="http://schemas.microsoft.com/office/drawing/2014/main" id="{82E6E16B-FA7B-1F97-4736-4DD55FEBF7D7}"/>
                </a:ext>
              </a:extLst>
            </p:cNvPr>
            <p:cNvSpPr>
              <a:spLocks/>
            </p:cNvSpPr>
            <p:nvPr/>
          </p:nvSpPr>
          <p:spPr bwMode="auto">
            <a:xfrm>
              <a:off x="2710336" y="5132508"/>
              <a:ext cx="9577" cy="16190"/>
            </a:xfrm>
            <a:custGeom>
              <a:avLst/>
              <a:gdLst/>
              <a:ahLst/>
              <a:cxnLst>
                <a:cxn ang="0">
                  <a:pos x="0" y="2"/>
                </a:cxn>
                <a:cxn ang="0">
                  <a:pos x="1" y="3"/>
                </a:cxn>
                <a:cxn ang="0">
                  <a:pos x="0" y="2"/>
                </a:cxn>
              </a:cxnLst>
              <a:rect l="0" t="0" r="r" b="b"/>
              <a:pathLst>
                <a:path w="3" h="5">
                  <a:moveTo>
                    <a:pt x="0" y="2"/>
                  </a:moveTo>
                  <a:cubicBezTo>
                    <a:pt x="0" y="0"/>
                    <a:pt x="3" y="2"/>
                    <a:pt x="1" y="3"/>
                  </a:cubicBezTo>
                  <a:cubicBezTo>
                    <a:pt x="1" y="5"/>
                    <a:pt x="0" y="3"/>
                    <a:pt x="0" y="2"/>
                  </a:cubicBezTo>
                </a:path>
              </a:pathLst>
            </a:custGeom>
            <a:grpFill/>
            <a:ln w="3175" cmpd="sng">
              <a:solidFill>
                <a:schemeClr val="bg2"/>
              </a:solidFill>
              <a:round/>
              <a:headEnd/>
              <a:tailEnd/>
            </a:ln>
          </p:spPr>
          <p:txBody>
            <a:bodyPr/>
            <a:lstStyle/>
            <a:p>
              <a:endParaRPr lang="en-GB"/>
            </a:p>
          </p:txBody>
        </p:sp>
        <p:sp>
          <p:nvSpPr>
            <p:cNvPr id="327" name="Freeform 35">
              <a:extLst>
                <a:ext uri="{FF2B5EF4-FFF2-40B4-BE49-F238E27FC236}">
                  <a16:creationId xmlns:a16="http://schemas.microsoft.com/office/drawing/2014/main" id="{74E69398-8594-F30B-75EE-E81927767ABD}"/>
                </a:ext>
              </a:extLst>
            </p:cNvPr>
            <p:cNvSpPr>
              <a:spLocks/>
            </p:cNvSpPr>
            <p:nvPr/>
          </p:nvSpPr>
          <p:spPr bwMode="auto">
            <a:xfrm>
              <a:off x="2684800" y="5138983"/>
              <a:ext cx="15960" cy="9713"/>
            </a:xfrm>
            <a:custGeom>
              <a:avLst/>
              <a:gdLst/>
              <a:ahLst/>
              <a:cxnLst>
                <a:cxn ang="0">
                  <a:pos x="2" y="1"/>
                </a:cxn>
                <a:cxn ang="0">
                  <a:pos x="2" y="3"/>
                </a:cxn>
                <a:cxn ang="0">
                  <a:pos x="2" y="1"/>
                </a:cxn>
              </a:cxnLst>
              <a:rect l="0" t="0" r="r" b="b"/>
              <a:pathLst>
                <a:path w="5" h="3">
                  <a:moveTo>
                    <a:pt x="2" y="1"/>
                  </a:moveTo>
                  <a:cubicBezTo>
                    <a:pt x="3" y="0"/>
                    <a:pt x="5" y="3"/>
                    <a:pt x="2" y="3"/>
                  </a:cubicBezTo>
                  <a:cubicBezTo>
                    <a:pt x="0" y="3"/>
                    <a:pt x="0" y="1"/>
                    <a:pt x="2" y="1"/>
                  </a:cubicBezTo>
                </a:path>
              </a:pathLst>
            </a:custGeom>
            <a:grpFill/>
            <a:ln w="3175" cmpd="sng">
              <a:solidFill>
                <a:schemeClr val="bg2"/>
              </a:solidFill>
              <a:round/>
              <a:headEnd/>
              <a:tailEnd/>
            </a:ln>
          </p:spPr>
          <p:txBody>
            <a:bodyPr/>
            <a:lstStyle/>
            <a:p>
              <a:endParaRPr lang="en-GB"/>
            </a:p>
          </p:txBody>
        </p:sp>
        <p:sp>
          <p:nvSpPr>
            <p:cNvPr id="328" name="Freeform 36">
              <a:extLst>
                <a:ext uri="{FF2B5EF4-FFF2-40B4-BE49-F238E27FC236}">
                  <a16:creationId xmlns:a16="http://schemas.microsoft.com/office/drawing/2014/main" id="{B375693B-FFFC-0AF5-FF30-844C5CA83FFE}"/>
                </a:ext>
              </a:extLst>
            </p:cNvPr>
            <p:cNvSpPr>
              <a:spLocks/>
            </p:cNvSpPr>
            <p:nvPr/>
          </p:nvSpPr>
          <p:spPr bwMode="auto">
            <a:xfrm>
              <a:off x="2713529" y="5168125"/>
              <a:ext cx="9577" cy="9713"/>
            </a:xfrm>
            <a:custGeom>
              <a:avLst/>
              <a:gdLst/>
              <a:ahLst/>
              <a:cxnLst>
                <a:cxn ang="0">
                  <a:pos x="2" y="2"/>
                </a:cxn>
                <a:cxn ang="0">
                  <a:pos x="2" y="2"/>
                </a:cxn>
                <a:cxn ang="0">
                  <a:pos x="2" y="2"/>
                </a:cxn>
              </a:cxnLst>
              <a:rect l="0" t="0" r="r" b="b"/>
              <a:pathLst>
                <a:path w="3" h="3">
                  <a:moveTo>
                    <a:pt x="2" y="2"/>
                  </a:moveTo>
                  <a:cubicBezTo>
                    <a:pt x="0" y="0"/>
                    <a:pt x="3" y="2"/>
                    <a:pt x="2" y="2"/>
                  </a:cubicBezTo>
                  <a:cubicBezTo>
                    <a:pt x="2" y="3"/>
                    <a:pt x="2" y="3"/>
                    <a:pt x="2" y="2"/>
                  </a:cubicBezTo>
                </a:path>
              </a:pathLst>
            </a:custGeom>
            <a:grpFill/>
            <a:ln w="3175" cmpd="sng">
              <a:solidFill>
                <a:schemeClr val="bg2"/>
              </a:solidFill>
              <a:round/>
              <a:headEnd/>
              <a:tailEnd/>
            </a:ln>
          </p:spPr>
          <p:txBody>
            <a:bodyPr/>
            <a:lstStyle/>
            <a:p>
              <a:endParaRPr lang="en-GB"/>
            </a:p>
          </p:txBody>
        </p:sp>
        <p:sp>
          <p:nvSpPr>
            <p:cNvPr id="329" name="Freeform 37">
              <a:extLst>
                <a:ext uri="{FF2B5EF4-FFF2-40B4-BE49-F238E27FC236}">
                  <a16:creationId xmlns:a16="http://schemas.microsoft.com/office/drawing/2014/main" id="{8812E6C3-4002-CC41-2782-A8699463E8AE}"/>
                </a:ext>
              </a:extLst>
            </p:cNvPr>
            <p:cNvSpPr>
              <a:spLocks/>
            </p:cNvSpPr>
            <p:nvPr/>
          </p:nvSpPr>
          <p:spPr bwMode="auto">
            <a:xfrm>
              <a:off x="2713529" y="5121175"/>
              <a:ext cx="6384" cy="3238"/>
            </a:xfrm>
            <a:custGeom>
              <a:avLst/>
              <a:gdLst/>
              <a:ahLst/>
              <a:cxnLst>
                <a:cxn ang="0">
                  <a:pos x="0" y="1"/>
                </a:cxn>
                <a:cxn ang="0">
                  <a:pos x="2" y="1"/>
                </a:cxn>
                <a:cxn ang="0">
                  <a:pos x="0" y="1"/>
                </a:cxn>
              </a:cxnLst>
              <a:rect l="0" t="0" r="r" b="b"/>
              <a:pathLst>
                <a:path w="2" h="1">
                  <a:moveTo>
                    <a:pt x="0" y="1"/>
                  </a:moveTo>
                  <a:cubicBezTo>
                    <a:pt x="0" y="1"/>
                    <a:pt x="2" y="0"/>
                    <a:pt x="2" y="1"/>
                  </a:cubicBezTo>
                  <a:cubicBezTo>
                    <a:pt x="2" y="1"/>
                    <a:pt x="2" y="1"/>
                    <a:pt x="0" y="1"/>
                  </a:cubicBezTo>
                </a:path>
              </a:pathLst>
            </a:custGeom>
            <a:grpFill/>
            <a:ln w="3175" cmpd="sng">
              <a:solidFill>
                <a:schemeClr val="bg2"/>
              </a:solidFill>
              <a:round/>
              <a:headEnd/>
              <a:tailEnd/>
            </a:ln>
          </p:spPr>
          <p:txBody>
            <a:bodyPr/>
            <a:lstStyle/>
            <a:p>
              <a:endParaRPr lang="en-GB"/>
            </a:p>
          </p:txBody>
        </p:sp>
        <p:sp>
          <p:nvSpPr>
            <p:cNvPr id="330" name="Freeform 38">
              <a:extLst>
                <a:ext uri="{FF2B5EF4-FFF2-40B4-BE49-F238E27FC236}">
                  <a16:creationId xmlns:a16="http://schemas.microsoft.com/office/drawing/2014/main" id="{C1964AC8-1105-44F5-5115-AB3F26FCED17}"/>
                </a:ext>
              </a:extLst>
            </p:cNvPr>
            <p:cNvSpPr>
              <a:spLocks/>
            </p:cNvSpPr>
            <p:nvPr/>
          </p:nvSpPr>
          <p:spPr bwMode="auto">
            <a:xfrm>
              <a:off x="3016778" y="4557784"/>
              <a:ext cx="55861" cy="29140"/>
            </a:xfrm>
            <a:custGeom>
              <a:avLst/>
              <a:gdLst/>
              <a:ahLst/>
              <a:cxnLst>
                <a:cxn ang="0">
                  <a:pos x="0" y="1"/>
                </a:cxn>
                <a:cxn ang="0">
                  <a:pos x="9" y="1"/>
                </a:cxn>
                <a:cxn ang="0">
                  <a:pos x="16" y="6"/>
                </a:cxn>
                <a:cxn ang="0">
                  <a:pos x="12" y="6"/>
                </a:cxn>
                <a:cxn ang="0">
                  <a:pos x="7" y="8"/>
                </a:cxn>
                <a:cxn ang="0">
                  <a:pos x="1" y="4"/>
                </a:cxn>
                <a:cxn ang="0">
                  <a:pos x="0" y="1"/>
                </a:cxn>
              </a:cxnLst>
              <a:rect l="0" t="0" r="r" b="b"/>
              <a:pathLst>
                <a:path w="18" h="9">
                  <a:moveTo>
                    <a:pt x="0" y="1"/>
                  </a:moveTo>
                  <a:cubicBezTo>
                    <a:pt x="1" y="0"/>
                    <a:pt x="4" y="0"/>
                    <a:pt x="9" y="1"/>
                  </a:cubicBezTo>
                  <a:cubicBezTo>
                    <a:pt x="15" y="3"/>
                    <a:pt x="16" y="3"/>
                    <a:pt x="16" y="6"/>
                  </a:cubicBezTo>
                  <a:cubicBezTo>
                    <a:pt x="18" y="8"/>
                    <a:pt x="15" y="6"/>
                    <a:pt x="12" y="6"/>
                  </a:cubicBezTo>
                  <a:cubicBezTo>
                    <a:pt x="9" y="6"/>
                    <a:pt x="12" y="9"/>
                    <a:pt x="7" y="8"/>
                  </a:cubicBezTo>
                  <a:cubicBezTo>
                    <a:pt x="1" y="6"/>
                    <a:pt x="4" y="4"/>
                    <a:pt x="1" y="4"/>
                  </a:cubicBezTo>
                  <a:cubicBezTo>
                    <a:pt x="0" y="3"/>
                    <a:pt x="0" y="3"/>
                    <a:pt x="0" y="1"/>
                  </a:cubicBezTo>
                </a:path>
              </a:pathLst>
            </a:custGeom>
            <a:grpFill/>
            <a:ln w="3175" cmpd="sng">
              <a:solidFill>
                <a:schemeClr val="bg2"/>
              </a:solidFill>
              <a:round/>
              <a:headEnd/>
              <a:tailEnd/>
            </a:ln>
          </p:spPr>
          <p:txBody>
            <a:bodyPr/>
            <a:lstStyle/>
            <a:p>
              <a:endParaRPr lang="en-GB"/>
            </a:p>
          </p:txBody>
        </p:sp>
        <p:sp>
          <p:nvSpPr>
            <p:cNvPr id="331" name="Freeform 39">
              <a:extLst>
                <a:ext uri="{FF2B5EF4-FFF2-40B4-BE49-F238E27FC236}">
                  <a16:creationId xmlns:a16="http://schemas.microsoft.com/office/drawing/2014/main" id="{843D375E-7184-B33D-E92A-751E95639740}"/>
                </a:ext>
              </a:extLst>
            </p:cNvPr>
            <p:cNvSpPr>
              <a:spLocks/>
            </p:cNvSpPr>
            <p:nvPr/>
          </p:nvSpPr>
          <p:spPr bwMode="auto">
            <a:xfrm>
              <a:off x="3109349" y="4514073"/>
              <a:ext cx="75015" cy="69614"/>
            </a:xfrm>
            <a:custGeom>
              <a:avLst/>
              <a:gdLst/>
              <a:ahLst/>
              <a:cxnLst>
                <a:cxn ang="0">
                  <a:pos x="23" y="18"/>
                </a:cxn>
                <a:cxn ang="0">
                  <a:pos x="12" y="18"/>
                </a:cxn>
                <a:cxn ang="0">
                  <a:pos x="4" y="18"/>
                </a:cxn>
                <a:cxn ang="0">
                  <a:pos x="0" y="14"/>
                </a:cxn>
                <a:cxn ang="0">
                  <a:pos x="15" y="14"/>
                </a:cxn>
                <a:cxn ang="0">
                  <a:pos x="17" y="11"/>
                </a:cxn>
                <a:cxn ang="0">
                  <a:pos x="14" y="4"/>
                </a:cxn>
                <a:cxn ang="0">
                  <a:pos x="9" y="1"/>
                </a:cxn>
                <a:cxn ang="0">
                  <a:pos x="17" y="1"/>
                </a:cxn>
                <a:cxn ang="0">
                  <a:pos x="23" y="1"/>
                </a:cxn>
                <a:cxn ang="0">
                  <a:pos x="21" y="12"/>
                </a:cxn>
                <a:cxn ang="0">
                  <a:pos x="23" y="18"/>
                </a:cxn>
              </a:cxnLst>
              <a:rect l="0" t="0" r="r" b="b"/>
              <a:pathLst>
                <a:path w="24" h="22">
                  <a:moveTo>
                    <a:pt x="23" y="18"/>
                  </a:moveTo>
                  <a:cubicBezTo>
                    <a:pt x="17" y="15"/>
                    <a:pt x="15" y="20"/>
                    <a:pt x="12" y="18"/>
                  </a:cubicBezTo>
                  <a:cubicBezTo>
                    <a:pt x="4" y="15"/>
                    <a:pt x="8" y="22"/>
                    <a:pt x="4" y="18"/>
                  </a:cubicBezTo>
                  <a:cubicBezTo>
                    <a:pt x="1" y="15"/>
                    <a:pt x="0" y="17"/>
                    <a:pt x="0" y="14"/>
                  </a:cubicBezTo>
                  <a:cubicBezTo>
                    <a:pt x="1" y="11"/>
                    <a:pt x="11" y="17"/>
                    <a:pt x="15" y="14"/>
                  </a:cubicBezTo>
                  <a:cubicBezTo>
                    <a:pt x="17" y="14"/>
                    <a:pt x="20" y="15"/>
                    <a:pt x="17" y="11"/>
                  </a:cubicBezTo>
                  <a:cubicBezTo>
                    <a:pt x="11" y="6"/>
                    <a:pt x="17" y="6"/>
                    <a:pt x="14" y="4"/>
                  </a:cubicBezTo>
                  <a:cubicBezTo>
                    <a:pt x="9" y="3"/>
                    <a:pt x="8" y="4"/>
                    <a:pt x="9" y="1"/>
                  </a:cubicBezTo>
                  <a:cubicBezTo>
                    <a:pt x="9" y="0"/>
                    <a:pt x="15" y="0"/>
                    <a:pt x="17" y="1"/>
                  </a:cubicBezTo>
                  <a:cubicBezTo>
                    <a:pt x="20" y="3"/>
                    <a:pt x="20" y="1"/>
                    <a:pt x="23" y="1"/>
                  </a:cubicBezTo>
                  <a:cubicBezTo>
                    <a:pt x="21" y="6"/>
                    <a:pt x="24" y="9"/>
                    <a:pt x="21" y="12"/>
                  </a:cubicBezTo>
                  <a:cubicBezTo>
                    <a:pt x="20" y="15"/>
                    <a:pt x="23" y="14"/>
                    <a:pt x="23" y="18"/>
                  </a:cubicBezTo>
                </a:path>
              </a:pathLst>
            </a:custGeom>
            <a:grpFill/>
            <a:ln w="3175" cmpd="sng">
              <a:solidFill>
                <a:schemeClr val="bg2"/>
              </a:solidFill>
              <a:round/>
              <a:headEnd/>
              <a:tailEnd/>
            </a:ln>
          </p:spPr>
          <p:txBody>
            <a:bodyPr/>
            <a:lstStyle/>
            <a:p>
              <a:endParaRPr lang="en-GB"/>
            </a:p>
          </p:txBody>
        </p:sp>
        <p:sp>
          <p:nvSpPr>
            <p:cNvPr id="332" name="Freeform 40">
              <a:extLst>
                <a:ext uri="{FF2B5EF4-FFF2-40B4-BE49-F238E27FC236}">
                  <a16:creationId xmlns:a16="http://schemas.microsoft.com/office/drawing/2014/main" id="{097CE1BE-4EAF-41E4-5411-3A16B9D8FB60}"/>
                </a:ext>
              </a:extLst>
            </p:cNvPr>
            <p:cNvSpPr>
              <a:spLocks/>
            </p:cNvSpPr>
            <p:nvPr/>
          </p:nvSpPr>
          <p:spPr bwMode="auto">
            <a:xfrm>
              <a:off x="3171594" y="4507597"/>
              <a:ext cx="92570" cy="85804"/>
            </a:xfrm>
            <a:custGeom>
              <a:avLst/>
              <a:gdLst/>
              <a:ahLst/>
              <a:cxnLst>
                <a:cxn ang="0">
                  <a:pos x="3" y="3"/>
                </a:cxn>
                <a:cxn ang="0">
                  <a:pos x="1" y="14"/>
                </a:cxn>
                <a:cxn ang="0">
                  <a:pos x="3" y="20"/>
                </a:cxn>
                <a:cxn ang="0">
                  <a:pos x="7" y="20"/>
                </a:cxn>
                <a:cxn ang="0">
                  <a:pos x="12" y="17"/>
                </a:cxn>
                <a:cxn ang="0">
                  <a:pos x="15" y="17"/>
                </a:cxn>
                <a:cxn ang="0">
                  <a:pos x="26" y="19"/>
                </a:cxn>
                <a:cxn ang="0">
                  <a:pos x="29" y="14"/>
                </a:cxn>
                <a:cxn ang="0">
                  <a:pos x="24" y="11"/>
                </a:cxn>
                <a:cxn ang="0">
                  <a:pos x="21" y="9"/>
                </a:cxn>
                <a:cxn ang="0">
                  <a:pos x="20" y="8"/>
                </a:cxn>
                <a:cxn ang="0">
                  <a:pos x="15" y="5"/>
                </a:cxn>
                <a:cxn ang="0">
                  <a:pos x="7" y="2"/>
                </a:cxn>
                <a:cxn ang="0">
                  <a:pos x="3" y="3"/>
                </a:cxn>
              </a:cxnLst>
              <a:rect l="0" t="0" r="r" b="b"/>
              <a:pathLst>
                <a:path w="30" h="27">
                  <a:moveTo>
                    <a:pt x="3" y="3"/>
                  </a:moveTo>
                  <a:cubicBezTo>
                    <a:pt x="1" y="8"/>
                    <a:pt x="4" y="11"/>
                    <a:pt x="1" y="14"/>
                  </a:cubicBezTo>
                  <a:cubicBezTo>
                    <a:pt x="0" y="17"/>
                    <a:pt x="3" y="16"/>
                    <a:pt x="3" y="20"/>
                  </a:cubicBezTo>
                  <a:cubicBezTo>
                    <a:pt x="4" y="27"/>
                    <a:pt x="6" y="23"/>
                    <a:pt x="7" y="20"/>
                  </a:cubicBezTo>
                  <a:cubicBezTo>
                    <a:pt x="9" y="17"/>
                    <a:pt x="10" y="16"/>
                    <a:pt x="12" y="17"/>
                  </a:cubicBezTo>
                  <a:cubicBezTo>
                    <a:pt x="12" y="20"/>
                    <a:pt x="14" y="20"/>
                    <a:pt x="15" y="17"/>
                  </a:cubicBezTo>
                  <a:cubicBezTo>
                    <a:pt x="18" y="16"/>
                    <a:pt x="24" y="17"/>
                    <a:pt x="26" y="19"/>
                  </a:cubicBezTo>
                  <a:cubicBezTo>
                    <a:pt x="27" y="20"/>
                    <a:pt x="30" y="16"/>
                    <a:pt x="29" y="14"/>
                  </a:cubicBezTo>
                  <a:cubicBezTo>
                    <a:pt x="26" y="13"/>
                    <a:pt x="26" y="11"/>
                    <a:pt x="24" y="11"/>
                  </a:cubicBezTo>
                  <a:cubicBezTo>
                    <a:pt x="21" y="11"/>
                    <a:pt x="20" y="9"/>
                    <a:pt x="21" y="9"/>
                  </a:cubicBezTo>
                  <a:cubicBezTo>
                    <a:pt x="24" y="9"/>
                    <a:pt x="23" y="6"/>
                    <a:pt x="20" y="8"/>
                  </a:cubicBezTo>
                  <a:cubicBezTo>
                    <a:pt x="15" y="9"/>
                    <a:pt x="18" y="3"/>
                    <a:pt x="15" y="5"/>
                  </a:cubicBezTo>
                  <a:cubicBezTo>
                    <a:pt x="14" y="6"/>
                    <a:pt x="9" y="0"/>
                    <a:pt x="7" y="2"/>
                  </a:cubicBezTo>
                  <a:cubicBezTo>
                    <a:pt x="6" y="3"/>
                    <a:pt x="4" y="0"/>
                    <a:pt x="3" y="3"/>
                  </a:cubicBezTo>
                </a:path>
              </a:pathLst>
            </a:custGeom>
            <a:grpFill/>
            <a:ln w="3175" cmpd="sng">
              <a:solidFill>
                <a:schemeClr val="bg2"/>
              </a:solidFill>
              <a:round/>
              <a:headEnd/>
              <a:tailEnd/>
            </a:ln>
          </p:spPr>
          <p:txBody>
            <a:bodyPr/>
            <a:lstStyle/>
            <a:p>
              <a:endParaRPr lang="en-GB"/>
            </a:p>
          </p:txBody>
        </p:sp>
        <p:sp>
          <p:nvSpPr>
            <p:cNvPr id="333" name="Freeform 153">
              <a:extLst>
                <a:ext uri="{FF2B5EF4-FFF2-40B4-BE49-F238E27FC236}">
                  <a16:creationId xmlns:a16="http://schemas.microsoft.com/office/drawing/2014/main" id="{50FBCCC9-7743-A45C-13E7-CBAE9477C506}"/>
                </a:ext>
              </a:extLst>
            </p:cNvPr>
            <p:cNvSpPr>
              <a:spLocks/>
            </p:cNvSpPr>
            <p:nvPr/>
          </p:nvSpPr>
          <p:spPr bwMode="auto">
            <a:xfrm>
              <a:off x="4317558" y="4603115"/>
              <a:ext cx="11172" cy="14570"/>
            </a:xfrm>
            <a:custGeom>
              <a:avLst/>
              <a:gdLst/>
              <a:ahLst/>
              <a:cxnLst>
                <a:cxn ang="0">
                  <a:pos x="0" y="1"/>
                </a:cxn>
                <a:cxn ang="0">
                  <a:pos x="1" y="0"/>
                </a:cxn>
                <a:cxn ang="0">
                  <a:pos x="0" y="1"/>
                </a:cxn>
              </a:cxnLst>
              <a:rect l="0" t="0" r="r" b="b"/>
              <a:pathLst>
                <a:path w="4" h="5">
                  <a:moveTo>
                    <a:pt x="0" y="1"/>
                  </a:moveTo>
                  <a:cubicBezTo>
                    <a:pt x="0" y="0"/>
                    <a:pt x="1" y="0"/>
                    <a:pt x="1" y="0"/>
                  </a:cubicBezTo>
                  <a:cubicBezTo>
                    <a:pt x="4" y="0"/>
                    <a:pt x="1" y="5"/>
                    <a:pt x="0" y="1"/>
                  </a:cubicBezTo>
                </a:path>
              </a:pathLst>
            </a:custGeom>
            <a:grpFill/>
            <a:ln w="3175" cmpd="sng">
              <a:solidFill>
                <a:schemeClr val="bg2"/>
              </a:solidFill>
              <a:round/>
              <a:headEnd/>
              <a:tailEnd/>
            </a:ln>
          </p:spPr>
          <p:txBody>
            <a:bodyPr/>
            <a:lstStyle/>
            <a:p>
              <a:endParaRPr lang="en-GB"/>
            </a:p>
          </p:txBody>
        </p:sp>
        <p:sp>
          <p:nvSpPr>
            <p:cNvPr id="334" name="Freeform 154">
              <a:extLst>
                <a:ext uri="{FF2B5EF4-FFF2-40B4-BE49-F238E27FC236}">
                  <a16:creationId xmlns:a16="http://schemas.microsoft.com/office/drawing/2014/main" id="{CAB0C8EA-604F-1ECF-1C5E-B055E955DB91}"/>
                </a:ext>
              </a:extLst>
            </p:cNvPr>
            <p:cNvSpPr>
              <a:spLocks/>
            </p:cNvSpPr>
            <p:nvPr/>
          </p:nvSpPr>
          <p:spPr bwMode="auto">
            <a:xfrm>
              <a:off x="4338307" y="4617685"/>
              <a:ext cx="12769" cy="9713"/>
            </a:xfrm>
            <a:custGeom>
              <a:avLst/>
              <a:gdLst/>
              <a:ahLst/>
              <a:cxnLst>
                <a:cxn ang="0">
                  <a:pos x="0" y="1"/>
                </a:cxn>
                <a:cxn ang="0">
                  <a:pos x="2" y="0"/>
                </a:cxn>
                <a:cxn ang="0">
                  <a:pos x="2" y="1"/>
                </a:cxn>
                <a:cxn ang="0">
                  <a:pos x="0" y="1"/>
                </a:cxn>
              </a:cxnLst>
              <a:rect l="0" t="0" r="r" b="b"/>
              <a:pathLst>
                <a:path w="4" h="3">
                  <a:moveTo>
                    <a:pt x="0" y="1"/>
                  </a:moveTo>
                  <a:cubicBezTo>
                    <a:pt x="0" y="0"/>
                    <a:pt x="0" y="0"/>
                    <a:pt x="2" y="0"/>
                  </a:cubicBezTo>
                  <a:cubicBezTo>
                    <a:pt x="4" y="1"/>
                    <a:pt x="4" y="1"/>
                    <a:pt x="2" y="1"/>
                  </a:cubicBezTo>
                  <a:cubicBezTo>
                    <a:pt x="0" y="1"/>
                    <a:pt x="0" y="3"/>
                    <a:pt x="0" y="1"/>
                  </a:cubicBezTo>
                </a:path>
              </a:pathLst>
            </a:custGeom>
            <a:grpFill/>
            <a:ln w="3175" cmpd="sng">
              <a:solidFill>
                <a:schemeClr val="bg2"/>
              </a:solidFill>
              <a:round/>
              <a:headEnd/>
              <a:tailEnd/>
            </a:ln>
          </p:spPr>
          <p:txBody>
            <a:bodyPr/>
            <a:lstStyle/>
            <a:p>
              <a:endParaRPr lang="en-GB"/>
            </a:p>
          </p:txBody>
        </p:sp>
        <p:sp>
          <p:nvSpPr>
            <p:cNvPr id="335" name="Freeform 155">
              <a:extLst>
                <a:ext uri="{FF2B5EF4-FFF2-40B4-BE49-F238E27FC236}">
                  <a16:creationId xmlns:a16="http://schemas.microsoft.com/office/drawing/2014/main" id="{82D0A9C5-CA3F-EDDD-10FA-82092653A3E5}"/>
                </a:ext>
              </a:extLst>
            </p:cNvPr>
            <p:cNvSpPr>
              <a:spLocks/>
            </p:cNvSpPr>
            <p:nvPr/>
          </p:nvSpPr>
          <p:spPr bwMode="auto">
            <a:xfrm>
              <a:off x="4335114" y="4667872"/>
              <a:ext cx="9577" cy="12952"/>
            </a:xfrm>
            <a:custGeom>
              <a:avLst/>
              <a:gdLst/>
              <a:ahLst/>
              <a:cxnLst>
                <a:cxn ang="0">
                  <a:pos x="2" y="0"/>
                </a:cxn>
                <a:cxn ang="0">
                  <a:pos x="2" y="2"/>
                </a:cxn>
                <a:cxn ang="0">
                  <a:pos x="2" y="0"/>
                </a:cxn>
              </a:cxnLst>
              <a:rect l="0" t="0" r="r" b="b"/>
              <a:pathLst>
                <a:path w="3" h="4">
                  <a:moveTo>
                    <a:pt x="2" y="0"/>
                  </a:moveTo>
                  <a:cubicBezTo>
                    <a:pt x="2" y="0"/>
                    <a:pt x="3" y="2"/>
                    <a:pt x="2" y="2"/>
                  </a:cubicBezTo>
                  <a:cubicBezTo>
                    <a:pt x="2" y="4"/>
                    <a:pt x="0" y="2"/>
                    <a:pt x="2" y="0"/>
                  </a:cubicBezTo>
                </a:path>
              </a:pathLst>
            </a:custGeom>
            <a:grpFill/>
            <a:ln w="3175" cmpd="sng">
              <a:solidFill>
                <a:schemeClr val="bg2"/>
              </a:solidFill>
              <a:round/>
              <a:headEnd/>
              <a:tailEnd/>
            </a:ln>
          </p:spPr>
          <p:txBody>
            <a:bodyPr/>
            <a:lstStyle/>
            <a:p>
              <a:endParaRPr lang="en-GB"/>
            </a:p>
          </p:txBody>
        </p:sp>
        <p:sp>
          <p:nvSpPr>
            <p:cNvPr id="336" name="Freeform 232">
              <a:extLst>
                <a:ext uri="{FF2B5EF4-FFF2-40B4-BE49-F238E27FC236}">
                  <a16:creationId xmlns:a16="http://schemas.microsoft.com/office/drawing/2014/main" id="{E4574356-AECE-9D86-C0D6-2C7C9FBFAFE1}"/>
                </a:ext>
              </a:extLst>
            </p:cNvPr>
            <p:cNvSpPr>
              <a:spLocks noEditPoints="1"/>
            </p:cNvSpPr>
            <p:nvPr/>
          </p:nvSpPr>
          <p:spPr bwMode="auto">
            <a:xfrm>
              <a:off x="3075832" y="5669997"/>
              <a:ext cx="218658" cy="1330769"/>
            </a:xfrm>
            <a:custGeom>
              <a:avLst/>
              <a:gdLst/>
              <a:ahLst/>
              <a:cxnLst>
                <a:cxn ang="0">
                  <a:pos x="69" y="59"/>
                </a:cxn>
                <a:cxn ang="0">
                  <a:pos x="46" y="158"/>
                </a:cxn>
                <a:cxn ang="0">
                  <a:pos x="33" y="251"/>
                </a:cxn>
                <a:cxn ang="0">
                  <a:pos x="33" y="313"/>
                </a:cxn>
                <a:cxn ang="0">
                  <a:pos x="46" y="375"/>
                </a:cxn>
                <a:cxn ang="0">
                  <a:pos x="31" y="391"/>
                </a:cxn>
                <a:cxn ang="0">
                  <a:pos x="25" y="389"/>
                </a:cxn>
                <a:cxn ang="0">
                  <a:pos x="20" y="386"/>
                </a:cxn>
                <a:cxn ang="0">
                  <a:pos x="28" y="374"/>
                </a:cxn>
                <a:cxn ang="0">
                  <a:pos x="17" y="369"/>
                </a:cxn>
                <a:cxn ang="0">
                  <a:pos x="14" y="357"/>
                </a:cxn>
                <a:cxn ang="0">
                  <a:pos x="14" y="341"/>
                </a:cxn>
                <a:cxn ang="0">
                  <a:pos x="19" y="327"/>
                </a:cxn>
                <a:cxn ang="0">
                  <a:pos x="3" y="313"/>
                </a:cxn>
                <a:cxn ang="0">
                  <a:pos x="22" y="293"/>
                </a:cxn>
                <a:cxn ang="0">
                  <a:pos x="22" y="256"/>
                </a:cxn>
                <a:cxn ang="0">
                  <a:pos x="34" y="165"/>
                </a:cxn>
                <a:cxn ang="0">
                  <a:pos x="43" y="58"/>
                </a:cxn>
                <a:cxn ang="0">
                  <a:pos x="59" y="383"/>
                </a:cxn>
                <a:cxn ang="0">
                  <a:pos x="46" y="399"/>
                </a:cxn>
                <a:cxn ang="0">
                  <a:pos x="34" y="406"/>
                </a:cxn>
                <a:cxn ang="0">
                  <a:pos x="48" y="411"/>
                </a:cxn>
                <a:cxn ang="0">
                  <a:pos x="22" y="287"/>
                </a:cxn>
                <a:cxn ang="0">
                  <a:pos x="45" y="403"/>
                </a:cxn>
                <a:cxn ang="0">
                  <a:pos x="13" y="271"/>
                </a:cxn>
                <a:cxn ang="0">
                  <a:pos x="14" y="259"/>
                </a:cxn>
                <a:cxn ang="0">
                  <a:pos x="16" y="296"/>
                </a:cxn>
                <a:cxn ang="0">
                  <a:pos x="14" y="290"/>
                </a:cxn>
                <a:cxn ang="0">
                  <a:pos x="17" y="299"/>
                </a:cxn>
                <a:cxn ang="0">
                  <a:pos x="14" y="301"/>
                </a:cxn>
                <a:cxn ang="0">
                  <a:pos x="6" y="305"/>
                </a:cxn>
                <a:cxn ang="0">
                  <a:pos x="16" y="284"/>
                </a:cxn>
                <a:cxn ang="0">
                  <a:pos x="10" y="302"/>
                </a:cxn>
                <a:cxn ang="0">
                  <a:pos x="53" y="417"/>
                </a:cxn>
                <a:cxn ang="0">
                  <a:pos x="59" y="416"/>
                </a:cxn>
                <a:cxn ang="0">
                  <a:pos x="48" y="413"/>
                </a:cxn>
                <a:cxn ang="0">
                  <a:pos x="39" y="411"/>
                </a:cxn>
                <a:cxn ang="0">
                  <a:pos x="66" y="421"/>
                </a:cxn>
                <a:cxn ang="0">
                  <a:pos x="33" y="403"/>
                </a:cxn>
                <a:cxn ang="0">
                  <a:pos x="25" y="396"/>
                </a:cxn>
                <a:cxn ang="0">
                  <a:pos x="23" y="402"/>
                </a:cxn>
                <a:cxn ang="0">
                  <a:pos x="17" y="383"/>
                </a:cxn>
                <a:cxn ang="0">
                  <a:pos x="19" y="389"/>
                </a:cxn>
                <a:cxn ang="0">
                  <a:pos x="16" y="374"/>
                </a:cxn>
                <a:cxn ang="0">
                  <a:pos x="11" y="372"/>
                </a:cxn>
                <a:cxn ang="0">
                  <a:pos x="13" y="378"/>
                </a:cxn>
                <a:cxn ang="0">
                  <a:pos x="10" y="380"/>
                </a:cxn>
                <a:cxn ang="0">
                  <a:pos x="16" y="368"/>
                </a:cxn>
                <a:cxn ang="0">
                  <a:pos x="13" y="366"/>
                </a:cxn>
                <a:cxn ang="0">
                  <a:pos x="6" y="343"/>
                </a:cxn>
                <a:cxn ang="0">
                  <a:pos x="5" y="360"/>
                </a:cxn>
                <a:cxn ang="0">
                  <a:pos x="13" y="361"/>
                </a:cxn>
                <a:cxn ang="0">
                  <a:pos x="8" y="355"/>
                </a:cxn>
                <a:cxn ang="0">
                  <a:pos x="10" y="363"/>
                </a:cxn>
                <a:cxn ang="0">
                  <a:pos x="8" y="341"/>
                </a:cxn>
                <a:cxn ang="0">
                  <a:pos x="10" y="336"/>
                </a:cxn>
                <a:cxn ang="0">
                  <a:pos x="6" y="333"/>
                </a:cxn>
                <a:cxn ang="0">
                  <a:pos x="8" y="329"/>
                </a:cxn>
                <a:cxn ang="0">
                  <a:pos x="3" y="336"/>
                </a:cxn>
                <a:cxn ang="0">
                  <a:pos x="6" y="326"/>
                </a:cxn>
                <a:cxn ang="0">
                  <a:pos x="5" y="338"/>
                </a:cxn>
              </a:cxnLst>
              <a:rect l="0" t="0" r="r" b="b"/>
              <a:pathLst>
                <a:path w="71" h="424">
                  <a:moveTo>
                    <a:pt x="51" y="0"/>
                  </a:moveTo>
                  <a:cubicBezTo>
                    <a:pt x="53" y="7"/>
                    <a:pt x="54" y="7"/>
                    <a:pt x="54" y="8"/>
                  </a:cubicBezTo>
                  <a:cubicBezTo>
                    <a:pt x="54" y="10"/>
                    <a:pt x="56" y="17"/>
                    <a:pt x="57" y="17"/>
                  </a:cubicBezTo>
                  <a:cubicBezTo>
                    <a:pt x="59" y="21"/>
                    <a:pt x="60" y="21"/>
                    <a:pt x="59" y="22"/>
                  </a:cubicBezTo>
                  <a:cubicBezTo>
                    <a:pt x="56" y="25"/>
                    <a:pt x="60" y="25"/>
                    <a:pt x="59" y="27"/>
                  </a:cubicBezTo>
                  <a:cubicBezTo>
                    <a:pt x="57" y="30"/>
                    <a:pt x="57" y="31"/>
                    <a:pt x="59" y="31"/>
                  </a:cubicBezTo>
                  <a:cubicBezTo>
                    <a:pt x="60" y="33"/>
                    <a:pt x="57" y="36"/>
                    <a:pt x="60" y="36"/>
                  </a:cubicBezTo>
                  <a:cubicBezTo>
                    <a:pt x="62" y="36"/>
                    <a:pt x="63" y="46"/>
                    <a:pt x="63" y="52"/>
                  </a:cubicBezTo>
                  <a:cubicBezTo>
                    <a:pt x="65" y="56"/>
                    <a:pt x="66" y="56"/>
                    <a:pt x="69" y="55"/>
                  </a:cubicBezTo>
                  <a:cubicBezTo>
                    <a:pt x="71" y="56"/>
                    <a:pt x="71" y="58"/>
                    <a:pt x="69" y="59"/>
                  </a:cubicBezTo>
                  <a:cubicBezTo>
                    <a:pt x="69" y="63"/>
                    <a:pt x="69" y="67"/>
                    <a:pt x="66" y="69"/>
                  </a:cubicBezTo>
                  <a:cubicBezTo>
                    <a:pt x="65" y="69"/>
                    <a:pt x="57" y="72"/>
                    <a:pt x="59" y="77"/>
                  </a:cubicBezTo>
                  <a:cubicBezTo>
                    <a:pt x="60" y="78"/>
                    <a:pt x="57" y="91"/>
                    <a:pt x="60" y="95"/>
                  </a:cubicBezTo>
                  <a:cubicBezTo>
                    <a:pt x="63" y="103"/>
                    <a:pt x="57" y="95"/>
                    <a:pt x="56" y="103"/>
                  </a:cubicBezTo>
                  <a:cubicBezTo>
                    <a:pt x="53" y="111"/>
                    <a:pt x="54" y="109"/>
                    <a:pt x="51" y="111"/>
                  </a:cubicBezTo>
                  <a:cubicBezTo>
                    <a:pt x="49" y="112"/>
                    <a:pt x="49" y="119"/>
                    <a:pt x="48" y="120"/>
                  </a:cubicBezTo>
                  <a:cubicBezTo>
                    <a:pt x="45" y="123"/>
                    <a:pt x="49" y="129"/>
                    <a:pt x="48" y="133"/>
                  </a:cubicBezTo>
                  <a:cubicBezTo>
                    <a:pt x="46" y="134"/>
                    <a:pt x="46" y="131"/>
                    <a:pt x="45" y="136"/>
                  </a:cubicBezTo>
                  <a:cubicBezTo>
                    <a:pt x="43" y="140"/>
                    <a:pt x="42" y="145"/>
                    <a:pt x="43" y="147"/>
                  </a:cubicBezTo>
                  <a:cubicBezTo>
                    <a:pt x="45" y="150"/>
                    <a:pt x="45" y="153"/>
                    <a:pt x="46" y="158"/>
                  </a:cubicBezTo>
                  <a:cubicBezTo>
                    <a:pt x="48" y="162"/>
                    <a:pt x="45" y="164"/>
                    <a:pt x="48" y="164"/>
                  </a:cubicBezTo>
                  <a:cubicBezTo>
                    <a:pt x="51" y="164"/>
                    <a:pt x="48" y="167"/>
                    <a:pt x="48" y="171"/>
                  </a:cubicBezTo>
                  <a:cubicBezTo>
                    <a:pt x="49" y="176"/>
                    <a:pt x="45" y="173"/>
                    <a:pt x="45" y="181"/>
                  </a:cubicBezTo>
                  <a:cubicBezTo>
                    <a:pt x="43" y="190"/>
                    <a:pt x="45" y="192"/>
                    <a:pt x="43" y="195"/>
                  </a:cubicBezTo>
                  <a:cubicBezTo>
                    <a:pt x="40" y="200"/>
                    <a:pt x="39" y="196"/>
                    <a:pt x="39" y="200"/>
                  </a:cubicBezTo>
                  <a:cubicBezTo>
                    <a:pt x="37" y="203"/>
                    <a:pt x="39" y="207"/>
                    <a:pt x="37" y="210"/>
                  </a:cubicBezTo>
                  <a:cubicBezTo>
                    <a:pt x="37" y="214"/>
                    <a:pt x="42" y="221"/>
                    <a:pt x="39" y="223"/>
                  </a:cubicBezTo>
                  <a:cubicBezTo>
                    <a:pt x="33" y="228"/>
                    <a:pt x="37" y="231"/>
                    <a:pt x="34" y="232"/>
                  </a:cubicBezTo>
                  <a:cubicBezTo>
                    <a:pt x="31" y="235"/>
                    <a:pt x="36" y="240"/>
                    <a:pt x="33" y="243"/>
                  </a:cubicBezTo>
                  <a:cubicBezTo>
                    <a:pt x="29" y="246"/>
                    <a:pt x="33" y="245"/>
                    <a:pt x="33" y="251"/>
                  </a:cubicBezTo>
                  <a:cubicBezTo>
                    <a:pt x="31" y="257"/>
                    <a:pt x="34" y="259"/>
                    <a:pt x="33" y="260"/>
                  </a:cubicBezTo>
                  <a:cubicBezTo>
                    <a:pt x="33" y="263"/>
                    <a:pt x="31" y="259"/>
                    <a:pt x="29" y="265"/>
                  </a:cubicBezTo>
                  <a:cubicBezTo>
                    <a:pt x="29" y="271"/>
                    <a:pt x="33" y="271"/>
                    <a:pt x="33" y="273"/>
                  </a:cubicBezTo>
                  <a:cubicBezTo>
                    <a:pt x="34" y="274"/>
                    <a:pt x="31" y="279"/>
                    <a:pt x="34" y="281"/>
                  </a:cubicBezTo>
                  <a:cubicBezTo>
                    <a:pt x="36" y="282"/>
                    <a:pt x="29" y="288"/>
                    <a:pt x="34" y="287"/>
                  </a:cubicBezTo>
                  <a:cubicBezTo>
                    <a:pt x="40" y="285"/>
                    <a:pt x="39" y="291"/>
                    <a:pt x="34" y="291"/>
                  </a:cubicBezTo>
                  <a:cubicBezTo>
                    <a:pt x="29" y="290"/>
                    <a:pt x="29" y="291"/>
                    <a:pt x="33" y="293"/>
                  </a:cubicBezTo>
                  <a:cubicBezTo>
                    <a:pt x="37" y="293"/>
                    <a:pt x="37" y="298"/>
                    <a:pt x="34" y="299"/>
                  </a:cubicBezTo>
                  <a:cubicBezTo>
                    <a:pt x="29" y="301"/>
                    <a:pt x="36" y="304"/>
                    <a:pt x="33" y="305"/>
                  </a:cubicBezTo>
                  <a:cubicBezTo>
                    <a:pt x="31" y="307"/>
                    <a:pt x="36" y="312"/>
                    <a:pt x="33" y="313"/>
                  </a:cubicBezTo>
                  <a:cubicBezTo>
                    <a:pt x="28" y="316"/>
                    <a:pt x="36" y="316"/>
                    <a:pt x="31" y="319"/>
                  </a:cubicBezTo>
                  <a:cubicBezTo>
                    <a:pt x="26" y="324"/>
                    <a:pt x="29" y="324"/>
                    <a:pt x="28" y="326"/>
                  </a:cubicBezTo>
                  <a:cubicBezTo>
                    <a:pt x="25" y="329"/>
                    <a:pt x="31" y="330"/>
                    <a:pt x="28" y="333"/>
                  </a:cubicBezTo>
                  <a:cubicBezTo>
                    <a:pt x="25" y="335"/>
                    <a:pt x="23" y="344"/>
                    <a:pt x="20" y="344"/>
                  </a:cubicBezTo>
                  <a:cubicBezTo>
                    <a:pt x="17" y="343"/>
                    <a:pt x="20" y="347"/>
                    <a:pt x="19" y="351"/>
                  </a:cubicBezTo>
                  <a:cubicBezTo>
                    <a:pt x="17" y="355"/>
                    <a:pt x="20" y="352"/>
                    <a:pt x="22" y="358"/>
                  </a:cubicBezTo>
                  <a:cubicBezTo>
                    <a:pt x="22" y="363"/>
                    <a:pt x="23" y="358"/>
                    <a:pt x="26" y="358"/>
                  </a:cubicBezTo>
                  <a:cubicBezTo>
                    <a:pt x="29" y="358"/>
                    <a:pt x="26" y="371"/>
                    <a:pt x="29" y="372"/>
                  </a:cubicBezTo>
                  <a:cubicBezTo>
                    <a:pt x="33" y="374"/>
                    <a:pt x="29" y="375"/>
                    <a:pt x="34" y="375"/>
                  </a:cubicBezTo>
                  <a:cubicBezTo>
                    <a:pt x="39" y="375"/>
                    <a:pt x="46" y="375"/>
                    <a:pt x="46" y="375"/>
                  </a:cubicBezTo>
                  <a:cubicBezTo>
                    <a:pt x="51" y="378"/>
                    <a:pt x="59" y="377"/>
                    <a:pt x="60" y="380"/>
                  </a:cubicBezTo>
                  <a:cubicBezTo>
                    <a:pt x="59" y="380"/>
                    <a:pt x="57" y="380"/>
                    <a:pt x="56" y="378"/>
                  </a:cubicBezTo>
                  <a:cubicBezTo>
                    <a:pt x="53" y="378"/>
                    <a:pt x="53" y="378"/>
                    <a:pt x="51" y="382"/>
                  </a:cubicBezTo>
                  <a:cubicBezTo>
                    <a:pt x="48" y="383"/>
                    <a:pt x="49" y="380"/>
                    <a:pt x="46" y="383"/>
                  </a:cubicBezTo>
                  <a:cubicBezTo>
                    <a:pt x="43" y="385"/>
                    <a:pt x="42" y="383"/>
                    <a:pt x="40" y="386"/>
                  </a:cubicBezTo>
                  <a:cubicBezTo>
                    <a:pt x="40" y="391"/>
                    <a:pt x="40" y="388"/>
                    <a:pt x="39" y="394"/>
                  </a:cubicBezTo>
                  <a:cubicBezTo>
                    <a:pt x="39" y="399"/>
                    <a:pt x="40" y="399"/>
                    <a:pt x="37" y="399"/>
                  </a:cubicBezTo>
                  <a:cubicBezTo>
                    <a:pt x="34" y="399"/>
                    <a:pt x="33" y="397"/>
                    <a:pt x="33" y="397"/>
                  </a:cubicBezTo>
                  <a:cubicBezTo>
                    <a:pt x="31" y="397"/>
                    <a:pt x="28" y="394"/>
                    <a:pt x="28" y="393"/>
                  </a:cubicBezTo>
                  <a:cubicBezTo>
                    <a:pt x="28" y="391"/>
                    <a:pt x="29" y="391"/>
                    <a:pt x="31" y="391"/>
                  </a:cubicBezTo>
                  <a:cubicBezTo>
                    <a:pt x="31" y="393"/>
                    <a:pt x="31" y="391"/>
                    <a:pt x="33" y="391"/>
                  </a:cubicBezTo>
                  <a:cubicBezTo>
                    <a:pt x="34" y="393"/>
                    <a:pt x="33" y="391"/>
                    <a:pt x="34" y="389"/>
                  </a:cubicBezTo>
                  <a:cubicBezTo>
                    <a:pt x="37" y="389"/>
                    <a:pt x="39" y="386"/>
                    <a:pt x="37" y="386"/>
                  </a:cubicBezTo>
                  <a:cubicBezTo>
                    <a:pt x="36" y="385"/>
                    <a:pt x="36" y="386"/>
                    <a:pt x="33" y="388"/>
                  </a:cubicBezTo>
                  <a:cubicBezTo>
                    <a:pt x="31" y="388"/>
                    <a:pt x="33" y="389"/>
                    <a:pt x="29" y="389"/>
                  </a:cubicBezTo>
                  <a:cubicBezTo>
                    <a:pt x="25" y="388"/>
                    <a:pt x="31" y="389"/>
                    <a:pt x="29" y="391"/>
                  </a:cubicBezTo>
                  <a:cubicBezTo>
                    <a:pt x="28" y="391"/>
                    <a:pt x="26" y="391"/>
                    <a:pt x="26" y="394"/>
                  </a:cubicBezTo>
                  <a:cubicBezTo>
                    <a:pt x="28" y="396"/>
                    <a:pt x="26" y="394"/>
                    <a:pt x="25" y="393"/>
                  </a:cubicBezTo>
                  <a:cubicBezTo>
                    <a:pt x="22" y="393"/>
                    <a:pt x="20" y="389"/>
                    <a:pt x="22" y="389"/>
                  </a:cubicBezTo>
                  <a:cubicBezTo>
                    <a:pt x="23" y="389"/>
                    <a:pt x="25" y="391"/>
                    <a:pt x="25" y="389"/>
                  </a:cubicBezTo>
                  <a:cubicBezTo>
                    <a:pt x="23" y="389"/>
                    <a:pt x="25" y="389"/>
                    <a:pt x="23" y="388"/>
                  </a:cubicBezTo>
                  <a:cubicBezTo>
                    <a:pt x="23" y="386"/>
                    <a:pt x="25" y="385"/>
                    <a:pt x="26" y="386"/>
                  </a:cubicBezTo>
                  <a:cubicBezTo>
                    <a:pt x="28" y="388"/>
                    <a:pt x="28" y="383"/>
                    <a:pt x="31" y="383"/>
                  </a:cubicBezTo>
                  <a:cubicBezTo>
                    <a:pt x="33" y="385"/>
                    <a:pt x="34" y="385"/>
                    <a:pt x="36" y="383"/>
                  </a:cubicBezTo>
                  <a:cubicBezTo>
                    <a:pt x="36" y="383"/>
                    <a:pt x="29" y="382"/>
                    <a:pt x="28" y="383"/>
                  </a:cubicBezTo>
                  <a:cubicBezTo>
                    <a:pt x="26" y="385"/>
                    <a:pt x="28" y="382"/>
                    <a:pt x="25" y="382"/>
                  </a:cubicBezTo>
                  <a:cubicBezTo>
                    <a:pt x="23" y="383"/>
                    <a:pt x="25" y="383"/>
                    <a:pt x="25" y="383"/>
                  </a:cubicBezTo>
                  <a:cubicBezTo>
                    <a:pt x="26" y="385"/>
                    <a:pt x="23" y="385"/>
                    <a:pt x="23" y="386"/>
                  </a:cubicBezTo>
                  <a:cubicBezTo>
                    <a:pt x="23" y="388"/>
                    <a:pt x="23" y="389"/>
                    <a:pt x="20" y="389"/>
                  </a:cubicBezTo>
                  <a:cubicBezTo>
                    <a:pt x="17" y="388"/>
                    <a:pt x="22" y="388"/>
                    <a:pt x="20" y="386"/>
                  </a:cubicBezTo>
                  <a:cubicBezTo>
                    <a:pt x="20" y="386"/>
                    <a:pt x="19" y="385"/>
                    <a:pt x="20" y="386"/>
                  </a:cubicBezTo>
                  <a:cubicBezTo>
                    <a:pt x="22" y="386"/>
                    <a:pt x="20" y="382"/>
                    <a:pt x="19" y="385"/>
                  </a:cubicBezTo>
                  <a:cubicBezTo>
                    <a:pt x="17" y="386"/>
                    <a:pt x="17" y="385"/>
                    <a:pt x="19" y="382"/>
                  </a:cubicBezTo>
                  <a:cubicBezTo>
                    <a:pt x="20" y="380"/>
                    <a:pt x="17" y="382"/>
                    <a:pt x="19" y="380"/>
                  </a:cubicBezTo>
                  <a:cubicBezTo>
                    <a:pt x="19" y="377"/>
                    <a:pt x="16" y="375"/>
                    <a:pt x="17" y="377"/>
                  </a:cubicBezTo>
                  <a:cubicBezTo>
                    <a:pt x="19" y="377"/>
                    <a:pt x="20" y="380"/>
                    <a:pt x="22" y="378"/>
                  </a:cubicBezTo>
                  <a:cubicBezTo>
                    <a:pt x="22" y="377"/>
                    <a:pt x="23" y="377"/>
                    <a:pt x="23" y="377"/>
                  </a:cubicBezTo>
                  <a:cubicBezTo>
                    <a:pt x="23" y="378"/>
                    <a:pt x="23" y="378"/>
                    <a:pt x="23" y="375"/>
                  </a:cubicBezTo>
                  <a:cubicBezTo>
                    <a:pt x="25" y="374"/>
                    <a:pt x="28" y="378"/>
                    <a:pt x="26" y="377"/>
                  </a:cubicBezTo>
                  <a:cubicBezTo>
                    <a:pt x="25" y="375"/>
                    <a:pt x="26" y="375"/>
                    <a:pt x="28" y="374"/>
                  </a:cubicBezTo>
                  <a:cubicBezTo>
                    <a:pt x="28" y="371"/>
                    <a:pt x="26" y="371"/>
                    <a:pt x="23" y="369"/>
                  </a:cubicBezTo>
                  <a:cubicBezTo>
                    <a:pt x="20" y="368"/>
                    <a:pt x="20" y="369"/>
                    <a:pt x="23" y="371"/>
                  </a:cubicBezTo>
                  <a:cubicBezTo>
                    <a:pt x="26" y="372"/>
                    <a:pt x="28" y="374"/>
                    <a:pt x="25" y="374"/>
                  </a:cubicBezTo>
                  <a:cubicBezTo>
                    <a:pt x="22" y="372"/>
                    <a:pt x="23" y="374"/>
                    <a:pt x="23" y="374"/>
                  </a:cubicBezTo>
                  <a:cubicBezTo>
                    <a:pt x="22" y="374"/>
                    <a:pt x="22" y="375"/>
                    <a:pt x="22" y="377"/>
                  </a:cubicBezTo>
                  <a:cubicBezTo>
                    <a:pt x="20" y="378"/>
                    <a:pt x="17" y="374"/>
                    <a:pt x="19" y="374"/>
                  </a:cubicBezTo>
                  <a:cubicBezTo>
                    <a:pt x="20" y="375"/>
                    <a:pt x="19" y="375"/>
                    <a:pt x="19" y="372"/>
                  </a:cubicBezTo>
                  <a:cubicBezTo>
                    <a:pt x="19" y="371"/>
                    <a:pt x="17" y="374"/>
                    <a:pt x="16" y="372"/>
                  </a:cubicBezTo>
                  <a:cubicBezTo>
                    <a:pt x="16" y="371"/>
                    <a:pt x="17" y="371"/>
                    <a:pt x="16" y="369"/>
                  </a:cubicBezTo>
                  <a:cubicBezTo>
                    <a:pt x="16" y="368"/>
                    <a:pt x="16" y="368"/>
                    <a:pt x="17" y="369"/>
                  </a:cubicBezTo>
                  <a:cubicBezTo>
                    <a:pt x="17" y="371"/>
                    <a:pt x="19" y="371"/>
                    <a:pt x="17" y="368"/>
                  </a:cubicBezTo>
                  <a:cubicBezTo>
                    <a:pt x="17" y="366"/>
                    <a:pt x="17" y="366"/>
                    <a:pt x="16" y="366"/>
                  </a:cubicBezTo>
                  <a:cubicBezTo>
                    <a:pt x="14" y="366"/>
                    <a:pt x="14" y="368"/>
                    <a:pt x="14" y="364"/>
                  </a:cubicBezTo>
                  <a:cubicBezTo>
                    <a:pt x="14" y="363"/>
                    <a:pt x="14" y="364"/>
                    <a:pt x="14" y="363"/>
                  </a:cubicBezTo>
                  <a:cubicBezTo>
                    <a:pt x="13" y="363"/>
                    <a:pt x="14" y="361"/>
                    <a:pt x="16" y="363"/>
                  </a:cubicBezTo>
                  <a:cubicBezTo>
                    <a:pt x="16" y="363"/>
                    <a:pt x="17" y="361"/>
                    <a:pt x="17" y="360"/>
                  </a:cubicBezTo>
                  <a:cubicBezTo>
                    <a:pt x="19" y="357"/>
                    <a:pt x="17" y="357"/>
                    <a:pt x="17" y="358"/>
                  </a:cubicBezTo>
                  <a:cubicBezTo>
                    <a:pt x="16" y="361"/>
                    <a:pt x="16" y="361"/>
                    <a:pt x="14" y="360"/>
                  </a:cubicBezTo>
                  <a:cubicBezTo>
                    <a:pt x="13" y="358"/>
                    <a:pt x="13" y="358"/>
                    <a:pt x="14" y="358"/>
                  </a:cubicBezTo>
                  <a:cubicBezTo>
                    <a:pt x="16" y="358"/>
                    <a:pt x="16" y="358"/>
                    <a:pt x="14" y="357"/>
                  </a:cubicBezTo>
                  <a:cubicBezTo>
                    <a:pt x="13" y="357"/>
                    <a:pt x="14" y="357"/>
                    <a:pt x="13" y="357"/>
                  </a:cubicBezTo>
                  <a:cubicBezTo>
                    <a:pt x="11" y="355"/>
                    <a:pt x="11" y="355"/>
                    <a:pt x="10" y="354"/>
                  </a:cubicBezTo>
                  <a:cubicBezTo>
                    <a:pt x="8" y="354"/>
                    <a:pt x="11" y="352"/>
                    <a:pt x="13" y="354"/>
                  </a:cubicBezTo>
                  <a:cubicBezTo>
                    <a:pt x="14" y="355"/>
                    <a:pt x="16" y="355"/>
                    <a:pt x="14" y="354"/>
                  </a:cubicBezTo>
                  <a:cubicBezTo>
                    <a:pt x="13" y="352"/>
                    <a:pt x="11" y="351"/>
                    <a:pt x="14" y="352"/>
                  </a:cubicBezTo>
                  <a:cubicBezTo>
                    <a:pt x="17" y="352"/>
                    <a:pt x="16" y="352"/>
                    <a:pt x="13" y="351"/>
                  </a:cubicBezTo>
                  <a:cubicBezTo>
                    <a:pt x="11" y="349"/>
                    <a:pt x="14" y="349"/>
                    <a:pt x="13" y="347"/>
                  </a:cubicBezTo>
                  <a:cubicBezTo>
                    <a:pt x="13" y="347"/>
                    <a:pt x="14" y="346"/>
                    <a:pt x="16" y="347"/>
                  </a:cubicBezTo>
                  <a:cubicBezTo>
                    <a:pt x="17" y="349"/>
                    <a:pt x="16" y="346"/>
                    <a:pt x="14" y="344"/>
                  </a:cubicBezTo>
                  <a:cubicBezTo>
                    <a:pt x="14" y="343"/>
                    <a:pt x="16" y="341"/>
                    <a:pt x="14" y="341"/>
                  </a:cubicBezTo>
                  <a:cubicBezTo>
                    <a:pt x="13" y="343"/>
                    <a:pt x="14" y="346"/>
                    <a:pt x="13" y="346"/>
                  </a:cubicBezTo>
                  <a:cubicBezTo>
                    <a:pt x="11" y="346"/>
                    <a:pt x="13" y="343"/>
                    <a:pt x="11" y="340"/>
                  </a:cubicBezTo>
                  <a:cubicBezTo>
                    <a:pt x="11" y="336"/>
                    <a:pt x="13" y="336"/>
                    <a:pt x="13" y="335"/>
                  </a:cubicBezTo>
                  <a:cubicBezTo>
                    <a:pt x="13" y="332"/>
                    <a:pt x="16" y="335"/>
                    <a:pt x="16" y="335"/>
                  </a:cubicBezTo>
                  <a:cubicBezTo>
                    <a:pt x="14" y="333"/>
                    <a:pt x="16" y="333"/>
                    <a:pt x="14" y="333"/>
                  </a:cubicBezTo>
                  <a:cubicBezTo>
                    <a:pt x="14" y="332"/>
                    <a:pt x="13" y="332"/>
                    <a:pt x="11" y="330"/>
                  </a:cubicBezTo>
                  <a:cubicBezTo>
                    <a:pt x="11" y="329"/>
                    <a:pt x="11" y="330"/>
                    <a:pt x="10" y="329"/>
                  </a:cubicBezTo>
                  <a:cubicBezTo>
                    <a:pt x="10" y="327"/>
                    <a:pt x="11" y="329"/>
                    <a:pt x="14" y="329"/>
                  </a:cubicBezTo>
                  <a:cubicBezTo>
                    <a:pt x="16" y="329"/>
                    <a:pt x="17" y="329"/>
                    <a:pt x="19" y="330"/>
                  </a:cubicBezTo>
                  <a:cubicBezTo>
                    <a:pt x="22" y="332"/>
                    <a:pt x="17" y="327"/>
                    <a:pt x="19" y="327"/>
                  </a:cubicBezTo>
                  <a:cubicBezTo>
                    <a:pt x="20" y="327"/>
                    <a:pt x="17" y="324"/>
                    <a:pt x="17" y="326"/>
                  </a:cubicBezTo>
                  <a:cubicBezTo>
                    <a:pt x="17" y="327"/>
                    <a:pt x="16" y="324"/>
                    <a:pt x="13" y="326"/>
                  </a:cubicBezTo>
                  <a:cubicBezTo>
                    <a:pt x="10" y="326"/>
                    <a:pt x="10" y="326"/>
                    <a:pt x="10" y="324"/>
                  </a:cubicBezTo>
                  <a:cubicBezTo>
                    <a:pt x="11" y="322"/>
                    <a:pt x="11" y="324"/>
                    <a:pt x="13" y="324"/>
                  </a:cubicBezTo>
                  <a:cubicBezTo>
                    <a:pt x="14" y="324"/>
                    <a:pt x="10" y="322"/>
                    <a:pt x="11" y="321"/>
                  </a:cubicBezTo>
                  <a:cubicBezTo>
                    <a:pt x="13" y="318"/>
                    <a:pt x="16" y="319"/>
                    <a:pt x="16" y="318"/>
                  </a:cubicBezTo>
                  <a:cubicBezTo>
                    <a:pt x="16" y="315"/>
                    <a:pt x="14" y="316"/>
                    <a:pt x="14" y="315"/>
                  </a:cubicBezTo>
                  <a:cubicBezTo>
                    <a:pt x="13" y="313"/>
                    <a:pt x="11" y="313"/>
                    <a:pt x="11" y="315"/>
                  </a:cubicBezTo>
                  <a:cubicBezTo>
                    <a:pt x="11" y="316"/>
                    <a:pt x="8" y="315"/>
                    <a:pt x="6" y="313"/>
                  </a:cubicBezTo>
                  <a:cubicBezTo>
                    <a:pt x="6" y="310"/>
                    <a:pt x="3" y="312"/>
                    <a:pt x="3" y="313"/>
                  </a:cubicBezTo>
                  <a:cubicBezTo>
                    <a:pt x="3" y="316"/>
                    <a:pt x="3" y="316"/>
                    <a:pt x="2" y="315"/>
                  </a:cubicBezTo>
                  <a:cubicBezTo>
                    <a:pt x="0" y="312"/>
                    <a:pt x="3" y="310"/>
                    <a:pt x="6" y="307"/>
                  </a:cubicBezTo>
                  <a:cubicBezTo>
                    <a:pt x="11" y="305"/>
                    <a:pt x="8" y="302"/>
                    <a:pt x="11" y="304"/>
                  </a:cubicBezTo>
                  <a:cubicBezTo>
                    <a:pt x="13" y="304"/>
                    <a:pt x="10" y="302"/>
                    <a:pt x="13" y="302"/>
                  </a:cubicBezTo>
                  <a:cubicBezTo>
                    <a:pt x="16" y="302"/>
                    <a:pt x="13" y="305"/>
                    <a:pt x="16" y="307"/>
                  </a:cubicBezTo>
                  <a:cubicBezTo>
                    <a:pt x="19" y="308"/>
                    <a:pt x="14" y="313"/>
                    <a:pt x="17" y="312"/>
                  </a:cubicBezTo>
                  <a:cubicBezTo>
                    <a:pt x="19" y="310"/>
                    <a:pt x="17" y="310"/>
                    <a:pt x="19" y="305"/>
                  </a:cubicBezTo>
                  <a:cubicBezTo>
                    <a:pt x="19" y="301"/>
                    <a:pt x="19" y="302"/>
                    <a:pt x="19" y="299"/>
                  </a:cubicBezTo>
                  <a:cubicBezTo>
                    <a:pt x="19" y="298"/>
                    <a:pt x="22" y="298"/>
                    <a:pt x="20" y="296"/>
                  </a:cubicBezTo>
                  <a:cubicBezTo>
                    <a:pt x="20" y="294"/>
                    <a:pt x="19" y="294"/>
                    <a:pt x="22" y="293"/>
                  </a:cubicBezTo>
                  <a:cubicBezTo>
                    <a:pt x="23" y="293"/>
                    <a:pt x="25" y="291"/>
                    <a:pt x="25" y="290"/>
                  </a:cubicBezTo>
                  <a:cubicBezTo>
                    <a:pt x="26" y="288"/>
                    <a:pt x="26" y="285"/>
                    <a:pt x="23" y="285"/>
                  </a:cubicBezTo>
                  <a:cubicBezTo>
                    <a:pt x="22" y="285"/>
                    <a:pt x="20" y="284"/>
                    <a:pt x="22" y="284"/>
                  </a:cubicBezTo>
                  <a:cubicBezTo>
                    <a:pt x="23" y="282"/>
                    <a:pt x="23" y="279"/>
                    <a:pt x="22" y="276"/>
                  </a:cubicBezTo>
                  <a:cubicBezTo>
                    <a:pt x="22" y="273"/>
                    <a:pt x="26" y="273"/>
                    <a:pt x="25" y="268"/>
                  </a:cubicBezTo>
                  <a:cubicBezTo>
                    <a:pt x="23" y="265"/>
                    <a:pt x="25" y="266"/>
                    <a:pt x="25" y="263"/>
                  </a:cubicBezTo>
                  <a:cubicBezTo>
                    <a:pt x="25" y="262"/>
                    <a:pt x="25" y="262"/>
                    <a:pt x="26" y="263"/>
                  </a:cubicBezTo>
                  <a:cubicBezTo>
                    <a:pt x="28" y="265"/>
                    <a:pt x="29" y="260"/>
                    <a:pt x="25" y="260"/>
                  </a:cubicBezTo>
                  <a:cubicBezTo>
                    <a:pt x="22" y="259"/>
                    <a:pt x="28" y="257"/>
                    <a:pt x="26" y="256"/>
                  </a:cubicBezTo>
                  <a:cubicBezTo>
                    <a:pt x="23" y="256"/>
                    <a:pt x="23" y="251"/>
                    <a:pt x="22" y="256"/>
                  </a:cubicBezTo>
                  <a:cubicBezTo>
                    <a:pt x="22" y="257"/>
                    <a:pt x="19" y="259"/>
                    <a:pt x="16" y="252"/>
                  </a:cubicBezTo>
                  <a:cubicBezTo>
                    <a:pt x="14" y="248"/>
                    <a:pt x="16" y="248"/>
                    <a:pt x="17" y="238"/>
                  </a:cubicBezTo>
                  <a:cubicBezTo>
                    <a:pt x="17" y="232"/>
                    <a:pt x="19" y="240"/>
                    <a:pt x="20" y="231"/>
                  </a:cubicBezTo>
                  <a:cubicBezTo>
                    <a:pt x="22" y="223"/>
                    <a:pt x="19" y="224"/>
                    <a:pt x="19" y="218"/>
                  </a:cubicBezTo>
                  <a:cubicBezTo>
                    <a:pt x="20" y="210"/>
                    <a:pt x="17" y="215"/>
                    <a:pt x="17" y="207"/>
                  </a:cubicBezTo>
                  <a:cubicBezTo>
                    <a:pt x="19" y="203"/>
                    <a:pt x="22" y="210"/>
                    <a:pt x="22" y="203"/>
                  </a:cubicBezTo>
                  <a:cubicBezTo>
                    <a:pt x="22" y="196"/>
                    <a:pt x="23" y="206"/>
                    <a:pt x="23" y="196"/>
                  </a:cubicBezTo>
                  <a:cubicBezTo>
                    <a:pt x="25" y="190"/>
                    <a:pt x="26" y="195"/>
                    <a:pt x="26" y="190"/>
                  </a:cubicBezTo>
                  <a:cubicBezTo>
                    <a:pt x="26" y="187"/>
                    <a:pt x="31" y="184"/>
                    <a:pt x="31" y="175"/>
                  </a:cubicBezTo>
                  <a:cubicBezTo>
                    <a:pt x="31" y="167"/>
                    <a:pt x="36" y="171"/>
                    <a:pt x="34" y="165"/>
                  </a:cubicBezTo>
                  <a:cubicBezTo>
                    <a:pt x="33" y="161"/>
                    <a:pt x="37" y="158"/>
                    <a:pt x="36" y="154"/>
                  </a:cubicBezTo>
                  <a:cubicBezTo>
                    <a:pt x="34" y="151"/>
                    <a:pt x="36" y="150"/>
                    <a:pt x="34" y="142"/>
                  </a:cubicBezTo>
                  <a:cubicBezTo>
                    <a:pt x="33" y="134"/>
                    <a:pt x="34" y="133"/>
                    <a:pt x="36" y="131"/>
                  </a:cubicBezTo>
                  <a:cubicBezTo>
                    <a:pt x="37" y="129"/>
                    <a:pt x="37" y="125"/>
                    <a:pt x="36" y="120"/>
                  </a:cubicBezTo>
                  <a:cubicBezTo>
                    <a:pt x="33" y="116"/>
                    <a:pt x="37" y="117"/>
                    <a:pt x="39" y="111"/>
                  </a:cubicBezTo>
                  <a:cubicBezTo>
                    <a:pt x="39" y="103"/>
                    <a:pt x="40" y="106"/>
                    <a:pt x="40" y="101"/>
                  </a:cubicBezTo>
                  <a:cubicBezTo>
                    <a:pt x="39" y="98"/>
                    <a:pt x="43" y="91"/>
                    <a:pt x="42" y="88"/>
                  </a:cubicBezTo>
                  <a:cubicBezTo>
                    <a:pt x="40" y="84"/>
                    <a:pt x="45" y="83"/>
                    <a:pt x="43" y="77"/>
                  </a:cubicBezTo>
                  <a:cubicBezTo>
                    <a:pt x="40" y="69"/>
                    <a:pt x="45" y="63"/>
                    <a:pt x="43" y="63"/>
                  </a:cubicBezTo>
                  <a:cubicBezTo>
                    <a:pt x="40" y="61"/>
                    <a:pt x="43" y="58"/>
                    <a:pt x="43" y="58"/>
                  </a:cubicBezTo>
                  <a:cubicBezTo>
                    <a:pt x="45" y="58"/>
                    <a:pt x="45" y="56"/>
                    <a:pt x="46" y="47"/>
                  </a:cubicBezTo>
                  <a:cubicBezTo>
                    <a:pt x="48" y="38"/>
                    <a:pt x="45" y="36"/>
                    <a:pt x="46" y="30"/>
                  </a:cubicBezTo>
                  <a:cubicBezTo>
                    <a:pt x="46" y="24"/>
                    <a:pt x="45" y="24"/>
                    <a:pt x="45" y="19"/>
                  </a:cubicBezTo>
                  <a:cubicBezTo>
                    <a:pt x="45" y="16"/>
                    <a:pt x="43" y="21"/>
                    <a:pt x="43" y="10"/>
                  </a:cubicBezTo>
                  <a:cubicBezTo>
                    <a:pt x="53" y="7"/>
                    <a:pt x="46" y="4"/>
                    <a:pt x="48" y="4"/>
                  </a:cubicBezTo>
                  <a:cubicBezTo>
                    <a:pt x="51" y="4"/>
                    <a:pt x="51" y="0"/>
                    <a:pt x="51" y="0"/>
                  </a:cubicBezTo>
                  <a:close/>
                  <a:moveTo>
                    <a:pt x="59" y="411"/>
                  </a:moveTo>
                  <a:cubicBezTo>
                    <a:pt x="59" y="383"/>
                    <a:pt x="59" y="383"/>
                    <a:pt x="59" y="383"/>
                  </a:cubicBezTo>
                  <a:moveTo>
                    <a:pt x="59" y="411"/>
                  </a:moveTo>
                  <a:cubicBezTo>
                    <a:pt x="59" y="383"/>
                    <a:pt x="59" y="383"/>
                    <a:pt x="59" y="383"/>
                  </a:cubicBezTo>
                  <a:cubicBezTo>
                    <a:pt x="57" y="382"/>
                    <a:pt x="56" y="385"/>
                    <a:pt x="54" y="385"/>
                  </a:cubicBezTo>
                  <a:cubicBezTo>
                    <a:pt x="53" y="385"/>
                    <a:pt x="53" y="382"/>
                    <a:pt x="51" y="382"/>
                  </a:cubicBezTo>
                  <a:cubicBezTo>
                    <a:pt x="49" y="382"/>
                    <a:pt x="49" y="385"/>
                    <a:pt x="48" y="386"/>
                  </a:cubicBezTo>
                  <a:cubicBezTo>
                    <a:pt x="46" y="386"/>
                    <a:pt x="45" y="385"/>
                    <a:pt x="45" y="385"/>
                  </a:cubicBezTo>
                  <a:cubicBezTo>
                    <a:pt x="43" y="385"/>
                    <a:pt x="45" y="385"/>
                    <a:pt x="45" y="386"/>
                  </a:cubicBezTo>
                  <a:cubicBezTo>
                    <a:pt x="45" y="388"/>
                    <a:pt x="46" y="386"/>
                    <a:pt x="46" y="388"/>
                  </a:cubicBezTo>
                  <a:cubicBezTo>
                    <a:pt x="45" y="389"/>
                    <a:pt x="45" y="389"/>
                    <a:pt x="45" y="388"/>
                  </a:cubicBezTo>
                  <a:cubicBezTo>
                    <a:pt x="43" y="386"/>
                    <a:pt x="43" y="389"/>
                    <a:pt x="45" y="393"/>
                  </a:cubicBezTo>
                  <a:cubicBezTo>
                    <a:pt x="45" y="396"/>
                    <a:pt x="51" y="391"/>
                    <a:pt x="53" y="393"/>
                  </a:cubicBezTo>
                  <a:cubicBezTo>
                    <a:pt x="54" y="396"/>
                    <a:pt x="45" y="396"/>
                    <a:pt x="46" y="399"/>
                  </a:cubicBezTo>
                  <a:cubicBezTo>
                    <a:pt x="46" y="403"/>
                    <a:pt x="56" y="405"/>
                    <a:pt x="56" y="406"/>
                  </a:cubicBezTo>
                  <a:cubicBezTo>
                    <a:pt x="49" y="405"/>
                    <a:pt x="51" y="403"/>
                    <a:pt x="51" y="405"/>
                  </a:cubicBezTo>
                  <a:cubicBezTo>
                    <a:pt x="49" y="406"/>
                    <a:pt x="48" y="403"/>
                    <a:pt x="46" y="403"/>
                  </a:cubicBezTo>
                  <a:cubicBezTo>
                    <a:pt x="45" y="405"/>
                    <a:pt x="48" y="406"/>
                    <a:pt x="45" y="405"/>
                  </a:cubicBezTo>
                  <a:cubicBezTo>
                    <a:pt x="42" y="402"/>
                    <a:pt x="39" y="400"/>
                    <a:pt x="40" y="402"/>
                  </a:cubicBezTo>
                  <a:cubicBezTo>
                    <a:pt x="40" y="405"/>
                    <a:pt x="45" y="403"/>
                    <a:pt x="42" y="405"/>
                  </a:cubicBezTo>
                  <a:cubicBezTo>
                    <a:pt x="39" y="405"/>
                    <a:pt x="40" y="406"/>
                    <a:pt x="39" y="406"/>
                  </a:cubicBezTo>
                  <a:cubicBezTo>
                    <a:pt x="36" y="405"/>
                    <a:pt x="36" y="405"/>
                    <a:pt x="36" y="405"/>
                  </a:cubicBezTo>
                  <a:cubicBezTo>
                    <a:pt x="36" y="406"/>
                    <a:pt x="34" y="405"/>
                    <a:pt x="33" y="405"/>
                  </a:cubicBezTo>
                  <a:cubicBezTo>
                    <a:pt x="31" y="405"/>
                    <a:pt x="34" y="406"/>
                    <a:pt x="34" y="406"/>
                  </a:cubicBezTo>
                  <a:cubicBezTo>
                    <a:pt x="33" y="408"/>
                    <a:pt x="31" y="405"/>
                    <a:pt x="31" y="406"/>
                  </a:cubicBezTo>
                  <a:cubicBezTo>
                    <a:pt x="31" y="408"/>
                    <a:pt x="31" y="408"/>
                    <a:pt x="31" y="408"/>
                  </a:cubicBezTo>
                  <a:cubicBezTo>
                    <a:pt x="33" y="410"/>
                    <a:pt x="34" y="408"/>
                    <a:pt x="36" y="408"/>
                  </a:cubicBezTo>
                  <a:cubicBezTo>
                    <a:pt x="36" y="410"/>
                    <a:pt x="36" y="406"/>
                    <a:pt x="37" y="406"/>
                  </a:cubicBezTo>
                  <a:cubicBezTo>
                    <a:pt x="37" y="406"/>
                    <a:pt x="36" y="408"/>
                    <a:pt x="37" y="408"/>
                  </a:cubicBezTo>
                  <a:cubicBezTo>
                    <a:pt x="37" y="410"/>
                    <a:pt x="40" y="406"/>
                    <a:pt x="39" y="408"/>
                  </a:cubicBezTo>
                  <a:cubicBezTo>
                    <a:pt x="39" y="411"/>
                    <a:pt x="39" y="410"/>
                    <a:pt x="40" y="410"/>
                  </a:cubicBezTo>
                  <a:cubicBezTo>
                    <a:pt x="40" y="410"/>
                    <a:pt x="40" y="411"/>
                    <a:pt x="42" y="410"/>
                  </a:cubicBezTo>
                  <a:cubicBezTo>
                    <a:pt x="43" y="410"/>
                    <a:pt x="45" y="411"/>
                    <a:pt x="45" y="411"/>
                  </a:cubicBezTo>
                  <a:cubicBezTo>
                    <a:pt x="46" y="410"/>
                    <a:pt x="46" y="411"/>
                    <a:pt x="48" y="411"/>
                  </a:cubicBezTo>
                  <a:cubicBezTo>
                    <a:pt x="48" y="410"/>
                    <a:pt x="49" y="411"/>
                    <a:pt x="49" y="410"/>
                  </a:cubicBezTo>
                  <a:cubicBezTo>
                    <a:pt x="49" y="408"/>
                    <a:pt x="49" y="411"/>
                    <a:pt x="51" y="411"/>
                  </a:cubicBezTo>
                  <a:cubicBezTo>
                    <a:pt x="56" y="411"/>
                    <a:pt x="57" y="413"/>
                    <a:pt x="57" y="411"/>
                  </a:cubicBezTo>
                  <a:cubicBezTo>
                    <a:pt x="57" y="410"/>
                    <a:pt x="57" y="411"/>
                    <a:pt x="59" y="411"/>
                  </a:cubicBezTo>
                  <a:close/>
                  <a:moveTo>
                    <a:pt x="20" y="291"/>
                  </a:moveTo>
                  <a:cubicBezTo>
                    <a:pt x="20" y="291"/>
                    <a:pt x="19" y="291"/>
                    <a:pt x="20" y="293"/>
                  </a:cubicBezTo>
                  <a:cubicBezTo>
                    <a:pt x="22" y="293"/>
                    <a:pt x="23" y="291"/>
                    <a:pt x="23" y="291"/>
                  </a:cubicBezTo>
                  <a:cubicBezTo>
                    <a:pt x="25" y="290"/>
                    <a:pt x="23" y="290"/>
                    <a:pt x="23" y="290"/>
                  </a:cubicBezTo>
                  <a:cubicBezTo>
                    <a:pt x="25" y="290"/>
                    <a:pt x="26" y="288"/>
                    <a:pt x="23" y="287"/>
                  </a:cubicBezTo>
                  <a:cubicBezTo>
                    <a:pt x="22" y="285"/>
                    <a:pt x="23" y="287"/>
                    <a:pt x="22" y="287"/>
                  </a:cubicBezTo>
                  <a:cubicBezTo>
                    <a:pt x="22" y="287"/>
                    <a:pt x="20" y="287"/>
                    <a:pt x="20" y="288"/>
                  </a:cubicBezTo>
                  <a:cubicBezTo>
                    <a:pt x="22" y="290"/>
                    <a:pt x="20" y="288"/>
                    <a:pt x="19" y="290"/>
                  </a:cubicBezTo>
                  <a:cubicBezTo>
                    <a:pt x="19" y="290"/>
                    <a:pt x="19" y="290"/>
                    <a:pt x="20" y="291"/>
                  </a:cubicBezTo>
                  <a:close/>
                  <a:moveTo>
                    <a:pt x="43" y="402"/>
                  </a:moveTo>
                  <a:cubicBezTo>
                    <a:pt x="42" y="400"/>
                    <a:pt x="42" y="400"/>
                    <a:pt x="43" y="400"/>
                  </a:cubicBezTo>
                  <a:cubicBezTo>
                    <a:pt x="45" y="402"/>
                    <a:pt x="45" y="402"/>
                    <a:pt x="43" y="400"/>
                  </a:cubicBezTo>
                  <a:cubicBezTo>
                    <a:pt x="43" y="399"/>
                    <a:pt x="43" y="397"/>
                    <a:pt x="43" y="396"/>
                  </a:cubicBezTo>
                  <a:cubicBezTo>
                    <a:pt x="43" y="394"/>
                    <a:pt x="42" y="396"/>
                    <a:pt x="42" y="397"/>
                  </a:cubicBezTo>
                  <a:cubicBezTo>
                    <a:pt x="42" y="399"/>
                    <a:pt x="40" y="397"/>
                    <a:pt x="40" y="399"/>
                  </a:cubicBezTo>
                  <a:cubicBezTo>
                    <a:pt x="40" y="400"/>
                    <a:pt x="42" y="402"/>
                    <a:pt x="45" y="403"/>
                  </a:cubicBezTo>
                  <a:cubicBezTo>
                    <a:pt x="46" y="405"/>
                    <a:pt x="45" y="403"/>
                    <a:pt x="43" y="402"/>
                  </a:cubicBezTo>
                  <a:close/>
                  <a:moveTo>
                    <a:pt x="39" y="402"/>
                  </a:moveTo>
                  <a:cubicBezTo>
                    <a:pt x="39" y="400"/>
                    <a:pt x="37" y="402"/>
                    <a:pt x="37" y="400"/>
                  </a:cubicBezTo>
                  <a:cubicBezTo>
                    <a:pt x="36" y="399"/>
                    <a:pt x="34" y="399"/>
                    <a:pt x="34" y="400"/>
                  </a:cubicBezTo>
                  <a:cubicBezTo>
                    <a:pt x="34" y="402"/>
                    <a:pt x="33" y="403"/>
                    <a:pt x="34" y="403"/>
                  </a:cubicBezTo>
                  <a:cubicBezTo>
                    <a:pt x="36" y="403"/>
                    <a:pt x="34" y="402"/>
                    <a:pt x="36" y="403"/>
                  </a:cubicBezTo>
                  <a:cubicBezTo>
                    <a:pt x="37" y="403"/>
                    <a:pt x="36" y="403"/>
                    <a:pt x="37" y="405"/>
                  </a:cubicBezTo>
                  <a:cubicBezTo>
                    <a:pt x="39" y="405"/>
                    <a:pt x="39" y="403"/>
                    <a:pt x="39" y="402"/>
                  </a:cubicBezTo>
                  <a:close/>
                  <a:moveTo>
                    <a:pt x="13" y="265"/>
                  </a:moveTo>
                  <a:cubicBezTo>
                    <a:pt x="13" y="266"/>
                    <a:pt x="14" y="266"/>
                    <a:pt x="13" y="271"/>
                  </a:cubicBezTo>
                  <a:cubicBezTo>
                    <a:pt x="11" y="276"/>
                    <a:pt x="13" y="274"/>
                    <a:pt x="16" y="276"/>
                  </a:cubicBezTo>
                  <a:cubicBezTo>
                    <a:pt x="20" y="276"/>
                    <a:pt x="16" y="273"/>
                    <a:pt x="17" y="273"/>
                  </a:cubicBezTo>
                  <a:cubicBezTo>
                    <a:pt x="20" y="273"/>
                    <a:pt x="17" y="270"/>
                    <a:pt x="19" y="270"/>
                  </a:cubicBezTo>
                  <a:cubicBezTo>
                    <a:pt x="20" y="270"/>
                    <a:pt x="20" y="270"/>
                    <a:pt x="17" y="266"/>
                  </a:cubicBezTo>
                  <a:cubicBezTo>
                    <a:pt x="16" y="265"/>
                    <a:pt x="19" y="266"/>
                    <a:pt x="17" y="265"/>
                  </a:cubicBezTo>
                  <a:cubicBezTo>
                    <a:pt x="17" y="263"/>
                    <a:pt x="17" y="263"/>
                    <a:pt x="19" y="263"/>
                  </a:cubicBezTo>
                  <a:cubicBezTo>
                    <a:pt x="22" y="263"/>
                    <a:pt x="20" y="262"/>
                    <a:pt x="19" y="260"/>
                  </a:cubicBezTo>
                  <a:cubicBezTo>
                    <a:pt x="19" y="259"/>
                    <a:pt x="19" y="257"/>
                    <a:pt x="17" y="259"/>
                  </a:cubicBezTo>
                  <a:cubicBezTo>
                    <a:pt x="14" y="259"/>
                    <a:pt x="17" y="257"/>
                    <a:pt x="16" y="257"/>
                  </a:cubicBezTo>
                  <a:cubicBezTo>
                    <a:pt x="14" y="257"/>
                    <a:pt x="14" y="257"/>
                    <a:pt x="14" y="259"/>
                  </a:cubicBezTo>
                  <a:cubicBezTo>
                    <a:pt x="16" y="262"/>
                    <a:pt x="14" y="262"/>
                    <a:pt x="13" y="265"/>
                  </a:cubicBezTo>
                  <a:close/>
                  <a:moveTo>
                    <a:pt x="22" y="281"/>
                  </a:moveTo>
                  <a:cubicBezTo>
                    <a:pt x="22" y="281"/>
                    <a:pt x="22" y="282"/>
                    <a:pt x="20" y="282"/>
                  </a:cubicBezTo>
                  <a:cubicBezTo>
                    <a:pt x="20" y="282"/>
                    <a:pt x="20" y="281"/>
                    <a:pt x="22" y="281"/>
                  </a:cubicBezTo>
                  <a:close/>
                  <a:moveTo>
                    <a:pt x="16" y="281"/>
                  </a:moveTo>
                  <a:cubicBezTo>
                    <a:pt x="17" y="281"/>
                    <a:pt x="17" y="281"/>
                    <a:pt x="17" y="281"/>
                  </a:cubicBezTo>
                  <a:cubicBezTo>
                    <a:pt x="16" y="279"/>
                    <a:pt x="16" y="281"/>
                    <a:pt x="14" y="281"/>
                  </a:cubicBezTo>
                  <a:cubicBezTo>
                    <a:pt x="14" y="279"/>
                    <a:pt x="13" y="281"/>
                    <a:pt x="14" y="281"/>
                  </a:cubicBezTo>
                  <a:cubicBezTo>
                    <a:pt x="16" y="282"/>
                    <a:pt x="16" y="282"/>
                    <a:pt x="16" y="281"/>
                  </a:cubicBezTo>
                  <a:close/>
                  <a:moveTo>
                    <a:pt x="16" y="296"/>
                  </a:moveTo>
                  <a:cubicBezTo>
                    <a:pt x="16" y="296"/>
                    <a:pt x="16" y="296"/>
                    <a:pt x="17" y="296"/>
                  </a:cubicBezTo>
                  <a:cubicBezTo>
                    <a:pt x="17" y="298"/>
                    <a:pt x="17" y="296"/>
                    <a:pt x="17" y="294"/>
                  </a:cubicBezTo>
                  <a:cubicBezTo>
                    <a:pt x="16" y="293"/>
                    <a:pt x="16" y="294"/>
                    <a:pt x="14" y="294"/>
                  </a:cubicBezTo>
                  <a:cubicBezTo>
                    <a:pt x="13" y="293"/>
                    <a:pt x="13" y="294"/>
                    <a:pt x="14" y="296"/>
                  </a:cubicBezTo>
                  <a:cubicBezTo>
                    <a:pt x="14" y="296"/>
                    <a:pt x="14" y="296"/>
                    <a:pt x="16" y="296"/>
                  </a:cubicBezTo>
                  <a:close/>
                  <a:moveTo>
                    <a:pt x="16" y="293"/>
                  </a:moveTo>
                  <a:cubicBezTo>
                    <a:pt x="16" y="293"/>
                    <a:pt x="16" y="293"/>
                    <a:pt x="14" y="291"/>
                  </a:cubicBezTo>
                  <a:cubicBezTo>
                    <a:pt x="13" y="291"/>
                    <a:pt x="13" y="293"/>
                    <a:pt x="13" y="293"/>
                  </a:cubicBezTo>
                  <a:cubicBezTo>
                    <a:pt x="11" y="294"/>
                    <a:pt x="13" y="293"/>
                    <a:pt x="16" y="293"/>
                  </a:cubicBezTo>
                  <a:close/>
                  <a:moveTo>
                    <a:pt x="14" y="290"/>
                  </a:moveTo>
                  <a:cubicBezTo>
                    <a:pt x="16" y="290"/>
                    <a:pt x="16" y="290"/>
                    <a:pt x="16" y="290"/>
                  </a:cubicBezTo>
                  <a:cubicBezTo>
                    <a:pt x="16" y="288"/>
                    <a:pt x="14" y="288"/>
                    <a:pt x="13" y="290"/>
                  </a:cubicBezTo>
                  <a:cubicBezTo>
                    <a:pt x="11" y="290"/>
                    <a:pt x="13" y="290"/>
                    <a:pt x="13" y="291"/>
                  </a:cubicBezTo>
                  <a:cubicBezTo>
                    <a:pt x="13" y="291"/>
                    <a:pt x="14" y="291"/>
                    <a:pt x="14" y="290"/>
                  </a:cubicBezTo>
                  <a:close/>
                  <a:moveTo>
                    <a:pt x="17" y="290"/>
                  </a:moveTo>
                  <a:cubicBezTo>
                    <a:pt x="19" y="290"/>
                    <a:pt x="19" y="288"/>
                    <a:pt x="17" y="288"/>
                  </a:cubicBezTo>
                  <a:cubicBezTo>
                    <a:pt x="16" y="288"/>
                    <a:pt x="17" y="288"/>
                    <a:pt x="17" y="290"/>
                  </a:cubicBezTo>
                  <a:cubicBezTo>
                    <a:pt x="17" y="290"/>
                    <a:pt x="17" y="290"/>
                    <a:pt x="17" y="290"/>
                  </a:cubicBezTo>
                  <a:close/>
                  <a:moveTo>
                    <a:pt x="19" y="301"/>
                  </a:moveTo>
                  <a:cubicBezTo>
                    <a:pt x="19" y="299"/>
                    <a:pt x="19" y="299"/>
                    <a:pt x="17" y="299"/>
                  </a:cubicBezTo>
                  <a:cubicBezTo>
                    <a:pt x="17" y="299"/>
                    <a:pt x="16" y="301"/>
                    <a:pt x="17" y="302"/>
                  </a:cubicBezTo>
                  <a:cubicBezTo>
                    <a:pt x="17" y="302"/>
                    <a:pt x="19" y="302"/>
                    <a:pt x="19" y="301"/>
                  </a:cubicBezTo>
                  <a:close/>
                  <a:moveTo>
                    <a:pt x="13" y="301"/>
                  </a:moveTo>
                  <a:cubicBezTo>
                    <a:pt x="14" y="301"/>
                    <a:pt x="13" y="299"/>
                    <a:pt x="13" y="299"/>
                  </a:cubicBezTo>
                  <a:cubicBezTo>
                    <a:pt x="11" y="298"/>
                    <a:pt x="11" y="299"/>
                    <a:pt x="11" y="301"/>
                  </a:cubicBezTo>
                  <a:cubicBezTo>
                    <a:pt x="13" y="301"/>
                    <a:pt x="11" y="302"/>
                    <a:pt x="13" y="302"/>
                  </a:cubicBezTo>
                  <a:cubicBezTo>
                    <a:pt x="13" y="301"/>
                    <a:pt x="13" y="301"/>
                    <a:pt x="13" y="301"/>
                  </a:cubicBezTo>
                  <a:close/>
                  <a:moveTo>
                    <a:pt x="14" y="301"/>
                  </a:moveTo>
                  <a:cubicBezTo>
                    <a:pt x="14" y="301"/>
                    <a:pt x="16" y="299"/>
                    <a:pt x="16" y="301"/>
                  </a:cubicBezTo>
                  <a:cubicBezTo>
                    <a:pt x="16" y="301"/>
                    <a:pt x="16" y="302"/>
                    <a:pt x="14" y="301"/>
                  </a:cubicBezTo>
                  <a:close/>
                  <a:moveTo>
                    <a:pt x="17" y="304"/>
                  </a:moveTo>
                  <a:cubicBezTo>
                    <a:pt x="17" y="304"/>
                    <a:pt x="17" y="304"/>
                    <a:pt x="17" y="302"/>
                  </a:cubicBezTo>
                  <a:cubicBezTo>
                    <a:pt x="17" y="302"/>
                    <a:pt x="16" y="302"/>
                    <a:pt x="16" y="304"/>
                  </a:cubicBezTo>
                  <a:cubicBezTo>
                    <a:pt x="16" y="305"/>
                    <a:pt x="16" y="305"/>
                    <a:pt x="17" y="304"/>
                  </a:cubicBezTo>
                  <a:close/>
                  <a:moveTo>
                    <a:pt x="6" y="305"/>
                  </a:moveTo>
                  <a:cubicBezTo>
                    <a:pt x="6" y="305"/>
                    <a:pt x="6" y="305"/>
                    <a:pt x="6" y="305"/>
                  </a:cubicBezTo>
                  <a:cubicBezTo>
                    <a:pt x="6" y="307"/>
                    <a:pt x="8" y="307"/>
                    <a:pt x="8" y="305"/>
                  </a:cubicBezTo>
                  <a:cubicBezTo>
                    <a:pt x="10" y="305"/>
                    <a:pt x="10" y="304"/>
                    <a:pt x="8" y="302"/>
                  </a:cubicBezTo>
                  <a:cubicBezTo>
                    <a:pt x="8" y="302"/>
                    <a:pt x="8" y="302"/>
                    <a:pt x="6" y="304"/>
                  </a:cubicBezTo>
                  <a:cubicBezTo>
                    <a:pt x="6" y="304"/>
                    <a:pt x="6" y="304"/>
                    <a:pt x="6" y="305"/>
                  </a:cubicBezTo>
                  <a:close/>
                  <a:moveTo>
                    <a:pt x="13" y="287"/>
                  </a:moveTo>
                  <a:cubicBezTo>
                    <a:pt x="13" y="287"/>
                    <a:pt x="13" y="287"/>
                    <a:pt x="11" y="287"/>
                  </a:cubicBezTo>
                  <a:cubicBezTo>
                    <a:pt x="11" y="288"/>
                    <a:pt x="11" y="288"/>
                    <a:pt x="11" y="288"/>
                  </a:cubicBezTo>
                  <a:cubicBezTo>
                    <a:pt x="13" y="288"/>
                    <a:pt x="13" y="287"/>
                    <a:pt x="13" y="287"/>
                  </a:cubicBezTo>
                  <a:close/>
                  <a:moveTo>
                    <a:pt x="14" y="288"/>
                  </a:moveTo>
                  <a:cubicBezTo>
                    <a:pt x="16" y="288"/>
                    <a:pt x="16" y="288"/>
                    <a:pt x="16" y="288"/>
                  </a:cubicBezTo>
                  <a:cubicBezTo>
                    <a:pt x="16" y="287"/>
                    <a:pt x="14" y="288"/>
                    <a:pt x="13" y="288"/>
                  </a:cubicBezTo>
                  <a:cubicBezTo>
                    <a:pt x="13" y="288"/>
                    <a:pt x="13" y="288"/>
                    <a:pt x="14" y="288"/>
                  </a:cubicBezTo>
                  <a:close/>
                  <a:moveTo>
                    <a:pt x="14" y="285"/>
                  </a:moveTo>
                  <a:cubicBezTo>
                    <a:pt x="14" y="284"/>
                    <a:pt x="14" y="284"/>
                    <a:pt x="16" y="284"/>
                  </a:cubicBezTo>
                  <a:cubicBezTo>
                    <a:pt x="16" y="285"/>
                    <a:pt x="14" y="287"/>
                    <a:pt x="14" y="285"/>
                  </a:cubicBezTo>
                  <a:close/>
                  <a:moveTo>
                    <a:pt x="19" y="284"/>
                  </a:moveTo>
                  <a:cubicBezTo>
                    <a:pt x="17" y="284"/>
                    <a:pt x="17" y="282"/>
                    <a:pt x="17" y="282"/>
                  </a:cubicBezTo>
                  <a:cubicBezTo>
                    <a:pt x="17" y="281"/>
                    <a:pt x="19" y="284"/>
                    <a:pt x="19" y="284"/>
                  </a:cubicBezTo>
                  <a:close/>
                  <a:moveTo>
                    <a:pt x="8" y="277"/>
                  </a:moveTo>
                  <a:cubicBezTo>
                    <a:pt x="8" y="277"/>
                    <a:pt x="10" y="276"/>
                    <a:pt x="10" y="277"/>
                  </a:cubicBezTo>
                  <a:cubicBezTo>
                    <a:pt x="11" y="277"/>
                    <a:pt x="8" y="279"/>
                    <a:pt x="8" y="277"/>
                  </a:cubicBezTo>
                  <a:close/>
                  <a:moveTo>
                    <a:pt x="10" y="302"/>
                  </a:moveTo>
                  <a:cubicBezTo>
                    <a:pt x="10" y="301"/>
                    <a:pt x="10" y="301"/>
                    <a:pt x="10" y="301"/>
                  </a:cubicBezTo>
                  <a:cubicBezTo>
                    <a:pt x="11" y="301"/>
                    <a:pt x="11" y="302"/>
                    <a:pt x="10" y="302"/>
                  </a:cubicBezTo>
                  <a:close/>
                  <a:moveTo>
                    <a:pt x="16" y="299"/>
                  </a:moveTo>
                  <a:cubicBezTo>
                    <a:pt x="16" y="299"/>
                    <a:pt x="14" y="298"/>
                    <a:pt x="14" y="299"/>
                  </a:cubicBezTo>
                  <a:cubicBezTo>
                    <a:pt x="14" y="299"/>
                    <a:pt x="14" y="299"/>
                    <a:pt x="16" y="299"/>
                  </a:cubicBezTo>
                  <a:cubicBezTo>
                    <a:pt x="16" y="299"/>
                    <a:pt x="17" y="299"/>
                    <a:pt x="16" y="299"/>
                  </a:cubicBezTo>
                  <a:close/>
                  <a:moveTo>
                    <a:pt x="17" y="293"/>
                  </a:moveTo>
                  <a:cubicBezTo>
                    <a:pt x="16" y="293"/>
                    <a:pt x="16" y="291"/>
                    <a:pt x="16" y="291"/>
                  </a:cubicBezTo>
                  <a:cubicBezTo>
                    <a:pt x="17" y="291"/>
                    <a:pt x="17" y="293"/>
                    <a:pt x="17" y="293"/>
                  </a:cubicBezTo>
                  <a:close/>
                  <a:moveTo>
                    <a:pt x="51" y="417"/>
                  </a:moveTo>
                  <a:cubicBezTo>
                    <a:pt x="53" y="417"/>
                    <a:pt x="53" y="419"/>
                    <a:pt x="54" y="419"/>
                  </a:cubicBezTo>
                  <a:cubicBezTo>
                    <a:pt x="56" y="419"/>
                    <a:pt x="54" y="419"/>
                    <a:pt x="53" y="417"/>
                  </a:cubicBezTo>
                  <a:cubicBezTo>
                    <a:pt x="51" y="416"/>
                    <a:pt x="53" y="416"/>
                    <a:pt x="54" y="416"/>
                  </a:cubicBezTo>
                  <a:cubicBezTo>
                    <a:pt x="56" y="416"/>
                    <a:pt x="57" y="416"/>
                    <a:pt x="56" y="416"/>
                  </a:cubicBezTo>
                  <a:cubicBezTo>
                    <a:pt x="56" y="417"/>
                    <a:pt x="56" y="417"/>
                    <a:pt x="56" y="419"/>
                  </a:cubicBezTo>
                  <a:cubicBezTo>
                    <a:pt x="57" y="421"/>
                    <a:pt x="57" y="417"/>
                    <a:pt x="59" y="419"/>
                  </a:cubicBezTo>
                  <a:cubicBezTo>
                    <a:pt x="59" y="421"/>
                    <a:pt x="60" y="419"/>
                    <a:pt x="60" y="421"/>
                  </a:cubicBezTo>
                  <a:cubicBezTo>
                    <a:pt x="62" y="422"/>
                    <a:pt x="62" y="421"/>
                    <a:pt x="62" y="422"/>
                  </a:cubicBezTo>
                  <a:cubicBezTo>
                    <a:pt x="63" y="424"/>
                    <a:pt x="63" y="421"/>
                    <a:pt x="63" y="421"/>
                  </a:cubicBezTo>
                  <a:cubicBezTo>
                    <a:pt x="62" y="419"/>
                    <a:pt x="63" y="419"/>
                    <a:pt x="60" y="417"/>
                  </a:cubicBezTo>
                  <a:cubicBezTo>
                    <a:pt x="57" y="416"/>
                    <a:pt x="62" y="417"/>
                    <a:pt x="60" y="416"/>
                  </a:cubicBezTo>
                  <a:cubicBezTo>
                    <a:pt x="60" y="416"/>
                    <a:pt x="60" y="416"/>
                    <a:pt x="59" y="416"/>
                  </a:cubicBezTo>
                  <a:cubicBezTo>
                    <a:pt x="57" y="414"/>
                    <a:pt x="57" y="414"/>
                    <a:pt x="59" y="414"/>
                  </a:cubicBezTo>
                  <a:cubicBezTo>
                    <a:pt x="60" y="414"/>
                    <a:pt x="60" y="413"/>
                    <a:pt x="60" y="413"/>
                  </a:cubicBezTo>
                  <a:cubicBezTo>
                    <a:pt x="59" y="411"/>
                    <a:pt x="56" y="413"/>
                    <a:pt x="54" y="413"/>
                  </a:cubicBezTo>
                  <a:cubicBezTo>
                    <a:pt x="53" y="413"/>
                    <a:pt x="51" y="413"/>
                    <a:pt x="48" y="414"/>
                  </a:cubicBezTo>
                  <a:cubicBezTo>
                    <a:pt x="46" y="414"/>
                    <a:pt x="48" y="414"/>
                    <a:pt x="49" y="416"/>
                  </a:cubicBezTo>
                  <a:cubicBezTo>
                    <a:pt x="51" y="417"/>
                    <a:pt x="46" y="416"/>
                    <a:pt x="51" y="417"/>
                  </a:cubicBezTo>
                  <a:close/>
                  <a:moveTo>
                    <a:pt x="51" y="413"/>
                  </a:moveTo>
                  <a:cubicBezTo>
                    <a:pt x="54" y="411"/>
                    <a:pt x="53" y="413"/>
                    <a:pt x="51" y="411"/>
                  </a:cubicBezTo>
                  <a:cubicBezTo>
                    <a:pt x="48" y="411"/>
                    <a:pt x="48" y="411"/>
                    <a:pt x="46" y="413"/>
                  </a:cubicBezTo>
                  <a:cubicBezTo>
                    <a:pt x="45" y="413"/>
                    <a:pt x="46" y="413"/>
                    <a:pt x="48" y="413"/>
                  </a:cubicBezTo>
                  <a:cubicBezTo>
                    <a:pt x="48" y="413"/>
                    <a:pt x="48" y="413"/>
                    <a:pt x="51" y="413"/>
                  </a:cubicBezTo>
                  <a:close/>
                  <a:moveTo>
                    <a:pt x="43" y="413"/>
                  </a:moveTo>
                  <a:cubicBezTo>
                    <a:pt x="43" y="413"/>
                    <a:pt x="42" y="413"/>
                    <a:pt x="43" y="413"/>
                  </a:cubicBezTo>
                  <a:cubicBezTo>
                    <a:pt x="46" y="413"/>
                    <a:pt x="45" y="411"/>
                    <a:pt x="43" y="411"/>
                  </a:cubicBezTo>
                  <a:cubicBezTo>
                    <a:pt x="42" y="411"/>
                    <a:pt x="42" y="413"/>
                    <a:pt x="40" y="413"/>
                  </a:cubicBezTo>
                  <a:cubicBezTo>
                    <a:pt x="39" y="413"/>
                    <a:pt x="39" y="413"/>
                    <a:pt x="39" y="413"/>
                  </a:cubicBezTo>
                  <a:cubicBezTo>
                    <a:pt x="39" y="414"/>
                    <a:pt x="40" y="414"/>
                    <a:pt x="42" y="414"/>
                  </a:cubicBezTo>
                  <a:cubicBezTo>
                    <a:pt x="43" y="414"/>
                    <a:pt x="42" y="416"/>
                    <a:pt x="43" y="416"/>
                  </a:cubicBezTo>
                  <a:cubicBezTo>
                    <a:pt x="45" y="414"/>
                    <a:pt x="45" y="413"/>
                    <a:pt x="43" y="413"/>
                  </a:cubicBezTo>
                  <a:close/>
                  <a:moveTo>
                    <a:pt x="39" y="411"/>
                  </a:moveTo>
                  <a:cubicBezTo>
                    <a:pt x="39" y="411"/>
                    <a:pt x="37" y="410"/>
                    <a:pt x="36" y="411"/>
                  </a:cubicBezTo>
                  <a:cubicBezTo>
                    <a:pt x="36" y="411"/>
                    <a:pt x="36" y="413"/>
                    <a:pt x="37" y="411"/>
                  </a:cubicBezTo>
                  <a:cubicBezTo>
                    <a:pt x="39" y="411"/>
                    <a:pt x="37" y="413"/>
                    <a:pt x="39" y="411"/>
                  </a:cubicBezTo>
                  <a:cubicBezTo>
                    <a:pt x="40" y="411"/>
                    <a:pt x="39" y="411"/>
                    <a:pt x="39" y="411"/>
                  </a:cubicBezTo>
                  <a:close/>
                  <a:moveTo>
                    <a:pt x="65" y="424"/>
                  </a:moveTo>
                  <a:cubicBezTo>
                    <a:pt x="63" y="422"/>
                    <a:pt x="66" y="422"/>
                    <a:pt x="66" y="422"/>
                  </a:cubicBezTo>
                  <a:cubicBezTo>
                    <a:pt x="68" y="424"/>
                    <a:pt x="65" y="424"/>
                    <a:pt x="65" y="424"/>
                  </a:cubicBezTo>
                  <a:close/>
                  <a:moveTo>
                    <a:pt x="68" y="421"/>
                  </a:moveTo>
                  <a:cubicBezTo>
                    <a:pt x="68" y="421"/>
                    <a:pt x="68" y="419"/>
                    <a:pt x="68" y="421"/>
                  </a:cubicBezTo>
                  <a:cubicBezTo>
                    <a:pt x="68" y="422"/>
                    <a:pt x="66" y="421"/>
                    <a:pt x="66" y="421"/>
                  </a:cubicBezTo>
                  <a:cubicBezTo>
                    <a:pt x="66" y="422"/>
                    <a:pt x="66" y="422"/>
                    <a:pt x="68" y="422"/>
                  </a:cubicBezTo>
                  <a:cubicBezTo>
                    <a:pt x="69" y="422"/>
                    <a:pt x="69" y="422"/>
                    <a:pt x="68" y="421"/>
                  </a:cubicBezTo>
                  <a:close/>
                  <a:moveTo>
                    <a:pt x="33" y="403"/>
                  </a:moveTo>
                  <a:cubicBezTo>
                    <a:pt x="33" y="402"/>
                    <a:pt x="34" y="402"/>
                    <a:pt x="34" y="402"/>
                  </a:cubicBezTo>
                  <a:cubicBezTo>
                    <a:pt x="33" y="400"/>
                    <a:pt x="34" y="399"/>
                    <a:pt x="33" y="399"/>
                  </a:cubicBezTo>
                  <a:cubicBezTo>
                    <a:pt x="31" y="399"/>
                    <a:pt x="31" y="399"/>
                    <a:pt x="31" y="399"/>
                  </a:cubicBezTo>
                  <a:cubicBezTo>
                    <a:pt x="31" y="400"/>
                    <a:pt x="29" y="399"/>
                    <a:pt x="29" y="399"/>
                  </a:cubicBezTo>
                  <a:cubicBezTo>
                    <a:pt x="28" y="400"/>
                    <a:pt x="29" y="400"/>
                    <a:pt x="29" y="402"/>
                  </a:cubicBezTo>
                  <a:cubicBezTo>
                    <a:pt x="31" y="402"/>
                    <a:pt x="33" y="402"/>
                    <a:pt x="31" y="403"/>
                  </a:cubicBezTo>
                  <a:cubicBezTo>
                    <a:pt x="31" y="405"/>
                    <a:pt x="33" y="405"/>
                    <a:pt x="33" y="403"/>
                  </a:cubicBezTo>
                  <a:cubicBezTo>
                    <a:pt x="33" y="403"/>
                    <a:pt x="33" y="403"/>
                    <a:pt x="33" y="403"/>
                  </a:cubicBezTo>
                  <a:close/>
                  <a:moveTo>
                    <a:pt x="22" y="377"/>
                  </a:moveTo>
                  <a:cubicBezTo>
                    <a:pt x="22" y="375"/>
                    <a:pt x="23" y="374"/>
                    <a:pt x="23" y="374"/>
                  </a:cubicBezTo>
                  <a:cubicBezTo>
                    <a:pt x="25" y="374"/>
                    <a:pt x="23" y="377"/>
                    <a:pt x="22" y="377"/>
                  </a:cubicBezTo>
                  <a:close/>
                  <a:moveTo>
                    <a:pt x="28" y="400"/>
                  </a:moveTo>
                  <a:cubicBezTo>
                    <a:pt x="28" y="402"/>
                    <a:pt x="28" y="402"/>
                    <a:pt x="28" y="400"/>
                  </a:cubicBezTo>
                  <a:cubicBezTo>
                    <a:pt x="28" y="399"/>
                    <a:pt x="31" y="399"/>
                    <a:pt x="29" y="397"/>
                  </a:cubicBezTo>
                  <a:cubicBezTo>
                    <a:pt x="29" y="397"/>
                    <a:pt x="28" y="397"/>
                    <a:pt x="28" y="396"/>
                  </a:cubicBezTo>
                  <a:cubicBezTo>
                    <a:pt x="28" y="396"/>
                    <a:pt x="26" y="394"/>
                    <a:pt x="25" y="396"/>
                  </a:cubicBezTo>
                  <a:cubicBezTo>
                    <a:pt x="25" y="396"/>
                    <a:pt x="25" y="394"/>
                    <a:pt x="25" y="396"/>
                  </a:cubicBezTo>
                  <a:cubicBezTo>
                    <a:pt x="23" y="396"/>
                    <a:pt x="25" y="394"/>
                    <a:pt x="23" y="393"/>
                  </a:cubicBezTo>
                  <a:cubicBezTo>
                    <a:pt x="22" y="393"/>
                    <a:pt x="23" y="394"/>
                    <a:pt x="20" y="394"/>
                  </a:cubicBezTo>
                  <a:cubicBezTo>
                    <a:pt x="19" y="393"/>
                    <a:pt x="22" y="396"/>
                    <a:pt x="20" y="396"/>
                  </a:cubicBezTo>
                  <a:cubicBezTo>
                    <a:pt x="19" y="396"/>
                    <a:pt x="19" y="394"/>
                    <a:pt x="19" y="396"/>
                  </a:cubicBezTo>
                  <a:cubicBezTo>
                    <a:pt x="17" y="397"/>
                    <a:pt x="19" y="396"/>
                    <a:pt x="19" y="397"/>
                  </a:cubicBezTo>
                  <a:cubicBezTo>
                    <a:pt x="19" y="399"/>
                    <a:pt x="20" y="396"/>
                    <a:pt x="20" y="397"/>
                  </a:cubicBezTo>
                  <a:cubicBezTo>
                    <a:pt x="22" y="399"/>
                    <a:pt x="20" y="400"/>
                    <a:pt x="22" y="400"/>
                  </a:cubicBezTo>
                  <a:cubicBezTo>
                    <a:pt x="23" y="402"/>
                    <a:pt x="22" y="397"/>
                    <a:pt x="23" y="399"/>
                  </a:cubicBezTo>
                  <a:cubicBezTo>
                    <a:pt x="23" y="400"/>
                    <a:pt x="25" y="397"/>
                    <a:pt x="25" y="399"/>
                  </a:cubicBezTo>
                  <a:cubicBezTo>
                    <a:pt x="25" y="402"/>
                    <a:pt x="22" y="402"/>
                    <a:pt x="23" y="402"/>
                  </a:cubicBezTo>
                  <a:cubicBezTo>
                    <a:pt x="25" y="402"/>
                    <a:pt x="25" y="400"/>
                    <a:pt x="26" y="402"/>
                  </a:cubicBezTo>
                  <a:cubicBezTo>
                    <a:pt x="26" y="402"/>
                    <a:pt x="26" y="400"/>
                    <a:pt x="28" y="400"/>
                  </a:cubicBezTo>
                  <a:close/>
                  <a:moveTo>
                    <a:pt x="29" y="403"/>
                  </a:moveTo>
                  <a:cubicBezTo>
                    <a:pt x="29" y="402"/>
                    <a:pt x="29" y="400"/>
                    <a:pt x="28" y="402"/>
                  </a:cubicBezTo>
                  <a:cubicBezTo>
                    <a:pt x="28" y="403"/>
                    <a:pt x="26" y="402"/>
                    <a:pt x="28" y="403"/>
                  </a:cubicBezTo>
                  <a:cubicBezTo>
                    <a:pt x="28" y="403"/>
                    <a:pt x="28" y="403"/>
                    <a:pt x="29" y="403"/>
                  </a:cubicBezTo>
                  <a:close/>
                  <a:moveTo>
                    <a:pt x="14" y="391"/>
                  </a:moveTo>
                  <a:cubicBezTo>
                    <a:pt x="16" y="391"/>
                    <a:pt x="14" y="393"/>
                    <a:pt x="13" y="393"/>
                  </a:cubicBezTo>
                  <a:cubicBezTo>
                    <a:pt x="13" y="391"/>
                    <a:pt x="14" y="391"/>
                    <a:pt x="14" y="391"/>
                  </a:cubicBezTo>
                  <a:close/>
                  <a:moveTo>
                    <a:pt x="17" y="383"/>
                  </a:moveTo>
                  <a:cubicBezTo>
                    <a:pt x="17" y="382"/>
                    <a:pt x="17" y="382"/>
                    <a:pt x="17" y="382"/>
                  </a:cubicBezTo>
                  <a:cubicBezTo>
                    <a:pt x="17" y="380"/>
                    <a:pt x="17" y="382"/>
                    <a:pt x="16" y="382"/>
                  </a:cubicBezTo>
                  <a:cubicBezTo>
                    <a:pt x="14" y="383"/>
                    <a:pt x="16" y="383"/>
                    <a:pt x="16" y="385"/>
                  </a:cubicBezTo>
                  <a:cubicBezTo>
                    <a:pt x="16" y="385"/>
                    <a:pt x="17" y="385"/>
                    <a:pt x="17" y="383"/>
                  </a:cubicBezTo>
                  <a:close/>
                  <a:moveTo>
                    <a:pt x="16" y="391"/>
                  </a:moveTo>
                  <a:cubicBezTo>
                    <a:pt x="17" y="391"/>
                    <a:pt x="17" y="389"/>
                    <a:pt x="19" y="391"/>
                  </a:cubicBezTo>
                  <a:cubicBezTo>
                    <a:pt x="19" y="391"/>
                    <a:pt x="17" y="391"/>
                    <a:pt x="19" y="393"/>
                  </a:cubicBezTo>
                  <a:cubicBezTo>
                    <a:pt x="19" y="393"/>
                    <a:pt x="19" y="391"/>
                    <a:pt x="20" y="393"/>
                  </a:cubicBezTo>
                  <a:cubicBezTo>
                    <a:pt x="22" y="393"/>
                    <a:pt x="22" y="393"/>
                    <a:pt x="22" y="391"/>
                  </a:cubicBezTo>
                  <a:cubicBezTo>
                    <a:pt x="20" y="391"/>
                    <a:pt x="20" y="389"/>
                    <a:pt x="19" y="389"/>
                  </a:cubicBezTo>
                  <a:cubicBezTo>
                    <a:pt x="19" y="389"/>
                    <a:pt x="19" y="388"/>
                    <a:pt x="17" y="389"/>
                  </a:cubicBezTo>
                  <a:cubicBezTo>
                    <a:pt x="17" y="389"/>
                    <a:pt x="17" y="388"/>
                    <a:pt x="16" y="388"/>
                  </a:cubicBezTo>
                  <a:cubicBezTo>
                    <a:pt x="14" y="388"/>
                    <a:pt x="13" y="388"/>
                    <a:pt x="11" y="386"/>
                  </a:cubicBezTo>
                  <a:cubicBezTo>
                    <a:pt x="10" y="385"/>
                    <a:pt x="8" y="385"/>
                    <a:pt x="10" y="386"/>
                  </a:cubicBezTo>
                  <a:cubicBezTo>
                    <a:pt x="11" y="386"/>
                    <a:pt x="10" y="386"/>
                    <a:pt x="11" y="388"/>
                  </a:cubicBezTo>
                  <a:cubicBezTo>
                    <a:pt x="13" y="388"/>
                    <a:pt x="11" y="389"/>
                    <a:pt x="14" y="389"/>
                  </a:cubicBezTo>
                  <a:cubicBezTo>
                    <a:pt x="14" y="389"/>
                    <a:pt x="16" y="389"/>
                    <a:pt x="16" y="391"/>
                  </a:cubicBezTo>
                  <a:close/>
                  <a:moveTo>
                    <a:pt x="14" y="371"/>
                  </a:moveTo>
                  <a:cubicBezTo>
                    <a:pt x="14" y="369"/>
                    <a:pt x="14" y="371"/>
                    <a:pt x="14" y="372"/>
                  </a:cubicBezTo>
                  <a:cubicBezTo>
                    <a:pt x="13" y="372"/>
                    <a:pt x="14" y="374"/>
                    <a:pt x="16" y="374"/>
                  </a:cubicBezTo>
                  <a:cubicBezTo>
                    <a:pt x="16" y="372"/>
                    <a:pt x="16" y="371"/>
                    <a:pt x="14" y="371"/>
                  </a:cubicBezTo>
                  <a:close/>
                  <a:moveTo>
                    <a:pt x="8" y="375"/>
                  </a:moveTo>
                  <a:cubicBezTo>
                    <a:pt x="8" y="374"/>
                    <a:pt x="10" y="374"/>
                    <a:pt x="10" y="372"/>
                  </a:cubicBezTo>
                  <a:cubicBezTo>
                    <a:pt x="8" y="371"/>
                    <a:pt x="8" y="371"/>
                    <a:pt x="8" y="372"/>
                  </a:cubicBezTo>
                  <a:cubicBezTo>
                    <a:pt x="8" y="374"/>
                    <a:pt x="8" y="374"/>
                    <a:pt x="8" y="372"/>
                  </a:cubicBezTo>
                  <a:cubicBezTo>
                    <a:pt x="6" y="372"/>
                    <a:pt x="6" y="374"/>
                    <a:pt x="6" y="374"/>
                  </a:cubicBezTo>
                  <a:cubicBezTo>
                    <a:pt x="8" y="375"/>
                    <a:pt x="6" y="375"/>
                    <a:pt x="6" y="377"/>
                  </a:cubicBezTo>
                  <a:cubicBezTo>
                    <a:pt x="6" y="377"/>
                    <a:pt x="8" y="377"/>
                    <a:pt x="8" y="375"/>
                  </a:cubicBezTo>
                  <a:close/>
                  <a:moveTo>
                    <a:pt x="13" y="374"/>
                  </a:moveTo>
                  <a:cubicBezTo>
                    <a:pt x="11" y="372"/>
                    <a:pt x="11" y="372"/>
                    <a:pt x="11" y="372"/>
                  </a:cubicBezTo>
                  <a:cubicBezTo>
                    <a:pt x="13" y="374"/>
                    <a:pt x="11" y="374"/>
                    <a:pt x="13" y="375"/>
                  </a:cubicBezTo>
                  <a:cubicBezTo>
                    <a:pt x="14" y="375"/>
                    <a:pt x="14" y="374"/>
                    <a:pt x="13" y="374"/>
                  </a:cubicBezTo>
                  <a:close/>
                  <a:moveTo>
                    <a:pt x="16" y="377"/>
                  </a:moveTo>
                  <a:cubicBezTo>
                    <a:pt x="17" y="380"/>
                    <a:pt x="17" y="378"/>
                    <a:pt x="17" y="377"/>
                  </a:cubicBezTo>
                  <a:cubicBezTo>
                    <a:pt x="16" y="375"/>
                    <a:pt x="14" y="374"/>
                    <a:pt x="14" y="375"/>
                  </a:cubicBezTo>
                  <a:cubicBezTo>
                    <a:pt x="14" y="377"/>
                    <a:pt x="14" y="375"/>
                    <a:pt x="16" y="377"/>
                  </a:cubicBezTo>
                  <a:close/>
                  <a:moveTo>
                    <a:pt x="16" y="380"/>
                  </a:moveTo>
                  <a:cubicBezTo>
                    <a:pt x="16" y="380"/>
                    <a:pt x="16" y="378"/>
                    <a:pt x="14" y="377"/>
                  </a:cubicBezTo>
                  <a:cubicBezTo>
                    <a:pt x="13" y="377"/>
                    <a:pt x="11" y="377"/>
                    <a:pt x="13" y="377"/>
                  </a:cubicBezTo>
                  <a:cubicBezTo>
                    <a:pt x="13" y="378"/>
                    <a:pt x="13" y="377"/>
                    <a:pt x="13" y="378"/>
                  </a:cubicBezTo>
                  <a:cubicBezTo>
                    <a:pt x="14" y="378"/>
                    <a:pt x="13" y="378"/>
                    <a:pt x="14" y="380"/>
                  </a:cubicBezTo>
                  <a:cubicBezTo>
                    <a:pt x="14" y="382"/>
                    <a:pt x="14" y="380"/>
                    <a:pt x="16" y="380"/>
                  </a:cubicBezTo>
                  <a:close/>
                  <a:moveTo>
                    <a:pt x="10" y="375"/>
                  </a:moveTo>
                  <a:cubicBezTo>
                    <a:pt x="11" y="374"/>
                    <a:pt x="10" y="374"/>
                    <a:pt x="10" y="375"/>
                  </a:cubicBezTo>
                  <a:cubicBezTo>
                    <a:pt x="8" y="377"/>
                    <a:pt x="8" y="378"/>
                    <a:pt x="8" y="377"/>
                  </a:cubicBezTo>
                  <a:cubicBezTo>
                    <a:pt x="10" y="377"/>
                    <a:pt x="10" y="377"/>
                    <a:pt x="10" y="375"/>
                  </a:cubicBezTo>
                  <a:close/>
                  <a:moveTo>
                    <a:pt x="10" y="380"/>
                  </a:moveTo>
                  <a:cubicBezTo>
                    <a:pt x="10" y="380"/>
                    <a:pt x="11" y="378"/>
                    <a:pt x="10" y="378"/>
                  </a:cubicBezTo>
                  <a:cubicBezTo>
                    <a:pt x="8" y="378"/>
                    <a:pt x="8" y="378"/>
                    <a:pt x="8" y="378"/>
                  </a:cubicBezTo>
                  <a:cubicBezTo>
                    <a:pt x="8" y="378"/>
                    <a:pt x="8" y="378"/>
                    <a:pt x="10" y="380"/>
                  </a:cubicBezTo>
                  <a:close/>
                  <a:moveTo>
                    <a:pt x="6" y="369"/>
                  </a:moveTo>
                  <a:cubicBezTo>
                    <a:pt x="6" y="368"/>
                    <a:pt x="6" y="368"/>
                    <a:pt x="6" y="368"/>
                  </a:cubicBezTo>
                  <a:cubicBezTo>
                    <a:pt x="5" y="366"/>
                    <a:pt x="5" y="368"/>
                    <a:pt x="5" y="369"/>
                  </a:cubicBezTo>
                  <a:cubicBezTo>
                    <a:pt x="5" y="371"/>
                    <a:pt x="3" y="372"/>
                    <a:pt x="5" y="371"/>
                  </a:cubicBezTo>
                  <a:cubicBezTo>
                    <a:pt x="6" y="371"/>
                    <a:pt x="5" y="369"/>
                    <a:pt x="6" y="369"/>
                  </a:cubicBezTo>
                  <a:close/>
                  <a:moveTo>
                    <a:pt x="14" y="369"/>
                  </a:moveTo>
                  <a:cubicBezTo>
                    <a:pt x="13" y="369"/>
                    <a:pt x="13" y="368"/>
                    <a:pt x="13" y="368"/>
                  </a:cubicBezTo>
                  <a:cubicBezTo>
                    <a:pt x="14" y="368"/>
                    <a:pt x="14" y="369"/>
                    <a:pt x="14" y="369"/>
                  </a:cubicBezTo>
                  <a:close/>
                  <a:moveTo>
                    <a:pt x="14" y="368"/>
                  </a:moveTo>
                  <a:cubicBezTo>
                    <a:pt x="14" y="366"/>
                    <a:pt x="16" y="366"/>
                    <a:pt x="16" y="368"/>
                  </a:cubicBezTo>
                  <a:cubicBezTo>
                    <a:pt x="16" y="368"/>
                    <a:pt x="14" y="369"/>
                    <a:pt x="14" y="368"/>
                  </a:cubicBezTo>
                  <a:close/>
                  <a:moveTo>
                    <a:pt x="10" y="368"/>
                  </a:moveTo>
                  <a:cubicBezTo>
                    <a:pt x="10" y="369"/>
                    <a:pt x="11" y="369"/>
                    <a:pt x="11" y="368"/>
                  </a:cubicBezTo>
                  <a:cubicBezTo>
                    <a:pt x="10" y="368"/>
                    <a:pt x="11" y="366"/>
                    <a:pt x="10" y="366"/>
                  </a:cubicBezTo>
                  <a:cubicBezTo>
                    <a:pt x="8" y="366"/>
                    <a:pt x="8" y="368"/>
                    <a:pt x="8" y="368"/>
                  </a:cubicBezTo>
                  <a:cubicBezTo>
                    <a:pt x="6" y="369"/>
                    <a:pt x="6" y="369"/>
                    <a:pt x="8" y="369"/>
                  </a:cubicBezTo>
                  <a:cubicBezTo>
                    <a:pt x="10" y="369"/>
                    <a:pt x="10" y="368"/>
                    <a:pt x="10" y="368"/>
                  </a:cubicBezTo>
                  <a:close/>
                  <a:moveTo>
                    <a:pt x="13" y="366"/>
                  </a:moveTo>
                  <a:cubicBezTo>
                    <a:pt x="13" y="363"/>
                    <a:pt x="13" y="363"/>
                    <a:pt x="13" y="363"/>
                  </a:cubicBezTo>
                  <a:cubicBezTo>
                    <a:pt x="13" y="363"/>
                    <a:pt x="14" y="366"/>
                    <a:pt x="13" y="366"/>
                  </a:cubicBezTo>
                  <a:close/>
                  <a:moveTo>
                    <a:pt x="11" y="349"/>
                  </a:moveTo>
                  <a:cubicBezTo>
                    <a:pt x="13" y="349"/>
                    <a:pt x="11" y="347"/>
                    <a:pt x="11" y="347"/>
                  </a:cubicBezTo>
                  <a:cubicBezTo>
                    <a:pt x="11" y="349"/>
                    <a:pt x="10" y="347"/>
                    <a:pt x="11" y="347"/>
                  </a:cubicBezTo>
                  <a:cubicBezTo>
                    <a:pt x="11" y="346"/>
                    <a:pt x="11" y="344"/>
                    <a:pt x="11" y="341"/>
                  </a:cubicBezTo>
                  <a:cubicBezTo>
                    <a:pt x="11" y="338"/>
                    <a:pt x="11" y="336"/>
                    <a:pt x="11" y="336"/>
                  </a:cubicBezTo>
                  <a:cubicBezTo>
                    <a:pt x="10" y="336"/>
                    <a:pt x="10" y="336"/>
                    <a:pt x="8" y="336"/>
                  </a:cubicBezTo>
                  <a:cubicBezTo>
                    <a:pt x="6" y="338"/>
                    <a:pt x="6" y="338"/>
                    <a:pt x="6" y="338"/>
                  </a:cubicBezTo>
                  <a:cubicBezTo>
                    <a:pt x="8" y="340"/>
                    <a:pt x="6" y="340"/>
                    <a:pt x="8" y="340"/>
                  </a:cubicBezTo>
                  <a:cubicBezTo>
                    <a:pt x="8" y="341"/>
                    <a:pt x="8" y="343"/>
                    <a:pt x="8" y="344"/>
                  </a:cubicBezTo>
                  <a:cubicBezTo>
                    <a:pt x="6" y="343"/>
                    <a:pt x="6" y="343"/>
                    <a:pt x="6" y="343"/>
                  </a:cubicBezTo>
                  <a:cubicBezTo>
                    <a:pt x="5" y="344"/>
                    <a:pt x="5" y="343"/>
                    <a:pt x="5" y="343"/>
                  </a:cubicBezTo>
                  <a:cubicBezTo>
                    <a:pt x="3" y="344"/>
                    <a:pt x="3" y="344"/>
                    <a:pt x="5" y="346"/>
                  </a:cubicBezTo>
                  <a:cubicBezTo>
                    <a:pt x="5" y="347"/>
                    <a:pt x="5" y="349"/>
                    <a:pt x="6" y="351"/>
                  </a:cubicBezTo>
                  <a:cubicBezTo>
                    <a:pt x="8" y="352"/>
                    <a:pt x="8" y="349"/>
                    <a:pt x="6" y="347"/>
                  </a:cubicBezTo>
                  <a:cubicBezTo>
                    <a:pt x="6" y="346"/>
                    <a:pt x="6" y="346"/>
                    <a:pt x="8" y="347"/>
                  </a:cubicBezTo>
                  <a:cubicBezTo>
                    <a:pt x="10" y="347"/>
                    <a:pt x="8" y="347"/>
                    <a:pt x="8" y="349"/>
                  </a:cubicBezTo>
                  <a:cubicBezTo>
                    <a:pt x="8" y="351"/>
                    <a:pt x="8" y="349"/>
                    <a:pt x="8" y="351"/>
                  </a:cubicBezTo>
                  <a:cubicBezTo>
                    <a:pt x="8" y="352"/>
                    <a:pt x="8" y="352"/>
                    <a:pt x="10" y="352"/>
                  </a:cubicBezTo>
                  <a:cubicBezTo>
                    <a:pt x="13" y="352"/>
                    <a:pt x="11" y="349"/>
                    <a:pt x="11" y="349"/>
                  </a:cubicBezTo>
                  <a:close/>
                  <a:moveTo>
                    <a:pt x="5" y="360"/>
                  </a:moveTo>
                  <a:cubicBezTo>
                    <a:pt x="6" y="358"/>
                    <a:pt x="6" y="358"/>
                    <a:pt x="5" y="358"/>
                  </a:cubicBezTo>
                  <a:cubicBezTo>
                    <a:pt x="2" y="357"/>
                    <a:pt x="5" y="358"/>
                    <a:pt x="3" y="360"/>
                  </a:cubicBezTo>
                  <a:cubicBezTo>
                    <a:pt x="3" y="360"/>
                    <a:pt x="2" y="361"/>
                    <a:pt x="3" y="361"/>
                  </a:cubicBezTo>
                  <a:cubicBezTo>
                    <a:pt x="5" y="361"/>
                    <a:pt x="5" y="360"/>
                    <a:pt x="5" y="360"/>
                  </a:cubicBezTo>
                  <a:close/>
                  <a:moveTo>
                    <a:pt x="13" y="361"/>
                  </a:moveTo>
                  <a:cubicBezTo>
                    <a:pt x="14" y="361"/>
                    <a:pt x="14" y="361"/>
                    <a:pt x="13" y="360"/>
                  </a:cubicBezTo>
                  <a:cubicBezTo>
                    <a:pt x="13" y="358"/>
                    <a:pt x="13" y="358"/>
                    <a:pt x="11" y="357"/>
                  </a:cubicBezTo>
                  <a:cubicBezTo>
                    <a:pt x="11" y="357"/>
                    <a:pt x="10" y="357"/>
                    <a:pt x="11" y="358"/>
                  </a:cubicBezTo>
                  <a:cubicBezTo>
                    <a:pt x="13" y="360"/>
                    <a:pt x="10" y="358"/>
                    <a:pt x="11" y="361"/>
                  </a:cubicBezTo>
                  <a:cubicBezTo>
                    <a:pt x="13" y="361"/>
                    <a:pt x="13" y="361"/>
                    <a:pt x="13" y="361"/>
                  </a:cubicBezTo>
                  <a:close/>
                  <a:moveTo>
                    <a:pt x="3" y="349"/>
                  </a:moveTo>
                  <a:cubicBezTo>
                    <a:pt x="5" y="349"/>
                    <a:pt x="3" y="351"/>
                    <a:pt x="5" y="351"/>
                  </a:cubicBezTo>
                  <a:cubicBezTo>
                    <a:pt x="5" y="351"/>
                    <a:pt x="5" y="351"/>
                    <a:pt x="5" y="349"/>
                  </a:cubicBezTo>
                  <a:cubicBezTo>
                    <a:pt x="5" y="347"/>
                    <a:pt x="5" y="347"/>
                    <a:pt x="3" y="347"/>
                  </a:cubicBezTo>
                  <a:cubicBezTo>
                    <a:pt x="2" y="347"/>
                    <a:pt x="2" y="347"/>
                    <a:pt x="2" y="351"/>
                  </a:cubicBezTo>
                  <a:cubicBezTo>
                    <a:pt x="2" y="351"/>
                    <a:pt x="3" y="351"/>
                    <a:pt x="3" y="349"/>
                  </a:cubicBezTo>
                  <a:close/>
                  <a:moveTo>
                    <a:pt x="5" y="357"/>
                  </a:moveTo>
                  <a:cubicBezTo>
                    <a:pt x="5" y="357"/>
                    <a:pt x="5" y="358"/>
                    <a:pt x="6" y="357"/>
                  </a:cubicBezTo>
                  <a:cubicBezTo>
                    <a:pt x="6" y="355"/>
                    <a:pt x="6" y="357"/>
                    <a:pt x="8" y="357"/>
                  </a:cubicBezTo>
                  <a:cubicBezTo>
                    <a:pt x="8" y="355"/>
                    <a:pt x="6" y="355"/>
                    <a:pt x="8" y="355"/>
                  </a:cubicBezTo>
                  <a:cubicBezTo>
                    <a:pt x="10" y="354"/>
                    <a:pt x="8" y="354"/>
                    <a:pt x="8" y="354"/>
                  </a:cubicBezTo>
                  <a:cubicBezTo>
                    <a:pt x="6" y="355"/>
                    <a:pt x="8" y="352"/>
                    <a:pt x="6" y="354"/>
                  </a:cubicBezTo>
                  <a:cubicBezTo>
                    <a:pt x="6" y="354"/>
                    <a:pt x="5" y="352"/>
                    <a:pt x="3" y="352"/>
                  </a:cubicBezTo>
                  <a:cubicBezTo>
                    <a:pt x="2" y="352"/>
                    <a:pt x="6" y="354"/>
                    <a:pt x="5" y="354"/>
                  </a:cubicBezTo>
                  <a:cubicBezTo>
                    <a:pt x="5" y="355"/>
                    <a:pt x="3" y="352"/>
                    <a:pt x="3" y="355"/>
                  </a:cubicBezTo>
                  <a:cubicBezTo>
                    <a:pt x="3" y="357"/>
                    <a:pt x="5" y="355"/>
                    <a:pt x="5" y="357"/>
                  </a:cubicBezTo>
                  <a:close/>
                  <a:moveTo>
                    <a:pt x="11" y="364"/>
                  </a:moveTo>
                  <a:cubicBezTo>
                    <a:pt x="11" y="364"/>
                    <a:pt x="13" y="363"/>
                    <a:pt x="11" y="363"/>
                  </a:cubicBezTo>
                  <a:cubicBezTo>
                    <a:pt x="11" y="361"/>
                    <a:pt x="10" y="360"/>
                    <a:pt x="10" y="361"/>
                  </a:cubicBezTo>
                  <a:cubicBezTo>
                    <a:pt x="10" y="363"/>
                    <a:pt x="11" y="363"/>
                    <a:pt x="10" y="363"/>
                  </a:cubicBezTo>
                  <a:cubicBezTo>
                    <a:pt x="6" y="363"/>
                    <a:pt x="6" y="363"/>
                    <a:pt x="8" y="363"/>
                  </a:cubicBezTo>
                  <a:cubicBezTo>
                    <a:pt x="10" y="364"/>
                    <a:pt x="8" y="364"/>
                    <a:pt x="10" y="364"/>
                  </a:cubicBezTo>
                  <a:cubicBezTo>
                    <a:pt x="10" y="366"/>
                    <a:pt x="11" y="363"/>
                    <a:pt x="11" y="364"/>
                  </a:cubicBezTo>
                  <a:close/>
                  <a:moveTo>
                    <a:pt x="10" y="363"/>
                  </a:moveTo>
                  <a:cubicBezTo>
                    <a:pt x="8" y="361"/>
                    <a:pt x="6" y="361"/>
                    <a:pt x="8" y="360"/>
                  </a:cubicBezTo>
                  <a:cubicBezTo>
                    <a:pt x="10" y="363"/>
                    <a:pt x="10" y="363"/>
                    <a:pt x="10" y="363"/>
                  </a:cubicBezTo>
                  <a:close/>
                  <a:moveTo>
                    <a:pt x="11" y="366"/>
                  </a:moveTo>
                  <a:cubicBezTo>
                    <a:pt x="10" y="366"/>
                    <a:pt x="11" y="364"/>
                    <a:pt x="11" y="364"/>
                  </a:cubicBezTo>
                  <a:cubicBezTo>
                    <a:pt x="11" y="366"/>
                    <a:pt x="13" y="368"/>
                    <a:pt x="11" y="366"/>
                  </a:cubicBezTo>
                  <a:close/>
                  <a:moveTo>
                    <a:pt x="8" y="341"/>
                  </a:moveTo>
                  <a:cubicBezTo>
                    <a:pt x="8" y="341"/>
                    <a:pt x="5" y="340"/>
                    <a:pt x="5" y="341"/>
                  </a:cubicBezTo>
                  <a:cubicBezTo>
                    <a:pt x="5" y="343"/>
                    <a:pt x="6" y="341"/>
                    <a:pt x="6" y="343"/>
                  </a:cubicBezTo>
                  <a:cubicBezTo>
                    <a:pt x="8" y="343"/>
                    <a:pt x="8" y="343"/>
                    <a:pt x="8" y="341"/>
                  </a:cubicBezTo>
                  <a:close/>
                  <a:moveTo>
                    <a:pt x="11" y="335"/>
                  </a:moveTo>
                  <a:cubicBezTo>
                    <a:pt x="11" y="335"/>
                    <a:pt x="11" y="336"/>
                    <a:pt x="11" y="335"/>
                  </a:cubicBezTo>
                  <a:cubicBezTo>
                    <a:pt x="10" y="333"/>
                    <a:pt x="11" y="333"/>
                    <a:pt x="11" y="332"/>
                  </a:cubicBezTo>
                  <a:cubicBezTo>
                    <a:pt x="10" y="330"/>
                    <a:pt x="10" y="329"/>
                    <a:pt x="10" y="330"/>
                  </a:cubicBezTo>
                  <a:cubicBezTo>
                    <a:pt x="8" y="332"/>
                    <a:pt x="10" y="332"/>
                    <a:pt x="10" y="333"/>
                  </a:cubicBezTo>
                  <a:cubicBezTo>
                    <a:pt x="10" y="335"/>
                    <a:pt x="8" y="332"/>
                    <a:pt x="6" y="333"/>
                  </a:cubicBezTo>
                  <a:cubicBezTo>
                    <a:pt x="6" y="335"/>
                    <a:pt x="8" y="335"/>
                    <a:pt x="10" y="336"/>
                  </a:cubicBezTo>
                  <a:cubicBezTo>
                    <a:pt x="11" y="336"/>
                    <a:pt x="11" y="336"/>
                    <a:pt x="11" y="335"/>
                  </a:cubicBezTo>
                  <a:close/>
                  <a:moveTo>
                    <a:pt x="16" y="327"/>
                  </a:moveTo>
                  <a:cubicBezTo>
                    <a:pt x="16" y="329"/>
                    <a:pt x="16" y="327"/>
                    <a:pt x="17" y="327"/>
                  </a:cubicBezTo>
                  <a:cubicBezTo>
                    <a:pt x="17" y="327"/>
                    <a:pt x="16" y="327"/>
                    <a:pt x="14" y="326"/>
                  </a:cubicBezTo>
                  <a:cubicBezTo>
                    <a:pt x="14" y="326"/>
                    <a:pt x="11" y="326"/>
                    <a:pt x="11" y="327"/>
                  </a:cubicBezTo>
                  <a:cubicBezTo>
                    <a:pt x="11" y="329"/>
                    <a:pt x="14" y="327"/>
                    <a:pt x="16" y="327"/>
                  </a:cubicBezTo>
                  <a:close/>
                  <a:moveTo>
                    <a:pt x="8" y="333"/>
                  </a:moveTo>
                  <a:cubicBezTo>
                    <a:pt x="8" y="332"/>
                    <a:pt x="8" y="332"/>
                    <a:pt x="8" y="330"/>
                  </a:cubicBezTo>
                  <a:cubicBezTo>
                    <a:pt x="8" y="330"/>
                    <a:pt x="6" y="330"/>
                    <a:pt x="6" y="329"/>
                  </a:cubicBezTo>
                  <a:cubicBezTo>
                    <a:pt x="5" y="329"/>
                    <a:pt x="5" y="332"/>
                    <a:pt x="6" y="333"/>
                  </a:cubicBezTo>
                  <a:cubicBezTo>
                    <a:pt x="8" y="333"/>
                    <a:pt x="8" y="333"/>
                    <a:pt x="8" y="333"/>
                  </a:cubicBezTo>
                  <a:close/>
                  <a:moveTo>
                    <a:pt x="3" y="343"/>
                  </a:moveTo>
                  <a:cubicBezTo>
                    <a:pt x="3" y="341"/>
                    <a:pt x="5" y="343"/>
                    <a:pt x="3" y="341"/>
                  </a:cubicBezTo>
                  <a:cubicBezTo>
                    <a:pt x="3" y="340"/>
                    <a:pt x="3" y="341"/>
                    <a:pt x="3" y="341"/>
                  </a:cubicBezTo>
                  <a:cubicBezTo>
                    <a:pt x="2" y="341"/>
                    <a:pt x="2" y="343"/>
                    <a:pt x="2" y="343"/>
                  </a:cubicBezTo>
                  <a:cubicBezTo>
                    <a:pt x="3" y="344"/>
                    <a:pt x="3" y="344"/>
                    <a:pt x="3" y="343"/>
                  </a:cubicBezTo>
                  <a:close/>
                  <a:moveTo>
                    <a:pt x="8" y="326"/>
                  </a:moveTo>
                  <a:cubicBezTo>
                    <a:pt x="8" y="326"/>
                    <a:pt x="8" y="327"/>
                    <a:pt x="6" y="327"/>
                  </a:cubicBezTo>
                  <a:cubicBezTo>
                    <a:pt x="5" y="327"/>
                    <a:pt x="5" y="329"/>
                    <a:pt x="6" y="329"/>
                  </a:cubicBezTo>
                  <a:cubicBezTo>
                    <a:pt x="8" y="329"/>
                    <a:pt x="6" y="329"/>
                    <a:pt x="8" y="329"/>
                  </a:cubicBezTo>
                  <a:cubicBezTo>
                    <a:pt x="8" y="329"/>
                    <a:pt x="10" y="326"/>
                    <a:pt x="8" y="326"/>
                  </a:cubicBezTo>
                  <a:close/>
                  <a:moveTo>
                    <a:pt x="6" y="335"/>
                  </a:moveTo>
                  <a:cubicBezTo>
                    <a:pt x="6" y="333"/>
                    <a:pt x="5" y="332"/>
                    <a:pt x="5" y="330"/>
                  </a:cubicBezTo>
                  <a:cubicBezTo>
                    <a:pt x="3" y="329"/>
                    <a:pt x="3" y="329"/>
                    <a:pt x="3" y="329"/>
                  </a:cubicBezTo>
                  <a:cubicBezTo>
                    <a:pt x="2" y="330"/>
                    <a:pt x="3" y="330"/>
                    <a:pt x="3" y="332"/>
                  </a:cubicBezTo>
                  <a:cubicBezTo>
                    <a:pt x="2" y="332"/>
                    <a:pt x="2" y="333"/>
                    <a:pt x="3" y="333"/>
                  </a:cubicBezTo>
                  <a:cubicBezTo>
                    <a:pt x="5" y="332"/>
                    <a:pt x="5" y="333"/>
                    <a:pt x="5" y="335"/>
                  </a:cubicBezTo>
                  <a:cubicBezTo>
                    <a:pt x="5" y="336"/>
                    <a:pt x="5" y="336"/>
                    <a:pt x="5" y="336"/>
                  </a:cubicBezTo>
                  <a:cubicBezTo>
                    <a:pt x="6" y="335"/>
                    <a:pt x="6" y="335"/>
                    <a:pt x="6" y="335"/>
                  </a:cubicBezTo>
                  <a:close/>
                  <a:moveTo>
                    <a:pt x="3" y="336"/>
                  </a:moveTo>
                  <a:cubicBezTo>
                    <a:pt x="5" y="335"/>
                    <a:pt x="3" y="333"/>
                    <a:pt x="3" y="333"/>
                  </a:cubicBezTo>
                  <a:cubicBezTo>
                    <a:pt x="2" y="335"/>
                    <a:pt x="2" y="333"/>
                    <a:pt x="2" y="335"/>
                  </a:cubicBezTo>
                  <a:cubicBezTo>
                    <a:pt x="2" y="336"/>
                    <a:pt x="2" y="336"/>
                    <a:pt x="3" y="336"/>
                  </a:cubicBezTo>
                  <a:close/>
                  <a:moveTo>
                    <a:pt x="3" y="340"/>
                  </a:moveTo>
                  <a:cubicBezTo>
                    <a:pt x="5" y="340"/>
                    <a:pt x="5" y="341"/>
                    <a:pt x="5" y="340"/>
                  </a:cubicBezTo>
                  <a:cubicBezTo>
                    <a:pt x="5" y="340"/>
                    <a:pt x="5" y="338"/>
                    <a:pt x="3" y="338"/>
                  </a:cubicBezTo>
                  <a:cubicBezTo>
                    <a:pt x="3" y="338"/>
                    <a:pt x="0" y="338"/>
                    <a:pt x="2" y="340"/>
                  </a:cubicBezTo>
                  <a:cubicBezTo>
                    <a:pt x="3" y="340"/>
                    <a:pt x="3" y="340"/>
                    <a:pt x="3" y="340"/>
                  </a:cubicBezTo>
                  <a:close/>
                  <a:moveTo>
                    <a:pt x="5" y="326"/>
                  </a:moveTo>
                  <a:cubicBezTo>
                    <a:pt x="5" y="326"/>
                    <a:pt x="6" y="324"/>
                    <a:pt x="6" y="326"/>
                  </a:cubicBezTo>
                  <a:cubicBezTo>
                    <a:pt x="6" y="326"/>
                    <a:pt x="5" y="327"/>
                    <a:pt x="5" y="326"/>
                  </a:cubicBezTo>
                  <a:close/>
                  <a:moveTo>
                    <a:pt x="13" y="318"/>
                  </a:moveTo>
                  <a:cubicBezTo>
                    <a:pt x="13" y="316"/>
                    <a:pt x="16" y="316"/>
                    <a:pt x="14" y="318"/>
                  </a:cubicBezTo>
                  <a:cubicBezTo>
                    <a:pt x="13" y="318"/>
                    <a:pt x="13" y="318"/>
                    <a:pt x="13" y="318"/>
                  </a:cubicBezTo>
                  <a:close/>
                  <a:moveTo>
                    <a:pt x="3" y="336"/>
                  </a:moveTo>
                  <a:cubicBezTo>
                    <a:pt x="5" y="336"/>
                    <a:pt x="5" y="336"/>
                    <a:pt x="3" y="336"/>
                  </a:cubicBezTo>
                  <a:cubicBezTo>
                    <a:pt x="2" y="336"/>
                    <a:pt x="2" y="336"/>
                    <a:pt x="2" y="338"/>
                  </a:cubicBezTo>
                  <a:cubicBezTo>
                    <a:pt x="2" y="338"/>
                    <a:pt x="2" y="338"/>
                    <a:pt x="3" y="336"/>
                  </a:cubicBezTo>
                  <a:close/>
                  <a:moveTo>
                    <a:pt x="6" y="340"/>
                  </a:moveTo>
                  <a:cubicBezTo>
                    <a:pt x="6" y="340"/>
                    <a:pt x="6" y="338"/>
                    <a:pt x="5" y="338"/>
                  </a:cubicBezTo>
                  <a:cubicBezTo>
                    <a:pt x="5" y="338"/>
                    <a:pt x="5" y="338"/>
                    <a:pt x="5" y="340"/>
                  </a:cubicBezTo>
                  <a:cubicBezTo>
                    <a:pt x="5" y="340"/>
                    <a:pt x="5" y="340"/>
                    <a:pt x="6" y="340"/>
                  </a:cubicBezTo>
                  <a:close/>
                  <a:moveTo>
                    <a:pt x="14" y="333"/>
                  </a:moveTo>
                  <a:cubicBezTo>
                    <a:pt x="14" y="333"/>
                    <a:pt x="13" y="332"/>
                    <a:pt x="11" y="332"/>
                  </a:cubicBezTo>
                  <a:cubicBezTo>
                    <a:pt x="11" y="330"/>
                    <a:pt x="11" y="329"/>
                    <a:pt x="11" y="330"/>
                  </a:cubicBezTo>
                  <a:cubicBezTo>
                    <a:pt x="11" y="333"/>
                    <a:pt x="11" y="332"/>
                    <a:pt x="11" y="333"/>
                  </a:cubicBezTo>
                  <a:cubicBezTo>
                    <a:pt x="13" y="333"/>
                    <a:pt x="14" y="333"/>
                    <a:pt x="14" y="333"/>
                  </a:cubicBezTo>
                  <a:close/>
                </a:path>
              </a:pathLst>
            </a:custGeom>
            <a:grpFill/>
            <a:ln w="3175" cmpd="sng">
              <a:solidFill>
                <a:schemeClr val="bg2"/>
              </a:solidFill>
              <a:round/>
              <a:headEnd/>
              <a:tailEnd/>
            </a:ln>
          </p:spPr>
          <p:txBody>
            <a:bodyPr/>
            <a:lstStyle/>
            <a:p>
              <a:endParaRPr lang="en-GB"/>
            </a:p>
          </p:txBody>
        </p:sp>
        <p:sp>
          <p:nvSpPr>
            <p:cNvPr id="337" name="Freeform 233">
              <a:extLst>
                <a:ext uri="{FF2B5EF4-FFF2-40B4-BE49-F238E27FC236}">
                  <a16:creationId xmlns:a16="http://schemas.microsoft.com/office/drawing/2014/main" id="{CFB1F609-EC44-94DA-9D53-DC382E4D0736}"/>
                </a:ext>
              </a:extLst>
            </p:cNvPr>
            <p:cNvSpPr>
              <a:spLocks noEditPoints="1"/>
            </p:cNvSpPr>
            <p:nvPr/>
          </p:nvSpPr>
          <p:spPr bwMode="auto">
            <a:xfrm>
              <a:off x="3128501" y="5807606"/>
              <a:ext cx="494775" cy="1172113"/>
            </a:xfrm>
            <a:custGeom>
              <a:avLst/>
              <a:gdLst/>
              <a:ahLst/>
              <a:cxnLst>
                <a:cxn ang="0">
                  <a:pos x="124" y="104"/>
                </a:cxn>
                <a:cxn ang="0">
                  <a:pos x="130" y="140"/>
                </a:cxn>
                <a:cxn ang="0">
                  <a:pos x="131" y="166"/>
                </a:cxn>
                <a:cxn ang="0">
                  <a:pos x="93" y="180"/>
                </a:cxn>
                <a:cxn ang="0">
                  <a:pos x="92" y="199"/>
                </a:cxn>
                <a:cxn ang="0">
                  <a:pos x="69" y="202"/>
                </a:cxn>
                <a:cxn ang="0">
                  <a:pos x="81" y="222"/>
                </a:cxn>
                <a:cxn ang="0">
                  <a:pos x="73" y="227"/>
                </a:cxn>
                <a:cxn ang="0">
                  <a:pos x="58" y="250"/>
                </a:cxn>
                <a:cxn ang="0">
                  <a:pos x="64" y="275"/>
                </a:cxn>
                <a:cxn ang="0">
                  <a:pos x="49" y="298"/>
                </a:cxn>
                <a:cxn ang="0">
                  <a:pos x="43" y="335"/>
                </a:cxn>
                <a:cxn ang="0">
                  <a:pos x="13" y="328"/>
                </a:cxn>
                <a:cxn ang="0">
                  <a:pos x="2" y="306"/>
                </a:cxn>
                <a:cxn ang="0">
                  <a:pos x="11" y="281"/>
                </a:cxn>
                <a:cxn ang="0">
                  <a:pos x="16" y="261"/>
                </a:cxn>
                <a:cxn ang="0">
                  <a:pos x="17" y="247"/>
                </a:cxn>
                <a:cxn ang="0">
                  <a:pos x="16" y="228"/>
                </a:cxn>
                <a:cxn ang="0">
                  <a:pos x="16" y="206"/>
                </a:cxn>
                <a:cxn ang="0">
                  <a:pos x="22" y="179"/>
                </a:cxn>
                <a:cxn ang="0">
                  <a:pos x="26" y="151"/>
                </a:cxn>
                <a:cxn ang="0">
                  <a:pos x="31" y="119"/>
                </a:cxn>
                <a:cxn ang="0">
                  <a:pos x="28" y="91"/>
                </a:cxn>
                <a:cxn ang="0">
                  <a:pos x="34" y="67"/>
                </a:cxn>
                <a:cxn ang="0">
                  <a:pos x="42" y="33"/>
                </a:cxn>
                <a:cxn ang="0">
                  <a:pos x="52" y="11"/>
                </a:cxn>
                <a:cxn ang="0">
                  <a:pos x="66" y="5"/>
                </a:cxn>
                <a:cxn ang="0">
                  <a:pos x="86" y="3"/>
                </a:cxn>
                <a:cxn ang="0">
                  <a:pos x="101" y="20"/>
                </a:cxn>
                <a:cxn ang="0">
                  <a:pos x="128" y="39"/>
                </a:cxn>
                <a:cxn ang="0">
                  <a:pos x="121" y="56"/>
                </a:cxn>
                <a:cxn ang="0">
                  <a:pos x="145" y="57"/>
                </a:cxn>
                <a:cxn ang="0">
                  <a:pos x="159" y="42"/>
                </a:cxn>
                <a:cxn ang="0">
                  <a:pos x="133" y="82"/>
                </a:cxn>
                <a:cxn ang="0">
                  <a:pos x="45" y="366"/>
                </a:cxn>
                <a:cxn ang="0">
                  <a:pos x="64" y="366"/>
                </a:cxn>
                <a:cxn ang="0">
                  <a:pos x="66" y="363"/>
                </a:cxn>
                <a:cxn ang="0">
                  <a:pos x="46" y="349"/>
                </a:cxn>
                <a:cxn ang="0">
                  <a:pos x="43" y="345"/>
                </a:cxn>
                <a:cxn ang="0">
                  <a:pos x="42" y="366"/>
                </a:cxn>
                <a:cxn ang="0">
                  <a:pos x="78" y="365"/>
                </a:cxn>
                <a:cxn ang="0">
                  <a:pos x="72" y="366"/>
                </a:cxn>
                <a:cxn ang="0">
                  <a:pos x="49" y="370"/>
                </a:cxn>
                <a:cxn ang="0">
                  <a:pos x="51" y="368"/>
                </a:cxn>
                <a:cxn ang="0">
                  <a:pos x="45" y="371"/>
                </a:cxn>
                <a:cxn ang="0">
                  <a:pos x="55" y="371"/>
                </a:cxn>
                <a:cxn ang="0">
                  <a:pos x="58" y="370"/>
                </a:cxn>
              </a:cxnLst>
              <a:rect l="0" t="0" r="r" b="b"/>
              <a:pathLst>
                <a:path w="160" h="373">
                  <a:moveTo>
                    <a:pt x="128" y="87"/>
                  </a:moveTo>
                  <a:cubicBezTo>
                    <a:pt x="125" y="91"/>
                    <a:pt x="128" y="93"/>
                    <a:pt x="125" y="98"/>
                  </a:cubicBezTo>
                  <a:cubicBezTo>
                    <a:pt x="122" y="102"/>
                    <a:pt x="127" y="102"/>
                    <a:pt x="124" y="104"/>
                  </a:cubicBezTo>
                  <a:cubicBezTo>
                    <a:pt x="122" y="107"/>
                    <a:pt x="127" y="116"/>
                    <a:pt x="124" y="118"/>
                  </a:cubicBezTo>
                  <a:cubicBezTo>
                    <a:pt x="121" y="119"/>
                    <a:pt x="121" y="126"/>
                    <a:pt x="122" y="129"/>
                  </a:cubicBezTo>
                  <a:cubicBezTo>
                    <a:pt x="118" y="135"/>
                    <a:pt x="127" y="135"/>
                    <a:pt x="130" y="140"/>
                  </a:cubicBezTo>
                  <a:cubicBezTo>
                    <a:pt x="134" y="146"/>
                    <a:pt x="128" y="144"/>
                    <a:pt x="130" y="149"/>
                  </a:cubicBezTo>
                  <a:cubicBezTo>
                    <a:pt x="133" y="155"/>
                    <a:pt x="136" y="149"/>
                    <a:pt x="136" y="155"/>
                  </a:cubicBezTo>
                  <a:cubicBezTo>
                    <a:pt x="136" y="160"/>
                    <a:pt x="134" y="163"/>
                    <a:pt x="131" y="166"/>
                  </a:cubicBezTo>
                  <a:cubicBezTo>
                    <a:pt x="128" y="171"/>
                    <a:pt x="131" y="171"/>
                    <a:pt x="127" y="174"/>
                  </a:cubicBezTo>
                  <a:cubicBezTo>
                    <a:pt x="121" y="177"/>
                    <a:pt x="110" y="180"/>
                    <a:pt x="102" y="182"/>
                  </a:cubicBezTo>
                  <a:cubicBezTo>
                    <a:pt x="95" y="182"/>
                    <a:pt x="96" y="183"/>
                    <a:pt x="93" y="180"/>
                  </a:cubicBezTo>
                  <a:cubicBezTo>
                    <a:pt x="89" y="179"/>
                    <a:pt x="90" y="183"/>
                    <a:pt x="92" y="185"/>
                  </a:cubicBezTo>
                  <a:cubicBezTo>
                    <a:pt x="95" y="186"/>
                    <a:pt x="93" y="189"/>
                    <a:pt x="92" y="192"/>
                  </a:cubicBezTo>
                  <a:cubicBezTo>
                    <a:pt x="90" y="194"/>
                    <a:pt x="89" y="197"/>
                    <a:pt x="92" y="199"/>
                  </a:cubicBezTo>
                  <a:cubicBezTo>
                    <a:pt x="93" y="200"/>
                    <a:pt x="93" y="202"/>
                    <a:pt x="87" y="205"/>
                  </a:cubicBezTo>
                  <a:cubicBezTo>
                    <a:pt x="83" y="206"/>
                    <a:pt x="86" y="205"/>
                    <a:pt x="81" y="205"/>
                  </a:cubicBezTo>
                  <a:cubicBezTo>
                    <a:pt x="77" y="206"/>
                    <a:pt x="73" y="200"/>
                    <a:pt x="69" y="202"/>
                  </a:cubicBezTo>
                  <a:cubicBezTo>
                    <a:pt x="66" y="203"/>
                    <a:pt x="70" y="208"/>
                    <a:pt x="69" y="213"/>
                  </a:cubicBezTo>
                  <a:cubicBezTo>
                    <a:pt x="69" y="219"/>
                    <a:pt x="72" y="219"/>
                    <a:pt x="78" y="216"/>
                  </a:cubicBezTo>
                  <a:cubicBezTo>
                    <a:pt x="81" y="216"/>
                    <a:pt x="81" y="220"/>
                    <a:pt x="81" y="222"/>
                  </a:cubicBezTo>
                  <a:cubicBezTo>
                    <a:pt x="80" y="227"/>
                    <a:pt x="77" y="227"/>
                    <a:pt x="75" y="224"/>
                  </a:cubicBezTo>
                  <a:cubicBezTo>
                    <a:pt x="73" y="220"/>
                    <a:pt x="67" y="222"/>
                    <a:pt x="70" y="225"/>
                  </a:cubicBezTo>
                  <a:cubicBezTo>
                    <a:pt x="73" y="227"/>
                    <a:pt x="77" y="225"/>
                    <a:pt x="73" y="227"/>
                  </a:cubicBezTo>
                  <a:cubicBezTo>
                    <a:pt x="67" y="228"/>
                    <a:pt x="66" y="234"/>
                    <a:pt x="67" y="237"/>
                  </a:cubicBezTo>
                  <a:cubicBezTo>
                    <a:pt x="70" y="245"/>
                    <a:pt x="63" y="244"/>
                    <a:pt x="64" y="247"/>
                  </a:cubicBezTo>
                  <a:cubicBezTo>
                    <a:pt x="67" y="250"/>
                    <a:pt x="60" y="248"/>
                    <a:pt x="58" y="250"/>
                  </a:cubicBezTo>
                  <a:cubicBezTo>
                    <a:pt x="57" y="253"/>
                    <a:pt x="55" y="248"/>
                    <a:pt x="52" y="256"/>
                  </a:cubicBezTo>
                  <a:cubicBezTo>
                    <a:pt x="48" y="262"/>
                    <a:pt x="48" y="262"/>
                    <a:pt x="52" y="269"/>
                  </a:cubicBezTo>
                  <a:cubicBezTo>
                    <a:pt x="58" y="276"/>
                    <a:pt x="63" y="270"/>
                    <a:pt x="64" y="275"/>
                  </a:cubicBezTo>
                  <a:cubicBezTo>
                    <a:pt x="64" y="281"/>
                    <a:pt x="61" y="279"/>
                    <a:pt x="63" y="281"/>
                  </a:cubicBezTo>
                  <a:cubicBezTo>
                    <a:pt x="64" y="284"/>
                    <a:pt x="60" y="284"/>
                    <a:pt x="60" y="287"/>
                  </a:cubicBezTo>
                  <a:cubicBezTo>
                    <a:pt x="60" y="289"/>
                    <a:pt x="51" y="290"/>
                    <a:pt x="49" y="298"/>
                  </a:cubicBezTo>
                  <a:cubicBezTo>
                    <a:pt x="48" y="304"/>
                    <a:pt x="49" y="307"/>
                    <a:pt x="43" y="309"/>
                  </a:cubicBezTo>
                  <a:cubicBezTo>
                    <a:pt x="35" y="312"/>
                    <a:pt x="37" y="318"/>
                    <a:pt x="37" y="323"/>
                  </a:cubicBezTo>
                  <a:cubicBezTo>
                    <a:pt x="38" y="331"/>
                    <a:pt x="45" y="335"/>
                    <a:pt x="43" y="335"/>
                  </a:cubicBezTo>
                  <a:cubicBezTo>
                    <a:pt x="42" y="332"/>
                    <a:pt x="34" y="334"/>
                    <a:pt x="29" y="331"/>
                  </a:cubicBezTo>
                  <a:cubicBezTo>
                    <a:pt x="29" y="331"/>
                    <a:pt x="22" y="331"/>
                    <a:pt x="17" y="331"/>
                  </a:cubicBezTo>
                  <a:cubicBezTo>
                    <a:pt x="13" y="331"/>
                    <a:pt x="16" y="329"/>
                    <a:pt x="13" y="328"/>
                  </a:cubicBezTo>
                  <a:cubicBezTo>
                    <a:pt x="10" y="326"/>
                    <a:pt x="13" y="314"/>
                    <a:pt x="10" y="314"/>
                  </a:cubicBezTo>
                  <a:cubicBezTo>
                    <a:pt x="7" y="314"/>
                    <a:pt x="5" y="318"/>
                    <a:pt x="5" y="314"/>
                  </a:cubicBezTo>
                  <a:cubicBezTo>
                    <a:pt x="3" y="307"/>
                    <a:pt x="0" y="310"/>
                    <a:pt x="2" y="306"/>
                  </a:cubicBezTo>
                  <a:cubicBezTo>
                    <a:pt x="3" y="303"/>
                    <a:pt x="0" y="298"/>
                    <a:pt x="3" y="300"/>
                  </a:cubicBezTo>
                  <a:cubicBezTo>
                    <a:pt x="7" y="300"/>
                    <a:pt x="8" y="290"/>
                    <a:pt x="11" y="289"/>
                  </a:cubicBezTo>
                  <a:cubicBezTo>
                    <a:pt x="14" y="286"/>
                    <a:pt x="8" y="284"/>
                    <a:pt x="11" y="281"/>
                  </a:cubicBezTo>
                  <a:cubicBezTo>
                    <a:pt x="13" y="279"/>
                    <a:pt x="10" y="279"/>
                    <a:pt x="14" y="275"/>
                  </a:cubicBezTo>
                  <a:cubicBezTo>
                    <a:pt x="19" y="272"/>
                    <a:pt x="11" y="272"/>
                    <a:pt x="16" y="269"/>
                  </a:cubicBezTo>
                  <a:cubicBezTo>
                    <a:pt x="19" y="267"/>
                    <a:pt x="14" y="262"/>
                    <a:pt x="16" y="261"/>
                  </a:cubicBezTo>
                  <a:cubicBezTo>
                    <a:pt x="19" y="259"/>
                    <a:pt x="13" y="256"/>
                    <a:pt x="17" y="255"/>
                  </a:cubicBezTo>
                  <a:cubicBezTo>
                    <a:pt x="20" y="253"/>
                    <a:pt x="20" y="248"/>
                    <a:pt x="16" y="248"/>
                  </a:cubicBezTo>
                  <a:cubicBezTo>
                    <a:pt x="13" y="247"/>
                    <a:pt x="13" y="245"/>
                    <a:pt x="17" y="247"/>
                  </a:cubicBezTo>
                  <a:cubicBezTo>
                    <a:pt x="22" y="247"/>
                    <a:pt x="23" y="241"/>
                    <a:pt x="17" y="242"/>
                  </a:cubicBezTo>
                  <a:cubicBezTo>
                    <a:pt x="13" y="244"/>
                    <a:pt x="19" y="237"/>
                    <a:pt x="17" y="236"/>
                  </a:cubicBezTo>
                  <a:cubicBezTo>
                    <a:pt x="14" y="234"/>
                    <a:pt x="17" y="230"/>
                    <a:pt x="16" y="228"/>
                  </a:cubicBezTo>
                  <a:cubicBezTo>
                    <a:pt x="16" y="227"/>
                    <a:pt x="13" y="227"/>
                    <a:pt x="13" y="220"/>
                  </a:cubicBezTo>
                  <a:cubicBezTo>
                    <a:pt x="14" y="214"/>
                    <a:pt x="16" y="219"/>
                    <a:pt x="16" y="216"/>
                  </a:cubicBezTo>
                  <a:cubicBezTo>
                    <a:pt x="17" y="214"/>
                    <a:pt x="14" y="213"/>
                    <a:pt x="16" y="206"/>
                  </a:cubicBezTo>
                  <a:cubicBezTo>
                    <a:pt x="16" y="200"/>
                    <a:pt x="13" y="202"/>
                    <a:pt x="16" y="199"/>
                  </a:cubicBezTo>
                  <a:cubicBezTo>
                    <a:pt x="19" y="196"/>
                    <a:pt x="14" y="191"/>
                    <a:pt x="17" y="188"/>
                  </a:cubicBezTo>
                  <a:cubicBezTo>
                    <a:pt x="20" y="186"/>
                    <a:pt x="16" y="183"/>
                    <a:pt x="22" y="179"/>
                  </a:cubicBezTo>
                  <a:cubicBezTo>
                    <a:pt x="25" y="177"/>
                    <a:pt x="20" y="169"/>
                    <a:pt x="20" y="166"/>
                  </a:cubicBezTo>
                  <a:cubicBezTo>
                    <a:pt x="22" y="163"/>
                    <a:pt x="20" y="158"/>
                    <a:pt x="22" y="155"/>
                  </a:cubicBezTo>
                  <a:cubicBezTo>
                    <a:pt x="22" y="152"/>
                    <a:pt x="23" y="155"/>
                    <a:pt x="26" y="151"/>
                  </a:cubicBezTo>
                  <a:cubicBezTo>
                    <a:pt x="28" y="147"/>
                    <a:pt x="26" y="146"/>
                    <a:pt x="28" y="136"/>
                  </a:cubicBezTo>
                  <a:cubicBezTo>
                    <a:pt x="28" y="129"/>
                    <a:pt x="32" y="132"/>
                    <a:pt x="31" y="127"/>
                  </a:cubicBezTo>
                  <a:cubicBezTo>
                    <a:pt x="31" y="123"/>
                    <a:pt x="34" y="119"/>
                    <a:pt x="31" y="119"/>
                  </a:cubicBezTo>
                  <a:cubicBezTo>
                    <a:pt x="28" y="119"/>
                    <a:pt x="31" y="118"/>
                    <a:pt x="29" y="113"/>
                  </a:cubicBezTo>
                  <a:cubicBezTo>
                    <a:pt x="28" y="109"/>
                    <a:pt x="28" y="106"/>
                    <a:pt x="26" y="102"/>
                  </a:cubicBezTo>
                  <a:cubicBezTo>
                    <a:pt x="25" y="101"/>
                    <a:pt x="26" y="96"/>
                    <a:pt x="28" y="91"/>
                  </a:cubicBezTo>
                  <a:cubicBezTo>
                    <a:pt x="29" y="87"/>
                    <a:pt x="29" y="90"/>
                    <a:pt x="31" y="88"/>
                  </a:cubicBezTo>
                  <a:cubicBezTo>
                    <a:pt x="32" y="85"/>
                    <a:pt x="28" y="79"/>
                    <a:pt x="31" y="76"/>
                  </a:cubicBezTo>
                  <a:cubicBezTo>
                    <a:pt x="32" y="74"/>
                    <a:pt x="32" y="68"/>
                    <a:pt x="34" y="67"/>
                  </a:cubicBezTo>
                  <a:cubicBezTo>
                    <a:pt x="37" y="65"/>
                    <a:pt x="35" y="67"/>
                    <a:pt x="38" y="59"/>
                  </a:cubicBezTo>
                  <a:cubicBezTo>
                    <a:pt x="40" y="51"/>
                    <a:pt x="46" y="59"/>
                    <a:pt x="43" y="51"/>
                  </a:cubicBezTo>
                  <a:cubicBezTo>
                    <a:pt x="40" y="46"/>
                    <a:pt x="43" y="34"/>
                    <a:pt x="42" y="33"/>
                  </a:cubicBezTo>
                  <a:cubicBezTo>
                    <a:pt x="40" y="28"/>
                    <a:pt x="48" y="25"/>
                    <a:pt x="49" y="25"/>
                  </a:cubicBezTo>
                  <a:cubicBezTo>
                    <a:pt x="52" y="23"/>
                    <a:pt x="52" y="19"/>
                    <a:pt x="52" y="15"/>
                  </a:cubicBezTo>
                  <a:cubicBezTo>
                    <a:pt x="54" y="14"/>
                    <a:pt x="54" y="12"/>
                    <a:pt x="52" y="11"/>
                  </a:cubicBezTo>
                  <a:cubicBezTo>
                    <a:pt x="55" y="9"/>
                    <a:pt x="55" y="6"/>
                    <a:pt x="57" y="5"/>
                  </a:cubicBezTo>
                  <a:cubicBezTo>
                    <a:pt x="60" y="3"/>
                    <a:pt x="58" y="1"/>
                    <a:pt x="60" y="0"/>
                  </a:cubicBezTo>
                  <a:cubicBezTo>
                    <a:pt x="61" y="0"/>
                    <a:pt x="61" y="5"/>
                    <a:pt x="66" y="5"/>
                  </a:cubicBezTo>
                  <a:cubicBezTo>
                    <a:pt x="70" y="3"/>
                    <a:pt x="73" y="3"/>
                    <a:pt x="75" y="11"/>
                  </a:cubicBezTo>
                  <a:cubicBezTo>
                    <a:pt x="77" y="5"/>
                    <a:pt x="78" y="3"/>
                    <a:pt x="80" y="3"/>
                  </a:cubicBezTo>
                  <a:cubicBezTo>
                    <a:pt x="83" y="3"/>
                    <a:pt x="84" y="3"/>
                    <a:pt x="86" y="3"/>
                  </a:cubicBezTo>
                  <a:cubicBezTo>
                    <a:pt x="87" y="3"/>
                    <a:pt x="87" y="5"/>
                    <a:pt x="89" y="6"/>
                  </a:cubicBezTo>
                  <a:cubicBezTo>
                    <a:pt x="90" y="8"/>
                    <a:pt x="90" y="6"/>
                    <a:pt x="92" y="11"/>
                  </a:cubicBezTo>
                  <a:cubicBezTo>
                    <a:pt x="95" y="17"/>
                    <a:pt x="99" y="17"/>
                    <a:pt x="101" y="20"/>
                  </a:cubicBezTo>
                  <a:cubicBezTo>
                    <a:pt x="102" y="23"/>
                    <a:pt x="107" y="22"/>
                    <a:pt x="112" y="26"/>
                  </a:cubicBezTo>
                  <a:cubicBezTo>
                    <a:pt x="118" y="31"/>
                    <a:pt x="121" y="33"/>
                    <a:pt x="124" y="33"/>
                  </a:cubicBezTo>
                  <a:cubicBezTo>
                    <a:pt x="125" y="33"/>
                    <a:pt x="130" y="37"/>
                    <a:pt x="128" y="39"/>
                  </a:cubicBezTo>
                  <a:cubicBezTo>
                    <a:pt x="125" y="43"/>
                    <a:pt x="128" y="43"/>
                    <a:pt x="125" y="45"/>
                  </a:cubicBezTo>
                  <a:cubicBezTo>
                    <a:pt x="122" y="46"/>
                    <a:pt x="125" y="48"/>
                    <a:pt x="124" y="51"/>
                  </a:cubicBezTo>
                  <a:cubicBezTo>
                    <a:pt x="122" y="54"/>
                    <a:pt x="119" y="54"/>
                    <a:pt x="121" y="56"/>
                  </a:cubicBezTo>
                  <a:cubicBezTo>
                    <a:pt x="121" y="59"/>
                    <a:pt x="121" y="57"/>
                    <a:pt x="125" y="57"/>
                  </a:cubicBezTo>
                  <a:cubicBezTo>
                    <a:pt x="131" y="57"/>
                    <a:pt x="134" y="62"/>
                    <a:pt x="139" y="59"/>
                  </a:cubicBezTo>
                  <a:cubicBezTo>
                    <a:pt x="142" y="54"/>
                    <a:pt x="144" y="62"/>
                    <a:pt x="145" y="57"/>
                  </a:cubicBezTo>
                  <a:cubicBezTo>
                    <a:pt x="145" y="53"/>
                    <a:pt x="150" y="53"/>
                    <a:pt x="151" y="48"/>
                  </a:cubicBezTo>
                  <a:cubicBezTo>
                    <a:pt x="151" y="43"/>
                    <a:pt x="153" y="45"/>
                    <a:pt x="151" y="39"/>
                  </a:cubicBezTo>
                  <a:cubicBezTo>
                    <a:pt x="154" y="40"/>
                    <a:pt x="156" y="34"/>
                    <a:pt x="159" y="42"/>
                  </a:cubicBezTo>
                  <a:cubicBezTo>
                    <a:pt x="160" y="48"/>
                    <a:pt x="160" y="54"/>
                    <a:pt x="156" y="57"/>
                  </a:cubicBezTo>
                  <a:cubicBezTo>
                    <a:pt x="151" y="60"/>
                    <a:pt x="145" y="64"/>
                    <a:pt x="140" y="71"/>
                  </a:cubicBezTo>
                  <a:cubicBezTo>
                    <a:pt x="134" y="79"/>
                    <a:pt x="134" y="82"/>
                    <a:pt x="133" y="82"/>
                  </a:cubicBezTo>
                  <a:cubicBezTo>
                    <a:pt x="130" y="84"/>
                    <a:pt x="130" y="85"/>
                    <a:pt x="128" y="87"/>
                  </a:cubicBezTo>
                  <a:close/>
                  <a:moveTo>
                    <a:pt x="42" y="366"/>
                  </a:moveTo>
                  <a:cubicBezTo>
                    <a:pt x="45" y="366"/>
                    <a:pt x="42" y="365"/>
                    <a:pt x="45" y="366"/>
                  </a:cubicBezTo>
                  <a:cubicBezTo>
                    <a:pt x="48" y="366"/>
                    <a:pt x="54" y="366"/>
                    <a:pt x="57" y="368"/>
                  </a:cubicBezTo>
                  <a:cubicBezTo>
                    <a:pt x="60" y="370"/>
                    <a:pt x="58" y="368"/>
                    <a:pt x="60" y="368"/>
                  </a:cubicBezTo>
                  <a:cubicBezTo>
                    <a:pt x="63" y="368"/>
                    <a:pt x="63" y="365"/>
                    <a:pt x="64" y="366"/>
                  </a:cubicBezTo>
                  <a:cubicBezTo>
                    <a:pt x="64" y="368"/>
                    <a:pt x="64" y="366"/>
                    <a:pt x="66" y="366"/>
                  </a:cubicBezTo>
                  <a:cubicBezTo>
                    <a:pt x="67" y="366"/>
                    <a:pt x="67" y="366"/>
                    <a:pt x="67" y="365"/>
                  </a:cubicBezTo>
                  <a:cubicBezTo>
                    <a:pt x="69" y="363"/>
                    <a:pt x="67" y="363"/>
                    <a:pt x="66" y="363"/>
                  </a:cubicBezTo>
                  <a:cubicBezTo>
                    <a:pt x="63" y="365"/>
                    <a:pt x="63" y="363"/>
                    <a:pt x="60" y="362"/>
                  </a:cubicBezTo>
                  <a:cubicBezTo>
                    <a:pt x="58" y="362"/>
                    <a:pt x="57" y="359"/>
                    <a:pt x="54" y="357"/>
                  </a:cubicBezTo>
                  <a:cubicBezTo>
                    <a:pt x="51" y="356"/>
                    <a:pt x="46" y="351"/>
                    <a:pt x="46" y="349"/>
                  </a:cubicBezTo>
                  <a:cubicBezTo>
                    <a:pt x="45" y="348"/>
                    <a:pt x="46" y="346"/>
                    <a:pt x="43" y="346"/>
                  </a:cubicBezTo>
                  <a:cubicBezTo>
                    <a:pt x="42" y="346"/>
                    <a:pt x="42" y="346"/>
                    <a:pt x="42" y="345"/>
                  </a:cubicBezTo>
                  <a:cubicBezTo>
                    <a:pt x="43" y="343"/>
                    <a:pt x="43" y="343"/>
                    <a:pt x="43" y="345"/>
                  </a:cubicBezTo>
                  <a:cubicBezTo>
                    <a:pt x="45" y="345"/>
                    <a:pt x="45" y="345"/>
                    <a:pt x="45" y="345"/>
                  </a:cubicBezTo>
                  <a:cubicBezTo>
                    <a:pt x="45" y="343"/>
                    <a:pt x="43" y="342"/>
                    <a:pt x="42" y="338"/>
                  </a:cubicBezTo>
                  <a:cubicBezTo>
                    <a:pt x="42" y="366"/>
                    <a:pt x="42" y="366"/>
                    <a:pt x="42" y="366"/>
                  </a:cubicBezTo>
                  <a:close/>
                  <a:moveTo>
                    <a:pt x="73" y="366"/>
                  </a:moveTo>
                  <a:cubicBezTo>
                    <a:pt x="75" y="365"/>
                    <a:pt x="75" y="366"/>
                    <a:pt x="77" y="366"/>
                  </a:cubicBezTo>
                  <a:cubicBezTo>
                    <a:pt x="78" y="365"/>
                    <a:pt x="77" y="366"/>
                    <a:pt x="78" y="365"/>
                  </a:cubicBezTo>
                  <a:cubicBezTo>
                    <a:pt x="80" y="365"/>
                    <a:pt x="80" y="363"/>
                    <a:pt x="78" y="365"/>
                  </a:cubicBezTo>
                  <a:cubicBezTo>
                    <a:pt x="77" y="365"/>
                    <a:pt x="77" y="363"/>
                    <a:pt x="73" y="365"/>
                  </a:cubicBezTo>
                  <a:cubicBezTo>
                    <a:pt x="73" y="365"/>
                    <a:pt x="70" y="365"/>
                    <a:pt x="72" y="366"/>
                  </a:cubicBezTo>
                  <a:cubicBezTo>
                    <a:pt x="73" y="366"/>
                    <a:pt x="73" y="366"/>
                    <a:pt x="73" y="366"/>
                  </a:cubicBezTo>
                  <a:close/>
                  <a:moveTo>
                    <a:pt x="48" y="371"/>
                  </a:moveTo>
                  <a:cubicBezTo>
                    <a:pt x="49" y="371"/>
                    <a:pt x="48" y="370"/>
                    <a:pt x="49" y="370"/>
                  </a:cubicBezTo>
                  <a:cubicBezTo>
                    <a:pt x="51" y="370"/>
                    <a:pt x="49" y="371"/>
                    <a:pt x="51" y="371"/>
                  </a:cubicBezTo>
                  <a:cubicBezTo>
                    <a:pt x="52" y="371"/>
                    <a:pt x="52" y="371"/>
                    <a:pt x="54" y="370"/>
                  </a:cubicBezTo>
                  <a:cubicBezTo>
                    <a:pt x="54" y="368"/>
                    <a:pt x="52" y="368"/>
                    <a:pt x="51" y="368"/>
                  </a:cubicBezTo>
                  <a:cubicBezTo>
                    <a:pt x="49" y="368"/>
                    <a:pt x="48" y="366"/>
                    <a:pt x="45" y="366"/>
                  </a:cubicBezTo>
                  <a:cubicBezTo>
                    <a:pt x="43" y="366"/>
                    <a:pt x="43" y="368"/>
                    <a:pt x="45" y="368"/>
                  </a:cubicBezTo>
                  <a:cubicBezTo>
                    <a:pt x="45" y="368"/>
                    <a:pt x="45" y="368"/>
                    <a:pt x="45" y="371"/>
                  </a:cubicBezTo>
                  <a:cubicBezTo>
                    <a:pt x="45" y="371"/>
                    <a:pt x="46" y="371"/>
                    <a:pt x="48" y="371"/>
                  </a:cubicBezTo>
                  <a:close/>
                  <a:moveTo>
                    <a:pt x="54" y="371"/>
                  </a:moveTo>
                  <a:cubicBezTo>
                    <a:pt x="54" y="371"/>
                    <a:pt x="55" y="370"/>
                    <a:pt x="55" y="371"/>
                  </a:cubicBezTo>
                  <a:cubicBezTo>
                    <a:pt x="55" y="373"/>
                    <a:pt x="54" y="373"/>
                    <a:pt x="54" y="371"/>
                  </a:cubicBezTo>
                  <a:close/>
                  <a:moveTo>
                    <a:pt x="57" y="371"/>
                  </a:moveTo>
                  <a:cubicBezTo>
                    <a:pt x="55" y="371"/>
                    <a:pt x="57" y="370"/>
                    <a:pt x="58" y="370"/>
                  </a:cubicBezTo>
                  <a:cubicBezTo>
                    <a:pt x="58" y="371"/>
                    <a:pt x="58" y="371"/>
                    <a:pt x="57" y="371"/>
                  </a:cubicBezTo>
                  <a:close/>
                </a:path>
              </a:pathLst>
            </a:custGeom>
            <a:grpFill/>
            <a:ln w="3175" cmpd="sng">
              <a:solidFill>
                <a:schemeClr val="bg2"/>
              </a:solidFill>
              <a:round/>
              <a:headEnd/>
              <a:tailEnd/>
            </a:ln>
          </p:spPr>
          <p:txBody>
            <a:bodyPr/>
            <a:lstStyle/>
            <a:p>
              <a:endParaRPr lang="en-GB"/>
            </a:p>
          </p:txBody>
        </p:sp>
        <p:sp>
          <p:nvSpPr>
            <p:cNvPr id="338" name="Freeform 239">
              <a:extLst>
                <a:ext uri="{FF2B5EF4-FFF2-40B4-BE49-F238E27FC236}">
                  <a16:creationId xmlns:a16="http://schemas.microsoft.com/office/drawing/2014/main" id="{A41C6216-3B03-2D59-5D6B-3ECF418124B6}"/>
                </a:ext>
              </a:extLst>
            </p:cNvPr>
            <p:cNvSpPr>
              <a:spLocks noEditPoints="1"/>
            </p:cNvSpPr>
            <p:nvPr/>
          </p:nvSpPr>
          <p:spPr bwMode="auto">
            <a:xfrm>
              <a:off x="2997625" y="4289040"/>
              <a:ext cx="154817" cy="197511"/>
            </a:xfrm>
            <a:custGeom>
              <a:avLst/>
              <a:gdLst/>
              <a:ahLst/>
              <a:cxnLst>
                <a:cxn ang="0">
                  <a:pos x="42" y="61"/>
                </a:cxn>
                <a:cxn ang="0">
                  <a:pos x="47" y="59"/>
                </a:cxn>
                <a:cxn ang="0">
                  <a:pos x="45" y="63"/>
                </a:cxn>
                <a:cxn ang="0">
                  <a:pos x="42" y="61"/>
                </a:cxn>
                <a:cxn ang="0">
                  <a:pos x="11" y="27"/>
                </a:cxn>
                <a:cxn ang="0">
                  <a:pos x="11" y="22"/>
                </a:cxn>
                <a:cxn ang="0">
                  <a:pos x="9" y="19"/>
                </a:cxn>
                <a:cxn ang="0">
                  <a:pos x="7" y="23"/>
                </a:cxn>
                <a:cxn ang="0">
                  <a:pos x="9" y="27"/>
                </a:cxn>
                <a:cxn ang="0">
                  <a:pos x="11" y="27"/>
                </a:cxn>
                <a:cxn ang="0">
                  <a:pos x="12" y="33"/>
                </a:cxn>
                <a:cxn ang="0">
                  <a:pos x="12" y="30"/>
                </a:cxn>
                <a:cxn ang="0">
                  <a:pos x="11" y="28"/>
                </a:cxn>
                <a:cxn ang="0">
                  <a:pos x="11" y="31"/>
                </a:cxn>
                <a:cxn ang="0">
                  <a:pos x="12" y="33"/>
                </a:cxn>
                <a:cxn ang="0">
                  <a:pos x="6" y="3"/>
                </a:cxn>
                <a:cxn ang="0">
                  <a:pos x="9" y="3"/>
                </a:cxn>
                <a:cxn ang="0">
                  <a:pos x="4" y="2"/>
                </a:cxn>
                <a:cxn ang="0">
                  <a:pos x="3" y="3"/>
                </a:cxn>
                <a:cxn ang="0">
                  <a:pos x="3" y="5"/>
                </a:cxn>
                <a:cxn ang="0">
                  <a:pos x="6" y="3"/>
                </a:cxn>
                <a:cxn ang="0">
                  <a:pos x="17" y="8"/>
                </a:cxn>
                <a:cxn ang="0">
                  <a:pos x="15" y="5"/>
                </a:cxn>
                <a:cxn ang="0">
                  <a:pos x="11" y="0"/>
                </a:cxn>
                <a:cxn ang="0">
                  <a:pos x="12" y="2"/>
                </a:cxn>
                <a:cxn ang="0">
                  <a:pos x="15" y="5"/>
                </a:cxn>
                <a:cxn ang="0">
                  <a:pos x="15" y="8"/>
                </a:cxn>
                <a:cxn ang="0">
                  <a:pos x="15" y="11"/>
                </a:cxn>
                <a:cxn ang="0">
                  <a:pos x="17" y="8"/>
                </a:cxn>
                <a:cxn ang="0">
                  <a:pos x="48" y="49"/>
                </a:cxn>
                <a:cxn ang="0">
                  <a:pos x="50" y="49"/>
                </a:cxn>
                <a:cxn ang="0">
                  <a:pos x="47" y="47"/>
                </a:cxn>
                <a:cxn ang="0">
                  <a:pos x="48" y="49"/>
                </a:cxn>
                <a:cxn ang="0">
                  <a:pos x="23" y="19"/>
                </a:cxn>
                <a:cxn ang="0">
                  <a:pos x="21" y="23"/>
                </a:cxn>
                <a:cxn ang="0">
                  <a:pos x="23" y="25"/>
                </a:cxn>
                <a:cxn ang="0">
                  <a:pos x="23" y="23"/>
                </a:cxn>
                <a:cxn ang="0">
                  <a:pos x="23" y="17"/>
                </a:cxn>
                <a:cxn ang="0">
                  <a:pos x="18" y="16"/>
                </a:cxn>
                <a:cxn ang="0">
                  <a:pos x="23" y="19"/>
                </a:cxn>
                <a:cxn ang="0">
                  <a:pos x="39" y="47"/>
                </a:cxn>
                <a:cxn ang="0">
                  <a:pos x="39" y="49"/>
                </a:cxn>
                <a:cxn ang="0">
                  <a:pos x="41" y="44"/>
                </a:cxn>
                <a:cxn ang="0">
                  <a:pos x="38" y="42"/>
                </a:cxn>
                <a:cxn ang="0">
                  <a:pos x="39" y="45"/>
                </a:cxn>
                <a:cxn ang="0">
                  <a:pos x="39" y="47"/>
                </a:cxn>
                <a:cxn ang="0">
                  <a:pos x="26" y="36"/>
                </a:cxn>
                <a:cxn ang="0">
                  <a:pos x="26" y="36"/>
                </a:cxn>
                <a:cxn ang="0">
                  <a:pos x="24" y="34"/>
                </a:cxn>
                <a:cxn ang="0">
                  <a:pos x="26" y="36"/>
                </a:cxn>
                <a:cxn ang="0">
                  <a:pos x="29" y="28"/>
                </a:cxn>
                <a:cxn ang="0">
                  <a:pos x="27" y="23"/>
                </a:cxn>
                <a:cxn ang="0">
                  <a:pos x="27" y="25"/>
                </a:cxn>
                <a:cxn ang="0">
                  <a:pos x="29" y="28"/>
                </a:cxn>
                <a:cxn ang="0">
                  <a:pos x="29" y="30"/>
                </a:cxn>
                <a:cxn ang="0">
                  <a:pos x="29" y="28"/>
                </a:cxn>
                <a:cxn ang="0">
                  <a:pos x="33" y="42"/>
                </a:cxn>
                <a:cxn ang="0">
                  <a:pos x="33" y="41"/>
                </a:cxn>
                <a:cxn ang="0">
                  <a:pos x="32" y="39"/>
                </a:cxn>
                <a:cxn ang="0">
                  <a:pos x="30" y="34"/>
                </a:cxn>
                <a:cxn ang="0">
                  <a:pos x="32" y="38"/>
                </a:cxn>
                <a:cxn ang="0">
                  <a:pos x="32" y="41"/>
                </a:cxn>
                <a:cxn ang="0">
                  <a:pos x="33" y="42"/>
                </a:cxn>
              </a:cxnLst>
              <a:rect l="0" t="0" r="r" b="b"/>
              <a:pathLst>
                <a:path w="50" h="63">
                  <a:moveTo>
                    <a:pt x="42" y="61"/>
                  </a:moveTo>
                  <a:cubicBezTo>
                    <a:pt x="45" y="58"/>
                    <a:pt x="47" y="61"/>
                    <a:pt x="47" y="59"/>
                  </a:cubicBezTo>
                  <a:cubicBezTo>
                    <a:pt x="48" y="56"/>
                    <a:pt x="50" y="61"/>
                    <a:pt x="45" y="63"/>
                  </a:cubicBezTo>
                  <a:cubicBezTo>
                    <a:pt x="42" y="63"/>
                    <a:pt x="42" y="63"/>
                    <a:pt x="42" y="61"/>
                  </a:cubicBezTo>
                  <a:close/>
                  <a:moveTo>
                    <a:pt x="11" y="27"/>
                  </a:moveTo>
                  <a:cubicBezTo>
                    <a:pt x="12" y="25"/>
                    <a:pt x="12" y="23"/>
                    <a:pt x="11" y="22"/>
                  </a:cubicBezTo>
                  <a:cubicBezTo>
                    <a:pt x="9" y="20"/>
                    <a:pt x="9" y="19"/>
                    <a:pt x="9" y="19"/>
                  </a:cubicBezTo>
                  <a:cubicBezTo>
                    <a:pt x="7" y="19"/>
                    <a:pt x="7" y="20"/>
                    <a:pt x="7" y="23"/>
                  </a:cubicBezTo>
                  <a:cubicBezTo>
                    <a:pt x="6" y="25"/>
                    <a:pt x="6" y="25"/>
                    <a:pt x="9" y="27"/>
                  </a:cubicBezTo>
                  <a:cubicBezTo>
                    <a:pt x="11" y="28"/>
                    <a:pt x="11" y="27"/>
                    <a:pt x="11" y="27"/>
                  </a:cubicBezTo>
                  <a:close/>
                  <a:moveTo>
                    <a:pt x="12" y="33"/>
                  </a:moveTo>
                  <a:cubicBezTo>
                    <a:pt x="13" y="33"/>
                    <a:pt x="13" y="33"/>
                    <a:pt x="12" y="30"/>
                  </a:cubicBezTo>
                  <a:cubicBezTo>
                    <a:pt x="12" y="27"/>
                    <a:pt x="12" y="30"/>
                    <a:pt x="11" y="28"/>
                  </a:cubicBezTo>
                  <a:cubicBezTo>
                    <a:pt x="9" y="27"/>
                    <a:pt x="9" y="30"/>
                    <a:pt x="11" y="31"/>
                  </a:cubicBezTo>
                  <a:cubicBezTo>
                    <a:pt x="12" y="33"/>
                    <a:pt x="11" y="33"/>
                    <a:pt x="12" y="33"/>
                  </a:cubicBezTo>
                  <a:close/>
                  <a:moveTo>
                    <a:pt x="6" y="3"/>
                  </a:moveTo>
                  <a:cubicBezTo>
                    <a:pt x="9" y="3"/>
                    <a:pt x="9" y="5"/>
                    <a:pt x="9" y="3"/>
                  </a:cubicBezTo>
                  <a:cubicBezTo>
                    <a:pt x="11" y="2"/>
                    <a:pt x="7" y="3"/>
                    <a:pt x="4" y="2"/>
                  </a:cubicBezTo>
                  <a:cubicBezTo>
                    <a:pt x="1" y="2"/>
                    <a:pt x="6" y="5"/>
                    <a:pt x="3" y="3"/>
                  </a:cubicBezTo>
                  <a:cubicBezTo>
                    <a:pt x="1" y="3"/>
                    <a:pt x="0" y="3"/>
                    <a:pt x="3" y="5"/>
                  </a:cubicBezTo>
                  <a:cubicBezTo>
                    <a:pt x="3" y="5"/>
                    <a:pt x="3" y="5"/>
                    <a:pt x="6" y="3"/>
                  </a:cubicBezTo>
                  <a:close/>
                  <a:moveTo>
                    <a:pt x="17" y="8"/>
                  </a:moveTo>
                  <a:cubicBezTo>
                    <a:pt x="17" y="8"/>
                    <a:pt x="17" y="5"/>
                    <a:pt x="15" y="5"/>
                  </a:cubicBezTo>
                  <a:cubicBezTo>
                    <a:pt x="13" y="3"/>
                    <a:pt x="13" y="0"/>
                    <a:pt x="11" y="0"/>
                  </a:cubicBezTo>
                  <a:cubicBezTo>
                    <a:pt x="7" y="0"/>
                    <a:pt x="11" y="0"/>
                    <a:pt x="12" y="2"/>
                  </a:cubicBezTo>
                  <a:cubicBezTo>
                    <a:pt x="13" y="2"/>
                    <a:pt x="13" y="3"/>
                    <a:pt x="15" y="5"/>
                  </a:cubicBezTo>
                  <a:cubicBezTo>
                    <a:pt x="17" y="6"/>
                    <a:pt x="15" y="5"/>
                    <a:pt x="15" y="8"/>
                  </a:cubicBezTo>
                  <a:cubicBezTo>
                    <a:pt x="15" y="11"/>
                    <a:pt x="12" y="8"/>
                    <a:pt x="15" y="11"/>
                  </a:cubicBezTo>
                  <a:cubicBezTo>
                    <a:pt x="15" y="13"/>
                    <a:pt x="15" y="8"/>
                    <a:pt x="17" y="8"/>
                  </a:cubicBezTo>
                  <a:close/>
                  <a:moveTo>
                    <a:pt x="48" y="49"/>
                  </a:moveTo>
                  <a:cubicBezTo>
                    <a:pt x="50" y="49"/>
                    <a:pt x="50" y="49"/>
                    <a:pt x="50" y="49"/>
                  </a:cubicBezTo>
                  <a:cubicBezTo>
                    <a:pt x="50" y="47"/>
                    <a:pt x="47" y="47"/>
                    <a:pt x="47" y="47"/>
                  </a:cubicBezTo>
                  <a:cubicBezTo>
                    <a:pt x="47" y="47"/>
                    <a:pt x="47" y="49"/>
                    <a:pt x="48" y="49"/>
                  </a:cubicBezTo>
                  <a:close/>
                  <a:moveTo>
                    <a:pt x="23" y="19"/>
                  </a:moveTo>
                  <a:cubicBezTo>
                    <a:pt x="24" y="22"/>
                    <a:pt x="21" y="22"/>
                    <a:pt x="21" y="23"/>
                  </a:cubicBezTo>
                  <a:cubicBezTo>
                    <a:pt x="23" y="23"/>
                    <a:pt x="23" y="27"/>
                    <a:pt x="23" y="25"/>
                  </a:cubicBezTo>
                  <a:cubicBezTo>
                    <a:pt x="24" y="25"/>
                    <a:pt x="23" y="25"/>
                    <a:pt x="23" y="23"/>
                  </a:cubicBezTo>
                  <a:cubicBezTo>
                    <a:pt x="23" y="20"/>
                    <a:pt x="24" y="20"/>
                    <a:pt x="23" y="17"/>
                  </a:cubicBezTo>
                  <a:cubicBezTo>
                    <a:pt x="21" y="16"/>
                    <a:pt x="18" y="14"/>
                    <a:pt x="18" y="16"/>
                  </a:cubicBezTo>
                  <a:cubicBezTo>
                    <a:pt x="18" y="16"/>
                    <a:pt x="21" y="17"/>
                    <a:pt x="23" y="19"/>
                  </a:cubicBezTo>
                  <a:close/>
                  <a:moveTo>
                    <a:pt x="39" y="47"/>
                  </a:moveTo>
                  <a:cubicBezTo>
                    <a:pt x="38" y="49"/>
                    <a:pt x="38" y="50"/>
                    <a:pt x="39" y="49"/>
                  </a:cubicBezTo>
                  <a:cubicBezTo>
                    <a:pt x="42" y="47"/>
                    <a:pt x="42" y="45"/>
                    <a:pt x="41" y="44"/>
                  </a:cubicBezTo>
                  <a:cubicBezTo>
                    <a:pt x="41" y="42"/>
                    <a:pt x="41" y="44"/>
                    <a:pt x="38" y="42"/>
                  </a:cubicBezTo>
                  <a:cubicBezTo>
                    <a:pt x="36" y="42"/>
                    <a:pt x="38" y="45"/>
                    <a:pt x="39" y="45"/>
                  </a:cubicBezTo>
                  <a:cubicBezTo>
                    <a:pt x="41" y="44"/>
                    <a:pt x="41" y="45"/>
                    <a:pt x="39" y="47"/>
                  </a:cubicBezTo>
                  <a:close/>
                  <a:moveTo>
                    <a:pt x="26" y="36"/>
                  </a:moveTo>
                  <a:cubicBezTo>
                    <a:pt x="27" y="38"/>
                    <a:pt x="27" y="36"/>
                    <a:pt x="26" y="36"/>
                  </a:cubicBezTo>
                  <a:cubicBezTo>
                    <a:pt x="26" y="34"/>
                    <a:pt x="24" y="33"/>
                    <a:pt x="24" y="34"/>
                  </a:cubicBezTo>
                  <a:cubicBezTo>
                    <a:pt x="24" y="36"/>
                    <a:pt x="24" y="34"/>
                    <a:pt x="26" y="36"/>
                  </a:cubicBezTo>
                  <a:close/>
                  <a:moveTo>
                    <a:pt x="29" y="28"/>
                  </a:moveTo>
                  <a:cubicBezTo>
                    <a:pt x="29" y="27"/>
                    <a:pt x="29" y="25"/>
                    <a:pt x="27" y="23"/>
                  </a:cubicBezTo>
                  <a:cubicBezTo>
                    <a:pt x="26" y="23"/>
                    <a:pt x="26" y="23"/>
                    <a:pt x="27" y="25"/>
                  </a:cubicBezTo>
                  <a:cubicBezTo>
                    <a:pt x="27" y="25"/>
                    <a:pt x="27" y="27"/>
                    <a:pt x="29" y="28"/>
                  </a:cubicBezTo>
                  <a:cubicBezTo>
                    <a:pt x="30" y="30"/>
                    <a:pt x="27" y="31"/>
                    <a:pt x="29" y="30"/>
                  </a:cubicBezTo>
                  <a:cubicBezTo>
                    <a:pt x="30" y="30"/>
                    <a:pt x="30" y="28"/>
                    <a:pt x="29" y="28"/>
                  </a:cubicBezTo>
                  <a:close/>
                  <a:moveTo>
                    <a:pt x="33" y="42"/>
                  </a:moveTo>
                  <a:cubicBezTo>
                    <a:pt x="33" y="42"/>
                    <a:pt x="35" y="42"/>
                    <a:pt x="33" y="41"/>
                  </a:cubicBezTo>
                  <a:cubicBezTo>
                    <a:pt x="33" y="39"/>
                    <a:pt x="32" y="39"/>
                    <a:pt x="32" y="39"/>
                  </a:cubicBezTo>
                  <a:cubicBezTo>
                    <a:pt x="32" y="38"/>
                    <a:pt x="30" y="34"/>
                    <a:pt x="30" y="34"/>
                  </a:cubicBezTo>
                  <a:cubicBezTo>
                    <a:pt x="29" y="33"/>
                    <a:pt x="30" y="36"/>
                    <a:pt x="32" y="38"/>
                  </a:cubicBezTo>
                  <a:cubicBezTo>
                    <a:pt x="32" y="41"/>
                    <a:pt x="30" y="38"/>
                    <a:pt x="32" y="41"/>
                  </a:cubicBezTo>
                  <a:cubicBezTo>
                    <a:pt x="32" y="41"/>
                    <a:pt x="33" y="41"/>
                    <a:pt x="33" y="42"/>
                  </a:cubicBezTo>
                  <a:close/>
                </a:path>
              </a:pathLst>
            </a:custGeom>
            <a:grpFill/>
            <a:ln w="3175" cmpd="sng">
              <a:solidFill>
                <a:schemeClr val="bg2"/>
              </a:solidFill>
              <a:round/>
              <a:headEnd/>
              <a:tailEnd/>
            </a:ln>
          </p:spPr>
          <p:txBody>
            <a:bodyPr/>
            <a:lstStyle/>
            <a:p>
              <a:endParaRPr lang="en-GB"/>
            </a:p>
          </p:txBody>
        </p:sp>
        <p:sp>
          <p:nvSpPr>
            <p:cNvPr id="339" name="Freeform 240">
              <a:extLst>
                <a:ext uri="{FF2B5EF4-FFF2-40B4-BE49-F238E27FC236}">
                  <a16:creationId xmlns:a16="http://schemas.microsoft.com/office/drawing/2014/main" id="{6085F637-1A70-E718-82DA-78DC50C481D2}"/>
                </a:ext>
              </a:extLst>
            </p:cNvPr>
            <p:cNvSpPr>
              <a:spLocks noEditPoints="1"/>
            </p:cNvSpPr>
            <p:nvPr/>
          </p:nvSpPr>
          <p:spPr bwMode="auto">
            <a:xfrm>
              <a:off x="2855577" y="4407222"/>
              <a:ext cx="266541" cy="116564"/>
            </a:xfrm>
            <a:custGeom>
              <a:avLst/>
              <a:gdLst/>
              <a:ahLst/>
              <a:cxnLst>
                <a:cxn ang="0">
                  <a:pos x="8" y="13"/>
                </a:cxn>
                <a:cxn ang="0">
                  <a:pos x="3" y="15"/>
                </a:cxn>
                <a:cxn ang="0">
                  <a:pos x="0" y="13"/>
                </a:cxn>
                <a:cxn ang="0">
                  <a:pos x="4" y="10"/>
                </a:cxn>
                <a:cxn ang="0">
                  <a:pos x="17" y="3"/>
                </a:cxn>
                <a:cxn ang="0">
                  <a:pos x="24" y="1"/>
                </a:cxn>
                <a:cxn ang="0">
                  <a:pos x="30" y="1"/>
                </a:cxn>
                <a:cxn ang="0">
                  <a:pos x="35" y="3"/>
                </a:cxn>
                <a:cxn ang="0">
                  <a:pos x="42" y="6"/>
                </a:cxn>
                <a:cxn ang="0">
                  <a:pos x="50" y="10"/>
                </a:cxn>
                <a:cxn ang="0">
                  <a:pos x="58" y="13"/>
                </a:cxn>
                <a:cxn ang="0">
                  <a:pos x="59" y="15"/>
                </a:cxn>
                <a:cxn ang="0">
                  <a:pos x="62" y="18"/>
                </a:cxn>
                <a:cxn ang="0">
                  <a:pos x="65" y="20"/>
                </a:cxn>
                <a:cxn ang="0">
                  <a:pos x="70" y="21"/>
                </a:cxn>
                <a:cxn ang="0">
                  <a:pos x="74" y="23"/>
                </a:cxn>
                <a:cxn ang="0">
                  <a:pos x="76" y="26"/>
                </a:cxn>
                <a:cxn ang="0">
                  <a:pos x="82" y="29"/>
                </a:cxn>
                <a:cxn ang="0">
                  <a:pos x="85" y="32"/>
                </a:cxn>
                <a:cxn ang="0">
                  <a:pos x="79" y="34"/>
                </a:cxn>
                <a:cxn ang="0">
                  <a:pos x="64" y="34"/>
                </a:cxn>
                <a:cxn ang="0">
                  <a:pos x="61" y="30"/>
                </a:cxn>
                <a:cxn ang="0">
                  <a:pos x="56" y="26"/>
                </a:cxn>
                <a:cxn ang="0">
                  <a:pos x="50" y="20"/>
                </a:cxn>
                <a:cxn ang="0">
                  <a:pos x="42" y="17"/>
                </a:cxn>
                <a:cxn ang="0">
                  <a:pos x="32" y="12"/>
                </a:cxn>
                <a:cxn ang="0">
                  <a:pos x="23" y="10"/>
                </a:cxn>
                <a:cxn ang="0">
                  <a:pos x="26" y="7"/>
                </a:cxn>
                <a:cxn ang="0">
                  <a:pos x="15" y="9"/>
                </a:cxn>
                <a:cxn ang="0">
                  <a:pos x="8" y="13"/>
                </a:cxn>
                <a:cxn ang="0">
                  <a:pos x="18" y="18"/>
                </a:cxn>
                <a:cxn ang="0">
                  <a:pos x="15" y="13"/>
                </a:cxn>
                <a:cxn ang="0">
                  <a:pos x="18" y="18"/>
                </a:cxn>
                <a:cxn ang="0">
                  <a:pos x="50" y="9"/>
                </a:cxn>
                <a:cxn ang="0">
                  <a:pos x="51" y="7"/>
                </a:cxn>
                <a:cxn ang="0">
                  <a:pos x="50" y="9"/>
                </a:cxn>
                <a:cxn ang="0">
                  <a:pos x="53" y="9"/>
                </a:cxn>
                <a:cxn ang="0">
                  <a:pos x="55" y="10"/>
                </a:cxn>
                <a:cxn ang="0">
                  <a:pos x="53" y="9"/>
                </a:cxn>
              </a:cxnLst>
              <a:rect l="0" t="0" r="r" b="b"/>
              <a:pathLst>
                <a:path w="86" h="37">
                  <a:moveTo>
                    <a:pt x="8" y="13"/>
                  </a:moveTo>
                  <a:cubicBezTo>
                    <a:pt x="4" y="13"/>
                    <a:pt x="3" y="17"/>
                    <a:pt x="3" y="15"/>
                  </a:cubicBezTo>
                  <a:cubicBezTo>
                    <a:pt x="3" y="13"/>
                    <a:pt x="0" y="15"/>
                    <a:pt x="0" y="13"/>
                  </a:cubicBezTo>
                  <a:cubicBezTo>
                    <a:pt x="0" y="12"/>
                    <a:pt x="4" y="13"/>
                    <a:pt x="4" y="10"/>
                  </a:cubicBezTo>
                  <a:cubicBezTo>
                    <a:pt x="3" y="9"/>
                    <a:pt x="8" y="4"/>
                    <a:pt x="17" y="3"/>
                  </a:cubicBezTo>
                  <a:cubicBezTo>
                    <a:pt x="21" y="3"/>
                    <a:pt x="20" y="0"/>
                    <a:pt x="24" y="1"/>
                  </a:cubicBezTo>
                  <a:cubicBezTo>
                    <a:pt x="30" y="3"/>
                    <a:pt x="29" y="0"/>
                    <a:pt x="30" y="1"/>
                  </a:cubicBezTo>
                  <a:cubicBezTo>
                    <a:pt x="32" y="3"/>
                    <a:pt x="33" y="0"/>
                    <a:pt x="35" y="3"/>
                  </a:cubicBezTo>
                  <a:cubicBezTo>
                    <a:pt x="36" y="4"/>
                    <a:pt x="39" y="1"/>
                    <a:pt x="42" y="6"/>
                  </a:cubicBezTo>
                  <a:cubicBezTo>
                    <a:pt x="45" y="10"/>
                    <a:pt x="45" y="6"/>
                    <a:pt x="50" y="10"/>
                  </a:cubicBezTo>
                  <a:cubicBezTo>
                    <a:pt x="56" y="13"/>
                    <a:pt x="58" y="12"/>
                    <a:pt x="58" y="13"/>
                  </a:cubicBezTo>
                  <a:cubicBezTo>
                    <a:pt x="56" y="15"/>
                    <a:pt x="59" y="17"/>
                    <a:pt x="59" y="15"/>
                  </a:cubicBezTo>
                  <a:cubicBezTo>
                    <a:pt x="58" y="13"/>
                    <a:pt x="61" y="15"/>
                    <a:pt x="62" y="18"/>
                  </a:cubicBezTo>
                  <a:cubicBezTo>
                    <a:pt x="65" y="20"/>
                    <a:pt x="65" y="18"/>
                    <a:pt x="65" y="20"/>
                  </a:cubicBezTo>
                  <a:cubicBezTo>
                    <a:pt x="67" y="23"/>
                    <a:pt x="68" y="20"/>
                    <a:pt x="70" y="21"/>
                  </a:cubicBezTo>
                  <a:cubicBezTo>
                    <a:pt x="71" y="23"/>
                    <a:pt x="73" y="20"/>
                    <a:pt x="74" y="23"/>
                  </a:cubicBezTo>
                  <a:cubicBezTo>
                    <a:pt x="74" y="26"/>
                    <a:pt x="70" y="24"/>
                    <a:pt x="76" y="26"/>
                  </a:cubicBezTo>
                  <a:cubicBezTo>
                    <a:pt x="80" y="26"/>
                    <a:pt x="80" y="27"/>
                    <a:pt x="82" y="29"/>
                  </a:cubicBezTo>
                  <a:cubicBezTo>
                    <a:pt x="83" y="30"/>
                    <a:pt x="86" y="29"/>
                    <a:pt x="85" y="32"/>
                  </a:cubicBezTo>
                  <a:cubicBezTo>
                    <a:pt x="83" y="34"/>
                    <a:pt x="83" y="30"/>
                    <a:pt x="79" y="34"/>
                  </a:cubicBezTo>
                  <a:cubicBezTo>
                    <a:pt x="73" y="37"/>
                    <a:pt x="76" y="32"/>
                    <a:pt x="64" y="34"/>
                  </a:cubicBezTo>
                  <a:cubicBezTo>
                    <a:pt x="51" y="35"/>
                    <a:pt x="58" y="34"/>
                    <a:pt x="61" y="30"/>
                  </a:cubicBezTo>
                  <a:cubicBezTo>
                    <a:pt x="64" y="27"/>
                    <a:pt x="61" y="26"/>
                    <a:pt x="56" y="26"/>
                  </a:cubicBezTo>
                  <a:cubicBezTo>
                    <a:pt x="51" y="26"/>
                    <a:pt x="51" y="23"/>
                    <a:pt x="50" y="20"/>
                  </a:cubicBezTo>
                  <a:cubicBezTo>
                    <a:pt x="48" y="15"/>
                    <a:pt x="47" y="18"/>
                    <a:pt x="42" y="17"/>
                  </a:cubicBezTo>
                  <a:cubicBezTo>
                    <a:pt x="36" y="15"/>
                    <a:pt x="38" y="12"/>
                    <a:pt x="32" y="12"/>
                  </a:cubicBezTo>
                  <a:cubicBezTo>
                    <a:pt x="26" y="12"/>
                    <a:pt x="26" y="12"/>
                    <a:pt x="23" y="10"/>
                  </a:cubicBezTo>
                  <a:cubicBezTo>
                    <a:pt x="21" y="9"/>
                    <a:pt x="27" y="7"/>
                    <a:pt x="26" y="7"/>
                  </a:cubicBezTo>
                  <a:cubicBezTo>
                    <a:pt x="24" y="6"/>
                    <a:pt x="18" y="4"/>
                    <a:pt x="15" y="9"/>
                  </a:cubicBezTo>
                  <a:cubicBezTo>
                    <a:pt x="11" y="12"/>
                    <a:pt x="8" y="10"/>
                    <a:pt x="8" y="13"/>
                  </a:cubicBezTo>
                  <a:close/>
                  <a:moveTo>
                    <a:pt x="18" y="18"/>
                  </a:moveTo>
                  <a:cubicBezTo>
                    <a:pt x="14" y="20"/>
                    <a:pt x="14" y="13"/>
                    <a:pt x="15" y="13"/>
                  </a:cubicBezTo>
                  <a:cubicBezTo>
                    <a:pt x="18" y="13"/>
                    <a:pt x="20" y="18"/>
                    <a:pt x="18" y="18"/>
                  </a:cubicBezTo>
                  <a:close/>
                  <a:moveTo>
                    <a:pt x="50" y="9"/>
                  </a:moveTo>
                  <a:cubicBezTo>
                    <a:pt x="48" y="7"/>
                    <a:pt x="50" y="7"/>
                    <a:pt x="51" y="7"/>
                  </a:cubicBezTo>
                  <a:cubicBezTo>
                    <a:pt x="51" y="9"/>
                    <a:pt x="51" y="9"/>
                    <a:pt x="50" y="9"/>
                  </a:cubicBezTo>
                  <a:close/>
                  <a:moveTo>
                    <a:pt x="53" y="9"/>
                  </a:moveTo>
                  <a:cubicBezTo>
                    <a:pt x="53" y="9"/>
                    <a:pt x="56" y="10"/>
                    <a:pt x="55" y="10"/>
                  </a:cubicBezTo>
                  <a:cubicBezTo>
                    <a:pt x="53" y="10"/>
                    <a:pt x="51" y="10"/>
                    <a:pt x="53" y="9"/>
                  </a:cubicBezTo>
                  <a:close/>
                </a:path>
              </a:pathLst>
            </a:custGeom>
            <a:grpFill/>
            <a:ln w="3175" cmpd="sng">
              <a:solidFill>
                <a:schemeClr val="bg2"/>
              </a:solidFill>
              <a:round/>
              <a:headEnd/>
              <a:tailEnd/>
            </a:ln>
          </p:spPr>
          <p:txBody>
            <a:bodyPr/>
            <a:lstStyle/>
            <a:p>
              <a:endParaRPr lang="en-GB"/>
            </a:p>
          </p:txBody>
        </p:sp>
        <p:sp>
          <p:nvSpPr>
            <p:cNvPr id="340" name="Freeform 241">
              <a:extLst>
                <a:ext uri="{FF2B5EF4-FFF2-40B4-BE49-F238E27FC236}">
                  <a16:creationId xmlns:a16="http://schemas.microsoft.com/office/drawing/2014/main" id="{DBD68D01-4D29-BB26-F04B-A540A48C4B36}"/>
                </a:ext>
              </a:extLst>
            </p:cNvPr>
            <p:cNvSpPr>
              <a:spLocks/>
            </p:cNvSpPr>
            <p:nvPr/>
          </p:nvSpPr>
          <p:spPr bwMode="auto">
            <a:xfrm>
              <a:off x="3138078" y="4543213"/>
              <a:ext cx="14364" cy="9713"/>
            </a:xfrm>
            <a:custGeom>
              <a:avLst/>
              <a:gdLst/>
              <a:ahLst/>
              <a:cxnLst>
                <a:cxn ang="0">
                  <a:pos x="0" y="2"/>
                </a:cxn>
                <a:cxn ang="0">
                  <a:pos x="5" y="3"/>
                </a:cxn>
                <a:cxn ang="0">
                  <a:pos x="0" y="2"/>
                </a:cxn>
              </a:cxnLst>
              <a:rect l="0" t="0" r="r" b="b"/>
              <a:pathLst>
                <a:path w="5" h="3">
                  <a:moveTo>
                    <a:pt x="0" y="2"/>
                  </a:moveTo>
                  <a:cubicBezTo>
                    <a:pt x="0" y="0"/>
                    <a:pt x="5" y="2"/>
                    <a:pt x="5" y="3"/>
                  </a:cubicBezTo>
                  <a:cubicBezTo>
                    <a:pt x="0" y="2"/>
                    <a:pt x="0" y="2"/>
                    <a:pt x="0" y="2"/>
                  </a:cubicBezTo>
                </a:path>
              </a:pathLst>
            </a:custGeom>
            <a:grpFill/>
            <a:ln w="3175" cmpd="sng">
              <a:solidFill>
                <a:schemeClr val="bg2"/>
              </a:solidFill>
              <a:round/>
              <a:headEnd/>
              <a:tailEnd/>
            </a:ln>
          </p:spPr>
          <p:txBody>
            <a:bodyPr/>
            <a:lstStyle/>
            <a:p>
              <a:endParaRPr lang="en-GB"/>
            </a:p>
          </p:txBody>
        </p:sp>
        <p:sp>
          <p:nvSpPr>
            <p:cNvPr id="341" name="Freeform 242">
              <a:extLst>
                <a:ext uri="{FF2B5EF4-FFF2-40B4-BE49-F238E27FC236}">
                  <a16:creationId xmlns:a16="http://schemas.microsoft.com/office/drawing/2014/main" id="{24F6ECDC-91C7-2CCF-CAB3-3A5C2A1A61E2}"/>
                </a:ext>
              </a:extLst>
            </p:cNvPr>
            <p:cNvSpPr>
              <a:spLocks/>
            </p:cNvSpPr>
            <p:nvPr/>
          </p:nvSpPr>
          <p:spPr bwMode="auto">
            <a:xfrm>
              <a:off x="3237033" y="4747201"/>
              <a:ext cx="17557" cy="17808"/>
            </a:xfrm>
            <a:custGeom>
              <a:avLst/>
              <a:gdLst/>
              <a:ahLst/>
              <a:cxnLst>
                <a:cxn ang="0">
                  <a:pos x="3" y="3"/>
                </a:cxn>
                <a:cxn ang="0">
                  <a:pos x="2" y="2"/>
                </a:cxn>
                <a:cxn ang="0">
                  <a:pos x="3" y="3"/>
                </a:cxn>
                <a:cxn ang="0">
                  <a:pos x="3" y="3"/>
                </a:cxn>
              </a:cxnLst>
              <a:rect l="0" t="0" r="r" b="b"/>
              <a:pathLst>
                <a:path w="6" h="6">
                  <a:moveTo>
                    <a:pt x="3" y="3"/>
                  </a:moveTo>
                  <a:cubicBezTo>
                    <a:pt x="2" y="2"/>
                    <a:pt x="0" y="0"/>
                    <a:pt x="2" y="2"/>
                  </a:cubicBezTo>
                  <a:cubicBezTo>
                    <a:pt x="3" y="2"/>
                    <a:pt x="2" y="3"/>
                    <a:pt x="3" y="3"/>
                  </a:cubicBezTo>
                  <a:cubicBezTo>
                    <a:pt x="5" y="3"/>
                    <a:pt x="6" y="6"/>
                    <a:pt x="3" y="3"/>
                  </a:cubicBezTo>
                </a:path>
              </a:pathLst>
            </a:custGeom>
            <a:grpFill/>
            <a:ln w="3175" cmpd="sng">
              <a:solidFill>
                <a:schemeClr val="bg2"/>
              </a:solidFill>
              <a:round/>
              <a:headEnd/>
              <a:tailEnd/>
            </a:ln>
          </p:spPr>
          <p:txBody>
            <a:bodyPr/>
            <a:lstStyle/>
            <a:p>
              <a:endParaRPr lang="en-GB"/>
            </a:p>
          </p:txBody>
        </p:sp>
        <p:sp>
          <p:nvSpPr>
            <p:cNvPr id="342" name="Freeform 243">
              <a:extLst>
                <a:ext uri="{FF2B5EF4-FFF2-40B4-BE49-F238E27FC236}">
                  <a16:creationId xmlns:a16="http://schemas.microsoft.com/office/drawing/2014/main" id="{7A99325D-B383-A0E8-2F4D-26412A2CEBA2}"/>
                </a:ext>
              </a:extLst>
            </p:cNvPr>
            <p:cNvSpPr>
              <a:spLocks/>
            </p:cNvSpPr>
            <p:nvPr/>
          </p:nvSpPr>
          <p:spPr bwMode="auto">
            <a:xfrm>
              <a:off x="3254589" y="4753676"/>
              <a:ext cx="9577" cy="11332"/>
            </a:xfrm>
            <a:custGeom>
              <a:avLst/>
              <a:gdLst/>
              <a:ahLst/>
              <a:cxnLst>
                <a:cxn ang="0">
                  <a:pos x="2" y="1"/>
                </a:cxn>
                <a:cxn ang="0">
                  <a:pos x="2" y="0"/>
                </a:cxn>
                <a:cxn ang="0">
                  <a:pos x="2" y="3"/>
                </a:cxn>
                <a:cxn ang="0">
                  <a:pos x="2" y="1"/>
                </a:cxn>
              </a:cxnLst>
              <a:rect l="0" t="0" r="r" b="b"/>
              <a:pathLst>
                <a:path w="3" h="4">
                  <a:moveTo>
                    <a:pt x="2" y="1"/>
                  </a:moveTo>
                  <a:cubicBezTo>
                    <a:pt x="0" y="1"/>
                    <a:pt x="2" y="0"/>
                    <a:pt x="2" y="0"/>
                  </a:cubicBezTo>
                  <a:cubicBezTo>
                    <a:pt x="3" y="1"/>
                    <a:pt x="3" y="4"/>
                    <a:pt x="2" y="3"/>
                  </a:cubicBezTo>
                  <a:cubicBezTo>
                    <a:pt x="2" y="1"/>
                    <a:pt x="2" y="1"/>
                    <a:pt x="2" y="1"/>
                  </a:cubicBezTo>
                </a:path>
              </a:pathLst>
            </a:custGeom>
            <a:grpFill/>
            <a:ln w="3175" cmpd="sng">
              <a:solidFill>
                <a:schemeClr val="bg2"/>
              </a:solidFill>
              <a:round/>
              <a:headEnd/>
              <a:tailEnd/>
            </a:ln>
          </p:spPr>
          <p:txBody>
            <a:bodyPr/>
            <a:lstStyle/>
            <a:p>
              <a:endParaRPr lang="en-GB"/>
            </a:p>
          </p:txBody>
        </p:sp>
        <p:sp>
          <p:nvSpPr>
            <p:cNvPr id="343" name="Freeform 244">
              <a:extLst>
                <a:ext uri="{FF2B5EF4-FFF2-40B4-BE49-F238E27FC236}">
                  <a16:creationId xmlns:a16="http://schemas.microsoft.com/office/drawing/2014/main" id="{FC4C143D-43A6-C17A-E0D8-61771C6DA081}"/>
                </a:ext>
              </a:extLst>
            </p:cNvPr>
            <p:cNvSpPr>
              <a:spLocks/>
            </p:cNvSpPr>
            <p:nvPr/>
          </p:nvSpPr>
          <p:spPr bwMode="auto">
            <a:xfrm>
              <a:off x="3359929" y="4787673"/>
              <a:ext cx="19152" cy="9713"/>
            </a:xfrm>
            <a:custGeom>
              <a:avLst/>
              <a:gdLst/>
              <a:ahLst/>
              <a:cxnLst>
                <a:cxn ang="0">
                  <a:pos x="0" y="2"/>
                </a:cxn>
                <a:cxn ang="0">
                  <a:pos x="3" y="2"/>
                </a:cxn>
                <a:cxn ang="0">
                  <a:pos x="5" y="3"/>
                </a:cxn>
                <a:cxn ang="0">
                  <a:pos x="2" y="3"/>
                </a:cxn>
                <a:cxn ang="0">
                  <a:pos x="0" y="2"/>
                </a:cxn>
              </a:cxnLst>
              <a:rect l="0" t="0" r="r" b="b"/>
              <a:pathLst>
                <a:path w="6" h="3">
                  <a:moveTo>
                    <a:pt x="0" y="2"/>
                  </a:moveTo>
                  <a:cubicBezTo>
                    <a:pt x="0" y="0"/>
                    <a:pt x="2" y="3"/>
                    <a:pt x="3" y="2"/>
                  </a:cubicBezTo>
                  <a:cubicBezTo>
                    <a:pt x="5" y="0"/>
                    <a:pt x="6" y="2"/>
                    <a:pt x="5" y="3"/>
                  </a:cubicBezTo>
                  <a:cubicBezTo>
                    <a:pt x="3" y="3"/>
                    <a:pt x="2" y="3"/>
                    <a:pt x="2" y="3"/>
                  </a:cubicBezTo>
                  <a:cubicBezTo>
                    <a:pt x="2" y="3"/>
                    <a:pt x="0" y="3"/>
                    <a:pt x="0" y="2"/>
                  </a:cubicBezTo>
                </a:path>
              </a:pathLst>
            </a:custGeom>
            <a:grpFill/>
            <a:ln w="3175" cmpd="sng">
              <a:solidFill>
                <a:schemeClr val="bg2"/>
              </a:solidFill>
              <a:round/>
              <a:headEnd/>
              <a:tailEnd/>
            </a:ln>
          </p:spPr>
          <p:txBody>
            <a:bodyPr/>
            <a:lstStyle/>
            <a:p>
              <a:endParaRPr lang="en-GB"/>
            </a:p>
          </p:txBody>
        </p:sp>
        <p:sp>
          <p:nvSpPr>
            <p:cNvPr id="344" name="Freeform 245">
              <a:extLst>
                <a:ext uri="{FF2B5EF4-FFF2-40B4-BE49-F238E27FC236}">
                  <a16:creationId xmlns:a16="http://schemas.microsoft.com/office/drawing/2014/main" id="{3C0EC86C-38B0-4C6C-0034-77B17CF6BD37}"/>
                </a:ext>
              </a:extLst>
            </p:cNvPr>
            <p:cNvSpPr>
              <a:spLocks/>
            </p:cNvSpPr>
            <p:nvPr/>
          </p:nvSpPr>
          <p:spPr bwMode="auto">
            <a:xfrm>
              <a:off x="3441328" y="4857288"/>
              <a:ext cx="3192" cy="3238"/>
            </a:xfrm>
            <a:custGeom>
              <a:avLst/>
              <a:gdLst/>
              <a:ahLst/>
              <a:cxnLst>
                <a:cxn ang="0">
                  <a:pos x="1" y="0"/>
                </a:cxn>
                <a:cxn ang="0">
                  <a:pos x="0" y="1"/>
                </a:cxn>
                <a:cxn ang="0">
                  <a:pos x="1" y="0"/>
                </a:cxn>
              </a:cxnLst>
              <a:rect l="0" t="0" r="r" b="b"/>
              <a:pathLst>
                <a:path w="1" h="1">
                  <a:moveTo>
                    <a:pt x="1" y="0"/>
                  </a:moveTo>
                  <a:cubicBezTo>
                    <a:pt x="0" y="1"/>
                    <a:pt x="0" y="1"/>
                    <a:pt x="0" y="1"/>
                  </a:cubicBezTo>
                  <a:cubicBezTo>
                    <a:pt x="0" y="0"/>
                    <a:pt x="0" y="0"/>
                    <a:pt x="1" y="0"/>
                  </a:cubicBezTo>
                </a:path>
              </a:pathLst>
            </a:custGeom>
            <a:grpFill/>
            <a:ln w="3175" cmpd="sng">
              <a:solidFill>
                <a:schemeClr val="bg2"/>
              </a:solidFill>
              <a:round/>
              <a:headEnd/>
              <a:tailEnd/>
            </a:ln>
          </p:spPr>
          <p:txBody>
            <a:bodyPr/>
            <a:lstStyle/>
            <a:p>
              <a:endParaRPr lang="en-GB"/>
            </a:p>
          </p:txBody>
        </p:sp>
        <p:sp>
          <p:nvSpPr>
            <p:cNvPr id="345" name="Freeform 246">
              <a:extLst>
                <a:ext uri="{FF2B5EF4-FFF2-40B4-BE49-F238E27FC236}">
                  <a16:creationId xmlns:a16="http://schemas.microsoft.com/office/drawing/2014/main" id="{71C8C156-7C50-F4AA-2629-473C060CF739}"/>
                </a:ext>
              </a:extLst>
            </p:cNvPr>
            <p:cNvSpPr>
              <a:spLocks/>
            </p:cNvSpPr>
            <p:nvPr/>
          </p:nvSpPr>
          <p:spPr bwMode="auto">
            <a:xfrm>
              <a:off x="3434943" y="4860526"/>
              <a:ext cx="9577" cy="4857"/>
            </a:xfrm>
            <a:custGeom>
              <a:avLst/>
              <a:gdLst/>
              <a:ahLst/>
              <a:cxnLst>
                <a:cxn ang="0">
                  <a:pos x="2" y="2"/>
                </a:cxn>
                <a:cxn ang="0">
                  <a:pos x="3" y="0"/>
                </a:cxn>
                <a:cxn ang="0">
                  <a:pos x="2" y="2"/>
                </a:cxn>
                <a:cxn ang="0">
                  <a:pos x="2" y="2"/>
                </a:cxn>
              </a:cxnLst>
              <a:rect l="0" t="0" r="r" b="b"/>
              <a:pathLst>
                <a:path w="3" h="2">
                  <a:moveTo>
                    <a:pt x="2" y="2"/>
                  </a:moveTo>
                  <a:cubicBezTo>
                    <a:pt x="2" y="0"/>
                    <a:pt x="2" y="0"/>
                    <a:pt x="3" y="0"/>
                  </a:cubicBezTo>
                  <a:cubicBezTo>
                    <a:pt x="3" y="0"/>
                    <a:pt x="3" y="2"/>
                    <a:pt x="2" y="2"/>
                  </a:cubicBezTo>
                  <a:cubicBezTo>
                    <a:pt x="2" y="2"/>
                    <a:pt x="0" y="2"/>
                    <a:pt x="2" y="2"/>
                  </a:cubicBezTo>
                </a:path>
              </a:pathLst>
            </a:custGeom>
            <a:grpFill/>
            <a:ln w="3175" cmpd="sng">
              <a:solidFill>
                <a:schemeClr val="bg2"/>
              </a:solidFill>
              <a:round/>
              <a:headEnd/>
              <a:tailEnd/>
            </a:ln>
          </p:spPr>
          <p:txBody>
            <a:bodyPr/>
            <a:lstStyle/>
            <a:p>
              <a:endParaRPr lang="en-GB"/>
            </a:p>
          </p:txBody>
        </p:sp>
        <p:sp>
          <p:nvSpPr>
            <p:cNvPr id="346" name="Freeform 247">
              <a:extLst>
                <a:ext uri="{FF2B5EF4-FFF2-40B4-BE49-F238E27FC236}">
                  <a16:creationId xmlns:a16="http://schemas.microsoft.com/office/drawing/2014/main" id="{A724A3B7-0618-7721-60AF-9EA5008425D4}"/>
                </a:ext>
              </a:extLst>
            </p:cNvPr>
            <p:cNvSpPr>
              <a:spLocks/>
            </p:cNvSpPr>
            <p:nvPr/>
          </p:nvSpPr>
          <p:spPr bwMode="auto">
            <a:xfrm>
              <a:off x="3444520" y="4865383"/>
              <a:ext cx="4788" cy="3238"/>
            </a:xfrm>
            <a:custGeom>
              <a:avLst/>
              <a:gdLst/>
              <a:ahLst/>
              <a:cxnLst>
                <a:cxn ang="0">
                  <a:pos x="0" y="1"/>
                </a:cxn>
                <a:cxn ang="0">
                  <a:pos x="0" y="0"/>
                </a:cxn>
                <a:cxn ang="0">
                  <a:pos x="0" y="1"/>
                </a:cxn>
              </a:cxnLst>
              <a:rect l="0" t="0" r="r" b="b"/>
              <a:pathLst>
                <a:path w="2" h="1">
                  <a:moveTo>
                    <a:pt x="0" y="1"/>
                  </a:moveTo>
                  <a:cubicBezTo>
                    <a:pt x="0" y="0"/>
                    <a:pt x="0" y="0"/>
                    <a:pt x="0" y="0"/>
                  </a:cubicBezTo>
                  <a:cubicBezTo>
                    <a:pt x="2" y="0"/>
                    <a:pt x="0" y="0"/>
                    <a:pt x="0" y="1"/>
                  </a:cubicBezTo>
                </a:path>
              </a:pathLst>
            </a:custGeom>
            <a:grpFill/>
            <a:ln w="3175" cmpd="sng">
              <a:solidFill>
                <a:schemeClr val="bg2"/>
              </a:solidFill>
              <a:round/>
              <a:headEnd/>
              <a:tailEnd/>
            </a:ln>
          </p:spPr>
          <p:txBody>
            <a:bodyPr/>
            <a:lstStyle/>
            <a:p>
              <a:endParaRPr lang="en-GB"/>
            </a:p>
          </p:txBody>
        </p:sp>
        <p:sp>
          <p:nvSpPr>
            <p:cNvPr id="347" name="Freeform 248">
              <a:extLst>
                <a:ext uri="{FF2B5EF4-FFF2-40B4-BE49-F238E27FC236}">
                  <a16:creationId xmlns:a16="http://schemas.microsoft.com/office/drawing/2014/main" id="{CDD09D9A-5EAC-A9EC-AABF-4848122FD7BD}"/>
                </a:ext>
              </a:extLst>
            </p:cNvPr>
            <p:cNvSpPr>
              <a:spLocks/>
            </p:cNvSpPr>
            <p:nvPr/>
          </p:nvSpPr>
          <p:spPr bwMode="auto">
            <a:xfrm>
              <a:off x="3441328" y="4857288"/>
              <a:ext cx="3192" cy="3238"/>
            </a:xfrm>
            <a:custGeom>
              <a:avLst/>
              <a:gdLst/>
              <a:ahLst/>
              <a:cxnLst>
                <a:cxn ang="0">
                  <a:pos x="1" y="1"/>
                </a:cxn>
                <a:cxn ang="0">
                  <a:pos x="1" y="0"/>
                </a:cxn>
                <a:cxn ang="0">
                  <a:pos x="1" y="1"/>
                </a:cxn>
              </a:cxnLst>
              <a:rect l="0" t="0" r="r" b="b"/>
              <a:pathLst>
                <a:path w="1" h="1">
                  <a:moveTo>
                    <a:pt x="1" y="1"/>
                  </a:moveTo>
                  <a:cubicBezTo>
                    <a:pt x="0" y="1"/>
                    <a:pt x="1" y="0"/>
                    <a:pt x="1" y="0"/>
                  </a:cubicBezTo>
                  <a:cubicBezTo>
                    <a:pt x="1" y="1"/>
                    <a:pt x="1" y="1"/>
                    <a:pt x="1" y="1"/>
                  </a:cubicBezTo>
                </a:path>
              </a:pathLst>
            </a:custGeom>
            <a:grpFill/>
            <a:ln w="3175" cmpd="sng">
              <a:solidFill>
                <a:schemeClr val="bg2"/>
              </a:solidFill>
              <a:round/>
              <a:headEnd/>
              <a:tailEnd/>
            </a:ln>
          </p:spPr>
          <p:txBody>
            <a:bodyPr/>
            <a:lstStyle/>
            <a:p>
              <a:endParaRPr lang="en-GB"/>
            </a:p>
          </p:txBody>
        </p:sp>
        <p:sp>
          <p:nvSpPr>
            <p:cNvPr id="348" name="Freeform 249">
              <a:extLst>
                <a:ext uri="{FF2B5EF4-FFF2-40B4-BE49-F238E27FC236}">
                  <a16:creationId xmlns:a16="http://schemas.microsoft.com/office/drawing/2014/main" id="{CDE23779-62F9-303C-2F54-122656255B5B}"/>
                </a:ext>
              </a:extLst>
            </p:cNvPr>
            <p:cNvSpPr>
              <a:spLocks/>
            </p:cNvSpPr>
            <p:nvPr/>
          </p:nvSpPr>
          <p:spPr bwMode="auto">
            <a:xfrm>
              <a:off x="3444520" y="4777960"/>
              <a:ext cx="7980" cy="16190"/>
            </a:xfrm>
            <a:custGeom>
              <a:avLst/>
              <a:gdLst/>
              <a:ahLst/>
              <a:cxnLst>
                <a:cxn ang="0">
                  <a:pos x="0" y="3"/>
                </a:cxn>
                <a:cxn ang="0">
                  <a:pos x="3" y="2"/>
                </a:cxn>
                <a:cxn ang="0">
                  <a:pos x="0" y="3"/>
                </a:cxn>
              </a:cxnLst>
              <a:rect l="0" t="0" r="r" b="b"/>
              <a:pathLst>
                <a:path w="3" h="5">
                  <a:moveTo>
                    <a:pt x="0" y="3"/>
                  </a:moveTo>
                  <a:cubicBezTo>
                    <a:pt x="0" y="2"/>
                    <a:pt x="3" y="0"/>
                    <a:pt x="3" y="2"/>
                  </a:cubicBezTo>
                  <a:cubicBezTo>
                    <a:pt x="3" y="3"/>
                    <a:pt x="0" y="5"/>
                    <a:pt x="0" y="3"/>
                  </a:cubicBezTo>
                </a:path>
              </a:pathLst>
            </a:custGeom>
            <a:grpFill/>
            <a:ln w="3175" cmpd="sng">
              <a:solidFill>
                <a:schemeClr val="bg2"/>
              </a:solidFill>
              <a:round/>
              <a:headEnd/>
              <a:tailEnd/>
            </a:ln>
          </p:spPr>
          <p:txBody>
            <a:bodyPr/>
            <a:lstStyle/>
            <a:p>
              <a:endParaRPr lang="en-GB"/>
            </a:p>
          </p:txBody>
        </p:sp>
        <p:sp>
          <p:nvSpPr>
            <p:cNvPr id="349" name="Freeform 250">
              <a:extLst>
                <a:ext uri="{FF2B5EF4-FFF2-40B4-BE49-F238E27FC236}">
                  <a16:creationId xmlns:a16="http://schemas.microsoft.com/office/drawing/2014/main" id="{2D484AE5-2D35-A162-D13A-46F008E00D5D}"/>
                </a:ext>
              </a:extLst>
            </p:cNvPr>
            <p:cNvSpPr>
              <a:spLocks/>
            </p:cNvSpPr>
            <p:nvPr/>
          </p:nvSpPr>
          <p:spPr bwMode="auto">
            <a:xfrm>
              <a:off x="3415791" y="4797388"/>
              <a:ext cx="33517" cy="24284"/>
            </a:xfrm>
            <a:custGeom>
              <a:avLst/>
              <a:gdLst/>
              <a:ahLst/>
              <a:cxnLst>
                <a:cxn ang="0">
                  <a:pos x="6" y="8"/>
                </a:cxn>
                <a:cxn ang="0">
                  <a:pos x="1" y="8"/>
                </a:cxn>
                <a:cxn ang="0">
                  <a:pos x="4" y="5"/>
                </a:cxn>
                <a:cxn ang="0">
                  <a:pos x="4" y="2"/>
                </a:cxn>
                <a:cxn ang="0">
                  <a:pos x="9" y="2"/>
                </a:cxn>
                <a:cxn ang="0">
                  <a:pos x="6" y="8"/>
                </a:cxn>
              </a:cxnLst>
              <a:rect l="0" t="0" r="r" b="b"/>
              <a:pathLst>
                <a:path w="11" h="8">
                  <a:moveTo>
                    <a:pt x="6" y="8"/>
                  </a:moveTo>
                  <a:cubicBezTo>
                    <a:pt x="1" y="8"/>
                    <a:pt x="0" y="8"/>
                    <a:pt x="1" y="8"/>
                  </a:cubicBezTo>
                  <a:cubicBezTo>
                    <a:pt x="4" y="6"/>
                    <a:pt x="4" y="6"/>
                    <a:pt x="4" y="5"/>
                  </a:cubicBezTo>
                  <a:cubicBezTo>
                    <a:pt x="4" y="2"/>
                    <a:pt x="1" y="2"/>
                    <a:pt x="4" y="2"/>
                  </a:cubicBezTo>
                  <a:cubicBezTo>
                    <a:pt x="9" y="0"/>
                    <a:pt x="11" y="0"/>
                    <a:pt x="9" y="2"/>
                  </a:cubicBezTo>
                  <a:cubicBezTo>
                    <a:pt x="8" y="3"/>
                    <a:pt x="11" y="8"/>
                    <a:pt x="6" y="8"/>
                  </a:cubicBezTo>
                </a:path>
              </a:pathLst>
            </a:custGeom>
            <a:grpFill/>
            <a:ln w="3175" cmpd="sng">
              <a:solidFill>
                <a:schemeClr val="bg2"/>
              </a:solidFill>
              <a:round/>
              <a:headEnd/>
              <a:tailEnd/>
            </a:ln>
          </p:spPr>
          <p:txBody>
            <a:bodyPr/>
            <a:lstStyle/>
            <a:p>
              <a:endParaRPr lang="en-GB"/>
            </a:p>
          </p:txBody>
        </p:sp>
        <p:sp>
          <p:nvSpPr>
            <p:cNvPr id="350" name="Freeform 251">
              <a:extLst>
                <a:ext uri="{FF2B5EF4-FFF2-40B4-BE49-F238E27FC236}">
                  <a16:creationId xmlns:a16="http://schemas.microsoft.com/office/drawing/2014/main" id="{1C472E7D-9F90-F311-881A-F5A74B98F512}"/>
                </a:ext>
              </a:extLst>
            </p:cNvPr>
            <p:cNvSpPr>
              <a:spLocks/>
            </p:cNvSpPr>
            <p:nvPr/>
          </p:nvSpPr>
          <p:spPr bwMode="auto">
            <a:xfrm>
              <a:off x="3418983" y="4753676"/>
              <a:ext cx="12769" cy="8095"/>
            </a:xfrm>
            <a:custGeom>
              <a:avLst/>
              <a:gdLst/>
              <a:ahLst/>
              <a:cxnLst>
                <a:cxn ang="0">
                  <a:pos x="2" y="3"/>
                </a:cxn>
                <a:cxn ang="0">
                  <a:pos x="2" y="0"/>
                </a:cxn>
                <a:cxn ang="0">
                  <a:pos x="2" y="3"/>
                </a:cxn>
              </a:cxnLst>
              <a:rect l="0" t="0" r="r" b="b"/>
              <a:pathLst>
                <a:path w="4" h="3">
                  <a:moveTo>
                    <a:pt x="2" y="3"/>
                  </a:moveTo>
                  <a:cubicBezTo>
                    <a:pt x="0" y="3"/>
                    <a:pt x="2" y="0"/>
                    <a:pt x="2" y="0"/>
                  </a:cubicBezTo>
                  <a:cubicBezTo>
                    <a:pt x="4" y="0"/>
                    <a:pt x="4" y="3"/>
                    <a:pt x="2" y="3"/>
                  </a:cubicBezTo>
                </a:path>
              </a:pathLst>
            </a:custGeom>
            <a:grpFill/>
            <a:ln w="3175" cmpd="sng">
              <a:solidFill>
                <a:schemeClr val="bg2"/>
              </a:solidFill>
              <a:round/>
              <a:headEnd/>
              <a:tailEnd/>
            </a:ln>
          </p:spPr>
          <p:txBody>
            <a:bodyPr/>
            <a:lstStyle/>
            <a:p>
              <a:endParaRPr lang="en-GB"/>
            </a:p>
          </p:txBody>
        </p:sp>
        <p:sp>
          <p:nvSpPr>
            <p:cNvPr id="351" name="Freeform 252">
              <a:extLst>
                <a:ext uri="{FF2B5EF4-FFF2-40B4-BE49-F238E27FC236}">
                  <a16:creationId xmlns:a16="http://schemas.microsoft.com/office/drawing/2014/main" id="{8F2AB673-6A61-AA0F-11BC-98476A80B13C}"/>
                </a:ext>
              </a:extLst>
            </p:cNvPr>
            <p:cNvSpPr>
              <a:spLocks/>
            </p:cNvSpPr>
            <p:nvPr/>
          </p:nvSpPr>
          <p:spPr bwMode="auto">
            <a:xfrm>
              <a:off x="3434943" y="4718059"/>
              <a:ext cx="6384" cy="9713"/>
            </a:xfrm>
            <a:custGeom>
              <a:avLst/>
              <a:gdLst/>
              <a:ahLst/>
              <a:cxnLst>
                <a:cxn ang="0">
                  <a:pos x="0" y="3"/>
                </a:cxn>
                <a:cxn ang="0">
                  <a:pos x="2" y="0"/>
                </a:cxn>
                <a:cxn ang="0">
                  <a:pos x="0" y="3"/>
                </a:cxn>
              </a:cxnLst>
              <a:rect l="0" t="0" r="r" b="b"/>
              <a:pathLst>
                <a:path w="2" h="3">
                  <a:moveTo>
                    <a:pt x="0" y="3"/>
                  </a:moveTo>
                  <a:cubicBezTo>
                    <a:pt x="0" y="2"/>
                    <a:pt x="0" y="0"/>
                    <a:pt x="2" y="0"/>
                  </a:cubicBezTo>
                  <a:cubicBezTo>
                    <a:pt x="2" y="0"/>
                    <a:pt x="2" y="3"/>
                    <a:pt x="0" y="3"/>
                  </a:cubicBezTo>
                </a:path>
              </a:pathLst>
            </a:custGeom>
            <a:grpFill/>
            <a:ln w="3175" cmpd="sng">
              <a:solidFill>
                <a:schemeClr val="bg2"/>
              </a:solidFill>
              <a:round/>
              <a:headEnd/>
              <a:tailEnd/>
            </a:ln>
          </p:spPr>
          <p:txBody>
            <a:bodyPr/>
            <a:lstStyle/>
            <a:p>
              <a:endParaRPr lang="en-GB"/>
            </a:p>
          </p:txBody>
        </p:sp>
        <p:sp>
          <p:nvSpPr>
            <p:cNvPr id="352" name="Freeform 253">
              <a:extLst>
                <a:ext uri="{FF2B5EF4-FFF2-40B4-BE49-F238E27FC236}">
                  <a16:creationId xmlns:a16="http://schemas.microsoft.com/office/drawing/2014/main" id="{BC3413AF-EDCA-1720-BFC2-87B515D50F21}"/>
                </a:ext>
              </a:extLst>
            </p:cNvPr>
            <p:cNvSpPr>
              <a:spLocks/>
            </p:cNvSpPr>
            <p:nvPr/>
          </p:nvSpPr>
          <p:spPr bwMode="auto">
            <a:xfrm>
              <a:off x="3441328" y="4697013"/>
              <a:ext cx="7980" cy="12952"/>
            </a:xfrm>
            <a:custGeom>
              <a:avLst/>
              <a:gdLst/>
              <a:ahLst/>
              <a:cxnLst>
                <a:cxn ang="0">
                  <a:pos x="0" y="4"/>
                </a:cxn>
                <a:cxn ang="0">
                  <a:pos x="1" y="1"/>
                </a:cxn>
                <a:cxn ang="0">
                  <a:pos x="1" y="3"/>
                </a:cxn>
                <a:cxn ang="0">
                  <a:pos x="0" y="4"/>
                </a:cxn>
              </a:cxnLst>
              <a:rect l="0" t="0" r="r" b="b"/>
              <a:pathLst>
                <a:path w="3" h="4">
                  <a:moveTo>
                    <a:pt x="0" y="4"/>
                  </a:moveTo>
                  <a:cubicBezTo>
                    <a:pt x="0" y="3"/>
                    <a:pt x="0" y="1"/>
                    <a:pt x="1" y="1"/>
                  </a:cubicBezTo>
                  <a:cubicBezTo>
                    <a:pt x="1" y="0"/>
                    <a:pt x="3" y="1"/>
                    <a:pt x="1" y="3"/>
                  </a:cubicBezTo>
                  <a:cubicBezTo>
                    <a:pt x="1" y="4"/>
                    <a:pt x="1" y="4"/>
                    <a:pt x="0" y="4"/>
                  </a:cubicBezTo>
                </a:path>
              </a:pathLst>
            </a:custGeom>
            <a:grpFill/>
            <a:ln w="3175" cmpd="sng">
              <a:solidFill>
                <a:schemeClr val="bg2"/>
              </a:solidFill>
              <a:round/>
              <a:headEnd/>
              <a:tailEnd/>
            </a:ln>
          </p:spPr>
          <p:txBody>
            <a:bodyPr/>
            <a:lstStyle/>
            <a:p>
              <a:endParaRPr lang="en-GB"/>
            </a:p>
          </p:txBody>
        </p:sp>
        <p:sp>
          <p:nvSpPr>
            <p:cNvPr id="353" name="Freeform 254">
              <a:extLst>
                <a:ext uri="{FF2B5EF4-FFF2-40B4-BE49-F238E27FC236}">
                  <a16:creationId xmlns:a16="http://schemas.microsoft.com/office/drawing/2014/main" id="{C14DE2BF-72FD-7E79-03B2-37A11586618A}"/>
                </a:ext>
              </a:extLst>
            </p:cNvPr>
            <p:cNvSpPr>
              <a:spLocks/>
            </p:cNvSpPr>
            <p:nvPr/>
          </p:nvSpPr>
          <p:spPr bwMode="auto">
            <a:xfrm>
              <a:off x="3431751" y="4650064"/>
              <a:ext cx="3192" cy="14570"/>
            </a:xfrm>
            <a:custGeom>
              <a:avLst/>
              <a:gdLst/>
              <a:ahLst/>
              <a:cxnLst>
                <a:cxn ang="0">
                  <a:pos x="1" y="3"/>
                </a:cxn>
                <a:cxn ang="0">
                  <a:pos x="0" y="2"/>
                </a:cxn>
                <a:cxn ang="0">
                  <a:pos x="1" y="0"/>
                </a:cxn>
                <a:cxn ang="0">
                  <a:pos x="1" y="3"/>
                </a:cxn>
              </a:cxnLst>
              <a:rect l="0" t="0" r="r" b="b"/>
              <a:pathLst>
                <a:path w="1" h="5">
                  <a:moveTo>
                    <a:pt x="1" y="3"/>
                  </a:moveTo>
                  <a:cubicBezTo>
                    <a:pt x="0" y="5"/>
                    <a:pt x="1" y="3"/>
                    <a:pt x="0" y="2"/>
                  </a:cubicBezTo>
                  <a:cubicBezTo>
                    <a:pt x="0" y="0"/>
                    <a:pt x="0" y="0"/>
                    <a:pt x="1" y="0"/>
                  </a:cubicBezTo>
                  <a:cubicBezTo>
                    <a:pt x="1" y="3"/>
                    <a:pt x="1" y="3"/>
                    <a:pt x="1" y="3"/>
                  </a:cubicBezTo>
                </a:path>
              </a:pathLst>
            </a:custGeom>
            <a:grpFill/>
            <a:ln w="3175" cmpd="sng">
              <a:solidFill>
                <a:schemeClr val="bg2"/>
              </a:solidFill>
              <a:round/>
              <a:headEnd/>
              <a:tailEnd/>
            </a:ln>
          </p:spPr>
          <p:txBody>
            <a:bodyPr/>
            <a:lstStyle/>
            <a:p>
              <a:endParaRPr lang="en-GB"/>
            </a:p>
          </p:txBody>
        </p:sp>
        <p:sp>
          <p:nvSpPr>
            <p:cNvPr id="354" name="Freeform 255">
              <a:extLst>
                <a:ext uri="{FF2B5EF4-FFF2-40B4-BE49-F238E27FC236}">
                  <a16:creationId xmlns:a16="http://schemas.microsoft.com/office/drawing/2014/main" id="{D064047A-949D-A41F-2F72-C1C1D7AA42EA}"/>
                </a:ext>
              </a:extLst>
            </p:cNvPr>
            <p:cNvSpPr>
              <a:spLocks/>
            </p:cNvSpPr>
            <p:nvPr/>
          </p:nvSpPr>
          <p:spPr bwMode="auto">
            <a:xfrm>
              <a:off x="3471652" y="4718059"/>
              <a:ext cx="9577" cy="16190"/>
            </a:xfrm>
            <a:custGeom>
              <a:avLst/>
              <a:gdLst/>
              <a:ahLst/>
              <a:cxnLst>
                <a:cxn ang="0">
                  <a:pos x="3" y="3"/>
                </a:cxn>
                <a:cxn ang="0">
                  <a:pos x="2" y="2"/>
                </a:cxn>
                <a:cxn ang="0">
                  <a:pos x="2" y="2"/>
                </a:cxn>
                <a:cxn ang="0">
                  <a:pos x="3" y="3"/>
                </a:cxn>
              </a:cxnLst>
              <a:rect l="0" t="0" r="r" b="b"/>
              <a:pathLst>
                <a:path w="3" h="5">
                  <a:moveTo>
                    <a:pt x="3" y="3"/>
                  </a:moveTo>
                  <a:cubicBezTo>
                    <a:pt x="2" y="5"/>
                    <a:pt x="0" y="3"/>
                    <a:pt x="2" y="2"/>
                  </a:cubicBezTo>
                  <a:cubicBezTo>
                    <a:pt x="2" y="0"/>
                    <a:pt x="2" y="0"/>
                    <a:pt x="2" y="2"/>
                  </a:cubicBezTo>
                  <a:cubicBezTo>
                    <a:pt x="3" y="2"/>
                    <a:pt x="3" y="2"/>
                    <a:pt x="3" y="3"/>
                  </a:cubicBezTo>
                </a:path>
              </a:pathLst>
            </a:custGeom>
            <a:grpFill/>
            <a:ln w="3175" cmpd="sng">
              <a:solidFill>
                <a:schemeClr val="bg2"/>
              </a:solidFill>
              <a:round/>
              <a:headEnd/>
              <a:tailEnd/>
            </a:ln>
          </p:spPr>
          <p:txBody>
            <a:bodyPr/>
            <a:lstStyle/>
            <a:p>
              <a:endParaRPr lang="en-GB"/>
            </a:p>
          </p:txBody>
        </p:sp>
        <p:sp>
          <p:nvSpPr>
            <p:cNvPr id="355" name="Freeform 256">
              <a:extLst>
                <a:ext uri="{FF2B5EF4-FFF2-40B4-BE49-F238E27FC236}">
                  <a16:creationId xmlns:a16="http://schemas.microsoft.com/office/drawing/2014/main" id="{165EC614-8A92-C586-7092-F6BA7FF4119E}"/>
                </a:ext>
              </a:extLst>
            </p:cNvPr>
            <p:cNvSpPr>
              <a:spLocks/>
            </p:cNvSpPr>
            <p:nvPr/>
          </p:nvSpPr>
          <p:spPr bwMode="auto">
            <a:xfrm>
              <a:off x="3332796" y="4567498"/>
              <a:ext cx="3192" cy="6475"/>
            </a:xfrm>
            <a:custGeom>
              <a:avLst/>
              <a:gdLst/>
              <a:ahLst/>
              <a:cxnLst>
                <a:cxn ang="0">
                  <a:pos x="0" y="2"/>
                </a:cxn>
                <a:cxn ang="0">
                  <a:pos x="1" y="2"/>
                </a:cxn>
                <a:cxn ang="0">
                  <a:pos x="0" y="2"/>
                </a:cxn>
              </a:cxnLst>
              <a:rect l="0" t="0" r="r" b="b"/>
              <a:pathLst>
                <a:path w="1" h="2">
                  <a:moveTo>
                    <a:pt x="0" y="2"/>
                  </a:moveTo>
                  <a:cubicBezTo>
                    <a:pt x="0" y="2"/>
                    <a:pt x="1" y="0"/>
                    <a:pt x="1" y="2"/>
                  </a:cubicBezTo>
                  <a:cubicBezTo>
                    <a:pt x="0" y="2"/>
                    <a:pt x="0" y="2"/>
                    <a:pt x="0" y="2"/>
                  </a:cubicBezTo>
                </a:path>
              </a:pathLst>
            </a:custGeom>
            <a:grpFill/>
            <a:ln w="3175" cmpd="sng">
              <a:solidFill>
                <a:schemeClr val="bg2"/>
              </a:solidFill>
              <a:round/>
              <a:headEnd/>
              <a:tailEnd/>
            </a:ln>
          </p:spPr>
          <p:txBody>
            <a:bodyPr/>
            <a:lstStyle/>
            <a:p>
              <a:endParaRPr lang="en-GB"/>
            </a:p>
          </p:txBody>
        </p:sp>
        <p:sp>
          <p:nvSpPr>
            <p:cNvPr id="356" name="Freeform 257">
              <a:extLst>
                <a:ext uri="{FF2B5EF4-FFF2-40B4-BE49-F238E27FC236}">
                  <a16:creationId xmlns:a16="http://schemas.microsoft.com/office/drawing/2014/main" id="{3B81C9FB-8AC5-30CB-543C-E989FB71E621}"/>
                </a:ext>
              </a:extLst>
            </p:cNvPr>
            <p:cNvSpPr>
              <a:spLocks/>
            </p:cNvSpPr>
            <p:nvPr/>
          </p:nvSpPr>
          <p:spPr bwMode="auto">
            <a:xfrm>
              <a:off x="3343969" y="4583687"/>
              <a:ext cx="12769" cy="3238"/>
            </a:xfrm>
            <a:custGeom>
              <a:avLst/>
              <a:gdLst/>
              <a:ahLst/>
              <a:cxnLst>
                <a:cxn ang="0">
                  <a:pos x="0" y="0"/>
                </a:cxn>
                <a:cxn ang="0">
                  <a:pos x="4" y="0"/>
                </a:cxn>
                <a:cxn ang="0">
                  <a:pos x="0" y="0"/>
                </a:cxn>
              </a:cxnLst>
              <a:rect l="0" t="0" r="r" b="b"/>
              <a:pathLst>
                <a:path w="4" h="1">
                  <a:moveTo>
                    <a:pt x="0" y="0"/>
                  </a:moveTo>
                  <a:cubicBezTo>
                    <a:pt x="0" y="0"/>
                    <a:pt x="2" y="0"/>
                    <a:pt x="4" y="0"/>
                  </a:cubicBezTo>
                  <a:cubicBezTo>
                    <a:pt x="4" y="0"/>
                    <a:pt x="0" y="1"/>
                    <a:pt x="0" y="0"/>
                  </a:cubicBezTo>
                </a:path>
              </a:pathLst>
            </a:custGeom>
            <a:grpFill/>
            <a:ln w="3175" cmpd="sng">
              <a:solidFill>
                <a:schemeClr val="bg2"/>
              </a:solidFill>
              <a:round/>
              <a:headEnd/>
              <a:tailEnd/>
            </a:ln>
          </p:spPr>
          <p:txBody>
            <a:bodyPr/>
            <a:lstStyle/>
            <a:p>
              <a:endParaRPr lang="en-GB"/>
            </a:p>
          </p:txBody>
        </p:sp>
        <p:sp>
          <p:nvSpPr>
            <p:cNvPr id="357" name="Freeform 258">
              <a:extLst>
                <a:ext uri="{FF2B5EF4-FFF2-40B4-BE49-F238E27FC236}">
                  <a16:creationId xmlns:a16="http://schemas.microsoft.com/office/drawing/2014/main" id="{ED61ADC9-012B-C875-C23C-AABE3364ECEF}"/>
                </a:ext>
              </a:extLst>
            </p:cNvPr>
            <p:cNvSpPr>
              <a:spLocks/>
            </p:cNvSpPr>
            <p:nvPr/>
          </p:nvSpPr>
          <p:spPr bwMode="auto">
            <a:xfrm>
              <a:off x="3434943" y="4667872"/>
              <a:ext cx="14364" cy="22665"/>
            </a:xfrm>
            <a:custGeom>
              <a:avLst/>
              <a:gdLst/>
              <a:ahLst/>
              <a:cxnLst>
                <a:cxn ang="0">
                  <a:pos x="3" y="5"/>
                </a:cxn>
                <a:cxn ang="0">
                  <a:pos x="2" y="2"/>
                </a:cxn>
                <a:cxn ang="0">
                  <a:pos x="3" y="2"/>
                </a:cxn>
                <a:cxn ang="0">
                  <a:pos x="5" y="7"/>
                </a:cxn>
                <a:cxn ang="0">
                  <a:pos x="3" y="5"/>
                </a:cxn>
              </a:cxnLst>
              <a:rect l="0" t="0" r="r" b="b"/>
              <a:pathLst>
                <a:path w="5" h="7">
                  <a:moveTo>
                    <a:pt x="3" y="5"/>
                  </a:moveTo>
                  <a:cubicBezTo>
                    <a:pt x="0" y="5"/>
                    <a:pt x="2" y="3"/>
                    <a:pt x="2" y="2"/>
                  </a:cubicBezTo>
                  <a:cubicBezTo>
                    <a:pt x="0" y="2"/>
                    <a:pt x="2" y="0"/>
                    <a:pt x="3" y="2"/>
                  </a:cubicBezTo>
                  <a:cubicBezTo>
                    <a:pt x="5" y="3"/>
                    <a:pt x="5" y="7"/>
                    <a:pt x="5" y="7"/>
                  </a:cubicBezTo>
                  <a:cubicBezTo>
                    <a:pt x="3" y="7"/>
                    <a:pt x="5" y="5"/>
                    <a:pt x="3" y="5"/>
                  </a:cubicBezTo>
                </a:path>
              </a:pathLst>
            </a:custGeom>
            <a:grpFill/>
            <a:ln w="3175" cmpd="sng">
              <a:solidFill>
                <a:schemeClr val="bg2"/>
              </a:solidFill>
              <a:round/>
              <a:headEnd/>
              <a:tailEnd/>
            </a:ln>
          </p:spPr>
          <p:txBody>
            <a:bodyPr/>
            <a:lstStyle/>
            <a:p>
              <a:endParaRPr lang="en-GB"/>
            </a:p>
          </p:txBody>
        </p:sp>
        <p:sp>
          <p:nvSpPr>
            <p:cNvPr id="358" name="Freeform 259">
              <a:extLst>
                <a:ext uri="{FF2B5EF4-FFF2-40B4-BE49-F238E27FC236}">
                  <a16:creationId xmlns:a16="http://schemas.microsoft.com/office/drawing/2014/main" id="{648389A7-5831-7DFD-9EBF-6843DE2A87A4}"/>
                </a:ext>
              </a:extLst>
            </p:cNvPr>
            <p:cNvSpPr>
              <a:spLocks/>
            </p:cNvSpPr>
            <p:nvPr/>
          </p:nvSpPr>
          <p:spPr bwMode="auto">
            <a:xfrm>
              <a:off x="3418983" y="4620923"/>
              <a:ext cx="12769" cy="19427"/>
            </a:xfrm>
            <a:custGeom>
              <a:avLst/>
              <a:gdLst/>
              <a:ahLst/>
              <a:cxnLst>
                <a:cxn ang="0">
                  <a:pos x="2" y="5"/>
                </a:cxn>
                <a:cxn ang="0">
                  <a:pos x="0" y="2"/>
                </a:cxn>
                <a:cxn ang="0">
                  <a:pos x="2" y="3"/>
                </a:cxn>
                <a:cxn ang="0">
                  <a:pos x="2" y="5"/>
                </a:cxn>
              </a:cxnLst>
              <a:rect l="0" t="0" r="r" b="b"/>
              <a:pathLst>
                <a:path w="4" h="6">
                  <a:moveTo>
                    <a:pt x="2" y="5"/>
                  </a:moveTo>
                  <a:cubicBezTo>
                    <a:pt x="2" y="6"/>
                    <a:pt x="0" y="5"/>
                    <a:pt x="0" y="2"/>
                  </a:cubicBezTo>
                  <a:cubicBezTo>
                    <a:pt x="2" y="0"/>
                    <a:pt x="4" y="3"/>
                    <a:pt x="2" y="3"/>
                  </a:cubicBezTo>
                  <a:cubicBezTo>
                    <a:pt x="2" y="5"/>
                    <a:pt x="4" y="5"/>
                    <a:pt x="2" y="5"/>
                  </a:cubicBezTo>
                </a:path>
              </a:pathLst>
            </a:custGeom>
            <a:grpFill/>
            <a:ln w="3175" cmpd="sng">
              <a:solidFill>
                <a:schemeClr val="bg2"/>
              </a:solidFill>
              <a:round/>
              <a:headEnd/>
              <a:tailEnd/>
            </a:ln>
          </p:spPr>
          <p:txBody>
            <a:bodyPr/>
            <a:lstStyle/>
            <a:p>
              <a:endParaRPr lang="en-GB"/>
            </a:p>
          </p:txBody>
        </p:sp>
        <p:sp>
          <p:nvSpPr>
            <p:cNvPr id="359" name="Freeform 260">
              <a:extLst>
                <a:ext uri="{FF2B5EF4-FFF2-40B4-BE49-F238E27FC236}">
                  <a16:creationId xmlns:a16="http://schemas.microsoft.com/office/drawing/2014/main" id="{9AA6BE72-6F7C-0A1B-2762-8E41839B480E}"/>
                </a:ext>
              </a:extLst>
            </p:cNvPr>
            <p:cNvSpPr>
              <a:spLocks/>
            </p:cNvSpPr>
            <p:nvPr/>
          </p:nvSpPr>
          <p:spPr bwMode="auto">
            <a:xfrm>
              <a:off x="3425367" y="4620923"/>
              <a:ext cx="15960" cy="9713"/>
            </a:xfrm>
            <a:custGeom>
              <a:avLst/>
              <a:gdLst/>
              <a:ahLst/>
              <a:cxnLst>
                <a:cxn ang="0">
                  <a:pos x="1" y="3"/>
                </a:cxn>
                <a:cxn ang="0">
                  <a:pos x="1" y="2"/>
                </a:cxn>
                <a:cxn ang="0">
                  <a:pos x="3" y="2"/>
                </a:cxn>
                <a:cxn ang="0">
                  <a:pos x="5" y="3"/>
                </a:cxn>
                <a:cxn ang="0">
                  <a:pos x="3" y="3"/>
                </a:cxn>
                <a:cxn ang="0">
                  <a:pos x="1" y="3"/>
                </a:cxn>
              </a:cxnLst>
              <a:rect l="0" t="0" r="r" b="b"/>
              <a:pathLst>
                <a:path w="5" h="3">
                  <a:moveTo>
                    <a:pt x="1" y="3"/>
                  </a:moveTo>
                  <a:cubicBezTo>
                    <a:pt x="0" y="2"/>
                    <a:pt x="1" y="2"/>
                    <a:pt x="1" y="2"/>
                  </a:cubicBezTo>
                  <a:cubicBezTo>
                    <a:pt x="1" y="0"/>
                    <a:pt x="1" y="0"/>
                    <a:pt x="3" y="2"/>
                  </a:cubicBezTo>
                  <a:cubicBezTo>
                    <a:pt x="3" y="2"/>
                    <a:pt x="3" y="2"/>
                    <a:pt x="5" y="3"/>
                  </a:cubicBezTo>
                  <a:cubicBezTo>
                    <a:pt x="3" y="3"/>
                    <a:pt x="3" y="3"/>
                    <a:pt x="3" y="3"/>
                  </a:cubicBezTo>
                  <a:cubicBezTo>
                    <a:pt x="1" y="3"/>
                    <a:pt x="1" y="3"/>
                    <a:pt x="1" y="3"/>
                  </a:cubicBezTo>
                </a:path>
              </a:pathLst>
            </a:custGeom>
            <a:grpFill/>
            <a:ln w="3175" cmpd="sng">
              <a:solidFill>
                <a:schemeClr val="bg2"/>
              </a:solidFill>
              <a:round/>
              <a:headEnd/>
              <a:tailEnd/>
            </a:ln>
          </p:spPr>
          <p:txBody>
            <a:bodyPr/>
            <a:lstStyle/>
            <a:p>
              <a:endParaRPr lang="en-GB"/>
            </a:p>
          </p:txBody>
        </p:sp>
        <p:sp>
          <p:nvSpPr>
            <p:cNvPr id="360" name="Freeform 261">
              <a:extLst>
                <a:ext uri="{FF2B5EF4-FFF2-40B4-BE49-F238E27FC236}">
                  <a16:creationId xmlns:a16="http://schemas.microsoft.com/office/drawing/2014/main" id="{6E1DE18B-A020-6B58-46BF-177D9DB5D220}"/>
                </a:ext>
              </a:extLst>
            </p:cNvPr>
            <p:cNvSpPr>
              <a:spLocks/>
            </p:cNvSpPr>
            <p:nvPr/>
          </p:nvSpPr>
          <p:spPr bwMode="auto">
            <a:xfrm>
              <a:off x="3434943" y="4637112"/>
              <a:ext cx="6384" cy="3238"/>
            </a:xfrm>
            <a:custGeom>
              <a:avLst/>
              <a:gdLst/>
              <a:ahLst/>
              <a:cxnLst>
                <a:cxn ang="0">
                  <a:pos x="0" y="1"/>
                </a:cxn>
                <a:cxn ang="0">
                  <a:pos x="0" y="0"/>
                </a:cxn>
                <a:cxn ang="0">
                  <a:pos x="0" y="1"/>
                </a:cxn>
              </a:cxnLst>
              <a:rect l="0" t="0" r="r" b="b"/>
              <a:pathLst>
                <a:path w="2" h="1">
                  <a:moveTo>
                    <a:pt x="0" y="1"/>
                  </a:moveTo>
                  <a:cubicBezTo>
                    <a:pt x="0" y="1"/>
                    <a:pt x="0" y="1"/>
                    <a:pt x="0" y="0"/>
                  </a:cubicBezTo>
                  <a:cubicBezTo>
                    <a:pt x="0" y="0"/>
                    <a:pt x="2" y="1"/>
                    <a:pt x="0" y="1"/>
                  </a:cubicBezTo>
                </a:path>
              </a:pathLst>
            </a:custGeom>
            <a:grpFill/>
            <a:ln w="3175" cmpd="sng">
              <a:solidFill>
                <a:schemeClr val="bg2"/>
              </a:solidFill>
              <a:round/>
              <a:headEnd/>
              <a:tailEnd/>
            </a:ln>
          </p:spPr>
          <p:txBody>
            <a:bodyPr/>
            <a:lstStyle/>
            <a:p>
              <a:endParaRPr lang="en-GB"/>
            </a:p>
          </p:txBody>
        </p:sp>
        <p:sp>
          <p:nvSpPr>
            <p:cNvPr id="361" name="Freeform 262">
              <a:extLst>
                <a:ext uri="{FF2B5EF4-FFF2-40B4-BE49-F238E27FC236}">
                  <a16:creationId xmlns:a16="http://schemas.microsoft.com/office/drawing/2014/main" id="{5046070C-05D1-D7C5-987A-F8CCE47E3E99}"/>
                </a:ext>
              </a:extLst>
            </p:cNvPr>
            <p:cNvSpPr>
              <a:spLocks/>
            </p:cNvSpPr>
            <p:nvPr/>
          </p:nvSpPr>
          <p:spPr bwMode="auto">
            <a:xfrm>
              <a:off x="3388658" y="4573973"/>
              <a:ext cx="6384" cy="3238"/>
            </a:xfrm>
            <a:custGeom>
              <a:avLst/>
              <a:gdLst/>
              <a:ahLst/>
              <a:cxnLst>
                <a:cxn ang="0">
                  <a:pos x="2" y="1"/>
                </a:cxn>
                <a:cxn ang="0">
                  <a:pos x="2" y="0"/>
                </a:cxn>
                <a:cxn ang="0">
                  <a:pos x="2" y="1"/>
                </a:cxn>
              </a:cxnLst>
              <a:rect l="0" t="0" r="r" b="b"/>
              <a:pathLst>
                <a:path w="2" h="1">
                  <a:moveTo>
                    <a:pt x="2" y="1"/>
                  </a:moveTo>
                  <a:cubicBezTo>
                    <a:pt x="0" y="0"/>
                    <a:pt x="2" y="0"/>
                    <a:pt x="2" y="0"/>
                  </a:cubicBezTo>
                  <a:cubicBezTo>
                    <a:pt x="2" y="1"/>
                    <a:pt x="2" y="1"/>
                    <a:pt x="2" y="1"/>
                  </a:cubicBezTo>
                </a:path>
              </a:pathLst>
            </a:custGeom>
            <a:grpFill/>
            <a:ln w="3175" cmpd="sng">
              <a:solidFill>
                <a:schemeClr val="bg2"/>
              </a:solidFill>
              <a:round/>
              <a:headEnd/>
              <a:tailEnd/>
            </a:ln>
          </p:spPr>
          <p:txBody>
            <a:bodyPr/>
            <a:lstStyle/>
            <a:p>
              <a:endParaRPr lang="en-GB"/>
            </a:p>
          </p:txBody>
        </p:sp>
        <p:sp>
          <p:nvSpPr>
            <p:cNvPr id="362" name="Freeform 263">
              <a:extLst>
                <a:ext uri="{FF2B5EF4-FFF2-40B4-BE49-F238E27FC236}">
                  <a16:creationId xmlns:a16="http://schemas.microsoft.com/office/drawing/2014/main" id="{7657BB58-C077-2503-2888-3CD656FA613F}"/>
                </a:ext>
              </a:extLst>
            </p:cNvPr>
            <p:cNvSpPr>
              <a:spLocks/>
            </p:cNvSpPr>
            <p:nvPr/>
          </p:nvSpPr>
          <p:spPr bwMode="auto">
            <a:xfrm>
              <a:off x="3388658" y="4561022"/>
              <a:ext cx="6384" cy="12952"/>
            </a:xfrm>
            <a:custGeom>
              <a:avLst/>
              <a:gdLst/>
              <a:ahLst/>
              <a:cxnLst>
                <a:cxn ang="0">
                  <a:pos x="0" y="2"/>
                </a:cxn>
                <a:cxn ang="0">
                  <a:pos x="2" y="2"/>
                </a:cxn>
                <a:cxn ang="0">
                  <a:pos x="0" y="2"/>
                </a:cxn>
              </a:cxnLst>
              <a:rect l="0" t="0" r="r" b="b"/>
              <a:pathLst>
                <a:path w="2" h="4">
                  <a:moveTo>
                    <a:pt x="0" y="2"/>
                  </a:moveTo>
                  <a:cubicBezTo>
                    <a:pt x="0" y="2"/>
                    <a:pt x="2" y="0"/>
                    <a:pt x="2" y="2"/>
                  </a:cubicBezTo>
                  <a:cubicBezTo>
                    <a:pt x="2" y="2"/>
                    <a:pt x="0" y="4"/>
                    <a:pt x="0" y="2"/>
                  </a:cubicBezTo>
                </a:path>
              </a:pathLst>
            </a:custGeom>
            <a:grpFill/>
            <a:ln w="3175" cmpd="sng">
              <a:solidFill>
                <a:schemeClr val="bg2"/>
              </a:solidFill>
              <a:round/>
              <a:headEnd/>
              <a:tailEnd/>
            </a:ln>
          </p:spPr>
          <p:txBody>
            <a:bodyPr/>
            <a:lstStyle/>
            <a:p>
              <a:endParaRPr lang="en-GB"/>
            </a:p>
          </p:txBody>
        </p:sp>
        <p:sp>
          <p:nvSpPr>
            <p:cNvPr id="363" name="Freeform 264">
              <a:extLst>
                <a:ext uri="{FF2B5EF4-FFF2-40B4-BE49-F238E27FC236}">
                  <a16:creationId xmlns:a16="http://schemas.microsoft.com/office/drawing/2014/main" id="{AB85D1E3-89E2-1802-C7DB-A5C86D80ECA6}"/>
                </a:ext>
              </a:extLst>
            </p:cNvPr>
            <p:cNvSpPr>
              <a:spLocks/>
            </p:cNvSpPr>
            <p:nvPr/>
          </p:nvSpPr>
          <p:spPr bwMode="auto">
            <a:xfrm>
              <a:off x="3409406" y="4611210"/>
              <a:ext cx="6384" cy="6475"/>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3175" cmpd="sng">
              <a:solidFill>
                <a:schemeClr val="bg2"/>
              </a:solidFill>
              <a:round/>
              <a:headEnd/>
              <a:tailEnd/>
            </a:ln>
          </p:spPr>
          <p:txBody>
            <a:bodyPr/>
            <a:lstStyle/>
            <a:p>
              <a:endParaRPr lang="en-GB"/>
            </a:p>
          </p:txBody>
        </p:sp>
        <p:sp>
          <p:nvSpPr>
            <p:cNvPr id="364" name="Freeform 265">
              <a:extLst>
                <a:ext uri="{FF2B5EF4-FFF2-40B4-BE49-F238E27FC236}">
                  <a16:creationId xmlns:a16="http://schemas.microsoft.com/office/drawing/2014/main" id="{55AC05C5-D646-BFA6-0D4B-D28F63834F83}"/>
                </a:ext>
              </a:extLst>
            </p:cNvPr>
            <p:cNvSpPr>
              <a:spLocks/>
            </p:cNvSpPr>
            <p:nvPr/>
          </p:nvSpPr>
          <p:spPr bwMode="auto">
            <a:xfrm>
              <a:off x="3403022" y="4596638"/>
              <a:ext cx="3192" cy="6475"/>
            </a:xfrm>
            <a:custGeom>
              <a:avLst/>
              <a:gdLst/>
              <a:ahLst/>
              <a:cxnLst>
                <a:cxn ang="0">
                  <a:pos x="1" y="2"/>
                </a:cxn>
                <a:cxn ang="0">
                  <a:pos x="0" y="2"/>
                </a:cxn>
                <a:cxn ang="0">
                  <a:pos x="1" y="2"/>
                </a:cxn>
              </a:cxnLst>
              <a:rect l="0" t="0" r="r" b="b"/>
              <a:pathLst>
                <a:path w="1" h="2">
                  <a:moveTo>
                    <a:pt x="1" y="2"/>
                  </a:moveTo>
                  <a:cubicBezTo>
                    <a:pt x="0" y="2"/>
                    <a:pt x="0" y="2"/>
                    <a:pt x="0" y="2"/>
                  </a:cubicBezTo>
                  <a:cubicBezTo>
                    <a:pt x="0" y="0"/>
                    <a:pt x="1" y="2"/>
                    <a:pt x="1" y="2"/>
                  </a:cubicBezTo>
                </a:path>
              </a:pathLst>
            </a:custGeom>
            <a:grpFill/>
            <a:ln w="3175" cmpd="sng">
              <a:solidFill>
                <a:schemeClr val="bg2"/>
              </a:solidFill>
              <a:round/>
              <a:headEnd/>
              <a:tailEnd/>
            </a:ln>
          </p:spPr>
          <p:txBody>
            <a:bodyPr/>
            <a:lstStyle/>
            <a:p>
              <a:endParaRPr lang="en-GB"/>
            </a:p>
          </p:txBody>
        </p:sp>
        <p:sp>
          <p:nvSpPr>
            <p:cNvPr id="365" name="Freeform 266">
              <a:extLst>
                <a:ext uri="{FF2B5EF4-FFF2-40B4-BE49-F238E27FC236}">
                  <a16:creationId xmlns:a16="http://schemas.microsoft.com/office/drawing/2014/main" id="{B45170BA-21B6-A368-F38A-1D4235C473EE}"/>
                </a:ext>
              </a:extLst>
            </p:cNvPr>
            <p:cNvSpPr>
              <a:spLocks/>
            </p:cNvSpPr>
            <p:nvPr/>
          </p:nvSpPr>
          <p:spPr bwMode="auto">
            <a:xfrm>
              <a:off x="3396638" y="4593400"/>
              <a:ext cx="6384" cy="9713"/>
            </a:xfrm>
            <a:custGeom>
              <a:avLst/>
              <a:gdLst/>
              <a:ahLst/>
              <a:cxnLst>
                <a:cxn ang="0">
                  <a:pos x="0" y="0"/>
                </a:cxn>
                <a:cxn ang="0">
                  <a:pos x="2" y="1"/>
                </a:cxn>
                <a:cxn ang="0">
                  <a:pos x="0" y="0"/>
                </a:cxn>
              </a:cxnLst>
              <a:rect l="0" t="0" r="r" b="b"/>
              <a:pathLst>
                <a:path w="2" h="3">
                  <a:moveTo>
                    <a:pt x="0" y="0"/>
                  </a:moveTo>
                  <a:cubicBezTo>
                    <a:pt x="2" y="1"/>
                    <a:pt x="2" y="1"/>
                    <a:pt x="2" y="1"/>
                  </a:cubicBezTo>
                  <a:cubicBezTo>
                    <a:pt x="2" y="3"/>
                    <a:pt x="0" y="1"/>
                    <a:pt x="0" y="0"/>
                  </a:cubicBezTo>
                </a:path>
              </a:pathLst>
            </a:custGeom>
            <a:grpFill/>
            <a:ln w="3175" cmpd="sng">
              <a:solidFill>
                <a:schemeClr val="bg2"/>
              </a:solidFill>
              <a:round/>
              <a:headEnd/>
              <a:tailEnd/>
            </a:ln>
          </p:spPr>
          <p:txBody>
            <a:bodyPr/>
            <a:lstStyle/>
            <a:p>
              <a:endParaRPr lang="en-GB"/>
            </a:p>
          </p:txBody>
        </p:sp>
        <p:sp>
          <p:nvSpPr>
            <p:cNvPr id="366" name="Freeform 267">
              <a:extLst>
                <a:ext uri="{FF2B5EF4-FFF2-40B4-BE49-F238E27FC236}">
                  <a16:creationId xmlns:a16="http://schemas.microsoft.com/office/drawing/2014/main" id="{35047E73-76F4-DC42-26D6-F206CAC84283}"/>
                </a:ext>
              </a:extLst>
            </p:cNvPr>
            <p:cNvSpPr>
              <a:spLocks/>
            </p:cNvSpPr>
            <p:nvPr/>
          </p:nvSpPr>
          <p:spPr bwMode="auto">
            <a:xfrm>
              <a:off x="3418983" y="4603115"/>
              <a:ext cx="6384" cy="3238"/>
            </a:xfrm>
            <a:custGeom>
              <a:avLst/>
              <a:gdLst/>
              <a:ahLst/>
              <a:cxnLst>
                <a:cxn ang="0">
                  <a:pos x="0" y="1"/>
                </a:cxn>
                <a:cxn ang="0">
                  <a:pos x="2" y="0"/>
                </a:cxn>
                <a:cxn ang="0">
                  <a:pos x="0" y="1"/>
                </a:cxn>
              </a:cxnLst>
              <a:rect l="0" t="0" r="r" b="b"/>
              <a:pathLst>
                <a:path w="2" h="1">
                  <a:moveTo>
                    <a:pt x="0" y="1"/>
                  </a:moveTo>
                  <a:cubicBezTo>
                    <a:pt x="0" y="1"/>
                    <a:pt x="0" y="0"/>
                    <a:pt x="2" y="0"/>
                  </a:cubicBezTo>
                  <a:cubicBezTo>
                    <a:pt x="2" y="0"/>
                    <a:pt x="2" y="1"/>
                    <a:pt x="0" y="1"/>
                  </a:cubicBezTo>
                </a:path>
              </a:pathLst>
            </a:custGeom>
            <a:grpFill/>
            <a:ln w="3175" cmpd="sng">
              <a:solidFill>
                <a:schemeClr val="bg2"/>
              </a:solidFill>
              <a:round/>
              <a:headEnd/>
              <a:tailEnd/>
            </a:ln>
          </p:spPr>
          <p:txBody>
            <a:bodyPr/>
            <a:lstStyle/>
            <a:p>
              <a:endParaRPr lang="en-GB"/>
            </a:p>
          </p:txBody>
        </p:sp>
        <p:sp>
          <p:nvSpPr>
            <p:cNvPr id="367" name="Freeform 268">
              <a:extLst>
                <a:ext uri="{FF2B5EF4-FFF2-40B4-BE49-F238E27FC236}">
                  <a16:creationId xmlns:a16="http://schemas.microsoft.com/office/drawing/2014/main" id="{85CA9D4D-82F9-D6BD-70AA-927DA189449C}"/>
                </a:ext>
              </a:extLst>
            </p:cNvPr>
            <p:cNvSpPr>
              <a:spLocks/>
            </p:cNvSpPr>
            <p:nvPr/>
          </p:nvSpPr>
          <p:spPr bwMode="auto">
            <a:xfrm>
              <a:off x="3418983" y="4583687"/>
              <a:ext cx="6384" cy="9713"/>
            </a:xfrm>
            <a:custGeom>
              <a:avLst/>
              <a:gdLst/>
              <a:ahLst/>
              <a:cxnLst>
                <a:cxn ang="0">
                  <a:pos x="0" y="1"/>
                </a:cxn>
                <a:cxn ang="0">
                  <a:pos x="2" y="0"/>
                </a:cxn>
                <a:cxn ang="0">
                  <a:pos x="0" y="1"/>
                </a:cxn>
              </a:cxnLst>
              <a:rect l="0" t="0" r="r" b="b"/>
              <a:pathLst>
                <a:path w="2" h="3">
                  <a:moveTo>
                    <a:pt x="0" y="1"/>
                  </a:moveTo>
                  <a:cubicBezTo>
                    <a:pt x="0" y="1"/>
                    <a:pt x="0" y="0"/>
                    <a:pt x="2" y="0"/>
                  </a:cubicBezTo>
                  <a:cubicBezTo>
                    <a:pt x="2" y="1"/>
                    <a:pt x="2" y="3"/>
                    <a:pt x="0" y="1"/>
                  </a:cubicBezTo>
                </a:path>
              </a:pathLst>
            </a:custGeom>
            <a:grpFill/>
            <a:ln w="3175" cmpd="sng">
              <a:solidFill>
                <a:schemeClr val="bg2"/>
              </a:solidFill>
              <a:round/>
              <a:headEnd/>
              <a:tailEnd/>
            </a:ln>
          </p:spPr>
          <p:txBody>
            <a:bodyPr/>
            <a:lstStyle/>
            <a:p>
              <a:endParaRPr lang="en-GB"/>
            </a:p>
          </p:txBody>
        </p:sp>
        <p:sp>
          <p:nvSpPr>
            <p:cNvPr id="368" name="Freeform 269">
              <a:extLst>
                <a:ext uri="{FF2B5EF4-FFF2-40B4-BE49-F238E27FC236}">
                  <a16:creationId xmlns:a16="http://schemas.microsoft.com/office/drawing/2014/main" id="{F366F602-37F8-1660-3A52-81A05FE86B88}"/>
                </a:ext>
              </a:extLst>
            </p:cNvPr>
            <p:cNvSpPr>
              <a:spLocks noEditPoints="1"/>
            </p:cNvSpPr>
            <p:nvPr/>
          </p:nvSpPr>
          <p:spPr bwMode="auto">
            <a:xfrm>
              <a:off x="1478186" y="2007953"/>
              <a:ext cx="2173820" cy="1777597"/>
            </a:xfrm>
            <a:custGeom>
              <a:avLst/>
              <a:gdLst/>
              <a:ahLst/>
              <a:cxnLst>
                <a:cxn ang="0">
                  <a:pos x="116" y="479"/>
                </a:cxn>
                <a:cxn ang="0">
                  <a:pos x="70" y="434"/>
                </a:cxn>
                <a:cxn ang="0">
                  <a:pos x="70" y="438"/>
                </a:cxn>
                <a:cxn ang="0">
                  <a:pos x="66" y="435"/>
                </a:cxn>
                <a:cxn ang="0">
                  <a:pos x="86" y="426"/>
                </a:cxn>
                <a:cxn ang="0">
                  <a:pos x="93" y="432"/>
                </a:cxn>
                <a:cxn ang="0">
                  <a:pos x="177" y="170"/>
                </a:cxn>
                <a:cxn ang="0">
                  <a:pos x="121" y="179"/>
                </a:cxn>
                <a:cxn ang="0">
                  <a:pos x="306" y="213"/>
                </a:cxn>
                <a:cxn ang="0">
                  <a:pos x="264" y="187"/>
                </a:cxn>
                <a:cxn ang="0">
                  <a:pos x="182" y="177"/>
                </a:cxn>
                <a:cxn ang="0">
                  <a:pos x="215" y="221"/>
                </a:cxn>
                <a:cxn ang="0">
                  <a:pos x="284" y="168"/>
                </a:cxn>
                <a:cxn ang="0">
                  <a:pos x="501" y="281"/>
                </a:cxn>
                <a:cxn ang="0">
                  <a:pos x="606" y="303"/>
                </a:cxn>
                <a:cxn ang="0">
                  <a:pos x="612" y="249"/>
                </a:cxn>
                <a:cxn ang="0">
                  <a:pos x="510" y="171"/>
                </a:cxn>
                <a:cxn ang="0">
                  <a:pos x="404" y="184"/>
                </a:cxn>
                <a:cxn ang="0">
                  <a:pos x="463" y="297"/>
                </a:cxn>
                <a:cxn ang="0">
                  <a:pos x="500" y="168"/>
                </a:cxn>
                <a:cxn ang="0">
                  <a:pos x="483" y="140"/>
                </a:cxn>
                <a:cxn ang="0">
                  <a:pos x="352" y="109"/>
                </a:cxn>
                <a:cxn ang="0">
                  <a:pos x="370" y="180"/>
                </a:cxn>
                <a:cxn ang="0">
                  <a:pos x="316" y="160"/>
                </a:cxn>
                <a:cxn ang="0">
                  <a:pos x="287" y="73"/>
                </a:cxn>
                <a:cxn ang="0">
                  <a:pos x="498" y="96"/>
                </a:cxn>
                <a:cxn ang="0">
                  <a:pos x="602" y="5"/>
                </a:cxn>
                <a:cxn ang="0">
                  <a:pos x="405" y="22"/>
                </a:cxn>
                <a:cxn ang="0">
                  <a:pos x="431" y="53"/>
                </a:cxn>
                <a:cxn ang="0">
                  <a:pos x="418" y="114"/>
                </a:cxn>
                <a:cxn ang="0">
                  <a:pos x="431" y="72"/>
                </a:cxn>
                <a:cxn ang="0">
                  <a:pos x="338" y="76"/>
                </a:cxn>
                <a:cxn ang="0">
                  <a:pos x="244" y="112"/>
                </a:cxn>
                <a:cxn ang="0">
                  <a:pos x="215" y="143"/>
                </a:cxn>
                <a:cxn ang="0">
                  <a:pos x="157" y="120"/>
                </a:cxn>
                <a:cxn ang="0">
                  <a:pos x="249" y="87"/>
                </a:cxn>
                <a:cxn ang="0">
                  <a:pos x="303" y="126"/>
                </a:cxn>
                <a:cxn ang="0">
                  <a:pos x="640" y="522"/>
                </a:cxn>
                <a:cxn ang="0">
                  <a:pos x="687" y="501"/>
                </a:cxn>
                <a:cxn ang="0">
                  <a:pos x="678" y="456"/>
                </a:cxn>
                <a:cxn ang="0">
                  <a:pos x="401" y="494"/>
                </a:cxn>
                <a:cxn ang="0">
                  <a:pos x="448" y="508"/>
                </a:cxn>
                <a:cxn ang="0">
                  <a:pos x="472" y="529"/>
                </a:cxn>
                <a:cxn ang="0">
                  <a:pos x="492" y="554"/>
                </a:cxn>
                <a:cxn ang="0">
                  <a:pos x="561" y="521"/>
                </a:cxn>
                <a:cxn ang="0">
                  <a:pos x="602" y="530"/>
                </a:cxn>
                <a:cxn ang="0">
                  <a:pos x="649" y="463"/>
                </a:cxn>
                <a:cxn ang="0">
                  <a:pos x="609" y="350"/>
                </a:cxn>
                <a:cxn ang="0">
                  <a:pos x="501" y="356"/>
                </a:cxn>
                <a:cxn ang="0">
                  <a:pos x="379" y="367"/>
                </a:cxn>
                <a:cxn ang="0">
                  <a:pos x="462" y="258"/>
                </a:cxn>
                <a:cxn ang="0">
                  <a:pos x="408" y="222"/>
                </a:cxn>
                <a:cxn ang="0">
                  <a:pos x="361" y="240"/>
                </a:cxn>
                <a:cxn ang="0">
                  <a:pos x="204" y="238"/>
                </a:cxn>
                <a:cxn ang="0">
                  <a:pos x="52" y="227"/>
                </a:cxn>
                <a:cxn ang="0">
                  <a:pos x="48" y="356"/>
                </a:cxn>
                <a:cxn ang="0">
                  <a:pos x="96" y="432"/>
                </a:cxn>
                <a:cxn ang="0">
                  <a:pos x="119" y="466"/>
                </a:cxn>
                <a:cxn ang="0">
                  <a:pos x="484" y="317"/>
                </a:cxn>
                <a:cxn ang="0">
                  <a:pos x="183" y="120"/>
                </a:cxn>
                <a:cxn ang="0">
                  <a:pos x="305" y="115"/>
                </a:cxn>
                <a:cxn ang="0">
                  <a:pos x="471" y="437"/>
                </a:cxn>
                <a:cxn ang="0">
                  <a:pos x="494" y="398"/>
                </a:cxn>
              </a:cxnLst>
              <a:rect l="0" t="0" r="r" b="b"/>
              <a:pathLst>
                <a:path w="702" h="566">
                  <a:moveTo>
                    <a:pt x="99" y="463"/>
                  </a:moveTo>
                  <a:cubicBezTo>
                    <a:pt x="102" y="462"/>
                    <a:pt x="107" y="463"/>
                    <a:pt x="108" y="465"/>
                  </a:cubicBezTo>
                  <a:cubicBezTo>
                    <a:pt x="110" y="466"/>
                    <a:pt x="122" y="468"/>
                    <a:pt x="124" y="470"/>
                  </a:cubicBezTo>
                  <a:cubicBezTo>
                    <a:pt x="125" y="474"/>
                    <a:pt x="128" y="476"/>
                    <a:pt x="128" y="476"/>
                  </a:cubicBezTo>
                  <a:cubicBezTo>
                    <a:pt x="127" y="477"/>
                    <a:pt x="130" y="480"/>
                    <a:pt x="133" y="480"/>
                  </a:cubicBezTo>
                  <a:cubicBezTo>
                    <a:pt x="136" y="482"/>
                    <a:pt x="136" y="485"/>
                    <a:pt x="137" y="485"/>
                  </a:cubicBezTo>
                  <a:cubicBezTo>
                    <a:pt x="139" y="487"/>
                    <a:pt x="137" y="488"/>
                    <a:pt x="139" y="488"/>
                  </a:cubicBezTo>
                  <a:cubicBezTo>
                    <a:pt x="140" y="490"/>
                    <a:pt x="140" y="493"/>
                    <a:pt x="139" y="491"/>
                  </a:cubicBezTo>
                  <a:cubicBezTo>
                    <a:pt x="139" y="491"/>
                    <a:pt x="139" y="493"/>
                    <a:pt x="136" y="493"/>
                  </a:cubicBezTo>
                  <a:cubicBezTo>
                    <a:pt x="133" y="491"/>
                    <a:pt x="133" y="490"/>
                    <a:pt x="130" y="490"/>
                  </a:cubicBezTo>
                  <a:cubicBezTo>
                    <a:pt x="127" y="490"/>
                    <a:pt x="125" y="487"/>
                    <a:pt x="125" y="485"/>
                  </a:cubicBezTo>
                  <a:cubicBezTo>
                    <a:pt x="127" y="485"/>
                    <a:pt x="125" y="485"/>
                    <a:pt x="124" y="485"/>
                  </a:cubicBezTo>
                  <a:cubicBezTo>
                    <a:pt x="122" y="485"/>
                    <a:pt x="119" y="484"/>
                    <a:pt x="121" y="482"/>
                  </a:cubicBezTo>
                  <a:cubicBezTo>
                    <a:pt x="121" y="480"/>
                    <a:pt x="119" y="482"/>
                    <a:pt x="119" y="480"/>
                  </a:cubicBezTo>
                  <a:cubicBezTo>
                    <a:pt x="118" y="479"/>
                    <a:pt x="118" y="479"/>
                    <a:pt x="116" y="479"/>
                  </a:cubicBezTo>
                  <a:cubicBezTo>
                    <a:pt x="113" y="480"/>
                    <a:pt x="113" y="477"/>
                    <a:pt x="115" y="477"/>
                  </a:cubicBezTo>
                  <a:cubicBezTo>
                    <a:pt x="118" y="476"/>
                    <a:pt x="115" y="477"/>
                    <a:pt x="113" y="474"/>
                  </a:cubicBezTo>
                  <a:cubicBezTo>
                    <a:pt x="113" y="471"/>
                    <a:pt x="110" y="476"/>
                    <a:pt x="110" y="474"/>
                  </a:cubicBezTo>
                  <a:cubicBezTo>
                    <a:pt x="108" y="473"/>
                    <a:pt x="110" y="471"/>
                    <a:pt x="110" y="471"/>
                  </a:cubicBezTo>
                  <a:cubicBezTo>
                    <a:pt x="108" y="470"/>
                    <a:pt x="107" y="474"/>
                    <a:pt x="107" y="471"/>
                  </a:cubicBezTo>
                  <a:cubicBezTo>
                    <a:pt x="107" y="470"/>
                    <a:pt x="104" y="473"/>
                    <a:pt x="104" y="471"/>
                  </a:cubicBezTo>
                  <a:cubicBezTo>
                    <a:pt x="102" y="471"/>
                    <a:pt x="105" y="470"/>
                    <a:pt x="104" y="470"/>
                  </a:cubicBezTo>
                  <a:cubicBezTo>
                    <a:pt x="102" y="468"/>
                    <a:pt x="104" y="466"/>
                    <a:pt x="107" y="466"/>
                  </a:cubicBezTo>
                  <a:cubicBezTo>
                    <a:pt x="108" y="466"/>
                    <a:pt x="105" y="465"/>
                    <a:pt x="104" y="466"/>
                  </a:cubicBezTo>
                  <a:cubicBezTo>
                    <a:pt x="101" y="466"/>
                    <a:pt x="98" y="463"/>
                    <a:pt x="99" y="463"/>
                  </a:cubicBezTo>
                  <a:close/>
                  <a:moveTo>
                    <a:pt x="64" y="431"/>
                  </a:moveTo>
                  <a:cubicBezTo>
                    <a:pt x="66" y="431"/>
                    <a:pt x="67" y="432"/>
                    <a:pt x="66" y="432"/>
                  </a:cubicBezTo>
                  <a:cubicBezTo>
                    <a:pt x="64" y="431"/>
                    <a:pt x="64" y="432"/>
                    <a:pt x="66" y="432"/>
                  </a:cubicBezTo>
                  <a:cubicBezTo>
                    <a:pt x="67" y="434"/>
                    <a:pt x="64" y="434"/>
                    <a:pt x="67" y="434"/>
                  </a:cubicBezTo>
                  <a:cubicBezTo>
                    <a:pt x="70" y="434"/>
                    <a:pt x="67" y="434"/>
                    <a:pt x="70" y="434"/>
                  </a:cubicBezTo>
                  <a:cubicBezTo>
                    <a:pt x="72" y="432"/>
                    <a:pt x="70" y="428"/>
                    <a:pt x="72" y="426"/>
                  </a:cubicBezTo>
                  <a:cubicBezTo>
                    <a:pt x="73" y="425"/>
                    <a:pt x="73" y="421"/>
                    <a:pt x="72" y="423"/>
                  </a:cubicBezTo>
                  <a:cubicBezTo>
                    <a:pt x="70" y="425"/>
                    <a:pt x="69" y="423"/>
                    <a:pt x="69" y="425"/>
                  </a:cubicBezTo>
                  <a:cubicBezTo>
                    <a:pt x="70" y="426"/>
                    <a:pt x="70" y="428"/>
                    <a:pt x="67" y="428"/>
                  </a:cubicBezTo>
                  <a:cubicBezTo>
                    <a:pt x="66" y="429"/>
                    <a:pt x="64" y="428"/>
                    <a:pt x="66" y="428"/>
                  </a:cubicBezTo>
                  <a:cubicBezTo>
                    <a:pt x="69" y="426"/>
                    <a:pt x="70" y="426"/>
                    <a:pt x="69" y="423"/>
                  </a:cubicBezTo>
                  <a:cubicBezTo>
                    <a:pt x="67" y="421"/>
                    <a:pt x="67" y="423"/>
                    <a:pt x="66" y="423"/>
                  </a:cubicBezTo>
                  <a:cubicBezTo>
                    <a:pt x="64" y="421"/>
                    <a:pt x="64" y="423"/>
                    <a:pt x="64" y="421"/>
                  </a:cubicBezTo>
                  <a:cubicBezTo>
                    <a:pt x="63" y="421"/>
                    <a:pt x="61" y="421"/>
                    <a:pt x="61" y="423"/>
                  </a:cubicBezTo>
                  <a:cubicBezTo>
                    <a:pt x="63" y="425"/>
                    <a:pt x="61" y="425"/>
                    <a:pt x="63" y="428"/>
                  </a:cubicBezTo>
                  <a:cubicBezTo>
                    <a:pt x="64" y="429"/>
                    <a:pt x="61" y="428"/>
                    <a:pt x="63" y="431"/>
                  </a:cubicBezTo>
                  <a:cubicBezTo>
                    <a:pt x="64" y="431"/>
                    <a:pt x="63" y="431"/>
                    <a:pt x="64" y="431"/>
                  </a:cubicBezTo>
                  <a:close/>
                  <a:moveTo>
                    <a:pt x="69" y="435"/>
                  </a:moveTo>
                  <a:cubicBezTo>
                    <a:pt x="69" y="435"/>
                    <a:pt x="70" y="437"/>
                    <a:pt x="69" y="437"/>
                  </a:cubicBezTo>
                  <a:cubicBezTo>
                    <a:pt x="67" y="437"/>
                    <a:pt x="69" y="438"/>
                    <a:pt x="70" y="438"/>
                  </a:cubicBezTo>
                  <a:cubicBezTo>
                    <a:pt x="72" y="438"/>
                    <a:pt x="70" y="440"/>
                    <a:pt x="70" y="440"/>
                  </a:cubicBezTo>
                  <a:cubicBezTo>
                    <a:pt x="70" y="440"/>
                    <a:pt x="70" y="442"/>
                    <a:pt x="73" y="443"/>
                  </a:cubicBezTo>
                  <a:cubicBezTo>
                    <a:pt x="75" y="445"/>
                    <a:pt x="73" y="445"/>
                    <a:pt x="75" y="445"/>
                  </a:cubicBezTo>
                  <a:cubicBezTo>
                    <a:pt x="75" y="446"/>
                    <a:pt x="75" y="446"/>
                    <a:pt x="77" y="446"/>
                  </a:cubicBezTo>
                  <a:cubicBezTo>
                    <a:pt x="78" y="448"/>
                    <a:pt x="78" y="446"/>
                    <a:pt x="78" y="445"/>
                  </a:cubicBezTo>
                  <a:cubicBezTo>
                    <a:pt x="77" y="445"/>
                    <a:pt x="77" y="445"/>
                    <a:pt x="77" y="445"/>
                  </a:cubicBezTo>
                  <a:cubicBezTo>
                    <a:pt x="77" y="443"/>
                    <a:pt x="77" y="443"/>
                    <a:pt x="77" y="443"/>
                  </a:cubicBezTo>
                  <a:cubicBezTo>
                    <a:pt x="75" y="445"/>
                    <a:pt x="75" y="443"/>
                    <a:pt x="75" y="443"/>
                  </a:cubicBezTo>
                  <a:cubicBezTo>
                    <a:pt x="73" y="443"/>
                    <a:pt x="72" y="440"/>
                    <a:pt x="72" y="440"/>
                  </a:cubicBezTo>
                  <a:cubicBezTo>
                    <a:pt x="73" y="438"/>
                    <a:pt x="72" y="440"/>
                    <a:pt x="72" y="438"/>
                  </a:cubicBezTo>
                  <a:cubicBezTo>
                    <a:pt x="70" y="437"/>
                    <a:pt x="73" y="438"/>
                    <a:pt x="73" y="437"/>
                  </a:cubicBezTo>
                  <a:cubicBezTo>
                    <a:pt x="73" y="437"/>
                    <a:pt x="73" y="437"/>
                    <a:pt x="73" y="435"/>
                  </a:cubicBezTo>
                  <a:cubicBezTo>
                    <a:pt x="73" y="435"/>
                    <a:pt x="72" y="435"/>
                    <a:pt x="72" y="434"/>
                  </a:cubicBezTo>
                  <a:cubicBezTo>
                    <a:pt x="72" y="434"/>
                    <a:pt x="72" y="432"/>
                    <a:pt x="70" y="434"/>
                  </a:cubicBezTo>
                  <a:cubicBezTo>
                    <a:pt x="69" y="435"/>
                    <a:pt x="66" y="435"/>
                    <a:pt x="66" y="435"/>
                  </a:cubicBezTo>
                  <a:cubicBezTo>
                    <a:pt x="67" y="437"/>
                    <a:pt x="67" y="435"/>
                    <a:pt x="69" y="435"/>
                  </a:cubicBezTo>
                  <a:close/>
                  <a:moveTo>
                    <a:pt x="78" y="418"/>
                  </a:moveTo>
                  <a:cubicBezTo>
                    <a:pt x="78" y="417"/>
                    <a:pt x="80" y="415"/>
                    <a:pt x="81" y="417"/>
                  </a:cubicBezTo>
                  <a:cubicBezTo>
                    <a:pt x="81" y="417"/>
                    <a:pt x="80" y="420"/>
                    <a:pt x="78" y="418"/>
                  </a:cubicBezTo>
                  <a:close/>
                  <a:moveTo>
                    <a:pt x="112" y="474"/>
                  </a:moveTo>
                  <a:cubicBezTo>
                    <a:pt x="113" y="474"/>
                    <a:pt x="115" y="476"/>
                    <a:pt x="113" y="477"/>
                  </a:cubicBezTo>
                  <a:cubicBezTo>
                    <a:pt x="113" y="477"/>
                    <a:pt x="110" y="476"/>
                    <a:pt x="112" y="474"/>
                  </a:cubicBezTo>
                  <a:close/>
                  <a:moveTo>
                    <a:pt x="86" y="434"/>
                  </a:moveTo>
                  <a:cubicBezTo>
                    <a:pt x="87" y="435"/>
                    <a:pt x="89" y="434"/>
                    <a:pt x="87" y="432"/>
                  </a:cubicBezTo>
                  <a:cubicBezTo>
                    <a:pt x="87" y="431"/>
                    <a:pt x="86" y="431"/>
                    <a:pt x="84" y="429"/>
                  </a:cubicBezTo>
                  <a:cubicBezTo>
                    <a:pt x="81" y="428"/>
                    <a:pt x="83" y="429"/>
                    <a:pt x="83" y="431"/>
                  </a:cubicBezTo>
                  <a:cubicBezTo>
                    <a:pt x="84" y="432"/>
                    <a:pt x="86" y="432"/>
                    <a:pt x="86" y="434"/>
                  </a:cubicBezTo>
                  <a:close/>
                  <a:moveTo>
                    <a:pt x="90" y="434"/>
                  </a:moveTo>
                  <a:cubicBezTo>
                    <a:pt x="90" y="432"/>
                    <a:pt x="90" y="432"/>
                    <a:pt x="90" y="431"/>
                  </a:cubicBezTo>
                  <a:cubicBezTo>
                    <a:pt x="89" y="429"/>
                    <a:pt x="87" y="428"/>
                    <a:pt x="86" y="426"/>
                  </a:cubicBezTo>
                  <a:cubicBezTo>
                    <a:pt x="84" y="425"/>
                    <a:pt x="84" y="426"/>
                    <a:pt x="84" y="428"/>
                  </a:cubicBezTo>
                  <a:cubicBezTo>
                    <a:pt x="86" y="428"/>
                    <a:pt x="86" y="429"/>
                    <a:pt x="87" y="429"/>
                  </a:cubicBezTo>
                  <a:cubicBezTo>
                    <a:pt x="87" y="429"/>
                    <a:pt x="87" y="431"/>
                    <a:pt x="89" y="434"/>
                  </a:cubicBezTo>
                  <a:cubicBezTo>
                    <a:pt x="90" y="434"/>
                    <a:pt x="90" y="434"/>
                    <a:pt x="90" y="434"/>
                  </a:cubicBezTo>
                  <a:close/>
                  <a:moveTo>
                    <a:pt x="83" y="425"/>
                  </a:moveTo>
                  <a:cubicBezTo>
                    <a:pt x="83" y="426"/>
                    <a:pt x="83" y="426"/>
                    <a:pt x="84" y="426"/>
                  </a:cubicBezTo>
                  <a:cubicBezTo>
                    <a:pt x="86" y="425"/>
                    <a:pt x="84" y="423"/>
                    <a:pt x="83" y="423"/>
                  </a:cubicBezTo>
                  <a:cubicBezTo>
                    <a:pt x="81" y="423"/>
                    <a:pt x="81" y="425"/>
                    <a:pt x="81" y="426"/>
                  </a:cubicBezTo>
                  <a:cubicBezTo>
                    <a:pt x="81" y="428"/>
                    <a:pt x="81" y="425"/>
                    <a:pt x="83" y="425"/>
                  </a:cubicBezTo>
                  <a:close/>
                  <a:moveTo>
                    <a:pt x="95" y="437"/>
                  </a:moveTo>
                  <a:cubicBezTo>
                    <a:pt x="96" y="437"/>
                    <a:pt x="93" y="438"/>
                    <a:pt x="93" y="438"/>
                  </a:cubicBezTo>
                  <a:cubicBezTo>
                    <a:pt x="93" y="440"/>
                    <a:pt x="95" y="442"/>
                    <a:pt x="96" y="440"/>
                  </a:cubicBezTo>
                  <a:cubicBezTo>
                    <a:pt x="96" y="437"/>
                    <a:pt x="96" y="442"/>
                    <a:pt x="96" y="442"/>
                  </a:cubicBezTo>
                  <a:cubicBezTo>
                    <a:pt x="98" y="442"/>
                    <a:pt x="98" y="440"/>
                    <a:pt x="98" y="437"/>
                  </a:cubicBezTo>
                  <a:cubicBezTo>
                    <a:pt x="98" y="435"/>
                    <a:pt x="95" y="432"/>
                    <a:pt x="93" y="432"/>
                  </a:cubicBezTo>
                  <a:cubicBezTo>
                    <a:pt x="93" y="432"/>
                    <a:pt x="95" y="435"/>
                    <a:pt x="93" y="435"/>
                  </a:cubicBezTo>
                  <a:cubicBezTo>
                    <a:pt x="93" y="435"/>
                    <a:pt x="92" y="438"/>
                    <a:pt x="93" y="437"/>
                  </a:cubicBezTo>
                  <a:cubicBezTo>
                    <a:pt x="95" y="437"/>
                    <a:pt x="95" y="435"/>
                    <a:pt x="95" y="437"/>
                  </a:cubicBezTo>
                  <a:close/>
                  <a:moveTo>
                    <a:pt x="95" y="440"/>
                  </a:moveTo>
                  <a:cubicBezTo>
                    <a:pt x="93" y="440"/>
                    <a:pt x="92" y="438"/>
                    <a:pt x="92" y="440"/>
                  </a:cubicBezTo>
                  <a:cubicBezTo>
                    <a:pt x="92" y="440"/>
                    <a:pt x="93" y="442"/>
                    <a:pt x="95" y="443"/>
                  </a:cubicBezTo>
                  <a:cubicBezTo>
                    <a:pt x="95" y="445"/>
                    <a:pt x="95" y="442"/>
                    <a:pt x="95" y="440"/>
                  </a:cubicBezTo>
                  <a:close/>
                  <a:moveTo>
                    <a:pt x="98" y="445"/>
                  </a:moveTo>
                  <a:cubicBezTo>
                    <a:pt x="96" y="445"/>
                    <a:pt x="96" y="443"/>
                    <a:pt x="96" y="443"/>
                  </a:cubicBezTo>
                  <a:cubicBezTo>
                    <a:pt x="98" y="443"/>
                    <a:pt x="98" y="445"/>
                    <a:pt x="98" y="445"/>
                  </a:cubicBezTo>
                  <a:close/>
                  <a:moveTo>
                    <a:pt x="142" y="194"/>
                  </a:moveTo>
                  <a:cubicBezTo>
                    <a:pt x="143" y="196"/>
                    <a:pt x="148" y="193"/>
                    <a:pt x="151" y="190"/>
                  </a:cubicBezTo>
                  <a:cubicBezTo>
                    <a:pt x="156" y="188"/>
                    <a:pt x="154" y="191"/>
                    <a:pt x="160" y="190"/>
                  </a:cubicBezTo>
                  <a:cubicBezTo>
                    <a:pt x="166" y="187"/>
                    <a:pt x="160" y="179"/>
                    <a:pt x="168" y="177"/>
                  </a:cubicBezTo>
                  <a:cubicBezTo>
                    <a:pt x="174" y="177"/>
                    <a:pt x="169" y="173"/>
                    <a:pt x="177" y="170"/>
                  </a:cubicBezTo>
                  <a:cubicBezTo>
                    <a:pt x="186" y="166"/>
                    <a:pt x="191" y="162"/>
                    <a:pt x="197" y="162"/>
                  </a:cubicBezTo>
                  <a:cubicBezTo>
                    <a:pt x="207" y="159"/>
                    <a:pt x="203" y="156"/>
                    <a:pt x="200" y="156"/>
                  </a:cubicBezTo>
                  <a:cubicBezTo>
                    <a:pt x="195" y="154"/>
                    <a:pt x="192" y="146"/>
                    <a:pt x="182" y="146"/>
                  </a:cubicBezTo>
                  <a:cubicBezTo>
                    <a:pt x="172" y="146"/>
                    <a:pt x="177" y="149"/>
                    <a:pt x="174" y="151"/>
                  </a:cubicBezTo>
                  <a:cubicBezTo>
                    <a:pt x="172" y="151"/>
                    <a:pt x="174" y="149"/>
                    <a:pt x="172" y="148"/>
                  </a:cubicBezTo>
                  <a:cubicBezTo>
                    <a:pt x="171" y="146"/>
                    <a:pt x="171" y="148"/>
                    <a:pt x="166" y="146"/>
                  </a:cubicBezTo>
                  <a:cubicBezTo>
                    <a:pt x="157" y="145"/>
                    <a:pt x="159" y="140"/>
                    <a:pt x="150" y="143"/>
                  </a:cubicBezTo>
                  <a:cubicBezTo>
                    <a:pt x="142" y="145"/>
                    <a:pt x="127" y="145"/>
                    <a:pt x="130" y="146"/>
                  </a:cubicBezTo>
                  <a:cubicBezTo>
                    <a:pt x="131" y="148"/>
                    <a:pt x="130" y="151"/>
                    <a:pt x="134" y="152"/>
                  </a:cubicBezTo>
                  <a:cubicBezTo>
                    <a:pt x="139" y="154"/>
                    <a:pt x="134" y="156"/>
                    <a:pt x="134" y="157"/>
                  </a:cubicBezTo>
                  <a:cubicBezTo>
                    <a:pt x="134" y="160"/>
                    <a:pt x="131" y="157"/>
                    <a:pt x="131" y="160"/>
                  </a:cubicBezTo>
                  <a:cubicBezTo>
                    <a:pt x="131" y="163"/>
                    <a:pt x="127" y="165"/>
                    <a:pt x="128" y="165"/>
                  </a:cubicBezTo>
                  <a:cubicBezTo>
                    <a:pt x="131" y="166"/>
                    <a:pt x="133" y="168"/>
                    <a:pt x="128" y="168"/>
                  </a:cubicBezTo>
                  <a:cubicBezTo>
                    <a:pt x="125" y="168"/>
                    <a:pt x="125" y="168"/>
                    <a:pt x="127" y="171"/>
                  </a:cubicBezTo>
                  <a:cubicBezTo>
                    <a:pt x="127" y="173"/>
                    <a:pt x="121" y="176"/>
                    <a:pt x="121" y="179"/>
                  </a:cubicBezTo>
                  <a:cubicBezTo>
                    <a:pt x="121" y="180"/>
                    <a:pt x="119" y="180"/>
                    <a:pt x="121" y="182"/>
                  </a:cubicBezTo>
                  <a:cubicBezTo>
                    <a:pt x="122" y="182"/>
                    <a:pt x="124" y="182"/>
                    <a:pt x="133" y="185"/>
                  </a:cubicBezTo>
                  <a:cubicBezTo>
                    <a:pt x="139" y="188"/>
                    <a:pt x="139" y="193"/>
                    <a:pt x="142" y="194"/>
                  </a:cubicBezTo>
                  <a:close/>
                  <a:moveTo>
                    <a:pt x="274" y="221"/>
                  </a:moveTo>
                  <a:cubicBezTo>
                    <a:pt x="274" y="226"/>
                    <a:pt x="274" y="221"/>
                    <a:pt x="282" y="224"/>
                  </a:cubicBezTo>
                  <a:cubicBezTo>
                    <a:pt x="290" y="226"/>
                    <a:pt x="280" y="224"/>
                    <a:pt x="285" y="227"/>
                  </a:cubicBezTo>
                  <a:cubicBezTo>
                    <a:pt x="290" y="229"/>
                    <a:pt x="288" y="226"/>
                    <a:pt x="294" y="227"/>
                  </a:cubicBezTo>
                  <a:cubicBezTo>
                    <a:pt x="300" y="229"/>
                    <a:pt x="297" y="227"/>
                    <a:pt x="300" y="227"/>
                  </a:cubicBezTo>
                  <a:cubicBezTo>
                    <a:pt x="303" y="229"/>
                    <a:pt x="305" y="226"/>
                    <a:pt x="308" y="226"/>
                  </a:cubicBezTo>
                  <a:cubicBezTo>
                    <a:pt x="309" y="226"/>
                    <a:pt x="312" y="222"/>
                    <a:pt x="309" y="221"/>
                  </a:cubicBezTo>
                  <a:cubicBezTo>
                    <a:pt x="308" y="219"/>
                    <a:pt x="311" y="219"/>
                    <a:pt x="308" y="218"/>
                  </a:cubicBezTo>
                  <a:cubicBezTo>
                    <a:pt x="305" y="218"/>
                    <a:pt x="299" y="222"/>
                    <a:pt x="300" y="219"/>
                  </a:cubicBezTo>
                  <a:cubicBezTo>
                    <a:pt x="303" y="216"/>
                    <a:pt x="296" y="216"/>
                    <a:pt x="297" y="215"/>
                  </a:cubicBezTo>
                  <a:cubicBezTo>
                    <a:pt x="299" y="215"/>
                    <a:pt x="303" y="218"/>
                    <a:pt x="305" y="216"/>
                  </a:cubicBezTo>
                  <a:cubicBezTo>
                    <a:pt x="308" y="215"/>
                    <a:pt x="302" y="216"/>
                    <a:pt x="306" y="213"/>
                  </a:cubicBezTo>
                  <a:cubicBezTo>
                    <a:pt x="309" y="212"/>
                    <a:pt x="309" y="216"/>
                    <a:pt x="312" y="215"/>
                  </a:cubicBezTo>
                  <a:cubicBezTo>
                    <a:pt x="314" y="213"/>
                    <a:pt x="312" y="216"/>
                    <a:pt x="316" y="216"/>
                  </a:cubicBezTo>
                  <a:cubicBezTo>
                    <a:pt x="319" y="216"/>
                    <a:pt x="319" y="212"/>
                    <a:pt x="317" y="210"/>
                  </a:cubicBezTo>
                  <a:cubicBezTo>
                    <a:pt x="317" y="207"/>
                    <a:pt x="312" y="210"/>
                    <a:pt x="312" y="207"/>
                  </a:cubicBezTo>
                  <a:cubicBezTo>
                    <a:pt x="312" y="205"/>
                    <a:pt x="311" y="208"/>
                    <a:pt x="303" y="202"/>
                  </a:cubicBezTo>
                  <a:cubicBezTo>
                    <a:pt x="300" y="201"/>
                    <a:pt x="299" y="201"/>
                    <a:pt x="300" y="202"/>
                  </a:cubicBezTo>
                  <a:cubicBezTo>
                    <a:pt x="300" y="204"/>
                    <a:pt x="294" y="202"/>
                    <a:pt x="293" y="199"/>
                  </a:cubicBezTo>
                  <a:cubicBezTo>
                    <a:pt x="291" y="194"/>
                    <a:pt x="287" y="196"/>
                    <a:pt x="290" y="193"/>
                  </a:cubicBezTo>
                  <a:cubicBezTo>
                    <a:pt x="291" y="190"/>
                    <a:pt x="291" y="187"/>
                    <a:pt x="288" y="184"/>
                  </a:cubicBezTo>
                  <a:cubicBezTo>
                    <a:pt x="285" y="182"/>
                    <a:pt x="285" y="173"/>
                    <a:pt x="280" y="168"/>
                  </a:cubicBezTo>
                  <a:cubicBezTo>
                    <a:pt x="277" y="163"/>
                    <a:pt x="279" y="166"/>
                    <a:pt x="273" y="162"/>
                  </a:cubicBezTo>
                  <a:cubicBezTo>
                    <a:pt x="267" y="159"/>
                    <a:pt x="271" y="165"/>
                    <a:pt x="264" y="162"/>
                  </a:cubicBezTo>
                  <a:cubicBezTo>
                    <a:pt x="261" y="160"/>
                    <a:pt x="258" y="162"/>
                    <a:pt x="259" y="166"/>
                  </a:cubicBezTo>
                  <a:cubicBezTo>
                    <a:pt x="262" y="171"/>
                    <a:pt x="261" y="177"/>
                    <a:pt x="267" y="182"/>
                  </a:cubicBezTo>
                  <a:cubicBezTo>
                    <a:pt x="270" y="184"/>
                    <a:pt x="265" y="185"/>
                    <a:pt x="264" y="187"/>
                  </a:cubicBezTo>
                  <a:cubicBezTo>
                    <a:pt x="264" y="187"/>
                    <a:pt x="262" y="187"/>
                    <a:pt x="259" y="180"/>
                  </a:cubicBezTo>
                  <a:cubicBezTo>
                    <a:pt x="256" y="176"/>
                    <a:pt x="258" y="171"/>
                    <a:pt x="252" y="170"/>
                  </a:cubicBezTo>
                  <a:cubicBezTo>
                    <a:pt x="245" y="168"/>
                    <a:pt x="252" y="168"/>
                    <a:pt x="247" y="166"/>
                  </a:cubicBezTo>
                  <a:cubicBezTo>
                    <a:pt x="241" y="165"/>
                    <a:pt x="236" y="165"/>
                    <a:pt x="241" y="168"/>
                  </a:cubicBezTo>
                  <a:cubicBezTo>
                    <a:pt x="245" y="170"/>
                    <a:pt x="241" y="171"/>
                    <a:pt x="244" y="171"/>
                  </a:cubicBezTo>
                  <a:cubicBezTo>
                    <a:pt x="247" y="171"/>
                    <a:pt x="250" y="174"/>
                    <a:pt x="242" y="173"/>
                  </a:cubicBezTo>
                  <a:cubicBezTo>
                    <a:pt x="236" y="171"/>
                    <a:pt x="239" y="179"/>
                    <a:pt x="236" y="176"/>
                  </a:cubicBezTo>
                  <a:cubicBezTo>
                    <a:pt x="232" y="173"/>
                    <a:pt x="241" y="171"/>
                    <a:pt x="232" y="168"/>
                  </a:cubicBezTo>
                  <a:cubicBezTo>
                    <a:pt x="223" y="166"/>
                    <a:pt x="221" y="166"/>
                    <a:pt x="218" y="168"/>
                  </a:cubicBezTo>
                  <a:cubicBezTo>
                    <a:pt x="215" y="170"/>
                    <a:pt x="223" y="170"/>
                    <a:pt x="212" y="173"/>
                  </a:cubicBezTo>
                  <a:cubicBezTo>
                    <a:pt x="206" y="174"/>
                    <a:pt x="215" y="170"/>
                    <a:pt x="213" y="168"/>
                  </a:cubicBezTo>
                  <a:cubicBezTo>
                    <a:pt x="213" y="165"/>
                    <a:pt x="217" y="163"/>
                    <a:pt x="212" y="160"/>
                  </a:cubicBezTo>
                  <a:cubicBezTo>
                    <a:pt x="207" y="159"/>
                    <a:pt x="198" y="165"/>
                    <a:pt x="192" y="166"/>
                  </a:cubicBezTo>
                  <a:cubicBezTo>
                    <a:pt x="188" y="166"/>
                    <a:pt x="185" y="170"/>
                    <a:pt x="180" y="173"/>
                  </a:cubicBezTo>
                  <a:cubicBezTo>
                    <a:pt x="174" y="176"/>
                    <a:pt x="182" y="176"/>
                    <a:pt x="182" y="177"/>
                  </a:cubicBezTo>
                  <a:cubicBezTo>
                    <a:pt x="182" y="179"/>
                    <a:pt x="178" y="177"/>
                    <a:pt x="175" y="180"/>
                  </a:cubicBezTo>
                  <a:cubicBezTo>
                    <a:pt x="172" y="185"/>
                    <a:pt x="172" y="188"/>
                    <a:pt x="175" y="187"/>
                  </a:cubicBezTo>
                  <a:cubicBezTo>
                    <a:pt x="178" y="185"/>
                    <a:pt x="178" y="188"/>
                    <a:pt x="180" y="190"/>
                  </a:cubicBezTo>
                  <a:cubicBezTo>
                    <a:pt x="182" y="191"/>
                    <a:pt x="191" y="190"/>
                    <a:pt x="194" y="188"/>
                  </a:cubicBezTo>
                  <a:cubicBezTo>
                    <a:pt x="195" y="188"/>
                    <a:pt x="203" y="190"/>
                    <a:pt x="188" y="193"/>
                  </a:cubicBezTo>
                  <a:cubicBezTo>
                    <a:pt x="178" y="194"/>
                    <a:pt x="177" y="196"/>
                    <a:pt x="182" y="199"/>
                  </a:cubicBezTo>
                  <a:cubicBezTo>
                    <a:pt x="186" y="202"/>
                    <a:pt x="186" y="202"/>
                    <a:pt x="192" y="201"/>
                  </a:cubicBezTo>
                  <a:cubicBezTo>
                    <a:pt x="198" y="201"/>
                    <a:pt x="195" y="202"/>
                    <a:pt x="203" y="202"/>
                  </a:cubicBezTo>
                  <a:cubicBezTo>
                    <a:pt x="210" y="202"/>
                    <a:pt x="212" y="199"/>
                    <a:pt x="218" y="202"/>
                  </a:cubicBezTo>
                  <a:cubicBezTo>
                    <a:pt x="226" y="204"/>
                    <a:pt x="224" y="201"/>
                    <a:pt x="227" y="204"/>
                  </a:cubicBezTo>
                  <a:cubicBezTo>
                    <a:pt x="230" y="205"/>
                    <a:pt x="236" y="207"/>
                    <a:pt x="232" y="207"/>
                  </a:cubicBezTo>
                  <a:cubicBezTo>
                    <a:pt x="226" y="207"/>
                    <a:pt x="230" y="208"/>
                    <a:pt x="221" y="207"/>
                  </a:cubicBezTo>
                  <a:cubicBezTo>
                    <a:pt x="213" y="205"/>
                    <a:pt x="200" y="207"/>
                    <a:pt x="191" y="208"/>
                  </a:cubicBezTo>
                  <a:cubicBezTo>
                    <a:pt x="183" y="210"/>
                    <a:pt x="189" y="215"/>
                    <a:pt x="194" y="218"/>
                  </a:cubicBezTo>
                  <a:cubicBezTo>
                    <a:pt x="197" y="222"/>
                    <a:pt x="212" y="221"/>
                    <a:pt x="215" y="221"/>
                  </a:cubicBezTo>
                  <a:cubicBezTo>
                    <a:pt x="220" y="221"/>
                    <a:pt x="215" y="227"/>
                    <a:pt x="218" y="229"/>
                  </a:cubicBezTo>
                  <a:cubicBezTo>
                    <a:pt x="220" y="232"/>
                    <a:pt x="220" y="233"/>
                    <a:pt x="224" y="232"/>
                  </a:cubicBezTo>
                  <a:cubicBezTo>
                    <a:pt x="232" y="232"/>
                    <a:pt x="235" y="233"/>
                    <a:pt x="236" y="232"/>
                  </a:cubicBezTo>
                  <a:cubicBezTo>
                    <a:pt x="239" y="230"/>
                    <a:pt x="252" y="230"/>
                    <a:pt x="256" y="227"/>
                  </a:cubicBezTo>
                  <a:cubicBezTo>
                    <a:pt x="261" y="224"/>
                    <a:pt x="262" y="227"/>
                    <a:pt x="267" y="224"/>
                  </a:cubicBezTo>
                  <a:cubicBezTo>
                    <a:pt x="271" y="221"/>
                    <a:pt x="267" y="221"/>
                    <a:pt x="271" y="219"/>
                  </a:cubicBezTo>
                  <a:cubicBezTo>
                    <a:pt x="273" y="218"/>
                    <a:pt x="274" y="218"/>
                    <a:pt x="274" y="221"/>
                  </a:cubicBezTo>
                  <a:close/>
                  <a:moveTo>
                    <a:pt x="284" y="168"/>
                  </a:moveTo>
                  <a:cubicBezTo>
                    <a:pt x="284" y="166"/>
                    <a:pt x="285" y="166"/>
                    <a:pt x="287" y="163"/>
                  </a:cubicBezTo>
                  <a:cubicBezTo>
                    <a:pt x="288" y="160"/>
                    <a:pt x="291" y="157"/>
                    <a:pt x="288" y="157"/>
                  </a:cubicBezTo>
                  <a:cubicBezTo>
                    <a:pt x="285" y="156"/>
                    <a:pt x="287" y="154"/>
                    <a:pt x="279" y="154"/>
                  </a:cubicBezTo>
                  <a:cubicBezTo>
                    <a:pt x="270" y="156"/>
                    <a:pt x="267" y="159"/>
                    <a:pt x="271" y="159"/>
                  </a:cubicBezTo>
                  <a:cubicBezTo>
                    <a:pt x="276" y="160"/>
                    <a:pt x="276" y="162"/>
                    <a:pt x="276" y="162"/>
                  </a:cubicBezTo>
                  <a:cubicBezTo>
                    <a:pt x="276" y="163"/>
                    <a:pt x="279" y="165"/>
                    <a:pt x="282" y="168"/>
                  </a:cubicBezTo>
                  <a:cubicBezTo>
                    <a:pt x="284" y="168"/>
                    <a:pt x="284" y="168"/>
                    <a:pt x="284" y="168"/>
                  </a:cubicBezTo>
                  <a:close/>
                  <a:moveTo>
                    <a:pt x="474" y="213"/>
                  </a:moveTo>
                  <a:cubicBezTo>
                    <a:pt x="480" y="218"/>
                    <a:pt x="480" y="216"/>
                    <a:pt x="475" y="212"/>
                  </a:cubicBezTo>
                  <a:cubicBezTo>
                    <a:pt x="471" y="207"/>
                    <a:pt x="483" y="212"/>
                    <a:pt x="491" y="212"/>
                  </a:cubicBezTo>
                  <a:cubicBezTo>
                    <a:pt x="498" y="213"/>
                    <a:pt x="491" y="202"/>
                    <a:pt x="495" y="205"/>
                  </a:cubicBezTo>
                  <a:cubicBezTo>
                    <a:pt x="498" y="210"/>
                    <a:pt x="501" y="204"/>
                    <a:pt x="503" y="210"/>
                  </a:cubicBezTo>
                  <a:cubicBezTo>
                    <a:pt x="503" y="216"/>
                    <a:pt x="504" y="215"/>
                    <a:pt x="513" y="218"/>
                  </a:cubicBezTo>
                  <a:cubicBezTo>
                    <a:pt x="521" y="221"/>
                    <a:pt x="518" y="224"/>
                    <a:pt x="513" y="224"/>
                  </a:cubicBezTo>
                  <a:cubicBezTo>
                    <a:pt x="509" y="224"/>
                    <a:pt x="507" y="230"/>
                    <a:pt x="513" y="229"/>
                  </a:cubicBezTo>
                  <a:cubicBezTo>
                    <a:pt x="521" y="227"/>
                    <a:pt x="530" y="230"/>
                    <a:pt x="532" y="233"/>
                  </a:cubicBezTo>
                  <a:cubicBezTo>
                    <a:pt x="533" y="236"/>
                    <a:pt x="539" y="235"/>
                    <a:pt x="541" y="241"/>
                  </a:cubicBezTo>
                  <a:cubicBezTo>
                    <a:pt x="541" y="247"/>
                    <a:pt x="547" y="250"/>
                    <a:pt x="542" y="252"/>
                  </a:cubicBezTo>
                  <a:cubicBezTo>
                    <a:pt x="539" y="255"/>
                    <a:pt x="538" y="258"/>
                    <a:pt x="530" y="263"/>
                  </a:cubicBezTo>
                  <a:cubicBezTo>
                    <a:pt x="524" y="268"/>
                    <a:pt x="539" y="277"/>
                    <a:pt x="533" y="274"/>
                  </a:cubicBezTo>
                  <a:cubicBezTo>
                    <a:pt x="526" y="272"/>
                    <a:pt x="527" y="280"/>
                    <a:pt x="512" y="277"/>
                  </a:cubicBezTo>
                  <a:cubicBezTo>
                    <a:pt x="497" y="272"/>
                    <a:pt x="509" y="277"/>
                    <a:pt x="501" y="281"/>
                  </a:cubicBezTo>
                  <a:cubicBezTo>
                    <a:pt x="494" y="285"/>
                    <a:pt x="503" y="295"/>
                    <a:pt x="513" y="289"/>
                  </a:cubicBezTo>
                  <a:cubicBezTo>
                    <a:pt x="524" y="285"/>
                    <a:pt x="523" y="294"/>
                    <a:pt x="527" y="289"/>
                  </a:cubicBezTo>
                  <a:cubicBezTo>
                    <a:pt x="532" y="285"/>
                    <a:pt x="530" y="294"/>
                    <a:pt x="532" y="291"/>
                  </a:cubicBezTo>
                  <a:cubicBezTo>
                    <a:pt x="533" y="288"/>
                    <a:pt x="532" y="285"/>
                    <a:pt x="541" y="294"/>
                  </a:cubicBezTo>
                  <a:cubicBezTo>
                    <a:pt x="548" y="305"/>
                    <a:pt x="545" y="295"/>
                    <a:pt x="551" y="300"/>
                  </a:cubicBezTo>
                  <a:cubicBezTo>
                    <a:pt x="556" y="305"/>
                    <a:pt x="541" y="299"/>
                    <a:pt x="550" y="306"/>
                  </a:cubicBezTo>
                  <a:cubicBezTo>
                    <a:pt x="555" y="313"/>
                    <a:pt x="564" y="309"/>
                    <a:pt x="567" y="314"/>
                  </a:cubicBezTo>
                  <a:cubicBezTo>
                    <a:pt x="571" y="319"/>
                    <a:pt x="582" y="320"/>
                    <a:pt x="590" y="323"/>
                  </a:cubicBezTo>
                  <a:cubicBezTo>
                    <a:pt x="597" y="327"/>
                    <a:pt x="596" y="319"/>
                    <a:pt x="590" y="314"/>
                  </a:cubicBezTo>
                  <a:cubicBezTo>
                    <a:pt x="583" y="308"/>
                    <a:pt x="570" y="302"/>
                    <a:pt x="571" y="299"/>
                  </a:cubicBezTo>
                  <a:cubicBezTo>
                    <a:pt x="573" y="295"/>
                    <a:pt x="580" y="306"/>
                    <a:pt x="580" y="302"/>
                  </a:cubicBezTo>
                  <a:cubicBezTo>
                    <a:pt x="582" y="299"/>
                    <a:pt x="586" y="308"/>
                    <a:pt x="594" y="309"/>
                  </a:cubicBezTo>
                  <a:cubicBezTo>
                    <a:pt x="600" y="309"/>
                    <a:pt x="603" y="322"/>
                    <a:pt x="603" y="314"/>
                  </a:cubicBezTo>
                  <a:cubicBezTo>
                    <a:pt x="602" y="306"/>
                    <a:pt x="605" y="316"/>
                    <a:pt x="603" y="306"/>
                  </a:cubicBezTo>
                  <a:cubicBezTo>
                    <a:pt x="603" y="299"/>
                    <a:pt x="605" y="311"/>
                    <a:pt x="606" y="303"/>
                  </a:cubicBezTo>
                  <a:cubicBezTo>
                    <a:pt x="608" y="295"/>
                    <a:pt x="600" y="300"/>
                    <a:pt x="603" y="295"/>
                  </a:cubicBezTo>
                  <a:cubicBezTo>
                    <a:pt x="606" y="292"/>
                    <a:pt x="597" y="295"/>
                    <a:pt x="600" y="291"/>
                  </a:cubicBezTo>
                  <a:cubicBezTo>
                    <a:pt x="603" y="288"/>
                    <a:pt x="602" y="286"/>
                    <a:pt x="593" y="283"/>
                  </a:cubicBezTo>
                  <a:cubicBezTo>
                    <a:pt x="585" y="280"/>
                    <a:pt x="588" y="271"/>
                    <a:pt x="583" y="272"/>
                  </a:cubicBezTo>
                  <a:cubicBezTo>
                    <a:pt x="577" y="274"/>
                    <a:pt x="576" y="269"/>
                    <a:pt x="582" y="269"/>
                  </a:cubicBezTo>
                  <a:cubicBezTo>
                    <a:pt x="588" y="268"/>
                    <a:pt x="577" y="261"/>
                    <a:pt x="582" y="263"/>
                  </a:cubicBezTo>
                  <a:cubicBezTo>
                    <a:pt x="588" y="264"/>
                    <a:pt x="585" y="257"/>
                    <a:pt x="590" y="263"/>
                  </a:cubicBezTo>
                  <a:cubicBezTo>
                    <a:pt x="593" y="268"/>
                    <a:pt x="594" y="263"/>
                    <a:pt x="596" y="268"/>
                  </a:cubicBezTo>
                  <a:cubicBezTo>
                    <a:pt x="596" y="271"/>
                    <a:pt x="599" y="268"/>
                    <a:pt x="599" y="272"/>
                  </a:cubicBezTo>
                  <a:cubicBezTo>
                    <a:pt x="599" y="275"/>
                    <a:pt x="618" y="289"/>
                    <a:pt x="615" y="278"/>
                  </a:cubicBezTo>
                  <a:cubicBezTo>
                    <a:pt x="614" y="268"/>
                    <a:pt x="626" y="275"/>
                    <a:pt x="625" y="271"/>
                  </a:cubicBezTo>
                  <a:cubicBezTo>
                    <a:pt x="622" y="266"/>
                    <a:pt x="628" y="269"/>
                    <a:pt x="625" y="266"/>
                  </a:cubicBezTo>
                  <a:cubicBezTo>
                    <a:pt x="623" y="263"/>
                    <a:pt x="634" y="264"/>
                    <a:pt x="629" y="257"/>
                  </a:cubicBezTo>
                  <a:cubicBezTo>
                    <a:pt x="625" y="247"/>
                    <a:pt x="615" y="260"/>
                    <a:pt x="618" y="252"/>
                  </a:cubicBezTo>
                  <a:cubicBezTo>
                    <a:pt x="620" y="244"/>
                    <a:pt x="609" y="254"/>
                    <a:pt x="612" y="249"/>
                  </a:cubicBezTo>
                  <a:cubicBezTo>
                    <a:pt x="614" y="244"/>
                    <a:pt x="611" y="246"/>
                    <a:pt x="605" y="241"/>
                  </a:cubicBezTo>
                  <a:cubicBezTo>
                    <a:pt x="599" y="236"/>
                    <a:pt x="590" y="241"/>
                    <a:pt x="588" y="235"/>
                  </a:cubicBezTo>
                  <a:cubicBezTo>
                    <a:pt x="588" y="229"/>
                    <a:pt x="571" y="235"/>
                    <a:pt x="579" y="230"/>
                  </a:cubicBezTo>
                  <a:cubicBezTo>
                    <a:pt x="586" y="226"/>
                    <a:pt x="573" y="221"/>
                    <a:pt x="580" y="222"/>
                  </a:cubicBezTo>
                  <a:cubicBezTo>
                    <a:pt x="588" y="224"/>
                    <a:pt x="594" y="219"/>
                    <a:pt x="582" y="218"/>
                  </a:cubicBezTo>
                  <a:cubicBezTo>
                    <a:pt x="568" y="216"/>
                    <a:pt x="580" y="216"/>
                    <a:pt x="585" y="213"/>
                  </a:cubicBezTo>
                  <a:cubicBezTo>
                    <a:pt x="590" y="210"/>
                    <a:pt x="579" y="205"/>
                    <a:pt x="576" y="207"/>
                  </a:cubicBezTo>
                  <a:cubicBezTo>
                    <a:pt x="574" y="208"/>
                    <a:pt x="564" y="208"/>
                    <a:pt x="571" y="205"/>
                  </a:cubicBezTo>
                  <a:cubicBezTo>
                    <a:pt x="579" y="204"/>
                    <a:pt x="579" y="204"/>
                    <a:pt x="570" y="199"/>
                  </a:cubicBezTo>
                  <a:cubicBezTo>
                    <a:pt x="559" y="194"/>
                    <a:pt x="558" y="204"/>
                    <a:pt x="558" y="198"/>
                  </a:cubicBezTo>
                  <a:cubicBezTo>
                    <a:pt x="559" y="190"/>
                    <a:pt x="553" y="196"/>
                    <a:pt x="553" y="193"/>
                  </a:cubicBezTo>
                  <a:cubicBezTo>
                    <a:pt x="553" y="188"/>
                    <a:pt x="545" y="184"/>
                    <a:pt x="541" y="190"/>
                  </a:cubicBezTo>
                  <a:cubicBezTo>
                    <a:pt x="535" y="194"/>
                    <a:pt x="535" y="188"/>
                    <a:pt x="532" y="182"/>
                  </a:cubicBezTo>
                  <a:cubicBezTo>
                    <a:pt x="529" y="176"/>
                    <a:pt x="527" y="184"/>
                    <a:pt x="524" y="177"/>
                  </a:cubicBezTo>
                  <a:cubicBezTo>
                    <a:pt x="519" y="171"/>
                    <a:pt x="513" y="174"/>
                    <a:pt x="510" y="171"/>
                  </a:cubicBezTo>
                  <a:cubicBezTo>
                    <a:pt x="507" y="170"/>
                    <a:pt x="498" y="166"/>
                    <a:pt x="495" y="174"/>
                  </a:cubicBezTo>
                  <a:cubicBezTo>
                    <a:pt x="492" y="182"/>
                    <a:pt x="488" y="170"/>
                    <a:pt x="483" y="174"/>
                  </a:cubicBezTo>
                  <a:cubicBezTo>
                    <a:pt x="478" y="180"/>
                    <a:pt x="474" y="180"/>
                    <a:pt x="477" y="177"/>
                  </a:cubicBezTo>
                  <a:cubicBezTo>
                    <a:pt x="481" y="173"/>
                    <a:pt x="480" y="165"/>
                    <a:pt x="475" y="163"/>
                  </a:cubicBezTo>
                  <a:cubicBezTo>
                    <a:pt x="471" y="162"/>
                    <a:pt x="475" y="156"/>
                    <a:pt x="471" y="156"/>
                  </a:cubicBezTo>
                  <a:cubicBezTo>
                    <a:pt x="465" y="154"/>
                    <a:pt x="443" y="157"/>
                    <a:pt x="442" y="163"/>
                  </a:cubicBezTo>
                  <a:cubicBezTo>
                    <a:pt x="442" y="171"/>
                    <a:pt x="433" y="162"/>
                    <a:pt x="439" y="173"/>
                  </a:cubicBezTo>
                  <a:cubicBezTo>
                    <a:pt x="445" y="184"/>
                    <a:pt x="433" y="176"/>
                    <a:pt x="437" y="182"/>
                  </a:cubicBezTo>
                  <a:cubicBezTo>
                    <a:pt x="443" y="190"/>
                    <a:pt x="446" y="182"/>
                    <a:pt x="446" y="188"/>
                  </a:cubicBezTo>
                  <a:cubicBezTo>
                    <a:pt x="448" y="193"/>
                    <a:pt x="428" y="185"/>
                    <a:pt x="433" y="177"/>
                  </a:cubicBezTo>
                  <a:cubicBezTo>
                    <a:pt x="437" y="170"/>
                    <a:pt x="427" y="174"/>
                    <a:pt x="434" y="165"/>
                  </a:cubicBezTo>
                  <a:cubicBezTo>
                    <a:pt x="442" y="156"/>
                    <a:pt x="445" y="157"/>
                    <a:pt x="445" y="154"/>
                  </a:cubicBezTo>
                  <a:cubicBezTo>
                    <a:pt x="445" y="152"/>
                    <a:pt x="428" y="151"/>
                    <a:pt x="418" y="159"/>
                  </a:cubicBezTo>
                  <a:cubicBezTo>
                    <a:pt x="405" y="165"/>
                    <a:pt x="411" y="166"/>
                    <a:pt x="408" y="170"/>
                  </a:cubicBezTo>
                  <a:cubicBezTo>
                    <a:pt x="404" y="173"/>
                    <a:pt x="405" y="176"/>
                    <a:pt x="404" y="184"/>
                  </a:cubicBezTo>
                  <a:cubicBezTo>
                    <a:pt x="402" y="191"/>
                    <a:pt x="404" y="191"/>
                    <a:pt x="414" y="193"/>
                  </a:cubicBezTo>
                  <a:cubicBezTo>
                    <a:pt x="425" y="193"/>
                    <a:pt x="428" y="198"/>
                    <a:pt x="419" y="196"/>
                  </a:cubicBezTo>
                  <a:cubicBezTo>
                    <a:pt x="410" y="196"/>
                    <a:pt x="405" y="196"/>
                    <a:pt x="414" y="204"/>
                  </a:cubicBezTo>
                  <a:cubicBezTo>
                    <a:pt x="422" y="212"/>
                    <a:pt x="428" y="204"/>
                    <a:pt x="433" y="208"/>
                  </a:cubicBezTo>
                  <a:cubicBezTo>
                    <a:pt x="439" y="213"/>
                    <a:pt x="445" y="210"/>
                    <a:pt x="446" y="210"/>
                  </a:cubicBezTo>
                  <a:cubicBezTo>
                    <a:pt x="456" y="213"/>
                    <a:pt x="454" y="208"/>
                    <a:pt x="463" y="213"/>
                  </a:cubicBezTo>
                  <a:cubicBezTo>
                    <a:pt x="471" y="215"/>
                    <a:pt x="468" y="207"/>
                    <a:pt x="474" y="213"/>
                  </a:cubicBezTo>
                  <a:close/>
                  <a:moveTo>
                    <a:pt x="515" y="250"/>
                  </a:moveTo>
                  <a:cubicBezTo>
                    <a:pt x="527" y="249"/>
                    <a:pt x="521" y="244"/>
                    <a:pt x="523" y="238"/>
                  </a:cubicBezTo>
                  <a:cubicBezTo>
                    <a:pt x="524" y="233"/>
                    <a:pt x="510" y="232"/>
                    <a:pt x="507" y="240"/>
                  </a:cubicBezTo>
                  <a:cubicBezTo>
                    <a:pt x="504" y="246"/>
                    <a:pt x="503" y="250"/>
                    <a:pt x="515" y="250"/>
                  </a:cubicBezTo>
                  <a:close/>
                  <a:moveTo>
                    <a:pt x="439" y="302"/>
                  </a:moveTo>
                  <a:cubicBezTo>
                    <a:pt x="439" y="308"/>
                    <a:pt x="445" y="309"/>
                    <a:pt x="448" y="303"/>
                  </a:cubicBezTo>
                  <a:cubicBezTo>
                    <a:pt x="449" y="299"/>
                    <a:pt x="453" y="303"/>
                    <a:pt x="454" y="297"/>
                  </a:cubicBezTo>
                  <a:cubicBezTo>
                    <a:pt x="456" y="292"/>
                    <a:pt x="463" y="294"/>
                    <a:pt x="463" y="297"/>
                  </a:cubicBezTo>
                  <a:cubicBezTo>
                    <a:pt x="465" y="302"/>
                    <a:pt x="466" y="299"/>
                    <a:pt x="472" y="300"/>
                  </a:cubicBezTo>
                  <a:cubicBezTo>
                    <a:pt x="477" y="303"/>
                    <a:pt x="483" y="300"/>
                    <a:pt x="480" y="295"/>
                  </a:cubicBezTo>
                  <a:cubicBezTo>
                    <a:pt x="475" y="291"/>
                    <a:pt x="477" y="295"/>
                    <a:pt x="472" y="294"/>
                  </a:cubicBezTo>
                  <a:cubicBezTo>
                    <a:pt x="468" y="292"/>
                    <a:pt x="471" y="286"/>
                    <a:pt x="463" y="285"/>
                  </a:cubicBezTo>
                  <a:cubicBezTo>
                    <a:pt x="456" y="281"/>
                    <a:pt x="451" y="272"/>
                    <a:pt x="446" y="277"/>
                  </a:cubicBezTo>
                  <a:cubicBezTo>
                    <a:pt x="443" y="280"/>
                    <a:pt x="442" y="268"/>
                    <a:pt x="437" y="269"/>
                  </a:cubicBezTo>
                  <a:cubicBezTo>
                    <a:pt x="434" y="271"/>
                    <a:pt x="431" y="283"/>
                    <a:pt x="433" y="291"/>
                  </a:cubicBezTo>
                  <a:cubicBezTo>
                    <a:pt x="434" y="297"/>
                    <a:pt x="424" y="295"/>
                    <a:pt x="427" y="300"/>
                  </a:cubicBezTo>
                  <a:cubicBezTo>
                    <a:pt x="428" y="303"/>
                    <a:pt x="440" y="297"/>
                    <a:pt x="439" y="302"/>
                  </a:cubicBezTo>
                  <a:close/>
                  <a:moveTo>
                    <a:pt x="453" y="319"/>
                  </a:moveTo>
                  <a:cubicBezTo>
                    <a:pt x="448" y="314"/>
                    <a:pt x="463" y="306"/>
                    <a:pt x="468" y="309"/>
                  </a:cubicBezTo>
                  <a:cubicBezTo>
                    <a:pt x="472" y="311"/>
                    <a:pt x="457" y="323"/>
                    <a:pt x="453" y="319"/>
                  </a:cubicBezTo>
                  <a:close/>
                  <a:moveTo>
                    <a:pt x="480" y="162"/>
                  </a:moveTo>
                  <a:cubicBezTo>
                    <a:pt x="483" y="163"/>
                    <a:pt x="478" y="166"/>
                    <a:pt x="486" y="170"/>
                  </a:cubicBezTo>
                  <a:cubicBezTo>
                    <a:pt x="492" y="171"/>
                    <a:pt x="492" y="166"/>
                    <a:pt x="500" y="168"/>
                  </a:cubicBezTo>
                  <a:cubicBezTo>
                    <a:pt x="507" y="170"/>
                    <a:pt x="516" y="170"/>
                    <a:pt x="513" y="166"/>
                  </a:cubicBezTo>
                  <a:cubicBezTo>
                    <a:pt x="509" y="162"/>
                    <a:pt x="506" y="156"/>
                    <a:pt x="495" y="156"/>
                  </a:cubicBezTo>
                  <a:cubicBezTo>
                    <a:pt x="484" y="157"/>
                    <a:pt x="477" y="151"/>
                    <a:pt x="477" y="157"/>
                  </a:cubicBezTo>
                  <a:cubicBezTo>
                    <a:pt x="477" y="160"/>
                    <a:pt x="475" y="160"/>
                    <a:pt x="480" y="162"/>
                  </a:cubicBezTo>
                  <a:close/>
                  <a:moveTo>
                    <a:pt x="352" y="109"/>
                  </a:moveTo>
                  <a:cubicBezTo>
                    <a:pt x="357" y="114"/>
                    <a:pt x="360" y="112"/>
                    <a:pt x="361" y="115"/>
                  </a:cubicBezTo>
                  <a:cubicBezTo>
                    <a:pt x="361" y="118"/>
                    <a:pt x="369" y="117"/>
                    <a:pt x="375" y="115"/>
                  </a:cubicBezTo>
                  <a:cubicBezTo>
                    <a:pt x="383" y="114"/>
                    <a:pt x="381" y="118"/>
                    <a:pt x="387" y="121"/>
                  </a:cubicBezTo>
                  <a:cubicBezTo>
                    <a:pt x="392" y="125"/>
                    <a:pt x="381" y="129"/>
                    <a:pt x="386" y="132"/>
                  </a:cubicBezTo>
                  <a:cubicBezTo>
                    <a:pt x="390" y="134"/>
                    <a:pt x="386" y="137"/>
                    <a:pt x="390" y="140"/>
                  </a:cubicBezTo>
                  <a:cubicBezTo>
                    <a:pt x="396" y="143"/>
                    <a:pt x="393" y="138"/>
                    <a:pt x="402" y="142"/>
                  </a:cubicBezTo>
                  <a:cubicBezTo>
                    <a:pt x="411" y="146"/>
                    <a:pt x="416" y="135"/>
                    <a:pt x="416" y="140"/>
                  </a:cubicBezTo>
                  <a:cubicBezTo>
                    <a:pt x="414" y="146"/>
                    <a:pt x="421" y="143"/>
                    <a:pt x="440" y="143"/>
                  </a:cubicBezTo>
                  <a:cubicBezTo>
                    <a:pt x="462" y="145"/>
                    <a:pt x="457" y="135"/>
                    <a:pt x="459" y="140"/>
                  </a:cubicBezTo>
                  <a:cubicBezTo>
                    <a:pt x="460" y="145"/>
                    <a:pt x="483" y="145"/>
                    <a:pt x="483" y="140"/>
                  </a:cubicBezTo>
                  <a:cubicBezTo>
                    <a:pt x="483" y="135"/>
                    <a:pt x="492" y="138"/>
                    <a:pt x="486" y="135"/>
                  </a:cubicBezTo>
                  <a:cubicBezTo>
                    <a:pt x="481" y="132"/>
                    <a:pt x="489" y="132"/>
                    <a:pt x="486" y="128"/>
                  </a:cubicBezTo>
                  <a:cubicBezTo>
                    <a:pt x="483" y="123"/>
                    <a:pt x="477" y="126"/>
                    <a:pt x="475" y="123"/>
                  </a:cubicBezTo>
                  <a:cubicBezTo>
                    <a:pt x="472" y="120"/>
                    <a:pt x="463" y="123"/>
                    <a:pt x="448" y="125"/>
                  </a:cubicBezTo>
                  <a:cubicBezTo>
                    <a:pt x="431" y="126"/>
                    <a:pt x="439" y="131"/>
                    <a:pt x="430" y="128"/>
                  </a:cubicBezTo>
                  <a:cubicBezTo>
                    <a:pt x="422" y="125"/>
                    <a:pt x="422" y="131"/>
                    <a:pt x="416" y="126"/>
                  </a:cubicBezTo>
                  <a:cubicBezTo>
                    <a:pt x="411" y="121"/>
                    <a:pt x="414" y="129"/>
                    <a:pt x="411" y="128"/>
                  </a:cubicBezTo>
                  <a:cubicBezTo>
                    <a:pt x="407" y="126"/>
                    <a:pt x="411" y="125"/>
                    <a:pt x="407" y="121"/>
                  </a:cubicBezTo>
                  <a:cubicBezTo>
                    <a:pt x="404" y="117"/>
                    <a:pt x="401" y="121"/>
                    <a:pt x="401" y="118"/>
                  </a:cubicBezTo>
                  <a:cubicBezTo>
                    <a:pt x="399" y="115"/>
                    <a:pt x="411" y="120"/>
                    <a:pt x="410" y="117"/>
                  </a:cubicBezTo>
                  <a:cubicBezTo>
                    <a:pt x="410" y="114"/>
                    <a:pt x="404" y="115"/>
                    <a:pt x="399" y="112"/>
                  </a:cubicBezTo>
                  <a:cubicBezTo>
                    <a:pt x="393" y="109"/>
                    <a:pt x="392" y="109"/>
                    <a:pt x="384" y="111"/>
                  </a:cubicBezTo>
                  <a:cubicBezTo>
                    <a:pt x="378" y="112"/>
                    <a:pt x="376" y="104"/>
                    <a:pt x="372" y="104"/>
                  </a:cubicBezTo>
                  <a:cubicBezTo>
                    <a:pt x="369" y="106"/>
                    <a:pt x="360" y="103"/>
                    <a:pt x="351" y="103"/>
                  </a:cubicBezTo>
                  <a:cubicBezTo>
                    <a:pt x="347" y="103"/>
                    <a:pt x="347" y="106"/>
                    <a:pt x="352" y="109"/>
                  </a:cubicBezTo>
                  <a:close/>
                  <a:moveTo>
                    <a:pt x="357" y="137"/>
                  </a:moveTo>
                  <a:cubicBezTo>
                    <a:pt x="364" y="138"/>
                    <a:pt x="361" y="142"/>
                    <a:pt x="372" y="142"/>
                  </a:cubicBezTo>
                  <a:cubicBezTo>
                    <a:pt x="381" y="142"/>
                    <a:pt x="378" y="134"/>
                    <a:pt x="373" y="129"/>
                  </a:cubicBezTo>
                  <a:cubicBezTo>
                    <a:pt x="367" y="123"/>
                    <a:pt x="360" y="125"/>
                    <a:pt x="355" y="131"/>
                  </a:cubicBezTo>
                  <a:cubicBezTo>
                    <a:pt x="354" y="134"/>
                    <a:pt x="351" y="137"/>
                    <a:pt x="357" y="137"/>
                  </a:cubicBezTo>
                  <a:close/>
                  <a:moveTo>
                    <a:pt x="373" y="177"/>
                  </a:moveTo>
                  <a:cubicBezTo>
                    <a:pt x="373" y="174"/>
                    <a:pt x="378" y="176"/>
                    <a:pt x="375" y="171"/>
                  </a:cubicBezTo>
                  <a:cubicBezTo>
                    <a:pt x="372" y="165"/>
                    <a:pt x="387" y="174"/>
                    <a:pt x="390" y="166"/>
                  </a:cubicBezTo>
                  <a:cubicBezTo>
                    <a:pt x="395" y="159"/>
                    <a:pt x="407" y="154"/>
                    <a:pt x="398" y="151"/>
                  </a:cubicBezTo>
                  <a:cubicBezTo>
                    <a:pt x="390" y="148"/>
                    <a:pt x="390" y="152"/>
                    <a:pt x="386" y="151"/>
                  </a:cubicBezTo>
                  <a:cubicBezTo>
                    <a:pt x="381" y="148"/>
                    <a:pt x="379" y="146"/>
                    <a:pt x="367" y="149"/>
                  </a:cubicBezTo>
                  <a:cubicBezTo>
                    <a:pt x="357" y="151"/>
                    <a:pt x="364" y="154"/>
                    <a:pt x="361" y="154"/>
                  </a:cubicBezTo>
                  <a:cubicBezTo>
                    <a:pt x="358" y="154"/>
                    <a:pt x="358" y="154"/>
                    <a:pt x="358" y="163"/>
                  </a:cubicBezTo>
                  <a:cubicBezTo>
                    <a:pt x="358" y="171"/>
                    <a:pt x="363" y="171"/>
                    <a:pt x="363" y="176"/>
                  </a:cubicBezTo>
                  <a:cubicBezTo>
                    <a:pt x="361" y="182"/>
                    <a:pt x="366" y="177"/>
                    <a:pt x="370" y="180"/>
                  </a:cubicBezTo>
                  <a:cubicBezTo>
                    <a:pt x="372" y="180"/>
                    <a:pt x="372" y="180"/>
                    <a:pt x="373" y="177"/>
                  </a:cubicBezTo>
                  <a:close/>
                  <a:moveTo>
                    <a:pt x="317" y="162"/>
                  </a:moveTo>
                  <a:cubicBezTo>
                    <a:pt x="323" y="163"/>
                    <a:pt x="323" y="168"/>
                    <a:pt x="319" y="170"/>
                  </a:cubicBezTo>
                  <a:cubicBezTo>
                    <a:pt x="312" y="173"/>
                    <a:pt x="308" y="160"/>
                    <a:pt x="303" y="166"/>
                  </a:cubicBezTo>
                  <a:cubicBezTo>
                    <a:pt x="300" y="170"/>
                    <a:pt x="308" y="176"/>
                    <a:pt x="317" y="179"/>
                  </a:cubicBezTo>
                  <a:cubicBezTo>
                    <a:pt x="328" y="182"/>
                    <a:pt x="329" y="191"/>
                    <a:pt x="335" y="191"/>
                  </a:cubicBezTo>
                  <a:cubicBezTo>
                    <a:pt x="341" y="193"/>
                    <a:pt x="337" y="185"/>
                    <a:pt x="341" y="187"/>
                  </a:cubicBezTo>
                  <a:cubicBezTo>
                    <a:pt x="344" y="188"/>
                    <a:pt x="352" y="185"/>
                    <a:pt x="352" y="179"/>
                  </a:cubicBezTo>
                  <a:cubicBezTo>
                    <a:pt x="352" y="174"/>
                    <a:pt x="355" y="177"/>
                    <a:pt x="354" y="171"/>
                  </a:cubicBezTo>
                  <a:cubicBezTo>
                    <a:pt x="352" y="166"/>
                    <a:pt x="351" y="174"/>
                    <a:pt x="347" y="168"/>
                  </a:cubicBezTo>
                  <a:cubicBezTo>
                    <a:pt x="343" y="163"/>
                    <a:pt x="335" y="163"/>
                    <a:pt x="344" y="162"/>
                  </a:cubicBezTo>
                  <a:cubicBezTo>
                    <a:pt x="352" y="160"/>
                    <a:pt x="341" y="159"/>
                    <a:pt x="347" y="157"/>
                  </a:cubicBezTo>
                  <a:cubicBezTo>
                    <a:pt x="352" y="154"/>
                    <a:pt x="346" y="151"/>
                    <a:pt x="338" y="154"/>
                  </a:cubicBezTo>
                  <a:cubicBezTo>
                    <a:pt x="331" y="157"/>
                    <a:pt x="326" y="149"/>
                    <a:pt x="320" y="152"/>
                  </a:cubicBezTo>
                  <a:cubicBezTo>
                    <a:pt x="314" y="156"/>
                    <a:pt x="308" y="157"/>
                    <a:pt x="316" y="160"/>
                  </a:cubicBezTo>
                  <a:cubicBezTo>
                    <a:pt x="317" y="162"/>
                    <a:pt x="317" y="162"/>
                    <a:pt x="317" y="162"/>
                  </a:cubicBezTo>
                  <a:close/>
                  <a:moveTo>
                    <a:pt x="341" y="230"/>
                  </a:moveTo>
                  <a:cubicBezTo>
                    <a:pt x="347" y="230"/>
                    <a:pt x="351" y="235"/>
                    <a:pt x="355" y="232"/>
                  </a:cubicBezTo>
                  <a:cubicBezTo>
                    <a:pt x="360" y="227"/>
                    <a:pt x="360" y="232"/>
                    <a:pt x="363" y="229"/>
                  </a:cubicBezTo>
                  <a:cubicBezTo>
                    <a:pt x="364" y="224"/>
                    <a:pt x="360" y="229"/>
                    <a:pt x="357" y="224"/>
                  </a:cubicBezTo>
                  <a:cubicBezTo>
                    <a:pt x="354" y="218"/>
                    <a:pt x="354" y="222"/>
                    <a:pt x="347" y="216"/>
                  </a:cubicBezTo>
                  <a:cubicBezTo>
                    <a:pt x="341" y="210"/>
                    <a:pt x="340" y="212"/>
                    <a:pt x="335" y="219"/>
                  </a:cubicBezTo>
                  <a:cubicBezTo>
                    <a:pt x="331" y="226"/>
                    <a:pt x="325" y="221"/>
                    <a:pt x="329" y="226"/>
                  </a:cubicBezTo>
                  <a:cubicBezTo>
                    <a:pt x="331" y="229"/>
                    <a:pt x="335" y="229"/>
                    <a:pt x="341" y="230"/>
                  </a:cubicBezTo>
                  <a:close/>
                  <a:moveTo>
                    <a:pt x="326" y="81"/>
                  </a:moveTo>
                  <a:cubicBezTo>
                    <a:pt x="331" y="79"/>
                    <a:pt x="331" y="75"/>
                    <a:pt x="322" y="75"/>
                  </a:cubicBezTo>
                  <a:cubicBezTo>
                    <a:pt x="312" y="73"/>
                    <a:pt x="320" y="73"/>
                    <a:pt x="312" y="70"/>
                  </a:cubicBezTo>
                  <a:cubicBezTo>
                    <a:pt x="305" y="67"/>
                    <a:pt x="306" y="75"/>
                    <a:pt x="303" y="70"/>
                  </a:cubicBezTo>
                  <a:cubicBezTo>
                    <a:pt x="302" y="65"/>
                    <a:pt x="282" y="61"/>
                    <a:pt x="280" y="68"/>
                  </a:cubicBezTo>
                  <a:cubicBezTo>
                    <a:pt x="279" y="75"/>
                    <a:pt x="287" y="67"/>
                    <a:pt x="287" y="73"/>
                  </a:cubicBezTo>
                  <a:cubicBezTo>
                    <a:pt x="285" y="78"/>
                    <a:pt x="290" y="70"/>
                    <a:pt x="293" y="75"/>
                  </a:cubicBezTo>
                  <a:cubicBezTo>
                    <a:pt x="297" y="81"/>
                    <a:pt x="290" y="78"/>
                    <a:pt x="285" y="79"/>
                  </a:cubicBezTo>
                  <a:cubicBezTo>
                    <a:pt x="284" y="79"/>
                    <a:pt x="285" y="86"/>
                    <a:pt x="296" y="82"/>
                  </a:cubicBezTo>
                  <a:cubicBezTo>
                    <a:pt x="308" y="79"/>
                    <a:pt x="297" y="84"/>
                    <a:pt x="309" y="82"/>
                  </a:cubicBezTo>
                  <a:cubicBezTo>
                    <a:pt x="320" y="81"/>
                    <a:pt x="312" y="93"/>
                    <a:pt x="328" y="90"/>
                  </a:cubicBezTo>
                  <a:cubicBezTo>
                    <a:pt x="340" y="89"/>
                    <a:pt x="323" y="81"/>
                    <a:pt x="326" y="81"/>
                  </a:cubicBezTo>
                  <a:close/>
                  <a:moveTo>
                    <a:pt x="418" y="114"/>
                  </a:moveTo>
                  <a:cubicBezTo>
                    <a:pt x="421" y="117"/>
                    <a:pt x="427" y="114"/>
                    <a:pt x="430" y="112"/>
                  </a:cubicBezTo>
                  <a:cubicBezTo>
                    <a:pt x="433" y="111"/>
                    <a:pt x="434" y="115"/>
                    <a:pt x="443" y="115"/>
                  </a:cubicBezTo>
                  <a:cubicBezTo>
                    <a:pt x="453" y="115"/>
                    <a:pt x="446" y="111"/>
                    <a:pt x="456" y="114"/>
                  </a:cubicBezTo>
                  <a:cubicBezTo>
                    <a:pt x="466" y="117"/>
                    <a:pt x="478" y="107"/>
                    <a:pt x="477" y="114"/>
                  </a:cubicBezTo>
                  <a:cubicBezTo>
                    <a:pt x="474" y="120"/>
                    <a:pt x="484" y="117"/>
                    <a:pt x="491" y="114"/>
                  </a:cubicBezTo>
                  <a:cubicBezTo>
                    <a:pt x="495" y="111"/>
                    <a:pt x="500" y="115"/>
                    <a:pt x="501" y="107"/>
                  </a:cubicBezTo>
                  <a:cubicBezTo>
                    <a:pt x="501" y="101"/>
                    <a:pt x="491" y="107"/>
                    <a:pt x="491" y="103"/>
                  </a:cubicBezTo>
                  <a:cubicBezTo>
                    <a:pt x="491" y="98"/>
                    <a:pt x="494" y="100"/>
                    <a:pt x="498" y="96"/>
                  </a:cubicBezTo>
                  <a:cubicBezTo>
                    <a:pt x="504" y="93"/>
                    <a:pt x="491" y="86"/>
                    <a:pt x="504" y="89"/>
                  </a:cubicBezTo>
                  <a:cubicBezTo>
                    <a:pt x="515" y="90"/>
                    <a:pt x="524" y="84"/>
                    <a:pt x="521" y="81"/>
                  </a:cubicBezTo>
                  <a:cubicBezTo>
                    <a:pt x="518" y="78"/>
                    <a:pt x="532" y="78"/>
                    <a:pt x="519" y="73"/>
                  </a:cubicBezTo>
                  <a:cubicBezTo>
                    <a:pt x="509" y="67"/>
                    <a:pt x="529" y="75"/>
                    <a:pt x="527" y="70"/>
                  </a:cubicBezTo>
                  <a:cubicBezTo>
                    <a:pt x="524" y="65"/>
                    <a:pt x="521" y="67"/>
                    <a:pt x="516" y="67"/>
                  </a:cubicBezTo>
                  <a:cubicBezTo>
                    <a:pt x="510" y="67"/>
                    <a:pt x="501" y="68"/>
                    <a:pt x="504" y="65"/>
                  </a:cubicBezTo>
                  <a:cubicBezTo>
                    <a:pt x="507" y="64"/>
                    <a:pt x="526" y="64"/>
                    <a:pt x="533" y="62"/>
                  </a:cubicBezTo>
                  <a:cubicBezTo>
                    <a:pt x="542" y="62"/>
                    <a:pt x="535" y="56"/>
                    <a:pt x="539" y="59"/>
                  </a:cubicBezTo>
                  <a:cubicBezTo>
                    <a:pt x="544" y="61"/>
                    <a:pt x="551" y="61"/>
                    <a:pt x="556" y="56"/>
                  </a:cubicBezTo>
                  <a:cubicBezTo>
                    <a:pt x="561" y="50"/>
                    <a:pt x="571" y="45"/>
                    <a:pt x="591" y="37"/>
                  </a:cubicBezTo>
                  <a:cubicBezTo>
                    <a:pt x="611" y="30"/>
                    <a:pt x="611" y="28"/>
                    <a:pt x="594" y="30"/>
                  </a:cubicBezTo>
                  <a:cubicBezTo>
                    <a:pt x="579" y="31"/>
                    <a:pt x="591" y="28"/>
                    <a:pt x="600" y="25"/>
                  </a:cubicBezTo>
                  <a:cubicBezTo>
                    <a:pt x="611" y="23"/>
                    <a:pt x="634" y="19"/>
                    <a:pt x="634" y="16"/>
                  </a:cubicBezTo>
                  <a:cubicBezTo>
                    <a:pt x="634" y="11"/>
                    <a:pt x="617" y="14"/>
                    <a:pt x="617" y="9"/>
                  </a:cubicBezTo>
                  <a:cubicBezTo>
                    <a:pt x="618" y="6"/>
                    <a:pt x="605" y="5"/>
                    <a:pt x="602" y="5"/>
                  </a:cubicBezTo>
                  <a:cubicBezTo>
                    <a:pt x="597" y="6"/>
                    <a:pt x="597" y="5"/>
                    <a:pt x="591" y="8"/>
                  </a:cubicBezTo>
                  <a:cubicBezTo>
                    <a:pt x="583" y="11"/>
                    <a:pt x="571" y="9"/>
                    <a:pt x="579" y="8"/>
                  </a:cubicBezTo>
                  <a:cubicBezTo>
                    <a:pt x="585" y="8"/>
                    <a:pt x="594" y="5"/>
                    <a:pt x="583" y="5"/>
                  </a:cubicBezTo>
                  <a:cubicBezTo>
                    <a:pt x="571" y="5"/>
                    <a:pt x="568" y="0"/>
                    <a:pt x="559" y="2"/>
                  </a:cubicBezTo>
                  <a:cubicBezTo>
                    <a:pt x="550" y="3"/>
                    <a:pt x="548" y="0"/>
                    <a:pt x="539" y="3"/>
                  </a:cubicBezTo>
                  <a:cubicBezTo>
                    <a:pt x="532" y="6"/>
                    <a:pt x="523" y="0"/>
                    <a:pt x="503" y="5"/>
                  </a:cubicBezTo>
                  <a:cubicBezTo>
                    <a:pt x="494" y="8"/>
                    <a:pt x="488" y="2"/>
                    <a:pt x="481" y="5"/>
                  </a:cubicBezTo>
                  <a:cubicBezTo>
                    <a:pt x="475" y="8"/>
                    <a:pt x="468" y="3"/>
                    <a:pt x="474" y="8"/>
                  </a:cubicBezTo>
                  <a:cubicBezTo>
                    <a:pt x="480" y="14"/>
                    <a:pt x="466" y="6"/>
                    <a:pt x="465" y="11"/>
                  </a:cubicBezTo>
                  <a:cubicBezTo>
                    <a:pt x="463" y="16"/>
                    <a:pt x="460" y="16"/>
                    <a:pt x="451" y="14"/>
                  </a:cubicBezTo>
                  <a:cubicBezTo>
                    <a:pt x="442" y="14"/>
                    <a:pt x="453" y="13"/>
                    <a:pt x="442" y="11"/>
                  </a:cubicBezTo>
                  <a:cubicBezTo>
                    <a:pt x="431" y="11"/>
                    <a:pt x="446" y="16"/>
                    <a:pt x="434" y="16"/>
                  </a:cubicBezTo>
                  <a:cubicBezTo>
                    <a:pt x="422" y="17"/>
                    <a:pt x="445" y="19"/>
                    <a:pt x="439" y="20"/>
                  </a:cubicBezTo>
                  <a:cubicBezTo>
                    <a:pt x="433" y="22"/>
                    <a:pt x="430" y="17"/>
                    <a:pt x="419" y="19"/>
                  </a:cubicBezTo>
                  <a:cubicBezTo>
                    <a:pt x="408" y="20"/>
                    <a:pt x="413" y="23"/>
                    <a:pt x="405" y="22"/>
                  </a:cubicBezTo>
                  <a:cubicBezTo>
                    <a:pt x="398" y="20"/>
                    <a:pt x="389" y="25"/>
                    <a:pt x="390" y="28"/>
                  </a:cubicBezTo>
                  <a:cubicBezTo>
                    <a:pt x="393" y="33"/>
                    <a:pt x="395" y="28"/>
                    <a:pt x="399" y="31"/>
                  </a:cubicBezTo>
                  <a:cubicBezTo>
                    <a:pt x="402" y="33"/>
                    <a:pt x="408" y="30"/>
                    <a:pt x="405" y="33"/>
                  </a:cubicBezTo>
                  <a:cubicBezTo>
                    <a:pt x="401" y="36"/>
                    <a:pt x="401" y="39"/>
                    <a:pt x="408" y="41"/>
                  </a:cubicBezTo>
                  <a:cubicBezTo>
                    <a:pt x="416" y="42"/>
                    <a:pt x="421" y="47"/>
                    <a:pt x="428" y="42"/>
                  </a:cubicBezTo>
                  <a:cubicBezTo>
                    <a:pt x="436" y="37"/>
                    <a:pt x="445" y="37"/>
                    <a:pt x="439" y="39"/>
                  </a:cubicBezTo>
                  <a:cubicBezTo>
                    <a:pt x="433" y="41"/>
                    <a:pt x="421" y="45"/>
                    <a:pt x="440" y="47"/>
                  </a:cubicBezTo>
                  <a:cubicBezTo>
                    <a:pt x="459" y="48"/>
                    <a:pt x="453" y="41"/>
                    <a:pt x="459" y="44"/>
                  </a:cubicBezTo>
                  <a:cubicBezTo>
                    <a:pt x="463" y="47"/>
                    <a:pt x="480" y="44"/>
                    <a:pt x="492" y="36"/>
                  </a:cubicBezTo>
                  <a:cubicBezTo>
                    <a:pt x="506" y="30"/>
                    <a:pt x="488" y="39"/>
                    <a:pt x="500" y="41"/>
                  </a:cubicBezTo>
                  <a:cubicBezTo>
                    <a:pt x="512" y="41"/>
                    <a:pt x="501" y="42"/>
                    <a:pt x="478" y="47"/>
                  </a:cubicBezTo>
                  <a:cubicBezTo>
                    <a:pt x="457" y="51"/>
                    <a:pt x="457" y="48"/>
                    <a:pt x="466" y="54"/>
                  </a:cubicBezTo>
                  <a:cubicBezTo>
                    <a:pt x="474" y="61"/>
                    <a:pt x="484" y="61"/>
                    <a:pt x="475" y="62"/>
                  </a:cubicBezTo>
                  <a:cubicBezTo>
                    <a:pt x="468" y="64"/>
                    <a:pt x="468" y="58"/>
                    <a:pt x="460" y="53"/>
                  </a:cubicBezTo>
                  <a:cubicBezTo>
                    <a:pt x="453" y="50"/>
                    <a:pt x="431" y="47"/>
                    <a:pt x="431" y="53"/>
                  </a:cubicBezTo>
                  <a:cubicBezTo>
                    <a:pt x="431" y="58"/>
                    <a:pt x="431" y="58"/>
                    <a:pt x="439" y="59"/>
                  </a:cubicBezTo>
                  <a:cubicBezTo>
                    <a:pt x="446" y="62"/>
                    <a:pt x="453" y="68"/>
                    <a:pt x="448" y="68"/>
                  </a:cubicBezTo>
                  <a:cubicBezTo>
                    <a:pt x="445" y="70"/>
                    <a:pt x="445" y="72"/>
                    <a:pt x="453" y="73"/>
                  </a:cubicBezTo>
                  <a:cubicBezTo>
                    <a:pt x="462" y="73"/>
                    <a:pt x="465" y="76"/>
                    <a:pt x="457" y="75"/>
                  </a:cubicBezTo>
                  <a:cubicBezTo>
                    <a:pt x="448" y="73"/>
                    <a:pt x="430" y="75"/>
                    <a:pt x="427" y="78"/>
                  </a:cubicBezTo>
                  <a:cubicBezTo>
                    <a:pt x="422" y="81"/>
                    <a:pt x="421" y="87"/>
                    <a:pt x="428" y="86"/>
                  </a:cubicBezTo>
                  <a:cubicBezTo>
                    <a:pt x="436" y="84"/>
                    <a:pt x="431" y="87"/>
                    <a:pt x="439" y="86"/>
                  </a:cubicBezTo>
                  <a:cubicBezTo>
                    <a:pt x="445" y="84"/>
                    <a:pt x="437" y="87"/>
                    <a:pt x="442" y="93"/>
                  </a:cubicBezTo>
                  <a:cubicBezTo>
                    <a:pt x="446" y="100"/>
                    <a:pt x="457" y="93"/>
                    <a:pt x="462" y="87"/>
                  </a:cubicBezTo>
                  <a:cubicBezTo>
                    <a:pt x="466" y="82"/>
                    <a:pt x="457" y="100"/>
                    <a:pt x="446" y="100"/>
                  </a:cubicBezTo>
                  <a:cubicBezTo>
                    <a:pt x="437" y="98"/>
                    <a:pt x="437" y="89"/>
                    <a:pt x="427" y="89"/>
                  </a:cubicBezTo>
                  <a:cubicBezTo>
                    <a:pt x="418" y="89"/>
                    <a:pt x="416" y="90"/>
                    <a:pt x="419" y="95"/>
                  </a:cubicBezTo>
                  <a:cubicBezTo>
                    <a:pt x="424" y="98"/>
                    <a:pt x="431" y="103"/>
                    <a:pt x="422" y="103"/>
                  </a:cubicBezTo>
                  <a:cubicBezTo>
                    <a:pt x="411" y="103"/>
                    <a:pt x="404" y="107"/>
                    <a:pt x="408" y="112"/>
                  </a:cubicBezTo>
                  <a:cubicBezTo>
                    <a:pt x="411" y="114"/>
                    <a:pt x="413" y="111"/>
                    <a:pt x="418" y="114"/>
                  </a:cubicBezTo>
                  <a:close/>
                  <a:moveTo>
                    <a:pt x="369" y="37"/>
                  </a:moveTo>
                  <a:cubicBezTo>
                    <a:pt x="364" y="37"/>
                    <a:pt x="363" y="37"/>
                    <a:pt x="361" y="42"/>
                  </a:cubicBezTo>
                  <a:cubicBezTo>
                    <a:pt x="360" y="45"/>
                    <a:pt x="357" y="44"/>
                    <a:pt x="354" y="48"/>
                  </a:cubicBezTo>
                  <a:cubicBezTo>
                    <a:pt x="351" y="53"/>
                    <a:pt x="369" y="51"/>
                    <a:pt x="367" y="53"/>
                  </a:cubicBezTo>
                  <a:cubicBezTo>
                    <a:pt x="366" y="58"/>
                    <a:pt x="351" y="50"/>
                    <a:pt x="351" y="54"/>
                  </a:cubicBezTo>
                  <a:cubicBezTo>
                    <a:pt x="349" y="58"/>
                    <a:pt x="354" y="59"/>
                    <a:pt x="361" y="65"/>
                  </a:cubicBezTo>
                  <a:cubicBezTo>
                    <a:pt x="367" y="70"/>
                    <a:pt x="373" y="62"/>
                    <a:pt x="372" y="65"/>
                  </a:cubicBezTo>
                  <a:cubicBezTo>
                    <a:pt x="369" y="70"/>
                    <a:pt x="387" y="62"/>
                    <a:pt x="384" y="65"/>
                  </a:cubicBezTo>
                  <a:cubicBezTo>
                    <a:pt x="383" y="70"/>
                    <a:pt x="367" y="70"/>
                    <a:pt x="372" y="73"/>
                  </a:cubicBezTo>
                  <a:cubicBezTo>
                    <a:pt x="375" y="75"/>
                    <a:pt x="378" y="79"/>
                    <a:pt x="383" y="82"/>
                  </a:cubicBezTo>
                  <a:cubicBezTo>
                    <a:pt x="389" y="84"/>
                    <a:pt x="401" y="89"/>
                    <a:pt x="401" y="84"/>
                  </a:cubicBezTo>
                  <a:cubicBezTo>
                    <a:pt x="401" y="79"/>
                    <a:pt x="408" y="87"/>
                    <a:pt x="407" y="82"/>
                  </a:cubicBezTo>
                  <a:cubicBezTo>
                    <a:pt x="404" y="76"/>
                    <a:pt x="407" y="79"/>
                    <a:pt x="411" y="84"/>
                  </a:cubicBezTo>
                  <a:cubicBezTo>
                    <a:pt x="416" y="89"/>
                    <a:pt x="413" y="78"/>
                    <a:pt x="416" y="79"/>
                  </a:cubicBezTo>
                  <a:cubicBezTo>
                    <a:pt x="421" y="79"/>
                    <a:pt x="425" y="75"/>
                    <a:pt x="431" y="72"/>
                  </a:cubicBezTo>
                  <a:cubicBezTo>
                    <a:pt x="437" y="68"/>
                    <a:pt x="448" y="67"/>
                    <a:pt x="443" y="65"/>
                  </a:cubicBezTo>
                  <a:cubicBezTo>
                    <a:pt x="437" y="62"/>
                    <a:pt x="439" y="59"/>
                    <a:pt x="428" y="61"/>
                  </a:cubicBezTo>
                  <a:cubicBezTo>
                    <a:pt x="419" y="64"/>
                    <a:pt x="434" y="59"/>
                    <a:pt x="427" y="54"/>
                  </a:cubicBezTo>
                  <a:cubicBezTo>
                    <a:pt x="421" y="51"/>
                    <a:pt x="428" y="48"/>
                    <a:pt x="419" y="47"/>
                  </a:cubicBezTo>
                  <a:cubicBezTo>
                    <a:pt x="410" y="47"/>
                    <a:pt x="418" y="54"/>
                    <a:pt x="413" y="51"/>
                  </a:cubicBezTo>
                  <a:cubicBezTo>
                    <a:pt x="407" y="50"/>
                    <a:pt x="414" y="47"/>
                    <a:pt x="405" y="45"/>
                  </a:cubicBezTo>
                  <a:cubicBezTo>
                    <a:pt x="396" y="45"/>
                    <a:pt x="389" y="31"/>
                    <a:pt x="373" y="31"/>
                  </a:cubicBezTo>
                  <a:cubicBezTo>
                    <a:pt x="363" y="33"/>
                    <a:pt x="379" y="37"/>
                    <a:pt x="369" y="37"/>
                  </a:cubicBezTo>
                  <a:close/>
                  <a:moveTo>
                    <a:pt x="344" y="84"/>
                  </a:moveTo>
                  <a:cubicBezTo>
                    <a:pt x="351" y="86"/>
                    <a:pt x="338" y="87"/>
                    <a:pt x="344" y="87"/>
                  </a:cubicBezTo>
                  <a:cubicBezTo>
                    <a:pt x="351" y="89"/>
                    <a:pt x="344" y="93"/>
                    <a:pt x="351" y="90"/>
                  </a:cubicBezTo>
                  <a:cubicBezTo>
                    <a:pt x="357" y="89"/>
                    <a:pt x="366" y="89"/>
                    <a:pt x="364" y="86"/>
                  </a:cubicBezTo>
                  <a:cubicBezTo>
                    <a:pt x="361" y="82"/>
                    <a:pt x="370" y="82"/>
                    <a:pt x="364" y="81"/>
                  </a:cubicBezTo>
                  <a:cubicBezTo>
                    <a:pt x="357" y="78"/>
                    <a:pt x="358" y="81"/>
                    <a:pt x="352" y="76"/>
                  </a:cubicBezTo>
                  <a:cubicBezTo>
                    <a:pt x="346" y="73"/>
                    <a:pt x="335" y="73"/>
                    <a:pt x="338" y="76"/>
                  </a:cubicBezTo>
                  <a:cubicBezTo>
                    <a:pt x="340" y="81"/>
                    <a:pt x="332" y="79"/>
                    <a:pt x="338" y="82"/>
                  </a:cubicBezTo>
                  <a:cubicBezTo>
                    <a:pt x="341" y="82"/>
                    <a:pt x="338" y="82"/>
                    <a:pt x="344" y="84"/>
                  </a:cubicBezTo>
                  <a:close/>
                  <a:moveTo>
                    <a:pt x="329" y="58"/>
                  </a:moveTo>
                  <a:cubicBezTo>
                    <a:pt x="332" y="61"/>
                    <a:pt x="335" y="61"/>
                    <a:pt x="335" y="56"/>
                  </a:cubicBezTo>
                  <a:cubicBezTo>
                    <a:pt x="334" y="51"/>
                    <a:pt x="323" y="50"/>
                    <a:pt x="323" y="54"/>
                  </a:cubicBezTo>
                  <a:cubicBezTo>
                    <a:pt x="325" y="58"/>
                    <a:pt x="326" y="56"/>
                    <a:pt x="329" y="58"/>
                  </a:cubicBezTo>
                  <a:close/>
                  <a:moveTo>
                    <a:pt x="238" y="142"/>
                  </a:moveTo>
                  <a:cubicBezTo>
                    <a:pt x="245" y="138"/>
                    <a:pt x="250" y="134"/>
                    <a:pt x="256" y="135"/>
                  </a:cubicBezTo>
                  <a:cubicBezTo>
                    <a:pt x="262" y="138"/>
                    <a:pt x="259" y="134"/>
                    <a:pt x="265" y="135"/>
                  </a:cubicBezTo>
                  <a:cubicBezTo>
                    <a:pt x="271" y="137"/>
                    <a:pt x="276" y="135"/>
                    <a:pt x="282" y="128"/>
                  </a:cubicBezTo>
                  <a:cubicBezTo>
                    <a:pt x="288" y="120"/>
                    <a:pt x="274" y="118"/>
                    <a:pt x="270" y="120"/>
                  </a:cubicBezTo>
                  <a:cubicBezTo>
                    <a:pt x="267" y="121"/>
                    <a:pt x="262" y="125"/>
                    <a:pt x="264" y="121"/>
                  </a:cubicBezTo>
                  <a:cubicBezTo>
                    <a:pt x="265" y="117"/>
                    <a:pt x="258" y="120"/>
                    <a:pt x="261" y="117"/>
                  </a:cubicBezTo>
                  <a:cubicBezTo>
                    <a:pt x="264" y="114"/>
                    <a:pt x="258" y="117"/>
                    <a:pt x="258" y="109"/>
                  </a:cubicBezTo>
                  <a:cubicBezTo>
                    <a:pt x="258" y="103"/>
                    <a:pt x="252" y="107"/>
                    <a:pt x="244" y="112"/>
                  </a:cubicBezTo>
                  <a:cubicBezTo>
                    <a:pt x="236" y="117"/>
                    <a:pt x="255" y="117"/>
                    <a:pt x="249" y="120"/>
                  </a:cubicBezTo>
                  <a:cubicBezTo>
                    <a:pt x="242" y="125"/>
                    <a:pt x="256" y="123"/>
                    <a:pt x="255" y="126"/>
                  </a:cubicBezTo>
                  <a:cubicBezTo>
                    <a:pt x="253" y="131"/>
                    <a:pt x="249" y="125"/>
                    <a:pt x="241" y="126"/>
                  </a:cubicBezTo>
                  <a:cubicBezTo>
                    <a:pt x="232" y="128"/>
                    <a:pt x="239" y="126"/>
                    <a:pt x="229" y="118"/>
                  </a:cubicBezTo>
                  <a:cubicBezTo>
                    <a:pt x="217" y="111"/>
                    <a:pt x="217" y="121"/>
                    <a:pt x="213" y="115"/>
                  </a:cubicBezTo>
                  <a:cubicBezTo>
                    <a:pt x="210" y="109"/>
                    <a:pt x="206" y="112"/>
                    <a:pt x="197" y="117"/>
                  </a:cubicBezTo>
                  <a:cubicBezTo>
                    <a:pt x="188" y="120"/>
                    <a:pt x="198" y="117"/>
                    <a:pt x="191" y="123"/>
                  </a:cubicBezTo>
                  <a:cubicBezTo>
                    <a:pt x="185" y="128"/>
                    <a:pt x="194" y="125"/>
                    <a:pt x="188" y="128"/>
                  </a:cubicBezTo>
                  <a:cubicBezTo>
                    <a:pt x="182" y="132"/>
                    <a:pt x="188" y="132"/>
                    <a:pt x="195" y="135"/>
                  </a:cubicBezTo>
                  <a:cubicBezTo>
                    <a:pt x="203" y="137"/>
                    <a:pt x="203" y="132"/>
                    <a:pt x="204" y="134"/>
                  </a:cubicBezTo>
                  <a:cubicBezTo>
                    <a:pt x="206" y="137"/>
                    <a:pt x="209" y="138"/>
                    <a:pt x="212" y="134"/>
                  </a:cubicBezTo>
                  <a:cubicBezTo>
                    <a:pt x="215" y="129"/>
                    <a:pt x="217" y="129"/>
                    <a:pt x="215" y="132"/>
                  </a:cubicBezTo>
                  <a:cubicBezTo>
                    <a:pt x="213" y="135"/>
                    <a:pt x="218" y="135"/>
                    <a:pt x="230" y="132"/>
                  </a:cubicBezTo>
                  <a:cubicBezTo>
                    <a:pt x="242" y="131"/>
                    <a:pt x="236" y="135"/>
                    <a:pt x="227" y="135"/>
                  </a:cubicBezTo>
                  <a:cubicBezTo>
                    <a:pt x="218" y="137"/>
                    <a:pt x="204" y="140"/>
                    <a:pt x="215" y="143"/>
                  </a:cubicBezTo>
                  <a:cubicBezTo>
                    <a:pt x="221" y="146"/>
                    <a:pt x="229" y="143"/>
                    <a:pt x="238" y="142"/>
                  </a:cubicBezTo>
                  <a:close/>
                  <a:moveTo>
                    <a:pt x="288" y="96"/>
                  </a:moveTo>
                  <a:cubicBezTo>
                    <a:pt x="284" y="92"/>
                    <a:pt x="276" y="90"/>
                    <a:pt x="277" y="93"/>
                  </a:cubicBezTo>
                  <a:cubicBezTo>
                    <a:pt x="279" y="96"/>
                    <a:pt x="280" y="103"/>
                    <a:pt x="288" y="103"/>
                  </a:cubicBezTo>
                  <a:cubicBezTo>
                    <a:pt x="291" y="101"/>
                    <a:pt x="293" y="101"/>
                    <a:pt x="288" y="96"/>
                  </a:cubicBezTo>
                  <a:close/>
                  <a:moveTo>
                    <a:pt x="192" y="111"/>
                  </a:moveTo>
                  <a:cubicBezTo>
                    <a:pt x="198" y="111"/>
                    <a:pt x="204" y="107"/>
                    <a:pt x="197" y="104"/>
                  </a:cubicBezTo>
                  <a:cubicBezTo>
                    <a:pt x="191" y="100"/>
                    <a:pt x="207" y="100"/>
                    <a:pt x="198" y="96"/>
                  </a:cubicBezTo>
                  <a:cubicBezTo>
                    <a:pt x="192" y="93"/>
                    <a:pt x="191" y="95"/>
                    <a:pt x="189" y="98"/>
                  </a:cubicBezTo>
                  <a:cubicBezTo>
                    <a:pt x="188" y="101"/>
                    <a:pt x="180" y="92"/>
                    <a:pt x="168" y="103"/>
                  </a:cubicBezTo>
                  <a:cubicBezTo>
                    <a:pt x="157" y="111"/>
                    <a:pt x="162" y="106"/>
                    <a:pt x="156" y="111"/>
                  </a:cubicBezTo>
                  <a:cubicBezTo>
                    <a:pt x="150" y="117"/>
                    <a:pt x="150" y="109"/>
                    <a:pt x="145" y="115"/>
                  </a:cubicBezTo>
                  <a:cubicBezTo>
                    <a:pt x="139" y="120"/>
                    <a:pt x="147" y="117"/>
                    <a:pt x="145" y="120"/>
                  </a:cubicBezTo>
                  <a:cubicBezTo>
                    <a:pt x="143" y="121"/>
                    <a:pt x="147" y="121"/>
                    <a:pt x="150" y="120"/>
                  </a:cubicBezTo>
                  <a:cubicBezTo>
                    <a:pt x="153" y="117"/>
                    <a:pt x="153" y="121"/>
                    <a:pt x="157" y="120"/>
                  </a:cubicBezTo>
                  <a:cubicBezTo>
                    <a:pt x="160" y="120"/>
                    <a:pt x="159" y="115"/>
                    <a:pt x="162" y="120"/>
                  </a:cubicBezTo>
                  <a:cubicBezTo>
                    <a:pt x="163" y="125"/>
                    <a:pt x="169" y="125"/>
                    <a:pt x="169" y="118"/>
                  </a:cubicBezTo>
                  <a:cubicBezTo>
                    <a:pt x="169" y="112"/>
                    <a:pt x="171" y="125"/>
                    <a:pt x="177" y="114"/>
                  </a:cubicBezTo>
                  <a:cubicBezTo>
                    <a:pt x="180" y="107"/>
                    <a:pt x="175" y="111"/>
                    <a:pt x="182" y="107"/>
                  </a:cubicBezTo>
                  <a:cubicBezTo>
                    <a:pt x="188" y="104"/>
                    <a:pt x="178" y="114"/>
                    <a:pt x="186" y="115"/>
                  </a:cubicBezTo>
                  <a:cubicBezTo>
                    <a:pt x="195" y="117"/>
                    <a:pt x="188" y="111"/>
                    <a:pt x="192" y="111"/>
                  </a:cubicBezTo>
                  <a:close/>
                  <a:moveTo>
                    <a:pt x="232" y="82"/>
                  </a:moveTo>
                  <a:cubicBezTo>
                    <a:pt x="236" y="84"/>
                    <a:pt x="232" y="82"/>
                    <a:pt x="241" y="82"/>
                  </a:cubicBezTo>
                  <a:cubicBezTo>
                    <a:pt x="250" y="84"/>
                    <a:pt x="256" y="81"/>
                    <a:pt x="247" y="78"/>
                  </a:cubicBezTo>
                  <a:cubicBezTo>
                    <a:pt x="236" y="73"/>
                    <a:pt x="236" y="78"/>
                    <a:pt x="227" y="79"/>
                  </a:cubicBezTo>
                  <a:cubicBezTo>
                    <a:pt x="218" y="81"/>
                    <a:pt x="218" y="84"/>
                    <a:pt x="224" y="82"/>
                  </a:cubicBezTo>
                  <a:cubicBezTo>
                    <a:pt x="226" y="82"/>
                    <a:pt x="226" y="82"/>
                    <a:pt x="232" y="82"/>
                  </a:cubicBezTo>
                  <a:close/>
                  <a:moveTo>
                    <a:pt x="239" y="96"/>
                  </a:moveTo>
                  <a:cubicBezTo>
                    <a:pt x="247" y="95"/>
                    <a:pt x="249" y="92"/>
                    <a:pt x="241" y="90"/>
                  </a:cubicBezTo>
                  <a:cubicBezTo>
                    <a:pt x="235" y="90"/>
                    <a:pt x="247" y="90"/>
                    <a:pt x="249" y="87"/>
                  </a:cubicBezTo>
                  <a:cubicBezTo>
                    <a:pt x="250" y="84"/>
                    <a:pt x="239" y="86"/>
                    <a:pt x="229" y="87"/>
                  </a:cubicBezTo>
                  <a:cubicBezTo>
                    <a:pt x="218" y="89"/>
                    <a:pt x="218" y="90"/>
                    <a:pt x="220" y="95"/>
                  </a:cubicBezTo>
                  <a:cubicBezTo>
                    <a:pt x="223" y="100"/>
                    <a:pt x="232" y="98"/>
                    <a:pt x="239" y="96"/>
                  </a:cubicBezTo>
                  <a:close/>
                  <a:moveTo>
                    <a:pt x="335" y="135"/>
                  </a:moveTo>
                  <a:cubicBezTo>
                    <a:pt x="340" y="135"/>
                    <a:pt x="344" y="135"/>
                    <a:pt x="343" y="131"/>
                  </a:cubicBezTo>
                  <a:cubicBezTo>
                    <a:pt x="341" y="128"/>
                    <a:pt x="341" y="125"/>
                    <a:pt x="344" y="128"/>
                  </a:cubicBezTo>
                  <a:cubicBezTo>
                    <a:pt x="347" y="131"/>
                    <a:pt x="347" y="128"/>
                    <a:pt x="344" y="125"/>
                  </a:cubicBezTo>
                  <a:cubicBezTo>
                    <a:pt x="341" y="120"/>
                    <a:pt x="346" y="114"/>
                    <a:pt x="338" y="109"/>
                  </a:cubicBezTo>
                  <a:cubicBezTo>
                    <a:pt x="331" y="106"/>
                    <a:pt x="334" y="114"/>
                    <a:pt x="331" y="111"/>
                  </a:cubicBezTo>
                  <a:cubicBezTo>
                    <a:pt x="326" y="109"/>
                    <a:pt x="323" y="109"/>
                    <a:pt x="319" y="111"/>
                  </a:cubicBezTo>
                  <a:cubicBezTo>
                    <a:pt x="314" y="112"/>
                    <a:pt x="320" y="114"/>
                    <a:pt x="326" y="121"/>
                  </a:cubicBezTo>
                  <a:cubicBezTo>
                    <a:pt x="312" y="115"/>
                    <a:pt x="320" y="114"/>
                    <a:pt x="312" y="112"/>
                  </a:cubicBezTo>
                  <a:cubicBezTo>
                    <a:pt x="305" y="112"/>
                    <a:pt x="306" y="114"/>
                    <a:pt x="311" y="120"/>
                  </a:cubicBezTo>
                  <a:cubicBezTo>
                    <a:pt x="316" y="125"/>
                    <a:pt x="311" y="120"/>
                    <a:pt x="308" y="121"/>
                  </a:cubicBezTo>
                  <a:cubicBezTo>
                    <a:pt x="306" y="125"/>
                    <a:pt x="300" y="123"/>
                    <a:pt x="303" y="126"/>
                  </a:cubicBezTo>
                  <a:cubicBezTo>
                    <a:pt x="305" y="129"/>
                    <a:pt x="323" y="125"/>
                    <a:pt x="329" y="125"/>
                  </a:cubicBezTo>
                  <a:cubicBezTo>
                    <a:pt x="334" y="125"/>
                    <a:pt x="317" y="126"/>
                    <a:pt x="320" y="131"/>
                  </a:cubicBezTo>
                  <a:cubicBezTo>
                    <a:pt x="323" y="134"/>
                    <a:pt x="320" y="138"/>
                    <a:pt x="326" y="135"/>
                  </a:cubicBezTo>
                  <a:cubicBezTo>
                    <a:pt x="329" y="134"/>
                    <a:pt x="329" y="135"/>
                    <a:pt x="335" y="135"/>
                  </a:cubicBezTo>
                  <a:close/>
                  <a:moveTo>
                    <a:pt x="623" y="518"/>
                  </a:moveTo>
                  <a:cubicBezTo>
                    <a:pt x="623" y="515"/>
                    <a:pt x="626" y="515"/>
                    <a:pt x="625" y="515"/>
                  </a:cubicBezTo>
                  <a:cubicBezTo>
                    <a:pt x="625" y="513"/>
                    <a:pt x="618" y="515"/>
                    <a:pt x="612" y="513"/>
                  </a:cubicBezTo>
                  <a:cubicBezTo>
                    <a:pt x="608" y="512"/>
                    <a:pt x="611" y="505"/>
                    <a:pt x="608" y="510"/>
                  </a:cubicBezTo>
                  <a:cubicBezTo>
                    <a:pt x="605" y="515"/>
                    <a:pt x="609" y="512"/>
                    <a:pt x="608" y="515"/>
                  </a:cubicBezTo>
                  <a:cubicBezTo>
                    <a:pt x="608" y="516"/>
                    <a:pt x="611" y="515"/>
                    <a:pt x="612" y="516"/>
                  </a:cubicBezTo>
                  <a:cubicBezTo>
                    <a:pt x="614" y="518"/>
                    <a:pt x="614" y="516"/>
                    <a:pt x="622" y="519"/>
                  </a:cubicBezTo>
                  <a:cubicBezTo>
                    <a:pt x="623" y="521"/>
                    <a:pt x="623" y="521"/>
                    <a:pt x="623" y="518"/>
                  </a:cubicBezTo>
                  <a:close/>
                  <a:moveTo>
                    <a:pt x="635" y="521"/>
                  </a:moveTo>
                  <a:cubicBezTo>
                    <a:pt x="635" y="518"/>
                    <a:pt x="637" y="518"/>
                    <a:pt x="637" y="522"/>
                  </a:cubicBezTo>
                  <a:cubicBezTo>
                    <a:pt x="635" y="527"/>
                    <a:pt x="637" y="526"/>
                    <a:pt x="640" y="522"/>
                  </a:cubicBezTo>
                  <a:cubicBezTo>
                    <a:pt x="643" y="521"/>
                    <a:pt x="646" y="518"/>
                    <a:pt x="643" y="518"/>
                  </a:cubicBezTo>
                  <a:cubicBezTo>
                    <a:pt x="640" y="516"/>
                    <a:pt x="638" y="516"/>
                    <a:pt x="640" y="512"/>
                  </a:cubicBezTo>
                  <a:cubicBezTo>
                    <a:pt x="640" y="507"/>
                    <a:pt x="638" y="507"/>
                    <a:pt x="635" y="512"/>
                  </a:cubicBezTo>
                  <a:cubicBezTo>
                    <a:pt x="632" y="516"/>
                    <a:pt x="629" y="519"/>
                    <a:pt x="631" y="524"/>
                  </a:cubicBezTo>
                  <a:cubicBezTo>
                    <a:pt x="632" y="527"/>
                    <a:pt x="634" y="526"/>
                    <a:pt x="635" y="521"/>
                  </a:cubicBezTo>
                  <a:close/>
                  <a:moveTo>
                    <a:pt x="611" y="474"/>
                  </a:moveTo>
                  <a:cubicBezTo>
                    <a:pt x="600" y="473"/>
                    <a:pt x="609" y="476"/>
                    <a:pt x="612" y="479"/>
                  </a:cubicBezTo>
                  <a:cubicBezTo>
                    <a:pt x="615" y="482"/>
                    <a:pt x="626" y="487"/>
                    <a:pt x="629" y="484"/>
                  </a:cubicBezTo>
                  <a:cubicBezTo>
                    <a:pt x="629" y="480"/>
                    <a:pt x="620" y="476"/>
                    <a:pt x="611" y="474"/>
                  </a:cubicBezTo>
                  <a:close/>
                  <a:moveTo>
                    <a:pt x="655" y="501"/>
                  </a:moveTo>
                  <a:cubicBezTo>
                    <a:pt x="660" y="498"/>
                    <a:pt x="660" y="502"/>
                    <a:pt x="669" y="501"/>
                  </a:cubicBezTo>
                  <a:cubicBezTo>
                    <a:pt x="679" y="499"/>
                    <a:pt x="669" y="504"/>
                    <a:pt x="678" y="502"/>
                  </a:cubicBezTo>
                  <a:cubicBezTo>
                    <a:pt x="687" y="501"/>
                    <a:pt x="673" y="507"/>
                    <a:pt x="673" y="508"/>
                  </a:cubicBezTo>
                  <a:cubicBezTo>
                    <a:pt x="673" y="512"/>
                    <a:pt x="678" y="512"/>
                    <a:pt x="681" y="507"/>
                  </a:cubicBezTo>
                  <a:cubicBezTo>
                    <a:pt x="684" y="501"/>
                    <a:pt x="685" y="505"/>
                    <a:pt x="687" y="501"/>
                  </a:cubicBezTo>
                  <a:cubicBezTo>
                    <a:pt x="690" y="496"/>
                    <a:pt x="692" y="499"/>
                    <a:pt x="690" y="504"/>
                  </a:cubicBezTo>
                  <a:cubicBezTo>
                    <a:pt x="689" y="508"/>
                    <a:pt x="687" y="512"/>
                    <a:pt x="690" y="508"/>
                  </a:cubicBezTo>
                  <a:cubicBezTo>
                    <a:pt x="695" y="505"/>
                    <a:pt x="692" y="512"/>
                    <a:pt x="696" y="512"/>
                  </a:cubicBezTo>
                  <a:cubicBezTo>
                    <a:pt x="702" y="512"/>
                    <a:pt x="698" y="510"/>
                    <a:pt x="701" y="502"/>
                  </a:cubicBezTo>
                  <a:cubicBezTo>
                    <a:pt x="702" y="494"/>
                    <a:pt x="695" y="502"/>
                    <a:pt x="699" y="496"/>
                  </a:cubicBezTo>
                  <a:cubicBezTo>
                    <a:pt x="702" y="491"/>
                    <a:pt x="696" y="494"/>
                    <a:pt x="693" y="499"/>
                  </a:cubicBezTo>
                  <a:cubicBezTo>
                    <a:pt x="692" y="504"/>
                    <a:pt x="692" y="496"/>
                    <a:pt x="695" y="493"/>
                  </a:cubicBezTo>
                  <a:cubicBezTo>
                    <a:pt x="699" y="491"/>
                    <a:pt x="699" y="488"/>
                    <a:pt x="696" y="490"/>
                  </a:cubicBezTo>
                  <a:cubicBezTo>
                    <a:pt x="693" y="491"/>
                    <a:pt x="689" y="488"/>
                    <a:pt x="693" y="485"/>
                  </a:cubicBezTo>
                  <a:cubicBezTo>
                    <a:pt x="696" y="480"/>
                    <a:pt x="692" y="477"/>
                    <a:pt x="684" y="480"/>
                  </a:cubicBezTo>
                  <a:cubicBezTo>
                    <a:pt x="676" y="482"/>
                    <a:pt x="682" y="477"/>
                    <a:pt x="678" y="479"/>
                  </a:cubicBezTo>
                  <a:cubicBezTo>
                    <a:pt x="673" y="480"/>
                    <a:pt x="673" y="474"/>
                    <a:pt x="676" y="474"/>
                  </a:cubicBezTo>
                  <a:cubicBezTo>
                    <a:pt x="679" y="474"/>
                    <a:pt x="675" y="468"/>
                    <a:pt x="670" y="474"/>
                  </a:cubicBezTo>
                  <a:cubicBezTo>
                    <a:pt x="666" y="479"/>
                    <a:pt x="669" y="471"/>
                    <a:pt x="672" y="465"/>
                  </a:cubicBezTo>
                  <a:cubicBezTo>
                    <a:pt x="672" y="465"/>
                    <a:pt x="676" y="459"/>
                    <a:pt x="678" y="456"/>
                  </a:cubicBezTo>
                  <a:cubicBezTo>
                    <a:pt x="679" y="454"/>
                    <a:pt x="678" y="451"/>
                    <a:pt x="672" y="454"/>
                  </a:cubicBezTo>
                  <a:cubicBezTo>
                    <a:pt x="666" y="457"/>
                    <a:pt x="669" y="460"/>
                    <a:pt x="666" y="462"/>
                  </a:cubicBezTo>
                  <a:cubicBezTo>
                    <a:pt x="663" y="463"/>
                    <a:pt x="660" y="474"/>
                    <a:pt x="655" y="484"/>
                  </a:cubicBezTo>
                  <a:cubicBezTo>
                    <a:pt x="650" y="491"/>
                    <a:pt x="653" y="485"/>
                    <a:pt x="650" y="488"/>
                  </a:cubicBezTo>
                  <a:cubicBezTo>
                    <a:pt x="647" y="491"/>
                    <a:pt x="647" y="491"/>
                    <a:pt x="652" y="491"/>
                  </a:cubicBezTo>
                  <a:cubicBezTo>
                    <a:pt x="657" y="493"/>
                    <a:pt x="644" y="496"/>
                    <a:pt x="647" y="499"/>
                  </a:cubicBezTo>
                  <a:cubicBezTo>
                    <a:pt x="649" y="501"/>
                    <a:pt x="649" y="502"/>
                    <a:pt x="655" y="501"/>
                  </a:cubicBezTo>
                  <a:close/>
                  <a:moveTo>
                    <a:pt x="363" y="485"/>
                  </a:moveTo>
                  <a:cubicBezTo>
                    <a:pt x="364" y="485"/>
                    <a:pt x="363" y="479"/>
                    <a:pt x="364" y="480"/>
                  </a:cubicBezTo>
                  <a:cubicBezTo>
                    <a:pt x="366" y="480"/>
                    <a:pt x="366" y="482"/>
                    <a:pt x="367" y="485"/>
                  </a:cubicBezTo>
                  <a:cubicBezTo>
                    <a:pt x="367" y="490"/>
                    <a:pt x="372" y="487"/>
                    <a:pt x="373" y="490"/>
                  </a:cubicBezTo>
                  <a:cubicBezTo>
                    <a:pt x="375" y="491"/>
                    <a:pt x="375" y="487"/>
                    <a:pt x="381" y="490"/>
                  </a:cubicBezTo>
                  <a:cubicBezTo>
                    <a:pt x="387" y="491"/>
                    <a:pt x="384" y="494"/>
                    <a:pt x="386" y="493"/>
                  </a:cubicBezTo>
                  <a:cubicBezTo>
                    <a:pt x="389" y="491"/>
                    <a:pt x="390" y="498"/>
                    <a:pt x="393" y="494"/>
                  </a:cubicBezTo>
                  <a:cubicBezTo>
                    <a:pt x="399" y="493"/>
                    <a:pt x="396" y="496"/>
                    <a:pt x="401" y="494"/>
                  </a:cubicBezTo>
                  <a:cubicBezTo>
                    <a:pt x="405" y="494"/>
                    <a:pt x="402" y="496"/>
                    <a:pt x="407" y="496"/>
                  </a:cubicBezTo>
                  <a:cubicBezTo>
                    <a:pt x="408" y="496"/>
                    <a:pt x="408" y="496"/>
                    <a:pt x="408" y="496"/>
                  </a:cubicBezTo>
                  <a:cubicBezTo>
                    <a:pt x="410" y="494"/>
                    <a:pt x="410" y="493"/>
                    <a:pt x="410" y="491"/>
                  </a:cubicBezTo>
                  <a:cubicBezTo>
                    <a:pt x="411" y="490"/>
                    <a:pt x="414" y="488"/>
                    <a:pt x="413" y="491"/>
                  </a:cubicBezTo>
                  <a:cubicBezTo>
                    <a:pt x="411" y="493"/>
                    <a:pt x="414" y="491"/>
                    <a:pt x="416" y="488"/>
                  </a:cubicBezTo>
                  <a:cubicBezTo>
                    <a:pt x="416" y="484"/>
                    <a:pt x="418" y="487"/>
                    <a:pt x="416" y="488"/>
                  </a:cubicBezTo>
                  <a:cubicBezTo>
                    <a:pt x="414" y="491"/>
                    <a:pt x="416" y="491"/>
                    <a:pt x="418" y="490"/>
                  </a:cubicBezTo>
                  <a:cubicBezTo>
                    <a:pt x="421" y="488"/>
                    <a:pt x="418" y="485"/>
                    <a:pt x="419" y="485"/>
                  </a:cubicBezTo>
                  <a:cubicBezTo>
                    <a:pt x="421" y="484"/>
                    <a:pt x="424" y="487"/>
                    <a:pt x="427" y="487"/>
                  </a:cubicBezTo>
                  <a:cubicBezTo>
                    <a:pt x="430" y="487"/>
                    <a:pt x="428" y="488"/>
                    <a:pt x="431" y="487"/>
                  </a:cubicBezTo>
                  <a:cubicBezTo>
                    <a:pt x="434" y="487"/>
                    <a:pt x="433" y="494"/>
                    <a:pt x="437" y="496"/>
                  </a:cubicBezTo>
                  <a:cubicBezTo>
                    <a:pt x="440" y="498"/>
                    <a:pt x="446" y="494"/>
                    <a:pt x="443" y="499"/>
                  </a:cubicBezTo>
                  <a:cubicBezTo>
                    <a:pt x="443" y="501"/>
                    <a:pt x="445" y="502"/>
                    <a:pt x="446" y="504"/>
                  </a:cubicBezTo>
                  <a:cubicBezTo>
                    <a:pt x="448" y="505"/>
                    <a:pt x="445" y="507"/>
                    <a:pt x="446" y="508"/>
                  </a:cubicBezTo>
                  <a:cubicBezTo>
                    <a:pt x="448" y="510"/>
                    <a:pt x="446" y="508"/>
                    <a:pt x="448" y="508"/>
                  </a:cubicBezTo>
                  <a:cubicBezTo>
                    <a:pt x="449" y="510"/>
                    <a:pt x="446" y="508"/>
                    <a:pt x="446" y="512"/>
                  </a:cubicBezTo>
                  <a:cubicBezTo>
                    <a:pt x="446" y="515"/>
                    <a:pt x="451" y="512"/>
                    <a:pt x="451" y="515"/>
                  </a:cubicBezTo>
                  <a:cubicBezTo>
                    <a:pt x="451" y="516"/>
                    <a:pt x="453" y="515"/>
                    <a:pt x="456" y="516"/>
                  </a:cubicBezTo>
                  <a:cubicBezTo>
                    <a:pt x="459" y="518"/>
                    <a:pt x="463" y="518"/>
                    <a:pt x="466" y="518"/>
                  </a:cubicBezTo>
                  <a:cubicBezTo>
                    <a:pt x="469" y="518"/>
                    <a:pt x="471" y="518"/>
                    <a:pt x="471" y="519"/>
                  </a:cubicBezTo>
                  <a:cubicBezTo>
                    <a:pt x="471" y="521"/>
                    <a:pt x="472" y="519"/>
                    <a:pt x="475" y="519"/>
                  </a:cubicBezTo>
                  <a:cubicBezTo>
                    <a:pt x="478" y="519"/>
                    <a:pt x="480" y="527"/>
                    <a:pt x="481" y="527"/>
                  </a:cubicBezTo>
                  <a:cubicBezTo>
                    <a:pt x="483" y="526"/>
                    <a:pt x="483" y="526"/>
                    <a:pt x="483" y="529"/>
                  </a:cubicBezTo>
                  <a:cubicBezTo>
                    <a:pt x="483" y="530"/>
                    <a:pt x="486" y="532"/>
                    <a:pt x="486" y="533"/>
                  </a:cubicBezTo>
                  <a:cubicBezTo>
                    <a:pt x="486" y="535"/>
                    <a:pt x="483" y="532"/>
                    <a:pt x="483" y="533"/>
                  </a:cubicBezTo>
                  <a:cubicBezTo>
                    <a:pt x="481" y="533"/>
                    <a:pt x="484" y="536"/>
                    <a:pt x="483" y="536"/>
                  </a:cubicBezTo>
                  <a:cubicBezTo>
                    <a:pt x="481" y="538"/>
                    <a:pt x="478" y="533"/>
                    <a:pt x="477" y="535"/>
                  </a:cubicBezTo>
                  <a:cubicBezTo>
                    <a:pt x="475" y="536"/>
                    <a:pt x="477" y="533"/>
                    <a:pt x="475" y="533"/>
                  </a:cubicBezTo>
                  <a:cubicBezTo>
                    <a:pt x="474" y="533"/>
                    <a:pt x="477" y="532"/>
                    <a:pt x="474" y="532"/>
                  </a:cubicBezTo>
                  <a:cubicBezTo>
                    <a:pt x="472" y="532"/>
                    <a:pt x="474" y="529"/>
                    <a:pt x="472" y="529"/>
                  </a:cubicBezTo>
                  <a:cubicBezTo>
                    <a:pt x="471" y="529"/>
                    <a:pt x="471" y="527"/>
                    <a:pt x="469" y="527"/>
                  </a:cubicBezTo>
                  <a:cubicBezTo>
                    <a:pt x="469" y="529"/>
                    <a:pt x="472" y="530"/>
                    <a:pt x="474" y="533"/>
                  </a:cubicBezTo>
                  <a:cubicBezTo>
                    <a:pt x="474" y="538"/>
                    <a:pt x="469" y="538"/>
                    <a:pt x="469" y="544"/>
                  </a:cubicBezTo>
                  <a:cubicBezTo>
                    <a:pt x="471" y="550"/>
                    <a:pt x="469" y="550"/>
                    <a:pt x="465" y="554"/>
                  </a:cubicBezTo>
                  <a:cubicBezTo>
                    <a:pt x="465" y="555"/>
                    <a:pt x="463" y="555"/>
                    <a:pt x="463" y="557"/>
                  </a:cubicBezTo>
                  <a:cubicBezTo>
                    <a:pt x="463" y="558"/>
                    <a:pt x="463" y="558"/>
                    <a:pt x="463" y="558"/>
                  </a:cubicBezTo>
                  <a:cubicBezTo>
                    <a:pt x="466" y="560"/>
                    <a:pt x="463" y="561"/>
                    <a:pt x="460" y="561"/>
                  </a:cubicBezTo>
                  <a:cubicBezTo>
                    <a:pt x="457" y="561"/>
                    <a:pt x="459" y="564"/>
                    <a:pt x="460" y="564"/>
                  </a:cubicBezTo>
                  <a:cubicBezTo>
                    <a:pt x="463" y="564"/>
                    <a:pt x="463" y="566"/>
                    <a:pt x="463" y="564"/>
                  </a:cubicBezTo>
                  <a:cubicBezTo>
                    <a:pt x="465" y="563"/>
                    <a:pt x="466" y="563"/>
                    <a:pt x="468" y="563"/>
                  </a:cubicBezTo>
                  <a:cubicBezTo>
                    <a:pt x="469" y="561"/>
                    <a:pt x="471" y="557"/>
                    <a:pt x="477" y="558"/>
                  </a:cubicBezTo>
                  <a:cubicBezTo>
                    <a:pt x="484" y="560"/>
                    <a:pt x="480" y="558"/>
                    <a:pt x="480" y="557"/>
                  </a:cubicBezTo>
                  <a:cubicBezTo>
                    <a:pt x="481" y="557"/>
                    <a:pt x="483" y="555"/>
                    <a:pt x="486" y="555"/>
                  </a:cubicBezTo>
                  <a:cubicBezTo>
                    <a:pt x="489" y="555"/>
                    <a:pt x="491" y="555"/>
                    <a:pt x="491" y="555"/>
                  </a:cubicBezTo>
                  <a:cubicBezTo>
                    <a:pt x="491" y="554"/>
                    <a:pt x="492" y="554"/>
                    <a:pt x="492" y="554"/>
                  </a:cubicBezTo>
                  <a:cubicBezTo>
                    <a:pt x="489" y="552"/>
                    <a:pt x="489" y="552"/>
                    <a:pt x="489" y="552"/>
                  </a:cubicBezTo>
                  <a:cubicBezTo>
                    <a:pt x="488" y="552"/>
                    <a:pt x="484" y="552"/>
                    <a:pt x="486" y="549"/>
                  </a:cubicBezTo>
                  <a:cubicBezTo>
                    <a:pt x="488" y="546"/>
                    <a:pt x="489" y="547"/>
                    <a:pt x="489" y="546"/>
                  </a:cubicBezTo>
                  <a:cubicBezTo>
                    <a:pt x="491" y="544"/>
                    <a:pt x="494" y="544"/>
                    <a:pt x="498" y="543"/>
                  </a:cubicBezTo>
                  <a:cubicBezTo>
                    <a:pt x="503" y="541"/>
                    <a:pt x="501" y="541"/>
                    <a:pt x="504" y="543"/>
                  </a:cubicBezTo>
                  <a:cubicBezTo>
                    <a:pt x="509" y="546"/>
                    <a:pt x="507" y="543"/>
                    <a:pt x="509" y="541"/>
                  </a:cubicBezTo>
                  <a:cubicBezTo>
                    <a:pt x="512" y="540"/>
                    <a:pt x="513" y="538"/>
                    <a:pt x="516" y="536"/>
                  </a:cubicBezTo>
                  <a:cubicBezTo>
                    <a:pt x="519" y="533"/>
                    <a:pt x="524" y="530"/>
                    <a:pt x="526" y="530"/>
                  </a:cubicBezTo>
                  <a:cubicBezTo>
                    <a:pt x="526" y="532"/>
                    <a:pt x="527" y="530"/>
                    <a:pt x="529" y="530"/>
                  </a:cubicBezTo>
                  <a:cubicBezTo>
                    <a:pt x="551" y="530"/>
                    <a:pt x="551" y="530"/>
                    <a:pt x="551" y="530"/>
                  </a:cubicBezTo>
                  <a:cubicBezTo>
                    <a:pt x="551" y="527"/>
                    <a:pt x="551" y="527"/>
                    <a:pt x="553" y="527"/>
                  </a:cubicBezTo>
                  <a:cubicBezTo>
                    <a:pt x="555" y="529"/>
                    <a:pt x="555" y="527"/>
                    <a:pt x="555" y="527"/>
                  </a:cubicBezTo>
                  <a:cubicBezTo>
                    <a:pt x="556" y="529"/>
                    <a:pt x="556" y="526"/>
                    <a:pt x="558" y="526"/>
                  </a:cubicBezTo>
                  <a:cubicBezTo>
                    <a:pt x="559" y="526"/>
                    <a:pt x="555" y="526"/>
                    <a:pt x="558" y="524"/>
                  </a:cubicBezTo>
                  <a:cubicBezTo>
                    <a:pt x="561" y="521"/>
                    <a:pt x="558" y="522"/>
                    <a:pt x="561" y="521"/>
                  </a:cubicBezTo>
                  <a:cubicBezTo>
                    <a:pt x="562" y="519"/>
                    <a:pt x="559" y="518"/>
                    <a:pt x="562" y="515"/>
                  </a:cubicBezTo>
                  <a:cubicBezTo>
                    <a:pt x="564" y="513"/>
                    <a:pt x="561" y="513"/>
                    <a:pt x="564" y="510"/>
                  </a:cubicBezTo>
                  <a:cubicBezTo>
                    <a:pt x="565" y="507"/>
                    <a:pt x="568" y="502"/>
                    <a:pt x="568" y="502"/>
                  </a:cubicBezTo>
                  <a:cubicBezTo>
                    <a:pt x="568" y="502"/>
                    <a:pt x="570" y="502"/>
                    <a:pt x="570" y="504"/>
                  </a:cubicBezTo>
                  <a:cubicBezTo>
                    <a:pt x="570" y="505"/>
                    <a:pt x="571" y="505"/>
                    <a:pt x="573" y="505"/>
                  </a:cubicBezTo>
                  <a:cubicBezTo>
                    <a:pt x="574" y="504"/>
                    <a:pt x="576" y="502"/>
                    <a:pt x="577" y="505"/>
                  </a:cubicBezTo>
                  <a:cubicBezTo>
                    <a:pt x="580" y="507"/>
                    <a:pt x="580" y="507"/>
                    <a:pt x="580" y="510"/>
                  </a:cubicBezTo>
                  <a:cubicBezTo>
                    <a:pt x="580" y="512"/>
                    <a:pt x="580" y="519"/>
                    <a:pt x="580" y="521"/>
                  </a:cubicBezTo>
                  <a:cubicBezTo>
                    <a:pt x="580" y="522"/>
                    <a:pt x="579" y="522"/>
                    <a:pt x="580" y="522"/>
                  </a:cubicBezTo>
                  <a:cubicBezTo>
                    <a:pt x="582" y="524"/>
                    <a:pt x="582" y="524"/>
                    <a:pt x="582" y="524"/>
                  </a:cubicBezTo>
                  <a:cubicBezTo>
                    <a:pt x="583" y="524"/>
                    <a:pt x="583" y="524"/>
                    <a:pt x="583" y="526"/>
                  </a:cubicBezTo>
                  <a:cubicBezTo>
                    <a:pt x="583" y="527"/>
                    <a:pt x="583" y="529"/>
                    <a:pt x="585" y="529"/>
                  </a:cubicBezTo>
                  <a:cubicBezTo>
                    <a:pt x="591" y="532"/>
                    <a:pt x="594" y="529"/>
                    <a:pt x="600" y="526"/>
                  </a:cubicBezTo>
                  <a:cubicBezTo>
                    <a:pt x="606" y="522"/>
                    <a:pt x="599" y="527"/>
                    <a:pt x="609" y="526"/>
                  </a:cubicBezTo>
                  <a:cubicBezTo>
                    <a:pt x="617" y="526"/>
                    <a:pt x="608" y="527"/>
                    <a:pt x="602" y="530"/>
                  </a:cubicBezTo>
                  <a:cubicBezTo>
                    <a:pt x="596" y="533"/>
                    <a:pt x="591" y="540"/>
                    <a:pt x="594" y="546"/>
                  </a:cubicBezTo>
                  <a:cubicBezTo>
                    <a:pt x="597" y="552"/>
                    <a:pt x="602" y="547"/>
                    <a:pt x="606" y="540"/>
                  </a:cubicBezTo>
                  <a:cubicBezTo>
                    <a:pt x="612" y="533"/>
                    <a:pt x="612" y="540"/>
                    <a:pt x="620" y="533"/>
                  </a:cubicBezTo>
                  <a:cubicBezTo>
                    <a:pt x="626" y="529"/>
                    <a:pt x="635" y="530"/>
                    <a:pt x="632" y="527"/>
                  </a:cubicBezTo>
                  <a:cubicBezTo>
                    <a:pt x="629" y="524"/>
                    <a:pt x="628" y="521"/>
                    <a:pt x="625" y="522"/>
                  </a:cubicBezTo>
                  <a:cubicBezTo>
                    <a:pt x="622" y="524"/>
                    <a:pt x="611" y="521"/>
                    <a:pt x="611" y="519"/>
                  </a:cubicBezTo>
                  <a:cubicBezTo>
                    <a:pt x="612" y="516"/>
                    <a:pt x="606" y="519"/>
                    <a:pt x="605" y="512"/>
                  </a:cubicBezTo>
                  <a:cubicBezTo>
                    <a:pt x="602" y="502"/>
                    <a:pt x="608" y="496"/>
                    <a:pt x="602" y="498"/>
                  </a:cubicBezTo>
                  <a:cubicBezTo>
                    <a:pt x="593" y="501"/>
                    <a:pt x="599" y="498"/>
                    <a:pt x="605" y="493"/>
                  </a:cubicBezTo>
                  <a:cubicBezTo>
                    <a:pt x="609" y="490"/>
                    <a:pt x="611" y="487"/>
                    <a:pt x="605" y="484"/>
                  </a:cubicBezTo>
                  <a:cubicBezTo>
                    <a:pt x="600" y="479"/>
                    <a:pt x="574" y="487"/>
                    <a:pt x="568" y="494"/>
                  </a:cubicBezTo>
                  <a:cubicBezTo>
                    <a:pt x="561" y="508"/>
                    <a:pt x="551" y="513"/>
                    <a:pt x="556" y="508"/>
                  </a:cubicBezTo>
                  <a:cubicBezTo>
                    <a:pt x="561" y="504"/>
                    <a:pt x="568" y="487"/>
                    <a:pt x="579" y="482"/>
                  </a:cubicBezTo>
                  <a:cubicBezTo>
                    <a:pt x="593" y="477"/>
                    <a:pt x="577" y="473"/>
                    <a:pt x="599" y="470"/>
                  </a:cubicBezTo>
                  <a:cubicBezTo>
                    <a:pt x="626" y="465"/>
                    <a:pt x="631" y="480"/>
                    <a:pt x="649" y="463"/>
                  </a:cubicBezTo>
                  <a:cubicBezTo>
                    <a:pt x="666" y="448"/>
                    <a:pt x="663" y="460"/>
                    <a:pt x="667" y="454"/>
                  </a:cubicBezTo>
                  <a:cubicBezTo>
                    <a:pt x="673" y="448"/>
                    <a:pt x="679" y="449"/>
                    <a:pt x="675" y="442"/>
                  </a:cubicBezTo>
                  <a:cubicBezTo>
                    <a:pt x="672" y="434"/>
                    <a:pt x="678" y="438"/>
                    <a:pt x="675" y="432"/>
                  </a:cubicBezTo>
                  <a:cubicBezTo>
                    <a:pt x="672" y="426"/>
                    <a:pt x="669" y="431"/>
                    <a:pt x="664" y="425"/>
                  </a:cubicBezTo>
                  <a:cubicBezTo>
                    <a:pt x="660" y="418"/>
                    <a:pt x="655" y="423"/>
                    <a:pt x="647" y="429"/>
                  </a:cubicBezTo>
                  <a:cubicBezTo>
                    <a:pt x="638" y="435"/>
                    <a:pt x="637" y="428"/>
                    <a:pt x="644" y="426"/>
                  </a:cubicBezTo>
                  <a:cubicBezTo>
                    <a:pt x="652" y="425"/>
                    <a:pt x="650" y="421"/>
                    <a:pt x="658" y="420"/>
                  </a:cubicBezTo>
                  <a:cubicBezTo>
                    <a:pt x="666" y="418"/>
                    <a:pt x="663" y="415"/>
                    <a:pt x="655" y="414"/>
                  </a:cubicBezTo>
                  <a:cubicBezTo>
                    <a:pt x="647" y="414"/>
                    <a:pt x="653" y="411"/>
                    <a:pt x="644" y="409"/>
                  </a:cubicBezTo>
                  <a:cubicBezTo>
                    <a:pt x="635" y="407"/>
                    <a:pt x="643" y="404"/>
                    <a:pt x="637" y="401"/>
                  </a:cubicBezTo>
                  <a:cubicBezTo>
                    <a:pt x="631" y="398"/>
                    <a:pt x="626" y="395"/>
                    <a:pt x="631" y="389"/>
                  </a:cubicBezTo>
                  <a:cubicBezTo>
                    <a:pt x="634" y="381"/>
                    <a:pt x="622" y="384"/>
                    <a:pt x="626" y="379"/>
                  </a:cubicBezTo>
                  <a:cubicBezTo>
                    <a:pt x="629" y="375"/>
                    <a:pt x="622" y="375"/>
                    <a:pt x="620" y="367"/>
                  </a:cubicBezTo>
                  <a:cubicBezTo>
                    <a:pt x="620" y="361"/>
                    <a:pt x="618" y="365"/>
                    <a:pt x="617" y="361"/>
                  </a:cubicBezTo>
                  <a:cubicBezTo>
                    <a:pt x="615" y="355"/>
                    <a:pt x="614" y="359"/>
                    <a:pt x="609" y="350"/>
                  </a:cubicBezTo>
                  <a:cubicBezTo>
                    <a:pt x="605" y="341"/>
                    <a:pt x="605" y="344"/>
                    <a:pt x="600" y="350"/>
                  </a:cubicBezTo>
                  <a:cubicBezTo>
                    <a:pt x="596" y="355"/>
                    <a:pt x="599" y="365"/>
                    <a:pt x="593" y="364"/>
                  </a:cubicBezTo>
                  <a:cubicBezTo>
                    <a:pt x="585" y="362"/>
                    <a:pt x="593" y="365"/>
                    <a:pt x="585" y="369"/>
                  </a:cubicBezTo>
                  <a:cubicBezTo>
                    <a:pt x="576" y="372"/>
                    <a:pt x="579" y="362"/>
                    <a:pt x="570" y="362"/>
                  </a:cubicBezTo>
                  <a:cubicBezTo>
                    <a:pt x="562" y="362"/>
                    <a:pt x="571" y="359"/>
                    <a:pt x="567" y="358"/>
                  </a:cubicBezTo>
                  <a:cubicBezTo>
                    <a:pt x="562" y="355"/>
                    <a:pt x="568" y="355"/>
                    <a:pt x="565" y="348"/>
                  </a:cubicBezTo>
                  <a:cubicBezTo>
                    <a:pt x="562" y="344"/>
                    <a:pt x="570" y="337"/>
                    <a:pt x="567" y="334"/>
                  </a:cubicBezTo>
                  <a:cubicBezTo>
                    <a:pt x="564" y="331"/>
                    <a:pt x="564" y="339"/>
                    <a:pt x="562" y="336"/>
                  </a:cubicBezTo>
                  <a:cubicBezTo>
                    <a:pt x="561" y="333"/>
                    <a:pt x="550" y="333"/>
                    <a:pt x="550" y="330"/>
                  </a:cubicBezTo>
                  <a:cubicBezTo>
                    <a:pt x="551" y="325"/>
                    <a:pt x="545" y="323"/>
                    <a:pt x="538" y="317"/>
                  </a:cubicBezTo>
                  <a:cubicBezTo>
                    <a:pt x="526" y="309"/>
                    <a:pt x="536" y="327"/>
                    <a:pt x="509" y="314"/>
                  </a:cubicBezTo>
                  <a:cubicBezTo>
                    <a:pt x="497" y="309"/>
                    <a:pt x="497" y="323"/>
                    <a:pt x="500" y="325"/>
                  </a:cubicBezTo>
                  <a:cubicBezTo>
                    <a:pt x="503" y="328"/>
                    <a:pt x="501" y="333"/>
                    <a:pt x="500" y="336"/>
                  </a:cubicBezTo>
                  <a:cubicBezTo>
                    <a:pt x="497" y="339"/>
                    <a:pt x="500" y="337"/>
                    <a:pt x="503" y="345"/>
                  </a:cubicBezTo>
                  <a:cubicBezTo>
                    <a:pt x="506" y="351"/>
                    <a:pt x="503" y="351"/>
                    <a:pt x="501" y="356"/>
                  </a:cubicBezTo>
                  <a:cubicBezTo>
                    <a:pt x="500" y="361"/>
                    <a:pt x="497" y="358"/>
                    <a:pt x="495" y="364"/>
                  </a:cubicBezTo>
                  <a:cubicBezTo>
                    <a:pt x="494" y="370"/>
                    <a:pt x="506" y="367"/>
                    <a:pt x="510" y="384"/>
                  </a:cubicBezTo>
                  <a:cubicBezTo>
                    <a:pt x="515" y="401"/>
                    <a:pt x="500" y="411"/>
                    <a:pt x="491" y="414"/>
                  </a:cubicBezTo>
                  <a:cubicBezTo>
                    <a:pt x="480" y="418"/>
                    <a:pt x="491" y="418"/>
                    <a:pt x="491" y="428"/>
                  </a:cubicBezTo>
                  <a:cubicBezTo>
                    <a:pt x="491" y="435"/>
                    <a:pt x="498" y="446"/>
                    <a:pt x="494" y="448"/>
                  </a:cubicBezTo>
                  <a:cubicBezTo>
                    <a:pt x="489" y="451"/>
                    <a:pt x="497" y="459"/>
                    <a:pt x="491" y="454"/>
                  </a:cubicBezTo>
                  <a:cubicBezTo>
                    <a:pt x="483" y="449"/>
                    <a:pt x="489" y="463"/>
                    <a:pt x="483" y="459"/>
                  </a:cubicBezTo>
                  <a:cubicBezTo>
                    <a:pt x="477" y="454"/>
                    <a:pt x="481" y="452"/>
                    <a:pt x="469" y="442"/>
                  </a:cubicBezTo>
                  <a:cubicBezTo>
                    <a:pt x="462" y="435"/>
                    <a:pt x="468" y="431"/>
                    <a:pt x="465" y="425"/>
                  </a:cubicBezTo>
                  <a:cubicBezTo>
                    <a:pt x="462" y="415"/>
                    <a:pt x="471" y="412"/>
                    <a:pt x="462" y="411"/>
                  </a:cubicBezTo>
                  <a:cubicBezTo>
                    <a:pt x="446" y="406"/>
                    <a:pt x="446" y="411"/>
                    <a:pt x="443" y="409"/>
                  </a:cubicBezTo>
                  <a:cubicBezTo>
                    <a:pt x="439" y="407"/>
                    <a:pt x="442" y="404"/>
                    <a:pt x="428" y="401"/>
                  </a:cubicBezTo>
                  <a:cubicBezTo>
                    <a:pt x="414" y="397"/>
                    <a:pt x="430" y="395"/>
                    <a:pt x="408" y="387"/>
                  </a:cubicBezTo>
                  <a:cubicBezTo>
                    <a:pt x="387" y="378"/>
                    <a:pt x="384" y="395"/>
                    <a:pt x="384" y="384"/>
                  </a:cubicBezTo>
                  <a:cubicBezTo>
                    <a:pt x="384" y="373"/>
                    <a:pt x="381" y="375"/>
                    <a:pt x="379" y="367"/>
                  </a:cubicBezTo>
                  <a:cubicBezTo>
                    <a:pt x="379" y="361"/>
                    <a:pt x="367" y="370"/>
                    <a:pt x="366" y="356"/>
                  </a:cubicBezTo>
                  <a:cubicBezTo>
                    <a:pt x="364" y="341"/>
                    <a:pt x="379" y="319"/>
                    <a:pt x="383" y="320"/>
                  </a:cubicBezTo>
                  <a:cubicBezTo>
                    <a:pt x="386" y="320"/>
                    <a:pt x="383" y="311"/>
                    <a:pt x="390" y="311"/>
                  </a:cubicBezTo>
                  <a:cubicBezTo>
                    <a:pt x="396" y="311"/>
                    <a:pt x="404" y="309"/>
                    <a:pt x="396" y="303"/>
                  </a:cubicBezTo>
                  <a:cubicBezTo>
                    <a:pt x="390" y="297"/>
                    <a:pt x="404" y="303"/>
                    <a:pt x="405" y="295"/>
                  </a:cubicBezTo>
                  <a:cubicBezTo>
                    <a:pt x="407" y="288"/>
                    <a:pt x="413" y="305"/>
                    <a:pt x="421" y="291"/>
                  </a:cubicBezTo>
                  <a:cubicBezTo>
                    <a:pt x="428" y="277"/>
                    <a:pt x="431" y="281"/>
                    <a:pt x="416" y="277"/>
                  </a:cubicBezTo>
                  <a:cubicBezTo>
                    <a:pt x="405" y="275"/>
                    <a:pt x="410" y="272"/>
                    <a:pt x="402" y="269"/>
                  </a:cubicBezTo>
                  <a:cubicBezTo>
                    <a:pt x="411" y="268"/>
                    <a:pt x="421" y="283"/>
                    <a:pt x="430" y="274"/>
                  </a:cubicBezTo>
                  <a:cubicBezTo>
                    <a:pt x="437" y="264"/>
                    <a:pt x="437" y="266"/>
                    <a:pt x="431" y="261"/>
                  </a:cubicBezTo>
                  <a:cubicBezTo>
                    <a:pt x="424" y="258"/>
                    <a:pt x="439" y="258"/>
                    <a:pt x="442" y="261"/>
                  </a:cubicBezTo>
                  <a:cubicBezTo>
                    <a:pt x="445" y="264"/>
                    <a:pt x="448" y="266"/>
                    <a:pt x="449" y="269"/>
                  </a:cubicBezTo>
                  <a:cubicBezTo>
                    <a:pt x="451" y="272"/>
                    <a:pt x="453" y="274"/>
                    <a:pt x="457" y="272"/>
                  </a:cubicBezTo>
                  <a:cubicBezTo>
                    <a:pt x="460" y="271"/>
                    <a:pt x="448" y="268"/>
                    <a:pt x="453" y="264"/>
                  </a:cubicBezTo>
                  <a:cubicBezTo>
                    <a:pt x="457" y="263"/>
                    <a:pt x="459" y="258"/>
                    <a:pt x="462" y="258"/>
                  </a:cubicBezTo>
                  <a:cubicBezTo>
                    <a:pt x="466" y="260"/>
                    <a:pt x="466" y="254"/>
                    <a:pt x="471" y="254"/>
                  </a:cubicBezTo>
                  <a:cubicBezTo>
                    <a:pt x="474" y="254"/>
                    <a:pt x="475" y="247"/>
                    <a:pt x="469" y="243"/>
                  </a:cubicBezTo>
                  <a:cubicBezTo>
                    <a:pt x="463" y="238"/>
                    <a:pt x="471" y="240"/>
                    <a:pt x="466" y="235"/>
                  </a:cubicBezTo>
                  <a:cubicBezTo>
                    <a:pt x="462" y="230"/>
                    <a:pt x="472" y="235"/>
                    <a:pt x="474" y="230"/>
                  </a:cubicBezTo>
                  <a:cubicBezTo>
                    <a:pt x="475" y="224"/>
                    <a:pt x="469" y="229"/>
                    <a:pt x="472" y="224"/>
                  </a:cubicBezTo>
                  <a:cubicBezTo>
                    <a:pt x="475" y="219"/>
                    <a:pt x="466" y="224"/>
                    <a:pt x="465" y="218"/>
                  </a:cubicBezTo>
                  <a:cubicBezTo>
                    <a:pt x="465" y="213"/>
                    <a:pt x="457" y="216"/>
                    <a:pt x="451" y="213"/>
                  </a:cubicBezTo>
                  <a:cubicBezTo>
                    <a:pt x="443" y="210"/>
                    <a:pt x="448" y="213"/>
                    <a:pt x="442" y="213"/>
                  </a:cubicBezTo>
                  <a:cubicBezTo>
                    <a:pt x="436" y="213"/>
                    <a:pt x="439" y="222"/>
                    <a:pt x="442" y="224"/>
                  </a:cubicBezTo>
                  <a:cubicBezTo>
                    <a:pt x="446" y="226"/>
                    <a:pt x="443" y="229"/>
                    <a:pt x="440" y="229"/>
                  </a:cubicBezTo>
                  <a:cubicBezTo>
                    <a:pt x="437" y="227"/>
                    <a:pt x="440" y="236"/>
                    <a:pt x="434" y="241"/>
                  </a:cubicBezTo>
                  <a:cubicBezTo>
                    <a:pt x="430" y="244"/>
                    <a:pt x="434" y="247"/>
                    <a:pt x="428" y="250"/>
                  </a:cubicBezTo>
                  <a:cubicBezTo>
                    <a:pt x="422" y="252"/>
                    <a:pt x="425" y="249"/>
                    <a:pt x="419" y="244"/>
                  </a:cubicBezTo>
                  <a:cubicBezTo>
                    <a:pt x="413" y="238"/>
                    <a:pt x="422" y="240"/>
                    <a:pt x="422" y="235"/>
                  </a:cubicBezTo>
                  <a:cubicBezTo>
                    <a:pt x="422" y="232"/>
                    <a:pt x="414" y="218"/>
                    <a:pt x="408" y="222"/>
                  </a:cubicBezTo>
                  <a:cubicBezTo>
                    <a:pt x="404" y="227"/>
                    <a:pt x="407" y="240"/>
                    <a:pt x="401" y="233"/>
                  </a:cubicBezTo>
                  <a:cubicBezTo>
                    <a:pt x="396" y="229"/>
                    <a:pt x="404" y="230"/>
                    <a:pt x="399" y="224"/>
                  </a:cubicBezTo>
                  <a:cubicBezTo>
                    <a:pt x="393" y="219"/>
                    <a:pt x="405" y="221"/>
                    <a:pt x="399" y="218"/>
                  </a:cubicBezTo>
                  <a:cubicBezTo>
                    <a:pt x="392" y="213"/>
                    <a:pt x="392" y="219"/>
                    <a:pt x="387" y="216"/>
                  </a:cubicBezTo>
                  <a:cubicBezTo>
                    <a:pt x="381" y="213"/>
                    <a:pt x="395" y="208"/>
                    <a:pt x="392" y="207"/>
                  </a:cubicBezTo>
                  <a:cubicBezTo>
                    <a:pt x="389" y="204"/>
                    <a:pt x="381" y="201"/>
                    <a:pt x="381" y="194"/>
                  </a:cubicBezTo>
                  <a:cubicBezTo>
                    <a:pt x="381" y="188"/>
                    <a:pt x="370" y="182"/>
                    <a:pt x="366" y="182"/>
                  </a:cubicBezTo>
                  <a:cubicBezTo>
                    <a:pt x="360" y="180"/>
                    <a:pt x="364" y="185"/>
                    <a:pt x="360" y="185"/>
                  </a:cubicBezTo>
                  <a:cubicBezTo>
                    <a:pt x="354" y="187"/>
                    <a:pt x="360" y="188"/>
                    <a:pt x="354" y="191"/>
                  </a:cubicBezTo>
                  <a:cubicBezTo>
                    <a:pt x="347" y="194"/>
                    <a:pt x="355" y="201"/>
                    <a:pt x="354" y="204"/>
                  </a:cubicBezTo>
                  <a:cubicBezTo>
                    <a:pt x="352" y="208"/>
                    <a:pt x="352" y="212"/>
                    <a:pt x="361" y="215"/>
                  </a:cubicBezTo>
                  <a:cubicBezTo>
                    <a:pt x="370" y="218"/>
                    <a:pt x="373" y="222"/>
                    <a:pt x="369" y="226"/>
                  </a:cubicBezTo>
                  <a:cubicBezTo>
                    <a:pt x="364" y="227"/>
                    <a:pt x="367" y="230"/>
                    <a:pt x="372" y="229"/>
                  </a:cubicBezTo>
                  <a:cubicBezTo>
                    <a:pt x="376" y="226"/>
                    <a:pt x="376" y="230"/>
                    <a:pt x="370" y="236"/>
                  </a:cubicBezTo>
                  <a:cubicBezTo>
                    <a:pt x="363" y="241"/>
                    <a:pt x="363" y="235"/>
                    <a:pt x="361" y="240"/>
                  </a:cubicBezTo>
                  <a:cubicBezTo>
                    <a:pt x="358" y="244"/>
                    <a:pt x="367" y="255"/>
                    <a:pt x="360" y="250"/>
                  </a:cubicBezTo>
                  <a:cubicBezTo>
                    <a:pt x="354" y="246"/>
                    <a:pt x="354" y="246"/>
                    <a:pt x="355" y="241"/>
                  </a:cubicBezTo>
                  <a:cubicBezTo>
                    <a:pt x="357" y="238"/>
                    <a:pt x="357" y="235"/>
                    <a:pt x="352" y="235"/>
                  </a:cubicBezTo>
                  <a:cubicBezTo>
                    <a:pt x="346" y="236"/>
                    <a:pt x="344" y="230"/>
                    <a:pt x="338" y="233"/>
                  </a:cubicBezTo>
                  <a:cubicBezTo>
                    <a:pt x="332" y="236"/>
                    <a:pt x="340" y="241"/>
                    <a:pt x="334" y="243"/>
                  </a:cubicBezTo>
                  <a:cubicBezTo>
                    <a:pt x="329" y="244"/>
                    <a:pt x="331" y="240"/>
                    <a:pt x="319" y="243"/>
                  </a:cubicBezTo>
                  <a:cubicBezTo>
                    <a:pt x="302" y="246"/>
                    <a:pt x="300" y="236"/>
                    <a:pt x="296" y="238"/>
                  </a:cubicBezTo>
                  <a:cubicBezTo>
                    <a:pt x="285" y="243"/>
                    <a:pt x="282" y="226"/>
                    <a:pt x="274" y="227"/>
                  </a:cubicBezTo>
                  <a:cubicBezTo>
                    <a:pt x="268" y="227"/>
                    <a:pt x="253" y="230"/>
                    <a:pt x="256" y="236"/>
                  </a:cubicBezTo>
                  <a:cubicBezTo>
                    <a:pt x="259" y="241"/>
                    <a:pt x="268" y="232"/>
                    <a:pt x="271" y="235"/>
                  </a:cubicBezTo>
                  <a:cubicBezTo>
                    <a:pt x="276" y="236"/>
                    <a:pt x="264" y="236"/>
                    <a:pt x="262" y="241"/>
                  </a:cubicBezTo>
                  <a:cubicBezTo>
                    <a:pt x="261" y="246"/>
                    <a:pt x="273" y="258"/>
                    <a:pt x="261" y="249"/>
                  </a:cubicBezTo>
                  <a:cubicBezTo>
                    <a:pt x="249" y="241"/>
                    <a:pt x="250" y="246"/>
                    <a:pt x="245" y="241"/>
                  </a:cubicBezTo>
                  <a:cubicBezTo>
                    <a:pt x="241" y="235"/>
                    <a:pt x="245" y="243"/>
                    <a:pt x="230" y="243"/>
                  </a:cubicBezTo>
                  <a:cubicBezTo>
                    <a:pt x="217" y="244"/>
                    <a:pt x="198" y="243"/>
                    <a:pt x="204" y="238"/>
                  </a:cubicBezTo>
                  <a:cubicBezTo>
                    <a:pt x="210" y="233"/>
                    <a:pt x="218" y="238"/>
                    <a:pt x="212" y="233"/>
                  </a:cubicBezTo>
                  <a:cubicBezTo>
                    <a:pt x="207" y="229"/>
                    <a:pt x="204" y="224"/>
                    <a:pt x="195" y="226"/>
                  </a:cubicBezTo>
                  <a:cubicBezTo>
                    <a:pt x="186" y="227"/>
                    <a:pt x="177" y="222"/>
                    <a:pt x="169" y="221"/>
                  </a:cubicBezTo>
                  <a:cubicBezTo>
                    <a:pt x="160" y="218"/>
                    <a:pt x="154" y="212"/>
                    <a:pt x="147" y="213"/>
                  </a:cubicBezTo>
                  <a:cubicBezTo>
                    <a:pt x="137" y="213"/>
                    <a:pt x="143" y="221"/>
                    <a:pt x="136" y="219"/>
                  </a:cubicBezTo>
                  <a:cubicBezTo>
                    <a:pt x="128" y="218"/>
                    <a:pt x="137" y="207"/>
                    <a:pt x="127" y="208"/>
                  </a:cubicBezTo>
                  <a:cubicBezTo>
                    <a:pt x="122" y="210"/>
                    <a:pt x="128" y="224"/>
                    <a:pt x="118" y="218"/>
                  </a:cubicBezTo>
                  <a:cubicBezTo>
                    <a:pt x="112" y="215"/>
                    <a:pt x="108" y="198"/>
                    <a:pt x="102" y="202"/>
                  </a:cubicBezTo>
                  <a:cubicBezTo>
                    <a:pt x="95" y="208"/>
                    <a:pt x="112" y="204"/>
                    <a:pt x="99" y="212"/>
                  </a:cubicBezTo>
                  <a:cubicBezTo>
                    <a:pt x="90" y="216"/>
                    <a:pt x="101" y="208"/>
                    <a:pt x="86" y="215"/>
                  </a:cubicBezTo>
                  <a:cubicBezTo>
                    <a:pt x="69" y="221"/>
                    <a:pt x="77" y="216"/>
                    <a:pt x="86" y="212"/>
                  </a:cubicBezTo>
                  <a:cubicBezTo>
                    <a:pt x="95" y="207"/>
                    <a:pt x="93" y="207"/>
                    <a:pt x="89" y="208"/>
                  </a:cubicBezTo>
                  <a:cubicBezTo>
                    <a:pt x="83" y="210"/>
                    <a:pt x="84" y="205"/>
                    <a:pt x="75" y="212"/>
                  </a:cubicBezTo>
                  <a:cubicBezTo>
                    <a:pt x="67" y="216"/>
                    <a:pt x="72" y="210"/>
                    <a:pt x="63" y="218"/>
                  </a:cubicBezTo>
                  <a:cubicBezTo>
                    <a:pt x="54" y="224"/>
                    <a:pt x="49" y="224"/>
                    <a:pt x="52" y="227"/>
                  </a:cubicBezTo>
                  <a:cubicBezTo>
                    <a:pt x="54" y="230"/>
                    <a:pt x="48" y="226"/>
                    <a:pt x="43" y="229"/>
                  </a:cubicBezTo>
                  <a:cubicBezTo>
                    <a:pt x="38" y="230"/>
                    <a:pt x="42" y="226"/>
                    <a:pt x="32" y="226"/>
                  </a:cubicBezTo>
                  <a:cubicBezTo>
                    <a:pt x="22" y="226"/>
                    <a:pt x="14" y="215"/>
                    <a:pt x="0" y="216"/>
                  </a:cubicBezTo>
                  <a:cubicBezTo>
                    <a:pt x="0" y="344"/>
                    <a:pt x="0" y="344"/>
                    <a:pt x="0" y="344"/>
                  </a:cubicBezTo>
                  <a:cubicBezTo>
                    <a:pt x="6" y="347"/>
                    <a:pt x="3" y="342"/>
                    <a:pt x="5" y="344"/>
                  </a:cubicBezTo>
                  <a:cubicBezTo>
                    <a:pt x="8" y="345"/>
                    <a:pt x="8" y="345"/>
                    <a:pt x="10" y="345"/>
                  </a:cubicBezTo>
                  <a:cubicBezTo>
                    <a:pt x="11" y="344"/>
                    <a:pt x="16" y="342"/>
                    <a:pt x="16" y="345"/>
                  </a:cubicBezTo>
                  <a:cubicBezTo>
                    <a:pt x="14" y="347"/>
                    <a:pt x="13" y="347"/>
                    <a:pt x="16" y="348"/>
                  </a:cubicBezTo>
                  <a:cubicBezTo>
                    <a:pt x="20" y="350"/>
                    <a:pt x="16" y="351"/>
                    <a:pt x="23" y="355"/>
                  </a:cubicBezTo>
                  <a:cubicBezTo>
                    <a:pt x="29" y="359"/>
                    <a:pt x="26" y="361"/>
                    <a:pt x="28" y="361"/>
                  </a:cubicBezTo>
                  <a:cubicBezTo>
                    <a:pt x="29" y="362"/>
                    <a:pt x="29" y="359"/>
                    <a:pt x="34" y="359"/>
                  </a:cubicBezTo>
                  <a:cubicBezTo>
                    <a:pt x="38" y="358"/>
                    <a:pt x="34" y="356"/>
                    <a:pt x="37" y="355"/>
                  </a:cubicBezTo>
                  <a:cubicBezTo>
                    <a:pt x="40" y="355"/>
                    <a:pt x="35" y="353"/>
                    <a:pt x="38" y="353"/>
                  </a:cubicBezTo>
                  <a:cubicBezTo>
                    <a:pt x="45" y="350"/>
                    <a:pt x="45" y="350"/>
                    <a:pt x="46" y="353"/>
                  </a:cubicBezTo>
                  <a:cubicBezTo>
                    <a:pt x="49" y="356"/>
                    <a:pt x="46" y="355"/>
                    <a:pt x="48" y="356"/>
                  </a:cubicBezTo>
                  <a:cubicBezTo>
                    <a:pt x="49" y="359"/>
                    <a:pt x="51" y="358"/>
                    <a:pt x="52" y="361"/>
                  </a:cubicBezTo>
                  <a:cubicBezTo>
                    <a:pt x="54" y="365"/>
                    <a:pt x="57" y="362"/>
                    <a:pt x="58" y="367"/>
                  </a:cubicBezTo>
                  <a:cubicBezTo>
                    <a:pt x="61" y="370"/>
                    <a:pt x="67" y="381"/>
                    <a:pt x="69" y="383"/>
                  </a:cubicBezTo>
                  <a:cubicBezTo>
                    <a:pt x="70" y="386"/>
                    <a:pt x="67" y="386"/>
                    <a:pt x="70" y="386"/>
                  </a:cubicBezTo>
                  <a:cubicBezTo>
                    <a:pt x="72" y="386"/>
                    <a:pt x="69" y="389"/>
                    <a:pt x="72" y="389"/>
                  </a:cubicBezTo>
                  <a:cubicBezTo>
                    <a:pt x="73" y="389"/>
                    <a:pt x="70" y="392"/>
                    <a:pt x="73" y="392"/>
                  </a:cubicBezTo>
                  <a:cubicBezTo>
                    <a:pt x="77" y="390"/>
                    <a:pt x="75" y="393"/>
                    <a:pt x="81" y="395"/>
                  </a:cubicBezTo>
                  <a:cubicBezTo>
                    <a:pt x="86" y="397"/>
                    <a:pt x="83" y="398"/>
                    <a:pt x="86" y="398"/>
                  </a:cubicBezTo>
                  <a:cubicBezTo>
                    <a:pt x="87" y="398"/>
                    <a:pt x="87" y="400"/>
                    <a:pt x="87" y="400"/>
                  </a:cubicBezTo>
                  <a:cubicBezTo>
                    <a:pt x="86" y="404"/>
                    <a:pt x="89" y="407"/>
                    <a:pt x="87" y="411"/>
                  </a:cubicBezTo>
                  <a:cubicBezTo>
                    <a:pt x="84" y="412"/>
                    <a:pt x="87" y="414"/>
                    <a:pt x="86" y="415"/>
                  </a:cubicBezTo>
                  <a:cubicBezTo>
                    <a:pt x="81" y="420"/>
                    <a:pt x="84" y="420"/>
                    <a:pt x="86" y="421"/>
                  </a:cubicBezTo>
                  <a:cubicBezTo>
                    <a:pt x="86" y="425"/>
                    <a:pt x="89" y="428"/>
                    <a:pt x="92" y="431"/>
                  </a:cubicBezTo>
                  <a:cubicBezTo>
                    <a:pt x="93" y="434"/>
                    <a:pt x="90" y="426"/>
                    <a:pt x="98" y="426"/>
                  </a:cubicBezTo>
                  <a:cubicBezTo>
                    <a:pt x="102" y="425"/>
                    <a:pt x="93" y="428"/>
                    <a:pt x="96" y="432"/>
                  </a:cubicBezTo>
                  <a:cubicBezTo>
                    <a:pt x="98" y="435"/>
                    <a:pt x="98" y="432"/>
                    <a:pt x="98" y="437"/>
                  </a:cubicBezTo>
                  <a:cubicBezTo>
                    <a:pt x="99" y="442"/>
                    <a:pt x="104" y="434"/>
                    <a:pt x="101" y="440"/>
                  </a:cubicBezTo>
                  <a:cubicBezTo>
                    <a:pt x="99" y="446"/>
                    <a:pt x="99" y="448"/>
                    <a:pt x="101" y="446"/>
                  </a:cubicBezTo>
                  <a:cubicBezTo>
                    <a:pt x="101" y="446"/>
                    <a:pt x="99" y="449"/>
                    <a:pt x="102" y="451"/>
                  </a:cubicBezTo>
                  <a:cubicBezTo>
                    <a:pt x="104" y="451"/>
                    <a:pt x="102" y="446"/>
                    <a:pt x="105" y="445"/>
                  </a:cubicBezTo>
                  <a:cubicBezTo>
                    <a:pt x="107" y="445"/>
                    <a:pt x="108" y="442"/>
                    <a:pt x="108" y="443"/>
                  </a:cubicBezTo>
                  <a:cubicBezTo>
                    <a:pt x="110" y="445"/>
                    <a:pt x="113" y="443"/>
                    <a:pt x="113" y="445"/>
                  </a:cubicBezTo>
                  <a:cubicBezTo>
                    <a:pt x="112" y="448"/>
                    <a:pt x="112" y="443"/>
                    <a:pt x="107" y="446"/>
                  </a:cubicBezTo>
                  <a:cubicBezTo>
                    <a:pt x="102" y="449"/>
                    <a:pt x="104" y="449"/>
                    <a:pt x="104" y="452"/>
                  </a:cubicBezTo>
                  <a:cubicBezTo>
                    <a:pt x="104" y="456"/>
                    <a:pt x="107" y="454"/>
                    <a:pt x="105" y="456"/>
                  </a:cubicBezTo>
                  <a:cubicBezTo>
                    <a:pt x="104" y="457"/>
                    <a:pt x="107" y="457"/>
                    <a:pt x="105" y="457"/>
                  </a:cubicBezTo>
                  <a:cubicBezTo>
                    <a:pt x="102" y="459"/>
                    <a:pt x="105" y="460"/>
                    <a:pt x="108" y="462"/>
                  </a:cubicBezTo>
                  <a:cubicBezTo>
                    <a:pt x="112" y="463"/>
                    <a:pt x="112" y="460"/>
                    <a:pt x="115" y="462"/>
                  </a:cubicBezTo>
                  <a:cubicBezTo>
                    <a:pt x="118" y="462"/>
                    <a:pt x="113" y="463"/>
                    <a:pt x="116" y="463"/>
                  </a:cubicBezTo>
                  <a:cubicBezTo>
                    <a:pt x="121" y="462"/>
                    <a:pt x="115" y="468"/>
                    <a:pt x="119" y="466"/>
                  </a:cubicBezTo>
                  <a:cubicBezTo>
                    <a:pt x="121" y="466"/>
                    <a:pt x="119" y="468"/>
                    <a:pt x="122" y="466"/>
                  </a:cubicBezTo>
                  <a:cubicBezTo>
                    <a:pt x="125" y="466"/>
                    <a:pt x="127" y="470"/>
                    <a:pt x="128" y="468"/>
                  </a:cubicBezTo>
                  <a:cubicBezTo>
                    <a:pt x="130" y="466"/>
                    <a:pt x="131" y="471"/>
                    <a:pt x="128" y="471"/>
                  </a:cubicBezTo>
                  <a:cubicBezTo>
                    <a:pt x="127" y="473"/>
                    <a:pt x="131" y="476"/>
                    <a:pt x="133" y="476"/>
                  </a:cubicBezTo>
                  <a:cubicBezTo>
                    <a:pt x="136" y="474"/>
                    <a:pt x="136" y="471"/>
                    <a:pt x="136" y="474"/>
                  </a:cubicBezTo>
                  <a:cubicBezTo>
                    <a:pt x="136" y="477"/>
                    <a:pt x="137" y="476"/>
                    <a:pt x="137" y="477"/>
                  </a:cubicBezTo>
                  <a:cubicBezTo>
                    <a:pt x="136" y="479"/>
                    <a:pt x="136" y="474"/>
                    <a:pt x="134" y="476"/>
                  </a:cubicBezTo>
                  <a:cubicBezTo>
                    <a:pt x="133" y="477"/>
                    <a:pt x="139" y="480"/>
                    <a:pt x="139" y="479"/>
                  </a:cubicBezTo>
                  <a:cubicBezTo>
                    <a:pt x="139" y="477"/>
                    <a:pt x="140" y="476"/>
                    <a:pt x="140" y="479"/>
                  </a:cubicBezTo>
                  <a:cubicBezTo>
                    <a:pt x="140" y="480"/>
                    <a:pt x="142" y="482"/>
                    <a:pt x="142" y="484"/>
                  </a:cubicBezTo>
                  <a:cubicBezTo>
                    <a:pt x="140" y="485"/>
                    <a:pt x="142" y="485"/>
                    <a:pt x="143" y="484"/>
                  </a:cubicBezTo>
                  <a:cubicBezTo>
                    <a:pt x="143" y="482"/>
                    <a:pt x="143" y="484"/>
                    <a:pt x="143" y="485"/>
                  </a:cubicBezTo>
                  <a:cubicBezTo>
                    <a:pt x="363" y="485"/>
                    <a:pt x="363" y="485"/>
                    <a:pt x="363" y="485"/>
                  </a:cubicBezTo>
                  <a:close/>
                  <a:moveTo>
                    <a:pt x="484" y="328"/>
                  </a:moveTo>
                  <a:cubicBezTo>
                    <a:pt x="488" y="327"/>
                    <a:pt x="491" y="316"/>
                    <a:pt x="484" y="317"/>
                  </a:cubicBezTo>
                  <a:cubicBezTo>
                    <a:pt x="478" y="319"/>
                    <a:pt x="483" y="328"/>
                    <a:pt x="484" y="328"/>
                  </a:cubicBezTo>
                  <a:close/>
                  <a:moveTo>
                    <a:pt x="600" y="325"/>
                  </a:moveTo>
                  <a:cubicBezTo>
                    <a:pt x="603" y="325"/>
                    <a:pt x="606" y="327"/>
                    <a:pt x="605" y="330"/>
                  </a:cubicBezTo>
                  <a:cubicBezTo>
                    <a:pt x="603" y="333"/>
                    <a:pt x="596" y="327"/>
                    <a:pt x="600" y="325"/>
                  </a:cubicBezTo>
                  <a:close/>
                  <a:moveTo>
                    <a:pt x="431" y="235"/>
                  </a:moveTo>
                  <a:cubicBezTo>
                    <a:pt x="431" y="233"/>
                    <a:pt x="425" y="236"/>
                    <a:pt x="428" y="241"/>
                  </a:cubicBezTo>
                  <a:cubicBezTo>
                    <a:pt x="433" y="247"/>
                    <a:pt x="433" y="236"/>
                    <a:pt x="431" y="235"/>
                  </a:cubicBezTo>
                  <a:close/>
                  <a:moveTo>
                    <a:pt x="372" y="96"/>
                  </a:moveTo>
                  <a:cubicBezTo>
                    <a:pt x="383" y="96"/>
                    <a:pt x="379" y="92"/>
                    <a:pt x="370" y="92"/>
                  </a:cubicBezTo>
                  <a:cubicBezTo>
                    <a:pt x="360" y="90"/>
                    <a:pt x="354" y="92"/>
                    <a:pt x="354" y="95"/>
                  </a:cubicBezTo>
                  <a:cubicBezTo>
                    <a:pt x="354" y="98"/>
                    <a:pt x="361" y="96"/>
                    <a:pt x="372" y="96"/>
                  </a:cubicBezTo>
                  <a:close/>
                  <a:moveTo>
                    <a:pt x="296" y="132"/>
                  </a:moveTo>
                  <a:cubicBezTo>
                    <a:pt x="294" y="129"/>
                    <a:pt x="287" y="126"/>
                    <a:pt x="287" y="132"/>
                  </a:cubicBezTo>
                  <a:cubicBezTo>
                    <a:pt x="287" y="137"/>
                    <a:pt x="297" y="135"/>
                    <a:pt x="296" y="132"/>
                  </a:cubicBezTo>
                  <a:close/>
                  <a:moveTo>
                    <a:pt x="183" y="120"/>
                  </a:moveTo>
                  <a:cubicBezTo>
                    <a:pt x="177" y="121"/>
                    <a:pt x="166" y="126"/>
                    <a:pt x="175" y="128"/>
                  </a:cubicBezTo>
                  <a:cubicBezTo>
                    <a:pt x="182" y="128"/>
                    <a:pt x="188" y="117"/>
                    <a:pt x="183" y="120"/>
                  </a:cubicBezTo>
                  <a:close/>
                  <a:moveTo>
                    <a:pt x="207" y="107"/>
                  </a:moveTo>
                  <a:cubicBezTo>
                    <a:pt x="209" y="104"/>
                    <a:pt x="221" y="106"/>
                    <a:pt x="218" y="107"/>
                  </a:cubicBezTo>
                  <a:cubicBezTo>
                    <a:pt x="215" y="109"/>
                    <a:pt x="206" y="109"/>
                    <a:pt x="207" y="107"/>
                  </a:cubicBezTo>
                  <a:close/>
                  <a:moveTo>
                    <a:pt x="213" y="89"/>
                  </a:moveTo>
                  <a:cubicBezTo>
                    <a:pt x="210" y="86"/>
                    <a:pt x="207" y="87"/>
                    <a:pt x="206" y="89"/>
                  </a:cubicBezTo>
                  <a:cubicBezTo>
                    <a:pt x="204" y="89"/>
                    <a:pt x="209" y="92"/>
                    <a:pt x="215" y="92"/>
                  </a:cubicBezTo>
                  <a:cubicBezTo>
                    <a:pt x="218" y="92"/>
                    <a:pt x="218" y="92"/>
                    <a:pt x="213" y="89"/>
                  </a:cubicBezTo>
                  <a:close/>
                  <a:moveTo>
                    <a:pt x="290" y="114"/>
                  </a:moveTo>
                  <a:cubicBezTo>
                    <a:pt x="293" y="117"/>
                    <a:pt x="306" y="112"/>
                    <a:pt x="300" y="112"/>
                  </a:cubicBezTo>
                  <a:cubicBezTo>
                    <a:pt x="294" y="111"/>
                    <a:pt x="296" y="106"/>
                    <a:pt x="290" y="109"/>
                  </a:cubicBezTo>
                  <a:cubicBezTo>
                    <a:pt x="288" y="111"/>
                    <a:pt x="287" y="111"/>
                    <a:pt x="290" y="114"/>
                  </a:cubicBezTo>
                  <a:close/>
                  <a:moveTo>
                    <a:pt x="290" y="118"/>
                  </a:moveTo>
                  <a:cubicBezTo>
                    <a:pt x="288" y="117"/>
                    <a:pt x="302" y="114"/>
                    <a:pt x="305" y="115"/>
                  </a:cubicBezTo>
                  <a:cubicBezTo>
                    <a:pt x="306" y="117"/>
                    <a:pt x="293" y="120"/>
                    <a:pt x="290" y="118"/>
                  </a:cubicBezTo>
                  <a:close/>
                  <a:moveTo>
                    <a:pt x="296" y="121"/>
                  </a:moveTo>
                  <a:cubicBezTo>
                    <a:pt x="293" y="120"/>
                    <a:pt x="303" y="118"/>
                    <a:pt x="305" y="118"/>
                  </a:cubicBezTo>
                  <a:cubicBezTo>
                    <a:pt x="308" y="120"/>
                    <a:pt x="297" y="123"/>
                    <a:pt x="296" y="121"/>
                  </a:cubicBezTo>
                  <a:close/>
                  <a:moveTo>
                    <a:pt x="299" y="125"/>
                  </a:moveTo>
                  <a:cubicBezTo>
                    <a:pt x="297" y="123"/>
                    <a:pt x="306" y="120"/>
                    <a:pt x="308" y="120"/>
                  </a:cubicBezTo>
                  <a:cubicBezTo>
                    <a:pt x="309" y="120"/>
                    <a:pt x="302" y="125"/>
                    <a:pt x="299" y="125"/>
                  </a:cubicBezTo>
                  <a:close/>
                  <a:moveTo>
                    <a:pt x="433" y="73"/>
                  </a:moveTo>
                  <a:cubicBezTo>
                    <a:pt x="436" y="70"/>
                    <a:pt x="443" y="68"/>
                    <a:pt x="443" y="72"/>
                  </a:cubicBezTo>
                  <a:cubicBezTo>
                    <a:pt x="442" y="73"/>
                    <a:pt x="430" y="75"/>
                    <a:pt x="433" y="73"/>
                  </a:cubicBezTo>
                  <a:close/>
                  <a:moveTo>
                    <a:pt x="471" y="437"/>
                  </a:moveTo>
                  <a:cubicBezTo>
                    <a:pt x="474" y="438"/>
                    <a:pt x="477" y="440"/>
                    <a:pt x="478" y="440"/>
                  </a:cubicBezTo>
                  <a:cubicBezTo>
                    <a:pt x="480" y="438"/>
                    <a:pt x="475" y="435"/>
                    <a:pt x="475" y="434"/>
                  </a:cubicBezTo>
                  <a:cubicBezTo>
                    <a:pt x="474" y="432"/>
                    <a:pt x="469" y="432"/>
                    <a:pt x="468" y="435"/>
                  </a:cubicBezTo>
                  <a:cubicBezTo>
                    <a:pt x="466" y="435"/>
                    <a:pt x="468" y="435"/>
                    <a:pt x="471" y="437"/>
                  </a:cubicBezTo>
                  <a:close/>
                  <a:moveTo>
                    <a:pt x="486" y="400"/>
                  </a:moveTo>
                  <a:cubicBezTo>
                    <a:pt x="486" y="398"/>
                    <a:pt x="488" y="397"/>
                    <a:pt x="486" y="400"/>
                  </a:cubicBezTo>
                  <a:cubicBezTo>
                    <a:pt x="484" y="403"/>
                    <a:pt x="484" y="401"/>
                    <a:pt x="486" y="401"/>
                  </a:cubicBezTo>
                  <a:cubicBezTo>
                    <a:pt x="488" y="401"/>
                    <a:pt x="489" y="397"/>
                    <a:pt x="489" y="397"/>
                  </a:cubicBezTo>
                  <a:cubicBezTo>
                    <a:pt x="491" y="397"/>
                    <a:pt x="488" y="401"/>
                    <a:pt x="489" y="401"/>
                  </a:cubicBezTo>
                  <a:cubicBezTo>
                    <a:pt x="491" y="401"/>
                    <a:pt x="491" y="400"/>
                    <a:pt x="491" y="397"/>
                  </a:cubicBezTo>
                  <a:cubicBezTo>
                    <a:pt x="492" y="393"/>
                    <a:pt x="492" y="395"/>
                    <a:pt x="491" y="393"/>
                  </a:cubicBezTo>
                  <a:cubicBezTo>
                    <a:pt x="489" y="392"/>
                    <a:pt x="489" y="392"/>
                    <a:pt x="489" y="393"/>
                  </a:cubicBezTo>
                  <a:cubicBezTo>
                    <a:pt x="488" y="395"/>
                    <a:pt x="488" y="397"/>
                    <a:pt x="488" y="395"/>
                  </a:cubicBezTo>
                  <a:cubicBezTo>
                    <a:pt x="488" y="393"/>
                    <a:pt x="488" y="392"/>
                    <a:pt x="488" y="393"/>
                  </a:cubicBezTo>
                  <a:cubicBezTo>
                    <a:pt x="486" y="393"/>
                    <a:pt x="488" y="393"/>
                    <a:pt x="488" y="395"/>
                  </a:cubicBezTo>
                  <a:cubicBezTo>
                    <a:pt x="486" y="397"/>
                    <a:pt x="486" y="397"/>
                    <a:pt x="484" y="398"/>
                  </a:cubicBezTo>
                  <a:cubicBezTo>
                    <a:pt x="483" y="400"/>
                    <a:pt x="483" y="400"/>
                    <a:pt x="483" y="401"/>
                  </a:cubicBezTo>
                  <a:cubicBezTo>
                    <a:pt x="484" y="403"/>
                    <a:pt x="484" y="401"/>
                    <a:pt x="486" y="400"/>
                  </a:cubicBezTo>
                  <a:close/>
                  <a:moveTo>
                    <a:pt x="494" y="398"/>
                  </a:moveTo>
                  <a:cubicBezTo>
                    <a:pt x="494" y="397"/>
                    <a:pt x="494" y="393"/>
                    <a:pt x="494" y="393"/>
                  </a:cubicBezTo>
                  <a:cubicBezTo>
                    <a:pt x="492" y="393"/>
                    <a:pt x="492" y="395"/>
                    <a:pt x="492" y="398"/>
                  </a:cubicBezTo>
                  <a:cubicBezTo>
                    <a:pt x="491" y="398"/>
                    <a:pt x="492" y="398"/>
                    <a:pt x="494" y="398"/>
                  </a:cubicBezTo>
                  <a:close/>
                  <a:moveTo>
                    <a:pt x="484" y="397"/>
                  </a:moveTo>
                  <a:cubicBezTo>
                    <a:pt x="486" y="395"/>
                    <a:pt x="486" y="393"/>
                    <a:pt x="486" y="393"/>
                  </a:cubicBezTo>
                  <a:cubicBezTo>
                    <a:pt x="484" y="395"/>
                    <a:pt x="483" y="395"/>
                    <a:pt x="483" y="397"/>
                  </a:cubicBezTo>
                  <a:cubicBezTo>
                    <a:pt x="481" y="398"/>
                    <a:pt x="483" y="398"/>
                    <a:pt x="484" y="397"/>
                  </a:cubicBezTo>
                  <a:close/>
                  <a:moveTo>
                    <a:pt x="577" y="345"/>
                  </a:moveTo>
                  <a:cubicBezTo>
                    <a:pt x="574" y="345"/>
                    <a:pt x="577" y="339"/>
                    <a:pt x="579" y="341"/>
                  </a:cubicBezTo>
                  <a:cubicBezTo>
                    <a:pt x="582" y="342"/>
                    <a:pt x="579" y="345"/>
                    <a:pt x="577" y="345"/>
                  </a:cubicBezTo>
                  <a:close/>
                </a:path>
              </a:pathLst>
            </a:custGeom>
            <a:grpFill/>
            <a:ln w="3175" cmpd="sng">
              <a:solidFill>
                <a:schemeClr val="bg2"/>
              </a:solidFill>
              <a:round/>
              <a:headEnd/>
              <a:tailEnd/>
            </a:ln>
          </p:spPr>
          <p:txBody>
            <a:bodyPr/>
            <a:lstStyle/>
            <a:p>
              <a:endParaRPr lang="en-GB"/>
            </a:p>
          </p:txBody>
        </p:sp>
        <p:sp>
          <p:nvSpPr>
            <p:cNvPr id="369" name="Freeform 270">
              <a:extLst>
                <a:ext uri="{FF2B5EF4-FFF2-40B4-BE49-F238E27FC236}">
                  <a16:creationId xmlns:a16="http://schemas.microsoft.com/office/drawing/2014/main" id="{3DDFD603-D585-2763-CAA5-4DB15D05B2A0}"/>
                </a:ext>
              </a:extLst>
            </p:cNvPr>
            <p:cNvSpPr>
              <a:spLocks/>
            </p:cNvSpPr>
            <p:nvPr/>
          </p:nvSpPr>
          <p:spPr bwMode="auto">
            <a:xfrm>
              <a:off x="4301598" y="3921541"/>
              <a:ext cx="23941" cy="11332"/>
            </a:xfrm>
            <a:custGeom>
              <a:avLst/>
              <a:gdLst/>
              <a:ahLst/>
              <a:cxnLst>
                <a:cxn ang="0">
                  <a:pos x="0" y="2"/>
                </a:cxn>
                <a:cxn ang="0">
                  <a:pos x="6" y="2"/>
                </a:cxn>
                <a:cxn ang="0">
                  <a:pos x="0" y="2"/>
                </a:cxn>
              </a:cxnLst>
              <a:rect l="0" t="0" r="r" b="b"/>
              <a:pathLst>
                <a:path w="8" h="4">
                  <a:moveTo>
                    <a:pt x="0" y="2"/>
                  </a:moveTo>
                  <a:cubicBezTo>
                    <a:pt x="2" y="0"/>
                    <a:pt x="8" y="2"/>
                    <a:pt x="6" y="2"/>
                  </a:cubicBezTo>
                  <a:cubicBezTo>
                    <a:pt x="5" y="4"/>
                    <a:pt x="0" y="4"/>
                    <a:pt x="0" y="2"/>
                  </a:cubicBezTo>
                </a:path>
              </a:pathLst>
            </a:custGeom>
            <a:grpFill/>
            <a:ln w="3175" cmpd="sng">
              <a:solidFill>
                <a:schemeClr val="bg2"/>
              </a:solidFill>
              <a:round/>
              <a:headEnd/>
              <a:tailEnd/>
            </a:ln>
          </p:spPr>
          <p:txBody>
            <a:bodyPr/>
            <a:lstStyle/>
            <a:p>
              <a:endParaRPr lang="en-GB"/>
            </a:p>
          </p:txBody>
        </p:sp>
        <p:sp>
          <p:nvSpPr>
            <p:cNvPr id="370" name="Freeform 271">
              <a:extLst>
                <a:ext uri="{FF2B5EF4-FFF2-40B4-BE49-F238E27FC236}">
                  <a16:creationId xmlns:a16="http://schemas.microsoft.com/office/drawing/2014/main" id="{D3461F7E-BFD6-3527-E166-7BF43FDBA7F7}"/>
                </a:ext>
              </a:extLst>
            </p:cNvPr>
            <p:cNvSpPr>
              <a:spLocks/>
            </p:cNvSpPr>
            <p:nvPr/>
          </p:nvSpPr>
          <p:spPr bwMode="auto">
            <a:xfrm>
              <a:off x="4264889" y="3892400"/>
              <a:ext cx="14364" cy="9713"/>
            </a:xfrm>
            <a:custGeom>
              <a:avLst/>
              <a:gdLst/>
              <a:ahLst/>
              <a:cxnLst>
                <a:cxn ang="0">
                  <a:pos x="0" y="2"/>
                </a:cxn>
                <a:cxn ang="0">
                  <a:pos x="3" y="2"/>
                </a:cxn>
                <a:cxn ang="0">
                  <a:pos x="0" y="2"/>
                </a:cxn>
              </a:cxnLst>
              <a:rect l="0" t="0" r="r" b="b"/>
              <a:pathLst>
                <a:path w="5" h="3">
                  <a:moveTo>
                    <a:pt x="0" y="2"/>
                  </a:moveTo>
                  <a:cubicBezTo>
                    <a:pt x="0" y="0"/>
                    <a:pt x="5" y="0"/>
                    <a:pt x="3" y="2"/>
                  </a:cubicBezTo>
                  <a:cubicBezTo>
                    <a:pt x="3" y="3"/>
                    <a:pt x="0" y="2"/>
                    <a:pt x="0" y="2"/>
                  </a:cubicBezTo>
                </a:path>
              </a:pathLst>
            </a:custGeom>
            <a:grpFill/>
            <a:ln w="3175" cmpd="sng">
              <a:solidFill>
                <a:schemeClr val="bg2"/>
              </a:solidFill>
              <a:round/>
              <a:headEnd/>
              <a:tailEnd/>
            </a:ln>
          </p:spPr>
          <p:txBody>
            <a:bodyPr/>
            <a:lstStyle/>
            <a:p>
              <a:endParaRPr lang="en-GB"/>
            </a:p>
          </p:txBody>
        </p:sp>
        <p:sp>
          <p:nvSpPr>
            <p:cNvPr id="371" name="Freeform 272">
              <a:extLst>
                <a:ext uri="{FF2B5EF4-FFF2-40B4-BE49-F238E27FC236}">
                  <a16:creationId xmlns:a16="http://schemas.microsoft.com/office/drawing/2014/main" id="{C763CB03-2103-030E-30BA-85248BD97F1F}"/>
                </a:ext>
              </a:extLst>
            </p:cNvPr>
            <p:cNvSpPr>
              <a:spLocks/>
            </p:cNvSpPr>
            <p:nvPr/>
          </p:nvSpPr>
          <p:spPr bwMode="auto">
            <a:xfrm>
              <a:off x="4236160" y="3895637"/>
              <a:ext cx="19152" cy="12952"/>
            </a:xfrm>
            <a:custGeom>
              <a:avLst/>
              <a:gdLst/>
              <a:ahLst/>
              <a:cxnLst>
                <a:cxn ang="0">
                  <a:pos x="0" y="2"/>
                </a:cxn>
                <a:cxn ang="0">
                  <a:pos x="4" y="4"/>
                </a:cxn>
                <a:cxn ang="0">
                  <a:pos x="0" y="2"/>
                </a:cxn>
              </a:cxnLst>
              <a:rect l="0" t="0" r="r" b="b"/>
              <a:pathLst>
                <a:path w="6" h="4">
                  <a:moveTo>
                    <a:pt x="0" y="2"/>
                  </a:moveTo>
                  <a:cubicBezTo>
                    <a:pt x="1" y="0"/>
                    <a:pt x="6" y="4"/>
                    <a:pt x="4" y="4"/>
                  </a:cubicBezTo>
                  <a:cubicBezTo>
                    <a:pt x="1" y="4"/>
                    <a:pt x="0" y="4"/>
                    <a:pt x="0" y="2"/>
                  </a:cubicBezTo>
                </a:path>
              </a:pathLst>
            </a:custGeom>
            <a:grpFill/>
            <a:ln w="3175" cmpd="sng">
              <a:solidFill>
                <a:schemeClr val="bg2"/>
              </a:solidFill>
              <a:round/>
              <a:headEnd/>
              <a:tailEnd/>
            </a:ln>
          </p:spPr>
          <p:txBody>
            <a:bodyPr/>
            <a:lstStyle/>
            <a:p>
              <a:endParaRPr lang="en-GB"/>
            </a:p>
          </p:txBody>
        </p:sp>
        <p:sp>
          <p:nvSpPr>
            <p:cNvPr id="372" name="Freeform 289">
              <a:extLst>
                <a:ext uri="{FF2B5EF4-FFF2-40B4-BE49-F238E27FC236}">
                  <a16:creationId xmlns:a16="http://schemas.microsoft.com/office/drawing/2014/main" id="{8C911F68-3474-AFF6-8156-40CED4DB6640}"/>
                </a:ext>
              </a:extLst>
            </p:cNvPr>
            <p:cNvSpPr>
              <a:spLocks noEditPoints="1"/>
            </p:cNvSpPr>
            <p:nvPr/>
          </p:nvSpPr>
          <p:spPr bwMode="auto">
            <a:xfrm>
              <a:off x="806250" y="2598867"/>
              <a:ext cx="2529738" cy="1978345"/>
            </a:xfrm>
            <a:custGeom>
              <a:avLst/>
              <a:gdLst/>
              <a:ahLst/>
              <a:cxnLst>
                <a:cxn ang="0">
                  <a:pos x="124" y="195"/>
                </a:cxn>
                <a:cxn ang="0">
                  <a:pos x="127" y="181"/>
                </a:cxn>
                <a:cxn ang="0">
                  <a:pos x="161" y="164"/>
                </a:cxn>
                <a:cxn ang="0">
                  <a:pos x="271" y="185"/>
                </a:cxn>
                <a:cxn ang="0">
                  <a:pos x="262" y="193"/>
                </a:cxn>
                <a:cxn ang="0">
                  <a:pos x="257" y="198"/>
                </a:cxn>
                <a:cxn ang="0">
                  <a:pos x="255" y="193"/>
                </a:cxn>
                <a:cxn ang="0">
                  <a:pos x="271" y="209"/>
                </a:cxn>
                <a:cxn ang="0">
                  <a:pos x="300" y="227"/>
                </a:cxn>
                <a:cxn ang="0">
                  <a:pos x="277" y="212"/>
                </a:cxn>
                <a:cxn ang="0">
                  <a:pos x="278" y="216"/>
                </a:cxn>
                <a:cxn ang="0">
                  <a:pos x="287" y="224"/>
                </a:cxn>
                <a:cxn ang="0">
                  <a:pos x="278" y="207"/>
                </a:cxn>
                <a:cxn ang="0">
                  <a:pos x="278" y="221"/>
                </a:cxn>
                <a:cxn ang="0">
                  <a:pos x="100" y="6"/>
                </a:cxn>
                <a:cxn ang="0">
                  <a:pos x="56" y="76"/>
                </a:cxn>
                <a:cxn ang="0">
                  <a:pos x="59" y="97"/>
                </a:cxn>
                <a:cxn ang="0">
                  <a:pos x="50" y="168"/>
                </a:cxn>
                <a:cxn ang="0">
                  <a:pos x="53" y="212"/>
                </a:cxn>
                <a:cxn ang="0">
                  <a:pos x="100" y="192"/>
                </a:cxn>
                <a:cxn ang="0">
                  <a:pos x="143" y="167"/>
                </a:cxn>
                <a:cxn ang="0">
                  <a:pos x="227" y="165"/>
                </a:cxn>
                <a:cxn ang="0">
                  <a:pos x="278" y="198"/>
                </a:cxn>
                <a:cxn ang="0">
                  <a:pos x="304" y="212"/>
                </a:cxn>
                <a:cxn ang="0">
                  <a:pos x="265" y="168"/>
                </a:cxn>
                <a:cxn ang="0">
                  <a:pos x="227" y="157"/>
                </a:cxn>
                <a:cxn ang="0">
                  <a:pos x="727" y="361"/>
                </a:cxn>
                <a:cxn ang="0">
                  <a:pos x="679" y="381"/>
                </a:cxn>
                <a:cxn ang="0">
                  <a:pos x="671" y="355"/>
                </a:cxn>
                <a:cxn ang="0">
                  <a:pos x="651" y="349"/>
                </a:cxn>
                <a:cxn ang="0">
                  <a:pos x="638" y="349"/>
                </a:cxn>
                <a:cxn ang="0">
                  <a:pos x="667" y="327"/>
                </a:cxn>
                <a:cxn ang="0">
                  <a:pos x="615" y="325"/>
                </a:cxn>
                <a:cxn ang="0">
                  <a:pos x="590" y="302"/>
                </a:cxn>
                <a:cxn ang="0">
                  <a:pos x="348" y="305"/>
                </a:cxn>
                <a:cxn ang="0">
                  <a:pos x="374" y="448"/>
                </a:cxn>
                <a:cxn ang="0">
                  <a:pos x="478" y="489"/>
                </a:cxn>
                <a:cxn ang="0">
                  <a:pos x="563" y="535"/>
                </a:cxn>
                <a:cxn ang="0">
                  <a:pos x="607" y="512"/>
                </a:cxn>
                <a:cxn ang="0">
                  <a:pos x="625" y="512"/>
                </a:cxn>
                <a:cxn ang="0">
                  <a:pos x="639" y="504"/>
                </a:cxn>
                <a:cxn ang="0">
                  <a:pos x="680" y="532"/>
                </a:cxn>
                <a:cxn ang="0">
                  <a:pos x="700" y="543"/>
                </a:cxn>
                <a:cxn ang="0">
                  <a:pos x="730" y="453"/>
                </a:cxn>
                <a:cxn ang="0">
                  <a:pos x="730" y="442"/>
                </a:cxn>
                <a:cxn ang="0">
                  <a:pos x="729" y="411"/>
                </a:cxn>
                <a:cxn ang="0">
                  <a:pos x="738" y="420"/>
                </a:cxn>
                <a:cxn ang="0">
                  <a:pos x="758" y="386"/>
                </a:cxn>
                <a:cxn ang="0">
                  <a:pos x="773" y="374"/>
                </a:cxn>
                <a:cxn ang="0">
                  <a:pos x="802" y="347"/>
                </a:cxn>
                <a:cxn ang="0">
                  <a:pos x="787" y="316"/>
                </a:cxn>
                <a:cxn ang="0">
                  <a:pos x="769" y="342"/>
                </a:cxn>
                <a:cxn ang="0">
                  <a:pos x="100" y="619"/>
                </a:cxn>
                <a:cxn ang="0">
                  <a:pos x="99" y="610"/>
                </a:cxn>
                <a:cxn ang="0">
                  <a:pos x="92" y="599"/>
                </a:cxn>
                <a:cxn ang="0">
                  <a:pos x="82" y="596"/>
                </a:cxn>
                <a:cxn ang="0">
                  <a:pos x="67" y="590"/>
                </a:cxn>
                <a:cxn ang="0">
                  <a:pos x="89" y="597"/>
                </a:cxn>
                <a:cxn ang="0">
                  <a:pos x="64" y="591"/>
                </a:cxn>
              </a:cxnLst>
              <a:rect l="0" t="0" r="r" b="b"/>
              <a:pathLst>
                <a:path w="817" h="630">
                  <a:moveTo>
                    <a:pt x="108" y="199"/>
                  </a:moveTo>
                  <a:cubicBezTo>
                    <a:pt x="108" y="196"/>
                    <a:pt x="105" y="195"/>
                    <a:pt x="108" y="192"/>
                  </a:cubicBezTo>
                  <a:cubicBezTo>
                    <a:pt x="112" y="190"/>
                    <a:pt x="114" y="193"/>
                    <a:pt x="114" y="190"/>
                  </a:cubicBezTo>
                  <a:cubicBezTo>
                    <a:pt x="114" y="188"/>
                    <a:pt x="114" y="187"/>
                    <a:pt x="115" y="188"/>
                  </a:cubicBezTo>
                  <a:cubicBezTo>
                    <a:pt x="117" y="190"/>
                    <a:pt x="120" y="188"/>
                    <a:pt x="118" y="187"/>
                  </a:cubicBezTo>
                  <a:cubicBezTo>
                    <a:pt x="118" y="185"/>
                    <a:pt x="120" y="187"/>
                    <a:pt x="121" y="187"/>
                  </a:cubicBezTo>
                  <a:cubicBezTo>
                    <a:pt x="123" y="188"/>
                    <a:pt x="124" y="187"/>
                    <a:pt x="124" y="188"/>
                  </a:cubicBezTo>
                  <a:cubicBezTo>
                    <a:pt x="126" y="190"/>
                    <a:pt x="124" y="190"/>
                    <a:pt x="126" y="190"/>
                  </a:cubicBezTo>
                  <a:cubicBezTo>
                    <a:pt x="127" y="192"/>
                    <a:pt x="126" y="193"/>
                    <a:pt x="124" y="195"/>
                  </a:cubicBezTo>
                  <a:cubicBezTo>
                    <a:pt x="123" y="196"/>
                    <a:pt x="123" y="196"/>
                    <a:pt x="120" y="196"/>
                  </a:cubicBezTo>
                  <a:cubicBezTo>
                    <a:pt x="117" y="196"/>
                    <a:pt x="115" y="198"/>
                    <a:pt x="115" y="199"/>
                  </a:cubicBezTo>
                  <a:cubicBezTo>
                    <a:pt x="115" y="201"/>
                    <a:pt x="115" y="199"/>
                    <a:pt x="114" y="201"/>
                  </a:cubicBezTo>
                  <a:cubicBezTo>
                    <a:pt x="112" y="202"/>
                    <a:pt x="111" y="202"/>
                    <a:pt x="112" y="201"/>
                  </a:cubicBezTo>
                  <a:cubicBezTo>
                    <a:pt x="115" y="198"/>
                    <a:pt x="111" y="199"/>
                    <a:pt x="111" y="199"/>
                  </a:cubicBezTo>
                  <a:cubicBezTo>
                    <a:pt x="111" y="201"/>
                    <a:pt x="109" y="201"/>
                    <a:pt x="108" y="199"/>
                  </a:cubicBezTo>
                  <a:close/>
                  <a:moveTo>
                    <a:pt x="123" y="185"/>
                  </a:moveTo>
                  <a:cubicBezTo>
                    <a:pt x="124" y="184"/>
                    <a:pt x="124" y="184"/>
                    <a:pt x="126" y="184"/>
                  </a:cubicBezTo>
                  <a:cubicBezTo>
                    <a:pt x="127" y="184"/>
                    <a:pt x="129" y="184"/>
                    <a:pt x="127" y="181"/>
                  </a:cubicBezTo>
                  <a:cubicBezTo>
                    <a:pt x="126" y="179"/>
                    <a:pt x="126" y="182"/>
                    <a:pt x="124" y="181"/>
                  </a:cubicBezTo>
                  <a:cubicBezTo>
                    <a:pt x="124" y="181"/>
                    <a:pt x="121" y="179"/>
                    <a:pt x="121" y="182"/>
                  </a:cubicBezTo>
                  <a:cubicBezTo>
                    <a:pt x="123" y="184"/>
                    <a:pt x="121" y="182"/>
                    <a:pt x="120" y="182"/>
                  </a:cubicBezTo>
                  <a:cubicBezTo>
                    <a:pt x="118" y="184"/>
                    <a:pt x="118" y="185"/>
                    <a:pt x="120" y="185"/>
                  </a:cubicBezTo>
                  <a:cubicBezTo>
                    <a:pt x="121" y="187"/>
                    <a:pt x="121" y="187"/>
                    <a:pt x="123" y="185"/>
                  </a:cubicBezTo>
                  <a:close/>
                  <a:moveTo>
                    <a:pt x="164" y="164"/>
                  </a:moveTo>
                  <a:cubicBezTo>
                    <a:pt x="166" y="162"/>
                    <a:pt x="164" y="162"/>
                    <a:pt x="167" y="159"/>
                  </a:cubicBezTo>
                  <a:cubicBezTo>
                    <a:pt x="169" y="156"/>
                    <a:pt x="167" y="156"/>
                    <a:pt x="166" y="157"/>
                  </a:cubicBezTo>
                  <a:cubicBezTo>
                    <a:pt x="166" y="159"/>
                    <a:pt x="163" y="160"/>
                    <a:pt x="161" y="164"/>
                  </a:cubicBezTo>
                  <a:cubicBezTo>
                    <a:pt x="159" y="164"/>
                    <a:pt x="163" y="164"/>
                    <a:pt x="164" y="164"/>
                  </a:cubicBezTo>
                  <a:close/>
                  <a:moveTo>
                    <a:pt x="173" y="156"/>
                  </a:moveTo>
                  <a:cubicBezTo>
                    <a:pt x="175" y="156"/>
                    <a:pt x="175" y="156"/>
                    <a:pt x="173" y="154"/>
                  </a:cubicBezTo>
                  <a:cubicBezTo>
                    <a:pt x="170" y="154"/>
                    <a:pt x="170" y="156"/>
                    <a:pt x="170" y="157"/>
                  </a:cubicBezTo>
                  <a:cubicBezTo>
                    <a:pt x="170" y="159"/>
                    <a:pt x="172" y="157"/>
                    <a:pt x="173" y="156"/>
                  </a:cubicBezTo>
                  <a:close/>
                  <a:moveTo>
                    <a:pt x="269" y="198"/>
                  </a:moveTo>
                  <a:cubicBezTo>
                    <a:pt x="272" y="196"/>
                    <a:pt x="269" y="195"/>
                    <a:pt x="272" y="195"/>
                  </a:cubicBezTo>
                  <a:cubicBezTo>
                    <a:pt x="274" y="195"/>
                    <a:pt x="271" y="192"/>
                    <a:pt x="272" y="192"/>
                  </a:cubicBezTo>
                  <a:cubicBezTo>
                    <a:pt x="274" y="192"/>
                    <a:pt x="272" y="187"/>
                    <a:pt x="271" y="185"/>
                  </a:cubicBezTo>
                  <a:cubicBezTo>
                    <a:pt x="269" y="182"/>
                    <a:pt x="268" y="185"/>
                    <a:pt x="266" y="182"/>
                  </a:cubicBezTo>
                  <a:cubicBezTo>
                    <a:pt x="263" y="181"/>
                    <a:pt x="265" y="182"/>
                    <a:pt x="265" y="185"/>
                  </a:cubicBezTo>
                  <a:cubicBezTo>
                    <a:pt x="266" y="188"/>
                    <a:pt x="266" y="190"/>
                    <a:pt x="268" y="193"/>
                  </a:cubicBezTo>
                  <a:cubicBezTo>
                    <a:pt x="269" y="196"/>
                    <a:pt x="266" y="193"/>
                    <a:pt x="266" y="198"/>
                  </a:cubicBezTo>
                  <a:cubicBezTo>
                    <a:pt x="266" y="199"/>
                    <a:pt x="268" y="198"/>
                    <a:pt x="269" y="198"/>
                  </a:cubicBezTo>
                  <a:close/>
                  <a:moveTo>
                    <a:pt x="265" y="207"/>
                  </a:moveTo>
                  <a:cubicBezTo>
                    <a:pt x="268" y="212"/>
                    <a:pt x="266" y="209"/>
                    <a:pt x="266" y="206"/>
                  </a:cubicBezTo>
                  <a:cubicBezTo>
                    <a:pt x="266" y="204"/>
                    <a:pt x="268" y="206"/>
                    <a:pt x="266" y="201"/>
                  </a:cubicBezTo>
                  <a:cubicBezTo>
                    <a:pt x="265" y="196"/>
                    <a:pt x="265" y="195"/>
                    <a:pt x="262" y="193"/>
                  </a:cubicBezTo>
                  <a:cubicBezTo>
                    <a:pt x="258" y="190"/>
                    <a:pt x="258" y="195"/>
                    <a:pt x="258" y="196"/>
                  </a:cubicBezTo>
                  <a:cubicBezTo>
                    <a:pt x="260" y="196"/>
                    <a:pt x="262" y="198"/>
                    <a:pt x="260" y="199"/>
                  </a:cubicBezTo>
                  <a:cubicBezTo>
                    <a:pt x="260" y="202"/>
                    <a:pt x="263" y="201"/>
                    <a:pt x="263" y="202"/>
                  </a:cubicBezTo>
                  <a:cubicBezTo>
                    <a:pt x="262" y="206"/>
                    <a:pt x="263" y="202"/>
                    <a:pt x="263" y="206"/>
                  </a:cubicBezTo>
                  <a:cubicBezTo>
                    <a:pt x="263" y="207"/>
                    <a:pt x="265" y="207"/>
                    <a:pt x="265" y="207"/>
                  </a:cubicBezTo>
                  <a:close/>
                  <a:moveTo>
                    <a:pt x="257" y="198"/>
                  </a:moveTo>
                  <a:cubicBezTo>
                    <a:pt x="257" y="198"/>
                    <a:pt x="257" y="199"/>
                    <a:pt x="258" y="199"/>
                  </a:cubicBezTo>
                  <a:cubicBezTo>
                    <a:pt x="258" y="198"/>
                    <a:pt x="257" y="193"/>
                    <a:pt x="257" y="195"/>
                  </a:cubicBezTo>
                  <a:cubicBezTo>
                    <a:pt x="257" y="195"/>
                    <a:pt x="257" y="196"/>
                    <a:pt x="257" y="198"/>
                  </a:cubicBezTo>
                  <a:close/>
                  <a:moveTo>
                    <a:pt x="258" y="190"/>
                  </a:moveTo>
                  <a:cubicBezTo>
                    <a:pt x="257" y="188"/>
                    <a:pt x="258" y="188"/>
                    <a:pt x="262" y="192"/>
                  </a:cubicBezTo>
                  <a:cubicBezTo>
                    <a:pt x="265" y="193"/>
                    <a:pt x="266" y="193"/>
                    <a:pt x="265" y="190"/>
                  </a:cubicBezTo>
                  <a:cubicBezTo>
                    <a:pt x="265" y="188"/>
                    <a:pt x="263" y="188"/>
                    <a:pt x="265" y="187"/>
                  </a:cubicBezTo>
                  <a:cubicBezTo>
                    <a:pt x="265" y="185"/>
                    <a:pt x="260" y="184"/>
                    <a:pt x="258" y="182"/>
                  </a:cubicBezTo>
                  <a:cubicBezTo>
                    <a:pt x="257" y="182"/>
                    <a:pt x="255" y="184"/>
                    <a:pt x="254" y="184"/>
                  </a:cubicBezTo>
                  <a:cubicBezTo>
                    <a:pt x="252" y="182"/>
                    <a:pt x="252" y="184"/>
                    <a:pt x="252" y="185"/>
                  </a:cubicBezTo>
                  <a:cubicBezTo>
                    <a:pt x="251" y="187"/>
                    <a:pt x="251" y="187"/>
                    <a:pt x="254" y="188"/>
                  </a:cubicBezTo>
                  <a:cubicBezTo>
                    <a:pt x="255" y="190"/>
                    <a:pt x="252" y="190"/>
                    <a:pt x="255" y="193"/>
                  </a:cubicBezTo>
                  <a:cubicBezTo>
                    <a:pt x="257" y="193"/>
                    <a:pt x="260" y="192"/>
                    <a:pt x="258" y="190"/>
                  </a:cubicBezTo>
                  <a:close/>
                  <a:moveTo>
                    <a:pt x="278" y="204"/>
                  </a:moveTo>
                  <a:cubicBezTo>
                    <a:pt x="280" y="202"/>
                    <a:pt x="280" y="201"/>
                    <a:pt x="280" y="199"/>
                  </a:cubicBezTo>
                  <a:cubicBezTo>
                    <a:pt x="278" y="198"/>
                    <a:pt x="278" y="199"/>
                    <a:pt x="275" y="198"/>
                  </a:cubicBezTo>
                  <a:cubicBezTo>
                    <a:pt x="274" y="198"/>
                    <a:pt x="272" y="198"/>
                    <a:pt x="272" y="199"/>
                  </a:cubicBezTo>
                  <a:cubicBezTo>
                    <a:pt x="272" y="202"/>
                    <a:pt x="275" y="199"/>
                    <a:pt x="275" y="202"/>
                  </a:cubicBezTo>
                  <a:cubicBezTo>
                    <a:pt x="274" y="207"/>
                    <a:pt x="275" y="206"/>
                    <a:pt x="278" y="206"/>
                  </a:cubicBezTo>
                  <a:cubicBezTo>
                    <a:pt x="280" y="207"/>
                    <a:pt x="278" y="204"/>
                    <a:pt x="278" y="204"/>
                  </a:cubicBezTo>
                  <a:close/>
                  <a:moveTo>
                    <a:pt x="271" y="209"/>
                  </a:moveTo>
                  <a:cubicBezTo>
                    <a:pt x="272" y="212"/>
                    <a:pt x="272" y="210"/>
                    <a:pt x="272" y="209"/>
                  </a:cubicBezTo>
                  <a:cubicBezTo>
                    <a:pt x="274" y="207"/>
                    <a:pt x="272" y="207"/>
                    <a:pt x="274" y="204"/>
                  </a:cubicBezTo>
                  <a:cubicBezTo>
                    <a:pt x="274" y="201"/>
                    <a:pt x="272" y="202"/>
                    <a:pt x="272" y="201"/>
                  </a:cubicBezTo>
                  <a:cubicBezTo>
                    <a:pt x="271" y="199"/>
                    <a:pt x="271" y="199"/>
                    <a:pt x="269" y="199"/>
                  </a:cubicBezTo>
                  <a:cubicBezTo>
                    <a:pt x="268" y="201"/>
                    <a:pt x="268" y="201"/>
                    <a:pt x="269" y="204"/>
                  </a:cubicBezTo>
                  <a:cubicBezTo>
                    <a:pt x="271" y="206"/>
                    <a:pt x="272" y="207"/>
                    <a:pt x="271" y="207"/>
                  </a:cubicBezTo>
                  <a:cubicBezTo>
                    <a:pt x="269" y="206"/>
                    <a:pt x="269" y="207"/>
                    <a:pt x="269" y="210"/>
                  </a:cubicBezTo>
                  <a:cubicBezTo>
                    <a:pt x="271" y="213"/>
                    <a:pt x="271" y="207"/>
                    <a:pt x="271" y="209"/>
                  </a:cubicBezTo>
                  <a:close/>
                  <a:moveTo>
                    <a:pt x="300" y="227"/>
                  </a:moveTo>
                  <a:cubicBezTo>
                    <a:pt x="301" y="226"/>
                    <a:pt x="301" y="226"/>
                    <a:pt x="303" y="224"/>
                  </a:cubicBezTo>
                  <a:cubicBezTo>
                    <a:pt x="303" y="224"/>
                    <a:pt x="301" y="224"/>
                    <a:pt x="301" y="226"/>
                  </a:cubicBezTo>
                  <a:cubicBezTo>
                    <a:pt x="300" y="226"/>
                    <a:pt x="298" y="227"/>
                    <a:pt x="300" y="227"/>
                  </a:cubicBezTo>
                  <a:cubicBezTo>
                    <a:pt x="300" y="227"/>
                    <a:pt x="300" y="227"/>
                    <a:pt x="300" y="227"/>
                  </a:cubicBezTo>
                  <a:close/>
                  <a:moveTo>
                    <a:pt x="293" y="224"/>
                  </a:moveTo>
                  <a:cubicBezTo>
                    <a:pt x="293" y="224"/>
                    <a:pt x="293" y="224"/>
                    <a:pt x="292" y="224"/>
                  </a:cubicBezTo>
                  <a:cubicBezTo>
                    <a:pt x="292" y="224"/>
                    <a:pt x="292" y="224"/>
                    <a:pt x="292" y="226"/>
                  </a:cubicBezTo>
                  <a:cubicBezTo>
                    <a:pt x="293" y="226"/>
                    <a:pt x="293" y="226"/>
                    <a:pt x="293" y="224"/>
                  </a:cubicBezTo>
                  <a:close/>
                  <a:moveTo>
                    <a:pt x="277" y="212"/>
                  </a:moveTo>
                  <a:cubicBezTo>
                    <a:pt x="278" y="212"/>
                    <a:pt x="278" y="210"/>
                    <a:pt x="277" y="210"/>
                  </a:cubicBezTo>
                  <a:cubicBezTo>
                    <a:pt x="275" y="209"/>
                    <a:pt x="274" y="210"/>
                    <a:pt x="275" y="210"/>
                  </a:cubicBezTo>
                  <a:cubicBezTo>
                    <a:pt x="275" y="210"/>
                    <a:pt x="274" y="210"/>
                    <a:pt x="274" y="212"/>
                  </a:cubicBezTo>
                  <a:cubicBezTo>
                    <a:pt x="274" y="212"/>
                    <a:pt x="272" y="213"/>
                    <a:pt x="275" y="212"/>
                  </a:cubicBezTo>
                  <a:cubicBezTo>
                    <a:pt x="275" y="212"/>
                    <a:pt x="275" y="212"/>
                    <a:pt x="277" y="212"/>
                  </a:cubicBezTo>
                  <a:close/>
                  <a:moveTo>
                    <a:pt x="278" y="212"/>
                  </a:moveTo>
                  <a:cubicBezTo>
                    <a:pt x="277" y="213"/>
                    <a:pt x="278" y="212"/>
                    <a:pt x="278" y="213"/>
                  </a:cubicBezTo>
                  <a:cubicBezTo>
                    <a:pt x="278" y="215"/>
                    <a:pt x="277" y="213"/>
                    <a:pt x="277" y="215"/>
                  </a:cubicBezTo>
                  <a:cubicBezTo>
                    <a:pt x="277" y="216"/>
                    <a:pt x="277" y="216"/>
                    <a:pt x="278" y="216"/>
                  </a:cubicBezTo>
                  <a:cubicBezTo>
                    <a:pt x="280" y="216"/>
                    <a:pt x="278" y="216"/>
                    <a:pt x="280" y="218"/>
                  </a:cubicBezTo>
                  <a:cubicBezTo>
                    <a:pt x="280" y="220"/>
                    <a:pt x="277" y="220"/>
                    <a:pt x="277" y="220"/>
                  </a:cubicBezTo>
                  <a:cubicBezTo>
                    <a:pt x="278" y="221"/>
                    <a:pt x="278" y="221"/>
                    <a:pt x="280" y="221"/>
                  </a:cubicBezTo>
                  <a:cubicBezTo>
                    <a:pt x="280" y="220"/>
                    <a:pt x="280" y="221"/>
                    <a:pt x="280" y="221"/>
                  </a:cubicBezTo>
                  <a:cubicBezTo>
                    <a:pt x="281" y="221"/>
                    <a:pt x="281" y="221"/>
                    <a:pt x="283" y="223"/>
                  </a:cubicBezTo>
                  <a:cubicBezTo>
                    <a:pt x="284" y="224"/>
                    <a:pt x="283" y="224"/>
                    <a:pt x="283" y="224"/>
                  </a:cubicBezTo>
                  <a:cubicBezTo>
                    <a:pt x="284" y="226"/>
                    <a:pt x="284" y="223"/>
                    <a:pt x="284" y="226"/>
                  </a:cubicBezTo>
                  <a:cubicBezTo>
                    <a:pt x="284" y="227"/>
                    <a:pt x="287" y="229"/>
                    <a:pt x="287" y="227"/>
                  </a:cubicBezTo>
                  <a:cubicBezTo>
                    <a:pt x="289" y="226"/>
                    <a:pt x="287" y="226"/>
                    <a:pt x="287" y="224"/>
                  </a:cubicBezTo>
                  <a:cubicBezTo>
                    <a:pt x="287" y="223"/>
                    <a:pt x="287" y="224"/>
                    <a:pt x="287" y="221"/>
                  </a:cubicBezTo>
                  <a:cubicBezTo>
                    <a:pt x="289" y="220"/>
                    <a:pt x="287" y="221"/>
                    <a:pt x="286" y="220"/>
                  </a:cubicBezTo>
                  <a:cubicBezTo>
                    <a:pt x="286" y="218"/>
                    <a:pt x="286" y="220"/>
                    <a:pt x="284" y="218"/>
                  </a:cubicBezTo>
                  <a:cubicBezTo>
                    <a:pt x="284" y="218"/>
                    <a:pt x="283" y="220"/>
                    <a:pt x="283" y="218"/>
                  </a:cubicBezTo>
                  <a:cubicBezTo>
                    <a:pt x="281" y="218"/>
                    <a:pt x="283" y="216"/>
                    <a:pt x="284" y="218"/>
                  </a:cubicBezTo>
                  <a:cubicBezTo>
                    <a:pt x="287" y="220"/>
                    <a:pt x="286" y="218"/>
                    <a:pt x="284" y="216"/>
                  </a:cubicBezTo>
                  <a:cubicBezTo>
                    <a:pt x="283" y="215"/>
                    <a:pt x="283" y="213"/>
                    <a:pt x="283" y="212"/>
                  </a:cubicBezTo>
                  <a:cubicBezTo>
                    <a:pt x="281" y="210"/>
                    <a:pt x="280" y="212"/>
                    <a:pt x="278" y="210"/>
                  </a:cubicBezTo>
                  <a:cubicBezTo>
                    <a:pt x="278" y="210"/>
                    <a:pt x="280" y="209"/>
                    <a:pt x="278" y="207"/>
                  </a:cubicBezTo>
                  <a:cubicBezTo>
                    <a:pt x="278" y="206"/>
                    <a:pt x="278" y="207"/>
                    <a:pt x="277" y="207"/>
                  </a:cubicBezTo>
                  <a:cubicBezTo>
                    <a:pt x="274" y="207"/>
                    <a:pt x="275" y="207"/>
                    <a:pt x="275" y="207"/>
                  </a:cubicBezTo>
                  <a:cubicBezTo>
                    <a:pt x="274" y="209"/>
                    <a:pt x="274" y="209"/>
                    <a:pt x="275" y="209"/>
                  </a:cubicBezTo>
                  <a:cubicBezTo>
                    <a:pt x="277" y="209"/>
                    <a:pt x="278" y="209"/>
                    <a:pt x="278" y="212"/>
                  </a:cubicBezTo>
                  <a:close/>
                  <a:moveTo>
                    <a:pt x="280" y="227"/>
                  </a:moveTo>
                  <a:cubicBezTo>
                    <a:pt x="281" y="229"/>
                    <a:pt x="283" y="229"/>
                    <a:pt x="281" y="227"/>
                  </a:cubicBezTo>
                  <a:cubicBezTo>
                    <a:pt x="281" y="226"/>
                    <a:pt x="281" y="226"/>
                    <a:pt x="280" y="224"/>
                  </a:cubicBezTo>
                  <a:cubicBezTo>
                    <a:pt x="278" y="223"/>
                    <a:pt x="280" y="223"/>
                    <a:pt x="280" y="223"/>
                  </a:cubicBezTo>
                  <a:cubicBezTo>
                    <a:pt x="278" y="221"/>
                    <a:pt x="278" y="221"/>
                    <a:pt x="278" y="221"/>
                  </a:cubicBezTo>
                  <a:cubicBezTo>
                    <a:pt x="277" y="223"/>
                    <a:pt x="278" y="223"/>
                    <a:pt x="278" y="224"/>
                  </a:cubicBezTo>
                  <a:cubicBezTo>
                    <a:pt x="278" y="224"/>
                    <a:pt x="278" y="224"/>
                    <a:pt x="280" y="227"/>
                  </a:cubicBezTo>
                  <a:close/>
                  <a:moveTo>
                    <a:pt x="199" y="22"/>
                  </a:moveTo>
                  <a:cubicBezTo>
                    <a:pt x="190" y="20"/>
                    <a:pt x="188" y="25"/>
                    <a:pt x="182" y="22"/>
                  </a:cubicBezTo>
                  <a:cubicBezTo>
                    <a:pt x="176" y="19"/>
                    <a:pt x="166" y="20"/>
                    <a:pt x="155" y="16"/>
                  </a:cubicBezTo>
                  <a:cubicBezTo>
                    <a:pt x="144" y="13"/>
                    <a:pt x="144" y="19"/>
                    <a:pt x="134" y="16"/>
                  </a:cubicBezTo>
                  <a:cubicBezTo>
                    <a:pt x="123" y="13"/>
                    <a:pt x="134" y="10"/>
                    <a:pt x="121" y="10"/>
                  </a:cubicBezTo>
                  <a:cubicBezTo>
                    <a:pt x="109" y="10"/>
                    <a:pt x="112" y="11"/>
                    <a:pt x="109" y="8"/>
                  </a:cubicBezTo>
                  <a:cubicBezTo>
                    <a:pt x="105" y="5"/>
                    <a:pt x="105" y="10"/>
                    <a:pt x="100" y="6"/>
                  </a:cubicBezTo>
                  <a:cubicBezTo>
                    <a:pt x="97" y="5"/>
                    <a:pt x="96" y="0"/>
                    <a:pt x="88" y="6"/>
                  </a:cubicBezTo>
                  <a:cubicBezTo>
                    <a:pt x="80" y="14"/>
                    <a:pt x="76" y="5"/>
                    <a:pt x="64" y="14"/>
                  </a:cubicBezTo>
                  <a:cubicBezTo>
                    <a:pt x="51" y="24"/>
                    <a:pt x="50" y="11"/>
                    <a:pt x="44" y="24"/>
                  </a:cubicBezTo>
                  <a:cubicBezTo>
                    <a:pt x="39" y="36"/>
                    <a:pt x="36" y="39"/>
                    <a:pt x="21" y="39"/>
                  </a:cubicBezTo>
                  <a:cubicBezTo>
                    <a:pt x="13" y="39"/>
                    <a:pt x="21" y="44"/>
                    <a:pt x="13" y="45"/>
                  </a:cubicBezTo>
                  <a:cubicBezTo>
                    <a:pt x="7" y="47"/>
                    <a:pt x="32" y="52"/>
                    <a:pt x="36" y="61"/>
                  </a:cubicBezTo>
                  <a:cubicBezTo>
                    <a:pt x="41" y="69"/>
                    <a:pt x="47" y="61"/>
                    <a:pt x="45" y="67"/>
                  </a:cubicBezTo>
                  <a:cubicBezTo>
                    <a:pt x="45" y="72"/>
                    <a:pt x="50" y="67"/>
                    <a:pt x="50" y="72"/>
                  </a:cubicBezTo>
                  <a:cubicBezTo>
                    <a:pt x="51" y="76"/>
                    <a:pt x="57" y="72"/>
                    <a:pt x="56" y="76"/>
                  </a:cubicBezTo>
                  <a:cubicBezTo>
                    <a:pt x="56" y="80"/>
                    <a:pt x="56" y="75"/>
                    <a:pt x="51" y="78"/>
                  </a:cubicBezTo>
                  <a:cubicBezTo>
                    <a:pt x="51" y="80"/>
                    <a:pt x="51" y="76"/>
                    <a:pt x="41" y="78"/>
                  </a:cubicBezTo>
                  <a:cubicBezTo>
                    <a:pt x="30" y="80"/>
                    <a:pt x="44" y="67"/>
                    <a:pt x="30" y="72"/>
                  </a:cubicBezTo>
                  <a:cubicBezTo>
                    <a:pt x="16" y="76"/>
                    <a:pt x="9" y="83"/>
                    <a:pt x="4" y="83"/>
                  </a:cubicBezTo>
                  <a:cubicBezTo>
                    <a:pt x="0" y="84"/>
                    <a:pt x="3" y="89"/>
                    <a:pt x="10" y="89"/>
                  </a:cubicBezTo>
                  <a:cubicBezTo>
                    <a:pt x="19" y="89"/>
                    <a:pt x="9" y="92"/>
                    <a:pt x="13" y="94"/>
                  </a:cubicBezTo>
                  <a:cubicBezTo>
                    <a:pt x="18" y="97"/>
                    <a:pt x="12" y="100"/>
                    <a:pt x="21" y="101"/>
                  </a:cubicBezTo>
                  <a:cubicBezTo>
                    <a:pt x="30" y="101"/>
                    <a:pt x="33" y="97"/>
                    <a:pt x="39" y="100"/>
                  </a:cubicBezTo>
                  <a:cubicBezTo>
                    <a:pt x="47" y="104"/>
                    <a:pt x="54" y="90"/>
                    <a:pt x="59" y="97"/>
                  </a:cubicBezTo>
                  <a:cubicBezTo>
                    <a:pt x="64" y="101"/>
                    <a:pt x="48" y="98"/>
                    <a:pt x="56" y="103"/>
                  </a:cubicBezTo>
                  <a:cubicBezTo>
                    <a:pt x="65" y="108"/>
                    <a:pt x="57" y="115"/>
                    <a:pt x="51" y="114"/>
                  </a:cubicBezTo>
                  <a:cubicBezTo>
                    <a:pt x="44" y="112"/>
                    <a:pt x="45" y="123"/>
                    <a:pt x="38" y="118"/>
                  </a:cubicBezTo>
                  <a:cubicBezTo>
                    <a:pt x="30" y="114"/>
                    <a:pt x="29" y="126"/>
                    <a:pt x="24" y="128"/>
                  </a:cubicBezTo>
                  <a:cubicBezTo>
                    <a:pt x="21" y="129"/>
                    <a:pt x="22" y="134"/>
                    <a:pt x="18" y="137"/>
                  </a:cubicBezTo>
                  <a:cubicBezTo>
                    <a:pt x="15" y="139"/>
                    <a:pt x="18" y="140"/>
                    <a:pt x="24" y="145"/>
                  </a:cubicBezTo>
                  <a:cubicBezTo>
                    <a:pt x="30" y="150"/>
                    <a:pt x="22" y="153"/>
                    <a:pt x="25" y="154"/>
                  </a:cubicBezTo>
                  <a:cubicBezTo>
                    <a:pt x="29" y="157"/>
                    <a:pt x="33" y="165"/>
                    <a:pt x="41" y="162"/>
                  </a:cubicBezTo>
                  <a:cubicBezTo>
                    <a:pt x="48" y="159"/>
                    <a:pt x="51" y="162"/>
                    <a:pt x="50" y="168"/>
                  </a:cubicBezTo>
                  <a:cubicBezTo>
                    <a:pt x="47" y="174"/>
                    <a:pt x="53" y="170"/>
                    <a:pt x="50" y="176"/>
                  </a:cubicBezTo>
                  <a:cubicBezTo>
                    <a:pt x="48" y="181"/>
                    <a:pt x="56" y="179"/>
                    <a:pt x="59" y="174"/>
                  </a:cubicBezTo>
                  <a:cubicBezTo>
                    <a:pt x="62" y="171"/>
                    <a:pt x="68" y="176"/>
                    <a:pt x="71" y="179"/>
                  </a:cubicBezTo>
                  <a:cubicBezTo>
                    <a:pt x="76" y="184"/>
                    <a:pt x="76" y="176"/>
                    <a:pt x="79" y="178"/>
                  </a:cubicBezTo>
                  <a:cubicBezTo>
                    <a:pt x="82" y="181"/>
                    <a:pt x="91" y="173"/>
                    <a:pt x="86" y="178"/>
                  </a:cubicBezTo>
                  <a:cubicBezTo>
                    <a:pt x="83" y="182"/>
                    <a:pt x="83" y="185"/>
                    <a:pt x="83" y="190"/>
                  </a:cubicBezTo>
                  <a:cubicBezTo>
                    <a:pt x="83" y="195"/>
                    <a:pt x="79" y="192"/>
                    <a:pt x="76" y="198"/>
                  </a:cubicBezTo>
                  <a:cubicBezTo>
                    <a:pt x="73" y="204"/>
                    <a:pt x="67" y="202"/>
                    <a:pt x="64" y="209"/>
                  </a:cubicBezTo>
                  <a:cubicBezTo>
                    <a:pt x="59" y="216"/>
                    <a:pt x="61" y="210"/>
                    <a:pt x="53" y="212"/>
                  </a:cubicBezTo>
                  <a:cubicBezTo>
                    <a:pt x="45" y="215"/>
                    <a:pt x="50" y="218"/>
                    <a:pt x="44" y="220"/>
                  </a:cubicBezTo>
                  <a:cubicBezTo>
                    <a:pt x="39" y="223"/>
                    <a:pt x="38" y="227"/>
                    <a:pt x="44" y="224"/>
                  </a:cubicBezTo>
                  <a:cubicBezTo>
                    <a:pt x="51" y="221"/>
                    <a:pt x="53" y="215"/>
                    <a:pt x="54" y="218"/>
                  </a:cubicBezTo>
                  <a:cubicBezTo>
                    <a:pt x="56" y="221"/>
                    <a:pt x="59" y="216"/>
                    <a:pt x="59" y="220"/>
                  </a:cubicBezTo>
                  <a:cubicBezTo>
                    <a:pt x="61" y="224"/>
                    <a:pt x="64" y="221"/>
                    <a:pt x="64" y="218"/>
                  </a:cubicBezTo>
                  <a:cubicBezTo>
                    <a:pt x="62" y="215"/>
                    <a:pt x="68" y="213"/>
                    <a:pt x="68" y="216"/>
                  </a:cubicBezTo>
                  <a:cubicBezTo>
                    <a:pt x="68" y="220"/>
                    <a:pt x="74" y="210"/>
                    <a:pt x="79" y="210"/>
                  </a:cubicBezTo>
                  <a:cubicBezTo>
                    <a:pt x="83" y="210"/>
                    <a:pt x="76" y="209"/>
                    <a:pt x="86" y="202"/>
                  </a:cubicBezTo>
                  <a:cubicBezTo>
                    <a:pt x="96" y="198"/>
                    <a:pt x="94" y="195"/>
                    <a:pt x="100" y="192"/>
                  </a:cubicBezTo>
                  <a:cubicBezTo>
                    <a:pt x="105" y="188"/>
                    <a:pt x="112" y="185"/>
                    <a:pt x="114" y="181"/>
                  </a:cubicBezTo>
                  <a:cubicBezTo>
                    <a:pt x="115" y="176"/>
                    <a:pt x="118" y="178"/>
                    <a:pt x="120" y="174"/>
                  </a:cubicBezTo>
                  <a:cubicBezTo>
                    <a:pt x="120" y="170"/>
                    <a:pt x="105" y="176"/>
                    <a:pt x="114" y="168"/>
                  </a:cubicBezTo>
                  <a:cubicBezTo>
                    <a:pt x="124" y="160"/>
                    <a:pt x="126" y="159"/>
                    <a:pt x="129" y="151"/>
                  </a:cubicBezTo>
                  <a:cubicBezTo>
                    <a:pt x="134" y="145"/>
                    <a:pt x="144" y="140"/>
                    <a:pt x="152" y="148"/>
                  </a:cubicBezTo>
                  <a:cubicBezTo>
                    <a:pt x="159" y="156"/>
                    <a:pt x="146" y="143"/>
                    <a:pt x="138" y="148"/>
                  </a:cubicBezTo>
                  <a:cubicBezTo>
                    <a:pt x="132" y="153"/>
                    <a:pt x="138" y="154"/>
                    <a:pt x="132" y="159"/>
                  </a:cubicBezTo>
                  <a:cubicBezTo>
                    <a:pt x="126" y="165"/>
                    <a:pt x="137" y="165"/>
                    <a:pt x="132" y="167"/>
                  </a:cubicBezTo>
                  <a:cubicBezTo>
                    <a:pt x="124" y="171"/>
                    <a:pt x="137" y="173"/>
                    <a:pt x="143" y="167"/>
                  </a:cubicBezTo>
                  <a:cubicBezTo>
                    <a:pt x="149" y="162"/>
                    <a:pt x="150" y="160"/>
                    <a:pt x="155" y="160"/>
                  </a:cubicBezTo>
                  <a:cubicBezTo>
                    <a:pt x="161" y="160"/>
                    <a:pt x="155" y="157"/>
                    <a:pt x="159" y="156"/>
                  </a:cubicBezTo>
                  <a:cubicBezTo>
                    <a:pt x="164" y="154"/>
                    <a:pt x="156" y="150"/>
                    <a:pt x="163" y="150"/>
                  </a:cubicBezTo>
                  <a:cubicBezTo>
                    <a:pt x="169" y="148"/>
                    <a:pt x="172" y="145"/>
                    <a:pt x="172" y="148"/>
                  </a:cubicBezTo>
                  <a:cubicBezTo>
                    <a:pt x="172" y="153"/>
                    <a:pt x="176" y="151"/>
                    <a:pt x="181" y="154"/>
                  </a:cubicBezTo>
                  <a:cubicBezTo>
                    <a:pt x="185" y="157"/>
                    <a:pt x="184" y="151"/>
                    <a:pt x="187" y="156"/>
                  </a:cubicBezTo>
                  <a:cubicBezTo>
                    <a:pt x="191" y="162"/>
                    <a:pt x="199" y="159"/>
                    <a:pt x="204" y="159"/>
                  </a:cubicBezTo>
                  <a:cubicBezTo>
                    <a:pt x="210" y="159"/>
                    <a:pt x="219" y="167"/>
                    <a:pt x="223" y="164"/>
                  </a:cubicBezTo>
                  <a:cubicBezTo>
                    <a:pt x="230" y="160"/>
                    <a:pt x="230" y="164"/>
                    <a:pt x="227" y="165"/>
                  </a:cubicBezTo>
                  <a:cubicBezTo>
                    <a:pt x="223" y="167"/>
                    <a:pt x="233" y="170"/>
                    <a:pt x="237" y="173"/>
                  </a:cubicBezTo>
                  <a:cubicBezTo>
                    <a:pt x="242" y="174"/>
                    <a:pt x="242" y="178"/>
                    <a:pt x="248" y="181"/>
                  </a:cubicBezTo>
                  <a:cubicBezTo>
                    <a:pt x="252" y="184"/>
                    <a:pt x="257" y="182"/>
                    <a:pt x="254" y="179"/>
                  </a:cubicBezTo>
                  <a:cubicBezTo>
                    <a:pt x="251" y="176"/>
                    <a:pt x="251" y="173"/>
                    <a:pt x="255" y="176"/>
                  </a:cubicBezTo>
                  <a:cubicBezTo>
                    <a:pt x="258" y="181"/>
                    <a:pt x="265" y="185"/>
                    <a:pt x="263" y="181"/>
                  </a:cubicBezTo>
                  <a:cubicBezTo>
                    <a:pt x="263" y="176"/>
                    <a:pt x="262" y="173"/>
                    <a:pt x="265" y="179"/>
                  </a:cubicBezTo>
                  <a:cubicBezTo>
                    <a:pt x="268" y="184"/>
                    <a:pt x="271" y="179"/>
                    <a:pt x="272" y="184"/>
                  </a:cubicBezTo>
                  <a:cubicBezTo>
                    <a:pt x="275" y="190"/>
                    <a:pt x="274" y="190"/>
                    <a:pt x="277" y="192"/>
                  </a:cubicBezTo>
                  <a:cubicBezTo>
                    <a:pt x="278" y="193"/>
                    <a:pt x="274" y="196"/>
                    <a:pt x="278" y="198"/>
                  </a:cubicBezTo>
                  <a:cubicBezTo>
                    <a:pt x="283" y="199"/>
                    <a:pt x="280" y="199"/>
                    <a:pt x="284" y="204"/>
                  </a:cubicBezTo>
                  <a:cubicBezTo>
                    <a:pt x="290" y="210"/>
                    <a:pt x="293" y="209"/>
                    <a:pt x="290" y="210"/>
                  </a:cubicBezTo>
                  <a:cubicBezTo>
                    <a:pt x="287" y="210"/>
                    <a:pt x="289" y="212"/>
                    <a:pt x="286" y="215"/>
                  </a:cubicBezTo>
                  <a:cubicBezTo>
                    <a:pt x="284" y="216"/>
                    <a:pt x="287" y="220"/>
                    <a:pt x="289" y="215"/>
                  </a:cubicBezTo>
                  <a:cubicBezTo>
                    <a:pt x="290" y="212"/>
                    <a:pt x="293" y="209"/>
                    <a:pt x="295" y="213"/>
                  </a:cubicBezTo>
                  <a:cubicBezTo>
                    <a:pt x="298" y="218"/>
                    <a:pt x="295" y="221"/>
                    <a:pt x="295" y="223"/>
                  </a:cubicBezTo>
                  <a:cubicBezTo>
                    <a:pt x="297" y="226"/>
                    <a:pt x="297" y="229"/>
                    <a:pt x="300" y="226"/>
                  </a:cubicBezTo>
                  <a:cubicBezTo>
                    <a:pt x="301" y="223"/>
                    <a:pt x="304" y="223"/>
                    <a:pt x="303" y="218"/>
                  </a:cubicBezTo>
                  <a:cubicBezTo>
                    <a:pt x="301" y="213"/>
                    <a:pt x="303" y="213"/>
                    <a:pt x="304" y="212"/>
                  </a:cubicBezTo>
                  <a:cubicBezTo>
                    <a:pt x="304" y="212"/>
                    <a:pt x="304" y="210"/>
                    <a:pt x="303" y="210"/>
                  </a:cubicBezTo>
                  <a:cubicBezTo>
                    <a:pt x="300" y="210"/>
                    <a:pt x="303" y="209"/>
                    <a:pt x="298" y="207"/>
                  </a:cubicBezTo>
                  <a:cubicBezTo>
                    <a:pt x="292" y="206"/>
                    <a:pt x="293" y="202"/>
                    <a:pt x="290" y="204"/>
                  </a:cubicBezTo>
                  <a:cubicBezTo>
                    <a:pt x="287" y="204"/>
                    <a:pt x="290" y="201"/>
                    <a:pt x="289" y="201"/>
                  </a:cubicBezTo>
                  <a:cubicBezTo>
                    <a:pt x="286" y="201"/>
                    <a:pt x="289" y="198"/>
                    <a:pt x="287" y="198"/>
                  </a:cubicBezTo>
                  <a:cubicBezTo>
                    <a:pt x="284" y="198"/>
                    <a:pt x="287" y="198"/>
                    <a:pt x="286" y="195"/>
                  </a:cubicBezTo>
                  <a:cubicBezTo>
                    <a:pt x="284" y="193"/>
                    <a:pt x="278" y="182"/>
                    <a:pt x="275" y="179"/>
                  </a:cubicBezTo>
                  <a:cubicBezTo>
                    <a:pt x="274" y="174"/>
                    <a:pt x="271" y="178"/>
                    <a:pt x="269" y="173"/>
                  </a:cubicBezTo>
                  <a:cubicBezTo>
                    <a:pt x="268" y="170"/>
                    <a:pt x="266" y="171"/>
                    <a:pt x="265" y="168"/>
                  </a:cubicBezTo>
                  <a:cubicBezTo>
                    <a:pt x="263" y="167"/>
                    <a:pt x="266" y="168"/>
                    <a:pt x="263" y="165"/>
                  </a:cubicBezTo>
                  <a:cubicBezTo>
                    <a:pt x="262" y="162"/>
                    <a:pt x="262" y="162"/>
                    <a:pt x="255" y="165"/>
                  </a:cubicBezTo>
                  <a:cubicBezTo>
                    <a:pt x="252" y="165"/>
                    <a:pt x="257" y="167"/>
                    <a:pt x="254" y="167"/>
                  </a:cubicBezTo>
                  <a:cubicBezTo>
                    <a:pt x="251" y="168"/>
                    <a:pt x="255" y="170"/>
                    <a:pt x="251" y="171"/>
                  </a:cubicBezTo>
                  <a:cubicBezTo>
                    <a:pt x="246" y="171"/>
                    <a:pt x="246" y="174"/>
                    <a:pt x="245" y="173"/>
                  </a:cubicBezTo>
                  <a:cubicBezTo>
                    <a:pt x="243" y="173"/>
                    <a:pt x="246" y="171"/>
                    <a:pt x="240" y="167"/>
                  </a:cubicBezTo>
                  <a:cubicBezTo>
                    <a:pt x="233" y="164"/>
                    <a:pt x="237" y="162"/>
                    <a:pt x="233" y="160"/>
                  </a:cubicBezTo>
                  <a:cubicBezTo>
                    <a:pt x="230" y="159"/>
                    <a:pt x="231" y="159"/>
                    <a:pt x="233" y="157"/>
                  </a:cubicBezTo>
                  <a:cubicBezTo>
                    <a:pt x="233" y="154"/>
                    <a:pt x="228" y="156"/>
                    <a:pt x="227" y="157"/>
                  </a:cubicBezTo>
                  <a:cubicBezTo>
                    <a:pt x="225" y="157"/>
                    <a:pt x="225" y="157"/>
                    <a:pt x="222" y="156"/>
                  </a:cubicBezTo>
                  <a:cubicBezTo>
                    <a:pt x="220" y="154"/>
                    <a:pt x="223" y="159"/>
                    <a:pt x="217" y="156"/>
                  </a:cubicBezTo>
                  <a:cubicBezTo>
                    <a:pt x="217" y="28"/>
                    <a:pt x="217" y="28"/>
                    <a:pt x="217" y="28"/>
                  </a:cubicBezTo>
                  <a:cubicBezTo>
                    <a:pt x="208" y="28"/>
                    <a:pt x="208" y="22"/>
                    <a:pt x="199" y="22"/>
                  </a:cubicBezTo>
                  <a:close/>
                  <a:moveTo>
                    <a:pt x="734" y="349"/>
                  </a:moveTo>
                  <a:cubicBezTo>
                    <a:pt x="734" y="350"/>
                    <a:pt x="732" y="352"/>
                    <a:pt x="730" y="352"/>
                  </a:cubicBezTo>
                  <a:cubicBezTo>
                    <a:pt x="729" y="352"/>
                    <a:pt x="729" y="353"/>
                    <a:pt x="730" y="355"/>
                  </a:cubicBezTo>
                  <a:cubicBezTo>
                    <a:pt x="732" y="355"/>
                    <a:pt x="730" y="355"/>
                    <a:pt x="730" y="358"/>
                  </a:cubicBezTo>
                  <a:cubicBezTo>
                    <a:pt x="730" y="360"/>
                    <a:pt x="729" y="360"/>
                    <a:pt x="727" y="361"/>
                  </a:cubicBezTo>
                  <a:cubicBezTo>
                    <a:pt x="726" y="363"/>
                    <a:pt x="721" y="363"/>
                    <a:pt x="718" y="363"/>
                  </a:cubicBezTo>
                  <a:cubicBezTo>
                    <a:pt x="717" y="361"/>
                    <a:pt x="711" y="361"/>
                    <a:pt x="711" y="363"/>
                  </a:cubicBezTo>
                  <a:cubicBezTo>
                    <a:pt x="709" y="363"/>
                    <a:pt x="706" y="364"/>
                    <a:pt x="706" y="364"/>
                  </a:cubicBezTo>
                  <a:cubicBezTo>
                    <a:pt x="709" y="366"/>
                    <a:pt x="709" y="366"/>
                    <a:pt x="709" y="366"/>
                  </a:cubicBezTo>
                  <a:cubicBezTo>
                    <a:pt x="711" y="366"/>
                    <a:pt x="709" y="369"/>
                    <a:pt x="709" y="369"/>
                  </a:cubicBezTo>
                  <a:cubicBezTo>
                    <a:pt x="708" y="370"/>
                    <a:pt x="703" y="375"/>
                    <a:pt x="700" y="375"/>
                  </a:cubicBezTo>
                  <a:cubicBezTo>
                    <a:pt x="699" y="375"/>
                    <a:pt x="695" y="378"/>
                    <a:pt x="689" y="381"/>
                  </a:cubicBezTo>
                  <a:cubicBezTo>
                    <a:pt x="683" y="384"/>
                    <a:pt x="677" y="384"/>
                    <a:pt x="677" y="383"/>
                  </a:cubicBezTo>
                  <a:cubicBezTo>
                    <a:pt x="676" y="383"/>
                    <a:pt x="679" y="383"/>
                    <a:pt x="679" y="381"/>
                  </a:cubicBezTo>
                  <a:cubicBezTo>
                    <a:pt x="677" y="381"/>
                    <a:pt x="673" y="381"/>
                    <a:pt x="673" y="380"/>
                  </a:cubicBezTo>
                  <a:cubicBezTo>
                    <a:pt x="673" y="378"/>
                    <a:pt x="674" y="378"/>
                    <a:pt x="674" y="375"/>
                  </a:cubicBezTo>
                  <a:cubicBezTo>
                    <a:pt x="676" y="372"/>
                    <a:pt x="677" y="374"/>
                    <a:pt x="677" y="370"/>
                  </a:cubicBezTo>
                  <a:cubicBezTo>
                    <a:pt x="679" y="369"/>
                    <a:pt x="679" y="369"/>
                    <a:pt x="680" y="370"/>
                  </a:cubicBezTo>
                  <a:cubicBezTo>
                    <a:pt x="680" y="369"/>
                    <a:pt x="680" y="369"/>
                    <a:pt x="680" y="369"/>
                  </a:cubicBezTo>
                  <a:cubicBezTo>
                    <a:pt x="680" y="367"/>
                    <a:pt x="682" y="367"/>
                    <a:pt x="682" y="366"/>
                  </a:cubicBezTo>
                  <a:cubicBezTo>
                    <a:pt x="680" y="363"/>
                    <a:pt x="680" y="353"/>
                    <a:pt x="676" y="355"/>
                  </a:cubicBezTo>
                  <a:cubicBezTo>
                    <a:pt x="673" y="355"/>
                    <a:pt x="673" y="358"/>
                    <a:pt x="671" y="360"/>
                  </a:cubicBezTo>
                  <a:cubicBezTo>
                    <a:pt x="670" y="360"/>
                    <a:pt x="668" y="355"/>
                    <a:pt x="671" y="355"/>
                  </a:cubicBezTo>
                  <a:cubicBezTo>
                    <a:pt x="673" y="353"/>
                    <a:pt x="674" y="352"/>
                    <a:pt x="674" y="349"/>
                  </a:cubicBezTo>
                  <a:cubicBezTo>
                    <a:pt x="674" y="344"/>
                    <a:pt x="671" y="342"/>
                    <a:pt x="674" y="342"/>
                  </a:cubicBezTo>
                  <a:cubicBezTo>
                    <a:pt x="676" y="342"/>
                    <a:pt x="673" y="339"/>
                    <a:pt x="670" y="338"/>
                  </a:cubicBezTo>
                  <a:cubicBezTo>
                    <a:pt x="667" y="338"/>
                    <a:pt x="668" y="336"/>
                    <a:pt x="667" y="336"/>
                  </a:cubicBezTo>
                  <a:cubicBezTo>
                    <a:pt x="663" y="336"/>
                    <a:pt x="663" y="333"/>
                    <a:pt x="660" y="335"/>
                  </a:cubicBezTo>
                  <a:cubicBezTo>
                    <a:pt x="657" y="338"/>
                    <a:pt x="663" y="338"/>
                    <a:pt x="659" y="339"/>
                  </a:cubicBezTo>
                  <a:cubicBezTo>
                    <a:pt x="656" y="339"/>
                    <a:pt x="657" y="345"/>
                    <a:pt x="656" y="345"/>
                  </a:cubicBezTo>
                  <a:cubicBezTo>
                    <a:pt x="654" y="345"/>
                    <a:pt x="657" y="338"/>
                    <a:pt x="653" y="344"/>
                  </a:cubicBezTo>
                  <a:cubicBezTo>
                    <a:pt x="651" y="347"/>
                    <a:pt x="650" y="344"/>
                    <a:pt x="651" y="349"/>
                  </a:cubicBezTo>
                  <a:cubicBezTo>
                    <a:pt x="651" y="352"/>
                    <a:pt x="648" y="353"/>
                    <a:pt x="650" y="355"/>
                  </a:cubicBezTo>
                  <a:cubicBezTo>
                    <a:pt x="650" y="358"/>
                    <a:pt x="648" y="356"/>
                    <a:pt x="650" y="361"/>
                  </a:cubicBezTo>
                  <a:cubicBezTo>
                    <a:pt x="651" y="367"/>
                    <a:pt x="651" y="372"/>
                    <a:pt x="648" y="377"/>
                  </a:cubicBezTo>
                  <a:cubicBezTo>
                    <a:pt x="645" y="381"/>
                    <a:pt x="642" y="383"/>
                    <a:pt x="639" y="378"/>
                  </a:cubicBezTo>
                  <a:cubicBezTo>
                    <a:pt x="636" y="374"/>
                    <a:pt x="639" y="370"/>
                    <a:pt x="638" y="366"/>
                  </a:cubicBezTo>
                  <a:cubicBezTo>
                    <a:pt x="638" y="361"/>
                    <a:pt x="639" y="363"/>
                    <a:pt x="639" y="356"/>
                  </a:cubicBezTo>
                  <a:cubicBezTo>
                    <a:pt x="639" y="352"/>
                    <a:pt x="642" y="355"/>
                    <a:pt x="641" y="352"/>
                  </a:cubicBezTo>
                  <a:cubicBezTo>
                    <a:pt x="639" y="350"/>
                    <a:pt x="644" y="345"/>
                    <a:pt x="641" y="345"/>
                  </a:cubicBezTo>
                  <a:cubicBezTo>
                    <a:pt x="639" y="344"/>
                    <a:pt x="641" y="345"/>
                    <a:pt x="638" y="349"/>
                  </a:cubicBezTo>
                  <a:cubicBezTo>
                    <a:pt x="636" y="350"/>
                    <a:pt x="638" y="344"/>
                    <a:pt x="639" y="344"/>
                  </a:cubicBezTo>
                  <a:cubicBezTo>
                    <a:pt x="641" y="342"/>
                    <a:pt x="639" y="342"/>
                    <a:pt x="641" y="341"/>
                  </a:cubicBezTo>
                  <a:cubicBezTo>
                    <a:pt x="642" y="338"/>
                    <a:pt x="645" y="331"/>
                    <a:pt x="645" y="333"/>
                  </a:cubicBezTo>
                  <a:cubicBezTo>
                    <a:pt x="645" y="336"/>
                    <a:pt x="648" y="331"/>
                    <a:pt x="648" y="335"/>
                  </a:cubicBezTo>
                  <a:cubicBezTo>
                    <a:pt x="647" y="338"/>
                    <a:pt x="650" y="331"/>
                    <a:pt x="651" y="331"/>
                  </a:cubicBezTo>
                  <a:cubicBezTo>
                    <a:pt x="657" y="333"/>
                    <a:pt x="654" y="328"/>
                    <a:pt x="660" y="331"/>
                  </a:cubicBezTo>
                  <a:cubicBezTo>
                    <a:pt x="665" y="335"/>
                    <a:pt x="662" y="330"/>
                    <a:pt x="663" y="331"/>
                  </a:cubicBezTo>
                  <a:cubicBezTo>
                    <a:pt x="667" y="331"/>
                    <a:pt x="670" y="333"/>
                    <a:pt x="670" y="330"/>
                  </a:cubicBezTo>
                  <a:cubicBezTo>
                    <a:pt x="668" y="328"/>
                    <a:pt x="667" y="330"/>
                    <a:pt x="667" y="327"/>
                  </a:cubicBezTo>
                  <a:cubicBezTo>
                    <a:pt x="667" y="325"/>
                    <a:pt x="665" y="327"/>
                    <a:pt x="662" y="325"/>
                  </a:cubicBezTo>
                  <a:cubicBezTo>
                    <a:pt x="659" y="325"/>
                    <a:pt x="662" y="322"/>
                    <a:pt x="660" y="322"/>
                  </a:cubicBezTo>
                  <a:cubicBezTo>
                    <a:pt x="657" y="324"/>
                    <a:pt x="651" y="324"/>
                    <a:pt x="650" y="325"/>
                  </a:cubicBezTo>
                  <a:cubicBezTo>
                    <a:pt x="647" y="327"/>
                    <a:pt x="647" y="325"/>
                    <a:pt x="644" y="325"/>
                  </a:cubicBezTo>
                  <a:cubicBezTo>
                    <a:pt x="641" y="325"/>
                    <a:pt x="641" y="322"/>
                    <a:pt x="638" y="321"/>
                  </a:cubicBezTo>
                  <a:cubicBezTo>
                    <a:pt x="635" y="319"/>
                    <a:pt x="633" y="324"/>
                    <a:pt x="633" y="321"/>
                  </a:cubicBezTo>
                  <a:cubicBezTo>
                    <a:pt x="633" y="317"/>
                    <a:pt x="632" y="317"/>
                    <a:pt x="628" y="321"/>
                  </a:cubicBezTo>
                  <a:cubicBezTo>
                    <a:pt x="625" y="324"/>
                    <a:pt x="625" y="321"/>
                    <a:pt x="621" y="324"/>
                  </a:cubicBezTo>
                  <a:cubicBezTo>
                    <a:pt x="618" y="327"/>
                    <a:pt x="618" y="324"/>
                    <a:pt x="615" y="325"/>
                  </a:cubicBezTo>
                  <a:cubicBezTo>
                    <a:pt x="612" y="325"/>
                    <a:pt x="616" y="321"/>
                    <a:pt x="615" y="321"/>
                  </a:cubicBezTo>
                  <a:cubicBezTo>
                    <a:pt x="612" y="321"/>
                    <a:pt x="609" y="324"/>
                    <a:pt x="606" y="324"/>
                  </a:cubicBezTo>
                  <a:cubicBezTo>
                    <a:pt x="603" y="322"/>
                    <a:pt x="607" y="321"/>
                    <a:pt x="610" y="316"/>
                  </a:cubicBezTo>
                  <a:cubicBezTo>
                    <a:pt x="615" y="311"/>
                    <a:pt x="616" y="311"/>
                    <a:pt x="624" y="308"/>
                  </a:cubicBezTo>
                  <a:cubicBezTo>
                    <a:pt x="619" y="308"/>
                    <a:pt x="622" y="307"/>
                    <a:pt x="618" y="307"/>
                  </a:cubicBezTo>
                  <a:cubicBezTo>
                    <a:pt x="613" y="308"/>
                    <a:pt x="616" y="305"/>
                    <a:pt x="610" y="307"/>
                  </a:cubicBezTo>
                  <a:cubicBezTo>
                    <a:pt x="607" y="310"/>
                    <a:pt x="606" y="304"/>
                    <a:pt x="603" y="305"/>
                  </a:cubicBezTo>
                  <a:cubicBezTo>
                    <a:pt x="601" y="307"/>
                    <a:pt x="604" y="304"/>
                    <a:pt x="598" y="302"/>
                  </a:cubicBezTo>
                  <a:cubicBezTo>
                    <a:pt x="592" y="299"/>
                    <a:pt x="592" y="304"/>
                    <a:pt x="590" y="302"/>
                  </a:cubicBezTo>
                  <a:cubicBezTo>
                    <a:pt x="589" y="299"/>
                    <a:pt x="584" y="302"/>
                    <a:pt x="584" y="297"/>
                  </a:cubicBezTo>
                  <a:cubicBezTo>
                    <a:pt x="583" y="294"/>
                    <a:pt x="583" y="293"/>
                    <a:pt x="581" y="293"/>
                  </a:cubicBezTo>
                  <a:cubicBezTo>
                    <a:pt x="580" y="291"/>
                    <a:pt x="581" y="297"/>
                    <a:pt x="580" y="297"/>
                  </a:cubicBezTo>
                  <a:cubicBezTo>
                    <a:pt x="360" y="297"/>
                    <a:pt x="360" y="297"/>
                    <a:pt x="360" y="297"/>
                  </a:cubicBezTo>
                  <a:cubicBezTo>
                    <a:pt x="360" y="300"/>
                    <a:pt x="364" y="299"/>
                    <a:pt x="364" y="302"/>
                  </a:cubicBezTo>
                  <a:cubicBezTo>
                    <a:pt x="364" y="304"/>
                    <a:pt x="360" y="302"/>
                    <a:pt x="362" y="305"/>
                  </a:cubicBezTo>
                  <a:cubicBezTo>
                    <a:pt x="365" y="308"/>
                    <a:pt x="365" y="308"/>
                    <a:pt x="365" y="314"/>
                  </a:cubicBezTo>
                  <a:cubicBezTo>
                    <a:pt x="364" y="321"/>
                    <a:pt x="364" y="313"/>
                    <a:pt x="362" y="308"/>
                  </a:cubicBezTo>
                  <a:cubicBezTo>
                    <a:pt x="360" y="305"/>
                    <a:pt x="353" y="307"/>
                    <a:pt x="348" y="305"/>
                  </a:cubicBezTo>
                  <a:cubicBezTo>
                    <a:pt x="345" y="302"/>
                    <a:pt x="345" y="307"/>
                    <a:pt x="348" y="310"/>
                  </a:cubicBezTo>
                  <a:cubicBezTo>
                    <a:pt x="350" y="314"/>
                    <a:pt x="351" y="325"/>
                    <a:pt x="351" y="333"/>
                  </a:cubicBezTo>
                  <a:cubicBezTo>
                    <a:pt x="351" y="341"/>
                    <a:pt x="351" y="356"/>
                    <a:pt x="348" y="364"/>
                  </a:cubicBezTo>
                  <a:cubicBezTo>
                    <a:pt x="345" y="370"/>
                    <a:pt x="353" y="381"/>
                    <a:pt x="350" y="389"/>
                  </a:cubicBezTo>
                  <a:cubicBezTo>
                    <a:pt x="347" y="398"/>
                    <a:pt x="353" y="397"/>
                    <a:pt x="353" y="406"/>
                  </a:cubicBezTo>
                  <a:cubicBezTo>
                    <a:pt x="354" y="415"/>
                    <a:pt x="359" y="414"/>
                    <a:pt x="359" y="419"/>
                  </a:cubicBezTo>
                  <a:cubicBezTo>
                    <a:pt x="360" y="423"/>
                    <a:pt x="364" y="420"/>
                    <a:pt x="364" y="426"/>
                  </a:cubicBezTo>
                  <a:cubicBezTo>
                    <a:pt x="365" y="434"/>
                    <a:pt x="370" y="431"/>
                    <a:pt x="368" y="436"/>
                  </a:cubicBezTo>
                  <a:cubicBezTo>
                    <a:pt x="367" y="439"/>
                    <a:pt x="370" y="440"/>
                    <a:pt x="374" y="448"/>
                  </a:cubicBezTo>
                  <a:cubicBezTo>
                    <a:pt x="380" y="454"/>
                    <a:pt x="377" y="458"/>
                    <a:pt x="379" y="459"/>
                  </a:cubicBezTo>
                  <a:cubicBezTo>
                    <a:pt x="382" y="461"/>
                    <a:pt x="386" y="459"/>
                    <a:pt x="392" y="465"/>
                  </a:cubicBezTo>
                  <a:cubicBezTo>
                    <a:pt x="397" y="470"/>
                    <a:pt x="397" y="465"/>
                    <a:pt x="402" y="470"/>
                  </a:cubicBezTo>
                  <a:cubicBezTo>
                    <a:pt x="406" y="475"/>
                    <a:pt x="405" y="476"/>
                    <a:pt x="406" y="481"/>
                  </a:cubicBezTo>
                  <a:cubicBezTo>
                    <a:pt x="411" y="479"/>
                    <a:pt x="421" y="479"/>
                    <a:pt x="424" y="478"/>
                  </a:cubicBezTo>
                  <a:cubicBezTo>
                    <a:pt x="424" y="481"/>
                    <a:pt x="424" y="481"/>
                    <a:pt x="424" y="481"/>
                  </a:cubicBezTo>
                  <a:cubicBezTo>
                    <a:pt x="429" y="482"/>
                    <a:pt x="452" y="492"/>
                    <a:pt x="455" y="493"/>
                  </a:cubicBezTo>
                  <a:cubicBezTo>
                    <a:pt x="478" y="493"/>
                    <a:pt x="478" y="493"/>
                    <a:pt x="478" y="493"/>
                  </a:cubicBezTo>
                  <a:cubicBezTo>
                    <a:pt x="478" y="489"/>
                    <a:pt x="478" y="489"/>
                    <a:pt x="478" y="489"/>
                  </a:cubicBezTo>
                  <a:cubicBezTo>
                    <a:pt x="490" y="489"/>
                    <a:pt x="490" y="489"/>
                    <a:pt x="490" y="489"/>
                  </a:cubicBezTo>
                  <a:cubicBezTo>
                    <a:pt x="490" y="489"/>
                    <a:pt x="499" y="498"/>
                    <a:pt x="502" y="501"/>
                  </a:cubicBezTo>
                  <a:cubicBezTo>
                    <a:pt x="507" y="504"/>
                    <a:pt x="505" y="512"/>
                    <a:pt x="513" y="517"/>
                  </a:cubicBezTo>
                  <a:cubicBezTo>
                    <a:pt x="522" y="520"/>
                    <a:pt x="516" y="506"/>
                    <a:pt x="526" y="507"/>
                  </a:cubicBezTo>
                  <a:cubicBezTo>
                    <a:pt x="536" y="509"/>
                    <a:pt x="537" y="521"/>
                    <a:pt x="543" y="529"/>
                  </a:cubicBezTo>
                  <a:cubicBezTo>
                    <a:pt x="549" y="537"/>
                    <a:pt x="545" y="546"/>
                    <a:pt x="558" y="548"/>
                  </a:cubicBezTo>
                  <a:cubicBezTo>
                    <a:pt x="560" y="548"/>
                    <a:pt x="563" y="551"/>
                    <a:pt x="563" y="549"/>
                  </a:cubicBezTo>
                  <a:cubicBezTo>
                    <a:pt x="563" y="549"/>
                    <a:pt x="563" y="549"/>
                    <a:pt x="565" y="549"/>
                  </a:cubicBezTo>
                  <a:cubicBezTo>
                    <a:pt x="565" y="545"/>
                    <a:pt x="561" y="538"/>
                    <a:pt x="563" y="535"/>
                  </a:cubicBezTo>
                  <a:cubicBezTo>
                    <a:pt x="563" y="532"/>
                    <a:pt x="565" y="531"/>
                    <a:pt x="566" y="529"/>
                  </a:cubicBezTo>
                  <a:cubicBezTo>
                    <a:pt x="568" y="526"/>
                    <a:pt x="572" y="524"/>
                    <a:pt x="571" y="523"/>
                  </a:cubicBezTo>
                  <a:cubicBezTo>
                    <a:pt x="569" y="523"/>
                    <a:pt x="568" y="521"/>
                    <a:pt x="569" y="521"/>
                  </a:cubicBezTo>
                  <a:cubicBezTo>
                    <a:pt x="571" y="523"/>
                    <a:pt x="571" y="520"/>
                    <a:pt x="572" y="521"/>
                  </a:cubicBezTo>
                  <a:cubicBezTo>
                    <a:pt x="574" y="523"/>
                    <a:pt x="578" y="520"/>
                    <a:pt x="580" y="517"/>
                  </a:cubicBezTo>
                  <a:cubicBezTo>
                    <a:pt x="583" y="515"/>
                    <a:pt x="583" y="515"/>
                    <a:pt x="586" y="512"/>
                  </a:cubicBezTo>
                  <a:cubicBezTo>
                    <a:pt x="589" y="510"/>
                    <a:pt x="589" y="510"/>
                    <a:pt x="593" y="509"/>
                  </a:cubicBezTo>
                  <a:cubicBezTo>
                    <a:pt x="600" y="509"/>
                    <a:pt x="600" y="512"/>
                    <a:pt x="603" y="512"/>
                  </a:cubicBezTo>
                  <a:cubicBezTo>
                    <a:pt x="606" y="510"/>
                    <a:pt x="606" y="513"/>
                    <a:pt x="607" y="512"/>
                  </a:cubicBezTo>
                  <a:cubicBezTo>
                    <a:pt x="609" y="510"/>
                    <a:pt x="603" y="510"/>
                    <a:pt x="606" y="509"/>
                  </a:cubicBezTo>
                  <a:cubicBezTo>
                    <a:pt x="607" y="509"/>
                    <a:pt x="609" y="510"/>
                    <a:pt x="609" y="512"/>
                  </a:cubicBezTo>
                  <a:cubicBezTo>
                    <a:pt x="610" y="513"/>
                    <a:pt x="613" y="512"/>
                    <a:pt x="612" y="513"/>
                  </a:cubicBezTo>
                  <a:cubicBezTo>
                    <a:pt x="610" y="515"/>
                    <a:pt x="616" y="517"/>
                    <a:pt x="616" y="517"/>
                  </a:cubicBezTo>
                  <a:cubicBezTo>
                    <a:pt x="616" y="515"/>
                    <a:pt x="618" y="513"/>
                    <a:pt x="619" y="517"/>
                  </a:cubicBezTo>
                  <a:cubicBezTo>
                    <a:pt x="619" y="518"/>
                    <a:pt x="622" y="515"/>
                    <a:pt x="621" y="513"/>
                  </a:cubicBezTo>
                  <a:cubicBezTo>
                    <a:pt x="619" y="512"/>
                    <a:pt x="622" y="512"/>
                    <a:pt x="624" y="515"/>
                  </a:cubicBezTo>
                  <a:cubicBezTo>
                    <a:pt x="627" y="517"/>
                    <a:pt x="625" y="520"/>
                    <a:pt x="627" y="517"/>
                  </a:cubicBezTo>
                  <a:cubicBezTo>
                    <a:pt x="630" y="515"/>
                    <a:pt x="628" y="515"/>
                    <a:pt x="625" y="512"/>
                  </a:cubicBezTo>
                  <a:cubicBezTo>
                    <a:pt x="622" y="510"/>
                    <a:pt x="628" y="510"/>
                    <a:pt x="627" y="507"/>
                  </a:cubicBezTo>
                  <a:cubicBezTo>
                    <a:pt x="625" y="506"/>
                    <a:pt x="625" y="509"/>
                    <a:pt x="624" y="509"/>
                  </a:cubicBezTo>
                  <a:cubicBezTo>
                    <a:pt x="622" y="507"/>
                    <a:pt x="625" y="507"/>
                    <a:pt x="622" y="506"/>
                  </a:cubicBezTo>
                  <a:cubicBezTo>
                    <a:pt x="621" y="506"/>
                    <a:pt x="622" y="507"/>
                    <a:pt x="619" y="507"/>
                  </a:cubicBezTo>
                  <a:cubicBezTo>
                    <a:pt x="616" y="506"/>
                    <a:pt x="619" y="501"/>
                    <a:pt x="622" y="504"/>
                  </a:cubicBezTo>
                  <a:cubicBezTo>
                    <a:pt x="625" y="506"/>
                    <a:pt x="625" y="506"/>
                    <a:pt x="628" y="504"/>
                  </a:cubicBezTo>
                  <a:cubicBezTo>
                    <a:pt x="630" y="501"/>
                    <a:pt x="636" y="504"/>
                    <a:pt x="636" y="503"/>
                  </a:cubicBezTo>
                  <a:cubicBezTo>
                    <a:pt x="638" y="501"/>
                    <a:pt x="636" y="498"/>
                    <a:pt x="639" y="503"/>
                  </a:cubicBezTo>
                  <a:cubicBezTo>
                    <a:pt x="639" y="504"/>
                    <a:pt x="635" y="506"/>
                    <a:pt x="639" y="504"/>
                  </a:cubicBezTo>
                  <a:cubicBezTo>
                    <a:pt x="644" y="504"/>
                    <a:pt x="648" y="503"/>
                    <a:pt x="651" y="504"/>
                  </a:cubicBezTo>
                  <a:cubicBezTo>
                    <a:pt x="654" y="504"/>
                    <a:pt x="656" y="504"/>
                    <a:pt x="656" y="506"/>
                  </a:cubicBezTo>
                  <a:cubicBezTo>
                    <a:pt x="656" y="507"/>
                    <a:pt x="657" y="506"/>
                    <a:pt x="657" y="509"/>
                  </a:cubicBezTo>
                  <a:cubicBezTo>
                    <a:pt x="657" y="512"/>
                    <a:pt x="663" y="509"/>
                    <a:pt x="665" y="509"/>
                  </a:cubicBezTo>
                  <a:cubicBezTo>
                    <a:pt x="667" y="509"/>
                    <a:pt x="665" y="506"/>
                    <a:pt x="668" y="506"/>
                  </a:cubicBezTo>
                  <a:cubicBezTo>
                    <a:pt x="671" y="506"/>
                    <a:pt x="676" y="515"/>
                    <a:pt x="677" y="515"/>
                  </a:cubicBezTo>
                  <a:cubicBezTo>
                    <a:pt x="679" y="515"/>
                    <a:pt x="680" y="521"/>
                    <a:pt x="679" y="524"/>
                  </a:cubicBezTo>
                  <a:cubicBezTo>
                    <a:pt x="677" y="529"/>
                    <a:pt x="679" y="532"/>
                    <a:pt x="680" y="531"/>
                  </a:cubicBezTo>
                  <a:cubicBezTo>
                    <a:pt x="680" y="529"/>
                    <a:pt x="683" y="529"/>
                    <a:pt x="680" y="532"/>
                  </a:cubicBezTo>
                  <a:cubicBezTo>
                    <a:pt x="679" y="534"/>
                    <a:pt x="680" y="538"/>
                    <a:pt x="682" y="540"/>
                  </a:cubicBezTo>
                  <a:cubicBezTo>
                    <a:pt x="685" y="541"/>
                    <a:pt x="683" y="538"/>
                    <a:pt x="685" y="541"/>
                  </a:cubicBezTo>
                  <a:cubicBezTo>
                    <a:pt x="685" y="545"/>
                    <a:pt x="686" y="543"/>
                    <a:pt x="686" y="546"/>
                  </a:cubicBezTo>
                  <a:cubicBezTo>
                    <a:pt x="688" y="551"/>
                    <a:pt x="689" y="548"/>
                    <a:pt x="691" y="552"/>
                  </a:cubicBezTo>
                  <a:cubicBezTo>
                    <a:pt x="691" y="557"/>
                    <a:pt x="692" y="554"/>
                    <a:pt x="692" y="555"/>
                  </a:cubicBezTo>
                  <a:cubicBezTo>
                    <a:pt x="691" y="557"/>
                    <a:pt x="692" y="559"/>
                    <a:pt x="694" y="557"/>
                  </a:cubicBezTo>
                  <a:cubicBezTo>
                    <a:pt x="697" y="555"/>
                    <a:pt x="695" y="560"/>
                    <a:pt x="697" y="557"/>
                  </a:cubicBezTo>
                  <a:cubicBezTo>
                    <a:pt x="700" y="554"/>
                    <a:pt x="697" y="554"/>
                    <a:pt x="699" y="552"/>
                  </a:cubicBezTo>
                  <a:cubicBezTo>
                    <a:pt x="700" y="549"/>
                    <a:pt x="700" y="546"/>
                    <a:pt x="700" y="543"/>
                  </a:cubicBezTo>
                  <a:cubicBezTo>
                    <a:pt x="702" y="538"/>
                    <a:pt x="695" y="529"/>
                    <a:pt x="697" y="524"/>
                  </a:cubicBezTo>
                  <a:cubicBezTo>
                    <a:pt x="697" y="521"/>
                    <a:pt x="691" y="517"/>
                    <a:pt x="689" y="504"/>
                  </a:cubicBezTo>
                  <a:cubicBezTo>
                    <a:pt x="688" y="492"/>
                    <a:pt x="694" y="485"/>
                    <a:pt x="695" y="482"/>
                  </a:cubicBezTo>
                  <a:cubicBezTo>
                    <a:pt x="699" y="481"/>
                    <a:pt x="695" y="481"/>
                    <a:pt x="699" y="481"/>
                  </a:cubicBezTo>
                  <a:cubicBezTo>
                    <a:pt x="702" y="481"/>
                    <a:pt x="703" y="476"/>
                    <a:pt x="705" y="476"/>
                  </a:cubicBezTo>
                  <a:cubicBezTo>
                    <a:pt x="708" y="475"/>
                    <a:pt x="706" y="470"/>
                    <a:pt x="711" y="467"/>
                  </a:cubicBezTo>
                  <a:cubicBezTo>
                    <a:pt x="715" y="464"/>
                    <a:pt x="717" y="467"/>
                    <a:pt x="718" y="464"/>
                  </a:cubicBezTo>
                  <a:cubicBezTo>
                    <a:pt x="718" y="461"/>
                    <a:pt x="723" y="458"/>
                    <a:pt x="726" y="458"/>
                  </a:cubicBezTo>
                  <a:cubicBezTo>
                    <a:pt x="730" y="456"/>
                    <a:pt x="730" y="454"/>
                    <a:pt x="730" y="453"/>
                  </a:cubicBezTo>
                  <a:cubicBezTo>
                    <a:pt x="729" y="453"/>
                    <a:pt x="727" y="456"/>
                    <a:pt x="726" y="454"/>
                  </a:cubicBezTo>
                  <a:cubicBezTo>
                    <a:pt x="724" y="453"/>
                    <a:pt x="726" y="454"/>
                    <a:pt x="727" y="453"/>
                  </a:cubicBezTo>
                  <a:cubicBezTo>
                    <a:pt x="729" y="450"/>
                    <a:pt x="723" y="448"/>
                    <a:pt x="727" y="450"/>
                  </a:cubicBezTo>
                  <a:cubicBezTo>
                    <a:pt x="730" y="450"/>
                    <a:pt x="730" y="451"/>
                    <a:pt x="732" y="450"/>
                  </a:cubicBezTo>
                  <a:cubicBezTo>
                    <a:pt x="734" y="447"/>
                    <a:pt x="734" y="450"/>
                    <a:pt x="734" y="447"/>
                  </a:cubicBezTo>
                  <a:cubicBezTo>
                    <a:pt x="735" y="443"/>
                    <a:pt x="734" y="443"/>
                    <a:pt x="734" y="443"/>
                  </a:cubicBezTo>
                  <a:cubicBezTo>
                    <a:pt x="732" y="445"/>
                    <a:pt x="734" y="443"/>
                    <a:pt x="729" y="443"/>
                  </a:cubicBezTo>
                  <a:cubicBezTo>
                    <a:pt x="726" y="445"/>
                    <a:pt x="726" y="443"/>
                    <a:pt x="726" y="442"/>
                  </a:cubicBezTo>
                  <a:cubicBezTo>
                    <a:pt x="726" y="440"/>
                    <a:pt x="727" y="445"/>
                    <a:pt x="730" y="442"/>
                  </a:cubicBezTo>
                  <a:cubicBezTo>
                    <a:pt x="734" y="439"/>
                    <a:pt x="735" y="445"/>
                    <a:pt x="737" y="445"/>
                  </a:cubicBezTo>
                  <a:cubicBezTo>
                    <a:pt x="737" y="445"/>
                    <a:pt x="735" y="443"/>
                    <a:pt x="734" y="434"/>
                  </a:cubicBezTo>
                  <a:cubicBezTo>
                    <a:pt x="732" y="431"/>
                    <a:pt x="730" y="433"/>
                    <a:pt x="729" y="434"/>
                  </a:cubicBezTo>
                  <a:cubicBezTo>
                    <a:pt x="727" y="434"/>
                    <a:pt x="732" y="431"/>
                    <a:pt x="729" y="429"/>
                  </a:cubicBezTo>
                  <a:cubicBezTo>
                    <a:pt x="727" y="428"/>
                    <a:pt x="730" y="431"/>
                    <a:pt x="730" y="426"/>
                  </a:cubicBezTo>
                  <a:cubicBezTo>
                    <a:pt x="729" y="422"/>
                    <a:pt x="732" y="423"/>
                    <a:pt x="729" y="422"/>
                  </a:cubicBezTo>
                  <a:cubicBezTo>
                    <a:pt x="726" y="419"/>
                    <a:pt x="724" y="417"/>
                    <a:pt x="727" y="420"/>
                  </a:cubicBezTo>
                  <a:cubicBezTo>
                    <a:pt x="730" y="422"/>
                    <a:pt x="729" y="420"/>
                    <a:pt x="729" y="417"/>
                  </a:cubicBezTo>
                  <a:cubicBezTo>
                    <a:pt x="727" y="414"/>
                    <a:pt x="727" y="412"/>
                    <a:pt x="729" y="411"/>
                  </a:cubicBezTo>
                  <a:cubicBezTo>
                    <a:pt x="729" y="408"/>
                    <a:pt x="729" y="408"/>
                    <a:pt x="730" y="406"/>
                  </a:cubicBezTo>
                  <a:cubicBezTo>
                    <a:pt x="732" y="405"/>
                    <a:pt x="730" y="406"/>
                    <a:pt x="730" y="408"/>
                  </a:cubicBezTo>
                  <a:cubicBezTo>
                    <a:pt x="729" y="409"/>
                    <a:pt x="729" y="411"/>
                    <a:pt x="730" y="412"/>
                  </a:cubicBezTo>
                  <a:cubicBezTo>
                    <a:pt x="730" y="414"/>
                    <a:pt x="729" y="414"/>
                    <a:pt x="730" y="415"/>
                  </a:cubicBezTo>
                  <a:cubicBezTo>
                    <a:pt x="730" y="417"/>
                    <a:pt x="729" y="417"/>
                    <a:pt x="730" y="419"/>
                  </a:cubicBezTo>
                  <a:cubicBezTo>
                    <a:pt x="732" y="420"/>
                    <a:pt x="732" y="417"/>
                    <a:pt x="734" y="419"/>
                  </a:cubicBezTo>
                  <a:cubicBezTo>
                    <a:pt x="734" y="422"/>
                    <a:pt x="732" y="422"/>
                    <a:pt x="734" y="422"/>
                  </a:cubicBezTo>
                  <a:cubicBezTo>
                    <a:pt x="735" y="423"/>
                    <a:pt x="730" y="429"/>
                    <a:pt x="732" y="431"/>
                  </a:cubicBezTo>
                  <a:cubicBezTo>
                    <a:pt x="734" y="431"/>
                    <a:pt x="735" y="423"/>
                    <a:pt x="738" y="420"/>
                  </a:cubicBezTo>
                  <a:cubicBezTo>
                    <a:pt x="741" y="415"/>
                    <a:pt x="740" y="412"/>
                    <a:pt x="738" y="412"/>
                  </a:cubicBezTo>
                  <a:cubicBezTo>
                    <a:pt x="737" y="412"/>
                    <a:pt x="737" y="409"/>
                    <a:pt x="735" y="406"/>
                  </a:cubicBezTo>
                  <a:cubicBezTo>
                    <a:pt x="735" y="403"/>
                    <a:pt x="735" y="401"/>
                    <a:pt x="738" y="400"/>
                  </a:cubicBezTo>
                  <a:cubicBezTo>
                    <a:pt x="741" y="398"/>
                    <a:pt x="734" y="401"/>
                    <a:pt x="737" y="406"/>
                  </a:cubicBezTo>
                  <a:cubicBezTo>
                    <a:pt x="740" y="411"/>
                    <a:pt x="741" y="406"/>
                    <a:pt x="741" y="409"/>
                  </a:cubicBezTo>
                  <a:cubicBezTo>
                    <a:pt x="740" y="414"/>
                    <a:pt x="743" y="409"/>
                    <a:pt x="746" y="405"/>
                  </a:cubicBezTo>
                  <a:cubicBezTo>
                    <a:pt x="747" y="400"/>
                    <a:pt x="750" y="395"/>
                    <a:pt x="747" y="395"/>
                  </a:cubicBezTo>
                  <a:cubicBezTo>
                    <a:pt x="746" y="395"/>
                    <a:pt x="746" y="394"/>
                    <a:pt x="747" y="391"/>
                  </a:cubicBezTo>
                  <a:cubicBezTo>
                    <a:pt x="750" y="389"/>
                    <a:pt x="755" y="386"/>
                    <a:pt x="758" y="386"/>
                  </a:cubicBezTo>
                  <a:cubicBezTo>
                    <a:pt x="761" y="384"/>
                    <a:pt x="769" y="384"/>
                    <a:pt x="769" y="383"/>
                  </a:cubicBezTo>
                  <a:cubicBezTo>
                    <a:pt x="769" y="381"/>
                    <a:pt x="769" y="378"/>
                    <a:pt x="770" y="381"/>
                  </a:cubicBezTo>
                  <a:cubicBezTo>
                    <a:pt x="770" y="383"/>
                    <a:pt x="770" y="384"/>
                    <a:pt x="773" y="381"/>
                  </a:cubicBezTo>
                  <a:cubicBezTo>
                    <a:pt x="776" y="378"/>
                    <a:pt x="773" y="384"/>
                    <a:pt x="776" y="383"/>
                  </a:cubicBezTo>
                  <a:cubicBezTo>
                    <a:pt x="778" y="380"/>
                    <a:pt x="781" y="383"/>
                    <a:pt x="781" y="380"/>
                  </a:cubicBezTo>
                  <a:cubicBezTo>
                    <a:pt x="779" y="377"/>
                    <a:pt x="779" y="375"/>
                    <a:pt x="778" y="377"/>
                  </a:cubicBezTo>
                  <a:cubicBezTo>
                    <a:pt x="778" y="377"/>
                    <a:pt x="779" y="377"/>
                    <a:pt x="779" y="378"/>
                  </a:cubicBezTo>
                  <a:cubicBezTo>
                    <a:pt x="779" y="380"/>
                    <a:pt x="776" y="381"/>
                    <a:pt x="776" y="378"/>
                  </a:cubicBezTo>
                  <a:cubicBezTo>
                    <a:pt x="775" y="375"/>
                    <a:pt x="775" y="375"/>
                    <a:pt x="773" y="374"/>
                  </a:cubicBezTo>
                  <a:cubicBezTo>
                    <a:pt x="770" y="374"/>
                    <a:pt x="776" y="370"/>
                    <a:pt x="775" y="369"/>
                  </a:cubicBezTo>
                  <a:cubicBezTo>
                    <a:pt x="773" y="369"/>
                    <a:pt x="775" y="363"/>
                    <a:pt x="778" y="360"/>
                  </a:cubicBezTo>
                  <a:cubicBezTo>
                    <a:pt x="779" y="358"/>
                    <a:pt x="776" y="358"/>
                    <a:pt x="778" y="356"/>
                  </a:cubicBezTo>
                  <a:cubicBezTo>
                    <a:pt x="779" y="356"/>
                    <a:pt x="779" y="360"/>
                    <a:pt x="782" y="358"/>
                  </a:cubicBezTo>
                  <a:cubicBezTo>
                    <a:pt x="784" y="356"/>
                    <a:pt x="784" y="355"/>
                    <a:pt x="785" y="355"/>
                  </a:cubicBezTo>
                  <a:cubicBezTo>
                    <a:pt x="788" y="355"/>
                    <a:pt x="787" y="349"/>
                    <a:pt x="790" y="350"/>
                  </a:cubicBezTo>
                  <a:cubicBezTo>
                    <a:pt x="793" y="352"/>
                    <a:pt x="791" y="350"/>
                    <a:pt x="793" y="350"/>
                  </a:cubicBezTo>
                  <a:cubicBezTo>
                    <a:pt x="794" y="349"/>
                    <a:pt x="794" y="352"/>
                    <a:pt x="796" y="349"/>
                  </a:cubicBezTo>
                  <a:cubicBezTo>
                    <a:pt x="799" y="347"/>
                    <a:pt x="801" y="349"/>
                    <a:pt x="802" y="347"/>
                  </a:cubicBezTo>
                  <a:cubicBezTo>
                    <a:pt x="804" y="344"/>
                    <a:pt x="804" y="345"/>
                    <a:pt x="802" y="344"/>
                  </a:cubicBezTo>
                  <a:cubicBezTo>
                    <a:pt x="802" y="342"/>
                    <a:pt x="802" y="341"/>
                    <a:pt x="801" y="341"/>
                  </a:cubicBezTo>
                  <a:cubicBezTo>
                    <a:pt x="799" y="341"/>
                    <a:pt x="799" y="338"/>
                    <a:pt x="799" y="336"/>
                  </a:cubicBezTo>
                  <a:cubicBezTo>
                    <a:pt x="799" y="336"/>
                    <a:pt x="799" y="336"/>
                    <a:pt x="798" y="335"/>
                  </a:cubicBezTo>
                  <a:cubicBezTo>
                    <a:pt x="796" y="335"/>
                    <a:pt x="798" y="335"/>
                    <a:pt x="798" y="333"/>
                  </a:cubicBezTo>
                  <a:cubicBezTo>
                    <a:pt x="798" y="331"/>
                    <a:pt x="798" y="324"/>
                    <a:pt x="798" y="322"/>
                  </a:cubicBezTo>
                  <a:cubicBezTo>
                    <a:pt x="798" y="319"/>
                    <a:pt x="798" y="319"/>
                    <a:pt x="794" y="317"/>
                  </a:cubicBezTo>
                  <a:cubicBezTo>
                    <a:pt x="793" y="314"/>
                    <a:pt x="791" y="316"/>
                    <a:pt x="790" y="317"/>
                  </a:cubicBezTo>
                  <a:cubicBezTo>
                    <a:pt x="788" y="317"/>
                    <a:pt x="787" y="317"/>
                    <a:pt x="787" y="316"/>
                  </a:cubicBezTo>
                  <a:cubicBezTo>
                    <a:pt x="787" y="314"/>
                    <a:pt x="785" y="314"/>
                    <a:pt x="785" y="314"/>
                  </a:cubicBezTo>
                  <a:cubicBezTo>
                    <a:pt x="785" y="314"/>
                    <a:pt x="782" y="319"/>
                    <a:pt x="781" y="322"/>
                  </a:cubicBezTo>
                  <a:cubicBezTo>
                    <a:pt x="778" y="325"/>
                    <a:pt x="781" y="325"/>
                    <a:pt x="779" y="327"/>
                  </a:cubicBezTo>
                  <a:cubicBezTo>
                    <a:pt x="776" y="330"/>
                    <a:pt x="779" y="331"/>
                    <a:pt x="778" y="333"/>
                  </a:cubicBezTo>
                  <a:cubicBezTo>
                    <a:pt x="775" y="335"/>
                    <a:pt x="778" y="333"/>
                    <a:pt x="775" y="336"/>
                  </a:cubicBezTo>
                  <a:cubicBezTo>
                    <a:pt x="772" y="338"/>
                    <a:pt x="776" y="338"/>
                    <a:pt x="775" y="338"/>
                  </a:cubicBezTo>
                  <a:cubicBezTo>
                    <a:pt x="773" y="338"/>
                    <a:pt x="773" y="341"/>
                    <a:pt x="772" y="339"/>
                  </a:cubicBezTo>
                  <a:cubicBezTo>
                    <a:pt x="772" y="339"/>
                    <a:pt x="772" y="341"/>
                    <a:pt x="770" y="339"/>
                  </a:cubicBezTo>
                  <a:cubicBezTo>
                    <a:pt x="769" y="339"/>
                    <a:pt x="769" y="339"/>
                    <a:pt x="769" y="342"/>
                  </a:cubicBezTo>
                  <a:cubicBezTo>
                    <a:pt x="746" y="342"/>
                    <a:pt x="746" y="342"/>
                    <a:pt x="746" y="342"/>
                  </a:cubicBezTo>
                  <a:cubicBezTo>
                    <a:pt x="744" y="342"/>
                    <a:pt x="743" y="344"/>
                    <a:pt x="743" y="342"/>
                  </a:cubicBezTo>
                  <a:cubicBezTo>
                    <a:pt x="741" y="342"/>
                    <a:pt x="737" y="345"/>
                    <a:pt x="734" y="349"/>
                  </a:cubicBezTo>
                  <a:close/>
                  <a:moveTo>
                    <a:pt x="807" y="630"/>
                  </a:moveTo>
                  <a:cubicBezTo>
                    <a:pt x="810" y="629"/>
                    <a:pt x="808" y="630"/>
                    <a:pt x="813" y="630"/>
                  </a:cubicBezTo>
                  <a:cubicBezTo>
                    <a:pt x="816" y="629"/>
                    <a:pt x="817" y="625"/>
                    <a:pt x="811" y="625"/>
                  </a:cubicBezTo>
                  <a:cubicBezTo>
                    <a:pt x="805" y="624"/>
                    <a:pt x="802" y="624"/>
                    <a:pt x="802" y="629"/>
                  </a:cubicBezTo>
                  <a:cubicBezTo>
                    <a:pt x="804" y="630"/>
                    <a:pt x="802" y="630"/>
                    <a:pt x="807" y="630"/>
                  </a:cubicBezTo>
                  <a:close/>
                  <a:moveTo>
                    <a:pt x="100" y="619"/>
                  </a:moveTo>
                  <a:cubicBezTo>
                    <a:pt x="102" y="616"/>
                    <a:pt x="106" y="618"/>
                    <a:pt x="106" y="615"/>
                  </a:cubicBezTo>
                  <a:cubicBezTo>
                    <a:pt x="106" y="615"/>
                    <a:pt x="106" y="615"/>
                    <a:pt x="106" y="615"/>
                  </a:cubicBezTo>
                  <a:cubicBezTo>
                    <a:pt x="106" y="615"/>
                    <a:pt x="106" y="615"/>
                    <a:pt x="106" y="613"/>
                  </a:cubicBezTo>
                  <a:cubicBezTo>
                    <a:pt x="105" y="613"/>
                    <a:pt x="105" y="613"/>
                    <a:pt x="105" y="613"/>
                  </a:cubicBezTo>
                  <a:cubicBezTo>
                    <a:pt x="105" y="611"/>
                    <a:pt x="105" y="613"/>
                    <a:pt x="105" y="613"/>
                  </a:cubicBezTo>
                  <a:cubicBezTo>
                    <a:pt x="105" y="611"/>
                    <a:pt x="105" y="610"/>
                    <a:pt x="103" y="610"/>
                  </a:cubicBezTo>
                  <a:cubicBezTo>
                    <a:pt x="103" y="610"/>
                    <a:pt x="100" y="607"/>
                    <a:pt x="99" y="607"/>
                  </a:cubicBezTo>
                  <a:cubicBezTo>
                    <a:pt x="99" y="607"/>
                    <a:pt x="99" y="607"/>
                    <a:pt x="99" y="607"/>
                  </a:cubicBezTo>
                  <a:cubicBezTo>
                    <a:pt x="97" y="607"/>
                    <a:pt x="99" y="610"/>
                    <a:pt x="99" y="610"/>
                  </a:cubicBezTo>
                  <a:cubicBezTo>
                    <a:pt x="99" y="610"/>
                    <a:pt x="97" y="611"/>
                    <a:pt x="97" y="613"/>
                  </a:cubicBezTo>
                  <a:cubicBezTo>
                    <a:pt x="97" y="615"/>
                    <a:pt x="97" y="615"/>
                    <a:pt x="97" y="615"/>
                  </a:cubicBezTo>
                  <a:cubicBezTo>
                    <a:pt x="97" y="615"/>
                    <a:pt x="97" y="615"/>
                    <a:pt x="97" y="615"/>
                  </a:cubicBezTo>
                  <a:cubicBezTo>
                    <a:pt x="97" y="616"/>
                    <a:pt x="97" y="618"/>
                    <a:pt x="97" y="619"/>
                  </a:cubicBezTo>
                  <a:cubicBezTo>
                    <a:pt x="99" y="619"/>
                    <a:pt x="100" y="621"/>
                    <a:pt x="100" y="619"/>
                  </a:cubicBezTo>
                  <a:moveTo>
                    <a:pt x="96" y="601"/>
                  </a:moveTo>
                  <a:cubicBezTo>
                    <a:pt x="94" y="601"/>
                    <a:pt x="94" y="601"/>
                    <a:pt x="94" y="601"/>
                  </a:cubicBezTo>
                  <a:cubicBezTo>
                    <a:pt x="92" y="601"/>
                    <a:pt x="92" y="599"/>
                    <a:pt x="92" y="599"/>
                  </a:cubicBezTo>
                  <a:cubicBezTo>
                    <a:pt x="92" y="599"/>
                    <a:pt x="92" y="599"/>
                    <a:pt x="92" y="599"/>
                  </a:cubicBezTo>
                  <a:cubicBezTo>
                    <a:pt x="91" y="601"/>
                    <a:pt x="91" y="601"/>
                    <a:pt x="91" y="601"/>
                  </a:cubicBezTo>
                  <a:cubicBezTo>
                    <a:pt x="92" y="601"/>
                    <a:pt x="92" y="601"/>
                    <a:pt x="94" y="602"/>
                  </a:cubicBezTo>
                  <a:cubicBezTo>
                    <a:pt x="94" y="602"/>
                    <a:pt x="92" y="604"/>
                    <a:pt x="94" y="604"/>
                  </a:cubicBezTo>
                  <a:cubicBezTo>
                    <a:pt x="94" y="604"/>
                    <a:pt x="99" y="604"/>
                    <a:pt x="96" y="601"/>
                  </a:cubicBezTo>
                  <a:cubicBezTo>
                    <a:pt x="96" y="601"/>
                    <a:pt x="96" y="601"/>
                    <a:pt x="96" y="601"/>
                  </a:cubicBezTo>
                  <a:moveTo>
                    <a:pt x="82" y="593"/>
                  </a:moveTo>
                  <a:cubicBezTo>
                    <a:pt x="82" y="593"/>
                    <a:pt x="80" y="593"/>
                    <a:pt x="80" y="594"/>
                  </a:cubicBezTo>
                  <a:cubicBezTo>
                    <a:pt x="80" y="594"/>
                    <a:pt x="79" y="593"/>
                    <a:pt x="79" y="594"/>
                  </a:cubicBezTo>
                  <a:cubicBezTo>
                    <a:pt x="80" y="599"/>
                    <a:pt x="82" y="596"/>
                    <a:pt x="82" y="596"/>
                  </a:cubicBezTo>
                  <a:cubicBezTo>
                    <a:pt x="82" y="596"/>
                    <a:pt x="82" y="596"/>
                    <a:pt x="82" y="596"/>
                  </a:cubicBezTo>
                  <a:cubicBezTo>
                    <a:pt x="83" y="597"/>
                    <a:pt x="83" y="597"/>
                    <a:pt x="83" y="597"/>
                  </a:cubicBezTo>
                  <a:cubicBezTo>
                    <a:pt x="83" y="596"/>
                    <a:pt x="83" y="596"/>
                    <a:pt x="83" y="596"/>
                  </a:cubicBezTo>
                  <a:cubicBezTo>
                    <a:pt x="83" y="596"/>
                    <a:pt x="83" y="596"/>
                    <a:pt x="83" y="596"/>
                  </a:cubicBezTo>
                  <a:cubicBezTo>
                    <a:pt x="83" y="596"/>
                    <a:pt x="83" y="596"/>
                    <a:pt x="83" y="596"/>
                  </a:cubicBezTo>
                  <a:cubicBezTo>
                    <a:pt x="83" y="594"/>
                    <a:pt x="83" y="596"/>
                    <a:pt x="83" y="596"/>
                  </a:cubicBezTo>
                  <a:cubicBezTo>
                    <a:pt x="82" y="594"/>
                    <a:pt x="82" y="593"/>
                    <a:pt x="82" y="593"/>
                  </a:cubicBezTo>
                  <a:moveTo>
                    <a:pt x="71" y="590"/>
                  </a:moveTo>
                  <a:cubicBezTo>
                    <a:pt x="71" y="585"/>
                    <a:pt x="67" y="588"/>
                    <a:pt x="67" y="590"/>
                  </a:cubicBezTo>
                  <a:cubicBezTo>
                    <a:pt x="67" y="590"/>
                    <a:pt x="71" y="591"/>
                    <a:pt x="71" y="590"/>
                  </a:cubicBezTo>
                  <a:moveTo>
                    <a:pt x="89" y="601"/>
                  </a:moveTo>
                  <a:cubicBezTo>
                    <a:pt x="89" y="602"/>
                    <a:pt x="89" y="604"/>
                    <a:pt x="91" y="602"/>
                  </a:cubicBezTo>
                  <a:cubicBezTo>
                    <a:pt x="91" y="601"/>
                    <a:pt x="91" y="601"/>
                    <a:pt x="91" y="601"/>
                  </a:cubicBezTo>
                  <a:cubicBezTo>
                    <a:pt x="89" y="601"/>
                    <a:pt x="88" y="601"/>
                    <a:pt x="89" y="601"/>
                  </a:cubicBezTo>
                  <a:moveTo>
                    <a:pt x="92" y="604"/>
                  </a:moveTo>
                  <a:cubicBezTo>
                    <a:pt x="94" y="604"/>
                    <a:pt x="92" y="605"/>
                    <a:pt x="91" y="604"/>
                  </a:cubicBezTo>
                  <a:cubicBezTo>
                    <a:pt x="92" y="604"/>
                    <a:pt x="92" y="604"/>
                    <a:pt x="92" y="604"/>
                  </a:cubicBezTo>
                  <a:moveTo>
                    <a:pt x="89" y="597"/>
                  </a:moveTo>
                  <a:cubicBezTo>
                    <a:pt x="88" y="597"/>
                    <a:pt x="88" y="597"/>
                    <a:pt x="86" y="597"/>
                  </a:cubicBezTo>
                  <a:cubicBezTo>
                    <a:pt x="86" y="599"/>
                    <a:pt x="86" y="599"/>
                    <a:pt x="86" y="599"/>
                  </a:cubicBezTo>
                  <a:cubicBezTo>
                    <a:pt x="88" y="599"/>
                    <a:pt x="88" y="599"/>
                    <a:pt x="88" y="599"/>
                  </a:cubicBezTo>
                  <a:cubicBezTo>
                    <a:pt x="89" y="599"/>
                    <a:pt x="89" y="599"/>
                    <a:pt x="89" y="599"/>
                  </a:cubicBezTo>
                  <a:cubicBezTo>
                    <a:pt x="91" y="599"/>
                    <a:pt x="91" y="597"/>
                    <a:pt x="91" y="597"/>
                  </a:cubicBezTo>
                  <a:cubicBezTo>
                    <a:pt x="89" y="597"/>
                    <a:pt x="89" y="597"/>
                    <a:pt x="89" y="597"/>
                  </a:cubicBezTo>
                  <a:cubicBezTo>
                    <a:pt x="89" y="597"/>
                    <a:pt x="89" y="597"/>
                    <a:pt x="89" y="597"/>
                  </a:cubicBezTo>
                  <a:moveTo>
                    <a:pt x="65" y="590"/>
                  </a:moveTo>
                  <a:cubicBezTo>
                    <a:pt x="65" y="590"/>
                    <a:pt x="62" y="591"/>
                    <a:pt x="64" y="591"/>
                  </a:cubicBezTo>
                  <a:cubicBezTo>
                    <a:pt x="65" y="590"/>
                    <a:pt x="65" y="590"/>
                    <a:pt x="65" y="59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373" name="Freeform 290">
              <a:extLst>
                <a:ext uri="{FF2B5EF4-FFF2-40B4-BE49-F238E27FC236}">
                  <a16:creationId xmlns:a16="http://schemas.microsoft.com/office/drawing/2014/main" id="{A674BFAA-1BDD-9E03-EFD1-A3505CD1CCC8}"/>
                </a:ext>
              </a:extLst>
            </p:cNvPr>
            <p:cNvSpPr>
              <a:spLocks/>
            </p:cNvSpPr>
            <p:nvPr/>
          </p:nvSpPr>
          <p:spPr bwMode="auto">
            <a:xfrm>
              <a:off x="3102965" y="4967376"/>
              <a:ext cx="987954" cy="1230395"/>
            </a:xfrm>
            <a:custGeom>
              <a:avLst/>
              <a:gdLst/>
              <a:ahLst/>
              <a:cxnLst>
                <a:cxn ang="0">
                  <a:pos x="169" y="380"/>
                </a:cxn>
                <a:cxn ang="0">
                  <a:pos x="157" y="368"/>
                </a:cxn>
                <a:cxn ang="0">
                  <a:pos x="145" y="357"/>
                </a:cxn>
                <a:cxn ang="0">
                  <a:pos x="140" y="350"/>
                </a:cxn>
                <a:cxn ang="0">
                  <a:pos x="163" y="325"/>
                </a:cxn>
                <a:cxn ang="0">
                  <a:pos x="159" y="307"/>
                </a:cxn>
                <a:cxn ang="0">
                  <a:pos x="154" y="291"/>
                </a:cxn>
                <a:cxn ang="0">
                  <a:pos x="143" y="273"/>
                </a:cxn>
                <a:cxn ang="0">
                  <a:pos x="134" y="263"/>
                </a:cxn>
                <a:cxn ang="0">
                  <a:pos x="133" y="248"/>
                </a:cxn>
                <a:cxn ang="0">
                  <a:pos x="133" y="224"/>
                </a:cxn>
                <a:cxn ang="0">
                  <a:pos x="118" y="213"/>
                </a:cxn>
                <a:cxn ang="0">
                  <a:pos x="101" y="184"/>
                </a:cxn>
                <a:cxn ang="0">
                  <a:pos x="80" y="171"/>
                </a:cxn>
                <a:cxn ang="0">
                  <a:pos x="58" y="154"/>
                </a:cxn>
                <a:cxn ang="0">
                  <a:pos x="34" y="161"/>
                </a:cxn>
                <a:cxn ang="0">
                  <a:pos x="20" y="148"/>
                </a:cxn>
                <a:cxn ang="0">
                  <a:pos x="10" y="118"/>
                </a:cxn>
                <a:cxn ang="0">
                  <a:pos x="31" y="94"/>
                </a:cxn>
                <a:cxn ang="0">
                  <a:pos x="41" y="70"/>
                </a:cxn>
                <a:cxn ang="0">
                  <a:pos x="37" y="48"/>
                </a:cxn>
                <a:cxn ang="0">
                  <a:pos x="45" y="47"/>
                </a:cxn>
                <a:cxn ang="0">
                  <a:pos x="38" y="42"/>
                </a:cxn>
                <a:cxn ang="0">
                  <a:pos x="52" y="36"/>
                </a:cxn>
                <a:cxn ang="0">
                  <a:pos x="58" y="31"/>
                </a:cxn>
                <a:cxn ang="0">
                  <a:pos x="72" y="45"/>
                </a:cxn>
                <a:cxn ang="0">
                  <a:pos x="87" y="33"/>
                </a:cxn>
                <a:cxn ang="0">
                  <a:pos x="81" y="14"/>
                </a:cxn>
                <a:cxn ang="0">
                  <a:pos x="98" y="13"/>
                </a:cxn>
                <a:cxn ang="0">
                  <a:pos x="115" y="2"/>
                </a:cxn>
                <a:cxn ang="0">
                  <a:pos x="119" y="16"/>
                </a:cxn>
                <a:cxn ang="0">
                  <a:pos x="119" y="33"/>
                </a:cxn>
                <a:cxn ang="0">
                  <a:pos x="131" y="38"/>
                </a:cxn>
                <a:cxn ang="0">
                  <a:pos x="145" y="34"/>
                </a:cxn>
                <a:cxn ang="0">
                  <a:pos x="151" y="30"/>
                </a:cxn>
                <a:cxn ang="0">
                  <a:pos x="160" y="30"/>
                </a:cxn>
                <a:cxn ang="0">
                  <a:pos x="169" y="30"/>
                </a:cxn>
                <a:cxn ang="0">
                  <a:pos x="179" y="20"/>
                </a:cxn>
                <a:cxn ang="0">
                  <a:pos x="185" y="10"/>
                </a:cxn>
                <a:cxn ang="0">
                  <a:pos x="188" y="16"/>
                </a:cxn>
                <a:cxn ang="0">
                  <a:pos x="189" y="28"/>
                </a:cxn>
                <a:cxn ang="0">
                  <a:pos x="192" y="33"/>
                </a:cxn>
                <a:cxn ang="0">
                  <a:pos x="197" y="44"/>
                </a:cxn>
                <a:cxn ang="0">
                  <a:pos x="185" y="59"/>
                </a:cxn>
                <a:cxn ang="0">
                  <a:pos x="191" y="64"/>
                </a:cxn>
                <a:cxn ang="0">
                  <a:pos x="206" y="55"/>
                </a:cxn>
                <a:cxn ang="0">
                  <a:pos x="217" y="59"/>
                </a:cxn>
                <a:cxn ang="0">
                  <a:pos x="235" y="67"/>
                </a:cxn>
                <a:cxn ang="0">
                  <a:pos x="239" y="83"/>
                </a:cxn>
                <a:cxn ang="0">
                  <a:pos x="270" y="80"/>
                </a:cxn>
                <a:cxn ang="0">
                  <a:pos x="297" y="100"/>
                </a:cxn>
                <a:cxn ang="0">
                  <a:pos x="317" y="123"/>
                </a:cxn>
                <a:cxn ang="0">
                  <a:pos x="296" y="168"/>
                </a:cxn>
                <a:cxn ang="0">
                  <a:pos x="284" y="198"/>
                </a:cxn>
                <a:cxn ang="0">
                  <a:pos x="281" y="232"/>
                </a:cxn>
                <a:cxn ang="0">
                  <a:pos x="268" y="268"/>
                </a:cxn>
                <a:cxn ang="0">
                  <a:pos x="250" y="282"/>
                </a:cxn>
                <a:cxn ang="0">
                  <a:pos x="223" y="294"/>
                </a:cxn>
                <a:cxn ang="0">
                  <a:pos x="207" y="336"/>
                </a:cxn>
                <a:cxn ang="0">
                  <a:pos x="186" y="371"/>
                </a:cxn>
                <a:cxn ang="0">
                  <a:pos x="168" y="392"/>
                </a:cxn>
              </a:cxnLst>
              <a:rect l="0" t="0" r="r" b="b"/>
              <a:pathLst>
                <a:path w="319" h="392">
                  <a:moveTo>
                    <a:pt x="168" y="392"/>
                  </a:moveTo>
                  <a:cubicBezTo>
                    <a:pt x="166" y="385"/>
                    <a:pt x="174" y="386"/>
                    <a:pt x="169" y="380"/>
                  </a:cubicBezTo>
                  <a:cubicBezTo>
                    <a:pt x="166" y="375"/>
                    <a:pt x="168" y="375"/>
                    <a:pt x="163" y="374"/>
                  </a:cubicBezTo>
                  <a:cubicBezTo>
                    <a:pt x="160" y="371"/>
                    <a:pt x="162" y="371"/>
                    <a:pt x="157" y="368"/>
                  </a:cubicBezTo>
                  <a:cubicBezTo>
                    <a:pt x="153" y="366"/>
                    <a:pt x="154" y="361"/>
                    <a:pt x="151" y="364"/>
                  </a:cubicBezTo>
                  <a:cubicBezTo>
                    <a:pt x="146" y="366"/>
                    <a:pt x="150" y="361"/>
                    <a:pt x="145" y="357"/>
                  </a:cubicBezTo>
                  <a:cubicBezTo>
                    <a:pt x="139" y="352"/>
                    <a:pt x="139" y="360"/>
                    <a:pt x="136" y="355"/>
                  </a:cubicBezTo>
                  <a:cubicBezTo>
                    <a:pt x="137" y="354"/>
                    <a:pt x="137" y="352"/>
                    <a:pt x="140" y="350"/>
                  </a:cubicBezTo>
                  <a:cubicBezTo>
                    <a:pt x="142" y="350"/>
                    <a:pt x="142" y="347"/>
                    <a:pt x="148" y="340"/>
                  </a:cubicBezTo>
                  <a:cubicBezTo>
                    <a:pt x="153" y="332"/>
                    <a:pt x="159" y="329"/>
                    <a:pt x="163" y="325"/>
                  </a:cubicBezTo>
                  <a:cubicBezTo>
                    <a:pt x="168" y="322"/>
                    <a:pt x="168" y="316"/>
                    <a:pt x="166" y="310"/>
                  </a:cubicBezTo>
                  <a:cubicBezTo>
                    <a:pt x="163" y="302"/>
                    <a:pt x="162" y="308"/>
                    <a:pt x="159" y="307"/>
                  </a:cubicBezTo>
                  <a:cubicBezTo>
                    <a:pt x="162" y="305"/>
                    <a:pt x="163" y="293"/>
                    <a:pt x="160" y="290"/>
                  </a:cubicBezTo>
                  <a:cubicBezTo>
                    <a:pt x="159" y="288"/>
                    <a:pt x="157" y="291"/>
                    <a:pt x="154" y="291"/>
                  </a:cubicBezTo>
                  <a:cubicBezTo>
                    <a:pt x="151" y="291"/>
                    <a:pt x="154" y="288"/>
                    <a:pt x="151" y="276"/>
                  </a:cubicBezTo>
                  <a:cubicBezTo>
                    <a:pt x="150" y="273"/>
                    <a:pt x="145" y="271"/>
                    <a:pt x="143" y="273"/>
                  </a:cubicBezTo>
                  <a:cubicBezTo>
                    <a:pt x="143" y="274"/>
                    <a:pt x="133" y="273"/>
                    <a:pt x="133" y="271"/>
                  </a:cubicBezTo>
                  <a:cubicBezTo>
                    <a:pt x="134" y="268"/>
                    <a:pt x="133" y="268"/>
                    <a:pt x="134" y="263"/>
                  </a:cubicBezTo>
                  <a:cubicBezTo>
                    <a:pt x="136" y="260"/>
                    <a:pt x="131" y="255"/>
                    <a:pt x="131" y="252"/>
                  </a:cubicBezTo>
                  <a:cubicBezTo>
                    <a:pt x="134" y="251"/>
                    <a:pt x="134" y="251"/>
                    <a:pt x="133" y="248"/>
                  </a:cubicBezTo>
                  <a:cubicBezTo>
                    <a:pt x="133" y="246"/>
                    <a:pt x="136" y="243"/>
                    <a:pt x="134" y="240"/>
                  </a:cubicBezTo>
                  <a:cubicBezTo>
                    <a:pt x="134" y="238"/>
                    <a:pt x="140" y="227"/>
                    <a:pt x="133" y="224"/>
                  </a:cubicBezTo>
                  <a:cubicBezTo>
                    <a:pt x="128" y="223"/>
                    <a:pt x="128" y="218"/>
                    <a:pt x="130" y="215"/>
                  </a:cubicBezTo>
                  <a:cubicBezTo>
                    <a:pt x="131" y="212"/>
                    <a:pt x="122" y="213"/>
                    <a:pt x="118" y="213"/>
                  </a:cubicBezTo>
                  <a:cubicBezTo>
                    <a:pt x="113" y="212"/>
                    <a:pt x="116" y="192"/>
                    <a:pt x="111" y="187"/>
                  </a:cubicBezTo>
                  <a:cubicBezTo>
                    <a:pt x="107" y="182"/>
                    <a:pt x="105" y="189"/>
                    <a:pt x="101" y="184"/>
                  </a:cubicBezTo>
                  <a:cubicBezTo>
                    <a:pt x="98" y="181"/>
                    <a:pt x="99" y="184"/>
                    <a:pt x="95" y="179"/>
                  </a:cubicBezTo>
                  <a:cubicBezTo>
                    <a:pt x="89" y="175"/>
                    <a:pt x="86" y="178"/>
                    <a:pt x="80" y="171"/>
                  </a:cubicBezTo>
                  <a:cubicBezTo>
                    <a:pt x="73" y="165"/>
                    <a:pt x="73" y="159"/>
                    <a:pt x="75" y="151"/>
                  </a:cubicBezTo>
                  <a:cubicBezTo>
                    <a:pt x="78" y="145"/>
                    <a:pt x="66" y="148"/>
                    <a:pt x="58" y="154"/>
                  </a:cubicBezTo>
                  <a:cubicBezTo>
                    <a:pt x="49" y="162"/>
                    <a:pt x="51" y="164"/>
                    <a:pt x="41" y="161"/>
                  </a:cubicBezTo>
                  <a:cubicBezTo>
                    <a:pt x="37" y="159"/>
                    <a:pt x="37" y="162"/>
                    <a:pt x="34" y="161"/>
                  </a:cubicBezTo>
                  <a:cubicBezTo>
                    <a:pt x="31" y="161"/>
                    <a:pt x="34" y="143"/>
                    <a:pt x="31" y="148"/>
                  </a:cubicBezTo>
                  <a:cubicBezTo>
                    <a:pt x="29" y="151"/>
                    <a:pt x="19" y="156"/>
                    <a:pt x="20" y="148"/>
                  </a:cubicBezTo>
                  <a:cubicBezTo>
                    <a:pt x="20" y="142"/>
                    <a:pt x="11" y="148"/>
                    <a:pt x="13" y="143"/>
                  </a:cubicBezTo>
                  <a:cubicBezTo>
                    <a:pt x="14" y="139"/>
                    <a:pt x="0" y="126"/>
                    <a:pt x="10" y="118"/>
                  </a:cubicBezTo>
                  <a:cubicBezTo>
                    <a:pt x="16" y="115"/>
                    <a:pt x="13" y="108"/>
                    <a:pt x="17" y="101"/>
                  </a:cubicBezTo>
                  <a:cubicBezTo>
                    <a:pt x="23" y="97"/>
                    <a:pt x="25" y="98"/>
                    <a:pt x="31" y="94"/>
                  </a:cubicBezTo>
                  <a:cubicBezTo>
                    <a:pt x="37" y="90"/>
                    <a:pt x="34" y="97"/>
                    <a:pt x="38" y="94"/>
                  </a:cubicBezTo>
                  <a:cubicBezTo>
                    <a:pt x="38" y="92"/>
                    <a:pt x="40" y="76"/>
                    <a:pt x="41" y="70"/>
                  </a:cubicBezTo>
                  <a:cubicBezTo>
                    <a:pt x="43" y="62"/>
                    <a:pt x="40" y="62"/>
                    <a:pt x="41" y="59"/>
                  </a:cubicBezTo>
                  <a:cubicBezTo>
                    <a:pt x="41" y="56"/>
                    <a:pt x="38" y="61"/>
                    <a:pt x="37" y="48"/>
                  </a:cubicBezTo>
                  <a:cubicBezTo>
                    <a:pt x="37" y="45"/>
                    <a:pt x="40" y="47"/>
                    <a:pt x="41" y="45"/>
                  </a:cubicBezTo>
                  <a:cubicBezTo>
                    <a:pt x="41" y="45"/>
                    <a:pt x="43" y="47"/>
                    <a:pt x="45" y="47"/>
                  </a:cubicBezTo>
                  <a:cubicBezTo>
                    <a:pt x="45" y="48"/>
                    <a:pt x="45" y="42"/>
                    <a:pt x="43" y="42"/>
                  </a:cubicBezTo>
                  <a:cubicBezTo>
                    <a:pt x="40" y="42"/>
                    <a:pt x="38" y="42"/>
                    <a:pt x="38" y="42"/>
                  </a:cubicBezTo>
                  <a:cubicBezTo>
                    <a:pt x="38" y="36"/>
                    <a:pt x="38" y="36"/>
                    <a:pt x="38" y="36"/>
                  </a:cubicBezTo>
                  <a:cubicBezTo>
                    <a:pt x="52" y="36"/>
                    <a:pt x="52" y="36"/>
                    <a:pt x="52" y="36"/>
                  </a:cubicBezTo>
                  <a:cubicBezTo>
                    <a:pt x="51" y="34"/>
                    <a:pt x="51" y="31"/>
                    <a:pt x="54" y="34"/>
                  </a:cubicBezTo>
                  <a:cubicBezTo>
                    <a:pt x="55" y="38"/>
                    <a:pt x="57" y="31"/>
                    <a:pt x="58" y="31"/>
                  </a:cubicBezTo>
                  <a:cubicBezTo>
                    <a:pt x="63" y="38"/>
                    <a:pt x="58" y="42"/>
                    <a:pt x="63" y="41"/>
                  </a:cubicBezTo>
                  <a:cubicBezTo>
                    <a:pt x="66" y="47"/>
                    <a:pt x="69" y="44"/>
                    <a:pt x="72" y="45"/>
                  </a:cubicBezTo>
                  <a:cubicBezTo>
                    <a:pt x="76" y="47"/>
                    <a:pt x="75" y="41"/>
                    <a:pt x="81" y="39"/>
                  </a:cubicBezTo>
                  <a:cubicBezTo>
                    <a:pt x="87" y="39"/>
                    <a:pt x="83" y="34"/>
                    <a:pt x="87" y="33"/>
                  </a:cubicBezTo>
                  <a:cubicBezTo>
                    <a:pt x="92" y="30"/>
                    <a:pt x="90" y="27"/>
                    <a:pt x="87" y="28"/>
                  </a:cubicBezTo>
                  <a:cubicBezTo>
                    <a:pt x="84" y="30"/>
                    <a:pt x="84" y="19"/>
                    <a:pt x="81" y="14"/>
                  </a:cubicBezTo>
                  <a:cubicBezTo>
                    <a:pt x="78" y="10"/>
                    <a:pt x="86" y="13"/>
                    <a:pt x="92" y="16"/>
                  </a:cubicBezTo>
                  <a:cubicBezTo>
                    <a:pt x="99" y="20"/>
                    <a:pt x="93" y="11"/>
                    <a:pt x="98" y="13"/>
                  </a:cubicBezTo>
                  <a:cubicBezTo>
                    <a:pt x="102" y="13"/>
                    <a:pt x="113" y="8"/>
                    <a:pt x="111" y="2"/>
                  </a:cubicBezTo>
                  <a:cubicBezTo>
                    <a:pt x="111" y="2"/>
                    <a:pt x="113" y="2"/>
                    <a:pt x="115" y="2"/>
                  </a:cubicBezTo>
                  <a:cubicBezTo>
                    <a:pt x="116" y="0"/>
                    <a:pt x="118" y="3"/>
                    <a:pt x="116" y="6"/>
                  </a:cubicBezTo>
                  <a:cubicBezTo>
                    <a:pt x="115" y="11"/>
                    <a:pt x="122" y="10"/>
                    <a:pt x="119" y="16"/>
                  </a:cubicBezTo>
                  <a:cubicBezTo>
                    <a:pt x="119" y="19"/>
                    <a:pt x="119" y="19"/>
                    <a:pt x="118" y="25"/>
                  </a:cubicBezTo>
                  <a:cubicBezTo>
                    <a:pt x="116" y="31"/>
                    <a:pt x="119" y="28"/>
                    <a:pt x="119" y="33"/>
                  </a:cubicBezTo>
                  <a:cubicBezTo>
                    <a:pt x="119" y="38"/>
                    <a:pt x="125" y="42"/>
                    <a:pt x="127" y="41"/>
                  </a:cubicBezTo>
                  <a:cubicBezTo>
                    <a:pt x="130" y="39"/>
                    <a:pt x="128" y="38"/>
                    <a:pt x="131" y="38"/>
                  </a:cubicBezTo>
                  <a:cubicBezTo>
                    <a:pt x="134" y="39"/>
                    <a:pt x="136" y="34"/>
                    <a:pt x="139" y="33"/>
                  </a:cubicBezTo>
                  <a:cubicBezTo>
                    <a:pt x="142" y="33"/>
                    <a:pt x="140" y="34"/>
                    <a:pt x="145" y="34"/>
                  </a:cubicBezTo>
                  <a:cubicBezTo>
                    <a:pt x="146" y="33"/>
                    <a:pt x="151" y="38"/>
                    <a:pt x="150" y="33"/>
                  </a:cubicBezTo>
                  <a:cubicBezTo>
                    <a:pt x="148" y="30"/>
                    <a:pt x="148" y="28"/>
                    <a:pt x="151" y="30"/>
                  </a:cubicBezTo>
                  <a:cubicBezTo>
                    <a:pt x="153" y="31"/>
                    <a:pt x="157" y="25"/>
                    <a:pt x="157" y="28"/>
                  </a:cubicBezTo>
                  <a:cubicBezTo>
                    <a:pt x="157" y="30"/>
                    <a:pt x="159" y="28"/>
                    <a:pt x="160" y="30"/>
                  </a:cubicBezTo>
                  <a:cubicBezTo>
                    <a:pt x="162" y="33"/>
                    <a:pt x="163" y="33"/>
                    <a:pt x="165" y="31"/>
                  </a:cubicBezTo>
                  <a:cubicBezTo>
                    <a:pt x="166" y="28"/>
                    <a:pt x="166" y="33"/>
                    <a:pt x="169" y="30"/>
                  </a:cubicBezTo>
                  <a:cubicBezTo>
                    <a:pt x="171" y="28"/>
                    <a:pt x="169" y="31"/>
                    <a:pt x="172" y="31"/>
                  </a:cubicBezTo>
                  <a:cubicBezTo>
                    <a:pt x="175" y="31"/>
                    <a:pt x="177" y="24"/>
                    <a:pt x="179" y="20"/>
                  </a:cubicBezTo>
                  <a:cubicBezTo>
                    <a:pt x="182" y="16"/>
                    <a:pt x="182" y="16"/>
                    <a:pt x="183" y="14"/>
                  </a:cubicBezTo>
                  <a:cubicBezTo>
                    <a:pt x="185" y="11"/>
                    <a:pt x="183" y="11"/>
                    <a:pt x="185" y="10"/>
                  </a:cubicBezTo>
                  <a:cubicBezTo>
                    <a:pt x="185" y="10"/>
                    <a:pt x="186" y="13"/>
                    <a:pt x="186" y="14"/>
                  </a:cubicBezTo>
                  <a:cubicBezTo>
                    <a:pt x="188" y="16"/>
                    <a:pt x="188" y="14"/>
                    <a:pt x="188" y="16"/>
                  </a:cubicBezTo>
                  <a:cubicBezTo>
                    <a:pt x="188" y="19"/>
                    <a:pt x="188" y="24"/>
                    <a:pt x="189" y="25"/>
                  </a:cubicBezTo>
                  <a:cubicBezTo>
                    <a:pt x="189" y="25"/>
                    <a:pt x="189" y="27"/>
                    <a:pt x="189" y="28"/>
                  </a:cubicBezTo>
                  <a:cubicBezTo>
                    <a:pt x="189" y="30"/>
                    <a:pt x="191" y="30"/>
                    <a:pt x="191" y="31"/>
                  </a:cubicBezTo>
                  <a:cubicBezTo>
                    <a:pt x="191" y="33"/>
                    <a:pt x="191" y="31"/>
                    <a:pt x="192" y="33"/>
                  </a:cubicBezTo>
                  <a:cubicBezTo>
                    <a:pt x="192" y="34"/>
                    <a:pt x="192" y="36"/>
                    <a:pt x="194" y="36"/>
                  </a:cubicBezTo>
                  <a:cubicBezTo>
                    <a:pt x="197" y="34"/>
                    <a:pt x="198" y="42"/>
                    <a:pt x="197" y="44"/>
                  </a:cubicBezTo>
                  <a:cubicBezTo>
                    <a:pt x="192" y="44"/>
                    <a:pt x="192" y="52"/>
                    <a:pt x="188" y="53"/>
                  </a:cubicBezTo>
                  <a:cubicBezTo>
                    <a:pt x="183" y="55"/>
                    <a:pt x="186" y="56"/>
                    <a:pt x="185" y="59"/>
                  </a:cubicBezTo>
                  <a:cubicBezTo>
                    <a:pt x="182" y="62"/>
                    <a:pt x="189" y="56"/>
                    <a:pt x="188" y="62"/>
                  </a:cubicBezTo>
                  <a:cubicBezTo>
                    <a:pt x="185" y="67"/>
                    <a:pt x="189" y="59"/>
                    <a:pt x="191" y="64"/>
                  </a:cubicBezTo>
                  <a:cubicBezTo>
                    <a:pt x="191" y="69"/>
                    <a:pt x="188" y="53"/>
                    <a:pt x="195" y="55"/>
                  </a:cubicBezTo>
                  <a:cubicBezTo>
                    <a:pt x="203" y="56"/>
                    <a:pt x="200" y="53"/>
                    <a:pt x="206" y="55"/>
                  </a:cubicBezTo>
                  <a:cubicBezTo>
                    <a:pt x="214" y="58"/>
                    <a:pt x="204" y="62"/>
                    <a:pt x="206" y="67"/>
                  </a:cubicBezTo>
                  <a:cubicBezTo>
                    <a:pt x="207" y="70"/>
                    <a:pt x="209" y="59"/>
                    <a:pt x="217" y="59"/>
                  </a:cubicBezTo>
                  <a:cubicBezTo>
                    <a:pt x="223" y="59"/>
                    <a:pt x="223" y="62"/>
                    <a:pt x="226" y="62"/>
                  </a:cubicBezTo>
                  <a:cubicBezTo>
                    <a:pt x="229" y="62"/>
                    <a:pt x="229" y="66"/>
                    <a:pt x="235" y="67"/>
                  </a:cubicBezTo>
                  <a:cubicBezTo>
                    <a:pt x="241" y="69"/>
                    <a:pt x="238" y="70"/>
                    <a:pt x="241" y="73"/>
                  </a:cubicBezTo>
                  <a:cubicBezTo>
                    <a:pt x="242" y="75"/>
                    <a:pt x="238" y="81"/>
                    <a:pt x="239" y="83"/>
                  </a:cubicBezTo>
                  <a:cubicBezTo>
                    <a:pt x="241" y="84"/>
                    <a:pt x="245" y="75"/>
                    <a:pt x="250" y="76"/>
                  </a:cubicBezTo>
                  <a:cubicBezTo>
                    <a:pt x="255" y="78"/>
                    <a:pt x="261" y="81"/>
                    <a:pt x="270" y="80"/>
                  </a:cubicBezTo>
                  <a:cubicBezTo>
                    <a:pt x="277" y="78"/>
                    <a:pt x="281" y="83"/>
                    <a:pt x="287" y="87"/>
                  </a:cubicBezTo>
                  <a:cubicBezTo>
                    <a:pt x="293" y="94"/>
                    <a:pt x="288" y="94"/>
                    <a:pt x="297" y="100"/>
                  </a:cubicBezTo>
                  <a:cubicBezTo>
                    <a:pt x="306" y="106"/>
                    <a:pt x="306" y="100"/>
                    <a:pt x="311" y="104"/>
                  </a:cubicBezTo>
                  <a:cubicBezTo>
                    <a:pt x="316" y="108"/>
                    <a:pt x="316" y="114"/>
                    <a:pt x="317" y="123"/>
                  </a:cubicBezTo>
                  <a:cubicBezTo>
                    <a:pt x="319" y="133"/>
                    <a:pt x="316" y="137"/>
                    <a:pt x="308" y="148"/>
                  </a:cubicBezTo>
                  <a:cubicBezTo>
                    <a:pt x="302" y="161"/>
                    <a:pt x="300" y="156"/>
                    <a:pt x="296" y="168"/>
                  </a:cubicBezTo>
                  <a:cubicBezTo>
                    <a:pt x="291" y="179"/>
                    <a:pt x="290" y="184"/>
                    <a:pt x="287" y="178"/>
                  </a:cubicBezTo>
                  <a:cubicBezTo>
                    <a:pt x="284" y="171"/>
                    <a:pt x="284" y="192"/>
                    <a:pt x="284" y="198"/>
                  </a:cubicBezTo>
                  <a:cubicBezTo>
                    <a:pt x="282" y="204"/>
                    <a:pt x="287" y="206"/>
                    <a:pt x="284" y="213"/>
                  </a:cubicBezTo>
                  <a:cubicBezTo>
                    <a:pt x="281" y="221"/>
                    <a:pt x="284" y="229"/>
                    <a:pt x="281" y="232"/>
                  </a:cubicBezTo>
                  <a:cubicBezTo>
                    <a:pt x="276" y="234"/>
                    <a:pt x="281" y="240"/>
                    <a:pt x="276" y="249"/>
                  </a:cubicBezTo>
                  <a:cubicBezTo>
                    <a:pt x="271" y="259"/>
                    <a:pt x="265" y="262"/>
                    <a:pt x="268" y="268"/>
                  </a:cubicBezTo>
                  <a:cubicBezTo>
                    <a:pt x="270" y="273"/>
                    <a:pt x="259" y="276"/>
                    <a:pt x="261" y="279"/>
                  </a:cubicBezTo>
                  <a:cubicBezTo>
                    <a:pt x="262" y="282"/>
                    <a:pt x="256" y="280"/>
                    <a:pt x="250" y="282"/>
                  </a:cubicBezTo>
                  <a:cubicBezTo>
                    <a:pt x="242" y="283"/>
                    <a:pt x="247" y="280"/>
                    <a:pt x="241" y="282"/>
                  </a:cubicBezTo>
                  <a:cubicBezTo>
                    <a:pt x="236" y="283"/>
                    <a:pt x="238" y="288"/>
                    <a:pt x="223" y="294"/>
                  </a:cubicBezTo>
                  <a:cubicBezTo>
                    <a:pt x="218" y="296"/>
                    <a:pt x="209" y="304"/>
                    <a:pt x="209" y="311"/>
                  </a:cubicBezTo>
                  <a:cubicBezTo>
                    <a:pt x="207" y="321"/>
                    <a:pt x="210" y="329"/>
                    <a:pt x="207" y="336"/>
                  </a:cubicBezTo>
                  <a:cubicBezTo>
                    <a:pt x="203" y="343"/>
                    <a:pt x="203" y="338"/>
                    <a:pt x="198" y="349"/>
                  </a:cubicBezTo>
                  <a:cubicBezTo>
                    <a:pt x="194" y="358"/>
                    <a:pt x="192" y="366"/>
                    <a:pt x="186" y="371"/>
                  </a:cubicBezTo>
                  <a:cubicBezTo>
                    <a:pt x="179" y="377"/>
                    <a:pt x="179" y="377"/>
                    <a:pt x="175" y="385"/>
                  </a:cubicBezTo>
                  <a:cubicBezTo>
                    <a:pt x="175" y="389"/>
                    <a:pt x="171" y="388"/>
                    <a:pt x="168" y="392"/>
                  </a:cubicBezTo>
                </a:path>
              </a:pathLst>
            </a:custGeom>
            <a:grpFill/>
            <a:ln w="3175" cmpd="sng">
              <a:solidFill>
                <a:schemeClr val="bg2"/>
              </a:solidFill>
              <a:round/>
              <a:headEnd/>
              <a:tailEnd/>
            </a:ln>
          </p:spPr>
          <p:txBody>
            <a:bodyPr/>
            <a:lstStyle/>
            <a:p>
              <a:endParaRPr lang="en-GB"/>
            </a:p>
          </p:txBody>
        </p:sp>
        <p:sp>
          <p:nvSpPr>
            <p:cNvPr id="374" name="Freeform 291">
              <a:extLst>
                <a:ext uri="{FF2B5EF4-FFF2-40B4-BE49-F238E27FC236}">
                  <a16:creationId xmlns:a16="http://schemas.microsoft.com/office/drawing/2014/main" id="{6C0AE264-EB50-FFB8-277E-E4B1FCF96E55}"/>
                </a:ext>
              </a:extLst>
            </p:cNvPr>
            <p:cNvSpPr>
              <a:spLocks/>
            </p:cNvSpPr>
            <p:nvPr/>
          </p:nvSpPr>
          <p:spPr bwMode="auto">
            <a:xfrm>
              <a:off x="3701483" y="5064513"/>
              <a:ext cx="7980" cy="9713"/>
            </a:xfrm>
            <a:custGeom>
              <a:avLst/>
              <a:gdLst/>
              <a:ahLst/>
              <a:cxnLst>
                <a:cxn ang="0">
                  <a:pos x="0" y="0"/>
                </a:cxn>
                <a:cxn ang="0">
                  <a:pos x="1" y="3"/>
                </a:cxn>
                <a:cxn ang="0">
                  <a:pos x="0" y="0"/>
                </a:cxn>
              </a:cxnLst>
              <a:rect l="0" t="0" r="r" b="b"/>
              <a:pathLst>
                <a:path w="3" h="3">
                  <a:moveTo>
                    <a:pt x="0" y="0"/>
                  </a:moveTo>
                  <a:cubicBezTo>
                    <a:pt x="1" y="0"/>
                    <a:pt x="3" y="3"/>
                    <a:pt x="1" y="3"/>
                  </a:cubicBezTo>
                  <a:cubicBezTo>
                    <a:pt x="1" y="3"/>
                    <a:pt x="0" y="2"/>
                    <a:pt x="0" y="0"/>
                  </a:cubicBezTo>
                </a:path>
              </a:pathLst>
            </a:custGeom>
            <a:grpFill/>
            <a:ln w="3175" cmpd="sng">
              <a:solidFill>
                <a:schemeClr val="bg2"/>
              </a:solidFill>
              <a:round/>
              <a:headEnd/>
              <a:tailEnd/>
            </a:ln>
          </p:spPr>
          <p:txBody>
            <a:bodyPr/>
            <a:lstStyle/>
            <a:p>
              <a:endParaRPr lang="en-GB"/>
            </a:p>
          </p:txBody>
        </p:sp>
        <p:sp>
          <p:nvSpPr>
            <p:cNvPr id="375" name="Freeform 292">
              <a:extLst>
                <a:ext uri="{FF2B5EF4-FFF2-40B4-BE49-F238E27FC236}">
                  <a16:creationId xmlns:a16="http://schemas.microsoft.com/office/drawing/2014/main" id="{50D40CC3-C367-39A9-8B09-4C50F05AFA15}"/>
                </a:ext>
              </a:extLst>
            </p:cNvPr>
            <p:cNvSpPr>
              <a:spLocks/>
            </p:cNvSpPr>
            <p:nvPr/>
          </p:nvSpPr>
          <p:spPr bwMode="auto">
            <a:xfrm>
              <a:off x="3701483" y="5111462"/>
              <a:ext cx="11172" cy="12952"/>
            </a:xfrm>
            <a:custGeom>
              <a:avLst/>
              <a:gdLst/>
              <a:ahLst/>
              <a:cxnLst>
                <a:cxn ang="0">
                  <a:pos x="3" y="1"/>
                </a:cxn>
                <a:cxn ang="0">
                  <a:pos x="3" y="4"/>
                </a:cxn>
                <a:cxn ang="0">
                  <a:pos x="3" y="1"/>
                </a:cxn>
              </a:cxnLst>
              <a:rect l="0" t="0" r="r" b="b"/>
              <a:pathLst>
                <a:path w="4" h="4">
                  <a:moveTo>
                    <a:pt x="3" y="1"/>
                  </a:moveTo>
                  <a:cubicBezTo>
                    <a:pt x="4" y="0"/>
                    <a:pt x="3" y="3"/>
                    <a:pt x="3" y="4"/>
                  </a:cubicBezTo>
                  <a:cubicBezTo>
                    <a:pt x="1" y="4"/>
                    <a:pt x="0" y="3"/>
                    <a:pt x="3" y="1"/>
                  </a:cubicBezTo>
                </a:path>
              </a:pathLst>
            </a:custGeom>
            <a:grpFill/>
            <a:ln w="3175" cmpd="sng">
              <a:solidFill>
                <a:schemeClr val="bg2"/>
              </a:solidFill>
              <a:round/>
              <a:headEnd/>
              <a:tailEnd/>
            </a:ln>
          </p:spPr>
          <p:txBody>
            <a:bodyPr/>
            <a:lstStyle/>
            <a:p>
              <a:endParaRPr lang="en-GB"/>
            </a:p>
          </p:txBody>
        </p:sp>
        <p:sp>
          <p:nvSpPr>
            <p:cNvPr id="376" name="Freeform 293">
              <a:extLst>
                <a:ext uri="{FF2B5EF4-FFF2-40B4-BE49-F238E27FC236}">
                  <a16:creationId xmlns:a16="http://schemas.microsoft.com/office/drawing/2014/main" id="{4D0CF0AD-E3EB-6FF1-8EE8-82F961BCD09A}"/>
                </a:ext>
              </a:extLst>
            </p:cNvPr>
            <p:cNvSpPr>
              <a:spLocks/>
            </p:cNvSpPr>
            <p:nvPr/>
          </p:nvSpPr>
          <p:spPr bwMode="auto">
            <a:xfrm>
              <a:off x="3695100" y="5114700"/>
              <a:ext cx="7980" cy="14570"/>
            </a:xfrm>
            <a:custGeom>
              <a:avLst/>
              <a:gdLst/>
              <a:ahLst/>
              <a:cxnLst>
                <a:cxn ang="0">
                  <a:pos x="3" y="5"/>
                </a:cxn>
                <a:cxn ang="0">
                  <a:pos x="2" y="2"/>
                </a:cxn>
                <a:cxn ang="0">
                  <a:pos x="3" y="2"/>
                </a:cxn>
                <a:cxn ang="0">
                  <a:pos x="3" y="5"/>
                </a:cxn>
              </a:cxnLst>
              <a:rect l="0" t="0" r="r" b="b"/>
              <a:pathLst>
                <a:path w="3" h="5">
                  <a:moveTo>
                    <a:pt x="3" y="5"/>
                  </a:moveTo>
                  <a:cubicBezTo>
                    <a:pt x="0" y="5"/>
                    <a:pt x="2" y="3"/>
                    <a:pt x="2" y="2"/>
                  </a:cubicBezTo>
                  <a:cubicBezTo>
                    <a:pt x="2" y="2"/>
                    <a:pt x="2" y="0"/>
                    <a:pt x="3" y="2"/>
                  </a:cubicBezTo>
                  <a:cubicBezTo>
                    <a:pt x="3" y="3"/>
                    <a:pt x="3" y="5"/>
                    <a:pt x="3" y="5"/>
                  </a:cubicBezTo>
                </a:path>
              </a:pathLst>
            </a:custGeom>
            <a:grpFill/>
            <a:ln w="3175" cmpd="sng">
              <a:solidFill>
                <a:schemeClr val="bg2"/>
              </a:solidFill>
              <a:round/>
              <a:headEnd/>
              <a:tailEnd/>
            </a:ln>
          </p:spPr>
          <p:txBody>
            <a:bodyPr/>
            <a:lstStyle/>
            <a:p>
              <a:endParaRPr lang="en-GB"/>
            </a:p>
          </p:txBody>
        </p:sp>
        <p:sp>
          <p:nvSpPr>
            <p:cNvPr id="377" name="Freeform 294">
              <a:extLst>
                <a:ext uri="{FF2B5EF4-FFF2-40B4-BE49-F238E27FC236}">
                  <a16:creationId xmlns:a16="http://schemas.microsoft.com/office/drawing/2014/main" id="{7B5B3D83-80B8-9056-95B4-35B4DA445353}"/>
                </a:ext>
              </a:extLst>
            </p:cNvPr>
            <p:cNvSpPr>
              <a:spLocks/>
            </p:cNvSpPr>
            <p:nvPr/>
          </p:nvSpPr>
          <p:spPr bwMode="auto">
            <a:xfrm>
              <a:off x="3675946" y="5138984"/>
              <a:ext cx="9577" cy="9713"/>
            </a:xfrm>
            <a:custGeom>
              <a:avLst/>
              <a:gdLst/>
              <a:ahLst/>
              <a:cxnLst>
                <a:cxn ang="0">
                  <a:pos x="2" y="3"/>
                </a:cxn>
                <a:cxn ang="0">
                  <a:pos x="2" y="0"/>
                </a:cxn>
                <a:cxn ang="0">
                  <a:pos x="2" y="3"/>
                </a:cxn>
              </a:cxnLst>
              <a:rect l="0" t="0" r="r" b="b"/>
              <a:pathLst>
                <a:path w="3" h="3">
                  <a:moveTo>
                    <a:pt x="2" y="3"/>
                  </a:moveTo>
                  <a:cubicBezTo>
                    <a:pt x="0" y="3"/>
                    <a:pt x="2" y="0"/>
                    <a:pt x="2" y="0"/>
                  </a:cubicBezTo>
                  <a:cubicBezTo>
                    <a:pt x="3" y="0"/>
                    <a:pt x="2" y="3"/>
                    <a:pt x="2" y="3"/>
                  </a:cubicBezTo>
                </a:path>
              </a:pathLst>
            </a:custGeom>
            <a:grpFill/>
            <a:ln w="3175" cmpd="sng">
              <a:solidFill>
                <a:schemeClr val="bg2"/>
              </a:solidFill>
              <a:round/>
              <a:headEnd/>
              <a:tailEnd/>
            </a:ln>
          </p:spPr>
          <p:txBody>
            <a:bodyPr/>
            <a:lstStyle/>
            <a:p>
              <a:endParaRPr lang="en-GB"/>
            </a:p>
          </p:txBody>
        </p:sp>
        <p:sp>
          <p:nvSpPr>
            <p:cNvPr id="378" name="Freeform 295">
              <a:extLst>
                <a:ext uri="{FF2B5EF4-FFF2-40B4-BE49-F238E27FC236}">
                  <a16:creationId xmlns:a16="http://schemas.microsoft.com/office/drawing/2014/main" id="{6DAABA86-2029-DF12-381D-8B6E2FB024A5}"/>
                </a:ext>
              </a:extLst>
            </p:cNvPr>
            <p:cNvSpPr>
              <a:spLocks/>
            </p:cNvSpPr>
            <p:nvPr/>
          </p:nvSpPr>
          <p:spPr bwMode="auto">
            <a:xfrm>
              <a:off x="3682331" y="5148697"/>
              <a:ext cx="9577" cy="9713"/>
            </a:xfrm>
            <a:custGeom>
              <a:avLst/>
              <a:gdLst/>
              <a:ahLst/>
              <a:cxnLst>
                <a:cxn ang="0">
                  <a:pos x="1" y="3"/>
                </a:cxn>
                <a:cxn ang="0">
                  <a:pos x="3" y="1"/>
                </a:cxn>
                <a:cxn ang="0">
                  <a:pos x="1" y="3"/>
                </a:cxn>
              </a:cxnLst>
              <a:rect l="0" t="0" r="r" b="b"/>
              <a:pathLst>
                <a:path w="3" h="3">
                  <a:moveTo>
                    <a:pt x="1" y="3"/>
                  </a:moveTo>
                  <a:cubicBezTo>
                    <a:pt x="0" y="3"/>
                    <a:pt x="3" y="0"/>
                    <a:pt x="3" y="1"/>
                  </a:cubicBezTo>
                  <a:cubicBezTo>
                    <a:pt x="3" y="1"/>
                    <a:pt x="3" y="3"/>
                    <a:pt x="1" y="3"/>
                  </a:cubicBezTo>
                </a:path>
              </a:pathLst>
            </a:custGeom>
            <a:grpFill/>
            <a:ln w="3175" cmpd="sng">
              <a:solidFill>
                <a:schemeClr val="bg2"/>
              </a:solidFill>
              <a:round/>
              <a:headEnd/>
              <a:tailEnd/>
            </a:ln>
          </p:spPr>
          <p:txBody>
            <a:bodyPr/>
            <a:lstStyle/>
            <a:p>
              <a:endParaRPr lang="en-GB"/>
            </a:p>
          </p:txBody>
        </p:sp>
        <p:sp>
          <p:nvSpPr>
            <p:cNvPr id="379" name="Freeform 296">
              <a:extLst>
                <a:ext uri="{FF2B5EF4-FFF2-40B4-BE49-F238E27FC236}">
                  <a16:creationId xmlns:a16="http://schemas.microsoft.com/office/drawing/2014/main" id="{E3FC129B-6ECE-92CA-608D-8D4193C8CEC6}"/>
                </a:ext>
              </a:extLst>
            </p:cNvPr>
            <p:cNvSpPr>
              <a:spLocks/>
            </p:cNvSpPr>
            <p:nvPr/>
          </p:nvSpPr>
          <p:spPr bwMode="auto">
            <a:xfrm>
              <a:off x="3682331" y="5142222"/>
              <a:ext cx="9577" cy="6475"/>
            </a:xfrm>
            <a:custGeom>
              <a:avLst/>
              <a:gdLst/>
              <a:ahLst/>
              <a:cxnLst>
                <a:cxn ang="0">
                  <a:pos x="1" y="2"/>
                </a:cxn>
                <a:cxn ang="0">
                  <a:pos x="3" y="0"/>
                </a:cxn>
                <a:cxn ang="0">
                  <a:pos x="1" y="2"/>
                </a:cxn>
              </a:cxnLst>
              <a:rect l="0" t="0" r="r" b="b"/>
              <a:pathLst>
                <a:path w="3" h="2">
                  <a:moveTo>
                    <a:pt x="1" y="2"/>
                  </a:moveTo>
                  <a:cubicBezTo>
                    <a:pt x="0" y="2"/>
                    <a:pt x="1" y="0"/>
                    <a:pt x="3" y="0"/>
                  </a:cubicBezTo>
                  <a:cubicBezTo>
                    <a:pt x="1" y="2"/>
                    <a:pt x="1" y="2"/>
                    <a:pt x="1" y="2"/>
                  </a:cubicBezTo>
                </a:path>
              </a:pathLst>
            </a:custGeom>
            <a:grpFill/>
            <a:ln w="3175" cmpd="sng">
              <a:solidFill>
                <a:schemeClr val="bg2"/>
              </a:solidFill>
              <a:round/>
              <a:headEnd/>
              <a:tailEnd/>
            </a:ln>
          </p:spPr>
          <p:txBody>
            <a:bodyPr/>
            <a:lstStyle/>
            <a:p>
              <a:endParaRPr lang="en-GB"/>
            </a:p>
          </p:txBody>
        </p:sp>
        <p:sp>
          <p:nvSpPr>
            <p:cNvPr id="380" name="Freeform 297">
              <a:extLst>
                <a:ext uri="{FF2B5EF4-FFF2-40B4-BE49-F238E27FC236}">
                  <a16:creationId xmlns:a16="http://schemas.microsoft.com/office/drawing/2014/main" id="{76C5C939-70CA-8FEF-17AF-3F4630C35E32}"/>
                </a:ext>
              </a:extLst>
            </p:cNvPr>
            <p:cNvSpPr>
              <a:spLocks/>
            </p:cNvSpPr>
            <p:nvPr/>
          </p:nvSpPr>
          <p:spPr bwMode="auto">
            <a:xfrm>
              <a:off x="3703080" y="5104986"/>
              <a:ext cx="9577" cy="9713"/>
            </a:xfrm>
            <a:custGeom>
              <a:avLst/>
              <a:gdLst/>
              <a:ahLst/>
              <a:cxnLst>
                <a:cxn ang="0">
                  <a:pos x="0" y="2"/>
                </a:cxn>
                <a:cxn ang="0">
                  <a:pos x="3" y="2"/>
                </a:cxn>
                <a:cxn ang="0">
                  <a:pos x="0" y="2"/>
                </a:cxn>
              </a:cxnLst>
              <a:rect l="0" t="0" r="r" b="b"/>
              <a:pathLst>
                <a:path w="3" h="3">
                  <a:moveTo>
                    <a:pt x="0" y="2"/>
                  </a:moveTo>
                  <a:cubicBezTo>
                    <a:pt x="0" y="2"/>
                    <a:pt x="2" y="0"/>
                    <a:pt x="3" y="2"/>
                  </a:cubicBezTo>
                  <a:cubicBezTo>
                    <a:pt x="3" y="2"/>
                    <a:pt x="0" y="3"/>
                    <a:pt x="0" y="2"/>
                  </a:cubicBezTo>
                </a:path>
              </a:pathLst>
            </a:custGeom>
            <a:grpFill/>
            <a:ln w="3175" cmpd="sng">
              <a:solidFill>
                <a:schemeClr val="bg2"/>
              </a:solidFill>
              <a:round/>
              <a:headEnd/>
              <a:tailEnd/>
            </a:ln>
          </p:spPr>
          <p:txBody>
            <a:bodyPr/>
            <a:lstStyle/>
            <a:p>
              <a:endParaRPr lang="en-GB"/>
            </a:p>
          </p:txBody>
        </p:sp>
        <p:sp>
          <p:nvSpPr>
            <p:cNvPr id="381" name="Freeform 298">
              <a:extLst>
                <a:ext uri="{FF2B5EF4-FFF2-40B4-BE49-F238E27FC236}">
                  <a16:creationId xmlns:a16="http://schemas.microsoft.com/office/drawing/2014/main" id="{6653F771-888D-CAE5-D717-4EA280D6A3CA}"/>
                </a:ext>
              </a:extLst>
            </p:cNvPr>
            <p:cNvSpPr>
              <a:spLocks/>
            </p:cNvSpPr>
            <p:nvPr/>
          </p:nvSpPr>
          <p:spPr bwMode="auto">
            <a:xfrm>
              <a:off x="2895478" y="4834623"/>
              <a:ext cx="151625" cy="79329"/>
            </a:xfrm>
            <a:custGeom>
              <a:avLst/>
              <a:gdLst/>
              <a:ahLst/>
              <a:cxnLst>
                <a:cxn ang="0">
                  <a:pos x="46" y="10"/>
                </a:cxn>
                <a:cxn ang="0">
                  <a:pos x="36" y="2"/>
                </a:cxn>
                <a:cxn ang="0">
                  <a:pos x="31" y="0"/>
                </a:cxn>
                <a:cxn ang="0">
                  <a:pos x="25" y="3"/>
                </a:cxn>
                <a:cxn ang="0">
                  <a:pos x="16" y="10"/>
                </a:cxn>
                <a:cxn ang="0">
                  <a:pos x="13" y="6"/>
                </a:cxn>
                <a:cxn ang="0">
                  <a:pos x="11" y="5"/>
                </a:cxn>
                <a:cxn ang="0">
                  <a:pos x="10" y="6"/>
                </a:cxn>
                <a:cxn ang="0">
                  <a:pos x="8" y="6"/>
                </a:cxn>
                <a:cxn ang="0">
                  <a:pos x="8" y="5"/>
                </a:cxn>
                <a:cxn ang="0">
                  <a:pos x="7" y="3"/>
                </a:cxn>
                <a:cxn ang="0">
                  <a:pos x="5" y="2"/>
                </a:cxn>
                <a:cxn ang="0">
                  <a:pos x="4" y="0"/>
                </a:cxn>
                <a:cxn ang="0">
                  <a:pos x="2" y="6"/>
                </a:cxn>
                <a:cxn ang="0">
                  <a:pos x="4" y="8"/>
                </a:cxn>
                <a:cxn ang="0">
                  <a:pos x="2" y="11"/>
                </a:cxn>
                <a:cxn ang="0">
                  <a:pos x="2" y="16"/>
                </a:cxn>
                <a:cxn ang="0">
                  <a:pos x="4" y="14"/>
                </a:cxn>
                <a:cxn ang="0">
                  <a:pos x="11" y="16"/>
                </a:cxn>
                <a:cxn ang="0">
                  <a:pos x="13" y="17"/>
                </a:cxn>
                <a:cxn ang="0">
                  <a:pos x="14" y="19"/>
                </a:cxn>
                <a:cxn ang="0">
                  <a:pos x="16" y="19"/>
                </a:cxn>
                <a:cxn ang="0">
                  <a:pos x="17" y="19"/>
                </a:cxn>
                <a:cxn ang="0">
                  <a:pos x="19" y="24"/>
                </a:cxn>
                <a:cxn ang="0">
                  <a:pos x="22" y="24"/>
                </a:cxn>
                <a:cxn ang="0">
                  <a:pos x="23" y="22"/>
                </a:cxn>
                <a:cxn ang="0">
                  <a:pos x="25" y="19"/>
                </a:cxn>
                <a:cxn ang="0">
                  <a:pos x="22" y="16"/>
                </a:cxn>
                <a:cxn ang="0">
                  <a:pos x="22" y="14"/>
                </a:cxn>
                <a:cxn ang="0">
                  <a:pos x="28" y="10"/>
                </a:cxn>
                <a:cxn ang="0">
                  <a:pos x="28" y="8"/>
                </a:cxn>
                <a:cxn ang="0">
                  <a:pos x="31" y="6"/>
                </a:cxn>
                <a:cxn ang="0">
                  <a:pos x="37" y="11"/>
                </a:cxn>
                <a:cxn ang="0">
                  <a:pos x="39" y="13"/>
                </a:cxn>
                <a:cxn ang="0">
                  <a:pos x="40" y="13"/>
                </a:cxn>
                <a:cxn ang="0">
                  <a:pos x="39" y="17"/>
                </a:cxn>
                <a:cxn ang="0">
                  <a:pos x="42" y="24"/>
                </a:cxn>
                <a:cxn ang="0">
                  <a:pos x="43" y="19"/>
                </a:cxn>
                <a:cxn ang="0">
                  <a:pos x="46" y="20"/>
                </a:cxn>
                <a:cxn ang="0">
                  <a:pos x="48" y="17"/>
                </a:cxn>
                <a:cxn ang="0">
                  <a:pos x="46" y="10"/>
                </a:cxn>
              </a:cxnLst>
              <a:rect l="0" t="0" r="r" b="b"/>
              <a:pathLst>
                <a:path w="49" h="25">
                  <a:moveTo>
                    <a:pt x="46" y="10"/>
                  </a:moveTo>
                  <a:cubicBezTo>
                    <a:pt x="43" y="6"/>
                    <a:pt x="40" y="2"/>
                    <a:pt x="36" y="2"/>
                  </a:cubicBezTo>
                  <a:cubicBezTo>
                    <a:pt x="31" y="3"/>
                    <a:pt x="36" y="2"/>
                    <a:pt x="31" y="0"/>
                  </a:cubicBezTo>
                  <a:cubicBezTo>
                    <a:pt x="26" y="0"/>
                    <a:pt x="29" y="2"/>
                    <a:pt x="25" y="3"/>
                  </a:cubicBezTo>
                  <a:cubicBezTo>
                    <a:pt x="16" y="8"/>
                    <a:pt x="23" y="6"/>
                    <a:pt x="16" y="10"/>
                  </a:cubicBezTo>
                  <a:cubicBezTo>
                    <a:pt x="14" y="10"/>
                    <a:pt x="13" y="8"/>
                    <a:pt x="13" y="6"/>
                  </a:cubicBezTo>
                  <a:cubicBezTo>
                    <a:pt x="11" y="5"/>
                    <a:pt x="11" y="6"/>
                    <a:pt x="11" y="5"/>
                  </a:cubicBezTo>
                  <a:cubicBezTo>
                    <a:pt x="11" y="5"/>
                    <a:pt x="10" y="5"/>
                    <a:pt x="10" y="6"/>
                  </a:cubicBezTo>
                  <a:cubicBezTo>
                    <a:pt x="10" y="8"/>
                    <a:pt x="8" y="6"/>
                    <a:pt x="8" y="6"/>
                  </a:cubicBezTo>
                  <a:cubicBezTo>
                    <a:pt x="8" y="5"/>
                    <a:pt x="8" y="5"/>
                    <a:pt x="8" y="5"/>
                  </a:cubicBezTo>
                  <a:cubicBezTo>
                    <a:pt x="8" y="3"/>
                    <a:pt x="7" y="5"/>
                    <a:pt x="7" y="3"/>
                  </a:cubicBezTo>
                  <a:cubicBezTo>
                    <a:pt x="7" y="2"/>
                    <a:pt x="7" y="2"/>
                    <a:pt x="5" y="2"/>
                  </a:cubicBezTo>
                  <a:cubicBezTo>
                    <a:pt x="4" y="2"/>
                    <a:pt x="4" y="0"/>
                    <a:pt x="4" y="0"/>
                  </a:cubicBezTo>
                  <a:cubicBezTo>
                    <a:pt x="2" y="0"/>
                    <a:pt x="2" y="3"/>
                    <a:pt x="2" y="6"/>
                  </a:cubicBezTo>
                  <a:cubicBezTo>
                    <a:pt x="2" y="6"/>
                    <a:pt x="5" y="6"/>
                    <a:pt x="4" y="8"/>
                  </a:cubicBezTo>
                  <a:cubicBezTo>
                    <a:pt x="2" y="10"/>
                    <a:pt x="4" y="10"/>
                    <a:pt x="2" y="11"/>
                  </a:cubicBezTo>
                  <a:cubicBezTo>
                    <a:pt x="2" y="13"/>
                    <a:pt x="0" y="13"/>
                    <a:pt x="2" y="16"/>
                  </a:cubicBezTo>
                  <a:cubicBezTo>
                    <a:pt x="2" y="14"/>
                    <a:pt x="4" y="13"/>
                    <a:pt x="4" y="14"/>
                  </a:cubicBezTo>
                  <a:cubicBezTo>
                    <a:pt x="8" y="14"/>
                    <a:pt x="11" y="16"/>
                    <a:pt x="11" y="16"/>
                  </a:cubicBezTo>
                  <a:cubicBezTo>
                    <a:pt x="13" y="14"/>
                    <a:pt x="11" y="16"/>
                    <a:pt x="13" y="17"/>
                  </a:cubicBezTo>
                  <a:cubicBezTo>
                    <a:pt x="13" y="17"/>
                    <a:pt x="13" y="19"/>
                    <a:pt x="14" y="19"/>
                  </a:cubicBezTo>
                  <a:cubicBezTo>
                    <a:pt x="16" y="20"/>
                    <a:pt x="16" y="20"/>
                    <a:pt x="16" y="19"/>
                  </a:cubicBezTo>
                  <a:cubicBezTo>
                    <a:pt x="16" y="17"/>
                    <a:pt x="17" y="17"/>
                    <a:pt x="17" y="19"/>
                  </a:cubicBezTo>
                  <a:cubicBezTo>
                    <a:pt x="17" y="19"/>
                    <a:pt x="19" y="22"/>
                    <a:pt x="19" y="24"/>
                  </a:cubicBezTo>
                  <a:cubicBezTo>
                    <a:pt x="17" y="25"/>
                    <a:pt x="20" y="24"/>
                    <a:pt x="22" y="24"/>
                  </a:cubicBezTo>
                  <a:cubicBezTo>
                    <a:pt x="23" y="24"/>
                    <a:pt x="22" y="22"/>
                    <a:pt x="23" y="22"/>
                  </a:cubicBezTo>
                  <a:cubicBezTo>
                    <a:pt x="25" y="22"/>
                    <a:pt x="26" y="22"/>
                    <a:pt x="25" y="19"/>
                  </a:cubicBezTo>
                  <a:cubicBezTo>
                    <a:pt x="22" y="16"/>
                    <a:pt x="23" y="16"/>
                    <a:pt x="22" y="16"/>
                  </a:cubicBezTo>
                  <a:cubicBezTo>
                    <a:pt x="22" y="16"/>
                    <a:pt x="20" y="14"/>
                    <a:pt x="22" y="14"/>
                  </a:cubicBezTo>
                  <a:cubicBezTo>
                    <a:pt x="26" y="13"/>
                    <a:pt x="26" y="11"/>
                    <a:pt x="28" y="10"/>
                  </a:cubicBezTo>
                  <a:cubicBezTo>
                    <a:pt x="28" y="10"/>
                    <a:pt x="26" y="8"/>
                    <a:pt x="28" y="8"/>
                  </a:cubicBezTo>
                  <a:cubicBezTo>
                    <a:pt x="29" y="8"/>
                    <a:pt x="29" y="6"/>
                    <a:pt x="31" y="6"/>
                  </a:cubicBezTo>
                  <a:cubicBezTo>
                    <a:pt x="34" y="6"/>
                    <a:pt x="37" y="10"/>
                    <a:pt x="37" y="11"/>
                  </a:cubicBezTo>
                  <a:cubicBezTo>
                    <a:pt x="37" y="11"/>
                    <a:pt x="37" y="13"/>
                    <a:pt x="39" y="13"/>
                  </a:cubicBezTo>
                  <a:cubicBezTo>
                    <a:pt x="39" y="11"/>
                    <a:pt x="39" y="13"/>
                    <a:pt x="40" y="13"/>
                  </a:cubicBezTo>
                  <a:cubicBezTo>
                    <a:pt x="40" y="11"/>
                    <a:pt x="37" y="16"/>
                    <a:pt x="39" y="17"/>
                  </a:cubicBezTo>
                  <a:cubicBezTo>
                    <a:pt x="40" y="19"/>
                    <a:pt x="40" y="22"/>
                    <a:pt x="42" y="24"/>
                  </a:cubicBezTo>
                  <a:cubicBezTo>
                    <a:pt x="43" y="20"/>
                    <a:pt x="42" y="22"/>
                    <a:pt x="43" y="19"/>
                  </a:cubicBezTo>
                  <a:cubicBezTo>
                    <a:pt x="43" y="19"/>
                    <a:pt x="45" y="22"/>
                    <a:pt x="46" y="20"/>
                  </a:cubicBezTo>
                  <a:cubicBezTo>
                    <a:pt x="48" y="19"/>
                    <a:pt x="46" y="17"/>
                    <a:pt x="48" y="17"/>
                  </a:cubicBezTo>
                  <a:cubicBezTo>
                    <a:pt x="49" y="17"/>
                    <a:pt x="45" y="13"/>
                    <a:pt x="46" y="10"/>
                  </a:cubicBezTo>
                </a:path>
              </a:pathLst>
            </a:custGeom>
            <a:grpFill/>
            <a:ln w="3175" cmpd="sng">
              <a:solidFill>
                <a:schemeClr val="bg2"/>
              </a:solidFill>
              <a:round/>
              <a:headEnd/>
              <a:tailEnd/>
            </a:ln>
          </p:spPr>
          <p:txBody>
            <a:bodyPr/>
            <a:lstStyle/>
            <a:p>
              <a:endParaRPr lang="en-GB"/>
            </a:p>
          </p:txBody>
        </p:sp>
        <p:sp>
          <p:nvSpPr>
            <p:cNvPr id="382" name="Freeform 299">
              <a:extLst>
                <a:ext uri="{FF2B5EF4-FFF2-40B4-BE49-F238E27FC236}">
                  <a16:creationId xmlns:a16="http://schemas.microsoft.com/office/drawing/2014/main" id="{3DC805E9-C185-A619-67B1-6271A15CC7C3}"/>
                </a:ext>
              </a:extLst>
            </p:cNvPr>
            <p:cNvSpPr>
              <a:spLocks/>
            </p:cNvSpPr>
            <p:nvPr/>
          </p:nvSpPr>
          <p:spPr bwMode="auto">
            <a:xfrm>
              <a:off x="2930592" y="4894524"/>
              <a:ext cx="7980" cy="16190"/>
            </a:xfrm>
            <a:custGeom>
              <a:avLst/>
              <a:gdLst/>
              <a:ahLst/>
              <a:cxnLst>
                <a:cxn ang="0">
                  <a:pos x="2" y="3"/>
                </a:cxn>
                <a:cxn ang="0">
                  <a:pos x="0" y="2"/>
                </a:cxn>
                <a:cxn ang="0">
                  <a:pos x="2" y="3"/>
                </a:cxn>
                <a:cxn ang="0">
                  <a:pos x="2" y="3"/>
                </a:cxn>
              </a:cxnLst>
              <a:rect l="0" t="0" r="r" b="b"/>
              <a:pathLst>
                <a:path w="3" h="5">
                  <a:moveTo>
                    <a:pt x="2" y="3"/>
                  </a:moveTo>
                  <a:cubicBezTo>
                    <a:pt x="0" y="3"/>
                    <a:pt x="0" y="2"/>
                    <a:pt x="0" y="2"/>
                  </a:cubicBezTo>
                  <a:cubicBezTo>
                    <a:pt x="2" y="0"/>
                    <a:pt x="2" y="2"/>
                    <a:pt x="2" y="3"/>
                  </a:cubicBezTo>
                  <a:cubicBezTo>
                    <a:pt x="3" y="3"/>
                    <a:pt x="3" y="5"/>
                    <a:pt x="2" y="3"/>
                  </a:cubicBezTo>
                </a:path>
              </a:pathLst>
            </a:custGeom>
            <a:grpFill/>
            <a:ln w="3175" cmpd="sng">
              <a:solidFill>
                <a:schemeClr val="bg2"/>
              </a:solidFill>
              <a:round/>
              <a:headEnd/>
              <a:tailEnd/>
            </a:ln>
          </p:spPr>
          <p:txBody>
            <a:bodyPr/>
            <a:lstStyle/>
            <a:p>
              <a:endParaRPr lang="en-GB"/>
            </a:p>
          </p:txBody>
        </p:sp>
        <p:sp>
          <p:nvSpPr>
            <p:cNvPr id="383" name="Freeform 300">
              <a:extLst>
                <a:ext uri="{FF2B5EF4-FFF2-40B4-BE49-F238E27FC236}">
                  <a16:creationId xmlns:a16="http://schemas.microsoft.com/office/drawing/2014/main" id="{71E01C70-022D-18EF-36F5-ADF3218B80CB}"/>
                </a:ext>
              </a:extLst>
            </p:cNvPr>
            <p:cNvSpPr>
              <a:spLocks/>
            </p:cNvSpPr>
            <p:nvPr/>
          </p:nvSpPr>
          <p:spPr bwMode="auto">
            <a:xfrm>
              <a:off x="3000818" y="4868620"/>
              <a:ext cx="6384" cy="9713"/>
            </a:xfrm>
            <a:custGeom>
              <a:avLst/>
              <a:gdLst/>
              <a:ahLst/>
              <a:cxnLst>
                <a:cxn ang="0">
                  <a:pos x="0" y="3"/>
                </a:cxn>
                <a:cxn ang="0">
                  <a:pos x="2" y="0"/>
                </a:cxn>
                <a:cxn ang="0">
                  <a:pos x="0" y="3"/>
                </a:cxn>
              </a:cxnLst>
              <a:rect l="0" t="0" r="r" b="b"/>
              <a:pathLst>
                <a:path w="2" h="3">
                  <a:moveTo>
                    <a:pt x="0" y="3"/>
                  </a:moveTo>
                  <a:cubicBezTo>
                    <a:pt x="0" y="2"/>
                    <a:pt x="0" y="0"/>
                    <a:pt x="2" y="0"/>
                  </a:cubicBezTo>
                  <a:cubicBezTo>
                    <a:pt x="2" y="2"/>
                    <a:pt x="2" y="3"/>
                    <a:pt x="0" y="3"/>
                  </a:cubicBezTo>
                </a:path>
              </a:pathLst>
            </a:custGeom>
            <a:grpFill/>
            <a:ln w="3175" cmpd="sng">
              <a:solidFill>
                <a:schemeClr val="bg2"/>
              </a:solidFill>
              <a:round/>
              <a:headEnd/>
              <a:tailEnd/>
            </a:ln>
          </p:spPr>
          <p:txBody>
            <a:bodyPr/>
            <a:lstStyle/>
            <a:p>
              <a:endParaRPr lang="en-GB"/>
            </a:p>
          </p:txBody>
        </p:sp>
        <p:sp>
          <p:nvSpPr>
            <p:cNvPr id="384" name="Freeform 6">
              <a:extLst>
                <a:ext uri="{FF2B5EF4-FFF2-40B4-BE49-F238E27FC236}">
                  <a16:creationId xmlns:a16="http://schemas.microsoft.com/office/drawing/2014/main" id="{C64979C9-A4F2-76EB-2DF7-82128FDCACAE}"/>
                </a:ext>
              </a:extLst>
            </p:cNvPr>
            <p:cNvSpPr>
              <a:spLocks/>
            </p:cNvSpPr>
            <p:nvPr/>
          </p:nvSpPr>
          <p:spPr bwMode="auto">
            <a:xfrm>
              <a:off x="5494369" y="3408639"/>
              <a:ext cx="448292" cy="305283"/>
            </a:xfrm>
            <a:custGeom>
              <a:avLst/>
              <a:gdLst/>
              <a:ahLst/>
              <a:cxnLst>
                <a:cxn ang="0">
                  <a:pos x="14" y="19"/>
                </a:cxn>
                <a:cxn ang="0">
                  <a:pos x="14" y="27"/>
                </a:cxn>
                <a:cxn ang="0">
                  <a:pos x="6" y="41"/>
                </a:cxn>
                <a:cxn ang="0">
                  <a:pos x="3" y="46"/>
                </a:cxn>
                <a:cxn ang="0">
                  <a:pos x="5" y="53"/>
                </a:cxn>
                <a:cxn ang="0">
                  <a:pos x="6" y="55"/>
                </a:cxn>
                <a:cxn ang="0">
                  <a:pos x="12" y="55"/>
                </a:cxn>
                <a:cxn ang="0">
                  <a:pos x="24" y="58"/>
                </a:cxn>
                <a:cxn ang="0">
                  <a:pos x="37" y="52"/>
                </a:cxn>
                <a:cxn ang="0">
                  <a:pos x="52" y="53"/>
                </a:cxn>
                <a:cxn ang="0">
                  <a:pos x="56" y="58"/>
                </a:cxn>
                <a:cxn ang="0">
                  <a:pos x="61" y="67"/>
                </a:cxn>
                <a:cxn ang="0">
                  <a:pos x="62" y="74"/>
                </a:cxn>
                <a:cxn ang="0">
                  <a:pos x="55" y="75"/>
                </a:cxn>
                <a:cxn ang="0">
                  <a:pos x="49" y="84"/>
                </a:cxn>
                <a:cxn ang="0">
                  <a:pos x="56" y="86"/>
                </a:cxn>
                <a:cxn ang="0">
                  <a:pos x="59" y="83"/>
                </a:cxn>
                <a:cxn ang="0">
                  <a:pos x="68" y="74"/>
                </a:cxn>
                <a:cxn ang="0">
                  <a:pos x="78" y="70"/>
                </a:cxn>
                <a:cxn ang="0">
                  <a:pos x="82" y="72"/>
                </a:cxn>
                <a:cxn ang="0">
                  <a:pos x="81" y="77"/>
                </a:cxn>
                <a:cxn ang="0">
                  <a:pos x="91" y="78"/>
                </a:cxn>
                <a:cxn ang="0">
                  <a:pos x="91" y="91"/>
                </a:cxn>
                <a:cxn ang="0">
                  <a:pos x="100" y="92"/>
                </a:cxn>
                <a:cxn ang="0">
                  <a:pos x="113" y="89"/>
                </a:cxn>
                <a:cxn ang="0">
                  <a:pos x="111" y="84"/>
                </a:cxn>
                <a:cxn ang="0">
                  <a:pos x="102" y="75"/>
                </a:cxn>
                <a:cxn ang="0">
                  <a:pos x="111" y="70"/>
                </a:cxn>
                <a:cxn ang="0">
                  <a:pos x="128" y="66"/>
                </a:cxn>
                <a:cxn ang="0">
                  <a:pos x="141" y="55"/>
                </a:cxn>
                <a:cxn ang="0">
                  <a:pos x="141" y="46"/>
                </a:cxn>
                <a:cxn ang="0">
                  <a:pos x="143" y="41"/>
                </a:cxn>
                <a:cxn ang="0">
                  <a:pos x="138" y="35"/>
                </a:cxn>
                <a:cxn ang="0">
                  <a:pos x="125" y="30"/>
                </a:cxn>
                <a:cxn ang="0">
                  <a:pos x="108" y="27"/>
                </a:cxn>
                <a:cxn ang="0">
                  <a:pos x="99" y="16"/>
                </a:cxn>
                <a:cxn ang="0">
                  <a:pos x="97" y="8"/>
                </a:cxn>
                <a:cxn ang="0">
                  <a:pos x="88" y="3"/>
                </a:cxn>
                <a:cxn ang="0">
                  <a:pos x="76" y="5"/>
                </a:cxn>
                <a:cxn ang="0">
                  <a:pos x="65" y="14"/>
                </a:cxn>
                <a:cxn ang="0">
                  <a:pos x="53" y="13"/>
                </a:cxn>
                <a:cxn ang="0">
                  <a:pos x="38" y="10"/>
                </a:cxn>
                <a:cxn ang="0">
                  <a:pos x="15" y="11"/>
                </a:cxn>
              </a:cxnLst>
              <a:rect l="0" t="0" r="r" b="b"/>
              <a:pathLst>
                <a:path w="144" h="98">
                  <a:moveTo>
                    <a:pt x="12" y="13"/>
                  </a:moveTo>
                  <a:cubicBezTo>
                    <a:pt x="14" y="16"/>
                    <a:pt x="11" y="14"/>
                    <a:pt x="14" y="19"/>
                  </a:cubicBezTo>
                  <a:cubicBezTo>
                    <a:pt x="20" y="24"/>
                    <a:pt x="14" y="21"/>
                    <a:pt x="15" y="22"/>
                  </a:cubicBezTo>
                  <a:cubicBezTo>
                    <a:pt x="17" y="24"/>
                    <a:pt x="18" y="25"/>
                    <a:pt x="14" y="27"/>
                  </a:cubicBezTo>
                  <a:cubicBezTo>
                    <a:pt x="12" y="27"/>
                    <a:pt x="8" y="32"/>
                    <a:pt x="6" y="35"/>
                  </a:cubicBezTo>
                  <a:cubicBezTo>
                    <a:pt x="3" y="38"/>
                    <a:pt x="6" y="39"/>
                    <a:pt x="6" y="41"/>
                  </a:cubicBezTo>
                  <a:cubicBezTo>
                    <a:pt x="5" y="42"/>
                    <a:pt x="9" y="44"/>
                    <a:pt x="3" y="42"/>
                  </a:cubicBezTo>
                  <a:cubicBezTo>
                    <a:pt x="5" y="44"/>
                    <a:pt x="3" y="44"/>
                    <a:pt x="3" y="46"/>
                  </a:cubicBezTo>
                  <a:cubicBezTo>
                    <a:pt x="3" y="47"/>
                    <a:pt x="2" y="46"/>
                    <a:pt x="0" y="50"/>
                  </a:cubicBezTo>
                  <a:cubicBezTo>
                    <a:pt x="5" y="52"/>
                    <a:pt x="3" y="55"/>
                    <a:pt x="5" y="53"/>
                  </a:cubicBezTo>
                  <a:cubicBezTo>
                    <a:pt x="6" y="53"/>
                    <a:pt x="6" y="55"/>
                    <a:pt x="6" y="55"/>
                  </a:cubicBezTo>
                  <a:cubicBezTo>
                    <a:pt x="6" y="55"/>
                    <a:pt x="6" y="55"/>
                    <a:pt x="6" y="55"/>
                  </a:cubicBezTo>
                  <a:cubicBezTo>
                    <a:pt x="8" y="55"/>
                    <a:pt x="8" y="56"/>
                    <a:pt x="8" y="55"/>
                  </a:cubicBezTo>
                  <a:cubicBezTo>
                    <a:pt x="9" y="53"/>
                    <a:pt x="9" y="55"/>
                    <a:pt x="12" y="55"/>
                  </a:cubicBezTo>
                  <a:cubicBezTo>
                    <a:pt x="17" y="55"/>
                    <a:pt x="17" y="56"/>
                    <a:pt x="18" y="56"/>
                  </a:cubicBezTo>
                  <a:cubicBezTo>
                    <a:pt x="21" y="55"/>
                    <a:pt x="21" y="60"/>
                    <a:pt x="24" y="58"/>
                  </a:cubicBezTo>
                  <a:cubicBezTo>
                    <a:pt x="26" y="56"/>
                    <a:pt x="24" y="56"/>
                    <a:pt x="29" y="56"/>
                  </a:cubicBezTo>
                  <a:cubicBezTo>
                    <a:pt x="34" y="55"/>
                    <a:pt x="32" y="53"/>
                    <a:pt x="37" y="52"/>
                  </a:cubicBezTo>
                  <a:cubicBezTo>
                    <a:pt x="38" y="50"/>
                    <a:pt x="41" y="50"/>
                    <a:pt x="43" y="50"/>
                  </a:cubicBezTo>
                  <a:cubicBezTo>
                    <a:pt x="44" y="49"/>
                    <a:pt x="50" y="53"/>
                    <a:pt x="52" y="53"/>
                  </a:cubicBezTo>
                  <a:cubicBezTo>
                    <a:pt x="53" y="52"/>
                    <a:pt x="53" y="56"/>
                    <a:pt x="56" y="55"/>
                  </a:cubicBezTo>
                  <a:cubicBezTo>
                    <a:pt x="58" y="55"/>
                    <a:pt x="58" y="56"/>
                    <a:pt x="56" y="58"/>
                  </a:cubicBezTo>
                  <a:cubicBezTo>
                    <a:pt x="55" y="61"/>
                    <a:pt x="58" y="63"/>
                    <a:pt x="59" y="63"/>
                  </a:cubicBezTo>
                  <a:cubicBezTo>
                    <a:pt x="61" y="63"/>
                    <a:pt x="58" y="66"/>
                    <a:pt x="61" y="67"/>
                  </a:cubicBezTo>
                  <a:cubicBezTo>
                    <a:pt x="64" y="69"/>
                    <a:pt x="61" y="72"/>
                    <a:pt x="62" y="74"/>
                  </a:cubicBezTo>
                  <a:cubicBezTo>
                    <a:pt x="65" y="74"/>
                    <a:pt x="62" y="75"/>
                    <a:pt x="62" y="74"/>
                  </a:cubicBezTo>
                  <a:cubicBezTo>
                    <a:pt x="61" y="74"/>
                    <a:pt x="58" y="75"/>
                    <a:pt x="56" y="74"/>
                  </a:cubicBezTo>
                  <a:cubicBezTo>
                    <a:pt x="55" y="72"/>
                    <a:pt x="53" y="74"/>
                    <a:pt x="55" y="75"/>
                  </a:cubicBezTo>
                  <a:cubicBezTo>
                    <a:pt x="56" y="78"/>
                    <a:pt x="50" y="81"/>
                    <a:pt x="52" y="83"/>
                  </a:cubicBezTo>
                  <a:cubicBezTo>
                    <a:pt x="52" y="84"/>
                    <a:pt x="50" y="84"/>
                    <a:pt x="49" y="84"/>
                  </a:cubicBezTo>
                  <a:cubicBezTo>
                    <a:pt x="52" y="88"/>
                    <a:pt x="53" y="88"/>
                    <a:pt x="53" y="88"/>
                  </a:cubicBezTo>
                  <a:cubicBezTo>
                    <a:pt x="53" y="86"/>
                    <a:pt x="55" y="88"/>
                    <a:pt x="56" y="86"/>
                  </a:cubicBezTo>
                  <a:cubicBezTo>
                    <a:pt x="56" y="84"/>
                    <a:pt x="59" y="84"/>
                    <a:pt x="61" y="88"/>
                  </a:cubicBezTo>
                  <a:cubicBezTo>
                    <a:pt x="61" y="84"/>
                    <a:pt x="61" y="86"/>
                    <a:pt x="59" y="83"/>
                  </a:cubicBezTo>
                  <a:cubicBezTo>
                    <a:pt x="59" y="80"/>
                    <a:pt x="61" y="83"/>
                    <a:pt x="64" y="81"/>
                  </a:cubicBezTo>
                  <a:cubicBezTo>
                    <a:pt x="67" y="78"/>
                    <a:pt x="68" y="77"/>
                    <a:pt x="68" y="74"/>
                  </a:cubicBezTo>
                  <a:cubicBezTo>
                    <a:pt x="68" y="70"/>
                    <a:pt x="73" y="72"/>
                    <a:pt x="75" y="70"/>
                  </a:cubicBezTo>
                  <a:cubicBezTo>
                    <a:pt x="76" y="70"/>
                    <a:pt x="78" y="72"/>
                    <a:pt x="78" y="70"/>
                  </a:cubicBezTo>
                  <a:cubicBezTo>
                    <a:pt x="78" y="67"/>
                    <a:pt x="78" y="64"/>
                    <a:pt x="79" y="67"/>
                  </a:cubicBezTo>
                  <a:cubicBezTo>
                    <a:pt x="79" y="70"/>
                    <a:pt x="78" y="72"/>
                    <a:pt x="82" y="72"/>
                  </a:cubicBezTo>
                  <a:cubicBezTo>
                    <a:pt x="79" y="74"/>
                    <a:pt x="76" y="70"/>
                    <a:pt x="76" y="72"/>
                  </a:cubicBezTo>
                  <a:cubicBezTo>
                    <a:pt x="75" y="74"/>
                    <a:pt x="81" y="75"/>
                    <a:pt x="81" y="77"/>
                  </a:cubicBezTo>
                  <a:cubicBezTo>
                    <a:pt x="81" y="78"/>
                    <a:pt x="87" y="77"/>
                    <a:pt x="88" y="77"/>
                  </a:cubicBezTo>
                  <a:cubicBezTo>
                    <a:pt x="90" y="78"/>
                    <a:pt x="91" y="75"/>
                    <a:pt x="91" y="78"/>
                  </a:cubicBezTo>
                  <a:cubicBezTo>
                    <a:pt x="93" y="81"/>
                    <a:pt x="82" y="83"/>
                    <a:pt x="82" y="86"/>
                  </a:cubicBezTo>
                  <a:cubicBezTo>
                    <a:pt x="84" y="88"/>
                    <a:pt x="91" y="86"/>
                    <a:pt x="91" y="91"/>
                  </a:cubicBezTo>
                  <a:cubicBezTo>
                    <a:pt x="91" y="95"/>
                    <a:pt x="88" y="92"/>
                    <a:pt x="91" y="95"/>
                  </a:cubicBezTo>
                  <a:cubicBezTo>
                    <a:pt x="94" y="98"/>
                    <a:pt x="97" y="94"/>
                    <a:pt x="100" y="92"/>
                  </a:cubicBezTo>
                  <a:cubicBezTo>
                    <a:pt x="103" y="91"/>
                    <a:pt x="102" y="94"/>
                    <a:pt x="105" y="91"/>
                  </a:cubicBezTo>
                  <a:cubicBezTo>
                    <a:pt x="108" y="86"/>
                    <a:pt x="108" y="91"/>
                    <a:pt x="113" y="89"/>
                  </a:cubicBezTo>
                  <a:cubicBezTo>
                    <a:pt x="117" y="88"/>
                    <a:pt x="113" y="89"/>
                    <a:pt x="114" y="86"/>
                  </a:cubicBezTo>
                  <a:cubicBezTo>
                    <a:pt x="116" y="84"/>
                    <a:pt x="114" y="83"/>
                    <a:pt x="111" y="84"/>
                  </a:cubicBezTo>
                  <a:cubicBezTo>
                    <a:pt x="106" y="86"/>
                    <a:pt x="106" y="89"/>
                    <a:pt x="103" y="83"/>
                  </a:cubicBezTo>
                  <a:cubicBezTo>
                    <a:pt x="99" y="77"/>
                    <a:pt x="100" y="77"/>
                    <a:pt x="102" y="75"/>
                  </a:cubicBezTo>
                  <a:cubicBezTo>
                    <a:pt x="106" y="74"/>
                    <a:pt x="102" y="78"/>
                    <a:pt x="105" y="77"/>
                  </a:cubicBezTo>
                  <a:cubicBezTo>
                    <a:pt x="106" y="75"/>
                    <a:pt x="110" y="70"/>
                    <a:pt x="111" y="70"/>
                  </a:cubicBezTo>
                  <a:cubicBezTo>
                    <a:pt x="116" y="72"/>
                    <a:pt x="123" y="66"/>
                    <a:pt x="125" y="66"/>
                  </a:cubicBezTo>
                  <a:cubicBezTo>
                    <a:pt x="128" y="66"/>
                    <a:pt x="126" y="67"/>
                    <a:pt x="128" y="66"/>
                  </a:cubicBezTo>
                  <a:cubicBezTo>
                    <a:pt x="126" y="56"/>
                    <a:pt x="132" y="61"/>
                    <a:pt x="132" y="58"/>
                  </a:cubicBezTo>
                  <a:cubicBezTo>
                    <a:pt x="134" y="55"/>
                    <a:pt x="140" y="58"/>
                    <a:pt x="141" y="55"/>
                  </a:cubicBezTo>
                  <a:cubicBezTo>
                    <a:pt x="143" y="53"/>
                    <a:pt x="141" y="50"/>
                    <a:pt x="140" y="49"/>
                  </a:cubicBezTo>
                  <a:cubicBezTo>
                    <a:pt x="138" y="47"/>
                    <a:pt x="140" y="46"/>
                    <a:pt x="141" y="46"/>
                  </a:cubicBezTo>
                  <a:cubicBezTo>
                    <a:pt x="144" y="46"/>
                    <a:pt x="143" y="44"/>
                    <a:pt x="141" y="44"/>
                  </a:cubicBezTo>
                  <a:cubicBezTo>
                    <a:pt x="140" y="44"/>
                    <a:pt x="140" y="42"/>
                    <a:pt x="143" y="41"/>
                  </a:cubicBezTo>
                  <a:cubicBezTo>
                    <a:pt x="144" y="39"/>
                    <a:pt x="143" y="39"/>
                    <a:pt x="143" y="36"/>
                  </a:cubicBezTo>
                  <a:cubicBezTo>
                    <a:pt x="143" y="35"/>
                    <a:pt x="140" y="38"/>
                    <a:pt x="138" y="35"/>
                  </a:cubicBezTo>
                  <a:cubicBezTo>
                    <a:pt x="137" y="32"/>
                    <a:pt x="134" y="35"/>
                    <a:pt x="132" y="33"/>
                  </a:cubicBezTo>
                  <a:cubicBezTo>
                    <a:pt x="129" y="28"/>
                    <a:pt x="128" y="33"/>
                    <a:pt x="125" y="30"/>
                  </a:cubicBezTo>
                  <a:cubicBezTo>
                    <a:pt x="122" y="28"/>
                    <a:pt x="123" y="24"/>
                    <a:pt x="119" y="27"/>
                  </a:cubicBezTo>
                  <a:cubicBezTo>
                    <a:pt x="113" y="30"/>
                    <a:pt x="113" y="25"/>
                    <a:pt x="108" y="27"/>
                  </a:cubicBezTo>
                  <a:cubicBezTo>
                    <a:pt x="105" y="28"/>
                    <a:pt x="108" y="22"/>
                    <a:pt x="105" y="19"/>
                  </a:cubicBezTo>
                  <a:cubicBezTo>
                    <a:pt x="102" y="14"/>
                    <a:pt x="102" y="17"/>
                    <a:pt x="99" y="16"/>
                  </a:cubicBezTo>
                  <a:cubicBezTo>
                    <a:pt x="96" y="16"/>
                    <a:pt x="99" y="16"/>
                    <a:pt x="96" y="13"/>
                  </a:cubicBezTo>
                  <a:cubicBezTo>
                    <a:pt x="94" y="11"/>
                    <a:pt x="100" y="10"/>
                    <a:pt x="97" y="8"/>
                  </a:cubicBezTo>
                  <a:cubicBezTo>
                    <a:pt x="93" y="7"/>
                    <a:pt x="96" y="0"/>
                    <a:pt x="93" y="3"/>
                  </a:cubicBezTo>
                  <a:cubicBezTo>
                    <a:pt x="90" y="5"/>
                    <a:pt x="91" y="0"/>
                    <a:pt x="88" y="3"/>
                  </a:cubicBezTo>
                  <a:cubicBezTo>
                    <a:pt x="85" y="5"/>
                    <a:pt x="82" y="2"/>
                    <a:pt x="82" y="5"/>
                  </a:cubicBezTo>
                  <a:cubicBezTo>
                    <a:pt x="81" y="8"/>
                    <a:pt x="78" y="7"/>
                    <a:pt x="76" y="5"/>
                  </a:cubicBezTo>
                  <a:cubicBezTo>
                    <a:pt x="70" y="5"/>
                    <a:pt x="68" y="8"/>
                    <a:pt x="68" y="13"/>
                  </a:cubicBezTo>
                  <a:cubicBezTo>
                    <a:pt x="68" y="17"/>
                    <a:pt x="67" y="17"/>
                    <a:pt x="65" y="14"/>
                  </a:cubicBezTo>
                  <a:cubicBezTo>
                    <a:pt x="64" y="14"/>
                    <a:pt x="61" y="14"/>
                    <a:pt x="59" y="14"/>
                  </a:cubicBezTo>
                  <a:cubicBezTo>
                    <a:pt x="56" y="16"/>
                    <a:pt x="58" y="10"/>
                    <a:pt x="53" y="13"/>
                  </a:cubicBezTo>
                  <a:cubicBezTo>
                    <a:pt x="50" y="16"/>
                    <a:pt x="55" y="11"/>
                    <a:pt x="46" y="11"/>
                  </a:cubicBezTo>
                  <a:cubicBezTo>
                    <a:pt x="40" y="11"/>
                    <a:pt x="43" y="10"/>
                    <a:pt x="38" y="10"/>
                  </a:cubicBezTo>
                  <a:cubicBezTo>
                    <a:pt x="35" y="11"/>
                    <a:pt x="34" y="7"/>
                    <a:pt x="23" y="8"/>
                  </a:cubicBezTo>
                  <a:cubicBezTo>
                    <a:pt x="14" y="10"/>
                    <a:pt x="18" y="13"/>
                    <a:pt x="15" y="11"/>
                  </a:cubicBezTo>
                  <a:cubicBezTo>
                    <a:pt x="14" y="11"/>
                    <a:pt x="12" y="13"/>
                    <a:pt x="12" y="13"/>
                  </a:cubicBezTo>
                </a:path>
              </a:pathLst>
            </a:custGeom>
            <a:grpFill/>
            <a:ln w="3175" cmpd="sng">
              <a:solidFill>
                <a:schemeClr val="bg2"/>
              </a:solidFill>
              <a:round/>
              <a:headEnd/>
              <a:tailEnd/>
            </a:ln>
          </p:spPr>
          <p:txBody>
            <a:bodyPr/>
            <a:lstStyle/>
            <a:p>
              <a:endParaRPr lang="en-GB"/>
            </a:p>
          </p:txBody>
        </p:sp>
        <p:sp>
          <p:nvSpPr>
            <p:cNvPr id="385" name="Freeform 8">
              <a:extLst>
                <a:ext uri="{FF2B5EF4-FFF2-40B4-BE49-F238E27FC236}">
                  <a16:creationId xmlns:a16="http://schemas.microsoft.com/office/drawing/2014/main" id="{E04C9A4C-A48D-32E1-A7E2-FD95F0AE1483}"/>
                </a:ext>
              </a:extLst>
            </p:cNvPr>
            <p:cNvSpPr>
              <a:spLocks/>
            </p:cNvSpPr>
            <p:nvPr/>
          </p:nvSpPr>
          <p:spPr bwMode="auto">
            <a:xfrm>
              <a:off x="4684551" y="3299379"/>
              <a:ext cx="114081" cy="159069"/>
            </a:xfrm>
            <a:custGeom>
              <a:avLst/>
              <a:gdLst/>
              <a:ahLst/>
              <a:cxnLst>
                <a:cxn ang="0">
                  <a:pos x="24" y="9"/>
                </a:cxn>
                <a:cxn ang="0">
                  <a:pos x="22" y="12"/>
                </a:cxn>
                <a:cxn ang="0">
                  <a:pos x="28" y="16"/>
                </a:cxn>
                <a:cxn ang="0">
                  <a:pos x="30" y="14"/>
                </a:cxn>
                <a:cxn ang="0">
                  <a:pos x="31" y="17"/>
                </a:cxn>
                <a:cxn ang="0">
                  <a:pos x="34" y="17"/>
                </a:cxn>
                <a:cxn ang="0">
                  <a:pos x="34" y="19"/>
                </a:cxn>
                <a:cxn ang="0">
                  <a:pos x="36" y="23"/>
                </a:cxn>
                <a:cxn ang="0">
                  <a:pos x="36" y="36"/>
                </a:cxn>
                <a:cxn ang="0">
                  <a:pos x="33" y="40"/>
                </a:cxn>
                <a:cxn ang="0">
                  <a:pos x="28" y="40"/>
                </a:cxn>
                <a:cxn ang="0">
                  <a:pos x="19" y="45"/>
                </a:cxn>
                <a:cxn ang="0">
                  <a:pos x="18" y="47"/>
                </a:cxn>
                <a:cxn ang="0">
                  <a:pos x="7" y="48"/>
                </a:cxn>
                <a:cxn ang="0">
                  <a:pos x="6" y="47"/>
                </a:cxn>
                <a:cxn ang="0">
                  <a:pos x="4" y="44"/>
                </a:cxn>
                <a:cxn ang="0">
                  <a:pos x="3" y="40"/>
                </a:cxn>
                <a:cxn ang="0">
                  <a:pos x="7" y="39"/>
                </a:cxn>
                <a:cxn ang="0">
                  <a:pos x="12" y="36"/>
                </a:cxn>
                <a:cxn ang="0">
                  <a:pos x="13" y="34"/>
                </a:cxn>
                <a:cxn ang="0">
                  <a:pos x="7" y="34"/>
                </a:cxn>
                <a:cxn ang="0">
                  <a:pos x="12" y="30"/>
                </a:cxn>
                <a:cxn ang="0">
                  <a:pos x="10" y="28"/>
                </a:cxn>
                <a:cxn ang="0">
                  <a:pos x="6" y="23"/>
                </a:cxn>
                <a:cxn ang="0">
                  <a:pos x="9" y="20"/>
                </a:cxn>
                <a:cxn ang="0">
                  <a:pos x="6" y="17"/>
                </a:cxn>
                <a:cxn ang="0">
                  <a:pos x="4" y="16"/>
                </a:cxn>
                <a:cxn ang="0">
                  <a:pos x="12" y="16"/>
                </a:cxn>
                <a:cxn ang="0">
                  <a:pos x="15" y="16"/>
                </a:cxn>
                <a:cxn ang="0">
                  <a:pos x="19" y="12"/>
                </a:cxn>
                <a:cxn ang="0">
                  <a:pos x="15" y="11"/>
                </a:cxn>
                <a:cxn ang="0">
                  <a:pos x="18" y="6"/>
                </a:cxn>
                <a:cxn ang="0">
                  <a:pos x="24" y="3"/>
                </a:cxn>
                <a:cxn ang="0">
                  <a:pos x="28" y="1"/>
                </a:cxn>
                <a:cxn ang="0">
                  <a:pos x="28" y="5"/>
                </a:cxn>
                <a:cxn ang="0">
                  <a:pos x="24" y="9"/>
                </a:cxn>
              </a:cxnLst>
              <a:rect l="0" t="0" r="r" b="b"/>
              <a:pathLst>
                <a:path w="37" h="51">
                  <a:moveTo>
                    <a:pt x="24" y="9"/>
                  </a:moveTo>
                  <a:cubicBezTo>
                    <a:pt x="21" y="9"/>
                    <a:pt x="25" y="11"/>
                    <a:pt x="22" y="12"/>
                  </a:cubicBezTo>
                  <a:cubicBezTo>
                    <a:pt x="18" y="14"/>
                    <a:pt x="28" y="19"/>
                    <a:pt x="28" y="16"/>
                  </a:cubicBezTo>
                  <a:cubicBezTo>
                    <a:pt x="28" y="14"/>
                    <a:pt x="30" y="12"/>
                    <a:pt x="30" y="14"/>
                  </a:cubicBezTo>
                  <a:cubicBezTo>
                    <a:pt x="31" y="17"/>
                    <a:pt x="31" y="16"/>
                    <a:pt x="31" y="17"/>
                  </a:cubicBezTo>
                  <a:cubicBezTo>
                    <a:pt x="33" y="19"/>
                    <a:pt x="33" y="17"/>
                    <a:pt x="34" y="17"/>
                  </a:cubicBezTo>
                  <a:cubicBezTo>
                    <a:pt x="36" y="17"/>
                    <a:pt x="36" y="19"/>
                    <a:pt x="34" y="19"/>
                  </a:cubicBezTo>
                  <a:cubicBezTo>
                    <a:pt x="34" y="19"/>
                    <a:pt x="34" y="20"/>
                    <a:pt x="36" y="23"/>
                  </a:cubicBezTo>
                  <a:cubicBezTo>
                    <a:pt x="37" y="26"/>
                    <a:pt x="37" y="31"/>
                    <a:pt x="36" y="36"/>
                  </a:cubicBezTo>
                  <a:cubicBezTo>
                    <a:pt x="33" y="40"/>
                    <a:pt x="36" y="40"/>
                    <a:pt x="33" y="40"/>
                  </a:cubicBezTo>
                  <a:cubicBezTo>
                    <a:pt x="30" y="40"/>
                    <a:pt x="31" y="40"/>
                    <a:pt x="28" y="40"/>
                  </a:cubicBezTo>
                  <a:cubicBezTo>
                    <a:pt x="24" y="42"/>
                    <a:pt x="21" y="47"/>
                    <a:pt x="19" y="45"/>
                  </a:cubicBezTo>
                  <a:cubicBezTo>
                    <a:pt x="19" y="42"/>
                    <a:pt x="19" y="45"/>
                    <a:pt x="18" y="47"/>
                  </a:cubicBezTo>
                  <a:cubicBezTo>
                    <a:pt x="18" y="48"/>
                    <a:pt x="4" y="51"/>
                    <a:pt x="7" y="48"/>
                  </a:cubicBezTo>
                  <a:cubicBezTo>
                    <a:pt x="12" y="44"/>
                    <a:pt x="3" y="50"/>
                    <a:pt x="6" y="47"/>
                  </a:cubicBezTo>
                  <a:cubicBezTo>
                    <a:pt x="7" y="44"/>
                    <a:pt x="0" y="47"/>
                    <a:pt x="4" y="44"/>
                  </a:cubicBezTo>
                  <a:cubicBezTo>
                    <a:pt x="7" y="39"/>
                    <a:pt x="0" y="44"/>
                    <a:pt x="3" y="40"/>
                  </a:cubicBezTo>
                  <a:cubicBezTo>
                    <a:pt x="6" y="37"/>
                    <a:pt x="9" y="40"/>
                    <a:pt x="7" y="39"/>
                  </a:cubicBezTo>
                  <a:cubicBezTo>
                    <a:pt x="6" y="37"/>
                    <a:pt x="7" y="36"/>
                    <a:pt x="12" y="36"/>
                  </a:cubicBezTo>
                  <a:cubicBezTo>
                    <a:pt x="16" y="36"/>
                    <a:pt x="15" y="34"/>
                    <a:pt x="13" y="34"/>
                  </a:cubicBezTo>
                  <a:cubicBezTo>
                    <a:pt x="12" y="34"/>
                    <a:pt x="3" y="37"/>
                    <a:pt x="7" y="34"/>
                  </a:cubicBezTo>
                  <a:cubicBezTo>
                    <a:pt x="12" y="31"/>
                    <a:pt x="7" y="30"/>
                    <a:pt x="12" y="30"/>
                  </a:cubicBezTo>
                  <a:cubicBezTo>
                    <a:pt x="16" y="28"/>
                    <a:pt x="12" y="26"/>
                    <a:pt x="10" y="28"/>
                  </a:cubicBezTo>
                  <a:cubicBezTo>
                    <a:pt x="9" y="28"/>
                    <a:pt x="3" y="25"/>
                    <a:pt x="6" y="23"/>
                  </a:cubicBezTo>
                  <a:cubicBezTo>
                    <a:pt x="7" y="22"/>
                    <a:pt x="6" y="22"/>
                    <a:pt x="9" y="20"/>
                  </a:cubicBezTo>
                  <a:cubicBezTo>
                    <a:pt x="12" y="19"/>
                    <a:pt x="3" y="20"/>
                    <a:pt x="6" y="17"/>
                  </a:cubicBezTo>
                  <a:cubicBezTo>
                    <a:pt x="7" y="16"/>
                    <a:pt x="4" y="17"/>
                    <a:pt x="4" y="16"/>
                  </a:cubicBezTo>
                  <a:cubicBezTo>
                    <a:pt x="6" y="14"/>
                    <a:pt x="9" y="14"/>
                    <a:pt x="12" y="16"/>
                  </a:cubicBezTo>
                  <a:cubicBezTo>
                    <a:pt x="13" y="16"/>
                    <a:pt x="13" y="14"/>
                    <a:pt x="15" y="16"/>
                  </a:cubicBezTo>
                  <a:cubicBezTo>
                    <a:pt x="18" y="16"/>
                    <a:pt x="16" y="14"/>
                    <a:pt x="19" y="12"/>
                  </a:cubicBezTo>
                  <a:cubicBezTo>
                    <a:pt x="22" y="9"/>
                    <a:pt x="16" y="11"/>
                    <a:pt x="15" y="11"/>
                  </a:cubicBezTo>
                  <a:cubicBezTo>
                    <a:pt x="15" y="9"/>
                    <a:pt x="19" y="9"/>
                    <a:pt x="18" y="6"/>
                  </a:cubicBezTo>
                  <a:cubicBezTo>
                    <a:pt x="18" y="5"/>
                    <a:pt x="22" y="3"/>
                    <a:pt x="24" y="3"/>
                  </a:cubicBezTo>
                  <a:cubicBezTo>
                    <a:pt x="27" y="3"/>
                    <a:pt x="25" y="0"/>
                    <a:pt x="28" y="1"/>
                  </a:cubicBezTo>
                  <a:cubicBezTo>
                    <a:pt x="31" y="3"/>
                    <a:pt x="28" y="3"/>
                    <a:pt x="28" y="5"/>
                  </a:cubicBezTo>
                  <a:cubicBezTo>
                    <a:pt x="25" y="6"/>
                    <a:pt x="27" y="9"/>
                    <a:pt x="24" y="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386" name="Freeform 9">
              <a:extLst>
                <a:ext uri="{FF2B5EF4-FFF2-40B4-BE49-F238E27FC236}">
                  <a16:creationId xmlns:a16="http://schemas.microsoft.com/office/drawing/2014/main" id="{090194D2-DBFA-CAE1-938E-1CCE127F1B02}"/>
                </a:ext>
              </a:extLst>
            </p:cNvPr>
            <p:cNvSpPr>
              <a:spLocks/>
            </p:cNvSpPr>
            <p:nvPr/>
          </p:nvSpPr>
          <p:spPr bwMode="auto">
            <a:xfrm>
              <a:off x="7118824" y="3424705"/>
              <a:ext cx="800177" cy="385621"/>
            </a:xfrm>
            <a:custGeom>
              <a:avLst/>
              <a:gdLst/>
              <a:ahLst/>
              <a:cxnLst>
                <a:cxn ang="0">
                  <a:pos x="230" y="28"/>
                </a:cxn>
                <a:cxn ang="0">
                  <a:pos x="222" y="48"/>
                </a:cxn>
                <a:cxn ang="0">
                  <a:pos x="225" y="53"/>
                </a:cxn>
                <a:cxn ang="0">
                  <a:pos x="234" y="53"/>
                </a:cxn>
                <a:cxn ang="0">
                  <a:pos x="240" y="50"/>
                </a:cxn>
                <a:cxn ang="0">
                  <a:pos x="251" y="56"/>
                </a:cxn>
                <a:cxn ang="0">
                  <a:pos x="255" y="65"/>
                </a:cxn>
                <a:cxn ang="0">
                  <a:pos x="246" y="65"/>
                </a:cxn>
                <a:cxn ang="0">
                  <a:pos x="239" y="65"/>
                </a:cxn>
                <a:cxn ang="0">
                  <a:pos x="228" y="70"/>
                </a:cxn>
                <a:cxn ang="0">
                  <a:pos x="225" y="76"/>
                </a:cxn>
                <a:cxn ang="0">
                  <a:pos x="216" y="80"/>
                </a:cxn>
                <a:cxn ang="0">
                  <a:pos x="207" y="87"/>
                </a:cxn>
                <a:cxn ang="0">
                  <a:pos x="192" y="84"/>
                </a:cxn>
                <a:cxn ang="0">
                  <a:pos x="189" y="92"/>
                </a:cxn>
                <a:cxn ang="0">
                  <a:pos x="192" y="100"/>
                </a:cxn>
                <a:cxn ang="0">
                  <a:pos x="181" y="107"/>
                </a:cxn>
                <a:cxn ang="0">
                  <a:pos x="173" y="114"/>
                </a:cxn>
                <a:cxn ang="0">
                  <a:pos x="169" y="114"/>
                </a:cxn>
                <a:cxn ang="0">
                  <a:pos x="160" y="114"/>
                </a:cxn>
                <a:cxn ang="0">
                  <a:pos x="154" y="115"/>
                </a:cxn>
                <a:cxn ang="0">
                  <a:pos x="138" y="123"/>
                </a:cxn>
                <a:cxn ang="0">
                  <a:pos x="134" y="123"/>
                </a:cxn>
                <a:cxn ang="0">
                  <a:pos x="131" y="120"/>
                </a:cxn>
                <a:cxn ang="0">
                  <a:pos x="117" y="117"/>
                </a:cxn>
                <a:cxn ang="0">
                  <a:pos x="100" y="111"/>
                </a:cxn>
                <a:cxn ang="0">
                  <a:pos x="75" y="111"/>
                </a:cxn>
                <a:cxn ang="0">
                  <a:pos x="69" y="109"/>
                </a:cxn>
                <a:cxn ang="0">
                  <a:pos x="64" y="100"/>
                </a:cxn>
                <a:cxn ang="0">
                  <a:pos x="55" y="92"/>
                </a:cxn>
                <a:cxn ang="0">
                  <a:pos x="38" y="84"/>
                </a:cxn>
                <a:cxn ang="0">
                  <a:pos x="27" y="83"/>
                </a:cxn>
                <a:cxn ang="0">
                  <a:pos x="24" y="76"/>
                </a:cxn>
                <a:cxn ang="0">
                  <a:pos x="26" y="67"/>
                </a:cxn>
                <a:cxn ang="0">
                  <a:pos x="18" y="52"/>
                </a:cxn>
                <a:cxn ang="0">
                  <a:pos x="15" y="50"/>
                </a:cxn>
                <a:cxn ang="0">
                  <a:pos x="9" y="48"/>
                </a:cxn>
                <a:cxn ang="0">
                  <a:pos x="2" y="36"/>
                </a:cxn>
                <a:cxn ang="0">
                  <a:pos x="12" y="31"/>
                </a:cxn>
                <a:cxn ang="0">
                  <a:pos x="21" y="24"/>
                </a:cxn>
                <a:cxn ang="0">
                  <a:pos x="41" y="19"/>
                </a:cxn>
                <a:cxn ang="0">
                  <a:pos x="53" y="22"/>
                </a:cxn>
                <a:cxn ang="0">
                  <a:pos x="84" y="24"/>
                </a:cxn>
                <a:cxn ang="0">
                  <a:pos x="82" y="10"/>
                </a:cxn>
                <a:cxn ang="0">
                  <a:pos x="99" y="5"/>
                </a:cxn>
                <a:cxn ang="0">
                  <a:pos x="116" y="13"/>
                </a:cxn>
                <a:cxn ang="0">
                  <a:pos x="131" y="24"/>
                </a:cxn>
                <a:cxn ang="0">
                  <a:pos x="152" y="25"/>
                </a:cxn>
                <a:cxn ang="0">
                  <a:pos x="170" y="35"/>
                </a:cxn>
                <a:cxn ang="0">
                  <a:pos x="195" y="33"/>
                </a:cxn>
                <a:cxn ang="0">
                  <a:pos x="214" y="24"/>
                </a:cxn>
                <a:cxn ang="0">
                  <a:pos x="230" y="28"/>
                </a:cxn>
              </a:cxnLst>
              <a:rect l="0" t="0" r="r" b="b"/>
              <a:pathLst>
                <a:path w="257" h="124">
                  <a:moveTo>
                    <a:pt x="230" y="28"/>
                  </a:moveTo>
                  <a:cubicBezTo>
                    <a:pt x="219" y="50"/>
                    <a:pt x="225" y="45"/>
                    <a:pt x="222" y="48"/>
                  </a:cubicBezTo>
                  <a:cubicBezTo>
                    <a:pt x="219" y="50"/>
                    <a:pt x="223" y="55"/>
                    <a:pt x="225" y="53"/>
                  </a:cubicBezTo>
                  <a:cubicBezTo>
                    <a:pt x="227" y="52"/>
                    <a:pt x="231" y="52"/>
                    <a:pt x="234" y="53"/>
                  </a:cubicBezTo>
                  <a:cubicBezTo>
                    <a:pt x="237" y="56"/>
                    <a:pt x="234" y="50"/>
                    <a:pt x="240" y="50"/>
                  </a:cubicBezTo>
                  <a:cubicBezTo>
                    <a:pt x="246" y="50"/>
                    <a:pt x="248" y="53"/>
                    <a:pt x="251" y="56"/>
                  </a:cubicBezTo>
                  <a:cubicBezTo>
                    <a:pt x="254" y="59"/>
                    <a:pt x="257" y="64"/>
                    <a:pt x="255" y="65"/>
                  </a:cubicBezTo>
                  <a:cubicBezTo>
                    <a:pt x="252" y="67"/>
                    <a:pt x="248" y="64"/>
                    <a:pt x="246" y="65"/>
                  </a:cubicBezTo>
                  <a:cubicBezTo>
                    <a:pt x="245" y="67"/>
                    <a:pt x="243" y="64"/>
                    <a:pt x="239" y="65"/>
                  </a:cubicBezTo>
                  <a:cubicBezTo>
                    <a:pt x="236" y="69"/>
                    <a:pt x="231" y="67"/>
                    <a:pt x="228" y="70"/>
                  </a:cubicBezTo>
                  <a:cubicBezTo>
                    <a:pt x="225" y="75"/>
                    <a:pt x="228" y="75"/>
                    <a:pt x="225" y="76"/>
                  </a:cubicBezTo>
                  <a:cubicBezTo>
                    <a:pt x="222" y="80"/>
                    <a:pt x="219" y="81"/>
                    <a:pt x="216" y="80"/>
                  </a:cubicBezTo>
                  <a:cubicBezTo>
                    <a:pt x="211" y="80"/>
                    <a:pt x="213" y="84"/>
                    <a:pt x="207" y="87"/>
                  </a:cubicBezTo>
                  <a:cubicBezTo>
                    <a:pt x="199" y="90"/>
                    <a:pt x="196" y="83"/>
                    <a:pt x="192" y="84"/>
                  </a:cubicBezTo>
                  <a:cubicBezTo>
                    <a:pt x="189" y="84"/>
                    <a:pt x="189" y="87"/>
                    <a:pt x="189" y="92"/>
                  </a:cubicBezTo>
                  <a:cubicBezTo>
                    <a:pt x="189" y="95"/>
                    <a:pt x="195" y="98"/>
                    <a:pt x="192" y="100"/>
                  </a:cubicBezTo>
                  <a:cubicBezTo>
                    <a:pt x="187" y="103"/>
                    <a:pt x="185" y="103"/>
                    <a:pt x="181" y="107"/>
                  </a:cubicBezTo>
                  <a:cubicBezTo>
                    <a:pt x="178" y="112"/>
                    <a:pt x="175" y="111"/>
                    <a:pt x="173" y="114"/>
                  </a:cubicBezTo>
                  <a:cubicBezTo>
                    <a:pt x="172" y="115"/>
                    <a:pt x="170" y="112"/>
                    <a:pt x="169" y="114"/>
                  </a:cubicBezTo>
                  <a:cubicBezTo>
                    <a:pt x="166" y="115"/>
                    <a:pt x="166" y="114"/>
                    <a:pt x="160" y="114"/>
                  </a:cubicBezTo>
                  <a:cubicBezTo>
                    <a:pt x="155" y="114"/>
                    <a:pt x="158" y="112"/>
                    <a:pt x="154" y="115"/>
                  </a:cubicBezTo>
                  <a:cubicBezTo>
                    <a:pt x="151" y="118"/>
                    <a:pt x="151" y="115"/>
                    <a:pt x="138" y="123"/>
                  </a:cubicBezTo>
                  <a:cubicBezTo>
                    <a:pt x="137" y="124"/>
                    <a:pt x="137" y="121"/>
                    <a:pt x="134" y="123"/>
                  </a:cubicBezTo>
                  <a:cubicBezTo>
                    <a:pt x="132" y="123"/>
                    <a:pt x="135" y="118"/>
                    <a:pt x="131" y="120"/>
                  </a:cubicBezTo>
                  <a:cubicBezTo>
                    <a:pt x="126" y="123"/>
                    <a:pt x="120" y="117"/>
                    <a:pt x="117" y="117"/>
                  </a:cubicBezTo>
                  <a:cubicBezTo>
                    <a:pt x="114" y="117"/>
                    <a:pt x="111" y="111"/>
                    <a:pt x="100" y="111"/>
                  </a:cubicBezTo>
                  <a:cubicBezTo>
                    <a:pt x="90" y="112"/>
                    <a:pt x="88" y="112"/>
                    <a:pt x="75" y="111"/>
                  </a:cubicBezTo>
                  <a:cubicBezTo>
                    <a:pt x="72" y="109"/>
                    <a:pt x="69" y="112"/>
                    <a:pt x="69" y="109"/>
                  </a:cubicBezTo>
                  <a:cubicBezTo>
                    <a:pt x="67" y="104"/>
                    <a:pt x="65" y="107"/>
                    <a:pt x="64" y="100"/>
                  </a:cubicBezTo>
                  <a:cubicBezTo>
                    <a:pt x="62" y="93"/>
                    <a:pt x="64" y="100"/>
                    <a:pt x="55" y="92"/>
                  </a:cubicBezTo>
                  <a:cubicBezTo>
                    <a:pt x="47" y="84"/>
                    <a:pt x="43" y="84"/>
                    <a:pt x="38" y="84"/>
                  </a:cubicBezTo>
                  <a:cubicBezTo>
                    <a:pt x="34" y="84"/>
                    <a:pt x="31" y="83"/>
                    <a:pt x="27" y="83"/>
                  </a:cubicBezTo>
                  <a:cubicBezTo>
                    <a:pt x="23" y="83"/>
                    <a:pt x="23" y="78"/>
                    <a:pt x="24" y="76"/>
                  </a:cubicBezTo>
                  <a:cubicBezTo>
                    <a:pt x="27" y="72"/>
                    <a:pt x="24" y="73"/>
                    <a:pt x="26" y="67"/>
                  </a:cubicBezTo>
                  <a:cubicBezTo>
                    <a:pt x="27" y="61"/>
                    <a:pt x="20" y="55"/>
                    <a:pt x="18" y="52"/>
                  </a:cubicBezTo>
                  <a:cubicBezTo>
                    <a:pt x="18" y="50"/>
                    <a:pt x="17" y="53"/>
                    <a:pt x="15" y="50"/>
                  </a:cubicBezTo>
                  <a:cubicBezTo>
                    <a:pt x="14" y="47"/>
                    <a:pt x="12" y="52"/>
                    <a:pt x="9" y="48"/>
                  </a:cubicBezTo>
                  <a:cubicBezTo>
                    <a:pt x="5" y="47"/>
                    <a:pt x="0" y="41"/>
                    <a:pt x="2" y="36"/>
                  </a:cubicBezTo>
                  <a:cubicBezTo>
                    <a:pt x="6" y="30"/>
                    <a:pt x="5" y="35"/>
                    <a:pt x="12" y="31"/>
                  </a:cubicBezTo>
                  <a:cubicBezTo>
                    <a:pt x="18" y="30"/>
                    <a:pt x="12" y="28"/>
                    <a:pt x="21" y="24"/>
                  </a:cubicBezTo>
                  <a:cubicBezTo>
                    <a:pt x="31" y="19"/>
                    <a:pt x="37" y="16"/>
                    <a:pt x="41" y="19"/>
                  </a:cubicBezTo>
                  <a:cubicBezTo>
                    <a:pt x="46" y="22"/>
                    <a:pt x="52" y="16"/>
                    <a:pt x="53" y="22"/>
                  </a:cubicBezTo>
                  <a:cubicBezTo>
                    <a:pt x="55" y="27"/>
                    <a:pt x="81" y="31"/>
                    <a:pt x="84" y="24"/>
                  </a:cubicBezTo>
                  <a:cubicBezTo>
                    <a:pt x="85" y="17"/>
                    <a:pt x="76" y="17"/>
                    <a:pt x="82" y="10"/>
                  </a:cubicBezTo>
                  <a:cubicBezTo>
                    <a:pt x="88" y="0"/>
                    <a:pt x="85" y="0"/>
                    <a:pt x="99" y="5"/>
                  </a:cubicBezTo>
                  <a:cubicBezTo>
                    <a:pt x="111" y="11"/>
                    <a:pt x="116" y="5"/>
                    <a:pt x="116" y="13"/>
                  </a:cubicBezTo>
                  <a:cubicBezTo>
                    <a:pt x="116" y="21"/>
                    <a:pt x="123" y="27"/>
                    <a:pt x="131" y="24"/>
                  </a:cubicBezTo>
                  <a:cubicBezTo>
                    <a:pt x="140" y="21"/>
                    <a:pt x="141" y="21"/>
                    <a:pt x="152" y="25"/>
                  </a:cubicBezTo>
                  <a:cubicBezTo>
                    <a:pt x="163" y="28"/>
                    <a:pt x="157" y="31"/>
                    <a:pt x="170" y="35"/>
                  </a:cubicBezTo>
                  <a:cubicBezTo>
                    <a:pt x="190" y="39"/>
                    <a:pt x="182" y="31"/>
                    <a:pt x="195" y="33"/>
                  </a:cubicBezTo>
                  <a:cubicBezTo>
                    <a:pt x="207" y="33"/>
                    <a:pt x="204" y="17"/>
                    <a:pt x="214" y="24"/>
                  </a:cubicBezTo>
                  <a:cubicBezTo>
                    <a:pt x="223" y="30"/>
                    <a:pt x="223" y="24"/>
                    <a:pt x="230" y="28"/>
                  </a:cubicBezTo>
                </a:path>
              </a:pathLst>
            </a:custGeom>
            <a:grpFill/>
            <a:ln w="3175" cmpd="sng">
              <a:solidFill>
                <a:schemeClr val="bg2"/>
              </a:solidFill>
              <a:round/>
              <a:headEnd/>
              <a:tailEnd/>
            </a:ln>
          </p:spPr>
          <p:txBody>
            <a:bodyPr/>
            <a:lstStyle/>
            <a:p>
              <a:endParaRPr lang="en-GB"/>
            </a:p>
          </p:txBody>
        </p:sp>
        <p:sp>
          <p:nvSpPr>
            <p:cNvPr id="387" name="Freeform 10">
              <a:extLst>
                <a:ext uri="{FF2B5EF4-FFF2-40B4-BE49-F238E27FC236}">
                  <a16:creationId xmlns:a16="http://schemas.microsoft.com/office/drawing/2014/main" id="{C0BA52EB-AD08-94EB-CA92-478A02632051}"/>
                </a:ext>
              </a:extLst>
            </p:cNvPr>
            <p:cNvSpPr>
              <a:spLocks/>
            </p:cNvSpPr>
            <p:nvPr/>
          </p:nvSpPr>
          <p:spPr bwMode="auto">
            <a:xfrm>
              <a:off x="6762118" y="3371683"/>
              <a:ext cx="1528049" cy="1142400"/>
            </a:xfrm>
            <a:custGeom>
              <a:avLst/>
              <a:gdLst/>
              <a:ahLst/>
              <a:cxnLst>
                <a:cxn ang="0">
                  <a:pos x="441" y="136"/>
                </a:cxn>
                <a:cxn ang="0">
                  <a:pos x="427" y="142"/>
                </a:cxn>
                <a:cxn ang="0">
                  <a:pos x="414" y="150"/>
                </a:cxn>
                <a:cxn ang="0">
                  <a:pos x="398" y="160"/>
                </a:cxn>
                <a:cxn ang="0">
                  <a:pos x="383" y="171"/>
                </a:cxn>
                <a:cxn ang="0">
                  <a:pos x="382" y="160"/>
                </a:cxn>
                <a:cxn ang="0">
                  <a:pos x="376" y="151"/>
                </a:cxn>
                <a:cxn ang="0">
                  <a:pos x="351" y="168"/>
                </a:cxn>
                <a:cxn ang="0">
                  <a:pos x="365" y="190"/>
                </a:cxn>
                <a:cxn ang="0">
                  <a:pos x="383" y="187"/>
                </a:cxn>
                <a:cxn ang="0">
                  <a:pos x="385" y="193"/>
                </a:cxn>
                <a:cxn ang="0">
                  <a:pos x="371" y="204"/>
                </a:cxn>
                <a:cxn ang="0">
                  <a:pos x="379" y="240"/>
                </a:cxn>
                <a:cxn ang="0">
                  <a:pos x="371" y="246"/>
                </a:cxn>
                <a:cxn ang="0">
                  <a:pos x="383" y="257"/>
                </a:cxn>
                <a:cxn ang="0">
                  <a:pos x="386" y="268"/>
                </a:cxn>
                <a:cxn ang="0">
                  <a:pos x="380" y="285"/>
                </a:cxn>
                <a:cxn ang="0">
                  <a:pos x="368" y="300"/>
                </a:cxn>
                <a:cxn ang="0">
                  <a:pos x="365" y="313"/>
                </a:cxn>
                <a:cxn ang="0">
                  <a:pos x="357" y="322"/>
                </a:cxn>
                <a:cxn ang="0">
                  <a:pos x="345" y="333"/>
                </a:cxn>
                <a:cxn ang="0">
                  <a:pos x="335" y="342"/>
                </a:cxn>
                <a:cxn ang="0">
                  <a:pos x="325" y="345"/>
                </a:cxn>
                <a:cxn ang="0">
                  <a:pos x="316" y="347"/>
                </a:cxn>
                <a:cxn ang="0">
                  <a:pos x="303" y="353"/>
                </a:cxn>
                <a:cxn ang="0">
                  <a:pos x="290" y="364"/>
                </a:cxn>
                <a:cxn ang="0">
                  <a:pos x="287" y="353"/>
                </a:cxn>
                <a:cxn ang="0">
                  <a:pos x="277" y="353"/>
                </a:cxn>
                <a:cxn ang="0">
                  <a:pos x="265" y="342"/>
                </a:cxn>
                <a:cxn ang="0">
                  <a:pos x="245" y="341"/>
                </a:cxn>
                <a:cxn ang="0">
                  <a:pos x="233" y="341"/>
                </a:cxn>
                <a:cxn ang="0">
                  <a:pos x="220" y="353"/>
                </a:cxn>
                <a:cxn ang="0">
                  <a:pos x="205" y="345"/>
                </a:cxn>
                <a:cxn ang="0">
                  <a:pos x="195" y="328"/>
                </a:cxn>
                <a:cxn ang="0">
                  <a:pos x="201" y="310"/>
                </a:cxn>
                <a:cxn ang="0">
                  <a:pos x="190" y="285"/>
                </a:cxn>
                <a:cxn ang="0">
                  <a:pos x="176" y="274"/>
                </a:cxn>
                <a:cxn ang="0">
                  <a:pos x="144" y="289"/>
                </a:cxn>
                <a:cxn ang="0">
                  <a:pos x="126" y="289"/>
                </a:cxn>
                <a:cxn ang="0">
                  <a:pos x="105" y="286"/>
                </a:cxn>
                <a:cxn ang="0">
                  <a:pos x="93" y="280"/>
                </a:cxn>
                <a:cxn ang="0">
                  <a:pos x="67" y="261"/>
                </a:cxn>
                <a:cxn ang="0">
                  <a:pos x="41" y="241"/>
                </a:cxn>
                <a:cxn ang="0">
                  <a:pos x="47" y="223"/>
                </a:cxn>
                <a:cxn ang="0">
                  <a:pos x="45" y="202"/>
                </a:cxn>
                <a:cxn ang="0">
                  <a:pos x="21" y="196"/>
                </a:cxn>
                <a:cxn ang="0">
                  <a:pos x="12" y="179"/>
                </a:cxn>
                <a:cxn ang="0">
                  <a:pos x="7" y="157"/>
                </a:cxn>
                <a:cxn ang="0">
                  <a:pos x="39" y="143"/>
                </a:cxn>
                <a:cxn ang="0">
                  <a:pos x="56" y="106"/>
                </a:cxn>
                <a:cxn ang="0">
                  <a:pos x="76" y="78"/>
                </a:cxn>
                <a:cxn ang="0">
                  <a:pos x="111" y="55"/>
                </a:cxn>
                <a:cxn ang="0">
                  <a:pos x="140" y="84"/>
                </a:cxn>
                <a:cxn ang="0">
                  <a:pos x="178" y="117"/>
                </a:cxn>
                <a:cxn ang="0">
                  <a:pos x="245" y="137"/>
                </a:cxn>
                <a:cxn ang="0">
                  <a:pos x="283" y="131"/>
                </a:cxn>
                <a:cxn ang="0">
                  <a:pos x="306" y="101"/>
                </a:cxn>
                <a:cxn ang="0">
                  <a:pos x="353" y="83"/>
                </a:cxn>
                <a:cxn ang="0">
                  <a:pos x="348" y="70"/>
                </a:cxn>
                <a:cxn ang="0">
                  <a:pos x="373" y="24"/>
                </a:cxn>
                <a:cxn ang="0">
                  <a:pos x="441" y="50"/>
                </a:cxn>
                <a:cxn ang="0">
                  <a:pos x="481" y="64"/>
                </a:cxn>
                <a:cxn ang="0">
                  <a:pos x="458" y="123"/>
                </a:cxn>
              </a:cxnLst>
              <a:rect l="0" t="0" r="r" b="b"/>
              <a:pathLst>
                <a:path w="490" h="367">
                  <a:moveTo>
                    <a:pt x="453" y="131"/>
                  </a:moveTo>
                  <a:cubicBezTo>
                    <a:pt x="453" y="128"/>
                    <a:pt x="453" y="131"/>
                    <a:pt x="452" y="129"/>
                  </a:cubicBezTo>
                  <a:cubicBezTo>
                    <a:pt x="450" y="128"/>
                    <a:pt x="452" y="126"/>
                    <a:pt x="449" y="125"/>
                  </a:cubicBezTo>
                  <a:cubicBezTo>
                    <a:pt x="446" y="125"/>
                    <a:pt x="449" y="132"/>
                    <a:pt x="446" y="131"/>
                  </a:cubicBezTo>
                  <a:cubicBezTo>
                    <a:pt x="443" y="131"/>
                    <a:pt x="444" y="134"/>
                    <a:pt x="441" y="136"/>
                  </a:cubicBezTo>
                  <a:cubicBezTo>
                    <a:pt x="440" y="137"/>
                    <a:pt x="441" y="136"/>
                    <a:pt x="438" y="136"/>
                  </a:cubicBezTo>
                  <a:cubicBezTo>
                    <a:pt x="436" y="137"/>
                    <a:pt x="433" y="134"/>
                    <a:pt x="433" y="137"/>
                  </a:cubicBezTo>
                  <a:cubicBezTo>
                    <a:pt x="433" y="140"/>
                    <a:pt x="436" y="140"/>
                    <a:pt x="435" y="142"/>
                  </a:cubicBezTo>
                  <a:cubicBezTo>
                    <a:pt x="433" y="143"/>
                    <a:pt x="433" y="142"/>
                    <a:pt x="432" y="142"/>
                  </a:cubicBezTo>
                  <a:cubicBezTo>
                    <a:pt x="430" y="143"/>
                    <a:pt x="429" y="142"/>
                    <a:pt x="427" y="142"/>
                  </a:cubicBezTo>
                  <a:cubicBezTo>
                    <a:pt x="426" y="142"/>
                    <a:pt x="426" y="137"/>
                    <a:pt x="424" y="139"/>
                  </a:cubicBezTo>
                  <a:cubicBezTo>
                    <a:pt x="423" y="140"/>
                    <a:pt x="424" y="139"/>
                    <a:pt x="423" y="140"/>
                  </a:cubicBezTo>
                  <a:cubicBezTo>
                    <a:pt x="421" y="142"/>
                    <a:pt x="423" y="142"/>
                    <a:pt x="421" y="143"/>
                  </a:cubicBezTo>
                  <a:cubicBezTo>
                    <a:pt x="420" y="145"/>
                    <a:pt x="418" y="148"/>
                    <a:pt x="417" y="148"/>
                  </a:cubicBezTo>
                  <a:cubicBezTo>
                    <a:pt x="414" y="148"/>
                    <a:pt x="415" y="150"/>
                    <a:pt x="414" y="150"/>
                  </a:cubicBezTo>
                  <a:cubicBezTo>
                    <a:pt x="412" y="150"/>
                    <a:pt x="414" y="151"/>
                    <a:pt x="412" y="151"/>
                  </a:cubicBezTo>
                  <a:cubicBezTo>
                    <a:pt x="409" y="153"/>
                    <a:pt x="411" y="153"/>
                    <a:pt x="409" y="153"/>
                  </a:cubicBezTo>
                  <a:cubicBezTo>
                    <a:pt x="408" y="153"/>
                    <a:pt x="406" y="156"/>
                    <a:pt x="405" y="157"/>
                  </a:cubicBezTo>
                  <a:cubicBezTo>
                    <a:pt x="405" y="159"/>
                    <a:pt x="405" y="159"/>
                    <a:pt x="405" y="159"/>
                  </a:cubicBezTo>
                  <a:cubicBezTo>
                    <a:pt x="401" y="162"/>
                    <a:pt x="400" y="159"/>
                    <a:pt x="398" y="160"/>
                  </a:cubicBezTo>
                  <a:cubicBezTo>
                    <a:pt x="397" y="162"/>
                    <a:pt x="397" y="159"/>
                    <a:pt x="395" y="162"/>
                  </a:cubicBezTo>
                  <a:cubicBezTo>
                    <a:pt x="395" y="164"/>
                    <a:pt x="392" y="162"/>
                    <a:pt x="391" y="164"/>
                  </a:cubicBezTo>
                  <a:cubicBezTo>
                    <a:pt x="389" y="165"/>
                    <a:pt x="388" y="165"/>
                    <a:pt x="386" y="168"/>
                  </a:cubicBezTo>
                  <a:cubicBezTo>
                    <a:pt x="386" y="171"/>
                    <a:pt x="383" y="170"/>
                    <a:pt x="383" y="170"/>
                  </a:cubicBezTo>
                  <a:cubicBezTo>
                    <a:pt x="383" y="170"/>
                    <a:pt x="385" y="171"/>
                    <a:pt x="383" y="171"/>
                  </a:cubicBezTo>
                  <a:cubicBezTo>
                    <a:pt x="380" y="171"/>
                    <a:pt x="379" y="174"/>
                    <a:pt x="379" y="171"/>
                  </a:cubicBezTo>
                  <a:cubicBezTo>
                    <a:pt x="379" y="168"/>
                    <a:pt x="379" y="171"/>
                    <a:pt x="380" y="170"/>
                  </a:cubicBezTo>
                  <a:cubicBezTo>
                    <a:pt x="382" y="167"/>
                    <a:pt x="382" y="170"/>
                    <a:pt x="383" y="168"/>
                  </a:cubicBezTo>
                  <a:cubicBezTo>
                    <a:pt x="383" y="165"/>
                    <a:pt x="380" y="164"/>
                    <a:pt x="380" y="164"/>
                  </a:cubicBezTo>
                  <a:cubicBezTo>
                    <a:pt x="379" y="164"/>
                    <a:pt x="382" y="162"/>
                    <a:pt x="382" y="160"/>
                  </a:cubicBezTo>
                  <a:cubicBezTo>
                    <a:pt x="380" y="160"/>
                    <a:pt x="383" y="160"/>
                    <a:pt x="386" y="156"/>
                  </a:cubicBezTo>
                  <a:cubicBezTo>
                    <a:pt x="388" y="153"/>
                    <a:pt x="388" y="153"/>
                    <a:pt x="386" y="151"/>
                  </a:cubicBezTo>
                  <a:cubicBezTo>
                    <a:pt x="383" y="148"/>
                    <a:pt x="385" y="148"/>
                    <a:pt x="383" y="148"/>
                  </a:cubicBezTo>
                  <a:cubicBezTo>
                    <a:pt x="382" y="150"/>
                    <a:pt x="380" y="146"/>
                    <a:pt x="379" y="148"/>
                  </a:cubicBezTo>
                  <a:cubicBezTo>
                    <a:pt x="376" y="150"/>
                    <a:pt x="379" y="150"/>
                    <a:pt x="376" y="151"/>
                  </a:cubicBezTo>
                  <a:cubicBezTo>
                    <a:pt x="374" y="154"/>
                    <a:pt x="376" y="156"/>
                    <a:pt x="373" y="156"/>
                  </a:cubicBezTo>
                  <a:cubicBezTo>
                    <a:pt x="371" y="157"/>
                    <a:pt x="363" y="160"/>
                    <a:pt x="363" y="164"/>
                  </a:cubicBezTo>
                  <a:cubicBezTo>
                    <a:pt x="363" y="167"/>
                    <a:pt x="362" y="168"/>
                    <a:pt x="359" y="168"/>
                  </a:cubicBezTo>
                  <a:cubicBezTo>
                    <a:pt x="357" y="167"/>
                    <a:pt x="357" y="171"/>
                    <a:pt x="356" y="168"/>
                  </a:cubicBezTo>
                  <a:cubicBezTo>
                    <a:pt x="354" y="167"/>
                    <a:pt x="351" y="167"/>
                    <a:pt x="351" y="168"/>
                  </a:cubicBezTo>
                  <a:cubicBezTo>
                    <a:pt x="351" y="170"/>
                    <a:pt x="350" y="171"/>
                    <a:pt x="351" y="174"/>
                  </a:cubicBezTo>
                  <a:cubicBezTo>
                    <a:pt x="351" y="178"/>
                    <a:pt x="353" y="178"/>
                    <a:pt x="354" y="178"/>
                  </a:cubicBezTo>
                  <a:cubicBezTo>
                    <a:pt x="354" y="179"/>
                    <a:pt x="357" y="179"/>
                    <a:pt x="359" y="179"/>
                  </a:cubicBezTo>
                  <a:cubicBezTo>
                    <a:pt x="360" y="178"/>
                    <a:pt x="363" y="182"/>
                    <a:pt x="362" y="184"/>
                  </a:cubicBezTo>
                  <a:cubicBezTo>
                    <a:pt x="360" y="185"/>
                    <a:pt x="362" y="190"/>
                    <a:pt x="365" y="190"/>
                  </a:cubicBezTo>
                  <a:cubicBezTo>
                    <a:pt x="370" y="190"/>
                    <a:pt x="370" y="190"/>
                    <a:pt x="370" y="188"/>
                  </a:cubicBezTo>
                  <a:cubicBezTo>
                    <a:pt x="368" y="187"/>
                    <a:pt x="371" y="187"/>
                    <a:pt x="373" y="185"/>
                  </a:cubicBezTo>
                  <a:cubicBezTo>
                    <a:pt x="373" y="182"/>
                    <a:pt x="377" y="182"/>
                    <a:pt x="379" y="184"/>
                  </a:cubicBezTo>
                  <a:cubicBezTo>
                    <a:pt x="379" y="184"/>
                    <a:pt x="379" y="185"/>
                    <a:pt x="380" y="185"/>
                  </a:cubicBezTo>
                  <a:cubicBezTo>
                    <a:pt x="382" y="184"/>
                    <a:pt x="380" y="185"/>
                    <a:pt x="383" y="187"/>
                  </a:cubicBezTo>
                  <a:cubicBezTo>
                    <a:pt x="388" y="187"/>
                    <a:pt x="385" y="184"/>
                    <a:pt x="388" y="185"/>
                  </a:cubicBezTo>
                  <a:cubicBezTo>
                    <a:pt x="388" y="187"/>
                    <a:pt x="392" y="187"/>
                    <a:pt x="391" y="188"/>
                  </a:cubicBezTo>
                  <a:cubicBezTo>
                    <a:pt x="388" y="192"/>
                    <a:pt x="392" y="192"/>
                    <a:pt x="389" y="193"/>
                  </a:cubicBezTo>
                  <a:cubicBezTo>
                    <a:pt x="386" y="195"/>
                    <a:pt x="388" y="192"/>
                    <a:pt x="386" y="192"/>
                  </a:cubicBezTo>
                  <a:cubicBezTo>
                    <a:pt x="385" y="193"/>
                    <a:pt x="386" y="190"/>
                    <a:pt x="385" y="193"/>
                  </a:cubicBezTo>
                  <a:cubicBezTo>
                    <a:pt x="382" y="195"/>
                    <a:pt x="382" y="193"/>
                    <a:pt x="380" y="195"/>
                  </a:cubicBezTo>
                  <a:cubicBezTo>
                    <a:pt x="377" y="196"/>
                    <a:pt x="377" y="198"/>
                    <a:pt x="377" y="198"/>
                  </a:cubicBezTo>
                  <a:cubicBezTo>
                    <a:pt x="376" y="198"/>
                    <a:pt x="376" y="201"/>
                    <a:pt x="374" y="201"/>
                  </a:cubicBezTo>
                  <a:cubicBezTo>
                    <a:pt x="371" y="202"/>
                    <a:pt x="373" y="199"/>
                    <a:pt x="371" y="199"/>
                  </a:cubicBezTo>
                  <a:cubicBezTo>
                    <a:pt x="370" y="201"/>
                    <a:pt x="373" y="202"/>
                    <a:pt x="371" y="204"/>
                  </a:cubicBezTo>
                  <a:cubicBezTo>
                    <a:pt x="370" y="204"/>
                    <a:pt x="371" y="206"/>
                    <a:pt x="368" y="206"/>
                  </a:cubicBezTo>
                  <a:cubicBezTo>
                    <a:pt x="366" y="207"/>
                    <a:pt x="360" y="216"/>
                    <a:pt x="363" y="215"/>
                  </a:cubicBezTo>
                  <a:cubicBezTo>
                    <a:pt x="368" y="215"/>
                    <a:pt x="365" y="218"/>
                    <a:pt x="370" y="220"/>
                  </a:cubicBezTo>
                  <a:cubicBezTo>
                    <a:pt x="374" y="221"/>
                    <a:pt x="373" y="227"/>
                    <a:pt x="376" y="232"/>
                  </a:cubicBezTo>
                  <a:cubicBezTo>
                    <a:pt x="379" y="237"/>
                    <a:pt x="376" y="237"/>
                    <a:pt x="379" y="240"/>
                  </a:cubicBezTo>
                  <a:cubicBezTo>
                    <a:pt x="382" y="241"/>
                    <a:pt x="380" y="241"/>
                    <a:pt x="382" y="244"/>
                  </a:cubicBezTo>
                  <a:cubicBezTo>
                    <a:pt x="385" y="246"/>
                    <a:pt x="386" y="249"/>
                    <a:pt x="383" y="247"/>
                  </a:cubicBezTo>
                  <a:cubicBezTo>
                    <a:pt x="379" y="246"/>
                    <a:pt x="379" y="247"/>
                    <a:pt x="377" y="246"/>
                  </a:cubicBezTo>
                  <a:cubicBezTo>
                    <a:pt x="376" y="246"/>
                    <a:pt x="377" y="244"/>
                    <a:pt x="376" y="244"/>
                  </a:cubicBezTo>
                  <a:cubicBezTo>
                    <a:pt x="374" y="243"/>
                    <a:pt x="373" y="246"/>
                    <a:pt x="371" y="246"/>
                  </a:cubicBezTo>
                  <a:cubicBezTo>
                    <a:pt x="370" y="244"/>
                    <a:pt x="368" y="240"/>
                    <a:pt x="368" y="241"/>
                  </a:cubicBezTo>
                  <a:cubicBezTo>
                    <a:pt x="366" y="243"/>
                    <a:pt x="371" y="247"/>
                    <a:pt x="374" y="244"/>
                  </a:cubicBezTo>
                  <a:cubicBezTo>
                    <a:pt x="374" y="244"/>
                    <a:pt x="377" y="246"/>
                    <a:pt x="376" y="246"/>
                  </a:cubicBezTo>
                  <a:cubicBezTo>
                    <a:pt x="376" y="247"/>
                    <a:pt x="377" y="247"/>
                    <a:pt x="380" y="251"/>
                  </a:cubicBezTo>
                  <a:cubicBezTo>
                    <a:pt x="383" y="254"/>
                    <a:pt x="386" y="257"/>
                    <a:pt x="383" y="257"/>
                  </a:cubicBezTo>
                  <a:cubicBezTo>
                    <a:pt x="382" y="257"/>
                    <a:pt x="377" y="260"/>
                    <a:pt x="377" y="261"/>
                  </a:cubicBezTo>
                  <a:cubicBezTo>
                    <a:pt x="377" y="263"/>
                    <a:pt x="374" y="260"/>
                    <a:pt x="373" y="263"/>
                  </a:cubicBezTo>
                  <a:cubicBezTo>
                    <a:pt x="373" y="265"/>
                    <a:pt x="374" y="261"/>
                    <a:pt x="374" y="263"/>
                  </a:cubicBezTo>
                  <a:cubicBezTo>
                    <a:pt x="376" y="268"/>
                    <a:pt x="379" y="260"/>
                    <a:pt x="382" y="265"/>
                  </a:cubicBezTo>
                  <a:cubicBezTo>
                    <a:pt x="385" y="268"/>
                    <a:pt x="388" y="266"/>
                    <a:pt x="386" y="268"/>
                  </a:cubicBezTo>
                  <a:cubicBezTo>
                    <a:pt x="382" y="271"/>
                    <a:pt x="385" y="268"/>
                    <a:pt x="385" y="272"/>
                  </a:cubicBezTo>
                  <a:cubicBezTo>
                    <a:pt x="386" y="277"/>
                    <a:pt x="380" y="274"/>
                    <a:pt x="383" y="275"/>
                  </a:cubicBezTo>
                  <a:cubicBezTo>
                    <a:pt x="385" y="277"/>
                    <a:pt x="382" y="277"/>
                    <a:pt x="383" y="279"/>
                  </a:cubicBezTo>
                  <a:cubicBezTo>
                    <a:pt x="383" y="280"/>
                    <a:pt x="380" y="279"/>
                    <a:pt x="382" y="282"/>
                  </a:cubicBezTo>
                  <a:cubicBezTo>
                    <a:pt x="383" y="285"/>
                    <a:pt x="382" y="283"/>
                    <a:pt x="380" y="285"/>
                  </a:cubicBezTo>
                  <a:cubicBezTo>
                    <a:pt x="380" y="286"/>
                    <a:pt x="380" y="280"/>
                    <a:pt x="379" y="285"/>
                  </a:cubicBezTo>
                  <a:cubicBezTo>
                    <a:pt x="377" y="289"/>
                    <a:pt x="374" y="289"/>
                    <a:pt x="374" y="291"/>
                  </a:cubicBezTo>
                  <a:cubicBezTo>
                    <a:pt x="376" y="293"/>
                    <a:pt x="373" y="297"/>
                    <a:pt x="371" y="299"/>
                  </a:cubicBezTo>
                  <a:cubicBezTo>
                    <a:pt x="370" y="299"/>
                    <a:pt x="373" y="300"/>
                    <a:pt x="370" y="302"/>
                  </a:cubicBezTo>
                  <a:cubicBezTo>
                    <a:pt x="368" y="302"/>
                    <a:pt x="370" y="299"/>
                    <a:pt x="368" y="300"/>
                  </a:cubicBezTo>
                  <a:cubicBezTo>
                    <a:pt x="365" y="300"/>
                    <a:pt x="368" y="300"/>
                    <a:pt x="368" y="302"/>
                  </a:cubicBezTo>
                  <a:cubicBezTo>
                    <a:pt x="370" y="305"/>
                    <a:pt x="371" y="303"/>
                    <a:pt x="368" y="303"/>
                  </a:cubicBezTo>
                  <a:cubicBezTo>
                    <a:pt x="366" y="305"/>
                    <a:pt x="365" y="308"/>
                    <a:pt x="366" y="307"/>
                  </a:cubicBezTo>
                  <a:cubicBezTo>
                    <a:pt x="370" y="307"/>
                    <a:pt x="365" y="310"/>
                    <a:pt x="366" y="313"/>
                  </a:cubicBezTo>
                  <a:cubicBezTo>
                    <a:pt x="368" y="314"/>
                    <a:pt x="366" y="316"/>
                    <a:pt x="365" y="313"/>
                  </a:cubicBezTo>
                  <a:cubicBezTo>
                    <a:pt x="363" y="311"/>
                    <a:pt x="362" y="313"/>
                    <a:pt x="363" y="314"/>
                  </a:cubicBezTo>
                  <a:cubicBezTo>
                    <a:pt x="363" y="314"/>
                    <a:pt x="366" y="314"/>
                    <a:pt x="363" y="316"/>
                  </a:cubicBezTo>
                  <a:cubicBezTo>
                    <a:pt x="362" y="317"/>
                    <a:pt x="362" y="314"/>
                    <a:pt x="360" y="316"/>
                  </a:cubicBezTo>
                  <a:cubicBezTo>
                    <a:pt x="360" y="317"/>
                    <a:pt x="363" y="317"/>
                    <a:pt x="362" y="319"/>
                  </a:cubicBezTo>
                  <a:cubicBezTo>
                    <a:pt x="359" y="320"/>
                    <a:pt x="359" y="324"/>
                    <a:pt x="357" y="322"/>
                  </a:cubicBezTo>
                  <a:cubicBezTo>
                    <a:pt x="356" y="320"/>
                    <a:pt x="356" y="324"/>
                    <a:pt x="356" y="322"/>
                  </a:cubicBezTo>
                  <a:cubicBezTo>
                    <a:pt x="354" y="320"/>
                    <a:pt x="354" y="324"/>
                    <a:pt x="354" y="324"/>
                  </a:cubicBezTo>
                  <a:cubicBezTo>
                    <a:pt x="356" y="325"/>
                    <a:pt x="353" y="328"/>
                    <a:pt x="351" y="330"/>
                  </a:cubicBezTo>
                  <a:cubicBezTo>
                    <a:pt x="350" y="331"/>
                    <a:pt x="351" y="328"/>
                    <a:pt x="348" y="330"/>
                  </a:cubicBezTo>
                  <a:cubicBezTo>
                    <a:pt x="347" y="333"/>
                    <a:pt x="347" y="330"/>
                    <a:pt x="345" y="333"/>
                  </a:cubicBezTo>
                  <a:cubicBezTo>
                    <a:pt x="344" y="335"/>
                    <a:pt x="342" y="335"/>
                    <a:pt x="344" y="335"/>
                  </a:cubicBezTo>
                  <a:cubicBezTo>
                    <a:pt x="345" y="336"/>
                    <a:pt x="342" y="336"/>
                    <a:pt x="342" y="338"/>
                  </a:cubicBezTo>
                  <a:cubicBezTo>
                    <a:pt x="342" y="339"/>
                    <a:pt x="341" y="339"/>
                    <a:pt x="338" y="341"/>
                  </a:cubicBezTo>
                  <a:cubicBezTo>
                    <a:pt x="336" y="342"/>
                    <a:pt x="336" y="339"/>
                    <a:pt x="335" y="339"/>
                  </a:cubicBezTo>
                  <a:cubicBezTo>
                    <a:pt x="335" y="339"/>
                    <a:pt x="336" y="342"/>
                    <a:pt x="335" y="342"/>
                  </a:cubicBezTo>
                  <a:cubicBezTo>
                    <a:pt x="333" y="341"/>
                    <a:pt x="331" y="339"/>
                    <a:pt x="330" y="342"/>
                  </a:cubicBezTo>
                  <a:cubicBezTo>
                    <a:pt x="328" y="344"/>
                    <a:pt x="328" y="339"/>
                    <a:pt x="327" y="341"/>
                  </a:cubicBezTo>
                  <a:cubicBezTo>
                    <a:pt x="325" y="341"/>
                    <a:pt x="328" y="342"/>
                    <a:pt x="327" y="344"/>
                  </a:cubicBezTo>
                  <a:cubicBezTo>
                    <a:pt x="325" y="344"/>
                    <a:pt x="325" y="341"/>
                    <a:pt x="325" y="342"/>
                  </a:cubicBezTo>
                  <a:cubicBezTo>
                    <a:pt x="324" y="344"/>
                    <a:pt x="325" y="344"/>
                    <a:pt x="325" y="345"/>
                  </a:cubicBezTo>
                  <a:cubicBezTo>
                    <a:pt x="324" y="345"/>
                    <a:pt x="324" y="345"/>
                    <a:pt x="322" y="345"/>
                  </a:cubicBezTo>
                  <a:cubicBezTo>
                    <a:pt x="321" y="344"/>
                    <a:pt x="322" y="344"/>
                    <a:pt x="321" y="342"/>
                  </a:cubicBezTo>
                  <a:cubicBezTo>
                    <a:pt x="319" y="341"/>
                    <a:pt x="319" y="338"/>
                    <a:pt x="318" y="339"/>
                  </a:cubicBezTo>
                  <a:cubicBezTo>
                    <a:pt x="318" y="339"/>
                    <a:pt x="319" y="344"/>
                    <a:pt x="319" y="345"/>
                  </a:cubicBezTo>
                  <a:cubicBezTo>
                    <a:pt x="318" y="348"/>
                    <a:pt x="318" y="345"/>
                    <a:pt x="316" y="347"/>
                  </a:cubicBezTo>
                  <a:cubicBezTo>
                    <a:pt x="316" y="348"/>
                    <a:pt x="315" y="345"/>
                    <a:pt x="315" y="348"/>
                  </a:cubicBezTo>
                  <a:cubicBezTo>
                    <a:pt x="315" y="352"/>
                    <a:pt x="313" y="347"/>
                    <a:pt x="312" y="350"/>
                  </a:cubicBezTo>
                  <a:cubicBezTo>
                    <a:pt x="310" y="352"/>
                    <a:pt x="310" y="348"/>
                    <a:pt x="309" y="350"/>
                  </a:cubicBezTo>
                  <a:cubicBezTo>
                    <a:pt x="307" y="353"/>
                    <a:pt x="309" y="352"/>
                    <a:pt x="307" y="350"/>
                  </a:cubicBezTo>
                  <a:cubicBezTo>
                    <a:pt x="304" y="350"/>
                    <a:pt x="307" y="352"/>
                    <a:pt x="303" y="353"/>
                  </a:cubicBezTo>
                  <a:cubicBezTo>
                    <a:pt x="298" y="355"/>
                    <a:pt x="300" y="353"/>
                    <a:pt x="296" y="355"/>
                  </a:cubicBezTo>
                  <a:cubicBezTo>
                    <a:pt x="293" y="356"/>
                    <a:pt x="292" y="358"/>
                    <a:pt x="292" y="359"/>
                  </a:cubicBezTo>
                  <a:cubicBezTo>
                    <a:pt x="292" y="361"/>
                    <a:pt x="293" y="358"/>
                    <a:pt x="293" y="361"/>
                  </a:cubicBezTo>
                  <a:cubicBezTo>
                    <a:pt x="293" y="364"/>
                    <a:pt x="296" y="364"/>
                    <a:pt x="292" y="366"/>
                  </a:cubicBezTo>
                  <a:cubicBezTo>
                    <a:pt x="289" y="367"/>
                    <a:pt x="290" y="366"/>
                    <a:pt x="290" y="364"/>
                  </a:cubicBezTo>
                  <a:cubicBezTo>
                    <a:pt x="289" y="363"/>
                    <a:pt x="287" y="363"/>
                    <a:pt x="289" y="361"/>
                  </a:cubicBezTo>
                  <a:cubicBezTo>
                    <a:pt x="289" y="359"/>
                    <a:pt x="287" y="361"/>
                    <a:pt x="287" y="358"/>
                  </a:cubicBezTo>
                  <a:cubicBezTo>
                    <a:pt x="289" y="355"/>
                    <a:pt x="290" y="355"/>
                    <a:pt x="289" y="353"/>
                  </a:cubicBezTo>
                  <a:cubicBezTo>
                    <a:pt x="289" y="353"/>
                    <a:pt x="289" y="355"/>
                    <a:pt x="287" y="353"/>
                  </a:cubicBezTo>
                  <a:cubicBezTo>
                    <a:pt x="286" y="350"/>
                    <a:pt x="286" y="352"/>
                    <a:pt x="287" y="353"/>
                  </a:cubicBezTo>
                  <a:cubicBezTo>
                    <a:pt x="287" y="355"/>
                    <a:pt x="286" y="353"/>
                    <a:pt x="284" y="355"/>
                  </a:cubicBezTo>
                  <a:cubicBezTo>
                    <a:pt x="281" y="355"/>
                    <a:pt x="286" y="352"/>
                    <a:pt x="283" y="352"/>
                  </a:cubicBezTo>
                  <a:cubicBezTo>
                    <a:pt x="280" y="352"/>
                    <a:pt x="280" y="348"/>
                    <a:pt x="278" y="350"/>
                  </a:cubicBezTo>
                  <a:cubicBezTo>
                    <a:pt x="278" y="352"/>
                    <a:pt x="280" y="352"/>
                    <a:pt x="278" y="353"/>
                  </a:cubicBezTo>
                  <a:cubicBezTo>
                    <a:pt x="278" y="353"/>
                    <a:pt x="277" y="350"/>
                    <a:pt x="277" y="353"/>
                  </a:cubicBezTo>
                  <a:cubicBezTo>
                    <a:pt x="277" y="355"/>
                    <a:pt x="275" y="353"/>
                    <a:pt x="275" y="353"/>
                  </a:cubicBezTo>
                  <a:cubicBezTo>
                    <a:pt x="272" y="352"/>
                    <a:pt x="271" y="353"/>
                    <a:pt x="269" y="352"/>
                  </a:cubicBezTo>
                  <a:cubicBezTo>
                    <a:pt x="269" y="350"/>
                    <a:pt x="268" y="352"/>
                    <a:pt x="268" y="350"/>
                  </a:cubicBezTo>
                  <a:cubicBezTo>
                    <a:pt x="266" y="347"/>
                    <a:pt x="265" y="348"/>
                    <a:pt x="265" y="347"/>
                  </a:cubicBezTo>
                  <a:cubicBezTo>
                    <a:pt x="265" y="344"/>
                    <a:pt x="262" y="345"/>
                    <a:pt x="265" y="342"/>
                  </a:cubicBezTo>
                  <a:cubicBezTo>
                    <a:pt x="266" y="339"/>
                    <a:pt x="265" y="339"/>
                    <a:pt x="263" y="339"/>
                  </a:cubicBezTo>
                  <a:cubicBezTo>
                    <a:pt x="260" y="341"/>
                    <a:pt x="262" y="338"/>
                    <a:pt x="258" y="339"/>
                  </a:cubicBezTo>
                  <a:cubicBezTo>
                    <a:pt x="255" y="339"/>
                    <a:pt x="254" y="333"/>
                    <a:pt x="252" y="335"/>
                  </a:cubicBezTo>
                  <a:cubicBezTo>
                    <a:pt x="251" y="338"/>
                    <a:pt x="249" y="336"/>
                    <a:pt x="249" y="338"/>
                  </a:cubicBezTo>
                  <a:cubicBezTo>
                    <a:pt x="251" y="339"/>
                    <a:pt x="246" y="342"/>
                    <a:pt x="245" y="341"/>
                  </a:cubicBezTo>
                  <a:cubicBezTo>
                    <a:pt x="245" y="339"/>
                    <a:pt x="243" y="339"/>
                    <a:pt x="243" y="342"/>
                  </a:cubicBezTo>
                  <a:cubicBezTo>
                    <a:pt x="243" y="345"/>
                    <a:pt x="242" y="342"/>
                    <a:pt x="240" y="341"/>
                  </a:cubicBezTo>
                  <a:cubicBezTo>
                    <a:pt x="240" y="341"/>
                    <a:pt x="240" y="342"/>
                    <a:pt x="239" y="341"/>
                  </a:cubicBezTo>
                  <a:cubicBezTo>
                    <a:pt x="237" y="338"/>
                    <a:pt x="237" y="344"/>
                    <a:pt x="236" y="344"/>
                  </a:cubicBezTo>
                  <a:cubicBezTo>
                    <a:pt x="234" y="344"/>
                    <a:pt x="236" y="342"/>
                    <a:pt x="233" y="341"/>
                  </a:cubicBezTo>
                  <a:cubicBezTo>
                    <a:pt x="230" y="339"/>
                    <a:pt x="231" y="344"/>
                    <a:pt x="228" y="344"/>
                  </a:cubicBezTo>
                  <a:cubicBezTo>
                    <a:pt x="227" y="344"/>
                    <a:pt x="222" y="344"/>
                    <a:pt x="225" y="348"/>
                  </a:cubicBezTo>
                  <a:cubicBezTo>
                    <a:pt x="227" y="355"/>
                    <a:pt x="225" y="353"/>
                    <a:pt x="225" y="355"/>
                  </a:cubicBezTo>
                  <a:cubicBezTo>
                    <a:pt x="227" y="356"/>
                    <a:pt x="225" y="358"/>
                    <a:pt x="225" y="356"/>
                  </a:cubicBezTo>
                  <a:cubicBezTo>
                    <a:pt x="223" y="355"/>
                    <a:pt x="222" y="359"/>
                    <a:pt x="220" y="353"/>
                  </a:cubicBezTo>
                  <a:cubicBezTo>
                    <a:pt x="220" y="352"/>
                    <a:pt x="220" y="348"/>
                    <a:pt x="217" y="352"/>
                  </a:cubicBezTo>
                  <a:cubicBezTo>
                    <a:pt x="214" y="356"/>
                    <a:pt x="214" y="353"/>
                    <a:pt x="213" y="353"/>
                  </a:cubicBezTo>
                  <a:cubicBezTo>
                    <a:pt x="211" y="355"/>
                    <a:pt x="213" y="352"/>
                    <a:pt x="211" y="352"/>
                  </a:cubicBezTo>
                  <a:cubicBezTo>
                    <a:pt x="210" y="350"/>
                    <a:pt x="211" y="348"/>
                    <a:pt x="210" y="347"/>
                  </a:cubicBezTo>
                  <a:cubicBezTo>
                    <a:pt x="208" y="347"/>
                    <a:pt x="204" y="348"/>
                    <a:pt x="205" y="345"/>
                  </a:cubicBezTo>
                  <a:cubicBezTo>
                    <a:pt x="207" y="341"/>
                    <a:pt x="205" y="342"/>
                    <a:pt x="205" y="339"/>
                  </a:cubicBezTo>
                  <a:cubicBezTo>
                    <a:pt x="207" y="338"/>
                    <a:pt x="210" y="338"/>
                    <a:pt x="205" y="338"/>
                  </a:cubicBezTo>
                  <a:cubicBezTo>
                    <a:pt x="201" y="338"/>
                    <a:pt x="202" y="335"/>
                    <a:pt x="201" y="331"/>
                  </a:cubicBezTo>
                  <a:cubicBezTo>
                    <a:pt x="199" y="328"/>
                    <a:pt x="204" y="325"/>
                    <a:pt x="201" y="327"/>
                  </a:cubicBezTo>
                  <a:cubicBezTo>
                    <a:pt x="199" y="328"/>
                    <a:pt x="198" y="325"/>
                    <a:pt x="195" y="328"/>
                  </a:cubicBezTo>
                  <a:cubicBezTo>
                    <a:pt x="192" y="330"/>
                    <a:pt x="192" y="328"/>
                    <a:pt x="193" y="327"/>
                  </a:cubicBezTo>
                  <a:cubicBezTo>
                    <a:pt x="195" y="325"/>
                    <a:pt x="188" y="322"/>
                    <a:pt x="193" y="320"/>
                  </a:cubicBezTo>
                  <a:cubicBezTo>
                    <a:pt x="195" y="319"/>
                    <a:pt x="192" y="316"/>
                    <a:pt x="195" y="314"/>
                  </a:cubicBezTo>
                  <a:cubicBezTo>
                    <a:pt x="198" y="314"/>
                    <a:pt x="196" y="311"/>
                    <a:pt x="198" y="311"/>
                  </a:cubicBezTo>
                  <a:cubicBezTo>
                    <a:pt x="199" y="313"/>
                    <a:pt x="198" y="310"/>
                    <a:pt x="201" y="310"/>
                  </a:cubicBezTo>
                  <a:cubicBezTo>
                    <a:pt x="202" y="310"/>
                    <a:pt x="199" y="307"/>
                    <a:pt x="201" y="302"/>
                  </a:cubicBezTo>
                  <a:cubicBezTo>
                    <a:pt x="202" y="297"/>
                    <a:pt x="199" y="296"/>
                    <a:pt x="201" y="294"/>
                  </a:cubicBezTo>
                  <a:cubicBezTo>
                    <a:pt x="202" y="293"/>
                    <a:pt x="201" y="289"/>
                    <a:pt x="199" y="291"/>
                  </a:cubicBezTo>
                  <a:cubicBezTo>
                    <a:pt x="196" y="293"/>
                    <a:pt x="199" y="286"/>
                    <a:pt x="195" y="283"/>
                  </a:cubicBezTo>
                  <a:cubicBezTo>
                    <a:pt x="190" y="279"/>
                    <a:pt x="192" y="283"/>
                    <a:pt x="190" y="285"/>
                  </a:cubicBezTo>
                  <a:cubicBezTo>
                    <a:pt x="188" y="283"/>
                    <a:pt x="188" y="282"/>
                    <a:pt x="184" y="283"/>
                  </a:cubicBezTo>
                  <a:cubicBezTo>
                    <a:pt x="178" y="283"/>
                    <a:pt x="185" y="282"/>
                    <a:pt x="184" y="277"/>
                  </a:cubicBezTo>
                  <a:cubicBezTo>
                    <a:pt x="184" y="274"/>
                    <a:pt x="179" y="279"/>
                    <a:pt x="182" y="275"/>
                  </a:cubicBezTo>
                  <a:cubicBezTo>
                    <a:pt x="184" y="272"/>
                    <a:pt x="182" y="275"/>
                    <a:pt x="181" y="272"/>
                  </a:cubicBezTo>
                  <a:cubicBezTo>
                    <a:pt x="181" y="271"/>
                    <a:pt x="176" y="272"/>
                    <a:pt x="176" y="274"/>
                  </a:cubicBezTo>
                  <a:cubicBezTo>
                    <a:pt x="175" y="275"/>
                    <a:pt x="173" y="275"/>
                    <a:pt x="170" y="274"/>
                  </a:cubicBezTo>
                  <a:cubicBezTo>
                    <a:pt x="169" y="272"/>
                    <a:pt x="167" y="274"/>
                    <a:pt x="164" y="277"/>
                  </a:cubicBezTo>
                  <a:cubicBezTo>
                    <a:pt x="161" y="280"/>
                    <a:pt x="158" y="279"/>
                    <a:pt x="157" y="282"/>
                  </a:cubicBezTo>
                  <a:cubicBezTo>
                    <a:pt x="157" y="285"/>
                    <a:pt x="153" y="283"/>
                    <a:pt x="153" y="286"/>
                  </a:cubicBezTo>
                  <a:cubicBezTo>
                    <a:pt x="153" y="288"/>
                    <a:pt x="150" y="289"/>
                    <a:pt x="144" y="289"/>
                  </a:cubicBezTo>
                  <a:cubicBezTo>
                    <a:pt x="146" y="286"/>
                    <a:pt x="144" y="286"/>
                    <a:pt x="143" y="286"/>
                  </a:cubicBezTo>
                  <a:cubicBezTo>
                    <a:pt x="141" y="285"/>
                    <a:pt x="141" y="288"/>
                    <a:pt x="140" y="286"/>
                  </a:cubicBezTo>
                  <a:cubicBezTo>
                    <a:pt x="138" y="285"/>
                    <a:pt x="134" y="286"/>
                    <a:pt x="135" y="285"/>
                  </a:cubicBezTo>
                  <a:cubicBezTo>
                    <a:pt x="137" y="283"/>
                    <a:pt x="131" y="282"/>
                    <a:pt x="129" y="286"/>
                  </a:cubicBezTo>
                  <a:cubicBezTo>
                    <a:pt x="128" y="289"/>
                    <a:pt x="126" y="286"/>
                    <a:pt x="126" y="289"/>
                  </a:cubicBezTo>
                  <a:cubicBezTo>
                    <a:pt x="125" y="293"/>
                    <a:pt x="125" y="291"/>
                    <a:pt x="123" y="294"/>
                  </a:cubicBezTo>
                  <a:cubicBezTo>
                    <a:pt x="122" y="289"/>
                    <a:pt x="128" y="282"/>
                    <a:pt x="117" y="288"/>
                  </a:cubicBezTo>
                  <a:cubicBezTo>
                    <a:pt x="117" y="288"/>
                    <a:pt x="115" y="288"/>
                    <a:pt x="114" y="288"/>
                  </a:cubicBezTo>
                  <a:cubicBezTo>
                    <a:pt x="114" y="289"/>
                    <a:pt x="114" y="288"/>
                    <a:pt x="111" y="288"/>
                  </a:cubicBezTo>
                  <a:cubicBezTo>
                    <a:pt x="109" y="289"/>
                    <a:pt x="106" y="283"/>
                    <a:pt x="105" y="286"/>
                  </a:cubicBezTo>
                  <a:cubicBezTo>
                    <a:pt x="105" y="288"/>
                    <a:pt x="103" y="288"/>
                    <a:pt x="102" y="286"/>
                  </a:cubicBezTo>
                  <a:cubicBezTo>
                    <a:pt x="100" y="283"/>
                    <a:pt x="102" y="288"/>
                    <a:pt x="100" y="288"/>
                  </a:cubicBezTo>
                  <a:cubicBezTo>
                    <a:pt x="99" y="288"/>
                    <a:pt x="99" y="283"/>
                    <a:pt x="97" y="283"/>
                  </a:cubicBezTo>
                  <a:cubicBezTo>
                    <a:pt x="94" y="283"/>
                    <a:pt x="93" y="285"/>
                    <a:pt x="94" y="282"/>
                  </a:cubicBezTo>
                  <a:cubicBezTo>
                    <a:pt x="94" y="280"/>
                    <a:pt x="94" y="280"/>
                    <a:pt x="93" y="280"/>
                  </a:cubicBezTo>
                  <a:cubicBezTo>
                    <a:pt x="91" y="282"/>
                    <a:pt x="87" y="279"/>
                    <a:pt x="87" y="275"/>
                  </a:cubicBezTo>
                  <a:cubicBezTo>
                    <a:pt x="87" y="272"/>
                    <a:pt x="85" y="274"/>
                    <a:pt x="82" y="274"/>
                  </a:cubicBezTo>
                  <a:cubicBezTo>
                    <a:pt x="80" y="275"/>
                    <a:pt x="79" y="269"/>
                    <a:pt x="77" y="269"/>
                  </a:cubicBezTo>
                  <a:cubicBezTo>
                    <a:pt x="74" y="269"/>
                    <a:pt x="74" y="266"/>
                    <a:pt x="71" y="266"/>
                  </a:cubicBezTo>
                  <a:cubicBezTo>
                    <a:pt x="68" y="265"/>
                    <a:pt x="73" y="263"/>
                    <a:pt x="67" y="261"/>
                  </a:cubicBezTo>
                  <a:cubicBezTo>
                    <a:pt x="62" y="260"/>
                    <a:pt x="64" y="269"/>
                    <a:pt x="61" y="263"/>
                  </a:cubicBezTo>
                  <a:cubicBezTo>
                    <a:pt x="61" y="261"/>
                    <a:pt x="56" y="260"/>
                    <a:pt x="53" y="257"/>
                  </a:cubicBezTo>
                  <a:cubicBezTo>
                    <a:pt x="50" y="254"/>
                    <a:pt x="50" y="258"/>
                    <a:pt x="47" y="252"/>
                  </a:cubicBezTo>
                  <a:cubicBezTo>
                    <a:pt x="45" y="249"/>
                    <a:pt x="42" y="255"/>
                    <a:pt x="42" y="251"/>
                  </a:cubicBezTo>
                  <a:cubicBezTo>
                    <a:pt x="44" y="246"/>
                    <a:pt x="42" y="243"/>
                    <a:pt x="41" y="241"/>
                  </a:cubicBezTo>
                  <a:cubicBezTo>
                    <a:pt x="39" y="238"/>
                    <a:pt x="42" y="238"/>
                    <a:pt x="44" y="240"/>
                  </a:cubicBezTo>
                  <a:cubicBezTo>
                    <a:pt x="45" y="243"/>
                    <a:pt x="45" y="240"/>
                    <a:pt x="47" y="240"/>
                  </a:cubicBezTo>
                  <a:cubicBezTo>
                    <a:pt x="52" y="238"/>
                    <a:pt x="47" y="235"/>
                    <a:pt x="48" y="234"/>
                  </a:cubicBezTo>
                  <a:cubicBezTo>
                    <a:pt x="48" y="232"/>
                    <a:pt x="42" y="232"/>
                    <a:pt x="44" y="227"/>
                  </a:cubicBezTo>
                  <a:cubicBezTo>
                    <a:pt x="45" y="226"/>
                    <a:pt x="41" y="224"/>
                    <a:pt x="47" y="223"/>
                  </a:cubicBezTo>
                  <a:cubicBezTo>
                    <a:pt x="52" y="223"/>
                    <a:pt x="47" y="221"/>
                    <a:pt x="53" y="216"/>
                  </a:cubicBezTo>
                  <a:cubicBezTo>
                    <a:pt x="56" y="213"/>
                    <a:pt x="53" y="213"/>
                    <a:pt x="55" y="210"/>
                  </a:cubicBezTo>
                  <a:cubicBezTo>
                    <a:pt x="58" y="207"/>
                    <a:pt x="55" y="206"/>
                    <a:pt x="55" y="207"/>
                  </a:cubicBezTo>
                  <a:cubicBezTo>
                    <a:pt x="53" y="210"/>
                    <a:pt x="53" y="206"/>
                    <a:pt x="52" y="207"/>
                  </a:cubicBezTo>
                  <a:cubicBezTo>
                    <a:pt x="50" y="207"/>
                    <a:pt x="52" y="202"/>
                    <a:pt x="45" y="202"/>
                  </a:cubicBezTo>
                  <a:cubicBezTo>
                    <a:pt x="39" y="204"/>
                    <a:pt x="41" y="206"/>
                    <a:pt x="36" y="207"/>
                  </a:cubicBezTo>
                  <a:cubicBezTo>
                    <a:pt x="35" y="207"/>
                    <a:pt x="35" y="207"/>
                    <a:pt x="35" y="207"/>
                  </a:cubicBezTo>
                  <a:cubicBezTo>
                    <a:pt x="32" y="207"/>
                    <a:pt x="27" y="206"/>
                    <a:pt x="26" y="204"/>
                  </a:cubicBezTo>
                  <a:cubicBezTo>
                    <a:pt x="26" y="202"/>
                    <a:pt x="24" y="206"/>
                    <a:pt x="21" y="202"/>
                  </a:cubicBezTo>
                  <a:cubicBezTo>
                    <a:pt x="20" y="199"/>
                    <a:pt x="23" y="201"/>
                    <a:pt x="21" y="196"/>
                  </a:cubicBezTo>
                  <a:cubicBezTo>
                    <a:pt x="18" y="192"/>
                    <a:pt x="17" y="196"/>
                    <a:pt x="17" y="193"/>
                  </a:cubicBezTo>
                  <a:cubicBezTo>
                    <a:pt x="15" y="190"/>
                    <a:pt x="12" y="193"/>
                    <a:pt x="9" y="190"/>
                  </a:cubicBezTo>
                  <a:cubicBezTo>
                    <a:pt x="7" y="190"/>
                    <a:pt x="7" y="188"/>
                    <a:pt x="10" y="188"/>
                  </a:cubicBezTo>
                  <a:cubicBezTo>
                    <a:pt x="13" y="188"/>
                    <a:pt x="15" y="187"/>
                    <a:pt x="13" y="185"/>
                  </a:cubicBezTo>
                  <a:cubicBezTo>
                    <a:pt x="10" y="184"/>
                    <a:pt x="13" y="181"/>
                    <a:pt x="12" y="179"/>
                  </a:cubicBezTo>
                  <a:cubicBezTo>
                    <a:pt x="10" y="178"/>
                    <a:pt x="12" y="176"/>
                    <a:pt x="12" y="174"/>
                  </a:cubicBezTo>
                  <a:cubicBezTo>
                    <a:pt x="10" y="173"/>
                    <a:pt x="6" y="171"/>
                    <a:pt x="6" y="174"/>
                  </a:cubicBezTo>
                  <a:cubicBezTo>
                    <a:pt x="6" y="176"/>
                    <a:pt x="3" y="173"/>
                    <a:pt x="4" y="170"/>
                  </a:cubicBezTo>
                  <a:cubicBezTo>
                    <a:pt x="4" y="168"/>
                    <a:pt x="1" y="168"/>
                    <a:pt x="3" y="165"/>
                  </a:cubicBezTo>
                  <a:cubicBezTo>
                    <a:pt x="9" y="164"/>
                    <a:pt x="0" y="159"/>
                    <a:pt x="7" y="157"/>
                  </a:cubicBezTo>
                  <a:cubicBezTo>
                    <a:pt x="13" y="156"/>
                    <a:pt x="10" y="153"/>
                    <a:pt x="13" y="153"/>
                  </a:cubicBezTo>
                  <a:cubicBezTo>
                    <a:pt x="18" y="154"/>
                    <a:pt x="17" y="148"/>
                    <a:pt x="18" y="153"/>
                  </a:cubicBezTo>
                  <a:cubicBezTo>
                    <a:pt x="20" y="157"/>
                    <a:pt x="21" y="153"/>
                    <a:pt x="23" y="154"/>
                  </a:cubicBezTo>
                  <a:cubicBezTo>
                    <a:pt x="26" y="156"/>
                    <a:pt x="26" y="153"/>
                    <a:pt x="27" y="148"/>
                  </a:cubicBezTo>
                  <a:cubicBezTo>
                    <a:pt x="29" y="145"/>
                    <a:pt x="38" y="150"/>
                    <a:pt x="39" y="143"/>
                  </a:cubicBezTo>
                  <a:cubicBezTo>
                    <a:pt x="41" y="140"/>
                    <a:pt x="48" y="139"/>
                    <a:pt x="52" y="137"/>
                  </a:cubicBezTo>
                  <a:cubicBezTo>
                    <a:pt x="53" y="136"/>
                    <a:pt x="53" y="137"/>
                    <a:pt x="56" y="134"/>
                  </a:cubicBezTo>
                  <a:cubicBezTo>
                    <a:pt x="56" y="132"/>
                    <a:pt x="53" y="128"/>
                    <a:pt x="56" y="126"/>
                  </a:cubicBezTo>
                  <a:cubicBezTo>
                    <a:pt x="59" y="126"/>
                    <a:pt x="55" y="125"/>
                    <a:pt x="58" y="123"/>
                  </a:cubicBezTo>
                  <a:cubicBezTo>
                    <a:pt x="62" y="122"/>
                    <a:pt x="55" y="109"/>
                    <a:pt x="56" y="106"/>
                  </a:cubicBezTo>
                  <a:cubicBezTo>
                    <a:pt x="58" y="103"/>
                    <a:pt x="47" y="103"/>
                    <a:pt x="55" y="101"/>
                  </a:cubicBezTo>
                  <a:cubicBezTo>
                    <a:pt x="59" y="100"/>
                    <a:pt x="65" y="98"/>
                    <a:pt x="67" y="98"/>
                  </a:cubicBezTo>
                  <a:cubicBezTo>
                    <a:pt x="70" y="100"/>
                    <a:pt x="73" y="101"/>
                    <a:pt x="74" y="98"/>
                  </a:cubicBezTo>
                  <a:cubicBezTo>
                    <a:pt x="74" y="95"/>
                    <a:pt x="70" y="97"/>
                    <a:pt x="71" y="94"/>
                  </a:cubicBezTo>
                  <a:cubicBezTo>
                    <a:pt x="74" y="91"/>
                    <a:pt x="76" y="81"/>
                    <a:pt x="76" y="78"/>
                  </a:cubicBezTo>
                  <a:cubicBezTo>
                    <a:pt x="77" y="73"/>
                    <a:pt x="82" y="80"/>
                    <a:pt x="87" y="80"/>
                  </a:cubicBezTo>
                  <a:cubicBezTo>
                    <a:pt x="91" y="78"/>
                    <a:pt x="90" y="81"/>
                    <a:pt x="93" y="80"/>
                  </a:cubicBezTo>
                  <a:cubicBezTo>
                    <a:pt x="97" y="78"/>
                    <a:pt x="99" y="76"/>
                    <a:pt x="97" y="73"/>
                  </a:cubicBezTo>
                  <a:cubicBezTo>
                    <a:pt x="96" y="70"/>
                    <a:pt x="94" y="64"/>
                    <a:pt x="103" y="61"/>
                  </a:cubicBezTo>
                  <a:cubicBezTo>
                    <a:pt x="111" y="59"/>
                    <a:pt x="102" y="53"/>
                    <a:pt x="111" y="55"/>
                  </a:cubicBezTo>
                  <a:cubicBezTo>
                    <a:pt x="115" y="53"/>
                    <a:pt x="115" y="53"/>
                    <a:pt x="115" y="53"/>
                  </a:cubicBezTo>
                  <a:cubicBezTo>
                    <a:pt x="114" y="58"/>
                    <a:pt x="118" y="64"/>
                    <a:pt x="123" y="66"/>
                  </a:cubicBezTo>
                  <a:cubicBezTo>
                    <a:pt x="126" y="69"/>
                    <a:pt x="128" y="64"/>
                    <a:pt x="129" y="67"/>
                  </a:cubicBezTo>
                  <a:cubicBezTo>
                    <a:pt x="131" y="70"/>
                    <a:pt x="132" y="67"/>
                    <a:pt x="132" y="69"/>
                  </a:cubicBezTo>
                  <a:cubicBezTo>
                    <a:pt x="134" y="72"/>
                    <a:pt x="141" y="78"/>
                    <a:pt x="140" y="84"/>
                  </a:cubicBezTo>
                  <a:cubicBezTo>
                    <a:pt x="138" y="91"/>
                    <a:pt x="141" y="89"/>
                    <a:pt x="138" y="94"/>
                  </a:cubicBezTo>
                  <a:cubicBezTo>
                    <a:pt x="137" y="95"/>
                    <a:pt x="137" y="100"/>
                    <a:pt x="141" y="100"/>
                  </a:cubicBezTo>
                  <a:cubicBezTo>
                    <a:pt x="144" y="100"/>
                    <a:pt x="147" y="101"/>
                    <a:pt x="152" y="101"/>
                  </a:cubicBezTo>
                  <a:cubicBezTo>
                    <a:pt x="157" y="101"/>
                    <a:pt x="161" y="101"/>
                    <a:pt x="169" y="109"/>
                  </a:cubicBezTo>
                  <a:cubicBezTo>
                    <a:pt x="178" y="117"/>
                    <a:pt x="176" y="111"/>
                    <a:pt x="178" y="117"/>
                  </a:cubicBezTo>
                  <a:cubicBezTo>
                    <a:pt x="179" y="125"/>
                    <a:pt x="181" y="122"/>
                    <a:pt x="182" y="126"/>
                  </a:cubicBezTo>
                  <a:cubicBezTo>
                    <a:pt x="182" y="129"/>
                    <a:pt x="185" y="126"/>
                    <a:pt x="188" y="128"/>
                  </a:cubicBezTo>
                  <a:cubicBezTo>
                    <a:pt x="202" y="129"/>
                    <a:pt x="204" y="129"/>
                    <a:pt x="214" y="128"/>
                  </a:cubicBezTo>
                  <a:cubicBezTo>
                    <a:pt x="225" y="128"/>
                    <a:pt x="228" y="134"/>
                    <a:pt x="231" y="134"/>
                  </a:cubicBezTo>
                  <a:cubicBezTo>
                    <a:pt x="234" y="134"/>
                    <a:pt x="240" y="140"/>
                    <a:pt x="245" y="137"/>
                  </a:cubicBezTo>
                  <a:cubicBezTo>
                    <a:pt x="249" y="136"/>
                    <a:pt x="246" y="140"/>
                    <a:pt x="248" y="140"/>
                  </a:cubicBezTo>
                  <a:cubicBezTo>
                    <a:pt x="251" y="139"/>
                    <a:pt x="251" y="142"/>
                    <a:pt x="252" y="140"/>
                  </a:cubicBezTo>
                  <a:cubicBezTo>
                    <a:pt x="265" y="132"/>
                    <a:pt x="265" y="136"/>
                    <a:pt x="268" y="132"/>
                  </a:cubicBezTo>
                  <a:cubicBezTo>
                    <a:pt x="272" y="129"/>
                    <a:pt x="269" y="131"/>
                    <a:pt x="274" y="131"/>
                  </a:cubicBezTo>
                  <a:cubicBezTo>
                    <a:pt x="280" y="131"/>
                    <a:pt x="280" y="132"/>
                    <a:pt x="283" y="131"/>
                  </a:cubicBezTo>
                  <a:cubicBezTo>
                    <a:pt x="284" y="129"/>
                    <a:pt x="286" y="132"/>
                    <a:pt x="287" y="131"/>
                  </a:cubicBezTo>
                  <a:cubicBezTo>
                    <a:pt x="289" y="128"/>
                    <a:pt x="292" y="129"/>
                    <a:pt x="295" y="125"/>
                  </a:cubicBezTo>
                  <a:cubicBezTo>
                    <a:pt x="300" y="120"/>
                    <a:pt x="301" y="120"/>
                    <a:pt x="306" y="117"/>
                  </a:cubicBezTo>
                  <a:cubicBezTo>
                    <a:pt x="309" y="115"/>
                    <a:pt x="303" y="112"/>
                    <a:pt x="303" y="109"/>
                  </a:cubicBezTo>
                  <a:cubicBezTo>
                    <a:pt x="303" y="104"/>
                    <a:pt x="303" y="101"/>
                    <a:pt x="306" y="101"/>
                  </a:cubicBezTo>
                  <a:cubicBezTo>
                    <a:pt x="310" y="100"/>
                    <a:pt x="313" y="108"/>
                    <a:pt x="321" y="104"/>
                  </a:cubicBezTo>
                  <a:cubicBezTo>
                    <a:pt x="327" y="101"/>
                    <a:pt x="325" y="97"/>
                    <a:pt x="330" y="97"/>
                  </a:cubicBezTo>
                  <a:cubicBezTo>
                    <a:pt x="333" y="98"/>
                    <a:pt x="336" y="97"/>
                    <a:pt x="339" y="94"/>
                  </a:cubicBezTo>
                  <a:cubicBezTo>
                    <a:pt x="342" y="92"/>
                    <a:pt x="339" y="92"/>
                    <a:pt x="342" y="87"/>
                  </a:cubicBezTo>
                  <a:cubicBezTo>
                    <a:pt x="345" y="84"/>
                    <a:pt x="350" y="86"/>
                    <a:pt x="353" y="83"/>
                  </a:cubicBezTo>
                  <a:cubicBezTo>
                    <a:pt x="357" y="81"/>
                    <a:pt x="359" y="84"/>
                    <a:pt x="360" y="83"/>
                  </a:cubicBezTo>
                  <a:cubicBezTo>
                    <a:pt x="362" y="81"/>
                    <a:pt x="366" y="84"/>
                    <a:pt x="370" y="83"/>
                  </a:cubicBezTo>
                  <a:cubicBezTo>
                    <a:pt x="371" y="81"/>
                    <a:pt x="368" y="76"/>
                    <a:pt x="365" y="73"/>
                  </a:cubicBezTo>
                  <a:cubicBezTo>
                    <a:pt x="362" y="70"/>
                    <a:pt x="360" y="67"/>
                    <a:pt x="354" y="67"/>
                  </a:cubicBezTo>
                  <a:cubicBezTo>
                    <a:pt x="348" y="67"/>
                    <a:pt x="351" y="73"/>
                    <a:pt x="348" y="70"/>
                  </a:cubicBezTo>
                  <a:cubicBezTo>
                    <a:pt x="345" y="69"/>
                    <a:pt x="341" y="69"/>
                    <a:pt x="339" y="70"/>
                  </a:cubicBezTo>
                  <a:cubicBezTo>
                    <a:pt x="338" y="72"/>
                    <a:pt x="333" y="67"/>
                    <a:pt x="336" y="66"/>
                  </a:cubicBezTo>
                  <a:cubicBezTo>
                    <a:pt x="339" y="63"/>
                    <a:pt x="333" y="67"/>
                    <a:pt x="344" y="46"/>
                  </a:cubicBezTo>
                  <a:cubicBezTo>
                    <a:pt x="351" y="50"/>
                    <a:pt x="354" y="50"/>
                    <a:pt x="360" y="44"/>
                  </a:cubicBezTo>
                  <a:cubicBezTo>
                    <a:pt x="366" y="38"/>
                    <a:pt x="365" y="33"/>
                    <a:pt x="373" y="24"/>
                  </a:cubicBezTo>
                  <a:cubicBezTo>
                    <a:pt x="379" y="16"/>
                    <a:pt x="376" y="13"/>
                    <a:pt x="371" y="13"/>
                  </a:cubicBezTo>
                  <a:cubicBezTo>
                    <a:pt x="366" y="13"/>
                    <a:pt x="373" y="3"/>
                    <a:pt x="388" y="2"/>
                  </a:cubicBezTo>
                  <a:cubicBezTo>
                    <a:pt x="401" y="0"/>
                    <a:pt x="406" y="5"/>
                    <a:pt x="411" y="5"/>
                  </a:cubicBezTo>
                  <a:cubicBezTo>
                    <a:pt x="415" y="5"/>
                    <a:pt x="424" y="18"/>
                    <a:pt x="427" y="33"/>
                  </a:cubicBezTo>
                  <a:cubicBezTo>
                    <a:pt x="429" y="50"/>
                    <a:pt x="432" y="49"/>
                    <a:pt x="441" y="50"/>
                  </a:cubicBezTo>
                  <a:cubicBezTo>
                    <a:pt x="450" y="52"/>
                    <a:pt x="447" y="56"/>
                    <a:pt x="452" y="56"/>
                  </a:cubicBezTo>
                  <a:cubicBezTo>
                    <a:pt x="456" y="58"/>
                    <a:pt x="452" y="61"/>
                    <a:pt x="455" y="63"/>
                  </a:cubicBezTo>
                  <a:cubicBezTo>
                    <a:pt x="458" y="64"/>
                    <a:pt x="452" y="66"/>
                    <a:pt x="456" y="69"/>
                  </a:cubicBezTo>
                  <a:cubicBezTo>
                    <a:pt x="461" y="73"/>
                    <a:pt x="467" y="72"/>
                    <a:pt x="471" y="67"/>
                  </a:cubicBezTo>
                  <a:cubicBezTo>
                    <a:pt x="476" y="64"/>
                    <a:pt x="476" y="69"/>
                    <a:pt x="481" y="64"/>
                  </a:cubicBezTo>
                  <a:cubicBezTo>
                    <a:pt x="485" y="59"/>
                    <a:pt x="490" y="67"/>
                    <a:pt x="485" y="73"/>
                  </a:cubicBezTo>
                  <a:cubicBezTo>
                    <a:pt x="481" y="81"/>
                    <a:pt x="478" y="104"/>
                    <a:pt x="471" y="101"/>
                  </a:cubicBezTo>
                  <a:cubicBezTo>
                    <a:pt x="465" y="98"/>
                    <a:pt x="464" y="97"/>
                    <a:pt x="462" y="100"/>
                  </a:cubicBezTo>
                  <a:cubicBezTo>
                    <a:pt x="461" y="104"/>
                    <a:pt x="455" y="100"/>
                    <a:pt x="458" y="106"/>
                  </a:cubicBezTo>
                  <a:cubicBezTo>
                    <a:pt x="459" y="112"/>
                    <a:pt x="461" y="119"/>
                    <a:pt x="458" y="123"/>
                  </a:cubicBezTo>
                  <a:cubicBezTo>
                    <a:pt x="456" y="129"/>
                    <a:pt x="455" y="123"/>
                    <a:pt x="453" y="129"/>
                  </a:cubicBezTo>
                  <a:cubicBezTo>
                    <a:pt x="453" y="131"/>
                    <a:pt x="453" y="131"/>
                    <a:pt x="453" y="131"/>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388" name="Freeform 11">
              <a:extLst>
                <a:ext uri="{FF2B5EF4-FFF2-40B4-BE49-F238E27FC236}">
                  <a16:creationId xmlns:a16="http://schemas.microsoft.com/office/drawing/2014/main" id="{E85FBD58-56CC-0575-5D5E-7EDD92AB3500}"/>
                </a:ext>
              </a:extLst>
            </p:cNvPr>
            <p:cNvSpPr>
              <a:spLocks noEditPoints="1"/>
            </p:cNvSpPr>
            <p:nvPr/>
          </p:nvSpPr>
          <p:spPr bwMode="auto">
            <a:xfrm>
              <a:off x="9059816" y="6215633"/>
              <a:ext cx="305289" cy="427396"/>
            </a:xfrm>
            <a:custGeom>
              <a:avLst/>
              <a:gdLst/>
              <a:ahLst/>
              <a:cxnLst>
                <a:cxn ang="0">
                  <a:pos x="47" y="68"/>
                </a:cxn>
                <a:cxn ang="0">
                  <a:pos x="53" y="68"/>
                </a:cxn>
                <a:cxn ang="0">
                  <a:pos x="53" y="70"/>
                </a:cxn>
                <a:cxn ang="0">
                  <a:pos x="56" y="74"/>
                </a:cxn>
                <a:cxn ang="0">
                  <a:pos x="62" y="76"/>
                </a:cxn>
                <a:cxn ang="0">
                  <a:pos x="62" y="82"/>
                </a:cxn>
                <a:cxn ang="0">
                  <a:pos x="53" y="95"/>
                </a:cxn>
                <a:cxn ang="0">
                  <a:pos x="53" y="101"/>
                </a:cxn>
                <a:cxn ang="0">
                  <a:pos x="51" y="104"/>
                </a:cxn>
                <a:cxn ang="0">
                  <a:pos x="39" y="113"/>
                </a:cxn>
                <a:cxn ang="0">
                  <a:pos x="36" y="126"/>
                </a:cxn>
                <a:cxn ang="0">
                  <a:pos x="30" y="132"/>
                </a:cxn>
                <a:cxn ang="0">
                  <a:pos x="18" y="135"/>
                </a:cxn>
                <a:cxn ang="0">
                  <a:pos x="13" y="132"/>
                </a:cxn>
                <a:cxn ang="0">
                  <a:pos x="9" y="130"/>
                </a:cxn>
                <a:cxn ang="0">
                  <a:pos x="1" y="129"/>
                </a:cxn>
                <a:cxn ang="0">
                  <a:pos x="4" y="124"/>
                </a:cxn>
                <a:cxn ang="0">
                  <a:pos x="9" y="115"/>
                </a:cxn>
                <a:cxn ang="0">
                  <a:pos x="19" y="105"/>
                </a:cxn>
                <a:cxn ang="0">
                  <a:pos x="24" y="101"/>
                </a:cxn>
                <a:cxn ang="0">
                  <a:pos x="35" y="95"/>
                </a:cxn>
                <a:cxn ang="0">
                  <a:pos x="44" y="79"/>
                </a:cxn>
                <a:cxn ang="0">
                  <a:pos x="47" y="68"/>
                </a:cxn>
                <a:cxn ang="0">
                  <a:pos x="74" y="78"/>
                </a:cxn>
                <a:cxn ang="0">
                  <a:pos x="85" y="56"/>
                </a:cxn>
                <a:cxn ang="0">
                  <a:pos x="91" y="53"/>
                </a:cxn>
                <a:cxn ang="0">
                  <a:pos x="94" y="47"/>
                </a:cxn>
                <a:cxn ang="0">
                  <a:pos x="97" y="37"/>
                </a:cxn>
                <a:cxn ang="0">
                  <a:pos x="91" y="36"/>
                </a:cxn>
                <a:cxn ang="0">
                  <a:pos x="80" y="36"/>
                </a:cxn>
                <a:cxn ang="0">
                  <a:pos x="74" y="23"/>
                </a:cxn>
                <a:cxn ang="0">
                  <a:pos x="74" y="28"/>
                </a:cxn>
                <a:cxn ang="0">
                  <a:pos x="68" y="22"/>
                </a:cxn>
                <a:cxn ang="0">
                  <a:pos x="65" y="16"/>
                </a:cxn>
                <a:cxn ang="0">
                  <a:pos x="63" y="9"/>
                </a:cxn>
                <a:cxn ang="0">
                  <a:pos x="57" y="5"/>
                </a:cxn>
                <a:cxn ang="0">
                  <a:pos x="51" y="0"/>
                </a:cxn>
                <a:cxn ang="0">
                  <a:pos x="53" y="5"/>
                </a:cxn>
                <a:cxn ang="0">
                  <a:pos x="56" y="9"/>
                </a:cxn>
                <a:cxn ang="0">
                  <a:pos x="62" y="20"/>
                </a:cxn>
                <a:cxn ang="0">
                  <a:pos x="63" y="23"/>
                </a:cxn>
                <a:cxn ang="0">
                  <a:pos x="66" y="31"/>
                </a:cxn>
                <a:cxn ang="0">
                  <a:pos x="66" y="43"/>
                </a:cxn>
                <a:cxn ang="0">
                  <a:pos x="59" y="53"/>
                </a:cxn>
                <a:cxn ang="0">
                  <a:pos x="68" y="60"/>
                </a:cxn>
                <a:cxn ang="0">
                  <a:pos x="68" y="73"/>
                </a:cxn>
                <a:cxn ang="0">
                  <a:pos x="68" y="76"/>
                </a:cxn>
                <a:cxn ang="0">
                  <a:pos x="74" y="78"/>
                </a:cxn>
              </a:cxnLst>
              <a:rect l="0" t="0" r="r" b="b"/>
              <a:pathLst>
                <a:path w="98" h="137">
                  <a:moveTo>
                    <a:pt x="47" y="68"/>
                  </a:moveTo>
                  <a:cubicBezTo>
                    <a:pt x="51" y="64"/>
                    <a:pt x="54" y="67"/>
                    <a:pt x="53" y="68"/>
                  </a:cubicBezTo>
                  <a:cubicBezTo>
                    <a:pt x="50" y="68"/>
                    <a:pt x="51" y="70"/>
                    <a:pt x="53" y="70"/>
                  </a:cubicBezTo>
                  <a:cubicBezTo>
                    <a:pt x="54" y="70"/>
                    <a:pt x="51" y="79"/>
                    <a:pt x="56" y="74"/>
                  </a:cubicBezTo>
                  <a:cubicBezTo>
                    <a:pt x="62" y="70"/>
                    <a:pt x="65" y="71"/>
                    <a:pt x="62" y="76"/>
                  </a:cubicBezTo>
                  <a:cubicBezTo>
                    <a:pt x="60" y="79"/>
                    <a:pt x="66" y="78"/>
                    <a:pt x="62" y="82"/>
                  </a:cubicBezTo>
                  <a:cubicBezTo>
                    <a:pt x="57" y="88"/>
                    <a:pt x="56" y="95"/>
                    <a:pt x="53" y="95"/>
                  </a:cubicBezTo>
                  <a:cubicBezTo>
                    <a:pt x="51" y="95"/>
                    <a:pt x="50" y="101"/>
                    <a:pt x="53" y="101"/>
                  </a:cubicBezTo>
                  <a:cubicBezTo>
                    <a:pt x="56" y="102"/>
                    <a:pt x="54" y="105"/>
                    <a:pt x="51" y="104"/>
                  </a:cubicBezTo>
                  <a:cubicBezTo>
                    <a:pt x="50" y="104"/>
                    <a:pt x="39" y="105"/>
                    <a:pt x="39" y="113"/>
                  </a:cubicBezTo>
                  <a:cubicBezTo>
                    <a:pt x="39" y="120"/>
                    <a:pt x="33" y="123"/>
                    <a:pt x="36" y="126"/>
                  </a:cubicBezTo>
                  <a:cubicBezTo>
                    <a:pt x="38" y="129"/>
                    <a:pt x="33" y="126"/>
                    <a:pt x="30" y="132"/>
                  </a:cubicBezTo>
                  <a:cubicBezTo>
                    <a:pt x="25" y="137"/>
                    <a:pt x="22" y="137"/>
                    <a:pt x="18" y="135"/>
                  </a:cubicBezTo>
                  <a:cubicBezTo>
                    <a:pt x="13" y="135"/>
                    <a:pt x="16" y="132"/>
                    <a:pt x="13" y="132"/>
                  </a:cubicBezTo>
                  <a:cubicBezTo>
                    <a:pt x="10" y="133"/>
                    <a:pt x="12" y="129"/>
                    <a:pt x="9" y="130"/>
                  </a:cubicBezTo>
                  <a:cubicBezTo>
                    <a:pt x="6" y="133"/>
                    <a:pt x="3" y="132"/>
                    <a:pt x="1" y="129"/>
                  </a:cubicBezTo>
                  <a:cubicBezTo>
                    <a:pt x="0" y="126"/>
                    <a:pt x="6" y="127"/>
                    <a:pt x="4" y="124"/>
                  </a:cubicBezTo>
                  <a:cubicBezTo>
                    <a:pt x="3" y="121"/>
                    <a:pt x="6" y="118"/>
                    <a:pt x="9" y="115"/>
                  </a:cubicBezTo>
                  <a:cubicBezTo>
                    <a:pt x="13" y="112"/>
                    <a:pt x="15" y="105"/>
                    <a:pt x="19" y="105"/>
                  </a:cubicBezTo>
                  <a:cubicBezTo>
                    <a:pt x="22" y="105"/>
                    <a:pt x="22" y="102"/>
                    <a:pt x="24" y="101"/>
                  </a:cubicBezTo>
                  <a:cubicBezTo>
                    <a:pt x="27" y="101"/>
                    <a:pt x="30" y="96"/>
                    <a:pt x="35" y="95"/>
                  </a:cubicBezTo>
                  <a:cubicBezTo>
                    <a:pt x="38" y="92"/>
                    <a:pt x="39" y="81"/>
                    <a:pt x="44" y="79"/>
                  </a:cubicBezTo>
                  <a:cubicBezTo>
                    <a:pt x="48" y="78"/>
                    <a:pt x="44" y="71"/>
                    <a:pt x="47" y="68"/>
                  </a:cubicBezTo>
                  <a:close/>
                  <a:moveTo>
                    <a:pt x="74" y="78"/>
                  </a:moveTo>
                  <a:cubicBezTo>
                    <a:pt x="76" y="76"/>
                    <a:pt x="88" y="59"/>
                    <a:pt x="85" y="56"/>
                  </a:cubicBezTo>
                  <a:cubicBezTo>
                    <a:pt x="83" y="54"/>
                    <a:pt x="86" y="48"/>
                    <a:pt x="91" y="53"/>
                  </a:cubicBezTo>
                  <a:cubicBezTo>
                    <a:pt x="95" y="56"/>
                    <a:pt x="89" y="47"/>
                    <a:pt x="94" y="47"/>
                  </a:cubicBezTo>
                  <a:cubicBezTo>
                    <a:pt x="97" y="45"/>
                    <a:pt x="95" y="39"/>
                    <a:pt x="97" y="37"/>
                  </a:cubicBezTo>
                  <a:cubicBezTo>
                    <a:pt x="98" y="34"/>
                    <a:pt x="92" y="33"/>
                    <a:pt x="91" y="36"/>
                  </a:cubicBezTo>
                  <a:cubicBezTo>
                    <a:pt x="89" y="40"/>
                    <a:pt x="85" y="39"/>
                    <a:pt x="80" y="36"/>
                  </a:cubicBezTo>
                  <a:cubicBezTo>
                    <a:pt x="76" y="33"/>
                    <a:pt x="77" y="26"/>
                    <a:pt x="74" y="23"/>
                  </a:cubicBezTo>
                  <a:cubicBezTo>
                    <a:pt x="71" y="19"/>
                    <a:pt x="71" y="23"/>
                    <a:pt x="74" y="28"/>
                  </a:cubicBezTo>
                  <a:cubicBezTo>
                    <a:pt x="76" y="33"/>
                    <a:pt x="66" y="26"/>
                    <a:pt x="68" y="22"/>
                  </a:cubicBezTo>
                  <a:cubicBezTo>
                    <a:pt x="68" y="19"/>
                    <a:pt x="65" y="19"/>
                    <a:pt x="65" y="16"/>
                  </a:cubicBezTo>
                  <a:cubicBezTo>
                    <a:pt x="65" y="12"/>
                    <a:pt x="65" y="12"/>
                    <a:pt x="63" y="9"/>
                  </a:cubicBezTo>
                  <a:cubicBezTo>
                    <a:pt x="62" y="6"/>
                    <a:pt x="60" y="6"/>
                    <a:pt x="57" y="5"/>
                  </a:cubicBezTo>
                  <a:cubicBezTo>
                    <a:pt x="54" y="5"/>
                    <a:pt x="56" y="0"/>
                    <a:pt x="51" y="0"/>
                  </a:cubicBezTo>
                  <a:cubicBezTo>
                    <a:pt x="48" y="0"/>
                    <a:pt x="50" y="0"/>
                    <a:pt x="53" y="5"/>
                  </a:cubicBezTo>
                  <a:cubicBezTo>
                    <a:pt x="56" y="8"/>
                    <a:pt x="53" y="6"/>
                    <a:pt x="56" y="9"/>
                  </a:cubicBezTo>
                  <a:cubicBezTo>
                    <a:pt x="57" y="14"/>
                    <a:pt x="60" y="23"/>
                    <a:pt x="62" y="20"/>
                  </a:cubicBezTo>
                  <a:cubicBezTo>
                    <a:pt x="63" y="17"/>
                    <a:pt x="65" y="25"/>
                    <a:pt x="63" y="23"/>
                  </a:cubicBezTo>
                  <a:cubicBezTo>
                    <a:pt x="62" y="22"/>
                    <a:pt x="62" y="23"/>
                    <a:pt x="66" y="31"/>
                  </a:cubicBezTo>
                  <a:cubicBezTo>
                    <a:pt x="70" y="39"/>
                    <a:pt x="66" y="39"/>
                    <a:pt x="66" y="43"/>
                  </a:cubicBezTo>
                  <a:cubicBezTo>
                    <a:pt x="66" y="50"/>
                    <a:pt x="60" y="50"/>
                    <a:pt x="59" y="53"/>
                  </a:cubicBezTo>
                  <a:cubicBezTo>
                    <a:pt x="59" y="56"/>
                    <a:pt x="65" y="59"/>
                    <a:pt x="68" y="60"/>
                  </a:cubicBezTo>
                  <a:cubicBezTo>
                    <a:pt x="73" y="62"/>
                    <a:pt x="70" y="71"/>
                    <a:pt x="68" y="73"/>
                  </a:cubicBezTo>
                  <a:cubicBezTo>
                    <a:pt x="66" y="74"/>
                    <a:pt x="63" y="74"/>
                    <a:pt x="68" y="76"/>
                  </a:cubicBezTo>
                  <a:cubicBezTo>
                    <a:pt x="71" y="76"/>
                    <a:pt x="70" y="81"/>
                    <a:pt x="74" y="78"/>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389" name="Freeform 13">
              <a:extLst>
                <a:ext uri="{FF2B5EF4-FFF2-40B4-BE49-F238E27FC236}">
                  <a16:creationId xmlns:a16="http://schemas.microsoft.com/office/drawing/2014/main" id="{4C09FBCD-0FF9-9896-446A-03040BAA0DA9}"/>
                </a:ext>
              </a:extLst>
            </p:cNvPr>
            <p:cNvSpPr>
              <a:spLocks/>
            </p:cNvSpPr>
            <p:nvPr/>
          </p:nvSpPr>
          <p:spPr bwMode="auto">
            <a:xfrm>
              <a:off x="6014965" y="5489382"/>
              <a:ext cx="186387" cy="443464"/>
            </a:xfrm>
            <a:custGeom>
              <a:avLst/>
              <a:gdLst/>
              <a:ahLst/>
              <a:cxnLst>
                <a:cxn ang="0">
                  <a:pos x="46" y="12"/>
                </a:cxn>
                <a:cxn ang="0">
                  <a:pos x="48" y="4"/>
                </a:cxn>
                <a:cxn ang="0">
                  <a:pos x="54" y="11"/>
                </a:cxn>
                <a:cxn ang="0">
                  <a:pos x="58" y="32"/>
                </a:cxn>
                <a:cxn ang="0">
                  <a:pos x="55" y="42"/>
                </a:cxn>
                <a:cxn ang="0">
                  <a:pos x="52" y="43"/>
                </a:cxn>
                <a:cxn ang="0">
                  <a:pos x="54" y="51"/>
                </a:cxn>
                <a:cxn ang="0">
                  <a:pos x="51" y="59"/>
                </a:cxn>
                <a:cxn ang="0">
                  <a:pos x="45" y="83"/>
                </a:cxn>
                <a:cxn ang="0">
                  <a:pos x="29" y="135"/>
                </a:cxn>
                <a:cxn ang="0">
                  <a:pos x="16" y="138"/>
                </a:cxn>
                <a:cxn ang="0">
                  <a:pos x="7" y="130"/>
                </a:cxn>
                <a:cxn ang="0">
                  <a:pos x="5" y="116"/>
                </a:cxn>
                <a:cxn ang="0">
                  <a:pos x="2" y="101"/>
                </a:cxn>
                <a:cxn ang="0">
                  <a:pos x="7" y="93"/>
                </a:cxn>
                <a:cxn ang="0">
                  <a:pos x="11" y="80"/>
                </a:cxn>
                <a:cxn ang="0">
                  <a:pos x="10" y="71"/>
                </a:cxn>
                <a:cxn ang="0">
                  <a:pos x="8" y="63"/>
                </a:cxn>
                <a:cxn ang="0">
                  <a:pos x="10" y="53"/>
                </a:cxn>
                <a:cxn ang="0">
                  <a:pos x="13" y="45"/>
                </a:cxn>
                <a:cxn ang="0">
                  <a:pos x="19" y="42"/>
                </a:cxn>
                <a:cxn ang="0">
                  <a:pos x="32" y="31"/>
                </a:cxn>
                <a:cxn ang="0">
                  <a:pos x="39" y="21"/>
                </a:cxn>
                <a:cxn ang="0">
                  <a:pos x="46" y="12"/>
                </a:cxn>
              </a:cxnLst>
              <a:rect l="0" t="0" r="r" b="b"/>
              <a:pathLst>
                <a:path w="60" h="142">
                  <a:moveTo>
                    <a:pt x="46" y="12"/>
                  </a:moveTo>
                  <a:cubicBezTo>
                    <a:pt x="46" y="6"/>
                    <a:pt x="46" y="8"/>
                    <a:pt x="48" y="4"/>
                  </a:cubicBezTo>
                  <a:cubicBezTo>
                    <a:pt x="51" y="0"/>
                    <a:pt x="51" y="9"/>
                    <a:pt x="54" y="11"/>
                  </a:cubicBezTo>
                  <a:cubicBezTo>
                    <a:pt x="57" y="12"/>
                    <a:pt x="57" y="29"/>
                    <a:pt x="58" y="32"/>
                  </a:cubicBezTo>
                  <a:cubicBezTo>
                    <a:pt x="60" y="37"/>
                    <a:pt x="57" y="45"/>
                    <a:pt x="55" y="42"/>
                  </a:cubicBezTo>
                  <a:cubicBezTo>
                    <a:pt x="52" y="34"/>
                    <a:pt x="51" y="39"/>
                    <a:pt x="52" y="43"/>
                  </a:cubicBezTo>
                  <a:cubicBezTo>
                    <a:pt x="55" y="46"/>
                    <a:pt x="52" y="46"/>
                    <a:pt x="54" y="51"/>
                  </a:cubicBezTo>
                  <a:cubicBezTo>
                    <a:pt x="54" y="54"/>
                    <a:pt x="49" y="51"/>
                    <a:pt x="51" y="59"/>
                  </a:cubicBezTo>
                  <a:cubicBezTo>
                    <a:pt x="52" y="66"/>
                    <a:pt x="49" y="68"/>
                    <a:pt x="45" y="83"/>
                  </a:cubicBezTo>
                  <a:cubicBezTo>
                    <a:pt x="40" y="105"/>
                    <a:pt x="34" y="135"/>
                    <a:pt x="29" y="135"/>
                  </a:cubicBezTo>
                  <a:cubicBezTo>
                    <a:pt x="26" y="135"/>
                    <a:pt x="19" y="142"/>
                    <a:pt x="16" y="138"/>
                  </a:cubicBezTo>
                  <a:cubicBezTo>
                    <a:pt x="13" y="135"/>
                    <a:pt x="10" y="138"/>
                    <a:pt x="7" y="130"/>
                  </a:cubicBezTo>
                  <a:cubicBezTo>
                    <a:pt x="2" y="121"/>
                    <a:pt x="7" y="119"/>
                    <a:pt x="5" y="116"/>
                  </a:cubicBezTo>
                  <a:cubicBezTo>
                    <a:pt x="2" y="111"/>
                    <a:pt x="0" y="110"/>
                    <a:pt x="2" y="101"/>
                  </a:cubicBezTo>
                  <a:cubicBezTo>
                    <a:pt x="3" y="93"/>
                    <a:pt x="5" y="99"/>
                    <a:pt x="7" y="93"/>
                  </a:cubicBezTo>
                  <a:cubicBezTo>
                    <a:pt x="8" y="88"/>
                    <a:pt x="13" y="87"/>
                    <a:pt x="11" y="80"/>
                  </a:cubicBezTo>
                  <a:cubicBezTo>
                    <a:pt x="10" y="74"/>
                    <a:pt x="8" y="74"/>
                    <a:pt x="10" y="71"/>
                  </a:cubicBezTo>
                  <a:cubicBezTo>
                    <a:pt x="10" y="68"/>
                    <a:pt x="7" y="68"/>
                    <a:pt x="8" y="63"/>
                  </a:cubicBezTo>
                  <a:cubicBezTo>
                    <a:pt x="10" y="57"/>
                    <a:pt x="5" y="60"/>
                    <a:pt x="10" y="53"/>
                  </a:cubicBezTo>
                  <a:cubicBezTo>
                    <a:pt x="13" y="45"/>
                    <a:pt x="8" y="43"/>
                    <a:pt x="13" y="45"/>
                  </a:cubicBezTo>
                  <a:cubicBezTo>
                    <a:pt x="17" y="45"/>
                    <a:pt x="14" y="42"/>
                    <a:pt x="19" y="42"/>
                  </a:cubicBezTo>
                  <a:cubicBezTo>
                    <a:pt x="29" y="40"/>
                    <a:pt x="26" y="37"/>
                    <a:pt x="32" y="31"/>
                  </a:cubicBezTo>
                  <a:cubicBezTo>
                    <a:pt x="39" y="25"/>
                    <a:pt x="40" y="25"/>
                    <a:pt x="39" y="21"/>
                  </a:cubicBezTo>
                  <a:cubicBezTo>
                    <a:pt x="36" y="17"/>
                    <a:pt x="45" y="23"/>
                    <a:pt x="46" y="12"/>
                  </a:cubicBezTo>
                </a:path>
              </a:pathLst>
            </a:custGeom>
            <a:grpFill/>
            <a:ln w="3175" cmpd="sng">
              <a:solidFill>
                <a:schemeClr val="bg2"/>
              </a:solidFill>
              <a:round/>
              <a:headEnd/>
              <a:tailEnd/>
            </a:ln>
          </p:spPr>
          <p:txBody>
            <a:bodyPr/>
            <a:lstStyle/>
            <a:p>
              <a:endParaRPr lang="en-GB"/>
            </a:p>
          </p:txBody>
        </p:sp>
        <p:sp>
          <p:nvSpPr>
            <p:cNvPr id="390" name="Freeform 41">
              <a:extLst>
                <a:ext uri="{FF2B5EF4-FFF2-40B4-BE49-F238E27FC236}">
                  <a16:creationId xmlns:a16="http://schemas.microsoft.com/office/drawing/2014/main" id="{F13157AB-15B0-CAF6-0FFA-FCD5D6345ED0}"/>
                </a:ext>
              </a:extLst>
            </p:cNvPr>
            <p:cNvSpPr>
              <a:spLocks/>
            </p:cNvSpPr>
            <p:nvPr/>
          </p:nvSpPr>
          <p:spPr bwMode="auto">
            <a:xfrm>
              <a:off x="6631970" y="4003136"/>
              <a:ext cx="729479" cy="901388"/>
            </a:xfrm>
            <a:custGeom>
              <a:avLst/>
              <a:gdLst/>
              <a:ahLst/>
              <a:cxnLst>
                <a:cxn ang="0">
                  <a:pos x="15" y="122"/>
                </a:cxn>
                <a:cxn ang="0">
                  <a:pos x="23" y="116"/>
                </a:cxn>
                <a:cxn ang="0">
                  <a:pos x="14" y="90"/>
                </a:cxn>
                <a:cxn ang="0">
                  <a:pos x="32" y="80"/>
                </a:cxn>
                <a:cxn ang="0">
                  <a:pos x="48" y="56"/>
                </a:cxn>
                <a:cxn ang="0">
                  <a:pos x="51" y="34"/>
                </a:cxn>
                <a:cxn ang="0">
                  <a:pos x="48" y="20"/>
                </a:cxn>
                <a:cxn ang="0">
                  <a:pos x="67" y="12"/>
                </a:cxn>
                <a:cxn ang="0">
                  <a:pos x="87" y="0"/>
                </a:cxn>
                <a:cxn ang="0">
                  <a:pos x="96" y="7"/>
                </a:cxn>
                <a:cxn ang="0">
                  <a:pos x="86" y="24"/>
                </a:cxn>
                <a:cxn ang="0">
                  <a:pos x="86" y="37"/>
                </a:cxn>
                <a:cxn ang="0">
                  <a:pos x="89" y="49"/>
                </a:cxn>
                <a:cxn ang="0">
                  <a:pos x="96" y="68"/>
                </a:cxn>
                <a:cxn ang="0">
                  <a:pos x="107" y="84"/>
                </a:cxn>
                <a:cxn ang="0">
                  <a:pos x="125" y="90"/>
                </a:cxn>
                <a:cxn ang="0">
                  <a:pos x="138" y="96"/>
                </a:cxn>
                <a:cxn ang="0">
                  <a:pos x="154" y="101"/>
                </a:cxn>
                <a:cxn ang="0">
                  <a:pos x="159" y="85"/>
                </a:cxn>
                <a:cxn ang="0">
                  <a:pos x="176" y="96"/>
                </a:cxn>
                <a:cxn ang="0">
                  <a:pos x="191" y="94"/>
                </a:cxn>
                <a:cxn ang="0">
                  <a:pos x="195" y="84"/>
                </a:cxn>
                <a:cxn ang="0">
                  <a:pos x="212" y="71"/>
                </a:cxn>
                <a:cxn ang="0">
                  <a:pos x="224" y="73"/>
                </a:cxn>
                <a:cxn ang="0">
                  <a:pos x="232" y="82"/>
                </a:cxn>
                <a:cxn ang="0">
                  <a:pos x="218" y="96"/>
                </a:cxn>
                <a:cxn ang="0">
                  <a:pos x="211" y="113"/>
                </a:cxn>
                <a:cxn ang="0">
                  <a:pos x="200" y="129"/>
                </a:cxn>
                <a:cxn ang="0">
                  <a:pos x="194" y="146"/>
                </a:cxn>
                <a:cxn ang="0">
                  <a:pos x="183" y="129"/>
                </a:cxn>
                <a:cxn ang="0">
                  <a:pos x="173" y="111"/>
                </a:cxn>
                <a:cxn ang="0">
                  <a:pos x="162" y="99"/>
                </a:cxn>
                <a:cxn ang="0">
                  <a:pos x="163" y="110"/>
                </a:cxn>
                <a:cxn ang="0">
                  <a:pos x="159" y="118"/>
                </a:cxn>
                <a:cxn ang="0">
                  <a:pos x="165" y="133"/>
                </a:cxn>
                <a:cxn ang="0">
                  <a:pos x="167" y="147"/>
                </a:cxn>
                <a:cxn ang="0">
                  <a:pos x="153" y="150"/>
                </a:cxn>
                <a:cxn ang="0">
                  <a:pos x="119" y="191"/>
                </a:cxn>
                <a:cxn ang="0">
                  <a:pos x="95" y="216"/>
                </a:cxn>
                <a:cxn ang="0">
                  <a:pos x="92" y="262"/>
                </a:cxn>
                <a:cxn ang="0">
                  <a:pos x="83" y="273"/>
                </a:cxn>
                <a:cxn ang="0">
                  <a:pos x="54" y="236"/>
                </a:cxn>
                <a:cxn ang="0">
                  <a:pos x="37" y="155"/>
                </a:cxn>
                <a:cxn ang="0">
                  <a:pos x="31" y="153"/>
                </a:cxn>
                <a:cxn ang="0">
                  <a:pos x="14" y="136"/>
                </a:cxn>
                <a:cxn ang="0">
                  <a:pos x="5" y="124"/>
                </a:cxn>
              </a:cxnLst>
              <a:rect l="0" t="0" r="r" b="b"/>
              <a:pathLst>
                <a:path w="234" h="289">
                  <a:moveTo>
                    <a:pt x="5" y="124"/>
                  </a:moveTo>
                  <a:cubicBezTo>
                    <a:pt x="5" y="121"/>
                    <a:pt x="8" y="122"/>
                    <a:pt x="9" y="122"/>
                  </a:cubicBezTo>
                  <a:cubicBezTo>
                    <a:pt x="14" y="121"/>
                    <a:pt x="14" y="125"/>
                    <a:pt x="15" y="122"/>
                  </a:cubicBezTo>
                  <a:cubicBezTo>
                    <a:pt x="17" y="121"/>
                    <a:pt x="19" y="119"/>
                    <a:pt x="20" y="122"/>
                  </a:cubicBezTo>
                  <a:cubicBezTo>
                    <a:pt x="20" y="124"/>
                    <a:pt x="25" y="121"/>
                    <a:pt x="23" y="121"/>
                  </a:cubicBezTo>
                  <a:cubicBezTo>
                    <a:pt x="22" y="119"/>
                    <a:pt x="25" y="118"/>
                    <a:pt x="23" y="116"/>
                  </a:cubicBezTo>
                  <a:cubicBezTo>
                    <a:pt x="17" y="108"/>
                    <a:pt x="23" y="108"/>
                    <a:pt x="19" y="107"/>
                  </a:cubicBezTo>
                  <a:cubicBezTo>
                    <a:pt x="12" y="107"/>
                    <a:pt x="20" y="99"/>
                    <a:pt x="14" y="97"/>
                  </a:cubicBezTo>
                  <a:cubicBezTo>
                    <a:pt x="8" y="97"/>
                    <a:pt x="11" y="93"/>
                    <a:pt x="14" y="90"/>
                  </a:cubicBezTo>
                  <a:cubicBezTo>
                    <a:pt x="17" y="87"/>
                    <a:pt x="17" y="80"/>
                    <a:pt x="20" y="85"/>
                  </a:cubicBezTo>
                  <a:cubicBezTo>
                    <a:pt x="22" y="88"/>
                    <a:pt x="23" y="85"/>
                    <a:pt x="29" y="85"/>
                  </a:cubicBezTo>
                  <a:cubicBezTo>
                    <a:pt x="32" y="85"/>
                    <a:pt x="29" y="82"/>
                    <a:pt x="32" y="80"/>
                  </a:cubicBezTo>
                  <a:cubicBezTo>
                    <a:pt x="34" y="79"/>
                    <a:pt x="32" y="76"/>
                    <a:pt x="37" y="74"/>
                  </a:cubicBezTo>
                  <a:cubicBezTo>
                    <a:pt x="41" y="73"/>
                    <a:pt x="38" y="65"/>
                    <a:pt x="44" y="62"/>
                  </a:cubicBezTo>
                  <a:cubicBezTo>
                    <a:pt x="51" y="60"/>
                    <a:pt x="44" y="62"/>
                    <a:pt x="48" y="56"/>
                  </a:cubicBezTo>
                  <a:cubicBezTo>
                    <a:pt x="55" y="45"/>
                    <a:pt x="46" y="45"/>
                    <a:pt x="54" y="41"/>
                  </a:cubicBezTo>
                  <a:cubicBezTo>
                    <a:pt x="60" y="38"/>
                    <a:pt x="58" y="38"/>
                    <a:pt x="54" y="37"/>
                  </a:cubicBezTo>
                  <a:cubicBezTo>
                    <a:pt x="51" y="37"/>
                    <a:pt x="55" y="32"/>
                    <a:pt x="51" y="34"/>
                  </a:cubicBezTo>
                  <a:cubicBezTo>
                    <a:pt x="49" y="34"/>
                    <a:pt x="51" y="32"/>
                    <a:pt x="48" y="31"/>
                  </a:cubicBezTo>
                  <a:cubicBezTo>
                    <a:pt x="44" y="28"/>
                    <a:pt x="51" y="28"/>
                    <a:pt x="48" y="24"/>
                  </a:cubicBezTo>
                  <a:cubicBezTo>
                    <a:pt x="43" y="21"/>
                    <a:pt x="54" y="21"/>
                    <a:pt x="48" y="20"/>
                  </a:cubicBezTo>
                  <a:cubicBezTo>
                    <a:pt x="43" y="20"/>
                    <a:pt x="49" y="20"/>
                    <a:pt x="46" y="17"/>
                  </a:cubicBezTo>
                  <a:cubicBezTo>
                    <a:pt x="43" y="15"/>
                    <a:pt x="48" y="10"/>
                    <a:pt x="57" y="15"/>
                  </a:cubicBezTo>
                  <a:cubicBezTo>
                    <a:pt x="63" y="17"/>
                    <a:pt x="64" y="12"/>
                    <a:pt x="67" y="12"/>
                  </a:cubicBezTo>
                  <a:cubicBezTo>
                    <a:pt x="72" y="14"/>
                    <a:pt x="69" y="9"/>
                    <a:pt x="76" y="4"/>
                  </a:cubicBezTo>
                  <a:cubicBezTo>
                    <a:pt x="78" y="4"/>
                    <a:pt x="78" y="4"/>
                    <a:pt x="78" y="4"/>
                  </a:cubicBezTo>
                  <a:cubicBezTo>
                    <a:pt x="83" y="3"/>
                    <a:pt x="81" y="1"/>
                    <a:pt x="87" y="0"/>
                  </a:cubicBezTo>
                  <a:cubicBezTo>
                    <a:pt x="93" y="0"/>
                    <a:pt x="92" y="4"/>
                    <a:pt x="93" y="4"/>
                  </a:cubicBezTo>
                  <a:cubicBezTo>
                    <a:pt x="95" y="3"/>
                    <a:pt x="95" y="7"/>
                    <a:pt x="96" y="4"/>
                  </a:cubicBezTo>
                  <a:cubicBezTo>
                    <a:pt x="96" y="3"/>
                    <a:pt x="99" y="4"/>
                    <a:pt x="96" y="7"/>
                  </a:cubicBezTo>
                  <a:cubicBezTo>
                    <a:pt x="95" y="10"/>
                    <a:pt x="98" y="10"/>
                    <a:pt x="95" y="14"/>
                  </a:cubicBezTo>
                  <a:cubicBezTo>
                    <a:pt x="89" y="18"/>
                    <a:pt x="93" y="20"/>
                    <a:pt x="89" y="20"/>
                  </a:cubicBezTo>
                  <a:cubicBezTo>
                    <a:pt x="83" y="21"/>
                    <a:pt x="87" y="23"/>
                    <a:pt x="86" y="24"/>
                  </a:cubicBezTo>
                  <a:cubicBezTo>
                    <a:pt x="84" y="29"/>
                    <a:pt x="90" y="29"/>
                    <a:pt x="90" y="31"/>
                  </a:cubicBezTo>
                  <a:cubicBezTo>
                    <a:pt x="89" y="32"/>
                    <a:pt x="93" y="35"/>
                    <a:pt x="89" y="37"/>
                  </a:cubicBezTo>
                  <a:cubicBezTo>
                    <a:pt x="87" y="37"/>
                    <a:pt x="87" y="40"/>
                    <a:pt x="86" y="37"/>
                  </a:cubicBezTo>
                  <a:cubicBezTo>
                    <a:pt x="84" y="35"/>
                    <a:pt x="81" y="35"/>
                    <a:pt x="83" y="38"/>
                  </a:cubicBezTo>
                  <a:cubicBezTo>
                    <a:pt x="84" y="40"/>
                    <a:pt x="86" y="43"/>
                    <a:pt x="84" y="48"/>
                  </a:cubicBezTo>
                  <a:cubicBezTo>
                    <a:pt x="84" y="52"/>
                    <a:pt x="87" y="46"/>
                    <a:pt x="89" y="49"/>
                  </a:cubicBezTo>
                  <a:cubicBezTo>
                    <a:pt x="92" y="56"/>
                    <a:pt x="92" y="51"/>
                    <a:pt x="95" y="54"/>
                  </a:cubicBezTo>
                  <a:cubicBezTo>
                    <a:pt x="98" y="57"/>
                    <a:pt x="102" y="59"/>
                    <a:pt x="102" y="60"/>
                  </a:cubicBezTo>
                  <a:cubicBezTo>
                    <a:pt x="95" y="65"/>
                    <a:pt x="99" y="66"/>
                    <a:pt x="96" y="68"/>
                  </a:cubicBezTo>
                  <a:cubicBezTo>
                    <a:pt x="95" y="71"/>
                    <a:pt x="98" y="71"/>
                    <a:pt x="96" y="73"/>
                  </a:cubicBezTo>
                  <a:cubicBezTo>
                    <a:pt x="93" y="74"/>
                    <a:pt x="98" y="79"/>
                    <a:pt x="99" y="77"/>
                  </a:cubicBezTo>
                  <a:cubicBezTo>
                    <a:pt x="99" y="74"/>
                    <a:pt x="104" y="80"/>
                    <a:pt x="107" y="84"/>
                  </a:cubicBezTo>
                  <a:cubicBezTo>
                    <a:pt x="112" y="87"/>
                    <a:pt x="108" y="82"/>
                    <a:pt x="113" y="87"/>
                  </a:cubicBezTo>
                  <a:cubicBezTo>
                    <a:pt x="116" y="90"/>
                    <a:pt x="115" y="85"/>
                    <a:pt x="116" y="88"/>
                  </a:cubicBezTo>
                  <a:cubicBezTo>
                    <a:pt x="118" y="91"/>
                    <a:pt x="122" y="88"/>
                    <a:pt x="125" y="90"/>
                  </a:cubicBezTo>
                  <a:cubicBezTo>
                    <a:pt x="127" y="91"/>
                    <a:pt x="125" y="88"/>
                    <a:pt x="130" y="90"/>
                  </a:cubicBezTo>
                  <a:cubicBezTo>
                    <a:pt x="134" y="93"/>
                    <a:pt x="130" y="94"/>
                    <a:pt x="133" y="94"/>
                  </a:cubicBezTo>
                  <a:cubicBezTo>
                    <a:pt x="138" y="96"/>
                    <a:pt x="134" y="97"/>
                    <a:pt x="138" y="96"/>
                  </a:cubicBezTo>
                  <a:cubicBezTo>
                    <a:pt x="141" y="94"/>
                    <a:pt x="139" y="99"/>
                    <a:pt x="142" y="97"/>
                  </a:cubicBezTo>
                  <a:cubicBezTo>
                    <a:pt x="145" y="96"/>
                    <a:pt x="147" y="102"/>
                    <a:pt x="150" y="99"/>
                  </a:cubicBezTo>
                  <a:cubicBezTo>
                    <a:pt x="153" y="97"/>
                    <a:pt x="150" y="102"/>
                    <a:pt x="154" y="101"/>
                  </a:cubicBezTo>
                  <a:cubicBezTo>
                    <a:pt x="159" y="99"/>
                    <a:pt x="157" y="102"/>
                    <a:pt x="159" y="99"/>
                  </a:cubicBezTo>
                  <a:cubicBezTo>
                    <a:pt x="160" y="94"/>
                    <a:pt x="157" y="94"/>
                    <a:pt x="159" y="90"/>
                  </a:cubicBezTo>
                  <a:cubicBezTo>
                    <a:pt x="160" y="85"/>
                    <a:pt x="160" y="87"/>
                    <a:pt x="159" y="85"/>
                  </a:cubicBezTo>
                  <a:cubicBezTo>
                    <a:pt x="170" y="79"/>
                    <a:pt x="163" y="87"/>
                    <a:pt x="165" y="91"/>
                  </a:cubicBezTo>
                  <a:cubicBezTo>
                    <a:pt x="162" y="93"/>
                    <a:pt x="167" y="96"/>
                    <a:pt x="168" y="96"/>
                  </a:cubicBezTo>
                  <a:cubicBezTo>
                    <a:pt x="171" y="94"/>
                    <a:pt x="171" y="99"/>
                    <a:pt x="176" y="96"/>
                  </a:cubicBezTo>
                  <a:cubicBezTo>
                    <a:pt x="180" y="94"/>
                    <a:pt x="179" y="99"/>
                    <a:pt x="183" y="96"/>
                  </a:cubicBezTo>
                  <a:cubicBezTo>
                    <a:pt x="188" y="94"/>
                    <a:pt x="186" y="97"/>
                    <a:pt x="188" y="96"/>
                  </a:cubicBezTo>
                  <a:cubicBezTo>
                    <a:pt x="189" y="94"/>
                    <a:pt x="191" y="97"/>
                    <a:pt x="191" y="94"/>
                  </a:cubicBezTo>
                  <a:cubicBezTo>
                    <a:pt x="189" y="91"/>
                    <a:pt x="192" y="88"/>
                    <a:pt x="189" y="90"/>
                  </a:cubicBezTo>
                  <a:cubicBezTo>
                    <a:pt x="186" y="90"/>
                    <a:pt x="186" y="87"/>
                    <a:pt x="186" y="87"/>
                  </a:cubicBezTo>
                  <a:cubicBezTo>
                    <a:pt x="192" y="87"/>
                    <a:pt x="195" y="85"/>
                    <a:pt x="195" y="84"/>
                  </a:cubicBezTo>
                  <a:cubicBezTo>
                    <a:pt x="195" y="80"/>
                    <a:pt x="199" y="82"/>
                    <a:pt x="199" y="79"/>
                  </a:cubicBezTo>
                  <a:cubicBezTo>
                    <a:pt x="200" y="76"/>
                    <a:pt x="203" y="77"/>
                    <a:pt x="206" y="74"/>
                  </a:cubicBezTo>
                  <a:cubicBezTo>
                    <a:pt x="209" y="71"/>
                    <a:pt x="211" y="69"/>
                    <a:pt x="212" y="71"/>
                  </a:cubicBezTo>
                  <a:cubicBezTo>
                    <a:pt x="215" y="73"/>
                    <a:pt x="217" y="73"/>
                    <a:pt x="218" y="71"/>
                  </a:cubicBezTo>
                  <a:cubicBezTo>
                    <a:pt x="218" y="69"/>
                    <a:pt x="223" y="68"/>
                    <a:pt x="223" y="69"/>
                  </a:cubicBezTo>
                  <a:cubicBezTo>
                    <a:pt x="224" y="73"/>
                    <a:pt x="226" y="69"/>
                    <a:pt x="224" y="73"/>
                  </a:cubicBezTo>
                  <a:cubicBezTo>
                    <a:pt x="221" y="76"/>
                    <a:pt x="226" y="71"/>
                    <a:pt x="226" y="74"/>
                  </a:cubicBezTo>
                  <a:cubicBezTo>
                    <a:pt x="227" y="79"/>
                    <a:pt x="220" y="80"/>
                    <a:pt x="226" y="80"/>
                  </a:cubicBezTo>
                  <a:cubicBezTo>
                    <a:pt x="231" y="79"/>
                    <a:pt x="231" y="80"/>
                    <a:pt x="232" y="82"/>
                  </a:cubicBezTo>
                  <a:cubicBezTo>
                    <a:pt x="234" y="87"/>
                    <a:pt x="227" y="87"/>
                    <a:pt x="229" y="90"/>
                  </a:cubicBezTo>
                  <a:cubicBezTo>
                    <a:pt x="232" y="94"/>
                    <a:pt x="231" y="94"/>
                    <a:pt x="229" y="91"/>
                  </a:cubicBezTo>
                  <a:cubicBezTo>
                    <a:pt x="226" y="88"/>
                    <a:pt x="221" y="93"/>
                    <a:pt x="218" y="96"/>
                  </a:cubicBezTo>
                  <a:cubicBezTo>
                    <a:pt x="215" y="99"/>
                    <a:pt x="215" y="96"/>
                    <a:pt x="215" y="99"/>
                  </a:cubicBezTo>
                  <a:cubicBezTo>
                    <a:pt x="214" y="102"/>
                    <a:pt x="217" y="101"/>
                    <a:pt x="215" y="105"/>
                  </a:cubicBezTo>
                  <a:cubicBezTo>
                    <a:pt x="212" y="111"/>
                    <a:pt x="209" y="111"/>
                    <a:pt x="211" y="113"/>
                  </a:cubicBezTo>
                  <a:cubicBezTo>
                    <a:pt x="214" y="116"/>
                    <a:pt x="209" y="116"/>
                    <a:pt x="208" y="122"/>
                  </a:cubicBezTo>
                  <a:cubicBezTo>
                    <a:pt x="206" y="130"/>
                    <a:pt x="206" y="125"/>
                    <a:pt x="203" y="125"/>
                  </a:cubicBezTo>
                  <a:cubicBezTo>
                    <a:pt x="200" y="124"/>
                    <a:pt x="200" y="121"/>
                    <a:pt x="200" y="129"/>
                  </a:cubicBezTo>
                  <a:cubicBezTo>
                    <a:pt x="202" y="141"/>
                    <a:pt x="199" y="130"/>
                    <a:pt x="199" y="138"/>
                  </a:cubicBezTo>
                  <a:cubicBezTo>
                    <a:pt x="199" y="141"/>
                    <a:pt x="200" y="139"/>
                    <a:pt x="199" y="144"/>
                  </a:cubicBezTo>
                  <a:cubicBezTo>
                    <a:pt x="195" y="149"/>
                    <a:pt x="197" y="141"/>
                    <a:pt x="194" y="146"/>
                  </a:cubicBezTo>
                  <a:cubicBezTo>
                    <a:pt x="194" y="136"/>
                    <a:pt x="191" y="136"/>
                    <a:pt x="192" y="130"/>
                  </a:cubicBezTo>
                  <a:cubicBezTo>
                    <a:pt x="192" y="127"/>
                    <a:pt x="189" y="127"/>
                    <a:pt x="189" y="130"/>
                  </a:cubicBezTo>
                  <a:cubicBezTo>
                    <a:pt x="188" y="138"/>
                    <a:pt x="185" y="136"/>
                    <a:pt x="183" y="129"/>
                  </a:cubicBezTo>
                  <a:cubicBezTo>
                    <a:pt x="182" y="122"/>
                    <a:pt x="191" y="124"/>
                    <a:pt x="191" y="118"/>
                  </a:cubicBezTo>
                  <a:cubicBezTo>
                    <a:pt x="191" y="113"/>
                    <a:pt x="195" y="118"/>
                    <a:pt x="194" y="115"/>
                  </a:cubicBezTo>
                  <a:cubicBezTo>
                    <a:pt x="191" y="111"/>
                    <a:pt x="173" y="115"/>
                    <a:pt x="173" y="111"/>
                  </a:cubicBezTo>
                  <a:cubicBezTo>
                    <a:pt x="173" y="107"/>
                    <a:pt x="173" y="101"/>
                    <a:pt x="171" y="104"/>
                  </a:cubicBezTo>
                  <a:cubicBezTo>
                    <a:pt x="170" y="108"/>
                    <a:pt x="168" y="101"/>
                    <a:pt x="167" y="101"/>
                  </a:cubicBezTo>
                  <a:cubicBezTo>
                    <a:pt x="162" y="104"/>
                    <a:pt x="163" y="99"/>
                    <a:pt x="162" y="99"/>
                  </a:cubicBezTo>
                  <a:cubicBezTo>
                    <a:pt x="160" y="97"/>
                    <a:pt x="160" y="99"/>
                    <a:pt x="162" y="101"/>
                  </a:cubicBezTo>
                  <a:cubicBezTo>
                    <a:pt x="163" y="101"/>
                    <a:pt x="156" y="105"/>
                    <a:pt x="159" y="107"/>
                  </a:cubicBezTo>
                  <a:cubicBezTo>
                    <a:pt x="162" y="107"/>
                    <a:pt x="162" y="110"/>
                    <a:pt x="163" y="110"/>
                  </a:cubicBezTo>
                  <a:cubicBezTo>
                    <a:pt x="165" y="110"/>
                    <a:pt x="165" y="110"/>
                    <a:pt x="165" y="111"/>
                  </a:cubicBezTo>
                  <a:cubicBezTo>
                    <a:pt x="168" y="115"/>
                    <a:pt x="160" y="110"/>
                    <a:pt x="162" y="113"/>
                  </a:cubicBezTo>
                  <a:cubicBezTo>
                    <a:pt x="162" y="118"/>
                    <a:pt x="159" y="113"/>
                    <a:pt x="159" y="118"/>
                  </a:cubicBezTo>
                  <a:cubicBezTo>
                    <a:pt x="157" y="122"/>
                    <a:pt x="163" y="119"/>
                    <a:pt x="163" y="124"/>
                  </a:cubicBezTo>
                  <a:cubicBezTo>
                    <a:pt x="165" y="129"/>
                    <a:pt x="160" y="127"/>
                    <a:pt x="163" y="129"/>
                  </a:cubicBezTo>
                  <a:cubicBezTo>
                    <a:pt x="165" y="132"/>
                    <a:pt x="162" y="133"/>
                    <a:pt x="165" y="133"/>
                  </a:cubicBezTo>
                  <a:cubicBezTo>
                    <a:pt x="167" y="133"/>
                    <a:pt x="165" y="133"/>
                    <a:pt x="165" y="139"/>
                  </a:cubicBezTo>
                  <a:cubicBezTo>
                    <a:pt x="167" y="143"/>
                    <a:pt x="167" y="144"/>
                    <a:pt x="167" y="146"/>
                  </a:cubicBezTo>
                  <a:cubicBezTo>
                    <a:pt x="165" y="146"/>
                    <a:pt x="165" y="146"/>
                    <a:pt x="167" y="147"/>
                  </a:cubicBezTo>
                  <a:cubicBezTo>
                    <a:pt x="168" y="150"/>
                    <a:pt x="167" y="150"/>
                    <a:pt x="165" y="149"/>
                  </a:cubicBezTo>
                  <a:cubicBezTo>
                    <a:pt x="162" y="149"/>
                    <a:pt x="160" y="152"/>
                    <a:pt x="160" y="147"/>
                  </a:cubicBezTo>
                  <a:cubicBezTo>
                    <a:pt x="159" y="143"/>
                    <a:pt x="159" y="147"/>
                    <a:pt x="153" y="150"/>
                  </a:cubicBezTo>
                  <a:cubicBezTo>
                    <a:pt x="145" y="153"/>
                    <a:pt x="154" y="155"/>
                    <a:pt x="148" y="163"/>
                  </a:cubicBezTo>
                  <a:cubicBezTo>
                    <a:pt x="142" y="171"/>
                    <a:pt x="144" y="166"/>
                    <a:pt x="139" y="169"/>
                  </a:cubicBezTo>
                  <a:cubicBezTo>
                    <a:pt x="131" y="174"/>
                    <a:pt x="130" y="181"/>
                    <a:pt x="119" y="191"/>
                  </a:cubicBezTo>
                  <a:cubicBezTo>
                    <a:pt x="108" y="200"/>
                    <a:pt x="116" y="195"/>
                    <a:pt x="112" y="202"/>
                  </a:cubicBezTo>
                  <a:cubicBezTo>
                    <a:pt x="107" y="206"/>
                    <a:pt x="105" y="199"/>
                    <a:pt x="104" y="205"/>
                  </a:cubicBezTo>
                  <a:cubicBezTo>
                    <a:pt x="102" y="211"/>
                    <a:pt x="92" y="203"/>
                    <a:pt x="95" y="216"/>
                  </a:cubicBezTo>
                  <a:cubicBezTo>
                    <a:pt x="98" y="223"/>
                    <a:pt x="95" y="222"/>
                    <a:pt x="96" y="225"/>
                  </a:cubicBezTo>
                  <a:cubicBezTo>
                    <a:pt x="98" y="236"/>
                    <a:pt x="96" y="237"/>
                    <a:pt x="93" y="244"/>
                  </a:cubicBezTo>
                  <a:cubicBezTo>
                    <a:pt x="90" y="254"/>
                    <a:pt x="96" y="262"/>
                    <a:pt x="92" y="262"/>
                  </a:cubicBezTo>
                  <a:cubicBezTo>
                    <a:pt x="86" y="262"/>
                    <a:pt x="90" y="262"/>
                    <a:pt x="87" y="267"/>
                  </a:cubicBezTo>
                  <a:cubicBezTo>
                    <a:pt x="84" y="272"/>
                    <a:pt x="90" y="272"/>
                    <a:pt x="90" y="273"/>
                  </a:cubicBezTo>
                  <a:cubicBezTo>
                    <a:pt x="90" y="273"/>
                    <a:pt x="89" y="272"/>
                    <a:pt x="83" y="273"/>
                  </a:cubicBezTo>
                  <a:cubicBezTo>
                    <a:pt x="78" y="275"/>
                    <a:pt x="83" y="278"/>
                    <a:pt x="76" y="282"/>
                  </a:cubicBezTo>
                  <a:cubicBezTo>
                    <a:pt x="72" y="289"/>
                    <a:pt x="66" y="276"/>
                    <a:pt x="63" y="261"/>
                  </a:cubicBezTo>
                  <a:cubicBezTo>
                    <a:pt x="60" y="245"/>
                    <a:pt x="54" y="245"/>
                    <a:pt x="54" y="236"/>
                  </a:cubicBezTo>
                  <a:cubicBezTo>
                    <a:pt x="52" y="227"/>
                    <a:pt x="46" y="211"/>
                    <a:pt x="43" y="206"/>
                  </a:cubicBezTo>
                  <a:cubicBezTo>
                    <a:pt x="41" y="203"/>
                    <a:pt x="40" y="194"/>
                    <a:pt x="37" y="177"/>
                  </a:cubicBezTo>
                  <a:cubicBezTo>
                    <a:pt x="34" y="160"/>
                    <a:pt x="40" y="161"/>
                    <a:pt x="37" y="155"/>
                  </a:cubicBezTo>
                  <a:cubicBezTo>
                    <a:pt x="34" y="149"/>
                    <a:pt x="37" y="150"/>
                    <a:pt x="35" y="147"/>
                  </a:cubicBezTo>
                  <a:cubicBezTo>
                    <a:pt x="34" y="144"/>
                    <a:pt x="38" y="141"/>
                    <a:pt x="34" y="143"/>
                  </a:cubicBezTo>
                  <a:cubicBezTo>
                    <a:pt x="31" y="144"/>
                    <a:pt x="35" y="150"/>
                    <a:pt x="31" y="153"/>
                  </a:cubicBezTo>
                  <a:cubicBezTo>
                    <a:pt x="22" y="161"/>
                    <a:pt x="20" y="160"/>
                    <a:pt x="11" y="149"/>
                  </a:cubicBezTo>
                  <a:cubicBezTo>
                    <a:pt x="2" y="136"/>
                    <a:pt x="6" y="143"/>
                    <a:pt x="12" y="141"/>
                  </a:cubicBezTo>
                  <a:cubicBezTo>
                    <a:pt x="20" y="139"/>
                    <a:pt x="19" y="133"/>
                    <a:pt x="14" y="136"/>
                  </a:cubicBezTo>
                  <a:cubicBezTo>
                    <a:pt x="11" y="139"/>
                    <a:pt x="5" y="135"/>
                    <a:pt x="3" y="132"/>
                  </a:cubicBezTo>
                  <a:cubicBezTo>
                    <a:pt x="2" y="129"/>
                    <a:pt x="0" y="130"/>
                    <a:pt x="0" y="129"/>
                  </a:cubicBezTo>
                  <a:cubicBezTo>
                    <a:pt x="0" y="124"/>
                    <a:pt x="6" y="127"/>
                    <a:pt x="5" y="124"/>
                  </a:cubicBezTo>
                </a:path>
              </a:pathLst>
            </a:custGeom>
            <a:grpFill/>
            <a:ln w="3175" cmpd="sng">
              <a:solidFill>
                <a:schemeClr val="bg2"/>
              </a:solidFill>
              <a:round/>
              <a:headEnd/>
              <a:tailEnd/>
            </a:ln>
          </p:spPr>
          <p:txBody>
            <a:bodyPr/>
            <a:lstStyle/>
            <a:p>
              <a:endParaRPr lang="en-GB"/>
            </a:p>
          </p:txBody>
        </p:sp>
        <p:sp>
          <p:nvSpPr>
            <p:cNvPr id="391" name="Freeform 42">
              <a:extLst>
                <a:ext uri="{FF2B5EF4-FFF2-40B4-BE49-F238E27FC236}">
                  <a16:creationId xmlns:a16="http://schemas.microsoft.com/office/drawing/2014/main" id="{6DC4CAFF-63A8-F6B1-DFC8-E44975D134CC}"/>
                </a:ext>
              </a:extLst>
            </p:cNvPr>
            <p:cNvSpPr>
              <a:spLocks/>
            </p:cNvSpPr>
            <p:nvPr/>
          </p:nvSpPr>
          <p:spPr bwMode="auto">
            <a:xfrm>
              <a:off x="6921191" y="4181486"/>
              <a:ext cx="212095" cy="139788"/>
            </a:xfrm>
            <a:custGeom>
              <a:avLst/>
              <a:gdLst/>
              <a:ahLst/>
              <a:cxnLst>
                <a:cxn ang="0">
                  <a:pos x="9" y="3"/>
                </a:cxn>
                <a:cxn ang="0">
                  <a:pos x="3" y="11"/>
                </a:cxn>
                <a:cxn ang="0">
                  <a:pos x="3" y="16"/>
                </a:cxn>
                <a:cxn ang="0">
                  <a:pos x="6" y="20"/>
                </a:cxn>
                <a:cxn ang="0">
                  <a:pos x="14" y="27"/>
                </a:cxn>
                <a:cxn ang="0">
                  <a:pos x="20" y="30"/>
                </a:cxn>
                <a:cxn ang="0">
                  <a:pos x="23" y="31"/>
                </a:cxn>
                <a:cxn ang="0">
                  <a:pos x="32" y="33"/>
                </a:cxn>
                <a:cxn ang="0">
                  <a:pos x="37" y="33"/>
                </a:cxn>
                <a:cxn ang="0">
                  <a:pos x="40" y="37"/>
                </a:cxn>
                <a:cxn ang="0">
                  <a:pos x="45" y="39"/>
                </a:cxn>
                <a:cxn ang="0">
                  <a:pos x="49" y="40"/>
                </a:cxn>
                <a:cxn ang="0">
                  <a:pos x="57" y="42"/>
                </a:cxn>
                <a:cxn ang="0">
                  <a:pos x="62" y="44"/>
                </a:cxn>
                <a:cxn ang="0">
                  <a:pos x="66" y="42"/>
                </a:cxn>
                <a:cxn ang="0">
                  <a:pos x="66" y="33"/>
                </a:cxn>
                <a:cxn ang="0">
                  <a:pos x="66" y="28"/>
                </a:cxn>
                <a:cxn ang="0">
                  <a:pos x="63" y="28"/>
                </a:cxn>
                <a:cxn ang="0">
                  <a:pos x="60" y="28"/>
                </a:cxn>
                <a:cxn ang="0">
                  <a:pos x="54" y="27"/>
                </a:cxn>
                <a:cxn ang="0">
                  <a:pos x="51" y="27"/>
                </a:cxn>
                <a:cxn ang="0">
                  <a:pos x="49" y="28"/>
                </a:cxn>
                <a:cxn ang="0">
                  <a:pos x="46" y="23"/>
                </a:cxn>
                <a:cxn ang="0">
                  <a:pos x="43" y="22"/>
                </a:cxn>
                <a:cxn ang="0">
                  <a:pos x="42" y="20"/>
                </a:cxn>
                <a:cxn ang="0">
                  <a:pos x="35" y="16"/>
                </a:cxn>
                <a:cxn ang="0">
                  <a:pos x="31" y="14"/>
                </a:cxn>
                <a:cxn ang="0">
                  <a:pos x="26" y="9"/>
                </a:cxn>
                <a:cxn ang="0">
                  <a:pos x="20" y="6"/>
                </a:cxn>
                <a:cxn ang="0">
                  <a:pos x="15" y="2"/>
                </a:cxn>
                <a:cxn ang="0">
                  <a:pos x="9" y="3"/>
                </a:cxn>
              </a:cxnLst>
              <a:rect l="0" t="0" r="r" b="b"/>
              <a:pathLst>
                <a:path w="68" h="45">
                  <a:moveTo>
                    <a:pt x="9" y="3"/>
                  </a:moveTo>
                  <a:cubicBezTo>
                    <a:pt x="2" y="8"/>
                    <a:pt x="6" y="9"/>
                    <a:pt x="3" y="11"/>
                  </a:cubicBezTo>
                  <a:cubicBezTo>
                    <a:pt x="2" y="14"/>
                    <a:pt x="5" y="14"/>
                    <a:pt x="3" y="16"/>
                  </a:cubicBezTo>
                  <a:cubicBezTo>
                    <a:pt x="0" y="17"/>
                    <a:pt x="5" y="22"/>
                    <a:pt x="6" y="20"/>
                  </a:cubicBezTo>
                  <a:cubicBezTo>
                    <a:pt x="6" y="17"/>
                    <a:pt x="11" y="23"/>
                    <a:pt x="14" y="27"/>
                  </a:cubicBezTo>
                  <a:cubicBezTo>
                    <a:pt x="19" y="30"/>
                    <a:pt x="15" y="25"/>
                    <a:pt x="20" y="30"/>
                  </a:cubicBezTo>
                  <a:cubicBezTo>
                    <a:pt x="23" y="33"/>
                    <a:pt x="22" y="28"/>
                    <a:pt x="23" y="31"/>
                  </a:cubicBezTo>
                  <a:cubicBezTo>
                    <a:pt x="25" y="34"/>
                    <a:pt x="29" y="31"/>
                    <a:pt x="32" y="33"/>
                  </a:cubicBezTo>
                  <a:cubicBezTo>
                    <a:pt x="34" y="34"/>
                    <a:pt x="32" y="31"/>
                    <a:pt x="37" y="33"/>
                  </a:cubicBezTo>
                  <a:cubicBezTo>
                    <a:pt x="42" y="36"/>
                    <a:pt x="37" y="37"/>
                    <a:pt x="40" y="37"/>
                  </a:cubicBezTo>
                  <a:cubicBezTo>
                    <a:pt x="45" y="39"/>
                    <a:pt x="42" y="40"/>
                    <a:pt x="45" y="39"/>
                  </a:cubicBezTo>
                  <a:cubicBezTo>
                    <a:pt x="48" y="37"/>
                    <a:pt x="46" y="42"/>
                    <a:pt x="49" y="40"/>
                  </a:cubicBezTo>
                  <a:cubicBezTo>
                    <a:pt x="52" y="39"/>
                    <a:pt x="54" y="45"/>
                    <a:pt x="57" y="42"/>
                  </a:cubicBezTo>
                  <a:cubicBezTo>
                    <a:pt x="60" y="40"/>
                    <a:pt x="57" y="45"/>
                    <a:pt x="62" y="44"/>
                  </a:cubicBezTo>
                  <a:cubicBezTo>
                    <a:pt x="66" y="42"/>
                    <a:pt x="65" y="45"/>
                    <a:pt x="66" y="42"/>
                  </a:cubicBezTo>
                  <a:cubicBezTo>
                    <a:pt x="68" y="37"/>
                    <a:pt x="65" y="37"/>
                    <a:pt x="66" y="33"/>
                  </a:cubicBezTo>
                  <a:cubicBezTo>
                    <a:pt x="68" y="28"/>
                    <a:pt x="68" y="30"/>
                    <a:pt x="66" y="28"/>
                  </a:cubicBezTo>
                  <a:cubicBezTo>
                    <a:pt x="66" y="28"/>
                    <a:pt x="65" y="28"/>
                    <a:pt x="63" y="28"/>
                  </a:cubicBezTo>
                  <a:cubicBezTo>
                    <a:pt x="63" y="30"/>
                    <a:pt x="63" y="28"/>
                    <a:pt x="60" y="28"/>
                  </a:cubicBezTo>
                  <a:cubicBezTo>
                    <a:pt x="58" y="30"/>
                    <a:pt x="55" y="23"/>
                    <a:pt x="54" y="27"/>
                  </a:cubicBezTo>
                  <a:cubicBezTo>
                    <a:pt x="54" y="28"/>
                    <a:pt x="52" y="28"/>
                    <a:pt x="51" y="27"/>
                  </a:cubicBezTo>
                  <a:cubicBezTo>
                    <a:pt x="49" y="23"/>
                    <a:pt x="51" y="28"/>
                    <a:pt x="49" y="28"/>
                  </a:cubicBezTo>
                  <a:cubicBezTo>
                    <a:pt x="48" y="28"/>
                    <a:pt x="48" y="23"/>
                    <a:pt x="46" y="23"/>
                  </a:cubicBezTo>
                  <a:cubicBezTo>
                    <a:pt x="43" y="23"/>
                    <a:pt x="42" y="25"/>
                    <a:pt x="43" y="22"/>
                  </a:cubicBezTo>
                  <a:cubicBezTo>
                    <a:pt x="43" y="20"/>
                    <a:pt x="43" y="20"/>
                    <a:pt x="42" y="20"/>
                  </a:cubicBezTo>
                  <a:cubicBezTo>
                    <a:pt x="40" y="22"/>
                    <a:pt x="35" y="19"/>
                    <a:pt x="35" y="16"/>
                  </a:cubicBezTo>
                  <a:cubicBezTo>
                    <a:pt x="35" y="12"/>
                    <a:pt x="34" y="14"/>
                    <a:pt x="31" y="14"/>
                  </a:cubicBezTo>
                  <a:cubicBezTo>
                    <a:pt x="29" y="16"/>
                    <a:pt x="28" y="9"/>
                    <a:pt x="26" y="9"/>
                  </a:cubicBezTo>
                  <a:cubicBezTo>
                    <a:pt x="23" y="9"/>
                    <a:pt x="23" y="6"/>
                    <a:pt x="20" y="6"/>
                  </a:cubicBezTo>
                  <a:cubicBezTo>
                    <a:pt x="17" y="5"/>
                    <a:pt x="22" y="3"/>
                    <a:pt x="15" y="2"/>
                  </a:cubicBezTo>
                  <a:cubicBezTo>
                    <a:pt x="11" y="0"/>
                    <a:pt x="12" y="9"/>
                    <a:pt x="9" y="3"/>
                  </a:cubicBezTo>
                </a:path>
              </a:pathLst>
            </a:custGeom>
            <a:grpFill/>
            <a:ln w="3175" cmpd="sng">
              <a:solidFill>
                <a:schemeClr val="bg2"/>
              </a:solidFill>
              <a:round/>
              <a:headEnd/>
              <a:tailEnd/>
            </a:ln>
          </p:spPr>
          <p:txBody>
            <a:bodyPr/>
            <a:lstStyle/>
            <a:p>
              <a:endParaRPr lang="en-GB"/>
            </a:p>
          </p:txBody>
        </p:sp>
        <p:sp>
          <p:nvSpPr>
            <p:cNvPr id="392" name="Freeform 43">
              <a:extLst>
                <a:ext uri="{FF2B5EF4-FFF2-40B4-BE49-F238E27FC236}">
                  <a16:creationId xmlns:a16="http://schemas.microsoft.com/office/drawing/2014/main" id="{3E2BCEDA-DD2F-415A-EB02-EB660A8CF735}"/>
                </a:ext>
              </a:extLst>
            </p:cNvPr>
            <p:cNvSpPr>
              <a:spLocks/>
            </p:cNvSpPr>
            <p:nvPr/>
          </p:nvSpPr>
          <p:spPr bwMode="auto">
            <a:xfrm>
              <a:off x="7136499" y="4250576"/>
              <a:ext cx="93193" cy="61056"/>
            </a:xfrm>
            <a:custGeom>
              <a:avLst/>
              <a:gdLst/>
              <a:ahLst/>
              <a:cxnLst>
                <a:cxn ang="0">
                  <a:pos x="3" y="12"/>
                </a:cxn>
                <a:cxn ang="0">
                  <a:pos x="6" y="17"/>
                </a:cxn>
                <a:cxn ang="0">
                  <a:pos x="14" y="17"/>
                </a:cxn>
                <a:cxn ang="0">
                  <a:pos x="21" y="17"/>
                </a:cxn>
                <a:cxn ang="0">
                  <a:pos x="26" y="17"/>
                </a:cxn>
                <a:cxn ang="0">
                  <a:pos x="29" y="15"/>
                </a:cxn>
                <a:cxn ang="0">
                  <a:pos x="27" y="11"/>
                </a:cxn>
                <a:cxn ang="0">
                  <a:pos x="24" y="8"/>
                </a:cxn>
                <a:cxn ang="0">
                  <a:pos x="23" y="4"/>
                </a:cxn>
                <a:cxn ang="0">
                  <a:pos x="20" y="4"/>
                </a:cxn>
                <a:cxn ang="0">
                  <a:pos x="15" y="3"/>
                </a:cxn>
                <a:cxn ang="0">
                  <a:pos x="9" y="4"/>
                </a:cxn>
                <a:cxn ang="0">
                  <a:pos x="6" y="8"/>
                </a:cxn>
                <a:cxn ang="0">
                  <a:pos x="3" y="12"/>
                </a:cxn>
              </a:cxnLst>
              <a:rect l="0" t="0" r="r" b="b"/>
              <a:pathLst>
                <a:path w="30" h="20">
                  <a:moveTo>
                    <a:pt x="3" y="12"/>
                  </a:moveTo>
                  <a:cubicBezTo>
                    <a:pt x="0" y="14"/>
                    <a:pt x="5" y="17"/>
                    <a:pt x="6" y="17"/>
                  </a:cubicBezTo>
                  <a:cubicBezTo>
                    <a:pt x="9" y="15"/>
                    <a:pt x="9" y="20"/>
                    <a:pt x="14" y="17"/>
                  </a:cubicBezTo>
                  <a:cubicBezTo>
                    <a:pt x="18" y="15"/>
                    <a:pt x="17" y="20"/>
                    <a:pt x="21" y="17"/>
                  </a:cubicBezTo>
                  <a:cubicBezTo>
                    <a:pt x="26" y="15"/>
                    <a:pt x="24" y="19"/>
                    <a:pt x="26" y="17"/>
                  </a:cubicBezTo>
                  <a:cubicBezTo>
                    <a:pt x="27" y="15"/>
                    <a:pt x="29" y="19"/>
                    <a:pt x="29" y="15"/>
                  </a:cubicBezTo>
                  <a:cubicBezTo>
                    <a:pt x="27" y="12"/>
                    <a:pt x="30" y="9"/>
                    <a:pt x="27" y="11"/>
                  </a:cubicBezTo>
                  <a:cubicBezTo>
                    <a:pt x="24" y="11"/>
                    <a:pt x="24" y="8"/>
                    <a:pt x="24" y="8"/>
                  </a:cubicBezTo>
                  <a:cubicBezTo>
                    <a:pt x="26" y="4"/>
                    <a:pt x="24" y="4"/>
                    <a:pt x="23" y="4"/>
                  </a:cubicBezTo>
                  <a:cubicBezTo>
                    <a:pt x="21" y="3"/>
                    <a:pt x="21" y="6"/>
                    <a:pt x="20" y="4"/>
                  </a:cubicBezTo>
                  <a:cubicBezTo>
                    <a:pt x="18" y="3"/>
                    <a:pt x="14" y="4"/>
                    <a:pt x="15" y="3"/>
                  </a:cubicBezTo>
                  <a:cubicBezTo>
                    <a:pt x="17" y="1"/>
                    <a:pt x="11" y="0"/>
                    <a:pt x="9" y="4"/>
                  </a:cubicBezTo>
                  <a:cubicBezTo>
                    <a:pt x="8" y="8"/>
                    <a:pt x="6" y="4"/>
                    <a:pt x="6" y="8"/>
                  </a:cubicBezTo>
                  <a:cubicBezTo>
                    <a:pt x="5" y="11"/>
                    <a:pt x="5" y="9"/>
                    <a:pt x="3" y="12"/>
                  </a:cubicBezTo>
                </a:path>
              </a:pathLst>
            </a:custGeom>
            <a:grpFill/>
            <a:ln w="3175" cmpd="sng">
              <a:solidFill>
                <a:schemeClr val="bg2"/>
              </a:solidFill>
              <a:round/>
              <a:headEnd/>
              <a:tailEnd/>
            </a:ln>
          </p:spPr>
          <p:txBody>
            <a:bodyPr/>
            <a:lstStyle/>
            <a:p>
              <a:endParaRPr lang="en-GB"/>
            </a:p>
          </p:txBody>
        </p:sp>
        <p:sp>
          <p:nvSpPr>
            <p:cNvPr id="393" name="Freeform 44">
              <a:extLst>
                <a:ext uri="{FF2B5EF4-FFF2-40B4-BE49-F238E27FC236}">
                  <a16:creationId xmlns:a16="http://schemas.microsoft.com/office/drawing/2014/main" id="{6F985999-1662-66D2-4484-A4FA31106917}"/>
                </a:ext>
              </a:extLst>
            </p:cNvPr>
            <p:cNvSpPr>
              <a:spLocks/>
            </p:cNvSpPr>
            <p:nvPr/>
          </p:nvSpPr>
          <p:spPr bwMode="auto">
            <a:xfrm>
              <a:off x="7118824" y="4308419"/>
              <a:ext cx="120509" cy="197631"/>
            </a:xfrm>
            <a:custGeom>
              <a:avLst/>
              <a:gdLst/>
              <a:ahLst/>
              <a:cxnLst>
                <a:cxn ang="0">
                  <a:pos x="9" y="41"/>
                </a:cxn>
                <a:cxn ang="0">
                  <a:pos x="9" y="35"/>
                </a:cxn>
                <a:cxn ang="0">
                  <a:pos x="8" y="31"/>
                </a:cxn>
                <a:cxn ang="0">
                  <a:pos x="8" y="26"/>
                </a:cxn>
                <a:cxn ang="0">
                  <a:pos x="3" y="20"/>
                </a:cxn>
                <a:cxn ang="0">
                  <a:pos x="6" y="15"/>
                </a:cxn>
                <a:cxn ang="0">
                  <a:pos x="9" y="13"/>
                </a:cxn>
                <a:cxn ang="0">
                  <a:pos x="8" y="12"/>
                </a:cxn>
                <a:cxn ang="0">
                  <a:pos x="3" y="9"/>
                </a:cxn>
                <a:cxn ang="0">
                  <a:pos x="6" y="3"/>
                </a:cxn>
                <a:cxn ang="0">
                  <a:pos x="6" y="1"/>
                </a:cxn>
                <a:cxn ang="0">
                  <a:pos x="11" y="3"/>
                </a:cxn>
                <a:cxn ang="0">
                  <a:pos x="15" y="6"/>
                </a:cxn>
                <a:cxn ang="0">
                  <a:pos x="17" y="13"/>
                </a:cxn>
                <a:cxn ang="0">
                  <a:pos x="38" y="17"/>
                </a:cxn>
                <a:cxn ang="0">
                  <a:pos x="35" y="20"/>
                </a:cxn>
                <a:cxn ang="0">
                  <a:pos x="27" y="31"/>
                </a:cxn>
                <a:cxn ang="0">
                  <a:pos x="33" y="32"/>
                </a:cxn>
                <a:cxn ang="0">
                  <a:pos x="36" y="32"/>
                </a:cxn>
                <a:cxn ang="0">
                  <a:pos x="38" y="48"/>
                </a:cxn>
                <a:cxn ang="0">
                  <a:pos x="35" y="57"/>
                </a:cxn>
                <a:cxn ang="0">
                  <a:pos x="35" y="57"/>
                </a:cxn>
                <a:cxn ang="0">
                  <a:pos x="33" y="52"/>
                </a:cxn>
                <a:cxn ang="0">
                  <a:pos x="33" y="48"/>
                </a:cxn>
                <a:cxn ang="0">
                  <a:pos x="29" y="40"/>
                </a:cxn>
                <a:cxn ang="0">
                  <a:pos x="24" y="38"/>
                </a:cxn>
                <a:cxn ang="0">
                  <a:pos x="23" y="32"/>
                </a:cxn>
                <a:cxn ang="0">
                  <a:pos x="21" y="34"/>
                </a:cxn>
                <a:cxn ang="0">
                  <a:pos x="23" y="41"/>
                </a:cxn>
                <a:cxn ang="0">
                  <a:pos x="18" y="49"/>
                </a:cxn>
                <a:cxn ang="0">
                  <a:pos x="15" y="49"/>
                </a:cxn>
                <a:cxn ang="0">
                  <a:pos x="11" y="48"/>
                </a:cxn>
                <a:cxn ang="0">
                  <a:pos x="9" y="41"/>
                </a:cxn>
              </a:cxnLst>
              <a:rect l="0" t="0" r="r" b="b"/>
              <a:pathLst>
                <a:path w="39" h="63">
                  <a:moveTo>
                    <a:pt x="9" y="41"/>
                  </a:moveTo>
                  <a:cubicBezTo>
                    <a:pt x="9" y="35"/>
                    <a:pt x="11" y="35"/>
                    <a:pt x="9" y="35"/>
                  </a:cubicBezTo>
                  <a:cubicBezTo>
                    <a:pt x="6" y="35"/>
                    <a:pt x="9" y="34"/>
                    <a:pt x="8" y="31"/>
                  </a:cubicBezTo>
                  <a:cubicBezTo>
                    <a:pt x="5" y="29"/>
                    <a:pt x="9" y="31"/>
                    <a:pt x="8" y="26"/>
                  </a:cubicBezTo>
                  <a:cubicBezTo>
                    <a:pt x="8" y="21"/>
                    <a:pt x="2" y="24"/>
                    <a:pt x="3" y="20"/>
                  </a:cubicBezTo>
                  <a:cubicBezTo>
                    <a:pt x="3" y="15"/>
                    <a:pt x="6" y="20"/>
                    <a:pt x="6" y="15"/>
                  </a:cubicBezTo>
                  <a:cubicBezTo>
                    <a:pt x="5" y="12"/>
                    <a:pt x="12" y="17"/>
                    <a:pt x="9" y="13"/>
                  </a:cubicBezTo>
                  <a:cubicBezTo>
                    <a:pt x="9" y="12"/>
                    <a:pt x="9" y="12"/>
                    <a:pt x="8" y="12"/>
                  </a:cubicBezTo>
                  <a:cubicBezTo>
                    <a:pt x="6" y="12"/>
                    <a:pt x="6" y="9"/>
                    <a:pt x="3" y="9"/>
                  </a:cubicBezTo>
                  <a:cubicBezTo>
                    <a:pt x="0" y="7"/>
                    <a:pt x="8" y="3"/>
                    <a:pt x="6" y="3"/>
                  </a:cubicBezTo>
                  <a:cubicBezTo>
                    <a:pt x="5" y="1"/>
                    <a:pt x="5" y="0"/>
                    <a:pt x="6" y="1"/>
                  </a:cubicBezTo>
                  <a:cubicBezTo>
                    <a:pt x="8" y="1"/>
                    <a:pt x="6" y="6"/>
                    <a:pt x="11" y="3"/>
                  </a:cubicBezTo>
                  <a:cubicBezTo>
                    <a:pt x="12" y="3"/>
                    <a:pt x="14" y="10"/>
                    <a:pt x="15" y="6"/>
                  </a:cubicBezTo>
                  <a:cubicBezTo>
                    <a:pt x="17" y="3"/>
                    <a:pt x="17" y="9"/>
                    <a:pt x="17" y="13"/>
                  </a:cubicBezTo>
                  <a:cubicBezTo>
                    <a:pt x="17" y="17"/>
                    <a:pt x="35" y="13"/>
                    <a:pt x="38" y="17"/>
                  </a:cubicBezTo>
                  <a:cubicBezTo>
                    <a:pt x="39" y="20"/>
                    <a:pt x="35" y="15"/>
                    <a:pt x="35" y="20"/>
                  </a:cubicBezTo>
                  <a:cubicBezTo>
                    <a:pt x="35" y="26"/>
                    <a:pt x="26" y="24"/>
                    <a:pt x="27" y="31"/>
                  </a:cubicBezTo>
                  <a:cubicBezTo>
                    <a:pt x="29" y="38"/>
                    <a:pt x="32" y="40"/>
                    <a:pt x="33" y="32"/>
                  </a:cubicBezTo>
                  <a:cubicBezTo>
                    <a:pt x="33" y="29"/>
                    <a:pt x="36" y="29"/>
                    <a:pt x="36" y="32"/>
                  </a:cubicBezTo>
                  <a:cubicBezTo>
                    <a:pt x="35" y="38"/>
                    <a:pt x="38" y="38"/>
                    <a:pt x="38" y="48"/>
                  </a:cubicBezTo>
                  <a:cubicBezTo>
                    <a:pt x="39" y="63"/>
                    <a:pt x="35" y="46"/>
                    <a:pt x="35" y="57"/>
                  </a:cubicBezTo>
                  <a:cubicBezTo>
                    <a:pt x="36" y="60"/>
                    <a:pt x="35" y="59"/>
                    <a:pt x="35" y="57"/>
                  </a:cubicBezTo>
                  <a:cubicBezTo>
                    <a:pt x="33" y="55"/>
                    <a:pt x="33" y="54"/>
                    <a:pt x="33" y="52"/>
                  </a:cubicBezTo>
                  <a:cubicBezTo>
                    <a:pt x="35" y="51"/>
                    <a:pt x="33" y="51"/>
                    <a:pt x="33" y="48"/>
                  </a:cubicBezTo>
                  <a:cubicBezTo>
                    <a:pt x="30" y="41"/>
                    <a:pt x="30" y="38"/>
                    <a:pt x="29" y="40"/>
                  </a:cubicBezTo>
                  <a:cubicBezTo>
                    <a:pt x="26" y="43"/>
                    <a:pt x="24" y="41"/>
                    <a:pt x="24" y="38"/>
                  </a:cubicBezTo>
                  <a:cubicBezTo>
                    <a:pt x="23" y="35"/>
                    <a:pt x="23" y="31"/>
                    <a:pt x="23" y="32"/>
                  </a:cubicBezTo>
                  <a:cubicBezTo>
                    <a:pt x="21" y="34"/>
                    <a:pt x="21" y="32"/>
                    <a:pt x="21" y="34"/>
                  </a:cubicBezTo>
                  <a:cubicBezTo>
                    <a:pt x="23" y="37"/>
                    <a:pt x="21" y="38"/>
                    <a:pt x="23" y="41"/>
                  </a:cubicBezTo>
                  <a:cubicBezTo>
                    <a:pt x="23" y="45"/>
                    <a:pt x="20" y="51"/>
                    <a:pt x="18" y="49"/>
                  </a:cubicBezTo>
                  <a:cubicBezTo>
                    <a:pt x="17" y="46"/>
                    <a:pt x="15" y="52"/>
                    <a:pt x="15" y="49"/>
                  </a:cubicBezTo>
                  <a:cubicBezTo>
                    <a:pt x="14" y="48"/>
                    <a:pt x="12" y="52"/>
                    <a:pt x="11" y="48"/>
                  </a:cubicBezTo>
                  <a:cubicBezTo>
                    <a:pt x="11" y="46"/>
                    <a:pt x="11" y="45"/>
                    <a:pt x="9" y="41"/>
                  </a:cubicBezTo>
                </a:path>
              </a:pathLst>
            </a:custGeom>
            <a:grpFill/>
            <a:ln w="3175" cmpd="sng">
              <a:solidFill>
                <a:schemeClr val="bg2"/>
              </a:solidFill>
              <a:round/>
              <a:headEnd/>
              <a:tailEnd/>
            </a:ln>
          </p:spPr>
          <p:txBody>
            <a:bodyPr/>
            <a:lstStyle/>
            <a:p>
              <a:endParaRPr lang="en-GB"/>
            </a:p>
          </p:txBody>
        </p:sp>
        <p:sp>
          <p:nvSpPr>
            <p:cNvPr id="394" name="Freeform 45">
              <a:extLst>
                <a:ext uri="{FF2B5EF4-FFF2-40B4-BE49-F238E27FC236}">
                  <a16:creationId xmlns:a16="http://schemas.microsoft.com/office/drawing/2014/main" id="{4BC13229-F8B6-2F48-3FEB-DBE2959A6905}"/>
                </a:ext>
              </a:extLst>
            </p:cNvPr>
            <p:cNvSpPr>
              <a:spLocks/>
            </p:cNvSpPr>
            <p:nvPr/>
          </p:nvSpPr>
          <p:spPr bwMode="auto">
            <a:xfrm>
              <a:off x="6445583" y="3913158"/>
              <a:ext cx="355099" cy="318136"/>
            </a:xfrm>
            <a:custGeom>
              <a:avLst/>
              <a:gdLst/>
              <a:ahLst/>
              <a:cxnLst>
                <a:cxn ang="0">
                  <a:pos x="6" y="33"/>
                </a:cxn>
                <a:cxn ang="0">
                  <a:pos x="0" y="50"/>
                </a:cxn>
                <a:cxn ang="0">
                  <a:pos x="3" y="74"/>
                </a:cxn>
                <a:cxn ang="0">
                  <a:pos x="10" y="80"/>
                </a:cxn>
                <a:cxn ang="0">
                  <a:pos x="3" y="94"/>
                </a:cxn>
                <a:cxn ang="0">
                  <a:pos x="29" y="97"/>
                </a:cxn>
                <a:cxn ang="0">
                  <a:pos x="47" y="88"/>
                </a:cxn>
                <a:cxn ang="0">
                  <a:pos x="59" y="75"/>
                </a:cxn>
                <a:cxn ang="0">
                  <a:pos x="69" y="74"/>
                </a:cxn>
                <a:cxn ang="0">
                  <a:pos x="70" y="64"/>
                </a:cxn>
                <a:cxn ang="0">
                  <a:pos x="76" y="53"/>
                </a:cxn>
                <a:cxn ang="0">
                  <a:pos x="85" y="46"/>
                </a:cxn>
                <a:cxn ang="0">
                  <a:pos x="87" y="33"/>
                </a:cxn>
                <a:cxn ang="0">
                  <a:pos x="96" y="21"/>
                </a:cxn>
                <a:cxn ang="0">
                  <a:pos x="111" y="16"/>
                </a:cxn>
                <a:cxn ang="0">
                  <a:pos x="113" y="15"/>
                </a:cxn>
                <a:cxn ang="0">
                  <a:pos x="108" y="13"/>
                </a:cxn>
                <a:cxn ang="0">
                  <a:pos x="105" y="13"/>
                </a:cxn>
                <a:cxn ang="0">
                  <a:pos x="101" y="13"/>
                </a:cxn>
                <a:cxn ang="0">
                  <a:pos x="97" y="16"/>
                </a:cxn>
                <a:cxn ang="0">
                  <a:pos x="91" y="19"/>
                </a:cxn>
                <a:cxn ang="0">
                  <a:pos x="88" y="10"/>
                </a:cxn>
                <a:cxn ang="0">
                  <a:pos x="85" y="7"/>
                </a:cxn>
                <a:cxn ang="0">
                  <a:pos x="84" y="2"/>
                </a:cxn>
                <a:cxn ang="0">
                  <a:pos x="78" y="7"/>
                </a:cxn>
                <a:cxn ang="0">
                  <a:pos x="78" y="11"/>
                </a:cxn>
                <a:cxn ang="0">
                  <a:pos x="72" y="11"/>
                </a:cxn>
                <a:cxn ang="0">
                  <a:pos x="70" y="16"/>
                </a:cxn>
                <a:cxn ang="0">
                  <a:pos x="67" y="15"/>
                </a:cxn>
                <a:cxn ang="0">
                  <a:pos x="61" y="16"/>
                </a:cxn>
                <a:cxn ang="0">
                  <a:pos x="58" y="16"/>
                </a:cxn>
                <a:cxn ang="0">
                  <a:pos x="55" y="15"/>
                </a:cxn>
                <a:cxn ang="0">
                  <a:pos x="49" y="13"/>
                </a:cxn>
                <a:cxn ang="0">
                  <a:pos x="41" y="13"/>
                </a:cxn>
                <a:cxn ang="0">
                  <a:pos x="33" y="21"/>
                </a:cxn>
                <a:cxn ang="0">
                  <a:pos x="24" y="28"/>
                </a:cxn>
                <a:cxn ang="0">
                  <a:pos x="17" y="36"/>
                </a:cxn>
                <a:cxn ang="0">
                  <a:pos x="10" y="35"/>
                </a:cxn>
                <a:cxn ang="0">
                  <a:pos x="6" y="33"/>
                </a:cxn>
              </a:cxnLst>
              <a:rect l="0" t="0" r="r" b="b"/>
              <a:pathLst>
                <a:path w="114" h="102">
                  <a:moveTo>
                    <a:pt x="6" y="33"/>
                  </a:moveTo>
                  <a:cubicBezTo>
                    <a:pt x="4" y="47"/>
                    <a:pt x="0" y="43"/>
                    <a:pt x="0" y="50"/>
                  </a:cubicBezTo>
                  <a:cubicBezTo>
                    <a:pt x="1" y="58"/>
                    <a:pt x="3" y="66"/>
                    <a:pt x="3" y="74"/>
                  </a:cubicBezTo>
                  <a:cubicBezTo>
                    <a:pt x="1" y="81"/>
                    <a:pt x="10" y="74"/>
                    <a:pt x="10" y="80"/>
                  </a:cubicBezTo>
                  <a:cubicBezTo>
                    <a:pt x="12" y="86"/>
                    <a:pt x="3" y="89"/>
                    <a:pt x="3" y="94"/>
                  </a:cubicBezTo>
                  <a:cubicBezTo>
                    <a:pt x="7" y="92"/>
                    <a:pt x="14" y="102"/>
                    <a:pt x="29" y="97"/>
                  </a:cubicBezTo>
                  <a:cubicBezTo>
                    <a:pt x="46" y="94"/>
                    <a:pt x="47" y="94"/>
                    <a:pt x="47" y="88"/>
                  </a:cubicBezTo>
                  <a:cubicBezTo>
                    <a:pt x="46" y="80"/>
                    <a:pt x="55" y="78"/>
                    <a:pt x="59" y="75"/>
                  </a:cubicBezTo>
                  <a:cubicBezTo>
                    <a:pt x="64" y="70"/>
                    <a:pt x="67" y="77"/>
                    <a:pt x="69" y="74"/>
                  </a:cubicBezTo>
                  <a:cubicBezTo>
                    <a:pt x="70" y="72"/>
                    <a:pt x="69" y="70"/>
                    <a:pt x="70" y="64"/>
                  </a:cubicBezTo>
                  <a:cubicBezTo>
                    <a:pt x="73" y="56"/>
                    <a:pt x="81" y="61"/>
                    <a:pt x="76" y="53"/>
                  </a:cubicBezTo>
                  <a:cubicBezTo>
                    <a:pt x="70" y="44"/>
                    <a:pt x="85" y="55"/>
                    <a:pt x="85" y="46"/>
                  </a:cubicBezTo>
                  <a:cubicBezTo>
                    <a:pt x="85" y="41"/>
                    <a:pt x="90" y="39"/>
                    <a:pt x="87" y="33"/>
                  </a:cubicBezTo>
                  <a:cubicBezTo>
                    <a:pt x="84" y="27"/>
                    <a:pt x="85" y="24"/>
                    <a:pt x="96" y="21"/>
                  </a:cubicBezTo>
                  <a:cubicBezTo>
                    <a:pt x="105" y="16"/>
                    <a:pt x="108" y="22"/>
                    <a:pt x="111" y="16"/>
                  </a:cubicBezTo>
                  <a:cubicBezTo>
                    <a:pt x="110" y="16"/>
                    <a:pt x="110" y="15"/>
                    <a:pt x="113" y="15"/>
                  </a:cubicBezTo>
                  <a:cubicBezTo>
                    <a:pt x="114" y="13"/>
                    <a:pt x="111" y="11"/>
                    <a:pt x="108" y="13"/>
                  </a:cubicBezTo>
                  <a:cubicBezTo>
                    <a:pt x="105" y="16"/>
                    <a:pt x="104" y="16"/>
                    <a:pt x="105" y="13"/>
                  </a:cubicBezTo>
                  <a:cubicBezTo>
                    <a:pt x="107" y="11"/>
                    <a:pt x="102" y="11"/>
                    <a:pt x="101" y="13"/>
                  </a:cubicBezTo>
                  <a:cubicBezTo>
                    <a:pt x="99" y="15"/>
                    <a:pt x="97" y="15"/>
                    <a:pt x="97" y="16"/>
                  </a:cubicBezTo>
                  <a:cubicBezTo>
                    <a:pt x="97" y="18"/>
                    <a:pt x="94" y="18"/>
                    <a:pt x="91" y="19"/>
                  </a:cubicBezTo>
                  <a:cubicBezTo>
                    <a:pt x="88" y="22"/>
                    <a:pt x="87" y="19"/>
                    <a:pt x="88" y="10"/>
                  </a:cubicBezTo>
                  <a:cubicBezTo>
                    <a:pt x="88" y="4"/>
                    <a:pt x="87" y="8"/>
                    <a:pt x="85" y="7"/>
                  </a:cubicBezTo>
                  <a:cubicBezTo>
                    <a:pt x="85" y="5"/>
                    <a:pt x="88" y="4"/>
                    <a:pt x="84" y="2"/>
                  </a:cubicBezTo>
                  <a:cubicBezTo>
                    <a:pt x="79" y="0"/>
                    <a:pt x="81" y="5"/>
                    <a:pt x="78" y="7"/>
                  </a:cubicBezTo>
                  <a:cubicBezTo>
                    <a:pt x="76" y="8"/>
                    <a:pt x="79" y="10"/>
                    <a:pt x="78" y="11"/>
                  </a:cubicBezTo>
                  <a:cubicBezTo>
                    <a:pt x="76" y="13"/>
                    <a:pt x="75" y="10"/>
                    <a:pt x="72" y="11"/>
                  </a:cubicBezTo>
                  <a:cubicBezTo>
                    <a:pt x="70" y="13"/>
                    <a:pt x="72" y="16"/>
                    <a:pt x="70" y="16"/>
                  </a:cubicBezTo>
                  <a:cubicBezTo>
                    <a:pt x="70" y="16"/>
                    <a:pt x="69" y="13"/>
                    <a:pt x="67" y="15"/>
                  </a:cubicBezTo>
                  <a:cubicBezTo>
                    <a:pt x="64" y="15"/>
                    <a:pt x="62" y="15"/>
                    <a:pt x="61" y="16"/>
                  </a:cubicBezTo>
                  <a:cubicBezTo>
                    <a:pt x="61" y="19"/>
                    <a:pt x="59" y="19"/>
                    <a:pt x="58" y="16"/>
                  </a:cubicBezTo>
                  <a:cubicBezTo>
                    <a:pt x="56" y="15"/>
                    <a:pt x="56" y="15"/>
                    <a:pt x="55" y="15"/>
                  </a:cubicBezTo>
                  <a:cubicBezTo>
                    <a:pt x="53" y="16"/>
                    <a:pt x="53" y="11"/>
                    <a:pt x="49" y="13"/>
                  </a:cubicBezTo>
                  <a:cubicBezTo>
                    <a:pt x="44" y="15"/>
                    <a:pt x="43" y="10"/>
                    <a:pt x="41" y="13"/>
                  </a:cubicBezTo>
                  <a:cubicBezTo>
                    <a:pt x="38" y="16"/>
                    <a:pt x="35" y="13"/>
                    <a:pt x="33" y="21"/>
                  </a:cubicBezTo>
                  <a:cubicBezTo>
                    <a:pt x="32" y="28"/>
                    <a:pt x="27" y="27"/>
                    <a:pt x="24" y="28"/>
                  </a:cubicBezTo>
                  <a:cubicBezTo>
                    <a:pt x="21" y="30"/>
                    <a:pt x="21" y="35"/>
                    <a:pt x="17" y="36"/>
                  </a:cubicBezTo>
                  <a:cubicBezTo>
                    <a:pt x="12" y="38"/>
                    <a:pt x="15" y="33"/>
                    <a:pt x="10" y="35"/>
                  </a:cubicBezTo>
                  <a:cubicBezTo>
                    <a:pt x="7" y="35"/>
                    <a:pt x="9" y="33"/>
                    <a:pt x="6" y="33"/>
                  </a:cubicBezTo>
                </a:path>
              </a:pathLst>
            </a:custGeom>
            <a:grpFill/>
            <a:ln w="3175" cmpd="sng">
              <a:solidFill>
                <a:schemeClr val="bg2"/>
              </a:solidFill>
              <a:round/>
              <a:headEnd/>
              <a:tailEnd/>
            </a:ln>
          </p:spPr>
          <p:txBody>
            <a:bodyPr/>
            <a:lstStyle/>
            <a:p>
              <a:endParaRPr lang="en-GB"/>
            </a:p>
          </p:txBody>
        </p:sp>
        <p:sp>
          <p:nvSpPr>
            <p:cNvPr id="395" name="Freeform 46">
              <a:extLst>
                <a:ext uri="{FF2B5EF4-FFF2-40B4-BE49-F238E27FC236}">
                  <a16:creationId xmlns:a16="http://schemas.microsoft.com/office/drawing/2014/main" id="{F8E20E7B-72E0-7429-270B-01086C2E894D}"/>
                </a:ext>
              </a:extLst>
            </p:cNvPr>
            <p:cNvSpPr>
              <a:spLocks/>
            </p:cNvSpPr>
            <p:nvPr/>
          </p:nvSpPr>
          <p:spPr bwMode="auto">
            <a:xfrm>
              <a:off x="6453616" y="3962967"/>
              <a:ext cx="417763" cy="441857"/>
            </a:xfrm>
            <a:custGeom>
              <a:avLst/>
              <a:gdLst/>
              <a:ahLst/>
              <a:cxnLst>
                <a:cxn ang="0">
                  <a:pos x="108" y="0"/>
                </a:cxn>
                <a:cxn ang="0">
                  <a:pos x="116" y="3"/>
                </a:cxn>
                <a:cxn ang="0">
                  <a:pos x="120" y="6"/>
                </a:cxn>
                <a:cxn ang="0">
                  <a:pos x="120" y="12"/>
                </a:cxn>
                <a:cxn ang="0">
                  <a:pos x="125" y="14"/>
                </a:cxn>
                <a:cxn ang="0">
                  <a:pos x="134" y="17"/>
                </a:cxn>
                <a:cxn ang="0">
                  <a:pos x="125" y="25"/>
                </a:cxn>
                <a:cxn ang="0">
                  <a:pos x="114" y="28"/>
                </a:cxn>
                <a:cxn ang="0">
                  <a:pos x="103" y="30"/>
                </a:cxn>
                <a:cxn ang="0">
                  <a:pos x="105" y="33"/>
                </a:cxn>
                <a:cxn ang="0">
                  <a:pos x="105" y="37"/>
                </a:cxn>
                <a:cxn ang="0">
                  <a:pos x="105" y="44"/>
                </a:cxn>
                <a:cxn ang="0">
                  <a:pos x="108" y="47"/>
                </a:cxn>
                <a:cxn ang="0">
                  <a:pos x="111" y="50"/>
                </a:cxn>
                <a:cxn ang="0">
                  <a:pos x="111" y="54"/>
                </a:cxn>
                <a:cxn ang="0">
                  <a:pos x="105" y="69"/>
                </a:cxn>
                <a:cxn ang="0">
                  <a:pos x="102" y="75"/>
                </a:cxn>
                <a:cxn ang="0">
                  <a:pos x="94" y="87"/>
                </a:cxn>
                <a:cxn ang="0">
                  <a:pos x="90" y="93"/>
                </a:cxn>
                <a:cxn ang="0">
                  <a:pos x="86" y="98"/>
                </a:cxn>
                <a:cxn ang="0">
                  <a:pos x="77" y="98"/>
                </a:cxn>
                <a:cxn ang="0">
                  <a:pos x="71" y="103"/>
                </a:cxn>
                <a:cxn ang="0">
                  <a:pos x="71" y="110"/>
                </a:cxn>
                <a:cxn ang="0">
                  <a:pos x="76" y="120"/>
                </a:cxn>
                <a:cxn ang="0">
                  <a:pos x="81" y="129"/>
                </a:cxn>
                <a:cxn ang="0">
                  <a:pos x="81" y="134"/>
                </a:cxn>
                <a:cxn ang="0">
                  <a:pos x="77" y="135"/>
                </a:cxn>
                <a:cxn ang="0">
                  <a:pos x="73" y="135"/>
                </a:cxn>
                <a:cxn ang="0">
                  <a:pos x="67" y="135"/>
                </a:cxn>
                <a:cxn ang="0">
                  <a:pos x="62" y="137"/>
                </a:cxn>
                <a:cxn ang="0">
                  <a:pos x="58" y="142"/>
                </a:cxn>
                <a:cxn ang="0">
                  <a:pos x="53" y="140"/>
                </a:cxn>
                <a:cxn ang="0">
                  <a:pos x="52" y="137"/>
                </a:cxn>
                <a:cxn ang="0">
                  <a:pos x="50" y="134"/>
                </a:cxn>
                <a:cxn ang="0">
                  <a:pos x="48" y="129"/>
                </a:cxn>
                <a:cxn ang="0">
                  <a:pos x="45" y="124"/>
                </a:cxn>
                <a:cxn ang="0">
                  <a:pos x="30" y="124"/>
                </a:cxn>
                <a:cxn ang="0">
                  <a:pos x="24" y="124"/>
                </a:cxn>
                <a:cxn ang="0">
                  <a:pos x="18" y="126"/>
                </a:cxn>
                <a:cxn ang="0">
                  <a:pos x="12" y="126"/>
                </a:cxn>
                <a:cxn ang="0">
                  <a:pos x="6" y="126"/>
                </a:cxn>
                <a:cxn ang="0">
                  <a:pos x="7" y="117"/>
                </a:cxn>
                <a:cxn ang="0">
                  <a:pos x="12" y="112"/>
                </a:cxn>
                <a:cxn ang="0">
                  <a:pos x="18" y="110"/>
                </a:cxn>
                <a:cxn ang="0">
                  <a:pos x="20" y="104"/>
                </a:cxn>
                <a:cxn ang="0">
                  <a:pos x="15" y="103"/>
                </a:cxn>
                <a:cxn ang="0">
                  <a:pos x="15" y="95"/>
                </a:cxn>
                <a:cxn ang="0">
                  <a:pos x="13" y="93"/>
                </a:cxn>
                <a:cxn ang="0">
                  <a:pos x="6" y="87"/>
                </a:cxn>
                <a:cxn ang="0">
                  <a:pos x="0" y="78"/>
                </a:cxn>
                <a:cxn ang="0">
                  <a:pos x="26" y="81"/>
                </a:cxn>
                <a:cxn ang="0">
                  <a:pos x="44" y="72"/>
                </a:cxn>
                <a:cxn ang="0">
                  <a:pos x="56" y="59"/>
                </a:cxn>
                <a:cxn ang="0">
                  <a:pos x="65" y="58"/>
                </a:cxn>
                <a:cxn ang="0">
                  <a:pos x="67" y="48"/>
                </a:cxn>
                <a:cxn ang="0">
                  <a:pos x="73" y="37"/>
                </a:cxn>
                <a:cxn ang="0">
                  <a:pos x="82" y="30"/>
                </a:cxn>
                <a:cxn ang="0">
                  <a:pos x="83" y="17"/>
                </a:cxn>
                <a:cxn ang="0">
                  <a:pos x="93" y="5"/>
                </a:cxn>
                <a:cxn ang="0">
                  <a:pos x="108" y="0"/>
                </a:cxn>
              </a:cxnLst>
              <a:rect l="0" t="0" r="r" b="b"/>
              <a:pathLst>
                <a:path w="134" h="142">
                  <a:moveTo>
                    <a:pt x="108" y="0"/>
                  </a:moveTo>
                  <a:cubicBezTo>
                    <a:pt x="111" y="3"/>
                    <a:pt x="114" y="0"/>
                    <a:pt x="116" y="3"/>
                  </a:cubicBezTo>
                  <a:cubicBezTo>
                    <a:pt x="116" y="6"/>
                    <a:pt x="117" y="2"/>
                    <a:pt x="120" y="6"/>
                  </a:cubicBezTo>
                  <a:cubicBezTo>
                    <a:pt x="122" y="11"/>
                    <a:pt x="119" y="9"/>
                    <a:pt x="120" y="12"/>
                  </a:cubicBezTo>
                  <a:cubicBezTo>
                    <a:pt x="123" y="16"/>
                    <a:pt x="125" y="12"/>
                    <a:pt x="125" y="14"/>
                  </a:cubicBezTo>
                  <a:cubicBezTo>
                    <a:pt x="126" y="16"/>
                    <a:pt x="131" y="17"/>
                    <a:pt x="134" y="17"/>
                  </a:cubicBezTo>
                  <a:cubicBezTo>
                    <a:pt x="126" y="22"/>
                    <a:pt x="129" y="27"/>
                    <a:pt x="125" y="25"/>
                  </a:cubicBezTo>
                  <a:cubicBezTo>
                    <a:pt x="122" y="25"/>
                    <a:pt x="120" y="30"/>
                    <a:pt x="114" y="28"/>
                  </a:cubicBezTo>
                  <a:cubicBezTo>
                    <a:pt x="105" y="23"/>
                    <a:pt x="100" y="28"/>
                    <a:pt x="103" y="30"/>
                  </a:cubicBezTo>
                  <a:cubicBezTo>
                    <a:pt x="106" y="33"/>
                    <a:pt x="100" y="33"/>
                    <a:pt x="105" y="33"/>
                  </a:cubicBezTo>
                  <a:cubicBezTo>
                    <a:pt x="111" y="34"/>
                    <a:pt x="100" y="34"/>
                    <a:pt x="105" y="37"/>
                  </a:cubicBezTo>
                  <a:cubicBezTo>
                    <a:pt x="108" y="40"/>
                    <a:pt x="102" y="40"/>
                    <a:pt x="105" y="44"/>
                  </a:cubicBezTo>
                  <a:cubicBezTo>
                    <a:pt x="108" y="45"/>
                    <a:pt x="106" y="47"/>
                    <a:pt x="108" y="47"/>
                  </a:cubicBezTo>
                  <a:cubicBezTo>
                    <a:pt x="112" y="45"/>
                    <a:pt x="108" y="50"/>
                    <a:pt x="111" y="50"/>
                  </a:cubicBezTo>
                  <a:cubicBezTo>
                    <a:pt x="116" y="51"/>
                    <a:pt x="117" y="51"/>
                    <a:pt x="111" y="54"/>
                  </a:cubicBezTo>
                  <a:cubicBezTo>
                    <a:pt x="103" y="58"/>
                    <a:pt x="112" y="58"/>
                    <a:pt x="105" y="69"/>
                  </a:cubicBezTo>
                  <a:cubicBezTo>
                    <a:pt x="102" y="75"/>
                    <a:pt x="108" y="73"/>
                    <a:pt x="102" y="75"/>
                  </a:cubicBezTo>
                  <a:cubicBezTo>
                    <a:pt x="96" y="78"/>
                    <a:pt x="99" y="86"/>
                    <a:pt x="94" y="87"/>
                  </a:cubicBezTo>
                  <a:cubicBezTo>
                    <a:pt x="90" y="89"/>
                    <a:pt x="91" y="92"/>
                    <a:pt x="90" y="93"/>
                  </a:cubicBezTo>
                  <a:cubicBezTo>
                    <a:pt x="86" y="95"/>
                    <a:pt x="90" y="98"/>
                    <a:pt x="86" y="98"/>
                  </a:cubicBezTo>
                  <a:cubicBezTo>
                    <a:pt x="81" y="98"/>
                    <a:pt x="79" y="101"/>
                    <a:pt x="77" y="98"/>
                  </a:cubicBezTo>
                  <a:cubicBezTo>
                    <a:pt x="74" y="93"/>
                    <a:pt x="74" y="100"/>
                    <a:pt x="71" y="103"/>
                  </a:cubicBezTo>
                  <a:cubicBezTo>
                    <a:pt x="68" y="106"/>
                    <a:pt x="65" y="110"/>
                    <a:pt x="71" y="110"/>
                  </a:cubicBezTo>
                  <a:cubicBezTo>
                    <a:pt x="77" y="112"/>
                    <a:pt x="70" y="120"/>
                    <a:pt x="76" y="120"/>
                  </a:cubicBezTo>
                  <a:cubicBezTo>
                    <a:pt x="81" y="121"/>
                    <a:pt x="74" y="121"/>
                    <a:pt x="81" y="129"/>
                  </a:cubicBezTo>
                  <a:cubicBezTo>
                    <a:pt x="82" y="131"/>
                    <a:pt x="79" y="132"/>
                    <a:pt x="81" y="134"/>
                  </a:cubicBezTo>
                  <a:cubicBezTo>
                    <a:pt x="82" y="134"/>
                    <a:pt x="77" y="137"/>
                    <a:pt x="77" y="135"/>
                  </a:cubicBezTo>
                  <a:cubicBezTo>
                    <a:pt x="76" y="132"/>
                    <a:pt x="74" y="134"/>
                    <a:pt x="73" y="135"/>
                  </a:cubicBezTo>
                  <a:cubicBezTo>
                    <a:pt x="71" y="139"/>
                    <a:pt x="71" y="134"/>
                    <a:pt x="67" y="135"/>
                  </a:cubicBezTo>
                  <a:cubicBezTo>
                    <a:pt x="65" y="135"/>
                    <a:pt x="62" y="134"/>
                    <a:pt x="62" y="137"/>
                  </a:cubicBezTo>
                  <a:cubicBezTo>
                    <a:pt x="64" y="140"/>
                    <a:pt x="58" y="137"/>
                    <a:pt x="58" y="142"/>
                  </a:cubicBezTo>
                  <a:cubicBezTo>
                    <a:pt x="55" y="139"/>
                    <a:pt x="55" y="142"/>
                    <a:pt x="53" y="140"/>
                  </a:cubicBezTo>
                  <a:cubicBezTo>
                    <a:pt x="52" y="139"/>
                    <a:pt x="53" y="139"/>
                    <a:pt x="52" y="137"/>
                  </a:cubicBezTo>
                  <a:cubicBezTo>
                    <a:pt x="50" y="135"/>
                    <a:pt x="52" y="135"/>
                    <a:pt x="50" y="134"/>
                  </a:cubicBezTo>
                  <a:cubicBezTo>
                    <a:pt x="48" y="132"/>
                    <a:pt x="52" y="129"/>
                    <a:pt x="48" y="129"/>
                  </a:cubicBezTo>
                  <a:cubicBezTo>
                    <a:pt x="44" y="129"/>
                    <a:pt x="47" y="128"/>
                    <a:pt x="45" y="124"/>
                  </a:cubicBezTo>
                  <a:cubicBezTo>
                    <a:pt x="45" y="123"/>
                    <a:pt x="32" y="124"/>
                    <a:pt x="30" y="124"/>
                  </a:cubicBezTo>
                  <a:cubicBezTo>
                    <a:pt x="30" y="128"/>
                    <a:pt x="30" y="126"/>
                    <a:pt x="24" y="124"/>
                  </a:cubicBezTo>
                  <a:cubicBezTo>
                    <a:pt x="18" y="123"/>
                    <a:pt x="23" y="128"/>
                    <a:pt x="18" y="126"/>
                  </a:cubicBezTo>
                  <a:cubicBezTo>
                    <a:pt x="12" y="123"/>
                    <a:pt x="13" y="128"/>
                    <a:pt x="12" y="126"/>
                  </a:cubicBezTo>
                  <a:cubicBezTo>
                    <a:pt x="10" y="124"/>
                    <a:pt x="7" y="131"/>
                    <a:pt x="6" y="126"/>
                  </a:cubicBezTo>
                  <a:cubicBezTo>
                    <a:pt x="6" y="123"/>
                    <a:pt x="6" y="120"/>
                    <a:pt x="7" y="117"/>
                  </a:cubicBezTo>
                  <a:cubicBezTo>
                    <a:pt x="9" y="114"/>
                    <a:pt x="12" y="115"/>
                    <a:pt x="12" y="112"/>
                  </a:cubicBezTo>
                  <a:cubicBezTo>
                    <a:pt x="12" y="110"/>
                    <a:pt x="18" y="112"/>
                    <a:pt x="18" y="110"/>
                  </a:cubicBezTo>
                  <a:cubicBezTo>
                    <a:pt x="18" y="107"/>
                    <a:pt x="20" y="106"/>
                    <a:pt x="20" y="104"/>
                  </a:cubicBezTo>
                  <a:cubicBezTo>
                    <a:pt x="18" y="104"/>
                    <a:pt x="13" y="106"/>
                    <a:pt x="15" y="103"/>
                  </a:cubicBezTo>
                  <a:cubicBezTo>
                    <a:pt x="17" y="101"/>
                    <a:pt x="15" y="98"/>
                    <a:pt x="15" y="95"/>
                  </a:cubicBezTo>
                  <a:cubicBezTo>
                    <a:pt x="15" y="92"/>
                    <a:pt x="15" y="97"/>
                    <a:pt x="13" y="93"/>
                  </a:cubicBezTo>
                  <a:cubicBezTo>
                    <a:pt x="12" y="90"/>
                    <a:pt x="7" y="93"/>
                    <a:pt x="6" y="87"/>
                  </a:cubicBezTo>
                  <a:cubicBezTo>
                    <a:pt x="4" y="82"/>
                    <a:pt x="3" y="81"/>
                    <a:pt x="0" y="78"/>
                  </a:cubicBezTo>
                  <a:cubicBezTo>
                    <a:pt x="4" y="76"/>
                    <a:pt x="10" y="86"/>
                    <a:pt x="26" y="81"/>
                  </a:cubicBezTo>
                  <a:cubicBezTo>
                    <a:pt x="42" y="78"/>
                    <a:pt x="44" y="78"/>
                    <a:pt x="44" y="72"/>
                  </a:cubicBezTo>
                  <a:cubicBezTo>
                    <a:pt x="42" y="64"/>
                    <a:pt x="52" y="62"/>
                    <a:pt x="56" y="59"/>
                  </a:cubicBezTo>
                  <a:cubicBezTo>
                    <a:pt x="61" y="54"/>
                    <a:pt x="64" y="61"/>
                    <a:pt x="65" y="58"/>
                  </a:cubicBezTo>
                  <a:cubicBezTo>
                    <a:pt x="67" y="56"/>
                    <a:pt x="65" y="54"/>
                    <a:pt x="67" y="48"/>
                  </a:cubicBezTo>
                  <a:cubicBezTo>
                    <a:pt x="70" y="40"/>
                    <a:pt x="77" y="45"/>
                    <a:pt x="73" y="37"/>
                  </a:cubicBezTo>
                  <a:cubicBezTo>
                    <a:pt x="67" y="28"/>
                    <a:pt x="82" y="39"/>
                    <a:pt x="82" y="30"/>
                  </a:cubicBezTo>
                  <a:cubicBezTo>
                    <a:pt x="82" y="25"/>
                    <a:pt x="86" y="23"/>
                    <a:pt x="83" y="17"/>
                  </a:cubicBezTo>
                  <a:cubicBezTo>
                    <a:pt x="81" y="11"/>
                    <a:pt x="82" y="8"/>
                    <a:pt x="93" y="5"/>
                  </a:cubicBezTo>
                  <a:cubicBezTo>
                    <a:pt x="102" y="0"/>
                    <a:pt x="105" y="6"/>
                    <a:pt x="108" y="0"/>
                  </a:cubicBezTo>
                </a:path>
              </a:pathLst>
            </a:custGeom>
            <a:grpFill/>
            <a:ln w="3175" cmpd="sng">
              <a:solidFill>
                <a:schemeClr val="bg2"/>
              </a:solidFill>
              <a:round/>
              <a:headEnd/>
              <a:tailEnd/>
            </a:ln>
          </p:spPr>
          <p:txBody>
            <a:bodyPr/>
            <a:lstStyle/>
            <a:p>
              <a:endParaRPr lang="en-GB"/>
            </a:p>
          </p:txBody>
        </p:sp>
        <p:sp>
          <p:nvSpPr>
            <p:cNvPr id="396" name="Freeform 47">
              <a:extLst>
                <a:ext uri="{FF2B5EF4-FFF2-40B4-BE49-F238E27FC236}">
                  <a16:creationId xmlns:a16="http://schemas.microsoft.com/office/drawing/2014/main" id="{38CD52A3-846B-09CC-6779-BBEA83163183}"/>
                </a:ext>
              </a:extLst>
            </p:cNvPr>
            <p:cNvSpPr>
              <a:spLocks/>
            </p:cNvSpPr>
            <p:nvPr/>
          </p:nvSpPr>
          <p:spPr bwMode="auto">
            <a:xfrm>
              <a:off x="6035854" y="3866563"/>
              <a:ext cx="477214" cy="491666"/>
            </a:xfrm>
            <a:custGeom>
              <a:avLst/>
              <a:gdLst/>
              <a:ahLst/>
              <a:cxnLst>
                <a:cxn ang="0">
                  <a:pos x="50" y="29"/>
                </a:cxn>
                <a:cxn ang="0">
                  <a:pos x="79" y="33"/>
                </a:cxn>
                <a:cxn ang="0">
                  <a:pos x="79" y="28"/>
                </a:cxn>
                <a:cxn ang="0">
                  <a:pos x="99" y="20"/>
                </a:cxn>
                <a:cxn ang="0">
                  <a:pos x="106" y="20"/>
                </a:cxn>
                <a:cxn ang="0">
                  <a:pos x="118" y="25"/>
                </a:cxn>
                <a:cxn ang="0">
                  <a:pos x="131" y="36"/>
                </a:cxn>
                <a:cxn ang="0">
                  <a:pos x="137" y="40"/>
                </a:cxn>
                <a:cxn ang="0">
                  <a:pos x="137" y="48"/>
                </a:cxn>
                <a:cxn ang="0">
                  <a:pos x="134" y="88"/>
                </a:cxn>
                <a:cxn ang="0">
                  <a:pos x="134" y="108"/>
                </a:cxn>
                <a:cxn ang="0">
                  <a:pos x="147" y="124"/>
                </a:cxn>
                <a:cxn ang="0">
                  <a:pos x="149" y="133"/>
                </a:cxn>
                <a:cxn ang="0">
                  <a:pos x="152" y="141"/>
                </a:cxn>
                <a:cxn ang="0">
                  <a:pos x="141" y="147"/>
                </a:cxn>
                <a:cxn ang="0">
                  <a:pos x="137" y="157"/>
                </a:cxn>
                <a:cxn ang="0">
                  <a:pos x="131" y="155"/>
                </a:cxn>
                <a:cxn ang="0">
                  <a:pos x="115" y="152"/>
                </a:cxn>
                <a:cxn ang="0">
                  <a:pos x="105" y="149"/>
                </a:cxn>
                <a:cxn ang="0">
                  <a:pos x="94" y="138"/>
                </a:cxn>
                <a:cxn ang="0">
                  <a:pos x="83" y="143"/>
                </a:cxn>
                <a:cxn ang="0">
                  <a:pos x="68" y="133"/>
                </a:cxn>
                <a:cxn ang="0">
                  <a:pos x="55" y="119"/>
                </a:cxn>
                <a:cxn ang="0">
                  <a:pos x="45" y="105"/>
                </a:cxn>
                <a:cxn ang="0">
                  <a:pos x="36" y="107"/>
                </a:cxn>
                <a:cxn ang="0">
                  <a:pos x="30" y="96"/>
                </a:cxn>
                <a:cxn ang="0">
                  <a:pos x="18" y="73"/>
                </a:cxn>
                <a:cxn ang="0">
                  <a:pos x="17" y="50"/>
                </a:cxn>
                <a:cxn ang="0">
                  <a:pos x="11" y="42"/>
                </a:cxn>
                <a:cxn ang="0">
                  <a:pos x="4" y="25"/>
                </a:cxn>
                <a:cxn ang="0">
                  <a:pos x="4" y="19"/>
                </a:cxn>
                <a:cxn ang="0">
                  <a:pos x="3" y="12"/>
                </a:cxn>
                <a:cxn ang="0">
                  <a:pos x="1" y="9"/>
                </a:cxn>
                <a:cxn ang="0">
                  <a:pos x="3" y="6"/>
                </a:cxn>
                <a:cxn ang="0">
                  <a:pos x="6" y="3"/>
                </a:cxn>
                <a:cxn ang="0">
                  <a:pos x="18" y="12"/>
                </a:cxn>
                <a:cxn ang="0">
                  <a:pos x="20" y="12"/>
                </a:cxn>
                <a:cxn ang="0">
                  <a:pos x="23" y="9"/>
                </a:cxn>
                <a:cxn ang="0">
                  <a:pos x="27" y="6"/>
                </a:cxn>
                <a:cxn ang="0">
                  <a:pos x="35" y="6"/>
                </a:cxn>
                <a:cxn ang="0">
                  <a:pos x="35" y="9"/>
                </a:cxn>
                <a:cxn ang="0">
                  <a:pos x="32" y="12"/>
                </a:cxn>
                <a:cxn ang="0">
                  <a:pos x="35" y="15"/>
                </a:cxn>
                <a:cxn ang="0">
                  <a:pos x="39" y="17"/>
                </a:cxn>
              </a:cxnLst>
              <a:rect l="0" t="0" r="r" b="b"/>
              <a:pathLst>
                <a:path w="153" h="158">
                  <a:moveTo>
                    <a:pt x="39" y="17"/>
                  </a:moveTo>
                  <a:cubicBezTo>
                    <a:pt x="39" y="33"/>
                    <a:pt x="47" y="23"/>
                    <a:pt x="50" y="29"/>
                  </a:cubicBezTo>
                  <a:cubicBezTo>
                    <a:pt x="52" y="34"/>
                    <a:pt x="62" y="37"/>
                    <a:pt x="64" y="37"/>
                  </a:cubicBezTo>
                  <a:cubicBezTo>
                    <a:pt x="67" y="36"/>
                    <a:pt x="77" y="33"/>
                    <a:pt x="79" y="33"/>
                  </a:cubicBezTo>
                  <a:cubicBezTo>
                    <a:pt x="79" y="34"/>
                    <a:pt x="74" y="34"/>
                    <a:pt x="79" y="34"/>
                  </a:cubicBezTo>
                  <a:cubicBezTo>
                    <a:pt x="82" y="34"/>
                    <a:pt x="79" y="31"/>
                    <a:pt x="79" y="28"/>
                  </a:cubicBezTo>
                  <a:cubicBezTo>
                    <a:pt x="90" y="28"/>
                    <a:pt x="82" y="25"/>
                    <a:pt x="90" y="22"/>
                  </a:cubicBezTo>
                  <a:cubicBezTo>
                    <a:pt x="94" y="19"/>
                    <a:pt x="97" y="23"/>
                    <a:pt x="99" y="20"/>
                  </a:cubicBezTo>
                  <a:cubicBezTo>
                    <a:pt x="99" y="19"/>
                    <a:pt x="102" y="17"/>
                    <a:pt x="103" y="19"/>
                  </a:cubicBezTo>
                  <a:cubicBezTo>
                    <a:pt x="103" y="20"/>
                    <a:pt x="105" y="17"/>
                    <a:pt x="106" y="20"/>
                  </a:cubicBezTo>
                  <a:cubicBezTo>
                    <a:pt x="106" y="23"/>
                    <a:pt x="112" y="22"/>
                    <a:pt x="112" y="25"/>
                  </a:cubicBezTo>
                  <a:cubicBezTo>
                    <a:pt x="114" y="26"/>
                    <a:pt x="114" y="23"/>
                    <a:pt x="118" y="25"/>
                  </a:cubicBezTo>
                  <a:cubicBezTo>
                    <a:pt x="124" y="26"/>
                    <a:pt x="120" y="29"/>
                    <a:pt x="124" y="31"/>
                  </a:cubicBezTo>
                  <a:cubicBezTo>
                    <a:pt x="129" y="33"/>
                    <a:pt x="127" y="36"/>
                    <a:pt x="131" y="36"/>
                  </a:cubicBezTo>
                  <a:cubicBezTo>
                    <a:pt x="134" y="36"/>
                    <a:pt x="135" y="36"/>
                    <a:pt x="137" y="37"/>
                  </a:cubicBezTo>
                  <a:cubicBezTo>
                    <a:pt x="137" y="39"/>
                    <a:pt x="135" y="37"/>
                    <a:pt x="137" y="40"/>
                  </a:cubicBezTo>
                  <a:cubicBezTo>
                    <a:pt x="137" y="42"/>
                    <a:pt x="135" y="43"/>
                    <a:pt x="137" y="43"/>
                  </a:cubicBezTo>
                  <a:cubicBezTo>
                    <a:pt x="138" y="45"/>
                    <a:pt x="137" y="46"/>
                    <a:pt x="137" y="48"/>
                  </a:cubicBezTo>
                  <a:cubicBezTo>
                    <a:pt x="135" y="62"/>
                    <a:pt x="131" y="57"/>
                    <a:pt x="131" y="65"/>
                  </a:cubicBezTo>
                  <a:cubicBezTo>
                    <a:pt x="132" y="73"/>
                    <a:pt x="134" y="81"/>
                    <a:pt x="134" y="88"/>
                  </a:cubicBezTo>
                  <a:cubicBezTo>
                    <a:pt x="132" y="96"/>
                    <a:pt x="141" y="88"/>
                    <a:pt x="141" y="95"/>
                  </a:cubicBezTo>
                  <a:cubicBezTo>
                    <a:pt x="143" y="101"/>
                    <a:pt x="134" y="104"/>
                    <a:pt x="134" y="108"/>
                  </a:cubicBezTo>
                  <a:cubicBezTo>
                    <a:pt x="137" y="112"/>
                    <a:pt x="138" y="113"/>
                    <a:pt x="140" y="118"/>
                  </a:cubicBezTo>
                  <a:cubicBezTo>
                    <a:pt x="141" y="124"/>
                    <a:pt x="146" y="121"/>
                    <a:pt x="147" y="124"/>
                  </a:cubicBezTo>
                  <a:cubicBezTo>
                    <a:pt x="149" y="127"/>
                    <a:pt x="149" y="122"/>
                    <a:pt x="149" y="126"/>
                  </a:cubicBezTo>
                  <a:cubicBezTo>
                    <a:pt x="149" y="129"/>
                    <a:pt x="150" y="132"/>
                    <a:pt x="149" y="133"/>
                  </a:cubicBezTo>
                  <a:cubicBezTo>
                    <a:pt x="147" y="136"/>
                    <a:pt x="152" y="135"/>
                    <a:pt x="153" y="135"/>
                  </a:cubicBezTo>
                  <a:cubicBezTo>
                    <a:pt x="153" y="136"/>
                    <a:pt x="152" y="138"/>
                    <a:pt x="152" y="141"/>
                  </a:cubicBezTo>
                  <a:cubicBezTo>
                    <a:pt x="152" y="143"/>
                    <a:pt x="146" y="141"/>
                    <a:pt x="146" y="143"/>
                  </a:cubicBezTo>
                  <a:cubicBezTo>
                    <a:pt x="146" y="146"/>
                    <a:pt x="143" y="144"/>
                    <a:pt x="141" y="147"/>
                  </a:cubicBezTo>
                  <a:cubicBezTo>
                    <a:pt x="140" y="150"/>
                    <a:pt x="140" y="153"/>
                    <a:pt x="140" y="157"/>
                  </a:cubicBezTo>
                  <a:cubicBezTo>
                    <a:pt x="138" y="155"/>
                    <a:pt x="140" y="158"/>
                    <a:pt x="137" y="157"/>
                  </a:cubicBezTo>
                  <a:cubicBezTo>
                    <a:pt x="134" y="155"/>
                    <a:pt x="132" y="157"/>
                    <a:pt x="132" y="155"/>
                  </a:cubicBezTo>
                  <a:cubicBezTo>
                    <a:pt x="131" y="153"/>
                    <a:pt x="131" y="153"/>
                    <a:pt x="131" y="155"/>
                  </a:cubicBezTo>
                  <a:cubicBezTo>
                    <a:pt x="131" y="157"/>
                    <a:pt x="123" y="153"/>
                    <a:pt x="121" y="153"/>
                  </a:cubicBezTo>
                  <a:cubicBezTo>
                    <a:pt x="118" y="155"/>
                    <a:pt x="120" y="153"/>
                    <a:pt x="115" y="152"/>
                  </a:cubicBezTo>
                  <a:cubicBezTo>
                    <a:pt x="112" y="152"/>
                    <a:pt x="114" y="153"/>
                    <a:pt x="111" y="152"/>
                  </a:cubicBezTo>
                  <a:cubicBezTo>
                    <a:pt x="109" y="150"/>
                    <a:pt x="106" y="152"/>
                    <a:pt x="105" y="149"/>
                  </a:cubicBezTo>
                  <a:cubicBezTo>
                    <a:pt x="105" y="147"/>
                    <a:pt x="105" y="138"/>
                    <a:pt x="100" y="136"/>
                  </a:cubicBezTo>
                  <a:cubicBezTo>
                    <a:pt x="96" y="135"/>
                    <a:pt x="96" y="138"/>
                    <a:pt x="94" y="138"/>
                  </a:cubicBezTo>
                  <a:cubicBezTo>
                    <a:pt x="91" y="138"/>
                    <a:pt x="93" y="139"/>
                    <a:pt x="91" y="139"/>
                  </a:cubicBezTo>
                  <a:cubicBezTo>
                    <a:pt x="88" y="139"/>
                    <a:pt x="86" y="144"/>
                    <a:pt x="83" y="143"/>
                  </a:cubicBezTo>
                  <a:cubicBezTo>
                    <a:pt x="80" y="139"/>
                    <a:pt x="79" y="143"/>
                    <a:pt x="74" y="138"/>
                  </a:cubicBezTo>
                  <a:cubicBezTo>
                    <a:pt x="73" y="136"/>
                    <a:pt x="68" y="135"/>
                    <a:pt x="68" y="133"/>
                  </a:cubicBezTo>
                  <a:cubicBezTo>
                    <a:pt x="70" y="130"/>
                    <a:pt x="61" y="130"/>
                    <a:pt x="58" y="127"/>
                  </a:cubicBezTo>
                  <a:cubicBezTo>
                    <a:pt x="55" y="122"/>
                    <a:pt x="58" y="122"/>
                    <a:pt x="55" y="119"/>
                  </a:cubicBezTo>
                  <a:cubicBezTo>
                    <a:pt x="53" y="116"/>
                    <a:pt x="55" y="113"/>
                    <a:pt x="52" y="110"/>
                  </a:cubicBezTo>
                  <a:cubicBezTo>
                    <a:pt x="47" y="107"/>
                    <a:pt x="50" y="102"/>
                    <a:pt x="45" y="105"/>
                  </a:cubicBezTo>
                  <a:cubicBezTo>
                    <a:pt x="42" y="108"/>
                    <a:pt x="39" y="101"/>
                    <a:pt x="39" y="104"/>
                  </a:cubicBezTo>
                  <a:cubicBezTo>
                    <a:pt x="39" y="107"/>
                    <a:pt x="38" y="105"/>
                    <a:pt x="36" y="107"/>
                  </a:cubicBezTo>
                  <a:cubicBezTo>
                    <a:pt x="36" y="104"/>
                    <a:pt x="35" y="104"/>
                    <a:pt x="33" y="102"/>
                  </a:cubicBezTo>
                  <a:cubicBezTo>
                    <a:pt x="32" y="102"/>
                    <a:pt x="32" y="99"/>
                    <a:pt x="30" y="96"/>
                  </a:cubicBezTo>
                  <a:cubicBezTo>
                    <a:pt x="29" y="93"/>
                    <a:pt x="32" y="90"/>
                    <a:pt x="29" y="84"/>
                  </a:cubicBezTo>
                  <a:cubicBezTo>
                    <a:pt x="26" y="79"/>
                    <a:pt x="18" y="77"/>
                    <a:pt x="18" y="73"/>
                  </a:cubicBezTo>
                  <a:cubicBezTo>
                    <a:pt x="17" y="67"/>
                    <a:pt x="11" y="68"/>
                    <a:pt x="12" y="62"/>
                  </a:cubicBezTo>
                  <a:cubicBezTo>
                    <a:pt x="12" y="56"/>
                    <a:pt x="20" y="54"/>
                    <a:pt x="17" y="50"/>
                  </a:cubicBezTo>
                  <a:cubicBezTo>
                    <a:pt x="15" y="45"/>
                    <a:pt x="20" y="46"/>
                    <a:pt x="20" y="45"/>
                  </a:cubicBezTo>
                  <a:cubicBezTo>
                    <a:pt x="18" y="43"/>
                    <a:pt x="11" y="45"/>
                    <a:pt x="11" y="42"/>
                  </a:cubicBezTo>
                  <a:cubicBezTo>
                    <a:pt x="11" y="39"/>
                    <a:pt x="8" y="36"/>
                    <a:pt x="6" y="31"/>
                  </a:cubicBezTo>
                  <a:cubicBezTo>
                    <a:pt x="6" y="28"/>
                    <a:pt x="4" y="28"/>
                    <a:pt x="4" y="25"/>
                  </a:cubicBezTo>
                  <a:cubicBezTo>
                    <a:pt x="6" y="23"/>
                    <a:pt x="1" y="23"/>
                    <a:pt x="1" y="22"/>
                  </a:cubicBezTo>
                  <a:cubicBezTo>
                    <a:pt x="1" y="20"/>
                    <a:pt x="4" y="20"/>
                    <a:pt x="4" y="19"/>
                  </a:cubicBezTo>
                  <a:cubicBezTo>
                    <a:pt x="4" y="17"/>
                    <a:pt x="3" y="17"/>
                    <a:pt x="3" y="17"/>
                  </a:cubicBezTo>
                  <a:cubicBezTo>
                    <a:pt x="3" y="15"/>
                    <a:pt x="3" y="14"/>
                    <a:pt x="3" y="12"/>
                  </a:cubicBezTo>
                  <a:cubicBezTo>
                    <a:pt x="3" y="11"/>
                    <a:pt x="1" y="11"/>
                    <a:pt x="1" y="11"/>
                  </a:cubicBezTo>
                  <a:cubicBezTo>
                    <a:pt x="1" y="9"/>
                    <a:pt x="1" y="9"/>
                    <a:pt x="1" y="9"/>
                  </a:cubicBezTo>
                  <a:cubicBezTo>
                    <a:pt x="1" y="8"/>
                    <a:pt x="0" y="8"/>
                    <a:pt x="0" y="6"/>
                  </a:cubicBezTo>
                  <a:cubicBezTo>
                    <a:pt x="0" y="5"/>
                    <a:pt x="3" y="6"/>
                    <a:pt x="3" y="6"/>
                  </a:cubicBezTo>
                  <a:cubicBezTo>
                    <a:pt x="4" y="5"/>
                    <a:pt x="3" y="0"/>
                    <a:pt x="6" y="3"/>
                  </a:cubicBezTo>
                  <a:cubicBezTo>
                    <a:pt x="6" y="3"/>
                    <a:pt x="6" y="3"/>
                    <a:pt x="6" y="3"/>
                  </a:cubicBezTo>
                  <a:cubicBezTo>
                    <a:pt x="9" y="6"/>
                    <a:pt x="11" y="11"/>
                    <a:pt x="15" y="12"/>
                  </a:cubicBezTo>
                  <a:cubicBezTo>
                    <a:pt x="17" y="12"/>
                    <a:pt x="17" y="12"/>
                    <a:pt x="18" y="12"/>
                  </a:cubicBezTo>
                  <a:cubicBezTo>
                    <a:pt x="18" y="12"/>
                    <a:pt x="18" y="11"/>
                    <a:pt x="20" y="11"/>
                  </a:cubicBezTo>
                  <a:cubicBezTo>
                    <a:pt x="20" y="12"/>
                    <a:pt x="20" y="12"/>
                    <a:pt x="20" y="12"/>
                  </a:cubicBezTo>
                  <a:cubicBezTo>
                    <a:pt x="21" y="12"/>
                    <a:pt x="21" y="12"/>
                    <a:pt x="21" y="11"/>
                  </a:cubicBezTo>
                  <a:cubicBezTo>
                    <a:pt x="23" y="9"/>
                    <a:pt x="23" y="9"/>
                    <a:pt x="23" y="9"/>
                  </a:cubicBezTo>
                  <a:cubicBezTo>
                    <a:pt x="24" y="8"/>
                    <a:pt x="24" y="8"/>
                    <a:pt x="24" y="8"/>
                  </a:cubicBezTo>
                  <a:cubicBezTo>
                    <a:pt x="24" y="8"/>
                    <a:pt x="26" y="6"/>
                    <a:pt x="27" y="6"/>
                  </a:cubicBezTo>
                  <a:cubicBezTo>
                    <a:pt x="27" y="5"/>
                    <a:pt x="30" y="2"/>
                    <a:pt x="32" y="3"/>
                  </a:cubicBezTo>
                  <a:cubicBezTo>
                    <a:pt x="35" y="6"/>
                    <a:pt x="35" y="6"/>
                    <a:pt x="35" y="6"/>
                  </a:cubicBezTo>
                  <a:cubicBezTo>
                    <a:pt x="35" y="6"/>
                    <a:pt x="33" y="6"/>
                    <a:pt x="33" y="8"/>
                  </a:cubicBezTo>
                  <a:cubicBezTo>
                    <a:pt x="33" y="9"/>
                    <a:pt x="35" y="9"/>
                    <a:pt x="35" y="9"/>
                  </a:cubicBezTo>
                  <a:cubicBezTo>
                    <a:pt x="35" y="11"/>
                    <a:pt x="32" y="11"/>
                    <a:pt x="32" y="11"/>
                  </a:cubicBezTo>
                  <a:cubicBezTo>
                    <a:pt x="32" y="12"/>
                    <a:pt x="32" y="12"/>
                    <a:pt x="32" y="12"/>
                  </a:cubicBezTo>
                  <a:cubicBezTo>
                    <a:pt x="33" y="12"/>
                    <a:pt x="33" y="12"/>
                    <a:pt x="33" y="14"/>
                  </a:cubicBezTo>
                  <a:cubicBezTo>
                    <a:pt x="33" y="14"/>
                    <a:pt x="33" y="15"/>
                    <a:pt x="35" y="15"/>
                  </a:cubicBezTo>
                  <a:cubicBezTo>
                    <a:pt x="35" y="14"/>
                    <a:pt x="35" y="14"/>
                    <a:pt x="35" y="14"/>
                  </a:cubicBezTo>
                  <a:cubicBezTo>
                    <a:pt x="36" y="15"/>
                    <a:pt x="35" y="19"/>
                    <a:pt x="39" y="17"/>
                  </a:cubicBezTo>
                </a:path>
              </a:pathLst>
            </a:custGeom>
            <a:grpFill/>
            <a:ln w="3175" cmpd="sng">
              <a:solidFill>
                <a:schemeClr val="bg2"/>
              </a:solidFill>
              <a:round/>
              <a:headEnd/>
              <a:tailEnd/>
            </a:ln>
          </p:spPr>
          <p:txBody>
            <a:bodyPr/>
            <a:lstStyle/>
            <a:p>
              <a:endParaRPr lang="en-GB"/>
            </a:p>
          </p:txBody>
        </p:sp>
        <p:sp>
          <p:nvSpPr>
            <p:cNvPr id="397" name="Freeform 48">
              <a:extLst>
                <a:ext uri="{FF2B5EF4-FFF2-40B4-BE49-F238E27FC236}">
                  <a16:creationId xmlns:a16="http://schemas.microsoft.com/office/drawing/2014/main" id="{0CB5C644-274F-A2BC-D20B-164428D6EFA5}"/>
                </a:ext>
              </a:extLst>
            </p:cNvPr>
            <p:cNvSpPr>
              <a:spLocks/>
            </p:cNvSpPr>
            <p:nvPr/>
          </p:nvSpPr>
          <p:spPr bwMode="auto">
            <a:xfrm>
              <a:off x="5593988" y="3783011"/>
              <a:ext cx="461146" cy="223339"/>
            </a:xfrm>
            <a:custGeom>
              <a:avLst/>
              <a:gdLst/>
              <a:ahLst/>
              <a:cxnLst>
                <a:cxn ang="0">
                  <a:pos x="139" y="14"/>
                </a:cxn>
                <a:cxn ang="0">
                  <a:pos x="140" y="19"/>
                </a:cxn>
                <a:cxn ang="0">
                  <a:pos x="140" y="24"/>
                </a:cxn>
                <a:cxn ang="0">
                  <a:pos x="146" y="27"/>
                </a:cxn>
                <a:cxn ang="0">
                  <a:pos x="148" y="30"/>
                </a:cxn>
                <a:cxn ang="0">
                  <a:pos x="142" y="33"/>
                </a:cxn>
                <a:cxn ang="0">
                  <a:pos x="143" y="38"/>
                </a:cxn>
                <a:cxn ang="0">
                  <a:pos x="145" y="44"/>
                </a:cxn>
                <a:cxn ang="0">
                  <a:pos x="143" y="49"/>
                </a:cxn>
                <a:cxn ang="0">
                  <a:pos x="148" y="58"/>
                </a:cxn>
                <a:cxn ang="0">
                  <a:pos x="145" y="60"/>
                </a:cxn>
                <a:cxn ang="0">
                  <a:pos x="139" y="56"/>
                </a:cxn>
                <a:cxn ang="0">
                  <a:pos x="134" y="55"/>
                </a:cxn>
                <a:cxn ang="0">
                  <a:pos x="133" y="55"/>
                </a:cxn>
                <a:cxn ang="0">
                  <a:pos x="133" y="55"/>
                </a:cxn>
                <a:cxn ang="0">
                  <a:pos x="130" y="56"/>
                </a:cxn>
                <a:cxn ang="0">
                  <a:pos x="124" y="58"/>
                </a:cxn>
                <a:cxn ang="0">
                  <a:pos x="104" y="63"/>
                </a:cxn>
                <a:cxn ang="0">
                  <a:pos x="90" y="63"/>
                </a:cxn>
                <a:cxn ang="0">
                  <a:pos x="84" y="61"/>
                </a:cxn>
                <a:cxn ang="0">
                  <a:pos x="84" y="67"/>
                </a:cxn>
                <a:cxn ang="0">
                  <a:pos x="79" y="72"/>
                </a:cxn>
                <a:cxn ang="0">
                  <a:pos x="78" y="67"/>
                </a:cxn>
                <a:cxn ang="0">
                  <a:pos x="75" y="63"/>
                </a:cxn>
                <a:cxn ang="0">
                  <a:pos x="55" y="70"/>
                </a:cxn>
                <a:cxn ang="0">
                  <a:pos x="35" y="67"/>
                </a:cxn>
                <a:cxn ang="0">
                  <a:pos x="24" y="64"/>
                </a:cxn>
                <a:cxn ang="0">
                  <a:pos x="15" y="63"/>
                </a:cxn>
                <a:cxn ang="0">
                  <a:pos x="15" y="60"/>
                </a:cxn>
                <a:cxn ang="0">
                  <a:pos x="11" y="56"/>
                </a:cxn>
                <a:cxn ang="0">
                  <a:pos x="9" y="50"/>
                </a:cxn>
                <a:cxn ang="0">
                  <a:pos x="3" y="46"/>
                </a:cxn>
                <a:cxn ang="0">
                  <a:pos x="6" y="42"/>
                </a:cxn>
                <a:cxn ang="0">
                  <a:pos x="5" y="35"/>
                </a:cxn>
                <a:cxn ang="0">
                  <a:pos x="0" y="28"/>
                </a:cxn>
                <a:cxn ang="0">
                  <a:pos x="11" y="22"/>
                </a:cxn>
                <a:cxn ang="0">
                  <a:pos x="15" y="21"/>
                </a:cxn>
                <a:cxn ang="0">
                  <a:pos x="26" y="19"/>
                </a:cxn>
                <a:cxn ang="0">
                  <a:pos x="24" y="14"/>
                </a:cxn>
                <a:cxn ang="0">
                  <a:pos x="37" y="13"/>
                </a:cxn>
                <a:cxn ang="0">
                  <a:pos x="55" y="5"/>
                </a:cxn>
                <a:cxn ang="0">
                  <a:pos x="76" y="7"/>
                </a:cxn>
                <a:cxn ang="0">
                  <a:pos x="89" y="14"/>
                </a:cxn>
                <a:cxn ang="0">
                  <a:pos x="108" y="14"/>
                </a:cxn>
                <a:cxn ang="0">
                  <a:pos x="127" y="10"/>
                </a:cxn>
                <a:cxn ang="0">
                  <a:pos x="131" y="8"/>
                </a:cxn>
                <a:cxn ang="0">
                  <a:pos x="136" y="11"/>
                </a:cxn>
                <a:cxn ang="0">
                  <a:pos x="139" y="13"/>
                </a:cxn>
              </a:cxnLst>
              <a:rect l="0" t="0" r="r" b="b"/>
              <a:pathLst>
                <a:path w="148" h="72">
                  <a:moveTo>
                    <a:pt x="139" y="14"/>
                  </a:moveTo>
                  <a:cubicBezTo>
                    <a:pt x="139" y="14"/>
                    <a:pt x="139" y="14"/>
                    <a:pt x="139" y="14"/>
                  </a:cubicBezTo>
                  <a:cubicBezTo>
                    <a:pt x="139" y="14"/>
                    <a:pt x="137" y="14"/>
                    <a:pt x="139" y="14"/>
                  </a:cubicBezTo>
                  <a:cubicBezTo>
                    <a:pt x="139" y="16"/>
                    <a:pt x="140" y="18"/>
                    <a:pt x="140" y="19"/>
                  </a:cubicBezTo>
                  <a:cubicBezTo>
                    <a:pt x="140" y="21"/>
                    <a:pt x="139" y="21"/>
                    <a:pt x="139" y="22"/>
                  </a:cubicBezTo>
                  <a:cubicBezTo>
                    <a:pt x="139" y="24"/>
                    <a:pt x="140" y="24"/>
                    <a:pt x="140" y="24"/>
                  </a:cubicBezTo>
                  <a:cubicBezTo>
                    <a:pt x="140" y="25"/>
                    <a:pt x="139" y="25"/>
                    <a:pt x="139" y="25"/>
                  </a:cubicBezTo>
                  <a:cubicBezTo>
                    <a:pt x="142" y="27"/>
                    <a:pt x="145" y="25"/>
                    <a:pt x="146" y="27"/>
                  </a:cubicBezTo>
                  <a:cubicBezTo>
                    <a:pt x="148" y="28"/>
                    <a:pt x="148" y="28"/>
                    <a:pt x="148" y="30"/>
                  </a:cubicBezTo>
                  <a:cubicBezTo>
                    <a:pt x="148" y="30"/>
                    <a:pt x="148" y="30"/>
                    <a:pt x="148" y="30"/>
                  </a:cubicBezTo>
                  <a:cubicBezTo>
                    <a:pt x="145" y="27"/>
                    <a:pt x="146" y="32"/>
                    <a:pt x="145" y="33"/>
                  </a:cubicBezTo>
                  <a:cubicBezTo>
                    <a:pt x="145" y="33"/>
                    <a:pt x="142" y="32"/>
                    <a:pt x="142" y="33"/>
                  </a:cubicBezTo>
                  <a:cubicBezTo>
                    <a:pt x="142" y="35"/>
                    <a:pt x="143" y="35"/>
                    <a:pt x="143" y="36"/>
                  </a:cubicBezTo>
                  <a:cubicBezTo>
                    <a:pt x="143" y="38"/>
                    <a:pt x="143" y="38"/>
                    <a:pt x="143" y="38"/>
                  </a:cubicBezTo>
                  <a:cubicBezTo>
                    <a:pt x="143" y="38"/>
                    <a:pt x="145" y="38"/>
                    <a:pt x="145" y="39"/>
                  </a:cubicBezTo>
                  <a:cubicBezTo>
                    <a:pt x="145" y="41"/>
                    <a:pt x="145" y="42"/>
                    <a:pt x="145" y="44"/>
                  </a:cubicBezTo>
                  <a:cubicBezTo>
                    <a:pt x="145" y="44"/>
                    <a:pt x="146" y="44"/>
                    <a:pt x="146" y="46"/>
                  </a:cubicBezTo>
                  <a:cubicBezTo>
                    <a:pt x="146" y="47"/>
                    <a:pt x="143" y="47"/>
                    <a:pt x="143" y="49"/>
                  </a:cubicBezTo>
                  <a:cubicBezTo>
                    <a:pt x="143" y="50"/>
                    <a:pt x="148" y="50"/>
                    <a:pt x="146" y="52"/>
                  </a:cubicBezTo>
                  <a:cubicBezTo>
                    <a:pt x="146" y="55"/>
                    <a:pt x="148" y="55"/>
                    <a:pt x="148" y="58"/>
                  </a:cubicBezTo>
                  <a:cubicBezTo>
                    <a:pt x="148" y="58"/>
                    <a:pt x="148" y="58"/>
                    <a:pt x="146" y="58"/>
                  </a:cubicBezTo>
                  <a:cubicBezTo>
                    <a:pt x="145" y="60"/>
                    <a:pt x="145" y="60"/>
                    <a:pt x="145" y="60"/>
                  </a:cubicBezTo>
                  <a:cubicBezTo>
                    <a:pt x="143" y="58"/>
                    <a:pt x="145" y="56"/>
                    <a:pt x="143" y="56"/>
                  </a:cubicBezTo>
                  <a:cubicBezTo>
                    <a:pt x="142" y="55"/>
                    <a:pt x="142" y="58"/>
                    <a:pt x="139" y="56"/>
                  </a:cubicBezTo>
                  <a:cubicBezTo>
                    <a:pt x="137" y="56"/>
                    <a:pt x="137" y="55"/>
                    <a:pt x="136" y="55"/>
                  </a:cubicBezTo>
                  <a:cubicBezTo>
                    <a:pt x="136" y="55"/>
                    <a:pt x="136" y="55"/>
                    <a:pt x="134" y="55"/>
                  </a:cubicBezTo>
                  <a:cubicBezTo>
                    <a:pt x="134" y="56"/>
                    <a:pt x="134" y="56"/>
                    <a:pt x="134" y="56"/>
                  </a:cubicBezTo>
                  <a:cubicBezTo>
                    <a:pt x="134" y="56"/>
                    <a:pt x="134" y="55"/>
                    <a:pt x="133" y="55"/>
                  </a:cubicBezTo>
                  <a:cubicBezTo>
                    <a:pt x="133" y="55"/>
                    <a:pt x="133" y="55"/>
                    <a:pt x="133" y="55"/>
                  </a:cubicBezTo>
                  <a:cubicBezTo>
                    <a:pt x="133" y="55"/>
                    <a:pt x="133" y="55"/>
                    <a:pt x="133" y="55"/>
                  </a:cubicBezTo>
                  <a:cubicBezTo>
                    <a:pt x="131" y="56"/>
                    <a:pt x="131" y="58"/>
                    <a:pt x="130" y="58"/>
                  </a:cubicBezTo>
                  <a:cubicBezTo>
                    <a:pt x="130" y="56"/>
                    <a:pt x="130" y="56"/>
                    <a:pt x="130" y="56"/>
                  </a:cubicBezTo>
                  <a:cubicBezTo>
                    <a:pt x="130" y="56"/>
                    <a:pt x="128" y="55"/>
                    <a:pt x="128" y="56"/>
                  </a:cubicBezTo>
                  <a:cubicBezTo>
                    <a:pt x="127" y="58"/>
                    <a:pt x="125" y="58"/>
                    <a:pt x="124" y="58"/>
                  </a:cubicBezTo>
                  <a:cubicBezTo>
                    <a:pt x="121" y="58"/>
                    <a:pt x="119" y="58"/>
                    <a:pt x="117" y="58"/>
                  </a:cubicBezTo>
                  <a:cubicBezTo>
                    <a:pt x="113" y="60"/>
                    <a:pt x="110" y="63"/>
                    <a:pt x="104" y="63"/>
                  </a:cubicBezTo>
                  <a:cubicBezTo>
                    <a:pt x="101" y="63"/>
                    <a:pt x="101" y="61"/>
                    <a:pt x="98" y="60"/>
                  </a:cubicBezTo>
                  <a:cubicBezTo>
                    <a:pt x="95" y="60"/>
                    <a:pt x="93" y="63"/>
                    <a:pt x="90" y="63"/>
                  </a:cubicBezTo>
                  <a:cubicBezTo>
                    <a:pt x="89" y="63"/>
                    <a:pt x="89" y="63"/>
                    <a:pt x="89" y="63"/>
                  </a:cubicBezTo>
                  <a:cubicBezTo>
                    <a:pt x="87" y="63"/>
                    <a:pt x="84" y="61"/>
                    <a:pt x="84" y="61"/>
                  </a:cubicBezTo>
                  <a:cubicBezTo>
                    <a:pt x="84" y="61"/>
                    <a:pt x="82" y="64"/>
                    <a:pt x="84" y="66"/>
                  </a:cubicBezTo>
                  <a:cubicBezTo>
                    <a:pt x="84" y="67"/>
                    <a:pt x="84" y="67"/>
                    <a:pt x="84" y="67"/>
                  </a:cubicBezTo>
                  <a:cubicBezTo>
                    <a:pt x="82" y="67"/>
                    <a:pt x="82" y="67"/>
                    <a:pt x="82" y="67"/>
                  </a:cubicBezTo>
                  <a:cubicBezTo>
                    <a:pt x="81" y="67"/>
                    <a:pt x="81" y="72"/>
                    <a:pt x="79" y="72"/>
                  </a:cubicBezTo>
                  <a:cubicBezTo>
                    <a:pt x="79" y="72"/>
                    <a:pt x="79" y="70"/>
                    <a:pt x="78" y="70"/>
                  </a:cubicBezTo>
                  <a:cubicBezTo>
                    <a:pt x="79" y="69"/>
                    <a:pt x="78" y="69"/>
                    <a:pt x="78" y="67"/>
                  </a:cubicBezTo>
                  <a:cubicBezTo>
                    <a:pt x="76" y="66"/>
                    <a:pt x="81" y="64"/>
                    <a:pt x="81" y="61"/>
                  </a:cubicBezTo>
                  <a:cubicBezTo>
                    <a:pt x="79" y="60"/>
                    <a:pt x="79" y="60"/>
                    <a:pt x="75" y="63"/>
                  </a:cubicBezTo>
                  <a:cubicBezTo>
                    <a:pt x="72" y="67"/>
                    <a:pt x="72" y="56"/>
                    <a:pt x="64" y="64"/>
                  </a:cubicBezTo>
                  <a:cubicBezTo>
                    <a:pt x="60" y="70"/>
                    <a:pt x="60" y="67"/>
                    <a:pt x="55" y="70"/>
                  </a:cubicBezTo>
                  <a:cubicBezTo>
                    <a:pt x="50" y="72"/>
                    <a:pt x="50" y="64"/>
                    <a:pt x="41" y="61"/>
                  </a:cubicBezTo>
                  <a:cubicBezTo>
                    <a:pt x="32" y="58"/>
                    <a:pt x="37" y="66"/>
                    <a:pt x="35" y="67"/>
                  </a:cubicBezTo>
                  <a:cubicBezTo>
                    <a:pt x="34" y="69"/>
                    <a:pt x="34" y="66"/>
                    <a:pt x="31" y="69"/>
                  </a:cubicBezTo>
                  <a:cubicBezTo>
                    <a:pt x="29" y="70"/>
                    <a:pt x="24" y="67"/>
                    <a:pt x="24" y="64"/>
                  </a:cubicBezTo>
                  <a:cubicBezTo>
                    <a:pt x="23" y="60"/>
                    <a:pt x="23" y="64"/>
                    <a:pt x="20" y="63"/>
                  </a:cubicBezTo>
                  <a:cubicBezTo>
                    <a:pt x="18" y="60"/>
                    <a:pt x="15" y="66"/>
                    <a:pt x="15" y="63"/>
                  </a:cubicBezTo>
                  <a:cubicBezTo>
                    <a:pt x="15" y="61"/>
                    <a:pt x="11" y="64"/>
                    <a:pt x="11" y="63"/>
                  </a:cubicBezTo>
                  <a:cubicBezTo>
                    <a:pt x="9" y="61"/>
                    <a:pt x="14" y="63"/>
                    <a:pt x="15" y="60"/>
                  </a:cubicBezTo>
                  <a:cubicBezTo>
                    <a:pt x="17" y="58"/>
                    <a:pt x="11" y="61"/>
                    <a:pt x="9" y="60"/>
                  </a:cubicBezTo>
                  <a:cubicBezTo>
                    <a:pt x="8" y="56"/>
                    <a:pt x="12" y="60"/>
                    <a:pt x="11" y="56"/>
                  </a:cubicBezTo>
                  <a:cubicBezTo>
                    <a:pt x="11" y="55"/>
                    <a:pt x="9" y="56"/>
                    <a:pt x="9" y="55"/>
                  </a:cubicBezTo>
                  <a:cubicBezTo>
                    <a:pt x="9" y="52"/>
                    <a:pt x="8" y="53"/>
                    <a:pt x="9" y="50"/>
                  </a:cubicBezTo>
                  <a:cubicBezTo>
                    <a:pt x="11" y="47"/>
                    <a:pt x="8" y="49"/>
                    <a:pt x="6" y="47"/>
                  </a:cubicBezTo>
                  <a:cubicBezTo>
                    <a:pt x="5" y="46"/>
                    <a:pt x="5" y="49"/>
                    <a:pt x="3" y="46"/>
                  </a:cubicBezTo>
                  <a:cubicBezTo>
                    <a:pt x="2" y="44"/>
                    <a:pt x="3" y="39"/>
                    <a:pt x="5" y="42"/>
                  </a:cubicBezTo>
                  <a:cubicBezTo>
                    <a:pt x="5" y="47"/>
                    <a:pt x="9" y="44"/>
                    <a:pt x="6" y="42"/>
                  </a:cubicBezTo>
                  <a:cubicBezTo>
                    <a:pt x="3" y="41"/>
                    <a:pt x="9" y="39"/>
                    <a:pt x="6" y="38"/>
                  </a:cubicBezTo>
                  <a:cubicBezTo>
                    <a:pt x="5" y="38"/>
                    <a:pt x="8" y="36"/>
                    <a:pt x="5" y="35"/>
                  </a:cubicBezTo>
                  <a:cubicBezTo>
                    <a:pt x="3" y="33"/>
                    <a:pt x="9" y="30"/>
                    <a:pt x="5" y="32"/>
                  </a:cubicBezTo>
                  <a:cubicBezTo>
                    <a:pt x="0" y="33"/>
                    <a:pt x="0" y="33"/>
                    <a:pt x="0" y="28"/>
                  </a:cubicBezTo>
                  <a:cubicBezTo>
                    <a:pt x="2" y="25"/>
                    <a:pt x="2" y="27"/>
                    <a:pt x="3" y="25"/>
                  </a:cubicBezTo>
                  <a:cubicBezTo>
                    <a:pt x="6" y="21"/>
                    <a:pt x="9" y="21"/>
                    <a:pt x="11" y="22"/>
                  </a:cubicBezTo>
                  <a:cubicBezTo>
                    <a:pt x="11" y="24"/>
                    <a:pt x="14" y="24"/>
                    <a:pt x="12" y="22"/>
                  </a:cubicBezTo>
                  <a:cubicBezTo>
                    <a:pt x="11" y="21"/>
                    <a:pt x="17" y="19"/>
                    <a:pt x="15" y="21"/>
                  </a:cubicBezTo>
                  <a:cubicBezTo>
                    <a:pt x="15" y="22"/>
                    <a:pt x="23" y="22"/>
                    <a:pt x="23" y="22"/>
                  </a:cubicBezTo>
                  <a:cubicBezTo>
                    <a:pt x="24" y="21"/>
                    <a:pt x="17" y="21"/>
                    <a:pt x="26" y="19"/>
                  </a:cubicBezTo>
                  <a:cubicBezTo>
                    <a:pt x="34" y="18"/>
                    <a:pt x="28" y="19"/>
                    <a:pt x="26" y="18"/>
                  </a:cubicBezTo>
                  <a:cubicBezTo>
                    <a:pt x="24" y="16"/>
                    <a:pt x="23" y="16"/>
                    <a:pt x="24" y="14"/>
                  </a:cubicBezTo>
                  <a:cubicBezTo>
                    <a:pt x="24" y="13"/>
                    <a:pt x="24" y="13"/>
                    <a:pt x="29" y="13"/>
                  </a:cubicBezTo>
                  <a:cubicBezTo>
                    <a:pt x="32" y="14"/>
                    <a:pt x="32" y="11"/>
                    <a:pt x="37" y="13"/>
                  </a:cubicBezTo>
                  <a:cubicBezTo>
                    <a:pt x="40" y="14"/>
                    <a:pt x="41" y="14"/>
                    <a:pt x="43" y="13"/>
                  </a:cubicBezTo>
                  <a:cubicBezTo>
                    <a:pt x="43" y="11"/>
                    <a:pt x="46" y="8"/>
                    <a:pt x="55" y="5"/>
                  </a:cubicBezTo>
                  <a:cubicBezTo>
                    <a:pt x="63" y="2"/>
                    <a:pt x="66" y="7"/>
                    <a:pt x="70" y="4"/>
                  </a:cubicBezTo>
                  <a:cubicBezTo>
                    <a:pt x="75" y="0"/>
                    <a:pt x="70" y="10"/>
                    <a:pt x="76" y="7"/>
                  </a:cubicBezTo>
                  <a:cubicBezTo>
                    <a:pt x="82" y="5"/>
                    <a:pt x="79" y="13"/>
                    <a:pt x="84" y="11"/>
                  </a:cubicBezTo>
                  <a:cubicBezTo>
                    <a:pt x="87" y="10"/>
                    <a:pt x="84" y="11"/>
                    <a:pt x="89" y="14"/>
                  </a:cubicBezTo>
                  <a:cubicBezTo>
                    <a:pt x="93" y="16"/>
                    <a:pt x="90" y="11"/>
                    <a:pt x="95" y="14"/>
                  </a:cubicBezTo>
                  <a:cubicBezTo>
                    <a:pt x="98" y="19"/>
                    <a:pt x="104" y="11"/>
                    <a:pt x="108" y="14"/>
                  </a:cubicBezTo>
                  <a:cubicBezTo>
                    <a:pt x="113" y="19"/>
                    <a:pt x="122" y="11"/>
                    <a:pt x="122" y="10"/>
                  </a:cubicBezTo>
                  <a:cubicBezTo>
                    <a:pt x="125" y="11"/>
                    <a:pt x="124" y="10"/>
                    <a:pt x="127" y="10"/>
                  </a:cubicBezTo>
                  <a:cubicBezTo>
                    <a:pt x="127" y="10"/>
                    <a:pt x="130" y="11"/>
                    <a:pt x="130" y="10"/>
                  </a:cubicBezTo>
                  <a:cubicBezTo>
                    <a:pt x="131" y="8"/>
                    <a:pt x="131" y="8"/>
                    <a:pt x="131" y="8"/>
                  </a:cubicBezTo>
                  <a:cubicBezTo>
                    <a:pt x="131" y="8"/>
                    <a:pt x="133" y="8"/>
                    <a:pt x="136" y="11"/>
                  </a:cubicBezTo>
                  <a:cubicBezTo>
                    <a:pt x="136" y="11"/>
                    <a:pt x="136" y="11"/>
                    <a:pt x="136" y="11"/>
                  </a:cubicBezTo>
                  <a:cubicBezTo>
                    <a:pt x="136" y="13"/>
                    <a:pt x="136" y="13"/>
                    <a:pt x="136" y="13"/>
                  </a:cubicBezTo>
                  <a:cubicBezTo>
                    <a:pt x="137" y="14"/>
                    <a:pt x="137" y="13"/>
                    <a:pt x="139" y="13"/>
                  </a:cubicBezTo>
                  <a:cubicBezTo>
                    <a:pt x="139" y="14"/>
                    <a:pt x="139" y="14"/>
                    <a:pt x="139" y="14"/>
                  </a:cubicBezTo>
                </a:path>
              </a:pathLst>
            </a:custGeom>
            <a:grpFill/>
            <a:ln w="3175" cmpd="sng">
              <a:solidFill>
                <a:schemeClr val="bg2"/>
              </a:solidFill>
              <a:round/>
              <a:headEnd/>
              <a:tailEnd/>
            </a:ln>
          </p:spPr>
          <p:txBody>
            <a:bodyPr/>
            <a:lstStyle/>
            <a:p>
              <a:endParaRPr lang="en-GB"/>
            </a:p>
          </p:txBody>
        </p:sp>
        <p:sp>
          <p:nvSpPr>
            <p:cNvPr id="398" name="Freeform 49">
              <a:extLst>
                <a:ext uri="{FF2B5EF4-FFF2-40B4-BE49-F238E27FC236}">
                  <a16:creationId xmlns:a16="http://schemas.microsoft.com/office/drawing/2014/main" id="{C93E7060-0466-C238-9FE1-A29D91A979A4}"/>
                </a:ext>
              </a:extLst>
            </p:cNvPr>
            <p:cNvSpPr>
              <a:spLocks/>
            </p:cNvSpPr>
            <p:nvPr/>
          </p:nvSpPr>
          <p:spPr bwMode="auto">
            <a:xfrm>
              <a:off x="6241522" y="3763730"/>
              <a:ext cx="359919" cy="268327"/>
            </a:xfrm>
            <a:custGeom>
              <a:avLst/>
              <a:gdLst/>
              <a:ahLst/>
              <a:cxnLst>
                <a:cxn ang="0">
                  <a:pos x="2" y="16"/>
                </a:cxn>
                <a:cxn ang="0">
                  <a:pos x="5" y="14"/>
                </a:cxn>
                <a:cxn ang="0">
                  <a:pos x="13" y="11"/>
                </a:cxn>
                <a:cxn ang="0">
                  <a:pos x="17" y="24"/>
                </a:cxn>
                <a:cxn ang="0">
                  <a:pos x="11" y="24"/>
                </a:cxn>
                <a:cxn ang="0">
                  <a:pos x="7" y="24"/>
                </a:cxn>
                <a:cxn ang="0">
                  <a:pos x="3" y="30"/>
                </a:cxn>
                <a:cxn ang="0">
                  <a:pos x="7" y="33"/>
                </a:cxn>
                <a:cxn ang="0">
                  <a:pos x="9" y="36"/>
                </a:cxn>
                <a:cxn ang="0">
                  <a:pos x="8" y="36"/>
                </a:cxn>
                <a:cxn ang="0">
                  <a:pos x="8" y="39"/>
                </a:cxn>
                <a:cxn ang="0">
                  <a:pos x="13" y="45"/>
                </a:cxn>
                <a:cxn ang="0">
                  <a:pos x="13" y="61"/>
                </a:cxn>
                <a:cxn ang="0">
                  <a:pos x="32" y="53"/>
                </a:cxn>
                <a:cxn ang="0">
                  <a:pos x="40" y="53"/>
                </a:cxn>
                <a:cxn ang="0">
                  <a:pos x="52" y="58"/>
                </a:cxn>
                <a:cxn ang="0">
                  <a:pos x="64" y="68"/>
                </a:cxn>
                <a:cxn ang="0">
                  <a:pos x="71" y="73"/>
                </a:cxn>
                <a:cxn ang="0">
                  <a:pos x="71" y="81"/>
                </a:cxn>
                <a:cxn ang="0">
                  <a:pos x="81" y="84"/>
                </a:cxn>
                <a:cxn ang="0">
                  <a:pos x="98" y="68"/>
                </a:cxn>
                <a:cxn ang="0">
                  <a:pos x="113" y="61"/>
                </a:cxn>
                <a:cxn ang="0">
                  <a:pos x="107" y="51"/>
                </a:cxn>
                <a:cxn ang="0">
                  <a:pos x="84" y="34"/>
                </a:cxn>
                <a:cxn ang="0">
                  <a:pos x="75" y="19"/>
                </a:cxn>
                <a:cxn ang="0">
                  <a:pos x="63" y="17"/>
                </a:cxn>
                <a:cxn ang="0">
                  <a:pos x="63" y="11"/>
                </a:cxn>
                <a:cxn ang="0">
                  <a:pos x="54" y="5"/>
                </a:cxn>
                <a:cxn ang="0">
                  <a:pos x="46" y="4"/>
                </a:cxn>
                <a:cxn ang="0">
                  <a:pos x="37" y="11"/>
                </a:cxn>
                <a:cxn ang="0">
                  <a:pos x="29" y="17"/>
                </a:cxn>
                <a:cxn ang="0">
                  <a:pos x="19" y="10"/>
                </a:cxn>
                <a:cxn ang="0">
                  <a:pos x="5" y="10"/>
                </a:cxn>
              </a:cxnLst>
              <a:rect l="0" t="0" r="r" b="b"/>
              <a:pathLst>
                <a:path w="115" h="86">
                  <a:moveTo>
                    <a:pt x="0" y="13"/>
                  </a:moveTo>
                  <a:cubicBezTo>
                    <a:pt x="3" y="14"/>
                    <a:pt x="2" y="14"/>
                    <a:pt x="2" y="16"/>
                  </a:cubicBezTo>
                  <a:cubicBezTo>
                    <a:pt x="3" y="17"/>
                    <a:pt x="3" y="21"/>
                    <a:pt x="3" y="17"/>
                  </a:cubicBezTo>
                  <a:cubicBezTo>
                    <a:pt x="3" y="16"/>
                    <a:pt x="5" y="14"/>
                    <a:pt x="5" y="14"/>
                  </a:cubicBezTo>
                  <a:cubicBezTo>
                    <a:pt x="3" y="14"/>
                    <a:pt x="3" y="10"/>
                    <a:pt x="8" y="10"/>
                  </a:cubicBezTo>
                  <a:cubicBezTo>
                    <a:pt x="11" y="8"/>
                    <a:pt x="13" y="8"/>
                    <a:pt x="13" y="11"/>
                  </a:cubicBezTo>
                  <a:cubicBezTo>
                    <a:pt x="13" y="13"/>
                    <a:pt x="13" y="16"/>
                    <a:pt x="17" y="19"/>
                  </a:cubicBezTo>
                  <a:cubicBezTo>
                    <a:pt x="22" y="21"/>
                    <a:pt x="17" y="25"/>
                    <a:pt x="17" y="24"/>
                  </a:cubicBezTo>
                  <a:cubicBezTo>
                    <a:pt x="16" y="22"/>
                    <a:pt x="14" y="22"/>
                    <a:pt x="16" y="24"/>
                  </a:cubicBezTo>
                  <a:cubicBezTo>
                    <a:pt x="16" y="25"/>
                    <a:pt x="11" y="27"/>
                    <a:pt x="11" y="24"/>
                  </a:cubicBezTo>
                  <a:cubicBezTo>
                    <a:pt x="11" y="21"/>
                    <a:pt x="9" y="25"/>
                    <a:pt x="8" y="24"/>
                  </a:cubicBezTo>
                  <a:cubicBezTo>
                    <a:pt x="8" y="22"/>
                    <a:pt x="7" y="25"/>
                    <a:pt x="7" y="24"/>
                  </a:cubicBezTo>
                  <a:cubicBezTo>
                    <a:pt x="7" y="22"/>
                    <a:pt x="3" y="19"/>
                    <a:pt x="5" y="22"/>
                  </a:cubicBezTo>
                  <a:cubicBezTo>
                    <a:pt x="5" y="25"/>
                    <a:pt x="2" y="28"/>
                    <a:pt x="3" y="30"/>
                  </a:cubicBezTo>
                  <a:cubicBezTo>
                    <a:pt x="3" y="31"/>
                    <a:pt x="5" y="36"/>
                    <a:pt x="5" y="34"/>
                  </a:cubicBezTo>
                  <a:cubicBezTo>
                    <a:pt x="7" y="34"/>
                    <a:pt x="5" y="33"/>
                    <a:pt x="7" y="33"/>
                  </a:cubicBezTo>
                  <a:cubicBezTo>
                    <a:pt x="8" y="33"/>
                    <a:pt x="9" y="31"/>
                    <a:pt x="9" y="33"/>
                  </a:cubicBezTo>
                  <a:cubicBezTo>
                    <a:pt x="8" y="36"/>
                    <a:pt x="8" y="36"/>
                    <a:pt x="9" y="36"/>
                  </a:cubicBezTo>
                  <a:cubicBezTo>
                    <a:pt x="11" y="36"/>
                    <a:pt x="11" y="38"/>
                    <a:pt x="9" y="38"/>
                  </a:cubicBezTo>
                  <a:cubicBezTo>
                    <a:pt x="7" y="38"/>
                    <a:pt x="8" y="36"/>
                    <a:pt x="8" y="36"/>
                  </a:cubicBezTo>
                  <a:cubicBezTo>
                    <a:pt x="7" y="36"/>
                    <a:pt x="5" y="41"/>
                    <a:pt x="7" y="41"/>
                  </a:cubicBezTo>
                  <a:cubicBezTo>
                    <a:pt x="8" y="42"/>
                    <a:pt x="7" y="39"/>
                    <a:pt x="8" y="39"/>
                  </a:cubicBezTo>
                  <a:cubicBezTo>
                    <a:pt x="9" y="41"/>
                    <a:pt x="9" y="41"/>
                    <a:pt x="11" y="42"/>
                  </a:cubicBezTo>
                  <a:cubicBezTo>
                    <a:pt x="11" y="44"/>
                    <a:pt x="14" y="44"/>
                    <a:pt x="13" y="45"/>
                  </a:cubicBezTo>
                  <a:cubicBezTo>
                    <a:pt x="11" y="47"/>
                    <a:pt x="11" y="51"/>
                    <a:pt x="13" y="61"/>
                  </a:cubicBezTo>
                  <a:cubicBezTo>
                    <a:pt x="13" y="61"/>
                    <a:pt x="13" y="61"/>
                    <a:pt x="13" y="61"/>
                  </a:cubicBezTo>
                  <a:cubicBezTo>
                    <a:pt x="23" y="61"/>
                    <a:pt x="16" y="58"/>
                    <a:pt x="23" y="55"/>
                  </a:cubicBezTo>
                  <a:cubicBezTo>
                    <a:pt x="28" y="51"/>
                    <a:pt x="31" y="56"/>
                    <a:pt x="32" y="53"/>
                  </a:cubicBezTo>
                  <a:cubicBezTo>
                    <a:pt x="32" y="51"/>
                    <a:pt x="35" y="50"/>
                    <a:pt x="37" y="51"/>
                  </a:cubicBezTo>
                  <a:cubicBezTo>
                    <a:pt x="37" y="53"/>
                    <a:pt x="39" y="50"/>
                    <a:pt x="40" y="53"/>
                  </a:cubicBezTo>
                  <a:cubicBezTo>
                    <a:pt x="40" y="56"/>
                    <a:pt x="46" y="55"/>
                    <a:pt x="46" y="58"/>
                  </a:cubicBezTo>
                  <a:cubicBezTo>
                    <a:pt x="48" y="59"/>
                    <a:pt x="48" y="56"/>
                    <a:pt x="52" y="58"/>
                  </a:cubicBezTo>
                  <a:cubicBezTo>
                    <a:pt x="58" y="59"/>
                    <a:pt x="54" y="62"/>
                    <a:pt x="58" y="64"/>
                  </a:cubicBezTo>
                  <a:cubicBezTo>
                    <a:pt x="63" y="65"/>
                    <a:pt x="61" y="68"/>
                    <a:pt x="64" y="68"/>
                  </a:cubicBezTo>
                  <a:cubicBezTo>
                    <a:pt x="67" y="68"/>
                    <a:pt x="69" y="68"/>
                    <a:pt x="71" y="70"/>
                  </a:cubicBezTo>
                  <a:cubicBezTo>
                    <a:pt x="71" y="72"/>
                    <a:pt x="69" y="70"/>
                    <a:pt x="71" y="73"/>
                  </a:cubicBezTo>
                  <a:cubicBezTo>
                    <a:pt x="71" y="75"/>
                    <a:pt x="69" y="76"/>
                    <a:pt x="71" y="76"/>
                  </a:cubicBezTo>
                  <a:cubicBezTo>
                    <a:pt x="72" y="78"/>
                    <a:pt x="71" y="79"/>
                    <a:pt x="71" y="81"/>
                  </a:cubicBezTo>
                  <a:cubicBezTo>
                    <a:pt x="74" y="81"/>
                    <a:pt x="72" y="82"/>
                    <a:pt x="75" y="82"/>
                  </a:cubicBezTo>
                  <a:cubicBezTo>
                    <a:pt x="80" y="81"/>
                    <a:pt x="77" y="86"/>
                    <a:pt x="81" y="84"/>
                  </a:cubicBezTo>
                  <a:cubicBezTo>
                    <a:pt x="86" y="82"/>
                    <a:pt x="86" y="78"/>
                    <a:pt x="89" y="76"/>
                  </a:cubicBezTo>
                  <a:cubicBezTo>
                    <a:pt x="92" y="75"/>
                    <a:pt x="96" y="76"/>
                    <a:pt x="98" y="68"/>
                  </a:cubicBezTo>
                  <a:cubicBezTo>
                    <a:pt x="100" y="61"/>
                    <a:pt x="103" y="64"/>
                    <a:pt x="106" y="61"/>
                  </a:cubicBezTo>
                  <a:cubicBezTo>
                    <a:pt x="107" y="58"/>
                    <a:pt x="109" y="62"/>
                    <a:pt x="113" y="61"/>
                  </a:cubicBezTo>
                  <a:cubicBezTo>
                    <a:pt x="112" y="55"/>
                    <a:pt x="115" y="55"/>
                    <a:pt x="113" y="55"/>
                  </a:cubicBezTo>
                  <a:cubicBezTo>
                    <a:pt x="110" y="53"/>
                    <a:pt x="109" y="50"/>
                    <a:pt x="107" y="51"/>
                  </a:cubicBezTo>
                  <a:cubicBezTo>
                    <a:pt x="104" y="53"/>
                    <a:pt x="96" y="44"/>
                    <a:pt x="95" y="44"/>
                  </a:cubicBezTo>
                  <a:cubicBezTo>
                    <a:pt x="92" y="44"/>
                    <a:pt x="89" y="39"/>
                    <a:pt x="84" y="34"/>
                  </a:cubicBezTo>
                  <a:cubicBezTo>
                    <a:pt x="80" y="31"/>
                    <a:pt x="81" y="28"/>
                    <a:pt x="78" y="27"/>
                  </a:cubicBezTo>
                  <a:cubicBezTo>
                    <a:pt x="77" y="25"/>
                    <a:pt x="78" y="21"/>
                    <a:pt x="75" y="19"/>
                  </a:cubicBezTo>
                  <a:cubicBezTo>
                    <a:pt x="71" y="17"/>
                    <a:pt x="72" y="21"/>
                    <a:pt x="71" y="19"/>
                  </a:cubicBezTo>
                  <a:cubicBezTo>
                    <a:pt x="67" y="17"/>
                    <a:pt x="66" y="21"/>
                    <a:pt x="63" y="17"/>
                  </a:cubicBezTo>
                  <a:cubicBezTo>
                    <a:pt x="60" y="14"/>
                    <a:pt x="63" y="16"/>
                    <a:pt x="61" y="14"/>
                  </a:cubicBezTo>
                  <a:cubicBezTo>
                    <a:pt x="60" y="13"/>
                    <a:pt x="64" y="13"/>
                    <a:pt x="63" y="11"/>
                  </a:cubicBezTo>
                  <a:cubicBezTo>
                    <a:pt x="58" y="8"/>
                    <a:pt x="64" y="7"/>
                    <a:pt x="60" y="7"/>
                  </a:cubicBezTo>
                  <a:cubicBezTo>
                    <a:pt x="52" y="7"/>
                    <a:pt x="57" y="5"/>
                    <a:pt x="54" y="5"/>
                  </a:cubicBezTo>
                  <a:cubicBezTo>
                    <a:pt x="51" y="4"/>
                    <a:pt x="51" y="0"/>
                    <a:pt x="49" y="2"/>
                  </a:cubicBezTo>
                  <a:cubicBezTo>
                    <a:pt x="48" y="4"/>
                    <a:pt x="45" y="2"/>
                    <a:pt x="46" y="4"/>
                  </a:cubicBezTo>
                  <a:cubicBezTo>
                    <a:pt x="51" y="7"/>
                    <a:pt x="45" y="4"/>
                    <a:pt x="45" y="7"/>
                  </a:cubicBezTo>
                  <a:cubicBezTo>
                    <a:pt x="45" y="10"/>
                    <a:pt x="39" y="7"/>
                    <a:pt x="37" y="11"/>
                  </a:cubicBezTo>
                  <a:cubicBezTo>
                    <a:pt x="35" y="16"/>
                    <a:pt x="39" y="16"/>
                    <a:pt x="39" y="17"/>
                  </a:cubicBezTo>
                  <a:cubicBezTo>
                    <a:pt x="37" y="19"/>
                    <a:pt x="32" y="17"/>
                    <a:pt x="29" y="17"/>
                  </a:cubicBezTo>
                  <a:cubicBezTo>
                    <a:pt x="26" y="17"/>
                    <a:pt x="25" y="19"/>
                    <a:pt x="25" y="17"/>
                  </a:cubicBezTo>
                  <a:cubicBezTo>
                    <a:pt x="20" y="11"/>
                    <a:pt x="22" y="11"/>
                    <a:pt x="19" y="10"/>
                  </a:cubicBezTo>
                  <a:cubicBezTo>
                    <a:pt x="17" y="8"/>
                    <a:pt x="16" y="5"/>
                    <a:pt x="13" y="7"/>
                  </a:cubicBezTo>
                  <a:cubicBezTo>
                    <a:pt x="9" y="7"/>
                    <a:pt x="7" y="8"/>
                    <a:pt x="5" y="10"/>
                  </a:cubicBezTo>
                  <a:cubicBezTo>
                    <a:pt x="2" y="11"/>
                    <a:pt x="0" y="13"/>
                    <a:pt x="0" y="13"/>
                  </a:cubicBezTo>
                </a:path>
              </a:pathLst>
            </a:custGeom>
            <a:grpFill/>
            <a:ln w="3175" cmpd="sng">
              <a:solidFill>
                <a:schemeClr val="bg2"/>
              </a:solidFill>
              <a:round/>
              <a:headEnd/>
              <a:tailEnd/>
            </a:ln>
          </p:spPr>
          <p:txBody>
            <a:bodyPr/>
            <a:lstStyle/>
            <a:p>
              <a:endParaRPr lang="en-GB"/>
            </a:p>
          </p:txBody>
        </p:sp>
        <p:sp>
          <p:nvSpPr>
            <p:cNvPr id="399" name="Freeform 50">
              <a:extLst>
                <a:ext uri="{FF2B5EF4-FFF2-40B4-BE49-F238E27FC236}">
                  <a16:creationId xmlns:a16="http://schemas.microsoft.com/office/drawing/2014/main" id="{99D8D8D9-CEA3-9EDF-39A4-FDBF0293185E}"/>
                </a:ext>
              </a:extLst>
            </p:cNvPr>
            <p:cNvSpPr>
              <a:spLocks/>
            </p:cNvSpPr>
            <p:nvPr/>
          </p:nvSpPr>
          <p:spPr bwMode="auto">
            <a:xfrm>
              <a:off x="6329894" y="3667325"/>
              <a:ext cx="435438" cy="295642"/>
            </a:xfrm>
            <a:custGeom>
              <a:avLst/>
              <a:gdLst/>
              <a:ahLst/>
              <a:cxnLst>
                <a:cxn ang="0">
                  <a:pos x="41" y="20"/>
                </a:cxn>
                <a:cxn ang="0">
                  <a:pos x="32" y="25"/>
                </a:cxn>
                <a:cxn ang="0">
                  <a:pos x="20" y="22"/>
                </a:cxn>
                <a:cxn ang="0">
                  <a:pos x="21" y="0"/>
                </a:cxn>
                <a:cxn ang="0">
                  <a:pos x="1" y="11"/>
                </a:cxn>
                <a:cxn ang="0">
                  <a:pos x="11" y="48"/>
                </a:cxn>
                <a:cxn ang="0">
                  <a:pos x="17" y="37"/>
                </a:cxn>
                <a:cxn ang="0">
                  <a:pos x="21" y="33"/>
                </a:cxn>
                <a:cxn ang="0">
                  <a:pos x="32" y="37"/>
                </a:cxn>
                <a:cxn ang="0">
                  <a:pos x="33" y="45"/>
                </a:cxn>
                <a:cxn ang="0">
                  <a:pos x="43" y="50"/>
                </a:cxn>
                <a:cxn ang="0">
                  <a:pos x="50" y="58"/>
                </a:cxn>
                <a:cxn ang="0">
                  <a:pos x="67" y="75"/>
                </a:cxn>
                <a:cxn ang="0">
                  <a:pos x="85" y="86"/>
                </a:cxn>
                <a:cxn ang="0">
                  <a:pos x="91" y="93"/>
                </a:cxn>
                <a:cxn ang="0">
                  <a:pos x="96" y="89"/>
                </a:cxn>
                <a:cxn ang="0">
                  <a:pos x="97" y="75"/>
                </a:cxn>
                <a:cxn ang="0">
                  <a:pos x="91" y="72"/>
                </a:cxn>
                <a:cxn ang="0">
                  <a:pos x="102" y="65"/>
                </a:cxn>
                <a:cxn ang="0">
                  <a:pos x="108" y="54"/>
                </a:cxn>
                <a:cxn ang="0">
                  <a:pos x="116" y="51"/>
                </a:cxn>
                <a:cxn ang="0">
                  <a:pos x="117" y="56"/>
                </a:cxn>
                <a:cxn ang="0">
                  <a:pos x="120" y="61"/>
                </a:cxn>
                <a:cxn ang="0">
                  <a:pos x="130" y="59"/>
                </a:cxn>
                <a:cxn ang="0">
                  <a:pos x="131" y="51"/>
                </a:cxn>
                <a:cxn ang="0">
                  <a:pos x="114" y="47"/>
                </a:cxn>
                <a:cxn ang="0">
                  <a:pos x="119" y="39"/>
                </a:cxn>
                <a:cxn ang="0">
                  <a:pos x="116" y="40"/>
                </a:cxn>
                <a:cxn ang="0">
                  <a:pos x="107" y="47"/>
                </a:cxn>
                <a:cxn ang="0">
                  <a:pos x="101" y="54"/>
                </a:cxn>
                <a:cxn ang="0">
                  <a:pos x="96" y="54"/>
                </a:cxn>
                <a:cxn ang="0">
                  <a:pos x="96" y="51"/>
                </a:cxn>
                <a:cxn ang="0">
                  <a:pos x="85" y="47"/>
                </a:cxn>
                <a:cxn ang="0">
                  <a:pos x="81" y="40"/>
                </a:cxn>
                <a:cxn ang="0">
                  <a:pos x="81" y="31"/>
                </a:cxn>
                <a:cxn ang="0">
                  <a:pos x="70" y="22"/>
                </a:cxn>
                <a:cxn ang="0">
                  <a:pos x="46" y="22"/>
                </a:cxn>
                <a:cxn ang="0">
                  <a:pos x="43" y="14"/>
                </a:cxn>
              </a:cxnLst>
              <a:rect l="0" t="0" r="r" b="b"/>
              <a:pathLst>
                <a:path w="140" h="95">
                  <a:moveTo>
                    <a:pt x="43" y="14"/>
                  </a:moveTo>
                  <a:cubicBezTo>
                    <a:pt x="36" y="20"/>
                    <a:pt x="40" y="19"/>
                    <a:pt x="41" y="20"/>
                  </a:cubicBezTo>
                  <a:cubicBezTo>
                    <a:pt x="43" y="22"/>
                    <a:pt x="38" y="23"/>
                    <a:pt x="36" y="23"/>
                  </a:cubicBezTo>
                  <a:cubicBezTo>
                    <a:pt x="33" y="22"/>
                    <a:pt x="35" y="25"/>
                    <a:pt x="32" y="25"/>
                  </a:cubicBezTo>
                  <a:cubicBezTo>
                    <a:pt x="29" y="25"/>
                    <a:pt x="33" y="22"/>
                    <a:pt x="29" y="20"/>
                  </a:cubicBezTo>
                  <a:cubicBezTo>
                    <a:pt x="23" y="20"/>
                    <a:pt x="20" y="25"/>
                    <a:pt x="20" y="22"/>
                  </a:cubicBezTo>
                  <a:cubicBezTo>
                    <a:pt x="20" y="17"/>
                    <a:pt x="18" y="14"/>
                    <a:pt x="20" y="12"/>
                  </a:cubicBezTo>
                  <a:cubicBezTo>
                    <a:pt x="20" y="11"/>
                    <a:pt x="17" y="11"/>
                    <a:pt x="21" y="0"/>
                  </a:cubicBezTo>
                  <a:cubicBezTo>
                    <a:pt x="20" y="0"/>
                    <a:pt x="6" y="5"/>
                    <a:pt x="3" y="6"/>
                  </a:cubicBezTo>
                  <a:cubicBezTo>
                    <a:pt x="0" y="6"/>
                    <a:pt x="1" y="6"/>
                    <a:pt x="1" y="11"/>
                  </a:cubicBezTo>
                  <a:cubicBezTo>
                    <a:pt x="1" y="14"/>
                    <a:pt x="1" y="48"/>
                    <a:pt x="1" y="48"/>
                  </a:cubicBezTo>
                  <a:cubicBezTo>
                    <a:pt x="4" y="48"/>
                    <a:pt x="9" y="50"/>
                    <a:pt x="11" y="48"/>
                  </a:cubicBezTo>
                  <a:cubicBezTo>
                    <a:pt x="11" y="47"/>
                    <a:pt x="7" y="47"/>
                    <a:pt x="9" y="42"/>
                  </a:cubicBezTo>
                  <a:cubicBezTo>
                    <a:pt x="11" y="37"/>
                    <a:pt x="17" y="40"/>
                    <a:pt x="17" y="37"/>
                  </a:cubicBezTo>
                  <a:cubicBezTo>
                    <a:pt x="17" y="34"/>
                    <a:pt x="23" y="37"/>
                    <a:pt x="18" y="34"/>
                  </a:cubicBezTo>
                  <a:cubicBezTo>
                    <a:pt x="17" y="33"/>
                    <a:pt x="20" y="34"/>
                    <a:pt x="21" y="33"/>
                  </a:cubicBezTo>
                  <a:cubicBezTo>
                    <a:pt x="23" y="31"/>
                    <a:pt x="23" y="34"/>
                    <a:pt x="26" y="36"/>
                  </a:cubicBezTo>
                  <a:cubicBezTo>
                    <a:pt x="29" y="36"/>
                    <a:pt x="24" y="37"/>
                    <a:pt x="32" y="37"/>
                  </a:cubicBezTo>
                  <a:cubicBezTo>
                    <a:pt x="36" y="37"/>
                    <a:pt x="30" y="39"/>
                    <a:pt x="35" y="42"/>
                  </a:cubicBezTo>
                  <a:cubicBezTo>
                    <a:pt x="36" y="44"/>
                    <a:pt x="32" y="44"/>
                    <a:pt x="33" y="45"/>
                  </a:cubicBezTo>
                  <a:cubicBezTo>
                    <a:pt x="35" y="47"/>
                    <a:pt x="32" y="45"/>
                    <a:pt x="35" y="48"/>
                  </a:cubicBezTo>
                  <a:cubicBezTo>
                    <a:pt x="38" y="51"/>
                    <a:pt x="40" y="48"/>
                    <a:pt x="43" y="50"/>
                  </a:cubicBezTo>
                  <a:cubicBezTo>
                    <a:pt x="44" y="51"/>
                    <a:pt x="43" y="48"/>
                    <a:pt x="47" y="50"/>
                  </a:cubicBezTo>
                  <a:cubicBezTo>
                    <a:pt x="50" y="51"/>
                    <a:pt x="49" y="56"/>
                    <a:pt x="50" y="58"/>
                  </a:cubicBezTo>
                  <a:cubicBezTo>
                    <a:pt x="53" y="59"/>
                    <a:pt x="52" y="62"/>
                    <a:pt x="56" y="65"/>
                  </a:cubicBezTo>
                  <a:cubicBezTo>
                    <a:pt x="61" y="70"/>
                    <a:pt x="64" y="75"/>
                    <a:pt x="67" y="75"/>
                  </a:cubicBezTo>
                  <a:cubicBezTo>
                    <a:pt x="68" y="75"/>
                    <a:pt x="76" y="84"/>
                    <a:pt x="79" y="83"/>
                  </a:cubicBezTo>
                  <a:cubicBezTo>
                    <a:pt x="81" y="81"/>
                    <a:pt x="82" y="84"/>
                    <a:pt x="85" y="86"/>
                  </a:cubicBezTo>
                  <a:cubicBezTo>
                    <a:pt x="87" y="86"/>
                    <a:pt x="84" y="86"/>
                    <a:pt x="85" y="92"/>
                  </a:cubicBezTo>
                  <a:cubicBezTo>
                    <a:pt x="90" y="90"/>
                    <a:pt x="90" y="95"/>
                    <a:pt x="91" y="93"/>
                  </a:cubicBezTo>
                  <a:cubicBezTo>
                    <a:pt x="93" y="93"/>
                    <a:pt x="93" y="93"/>
                    <a:pt x="94" y="95"/>
                  </a:cubicBezTo>
                  <a:cubicBezTo>
                    <a:pt x="94" y="93"/>
                    <a:pt x="94" y="92"/>
                    <a:pt x="96" y="89"/>
                  </a:cubicBezTo>
                  <a:cubicBezTo>
                    <a:pt x="99" y="84"/>
                    <a:pt x="101" y="84"/>
                    <a:pt x="97" y="81"/>
                  </a:cubicBezTo>
                  <a:cubicBezTo>
                    <a:pt x="96" y="78"/>
                    <a:pt x="99" y="76"/>
                    <a:pt x="97" y="75"/>
                  </a:cubicBezTo>
                  <a:cubicBezTo>
                    <a:pt x="96" y="73"/>
                    <a:pt x="94" y="76"/>
                    <a:pt x="94" y="73"/>
                  </a:cubicBezTo>
                  <a:cubicBezTo>
                    <a:pt x="94" y="72"/>
                    <a:pt x="93" y="72"/>
                    <a:pt x="91" y="72"/>
                  </a:cubicBezTo>
                  <a:cubicBezTo>
                    <a:pt x="90" y="72"/>
                    <a:pt x="93" y="67"/>
                    <a:pt x="96" y="67"/>
                  </a:cubicBezTo>
                  <a:cubicBezTo>
                    <a:pt x="99" y="69"/>
                    <a:pt x="101" y="69"/>
                    <a:pt x="102" y="65"/>
                  </a:cubicBezTo>
                  <a:cubicBezTo>
                    <a:pt x="105" y="61"/>
                    <a:pt x="101" y="61"/>
                    <a:pt x="105" y="61"/>
                  </a:cubicBezTo>
                  <a:cubicBezTo>
                    <a:pt x="108" y="61"/>
                    <a:pt x="105" y="56"/>
                    <a:pt x="108" y="54"/>
                  </a:cubicBezTo>
                  <a:cubicBezTo>
                    <a:pt x="108" y="53"/>
                    <a:pt x="108" y="56"/>
                    <a:pt x="113" y="54"/>
                  </a:cubicBezTo>
                  <a:cubicBezTo>
                    <a:pt x="116" y="53"/>
                    <a:pt x="114" y="51"/>
                    <a:pt x="116" y="51"/>
                  </a:cubicBezTo>
                  <a:cubicBezTo>
                    <a:pt x="117" y="51"/>
                    <a:pt x="117" y="54"/>
                    <a:pt x="117" y="54"/>
                  </a:cubicBezTo>
                  <a:cubicBezTo>
                    <a:pt x="119" y="54"/>
                    <a:pt x="119" y="54"/>
                    <a:pt x="117" y="56"/>
                  </a:cubicBezTo>
                  <a:cubicBezTo>
                    <a:pt x="116" y="58"/>
                    <a:pt x="114" y="59"/>
                    <a:pt x="116" y="59"/>
                  </a:cubicBezTo>
                  <a:cubicBezTo>
                    <a:pt x="117" y="59"/>
                    <a:pt x="116" y="62"/>
                    <a:pt x="120" y="61"/>
                  </a:cubicBezTo>
                  <a:cubicBezTo>
                    <a:pt x="122" y="59"/>
                    <a:pt x="122" y="59"/>
                    <a:pt x="125" y="62"/>
                  </a:cubicBezTo>
                  <a:cubicBezTo>
                    <a:pt x="128" y="64"/>
                    <a:pt x="128" y="58"/>
                    <a:pt x="130" y="59"/>
                  </a:cubicBezTo>
                  <a:cubicBezTo>
                    <a:pt x="133" y="59"/>
                    <a:pt x="133" y="58"/>
                    <a:pt x="136" y="54"/>
                  </a:cubicBezTo>
                  <a:cubicBezTo>
                    <a:pt x="140" y="53"/>
                    <a:pt x="136" y="54"/>
                    <a:pt x="131" y="51"/>
                  </a:cubicBezTo>
                  <a:cubicBezTo>
                    <a:pt x="125" y="48"/>
                    <a:pt x="126" y="44"/>
                    <a:pt x="123" y="48"/>
                  </a:cubicBezTo>
                  <a:cubicBezTo>
                    <a:pt x="122" y="53"/>
                    <a:pt x="117" y="48"/>
                    <a:pt x="114" y="47"/>
                  </a:cubicBezTo>
                  <a:cubicBezTo>
                    <a:pt x="111" y="45"/>
                    <a:pt x="126" y="39"/>
                    <a:pt x="120" y="37"/>
                  </a:cubicBezTo>
                  <a:cubicBezTo>
                    <a:pt x="119" y="39"/>
                    <a:pt x="119" y="39"/>
                    <a:pt x="119" y="39"/>
                  </a:cubicBezTo>
                  <a:cubicBezTo>
                    <a:pt x="117" y="39"/>
                    <a:pt x="119" y="40"/>
                    <a:pt x="117" y="40"/>
                  </a:cubicBezTo>
                  <a:cubicBezTo>
                    <a:pt x="116" y="40"/>
                    <a:pt x="117" y="39"/>
                    <a:pt x="116" y="40"/>
                  </a:cubicBezTo>
                  <a:cubicBezTo>
                    <a:pt x="113" y="42"/>
                    <a:pt x="111" y="44"/>
                    <a:pt x="110" y="45"/>
                  </a:cubicBezTo>
                  <a:cubicBezTo>
                    <a:pt x="108" y="47"/>
                    <a:pt x="108" y="47"/>
                    <a:pt x="107" y="47"/>
                  </a:cubicBezTo>
                  <a:cubicBezTo>
                    <a:pt x="104" y="48"/>
                    <a:pt x="105" y="50"/>
                    <a:pt x="104" y="50"/>
                  </a:cubicBezTo>
                  <a:cubicBezTo>
                    <a:pt x="102" y="51"/>
                    <a:pt x="101" y="53"/>
                    <a:pt x="101" y="54"/>
                  </a:cubicBezTo>
                  <a:cubicBezTo>
                    <a:pt x="102" y="56"/>
                    <a:pt x="101" y="58"/>
                    <a:pt x="99" y="56"/>
                  </a:cubicBezTo>
                  <a:cubicBezTo>
                    <a:pt x="96" y="54"/>
                    <a:pt x="96" y="54"/>
                    <a:pt x="96" y="54"/>
                  </a:cubicBezTo>
                  <a:cubicBezTo>
                    <a:pt x="97" y="51"/>
                    <a:pt x="97" y="51"/>
                    <a:pt x="97" y="51"/>
                  </a:cubicBezTo>
                  <a:cubicBezTo>
                    <a:pt x="97" y="51"/>
                    <a:pt x="97" y="53"/>
                    <a:pt x="96" y="51"/>
                  </a:cubicBezTo>
                  <a:cubicBezTo>
                    <a:pt x="96" y="50"/>
                    <a:pt x="96" y="50"/>
                    <a:pt x="90" y="50"/>
                  </a:cubicBezTo>
                  <a:cubicBezTo>
                    <a:pt x="85" y="51"/>
                    <a:pt x="85" y="50"/>
                    <a:pt x="85" y="47"/>
                  </a:cubicBezTo>
                  <a:cubicBezTo>
                    <a:pt x="85" y="44"/>
                    <a:pt x="85" y="40"/>
                    <a:pt x="84" y="40"/>
                  </a:cubicBezTo>
                  <a:cubicBezTo>
                    <a:pt x="81" y="40"/>
                    <a:pt x="81" y="40"/>
                    <a:pt x="81" y="40"/>
                  </a:cubicBezTo>
                  <a:cubicBezTo>
                    <a:pt x="81" y="40"/>
                    <a:pt x="81" y="39"/>
                    <a:pt x="81" y="36"/>
                  </a:cubicBezTo>
                  <a:cubicBezTo>
                    <a:pt x="82" y="31"/>
                    <a:pt x="82" y="28"/>
                    <a:pt x="81" y="31"/>
                  </a:cubicBezTo>
                  <a:cubicBezTo>
                    <a:pt x="78" y="33"/>
                    <a:pt x="79" y="26"/>
                    <a:pt x="76" y="25"/>
                  </a:cubicBezTo>
                  <a:cubicBezTo>
                    <a:pt x="73" y="23"/>
                    <a:pt x="73" y="20"/>
                    <a:pt x="70" y="22"/>
                  </a:cubicBezTo>
                  <a:cubicBezTo>
                    <a:pt x="65" y="25"/>
                    <a:pt x="62" y="22"/>
                    <a:pt x="55" y="23"/>
                  </a:cubicBezTo>
                  <a:cubicBezTo>
                    <a:pt x="49" y="25"/>
                    <a:pt x="49" y="25"/>
                    <a:pt x="46" y="22"/>
                  </a:cubicBezTo>
                  <a:cubicBezTo>
                    <a:pt x="44" y="19"/>
                    <a:pt x="43" y="17"/>
                    <a:pt x="43" y="16"/>
                  </a:cubicBezTo>
                  <a:cubicBezTo>
                    <a:pt x="41" y="16"/>
                    <a:pt x="43" y="14"/>
                    <a:pt x="43" y="14"/>
                  </a:cubicBezTo>
                </a:path>
              </a:pathLst>
            </a:custGeom>
            <a:grpFill/>
            <a:ln w="3175" cmpd="sng">
              <a:solidFill>
                <a:schemeClr val="bg2"/>
              </a:solidFill>
              <a:round/>
              <a:headEnd/>
              <a:tailEnd/>
            </a:ln>
          </p:spPr>
          <p:txBody>
            <a:bodyPr/>
            <a:lstStyle/>
            <a:p>
              <a:endParaRPr lang="en-GB"/>
            </a:p>
          </p:txBody>
        </p:sp>
        <p:sp>
          <p:nvSpPr>
            <p:cNvPr id="400" name="Freeform 51">
              <a:extLst>
                <a:ext uri="{FF2B5EF4-FFF2-40B4-BE49-F238E27FC236}">
                  <a16:creationId xmlns:a16="http://schemas.microsoft.com/office/drawing/2014/main" id="{D39EA5C4-F98D-98AF-DED0-0DC6604CAD15}"/>
                </a:ext>
              </a:extLst>
            </p:cNvPr>
            <p:cNvSpPr>
              <a:spLocks/>
            </p:cNvSpPr>
            <p:nvPr/>
          </p:nvSpPr>
          <p:spPr bwMode="auto">
            <a:xfrm>
              <a:off x="6662498" y="3750877"/>
              <a:ext cx="268333" cy="143001"/>
            </a:xfrm>
            <a:custGeom>
              <a:avLst/>
              <a:gdLst/>
              <a:ahLst/>
              <a:cxnLst>
                <a:cxn ang="0">
                  <a:pos x="13" y="10"/>
                </a:cxn>
                <a:cxn ang="0">
                  <a:pos x="7" y="20"/>
                </a:cxn>
                <a:cxn ang="0">
                  <a:pos x="16" y="21"/>
                </a:cxn>
                <a:cxn ang="0">
                  <a:pos x="24" y="24"/>
                </a:cxn>
                <a:cxn ang="0">
                  <a:pos x="29" y="27"/>
                </a:cxn>
                <a:cxn ang="0">
                  <a:pos x="22" y="32"/>
                </a:cxn>
                <a:cxn ang="0">
                  <a:pos x="18" y="35"/>
                </a:cxn>
                <a:cxn ang="0">
                  <a:pos x="13" y="34"/>
                </a:cxn>
                <a:cxn ang="0">
                  <a:pos x="10" y="37"/>
                </a:cxn>
                <a:cxn ang="0">
                  <a:pos x="9" y="35"/>
                </a:cxn>
                <a:cxn ang="0">
                  <a:pos x="1" y="35"/>
                </a:cxn>
                <a:cxn ang="0">
                  <a:pos x="0" y="38"/>
                </a:cxn>
                <a:cxn ang="0">
                  <a:pos x="10" y="41"/>
                </a:cxn>
                <a:cxn ang="0">
                  <a:pos x="18" y="41"/>
                </a:cxn>
                <a:cxn ang="0">
                  <a:pos x="22" y="44"/>
                </a:cxn>
                <a:cxn ang="0">
                  <a:pos x="29" y="43"/>
                </a:cxn>
                <a:cxn ang="0">
                  <a:pos x="35" y="43"/>
                </a:cxn>
                <a:cxn ang="0">
                  <a:pos x="39" y="35"/>
                </a:cxn>
                <a:cxn ang="0">
                  <a:pos x="45" y="31"/>
                </a:cxn>
                <a:cxn ang="0">
                  <a:pos x="50" y="31"/>
                </a:cxn>
                <a:cxn ang="0">
                  <a:pos x="54" y="32"/>
                </a:cxn>
                <a:cxn ang="0">
                  <a:pos x="59" y="26"/>
                </a:cxn>
                <a:cxn ang="0">
                  <a:pos x="71" y="21"/>
                </a:cxn>
                <a:cxn ang="0">
                  <a:pos x="83" y="15"/>
                </a:cxn>
                <a:cxn ang="0">
                  <a:pos x="86" y="12"/>
                </a:cxn>
                <a:cxn ang="0">
                  <a:pos x="79" y="7"/>
                </a:cxn>
                <a:cxn ang="0">
                  <a:pos x="62" y="4"/>
                </a:cxn>
                <a:cxn ang="0">
                  <a:pos x="47" y="4"/>
                </a:cxn>
                <a:cxn ang="0">
                  <a:pos x="36" y="1"/>
                </a:cxn>
                <a:cxn ang="0">
                  <a:pos x="32" y="9"/>
                </a:cxn>
                <a:cxn ang="0">
                  <a:pos x="18" y="4"/>
                </a:cxn>
                <a:cxn ang="0">
                  <a:pos x="13" y="10"/>
                </a:cxn>
              </a:cxnLst>
              <a:rect l="0" t="0" r="r" b="b"/>
              <a:pathLst>
                <a:path w="86" h="46">
                  <a:moveTo>
                    <a:pt x="13" y="10"/>
                  </a:moveTo>
                  <a:cubicBezTo>
                    <a:pt x="19" y="12"/>
                    <a:pt x="4" y="18"/>
                    <a:pt x="7" y="20"/>
                  </a:cubicBezTo>
                  <a:cubicBezTo>
                    <a:pt x="10" y="21"/>
                    <a:pt x="15" y="26"/>
                    <a:pt x="16" y="21"/>
                  </a:cubicBezTo>
                  <a:cubicBezTo>
                    <a:pt x="19" y="17"/>
                    <a:pt x="18" y="21"/>
                    <a:pt x="24" y="24"/>
                  </a:cubicBezTo>
                  <a:cubicBezTo>
                    <a:pt x="29" y="27"/>
                    <a:pt x="33" y="26"/>
                    <a:pt x="29" y="27"/>
                  </a:cubicBezTo>
                  <a:cubicBezTo>
                    <a:pt x="25" y="31"/>
                    <a:pt x="25" y="32"/>
                    <a:pt x="22" y="32"/>
                  </a:cubicBezTo>
                  <a:cubicBezTo>
                    <a:pt x="21" y="31"/>
                    <a:pt x="21" y="37"/>
                    <a:pt x="18" y="35"/>
                  </a:cubicBezTo>
                  <a:cubicBezTo>
                    <a:pt x="15" y="32"/>
                    <a:pt x="15" y="32"/>
                    <a:pt x="13" y="34"/>
                  </a:cubicBezTo>
                  <a:cubicBezTo>
                    <a:pt x="12" y="35"/>
                    <a:pt x="12" y="34"/>
                    <a:pt x="10" y="37"/>
                  </a:cubicBezTo>
                  <a:cubicBezTo>
                    <a:pt x="9" y="38"/>
                    <a:pt x="10" y="35"/>
                    <a:pt x="9" y="35"/>
                  </a:cubicBezTo>
                  <a:cubicBezTo>
                    <a:pt x="6" y="34"/>
                    <a:pt x="1" y="34"/>
                    <a:pt x="1" y="35"/>
                  </a:cubicBezTo>
                  <a:cubicBezTo>
                    <a:pt x="1" y="38"/>
                    <a:pt x="0" y="35"/>
                    <a:pt x="0" y="38"/>
                  </a:cubicBezTo>
                  <a:cubicBezTo>
                    <a:pt x="0" y="43"/>
                    <a:pt x="10" y="40"/>
                    <a:pt x="10" y="41"/>
                  </a:cubicBezTo>
                  <a:cubicBezTo>
                    <a:pt x="12" y="44"/>
                    <a:pt x="16" y="38"/>
                    <a:pt x="18" y="41"/>
                  </a:cubicBezTo>
                  <a:cubicBezTo>
                    <a:pt x="19" y="46"/>
                    <a:pt x="21" y="43"/>
                    <a:pt x="22" y="44"/>
                  </a:cubicBezTo>
                  <a:cubicBezTo>
                    <a:pt x="24" y="46"/>
                    <a:pt x="24" y="41"/>
                    <a:pt x="29" y="43"/>
                  </a:cubicBezTo>
                  <a:cubicBezTo>
                    <a:pt x="33" y="44"/>
                    <a:pt x="32" y="41"/>
                    <a:pt x="35" y="43"/>
                  </a:cubicBezTo>
                  <a:cubicBezTo>
                    <a:pt x="41" y="41"/>
                    <a:pt x="32" y="37"/>
                    <a:pt x="39" y="35"/>
                  </a:cubicBezTo>
                  <a:cubicBezTo>
                    <a:pt x="45" y="34"/>
                    <a:pt x="42" y="31"/>
                    <a:pt x="45" y="31"/>
                  </a:cubicBezTo>
                  <a:cubicBezTo>
                    <a:pt x="50" y="32"/>
                    <a:pt x="48" y="26"/>
                    <a:pt x="50" y="31"/>
                  </a:cubicBezTo>
                  <a:cubicBezTo>
                    <a:pt x="51" y="35"/>
                    <a:pt x="53" y="31"/>
                    <a:pt x="54" y="32"/>
                  </a:cubicBezTo>
                  <a:cubicBezTo>
                    <a:pt x="57" y="34"/>
                    <a:pt x="57" y="31"/>
                    <a:pt x="59" y="26"/>
                  </a:cubicBezTo>
                  <a:cubicBezTo>
                    <a:pt x="60" y="23"/>
                    <a:pt x="69" y="27"/>
                    <a:pt x="71" y="21"/>
                  </a:cubicBezTo>
                  <a:cubicBezTo>
                    <a:pt x="72" y="18"/>
                    <a:pt x="80" y="17"/>
                    <a:pt x="83" y="15"/>
                  </a:cubicBezTo>
                  <a:cubicBezTo>
                    <a:pt x="85" y="13"/>
                    <a:pt x="85" y="15"/>
                    <a:pt x="86" y="12"/>
                  </a:cubicBezTo>
                  <a:cubicBezTo>
                    <a:pt x="83" y="7"/>
                    <a:pt x="80" y="10"/>
                    <a:pt x="79" y="7"/>
                  </a:cubicBezTo>
                  <a:cubicBezTo>
                    <a:pt x="79" y="4"/>
                    <a:pt x="72" y="4"/>
                    <a:pt x="62" y="4"/>
                  </a:cubicBezTo>
                  <a:cubicBezTo>
                    <a:pt x="50" y="3"/>
                    <a:pt x="50" y="6"/>
                    <a:pt x="47" y="4"/>
                  </a:cubicBezTo>
                  <a:cubicBezTo>
                    <a:pt x="45" y="3"/>
                    <a:pt x="41" y="0"/>
                    <a:pt x="36" y="1"/>
                  </a:cubicBezTo>
                  <a:cubicBezTo>
                    <a:pt x="30" y="3"/>
                    <a:pt x="35" y="10"/>
                    <a:pt x="32" y="9"/>
                  </a:cubicBezTo>
                  <a:cubicBezTo>
                    <a:pt x="29" y="7"/>
                    <a:pt x="22" y="4"/>
                    <a:pt x="18" y="4"/>
                  </a:cubicBezTo>
                  <a:cubicBezTo>
                    <a:pt x="13" y="6"/>
                    <a:pt x="13" y="9"/>
                    <a:pt x="13" y="10"/>
                  </a:cubicBezTo>
                </a:path>
              </a:pathLst>
            </a:custGeom>
            <a:grpFill/>
            <a:ln w="3175" cmpd="sng">
              <a:solidFill>
                <a:schemeClr val="bg2"/>
              </a:solidFill>
              <a:round/>
              <a:headEnd/>
              <a:tailEnd/>
            </a:ln>
          </p:spPr>
          <p:txBody>
            <a:bodyPr/>
            <a:lstStyle/>
            <a:p>
              <a:endParaRPr lang="en-GB"/>
            </a:p>
          </p:txBody>
        </p:sp>
        <p:sp>
          <p:nvSpPr>
            <p:cNvPr id="401" name="Freeform 52">
              <a:extLst>
                <a:ext uri="{FF2B5EF4-FFF2-40B4-BE49-F238E27FC236}">
                  <a16:creationId xmlns:a16="http://schemas.microsoft.com/office/drawing/2014/main" id="{4B910B46-85B6-D516-7E40-FB4F4DAFCE40}"/>
                </a:ext>
              </a:extLst>
            </p:cNvPr>
            <p:cNvSpPr>
              <a:spLocks/>
            </p:cNvSpPr>
            <p:nvPr/>
          </p:nvSpPr>
          <p:spPr bwMode="auto">
            <a:xfrm>
              <a:off x="6609474" y="3826394"/>
              <a:ext cx="199241" cy="155855"/>
            </a:xfrm>
            <a:custGeom>
              <a:avLst/>
              <a:gdLst/>
              <a:ahLst/>
              <a:cxnLst>
                <a:cxn ang="0">
                  <a:pos x="31" y="9"/>
                </a:cxn>
                <a:cxn ang="0">
                  <a:pos x="26" y="8"/>
                </a:cxn>
                <a:cxn ang="0">
                  <a:pos x="27" y="5"/>
                </a:cxn>
                <a:cxn ang="0">
                  <a:pos x="27" y="3"/>
                </a:cxn>
                <a:cxn ang="0">
                  <a:pos x="26" y="0"/>
                </a:cxn>
                <a:cxn ang="0">
                  <a:pos x="23" y="3"/>
                </a:cxn>
                <a:cxn ang="0">
                  <a:pos x="18" y="3"/>
                </a:cxn>
                <a:cxn ang="0">
                  <a:pos x="15" y="9"/>
                </a:cxn>
                <a:cxn ang="0">
                  <a:pos x="12" y="14"/>
                </a:cxn>
                <a:cxn ang="0">
                  <a:pos x="6" y="16"/>
                </a:cxn>
                <a:cxn ang="0">
                  <a:pos x="1" y="20"/>
                </a:cxn>
                <a:cxn ang="0">
                  <a:pos x="4" y="22"/>
                </a:cxn>
                <a:cxn ang="0">
                  <a:pos x="7" y="23"/>
                </a:cxn>
                <a:cxn ang="0">
                  <a:pos x="7" y="30"/>
                </a:cxn>
                <a:cxn ang="0">
                  <a:pos x="6" y="37"/>
                </a:cxn>
                <a:cxn ang="0">
                  <a:pos x="4" y="44"/>
                </a:cxn>
                <a:cxn ang="0">
                  <a:pos x="7" y="44"/>
                </a:cxn>
                <a:cxn ang="0">
                  <a:pos x="14" y="42"/>
                </a:cxn>
                <a:cxn ang="0">
                  <a:pos x="17" y="44"/>
                </a:cxn>
                <a:cxn ang="0">
                  <a:pos x="18" y="39"/>
                </a:cxn>
                <a:cxn ang="0">
                  <a:pos x="24" y="39"/>
                </a:cxn>
                <a:cxn ang="0">
                  <a:pos x="24" y="34"/>
                </a:cxn>
                <a:cxn ang="0">
                  <a:pos x="31" y="30"/>
                </a:cxn>
                <a:cxn ang="0">
                  <a:pos x="32" y="34"/>
                </a:cxn>
                <a:cxn ang="0">
                  <a:pos x="35" y="37"/>
                </a:cxn>
                <a:cxn ang="0">
                  <a:pos x="38" y="47"/>
                </a:cxn>
                <a:cxn ang="0">
                  <a:pos x="44" y="44"/>
                </a:cxn>
                <a:cxn ang="0">
                  <a:pos x="47" y="41"/>
                </a:cxn>
                <a:cxn ang="0">
                  <a:pos x="52" y="41"/>
                </a:cxn>
                <a:cxn ang="0">
                  <a:pos x="55" y="41"/>
                </a:cxn>
                <a:cxn ang="0">
                  <a:pos x="60" y="42"/>
                </a:cxn>
                <a:cxn ang="0">
                  <a:pos x="63" y="39"/>
                </a:cxn>
                <a:cxn ang="0">
                  <a:pos x="61" y="33"/>
                </a:cxn>
                <a:cxn ang="0">
                  <a:pos x="61" y="28"/>
                </a:cxn>
                <a:cxn ang="0">
                  <a:pos x="55" y="28"/>
                </a:cxn>
                <a:cxn ang="0">
                  <a:pos x="54" y="23"/>
                </a:cxn>
                <a:cxn ang="0">
                  <a:pos x="52" y="19"/>
                </a:cxn>
                <a:cxn ang="0">
                  <a:pos x="46" y="19"/>
                </a:cxn>
                <a:cxn ang="0">
                  <a:pos x="40" y="20"/>
                </a:cxn>
                <a:cxn ang="0">
                  <a:pos x="35" y="17"/>
                </a:cxn>
                <a:cxn ang="0">
                  <a:pos x="27" y="17"/>
                </a:cxn>
                <a:cxn ang="0">
                  <a:pos x="17" y="14"/>
                </a:cxn>
                <a:cxn ang="0">
                  <a:pos x="18" y="11"/>
                </a:cxn>
                <a:cxn ang="0">
                  <a:pos x="26" y="11"/>
                </a:cxn>
                <a:cxn ang="0">
                  <a:pos x="27" y="13"/>
                </a:cxn>
                <a:cxn ang="0">
                  <a:pos x="31" y="9"/>
                </a:cxn>
              </a:cxnLst>
              <a:rect l="0" t="0" r="r" b="b"/>
              <a:pathLst>
                <a:path w="64" h="50">
                  <a:moveTo>
                    <a:pt x="31" y="9"/>
                  </a:moveTo>
                  <a:cubicBezTo>
                    <a:pt x="26" y="11"/>
                    <a:pt x="27" y="8"/>
                    <a:pt x="26" y="8"/>
                  </a:cubicBezTo>
                  <a:cubicBezTo>
                    <a:pt x="24" y="8"/>
                    <a:pt x="26" y="6"/>
                    <a:pt x="27" y="5"/>
                  </a:cubicBezTo>
                  <a:cubicBezTo>
                    <a:pt x="29" y="3"/>
                    <a:pt x="29" y="3"/>
                    <a:pt x="27" y="3"/>
                  </a:cubicBezTo>
                  <a:cubicBezTo>
                    <a:pt x="27" y="3"/>
                    <a:pt x="27" y="0"/>
                    <a:pt x="26" y="0"/>
                  </a:cubicBezTo>
                  <a:cubicBezTo>
                    <a:pt x="24" y="0"/>
                    <a:pt x="26" y="2"/>
                    <a:pt x="23" y="3"/>
                  </a:cubicBezTo>
                  <a:cubicBezTo>
                    <a:pt x="18" y="5"/>
                    <a:pt x="18" y="2"/>
                    <a:pt x="18" y="3"/>
                  </a:cubicBezTo>
                  <a:cubicBezTo>
                    <a:pt x="15" y="5"/>
                    <a:pt x="18" y="9"/>
                    <a:pt x="15" y="9"/>
                  </a:cubicBezTo>
                  <a:cubicBezTo>
                    <a:pt x="10" y="9"/>
                    <a:pt x="15" y="9"/>
                    <a:pt x="12" y="14"/>
                  </a:cubicBezTo>
                  <a:cubicBezTo>
                    <a:pt x="10" y="17"/>
                    <a:pt x="9" y="17"/>
                    <a:pt x="6" y="16"/>
                  </a:cubicBezTo>
                  <a:cubicBezTo>
                    <a:pt x="3" y="16"/>
                    <a:pt x="0" y="20"/>
                    <a:pt x="1" y="20"/>
                  </a:cubicBezTo>
                  <a:cubicBezTo>
                    <a:pt x="3" y="20"/>
                    <a:pt x="4" y="20"/>
                    <a:pt x="4" y="22"/>
                  </a:cubicBezTo>
                  <a:cubicBezTo>
                    <a:pt x="4" y="25"/>
                    <a:pt x="6" y="22"/>
                    <a:pt x="7" y="23"/>
                  </a:cubicBezTo>
                  <a:cubicBezTo>
                    <a:pt x="9" y="25"/>
                    <a:pt x="6" y="27"/>
                    <a:pt x="7" y="30"/>
                  </a:cubicBezTo>
                  <a:cubicBezTo>
                    <a:pt x="10" y="33"/>
                    <a:pt x="9" y="33"/>
                    <a:pt x="6" y="37"/>
                  </a:cubicBezTo>
                  <a:cubicBezTo>
                    <a:pt x="4" y="41"/>
                    <a:pt x="4" y="42"/>
                    <a:pt x="4" y="44"/>
                  </a:cubicBezTo>
                  <a:cubicBezTo>
                    <a:pt x="6" y="47"/>
                    <a:pt x="7" y="47"/>
                    <a:pt x="7" y="44"/>
                  </a:cubicBezTo>
                  <a:cubicBezTo>
                    <a:pt x="9" y="42"/>
                    <a:pt x="10" y="42"/>
                    <a:pt x="14" y="42"/>
                  </a:cubicBezTo>
                  <a:cubicBezTo>
                    <a:pt x="15" y="41"/>
                    <a:pt x="17" y="44"/>
                    <a:pt x="17" y="44"/>
                  </a:cubicBezTo>
                  <a:cubicBezTo>
                    <a:pt x="18" y="44"/>
                    <a:pt x="17" y="41"/>
                    <a:pt x="18" y="39"/>
                  </a:cubicBezTo>
                  <a:cubicBezTo>
                    <a:pt x="21" y="37"/>
                    <a:pt x="23" y="41"/>
                    <a:pt x="24" y="39"/>
                  </a:cubicBezTo>
                  <a:cubicBezTo>
                    <a:pt x="26" y="37"/>
                    <a:pt x="23" y="36"/>
                    <a:pt x="24" y="34"/>
                  </a:cubicBezTo>
                  <a:cubicBezTo>
                    <a:pt x="27" y="33"/>
                    <a:pt x="26" y="28"/>
                    <a:pt x="31" y="30"/>
                  </a:cubicBezTo>
                  <a:cubicBezTo>
                    <a:pt x="35" y="31"/>
                    <a:pt x="32" y="33"/>
                    <a:pt x="32" y="34"/>
                  </a:cubicBezTo>
                  <a:cubicBezTo>
                    <a:pt x="33" y="36"/>
                    <a:pt x="35" y="31"/>
                    <a:pt x="35" y="37"/>
                  </a:cubicBezTo>
                  <a:cubicBezTo>
                    <a:pt x="33" y="47"/>
                    <a:pt x="35" y="50"/>
                    <a:pt x="38" y="47"/>
                  </a:cubicBezTo>
                  <a:cubicBezTo>
                    <a:pt x="41" y="45"/>
                    <a:pt x="44" y="45"/>
                    <a:pt x="44" y="44"/>
                  </a:cubicBezTo>
                  <a:cubicBezTo>
                    <a:pt x="44" y="42"/>
                    <a:pt x="46" y="42"/>
                    <a:pt x="47" y="41"/>
                  </a:cubicBezTo>
                  <a:cubicBezTo>
                    <a:pt x="49" y="39"/>
                    <a:pt x="54" y="39"/>
                    <a:pt x="52" y="41"/>
                  </a:cubicBezTo>
                  <a:cubicBezTo>
                    <a:pt x="50" y="44"/>
                    <a:pt x="52" y="44"/>
                    <a:pt x="55" y="41"/>
                  </a:cubicBezTo>
                  <a:cubicBezTo>
                    <a:pt x="58" y="39"/>
                    <a:pt x="61" y="41"/>
                    <a:pt x="60" y="42"/>
                  </a:cubicBezTo>
                  <a:cubicBezTo>
                    <a:pt x="63" y="42"/>
                    <a:pt x="64" y="41"/>
                    <a:pt x="63" y="39"/>
                  </a:cubicBezTo>
                  <a:cubicBezTo>
                    <a:pt x="60" y="37"/>
                    <a:pt x="63" y="34"/>
                    <a:pt x="61" y="33"/>
                  </a:cubicBezTo>
                  <a:cubicBezTo>
                    <a:pt x="60" y="31"/>
                    <a:pt x="61" y="30"/>
                    <a:pt x="61" y="28"/>
                  </a:cubicBezTo>
                  <a:cubicBezTo>
                    <a:pt x="60" y="27"/>
                    <a:pt x="55" y="25"/>
                    <a:pt x="55" y="28"/>
                  </a:cubicBezTo>
                  <a:cubicBezTo>
                    <a:pt x="55" y="30"/>
                    <a:pt x="52" y="27"/>
                    <a:pt x="54" y="23"/>
                  </a:cubicBezTo>
                  <a:cubicBezTo>
                    <a:pt x="54" y="22"/>
                    <a:pt x="50" y="22"/>
                    <a:pt x="52" y="19"/>
                  </a:cubicBezTo>
                  <a:cubicBezTo>
                    <a:pt x="49" y="17"/>
                    <a:pt x="50" y="20"/>
                    <a:pt x="46" y="19"/>
                  </a:cubicBezTo>
                  <a:cubicBezTo>
                    <a:pt x="41" y="17"/>
                    <a:pt x="41" y="22"/>
                    <a:pt x="40" y="20"/>
                  </a:cubicBezTo>
                  <a:cubicBezTo>
                    <a:pt x="38" y="19"/>
                    <a:pt x="37" y="22"/>
                    <a:pt x="35" y="17"/>
                  </a:cubicBezTo>
                  <a:cubicBezTo>
                    <a:pt x="33" y="14"/>
                    <a:pt x="29" y="20"/>
                    <a:pt x="27" y="17"/>
                  </a:cubicBezTo>
                  <a:cubicBezTo>
                    <a:pt x="27" y="16"/>
                    <a:pt x="17" y="19"/>
                    <a:pt x="17" y="14"/>
                  </a:cubicBezTo>
                  <a:cubicBezTo>
                    <a:pt x="17" y="11"/>
                    <a:pt x="18" y="14"/>
                    <a:pt x="18" y="11"/>
                  </a:cubicBezTo>
                  <a:cubicBezTo>
                    <a:pt x="18" y="9"/>
                    <a:pt x="23" y="9"/>
                    <a:pt x="26" y="11"/>
                  </a:cubicBezTo>
                  <a:cubicBezTo>
                    <a:pt x="27" y="11"/>
                    <a:pt x="26" y="14"/>
                    <a:pt x="27" y="13"/>
                  </a:cubicBezTo>
                  <a:cubicBezTo>
                    <a:pt x="29" y="9"/>
                    <a:pt x="29" y="11"/>
                    <a:pt x="31" y="9"/>
                  </a:cubicBezTo>
                </a:path>
              </a:pathLst>
            </a:custGeom>
            <a:grpFill/>
            <a:ln w="3175" cmpd="sng">
              <a:solidFill>
                <a:schemeClr val="bg2"/>
              </a:solidFill>
              <a:round/>
              <a:headEnd/>
              <a:tailEnd/>
            </a:ln>
          </p:spPr>
          <p:txBody>
            <a:bodyPr/>
            <a:lstStyle/>
            <a:p>
              <a:endParaRPr lang="en-GB"/>
            </a:p>
          </p:txBody>
        </p:sp>
        <p:sp>
          <p:nvSpPr>
            <p:cNvPr id="402" name="Freeform 53">
              <a:extLst>
                <a:ext uri="{FF2B5EF4-FFF2-40B4-BE49-F238E27FC236}">
                  <a16:creationId xmlns:a16="http://schemas.microsoft.com/office/drawing/2014/main" id="{0F9997BC-AFB4-9C37-BF3D-8F8E74D3A6B7}"/>
                </a:ext>
              </a:extLst>
            </p:cNvPr>
            <p:cNvSpPr>
              <a:spLocks/>
            </p:cNvSpPr>
            <p:nvPr/>
          </p:nvSpPr>
          <p:spPr bwMode="auto">
            <a:xfrm>
              <a:off x="7912574" y="4346981"/>
              <a:ext cx="53024" cy="126933"/>
            </a:xfrm>
            <a:custGeom>
              <a:avLst/>
              <a:gdLst/>
              <a:ahLst/>
              <a:cxnLst>
                <a:cxn ang="0">
                  <a:pos x="3" y="12"/>
                </a:cxn>
                <a:cxn ang="0">
                  <a:pos x="11" y="3"/>
                </a:cxn>
                <a:cxn ang="0">
                  <a:pos x="14" y="3"/>
                </a:cxn>
                <a:cxn ang="0">
                  <a:pos x="16" y="9"/>
                </a:cxn>
                <a:cxn ang="0">
                  <a:pos x="13" y="22"/>
                </a:cxn>
                <a:cxn ang="0">
                  <a:pos x="8" y="34"/>
                </a:cxn>
                <a:cxn ang="0">
                  <a:pos x="5" y="33"/>
                </a:cxn>
                <a:cxn ang="0">
                  <a:pos x="2" y="26"/>
                </a:cxn>
                <a:cxn ang="0">
                  <a:pos x="3" y="12"/>
                </a:cxn>
              </a:cxnLst>
              <a:rect l="0" t="0" r="r" b="b"/>
              <a:pathLst>
                <a:path w="17" h="41">
                  <a:moveTo>
                    <a:pt x="3" y="12"/>
                  </a:moveTo>
                  <a:cubicBezTo>
                    <a:pt x="8" y="6"/>
                    <a:pt x="10" y="4"/>
                    <a:pt x="11" y="3"/>
                  </a:cubicBezTo>
                  <a:cubicBezTo>
                    <a:pt x="13" y="3"/>
                    <a:pt x="13" y="0"/>
                    <a:pt x="14" y="3"/>
                  </a:cubicBezTo>
                  <a:cubicBezTo>
                    <a:pt x="17" y="6"/>
                    <a:pt x="14" y="6"/>
                    <a:pt x="16" y="9"/>
                  </a:cubicBezTo>
                  <a:cubicBezTo>
                    <a:pt x="16" y="11"/>
                    <a:pt x="14" y="14"/>
                    <a:pt x="13" y="22"/>
                  </a:cubicBezTo>
                  <a:cubicBezTo>
                    <a:pt x="11" y="31"/>
                    <a:pt x="8" y="28"/>
                    <a:pt x="8" y="34"/>
                  </a:cubicBezTo>
                  <a:cubicBezTo>
                    <a:pt x="8" y="41"/>
                    <a:pt x="7" y="36"/>
                    <a:pt x="5" y="33"/>
                  </a:cubicBezTo>
                  <a:cubicBezTo>
                    <a:pt x="5" y="30"/>
                    <a:pt x="3" y="33"/>
                    <a:pt x="2" y="26"/>
                  </a:cubicBezTo>
                  <a:cubicBezTo>
                    <a:pt x="0" y="22"/>
                    <a:pt x="0" y="19"/>
                    <a:pt x="3" y="12"/>
                  </a:cubicBezTo>
                </a:path>
              </a:pathLst>
            </a:custGeom>
            <a:grpFill/>
            <a:ln w="3175" cmpd="sng">
              <a:solidFill>
                <a:schemeClr val="bg2"/>
              </a:solidFill>
              <a:round/>
              <a:headEnd/>
              <a:tailEnd/>
            </a:ln>
          </p:spPr>
          <p:txBody>
            <a:bodyPr/>
            <a:lstStyle/>
            <a:p>
              <a:endParaRPr lang="en-GB"/>
            </a:p>
          </p:txBody>
        </p:sp>
        <p:sp>
          <p:nvSpPr>
            <p:cNvPr id="403" name="Freeform 54">
              <a:extLst>
                <a:ext uri="{FF2B5EF4-FFF2-40B4-BE49-F238E27FC236}">
                  <a16:creationId xmlns:a16="http://schemas.microsoft.com/office/drawing/2014/main" id="{5AF65128-7FB5-3654-2EA5-9A32E8905133}"/>
                </a:ext>
              </a:extLst>
            </p:cNvPr>
            <p:cNvSpPr>
              <a:spLocks/>
            </p:cNvSpPr>
            <p:nvPr/>
          </p:nvSpPr>
          <p:spPr bwMode="auto">
            <a:xfrm>
              <a:off x="8025049" y="3760517"/>
              <a:ext cx="155858" cy="189597"/>
            </a:xfrm>
            <a:custGeom>
              <a:avLst/>
              <a:gdLst/>
              <a:ahLst/>
              <a:cxnLst>
                <a:cxn ang="0">
                  <a:pos x="0" y="34"/>
                </a:cxn>
                <a:cxn ang="0">
                  <a:pos x="3" y="37"/>
                </a:cxn>
                <a:cxn ang="0">
                  <a:pos x="7" y="42"/>
                </a:cxn>
                <a:cxn ang="0">
                  <a:pos x="6" y="48"/>
                </a:cxn>
                <a:cxn ang="0">
                  <a:pos x="4" y="51"/>
                </a:cxn>
                <a:cxn ang="0">
                  <a:pos x="4" y="54"/>
                </a:cxn>
                <a:cxn ang="0">
                  <a:pos x="6" y="57"/>
                </a:cxn>
                <a:cxn ang="0">
                  <a:pos x="9" y="59"/>
                </a:cxn>
                <a:cxn ang="0">
                  <a:pos x="12" y="57"/>
                </a:cxn>
                <a:cxn ang="0">
                  <a:pos x="14" y="57"/>
                </a:cxn>
                <a:cxn ang="0">
                  <a:pos x="18" y="57"/>
                </a:cxn>
                <a:cxn ang="0">
                  <a:pos x="21" y="53"/>
                </a:cxn>
                <a:cxn ang="0">
                  <a:pos x="30" y="51"/>
                </a:cxn>
                <a:cxn ang="0">
                  <a:pos x="32" y="48"/>
                </a:cxn>
                <a:cxn ang="0">
                  <a:pos x="27" y="45"/>
                </a:cxn>
                <a:cxn ang="0">
                  <a:pos x="24" y="42"/>
                </a:cxn>
                <a:cxn ang="0">
                  <a:pos x="24" y="39"/>
                </a:cxn>
                <a:cxn ang="0">
                  <a:pos x="27" y="34"/>
                </a:cxn>
                <a:cxn ang="0">
                  <a:pos x="33" y="31"/>
                </a:cxn>
                <a:cxn ang="0">
                  <a:pos x="41" y="25"/>
                </a:cxn>
                <a:cxn ang="0">
                  <a:pos x="43" y="19"/>
                </a:cxn>
                <a:cxn ang="0">
                  <a:pos x="43" y="14"/>
                </a:cxn>
                <a:cxn ang="0">
                  <a:pos x="47" y="8"/>
                </a:cxn>
                <a:cxn ang="0">
                  <a:pos x="50" y="8"/>
                </a:cxn>
                <a:cxn ang="0">
                  <a:pos x="49" y="6"/>
                </a:cxn>
                <a:cxn ang="0">
                  <a:pos x="47" y="5"/>
                </a:cxn>
                <a:cxn ang="0">
                  <a:pos x="44" y="0"/>
                </a:cxn>
                <a:cxn ang="0">
                  <a:pos x="41" y="6"/>
                </a:cxn>
                <a:cxn ang="0">
                  <a:pos x="36" y="11"/>
                </a:cxn>
                <a:cxn ang="0">
                  <a:pos x="33" y="11"/>
                </a:cxn>
                <a:cxn ang="0">
                  <a:pos x="29" y="12"/>
                </a:cxn>
                <a:cxn ang="0">
                  <a:pos x="30" y="17"/>
                </a:cxn>
                <a:cxn ang="0">
                  <a:pos x="27" y="17"/>
                </a:cxn>
                <a:cxn ang="0">
                  <a:pos x="23" y="17"/>
                </a:cxn>
                <a:cxn ang="0">
                  <a:pos x="20" y="14"/>
                </a:cxn>
                <a:cxn ang="0">
                  <a:pos x="18" y="15"/>
                </a:cxn>
                <a:cxn ang="0">
                  <a:pos x="17" y="19"/>
                </a:cxn>
                <a:cxn ang="0">
                  <a:pos x="12" y="23"/>
                </a:cxn>
                <a:cxn ang="0">
                  <a:pos x="9" y="25"/>
                </a:cxn>
                <a:cxn ang="0">
                  <a:pos x="7" y="26"/>
                </a:cxn>
                <a:cxn ang="0">
                  <a:pos x="4" y="28"/>
                </a:cxn>
                <a:cxn ang="0">
                  <a:pos x="0" y="33"/>
                </a:cxn>
                <a:cxn ang="0">
                  <a:pos x="0" y="34"/>
                </a:cxn>
              </a:cxnLst>
              <a:rect l="0" t="0" r="r" b="b"/>
              <a:pathLst>
                <a:path w="50" h="61">
                  <a:moveTo>
                    <a:pt x="0" y="34"/>
                  </a:moveTo>
                  <a:cubicBezTo>
                    <a:pt x="0" y="36"/>
                    <a:pt x="1" y="39"/>
                    <a:pt x="3" y="37"/>
                  </a:cubicBezTo>
                  <a:cubicBezTo>
                    <a:pt x="4" y="36"/>
                    <a:pt x="9" y="39"/>
                    <a:pt x="7" y="42"/>
                  </a:cubicBezTo>
                  <a:cubicBezTo>
                    <a:pt x="7" y="45"/>
                    <a:pt x="4" y="47"/>
                    <a:pt x="6" y="48"/>
                  </a:cubicBezTo>
                  <a:cubicBezTo>
                    <a:pt x="7" y="50"/>
                    <a:pt x="4" y="48"/>
                    <a:pt x="4" y="51"/>
                  </a:cubicBezTo>
                  <a:cubicBezTo>
                    <a:pt x="3" y="54"/>
                    <a:pt x="0" y="54"/>
                    <a:pt x="4" y="54"/>
                  </a:cubicBezTo>
                  <a:cubicBezTo>
                    <a:pt x="7" y="56"/>
                    <a:pt x="1" y="56"/>
                    <a:pt x="6" y="57"/>
                  </a:cubicBezTo>
                  <a:cubicBezTo>
                    <a:pt x="9" y="57"/>
                    <a:pt x="6" y="61"/>
                    <a:pt x="9" y="59"/>
                  </a:cubicBezTo>
                  <a:cubicBezTo>
                    <a:pt x="11" y="57"/>
                    <a:pt x="9" y="54"/>
                    <a:pt x="12" y="57"/>
                  </a:cubicBezTo>
                  <a:cubicBezTo>
                    <a:pt x="14" y="59"/>
                    <a:pt x="14" y="59"/>
                    <a:pt x="14" y="57"/>
                  </a:cubicBezTo>
                  <a:cubicBezTo>
                    <a:pt x="15" y="56"/>
                    <a:pt x="17" y="57"/>
                    <a:pt x="18" y="57"/>
                  </a:cubicBezTo>
                  <a:cubicBezTo>
                    <a:pt x="18" y="56"/>
                    <a:pt x="18" y="54"/>
                    <a:pt x="21" y="53"/>
                  </a:cubicBezTo>
                  <a:cubicBezTo>
                    <a:pt x="26" y="51"/>
                    <a:pt x="27" y="53"/>
                    <a:pt x="30" y="51"/>
                  </a:cubicBezTo>
                  <a:cubicBezTo>
                    <a:pt x="32" y="51"/>
                    <a:pt x="29" y="50"/>
                    <a:pt x="32" y="48"/>
                  </a:cubicBezTo>
                  <a:cubicBezTo>
                    <a:pt x="30" y="47"/>
                    <a:pt x="30" y="48"/>
                    <a:pt x="27" y="45"/>
                  </a:cubicBezTo>
                  <a:cubicBezTo>
                    <a:pt x="26" y="42"/>
                    <a:pt x="24" y="43"/>
                    <a:pt x="24" y="42"/>
                  </a:cubicBezTo>
                  <a:cubicBezTo>
                    <a:pt x="23" y="40"/>
                    <a:pt x="26" y="43"/>
                    <a:pt x="24" y="39"/>
                  </a:cubicBezTo>
                  <a:cubicBezTo>
                    <a:pt x="24" y="34"/>
                    <a:pt x="26" y="37"/>
                    <a:pt x="27" y="34"/>
                  </a:cubicBezTo>
                  <a:cubicBezTo>
                    <a:pt x="29" y="31"/>
                    <a:pt x="29" y="36"/>
                    <a:pt x="33" y="31"/>
                  </a:cubicBezTo>
                  <a:cubicBezTo>
                    <a:pt x="38" y="28"/>
                    <a:pt x="40" y="25"/>
                    <a:pt x="41" y="25"/>
                  </a:cubicBezTo>
                  <a:cubicBezTo>
                    <a:pt x="43" y="25"/>
                    <a:pt x="43" y="20"/>
                    <a:pt x="43" y="19"/>
                  </a:cubicBezTo>
                  <a:cubicBezTo>
                    <a:pt x="43" y="17"/>
                    <a:pt x="41" y="17"/>
                    <a:pt x="43" y="14"/>
                  </a:cubicBezTo>
                  <a:cubicBezTo>
                    <a:pt x="46" y="11"/>
                    <a:pt x="46" y="9"/>
                    <a:pt x="47" y="8"/>
                  </a:cubicBezTo>
                  <a:cubicBezTo>
                    <a:pt x="49" y="8"/>
                    <a:pt x="49" y="9"/>
                    <a:pt x="50" y="8"/>
                  </a:cubicBezTo>
                  <a:cubicBezTo>
                    <a:pt x="49" y="6"/>
                    <a:pt x="49" y="6"/>
                    <a:pt x="49" y="6"/>
                  </a:cubicBezTo>
                  <a:cubicBezTo>
                    <a:pt x="49" y="3"/>
                    <a:pt x="49" y="6"/>
                    <a:pt x="47" y="5"/>
                  </a:cubicBezTo>
                  <a:cubicBezTo>
                    <a:pt x="46" y="3"/>
                    <a:pt x="47" y="2"/>
                    <a:pt x="44" y="0"/>
                  </a:cubicBezTo>
                  <a:cubicBezTo>
                    <a:pt x="41" y="0"/>
                    <a:pt x="44" y="8"/>
                    <a:pt x="41" y="6"/>
                  </a:cubicBezTo>
                  <a:cubicBezTo>
                    <a:pt x="38" y="6"/>
                    <a:pt x="40" y="9"/>
                    <a:pt x="36" y="11"/>
                  </a:cubicBezTo>
                  <a:cubicBezTo>
                    <a:pt x="35" y="12"/>
                    <a:pt x="36" y="11"/>
                    <a:pt x="33" y="11"/>
                  </a:cubicBezTo>
                  <a:cubicBezTo>
                    <a:pt x="32" y="12"/>
                    <a:pt x="29" y="9"/>
                    <a:pt x="29" y="12"/>
                  </a:cubicBezTo>
                  <a:cubicBezTo>
                    <a:pt x="29" y="15"/>
                    <a:pt x="32" y="15"/>
                    <a:pt x="30" y="17"/>
                  </a:cubicBezTo>
                  <a:cubicBezTo>
                    <a:pt x="29" y="19"/>
                    <a:pt x="29" y="17"/>
                    <a:pt x="27" y="17"/>
                  </a:cubicBezTo>
                  <a:cubicBezTo>
                    <a:pt x="26" y="19"/>
                    <a:pt x="24" y="17"/>
                    <a:pt x="23" y="17"/>
                  </a:cubicBezTo>
                  <a:cubicBezTo>
                    <a:pt x="21" y="17"/>
                    <a:pt x="21" y="12"/>
                    <a:pt x="20" y="14"/>
                  </a:cubicBezTo>
                  <a:cubicBezTo>
                    <a:pt x="18" y="15"/>
                    <a:pt x="20" y="14"/>
                    <a:pt x="18" y="15"/>
                  </a:cubicBezTo>
                  <a:cubicBezTo>
                    <a:pt x="17" y="17"/>
                    <a:pt x="18" y="17"/>
                    <a:pt x="17" y="19"/>
                  </a:cubicBezTo>
                  <a:cubicBezTo>
                    <a:pt x="15" y="20"/>
                    <a:pt x="14" y="23"/>
                    <a:pt x="12" y="23"/>
                  </a:cubicBezTo>
                  <a:cubicBezTo>
                    <a:pt x="9" y="23"/>
                    <a:pt x="11" y="25"/>
                    <a:pt x="9" y="25"/>
                  </a:cubicBezTo>
                  <a:cubicBezTo>
                    <a:pt x="7" y="25"/>
                    <a:pt x="9" y="26"/>
                    <a:pt x="7" y="26"/>
                  </a:cubicBezTo>
                  <a:cubicBezTo>
                    <a:pt x="4" y="28"/>
                    <a:pt x="6" y="28"/>
                    <a:pt x="4" y="28"/>
                  </a:cubicBezTo>
                  <a:cubicBezTo>
                    <a:pt x="3" y="28"/>
                    <a:pt x="1" y="31"/>
                    <a:pt x="0" y="33"/>
                  </a:cubicBezTo>
                  <a:cubicBezTo>
                    <a:pt x="0" y="34"/>
                    <a:pt x="0" y="34"/>
                    <a:pt x="0" y="34"/>
                  </a:cubicBezTo>
                  <a:close/>
                </a:path>
              </a:pathLst>
            </a:custGeom>
            <a:grpFill/>
            <a:ln w="3175" cmpd="sng">
              <a:solidFill>
                <a:schemeClr val="bg2"/>
              </a:solidFill>
              <a:round/>
              <a:headEnd/>
              <a:tailEnd/>
            </a:ln>
          </p:spPr>
          <p:txBody>
            <a:bodyPr/>
            <a:lstStyle/>
            <a:p>
              <a:endParaRPr lang="en-GB"/>
            </a:p>
          </p:txBody>
        </p:sp>
        <p:sp>
          <p:nvSpPr>
            <p:cNvPr id="404" name="Freeform 55">
              <a:extLst>
                <a:ext uri="{FF2B5EF4-FFF2-40B4-BE49-F238E27FC236}">
                  <a16:creationId xmlns:a16="http://schemas.microsoft.com/office/drawing/2014/main" id="{22DD123C-4B58-F39D-17D4-055C6F931A97}"/>
                </a:ext>
              </a:extLst>
            </p:cNvPr>
            <p:cNvSpPr>
              <a:spLocks/>
            </p:cNvSpPr>
            <p:nvPr/>
          </p:nvSpPr>
          <p:spPr bwMode="auto">
            <a:xfrm>
              <a:off x="8065218" y="3909944"/>
              <a:ext cx="88374" cy="149428"/>
            </a:xfrm>
            <a:custGeom>
              <a:avLst/>
              <a:gdLst/>
              <a:ahLst/>
              <a:cxnLst>
                <a:cxn ang="0">
                  <a:pos x="5" y="9"/>
                </a:cxn>
                <a:cxn ang="0">
                  <a:pos x="3" y="10"/>
                </a:cxn>
                <a:cxn ang="0">
                  <a:pos x="5" y="15"/>
                </a:cxn>
                <a:cxn ang="0">
                  <a:pos x="6" y="20"/>
                </a:cxn>
                <a:cxn ang="0">
                  <a:pos x="5" y="18"/>
                </a:cxn>
                <a:cxn ang="0">
                  <a:pos x="2" y="18"/>
                </a:cxn>
                <a:cxn ang="0">
                  <a:pos x="2" y="20"/>
                </a:cxn>
                <a:cxn ang="0">
                  <a:pos x="0" y="21"/>
                </a:cxn>
                <a:cxn ang="0">
                  <a:pos x="3" y="23"/>
                </a:cxn>
                <a:cxn ang="0">
                  <a:pos x="3" y="28"/>
                </a:cxn>
                <a:cxn ang="0">
                  <a:pos x="5" y="31"/>
                </a:cxn>
                <a:cxn ang="0">
                  <a:pos x="3" y="34"/>
                </a:cxn>
                <a:cxn ang="0">
                  <a:pos x="2" y="39"/>
                </a:cxn>
                <a:cxn ang="0">
                  <a:pos x="2" y="42"/>
                </a:cxn>
                <a:cxn ang="0">
                  <a:pos x="2" y="43"/>
                </a:cxn>
                <a:cxn ang="0">
                  <a:pos x="3" y="45"/>
                </a:cxn>
                <a:cxn ang="0">
                  <a:pos x="5" y="45"/>
                </a:cxn>
                <a:cxn ang="0">
                  <a:pos x="6" y="47"/>
                </a:cxn>
                <a:cxn ang="0">
                  <a:pos x="8" y="43"/>
                </a:cxn>
                <a:cxn ang="0">
                  <a:pos x="9" y="43"/>
                </a:cxn>
                <a:cxn ang="0">
                  <a:pos x="11" y="45"/>
                </a:cxn>
                <a:cxn ang="0">
                  <a:pos x="11" y="43"/>
                </a:cxn>
                <a:cxn ang="0">
                  <a:pos x="11" y="42"/>
                </a:cxn>
                <a:cxn ang="0">
                  <a:pos x="13" y="43"/>
                </a:cxn>
                <a:cxn ang="0">
                  <a:pos x="13" y="40"/>
                </a:cxn>
                <a:cxn ang="0">
                  <a:pos x="19" y="42"/>
                </a:cxn>
                <a:cxn ang="0">
                  <a:pos x="20" y="39"/>
                </a:cxn>
                <a:cxn ang="0">
                  <a:pos x="25" y="39"/>
                </a:cxn>
                <a:cxn ang="0">
                  <a:pos x="28" y="29"/>
                </a:cxn>
                <a:cxn ang="0">
                  <a:pos x="26" y="28"/>
                </a:cxn>
                <a:cxn ang="0">
                  <a:pos x="26" y="20"/>
                </a:cxn>
                <a:cxn ang="0">
                  <a:pos x="22" y="7"/>
                </a:cxn>
                <a:cxn ang="0">
                  <a:pos x="19" y="0"/>
                </a:cxn>
                <a:cxn ang="0">
                  <a:pos x="17" y="3"/>
                </a:cxn>
                <a:cxn ang="0">
                  <a:pos x="8" y="4"/>
                </a:cxn>
                <a:cxn ang="0">
                  <a:pos x="5" y="9"/>
                </a:cxn>
              </a:cxnLst>
              <a:rect l="0" t="0" r="r" b="b"/>
              <a:pathLst>
                <a:path w="28" h="48">
                  <a:moveTo>
                    <a:pt x="5" y="9"/>
                  </a:moveTo>
                  <a:cubicBezTo>
                    <a:pt x="5" y="10"/>
                    <a:pt x="5" y="9"/>
                    <a:pt x="3" y="10"/>
                  </a:cubicBezTo>
                  <a:cubicBezTo>
                    <a:pt x="3" y="12"/>
                    <a:pt x="6" y="14"/>
                    <a:pt x="5" y="15"/>
                  </a:cubicBezTo>
                  <a:cubicBezTo>
                    <a:pt x="3" y="17"/>
                    <a:pt x="8" y="17"/>
                    <a:pt x="6" y="20"/>
                  </a:cubicBezTo>
                  <a:cubicBezTo>
                    <a:pt x="6" y="21"/>
                    <a:pt x="6" y="18"/>
                    <a:pt x="5" y="18"/>
                  </a:cubicBezTo>
                  <a:cubicBezTo>
                    <a:pt x="2" y="18"/>
                    <a:pt x="2" y="18"/>
                    <a:pt x="2" y="18"/>
                  </a:cubicBezTo>
                  <a:cubicBezTo>
                    <a:pt x="3" y="20"/>
                    <a:pt x="2" y="20"/>
                    <a:pt x="2" y="20"/>
                  </a:cubicBezTo>
                  <a:cubicBezTo>
                    <a:pt x="0" y="18"/>
                    <a:pt x="0" y="21"/>
                    <a:pt x="0" y="21"/>
                  </a:cubicBezTo>
                  <a:cubicBezTo>
                    <a:pt x="2" y="23"/>
                    <a:pt x="3" y="20"/>
                    <a:pt x="3" y="23"/>
                  </a:cubicBezTo>
                  <a:cubicBezTo>
                    <a:pt x="3" y="25"/>
                    <a:pt x="3" y="28"/>
                    <a:pt x="3" y="28"/>
                  </a:cubicBezTo>
                  <a:cubicBezTo>
                    <a:pt x="5" y="29"/>
                    <a:pt x="3" y="29"/>
                    <a:pt x="5" y="31"/>
                  </a:cubicBezTo>
                  <a:cubicBezTo>
                    <a:pt x="6" y="32"/>
                    <a:pt x="3" y="31"/>
                    <a:pt x="3" y="34"/>
                  </a:cubicBezTo>
                  <a:cubicBezTo>
                    <a:pt x="2" y="37"/>
                    <a:pt x="0" y="39"/>
                    <a:pt x="2" y="39"/>
                  </a:cubicBezTo>
                  <a:cubicBezTo>
                    <a:pt x="2" y="40"/>
                    <a:pt x="2" y="40"/>
                    <a:pt x="2" y="42"/>
                  </a:cubicBezTo>
                  <a:cubicBezTo>
                    <a:pt x="3" y="43"/>
                    <a:pt x="2" y="42"/>
                    <a:pt x="2" y="43"/>
                  </a:cubicBezTo>
                  <a:cubicBezTo>
                    <a:pt x="2" y="45"/>
                    <a:pt x="3" y="43"/>
                    <a:pt x="3" y="45"/>
                  </a:cubicBezTo>
                  <a:cubicBezTo>
                    <a:pt x="3" y="48"/>
                    <a:pt x="3" y="48"/>
                    <a:pt x="5" y="45"/>
                  </a:cubicBezTo>
                  <a:cubicBezTo>
                    <a:pt x="6" y="42"/>
                    <a:pt x="5" y="47"/>
                    <a:pt x="6" y="47"/>
                  </a:cubicBezTo>
                  <a:cubicBezTo>
                    <a:pt x="6" y="47"/>
                    <a:pt x="6" y="45"/>
                    <a:pt x="8" y="43"/>
                  </a:cubicBezTo>
                  <a:cubicBezTo>
                    <a:pt x="9" y="42"/>
                    <a:pt x="11" y="42"/>
                    <a:pt x="9" y="43"/>
                  </a:cubicBezTo>
                  <a:cubicBezTo>
                    <a:pt x="8" y="45"/>
                    <a:pt x="9" y="47"/>
                    <a:pt x="11" y="45"/>
                  </a:cubicBezTo>
                  <a:cubicBezTo>
                    <a:pt x="11" y="43"/>
                    <a:pt x="11" y="43"/>
                    <a:pt x="11" y="43"/>
                  </a:cubicBezTo>
                  <a:cubicBezTo>
                    <a:pt x="11" y="42"/>
                    <a:pt x="11" y="40"/>
                    <a:pt x="11" y="42"/>
                  </a:cubicBezTo>
                  <a:cubicBezTo>
                    <a:pt x="13" y="43"/>
                    <a:pt x="13" y="43"/>
                    <a:pt x="13" y="43"/>
                  </a:cubicBezTo>
                  <a:cubicBezTo>
                    <a:pt x="14" y="42"/>
                    <a:pt x="11" y="42"/>
                    <a:pt x="13" y="40"/>
                  </a:cubicBezTo>
                  <a:cubicBezTo>
                    <a:pt x="16" y="40"/>
                    <a:pt x="17" y="42"/>
                    <a:pt x="19" y="42"/>
                  </a:cubicBezTo>
                  <a:cubicBezTo>
                    <a:pt x="20" y="40"/>
                    <a:pt x="19" y="40"/>
                    <a:pt x="20" y="39"/>
                  </a:cubicBezTo>
                  <a:cubicBezTo>
                    <a:pt x="22" y="39"/>
                    <a:pt x="23" y="40"/>
                    <a:pt x="25" y="39"/>
                  </a:cubicBezTo>
                  <a:cubicBezTo>
                    <a:pt x="25" y="37"/>
                    <a:pt x="28" y="32"/>
                    <a:pt x="28" y="29"/>
                  </a:cubicBezTo>
                  <a:cubicBezTo>
                    <a:pt x="28" y="26"/>
                    <a:pt x="26" y="31"/>
                    <a:pt x="26" y="28"/>
                  </a:cubicBezTo>
                  <a:cubicBezTo>
                    <a:pt x="26" y="23"/>
                    <a:pt x="28" y="23"/>
                    <a:pt x="26" y="20"/>
                  </a:cubicBezTo>
                  <a:cubicBezTo>
                    <a:pt x="26" y="15"/>
                    <a:pt x="23" y="10"/>
                    <a:pt x="22" y="7"/>
                  </a:cubicBezTo>
                  <a:cubicBezTo>
                    <a:pt x="20" y="4"/>
                    <a:pt x="19" y="1"/>
                    <a:pt x="19" y="0"/>
                  </a:cubicBezTo>
                  <a:cubicBezTo>
                    <a:pt x="16" y="1"/>
                    <a:pt x="19" y="3"/>
                    <a:pt x="17" y="3"/>
                  </a:cubicBezTo>
                  <a:cubicBezTo>
                    <a:pt x="14" y="4"/>
                    <a:pt x="13" y="3"/>
                    <a:pt x="8" y="4"/>
                  </a:cubicBezTo>
                  <a:cubicBezTo>
                    <a:pt x="5" y="6"/>
                    <a:pt x="5" y="7"/>
                    <a:pt x="5" y="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05" name="Freeform 56">
              <a:extLst>
                <a:ext uri="{FF2B5EF4-FFF2-40B4-BE49-F238E27FC236}">
                  <a16:creationId xmlns:a16="http://schemas.microsoft.com/office/drawing/2014/main" id="{6BE18919-41BE-1DE5-CC8F-2A78FD652BC4}"/>
                </a:ext>
              </a:extLst>
            </p:cNvPr>
            <p:cNvSpPr>
              <a:spLocks/>
            </p:cNvSpPr>
            <p:nvPr/>
          </p:nvSpPr>
          <p:spPr bwMode="auto">
            <a:xfrm>
              <a:off x="8062005" y="4081867"/>
              <a:ext cx="28922" cy="17674"/>
            </a:xfrm>
            <a:custGeom>
              <a:avLst/>
              <a:gdLst/>
              <a:ahLst/>
              <a:cxnLst>
                <a:cxn ang="0">
                  <a:pos x="1" y="4"/>
                </a:cxn>
                <a:cxn ang="0">
                  <a:pos x="8" y="1"/>
                </a:cxn>
                <a:cxn ang="0">
                  <a:pos x="1" y="4"/>
                </a:cxn>
              </a:cxnLst>
              <a:rect l="0" t="0" r="r" b="b"/>
              <a:pathLst>
                <a:path w="9" h="6">
                  <a:moveTo>
                    <a:pt x="1" y="4"/>
                  </a:moveTo>
                  <a:cubicBezTo>
                    <a:pt x="0" y="1"/>
                    <a:pt x="8" y="0"/>
                    <a:pt x="8" y="1"/>
                  </a:cubicBezTo>
                  <a:cubicBezTo>
                    <a:pt x="9" y="3"/>
                    <a:pt x="3" y="6"/>
                    <a:pt x="1" y="4"/>
                  </a:cubicBezTo>
                </a:path>
              </a:pathLst>
            </a:custGeom>
            <a:grpFill/>
            <a:ln w="3175" cmpd="sng">
              <a:solidFill>
                <a:schemeClr val="bg2"/>
              </a:solidFill>
              <a:round/>
              <a:headEnd/>
              <a:tailEnd/>
            </a:ln>
          </p:spPr>
          <p:txBody>
            <a:bodyPr/>
            <a:lstStyle/>
            <a:p>
              <a:endParaRPr lang="en-GB"/>
            </a:p>
          </p:txBody>
        </p:sp>
        <p:sp>
          <p:nvSpPr>
            <p:cNvPr id="406" name="Freeform 57">
              <a:extLst>
                <a:ext uri="{FF2B5EF4-FFF2-40B4-BE49-F238E27FC236}">
                  <a16:creationId xmlns:a16="http://schemas.microsoft.com/office/drawing/2014/main" id="{14C59790-292F-860B-AD82-5990C35B21ED}"/>
                </a:ext>
              </a:extLst>
            </p:cNvPr>
            <p:cNvSpPr>
              <a:spLocks/>
            </p:cNvSpPr>
            <p:nvPr/>
          </p:nvSpPr>
          <p:spPr bwMode="auto">
            <a:xfrm>
              <a:off x="8143951" y="4043305"/>
              <a:ext cx="9641" cy="22494"/>
            </a:xfrm>
            <a:custGeom>
              <a:avLst/>
              <a:gdLst/>
              <a:ahLst/>
              <a:cxnLst>
                <a:cxn ang="0">
                  <a:pos x="0" y="7"/>
                </a:cxn>
                <a:cxn ang="0">
                  <a:pos x="0" y="3"/>
                </a:cxn>
                <a:cxn ang="0">
                  <a:pos x="1" y="0"/>
                </a:cxn>
                <a:cxn ang="0">
                  <a:pos x="1" y="3"/>
                </a:cxn>
                <a:cxn ang="0">
                  <a:pos x="0" y="7"/>
                </a:cxn>
              </a:cxnLst>
              <a:rect l="0" t="0" r="r" b="b"/>
              <a:pathLst>
                <a:path w="3" h="7">
                  <a:moveTo>
                    <a:pt x="0" y="7"/>
                  </a:moveTo>
                  <a:cubicBezTo>
                    <a:pt x="0" y="7"/>
                    <a:pt x="0" y="5"/>
                    <a:pt x="0" y="3"/>
                  </a:cubicBezTo>
                  <a:cubicBezTo>
                    <a:pt x="1" y="2"/>
                    <a:pt x="0" y="0"/>
                    <a:pt x="1" y="0"/>
                  </a:cubicBezTo>
                  <a:cubicBezTo>
                    <a:pt x="3" y="0"/>
                    <a:pt x="3" y="2"/>
                    <a:pt x="1" y="3"/>
                  </a:cubicBezTo>
                  <a:cubicBezTo>
                    <a:pt x="0" y="5"/>
                    <a:pt x="1" y="7"/>
                    <a:pt x="0" y="7"/>
                  </a:cubicBezTo>
                </a:path>
              </a:pathLst>
            </a:custGeom>
            <a:grpFill/>
            <a:ln w="3175" cmpd="sng">
              <a:solidFill>
                <a:schemeClr val="bg2"/>
              </a:solidFill>
              <a:round/>
              <a:headEnd/>
              <a:tailEnd/>
            </a:ln>
          </p:spPr>
          <p:txBody>
            <a:bodyPr/>
            <a:lstStyle/>
            <a:p>
              <a:endParaRPr lang="en-GB"/>
            </a:p>
          </p:txBody>
        </p:sp>
        <p:sp>
          <p:nvSpPr>
            <p:cNvPr id="407" name="Freeform 58">
              <a:extLst>
                <a:ext uri="{FF2B5EF4-FFF2-40B4-BE49-F238E27FC236}">
                  <a16:creationId xmlns:a16="http://schemas.microsoft.com/office/drawing/2014/main" id="{B3B4A9DF-A8DE-8228-837C-B590F92993D6}"/>
                </a:ext>
              </a:extLst>
            </p:cNvPr>
            <p:cNvSpPr>
              <a:spLocks/>
            </p:cNvSpPr>
            <p:nvPr/>
          </p:nvSpPr>
          <p:spPr bwMode="auto">
            <a:xfrm>
              <a:off x="8062005" y="4049732"/>
              <a:ext cx="12854" cy="6427"/>
            </a:xfrm>
            <a:custGeom>
              <a:avLst/>
              <a:gdLst/>
              <a:ahLst/>
              <a:cxnLst>
                <a:cxn ang="0">
                  <a:pos x="1" y="2"/>
                </a:cxn>
                <a:cxn ang="0">
                  <a:pos x="3" y="0"/>
                </a:cxn>
                <a:cxn ang="0">
                  <a:pos x="1" y="2"/>
                </a:cxn>
              </a:cxnLst>
              <a:rect l="0" t="0" r="r" b="b"/>
              <a:pathLst>
                <a:path w="4" h="2">
                  <a:moveTo>
                    <a:pt x="1" y="2"/>
                  </a:moveTo>
                  <a:cubicBezTo>
                    <a:pt x="0" y="2"/>
                    <a:pt x="3" y="0"/>
                    <a:pt x="3" y="0"/>
                  </a:cubicBezTo>
                  <a:cubicBezTo>
                    <a:pt x="4" y="2"/>
                    <a:pt x="1" y="2"/>
                    <a:pt x="1" y="2"/>
                  </a:cubicBezTo>
                </a:path>
              </a:pathLst>
            </a:custGeom>
            <a:grpFill/>
            <a:ln w="3175" cmpd="sng">
              <a:solidFill>
                <a:schemeClr val="bg2"/>
              </a:solidFill>
              <a:round/>
              <a:headEnd/>
              <a:tailEnd/>
            </a:ln>
          </p:spPr>
          <p:txBody>
            <a:bodyPr/>
            <a:lstStyle/>
            <a:p>
              <a:endParaRPr lang="en-GB"/>
            </a:p>
          </p:txBody>
        </p:sp>
        <p:sp>
          <p:nvSpPr>
            <p:cNvPr id="408" name="Freeform 59">
              <a:extLst>
                <a:ext uri="{FF2B5EF4-FFF2-40B4-BE49-F238E27FC236}">
                  <a16:creationId xmlns:a16="http://schemas.microsoft.com/office/drawing/2014/main" id="{D30D1E16-557F-C735-4F8B-CBC99CBD9AD6}"/>
                </a:ext>
              </a:extLst>
            </p:cNvPr>
            <p:cNvSpPr>
              <a:spLocks/>
            </p:cNvSpPr>
            <p:nvPr/>
          </p:nvSpPr>
          <p:spPr bwMode="auto">
            <a:xfrm>
              <a:off x="8062005" y="4035272"/>
              <a:ext cx="3213" cy="8034"/>
            </a:xfrm>
            <a:custGeom>
              <a:avLst/>
              <a:gdLst/>
              <a:ahLst/>
              <a:cxnLst>
                <a:cxn ang="0">
                  <a:pos x="1" y="3"/>
                </a:cxn>
                <a:cxn ang="0">
                  <a:pos x="1" y="0"/>
                </a:cxn>
                <a:cxn ang="0">
                  <a:pos x="1" y="2"/>
                </a:cxn>
                <a:cxn ang="0">
                  <a:pos x="1" y="3"/>
                </a:cxn>
              </a:cxnLst>
              <a:rect l="0" t="0" r="r" b="b"/>
              <a:pathLst>
                <a:path w="1" h="3">
                  <a:moveTo>
                    <a:pt x="1" y="3"/>
                  </a:moveTo>
                  <a:cubicBezTo>
                    <a:pt x="1" y="2"/>
                    <a:pt x="0" y="2"/>
                    <a:pt x="1" y="0"/>
                  </a:cubicBezTo>
                  <a:cubicBezTo>
                    <a:pt x="1" y="2"/>
                    <a:pt x="1" y="2"/>
                    <a:pt x="1" y="2"/>
                  </a:cubicBezTo>
                  <a:cubicBezTo>
                    <a:pt x="1" y="3"/>
                    <a:pt x="1" y="3"/>
                    <a:pt x="1" y="3"/>
                  </a:cubicBezTo>
                </a:path>
              </a:pathLst>
            </a:custGeom>
            <a:grpFill/>
            <a:ln w="3175" cmpd="sng">
              <a:solidFill>
                <a:schemeClr val="bg2"/>
              </a:solidFill>
              <a:round/>
              <a:headEnd/>
              <a:tailEnd/>
            </a:ln>
          </p:spPr>
          <p:txBody>
            <a:bodyPr/>
            <a:lstStyle/>
            <a:p>
              <a:endParaRPr lang="en-GB"/>
            </a:p>
          </p:txBody>
        </p:sp>
        <p:sp>
          <p:nvSpPr>
            <p:cNvPr id="409" name="Freeform 60">
              <a:extLst>
                <a:ext uri="{FF2B5EF4-FFF2-40B4-BE49-F238E27FC236}">
                  <a16:creationId xmlns:a16="http://schemas.microsoft.com/office/drawing/2014/main" id="{6F850855-DFB6-E313-B841-1DABD052B813}"/>
                </a:ext>
              </a:extLst>
            </p:cNvPr>
            <p:cNvSpPr>
              <a:spLocks/>
            </p:cNvSpPr>
            <p:nvPr/>
          </p:nvSpPr>
          <p:spPr bwMode="auto">
            <a:xfrm>
              <a:off x="8071646" y="3982248"/>
              <a:ext cx="3213" cy="6427"/>
            </a:xfrm>
            <a:custGeom>
              <a:avLst/>
              <a:gdLst/>
              <a:ahLst/>
              <a:cxnLst>
                <a:cxn ang="0">
                  <a:pos x="0" y="2"/>
                </a:cxn>
                <a:cxn ang="0">
                  <a:pos x="0" y="0"/>
                </a:cxn>
                <a:cxn ang="0">
                  <a:pos x="0" y="2"/>
                </a:cxn>
              </a:cxnLst>
              <a:rect l="0" t="0" r="r" b="b"/>
              <a:pathLst>
                <a:path w="1" h="2">
                  <a:moveTo>
                    <a:pt x="0" y="2"/>
                  </a:moveTo>
                  <a:cubicBezTo>
                    <a:pt x="0" y="0"/>
                    <a:pt x="0" y="0"/>
                    <a:pt x="0" y="0"/>
                  </a:cubicBezTo>
                  <a:cubicBezTo>
                    <a:pt x="1" y="0"/>
                    <a:pt x="1" y="2"/>
                    <a:pt x="0" y="2"/>
                  </a:cubicBezTo>
                </a:path>
              </a:pathLst>
            </a:custGeom>
            <a:grpFill/>
            <a:ln w="3175" cmpd="sng">
              <a:solidFill>
                <a:schemeClr val="bg2"/>
              </a:solidFill>
              <a:round/>
              <a:headEnd/>
              <a:tailEnd/>
            </a:ln>
          </p:spPr>
          <p:txBody>
            <a:bodyPr/>
            <a:lstStyle/>
            <a:p>
              <a:endParaRPr lang="en-GB"/>
            </a:p>
          </p:txBody>
        </p:sp>
        <p:sp>
          <p:nvSpPr>
            <p:cNvPr id="410" name="Freeform 61">
              <a:extLst>
                <a:ext uri="{FF2B5EF4-FFF2-40B4-BE49-F238E27FC236}">
                  <a16:creationId xmlns:a16="http://schemas.microsoft.com/office/drawing/2014/main" id="{E6FB04B4-7A2E-0890-A05C-BCDA949F34FE}"/>
                </a:ext>
              </a:extLst>
            </p:cNvPr>
            <p:cNvSpPr>
              <a:spLocks/>
            </p:cNvSpPr>
            <p:nvPr/>
          </p:nvSpPr>
          <p:spPr bwMode="auto">
            <a:xfrm>
              <a:off x="8124670" y="4035272"/>
              <a:ext cx="9641" cy="8034"/>
            </a:xfrm>
            <a:custGeom>
              <a:avLst/>
              <a:gdLst/>
              <a:ahLst/>
              <a:cxnLst>
                <a:cxn ang="0">
                  <a:pos x="1" y="3"/>
                </a:cxn>
                <a:cxn ang="0">
                  <a:pos x="1" y="0"/>
                </a:cxn>
                <a:cxn ang="0">
                  <a:pos x="1" y="3"/>
                </a:cxn>
              </a:cxnLst>
              <a:rect l="0" t="0" r="r" b="b"/>
              <a:pathLst>
                <a:path w="3" h="3">
                  <a:moveTo>
                    <a:pt x="1" y="3"/>
                  </a:moveTo>
                  <a:cubicBezTo>
                    <a:pt x="0" y="3"/>
                    <a:pt x="0" y="0"/>
                    <a:pt x="1" y="0"/>
                  </a:cubicBezTo>
                  <a:cubicBezTo>
                    <a:pt x="3" y="0"/>
                    <a:pt x="3" y="2"/>
                    <a:pt x="1" y="3"/>
                  </a:cubicBezTo>
                </a:path>
              </a:pathLst>
            </a:custGeom>
            <a:grpFill/>
            <a:ln w="3175" cmpd="sng">
              <a:solidFill>
                <a:schemeClr val="bg2"/>
              </a:solidFill>
              <a:round/>
              <a:headEnd/>
              <a:tailEnd/>
            </a:ln>
          </p:spPr>
          <p:txBody>
            <a:bodyPr/>
            <a:lstStyle/>
            <a:p>
              <a:endParaRPr lang="en-GB"/>
            </a:p>
          </p:txBody>
        </p:sp>
        <p:sp>
          <p:nvSpPr>
            <p:cNvPr id="411" name="Freeform 62">
              <a:extLst>
                <a:ext uri="{FF2B5EF4-FFF2-40B4-BE49-F238E27FC236}">
                  <a16:creationId xmlns:a16="http://schemas.microsoft.com/office/drawing/2014/main" id="{27CA5D16-D60B-ADFF-87D6-9D23E0209903}"/>
                </a:ext>
              </a:extLst>
            </p:cNvPr>
            <p:cNvSpPr>
              <a:spLocks/>
            </p:cNvSpPr>
            <p:nvPr/>
          </p:nvSpPr>
          <p:spPr bwMode="auto">
            <a:xfrm>
              <a:off x="8108602" y="4035272"/>
              <a:ext cx="6427" cy="8034"/>
            </a:xfrm>
            <a:custGeom>
              <a:avLst/>
              <a:gdLst/>
              <a:ahLst/>
              <a:cxnLst>
                <a:cxn ang="0">
                  <a:pos x="2" y="3"/>
                </a:cxn>
                <a:cxn ang="0">
                  <a:pos x="0" y="0"/>
                </a:cxn>
                <a:cxn ang="0">
                  <a:pos x="2" y="2"/>
                </a:cxn>
                <a:cxn ang="0">
                  <a:pos x="2" y="3"/>
                </a:cxn>
              </a:cxnLst>
              <a:rect l="0" t="0" r="r" b="b"/>
              <a:pathLst>
                <a:path w="2" h="3">
                  <a:moveTo>
                    <a:pt x="2" y="3"/>
                  </a:moveTo>
                  <a:cubicBezTo>
                    <a:pt x="0" y="2"/>
                    <a:pt x="0" y="2"/>
                    <a:pt x="0" y="0"/>
                  </a:cubicBezTo>
                  <a:cubicBezTo>
                    <a:pt x="0" y="0"/>
                    <a:pt x="2" y="0"/>
                    <a:pt x="2" y="2"/>
                  </a:cubicBezTo>
                  <a:cubicBezTo>
                    <a:pt x="2" y="3"/>
                    <a:pt x="2" y="3"/>
                    <a:pt x="2" y="3"/>
                  </a:cubicBezTo>
                </a:path>
              </a:pathLst>
            </a:custGeom>
            <a:grpFill/>
            <a:ln w="3175" cmpd="sng">
              <a:solidFill>
                <a:schemeClr val="bg2"/>
              </a:solidFill>
              <a:round/>
              <a:headEnd/>
              <a:tailEnd/>
            </a:ln>
          </p:spPr>
          <p:txBody>
            <a:bodyPr/>
            <a:lstStyle/>
            <a:p>
              <a:endParaRPr lang="en-GB"/>
            </a:p>
          </p:txBody>
        </p:sp>
        <p:sp>
          <p:nvSpPr>
            <p:cNvPr id="412" name="Freeform 63">
              <a:extLst>
                <a:ext uri="{FF2B5EF4-FFF2-40B4-BE49-F238E27FC236}">
                  <a16:creationId xmlns:a16="http://schemas.microsoft.com/office/drawing/2014/main" id="{B72273BE-6B82-F407-0024-F493F6B042A1}"/>
                </a:ext>
              </a:extLst>
            </p:cNvPr>
            <p:cNvSpPr>
              <a:spLocks/>
            </p:cNvSpPr>
            <p:nvPr/>
          </p:nvSpPr>
          <p:spPr bwMode="auto">
            <a:xfrm>
              <a:off x="8074859" y="4059372"/>
              <a:ext cx="6427" cy="6427"/>
            </a:xfrm>
            <a:custGeom>
              <a:avLst/>
              <a:gdLst/>
              <a:ahLst/>
              <a:cxnLst>
                <a:cxn ang="0">
                  <a:pos x="2" y="2"/>
                </a:cxn>
                <a:cxn ang="0">
                  <a:pos x="0" y="0"/>
                </a:cxn>
                <a:cxn ang="0">
                  <a:pos x="2" y="2"/>
                </a:cxn>
              </a:cxnLst>
              <a:rect l="0" t="0" r="r" b="b"/>
              <a:pathLst>
                <a:path w="2" h="2">
                  <a:moveTo>
                    <a:pt x="2" y="2"/>
                  </a:moveTo>
                  <a:cubicBezTo>
                    <a:pt x="0" y="2"/>
                    <a:pt x="0" y="2"/>
                    <a:pt x="0" y="0"/>
                  </a:cubicBezTo>
                  <a:cubicBezTo>
                    <a:pt x="2" y="0"/>
                    <a:pt x="2" y="2"/>
                    <a:pt x="2" y="2"/>
                  </a:cubicBezTo>
                </a:path>
              </a:pathLst>
            </a:custGeom>
            <a:grpFill/>
            <a:ln w="3175" cmpd="sng">
              <a:solidFill>
                <a:schemeClr val="bg2"/>
              </a:solidFill>
              <a:round/>
              <a:headEnd/>
              <a:tailEnd/>
            </a:ln>
          </p:spPr>
          <p:txBody>
            <a:bodyPr/>
            <a:lstStyle/>
            <a:p>
              <a:endParaRPr lang="en-GB"/>
            </a:p>
          </p:txBody>
        </p:sp>
        <p:sp>
          <p:nvSpPr>
            <p:cNvPr id="413" name="Freeform 64">
              <a:extLst>
                <a:ext uri="{FF2B5EF4-FFF2-40B4-BE49-F238E27FC236}">
                  <a16:creationId xmlns:a16="http://schemas.microsoft.com/office/drawing/2014/main" id="{E014B846-43E0-4F3E-DA6B-AD95BB71F304}"/>
                </a:ext>
              </a:extLst>
            </p:cNvPr>
            <p:cNvSpPr>
              <a:spLocks/>
            </p:cNvSpPr>
            <p:nvPr/>
          </p:nvSpPr>
          <p:spPr bwMode="auto">
            <a:xfrm>
              <a:off x="8071646" y="3938866"/>
              <a:ext cx="3213" cy="11247"/>
            </a:xfrm>
            <a:custGeom>
              <a:avLst/>
              <a:gdLst/>
              <a:ahLst/>
              <a:cxnLst>
                <a:cxn ang="0">
                  <a:pos x="1" y="4"/>
                </a:cxn>
                <a:cxn ang="0">
                  <a:pos x="0" y="0"/>
                </a:cxn>
                <a:cxn ang="0">
                  <a:pos x="1" y="4"/>
                </a:cxn>
              </a:cxnLst>
              <a:rect l="0" t="0" r="r" b="b"/>
              <a:pathLst>
                <a:path w="1" h="4">
                  <a:moveTo>
                    <a:pt x="1" y="4"/>
                  </a:moveTo>
                  <a:cubicBezTo>
                    <a:pt x="0" y="4"/>
                    <a:pt x="0" y="0"/>
                    <a:pt x="0" y="0"/>
                  </a:cubicBezTo>
                  <a:cubicBezTo>
                    <a:pt x="1" y="0"/>
                    <a:pt x="1" y="4"/>
                    <a:pt x="1" y="4"/>
                  </a:cubicBezTo>
                </a:path>
              </a:pathLst>
            </a:custGeom>
            <a:grpFill/>
            <a:ln w="3175" cmpd="sng">
              <a:solidFill>
                <a:schemeClr val="bg2"/>
              </a:solidFill>
              <a:round/>
              <a:headEnd/>
              <a:tailEnd/>
            </a:ln>
          </p:spPr>
          <p:txBody>
            <a:bodyPr/>
            <a:lstStyle/>
            <a:p>
              <a:endParaRPr lang="en-GB"/>
            </a:p>
          </p:txBody>
        </p:sp>
        <p:sp>
          <p:nvSpPr>
            <p:cNvPr id="414" name="Freeform 65">
              <a:extLst>
                <a:ext uri="{FF2B5EF4-FFF2-40B4-BE49-F238E27FC236}">
                  <a16:creationId xmlns:a16="http://schemas.microsoft.com/office/drawing/2014/main" id="{27345942-176B-77B4-3323-641FE7BCDBB2}"/>
                </a:ext>
              </a:extLst>
            </p:cNvPr>
            <p:cNvSpPr>
              <a:spLocks/>
            </p:cNvSpPr>
            <p:nvPr/>
          </p:nvSpPr>
          <p:spPr bwMode="auto">
            <a:xfrm>
              <a:off x="7629780" y="4514083"/>
              <a:ext cx="61058" cy="65877"/>
            </a:xfrm>
            <a:custGeom>
              <a:avLst/>
              <a:gdLst/>
              <a:ahLst/>
              <a:cxnLst>
                <a:cxn ang="0">
                  <a:pos x="3" y="6"/>
                </a:cxn>
                <a:cxn ang="0">
                  <a:pos x="6" y="3"/>
                </a:cxn>
                <a:cxn ang="0">
                  <a:pos x="9" y="2"/>
                </a:cxn>
                <a:cxn ang="0">
                  <a:pos x="12" y="2"/>
                </a:cxn>
                <a:cxn ang="0">
                  <a:pos x="17" y="2"/>
                </a:cxn>
                <a:cxn ang="0">
                  <a:pos x="18" y="2"/>
                </a:cxn>
                <a:cxn ang="0">
                  <a:pos x="20" y="6"/>
                </a:cxn>
                <a:cxn ang="0">
                  <a:pos x="17" y="13"/>
                </a:cxn>
                <a:cxn ang="0">
                  <a:pos x="12" y="17"/>
                </a:cxn>
                <a:cxn ang="0">
                  <a:pos x="9" y="19"/>
                </a:cxn>
                <a:cxn ang="0">
                  <a:pos x="8" y="19"/>
                </a:cxn>
                <a:cxn ang="0">
                  <a:pos x="3" y="17"/>
                </a:cxn>
                <a:cxn ang="0">
                  <a:pos x="2" y="13"/>
                </a:cxn>
                <a:cxn ang="0">
                  <a:pos x="3" y="6"/>
                </a:cxn>
              </a:cxnLst>
              <a:rect l="0" t="0" r="r" b="b"/>
              <a:pathLst>
                <a:path w="20" h="21">
                  <a:moveTo>
                    <a:pt x="3" y="6"/>
                  </a:moveTo>
                  <a:cubicBezTo>
                    <a:pt x="6" y="3"/>
                    <a:pt x="5" y="5"/>
                    <a:pt x="6" y="3"/>
                  </a:cubicBezTo>
                  <a:cubicBezTo>
                    <a:pt x="8" y="2"/>
                    <a:pt x="8" y="5"/>
                    <a:pt x="9" y="2"/>
                  </a:cubicBezTo>
                  <a:cubicBezTo>
                    <a:pt x="9" y="0"/>
                    <a:pt x="11" y="3"/>
                    <a:pt x="12" y="2"/>
                  </a:cubicBezTo>
                  <a:cubicBezTo>
                    <a:pt x="14" y="0"/>
                    <a:pt x="15" y="2"/>
                    <a:pt x="17" y="2"/>
                  </a:cubicBezTo>
                  <a:cubicBezTo>
                    <a:pt x="17" y="0"/>
                    <a:pt x="18" y="2"/>
                    <a:pt x="18" y="2"/>
                  </a:cubicBezTo>
                  <a:cubicBezTo>
                    <a:pt x="20" y="2"/>
                    <a:pt x="20" y="5"/>
                    <a:pt x="20" y="6"/>
                  </a:cubicBezTo>
                  <a:cubicBezTo>
                    <a:pt x="18" y="6"/>
                    <a:pt x="17" y="10"/>
                    <a:pt x="17" y="13"/>
                  </a:cubicBezTo>
                  <a:cubicBezTo>
                    <a:pt x="17" y="16"/>
                    <a:pt x="14" y="14"/>
                    <a:pt x="12" y="17"/>
                  </a:cubicBezTo>
                  <a:cubicBezTo>
                    <a:pt x="12" y="19"/>
                    <a:pt x="11" y="17"/>
                    <a:pt x="9" y="19"/>
                  </a:cubicBezTo>
                  <a:cubicBezTo>
                    <a:pt x="9" y="21"/>
                    <a:pt x="8" y="21"/>
                    <a:pt x="8" y="19"/>
                  </a:cubicBezTo>
                  <a:cubicBezTo>
                    <a:pt x="6" y="19"/>
                    <a:pt x="6" y="21"/>
                    <a:pt x="3" y="17"/>
                  </a:cubicBezTo>
                  <a:cubicBezTo>
                    <a:pt x="0" y="16"/>
                    <a:pt x="2" y="16"/>
                    <a:pt x="2" y="13"/>
                  </a:cubicBezTo>
                  <a:cubicBezTo>
                    <a:pt x="0" y="8"/>
                    <a:pt x="3" y="8"/>
                    <a:pt x="3" y="6"/>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15" name="Freeform 66">
              <a:extLst>
                <a:ext uri="{FF2B5EF4-FFF2-40B4-BE49-F238E27FC236}">
                  <a16:creationId xmlns:a16="http://schemas.microsoft.com/office/drawing/2014/main" id="{B25186E2-3E80-E0DA-7965-C2D5639795DA}"/>
                </a:ext>
              </a:extLst>
            </p:cNvPr>
            <p:cNvSpPr>
              <a:spLocks/>
            </p:cNvSpPr>
            <p:nvPr/>
          </p:nvSpPr>
          <p:spPr bwMode="auto">
            <a:xfrm>
              <a:off x="6917976" y="4835434"/>
              <a:ext cx="56237" cy="125326"/>
            </a:xfrm>
            <a:custGeom>
              <a:avLst/>
              <a:gdLst/>
              <a:ahLst/>
              <a:cxnLst>
                <a:cxn ang="0">
                  <a:pos x="4" y="37"/>
                </a:cxn>
                <a:cxn ang="0">
                  <a:pos x="0" y="18"/>
                </a:cxn>
                <a:cxn ang="0">
                  <a:pos x="1" y="15"/>
                </a:cxn>
                <a:cxn ang="0">
                  <a:pos x="1" y="9"/>
                </a:cxn>
                <a:cxn ang="0">
                  <a:pos x="3" y="4"/>
                </a:cxn>
                <a:cxn ang="0">
                  <a:pos x="1" y="0"/>
                </a:cxn>
                <a:cxn ang="0">
                  <a:pos x="7" y="1"/>
                </a:cxn>
                <a:cxn ang="0">
                  <a:pos x="11" y="9"/>
                </a:cxn>
                <a:cxn ang="0">
                  <a:pos x="15" y="18"/>
                </a:cxn>
                <a:cxn ang="0">
                  <a:pos x="17" y="21"/>
                </a:cxn>
                <a:cxn ang="0">
                  <a:pos x="13" y="34"/>
                </a:cxn>
                <a:cxn ang="0">
                  <a:pos x="4" y="37"/>
                </a:cxn>
              </a:cxnLst>
              <a:rect l="0" t="0" r="r" b="b"/>
              <a:pathLst>
                <a:path w="18" h="40">
                  <a:moveTo>
                    <a:pt x="4" y="37"/>
                  </a:moveTo>
                  <a:cubicBezTo>
                    <a:pt x="0" y="32"/>
                    <a:pt x="1" y="23"/>
                    <a:pt x="0" y="18"/>
                  </a:cubicBezTo>
                  <a:cubicBezTo>
                    <a:pt x="0" y="14"/>
                    <a:pt x="1" y="14"/>
                    <a:pt x="1" y="15"/>
                  </a:cubicBezTo>
                  <a:cubicBezTo>
                    <a:pt x="1" y="17"/>
                    <a:pt x="1" y="12"/>
                    <a:pt x="1" y="9"/>
                  </a:cubicBezTo>
                  <a:cubicBezTo>
                    <a:pt x="1" y="8"/>
                    <a:pt x="3" y="8"/>
                    <a:pt x="3" y="4"/>
                  </a:cubicBezTo>
                  <a:cubicBezTo>
                    <a:pt x="3" y="1"/>
                    <a:pt x="1" y="1"/>
                    <a:pt x="1" y="0"/>
                  </a:cubicBezTo>
                  <a:cubicBezTo>
                    <a:pt x="1" y="0"/>
                    <a:pt x="4" y="0"/>
                    <a:pt x="7" y="1"/>
                  </a:cubicBezTo>
                  <a:cubicBezTo>
                    <a:pt x="9" y="4"/>
                    <a:pt x="9" y="6"/>
                    <a:pt x="11" y="9"/>
                  </a:cubicBezTo>
                  <a:cubicBezTo>
                    <a:pt x="13" y="11"/>
                    <a:pt x="13" y="17"/>
                    <a:pt x="15" y="18"/>
                  </a:cubicBezTo>
                  <a:cubicBezTo>
                    <a:pt x="17" y="20"/>
                    <a:pt x="15" y="20"/>
                    <a:pt x="17" y="21"/>
                  </a:cubicBezTo>
                  <a:cubicBezTo>
                    <a:pt x="18" y="25"/>
                    <a:pt x="18" y="32"/>
                    <a:pt x="13" y="34"/>
                  </a:cubicBezTo>
                  <a:cubicBezTo>
                    <a:pt x="11" y="37"/>
                    <a:pt x="7" y="40"/>
                    <a:pt x="4" y="37"/>
                  </a:cubicBezTo>
                </a:path>
              </a:pathLst>
            </a:custGeom>
            <a:grpFill/>
            <a:ln w="3175" cmpd="sng">
              <a:solidFill>
                <a:schemeClr val="bg2"/>
              </a:solidFill>
              <a:round/>
              <a:headEnd/>
              <a:tailEnd/>
            </a:ln>
          </p:spPr>
          <p:txBody>
            <a:bodyPr/>
            <a:lstStyle/>
            <a:p>
              <a:endParaRPr lang="en-GB"/>
            </a:p>
          </p:txBody>
        </p:sp>
        <p:sp>
          <p:nvSpPr>
            <p:cNvPr id="416" name="Freeform 67">
              <a:extLst>
                <a:ext uri="{FF2B5EF4-FFF2-40B4-BE49-F238E27FC236}">
                  <a16:creationId xmlns:a16="http://schemas.microsoft.com/office/drawing/2014/main" id="{60E74B3E-4BCC-82B2-B43D-5F1DDE9B6BDE}"/>
                </a:ext>
              </a:extLst>
            </p:cNvPr>
            <p:cNvSpPr>
              <a:spLocks/>
            </p:cNvSpPr>
            <p:nvPr/>
          </p:nvSpPr>
          <p:spPr bwMode="auto">
            <a:xfrm>
              <a:off x="7226478" y="4240935"/>
              <a:ext cx="224949" cy="594499"/>
            </a:xfrm>
            <a:custGeom>
              <a:avLst/>
              <a:gdLst/>
              <a:ahLst/>
              <a:cxnLst>
                <a:cxn ang="0">
                  <a:pos x="7" y="68"/>
                </a:cxn>
                <a:cxn ang="0">
                  <a:pos x="9" y="52"/>
                </a:cxn>
                <a:cxn ang="0">
                  <a:pos x="16" y="46"/>
                </a:cxn>
                <a:cxn ang="0">
                  <a:pos x="24" y="29"/>
                </a:cxn>
                <a:cxn ang="0">
                  <a:pos x="27" y="20"/>
                </a:cxn>
                <a:cxn ang="0">
                  <a:pos x="38" y="14"/>
                </a:cxn>
                <a:cxn ang="0">
                  <a:pos x="46" y="4"/>
                </a:cxn>
                <a:cxn ang="0">
                  <a:pos x="52" y="15"/>
                </a:cxn>
                <a:cxn ang="0">
                  <a:pos x="52" y="31"/>
                </a:cxn>
                <a:cxn ang="0">
                  <a:pos x="46" y="35"/>
                </a:cxn>
                <a:cxn ang="0">
                  <a:pos x="44" y="48"/>
                </a:cxn>
                <a:cxn ang="0">
                  <a:pos x="52" y="48"/>
                </a:cxn>
                <a:cxn ang="0">
                  <a:pos x="56" y="59"/>
                </a:cxn>
                <a:cxn ang="0">
                  <a:pos x="56" y="66"/>
                </a:cxn>
                <a:cxn ang="0">
                  <a:pos x="62" y="73"/>
                </a:cxn>
                <a:cxn ang="0">
                  <a:pos x="68" y="73"/>
                </a:cxn>
                <a:cxn ang="0">
                  <a:pos x="67" y="79"/>
                </a:cxn>
                <a:cxn ang="0">
                  <a:pos x="59" y="87"/>
                </a:cxn>
                <a:cxn ang="0">
                  <a:pos x="55" y="90"/>
                </a:cxn>
                <a:cxn ang="0">
                  <a:pos x="47" y="93"/>
                </a:cxn>
                <a:cxn ang="0">
                  <a:pos x="44" y="102"/>
                </a:cxn>
                <a:cxn ang="0">
                  <a:pos x="44" y="108"/>
                </a:cxn>
                <a:cxn ang="0">
                  <a:pos x="50" y="121"/>
                </a:cxn>
                <a:cxn ang="0">
                  <a:pos x="52" y="129"/>
                </a:cxn>
                <a:cxn ang="0">
                  <a:pos x="49" y="136"/>
                </a:cxn>
                <a:cxn ang="0">
                  <a:pos x="55" y="158"/>
                </a:cxn>
                <a:cxn ang="0">
                  <a:pos x="59" y="169"/>
                </a:cxn>
                <a:cxn ang="0">
                  <a:pos x="55" y="180"/>
                </a:cxn>
                <a:cxn ang="0">
                  <a:pos x="50" y="188"/>
                </a:cxn>
                <a:cxn ang="0">
                  <a:pos x="52" y="172"/>
                </a:cxn>
                <a:cxn ang="0">
                  <a:pos x="52" y="161"/>
                </a:cxn>
                <a:cxn ang="0">
                  <a:pos x="47" y="149"/>
                </a:cxn>
                <a:cxn ang="0">
                  <a:pos x="42" y="127"/>
                </a:cxn>
                <a:cxn ang="0">
                  <a:pos x="41" y="122"/>
                </a:cxn>
                <a:cxn ang="0">
                  <a:pos x="38" y="115"/>
                </a:cxn>
                <a:cxn ang="0">
                  <a:pos x="24" y="132"/>
                </a:cxn>
                <a:cxn ang="0">
                  <a:pos x="20" y="127"/>
                </a:cxn>
                <a:cxn ang="0">
                  <a:pos x="20" y="116"/>
                </a:cxn>
                <a:cxn ang="0">
                  <a:pos x="13" y="101"/>
                </a:cxn>
                <a:cxn ang="0">
                  <a:pos x="13" y="96"/>
                </a:cxn>
                <a:cxn ang="0">
                  <a:pos x="7" y="90"/>
                </a:cxn>
                <a:cxn ang="0">
                  <a:pos x="0" y="79"/>
                </a:cxn>
              </a:cxnLst>
              <a:rect l="0" t="0" r="r" b="b"/>
              <a:pathLst>
                <a:path w="72" h="191">
                  <a:moveTo>
                    <a:pt x="3" y="69"/>
                  </a:moveTo>
                  <a:cubicBezTo>
                    <a:pt x="6" y="65"/>
                    <a:pt x="4" y="73"/>
                    <a:pt x="7" y="68"/>
                  </a:cubicBezTo>
                  <a:cubicBezTo>
                    <a:pt x="9" y="63"/>
                    <a:pt x="7" y="65"/>
                    <a:pt x="7" y="62"/>
                  </a:cubicBezTo>
                  <a:cubicBezTo>
                    <a:pt x="7" y="54"/>
                    <a:pt x="10" y="65"/>
                    <a:pt x="9" y="52"/>
                  </a:cubicBezTo>
                  <a:cubicBezTo>
                    <a:pt x="9" y="45"/>
                    <a:pt x="9" y="48"/>
                    <a:pt x="12" y="49"/>
                  </a:cubicBezTo>
                  <a:cubicBezTo>
                    <a:pt x="15" y="49"/>
                    <a:pt x="15" y="54"/>
                    <a:pt x="16" y="46"/>
                  </a:cubicBezTo>
                  <a:cubicBezTo>
                    <a:pt x="18" y="40"/>
                    <a:pt x="23" y="40"/>
                    <a:pt x="20" y="37"/>
                  </a:cubicBezTo>
                  <a:cubicBezTo>
                    <a:pt x="18" y="35"/>
                    <a:pt x="21" y="35"/>
                    <a:pt x="24" y="29"/>
                  </a:cubicBezTo>
                  <a:cubicBezTo>
                    <a:pt x="26" y="24"/>
                    <a:pt x="23" y="26"/>
                    <a:pt x="24" y="23"/>
                  </a:cubicBezTo>
                  <a:cubicBezTo>
                    <a:pt x="24" y="20"/>
                    <a:pt x="24" y="23"/>
                    <a:pt x="27" y="20"/>
                  </a:cubicBezTo>
                  <a:cubicBezTo>
                    <a:pt x="30" y="17"/>
                    <a:pt x="35" y="12"/>
                    <a:pt x="38" y="15"/>
                  </a:cubicBezTo>
                  <a:cubicBezTo>
                    <a:pt x="39" y="18"/>
                    <a:pt x="41" y="18"/>
                    <a:pt x="38" y="14"/>
                  </a:cubicBezTo>
                  <a:cubicBezTo>
                    <a:pt x="36" y="11"/>
                    <a:pt x="42" y="11"/>
                    <a:pt x="41" y="6"/>
                  </a:cubicBezTo>
                  <a:cubicBezTo>
                    <a:pt x="42" y="4"/>
                    <a:pt x="41" y="0"/>
                    <a:pt x="46" y="4"/>
                  </a:cubicBezTo>
                  <a:cubicBezTo>
                    <a:pt x="50" y="7"/>
                    <a:pt x="47" y="14"/>
                    <a:pt x="50" y="12"/>
                  </a:cubicBezTo>
                  <a:cubicBezTo>
                    <a:pt x="52" y="11"/>
                    <a:pt x="53" y="14"/>
                    <a:pt x="52" y="15"/>
                  </a:cubicBezTo>
                  <a:cubicBezTo>
                    <a:pt x="50" y="17"/>
                    <a:pt x="53" y="18"/>
                    <a:pt x="52" y="23"/>
                  </a:cubicBezTo>
                  <a:cubicBezTo>
                    <a:pt x="50" y="28"/>
                    <a:pt x="53" y="31"/>
                    <a:pt x="52" y="31"/>
                  </a:cubicBezTo>
                  <a:cubicBezTo>
                    <a:pt x="49" y="31"/>
                    <a:pt x="50" y="34"/>
                    <a:pt x="49" y="32"/>
                  </a:cubicBezTo>
                  <a:cubicBezTo>
                    <a:pt x="47" y="32"/>
                    <a:pt x="49" y="35"/>
                    <a:pt x="46" y="35"/>
                  </a:cubicBezTo>
                  <a:cubicBezTo>
                    <a:pt x="42" y="37"/>
                    <a:pt x="46" y="40"/>
                    <a:pt x="44" y="41"/>
                  </a:cubicBezTo>
                  <a:cubicBezTo>
                    <a:pt x="39" y="43"/>
                    <a:pt x="46" y="46"/>
                    <a:pt x="44" y="48"/>
                  </a:cubicBezTo>
                  <a:cubicBezTo>
                    <a:pt x="42" y="49"/>
                    <a:pt x="42" y="51"/>
                    <a:pt x="46" y="49"/>
                  </a:cubicBezTo>
                  <a:cubicBezTo>
                    <a:pt x="49" y="46"/>
                    <a:pt x="50" y="49"/>
                    <a:pt x="52" y="48"/>
                  </a:cubicBezTo>
                  <a:cubicBezTo>
                    <a:pt x="55" y="46"/>
                    <a:pt x="50" y="49"/>
                    <a:pt x="52" y="52"/>
                  </a:cubicBezTo>
                  <a:cubicBezTo>
                    <a:pt x="53" y="56"/>
                    <a:pt x="52" y="59"/>
                    <a:pt x="56" y="59"/>
                  </a:cubicBezTo>
                  <a:cubicBezTo>
                    <a:pt x="61" y="59"/>
                    <a:pt x="58" y="59"/>
                    <a:pt x="56" y="60"/>
                  </a:cubicBezTo>
                  <a:cubicBezTo>
                    <a:pt x="56" y="63"/>
                    <a:pt x="58" y="62"/>
                    <a:pt x="56" y="66"/>
                  </a:cubicBezTo>
                  <a:cubicBezTo>
                    <a:pt x="55" y="69"/>
                    <a:pt x="59" y="68"/>
                    <a:pt x="61" y="68"/>
                  </a:cubicBezTo>
                  <a:cubicBezTo>
                    <a:pt x="62" y="69"/>
                    <a:pt x="61" y="71"/>
                    <a:pt x="62" y="73"/>
                  </a:cubicBezTo>
                  <a:cubicBezTo>
                    <a:pt x="64" y="73"/>
                    <a:pt x="62" y="76"/>
                    <a:pt x="64" y="74"/>
                  </a:cubicBezTo>
                  <a:cubicBezTo>
                    <a:pt x="65" y="74"/>
                    <a:pt x="65" y="77"/>
                    <a:pt x="68" y="73"/>
                  </a:cubicBezTo>
                  <a:cubicBezTo>
                    <a:pt x="72" y="69"/>
                    <a:pt x="72" y="73"/>
                    <a:pt x="72" y="74"/>
                  </a:cubicBezTo>
                  <a:cubicBezTo>
                    <a:pt x="70" y="76"/>
                    <a:pt x="67" y="74"/>
                    <a:pt x="67" y="79"/>
                  </a:cubicBezTo>
                  <a:cubicBezTo>
                    <a:pt x="65" y="84"/>
                    <a:pt x="64" y="79"/>
                    <a:pt x="64" y="85"/>
                  </a:cubicBezTo>
                  <a:cubicBezTo>
                    <a:pt x="61" y="85"/>
                    <a:pt x="62" y="87"/>
                    <a:pt x="59" y="87"/>
                  </a:cubicBezTo>
                  <a:cubicBezTo>
                    <a:pt x="56" y="85"/>
                    <a:pt x="59" y="88"/>
                    <a:pt x="58" y="88"/>
                  </a:cubicBezTo>
                  <a:cubicBezTo>
                    <a:pt x="56" y="90"/>
                    <a:pt x="56" y="87"/>
                    <a:pt x="55" y="90"/>
                  </a:cubicBezTo>
                  <a:cubicBezTo>
                    <a:pt x="55" y="93"/>
                    <a:pt x="53" y="91"/>
                    <a:pt x="50" y="93"/>
                  </a:cubicBezTo>
                  <a:cubicBezTo>
                    <a:pt x="47" y="94"/>
                    <a:pt x="47" y="90"/>
                    <a:pt x="47" y="93"/>
                  </a:cubicBezTo>
                  <a:cubicBezTo>
                    <a:pt x="46" y="96"/>
                    <a:pt x="44" y="94"/>
                    <a:pt x="46" y="97"/>
                  </a:cubicBezTo>
                  <a:cubicBezTo>
                    <a:pt x="47" y="101"/>
                    <a:pt x="42" y="97"/>
                    <a:pt x="44" y="102"/>
                  </a:cubicBezTo>
                  <a:cubicBezTo>
                    <a:pt x="46" y="107"/>
                    <a:pt x="41" y="102"/>
                    <a:pt x="41" y="105"/>
                  </a:cubicBezTo>
                  <a:cubicBezTo>
                    <a:pt x="42" y="108"/>
                    <a:pt x="44" y="104"/>
                    <a:pt x="44" y="108"/>
                  </a:cubicBezTo>
                  <a:cubicBezTo>
                    <a:pt x="44" y="113"/>
                    <a:pt x="46" y="115"/>
                    <a:pt x="49" y="118"/>
                  </a:cubicBezTo>
                  <a:cubicBezTo>
                    <a:pt x="50" y="121"/>
                    <a:pt x="50" y="118"/>
                    <a:pt x="50" y="121"/>
                  </a:cubicBezTo>
                  <a:cubicBezTo>
                    <a:pt x="50" y="124"/>
                    <a:pt x="52" y="127"/>
                    <a:pt x="52" y="127"/>
                  </a:cubicBezTo>
                  <a:cubicBezTo>
                    <a:pt x="55" y="122"/>
                    <a:pt x="55" y="129"/>
                    <a:pt x="52" y="129"/>
                  </a:cubicBezTo>
                  <a:cubicBezTo>
                    <a:pt x="50" y="129"/>
                    <a:pt x="52" y="136"/>
                    <a:pt x="50" y="136"/>
                  </a:cubicBezTo>
                  <a:cubicBezTo>
                    <a:pt x="49" y="135"/>
                    <a:pt x="50" y="138"/>
                    <a:pt x="49" y="136"/>
                  </a:cubicBezTo>
                  <a:cubicBezTo>
                    <a:pt x="47" y="136"/>
                    <a:pt x="47" y="141"/>
                    <a:pt x="52" y="146"/>
                  </a:cubicBezTo>
                  <a:cubicBezTo>
                    <a:pt x="56" y="150"/>
                    <a:pt x="58" y="153"/>
                    <a:pt x="55" y="158"/>
                  </a:cubicBezTo>
                  <a:cubicBezTo>
                    <a:pt x="58" y="163"/>
                    <a:pt x="58" y="166"/>
                    <a:pt x="58" y="167"/>
                  </a:cubicBezTo>
                  <a:cubicBezTo>
                    <a:pt x="58" y="169"/>
                    <a:pt x="59" y="167"/>
                    <a:pt x="59" y="169"/>
                  </a:cubicBezTo>
                  <a:cubicBezTo>
                    <a:pt x="59" y="172"/>
                    <a:pt x="61" y="170"/>
                    <a:pt x="59" y="172"/>
                  </a:cubicBezTo>
                  <a:cubicBezTo>
                    <a:pt x="56" y="175"/>
                    <a:pt x="58" y="175"/>
                    <a:pt x="55" y="180"/>
                  </a:cubicBezTo>
                  <a:cubicBezTo>
                    <a:pt x="52" y="183"/>
                    <a:pt x="53" y="183"/>
                    <a:pt x="52" y="186"/>
                  </a:cubicBezTo>
                  <a:cubicBezTo>
                    <a:pt x="52" y="189"/>
                    <a:pt x="50" y="191"/>
                    <a:pt x="50" y="188"/>
                  </a:cubicBezTo>
                  <a:cubicBezTo>
                    <a:pt x="50" y="178"/>
                    <a:pt x="52" y="181"/>
                    <a:pt x="52" y="178"/>
                  </a:cubicBezTo>
                  <a:cubicBezTo>
                    <a:pt x="52" y="175"/>
                    <a:pt x="55" y="172"/>
                    <a:pt x="52" y="172"/>
                  </a:cubicBezTo>
                  <a:cubicBezTo>
                    <a:pt x="49" y="172"/>
                    <a:pt x="53" y="169"/>
                    <a:pt x="52" y="167"/>
                  </a:cubicBezTo>
                  <a:cubicBezTo>
                    <a:pt x="50" y="166"/>
                    <a:pt x="52" y="164"/>
                    <a:pt x="52" y="161"/>
                  </a:cubicBezTo>
                  <a:cubicBezTo>
                    <a:pt x="50" y="160"/>
                    <a:pt x="50" y="157"/>
                    <a:pt x="49" y="153"/>
                  </a:cubicBezTo>
                  <a:cubicBezTo>
                    <a:pt x="47" y="149"/>
                    <a:pt x="47" y="158"/>
                    <a:pt x="47" y="149"/>
                  </a:cubicBezTo>
                  <a:cubicBezTo>
                    <a:pt x="47" y="146"/>
                    <a:pt x="44" y="144"/>
                    <a:pt x="44" y="136"/>
                  </a:cubicBezTo>
                  <a:cubicBezTo>
                    <a:pt x="44" y="130"/>
                    <a:pt x="42" y="130"/>
                    <a:pt x="42" y="127"/>
                  </a:cubicBezTo>
                  <a:cubicBezTo>
                    <a:pt x="42" y="125"/>
                    <a:pt x="46" y="124"/>
                    <a:pt x="44" y="124"/>
                  </a:cubicBezTo>
                  <a:cubicBezTo>
                    <a:pt x="42" y="124"/>
                    <a:pt x="41" y="125"/>
                    <a:pt x="41" y="122"/>
                  </a:cubicBezTo>
                  <a:cubicBezTo>
                    <a:pt x="39" y="118"/>
                    <a:pt x="39" y="119"/>
                    <a:pt x="39" y="118"/>
                  </a:cubicBezTo>
                  <a:cubicBezTo>
                    <a:pt x="39" y="116"/>
                    <a:pt x="38" y="116"/>
                    <a:pt x="38" y="115"/>
                  </a:cubicBezTo>
                  <a:cubicBezTo>
                    <a:pt x="39" y="122"/>
                    <a:pt x="35" y="124"/>
                    <a:pt x="32" y="125"/>
                  </a:cubicBezTo>
                  <a:cubicBezTo>
                    <a:pt x="27" y="127"/>
                    <a:pt x="27" y="135"/>
                    <a:pt x="24" y="132"/>
                  </a:cubicBezTo>
                  <a:cubicBezTo>
                    <a:pt x="21" y="129"/>
                    <a:pt x="23" y="133"/>
                    <a:pt x="20" y="130"/>
                  </a:cubicBezTo>
                  <a:cubicBezTo>
                    <a:pt x="18" y="129"/>
                    <a:pt x="21" y="127"/>
                    <a:pt x="20" y="127"/>
                  </a:cubicBezTo>
                  <a:cubicBezTo>
                    <a:pt x="18" y="125"/>
                    <a:pt x="18" y="130"/>
                    <a:pt x="16" y="130"/>
                  </a:cubicBezTo>
                  <a:cubicBezTo>
                    <a:pt x="15" y="130"/>
                    <a:pt x="18" y="122"/>
                    <a:pt x="20" y="116"/>
                  </a:cubicBezTo>
                  <a:cubicBezTo>
                    <a:pt x="21" y="111"/>
                    <a:pt x="16" y="105"/>
                    <a:pt x="15" y="101"/>
                  </a:cubicBezTo>
                  <a:cubicBezTo>
                    <a:pt x="15" y="96"/>
                    <a:pt x="13" y="99"/>
                    <a:pt x="13" y="101"/>
                  </a:cubicBezTo>
                  <a:cubicBezTo>
                    <a:pt x="13" y="102"/>
                    <a:pt x="9" y="97"/>
                    <a:pt x="10" y="96"/>
                  </a:cubicBezTo>
                  <a:cubicBezTo>
                    <a:pt x="12" y="94"/>
                    <a:pt x="12" y="97"/>
                    <a:pt x="13" y="96"/>
                  </a:cubicBezTo>
                  <a:cubicBezTo>
                    <a:pt x="16" y="94"/>
                    <a:pt x="13" y="94"/>
                    <a:pt x="12" y="93"/>
                  </a:cubicBezTo>
                  <a:cubicBezTo>
                    <a:pt x="10" y="90"/>
                    <a:pt x="9" y="87"/>
                    <a:pt x="7" y="90"/>
                  </a:cubicBezTo>
                  <a:cubicBezTo>
                    <a:pt x="7" y="93"/>
                    <a:pt x="7" y="90"/>
                    <a:pt x="4" y="87"/>
                  </a:cubicBezTo>
                  <a:cubicBezTo>
                    <a:pt x="1" y="84"/>
                    <a:pt x="1" y="79"/>
                    <a:pt x="0" y="79"/>
                  </a:cubicBezTo>
                  <a:cubicBezTo>
                    <a:pt x="0" y="68"/>
                    <a:pt x="4" y="85"/>
                    <a:pt x="3" y="6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17" name="Freeform 68">
              <a:extLst>
                <a:ext uri="{FF2B5EF4-FFF2-40B4-BE49-F238E27FC236}">
                  <a16:creationId xmlns:a16="http://schemas.microsoft.com/office/drawing/2014/main" id="{52A360FE-3931-CADD-7534-D2FC5FCE84C1}"/>
                </a:ext>
              </a:extLst>
            </p:cNvPr>
            <p:cNvSpPr>
              <a:spLocks/>
            </p:cNvSpPr>
            <p:nvPr/>
          </p:nvSpPr>
          <p:spPr bwMode="auto">
            <a:xfrm>
              <a:off x="7355021" y="4506049"/>
              <a:ext cx="208881" cy="461138"/>
            </a:xfrm>
            <a:custGeom>
              <a:avLst/>
              <a:gdLst/>
              <a:ahLst/>
              <a:cxnLst>
                <a:cxn ang="0">
                  <a:pos x="41" y="82"/>
                </a:cxn>
                <a:cxn ang="0">
                  <a:pos x="32" y="78"/>
                </a:cxn>
                <a:cxn ang="0">
                  <a:pos x="26" y="69"/>
                </a:cxn>
                <a:cxn ang="0">
                  <a:pos x="18" y="89"/>
                </a:cxn>
                <a:cxn ang="0">
                  <a:pos x="15" y="110"/>
                </a:cxn>
                <a:cxn ang="0">
                  <a:pos x="23" y="120"/>
                </a:cxn>
                <a:cxn ang="0">
                  <a:pos x="34" y="135"/>
                </a:cxn>
                <a:cxn ang="0">
                  <a:pos x="35" y="145"/>
                </a:cxn>
                <a:cxn ang="0">
                  <a:pos x="30" y="142"/>
                </a:cxn>
                <a:cxn ang="0">
                  <a:pos x="24" y="137"/>
                </a:cxn>
                <a:cxn ang="0">
                  <a:pos x="20" y="135"/>
                </a:cxn>
                <a:cxn ang="0">
                  <a:pos x="15" y="129"/>
                </a:cxn>
                <a:cxn ang="0">
                  <a:pos x="8" y="121"/>
                </a:cxn>
                <a:cxn ang="0">
                  <a:pos x="9" y="109"/>
                </a:cxn>
                <a:cxn ang="0">
                  <a:pos x="11" y="101"/>
                </a:cxn>
                <a:cxn ang="0">
                  <a:pos x="18" y="87"/>
                </a:cxn>
                <a:cxn ang="0">
                  <a:pos x="17" y="82"/>
                </a:cxn>
                <a:cxn ang="0">
                  <a:pos x="11" y="61"/>
                </a:cxn>
                <a:cxn ang="0">
                  <a:pos x="9" y="51"/>
                </a:cxn>
                <a:cxn ang="0">
                  <a:pos x="11" y="42"/>
                </a:cxn>
                <a:cxn ang="0">
                  <a:pos x="8" y="33"/>
                </a:cxn>
                <a:cxn ang="0">
                  <a:pos x="0" y="20"/>
                </a:cxn>
                <a:cxn ang="0">
                  <a:pos x="5" y="13"/>
                </a:cxn>
                <a:cxn ang="0">
                  <a:pos x="9" y="8"/>
                </a:cxn>
                <a:cxn ang="0">
                  <a:pos x="17" y="3"/>
                </a:cxn>
                <a:cxn ang="0">
                  <a:pos x="23" y="0"/>
                </a:cxn>
                <a:cxn ang="0">
                  <a:pos x="26" y="9"/>
                </a:cxn>
                <a:cxn ang="0">
                  <a:pos x="32" y="13"/>
                </a:cxn>
                <a:cxn ang="0">
                  <a:pos x="29" y="30"/>
                </a:cxn>
                <a:cxn ang="0">
                  <a:pos x="41" y="25"/>
                </a:cxn>
                <a:cxn ang="0">
                  <a:pos x="50" y="20"/>
                </a:cxn>
                <a:cxn ang="0">
                  <a:pos x="59" y="36"/>
                </a:cxn>
                <a:cxn ang="0">
                  <a:pos x="65" y="56"/>
                </a:cxn>
                <a:cxn ang="0">
                  <a:pos x="58" y="61"/>
                </a:cxn>
                <a:cxn ang="0">
                  <a:pos x="41" y="69"/>
                </a:cxn>
                <a:cxn ang="0">
                  <a:pos x="43" y="79"/>
                </a:cxn>
              </a:cxnLst>
              <a:rect l="0" t="0" r="r" b="b"/>
              <a:pathLst>
                <a:path w="67" h="148">
                  <a:moveTo>
                    <a:pt x="44" y="87"/>
                  </a:moveTo>
                  <a:cubicBezTo>
                    <a:pt x="43" y="87"/>
                    <a:pt x="44" y="84"/>
                    <a:pt x="41" y="82"/>
                  </a:cubicBezTo>
                  <a:cubicBezTo>
                    <a:pt x="40" y="82"/>
                    <a:pt x="38" y="79"/>
                    <a:pt x="35" y="78"/>
                  </a:cubicBezTo>
                  <a:cubicBezTo>
                    <a:pt x="34" y="76"/>
                    <a:pt x="34" y="79"/>
                    <a:pt x="32" y="78"/>
                  </a:cubicBezTo>
                  <a:cubicBezTo>
                    <a:pt x="29" y="76"/>
                    <a:pt x="27" y="81"/>
                    <a:pt x="27" y="76"/>
                  </a:cubicBezTo>
                  <a:cubicBezTo>
                    <a:pt x="29" y="70"/>
                    <a:pt x="30" y="69"/>
                    <a:pt x="26" y="69"/>
                  </a:cubicBezTo>
                  <a:cubicBezTo>
                    <a:pt x="21" y="69"/>
                    <a:pt x="20" y="72"/>
                    <a:pt x="21" y="73"/>
                  </a:cubicBezTo>
                  <a:cubicBezTo>
                    <a:pt x="23" y="73"/>
                    <a:pt x="20" y="86"/>
                    <a:pt x="18" y="89"/>
                  </a:cubicBezTo>
                  <a:cubicBezTo>
                    <a:pt x="18" y="90"/>
                    <a:pt x="18" y="95"/>
                    <a:pt x="17" y="96"/>
                  </a:cubicBezTo>
                  <a:cubicBezTo>
                    <a:pt x="14" y="100"/>
                    <a:pt x="15" y="109"/>
                    <a:pt x="15" y="110"/>
                  </a:cubicBezTo>
                  <a:cubicBezTo>
                    <a:pt x="15" y="115"/>
                    <a:pt x="20" y="109"/>
                    <a:pt x="20" y="112"/>
                  </a:cubicBezTo>
                  <a:cubicBezTo>
                    <a:pt x="20" y="115"/>
                    <a:pt x="21" y="120"/>
                    <a:pt x="23" y="120"/>
                  </a:cubicBezTo>
                  <a:cubicBezTo>
                    <a:pt x="24" y="118"/>
                    <a:pt x="24" y="129"/>
                    <a:pt x="27" y="132"/>
                  </a:cubicBezTo>
                  <a:cubicBezTo>
                    <a:pt x="32" y="138"/>
                    <a:pt x="30" y="132"/>
                    <a:pt x="34" y="135"/>
                  </a:cubicBezTo>
                  <a:cubicBezTo>
                    <a:pt x="37" y="138"/>
                    <a:pt x="37" y="140"/>
                    <a:pt x="38" y="142"/>
                  </a:cubicBezTo>
                  <a:cubicBezTo>
                    <a:pt x="37" y="146"/>
                    <a:pt x="37" y="146"/>
                    <a:pt x="35" y="145"/>
                  </a:cubicBezTo>
                  <a:cubicBezTo>
                    <a:pt x="32" y="142"/>
                    <a:pt x="32" y="148"/>
                    <a:pt x="30" y="146"/>
                  </a:cubicBezTo>
                  <a:cubicBezTo>
                    <a:pt x="29" y="145"/>
                    <a:pt x="30" y="143"/>
                    <a:pt x="30" y="142"/>
                  </a:cubicBezTo>
                  <a:cubicBezTo>
                    <a:pt x="30" y="138"/>
                    <a:pt x="29" y="142"/>
                    <a:pt x="27" y="140"/>
                  </a:cubicBezTo>
                  <a:cubicBezTo>
                    <a:pt x="27" y="137"/>
                    <a:pt x="26" y="138"/>
                    <a:pt x="24" y="137"/>
                  </a:cubicBezTo>
                  <a:cubicBezTo>
                    <a:pt x="23" y="135"/>
                    <a:pt x="23" y="135"/>
                    <a:pt x="23" y="138"/>
                  </a:cubicBezTo>
                  <a:cubicBezTo>
                    <a:pt x="21" y="137"/>
                    <a:pt x="21" y="137"/>
                    <a:pt x="20" y="135"/>
                  </a:cubicBezTo>
                  <a:cubicBezTo>
                    <a:pt x="18" y="134"/>
                    <a:pt x="18" y="132"/>
                    <a:pt x="18" y="131"/>
                  </a:cubicBezTo>
                  <a:cubicBezTo>
                    <a:pt x="18" y="131"/>
                    <a:pt x="17" y="132"/>
                    <a:pt x="15" y="129"/>
                  </a:cubicBezTo>
                  <a:cubicBezTo>
                    <a:pt x="12" y="126"/>
                    <a:pt x="12" y="121"/>
                    <a:pt x="11" y="120"/>
                  </a:cubicBezTo>
                  <a:cubicBezTo>
                    <a:pt x="9" y="120"/>
                    <a:pt x="9" y="124"/>
                    <a:pt x="8" y="121"/>
                  </a:cubicBezTo>
                  <a:cubicBezTo>
                    <a:pt x="8" y="121"/>
                    <a:pt x="6" y="118"/>
                    <a:pt x="8" y="115"/>
                  </a:cubicBezTo>
                  <a:cubicBezTo>
                    <a:pt x="9" y="112"/>
                    <a:pt x="8" y="114"/>
                    <a:pt x="9" y="109"/>
                  </a:cubicBezTo>
                  <a:cubicBezTo>
                    <a:pt x="11" y="107"/>
                    <a:pt x="8" y="109"/>
                    <a:pt x="9" y="106"/>
                  </a:cubicBezTo>
                  <a:cubicBezTo>
                    <a:pt x="11" y="103"/>
                    <a:pt x="12" y="103"/>
                    <a:pt x="11" y="101"/>
                  </a:cubicBezTo>
                  <a:cubicBezTo>
                    <a:pt x="12" y="98"/>
                    <a:pt x="11" y="98"/>
                    <a:pt x="14" y="95"/>
                  </a:cubicBezTo>
                  <a:cubicBezTo>
                    <a:pt x="17" y="90"/>
                    <a:pt x="15" y="90"/>
                    <a:pt x="18" y="87"/>
                  </a:cubicBezTo>
                  <a:cubicBezTo>
                    <a:pt x="20" y="86"/>
                    <a:pt x="18" y="87"/>
                    <a:pt x="18" y="84"/>
                  </a:cubicBezTo>
                  <a:cubicBezTo>
                    <a:pt x="18" y="82"/>
                    <a:pt x="17" y="84"/>
                    <a:pt x="17" y="82"/>
                  </a:cubicBezTo>
                  <a:cubicBezTo>
                    <a:pt x="17" y="81"/>
                    <a:pt x="17" y="78"/>
                    <a:pt x="14" y="73"/>
                  </a:cubicBezTo>
                  <a:cubicBezTo>
                    <a:pt x="17" y="69"/>
                    <a:pt x="15" y="65"/>
                    <a:pt x="11" y="61"/>
                  </a:cubicBezTo>
                  <a:cubicBezTo>
                    <a:pt x="6" y="56"/>
                    <a:pt x="6" y="51"/>
                    <a:pt x="8" y="51"/>
                  </a:cubicBezTo>
                  <a:cubicBezTo>
                    <a:pt x="9" y="53"/>
                    <a:pt x="8" y="50"/>
                    <a:pt x="9" y="51"/>
                  </a:cubicBezTo>
                  <a:cubicBezTo>
                    <a:pt x="11" y="51"/>
                    <a:pt x="9" y="44"/>
                    <a:pt x="11" y="44"/>
                  </a:cubicBezTo>
                  <a:cubicBezTo>
                    <a:pt x="14" y="44"/>
                    <a:pt x="14" y="37"/>
                    <a:pt x="11" y="42"/>
                  </a:cubicBezTo>
                  <a:cubicBezTo>
                    <a:pt x="11" y="42"/>
                    <a:pt x="9" y="39"/>
                    <a:pt x="9" y="36"/>
                  </a:cubicBezTo>
                  <a:cubicBezTo>
                    <a:pt x="9" y="33"/>
                    <a:pt x="9" y="36"/>
                    <a:pt x="8" y="33"/>
                  </a:cubicBezTo>
                  <a:cubicBezTo>
                    <a:pt x="5" y="30"/>
                    <a:pt x="3" y="28"/>
                    <a:pt x="3" y="23"/>
                  </a:cubicBezTo>
                  <a:cubicBezTo>
                    <a:pt x="3" y="19"/>
                    <a:pt x="2" y="23"/>
                    <a:pt x="0" y="20"/>
                  </a:cubicBezTo>
                  <a:cubicBezTo>
                    <a:pt x="0" y="17"/>
                    <a:pt x="5" y="22"/>
                    <a:pt x="3" y="17"/>
                  </a:cubicBezTo>
                  <a:cubicBezTo>
                    <a:pt x="2" y="13"/>
                    <a:pt x="6" y="16"/>
                    <a:pt x="5" y="13"/>
                  </a:cubicBezTo>
                  <a:cubicBezTo>
                    <a:pt x="3" y="9"/>
                    <a:pt x="5" y="11"/>
                    <a:pt x="6" y="8"/>
                  </a:cubicBezTo>
                  <a:cubicBezTo>
                    <a:pt x="6" y="5"/>
                    <a:pt x="6" y="9"/>
                    <a:pt x="9" y="8"/>
                  </a:cubicBezTo>
                  <a:cubicBezTo>
                    <a:pt x="12" y="6"/>
                    <a:pt x="14" y="8"/>
                    <a:pt x="14" y="5"/>
                  </a:cubicBezTo>
                  <a:cubicBezTo>
                    <a:pt x="15" y="2"/>
                    <a:pt x="15" y="5"/>
                    <a:pt x="17" y="3"/>
                  </a:cubicBezTo>
                  <a:cubicBezTo>
                    <a:pt x="18" y="3"/>
                    <a:pt x="15" y="0"/>
                    <a:pt x="18" y="2"/>
                  </a:cubicBezTo>
                  <a:cubicBezTo>
                    <a:pt x="21" y="2"/>
                    <a:pt x="20" y="0"/>
                    <a:pt x="23" y="0"/>
                  </a:cubicBezTo>
                  <a:cubicBezTo>
                    <a:pt x="23" y="3"/>
                    <a:pt x="23" y="0"/>
                    <a:pt x="24" y="2"/>
                  </a:cubicBezTo>
                  <a:cubicBezTo>
                    <a:pt x="27" y="5"/>
                    <a:pt x="23" y="9"/>
                    <a:pt x="26" y="9"/>
                  </a:cubicBezTo>
                  <a:cubicBezTo>
                    <a:pt x="29" y="9"/>
                    <a:pt x="27" y="8"/>
                    <a:pt x="30" y="8"/>
                  </a:cubicBezTo>
                  <a:cubicBezTo>
                    <a:pt x="34" y="9"/>
                    <a:pt x="30" y="11"/>
                    <a:pt x="32" y="13"/>
                  </a:cubicBezTo>
                  <a:cubicBezTo>
                    <a:pt x="34" y="16"/>
                    <a:pt x="29" y="20"/>
                    <a:pt x="30" y="22"/>
                  </a:cubicBezTo>
                  <a:cubicBezTo>
                    <a:pt x="32" y="23"/>
                    <a:pt x="27" y="28"/>
                    <a:pt x="29" y="30"/>
                  </a:cubicBezTo>
                  <a:cubicBezTo>
                    <a:pt x="30" y="30"/>
                    <a:pt x="30" y="30"/>
                    <a:pt x="35" y="25"/>
                  </a:cubicBezTo>
                  <a:cubicBezTo>
                    <a:pt x="40" y="20"/>
                    <a:pt x="38" y="25"/>
                    <a:pt x="41" y="25"/>
                  </a:cubicBezTo>
                  <a:cubicBezTo>
                    <a:pt x="43" y="25"/>
                    <a:pt x="41" y="26"/>
                    <a:pt x="43" y="25"/>
                  </a:cubicBezTo>
                  <a:cubicBezTo>
                    <a:pt x="47" y="23"/>
                    <a:pt x="46" y="19"/>
                    <a:pt x="50" y="20"/>
                  </a:cubicBezTo>
                  <a:cubicBezTo>
                    <a:pt x="53" y="22"/>
                    <a:pt x="53" y="20"/>
                    <a:pt x="55" y="23"/>
                  </a:cubicBezTo>
                  <a:cubicBezTo>
                    <a:pt x="56" y="30"/>
                    <a:pt x="61" y="28"/>
                    <a:pt x="59" y="36"/>
                  </a:cubicBezTo>
                  <a:cubicBezTo>
                    <a:pt x="58" y="44"/>
                    <a:pt x="64" y="44"/>
                    <a:pt x="64" y="45"/>
                  </a:cubicBezTo>
                  <a:cubicBezTo>
                    <a:pt x="64" y="47"/>
                    <a:pt x="67" y="47"/>
                    <a:pt x="65" y="56"/>
                  </a:cubicBezTo>
                  <a:cubicBezTo>
                    <a:pt x="65" y="58"/>
                    <a:pt x="67" y="59"/>
                    <a:pt x="62" y="61"/>
                  </a:cubicBezTo>
                  <a:cubicBezTo>
                    <a:pt x="61" y="62"/>
                    <a:pt x="62" y="59"/>
                    <a:pt x="58" y="61"/>
                  </a:cubicBezTo>
                  <a:cubicBezTo>
                    <a:pt x="53" y="61"/>
                    <a:pt x="46" y="59"/>
                    <a:pt x="44" y="64"/>
                  </a:cubicBezTo>
                  <a:cubicBezTo>
                    <a:pt x="43" y="69"/>
                    <a:pt x="41" y="67"/>
                    <a:pt x="41" y="69"/>
                  </a:cubicBezTo>
                  <a:cubicBezTo>
                    <a:pt x="41" y="70"/>
                    <a:pt x="38" y="67"/>
                    <a:pt x="40" y="72"/>
                  </a:cubicBezTo>
                  <a:cubicBezTo>
                    <a:pt x="43" y="76"/>
                    <a:pt x="40" y="78"/>
                    <a:pt x="43" y="79"/>
                  </a:cubicBezTo>
                  <a:cubicBezTo>
                    <a:pt x="44" y="81"/>
                    <a:pt x="41" y="82"/>
                    <a:pt x="44" y="87"/>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18" name="Freeform 69">
              <a:extLst>
                <a:ext uri="{FF2B5EF4-FFF2-40B4-BE49-F238E27FC236}">
                  <a16:creationId xmlns:a16="http://schemas.microsoft.com/office/drawing/2014/main" id="{0DE99304-394A-0E11-7C2E-C9C41600BE47}"/>
                </a:ext>
              </a:extLst>
            </p:cNvPr>
            <p:cNvSpPr>
              <a:spLocks/>
            </p:cNvSpPr>
            <p:nvPr/>
          </p:nvSpPr>
          <p:spPr bwMode="auto">
            <a:xfrm>
              <a:off x="7236119" y="4719748"/>
              <a:ext cx="16068" cy="72304"/>
            </a:xfrm>
            <a:custGeom>
              <a:avLst/>
              <a:gdLst/>
              <a:ahLst/>
              <a:cxnLst>
                <a:cxn ang="0">
                  <a:pos x="3" y="0"/>
                </a:cxn>
                <a:cxn ang="0">
                  <a:pos x="3" y="6"/>
                </a:cxn>
                <a:cxn ang="0">
                  <a:pos x="3" y="11"/>
                </a:cxn>
                <a:cxn ang="0">
                  <a:pos x="3" y="15"/>
                </a:cxn>
                <a:cxn ang="0">
                  <a:pos x="1" y="20"/>
                </a:cxn>
                <a:cxn ang="0">
                  <a:pos x="1" y="9"/>
                </a:cxn>
                <a:cxn ang="0">
                  <a:pos x="3" y="0"/>
                </a:cxn>
              </a:cxnLst>
              <a:rect l="0" t="0" r="r" b="b"/>
              <a:pathLst>
                <a:path w="5" h="23">
                  <a:moveTo>
                    <a:pt x="3" y="0"/>
                  </a:moveTo>
                  <a:cubicBezTo>
                    <a:pt x="5" y="1"/>
                    <a:pt x="5" y="4"/>
                    <a:pt x="3" y="6"/>
                  </a:cubicBezTo>
                  <a:cubicBezTo>
                    <a:pt x="3" y="6"/>
                    <a:pt x="5" y="11"/>
                    <a:pt x="3" y="11"/>
                  </a:cubicBezTo>
                  <a:cubicBezTo>
                    <a:pt x="1" y="12"/>
                    <a:pt x="3" y="12"/>
                    <a:pt x="3" y="15"/>
                  </a:cubicBezTo>
                  <a:cubicBezTo>
                    <a:pt x="1" y="17"/>
                    <a:pt x="1" y="23"/>
                    <a:pt x="1" y="20"/>
                  </a:cubicBezTo>
                  <a:cubicBezTo>
                    <a:pt x="0" y="15"/>
                    <a:pt x="1" y="17"/>
                    <a:pt x="1" y="9"/>
                  </a:cubicBezTo>
                  <a:cubicBezTo>
                    <a:pt x="1" y="3"/>
                    <a:pt x="3" y="0"/>
                    <a:pt x="3" y="0"/>
                  </a:cubicBezTo>
                </a:path>
              </a:pathLst>
            </a:custGeom>
            <a:grpFill/>
            <a:ln w="3175" cmpd="sng">
              <a:solidFill>
                <a:schemeClr val="bg2"/>
              </a:solidFill>
              <a:round/>
              <a:headEnd/>
              <a:tailEnd/>
            </a:ln>
          </p:spPr>
          <p:txBody>
            <a:bodyPr/>
            <a:lstStyle/>
            <a:p>
              <a:endParaRPr lang="en-GB"/>
            </a:p>
          </p:txBody>
        </p:sp>
        <p:sp>
          <p:nvSpPr>
            <p:cNvPr id="419" name="Freeform 70">
              <a:extLst>
                <a:ext uri="{FF2B5EF4-FFF2-40B4-BE49-F238E27FC236}">
                  <a16:creationId xmlns:a16="http://schemas.microsoft.com/office/drawing/2014/main" id="{FEC85D68-AF64-C62C-EC2F-2AD93BB92C6C}"/>
                </a:ext>
              </a:extLst>
            </p:cNvPr>
            <p:cNvSpPr>
              <a:spLocks/>
            </p:cNvSpPr>
            <p:nvPr/>
          </p:nvSpPr>
          <p:spPr bwMode="auto">
            <a:xfrm>
              <a:off x="7229693" y="4801692"/>
              <a:ext cx="9641" cy="16068"/>
            </a:xfrm>
            <a:custGeom>
              <a:avLst/>
              <a:gdLst/>
              <a:ahLst/>
              <a:cxnLst>
                <a:cxn ang="0">
                  <a:pos x="2" y="0"/>
                </a:cxn>
                <a:cxn ang="0">
                  <a:pos x="0" y="5"/>
                </a:cxn>
                <a:cxn ang="0">
                  <a:pos x="2" y="0"/>
                </a:cxn>
              </a:cxnLst>
              <a:rect l="0" t="0" r="r" b="b"/>
              <a:pathLst>
                <a:path w="3" h="5">
                  <a:moveTo>
                    <a:pt x="2" y="0"/>
                  </a:moveTo>
                  <a:cubicBezTo>
                    <a:pt x="3" y="0"/>
                    <a:pt x="2" y="5"/>
                    <a:pt x="0" y="5"/>
                  </a:cubicBezTo>
                  <a:cubicBezTo>
                    <a:pt x="0" y="3"/>
                    <a:pt x="0" y="0"/>
                    <a:pt x="2" y="0"/>
                  </a:cubicBezTo>
                </a:path>
              </a:pathLst>
            </a:custGeom>
            <a:grpFill/>
            <a:ln w="3175" cmpd="sng">
              <a:solidFill>
                <a:schemeClr val="bg2"/>
              </a:solidFill>
              <a:round/>
              <a:headEnd/>
              <a:tailEnd/>
            </a:ln>
          </p:spPr>
          <p:txBody>
            <a:bodyPr/>
            <a:lstStyle/>
            <a:p>
              <a:endParaRPr lang="en-GB"/>
            </a:p>
          </p:txBody>
        </p:sp>
        <p:sp>
          <p:nvSpPr>
            <p:cNvPr id="420" name="Freeform 71">
              <a:extLst>
                <a:ext uri="{FF2B5EF4-FFF2-40B4-BE49-F238E27FC236}">
                  <a16:creationId xmlns:a16="http://schemas.microsoft.com/office/drawing/2014/main" id="{06286488-0642-93B4-3E1A-EDB76BB49578}"/>
                </a:ext>
              </a:extLst>
            </p:cNvPr>
            <p:cNvSpPr>
              <a:spLocks/>
            </p:cNvSpPr>
            <p:nvPr/>
          </p:nvSpPr>
          <p:spPr bwMode="auto">
            <a:xfrm>
              <a:off x="7261828" y="4914164"/>
              <a:ext cx="12854" cy="17674"/>
            </a:xfrm>
            <a:custGeom>
              <a:avLst/>
              <a:gdLst/>
              <a:ahLst/>
              <a:cxnLst>
                <a:cxn ang="0">
                  <a:pos x="1" y="1"/>
                </a:cxn>
                <a:cxn ang="0">
                  <a:pos x="3" y="4"/>
                </a:cxn>
                <a:cxn ang="0">
                  <a:pos x="1" y="1"/>
                </a:cxn>
              </a:cxnLst>
              <a:rect l="0" t="0" r="r" b="b"/>
              <a:pathLst>
                <a:path w="4" h="6">
                  <a:moveTo>
                    <a:pt x="1" y="1"/>
                  </a:moveTo>
                  <a:cubicBezTo>
                    <a:pt x="3" y="0"/>
                    <a:pt x="4" y="3"/>
                    <a:pt x="3" y="4"/>
                  </a:cubicBezTo>
                  <a:cubicBezTo>
                    <a:pt x="1" y="6"/>
                    <a:pt x="0" y="1"/>
                    <a:pt x="1" y="1"/>
                  </a:cubicBezTo>
                </a:path>
              </a:pathLst>
            </a:custGeom>
            <a:grpFill/>
            <a:ln w="3175" cmpd="sng">
              <a:solidFill>
                <a:schemeClr val="bg2"/>
              </a:solidFill>
              <a:round/>
              <a:headEnd/>
              <a:tailEnd/>
            </a:ln>
          </p:spPr>
          <p:txBody>
            <a:bodyPr/>
            <a:lstStyle/>
            <a:p>
              <a:endParaRPr lang="en-GB"/>
            </a:p>
          </p:txBody>
        </p:sp>
        <p:sp>
          <p:nvSpPr>
            <p:cNvPr id="421" name="Freeform 72">
              <a:extLst>
                <a:ext uri="{FF2B5EF4-FFF2-40B4-BE49-F238E27FC236}">
                  <a16:creationId xmlns:a16="http://schemas.microsoft.com/office/drawing/2014/main" id="{15D9E01F-F7DD-7780-B832-C560E77DE8CE}"/>
                </a:ext>
              </a:extLst>
            </p:cNvPr>
            <p:cNvSpPr>
              <a:spLocks/>
            </p:cNvSpPr>
            <p:nvPr/>
          </p:nvSpPr>
          <p:spPr bwMode="auto">
            <a:xfrm>
              <a:off x="7236119" y="4848287"/>
              <a:ext cx="9641" cy="12854"/>
            </a:xfrm>
            <a:custGeom>
              <a:avLst/>
              <a:gdLst/>
              <a:ahLst/>
              <a:cxnLst>
                <a:cxn ang="0">
                  <a:pos x="1" y="0"/>
                </a:cxn>
                <a:cxn ang="0">
                  <a:pos x="1" y="4"/>
                </a:cxn>
                <a:cxn ang="0">
                  <a:pos x="1" y="0"/>
                </a:cxn>
              </a:cxnLst>
              <a:rect l="0" t="0" r="r" b="b"/>
              <a:pathLst>
                <a:path w="3" h="4">
                  <a:moveTo>
                    <a:pt x="1" y="0"/>
                  </a:moveTo>
                  <a:cubicBezTo>
                    <a:pt x="1" y="0"/>
                    <a:pt x="3" y="2"/>
                    <a:pt x="1" y="4"/>
                  </a:cubicBezTo>
                  <a:cubicBezTo>
                    <a:pt x="1" y="4"/>
                    <a:pt x="0" y="2"/>
                    <a:pt x="1" y="0"/>
                  </a:cubicBezTo>
                </a:path>
              </a:pathLst>
            </a:custGeom>
            <a:grpFill/>
            <a:ln w="3175" cmpd="sng">
              <a:solidFill>
                <a:schemeClr val="bg2"/>
              </a:solidFill>
              <a:round/>
              <a:headEnd/>
              <a:tailEnd/>
            </a:ln>
          </p:spPr>
          <p:txBody>
            <a:bodyPr/>
            <a:lstStyle/>
            <a:p>
              <a:endParaRPr lang="en-GB"/>
            </a:p>
          </p:txBody>
        </p:sp>
        <p:sp>
          <p:nvSpPr>
            <p:cNvPr id="422" name="Freeform 73">
              <a:extLst>
                <a:ext uri="{FF2B5EF4-FFF2-40B4-BE49-F238E27FC236}">
                  <a16:creationId xmlns:a16="http://schemas.microsoft.com/office/drawing/2014/main" id="{46E4A71C-BF48-0D5D-9BBE-3618BB4969DD}"/>
                </a:ext>
              </a:extLst>
            </p:cNvPr>
            <p:cNvSpPr>
              <a:spLocks/>
            </p:cNvSpPr>
            <p:nvPr/>
          </p:nvSpPr>
          <p:spPr bwMode="auto">
            <a:xfrm>
              <a:off x="7255400" y="4888456"/>
              <a:ext cx="6427" cy="6427"/>
            </a:xfrm>
            <a:custGeom>
              <a:avLst/>
              <a:gdLst/>
              <a:ahLst/>
              <a:cxnLst>
                <a:cxn ang="0">
                  <a:pos x="0" y="2"/>
                </a:cxn>
                <a:cxn ang="0">
                  <a:pos x="2" y="0"/>
                </a:cxn>
                <a:cxn ang="0">
                  <a:pos x="0" y="2"/>
                </a:cxn>
              </a:cxnLst>
              <a:rect l="0" t="0" r="r" b="b"/>
              <a:pathLst>
                <a:path w="2" h="2">
                  <a:moveTo>
                    <a:pt x="0" y="2"/>
                  </a:moveTo>
                  <a:cubicBezTo>
                    <a:pt x="0" y="2"/>
                    <a:pt x="0" y="0"/>
                    <a:pt x="2" y="0"/>
                  </a:cubicBezTo>
                  <a:cubicBezTo>
                    <a:pt x="2" y="2"/>
                    <a:pt x="2" y="2"/>
                    <a:pt x="0" y="2"/>
                  </a:cubicBezTo>
                </a:path>
              </a:pathLst>
            </a:custGeom>
            <a:grpFill/>
            <a:ln w="3175" cmpd="sng">
              <a:solidFill>
                <a:schemeClr val="bg2"/>
              </a:solidFill>
              <a:round/>
              <a:headEnd/>
              <a:tailEnd/>
            </a:ln>
          </p:spPr>
          <p:txBody>
            <a:bodyPr/>
            <a:lstStyle/>
            <a:p>
              <a:endParaRPr lang="en-GB"/>
            </a:p>
          </p:txBody>
        </p:sp>
        <p:sp>
          <p:nvSpPr>
            <p:cNvPr id="423" name="Freeform 74">
              <a:extLst>
                <a:ext uri="{FF2B5EF4-FFF2-40B4-BE49-F238E27FC236}">
                  <a16:creationId xmlns:a16="http://schemas.microsoft.com/office/drawing/2014/main" id="{2472D88E-0B13-B410-7995-02568AF3C88E}"/>
                </a:ext>
              </a:extLst>
            </p:cNvPr>
            <p:cNvSpPr>
              <a:spLocks/>
            </p:cNvSpPr>
            <p:nvPr/>
          </p:nvSpPr>
          <p:spPr bwMode="auto">
            <a:xfrm>
              <a:off x="7473923" y="4408038"/>
              <a:ext cx="183173" cy="473992"/>
            </a:xfrm>
            <a:custGeom>
              <a:avLst/>
              <a:gdLst/>
              <a:ahLst/>
              <a:cxnLst>
                <a:cxn ang="0">
                  <a:pos x="41" y="25"/>
                </a:cxn>
                <a:cxn ang="0">
                  <a:pos x="34" y="34"/>
                </a:cxn>
                <a:cxn ang="0">
                  <a:pos x="35" y="56"/>
                </a:cxn>
                <a:cxn ang="0">
                  <a:pos x="49" y="76"/>
                </a:cxn>
                <a:cxn ang="0">
                  <a:pos x="56" y="104"/>
                </a:cxn>
                <a:cxn ang="0">
                  <a:pos x="56" y="118"/>
                </a:cxn>
                <a:cxn ang="0">
                  <a:pos x="38" y="129"/>
                </a:cxn>
                <a:cxn ang="0">
                  <a:pos x="32" y="141"/>
                </a:cxn>
                <a:cxn ang="0">
                  <a:pos x="21" y="143"/>
                </a:cxn>
                <a:cxn ang="0">
                  <a:pos x="18" y="130"/>
                </a:cxn>
                <a:cxn ang="0">
                  <a:pos x="24" y="126"/>
                </a:cxn>
                <a:cxn ang="0">
                  <a:pos x="31" y="124"/>
                </a:cxn>
                <a:cxn ang="0">
                  <a:pos x="34" y="118"/>
                </a:cxn>
                <a:cxn ang="0">
                  <a:pos x="41" y="112"/>
                </a:cxn>
                <a:cxn ang="0">
                  <a:pos x="43" y="99"/>
                </a:cxn>
                <a:cxn ang="0">
                  <a:pos x="43" y="89"/>
                </a:cxn>
                <a:cxn ang="0">
                  <a:pos x="41" y="76"/>
                </a:cxn>
                <a:cxn ang="0">
                  <a:pos x="37" y="72"/>
                </a:cxn>
                <a:cxn ang="0">
                  <a:pos x="27" y="56"/>
                </a:cxn>
                <a:cxn ang="0">
                  <a:pos x="24" y="48"/>
                </a:cxn>
                <a:cxn ang="0">
                  <a:pos x="15" y="40"/>
                </a:cxn>
                <a:cxn ang="0">
                  <a:pos x="23" y="34"/>
                </a:cxn>
                <a:cxn ang="0">
                  <a:pos x="18" y="31"/>
                </a:cxn>
                <a:cxn ang="0">
                  <a:pos x="14" y="27"/>
                </a:cxn>
                <a:cxn ang="0">
                  <a:pos x="6" y="23"/>
                </a:cxn>
                <a:cxn ang="0">
                  <a:pos x="6" y="19"/>
                </a:cxn>
                <a:cxn ang="0">
                  <a:pos x="0" y="11"/>
                </a:cxn>
                <a:cxn ang="0">
                  <a:pos x="8" y="11"/>
                </a:cxn>
                <a:cxn ang="0">
                  <a:pos x="12" y="8"/>
                </a:cxn>
                <a:cxn ang="0">
                  <a:pos x="17" y="8"/>
                </a:cxn>
                <a:cxn ang="0">
                  <a:pos x="24" y="2"/>
                </a:cxn>
                <a:cxn ang="0">
                  <a:pos x="35" y="6"/>
                </a:cxn>
                <a:cxn ang="0">
                  <a:pos x="37" y="14"/>
                </a:cxn>
                <a:cxn ang="0">
                  <a:pos x="41" y="19"/>
                </a:cxn>
                <a:cxn ang="0">
                  <a:pos x="43" y="22"/>
                </a:cxn>
              </a:cxnLst>
              <a:rect l="0" t="0" r="r" b="b"/>
              <a:pathLst>
                <a:path w="59" h="152">
                  <a:moveTo>
                    <a:pt x="43" y="22"/>
                  </a:moveTo>
                  <a:cubicBezTo>
                    <a:pt x="41" y="23"/>
                    <a:pt x="43" y="25"/>
                    <a:pt x="41" y="25"/>
                  </a:cubicBezTo>
                  <a:cubicBezTo>
                    <a:pt x="40" y="27"/>
                    <a:pt x="40" y="25"/>
                    <a:pt x="38" y="27"/>
                  </a:cubicBezTo>
                  <a:cubicBezTo>
                    <a:pt x="35" y="28"/>
                    <a:pt x="38" y="31"/>
                    <a:pt x="34" y="34"/>
                  </a:cubicBezTo>
                  <a:cubicBezTo>
                    <a:pt x="31" y="37"/>
                    <a:pt x="27" y="44"/>
                    <a:pt x="29" y="50"/>
                  </a:cubicBezTo>
                  <a:cubicBezTo>
                    <a:pt x="32" y="54"/>
                    <a:pt x="34" y="53"/>
                    <a:pt x="35" y="56"/>
                  </a:cubicBezTo>
                  <a:cubicBezTo>
                    <a:pt x="35" y="59"/>
                    <a:pt x="38" y="64"/>
                    <a:pt x="43" y="68"/>
                  </a:cubicBezTo>
                  <a:cubicBezTo>
                    <a:pt x="47" y="73"/>
                    <a:pt x="49" y="72"/>
                    <a:pt x="49" y="76"/>
                  </a:cubicBezTo>
                  <a:cubicBezTo>
                    <a:pt x="50" y="79"/>
                    <a:pt x="53" y="79"/>
                    <a:pt x="56" y="89"/>
                  </a:cubicBezTo>
                  <a:cubicBezTo>
                    <a:pt x="58" y="98"/>
                    <a:pt x="56" y="103"/>
                    <a:pt x="56" y="104"/>
                  </a:cubicBezTo>
                  <a:cubicBezTo>
                    <a:pt x="58" y="106"/>
                    <a:pt x="59" y="109"/>
                    <a:pt x="58" y="109"/>
                  </a:cubicBezTo>
                  <a:cubicBezTo>
                    <a:pt x="56" y="109"/>
                    <a:pt x="58" y="113"/>
                    <a:pt x="56" y="118"/>
                  </a:cubicBezTo>
                  <a:cubicBezTo>
                    <a:pt x="55" y="124"/>
                    <a:pt x="50" y="123"/>
                    <a:pt x="46" y="127"/>
                  </a:cubicBezTo>
                  <a:cubicBezTo>
                    <a:pt x="40" y="134"/>
                    <a:pt x="40" y="130"/>
                    <a:pt x="38" y="129"/>
                  </a:cubicBezTo>
                  <a:cubicBezTo>
                    <a:pt x="37" y="127"/>
                    <a:pt x="37" y="138"/>
                    <a:pt x="34" y="140"/>
                  </a:cubicBezTo>
                  <a:cubicBezTo>
                    <a:pt x="32" y="140"/>
                    <a:pt x="35" y="140"/>
                    <a:pt x="32" y="141"/>
                  </a:cubicBezTo>
                  <a:cubicBezTo>
                    <a:pt x="29" y="143"/>
                    <a:pt x="27" y="144"/>
                    <a:pt x="24" y="148"/>
                  </a:cubicBezTo>
                  <a:cubicBezTo>
                    <a:pt x="21" y="152"/>
                    <a:pt x="21" y="149"/>
                    <a:pt x="21" y="143"/>
                  </a:cubicBezTo>
                  <a:cubicBezTo>
                    <a:pt x="21" y="135"/>
                    <a:pt x="24" y="137"/>
                    <a:pt x="23" y="134"/>
                  </a:cubicBezTo>
                  <a:cubicBezTo>
                    <a:pt x="21" y="130"/>
                    <a:pt x="20" y="135"/>
                    <a:pt x="18" y="130"/>
                  </a:cubicBezTo>
                  <a:cubicBezTo>
                    <a:pt x="20" y="129"/>
                    <a:pt x="24" y="130"/>
                    <a:pt x="23" y="127"/>
                  </a:cubicBezTo>
                  <a:cubicBezTo>
                    <a:pt x="23" y="127"/>
                    <a:pt x="24" y="124"/>
                    <a:pt x="24" y="126"/>
                  </a:cubicBezTo>
                  <a:cubicBezTo>
                    <a:pt x="26" y="127"/>
                    <a:pt x="29" y="123"/>
                    <a:pt x="29" y="126"/>
                  </a:cubicBezTo>
                  <a:cubicBezTo>
                    <a:pt x="31" y="127"/>
                    <a:pt x="35" y="127"/>
                    <a:pt x="31" y="124"/>
                  </a:cubicBezTo>
                  <a:cubicBezTo>
                    <a:pt x="29" y="123"/>
                    <a:pt x="31" y="121"/>
                    <a:pt x="31" y="120"/>
                  </a:cubicBezTo>
                  <a:cubicBezTo>
                    <a:pt x="29" y="118"/>
                    <a:pt x="31" y="117"/>
                    <a:pt x="34" y="118"/>
                  </a:cubicBezTo>
                  <a:cubicBezTo>
                    <a:pt x="37" y="120"/>
                    <a:pt x="32" y="115"/>
                    <a:pt x="37" y="115"/>
                  </a:cubicBezTo>
                  <a:cubicBezTo>
                    <a:pt x="40" y="115"/>
                    <a:pt x="40" y="112"/>
                    <a:pt x="41" y="112"/>
                  </a:cubicBezTo>
                  <a:cubicBezTo>
                    <a:pt x="44" y="113"/>
                    <a:pt x="44" y="110"/>
                    <a:pt x="43" y="107"/>
                  </a:cubicBezTo>
                  <a:cubicBezTo>
                    <a:pt x="43" y="104"/>
                    <a:pt x="44" y="103"/>
                    <a:pt x="43" y="99"/>
                  </a:cubicBezTo>
                  <a:cubicBezTo>
                    <a:pt x="43" y="96"/>
                    <a:pt x="43" y="96"/>
                    <a:pt x="41" y="95"/>
                  </a:cubicBezTo>
                  <a:cubicBezTo>
                    <a:pt x="41" y="95"/>
                    <a:pt x="43" y="90"/>
                    <a:pt x="43" y="89"/>
                  </a:cubicBezTo>
                  <a:cubicBezTo>
                    <a:pt x="43" y="85"/>
                    <a:pt x="46" y="84"/>
                    <a:pt x="43" y="81"/>
                  </a:cubicBezTo>
                  <a:cubicBezTo>
                    <a:pt x="40" y="78"/>
                    <a:pt x="40" y="78"/>
                    <a:pt x="41" y="76"/>
                  </a:cubicBezTo>
                  <a:cubicBezTo>
                    <a:pt x="43" y="76"/>
                    <a:pt x="43" y="75"/>
                    <a:pt x="41" y="75"/>
                  </a:cubicBezTo>
                  <a:cubicBezTo>
                    <a:pt x="41" y="76"/>
                    <a:pt x="38" y="70"/>
                    <a:pt x="37" y="72"/>
                  </a:cubicBezTo>
                  <a:cubicBezTo>
                    <a:pt x="35" y="72"/>
                    <a:pt x="37" y="64"/>
                    <a:pt x="34" y="62"/>
                  </a:cubicBezTo>
                  <a:cubicBezTo>
                    <a:pt x="31" y="62"/>
                    <a:pt x="27" y="59"/>
                    <a:pt x="27" y="56"/>
                  </a:cubicBezTo>
                  <a:cubicBezTo>
                    <a:pt x="26" y="51"/>
                    <a:pt x="26" y="54"/>
                    <a:pt x="24" y="51"/>
                  </a:cubicBezTo>
                  <a:cubicBezTo>
                    <a:pt x="23" y="50"/>
                    <a:pt x="24" y="50"/>
                    <a:pt x="24" y="48"/>
                  </a:cubicBezTo>
                  <a:cubicBezTo>
                    <a:pt x="23" y="48"/>
                    <a:pt x="21" y="48"/>
                    <a:pt x="17" y="45"/>
                  </a:cubicBezTo>
                  <a:cubicBezTo>
                    <a:pt x="12" y="40"/>
                    <a:pt x="17" y="42"/>
                    <a:pt x="15" y="40"/>
                  </a:cubicBezTo>
                  <a:cubicBezTo>
                    <a:pt x="14" y="36"/>
                    <a:pt x="20" y="40"/>
                    <a:pt x="21" y="39"/>
                  </a:cubicBezTo>
                  <a:cubicBezTo>
                    <a:pt x="21" y="36"/>
                    <a:pt x="24" y="36"/>
                    <a:pt x="23" y="34"/>
                  </a:cubicBezTo>
                  <a:cubicBezTo>
                    <a:pt x="21" y="33"/>
                    <a:pt x="21" y="34"/>
                    <a:pt x="20" y="33"/>
                  </a:cubicBezTo>
                  <a:cubicBezTo>
                    <a:pt x="20" y="31"/>
                    <a:pt x="17" y="33"/>
                    <a:pt x="18" y="31"/>
                  </a:cubicBezTo>
                  <a:cubicBezTo>
                    <a:pt x="21" y="30"/>
                    <a:pt x="21" y="28"/>
                    <a:pt x="18" y="27"/>
                  </a:cubicBezTo>
                  <a:cubicBezTo>
                    <a:pt x="15" y="25"/>
                    <a:pt x="15" y="25"/>
                    <a:pt x="14" y="27"/>
                  </a:cubicBezTo>
                  <a:cubicBezTo>
                    <a:pt x="12" y="31"/>
                    <a:pt x="11" y="27"/>
                    <a:pt x="9" y="27"/>
                  </a:cubicBezTo>
                  <a:cubicBezTo>
                    <a:pt x="8" y="28"/>
                    <a:pt x="8" y="25"/>
                    <a:pt x="6" y="23"/>
                  </a:cubicBezTo>
                  <a:cubicBezTo>
                    <a:pt x="6" y="22"/>
                    <a:pt x="8" y="22"/>
                    <a:pt x="6" y="22"/>
                  </a:cubicBezTo>
                  <a:cubicBezTo>
                    <a:pt x="6" y="20"/>
                    <a:pt x="8" y="19"/>
                    <a:pt x="6" y="19"/>
                  </a:cubicBezTo>
                  <a:cubicBezTo>
                    <a:pt x="6" y="19"/>
                    <a:pt x="6" y="16"/>
                    <a:pt x="5" y="19"/>
                  </a:cubicBezTo>
                  <a:cubicBezTo>
                    <a:pt x="5" y="20"/>
                    <a:pt x="6" y="17"/>
                    <a:pt x="0" y="11"/>
                  </a:cubicBezTo>
                  <a:cubicBezTo>
                    <a:pt x="3" y="11"/>
                    <a:pt x="2" y="6"/>
                    <a:pt x="5" y="8"/>
                  </a:cubicBezTo>
                  <a:cubicBezTo>
                    <a:pt x="8" y="9"/>
                    <a:pt x="6" y="11"/>
                    <a:pt x="8" y="11"/>
                  </a:cubicBezTo>
                  <a:cubicBezTo>
                    <a:pt x="9" y="11"/>
                    <a:pt x="9" y="5"/>
                    <a:pt x="11" y="8"/>
                  </a:cubicBezTo>
                  <a:cubicBezTo>
                    <a:pt x="12" y="9"/>
                    <a:pt x="12" y="8"/>
                    <a:pt x="12" y="8"/>
                  </a:cubicBezTo>
                  <a:cubicBezTo>
                    <a:pt x="14" y="9"/>
                    <a:pt x="15" y="13"/>
                    <a:pt x="15" y="9"/>
                  </a:cubicBezTo>
                  <a:cubicBezTo>
                    <a:pt x="15" y="6"/>
                    <a:pt x="17" y="6"/>
                    <a:pt x="17" y="8"/>
                  </a:cubicBezTo>
                  <a:cubicBezTo>
                    <a:pt x="18" y="9"/>
                    <a:pt x="23" y="6"/>
                    <a:pt x="21" y="5"/>
                  </a:cubicBezTo>
                  <a:cubicBezTo>
                    <a:pt x="21" y="3"/>
                    <a:pt x="23" y="5"/>
                    <a:pt x="24" y="2"/>
                  </a:cubicBezTo>
                  <a:cubicBezTo>
                    <a:pt x="26" y="0"/>
                    <a:pt x="27" y="6"/>
                    <a:pt x="31" y="6"/>
                  </a:cubicBezTo>
                  <a:cubicBezTo>
                    <a:pt x="34" y="5"/>
                    <a:pt x="32" y="8"/>
                    <a:pt x="35" y="6"/>
                  </a:cubicBezTo>
                  <a:cubicBezTo>
                    <a:pt x="37" y="6"/>
                    <a:pt x="38" y="6"/>
                    <a:pt x="37" y="9"/>
                  </a:cubicBezTo>
                  <a:cubicBezTo>
                    <a:pt x="34" y="13"/>
                    <a:pt x="37" y="11"/>
                    <a:pt x="37" y="14"/>
                  </a:cubicBezTo>
                  <a:cubicBezTo>
                    <a:pt x="37" y="16"/>
                    <a:pt x="38" y="14"/>
                    <a:pt x="40" y="17"/>
                  </a:cubicBezTo>
                  <a:cubicBezTo>
                    <a:pt x="40" y="19"/>
                    <a:pt x="41" y="17"/>
                    <a:pt x="41" y="19"/>
                  </a:cubicBezTo>
                  <a:cubicBezTo>
                    <a:pt x="43" y="20"/>
                    <a:pt x="44" y="19"/>
                    <a:pt x="47" y="20"/>
                  </a:cubicBezTo>
                  <a:cubicBezTo>
                    <a:pt x="47" y="20"/>
                    <a:pt x="46" y="20"/>
                    <a:pt x="43" y="22"/>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24" name="Freeform 75">
              <a:extLst>
                <a:ext uri="{FF2B5EF4-FFF2-40B4-BE49-F238E27FC236}">
                  <a16:creationId xmlns:a16="http://schemas.microsoft.com/office/drawing/2014/main" id="{45C7F779-0243-D1A2-F47E-CF2C9108B4D1}"/>
                </a:ext>
              </a:extLst>
            </p:cNvPr>
            <p:cNvSpPr>
              <a:spLocks/>
            </p:cNvSpPr>
            <p:nvPr/>
          </p:nvSpPr>
          <p:spPr bwMode="auto">
            <a:xfrm>
              <a:off x="7427326" y="4443387"/>
              <a:ext cx="186387" cy="271541"/>
            </a:xfrm>
            <a:custGeom>
              <a:avLst/>
              <a:gdLst/>
              <a:ahLst/>
              <a:cxnLst>
                <a:cxn ang="0">
                  <a:pos x="0" y="20"/>
                </a:cxn>
                <a:cxn ang="0">
                  <a:pos x="2" y="22"/>
                </a:cxn>
                <a:cxn ang="0">
                  <a:pos x="3" y="29"/>
                </a:cxn>
                <a:cxn ang="0">
                  <a:pos x="8" y="28"/>
                </a:cxn>
                <a:cxn ang="0">
                  <a:pos x="9" y="32"/>
                </a:cxn>
                <a:cxn ang="0">
                  <a:pos x="8" y="42"/>
                </a:cxn>
                <a:cxn ang="0">
                  <a:pos x="6" y="50"/>
                </a:cxn>
                <a:cxn ang="0">
                  <a:pos x="12" y="45"/>
                </a:cxn>
                <a:cxn ang="0">
                  <a:pos x="18" y="45"/>
                </a:cxn>
                <a:cxn ang="0">
                  <a:pos x="20" y="45"/>
                </a:cxn>
                <a:cxn ang="0">
                  <a:pos x="27" y="40"/>
                </a:cxn>
                <a:cxn ang="0">
                  <a:pos x="32" y="43"/>
                </a:cxn>
                <a:cxn ang="0">
                  <a:pos x="36" y="56"/>
                </a:cxn>
                <a:cxn ang="0">
                  <a:pos x="41" y="65"/>
                </a:cxn>
                <a:cxn ang="0">
                  <a:pos x="42" y="76"/>
                </a:cxn>
                <a:cxn ang="0">
                  <a:pos x="39" y="81"/>
                </a:cxn>
                <a:cxn ang="0">
                  <a:pos x="44" y="84"/>
                </a:cxn>
                <a:cxn ang="0">
                  <a:pos x="47" y="83"/>
                </a:cxn>
                <a:cxn ang="0">
                  <a:pos x="50" y="79"/>
                </a:cxn>
                <a:cxn ang="0">
                  <a:pos x="53" y="81"/>
                </a:cxn>
                <a:cxn ang="0">
                  <a:pos x="56" y="79"/>
                </a:cxn>
                <a:cxn ang="0">
                  <a:pos x="57" y="78"/>
                </a:cxn>
                <a:cxn ang="0">
                  <a:pos x="57" y="70"/>
                </a:cxn>
                <a:cxn ang="0">
                  <a:pos x="56" y="65"/>
                </a:cxn>
                <a:cxn ang="0">
                  <a:pos x="56" y="64"/>
                </a:cxn>
                <a:cxn ang="0">
                  <a:pos x="51" y="61"/>
                </a:cxn>
                <a:cxn ang="0">
                  <a:pos x="48" y="51"/>
                </a:cxn>
                <a:cxn ang="0">
                  <a:pos x="42" y="45"/>
                </a:cxn>
                <a:cxn ang="0">
                  <a:pos x="39" y="40"/>
                </a:cxn>
                <a:cxn ang="0">
                  <a:pos x="39" y="37"/>
                </a:cxn>
                <a:cxn ang="0">
                  <a:pos x="32" y="34"/>
                </a:cxn>
                <a:cxn ang="0">
                  <a:pos x="30" y="29"/>
                </a:cxn>
                <a:cxn ang="0">
                  <a:pos x="36" y="28"/>
                </a:cxn>
                <a:cxn ang="0">
                  <a:pos x="38" y="23"/>
                </a:cxn>
                <a:cxn ang="0">
                  <a:pos x="35" y="22"/>
                </a:cxn>
                <a:cxn ang="0">
                  <a:pos x="33" y="20"/>
                </a:cxn>
                <a:cxn ang="0">
                  <a:pos x="33" y="15"/>
                </a:cxn>
                <a:cxn ang="0">
                  <a:pos x="29" y="15"/>
                </a:cxn>
                <a:cxn ang="0">
                  <a:pos x="24" y="15"/>
                </a:cxn>
                <a:cxn ang="0">
                  <a:pos x="21" y="12"/>
                </a:cxn>
                <a:cxn ang="0">
                  <a:pos x="21" y="11"/>
                </a:cxn>
                <a:cxn ang="0">
                  <a:pos x="21" y="7"/>
                </a:cxn>
                <a:cxn ang="0">
                  <a:pos x="20" y="7"/>
                </a:cxn>
                <a:cxn ang="0">
                  <a:pos x="15" y="0"/>
                </a:cxn>
                <a:cxn ang="0">
                  <a:pos x="12" y="4"/>
                </a:cxn>
                <a:cxn ang="0">
                  <a:pos x="12" y="11"/>
                </a:cxn>
                <a:cxn ang="0">
                  <a:pos x="12" y="12"/>
                </a:cxn>
                <a:cxn ang="0">
                  <a:pos x="8" y="9"/>
                </a:cxn>
                <a:cxn ang="0">
                  <a:pos x="3" y="14"/>
                </a:cxn>
                <a:cxn ang="0">
                  <a:pos x="0" y="20"/>
                </a:cxn>
              </a:cxnLst>
              <a:rect l="0" t="0" r="r" b="b"/>
              <a:pathLst>
                <a:path w="60" h="87">
                  <a:moveTo>
                    <a:pt x="0" y="20"/>
                  </a:moveTo>
                  <a:cubicBezTo>
                    <a:pt x="0" y="23"/>
                    <a:pt x="0" y="20"/>
                    <a:pt x="2" y="22"/>
                  </a:cubicBezTo>
                  <a:cubicBezTo>
                    <a:pt x="5" y="25"/>
                    <a:pt x="0" y="29"/>
                    <a:pt x="3" y="29"/>
                  </a:cubicBezTo>
                  <a:cubicBezTo>
                    <a:pt x="6" y="29"/>
                    <a:pt x="5" y="28"/>
                    <a:pt x="8" y="28"/>
                  </a:cubicBezTo>
                  <a:cubicBezTo>
                    <a:pt x="11" y="29"/>
                    <a:pt x="8" y="31"/>
                    <a:pt x="9" y="32"/>
                  </a:cubicBezTo>
                  <a:cubicBezTo>
                    <a:pt x="11" y="36"/>
                    <a:pt x="6" y="40"/>
                    <a:pt x="8" y="42"/>
                  </a:cubicBezTo>
                  <a:cubicBezTo>
                    <a:pt x="9" y="43"/>
                    <a:pt x="5" y="48"/>
                    <a:pt x="6" y="50"/>
                  </a:cubicBezTo>
                  <a:cubicBezTo>
                    <a:pt x="8" y="50"/>
                    <a:pt x="8" y="50"/>
                    <a:pt x="12" y="45"/>
                  </a:cubicBezTo>
                  <a:cubicBezTo>
                    <a:pt x="17" y="40"/>
                    <a:pt x="15" y="45"/>
                    <a:pt x="18" y="45"/>
                  </a:cubicBezTo>
                  <a:cubicBezTo>
                    <a:pt x="20" y="45"/>
                    <a:pt x="18" y="46"/>
                    <a:pt x="20" y="45"/>
                  </a:cubicBezTo>
                  <a:cubicBezTo>
                    <a:pt x="24" y="43"/>
                    <a:pt x="23" y="39"/>
                    <a:pt x="27" y="40"/>
                  </a:cubicBezTo>
                  <a:cubicBezTo>
                    <a:pt x="30" y="42"/>
                    <a:pt x="30" y="40"/>
                    <a:pt x="32" y="43"/>
                  </a:cubicBezTo>
                  <a:cubicBezTo>
                    <a:pt x="33" y="50"/>
                    <a:pt x="38" y="48"/>
                    <a:pt x="36" y="56"/>
                  </a:cubicBezTo>
                  <a:cubicBezTo>
                    <a:pt x="35" y="64"/>
                    <a:pt x="41" y="64"/>
                    <a:pt x="41" y="65"/>
                  </a:cubicBezTo>
                  <a:cubicBezTo>
                    <a:pt x="41" y="67"/>
                    <a:pt x="44" y="67"/>
                    <a:pt x="42" y="76"/>
                  </a:cubicBezTo>
                  <a:cubicBezTo>
                    <a:pt x="42" y="78"/>
                    <a:pt x="44" y="79"/>
                    <a:pt x="39" y="81"/>
                  </a:cubicBezTo>
                  <a:cubicBezTo>
                    <a:pt x="41" y="86"/>
                    <a:pt x="42" y="81"/>
                    <a:pt x="44" y="84"/>
                  </a:cubicBezTo>
                  <a:cubicBezTo>
                    <a:pt x="45" y="87"/>
                    <a:pt x="48" y="86"/>
                    <a:pt x="47" y="83"/>
                  </a:cubicBezTo>
                  <a:cubicBezTo>
                    <a:pt x="44" y="79"/>
                    <a:pt x="48" y="81"/>
                    <a:pt x="50" y="79"/>
                  </a:cubicBezTo>
                  <a:cubicBezTo>
                    <a:pt x="51" y="78"/>
                    <a:pt x="51" y="83"/>
                    <a:pt x="53" y="81"/>
                  </a:cubicBezTo>
                  <a:cubicBezTo>
                    <a:pt x="54" y="81"/>
                    <a:pt x="56" y="78"/>
                    <a:pt x="56" y="79"/>
                  </a:cubicBezTo>
                  <a:cubicBezTo>
                    <a:pt x="57" y="79"/>
                    <a:pt x="57" y="78"/>
                    <a:pt x="57" y="78"/>
                  </a:cubicBezTo>
                  <a:cubicBezTo>
                    <a:pt x="57" y="75"/>
                    <a:pt x="60" y="73"/>
                    <a:pt x="57" y="70"/>
                  </a:cubicBezTo>
                  <a:cubicBezTo>
                    <a:pt x="54" y="67"/>
                    <a:pt x="54" y="67"/>
                    <a:pt x="56" y="65"/>
                  </a:cubicBezTo>
                  <a:cubicBezTo>
                    <a:pt x="57" y="65"/>
                    <a:pt x="57" y="64"/>
                    <a:pt x="56" y="64"/>
                  </a:cubicBezTo>
                  <a:cubicBezTo>
                    <a:pt x="56" y="65"/>
                    <a:pt x="53" y="59"/>
                    <a:pt x="51" y="61"/>
                  </a:cubicBezTo>
                  <a:cubicBezTo>
                    <a:pt x="50" y="61"/>
                    <a:pt x="51" y="53"/>
                    <a:pt x="48" y="51"/>
                  </a:cubicBezTo>
                  <a:cubicBezTo>
                    <a:pt x="45" y="51"/>
                    <a:pt x="42" y="48"/>
                    <a:pt x="42" y="45"/>
                  </a:cubicBezTo>
                  <a:cubicBezTo>
                    <a:pt x="41" y="40"/>
                    <a:pt x="41" y="43"/>
                    <a:pt x="39" y="40"/>
                  </a:cubicBezTo>
                  <a:cubicBezTo>
                    <a:pt x="38" y="39"/>
                    <a:pt x="39" y="39"/>
                    <a:pt x="39" y="37"/>
                  </a:cubicBezTo>
                  <a:cubicBezTo>
                    <a:pt x="38" y="37"/>
                    <a:pt x="36" y="37"/>
                    <a:pt x="32" y="34"/>
                  </a:cubicBezTo>
                  <a:cubicBezTo>
                    <a:pt x="27" y="29"/>
                    <a:pt x="32" y="31"/>
                    <a:pt x="30" y="29"/>
                  </a:cubicBezTo>
                  <a:cubicBezTo>
                    <a:pt x="29" y="25"/>
                    <a:pt x="35" y="29"/>
                    <a:pt x="36" y="28"/>
                  </a:cubicBezTo>
                  <a:cubicBezTo>
                    <a:pt x="36" y="25"/>
                    <a:pt x="39" y="25"/>
                    <a:pt x="38" y="23"/>
                  </a:cubicBezTo>
                  <a:cubicBezTo>
                    <a:pt x="36" y="22"/>
                    <a:pt x="36" y="23"/>
                    <a:pt x="35" y="22"/>
                  </a:cubicBezTo>
                  <a:cubicBezTo>
                    <a:pt x="35" y="20"/>
                    <a:pt x="32" y="22"/>
                    <a:pt x="33" y="20"/>
                  </a:cubicBezTo>
                  <a:cubicBezTo>
                    <a:pt x="36" y="18"/>
                    <a:pt x="36" y="17"/>
                    <a:pt x="33" y="15"/>
                  </a:cubicBezTo>
                  <a:cubicBezTo>
                    <a:pt x="30" y="14"/>
                    <a:pt x="30" y="14"/>
                    <a:pt x="29" y="15"/>
                  </a:cubicBezTo>
                  <a:cubicBezTo>
                    <a:pt x="27" y="20"/>
                    <a:pt x="26" y="15"/>
                    <a:pt x="24" y="15"/>
                  </a:cubicBezTo>
                  <a:cubicBezTo>
                    <a:pt x="23" y="17"/>
                    <a:pt x="23" y="14"/>
                    <a:pt x="21" y="12"/>
                  </a:cubicBezTo>
                  <a:cubicBezTo>
                    <a:pt x="21" y="11"/>
                    <a:pt x="23" y="11"/>
                    <a:pt x="21" y="11"/>
                  </a:cubicBezTo>
                  <a:cubicBezTo>
                    <a:pt x="21" y="9"/>
                    <a:pt x="23" y="7"/>
                    <a:pt x="21" y="7"/>
                  </a:cubicBezTo>
                  <a:cubicBezTo>
                    <a:pt x="21" y="7"/>
                    <a:pt x="21" y="4"/>
                    <a:pt x="20" y="7"/>
                  </a:cubicBezTo>
                  <a:cubicBezTo>
                    <a:pt x="20" y="9"/>
                    <a:pt x="21" y="6"/>
                    <a:pt x="15" y="0"/>
                  </a:cubicBezTo>
                  <a:cubicBezTo>
                    <a:pt x="14" y="0"/>
                    <a:pt x="9" y="0"/>
                    <a:pt x="12" y="4"/>
                  </a:cubicBezTo>
                  <a:cubicBezTo>
                    <a:pt x="14" y="11"/>
                    <a:pt x="12" y="9"/>
                    <a:pt x="12" y="11"/>
                  </a:cubicBezTo>
                  <a:cubicBezTo>
                    <a:pt x="14" y="12"/>
                    <a:pt x="12" y="14"/>
                    <a:pt x="12" y="12"/>
                  </a:cubicBezTo>
                  <a:cubicBezTo>
                    <a:pt x="11" y="11"/>
                    <a:pt x="9" y="15"/>
                    <a:pt x="8" y="9"/>
                  </a:cubicBezTo>
                  <a:cubicBezTo>
                    <a:pt x="6" y="11"/>
                    <a:pt x="3" y="9"/>
                    <a:pt x="3" y="14"/>
                  </a:cubicBezTo>
                  <a:cubicBezTo>
                    <a:pt x="2" y="18"/>
                    <a:pt x="0" y="14"/>
                    <a:pt x="0" y="2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25" name="Freeform 76">
              <a:extLst>
                <a:ext uri="{FF2B5EF4-FFF2-40B4-BE49-F238E27FC236}">
                  <a16:creationId xmlns:a16="http://schemas.microsoft.com/office/drawing/2014/main" id="{DBC2259A-82DE-ED35-BAFE-53BC9CDEC74A}"/>
                </a:ext>
              </a:extLst>
            </p:cNvPr>
            <p:cNvSpPr>
              <a:spLocks/>
            </p:cNvSpPr>
            <p:nvPr/>
          </p:nvSpPr>
          <p:spPr bwMode="auto">
            <a:xfrm>
              <a:off x="7473923" y="4686006"/>
              <a:ext cx="136577" cy="131754"/>
            </a:xfrm>
            <a:custGeom>
              <a:avLst/>
              <a:gdLst/>
              <a:ahLst/>
              <a:cxnLst>
                <a:cxn ang="0">
                  <a:pos x="42" y="0"/>
                </a:cxn>
                <a:cxn ang="0">
                  <a:pos x="41" y="6"/>
                </a:cxn>
                <a:cxn ang="0">
                  <a:pos x="42" y="11"/>
                </a:cxn>
                <a:cxn ang="0">
                  <a:pos x="42" y="18"/>
                </a:cxn>
                <a:cxn ang="0">
                  <a:pos x="41" y="23"/>
                </a:cxn>
                <a:cxn ang="0">
                  <a:pos x="36" y="26"/>
                </a:cxn>
                <a:cxn ang="0">
                  <a:pos x="33" y="29"/>
                </a:cxn>
                <a:cxn ang="0">
                  <a:pos x="30" y="31"/>
                </a:cxn>
                <a:cxn ang="0">
                  <a:pos x="30" y="35"/>
                </a:cxn>
                <a:cxn ang="0">
                  <a:pos x="29" y="37"/>
                </a:cxn>
                <a:cxn ang="0">
                  <a:pos x="24" y="37"/>
                </a:cxn>
                <a:cxn ang="0">
                  <a:pos x="23" y="39"/>
                </a:cxn>
                <a:cxn ang="0">
                  <a:pos x="18" y="42"/>
                </a:cxn>
                <a:cxn ang="0">
                  <a:pos x="14" y="40"/>
                </a:cxn>
                <a:cxn ang="0">
                  <a:pos x="12" y="40"/>
                </a:cxn>
                <a:cxn ang="0">
                  <a:pos x="12" y="35"/>
                </a:cxn>
                <a:cxn ang="0">
                  <a:pos x="11" y="37"/>
                </a:cxn>
                <a:cxn ang="0">
                  <a:pos x="8" y="35"/>
                </a:cxn>
                <a:cxn ang="0">
                  <a:pos x="6" y="29"/>
                </a:cxn>
                <a:cxn ang="0">
                  <a:pos x="5" y="21"/>
                </a:cxn>
                <a:cxn ang="0">
                  <a:pos x="2" y="14"/>
                </a:cxn>
                <a:cxn ang="0">
                  <a:pos x="3" y="11"/>
                </a:cxn>
                <a:cxn ang="0">
                  <a:pos x="6" y="6"/>
                </a:cxn>
                <a:cxn ang="0">
                  <a:pos x="20" y="3"/>
                </a:cxn>
                <a:cxn ang="0">
                  <a:pos x="24" y="3"/>
                </a:cxn>
                <a:cxn ang="0">
                  <a:pos x="29" y="6"/>
                </a:cxn>
                <a:cxn ang="0">
                  <a:pos x="32" y="4"/>
                </a:cxn>
                <a:cxn ang="0">
                  <a:pos x="35" y="1"/>
                </a:cxn>
                <a:cxn ang="0">
                  <a:pos x="38" y="3"/>
                </a:cxn>
                <a:cxn ang="0">
                  <a:pos x="41" y="1"/>
                </a:cxn>
                <a:cxn ang="0">
                  <a:pos x="42" y="0"/>
                </a:cxn>
              </a:cxnLst>
              <a:rect l="0" t="0" r="r" b="b"/>
              <a:pathLst>
                <a:path w="44" h="42">
                  <a:moveTo>
                    <a:pt x="42" y="0"/>
                  </a:moveTo>
                  <a:cubicBezTo>
                    <a:pt x="42" y="1"/>
                    <a:pt x="41" y="6"/>
                    <a:pt x="41" y="6"/>
                  </a:cubicBezTo>
                  <a:cubicBezTo>
                    <a:pt x="42" y="7"/>
                    <a:pt x="42" y="7"/>
                    <a:pt x="42" y="11"/>
                  </a:cubicBezTo>
                  <a:cubicBezTo>
                    <a:pt x="44" y="14"/>
                    <a:pt x="42" y="15"/>
                    <a:pt x="42" y="18"/>
                  </a:cubicBezTo>
                  <a:cubicBezTo>
                    <a:pt x="44" y="21"/>
                    <a:pt x="44" y="25"/>
                    <a:pt x="41" y="23"/>
                  </a:cubicBezTo>
                  <a:cubicBezTo>
                    <a:pt x="39" y="23"/>
                    <a:pt x="39" y="26"/>
                    <a:pt x="36" y="26"/>
                  </a:cubicBezTo>
                  <a:cubicBezTo>
                    <a:pt x="32" y="26"/>
                    <a:pt x="36" y="31"/>
                    <a:pt x="33" y="29"/>
                  </a:cubicBezTo>
                  <a:cubicBezTo>
                    <a:pt x="30" y="28"/>
                    <a:pt x="29" y="29"/>
                    <a:pt x="30" y="31"/>
                  </a:cubicBezTo>
                  <a:cubicBezTo>
                    <a:pt x="30" y="32"/>
                    <a:pt x="29" y="34"/>
                    <a:pt x="30" y="35"/>
                  </a:cubicBezTo>
                  <a:cubicBezTo>
                    <a:pt x="35" y="39"/>
                    <a:pt x="30" y="39"/>
                    <a:pt x="29" y="37"/>
                  </a:cubicBezTo>
                  <a:cubicBezTo>
                    <a:pt x="29" y="34"/>
                    <a:pt x="26" y="39"/>
                    <a:pt x="24" y="37"/>
                  </a:cubicBezTo>
                  <a:cubicBezTo>
                    <a:pt x="24" y="35"/>
                    <a:pt x="23" y="39"/>
                    <a:pt x="23" y="39"/>
                  </a:cubicBezTo>
                  <a:cubicBezTo>
                    <a:pt x="24" y="42"/>
                    <a:pt x="20" y="40"/>
                    <a:pt x="18" y="42"/>
                  </a:cubicBezTo>
                  <a:cubicBezTo>
                    <a:pt x="17" y="40"/>
                    <a:pt x="15" y="42"/>
                    <a:pt x="14" y="40"/>
                  </a:cubicBezTo>
                  <a:cubicBezTo>
                    <a:pt x="14" y="39"/>
                    <a:pt x="14" y="42"/>
                    <a:pt x="12" y="40"/>
                  </a:cubicBezTo>
                  <a:cubicBezTo>
                    <a:pt x="9" y="39"/>
                    <a:pt x="14" y="39"/>
                    <a:pt x="12" y="35"/>
                  </a:cubicBezTo>
                  <a:cubicBezTo>
                    <a:pt x="9" y="32"/>
                    <a:pt x="11" y="37"/>
                    <a:pt x="11" y="37"/>
                  </a:cubicBezTo>
                  <a:cubicBezTo>
                    <a:pt x="9" y="37"/>
                    <a:pt x="8" y="40"/>
                    <a:pt x="8" y="35"/>
                  </a:cubicBezTo>
                  <a:cubicBezTo>
                    <a:pt x="8" y="32"/>
                    <a:pt x="9" y="34"/>
                    <a:pt x="6" y="29"/>
                  </a:cubicBezTo>
                  <a:cubicBezTo>
                    <a:pt x="3" y="25"/>
                    <a:pt x="6" y="23"/>
                    <a:pt x="5" y="21"/>
                  </a:cubicBezTo>
                  <a:cubicBezTo>
                    <a:pt x="2" y="20"/>
                    <a:pt x="5" y="18"/>
                    <a:pt x="2" y="14"/>
                  </a:cubicBezTo>
                  <a:cubicBezTo>
                    <a:pt x="0" y="9"/>
                    <a:pt x="3" y="12"/>
                    <a:pt x="3" y="11"/>
                  </a:cubicBezTo>
                  <a:cubicBezTo>
                    <a:pt x="3" y="9"/>
                    <a:pt x="5" y="11"/>
                    <a:pt x="6" y="6"/>
                  </a:cubicBezTo>
                  <a:cubicBezTo>
                    <a:pt x="8" y="1"/>
                    <a:pt x="15" y="3"/>
                    <a:pt x="20" y="3"/>
                  </a:cubicBezTo>
                  <a:cubicBezTo>
                    <a:pt x="24" y="1"/>
                    <a:pt x="23" y="4"/>
                    <a:pt x="24" y="3"/>
                  </a:cubicBezTo>
                  <a:cubicBezTo>
                    <a:pt x="26" y="7"/>
                    <a:pt x="27" y="3"/>
                    <a:pt x="29" y="6"/>
                  </a:cubicBezTo>
                  <a:cubicBezTo>
                    <a:pt x="30" y="9"/>
                    <a:pt x="33" y="7"/>
                    <a:pt x="32" y="4"/>
                  </a:cubicBezTo>
                  <a:cubicBezTo>
                    <a:pt x="29" y="1"/>
                    <a:pt x="33" y="3"/>
                    <a:pt x="35" y="1"/>
                  </a:cubicBezTo>
                  <a:cubicBezTo>
                    <a:pt x="36" y="0"/>
                    <a:pt x="36" y="4"/>
                    <a:pt x="38" y="3"/>
                  </a:cubicBezTo>
                  <a:cubicBezTo>
                    <a:pt x="39" y="3"/>
                    <a:pt x="41" y="0"/>
                    <a:pt x="41" y="1"/>
                  </a:cubicBezTo>
                  <a:cubicBezTo>
                    <a:pt x="42" y="1"/>
                    <a:pt x="42" y="0"/>
                    <a:pt x="42" y="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26" name="Freeform 77">
              <a:extLst>
                <a:ext uri="{FF2B5EF4-FFF2-40B4-BE49-F238E27FC236}">
                  <a16:creationId xmlns:a16="http://schemas.microsoft.com/office/drawing/2014/main" id="{DBB337B6-9DE3-D5E9-E6A3-105475C5D38B}"/>
                </a:ext>
              </a:extLst>
            </p:cNvPr>
            <p:cNvSpPr>
              <a:spLocks/>
            </p:cNvSpPr>
            <p:nvPr/>
          </p:nvSpPr>
          <p:spPr bwMode="auto">
            <a:xfrm>
              <a:off x="5806084" y="4125249"/>
              <a:ext cx="517383" cy="530228"/>
            </a:xfrm>
            <a:custGeom>
              <a:avLst/>
              <a:gdLst/>
              <a:ahLst/>
              <a:cxnLst>
                <a:cxn ang="0">
                  <a:pos x="125" y="141"/>
                </a:cxn>
                <a:cxn ang="0">
                  <a:pos x="107" y="151"/>
                </a:cxn>
                <a:cxn ang="0">
                  <a:pos x="92" y="162"/>
                </a:cxn>
                <a:cxn ang="0">
                  <a:pos x="75" y="153"/>
                </a:cxn>
                <a:cxn ang="0">
                  <a:pos x="74" y="153"/>
                </a:cxn>
                <a:cxn ang="0">
                  <a:pos x="72" y="153"/>
                </a:cxn>
                <a:cxn ang="0">
                  <a:pos x="68" y="153"/>
                </a:cxn>
                <a:cxn ang="0">
                  <a:pos x="68" y="158"/>
                </a:cxn>
                <a:cxn ang="0">
                  <a:pos x="65" y="162"/>
                </a:cxn>
                <a:cxn ang="0">
                  <a:pos x="54" y="144"/>
                </a:cxn>
                <a:cxn ang="0">
                  <a:pos x="50" y="133"/>
                </a:cxn>
                <a:cxn ang="0">
                  <a:pos x="36" y="117"/>
                </a:cxn>
                <a:cxn ang="0">
                  <a:pos x="34" y="100"/>
                </a:cxn>
                <a:cxn ang="0">
                  <a:pos x="21" y="77"/>
                </a:cxn>
                <a:cxn ang="0">
                  <a:pos x="15" y="64"/>
                </a:cxn>
                <a:cxn ang="0">
                  <a:pos x="1" y="41"/>
                </a:cxn>
                <a:cxn ang="0">
                  <a:pos x="12" y="32"/>
                </a:cxn>
                <a:cxn ang="0">
                  <a:pos x="24" y="24"/>
                </a:cxn>
                <a:cxn ang="0">
                  <a:pos x="27" y="18"/>
                </a:cxn>
                <a:cxn ang="0">
                  <a:pos x="24" y="7"/>
                </a:cxn>
                <a:cxn ang="0">
                  <a:pos x="47" y="4"/>
                </a:cxn>
                <a:cxn ang="0">
                  <a:pos x="59" y="11"/>
                </a:cxn>
                <a:cxn ang="0">
                  <a:pos x="80" y="32"/>
                </a:cxn>
                <a:cxn ang="0">
                  <a:pos x="101" y="35"/>
                </a:cxn>
                <a:cxn ang="0">
                  <a:pos x="109" y="39"/>
                </a:cxn>
                <a:cxn ang="0">
                  <a:pos x="116" y="50"/>
                </a:cxn>
                <a:cxn ang="0">
                  <a:pos x="122" y="60"/>
                </a:cxn>
                <a:cxn ang="0">
                  <a:pos x="124" y="71"/>
                </a:cxn>
                <a:cxn ang="0">
                  <a:pos x="130" y="80"/>
                </a:cxn>
                <a:cxn ang="0">
                  <a:pos x="136" y="92"/>
                </a:cxn>
                <a:cxn ang="0">
                  <a:pos x="163" y="99"/>
                </a:cxn>
                <a:cxn ang="0">
                  <a:pos x="165" y="113"/>
                </a:cxn>
                <a:cxn ang="0">
                  <a:pos x="150" y="131"/>
                </a:cxn>
              </a:cxnLst>
              <a:rect l="0" t="0" r="r" b="b"/>
              <a:pathLst>
                <a:path w="166" h="170">
                  <a:moveTo>
                    <a:pt x="138" y="136"/>
                  </a:moveTo>
                  <a:cubicBezTo>
                    <a:pt x="133" y="137"/>
                    <a:pt x="130" y="139"/>
                    <a:pt x="125" y="141"/>
                  </a:cubicBezTo>
                  <a:cubicBezTo>
                    <a:pt x="122" y="141"/>
                    <a:pt x="115" y="142"/>
                    <a:pt x="112" y="144"/>
                  </a:cubicBezTo>
                  <a:cubicBezTo>
                    <a:pt x="110" y="145"/>
                    <a:pt x="107" y="150"/>
                    <a:pt x="107" y="151"/>
                  </a:cubicBezTo>
                  <a:cubicBezTo>
                    <a:pt x="103" y="158"/>
                    <a:pt x="97" y="164"/>
                    <a:pt x="92" y="170"/>
                  </a:cubicBezTo>
                  <a:cubicBezTo>
                    <a:pt x="92" y="167"/>
                    <a:pt x="92" y="164"/>
                    <a:pt x="92" y="162"/>
                  </a:cubicBezTo>
                  <a:cubicBezTo>
                    <a:pt x="92" y="161"/>
                    <a:pt x="92" y="159"/>
                    <a:pt x="92" y="159"/>
                  </a:cubicBezTo>
                  <a:cubicBezTo>
                    <a:pt x="92" y="159"/>
                    <a:pt x="77" y="151"/>
                    <a:pt x="75" y="153"/>
                  </a:cubicBezTo>
                  <a:cubicBezTo>
                    <a:pt x="75" y="153"/>
                    <a:pt x="75" y="153"/>
                    <a:pt x="74" y="153"/>
                  </a:cubicBezTo>
                  <a:cubicBezTo>
                    <a:pt x="74" y="153"/>
                    <a:pt x="74" y="153"/>
                    <a:pt x="74" y="153"/>
                  </a:cubicBezTo>
                  <a:cubicBezTo>
                    <a:pt x="74" y="153"/>
                    <a:pt x="74" y="153"/>
                    <a:pt x="74" y="153"/>
                  </a:cubicBezTo>
                  <a:cubicBezTo>
                    <a:pt x="72" y="153"/>
                    <a:pt x="72" y="153"/>
                    <a:pt x="72" y="153"/>
                  </a:cubicBezTo>
                  <a:cubicBezTo>
                    <a:pt x="72" y="153"/>
                    <a:pt x="71" y="151"/>
                    <a:pt x="69" y="151"/>
                  </a:cubicBezTo>
                  <a:cubicBezTo>
                    <a:pt x="68" y="153"/>
                    <a:pt x="68" y="153"/>
                    <a:pt x="68" y="153"/>
                  </a:cubicBezTo>
                  <a:cubicBezTo>
                    <a:pt x="68" y="153"/>
                    <a:pt x="69" y="153"/>
                    <a:pt x="68" y="153"/>
                  </a:cubicBezTo>
                  <a:cubicBezTo>
                    <a:pt x="68" y="155"/>
                    <a:pt x="68" y="156"/>
                    <a:pt x="68" y="158"/>
                  </a:cubicBezTo>
                  <a:cubicBezTo>
                    <a:pt x="68" y="158"/>
                    <a:pt x="68" y="158"/>
                    <a:pt x="68" y="159"/>
                  </a:cubicBezTo>
                  <a:cubicBezTo>
                    <a:pt x="68" y="159"/>
                    <a:pt x="66" y="161"/>
                    <a:pt x="65" y="162"/>
                  </a:cubicBezTo>
                  <a:cubicBezTo>
                    <a:pt x="62" y="151"/>
                    <a:pt x="62" y="159"/>
                    <a:pt x="60" y="155"/>
                  </a:cubicBezTo>
                  <a:cubicBezTo>
                    <a:pt x="60" y="150"/>
                    <a:pt x="54" y="147"/>
                    <a:pt x="54" y="144"/>
                  </a:cubicBezTo>
                  <a:cubicBezTo>
                    <a:pt x="54" y="141"/>
                    <a:pt x="53" y="141"/>
                    <a:pt x="53" y="137"/>
                  </a:cubicBezTo>
                  <a:cubicBezTo>
                    <a:pt x="53" y="134"/>
                    <a:pt x="51" y="136"/>
                    <a:pt x="50" y="133"/>
                  </a:cubicBezTo>
                  <a:cubicBezTo>
                    <a:pt x="48" y="130"/>
                    <a:pt x="47" y="125"/>
                    <a:pt x="44" y="123"/>
                  </a:cubicBezTo>
                  <a:cubicBezTo>
                    <a:pt x="39" y="123"/>
                    <a:pt x="40" y="122"/>
                    <a:pt x="36" y="117"/>
                  </a:cubicBezTo>
                  <a:cubicBezTo>
                    <a:pt x="33" y="111"/>
                    <a:pt x="37" y="114"/>
                    <a:pt x="34" y="109"/>
                  </a:cubicBezTo>
                  <a:cubicBezTo>
                    <a:pt x="33" y="105"/>
                    <a:pt x="37" y="106"/>
                    <a:pt x="34" y="100"/>
                  </a:cubicBezTo>
                  <a:cubicBezTo>
                    <a:pt x="33" y="95"/>
                    <a:pt x="30" y="85"/>
                    <a:pt x="27" y="85"/>
                  </a:cubicBezTo>
                  <a:cubicBezTo>
                    <a:pt x="22" y="83"/>
                    <a:pt x="19" y="78"/>
                    <a:pt x="21" y="77"/>
                  </a:cubicBezTo>
                  <a:cubicBezTo>
                    <a:pt x="22" y="74"/>
                    <a:pt x="21" y="71"/>
                    <a:pt x="18" y="69"/>
                  </a:cubicBezTo>
                  <a:cubicBezTo>
                    <a:pt x="16" y="66"/>
                    <a:pt x="18" y="66"/>
                    <a:pt x="15" y="64"/>
                  </a:cubicBezTo>
                  <a:cubicBezTo>
                    <a:pt x="12" y="60"/>
                    <a:pt x="7" y="44"/>
                    <a:pt x="4" y="44"/>
                  </a:cubicBezTo>
                  <a:cubicBezTo>
                    <a:pt x="0" y="43"/>
                    <a:pt x="0" y="47"/>
                    <a:pt x="1" y="41"/>
                  </a:cubicBezTo>
                  <a:cubicBezTo>
                    <a:pt x="3" y="36"/>
                    <a:pt x="1" y="39"/>
                    <a:pt x="3" y="30"/>
                  </a:cubicBezTo>
                  <a:cubicBezTo>
                    <a:pt x="4" y="30"/>
                    <a:pt x="10" y="32"/>
                    <a:pt x="12" y="32"/>
                  </a:cubicBezTo>
                  <a:cubicBezTo>
                    <a:pt x="15" y="32"/>
                    <a:pt x="15" y="27"/>
                    <a:pt x="18" y="25"/>
                  </a:cubicBezTo>
                  <a:cubicBezTo>
                    <a:pt x="18" y="24"/>
                    <a:pt x="22" y="25"/>
                    <a:pt x="24" y="24"/>
                  </a:cubicBezTo>
                  <a:cubicBezTo>
                    <a:pt x="24" y="22"/>
                    <a:pt x="24" y="21"/>
                    <a:pt x="24" y="21"/>
                  </a:cubicBezTo>
                  <a:cubicBezTo>
                    <a:pt x="25" y="19"/>
                    <a:pt x="27" y="19"/>
                    <a:pt x="27" y="18"/>
                  </a:cubicBezTo>
                  <a:cubicBezTo>
                    <a:pt x="19" y="8"/>
                    <a:pt x="19" y="8"/>
                    <a:pt x="19" y="8"/>
                  </a:cubicBezTo>
                  <a:cubicBezTo>
                    <a:pt x="19" y="7"/>
                    <a:pt x="22" y="7"/>
                    <a:pt x="24" y="7"/>
                  </a:cubicBezTo>
                  <a:cubicBezTo>
                    <a:pt x="25" y="5"/>
                    <a:pt x="34" y="4"/>
                    <a:pt x="36" y="0"/>
                  </a:cubicBezTo>
                  <a:cubicBezTo>
                    <a:pt x="39" y="2"/>
                    <a:pt x="44" y="2"/>
                    <a:pt x="47" y="4"/>
                  </a:cubicBezTo>
                  <a:cubicBezTo>
                    <a:pt x="50" y="4"/>
                    <a:pt x="51" y="7"/>
                    <a:pt x="54" y="10"/>
                  </a:cubicBezTo>
                  <a:cubicBezTo>
                    <a:pt x="56" y="10"/>
                    <a:pt x="57" y="11"/>
                    <a:pt x="59" y="11"/>
                  </a:cubicBezTo>
                  <a:cubicBezTo>
                    <a:pt x="62" y="15"/>
                    <a:pt x="65" y="16"/>
                    <a:pt x="66" y="19"/>
                  </a:cubicBezTo>
                  <a:cubicBezTo>
                    <a:pt x="69" y="21"/>
                    <a:pt x="78" y="32"/>
                    <a:pt x="80" y="32"/>
                  </a:cubicBezTo>
                  <a:cubicBezTo>
                    <a:pt x="81" y="33"/>
                    <a:pt x="94" y="33"/>
                    <a:pt x="95" y="33"/>
                  </a:cubicBezTo>
                  <a:cubicBezTo>
                    <a:pt x="95" y="33"/>
                    <a:pt x="101" y="33"/>
                    <a:pt x="101" y="35"/>
                  </a:cubicBezTo>
                  <a:cubicBezTo>
                    <a:pt x="103" y="35"/>
                    <a:pt x="103" y="38"/>
                    <a:pt x="103" y="38"/>
                  </a:cubicBezTo>
                  <a:cubicBezTo>
                    <a:pt x="104" y="39"/>
                    <a:pt x="109" y="39"/>
                    <a:pt x="109" y="39"/>
                  </a:cubicBezTo>
                  <a:cubicBezTo>
                    <a:pt x="112" y="44"/>
                    <a:pt x="113" y="46"/>
                    <a:pt x="113" y="47"/>
                  </a:cubicBezTo>
                  <a:cubicBezTo>
                    <a:pt x="113" y="49"/>
                    <a:pt x="116" y="47"/>
                    <a:pt x="116" y="50"/>
                  </a:cubicBezTo>
                  <a:cubicBezTo>
                    <a:pt x="116" y="53"/>
                    <a:pt x="122" y="57"/>
                    <a:pt x="122" y="58"/>
                  </a:cubicBezTo>
                  <a:cubicBezTo>
                    <a:pt x="124" y="60"/>
                    <a:pt x="121" y="57"/>
                    <a:pt x="122" y="60"/>
                  </a:cubicBezTo>
                  <a:cubicBezTo>
                    <a:pt x="124" y="63"/>
                    <a:pt x="121" y="64"/>
                    <a:pt x="122" y="67"/>
                  </a:cubicBezTo>
                  <a:cubicBezTo>
                    <a:pt x="124" y="69"/>
                    <a:pt x="122" y="69"/>
                    <a:pt x="124" y="71"/>
                  </a:cubicBezTo>
                  <a:cubicBezTo>
                    <a:pt x="127" y="72"/>
                    <a:pt x="125" y="75"/>
                    <a:pt x="128" y="78"/>
                  </a:cubicBezTo>
                  <a:cubicBezTo>
                    <a:pt x="128" y="80"/>
                    <a:pt x="130" y="80"/>
                    <a:pt x="130" y="80"/>
                  </a:cubicBezTo>
                  <a:cubicBezTo>
                    <a:pt x="130" y="83"/>
                    <a:pt x="130" y="83"/>
                    <a:pt x="133" y="85"/>
                  </a:cubicBezTo>
                  <a:cubicBezTo>
                    <a:pt x="136" y="88"/>
                    <a:pt x="136" y="88"/>
                    <a:pt x="136" y="92"/>
                  </a:cubicBezTo>
                  <a:cubicBezTo>
                    <a:pt x="138" y="95"/>
                    <a:pt x="136" y="95"/>
                    <a:pt x="145" y="97"/>
                  </a:cubicBezTo>
                  <a:cubicBezTo>
                    <a:pt x="154" y="99"/>
                    <a:pt x="162" y="103"/>
                    <a:pt x="163" y="99"/>
                  </a:cubicBezTo>
                  <a:cubicBezTo>
                    <a:pt x="163" y="100"/>
                    <a:pt x="166" y="105"/>
                    <a:pt x="166" y="106"/>
                  </a:cubicBezTo>
                  <a:cubicBezTo>
                    <a:pt x="166" y="108"/>
                    <a:pt x="165" y="111"/>
                    <a:pt x="165" y="113"/>
                  </a:cubicBezTo>
                  <a:cubicBezTo>
                    <a:pt x="165" y="114"/>
                    <a:pt x="162" y="125"/>
                    <a:pt x="162" y="127"/>
                  </a:cubicBezTo>
                  <a:cubicBezTo>
                    <a:pt x="160" y="128"/>
                    <a:pt x="153" y="130"/>
                    <a:pt x="150" y="131"/>
                  </a:cubicBezTo>
                  <a:cubicBezTo>
                    <a:pt x="145" y="133"/>
                    <a:pt x="142" y="134"/>
                    <a:pt x="138" y="136"/>
                  </a:cubicBezTo>
                </a:path>
              </a:pathLst>
            </a:custGeom>
            <a:grpFill/>
            <a:ln w="3175" cmpd="sng">
              <a:solidFill>
                <a:schemeClr val="bg2"/>
              </a:solidFill>
              <a:round/>
              <a:headEnd/>
              <a:tailEnd/>
            </a:ln>
          </p:spPr>
          <p:txBody>
            <a:bodyPr/>
            <a:lstStyle/>
            <a:p>
              <a:endParaRPr lang="en-GB"/>
            </a:p>
          </p:txBody>
        </p:sp>
        <p:sp>
          <p:nvSpPr>
            <p:cNvPr id="427" name="Freeform 78">
              <a:extLst>
                <a:ext uri="{FF2B5EF4-FFF2-40B4-BE49-F238E27FC236}">
                  <a16:creationId xmlns:a16="http://schemas.microsoft.com/office/drawing/2014/main" id="{D0FC75C9-8867-2964-406D-0D9F952A5981}"/>
                </a:ext>
              </a:extLst>
            </p:cNvPr>
            <p:cNvSpPr>
              <a:spLocks/>
            </p:cNvSpPr>
            <p:nvPr/>
          </p:nvSpPr>
          <p:spPr bwMode="auto">
            <a:xfrm>
              <a:off x="5905705" y="3953327"/>
              <a:ext cx="242624" cy="277968"/>
            </a:xfrm>
            <a:custGeom>
              <a:avLst/>
              <a:gdLst/>
              <a:ahLst/>
              <a:cxnLst>
                <a:cxn ang="0">
                  <a:pos x="48" y="3"/>
                </a:cxn>
                <a:cxn ang="0">
                  <a:pos x="52" y="14"/>
                </a:cxn>
                <a:cxn ang="0">
                  <a:pos x="61" y="17"/>
                </a:cxn>
                <a:cxn ang="0">
                  <a:pos x="58" y="22"/>
                </a:cxn>
                <a:cxn ang="0">
                  <a:pos x="54" y="34"/>
                </a:cxn>
                <a:cxn ang="0">
                  <a:pos x="60" y="45"/>
                </a:cxn>
                <a:cxn ang="0">
                  <a:pos x="70" y="56"/>
                </a:cxn>
                <a:cxn ang="0">
                  <a:pos x="72" y="68"/>
                </a:cxn>
                <a:cxn ang="0">
                  <a:pos x="75" y="75"/>
                </a:cxn>
                <a:cxn ang="0">
                  <a:pos x="78" y="79"/>
                </a:cxn>
                <a:cxn ang="0">
                  <a:pos x="73" y="79"/>
                </a:cxn>
                <a:cxn ang="0">
                  <a:pos x="67" y="79"/>
                </a:cxn>
                <a:cxn ang="0">
                  <a:pos x="63" y="89"/>
                </a:cxn>
                <a:cxn ang="0">
                  <a:pos x="48" y="87"/>
                </a:cxn>
                <a:cxn ang="0">
                  <a:pos x="34" y="75"/>
                </a:cxn>
                <a:cxn ang="0">
                  <a:pos x="26" y="67"/>
                </a:cxn>
                <a:cxn ang="0">
                  <a:pos x="22" y="65"/>
                </a:cxn>
                <a:cxn ang="0">
                  <a:pos x="14" y="59"/>
                </a:cxn>
                <a:cxn ang="0">
                  <a:pos x="3" y="56"/>
                </a:cxn>
                <a:cxn ang="0">
                  <a:pos x="5" y="56"/>
                </a:cxn>
                <a:cxn ang="0">
                  <a:pos x="2" y="54"/>
                </a:cxn>
                <a:cxn ang="0">
                  <a:pos x="2" y="53"/>
                </a:cxn>
                <a:cxn ang="0">
                  <a:pos x="3" y="53"/>
                </a:cxn>
                <a:cxn ang="0">
                  <a:pos x="3" y="51"/>
                </a:cxn>
                <a:cxn ang="0">
                  <a:pos x="0" y="43"/>
                </a:cxn>
                <a:cxn ang="0">
                  <a:pos x="11" y="37"/>
                </a:cxn>
                <a:cxn ang="0">
                  <a:pos x="19" y="33"/>
                </a:cxn>
                <a:cxn ang="0">
                  <a:pos x="20" y="28"/>
                </a:cxn>
                <a:cxn ang="0">
                  <a:pos x="20" y="28"/>
                </a:cxn>
                <a:cxn ang="0">
                  <a:pos x="20" y="26"/>
                </a:cxn>
                <a:cxn ang="0">
                  <a:pos x="20" y="23"/>
                </a:cxn>
                <a:cxn ang="0">
                  <a:pos x="22" y="17"/>
                </a:cxn>
                <a:cxn ang="0">
                  <a:pos x="20" y="11"/>
                </a:cxn>
                <a:cxn ang="0">
                  <a:pos x="25" y="9"/>
                </a:cxn>
                <a:cxn ang="0">
                  <a:pos x="29" y="3"/>
                </a:cxn>
                <a:cxn ang="0">
                  <a:pos x="32" y="0"/>
                </a:cxn>
                <a:cxn ang="0">
                  <a:pos x="32" y="0"/>
                </a:cxn>
                <a:cxn ang="0">
                  <a:pos x="32" y="0"/>
                </a:cxn>
                <a:cxn ang="0">
                  <a:pos x="34" y="2"/>
                </a:cxn>
                <a:cxn ang="0">
                  <a:pos x="34" y="0"/>
                </a:cxn>
                <a:cxn ang="0">
                  <a:pos x="35" y="0"/>
                </a:cxn>
                <a:cxn ang="0">
                  <a:pos x="38" y="2"/>
                </a:cxn>
                <a:cxn ang="0">
                  <a:pos x="43" y="2"/>
                </a:cxn>
                <a:cxn ang="0">
                  <a:pos x="44" y="5"/>
                </a:cxn>
                <a:cxn ang="0">
                  <a:pos x="46" y="3"/>
                </a:cxn>
                <a:cxn ang="0">
                  <a:pos x="48" y="3"/>
                </a:cxn>
              </a:cxnLst>
              <a:rect l="0" t="0" r="r" b="b"/>
              <a:pathLst>
                <a:path w="78" h="89">
                  <a:moveTo>
                    <a:pt x="48" y="3"/>
                  </a:moveTo>
                  <a:cubicBezTo>
                    <a:pt x="49" y="8"/>
                    <a:pt x="52" y="11"/>
                    <a:pt x="52" y="14"/>
                  </a:cubicBezTo>
                  <a:cubicBezTo>
                    <a:pt x="52" y="17"/>
                    <a:pt x="60" y="16"/>
                    <a:pt x="61" y="17"/>
                  </a:cubicBezTo>
                  <a:cubicBezTo>
                    <a:pt x="61" y="19"/>
                    <a:pt x="57" y="17"/>
                    <a:pt x="58" y="22"/>
                  </a:cubicBezTo>
                  <a:cubicBezTo>
                    <a:pt x="61" y="26"/>
                    <a:pt x="54" y="28"/>
                    <a:pt x="54" y="34"/>
                  </a:cubicBezTo>
                  <a:cubicBezTo>
                    <a:pt x="52" y="40"/>
                    <a:pt x="58" y="39"/>
                    <a:pt x="60" y="45"/>
                  </a:cubicBezTo>
                  <a:cubicBezTo>
                    <a:pt x="60" y="50"/>
                    <a:pt x="67" y="51"/>
                    <a:pt x="70" y="56"/>
                  </a:cubicBezTo>
                  <a:cubicBezTo>
                    <a:pt x="73" y="62"/>
                    <a:pt x="70" y="65"/>
                    <a:pt x="72" y="68"/>
                  </a:cubicBezTo>
                  <a:cubicBezTo>
                    <a:pt x="73" y="71"/>
                    <a:pt x="73" y="75"/>
                    <a:pt x="75" y="75"/>
                  </a:cubicBezTo>
                  <a:cubicBezTo>
                    <a:pt x="76" y="76"/>
                    <a:pt x="78" y="76"/>
                    <a:pt x="78" y="79"/>
                  </a:cubicBezTo>
                  <a:cubicBezTo>
                    <a:pt x="76" y="81"/>
                    <a:pt x="72" y="76"/>
                    <a:pt x="73" y="79"/>
                  </a:cubicBezTo>
                  <a:cubicBezTo>
                    <a:pt x="72" y="79"/>
                    <a:pt x="69" y="78"/>
                    <a:pt x="67" y="79"/>
                  </a:cubicBezTo>
                  <a:cubicBezTo>
                    <a:pt x="66" y="81"/>
                    <a:pt x="64" y="87"/>
                    <a:pt x="63" y="89"/>
                  </a:cubicBezTo>
                  <a:cubicBezTo>
                    <a:pt x="61" y="89"/>
                    <a:pt x="49" y="89"/>
                    <a:pt x="48" y="87"/>
                  </a:cubicBezTo>
                  <a:cubicBezTo>
                    <a:pt x="46" y="87"/>
                    <a:pt x="37" y="76"/>
                    <a:pt x="34" y="75"/>
                  </a:cubicBezTo>
                  <a:cubicBezTo>
                    <a:pt x="32" y="71"/>
                    <a:pt x="29" y="70"/>
                    <a:pt x="26" y="67"/>
                  </a:cubicBezTo>
                  <a:cubicBezTo>
                    <a:pt x="25" y="67"/>
                    <a:pt x="23" y="65"/>
                    <a:pt x="22" y="65"/>
                  </a:cubicBezTo>
                  <a:cubicBezTo>
                    <a:pt x="19" y="62"/>
                    <a:pt x="17" y="59"/>
                    <a:pt x="14" y="59"/>
                  </a:cubicBezTo>
                  <a:cubicBezTo>
                    <a:pt x="11" y="57"/>
                    <a:pt x="7" y="57"/>
                    <a:pt x="3" y="56"/>
                  </a:cubicBezTo>
                  <a:cubicBezTo>
                    <a:pt x="5" y="56"/>
                    <a:pt x="5" y="56"/>
                    <a:pt x="5" y="56"/>
                  </a:cubicBezTo>
                  <a:cubicBezTo>
                    <a:pt x="5" y="53"/>
                    <a:pt x="3" y="54"/>
                    <a:pt x="2" y="54"/>
                  </a:cubicBezTo>
                  <a:cubicBezTo>
                    <a:pt x="2" y="53"/>
                    <a:pt x="2" y="53"/>
                    <a:pt x="2" y="53"/>
                  </a:cubicBezTo>
                  <a:cubicBezTo>
                    <a:pt x="3" y="53"/>
                    <a:pt x="3" y="53"/>
                    <a:pt x="3" y="53"/>
                  </a:cubicBezTo>
                  <a:cubicBezTo>
                    <a:pt x="3" y="53"/>
                    <a:pt x="3" y="53"/>
                    <a:pt x="3" y="51"/>
                  </a:cubicBezTo>
                  <a:cubicBezTo>
                    <a:pt x="2" y="50"/>
                    <a:pt x="2" y="47"/>
                    <a:pt x="0" y="43"/>
                  </a:cubicBezTo>
                  <a:cubicBezTo>
                    <a:pt x="3" y="40"/>
                    <a:pt x="8" y="39"/>
                    <a:pt x="11" y="37"/>
                  </a:cubicBezTo>
                  <a:cubicBezTo>
                    <a:pt x="13" y="36"/>
                    <a:pt x="16" y="34"/>
                    <a:pt x="19" y="33"/>
                  </a:cubicBezTo>
                  <a:cubicBezTo>
                    <a:pt x="19" y="31"/>
                    <a:pt x="20" y="30"/>
                    <a:pt x="20" y="28"/>
                  </a:cubicBezTo>
                  <a:cubicBezTo>
                    <a:pt x="20" y="28"/>
                    <a:pt x="20" y="28"/>
                    <a:pt x="20" y="28"/>
                  </a:cubicBezTo>
                  <a:cubicBezTo>
                    <a:pt x="20" y="28"/>
                    <a:pt x="20" y="28"/>
                    <a:pt x="20" y="26"/>
                  </a:cubicBezTo>
                  <a:cubicBezTo>
                    <a:pt x="20" y="26"/>
                    <a:pt x="20" y="25"/>
                    <a:pt x="20" y="23"/>
                  </a:cubicBezTo>
                  <a:cubicBezTo>
                    <a:pt x="20" y="22"/>
                    <a:pt x="22" y="19"/>
                    <a:pt x="22" y="17"/>
                  </a:cubicBezTo>
                  <a:cubicBezTo>
                    <a:pt x="20" y="16"/>
                    <a:pt x="20" y="14"/>
                    <a:pt x="20" y="11"/>
                  </a:cubicBezTo>
                  <a:cubicBezTo>
                    <a:pt x="22" y="9"/>
                    <a:pt x="23" y="9"/>
                    <a:pt x="25" y="9"/>
                  </a:cubicBezTo>
                  <a:cubicBezTo>
                    <a:pt x="26" y="8"/>
                    <a:pt x="28" y="5"/>
                    <a:pt x="29" y="3"/>
                  </a:cubicBezTo>
                  <a:cubicBezTo>
                    <a:pt x="31" y="3"/>
                    <a:pt x="31" y="2"/>
                    <a:pt x="32" y="0"/>
                  </a:cubicBezTo>
                  <a:cubicBezTo>
                    <a:pt x="32" y="0"/>
                    <a:pt x="32" y="0"/>
                    <a:pt x="32" y="0"/>
                  </a:cubicBezTo>
                  <a:cubicBezTo>
                    <a:pt x="32" y="0"/>
                    <a:pt x="32" y="0"/>
                    <a:pt x="32" y="0"/>
                  </a:cubicBezTo>
                  <a:cubicBezTo>
                    <a:pt x="34" y="0"/>
                    <a:pt x="34" y="2"/>
                    <a:pt x="34" y="2"/>
                  </a:cubicBezTo>
                  <a:cubicBezTo>
                    <a:pt x="34" y="0"/>
                    <a:pt x="34" y="0"/>
                    <a:pt x="34" y="0"/>
                  </a:cubicBezTo>
                  <a:cubicBezTo>
                    <a:pt x="35" y="0"/>
                    <a:pt x="35" y="0"/>
                    <a:pt x="35" y="0"/>
                  </a:cubicBezTo>
                  <a:cubicBezTo>
                    <a:pt x="37" y="0"/>
                    <a:pt x="37" y="2"/>
                    <a:pt x="38" y="2"/>
                  </a:cubicBezTo>
                  <a:cubicBezTo>
                    <a:pt x="41" y="3"/>
                    <a:pt x="41" y="0"/>
                    <a:pt x="43" y="2"/>
                  </a:cubicBezTo>
                  <a:cubicBezTo>
                    <a:pt x="44" y="2"/>
                    <a:pt x="43" y="3"/>
                    <a:pt x="44" y="5"/>
                  </a:cubicBezTo>
                  <a:cubicBezTo>
                    <a:pt x="46" y="3"/>
                    <a:pt x="46" y="3"/>
                    <a:pt x="46" y="3"/>
                  </a:cubicBezTo>
                  <a:cubicBezTo>
                    <a:pt x="48" y="3"/>
                    <a:pt x="48" y="3"/>
                    <a:pt x="48" y="3"/>
                  </a:cubicBezTo>
                </a:path>
              </a:pathLst>
            </a:custGeom>
            <a:grpFill/>
            <a:ln w="3175" cmpd="sng">
              <a:solidFill>
                <a:schemeClr val="bg2"/>
              </a:solidFill>
              <a:round/>
              <a:headEnd/>
              <a:tailEnd/>
            </a:ln>
          </p:spPr>
          <p:txBody>
            <a:bodyPr/>
            <a:lstStyle/>
            <a:p>
              <a:endParaRPr lang="en-GB"/>
            </a:p>
          </p:txBody>
        </p:sp>
        <p:sp>
          <p:nvSpPr>
            <p:cNvPr id="428" name="Freeform 79">
              <a:extLst>
                <a:ext uri="{FF2B5EF4-FFF2-40B4-BE49-F238E27FC236}">
                  <a16:creationId xmlns:a16="http://schemas.microsoft.com/office/drawing/2014/main" id="{58918586-762E-E7B6-1E77-B1297350B919}"/>
                </a:ext>
              </a:extLst>
            </p:cNvPr>
            <p:cNvSpPr>
              <a:spLocks/>
            </p:cNvSpPr>
            <p:nvPr/>
          </p:nvSpPr>
          <p:spPr bwMode="auto">
            <a:xfrm>
              <a:off x="6101732" y="4197554"/>
              <a:ext cx="43383" cy="53023"/>
            </a:xfrm>
            <a:custGeom>
              <a:avLst/>
              <a:gdLst/>
              <a:ahLst/>
              <a:cxnLst>
                <a:cxn ang="0">
                  <a:pos x="14" y="17"/>
                </a:cxn>
                <a:cxn ang="0">
                  <a:pos x="8" y="15"/>
                </a:cxn>
                <a:cxn ang="0">
                  <a:pos x="6" y="12"/>
                </a:cxn>
                <a:cxn ang="0">
                  <a:pos x="0" y="10"/>
                </a:cxn>
                <a:cxn ang="0">
                  <a:pos x="5" y="1"/>
                </a:cxn>
                <a:cxn ang="0">
                  <a:pos x="11" y="1"/>
                </a:cxn>
                <a:cxn ang="0">
                  <a:pos x="9" y="6"/>
                </a:cxn>
                <a:cxn ang="0">
                  <a:pos x="12" y="9"/>
                </a:cxn>
                <a:cxn ang="0">
                  <a:pos x="14" y="17"/>
                </a:cxn>
              </a:cxnLst>
              <a:rect l="0" t="0" r="r" b="b"/>
              <a:pathLst>
                <a:path w="14" h="17">
                  <a:moveTo>
                    <a:pt x="14" y="17"/>
                  </a:moveTo>
                  <a:cubicBezTo>
                    <a:pt x="14" y="17"/>
                    <a:pt x="9" y="17"/>
                    <a:pt x="8" y="15"/>
                  </a:cubicBezTo>
                  <a:cubicBezTo>
                    <a:pt x="8" y="15"/>
                    <a:pt x="8" y="12"/>
                    <a:pt x="6" y="12"/>
                  </a:cubicBezTo>
                  <a:cubicBezTo>
                    <a:pt x="6" y="10"/>
                    <a:pt x="0" y="10"/>
                    <a:pt x="0" y="10"/>
                  </a:cubicBezTo>
                  <a:cubicBezTo>
                    <a:pt x="1" y="9"/>
                    <a:pt x="3" y="3"/>
                    <a:pt x="5" y="1"/>
                  </a:cubicBezTo>
                  <a:cubicBezTo>
                    <a:pt x="6" y="0"/>
                    <a:pt x="9" y="1"/>
                    <a:pt x="11" y="1"/>
                  </a:cubicBezTo>
                  <a:cubicBezTo>
                    <a:pt x="14" y="9"/>
                    <a:pt x="11" y="3"/>
                    <a:pt x="9" y="6"/>
                  </a:cubicBezTo>
                  <a:cubicBezTo>
                    <a:pt x="8" y="9"/>
                    <a:pt x="12" y="6"/>
                    <a:pt x="12" y="9"/>
                  </a:cubicBezTo>
                  <a:cubicBezTo>
                    <a:pt x="12" y="13"/>
                    <a:pt x="14" y="10"/>
                    <a:pt x="14" y="17"/>
                  </a:cubicBezTo>
                </a:path>
              </a:pathLst>
            </a:custGeom>
            <a:grpFill/>
            <a:ln w="3175" cmpd="sng">
              <a:solidFill>
                <a:schemeClr val="bg2"/>
              </a:solidFill>
              <a:round/>
              <a:headEnd/>
              <a:tailEnd/>
            </a:ln>
          </p:spPr>
          <p:txBody>
            <a:bodyPr/>
            <a:lstStyle/>
            <a:p>
              <a:endParaRPr lang="en-GB"/>
            </a:p>
          </p:txBody>
        </p:sp>
        <p:sp>
          <p:nvSpPr>
            <p:cNvPr id="429" name="Freeform 80">
              <a:extLst>
                <a:ext uri="{FF2B5EF4-FFF2-40B4-BE49-F238E27FC236}">
                  <a16:creationId xmlns:a16="http://schemas.microsoft.com/office/drawing/2014/main" id="{3B529284-455C-7A59-EE5C-DE7985D939C6}"/>
                </a:ext>
              </a:extLst>
            </p:cNvPr>
            <p:cNvSpPr>
              <a:spLocks/>
            </p:cNvSpPr>
            <p:nvPr/>
          </p:nvSpPr>
          <p:spPr bwMode="auto">
            <a:xfrm>
              <a:off x="6230275" y="4355015"/>
              <a:ext cx="199241" cy="268327"/>
            </a:xfrm>
            <a:custGeom>
              <a:avLst/>
              <a:gdLst/>
              <a:ahLst/>
              <a:cxnLst>
                <a:cxn ang="0">
                  <a:pos x="1" y="62"/>
                </a:cxn>
                <a:cxn ang="0">
                  <a:pos x="0" y="67"/>
                </a:cxn>
                <a:cxn ang="0">
                  <a:pos x="6" y="78"/>
                </a:cxn>
                <a:cxn ang="0">
                  <a:pos x="8" y="82"/>
                </a:cxn>
                <a:cxn ang="0">
                  <a:pos x="11" y="86"/>
                </a:cxn>
                <a:cxn ang="0">
                  <a:pos x="14" y="86"/>
                </a:cxn>
                <a:cxn ang="0">
                  <a:pos x="23" y="82"/>
                </a:cxn>
                <a:cxn ang="0">
                  <a:pos x="32" y="73"/>
                </a:cxn>
                <a:cxn ang="0">
                  <a:pos x="44" y="64"/>
                </a:cxn>
                <a:cxn ang="0">
                  <a:pos x="47" y="51"/>
                </a:cxn>
                <a:cxn ang="0">
                  <a:pos x="54" y="45"/>
                </a:cxn>
                <a:cxn ang="0">
                  <a:pos x="63" y="34"/>
                </a:cxn>
                <a:cxn ang="0">
                  <a:pos x="61" y="26"/>
                </a:cxn>
                <a:cxn ang="0">
                  <a:pos x="54" y="15"/>
                </a:cxn>
                <a:cxn ang="0">
                  <a:pos x="46" y="14"/>
                </a:cxn>
                <a:cxn ang="0">
                  <a:pos x="37" y="1"/>
                </a:cxn>
                <a:cxn ang="0">
                  <a:pos x="34" y="3"/>
                </a:cxn>
                <a:cxn ang="0">
                  <a:pos x="32" y="6"/>
                </a:cxn>
                <a:cxn ang="0">
                  <a:pos x="32" y="9"/>
                </a:cxn>
                <a:cxn ang="0">
                  <a:pos x="32" y="11"/>
                </a:cxn>
                <a:cxn ang="0">
                  <a:pos x="29" y="12"/>
                </a:cxn>
                <a:cxn ang="0">
                  <a:pos x="29" y="17"/>
                </a:cxn>
                <a:cxn ang="0">
                  <a:pos x="28" y="25"/>
                </a:cxn>
                <a:cxn ang="0">
                  <a:pos x="31" y="32"/>
                </a:cxn>
                <a:cxn ang="0">
                  <a:pos x="29" y="39"/>
                </a:cxn>
                <a:cxn ang="0">
                  <a:pos x="26" y="53"/>
                </a:cxn>
                <a:cxn ang="0">
                  <a:pos x="14" y="57"/>
                </a:cxn>
                <a:cxn ang="0">
                  <a:pos x="1" y="62"/>
                </a:cxn>
              </a:cxnLst>
              <a:rect l="0" t="0" r="r" b="b"/>
              <a:pathLst>
                <a:path w="64" h="86">
                  <a:moveTo>
                    <a:pt x="1" y="62"/>
                  </a:moveTo>
                  <a:cubicBezTo>
                    <a:pt x="1" y="64"/>
                    <a:pt x="0" y="65"/>
                    <a:pt x="0" y="67"/>
                  </a:cubicBezTo>
                  <a:cubicBezTo>
                    <a:pt x="1" y="70"/>
                    <a:pt x="5" y="75"/>
                    <a:pt x="6" y="78"/>
                  </a:cubicBezTo>
                  <a:cubicBezTo>
                    <a:pt x="8" y="79"/>
                    <a:pt x="6" y="79"/>
                    <a:pt x="8" y="82"/>
                  </a:cubicBezTo>
                  <a:cubicBezTo>
                    <a:pt x="8" y="84"/>
                    <a:pt x="9" y="86"/>
                    <a:pt x="11" y="86"/>
                  </a:cubicBezTo>
                  <a:cubicBezTo>
                    <a:pt x="11" y="86"/>
                    <a:pt x="12" y="86"/>
                    <a:pt x="14" y="86"/>
                  </a:cubicBezTo>
                  <a:cubicBezTo>
                    <a:pt x="15" y="86"/>
                    <a:pt x="17" y="82"/>
                    <a:pt x="23" y="82"/>
                  </a:cubicBezTo>
                  <a:cubicBezTo>
                    <a:pt x="29" y="84"/>
                    <a:pt x="26" y="73"/>
                    <a:pt x="32" y="73"/>
                  </a:cubicBezTo>
                  <a:cubicBezTo>
                    <a:pt x="41" y="73"/>
                    <a:pt x="35" y="65"/>
                    <a:pt x="44" y="64"/>
                  </a:cubicBezTo>
                  <a:cubicBezTo>
                    <a:pt x="52" y="62"/>
                    <a:pt x="44" y="61"/>
                    <a:pt x="47" y="51"/>
                  </a:cubicBezTo>
                  <a:cubicBezTo>
                    <a:pt x="52" y="40"/>
                    <a:pt x="50" y="54"/>
                    <a:pt x="54" y="45"/>
                  </a:cubicBezTo>
                  <a:cubicBezTo>
                    <a:pt x="57" y="39"/>
                    <a:pt x="60" y="42"/>
                    <a:pt x="63" y="34"/>
                  </a:cubicBezTo>
                  <a:cubicBezTo>
                    <a:pt x="64" y="28"/>
                    <a:pt x="64" y="28"/>
                    <a:pt x="61" y="26"/>
                  </a:cubicBezTo>
                  <a:cubicBezTo>
                    <a:pt x="60" y="25"/>
                    <a:pt x="57" y="15"/>
                    <a:pt x="54" y="15"/>
                  </a:cubicBezTo>
                  <a:cubicBezTo>
                    <a:pt x="50" y="17"/>
                    <a:pt x="52" y="14"/>
                    <a:pt x="46" y="14"/>
                  </a:cubicBezTo>
                  <a:cubicBezTo>
                    <a:pt x="41" y="14"/>
                    <a:pt x="37" y="6"/>
                    <a:pt x="37" y="1"/>
                  </a:cubicBezTo>
                  <a:cubicBezTo>
                    <a:pt x="34" y="3"/>
                    <a:pt x="35" y="6"/>
                    <a:pt x="34" y="3"/>
                  </a:cubicBezTo>
                  <a:cubicBezTo>
                    <a:pt x="32" y="0"/>
                    <a:pt x="32" y="3"/>
                    <a:pt x="32" y="6"/>
                  </a:cubicBezTo>
                  <a:cubicBezTo>
                    <a:pt x="32" y="9"/>
                    <a:pt x="31" y="9"/>
                    <a:pt x="32" y="9"/>
                  </a:cubicBezTo>
                  <a:cubicBezTo>
                    <a:pt x="34" y="9"/>
                    <a:pt x="35" y="11"/>
                    <a:pt x="32" y="11"/>
                  </a:cubicBezTo>
                  <a:cubicBezTo>
                    <a:pt x="31" y="12"/>
                    <a:pt x="29" y="12"/>
                    <a:pt x="29" y="12"/>
                  </a:cubicBezTo>
                  <a:cubicBezTo>
                    <a:pt x="31" y="14"/>
                    <a:pt x="31" y="12"/>
                    <a:pt x="29" y="17"/>
                  </a:cubicBezTo>
                  <a:cubicBezTo>
                    <a:pt x="26" y="21"/>
                    <a:pt x="28" y="23"/>
                    <a:pt x="28" y="25"/>
                  </a:cubicBezTo>
                  <a:cubicBezTo>
                    <a:pt x="28" y="26"/>
                    <a:pt x="31" y="31"/>
                    <a:pt x="31" y="32"/>
                  </a:cubicBezTo>
                  <a:cubicBezTo>
                    <a:pt x="31" y="34"/>
                    <a:pt x="29" y="37"/>
                    <a:pt x="29" y="39"/>
                  </a:cubicBezTo>
                  <a:cubicBezTo>
                    <a:pt x="29" y="40"/>
                    <a:pt x="26" y="51"/>
                    <a:pt x="26" y="53"/>
                  </a:cubicBezTo>
                  <a:cubicBezTo>
                    <a:pt x="24" y="54"/>
                    <a:pt x="17" y="56"/>
                    <a:pt x="14" y="57"/>
                  </a:cubicBezTo>
                  <a:cubicBezTo>
                    <a:pt x="9" y="59"/>
                    <a:pt x="6" y="61"/>
                    <a:pt x="1" y="62"/>
                  </a:cubicBezTo>
                </a:path>
              </a:pathLst>
            </a:custGeom>
            <a:grpFill/>
            <a:ln w="3175" cmpd="sng">
              <a:solidFill>
                <a:schemeClr val="bg2"/>
              </a:solidFill>
              <a:round/>
              <a:headEnd/>
              <a:tailEnd/>
            </a:ln>
          </p:spPr>
          <p:txBody>
            <a:bodyPr/>
            <a:lstStyle/>
            <a:p>
              <a:endParaRPr lang="en-GB"/>
            </a:p>
          </p:txBody>
        </p:sp>
        <p:sp>
          <p:nvSpPr>
            <p:cNvPr id="430" name="Freeform 81">
              <a:extLst>
                <a:ext uri="{FF2B5EF4-FFF2-40B4-BE49-F238E27FC236}">
                  <a16:creationId xmlns:a16="http://schemas.microsoft.com/office/drawing/2014/main" id="{5AA89751-6321-4A18-F1F2-49C797CA4A5D}"/>
                </a:ext>
              </a:extLst>
            </p:cNvPr>
            <p:cNvSpPr>
              <a:spLocks/>
            </p:cNvSpPr>
            <p:nvPr/>
          </p:nvSpPr>
          <p:spPr bwMode="auto">
            <a:xfrm>
              <a:off x="5995684" y="4549432"/>
              <a:ext cx="268333" cy="202450"/>
            </a:xfrm>
            <a:custGeom>
              <a:avLst/>
              <a:gdLst/>
              <a:ahLst/>
              <a:cxnLst>
                <a:cxn ang="0">
                  <a:pos x="77" y="0"/>
                </a:cxn>
                <a:cxn ang="0">
                  <a:pos x="75" y="5"/>
                </a:cxn>
                <a:cxn ang="0">
                  <a:pos x="81" y="16"/>
                </a:cxn>
                <a:cxn ang="0">
                  <a:pos x="83" y="20"/>
                </a:cxn>
                <a:cxn ang="0">
                  <a:pos x="86" y="23"/>
                </a:cxn>
                <a:cxn ang="0">
                  <a:pos x="77" y="36"/>
                </a:cxn>
                <a:cxn ang="0">
                  <a:pos x="69" y="39"/>
                </a:cxn>
                <a:cxn ang="0">
                  <a:pos x="61" y="42"/>
                </a:cxn>
                <a:cxn ang="0">
                  <a:pos x="46" y="50"/>
                </a:cxn>
                <a:cxn ang="0">
                  <a:pos x="31" y="56"/>
                </a:cxn>
                <a:cxn ang="0">
                  <a:pos x="23" y="61"/>
                </a:cxn>
                <a:cxn ang="0">
                  <a:pos x="19" y="62"/>
                </a:cxn>
                <a:cxn ang="0">
                  <a:pos x="16" y="64"/>
                </a:cxn>
                <a:cxn ang="0">
                  <a:pos x="13" y="64"/>
                </a:cxn>
                <a:cxn ang="0">
                  <a:pos x="8" y="62"/>
                </a:cxn>
                <a:cxn ang="0">
                  <a:pos x="7" y="56"/>
                </a:cxn>
                <a:cxn ang="0">
                  <a:pos x="5" y="47"/>
                </a:cxn>
                <a:cxn ang="0">
                  <a:pos x="4" y="40"/>
                </a:cxn>
                <a:cxn ang="0">
                  <a:pos x="2" y="37"/>
                </a:cxn>
                <a:cxn ang="0">
                  <a:pos x="2" y="33"/>
                </a:cxn>
                <a:cxn ang="0">
                  <a:pos x="4" y="26"/>
                </a:cxn>
                <a:cxn ang="0">
                  <a:pos x="7" y="23"/>
                </a:cxn>
                <a:cxn ang="0">
                  <a:pos x="7" y="22"/>
                </a:cxn>
                <a:cxn ang="0">
                  <a:pos x="7" y="17"/>
                </a:cxn>
                <a:cxn ang="0">
                  <a:pos x="7" y="17"/>
                </a:cxn>
                <a:cxn ang="0">
                  <a:pos x="8" y="16"/>
                </a:cxn>
                <a:cxn ang="0">
                  <a:pos x="11" y="17"/>
                </a:cxn>
                <a:cxn ang="0">
                  <a:pos x="13" y="17"/>
                </a:cxn>
                <a:cxn ang="0">
                  <a:pos x="13" y="17"/>
                </a:cxn>
                <a:cxn ang="0">
                  <a:pos x="13" y="17"/>
                </a:cxn>
                <a:cxn ang="0">
                  <a:pos x="14" y="17"/>
                </a:cxn>
                <a:cxn ang="0">
                  <a:pos x="31" y="23"/>
                </a:cxn>
                <a:cxn ang="0">
                  <a:pos x="31" y="26"/>
                </a:cxn>
                <a:cxn ang="0">
                  <a:pos x="31" y="34"/>
                </a:cxn>
                <a:cxn ang="0">
                  <a:pos x="46" y="16"/>
                </a:cxn>
                <a:cxn ang="0">
                  <a:pos x="51" y="8"/>
                </a:cxn>
                <a:cxn ang="0">
                  <a:pos x="65" y="5"/>
                </a:cxn>
                <a:cxn ang="0">
                  <a:pos x="77" y="0"/>
                </a:cxn>
              </a:cxnLst>
              <a:rect l="0" t="0" r="r" b="b"/>
              <a:pathLst>
                <a:path w="86" h="65">
                  <a:moveTo>
                    <a:pt x="77" y="0"/>
                  </a:moveTo>
                  <a:cubicBezTo>
                    <a:pt x="77" y="2"/>
                    <a:pt x="75" y="3"/>
                    <a:pt x="75" y="5"/>
                  </a:cubicBezTo>
                  <a:cubicBezTo>
                    <a:pt x="77" y="8"/>
                    <a:pt x="80" y="12"/>
                    <a:pt x="81" y="16"/>
                  </a:cubicBezTo>
                  <a:cubicBezTo>
                    <a:pt x="83" y="17"/>
                    <a:pt x="81" y="17"/>
                    <a:pt x="83" y="20"/>
                  </a:cubicBezTo>
                  <a:cubicBezTo>
                    <a:pt x="83" y="22"/>
                    <a:pt x="84" y="23"/>
                    <a:pt x="86" y="23"/>
                  </a:cubicBezTo>
                  <a:cubicBezTo>
                    <a:pt x="74" y="30"/>
                    <a:pt x="83" y="34"/>
                    <a:pt x="77" y="36"/>
                  </a:cubicBezTo>
                  <a:cubicBezTo>
                    <a:pt x="74" y="36"/>
                    <a:pt x="77" y="37"/>
                    <a:pt x="69" y="39"/>
                  </a:cubicBezTo>
                  <a:cubicBezTo>
                    <a:pt x="63" y="40"/>
                    <a:pt x="63" y="43"/>
                    <a:pt x="61" y="42"/>
                  </a:cubicBezTo>
                  <a:cubicBezTo>
                    <a:pt x="54" y="42"/>
                    <a:pt x="52" y="53"/>
                    <a:pt x="46" y="50"/>
                  </a:cubicBezTo>
                  <a:cubicBezTo>
                    <a:pt x="42" y="48"/>
                    <a:pt x="40" y="57"/>
                    <a:pt x="31" y="56"/>
                  </a:cubicBezTo>
                  <a:cubicBezTo>
                    <a:pt x="25" y="56"/>
                    <a:pt x="26" y="61"/>
                    <a:pt x="23" y="61"/>
                  </a:cubicBezTo>
                  <a:cubicBezTo>
                    <a:pt x="20" y="61"/>
                    <a:pt x="23" y="64"/>
                    <a:pt x="19" y="62"/>
                  </a:cubicBezTo>
                  <a:cubicBezTo>
                    <a:pt x="16" y="62"/>
                    <a:pt x="17" y="64"/>
                    <a:pt x="16" y="64"/>
                  </a:cubicBezTo>
                  <a:cubicBezTo>
                    <a:pt x="14" y="64"/>
                    <a:pt x="14" y="65"/>
                    <a:pt x="13" y="64"/>
                  </a:cubicBezTo>
                  <a:cubicBezTo>
                    <a:pt x="10" y="62"/>
                    <a:pt x="10" y="65"/>
                    <a:pt x="8" y="62"/>
                  </a:cubicBezTo>
                  <a:cubicBezTo>
                    <a:pt x="8" y="57"/>
                    <a:pt x="7" y="59"/>
                    <a:pt x="7" y="56"/>
                  </a:cubicBezTo>
                  <a:cubicBezTo>
                    <a:pt x="8" y="53"/>
                    <a:pt x="5" y="51"/>
                    <a:pt x="5" y="47"/>
                  </a:cubicBezTo>
                  <a:cubicBezTo>
                    <a:pt x="5" y="43"/>
                    <a:pt x="4" y="43"/>
                    <a:pt x="4" y="40"/>
                  </a:cubicBezTo>
                  <a:cubicBezTo>
                    <a:pt x="4" y="39"/>
                    <a:pt x="0" y="39"/>
                    <a:pt x="2" y="37"/>
                  </a:cubicBezTo>
                  <a:cubicBezTo>
                    <a:pt x="5" y="36"/>
                    <a:pt x="2" y="36"/>
                    <a:pt x="2" y="33"/>
                  </a:cubicBezTo>
                  <a:cubicBezTo>
                    <a:pt x="4" y="31"/>
                    <a:pt x="4" y="30"/>
                    <a:pt x="4" y="26"/>
                  </a:cubicBezTo>
                  <a:cubicBezTo>
                    <a:pt x="5" y="25"/>
                    <a:pt x="7" y="23"/>
                    <a:pt x="7" y="23"/>
                  </a:cubicBezTo>
                  <a:cubicBezTo>
                    <a:pt x="7" y="22"/>
                    <a:pt x="7" y="22"/>
                    <a:pt x="7" y="22"/>
                  </a:cubicBezTo>
                  <a:cubicBezTo>
                    <a:pt x="7" y="20"/>
                    <a:pt x="7" y="19"/>
                    <a:pt x="7" y="17"/>
                  </a:cubicBezTo>
                  <a:cubicBezTo>
                    <a:pt x="8" y="17"/>
                    <a:pt x="7" y="17"/>
                    <a:pt x="7" y="17"/>
                  </a:cubicBezTo>
                  <a:cubicBezTo>
                    <a:pt x="8" y="16"/>
                    <a:pt x="8" y="16"/>
                    <a:pt x="8" y="16"/>
                  </a:cubicBezTo>
                  <a:cubicBezTo>
                    <a:pt x="10" y="16"/>
                    <a:pt x="11" y="17"/>
                    <a:pt x="11" y="17"/>
                  </a:cubicBezTo>
                  <a:cubicBezTo>
                    <a:pt x="13" y="17"/>
                    <a:pt x="13" y="17"/>
                    <a:pt x="13" y="17"/>
                  </a:cubicBezTo>
                  <a:cubicBezTo>
                    <a:pt x="13" y="17"/>
                    <a:pt x="13" y="17"/>
                    <a:pt x="13" y="17"/>
                  </a:cubicBezTo>
                  <a:cubicBezTo>
                    <a:pt x="13" y="17"/>
                    <a:pt x="13" y="17"/>
                    <a:pt x="13" y="17"/>
                  </a:cubicBezTo>
                  <a:cubicBezTo>
                    <a:pt x="14" y="17"/>
                    <a:pt x="14" y="17"/>
                    <a:pt x="14" y="17"/>
                  </a:cubicBezTo>
                  <a:cubicBezTo>
                    <a:pt x="16" y="16"/>
                    <a:pt x="31" y="23"/>
                    <a:pt x="31" y="23"/>
                  </a:cubicBezTo>
                  <a:cubicBezTo>
                    <a:pt x="31" y="23"/>
                    <a:pt x="31" y="25"/>
                    <a:pt x="31" y="26"/>
                  </a:cubicBezTo>
                  <a:cubicBezTo>
                    <a:pt x="31" y="28"/>
                    <a:pt x="31" y="31"/>
                    <a:pt x="31" y="34"/>
                  </a:cubicBezTo>
                  <a:cubicBezTo>
                    <a:pt x="36" y="28"/>
                    <a:pt x="42" y="22"/>
                    <a:pt x="46" y="16"/>
                  </a:cubicBezTo>
                  <a:cubicBezTo>
                    <a:pt x="46" y="14"/>
                    <a:pt x="49" y="9"/>
                    <a:pt x="51" y="8"/>
                  </a:cubicBezTo>
                  <a:cubicBezTo>
                    <a:pt x="54" y="6"/>
                    <a:pt x="61" y="5"/>
                    <a:pt x="65" y="5"/>
                  </a:cubicBezTo>
                  <a:cubicBezTo>
                    <a:pt x="69" y="3"/>
                    <a:pt x="72" y="2"/>
                    <a:pt x="77" y="0"/>
                  </a:cubicBezTo>
                </a:path>
              </a:pathLst>
            </a:custGeom>
            <a:grpFill/>
            <a:ln w="3175" cmpd="sng">
              <a:solidFill>
                <a:schemeClr val="bg2"/>
              </a:solidFill>
              <a:round/>
              <a:headEnd/>
              <a:tailEnd/>
            </a:ln>
          </p:spPr>
          <p:txBody>
            <a:bodyPr/>
            <a:lstStyle/>
            <a:p>
              <a:endParaRPr lang="en-GB"/>
            </a:p>
          </p:txBody>
        </p:sp>
        <p:sp>
          <p:nvSpPr>
            <p:cNvPr id="431" name="Freeform 82">
              <a:extLst>
                <a:ext uri="{FF2B5EF4-FFF2-40B4-BE49-F238E27FC236}">
                  <a16:creationId xmlns:a16="http://schemas.microsoft.com/office/drawing/2014/main" id="{02FEA041-F4F5-26DF-2F5E-7BBF8227D2B8}"/>
                </a:ext>
              </a:extLst>
            </p:cNvPr>
            <p:cNvSpPr>
              <a:spLocks/>
            </p:cNvSpPr>
            <p:nvPr/>
          </p:nvSpPr>
          <p:spPr bwMode="auto">
            <a:xfrm>
              <a:off x="5169799" y="4096328"/>
              <a:ext cx="404908" cy="437036"/>
            </a:xfrm>
            <a:custGeom>
              <a:avLst/>
              <a:gdLst/>
              <a:ahLst/>
              <a:cxnLst>
                <a:cxn ang="0">
                  <a:pos x="119" y="140"/>
                </a:cxn>
                <a:cxn ang="0">
                  <a:pos x="119" y="135"/>
                </a:cxn>
                <a:cxn ang="0">
                  <a:pos x="129" y="135"/>
                </a:cxn>
                <a:cxn ang="0">
                  <a:pos x="129" y="115"/>
                </a:cxn>
                <a:cxn ang="0">
                  <a:pos x="129" y="39"/>
                </a:cxn>
                <a:cxn ang="0">
                  <a:pos x="127" y="28"/>
                </a:cxn>
                <a:cxn ang="0">
                  <a:pos x="129" y="18"/>
                </a:cxn>
                <a:cxn ang="0">
                  <a:pos x="129" y="16"/>
                </a:cxn>
                <a:cxn ang="0">
                  <a:pos x="124" y="11"/>
                </a:cxn>
                <a:cxn ang="0">
                  <a:pos x="116" y="10"/>
                </a:cxn>
                <a:cxn ang="0">
                  <a:pos x="109" y="4"/>
                </a:cxn>
                <a:cxn ang="0">
                  <a:pos x="100" y="4"/>
                </a:cxn>
                <a:cxn ang="0">
                  <a:pos x="89" y="10"/>
                </a:cxn>
                <a:cxn ang="0">
                  <a:pos x="87" y="25"/>
                </a:cxn>
                <a:cxn ang="0">
                  <a:pos x="77" y="27"/>
                </a:cxn>
                <a:cxn ang="0">
                  <a:pos x="61" y="21"/>
                </a:cxn>
                <a:cxn ang="0">
                  <a:pos x="52" y="13"/>
                </a:cxn>
                <a:cxn ang="0">
                  <a:pos x="43" y="5"/>
                </a:cxn>
                <a:cxn ang="0">
                  <a:pos x="31" y="4"/>
                </a:cxn>
                <a:cxn ang="0">
                  <a:pos x="22" y="0"/>
                </a:cxn>
                <a:cxn ang="0">
                  <a:pos x="20" y="8"/>
                </a:cxn>
                <a:cxn ang="0">
                  <a:pos x="11" y="14"/>
                </a:cxn>
                <a:cxn ang="0">
                  <a:pos x="5" y="30"/>
                </a:cxn>
                <a:cxn ang="0">
                  <a:pos x="8" y="53"/>
                </a:cxn>
                <a:cxn ang="0">
                  <a:pos x="8" y="64"/>
                </a:cxn>
                <a:cxn ang="0">
                  <a:pos x="6" y="76"/>
                </a:cxn>
                <a:cxn ang="0">
                  <a:pos x="9" y="87"/>
                </a:cxn>
                <a:cxn ang="0">
                  <a:pos x="19" y="90"/>
                </a:cxn>
                <a:cxn ang="0">
                  <a:pos x="25" y="100"/>
                </a:cxn>
                <a:cxn ang="0">
                  <a:pos x="40" y="106"/>
                </a:cxn>
                <a:cxn ang="0">
                  <a:pos x="48" y="104"/>
                </a:cxn>
                <a:cxn ang="0">
                  <a:pos x="57" y="100"/>
                </a:cxn>
                <a:cxn ang="0">
                  <a:pos x="119" y="140"/>
                </a:cxn>
              </a:cxnLst>
              <a:rect l="0" t="0" r="r" b="b"/>
              <a:pathLst>
                <a:path w="130" h="140">
                  <a:moveTo>
                    <a:pt x="119" y="140"/>
                  </a:moveTo>
                  <a:cubicBezTo>
                    <a:pt x="119" y="135"/>
                    <a:pt x="119" y="135"/>
                    <a:pt x="119" y="135"/>
                  </a:cubicBezTo>
                  <a:cubicBezTo>
                    <a:pt x="129" y="135"/>
                    <a:pt x="129" y="135"/>
                    <a:pt x="129" y="135"/>
                  </a:cubicBezTo>
                  <a:cubicBezTo>
                    <a:pt x="129" y="115"/>
                    <a:pt x="129" y="115"/>
                    <a:pt x="129" y="115"/>
                  </a:cubicBezTo>
                  <a:cubicBezTo>
                    <a:pt x="129" y="39"/>
                    <a:pt x="129" y="39"/>
                    <a:pt x="129" y="39"/>
                  </a:cubicBezTo>
                  <a:cubicBezTo>
                    <a:pt x="129" y="36"/>
                    <a:pt x="124" y="35"/>
                    <a:pt x="127" y="28"/>
                  </a:cubicBezTo>
                  <a:cubicBezTo>
                    <a:pt x="130" y="24"/>
                    <a:pt x="125" y="21"/>
                    <a:pt x="129" y="18"/>
                  </a:cubicBezTo>
                  <a:cubicBezTo>
                    <a:pt x="129" y="16"/>
                    <a:pt x="129" y="16"/>
                    <a:pt x="129" y="16"/>
                  </a:cubicBezTo>
                  <a:cubicBezTo>
                    <a:pt x="129" y="14"/>
                    <a:pt x="129" y="11"/>
                    <a:pt x="124" y="11"/>
                  </a:cubicBezTo>
                  <a:cubicBezTo>
                    <a:pt x="119" y="11"/>
                    <a:pt x="121" y="11"/>
                    <a:pt x="116" y="10"/>
                  </a:cubicBezTo>
                  <a:cubicBezTo>
                    <a:pt x="112" y="10"/>
                    <a:pt x="116" y="7"/>
                    <a:pt x="109" y="4"/>
                  </a:cubicBezTo>
                  <a:cubicBezTo>
                    <a:pt x="103" y="0"/>
                    <a:pt x="101" y="2"/>
                    <a:pt x="100" y="4"/>
                  </a:cubicBezTo>
                  <a:cubicBezTo>
                    <a:pt x="98" y="5"/>
                    <a:pt x="96" y="2"/>
                    <a:pt x="89" y="10"/>
                  </a:cubicBezTo>
                  <a:cubicBezTo>
                    <a:pt x="86" y="14"/>
                    <a:pt x="92" y="21"/>
                    <a:pt x="87" y="25"/>
                  </a:cubicBezTo>
                  <a:cubicBezTo>
                    <a:pt x="83" y="32"/>
                    <a:pt x="80" y="32"/>
                    <a:pt x="77" y="27"/>
                  </a:cubicBezTo>
                  <a:cubicBezTo>
                    <a:pt x="74" y="24"/>
                    <a:pt x="67" y="21"/>
                    <a:pt x="61" y="21"/>
                  </a:cubicBezTo>
                  <a:cubicBezTo>
                    <a:pt x="57" y="19"/>
                    <a:pt x="54" y="19"/>
                    <a:pt x="52" y="13"/>
                  </a:cubicBezTo>
                  <a:cubicBezTo>
                    <a:pt x="51" y="5"/>
                    <a:pt x="46" y="8"/>
                    <a:pt x="43" y="5"/>
                  </a:cubicBezTo>
                  <a:cubicBezTo>
                    <a:pt x="41" y="4"/>
                    <a:pt x="35" y="2"/>
                    <a:pt x="31" y="4"/>
                  </a:cubicBezTo>
                  <a:cubicBezTo>
                    <a:pt x="28" y="4"/>
                    <a:pt x="23" y="0"/>
                    <a:pt x="22" y="0"/>
                  </a:cubicBezTo>
                  <a:cubicBezTo>
                    <a:pt x="19" y="5"/>
                    <a:pt x="23" y="7"/>
                    <a:pt x="20" y="8"/>
                  </a:cubicBezTo>
                  <a:cubicBezTo>
                    <a:pt x="17" y="10"/>
                    <a:pt x="15" y="11"/>
                    <a:pt x="11" y="14"/>
                  </a:cubicBezTo>
                  <a:cubicBezTo>
                    <a:pt x="6" y="19"/>
                    <a:pt x="15" y="24"/>
                    <a:pt x="5" y="30"/>
                  </a:cubicBezTo>
                  <a:cubicBezTo>
                    <a:pt x="9" y="44"/>
                    <a:pt x="6" y="47"/>
                    <a:pt x="8" y="53"/>
                  </a:cubicBezTo>
                  <a:cubicBezTo>
                    <a:pt x="9" y="58"/>
                    <a:pt x="6" y="59"/>
                    <a:pt x="8" y="64"/>
                  </a:cubicBezTo>
                  <a:cubicBezTo>
                    <a:pt x="9" y="72"/>
                    <a:pt x="0" y="69"/>
                    <a:pt x="6" y="76"/>
                  </a:cubicBezTo>
                  <a:cubicBezTo>
                    <a:pt x="11" y="84"/>
                    <a:pt x="8" y="83"/>
                    <a:pt x="9" y="87"/>
                  </a:cubicBezTo>
                  <a:cubicBezTo>
                    <a:pt x="12" y="92"/>
                    <a:pt x="12" y="87"/>
                    <a:pt x="19" y="90"/>
                  </a:cubicBezTo>
                  <a:cubicBezTo>
                    <a:pt x="23" y="94"/>
                    <a:pt x="22" y="94"/>
                    <a:pt x="25" y="100"/>
                  </a:cubicBezTo>
                  <a:cubicBezTo>
                    <a:pt x="28" y="103"/>
                    <a:pt x="37" y="101"/>
                    <a:pt x="40" y="106"/>
                  </a:cubicBezTo>
                  <a:cubicBezTo>
                    <a:pt x="43" y="111"/>
                    <a:pt x="41" y="109"/>
                    <a:pt x="48" y="104"/>
                  </a:cubicBezTo>
                  <a:cubicBezTo>
                    <a:pt x="51" y="103"/>
                    <a:pt x="55" y="100"/>
                    <a:pt x="57" y="100"/>
                  </a:cubicBezTo>
                  <a:cubicBezTo>
                    <a:pt x="78" y="112"/>
                    <a:pt x="119" y="140"/>
                    <a:pt x="119" y="140"/>
                  </a:cubicBezTo>
                </a:path>
              </a:pathLst>
            </a:custGeom>
            <a:grpFill/>
            <a:ln w="3175" cmpd="sng">
              <a:solidFill>
                <a:schemeClr val="bg2"/>
              </a:solidFill>
              <a:round/>
              <a:headEnd/>
              <a:tailEnd/>
            </a:ln>
          </p:spPr>
          <p:txBody>
            <a:bodyPr/>
            <a:lstStyle/>
            <a:p>
              <a:endParaRPr lang="en-GB"/>
            </a:p>
          </p:txBody>
        </p:sp>
        <p:sp>
          <p:nvSpPr>
            <p:cNvPr id="432" name="Freeform 84">
              <a:extLst>
                <a:ext uri="{FF2B5EF4-FFF2-40B4-BE49-F238E27FC236}">
                  <a16:creationId xmlns:a16="http://schemas.microsoft.com/office/drawing/2014/main" id="{C32662AF-B1D7-7082-ED8C-76BE6F74001E}"/>
                </a:ext>
              </a:extLst>
            </p:cNvPr>
            <p:cNvSpPr>
              <a:spLocks/>
            </p:cNvSpPr>
            <p:nvPr/>
          </p:nvSpPr>
          <p:spPr bwMode="auto">
            <a:xfrm>
              <a:off x="5746633" y="4012777"/>
              <a:ext cx="59451" cy="36955"/>
            </a:xfrm>
            <a:custGeom>
              <a:avLst/>
              <a:gdLst/>
              <a:ahLst/>
              <a:cxnLst>
                <a:cxn ang="0">
                  <a:pos x="2" y="9"/>
                </a:cxn>
                <a:cxn ang="0">
                  <a:pos x="0" y="6"/>
                </a:cxn>
                <a:cxn ang="0">
                  <a:pos x="5" y="6"/>
                </a:cxn>
                <a:cxn ang="0">
                  <a:pos x="8" y="3"/>
                </a:cxn>
                <a:cxn ang="0">
                  <a:pos x="17" y="0"/>
                </a:cxn>
                <a:cxn ang="0">
                  <a:pos x="17" y="1"/>
                </a:cxn>
                <a:cxn ang="0">
                  <a:pos x="14" y="6"/>
                </a:cxn>
                <a:cxn ang="0">
                  <a:pos x="11" y="7"/>
                </a:cxn>
                <a:cxn ang="0">
                  <a:pos x="6" y="10"/>
                </a:cxn>
                <a:cxn ang="0">
                  <a:pos x="5" y="10"/>
                </a:cxn>
                <a:cxn ang="0">
                  <a:pos x="2" y="9"/>
                </a:cxn>
              </a:cxnLst>
              <a:rect l="0" t="0" r="r" b="b"/>
              <a:pathLst>
                <a:path w="19" h="12">
                  <a:moveTo>
                    <a:pt x="2" y="9"/>
                  </a:moveTo>
                  <a:cubicBezTo>
                    <a:pt x="0" y="6"/>
                    <a:pt x="0" y="6"/>
                    <a:pt x="0" y="6"/>
                  </a:cubicBezTo>
                  <a:cubicBezTo>
                    <a:pt x="2" y="7"/>
                    <a:pt x="2" y="4"/>
                    <a:pt x="5" y="6"/>
                  </a:cubicBezTo>
                  <a:cubicBezTo>
                    <a:pt x="6" y="6"/>
                    <a:pt x="3" y="3"/>
                    <a:pt x="8" y="3"/>
                  </a:cubicBezTo>
                  <a:cubicBezTo>
                    <a:pt x="12" y="4"/>
                    <a:pt x="15" y="1"/>
                    <a:pt x="17" y="0"/>
                  </a:cubicBezTo>
                  <a:cubicBezTo>
                    <a:pt x="19" y="0"/>
                    <a:pt x="19" y="0"/>
                    <a:pt x="17" y="1"/>
                  </a:cubicBezTo>
                  <a:cubicBezTo>
                    <a:pt x="14" y="4"/>
                    <a:pt x="12" y="4"/>
                    <a:pt x="14" y="6"/>
                  </a:cubicBezTo>
                  <a:cubicBezTo>
                    <a:pt x="15" y="7"/>
                    <a:pt x="12" y="6"/>
                    <a:pt x="11" y="7"/>
                  </a:cubicBezTo>
                  <a:cubicBezTo>
                    <a:pt x="9" y="10"/>
                    <a:pt x="6" y="10"/>
                    <a:pt x="6" y="10"/>
                  </a:cubicBezTo>
                  <a:cubicBezTo>
                    <a:pt x="6" y="12"/>
                    <a:pt x="6" y="10"/>
                    <a:pt x="5" y="10"/>
                  </a:cubicBezTo>
                  <a:cubicBezTo>
                    <a:pt x="3" y="10"/>
                    <a:pt x="2" y="10"/>
                    <a:pt x="2" y="9"/>
                  </a:cubicBezTo>
                </a:path>
              </a:pathLst>
            </a:custGeom>
            <a:grpFill/>
            <a:ln w="3175" cmpd="sng">
              <a:solidFill>
                <a:schemeClr val="bg2"/>
              </a:solidFill>
              <a:round/>
              <a:headEnd/>
              <a:tailEnd/>
            </a:ln>
          </p:spPr>
          <p:txBody>
            <a:bodyPr/>
            <a:lstStyle/>
            <a:p>
              <a:endParaRPr lang="en-GB"/>
            </a:p>
          </p:txBody>
        </p:sp>
        <p:sp>
          <p:nvSpPr>
            <p:cNvPr id="433" name="Freeform 85">
              <a:extLst>
                <a:ext uri="{FF2B5EF4-FFF2-40B4-BE49-F238E27FC236}">
                  <a16:creationId xmlns:a16="http://schemas.microsoft.com/office/drawing/2014/main" id="{F5761EA8-02B9-FAE4-0891-79E40B20A72D}"/>
                </a:ext>
              </a:extLst>
            </p:cNvPr>
            <p:cNvSpPr>
              <a:spLocks/>
            </p:cNvSpPr>
            <p:nvPr/>
          </p:nvSpPr>
          <p:spPr bwMode="auto">
            <a:xfrm>
              <a:off x="5301555" y="3996710"/>
              <a:ext cx="8034" cy="9640"/>
            </a:xfrm>
            <a:custGeom>
              <a:avLst/>
              <a:gdLst/>
              <a:ahLst/>
              <a:cxnLst>
                <a:cxn ang="0">
                  <a:pos x="1" y="2"/>
                </a:cxn>
                <a:cxn ang="0">
                  <a:pos x="3" y="3"/>
                </a:cxn>
                <a:cxn ang="0">
                  <a:pos x="1" y="2"/>
                </a:cxn>
              </a:cxnLst>
              <a:rect l="0" t="0" r="r" b="b"/>
              <a:pathLst>
                <a:path w="3" h="3">
                  <a:moveTo>
                    <a:pt x="1" y="2"/>
                  </a:moveTo>
                  <a:cubicBezTo>
                    <a:pt x="1" y="0"/>
                    <a:pt x="3" y="3"/>
                    <a:pt x="3" y="3"/>
                  </a:cubicBezTo>
                  <a:cubicBezTo>
                    <a:pt x="1" y="3"/>
                    <a:pt x="0" y="2"/>
                    <a:pt x="1" y="2"/>
                  </a:cubicBezTo>
                </a:path>
              </a:pathLst>
            </a:custGeom>
            <a:grpFill/>
            <a:ln w="3175" cmpd="sng">
              <a:solidFill>
                <a:schemeClr val="bg2"/>
              </a:solidFill>
              <a:round/>
              <a:headEnd/>
              <a:tailEnd/>
            </a:ln>
          </p:spPr>
          <p:txBody>
            <a:bodyPr/>
            <a:lstStyle/>
            <a:p>
              <a:endParaRPr lang="en-GB"/>
            </a:p>
          </p:txBody>
        </p:sp>
        <p:sp>
          <p:nvSpPr>
            <p:cNvPr id="434" name="Freeform 86">
              <a:extLst>
                <a:ext uri="{FF2B5EF4-FFF2-40B4-BE49-F238E27FC236}">
                  <a16:creationId xmlns:a16="http://schemas.microsoft.com/office/drawing/2014/main" id="{83A15955-469F-EDFC-FAFB-CECF72EF98E0}"/>
                </a:ext>
              </a:extLst>
            </p:cNvPr>
            <p:cNvSpPr>
              <a:spLocks/>
            </p:cNvSpPr>
            <p:nvPr/>
          </p:nvSpPr>
          <p:spPr bwMode="auto">
            <a:xfrm>
              <a:off x="4737574" y="3956540"/>
              <a:ext cx="510957" cy="599318"/>
            </a:xfrm>
            <a:custGeom>
              <a:avLst/>
              <a:gdLst/>
              <a:ahLst/>
              <a:cxnLst>
                <a:cxn ang="0">
                  <a:pos x="0" y="102"/>
                </a:cxn>
                <a:cxn ang="0">
                  <a:pos x="0" y="106"/>
                </a:cxn>
                <a:cxn ang="0">
                  <a:pos x="32" y="129"/>
                </a:cxn>
                <a:cxn ang="0">
                  <a:pos x="77" y="168"/>
                </a:cxn>
                <a:cxn ang="0">
                  <a:pos x="80" y="173"/>
                </a:cxn>
                <a:cxn ang="0">
                  <a:pos x="85" y="178"/>
                </a:cxn>
                <a:cxn ang="0">
                  <a:pos x="91" y="181"/>
                </a:cxn>
                <a:cxn ang="0">
                  <a:pos x="94" y="188"/>
                </a:cxn>
                <a:cxn ang="0">
                  <a:pos x="102" y="188"/>
                </a:cxn>
                <a:cxn ang="0">
                  <a:pos x="129" y="171"/>
                </a:cxn>
                <a:cxn ang="0">
                  <a:pos x="164" y="145"/>
                </a:cxn>
                <a:cxn ang="0">
                  <a:pos x="158" y="136"/>
                </a:cxn>
                <a:cxn ang="0">
                  <a:pos x="148" y="133"/>
                </a:cxn>
                <a:cxn ang="0">
                  <a:pos x="145" y="122"/>
                </a:cxn>
                <a:cxn ang="0">
                  <a:pos x="147" y="109"/>
                </a:cxn>
                <a:cxn ang="0">
                  <a:pos x="147" y="98"/>
                </a:cxn>
                <a:cxn ang="0">
                  <a:pos x="144" y="75"/>
                </a:cxn>
                <a:cxn ang="0">
                  <a:pos x="133" y="49"/>
                </a:cxn>
                <a:cxn ang="0">
                  <a:pos x="127" y="36"/>
                </a:cxn>
                <a:cxn ang="0">
                  <a:pos x="133" y="28"/>
                </a:cxn>
                <a:cxn ang="0">
                  <a:pos x="135" y="18"/>
                </a:cxn>
                <a:cxn ang="0">
                  <a:pos x="133" y="10"/>
                </a:cxn>
                <a:cxn ang="0">
                  <a:pos x="136" y="4"/>
                </a:cxn>
                <a:cxn ang="0">
                  <a:pos x="132" y="5"/>
                </a:cxn>
                <a:cxn ang="0">
                  <a:pos x="127" y="2"/>
                </a:cxn>
                <a:cxn ang="0">
                  <a:pos x="123" y="4"/>
                </a:cxn>
                <a:cxn ang="0">
                  <a:pos x="115" y="5"/>
                </a:cxn>
                <a:cxn ang="0">
                  <a:pos x="109" y="7"/>
                </a:cxn>
                <a:cxn ang="0">
                  <a:pos x="98" y="5"/>
                </a:cxn>
                <a:cxn ang="0">
                  <a:pos x="91" y="7"/>
                </a:cxn>
                <a:cxn ang="0">
                  <a:pos x="83" y="8"/>
                </a:cxn>
                <a:cxn ang="0">
                  <a:pos x="70" y="14"/>
                </a:cxn>
                <a:cxn ang="0">
                  <a:pos x="65" y="16"/>
                </a:cxn>
                <a:cxn ang="0">
                  <a:pos x="59" y="19"/>
                </a:cxn>
                <a:cxn ang="0">
                  <a:pos x="51" y="24"/>
                </a:cxn>
                <a:cxn ang="0">
                  <a:pos x="59" y="50"/>
                </a:cxn>
                <a:cxn ang="0">
                  <a:pos x="59" y="55"/>
                </a:cxn>
                <a:cxn ang="0">
                  <a:pos x="45" y="58"/>
                </a:cxn>
                <a:cxn ang="0">
                  <a:pos x="38" y="63"/>
                </a:cxn>
                <a:cxn ang="0">
                  <a:pos x="36" y="70"/>
                </a:cxn>
                <a:cxn ang="0">
                  <a:pos x="27" y="77"/>
                </a:cxn>
                <a:cxn ang="0">
                  <a:pos x="7" y="86"/>
                </a:cxn>
                <a:cxn ang="0">
                  <a:pos x="0" y="91"/>
                </a:cxn>
                <a:cxn ang="0">
                  <a:pos x="0" y="102"/>
                </a:cxn>
              </a:cxnLst>
              <a:rect l="0" t="0" r="r" b="b"/>
              <a:pathLst>
                <a:path w="164" h="192">
                  <a:moveTo>
                    <a:pt x="0" y="102"/>
                  </a:moveTo>
                  <a:cubicBezTo>
                    <a:pt x="0" y="106"/>
                    <a:pt x="0" y="106"/>
                    <a:pt x="0" y="106"/>
                  </a:cubicBezTo>
                  <a:cubicBezTo>
                    <a:pt x="32" y="129"/>
                    <a:pt x="32" y="129"/>
                    <a:pt x="32" y="129"/>
                  </a:cubicBezTo>
                  <a:cubicBezTo>
                    <a:pt x="32" y="129"/>
                    <a:pt x="76" y="167"/>
                    <a:pt x="77" y="168"/>
                  </a:cubicBezTo>
                  <a:cubicBezTo>
                    <a:pt x="80" y="171"/>
                    <a:pt x="77" y="171"/>
                    <a:pt x="80" y="173"/>
                  </a:cubicBezTo>
                  <a:cubicBezTo>
                    <a:pt x="83" y="175"/>
                    <a:pt x="82" y="179"/>
                    <a:pt x="85" y="178"/>
                  </a:cubicBezTo>
                  <a:cubicBezTo>
                    <a:pt x="89" y="178"/>
                    <a:pt x="86" y="181"/>
                    <a:pt x="91" y="181"/>
                  </a:cubicBezTo>
                  <a:cubicBezTo>
                    <a:pt x="95" y="181"/>
                    <a:pt x="95" y="185"/>
                    <a:pt x="94" y="188"/>
                  </a:cubicBezTo>
                  <a:cubicBezTo>
                    <a:pt x="92" y="190"/>
                    <a:pt x="94" y="192"/>
                    <a:pt x="102" y="188"/>
                  </a:cubicBezTo>
                  <a:cubicBezTo>
                    <a:pt x="123" y="188"/>
                    <a:pt x="120" y="178"/>
                    <a:pt x="129" y="171"/>
                  </a:cubicBezTo>
                  <a:cubicBezTo>
                    <a:pt x="138" y="164"/>
                    <a:pt x="159" y="148"/>
                    <a:pt x="164" y="145"/>
                  </a:cubicBezTo>
                  <a:cubicBezTo>
                    <a:pt x="161" y="139"/>
                    <a:pt x="162" y="139"/>
                    <a:pt x="158" y="136"/>
                  </a:cubicBezTo>
                  <a:cubicBezTo>
                    <a:pt x="152" y="133"/>
                    <a:pt x="152" y="137"/>
                    <a:pt x="148" y="133"/>
                  </a:cubicBezTo>
                  <a:cubicBezTo>
                    <a:pt x="147" y="128"/>
                    <a:pt x="150" y="129"/>
                    <a:pt x="145" y="122"/>
                  </a:cubicBezTo>
                  <a:cubicBezTo>
                    <a:pt x="139" y="114"/>
                    <a:pt x="148" y="117"/>
                    <a:pt x="147" y="109"/>
                  </a:cubicBezTo>
                  <a:cubicBezTo>
                    <a:pt x="145" y="105"/>
                    <a:pt x="148" y="103"/>
                    <a:pt x="147" y="98"/>
                  </a:cubicBezTo>
                  <a:cubicBezTo>
                    <a:pt x="145" y="92"/>
                    <a:pt x="148" y="89"/>
                    <a:pt x="144" y="75"/>
                  </a:cubicBezTo>
                  <a:cubicBezTo>
                    <a:pt x="141" y="47"/>
                    <a:pt x="136" y="58"/>
                    <a:pt x="133" y="49"/>
                  </a:cubicBezTo>
                  <a:cubicBezTo>
                    <a:pt x="133" y="46"/>
                    <a:pt x="127" y="39"/>
                    <a:pt x="127" y="36"/>
                  </a:cubicBezTo>
                  <a:cubicBezTo>
                    <a:pt x="129" y="33"/>
                    <a:pt x="133" y="30"/>
                    <a:pt x="133" y="28"/>
                  </a:cubicBezTo>
                  <a:cubicBezTo>
                    <a:pt x="133" y="22"/>
                    <a:pt x="136" y="25"/>
                    <a:pt x="135" y="18"/>
                  </a:cubicBezTo>
                  <a:cubicBezTo>
                    <a:pt x="133" y="13"/>
                    <a:pt x="135" y="10"/>
                    <a:pt x="133" y="10"/>
                  </a:cubicBezTo>
                  <a:cubicBezTo>
                    <a:pt x="132" y="8"/>
                    <a:pt x="136" y="7"/>
                    <a:pt x="136" y="4"/>
                  </a:cubicBezTo>
                  <a:cubicBezTo>
                    <a:pt x="135" y="4"/>
                    <a:pt x="133" y="4"/>
                    <a:pt x="132" y="5"/>
                  </a:cubicBezTo>
                  <a:cubicBezTo>
                    <a:pt x="130" y="7"/>
                    <a:pt x="130" y="4"/>
                    <a:pt x="127" y="2"/>
                  </a:cubicBezTo>
                  <a:cubicBezTo>
                    <a:pt x="124" y="0"/>
                    <a:pt x="126" y="5"/>
                    <a:pt x="123" y="4"/>
                  </a:cubicBezTo>
                  <a:cubicBezTo>
                    <a:pt x="118" y="2"/>
                    <a:pt x="120" y="4"/>
                    <a:pt x="115" y="5"/>
                  </a:cubicBezTo>
                  <a:cubicBezTo>
                    <a:pt x="111" y="5"/>
                    <a:pt x="112" y="8"/>
                    <a:pt x="109" y="7"/>
                  </a:cubicBezTo>
                  <a:cubicBezTo>
                    <a:pt x="108" y="4"/>
                    <a:pt x="102" y="4"/>
                    <a:pt x="98" y="5"/>
                  </a:cubicBezTo>
                  <a:cubicBezTo>
                    <a:pt x="94" y="7"/>
                    <a:pt x="92" y="4"/>
                    <a:pt x="91" y="7"/>
                  </a:cubicBezTo>
                  <a:cubicBezTo>
                    <a:pt x="89" y="8"/>
                    <a:pt x="88" y="8"/>
                    <a:pt x="83" y="8"/>
                  </a:cubicBezTo>
                  <a:cubicBezTo>
                    <a:pt x="77" y="8"/>
                    <a:pt x="70" y="11"/>
                    <a:pt x="70" y="14"/>
                  </a:cubicBezTo>
                  <a:cubicBezTo>
                    <a:pt x="68" y="19"/>
                    <a:pt x="67" y="14"/>
                    <a:pt x="65" y="16"/>
                  </a:cubicBezTo>
                  <a:cubicBezTo>
                    <a:pt x="62" y="19"/>
                    <a:pt x="62" y="14"/>
                    <a:pt x="59" y="19"/>
                  </a:cubicBezTo>
                  <a:cubicBezTo>
                    <a:pt x="58" y="21"/>
                    <a:pt x="54" y="25"/>
                    <a:pt x="51" y="24"/>
                  </a:cubicBezTo>
                  <a:cubicBezTo>
                    <a:pt x="58" y="27"/>
                    <a:pt x="53" y="47"/>
                    <a:pt x="59" y="50"/>
                  </a:cubicBezTo>
                  <a:cubicBezTo>
                    <a:pt x="62" y="52"/>
                    <a:pt x="59" y="52"/>
                    <a:pt x="59" y="55"/>
                  </a:cubicBezTo>
                  <a:cubicBezTo>
                    <a:pt x="59" y="58"/>
                    <a:pt x="48" y="53"/>
                    <a:pt x="45" y="58"/>
                  </a:cubicBezTo>
                  <a:cubicBezTo>
                    <a:pt x="42" y="61"/>
                    <a:pt x="36" y="58"/>
                    <a:pt x="38" y="63"/>
                  </a:cubicBezTo>
                  <a:cubicBezTo>
                    <a:pt x="41" y="67"/>
                    <a:pt x="42" y="67"/>
                    <a:pt x="36" y="70"/>
                  </a:cubicBezTo>
                  <a:cubicBezTo>
                    <a:pt x="30" y="72"/>
                    <a:pt x="30" y="72"/>
                    <a:pt x="27" y="77"/>
                  </a:cubicBezTo>
                  <a:cubicBezTo>
                    <a:pt x="27" y="78"/>
                    <a:pt x="9" y="83"/>
                    <a:pt x="7" y="86"/>
                  </a:cubicBezTo>
                  <a:cubicBezTo>
                    <a:pt x="0" y="91"/>
                    <a:pt x="0" y="91"/>
                    <a:pt x="0" y="91"/>
                  </a:cubicBezTo>
                  <a:cubicBezTo>
                    <a:pt x="0" y="102"/>
                    <a:pt x="0" y="102"/>
                    <a:pt x="0" y="102"/>
                  </a:cubicBezTo>
                  <a:close/>
                </a:path>
              </a:pathLst>
            </a:custGeom>
            <a:grpFill/>
            <a:ln w="3175" cmpd="sng">
              <a:solidFill>
                <a:schemeClr val="bg2"/>
              </a:solidFill>
              <a:round/>
              <a:headEnd/>
              <a:tailEnd/>
            </a:ln>
          </p:spPr>
          <p:txBody>
            <a:bodyPr/>
            <a:lstStyle/>
            <a:p>
              <a:endParaRPr lang="en-GB"/>
            </a:p>
          </p:txBody>
        </p:sp>
        <p:sp>
          <p:nvSpPr>
            <p:cNvPr id="435" name="Freeform 87">
              <a:extLst>
                <a:ext uri="{FF2B5EF4-FFF2-40B4-BE49-F238E27FC236}">
                  <a16:creationId xmlns:a16="http://schemas.microsoft.com/office/drawing/2014/main" id="{E127BAA6-38E4-365C-C3BD-5093009EB5A7}"/>
                </a:ext>
              </a:extLst>
            </p:cNvPr>
            <p:cNvSpPr>
              <a:spLocks/>
            </p:cNvSpPr>
            <p:nvPr/>
          </p:nvSpPr>
          <p:spPr bwMode="auto">
            <a:xfrm>
              <a:off x="5132843" y="3953327"/>
              <a:ext cx="109261" cy="237799"/>
            </a:xfrm>
            <a:custGeom>
              <a:avLst/>
              <a:gdLst/>
              <a:ahLst/>
              <a:cxnLst>
                <a:cxn ang="0">
                  <a:pos x="9" y="5"/>
                </a:cxn>
                <a:cxn ang="0">
                  <a:pos x="6" y="11"/>
                </a:cxn>
                <a:cxn ang="0">
                  <a:pos x="8" y="19"/>
                </a:cxn>
                <a:cxn ang="0">
                  <a:pos x="6" y="30"/>
                </a:cxn>
                <a:cxn ang="0">
                  <a:pos x="0" y="37"/>
                </a:cxn>
                <a:cxn ang="0">
                  <a:pos x="6" y="50"/>
                </a:cxn>
                <a:cxn ang="0">
                  <a:pos x="17" y="76"/>
                </a:cxn>
                <a:cxn ang="0">
                  <a:pos x="23" y="61"/>
                </a:cxn>
                <a:cxn ang="0">
                  <a:pos x="32" y="54"/>
                </a:cxn>
                <a:cxn ang="0">
                  <a:pos x="34" y="47"/>
                </a:cxn>
                <a:cxn ang="0">
                  <a:pos x="29" y="42"/>
                </a:cxn>
                <a:cxn ang="0">
                  <a:pos x="28" y="40"/>
                </a:cxn>
                <a:cxn ang="0">
                  <a:pos x="21" y="36"/>
                </a:cxn>
                <a:cxn ang="0">
                  <a:pos x="29" y="23"/>
                </a:cxn>
                <a:cxn ang="0">
                  <a:pos x="26" y="17"/>
                </a:cxn>
                <a:cxn ang="0">
                  <a:pos x="25" y="11"/>
                </a:cxn>
                <a:cxn ang="0">
                  <a:pos x="29" y="5"/>
                </a:cxn>
                <a:cxn ang="0">
                  <a:pos x="23" y="8"/>
                </a:cxn>
                <a:cxn ang="0">
                  <a:pos x="20" y="2"/>
                </a:cxn>
                <a:cxn ang="0">
                  <a:pos x="11" y="5"/>
                </a:cxn>
                <a:cxn ang="0">
                  <a:pos x="9" y="5"/>
                </a:cxn>
              </a:cxnLst>
              <a:rect l="0" t="0" r="r" b="b"/>
              <a:pathLst>
                <a:path w="35" h="76">
                  <a:moveTo>
                    <a:pt x="9" y="5"/>
                  </a:moveTo>
                  <a:cubicBezTo>
                    <a:pt x="9" y="8"/>
                    <a:pt x="5" y="9"/>
                    <a:pt x="6" y="11"/>
                  </a:cubicBezTo>
                  <a:cubicBezTo>
                    <a:pt x="8" y="11"/>
                    <a:pt x="6" y="14"/>
                    <a:pt x="8" y="19"/>
                  </a:cubicBezTo>
                  <a:cubicBezTo>
                    <a:pt x="9" y="26"/>
                    <a:pt x="6" y="23"/>
                    <a:pt x="6" y="30"/>
                  </a:cubicBezTo>
                  <a:cubicBezTo>
                    <a:pt x="6" y="31"/>
                    <a:pt x="2" y="34"/>
                    <a:pt x="0" y="37"/>
                  </a:cubicBezTo>
                  <a:cubicBezTo>
                    <a:pt x="0" y="40"/>
                    <a:pt x="6" y="47"/>
                    <a:pt x="6" y="50"/>
                  </a:cubicBezTo>
                  <a:cubicBezTo>
                    <a:pt x="9" y="59"/>
                    <a:pt x="14" y="48"/>
                    <a:pt x="17" y="76"/>
                  </a:cubicBezTo>
                  <a:cubicBezTo>
                    <a:pt x="28" y="70"/>
                    <a:pt x="18" y="65"/>
                    <a:pt x="23" y="61"/>
                  </a:cubicBezTo>
                  <a:cubicBezTo>
                    <a:pt x="28" y="57"/>
                    <a:pt x="29" y="56"/>
                    <a:pt x="32" y="54"/>
                  </a:cubicBezTo>
                  <a:cubicBezTo>
                    <a:pt x="35" y="53"/>
                    <a:pt x="31" y="51"/>
                    <a:pt x="34" y="47"/>
                  </a:cubicBezTo>
                  <a:cubicBezTo>
                    <a:pt x="31" y="45"/>
                    <a:pt x="31" y="45"/>
                    <a:pt x="29" y="42"/>
                  </a:cubicBezTo>
                  <a:cubicBezTo>
                    <a:pt x="29" y="39"/>
                    <a:pt x="28" y="42"/>
                    <a:pt x="28" y="40"/>
                  </a:cubicBezTo>
                  <a:cubicBezTo>
                    <a:pt x="26" y="40"/>
                    <a:pt x="21" y="40"/>
                    <a:pt x="21" y="36"/>
                  </a:cubicBezTo>
                  <a:cubicBezTo>
                    <a:pt x="20" y="33"/>
                    <a:pt x="32" y="26"/>
                    <a:pt x="29" y="23"/>
                  </a:cubicBezTo>
                  <a:cubicBezTo>
                    <a:pt x="28" y="20"/>
                    <a:pt x="31" y="20"/>
                    <a:pt x="26" y="17"/>
                  </a:cubicBezTo>
                  <a:cubicBezTo>
                    <a:pt x="23" y="16"/>
                    <a:pt x="23" y="12"/>
                    <a:pt x="25" y="11"/>
                  </a:cubicBezTo>
                  <a:cubicBezTo>
                    <a:pt x="28" y="9"/>
                    <a:pt x="31" y="6"/>
                    <a:pt x="29" y="5"/>
                  </a:cubicBezTo>
                  <a:cubicBezTo>
                    <a:pt x="28" y="2"/>
                    <a:pt x="25" y="8"/>
                    <a:pt x="23" y="8"/>
                  </a:cubicBezTo>
                  <a:cubicBezTo>
                    <a:pt x="21" y="6"/>
                    <a:pt x="25" y="3"/>
                    <a:pt x="20" y="2"/>
                  </a:cubicBezTo>
                  <a:cubicBezTo>
                    <a:pt x="14" y="0"/>
                    <a:pt x="12" y="5"/>
                    <a:pt x="11" y="5"/>
                  </a:cubicBezTo>
                  <a:cubicBezTo>
                    <a:pt x="11" y="5"/>
                    <a:pt x="11" y="5"/>
                    <a:pt x="9" y="5"/>
                  </a:cubicBezTo>
                </a:path>
              </a:pathLst>
            </a:custGeom>
            <a:grpFill/>
            <a:ln w="3175" cmpd="sng">
              <a:solidFill>
                <a:schemeClr val="bg2"/>
              </a:solidFill>
              <a:round/>
              <a:headEnd/>
              <a:tailEnd/>
            </a:ln>
          </p:spPr>
          <p:txBody>
            <a:bodyPr/>
            <a:lstStyle/>
            <a:p>
              <a:endParaRPr lang="en-GB"/>
            </a:p>
          </p:txBody>
        </p:sp>
        <p:sp>
          <p:nvSpPr>
            <p:cNvPr id="436" name="Freeform 88">
              <a:extLst>
                <a:ext uri="{FF2B5EF4-FFF2-40B4-BE49-F238E27FC236}">
                  <a16:creationId xmlns:a16="http://schemas.microsoft.com/office/drawing/2014/main" id="{4AFE1EEE-5F03-123A-8EF5-9AA95546F375}"/>
                </a:ext>
              </a:extLst>
            </p:cNvPr>
            <p:cNvSpPr>
              <a:spLocks/>
            </p:cNvSpPr>
            <p:nvPr/>
          </p:nvSpPr>
          <p:spPr bwMode="auto">
            <a:xfrm>
              <a:off x="5557032" y="4141317"/>
              <a:ext cx="282793" cy="332598"/>
            </a:xfrm>
            <a:custGeom>
              <a:avLst/>
              <a:gdLst/>
              <a:ahLst/>
              <a:cxnLst>
                <a:cxn ang="0">
                  <a:pos x="82" y="24"/>
                </a:cxn>
                <a:cxn ang="0">
                  <a:pos x="77" y="41"/>
                </a:cxn>
                <a:cxn ang="0">
                  <a:pos x="70" y="36"/>
                </a:cxn>
                <a:cxn ang="0">
                  <a:pos x="67" y="27"/>
                </a:cxn>
                <a:cxn ang="0">
                  <a:pos x="64" y="19"/>
                </a:cxn>
                <a:cxn ang="0">
                  <a:pos x="64" y="27"/>
                </a:cxn>
                <a:cxn ang="0">
                  <a:pos x="71" y="44"/>
                </a:cxn>
                <a:cxn ang="0">
                  <a:pos x="74" y="52"/>
                </a:cxn>
                <a:cxn ang="0">
                  <a:pos x="83" y="74"/>
                </a:cxn>
                <a:cxn ang="0">
                  <a:pos x="88" y="82"/>
                </a:cxn>
                <a:cxn ang="0">
                  <a:pos x="88" y="91"/>
                </a:cxn>
                <a:cxn ang="0">
                  <a:pos x="82" y="96"/>
                </a:cxn>
                <a:cxn ang="0">
                  <a:pos x="76" y="102"/>
                </a:cxn>
                <a:cxn ang="0">
                  <a:pos x="68" y="102"/>
                </a:cxn>
                <a:cxn ang="0">
                  <a:pos x="54" y="102"/>
                </a:cxn>
                <a:cxn ang="0">
                  <a:pos x="54" y="100"/>
                </a:cxn>
                <a:cxn ang="0">
                  <a:pos x="53" y="102"/>
                </a:cxn>
                <a:cxn ang="0">
                  <a:pos x="4" y="102"/>
                </a:cxn>
                <a:cxn ang="0">
                  <a:pos x="4" y="25"/>
                </a:cxn>
                <a:cxn ang="0">
                  <a:pos x="3" y="14"/>
                </a:cxn>
                <a:cxn ang="0">
                  <a:pos x="4" y="3"/>
                </a:cxn>
                <a:cxn ang="0">
                  <a:pos x="16" y="3"/>
                </a:cxn>
                <a:cxn ang="0">
                  <a:pos x="24" y="6"/>
                </a:cxn>
                <a:cxn ang="0">
                  <a:pos x="30" y="8"/>
                </a:cxn>
                <a:cxn ang="0">
                  <a:pos x="39" y="9"/>
                </a:cxn>
                <a:cxn ang="0">
                  <a:pos x="45" y="5"/>
                </a:cxn>
                <a:cxn ang="0">
                  <a:pos x="50" y="2"/>
                </a:cxn>
                <a:cxn ang="0">
                  <a:pos x="56" y="3"/>
                </a:cxn>
                <a:cxn ang="0">
                  <a:pos x="59" y="3"/>
                </a:cxn>
                <a:cxn ang="0">
                  <a:pos x="61" y="5"/>
                </a:cxn>
                <a:cxn ang="0">
                  <a:pos x="57" y="3"/>
                </a:cxn>
                <a:cxn ang="0">
                  <a:pos x="57" y="5"/>
                </a:cxn>
                <a:cxn ang="0">
                  <a:pos x="59" y="6"/>
                </a:cxn>
                <a:cxn ang="0">
                  <a:pos x="61" y="6"/>
                </a:cxn>
                <a:cxn ang="0">
                  <a:pos x="62" y="6"/>
                </a:cxn>
                <a:cxn ang="0">
                  <a:pos x="68" y="6"/>
                </a:cxn>
                <a:cxn ang="0">
                  <a:pos x="76" y="5"/>
                </a:cxn>
                <a:cxn ang="0">
                  <a:pos x="77" y="6"/>
                </a:cxn>
                <a:cxn ang="0">
                  <a:pos x="82" y="24"/>
                </a:cxn>
              </a:cxnLst>
              <a:rect l="0" t="0" r="r" b="b"/>
              <a:pathLst>
                <a:path w="91" h="107">
                  <a:moveTo>
                    <a:pt x="82" y="24"/>
                  </a:moveTo>
                  <a:cubicBezTo>
                    <a:pt x="77" y="38"/>
                    <a:pt x="79" y="38"/>
                    <a:pt x="77" y="41"/>
                  </a:cubicBezTo>
                  <a:cubicBezTo>
                    <a:pt x="76" y="44"/>
                    <a:pt x="74" y="41"/>
                    <a:pt x="70" y="36"/>
                  </a:cubicBezTo>
                  <a:cubicBezTo>
                    <a:pt x="67" y="33"/>
                    <a:pt x="70" y="30"/>
                    <a:pt x="67" y="27"/>
                  </a:cubicBezTo>
                  <a:cubicBezTo>
                    <a:pt x="62" y="22"/>
                    <a:pt x="65" y="20"/>
                    <a:pt x="64" y="19"/>
                  </a:cubicBezTo>
                  <a:cubicBezTo>
                    <a:pt x="59" y="25"/>
                    <a:pt x="64" y="22"/>
                    <a:pt x="64" y="27"/>
                  </a:cubicBezTo>
                  <a:cubicBezTo>
                    <a:pt x="64" y="33"/>
                    <a:pt x="71" y="39"/>
                    <a:pt x="71" y="44"/>
                  </a:cubicBezTo>
                  <a:cubicBezTo>
                    <a:pt x="71" y="47"/>
                    <a:pt x="74" y="49"/>
                    <a:pt x="74" y="52"/>
                  </a:cubicBezTo>
                  <a:cubicBezTo>
                    <a:pt x="73" y="56"/>
                    <a:pt x="79" y="63"/>
                    <a:pt x="83" y="74"/>
                  </a:cubicBezTo>
                  <a:cubicBezTo>
                    <a:pt x="86" y="82"/>
                    <a:pt x="91" y="82"/>
                    <a:pt x="88" y="82"/>
                  </a:cubicBezTo>
                  <a:cubicBezTo>
                    <a:pt x="85" y="82"/>
                    <a:pt x="86" y="88"/>
                    <a:pt x="88" y="91"/>
                  </a:cubicBezTo>
                  <a:cubicBezTo>
                    <a:pt x="85" y="96"/>
                    <a:pt x="83" y="91"/>
                    <a:pt x="82" y="96"/>
                  </a:cubicBezTo>
                  <a:cubicBezTo>
                    <a:pt x="80" y="100"/>
                    <a:pt x="77" y="99"/>
                    <a:pt x="76" y="102"/>
                  </a:cubicBezTo>
                  <a:cubicBezTo>
                    <a:pt x="74" y="105"/>
                    <a:pt x="71" y="107"/>
                    <a:pt x="68" y="102"/>
                  </a:cubicBezTo>
                  <a:cubicBezTo>
                    <a:pt x="54" y="102"/>
                    <a:pt x="54" y="102"/>
                    <a:pt x="54" y="102"/>
                  </a:cubicBezTo>
                  <a:cubicBezTo>
                    <a:pt x="54" y="100"/>
                    <a:pt x="54" y="100"/>
                    <a:pt x="54" y="100"/>
                  </a:cubicBezTo>
                  <a:cubicBezTo>
                    <a:pt x="53" y="102"/>
                    <a:pt x="53" y="102"/>
                    <a:pt x="53" y="102"/>
                  </a:cubicBezTo>
                  <a:cubicBezTo>
                    <a:pt x="4" y="102"/>
                    <a:pt x="4" y="102"/>
                    <a:pt x="4" y="102"/>
                  </a:cubicBezTo>
                  <a:cubicBezTo>
                    <a:pt x="4" y="25"/>
                    <a:pt x="4" y="25"/>
                    <a:pt x="4" y="25"/>
                  </a:cubicBezTo>
                  <a:cubicBezTo>
                    <a:pt x="4" y="22"/>
                    <a:pt x="0" y="20"/>
                    <a:pt x="3" y="14"/>
                  </a:cubicBezTo>
                  <a:cubicBezTo>
                    <a:pt x="6" y="9"/>
                    <a:pt x="1" y="6"/>
                    <a:pt x="4" y="3"/>
                  </a:cubicBezTo>
                  <a:cubicBezTo>
                    <a:pt x="6" y="3"/>
                    <a:pt x="7" y="0"/>
                    <a:pt x="16" y="3"/>
                  </a:cubicBezTo>
                  <a:cubicBezTo>
                    <a:pt x="27" y="5"/>
                    <a:pt x="22" y="6"/>
                    <a:pt x="24" y="6"/>
                  </a:cubicBezTo>
                  <a:cubicBezTo>
                    <a:pt x="27" y="5"/>
                    <a:pt x="27" y="8"/>
                    <a:pt x="30" y="8"/>
                  </a:cubicBezTo>
                  <a:cubicBezTo>
                    <a:pt x="32" y="6"/>
                    <a:pt x="36" y="13"/>
                    <a:pt x="39" y="9"/>
                  </a:cubicBezTo>
                  <a:cubicBezTo>
                    <a:pt x="45" y="3"/>
                    <a:pt x="44" y="6"/>
                    <a:pt x="45" y="5"/>
                  </a:cubicBezTo>
                  <a:cubicBezTo>
                    <a:pt x="47" y="2"/>
                    <a:pt x="47" y="3"/>
                    <a:pt x="50" y="2"/>
                  </a:cubicBezTo>
                  <a:cubicBezTo>
                    <a:pt x="53" y="0"/>
                    <a:pt x="54" y="5"/>
                    <a:pt x="56" y="3"/>
                  </a:cubicBezTo>
                  <a:cubicBezTo>
                    <a:pt x="57" y="2"/>
                    <a:pt x="57" y="2"/>
                    <a:pt x="59" y="3"/>
                  </a:cubicBezTo>
                  <a:cubicBezTo>
                    <a:pt x="61" y="5"/>
                    <a:pt x="61" y="5"/>
                    <a:pt x="61" y="5"/>
                  </a:cubicBezTo>
                  <a:cubicBezTo>
                    <a:pt x="59" y="5"/>
                    <a:pt x="57" y="3"/>
                    <a:pt x="57" y="3"/>
                  </a:cubicBezTo>
                  <a:cubicBezTo>
                    <a:pt x="57" y="5"/>
                    <a:pt x="56" y="5"/>
                    <a:pt x="57" y="5"/>
                  </a:cubicBezTo>
                  <a:cubicBezTo>
                    <a:pt x="57" y="6"/>
                    <a:pt x="59" y="5"/>
                    <a:pt x="59" y="6"/>
                  </a:cubicBezTo>
                  <a:cubicBezTo>
                    <a:pt x="61" y="8"/>
                    <a:pt x="62" y="6"/>
                    <a:pt x="61" y="6"/>
                  </a:cubicBezTo>
                  <a:cubicBezTo>
                    <a:pt x="61" y="5"/>
                    <a:pt x="61" y="5"/>
                    <a:pt x="62" y="6"/>
                  </a:cubicBezTo>
                  <a:cubicBezTo>
                    <a:pt x="65" y="9"/>
                    <a:pt x="67" y="5"/>
                    <a:pt x="68" y="6"/>
                  </a:cubicBezTo>
                  <a:cubicBezTo>
                    <a:pt x="70" y="8"/>
                    <a:pt x="68" y="8"/>
                    <a:pt x="76" y="5"/>
                  </a:cubicBezTo>
                  <a:cubicBezTo>
                    <a:pt x="76" y="5"/>
                    <a:pt x="76" y="6"/>
                    <a:pt x="77" y="6"/>
                  </a:cubicBezTo>
                  <a:cubicBezTo>
                    <a:pt x="79" y="11"/>
                    <a:pt x="80" y="17"/>
                    <a:pt x="82" y="24"/>
                  </a:cubicBezTo>
                </a:path>
              </a:pathLst>
            </a:custGeom>
            <a:grpFill/>
            <a:ln w="3175" cmpd="sng">
              <a:solidFill>
                <a:schemeClr val="bg2"/>
              </a:solidFill>
              <a:round/>
              <a:headEnd/>
              <a:tailEnd/>
            </a:ln>
          </p:spPr>
          <p:txBody>
            <a:bodyPr/>
            <a:lstStyle/>
            <a:p>
              <a:endParaRPr lang="en-GB"/>
            </a:p>
          </p:txBody>
        </p:sp>
        <p:sp>
          <p:nvSpPr>
            <p:cNvPr id="437" name="Freeform 89">
              <a:extLst>
                <a:ext uri="{FF2B5EF4-FFF2-40B4-BE49-F238E27FC236}">
                  <a16:creationId xmlns:a16="http://schemas.microsoft.com/office/drawing/2014/main" id="{DAFC8BC2-99B8-F243-1416-8EDDAD49ACED}"/>
                </a:ext>
              </a:extLst>
            </p:cNvPr>
            <p:cNvSpPr>
              <a:spLocks/>
            </p:cNvSpPr>
            <p:nvPr/>
          </p:nvSpPr>
          <p:spPr bwMode="auto">
            <a:xfrm>
              <a:off x="5830186" y="3953327"/>
              <a:ext cx="165499" cy="168709"/>
            </a:xfrm>
            <a:custGeom>
              <a:avLst/>
              <a:gdLst/>
              <a:ahLst/>
              <a:cxnLst>
                <a:cxn ang="0">
                  <a:pos x="2" y="29"/>
                </a:cxn>
                <a:cxn ang="0">
                  <a:pos x="5" y="29"/>
                </a:cxn>
                <a:cxn ang="0">
                  <a:pos x="5" y="29"/>
                </a:cxn>
                <a:cxn ang="0">
                  <a:pos x="5" y="31"/>
                </a:cxn>
                <a:cxn ang="0">
                  <a:pos x="8" y="34"/>
                </a:cxn>
                <a:cxn ang="0">
                  <a:pos x="5" y="37"/>
                </a:cxn>
                <a:cxn ang="0">
                  <a:pos x="6" y="39"/>
                </a:cxn>
                <a:cxn ang="0">
                  <a:pos x="3" y="39"/>
                </a:cxn>
                <a:cxn ang="0">
                  <a:pos x="2" y="40"/>
                </a:cxn>
                <a:cxn ang="0">
                  <a:pos x="3" y="40"/>
                </a:cxn>
                <a:cxn ang="0">
                  <a:pos x="0" y="45"/>
                </a:cxn>
                <a:cxn ang="0">
                  <a:pos x="0" y="45"/>
                </a:cxn>
                <a:cxn ang="0">
                  <a:pos x="0" y="45"/>
                </a:cxn>
                <a:cxn ang="0">
                  <a:pos x="0" y="48"/>
                </a:cxn>
                <a:cxn ang="0">
                  <a:pos x="0" y="49"/>
                </a:cxn>
                <a:cxn ang="0">
                  <a:pos x="2" y="49"/>
                </a:cxn>
                <a:cxn ang="0">
                  <a:pos x="3" y="52"/>
                </a:cxn>
                <a:cxn ang="0">
                  <a:pos x="9" y="54"/>
                </a:cxn>
                <a:cxn ang="0">
                  <a:pos x="18" y="48"/>
                </a:cxn>
                <a:cxn ang="0">
                  <a:pos x="24" y="43"/>
                </a:cxn>
                <a:cxn ang="0">
                  <a:pos x="35" y="37"/>
                </a:cxn>
                <a:cxn ang="0">
                  <a:pos x="43" y="32"/>
                </a:cxn>
                <a:cxn ang="0">
                  <a:pos x="44" y="28"/>
                </a:cxn>
                <a:cxn ang="0">
                  <a:pos x="44" y="28"/>
                </a:cxn>
                <a:cxn ang="0">
                  <a:pos x="44" y="26"/>
                </a:cxn>
                <a:cxn ang="0">
                  <a:pos x="44" y="23"/>
                </a:cxn>
                <a:cxn ang="0">
                  <a:pos x="46" y="17"/>
                </a:cxn>
                <a:cxn ang="0">
                  <a:pos x="44" y="11"/>
                </a:cxn>
                <a:cxn ang="0">
                  <a:pos x="49" y="9"/>
                </a:cxn>
                <a:cxn ang="0">
                  <a:pos x="53" y="3"/>
                </a:cxn>
                <a:cxn ang="0">
                  <a:pos x="53" y="2"/>
                </a:cxn>
                <a:cxn ang="0">
                  <a:pos x="52" y="2"/>
                </a:cxn>
                <a:cxn ang="0">
                  <a:pos x="47" y="3"/>
                </a:cxn>
                <a:cxn ang="0">
                  <a:pos x="41" y="3"/>
                </a:cxn>
                <a:cxn ang="0">
                  <a:pos x="27" y="8"/>
                </a:cxn>
                <a:cxn ang="0">
                  <a:pos x="21" y="5"/>
                </a:cxn>
                <a:cxn ang="0">
                  <a:pos x="14" y="8"/>
                </a:cxn>
                <a:cxn ang="0">
                  <a:pos x="12" y="8"/>
                </a:cxn>
                <a:cxn ang="0">
                  <a:pos x="8" y="6"/>
                </a:cxn>
                <a:cxn ang="0">
                  <a:pos x="8" y="11"/>
                </a:cxn>
                <a:cxn ang="0">
                  <a:pos x="8" y="12"/>
                </a:cxn>
                <a:cxn ang="0">
                  <a:pos x="6" y="12"/>
                </a:cxn>
                <a:cxn ang="0">
                  <a:pos x="3" y="17"/>
                </a:cxn>
                <a:cxn ang="0">
                  <a:pos x="2" y="15"/>
                </a:cxn>
                <a:cxn ang="0">
                  <a:pos x="2" y="22"/>
                </a:cxn>
                <a:cxn ang="0">
                  <a:pos x="2" y="29"/>
                </a:cxn>
              </a:cxnLst>
              <a:rect l="0" t="0" r="r" b="b"/>
              <a:pathLst>
                <a:path w="53" h="54">
                  <a:moveTo>
                    <a:pt x="2" y="29"/>
                  </a:moveTo>
                  <a:cubicBezTo>
                    <a:pt x="3" y="29"/>
                    <a:pt x="3" y="29"/>
                    <a:pt x="5" y="29"/>
                  </a:cubicBezTo>
                  <a:cubicBezTo>
                    <a:pt x="5" y="29"/>
                    <a:pt x="5" y="29"/>
                    <a:pt x="5" y="29"/>
                  </a:cubicBezTo>
                  <a:cubicBezTo>
                    <a:pt x="6" y="31"/>
                    <a:pt x="5" y="31"/>
                    <a:pt x="5" y="31"/>
                  </a:cubicBezTo>
                  <a:cubicBezTo>
                    <a:pt x="6" y="31"/>
                    <a:pt x="8" y="32"/>
                    <a:pt x="8" y="34"/>
                  </a:cubicBezTo>
                  <a:cubicBezTo>
                    <a:pt x="8" y="36"/>
                    <a:pt x="5" y="36"/>
                    <a:pt x="5" y="37"/>
                  </a:cubicBezTo>
                  <a:cubicBezTo>
                    <a:pt x="5" y="37"/>
                    <a:pt x="6" y="37"/>
                    <a:pt x="6" y="39"/>
                  </a:cubicBezTo>
                  <a:cubicBezTo>
                    <a:pt x="3" y="39"/>
                    <a:pt x="3" y="39"/>
                    <a:pt x="3" y="39"/>
                  </a:cubicBezTo>
                  <a:cubicBezTo>
                    <a:pt x="3" y="39"/>
                    <a:pt x="3" y="39"/>
                    <a:pt x="2" y="40"/>
                  </a:cubicBezTo>
                  <a:cubicBezTo>
                    <a:pt x="3" y="40"/>
                    <a:pt x="3" y="40"/>
                    <a:pt x="3" y="40"/>
                  </a:cubicBezTo>
                  <a:cubicBezTo>
                    <a:pt x="3" y="42"/>
                    <a:pt x="0" y="45"/>
                    <a:pt x="0" y="45"/>
                  </a:cubicBezTo>
                  <a:cubicBezTo>
                    <a:pt x="0" y="45"/>
                    <a:pt x="0" y="45"/>
                    <a:pt x="0" y="45"/>
                  </a:cubicBezTo>
                  <a:cubicBezTo>
                    <a:pt x="0" y="45"/>
                    <a:pt x="0" y="45"/>
                    <a:pt x="0" y="45"/>
                  </a:cubicBezTo>
                  <a:cubicBezTo>
                    <a:pt x="0" y="46"/>
                    <a:pt x="0" y="48"/>
                    <a:pt x="0" y="48"/>
                  </a:cubicBezTo>
                  <a:cubicBezTo>
                    <a:pt x="0" y="49"/>
                    <a:pt x="0" y="49"/>
                    <a:pt x="0" y="49"/>
                  </a:cubicBezTo>
                  <a:cubicBezTo>
                    <a:pt x="0" y="51"/>
                    <a:pt x="0" y="49"/>
                    <a:pt x="2" y="49"/>
                  </a:cubicBezTo>
                  <a:cubicBezTo>
                    <a:pt x="3" y="51"/>
                    <a:pt x="3" y="51"/>
                    <a:pt x="3" y="52"/>
                  </a:cubicBezTo>
                  <a:cubicBezTo>
                    <a:pt x="5" y="52"/>
                    <a:pt x="8" y="54"/>
                    <a:pt x="9" y="54"/>
                  </a:cubicBezTo>
                  <a:cubicBezTo>
                    <a:pt x="11" y="54"/>
                    <a:pt x="15" y="49"/>
                    <a:pt x="18" y="48"/>
                  </a:cubicBezTo>
                  <a:cubicBezTo>
                    <a:pt x="20" y="46"/>
                    <a:pt x="23" y="45"/>
                    <a:pt x="24" y="43"/>
                  </a:cubicBezTo>
                  <a:cubicBezTo>
                    <a:pt x="27" y="40"/>
                    <a:pt x="32" y="39"/>
                    <a:pt x="35" y="37"/>
                  </a:cubicBezTo>
                  <a:cubicBezTo>
                    <a:pt x="37" y="36"/>
                    <a:pt x="40" y="34"/>
                    <a:pt x="43" y="32"/>
                  </a:cubicBezTo>
                  <a:cubicBezTo>
                    <a:pt x="43" y="31"/>
                    <a:pt x="44" y="29"/>
                    <a:pt x="44" y="28"/>
                  </a:cubicBezTo>
                  <a:cubicBezTo>
                    <a:pt x="44" y="28"/>
                    <a:pt x="44" y="28"/>
                    <a:pt x="44" y="28"/>
                  </a:cubicBezTo>
                  <a:cubicBezTo>
                    <a:pt x="44" y="28"/>
                    <a:pt x="44" y="28"/>
                    <a:pt x="44" y="26"/>
                  </a:cubicBezTo>
                  <a:cubicBezTo>
                    <a:pt x="44" y="26"/>
                    <a:pt x="44" y="25"/>
                    <a:pt x="44" y="23"/>
                  </a:cubicBezTo>
                  <a:cubicBezTo>
                    <a:pt x="44" y="22"/>
                    <a:pt x="46" y="19"/>
                    <a:pt x="46" y="17"/>
                  </a:cubicBezTo>
                  <a:cubicBezTo>
                    <a:pt x="44" y="15"/>
                    <a:pt x="44" y="14"/>
                    <a:pt x="44" y="11"/>
                  </a:cubicBezTo>
                  <a:cubicBezTo>
                    <a:pt x="46" y="9"/>
                    <a:pt x="47" y="9"/>
                    <a:pt x="49" y="9"/>
                  </a:cubicBezTo>
                  <a:cubicBezTo>
                    <a:pt x="50" y="8"/>
                    <a:pt x="52" y="5"/>
                    <a:pt x="53" y="3"/>
                  </a:cubicBezTo>
                  <a:cubicBezTo>
                    <a:pt x="53" y="2"/>
                    <a:pt x="53" y="2"/>
                    <a:pt x="53" y="2"/>
                  </a:cubicBezTo>
                  <a:cubicBezTo>
                    <a:pt x="53" y="2"/>
                    <a:pt x="52" y="0"/>
                    <a:pt x="52" y="2"/>
                  </a:cubicBezTo>
                  <a:cubicBezTo>
                    <a:pt x="50" y="3"/>
                    <a:pt x="49" y="3"/>
                    <a:pt x="47" y="3"/>
                  </a:cubicBezTo>
                  <a:cubicBezTo>
                    <a:pt x="44" y="3"/>
                    <a:pt x="43" y="3"/>
                    <a:pt x="41" y="3"/>
                  </a:cubicBezTo>
                  <a:cubicBezTo>
                    <a:pt x="37" y="5"/>
                    <a:pt x="34" y="8"/>
                    <a:pt x="27" y="8"/>
                  </a:cubicBezTo>
                  <a:cubicBezTo>
                    <a:pt x="24" y="8"/>
                    <a:pt x="24" y="6"/>
                    <a:pt x="21" y="5"/>
                  </a:cubicBezTo>
                  <a:cubicBezTo>
                    <a:pt x="18" y="5"/>
                    <a:pt x="17" y="8"/>
                    <a:pt x="14" y="8"/>
                  </a:cubicBezTo>
                  <a:cubicBezTo>
                    <a:pt x="12" y="8"/>
                    <a:pt x="12" y="8"/>
                    <a:pt x="12" y="8"/>
                  </a:cubicBezTo>
                  <a:cubicBezTo>
                    <a:pt x="11" y="8"/>
                    <a:pt x="8" y="6"/>
                    <a:pt x="8" y="6"/>
                  </a:cubicBezTo>
                  <a:cubicBezTo>
                    <a:pt x="8" y="6"/>
                    <a:pt x="6" y="9"/>
                    <a:pt x="8" y="11"/>
                  </a:cubicBezTo>
                  <a:cubicBezTo>
                    <a:pt x="8" y="12"/>
                    <a:pt x="8" y="12"/>
                    <a:pt x="8" y="12"/>
                  </a:cubicBezTo>
                  <a:cubicBezTo>
                    <a:pt x="6" y="12"/>
                    <a:pt x="6" y="12"/>
                    <a:pt x="6" y="12"/>
                  </a:cubicBezTo>
                  <a:cubicBezTo>
                    <a:pt x="5" y="12"/>
                    <a:pt x="5" y="17"/>
                    <a:pt x="3" y="17"/>
                  </a:cubicBezTo>
                  <a:cubicBezTo>
                    <a:pt x="3" y="17"/>
                    <a:pt x="3" y="15"/>
                    <a:pt x="2" y="15"/>
                  </a:cubicBezTo>
                  <a:cubicBezTo>
                    <a:pt x="2" y="17"/>
                    <a:pt x="0" y="19"/>
                    <a:pt x="2" y="22"/>
                  </a:cubicBezTo>
                  <a:cubicBezTo>
                    <a:pt x="3" y="23"/>
                    <a:pt x="2" y="25"/>
                    <a:pt x="2" y="29"/>
                  </a:cubicBezTo>
                </a:path>
              </a:pathLst>
            </a:custGeom>
            <a:grpFill/>
            <a:ln w="3175" cmpd="sng">
              <a:solidFill>
                <a:schemeClr val="bg2"/>
              </a:solidFill>
              <a:round/>
              <a:headEnd/>
              <a:tailEnd/>
            </a:ln>
          </p:spPr>
          <p:txBody>
            <a:bodyPr/>
            <a:lstStyle/>
            <a:p>
              <a:endParaRPr lang="en-GB"/>
            </a:p>
          </p:txBody>
        </p:sp>
        <p:sp>
          <p:nvSpPr>
            <p:cNvPr id="438" name="Freeform 90">
              <a:extLst>
                <a:ext uri="{FF2B5EF4-FFF2-40B4-BE49-F238E27FC236}">
                  <a16:creationId xmlns:a16="http://schemas.microsoft.com/office/drawing/2014/main" id="{0B3B44C3-7C1E-10A7-16CE-E3AA86ABB59D}"/>
                </a:ext>
              </a:extLst>
            </p:cNvPr>
            <p:cNvSpPr>
              <a:spLocks/>
            </p:cNvSpPr>
            <p:nvPr/>
          </p:nvSpPr>
          <p:spPr bwMode="auto">
            <a:xfrm>
              <a:off x="5815725" y="4043305"/>
              <a:ext cx="36956" cy="53023"/>
            </a:xfrm>
            <a:custGeom>
              <a:avLst/>
              <a:gdLst/>
              <a:ahLst/>
              <a:cxnLst>
                <a:cxn ang="0">
                  <a:pos x="5" y="16"/>
                </a:cxn>
                <a:cxn ang="0">
                  <a:pos x="3" y="16"/>
                </a:cxn>
                <a:cxn ang="0">
                  <a:pos x="3" y="17"/>
                </a:cxn>
                <a:cxn ang="0">
                  <a:pos x="0" y="17"/>
                </a:cxn>
                <a:cxn ang="0">
                  <a:pos x="3" y="11"/>
                </a:cxn>
                <a:cxn ang="0">
                  <a:pos x="5" y="6"/>
                </a:cxn>
                <a:cxn ang="0">
                  <a:pos x="6" y="0"/>
                </a:cxn>
                <a:cxn ang="0">
                  <a:pos x="9" y="0"/>
                </a:cxn>
                <a:cxn ang="0">
                  <a:pos x="9" y="0"/>
                </a:cxn>
                <a:cxn ang="0">
                  <a:pos x="9" y="2"/>
                </a:cxn>
                <a:cxn ang="0">
                  <a:pos x="12" y="5"/>
                </a:cxn>
                <a:cxn ang="0">
                  <a:pos x="9" y="8"/>
                </a:cxn>
                <a:cxn ang="0">
                  <a:pos x="11" y="10"/>
                </a:cxn>
                <a:cxn ang="0">
                  <a:pos x="8" y="10"/>
                </a:cxn>
                <a:cxn ang="0">
                  <a:pos x="6" y="11"/>
                </a:cxn>
                <a:cxn ang="0">
                  <a:pos x="8" y="11"/>
                </a:cxn>
                <a:cxn ang="0">
                  <a:pos x="5" y="16"/>
                </a:cxn>
              </a:cxnLst>
              <a:rect l="0" t="0" r="r" b="b"/>
              <a:pathLst>
                <a:path w="12" h="17">
                  <a:moveTo>
                    <a:pt x="5" y="16"/>
                  </a:moveTo>
                  <a:cubicBezTo>
                    <a:pt x="3" y="16"/>
                    <a:pt x="3" y="14"/>
                    <a:pt x="3" y="16"/>
                  </a:cubicBezTo>
                  <a:cubicBezTo>
                    <a:pt x="3" y="17"/>
                    <a:pt x="3" y="17"/>
                    <a:pt x="3" y="17"/>
                  </a:cubicBezTo>
                  <a:cubicBezTo>
                    <a:pt x="3" y="17"/>
                    <a:pt x="2" y="17"/>
                    <a:pt x="0" y="17"/>
                  </a:cubicBezTo>
                  <a:cubicBezTo>
                    <a:pt x="2" y="13"/>
                    <a:pt x="2" y="14"/>
                    <a:pt x="3" y="11"/>
                  </a:cubicBezTo>
                  <a:cubicBezTo>
                    <a:pt x="3" y="6"/>
                    <a:pt x="5" y="10"/>
                    <a:pt x="5" y="6"/>
                  </a:cubicBezTo>
                  <a:cubicBezTo>
                    <a:pt x="3" y="2"/>
                    <a:pt x="8" y="3"/>
                    <a:pt x="6" y="0"/>
                  </a:cubicBezTo>
                  <a:cubicBezTo>
                    <a:pt x="8" y="0"/>
                    <a:pt x="8" y="0"/>
                    <a:pt x="9" y="0"/>
                  </a:cubicBezTo>
                  <a:cubicBezTo>
                    <a:pt x="9" y="0"/>
                    <a:pt x="9" y="0"/>
                    <a:pt x="9" y="0"/>
                  </a:cubicBezTo>
                  <a:cubicBezTo>
                    <a:pt x="11" y="2"/>
                    <a:pt x="9" y="2"/>
                    <a:pt x="9" y="2"/>
                  </a:cubicBezTo>
                  <a:cubicBezTo>
                    <a:pt x="11" y="2"/>
                    <a:pt x="12" y="3"/>
                    <a:pt x="12" y="5"/>
                  </a:cubicBezTo>
                  <a:cubicBezTo>
                    <a:pt x="12" y="6"/>
                    <a:pt x="9" y="6"/>
                    <a:pt x="9" y="8"/>
                  </a:cubicBezTo>
                  <a:cubicBezTo>
                    <a:pt x="9" y="8"/>
                    <a:pt x="11" y="8"/>
                    <a:pt x="11" y="10"/>
                  </a:cubicBezTo>
                  <a:cubicBezTo>
                    <a:pt x="8" y="10"/>
                    <a:pt x="8" y="10"/>
                    <a:pt x="8" y="10"/>
                  </a:cubicBezTo>
                  <a:cubicBezTo>
                    <a:pt x="8" y="10"/>
                    <a:pt x="8" y="10"/>
                    <a:pt x="6" y="11"/>
                  </a:cubicBezTo>
                  <a:cubicBezTo>
                    <a:pt x="8" y="11"/>
                    <a:pt x="8" y="11"/>
                    <a:pt x="8" y="11"/>
                  </a:cubicBezTo>
                  <a:cubicBezTo>
                    <a:pt x="8" y="13"/>
                    <a:pt x="5" y="16"/>
                    <a:pt x="5" y="16"/>
                  </a:cubicBezTo>
                </a:path>
              </a:pathLst>
            </a:custGeom>
            <a:grpFill/>
            <a:ln w="3175" cmpd="sng">
              <a:solidFill>
                <a:schemeClr val="bg2"/>
              </a:solidFill>
              <a:round/>
              <a:headEnd/>
              <a:tailEnd/>
            </a:ln>
          </p:spPr>
          <p:txBody>
            <a:bodyPr/>
            <a:lstStyle/>
            <a:p>
              <a:endParaRPr lang="en-GB"/>
            </a:p>
          </p:txBody>
        </p:sp>
        <p:sp>
          <p:nvSpPr>
            <p:cNvPr id="439" name="Freeform 91">
              <a:extLst>
                <a:ext uri="{FF2B5EF4-FFF2-40B4-BE49-F238E27FC236}">
                  <a16:creationId xmlns:a16="http://schemas.microsoft.com/office/drawing/2014/main" id="{4B70F047-A87B-3465-AF4F-C0B72304FEF2}"/>
                </a:ext>
              </a:extLst>
            </p:cNvPr>
            <p:cNvSpPr>
              <a:spLocks/>
            </p:cNvSpPr>
            <p:nvPr/>
          </p:nvSpPr>
          <p:spPr bwMode="auto">
            <a:xfrm>
              <a:off x="5812511" y="4088294"/>
              <a:ext cx="109261" cy="136574"/>
            </a:xfrm>
            <a:custGeom>
              <a:avLst/>
              <a:gdLst/>
              <a:ahLst/>
              <a:cxnLst>
                <a:cxn ang="0">
                  <a:pos x="6" y="7"/>
                </a:cxn>
                <a:cxn ang="0">
                  <a:pos x="5" y="10"/>
                </a:cxn>
                <a:cxn ang="0">
                  <a:pos x="5" y="11"/>
                </a:cxn>
                <a:cxn ang="0">
                  <a:pos x="5" y="19"/>
                </a:cxn>
                <a:cxn ang="0">
                  <a:pos x="5" y="24"/>
                </a:cxn>
                <a:cxn ang="0">
                  <a:pos x="2" y="34"/>
                </a:cxn>
                <a:cxn ang="0">
                  <a:pos x="0" y="40"/>
                </a:cxn>
                <a:cxn ang="0">
                  <a:pos x="0" y="42"/>
                </a:cxn>
                <a:cxn ang="0">
                  <a:pos x="9" y="44"/>
                </a:cxn>
                <a:cxn ang="0">
                  <a:pos x="15" y="37"/>
                </a:cxn>
                <a:cxn ang="0">
                  <a:pos x="21" y="36"/>
                </a:cxn>
                <a:cxn ang="0">
                  <a:pos x="21" y="33"/>
                </a:cxn>
                <a:cxn ang="0">
                  <a:pos x="24" y="30"/>
                </a:cxn>
                <a:cxn ang="0">
                  <a:pos x="17" y="20"/>
                </a:cxn>
                <a:cxn ang="0">
                  <a:pos x="21" y="19"/>
                </a:cxn>
                <a:cxn ang="0">
                  <a:pos x="33" y="13"/>
                </a:cxn>
                <a:cxn ang="0">
                  <a:pos x="35" y="13"/>
                </a:cxn>
                <a:cxn ang="0">
                  <a:pos x="32" y="11"/>
                </a:cxn>
                <a:cxn ang="0">
                  <a:pos x="32" y="10"/>
                </a:cxn>
                <a:cxn ang="0">
                  <a:pos x="33" y="10"/>
                </a:cxn>
                <a:cxn ang="0">
                  <a:pos x="33" y="8"/>
                </a:cxn>
                <a:cxn ang="0">
                  <a:pos x="30" y="0"/>
                </a:cxn>
                <a:cxn ang="0">
                  <a:pos x="24" y="5"/>
                </a:cxn>
                <a:cxn ang="0">
                  <a:pos x="15" y="11"/>
                </a:cxn>
                <a:cxn ang="0">
                  <a:pos x="9" y="10"/>
                </a:cxn>
                <a:cxn ang="0">
                  <a:pos x="8" y="7"/>
                </a:cxn>
                <a:cxn ang="0">
                  <a:pos x="6" y="7"/>
                </a:cxn>
              </a:cxnLst>
              <a:rect l="0" t="0" r="r" b="b"/>
              <a:pathLst>
                <a:path w="35" h="44">
                  <a:moveTo>
                    <a:pt x="6" y="7"/>
                  </a:moveTo>
                  <a:cubicBezTo>
                    <a:pt x="5" y="7"/>
                    <a:pt x="5" y="8"/>
                    <a:pt x="5" y="10"/>
                  </a:cubicBezTo>
                  <a:cubicBezTo>
                    <a:pt x="5" y="11"/>
                    <a:pt x="5" y="11"/>
                    <a:pt x="5" y="11"/>
                  </a:cubicBezTo>
                  <a:cubicBezTo>
                    <a:pt x="5" y="13"/>
                    <a:pt x="6" y="17"/>
                    <a:pt x="5" y="19"/>
                  </a:cubicBezTo>
                  <a:cubicBezTo>
                    <a:pt x="5" y="20"/>
                    <a:pt x="5" y="22"/>
                    <a:pt x="5" y="24"/>
                  </a:cubicBezTo>
                  <a:cubicBezTo>
                    <a:pt x="5" y="25"/>
                    <a:pt x="2" y="30"/>
                    <a:pt x="2" y="34"/>
                  </a:cubicBezTo>
                  <a:cubicBezTo>
                    <a:pt x="2" y="36"/>
                    <a:pt x="0" y="40"/>
                    <a:pt x="0" y="40"/>
                  </a:cubicBezTo>
                  <a:cubicBezTo>
                    <a:pt x="0" y="40"/>
                    <a:pt x="0" y="40"/>
                    <a:pt x="0" y="42"/>
                  </a:cubicBezTo>
                  <a:cubicBezTo>
                    <a:pt x="2" y="42"/>
                    <a:pt x="8" y="44"/>
                    <a:pt x="9" y="44"/>
                  </a:cubicBezTo>
                  <a:cubicBezTo>
                    <a:pt x="12" y="44"/>
                    <a:pt x="12" y="39"/>
                    <a:pt x="15" y="37"/>
                  </a:cubicBezTo>
                  <a:cubicBezTo>
                    <a:pt x="15" y="36"/>
                    <a:pt x="20" y="37"/>
                    <a:pt x="21" y="36"/>
                  </a:cubicBezTo>
                  <a:cubicBezTo>
                    <a:pt x="21" y="34"/>
                    <a:pt x="21" y="33"/>
                    <a:pt x="21" y="33"/>
                  </a:cubicBezTo>
                  <a:cubicBezTo>
                    <a:pt x="23" y="31"/>
                    <a:pt x="24" y="31"/>
                    <a:pt x="24" y="30"/>
                  </a:cubicBezTo>
                  <a:cubicBezTo>
                    <a:pt x="17" y="20"/>
                    <a:pt x="17" y="20"/>
                    <a:pt x="17" y="20"/>
                  </a:cubicBezTo>
                  <a:cubicBezTo>
                    <a:pt x="17" y="19"/>
                    <a:pt x="20" y="19"/>
                    <a:pt x="21" y="19"/>
                  </a:cubicBezTo>
                  <a:cubicBezTo>
                    <a:pt x="23" y="17"/>
                    <a:pt x="32" y="16"/>
                    <a:pt x="33" y="13"/>
                  </a:cubicBezTo>
                  <a:cubicBezTo>
                    <a:pt x="35" y="13"/>
                    <a:pt x="35" y="13"/>
                    <a:pt x="35" y="13"/>
                  </a:cubicBezTo>
                  <a:cubicBezTo>
                    <a:pt x="35" y="10"/>
                    <a:pt x="33" y="11"/>
                    <a:pt x="32" y="11"/>
                  </a:cubicBezTo>
                  <a:cubicBezTo>
                    <a:pt x="32" y="10"/>
                    <a:pt x="32" y="10"/>
                    <a:pt x="32" y="10"/>
                  </a:cubicBezTo>
                  <a:cubicBezTo>
                    <a:pt x="33" y="10"/>
                    <a:pt x="33" y="10"/>
                    <a:pt x="33" y="10"/>
                  </a:cubicBezTo>
                  <a:cubicBezTo>
                    <a:pt x="33" y="10"/>
                    <a:pt x="33" y="10"/>
                    <a:pt x="33" y="8"/>
                  </a:cubicBezTo>
                  <a:cubicBezTo>
                    <a:pt x="32" y="7"/>
                    <a:pt x="32" y="4"/>
                    <a:pt x="30" y="0"/>
                  </a:cubicBezTo>
                  <a:cubicBezTo>
                    <a:pt x="29" y="2"/>
                    <a:pt x="26" y="4"/>
                    <a:pt x="24" y="5"/>
                  </a:cubicBezTo>
                  <a:cubicBezTo>
                    <a:pt x="21" y="7"/>
                    <a:pt x="17" y="11"/>
                    <a:pt x="15" y="11"/>
                  </a:cubicBezTo>
                  <a:cubicBezTo>
                    <a:pt x="14" y="11"/>
                    <a:pt x="11" y="10"/>
                    <a:pt x="9" y="10"/>
                  </a:cubicBezTo>
                  <a:cubicBezTo>
                    <a:pt x="9" y="8"/>
                    <a:pt x="9" y="8"/>
                    <a:pt x="8" y="7"/>
                  </a:cubicBezTo>
                  <a:cubicBezTo>
                    <a:pt x="6" y="7"/>
                    <a:pt x="6" y="8"/>
                    <a:pt x="6" y="7"/>
                  </a:cubicBezTo>
                </a:path>
              </a:pathLst>
            </a:custGeom>
            <a:grpFill/>
            <a:ln w="3175" cmpd="sng">
              <a:solidFill>
                <a:schemeClr val="bg2"/>
              </a:solidFill>
              <a:round/>
              <a:headEnd/>
              <a:tailEnd/>
            </a:ln>
          </p:spPr>
          <p:txBody>
            <a:bodyPr/>
            <a:lstStyle/>
            <a:p>
              <a:endParaRPr lang="en-GB"/>
            </a:p>
          </p:txBody>
        </p:sp>
        <p:sp>
          <p:nvSpPr>
            <p:cNvPr id="440" name="Freeform 92">
              <a:extLst>
                <a:ext uri="{FF2B5EF4-FFF2-40B4-BE49-F238E27FC236}">
                  <a16:creationId xmlns:a16="http://schemas.microsoft.com/office/drawing/2014/main" id="{6BFBF1A9-71A5-52C6-CFBB-7D40F6BFEE21}"/>
                </a:ext>
              </a:extLst>
            </p:cNvPr>
            <p:cNvSpPr>
              <a:spLocks/>
            </p:cNvSpPr>
            <p:nvPr/>
          </p:nvSpPr>
          <p:spPr bwMode="auto">
            <a:xfrm>
              <a:off x="5965155" y="4761523"/>
              <a:ext cx="265119" cy="422575"/>
            </a:xfrm>
            <a:custGeom>
              <a:avLst/>
              <a:gdLst/>
              <a:ahLst/>
              <a:cxnLst>
                <a:cxn ang="0">
                  <a:pos x="5" y="136"/>
                </a:cxn>
                <a:cxn ang="0">
                  <a:pos x="0" y="126"/>
                </a:cxn>
                <a:cxn ang="0">
                  <a:pos x="0" y="92"/>
                </a:cxn>
                <a:cxn ang="0">
                  <a:pos x="8" y="81"/>
                </a:cxn>
                <a:cxn ang="0">
                  <a:pos x="12" y="78"/>
                </a:cxn>
                <a:cxn ang="0">
                  <a:pos x="18" y="73"/>
                </a:cxn>
                <a:cxn ang="0">
                  <a:pos x="33" y="69"/>
                </a:cxn>
                <a:cxn ang="0">
                  <a:pos x="49" y="48"/>
                </a:cxn>
                <a:cxn ang="0">
                  <a:pos x="53" y="41"/>
                </a:cxn>
                <a:cxn ang="0">
                  <a:pos x="38" y="38"/>
                </a:cxn>
                <a:cxn ang="0">
                  <a:pos x="23" y="30"/>
                </a:cxn>
                <a:cxn ang="0">
                  <a:pos x="18" y="25"/>
                </a:cxn>
                <a:cxn ang="0">
                  <a:pos x="15" y="20"/>
                </a:cxn>
                <a:cxn ang="0">
                  <a:pos x="15" y="13"/>
                </a:cxn>
                <a:cxn ang="0">
                  <a:pos x="18" y="6"/>
                </a:cxn>
                <a:cxn ang="0">
                  <a:pos x="27" y="17"/>
                </a:cxn>
                <a:cxn ang="0">
                  <a:pos x="41" y="14"/>
                </a:cxn>
                <a:cxn ang="0">
                  <a:pos x="53" y="11"/>
                </a:cxn>
                <a:cxn ang="0">
                  <a:pos x="62" y="8"/>
                </a:cxn>
                <a:cxn ang="0">
                  <a:pos x="79" y="3"/>
                </a:cxn>
                <a:cxn ang="0">
                  <a:pos x="80" y="16"/>
                </a:cxn>
                <a:cxn ang="0">
                  <a:pos x="77" y="24"/>
                </a:cxn>
                <a:cxn ang="0">
                  <a:pos x="68" y="48"/>
                </a:cxn>
                <a:cxn ang="0">
                  <a:pos x="35" y="98"/>
                </a:cxn>
                <a:cxn ang="0">
                  <a:pos x="12" y="122"/>
                </a:cxn>
                <a:cxn ang="0">
                  <a:pos x="5" y="136"/>
                </a:cxn>
              </a:cxnLst>
              <a:rect l="0" t="0" r="r" b="b"/>
              <a:pathLst>
                <a:path w="85" h="136">
                  <a:moveTo>
                    <a:pt x="5" y="136"/>
                  </a:moveTo>
                  <a:cubicBezTo>
                    <a:pt x="3" y="131"/>
                    <a:pt x="0" y="133"/>
                    <a:pt x="0" y="126"/>
                  </a:cubicBezTo>
                  <a:cubicBezTo>
                    <a:pt x="0" y="119"/>
                    <a:pt x="0" y="92"/>
                    <a:pt x="0" y="92"/>
                  </a:cubicBezTo>
                  <a:cubicBezTo>
                    <a:pt x="0" y="92"/>
                    <a:pt x="5" y="84"/>
                    <a:pt x="8" y="81"/>
                  </a:cubicBezTo>
                  <a:cubicBezTo>
                    <a:pt x="9" y="78"/>
                    <a:pt x="9" y="78"/>
                    <a:pt x="12" y="78"/>
                  </a:cubicBezTo>
                  <a:cubicBezTo>
                    <a:pt x="18" y="78"/>
                    <a:pt x="11" y="77"/>
                    <a:pt x="18" y="73"/>
                  </a:cubicBezTo>
                  <a:cubicBezTo>
                    <a:pt x="27" y="69"/>
                    <a:pt x="27" y="77"/>
                    <a:pt x="33" y="69"/>
                  </a:cubicBezTo>
                  <a:cubicBezTo>
                    <a:pt x="39" y="61"/>
                    <a:pt x="42" y="56"/>
                    <a:pt x="49" y="48"/>
                  </a:cubicBezTo>
                  <a:cubicBezTo>
                    <a:pt x="56" y="41"/>
                    <a:pt x="56" y="41"/>
                    <a:pt x="53" y="41"/>
                  </a:cubicBezTo>
                  <a:cubicBezTo>
                    <a:pt x="52" y="41"/>
                    <a:pt x="49" y="42"/>
                    <a:pt x="38" y="38"/>
                  </a:cubicBezTo>
                  <a:cubicBezTo>
                    <a:pt x="27" y="33"/>
                    <a:pt x="26" y="34"/>
                    <a:pt x="23" y="30"/>
                  </a:cubicBezTo>
                  <a:cubicBezTo>
                    <a:pt x="20" y="27"/>
                    <a:pt x="18" y="28"/>
                    <a:pt x="18" y="25"/>
                  </a:cubicBezTo>
                  <a:cubicBezTo>
                    <a:pt x="17" y="22"/>
                    <a:pt x="17" y="24"/>
                    <a:pt x="15" y="20"/>
                  </a:cubicBezTo>
                  <a:cubicBezTo>
                    <a:pt x="14" y="16"/>
                    <a:pt x="12" y="16"/>
                    <a:pt x="15" y="13"/>
                  </a:cubicBezTo>
                  <a:cubicBezTo>
                    <a:pt x="18" y="6"/>
                    <a:pt x="18" y="6"/>
                    <a:pt x="18" y="6"/>
                  </a:cubicBezTo>
                  <a:cubicBezTo>
                    <a:pt x="21" y="11"/>
                    <a:pt x="20" y="14"/>
                    <a:pt x="27" y="17"/>
                  </a:cubicBezTo>
                  <a:cubicBezTo>
                    <a:pt x="32" y="20"/>
                    <a:pt x="33" y="11"/>
                    <a:pt x="41" y="14"/>
                  </a:cubicBezTo>
                  <a:cubicBezTo>
                    <a:pt x="47" y="17"/>
                    <a:pt x="45" y="10"/>
                    <a:pt x="53" y="11"/>
                  </a:cubicBezTo>
                  <a:cubicBezTo>
                    <a:pt x="61" y="11"/>
                    <a:pt x="52" y="8"/>
                    <a:pt x="62" y="8"/>
                  </a:cubicBezTo>
                  <a:cubicBezTo>
                    <a:pt x="73" y="10"/>
                    <a:pt x="74" y="0"/>
                    <a:pt x="79" y="3"/>
                  </a:cubicBezTo>
                  <a:cubicBezTo>
                    <a:pt x="83" y="5"/>
                    <a:pt x="76" y="8"/>
                    <a:pt x="80" y="16"/>
                  </a:cubicBezTo>
                  <a:cubicBezTo>
                    <a:pt x="85" y="22"/>
                    <a:pt x="79" y="13"/>
                    <a:pt x="77" y="24"/>
                  </a:cubicBezTo>
                  <a:cubicBezTo>
                    <a:pt x="77" y="30"/>
                    <a:pt x="73" y="34"/>
                    <a:pt x="68" y="48"/>
                  </a:cubicBezTo>
                  <a:cubicBezTo>
                    <a:pt x="59" y="72"/>
                    <a:pt x="47" y="89"/>
                    <a:pt x="35" y="98"/>
                  </a:cubicBezTo>
                  <a:cubicBezTo>
                    <a:pt x="21" y="109"/>
                    <a:pt x="21" y="111"/>
                    <a:pt x="12" y="122"/>
                  </a:cubicBezTo>
                  <a:cubicBezTo>
                    <a:pt x="5" y="131"/>
                    <a:pt x="9" y="130"/>
                    <a:pt x="5" y="136"/>
                  </a:cubicBezTo>
                </a:path>
              </a:pathLst>
            </a:custGeom>
            <a:grpFill/>
            <a:ln w="3175" cmpd="sng">
              <a:solidFill>
                <a:schemeClr val="bg2"/>
              </a:solidFill>
              <a:round/>
              <a:headEnd/>
              <a:tailEnd/>
            </a:ln>
          </p:spPr>
          <p:txBody>
            <a:bodyPr/>
            <a:lstStyle/>
            <a:p>
              <a:endParaRPr lang="en-GB"/>
            </a:p>
          </p:txBody>
        </p:sp>
        <p:sp>
          <p:nvSpPr>
            <p:cNvPr id="441" name="Freeform 93">
              <a:extLst>
                <a:ext uri="{FF2B5EF4-FFF2-40B4-BE49-F238E27FC236}">
                  <a16:creationId xmlns:a16="http://schemas.microsoft.com/office/drawing/2014/main" id="{285B2D3E-3118-27E0-004D-EE475B0A7BEA}"/>
                </a:ext>
              </a:extLst>
            </p:cNvPr>
            <p:cNvSpPr>
              <a:spLocks/>
            </p:cNvSpPr>
            <p:nvPr/>
          </p:nvSpPr>
          <p:spPr bwMode="auto">
            <a:xfrm>
              <a:off x="5756274" y="4669938"/>
              <a:ext cx="382414" cy="364732"/>
            </a:xfrm>
            <a:custGeom>
              <a:avLst/>
              <a:gdLst/>
              <a:ahLst/>
              <a:cxnLst>
                <a:cxn ang="0">
                  <a:pos x="26" y="104"/>
                </a:cxn>
                <a:cxn ang="0">
                  <a:pos x="38" y="109"/>
                </a:cxn>
                <a:cxn ang="0">
                  <a:pos x="49" y="114"/>
                </a:cxn>
                <a:cxn ang="0">
                  <a:pos x="53" y="115"/>
                </a:cxn>
                <a:cxn ang="0">
                  <a:pos x="61" y="109"/>
                </a:cxn>
                <a:cxn ang="0">
                  <a:pos x="67" y="109"/>
                </a:cxn>
                <a:cxn ang="0">
                  <a:pos x="75" y="110"/>
                </a:cxn>
                <a:cxn ang="0">
                  <a:pos x="79" y="107"/>
                </a:cxn>
                <a:cxn ang="0">
                  <a:pos x="85" y="103"/>
                </a:cxn>
                <a:cxn ang="0">
                  <a:pos x="101" y="98"/>
                </a:cxn>
                <a:cxn ang="0">
                  <a:pos x="116" y="78"/>
                </a:cxn>
                <a:cxn ang="0">
                  <a:pos x="120" y="70"/>
                </a:cxn>
                <a:cxn ang="0">
                  <a:pos x="105" y="67"/>
                </a:cxn>
                <a:cxn ang="0">
                  <a:pos x="90" y="59"/>
                </a:cxn>
                <a:cxn ang="0">
                  <a:pos x="85" y="54"/>
                </a:cxn>
                <a:cxn ang="0">
                  <a:pos x="82" y="50"/>
                </a:cxn>
                <a:cxn ang="0">
                  <a:pos x="82" y="42"/>
                </a:cxn>
                <a:cxn ang="0">
                  <a:pos x="73" y="40"/>
                </a:cxn>
                <a:cxn ang="0">
                  <a:pos x="78" y="26"/>
                </a:cxn>
                <a:cxn ang="0">
                  <a:pos x="72" y="17"/>
                </a:cxn>
                <a:cxn ang="0">
                  <a:pos x="64" y="9"/>
                </a:cxn>
                <a:cxn ang="0">
                  <a:pos x="56" y="6"/>
                </a:cxn>
                <a:cxn ang="0">
                  <a:pos x="52" y="6"/>
                </a:cxn>
                <a:cxn ang="0">
                  <a:pos x="44" y="3"/>
                </a:cxn>
                <a:cxn ang="0">
                  <a:pos x="38" y="7"/>
                </a:cxn>
                <a:cxn ang="0">
                  <a:pos x="32" y="7"/>
                </a:cxn>
                <a:cxn ang="0">
                  <a:pos x="29" y="23"/>
                </a:cxn>
                <a:cxn ang="0">
                  <a:pos x="21" y="31"/>
                </a:cxn>
                <a:cxn ang="0">
                  <a:pos x="18" y="43"/>
                </a:cxn>
                <a:cxn ang="0">
                  <a:pos x="14" y="43"/>
                </a:cxn>
                <a:cxn ang="0">
                  <a:pos x="14" y="51"/>
                </a:cxn>
                <a:cxn ang="0">
                  <a:pos x="9" y="67"/>
                </a:cxn>
                <a:cxn ang="0">
                  <a:pos x="5" y="70"/>
                </a:cxn>
                <a:cxn ang="0">
                  <a:pos x="12" y="78"/>
                </a:cxn>
                <a:cxn ang="0">
                  <a:pos x="18" y="87"/>
                </a:cxn>
                <a:cxn ang="0">
                  <a:pos x="24" y="96"/>
                </a:cxn>
                <a:cxn ang="0">
                  <a:pos x="26" y="104"/>
                </a:cxn>
              </a:cxnLst>
              <a:rect l="0" t="0" r="r" b="b"/>
              <a:pathLst>
                <a:path w="123" h="117">
                  <a:moveTo>
                    <a:pt x="26" y="104"/>
                  </a:moveTo>
                  <a:cubicBezTo>
                    <a:pt x="31" y="109"/>
                    <a:pt x="31" y="101"/>
                    <a:pt x="38" y="109"/>
                  </a:cubicBezTo>
                  <a:cubicBezTo>
                    <a:pt x="46" y="117"/>
                    <a:pt x="46" y="112"/>
                    <a:pt x="49" y="114"/>
                  </a:cubicBezTo>
                  <a:cubicBezTo>
                    <a:pt x="52" y="115"/>
                    <a:pt x="53" y="114"/>
                    <a:pt x="53" y="115"/>
                  </a:cubicBezTo>
                  <a:cubicBezTo>
                    <a:pt x="56" y="117"/>
                    <a:pt x="55" y="112"/>
                    <a:pt x="61" y="109"/>
                  </a:cubicBezTo>
                  <a:cubicBezTo>
                    <a:pt x="66" y="106"/>
                    <a:pt x="66" y="107"/>
                    <a:pt x="67" y="109"/>
                  </a:cubicBezTo>
                  <a:cubicBezTo>
                    <a:pt x="69" y="110"/>
                    <a:pt x="72" y="110"/>
                    <a:pt x="75" y="110"/>
                  </a:cubicBezTo>
                  <a:cubicBezTo>
                    <a:pt x="76" y="107"/>
                    <a:pt x="76" y="107"/>
                    <a:pt x="79" y="107"/>
                  </a:cubicBezTo>
                  <a:cubicBezTo>
                    <a:pt x="85" y="107"/>
                    <a:pt x="78" y="106"/>
                    <a:pt x="85" y="103"/>
                  </a:cubicBezTo>
                  <a:cubicBezTo>
                    <a:pt x="94" y="98"/>
                    <a:pt x="94" y="106"/>
                    <a:pt x="101" y="98"/>
                  </a:cubicBezTo>
                  <a:cubicBezTo>
                    <a:pt x="107" y="90"/>
                    <a:pt x="110" y="85"/>
                    <a:pt x="116" y="78"/>
                  </a:cubicBezTo>
                  <a:cubicBezTo>
                    <a:pt x="123" y="70"/>
                    <a:pt x="123" y="70"/>
                    <a:pt x="120" y="70"/>
                  </a:cubicBezTo>
                  <a:cubicBezTo>
                    <a:pt x="119" y="70"/>
                    <a:pt x="116" y="71"/>
                    <a:pt x="105" y="67"/>
                  </a:cubicBezTo>
                  <a:cubicBezTo>
                    <a:pt x="94" y="62"/>
                    <a:pt x="93" y="64"/>
                    <a:pt x="90" y="59"/>
                  </a:cubicBezTo>
                  <a:cubicBezTo>
                    <a:pt x="87" y="56"/>
                    <a:pt x="85" y="57"/>
                    <a:pt x="85" y="54"/>
                  </a:cubicBezTo>
                  <a:cubicBezTo>
                    <a:pt x="84" y="51"/>
                    <a:pt x="84" y="53"/>
                    <a:pt x="82" y="50"/>
                  </a:cubicBezTo>
                  <a:cubicBezTo>
                    <a:pt x="81" y="45"/>
                    <a:pt x="79" y="45"/>
                    <a:pt x="82" y="42"/>
                  </a:cubicBezTo>
                  <a:cubicBezTo>
                    <a:pt x="81" y="37"/>
                    <a:pt x="76" y="43"/>
                    <a:pt x="73" y="40"/>
                  </a:cubicBezTo>
                  <a:cubicBezTo>
                    <a:pt x="73" y="31"/>
                    <a:pt x="75" y="36"/>
                    <a:pt x="78" y="26"/>
                  </a:cubicBezTo>
                  <a:cubicBezTo>
                    <a:pt x="73" y="23"/>
                    <a:pt x="75" y="20"/>
                    <a:pt x="72" y="17"/>
                  </a:cubicBezTo>
                  <a:cubicBezTo>
                    <a:pt x="69" y="15"/>
                    <a:pt x="67" y="9"/>
                    <a:pt x="64" y="9"/>
                  </a:cubicBezTo>
                  <a:cubicBezTo>
                    <a:pt x="62" y="7"/>
                    <a:pt x="61" y="6"/>
                    <a:pt x="56" y="6"/>
                  </a:cubicBezTo>
                  <a:cubicBezTo>
                    <a:pt x="52" y="4"/>
                    <a:pt x="53" y="7"/>
                    <a:pt x="52" y="6"/>
                  </a:cubicBezTo>
                  <a:cubicBezTo>
                    <a:pt x="50" y="3"/>
                    <a:pt x="50" y="12"/>
                    <a:pt x="44" y="3"/>
                  </a:cubicBezTo>
                  <a:cubicBezTo>
                    <a:pt x="41" y="0"/>
                    <a:pt x="41" y="12"/>
                    <a:pt x="38" y="7"/>
                  </a:cubicBezTo>
                  <a:cubicBezTo>
                    <a:pt x="37" y="3"/>
                    <a:pt x="38" y="11"/>
                    <a:pt x="32" y="7"/>
                  </a:cubicBezTo>
                  <a:cubicBezTo>
                    <a:pt x="31" y="17"/>
                    <a:pt x="27" y="18"/>
                    <a:pt x="29" y="23"/>
                  </a:cubicBezTo>
                  <a:cubicBezTo>
                    <a:pt x="23" y="23"/>
                    <a:pt x="24" y="29"/>
                    <a:pt x="21" y="31"/>
                  </a:cubicBezTo>
                  <a:cubicBezTo>
                    <a:pt x="18" y="34"/>
                    <a:pt x="20" y="42"/>
                    <a:pt x="18" y="43"/>
                  </a:cubicBezTo>
                  <a:cubicBezTo>
                    <a:pt x="17" y="45"/>
                    <a:pt x="17" y="39"/>
                    <a:pt x="14" y="43"/>
                  </a:cubicBezTo>
                  <a:cubicBezTo>
                    <a:pt x="12" y="48"/>
                    <a:pt x="15" y="46"/>
                    <a:pt x="14" y="51"/>
                  </a:cubicBezTo>
                  <a:cubicBezTo>
                    <a:pt x="11" y="57"/>
                    <a:pt x="15" y="68"/>
                    <a:pt x="9" y="67"/>
                  </a:cubicBezTo>
                  <a:cubicBezTo>
                    <a:pt x="2" y="64"/>
                    <a:pt x="6" y="68"/>
                    <a:pt x="5" y="70"/>
                  </a:cubicBezTo>
                  <a:cubicBezTo>
                    <a:pt x="0" y="73"/>
                    <a:pt x="9" y="71"/>
                    <a:pt x="12" y="78"/>
                  </a:cubicBezTo>
                  <a:cubicBezTo>
                    <a:pt x="15" y="82"/>
                    <a:pt x="17" y="79"/>
                    <a:pt x="18" y="87"/>
                  </a:cubicBezTo>
                  <a:cubicBezTo>
                    <a:pt x="20" y="95"/>
                    <a:pt x="20" y="95"/>
                    <a:pt x="24" y="96"/>
                  </a:cubicBezTo>
                  <a:cubicBezTo>
                    <a:pt x="27" y="96"/>
                    <a:pt x="24" y="98"/>
                    <a:pt x="26" y="104"/>
                  </a:cubicBezTo>
                </a:path>
              </a:pathLst>
            </a:custGeom>
            <a:grpFill/>
            <a:ln w="3175" cmpd="sng">
              <a:solidFill>
                <a:schemeClr val="bg2"/>
              </a:solidFill>
              <a:round/>
              <a:headEnd/>
              <a:tailEnd/>
            </a:ln>
          </p:spPr>
          <p:txBody>
            <a:bodyPr/>
            <a:lstStyle/>
            <a:p>
              <a:endParaRPr lang="en-GB"/>
            </a:p>
          </p:txBody>
        </p:sp>
        <p:sp>
          <p:nvSpPr>
            <p:cNvPr id="442" name="Freeform 94">
              <a:extLst>
                <a:ext uri="{FF2B5EF4-FFF2-40B4-BE49-F238E27FC236}">
                  <a16:creationId xmlns:a16="http://schemas.microsoft.com/office/drawing/2014/main" id="{5EEC1455-FE42-5508-6269-E5B5EE9A8361}"/>
                </a:ext>
              </a:extLst>
            </p:cNvPr>
            <p:cNvSpPr>
              <a:spLocks/>
            </p:cNvSpPr>
            <p:nvPr/>
          </p:nvSpPr>
          <p:spPr bwMode="auto">
            <a:xfrm>
              <a:off x="5843040" y="4579960"/>
              <a:ext cx="171925" cy="181563"/>
            </a:xfrm>
            <a:custGeom>
              <a:avLst/>
              <a:gdLst/>
              <a:ahLst/>
              <a:cxnLst>
                <a:cxn ang="0">
                  <a:pos x="4" y="37"/>
                </a:cxn>
                <a:cxn ang="0">
                  <a:pos x="10" y="37"/>
                </a:cxn>
                <a:cxn ang="0">
                  <a:pos x="16" y="32"/>
                </a:cxn>
                <a:cxn ang="0">
                  <a:pos x="23" y="35"/>
                </a:cxn>
                <a:cxn ang="0">
                  <a:pos x="28" y="35"/>
                </a:cxn>
                <a:cxn ang="0">
                  <a:pos x="36" y="38"/>
                </a:cxn>
                <a:cxn ang="0">
                  <a:pos x="43" y="46"/>
                </a:cxn>
                <a:cxn ang="0">
                  <a:pos x="49" y="55"/>
                </a:cxn>
                <a:cxn ang="0">
                  <a:pos x="55" y="52"/>
                </a:cxn>
                <a:cxn ang="0">
                  <a:pos x="51" y="49"/>
                </a:cxn>
                <a:cxn ang="0">
                  <a:pos x="49" y="46"/>
                </a:cxn>
                <a:cxn ang="0">
                  <a:pos x="46" y="43"/>
                </a:cxn>
                <a:cxn ang="0">
                  <a:pos x="42" y="37"/>
                </a:cxn>
                <a:cxn ang="0">
                  <a:pos x="36" y="32"/>
                </a:cxn>
                <a:cxn ang="0">
                  <a:pos x="31" y="27"/>
                </a:cxn>
                <a:cxn ang="0">
                  <a:pos x="28" y="30"/>
                </a:cxn>
                <a:cxn ang="0">
                  <a:pos x="25" y="23"/>
                </a:cxn>
                <a:cxn ang="0">
                  <a:pos x="19" y="0"/>
                </a:cxn>
                <a:cxn ang="0">
                  <a:pos x="11" y="7"/>
                </a:cxn>
                <a:cxn ang="0">
                  <a:pos x="7" y="12"/>
                </a:cxn>
                <a:cxn ang="0">
                  <a:pos x="2" y="29"/>
                </a:cxn>
                <a:cxn ang="0">
                  <a:pos x="4" y="37"/>
                </a:cxn>
              </a:cxnLst>
              <a:rect l="0" t="0" r="r" b="b"/>
              <a:pathLst>
                <a:path w="55" h="58">
                  <a:moveTo>
                    <a:pt x="4" y="37"/>
                  </a:moveTo>
                  <a:cubicBezTo>
                    <a:pt x="10" y="40"/>
                    <a:pt x="8" y="32"/>
                    <a:pt x="10" y="37"/>
                  </a:cubicBezTo>
                  <a:cubicBezTo>
                    <a:pt x="13" y="41"/>
                    <a:pt x="13" y="29"/>
                    <a:pt x="16" y="32"/>
                  </a:cubicBezTo>
                  <a:cubicBezTo>
                    <a:pt x="22" y="41"/>
                    <a:pt x="22" y="32"/>
                    <a:pt x="23" y="35"/>
                  </a:cubicBezTo>
                  <a:cubicBezTo>
                    <a:pt x="25" y="37"/>
                    <a:pt x="23" y="34"/>
                    <a:pt x="28" y="35"/>
                  </a:cubicBezTo>
                  <a:cubicBezTo>
                    <a:pt x="33" y="35"/>
                    <a:pt x="34" y="37"/>
                    <a:pt x="36" y="38"/>
                  </a:cubicBezTo>
                  <a:cubicBezTo>
                    <a:pt x="39" y="38"/>
                    <a:pt x="40" y="44"/>
                    <a:pt x="43" y="46"/>
                  </a:cubicBezTo>
                  <a:cubicBezTo>
                    <a:pt x="46" y="49"/>
                    <a:pt x="45" y="52"/>
                    <a:pt x="49" y="55"/>
                  </a:cubicBezTo>
                  <a:cubicBezTo>
                    <a:pt x="51" y="54"/>
                    <a:pt x="51" y="58"/>
                    <a:pt x="55" y="52"/>
                  </a:cubicBezTo>
                  <a:cubicBezTo>
                    <a:pt x="54" y="50"/>
                    <a:pt x="52" y="52"/>
                    <a:pt x="51" y="49"/>
                  </a:cubicBezTo>
                  <a:cubicBezTo>
                    <a:pt x="51" y="47"/>
                    <a:pt x="51" y="49"/>
                    <a:pt x="49" y="46"/>
                  </a:cubicBezTo>
                  <a:cubicBezTo>
                    <a:pt x="46" y="40"/>
                    <a:pt x="48" y="46"/>
                    <a:pt x="46" y="43"/>
                  </a:cubicBezTo>
                  <a:cubicBezTo>
                    <a:pt x="45" y="38"/>
                    <a:pt x="45" y="44"/>
                    <a:pt x="42" y="37"/>
                  </a:cubicBezTo>
                  <a:cubicBezTo>
                    <a:pt x="37" y="30"/>
                    <a:pt x="39" y="37"/>
                    <a:pt x="36" y="32"/>
                  </a:cubicBezTo>
                  <a:cubicBezTo>
                    <a:pt x="34" y="27"/>
                    <a:pt x="34" y="35"/>
                    <a:pt x="31" y="27"/>
                  </a:cubicBezTo>
                  <a:cubicBezTo>
                    <a:pt x="28" y="21"/>
                    <a:pt x="29" y="30"/>
                    <a:pt x="28" y="30"/>
                  </a:cubicBezTo>
                  <a:cubicBezTo>
                    <a:pt x="28" y="29"/>
                    <a:pt x="28" y="27"/>
                    <a:pt x="25" y="23"/>
                  </a:cubicBezTo>
                  <a:cubicBezTo>
                    <a:pt x="23" y="18"/>
                    <a:pt x="23" y="7"/>
                    <a:pt x="19" y="0"/>
                  </a:cubicBezTo>
                  <a:cubicBezTo>
                    <a:pt x="16" y="9"/>
                    <a:pt x="13" y="4"/>
                    <a:pt x="11" y="7"/>
                  </a:cubicBezTo>
                  <a:cubicBezTo>
                    <a:pt x="8" y="13"/>
                    <a:pt x="5" y="6"/>
                    <a:pt x="7" y="12"/>
                  </a:cubicBezTo>
                  <a:cubicBezTo>
                    <a:pt x="7" y="21"/>
                    <a:pt x="4" y="26"/>
                    <a:pt x="2" y="29"/>
                  </a:cubicBezTo>
                  <a:cubicBezTo>
                    <a:pt x="0" y="30"/>
                    <a:pt x="4" y="34"/>
                    <a:pt x="4" y="37"/>
                  </a:cubicBezTo>
                </a:path>
              </a:pathLst>
            </a:custGeom>
            <a:grpFill/>
            <a:ln w="3175" cmpd="sng">
              <a:solidFill>
                <a:schemeClr val="bg2"/>
              </a:solidFill>
              <a:round/>
              <a:headEnd/>
              <a:tailEnd/>
            </a:ln>
          </p:spPr>
          <p:txBody>
            <a:bodyPr/>
            <a:lstStyle/>
            <a:p>
              <a:endParaRPr lang="en-GB"/>
            </a:p>
          </p:txBody>
        </p:sp>
        <p:sp>
          <p:nvSpPr>
            <p:cNvPr id="443" name="Freeform 95">
              <a:extLst>
                <a:ext uri="{FF2B5EF4-FFF2-40B4-BE49-F238E27FC236}">
                  <a16:creationId xmlns:a16="http://schemas.microsoft.com/office/drawing/2014/main" id="{F74849AE-76F7-C84A-8397-FC2B7E0C5FB3}"/>
                </a:ext>
              </a:extLst>
            </p:cNvPr>
            <p:cNvSpPr>
              <a:spLocks/>
            </p:cNvSpPr>
            <p:nvPr/>
          </p:nvSpPr>
          <p:spPr bwMode="auto">
            <a:xfrm>
              <a:off x="5982830" y="4742242"/>
              <a:ext cx="44990" cy="65877"/>
            </a:xfrm>
            <a:custGeom>
              <a:avLst/>
              <a:gdLst/>
              <a:ahLst/>
              <a:cxnLst>
                <a:cxn ang="0">
                  <a:pos x="9" y="19"/>
                </a:cxn>
                <a:cxn ang="0">
                  <a:pos x="0" y="17"/>
                </a:cxn>
                <a:cxn ang="0">
                  <a:pos x="5" y="3"/>
                </a:cxn>
                <a:cxn ang="0">
                  <a:pos x="11" y="0"/>
                </a:cxn>
                <a:cxn ang="0">
                  <a:pos x="11" y="10"/>
                </a:cxn>
                <a:cxn ang="0">
                  <a:pos x="12" y="13"/>
                </a:cxn>
                <a:cxn ang="0">
                  <a:pos x="9" y="19"/>
                </a:cxn>
              </a:cxnLst>
              <a:rect l="0" t="0" r="r" b="b"/>
              <a:pathLst>
                <a:path w="14" h="21">
                  <a:moveTo>
                    <a:pt x="9" y="19"/>
                  </a:moveTo>
                  <a:cubicBezTo>
                    <a:pt x="8" y="14"/>
                    <a:pt x="3" y="21"/>
                    <a:pt x="0" y="17"/>
                  </a:cubicBezTo>
                  <a:cubicBezTo>
                    <a:pt x="0" y="8"/>
                    <a:pt x="2" y="13"/>
                    <a:pt x="5" y="3"/>
                  </a:cubicBezTo>
                  <a:cubicBezTo>
                    <a:pt x="6" y="2"/>
                    <a:pt x="6" y="6"/>
                    <a:pt x="11" y="0"/>
                  </a:cubicBezTo>
                  <a:cubicBezTo>
                    <a:pt x="12" y="5"/>
                    <a:pt x="14" y="6"/>
                    <a:pt x="11" y="10"/>
                  </a:cubicBezTo>
                  <a:cubicBezTo>
                    <a:pt x="3" y="14"/>
                    <a:pt x="9" y="11"/>
                    <a:pt x="12" y="13"/>
                  </a:cubicBezTo>
                  <a:cubicBezTo>
                    <a:pt x="9" y="19"/>
                    <a:pt x="9" y="19"/>
                    <a:pt x="9" y="19"/>
                  </a:cubicBezTo>
                  <a:close/>
                </a:path>
              </a:pathLst>
            </a:custGeom>
            <a:grpFill/>
            <a:ln w="3175" cmpd="sng">
              <a:solidFill>
                <a:schemeClr val="bg2"/>
              </a:solidFill>
              <a:round/>
              <a:headEnd/>
              <a:tailEnd/>
            </a:ln>
          </p:spPr>
          <p:txBody>
            <a:bodyPr/>
            <a:lstStyle/>
            <a:p>
              <a:endParaRPr lang="en-GB"/>
            </a:p>
          </p:txBody>
        </p:sp>
        <p:sp>
          <p:nvSpPr>
            <p:cNvPr id="444" name="Freeform 96">
              <a:extLst>
                <a:ext uri="{FF2B5EF4-FFF2-40B4-BE49-F238E27FC236}">
                  <a16:creationId xmlns:a16="http://schemas.microsoft.com/office/drawing/2014/main" id="{C3D9BB1E-7050-A6F3-883A-9B7EF42F074C}"/>
                </a:ext>
              </a:extLst>
            </p:cNvPr>
            <p:cNvSpPr>
              <a:spLocks/>
            </p:cNvSpPr>
            <p:nvPr/>
          </p:nvSpPr>
          <p:spPr bwMode="auto">
            <a:xfrm>
              <a:off x="5251745" y="4960760"/>
              <a:ext cx="482035" cy="600925"/>
            </a:xfrm>
            <a:custGeom>
              <a:avLst/>
              <a:gdLst/>
              <a:ahLst/>
              <a:cxnLst>
                <a:cxn ang="0">
                  <a:pos x="138" y="114"/>
                </a:cxn>
                <a:cxn ang="0">
                  <a:pos x="148" y="136"/>
                </a:cxn>
                <a:cxn ang="0">
                  <a:pos x="130" y="148"/>
                </a:cxn>
                <a:cxn ang="0">
                  <a:pos x="129" y="170"/>
                </a:cxn>
                <a:cxn ang="0">
                  <a:pos x="141" y="181"/>
                </a:cxn>
                <a:cxn ang="0">
                  <a:pos x="132" y="182"/>
                </a:cxn>
                <a:cxn ang="0">
                  <a:pos x="119" y="171"/>
                </a:cxn>
                <a:cxn ang="0">
                  <a:pos x="107" y="171"/>
                </a:cxn>
                <a:cxn ang="0">
                  <a:pos x="93" y="162"/>
                </a:cxn>
                <a:cxn ang="0">
                  <a:pos x="84" y="164"/>
                </a:cxn>
                <a:cxn ang="0">
                  <a:pos x="78" y="153"/>
                </a:cxn>
                <a:cxn ang="0">
                  <a:pos x="77" y="128"/>
                </a:cxn>
                <a:cxn ang="0">
                  <a:pos x="64" y="123"/>
                </a:cxn>
                <a:cxn ang="0">
                  <a:pos x="57" y="133"/>
                </a:cxn>
                <a:cxn ang="0">
                  <a:pos x="41" y="133"/>
                </a:cxn>
                <a:cxn ang="0">
                  <a:pos x="35" y="117"/>
                </a:cxn>
                <a:cxn ang="0">
                  <a:pos x="8" y="112"/>
                </a:cxn>
                <a:cxn ang="0">
                  <a:pos x="0" y="112"/>
                </a:cxn>
                <a:cxn ang="0">
                  <a:pos x="8" y="101"/>
                </a:cxn>
                <a:cxn ang="0">
                  <a:pos x="19" y="103"/>
                </a:cxn>
                <a:cxn ang="0">
                  <a:pos x="32" y="86"/>
                </a:cxn>
                <a:cxn ang="0">
                  <a:pos x="46" y="53"/>
                </a:cxn>
                <a:cxn ang="0">
                  <a:pos x="48" y="30"/>
                </a:cxn>
                <a:cxn ang="0">
                  <a:pos x="52" y="13"/>
                </a:cxn>
                <a:cxn ang="0">
                  <a:pos x="67" y="13"/>
                </a:cxn>
                <a:cxn ang="0">
                  <a:pos x="93" y="8"/>
                </a:cxn>
                <a:cxn ang="0">
                  <a:pos x="116" y="6"/>
                </a:cxn>
                <a:cxn ang="0">
                  <a:pos x="130" y="13"/>
                </a:cxn>
                <a:cxn ang="0">
                  <a:pos x="142" y="14"/>
                </a:cxn>
                <a:cxn ang="0">
                  <a:pos x="150" y="33"/>
                </a:cxn>
                <a:cxn ang="0">
                  <a:pos x="139" y="69"/>
                </a:cxn>
                <a:cxn ang="0">
                  <a:pos x="133" y="83"/>
                </a:cxn>
                <a:cxn ang="0">
                  <a:pos x="138" y="100"/>
                </a:cxn>
              </a:cxnLst>
              <a:rect l="0" t="0" r="r" b="b"/>
              <a:pathLst>
                <a:path w="155" h="193">
                  <a:moveTo>
                    <a:pt x="138" y="100"/>
                  </a:moveTo>
                  <a:cubicBezTo>
                    <a:pt x="136" y="106"/>
                    <a:pt x="139" y="109"/>
                    <a:pt x="138" y="114"/>
                  </a:cubicBezTo>
                  <a:cubicBezTo>
                    <a:pt x="136" y="119"/>
                    <a:pt x="144" y="125"/>
                    <a:pt x="145" y="128"/>
                  </a:cubicBezTo>
                  <a:cubicBezTo>
                    <a:pt x="145" y="133"/>
                    <a:pt x="147" y="134"/>
                    <a:pt x="148" y="136"/>
                  </a:cubicBezTo>
                  <a:cubicBezTo>
                    <a:pt x="142" y="137"/>
                    <a:pt x="133" y="136"/>
                    <a:pt x="133" y="140"/>
                  </a:cubicBezTo>
                  <a:cubicBezTo>
                    <a:pt x="133" y="147"/>
                    <a:pt x="127" y="145"/>
                    <a:pt x="130" y="148"/>
                  </a:cubicBezTo>
                  <a:cubicBezTo>
                    <a:pt x="135" y="154"/>
                    <a:pt x="129" y="153"/>
                    <a:pt x="130" y="157"/>
                  </a:cubicBezTo>
                  <a:cubicBezTo>
                    <a:pt x="133" y="161"/>
                    <a:pt x="127" y="167"/>
                    <a:pt x="129" y="170"/>
                  </a:cubicBezTo>
                  <a:cubicBezTo>
                    <a:pt x="130" y="173"/>
                    <a:pt x="132" y="176"/>
                    <a:pt x="135" y="178"/>
                  </a:cubicBezTo>
                  <a:cubicBezTo>
                    <a:pt x="139" y="179"/>
                    <a:pt x="141" y="168"/>
                    <a:pt x="141" y="181"/>
                  </a:cubicBezTo>
                  <a:cubicBezTo>
                    <a:pt x="139" y="193"/>
                    <a:pt x="139" y="184"/>
                    <a:pt x="138" y="186"/>
                  </a:cubicBezTo>
                  <a:cubicBezTo>
                    <a:pt x="135" y="189"/>
                    <a:pt x="135" y="189"/>
                    <a:pt x="132" y="182"/>
                  </a:cubicBezTo>
                  <a:cubicBezTo>
                    <a:pt x="129" y="178"/>
                    <a:pt x="127" y="176"/>
                    <a:pt x="124" y="176"/>
                  </a:cubicBezTo>
                  <a:cubicBezTo>
                    <a:pt x="122" y="176"/>
                    <a:pt x="121" y="173"/>
                    <a:pt x="119" y="171"/>
                  </a:cubicBezTo>
                  <a:cubicBezTo>
                    <a:pt x="119" y="168"/>
                    <a:pt x="118" y="167"/>
                    <a:pt x="118" y="171"/>
                  </a:cubicBezTo>
                  <a:cubicBezTo>
                    <a:pt x="116" y="175"/>
                    <a:pt x="115" y="173"/>
                    <a:pt x="107" y="171"/>
                  </a:cubicBezTo>
                  <a:cubicBezTo>
                    <a:pt x="101" y="170"/>
                    <a:pt x="109" y="162"/>
                    <a:pt x="101" y="167"/>
                  </a:cubicBezTo>
                  <a:cubicBezTo>
                    <a:pt x="95" y="170"/>
                    <a:pt x="101" y="162"/>
                    <a:pt x="93" y="162"/>
                  </a:cubicBezTo>
                  <a:cubicBezTo>
                    <a:pt x="93" y="164"/>
                    <a:pt x="93" y="164"/>
                    <a:pt x="90" y="164"/>
                  </a:cubicBezTo>
                  <a:cubicBezTo>
                    <a:pt x="89" y="162"/>
                    <a:pt x="87" y="165"/>
                    <a:pt x="84" y="164"/>
                  </a:cubicBezTo>
                  <a:cubicBezTo>
                    <a:pt x="81" y="164"/>
                    <a:pt x="83" y="167"/>
                    <a:pt x="80" y="167"/>
                  </a:cubicBezTo>
                  <a:cubicBezTo>
                    <a:pt x="77" y="165"/>
                    <a:pt x="83" y="159"/>
                    <a:pt x="78" y="153"/>
                  </a:cubicBezTo>
                  <a:cubicBezTo>
                    <a:pt x="74" y="147"/>
                    <a:pt x="78" y="140"/>
                    <a:pt x="77" y="136"/>
                  </a:cubicBezTo>
                  <a:cubicBezTo>
                    <a:pt x="75" y="131"/>
                    <a:pt x="77" y="131"/>
                    <a:pt x="77" y="128"/>
                  </a:cubicBezTo>
                  <a:cubicBezTo>
                    <a:pt x="77" y="125"/>
                    <a:pt x="64" y="129"/>
                    <a:pt x="67" y="125"/>
                  </a:cubicBezTo>
                  <a:cubicBezTo>
                    <a:pt x="67" y="123"/>
                    <a:pt x="66" y="122"/>
                    <a:pt x="64" y="123"/>
                  </a:cubicBezTo>
                  <a:cubicBezTo>
                    <a:pt x="63" y="125"/>
                    <a:pt x="58" y="122"/>
                    <a:pt x="58" y="126"/>
                  </a:cubicBezTo>
                  <a:cubicBezTo>
                    <a:pt x="58" y="131"/>
                    <a:pt x="57" y="128"/>
                    <a:pt x="57" y="133"/>
                  </a:cubicBezTo>
                  <a:cubicBezTo>
                    <a:pt x="58" y="136"/>
                    <a:pt x="54" y="134"/>
                    <a:pt x="52" y="134"/>
                  </a:cubicBezTo>
                  <a:cubicBezTo>
                    <a:pt x="51" y="133"/>
                    <a:pt x="43" y="137"/>
                    <a:pt x="41" y="133"/>
                  </a:cubicBezTo>
                  <a:cubicBezTo>
                    <a:pt x="40" y="128"/>
                    <a:pt x="38" y="129"/>
                    <a:pt x="38" y="125"/>
                  </a:cubicBezTo>
                  <a:cubicBezTo>
                    <a:pt x="38" y="122"/>
                    <a:pt x="37" y="122"/>
                    <a:pt x="35" y="117"/>
                  </a:cubicBezTo>
                  <a:cubicBezTo>
                    <a:pt x="35" y="112"/>
                    <a:pt x="35" y="112"/>
                    <a:pt x="25" y="114"/>
                  </a:cubicBezTo>
                  <a:cubicBezTo>
                    <a:pt x="12" y="114"/>
                    <a:pt x="14" y="112"/>
                    <a:pt x="8" y="112"/>
                  </a:cubicBezTo>
                  <a:cubicBezTo>
                    <a:pt x="6" y="112"/>
                    <a:pt x="6" y="112"/>
                    <a:pt x="3" y="112"/>
                  </a:cubicBezTo>
                  <a:cubicBezTo>
                    <a:pt x="2" y="114"/>
                    <a:pt x="2" y="114"/>
                    <a:pt x="0" y="112"/>
                  </a:cubicBezTo>
                  <a:cubicBezTo>
                    <a:pt x="5" y="112"/>
                    <a:pt x="2" y="106"/>
                    <a:pt x="3" y="103"/>
                  </a:cubicBezTo>
                  <a:cubicBezTo>
                    <a:pt x="6" y="101"/>
                    <a:pt x="6" y="101"/>
                    <a:pt x="8" y="101"/>
                  </a:cubicBezTo>
                  <a:cubicBezTo>
                    <a:pt x="11" y="106"/>
                    <a:pt x="14" y="97"/>
                    <a:pt x="17" y="98"/>
                  </a:cubicBezTo>
                  <a:cubicBezTo>
                    <a:pt x="20" y="100"/>
                    <a:pt x="15" y="103"/>
                    <a:pt x="19" y="103"/>
                  </a:cubicBezTo>
                  <a:cubicBezTo>
                    <a:pt x="23" y="105"/>
                    <a:pt x="26" y="95"/>
                    <a:pt x="28" y="95"/>
                  </a:cubicBezTo>
                  <a:cubicBezTo>
                    <a:pt x="31" y="95"/>
                    <a:pt x="34" y="89"/>
                    <a:pt x="32" y="86"/>
                  </a:cubicBezTo>
                  <a:cubicBezTo>
                    <a:pt x="29" y="80"/>
                    <a:pt x="37" y="67"/>
                    <a:pt x="41" y="66"/>
                  </a:cubicBezTo>
                  <a:cubicBezTo>
                    <a:pt x="46" y="62"/>
                    <a:pt x="43" y="59"/>
                    <a:pt x="46" y="53"/>
                  </a:cubicBezTo>
                  <a:cubicBezTo>
                    <a:pt x="48" y="48"/>
                    <a:pt x="45" y="50"/>
                    <a:pt x="46" y="42"/>
                  </a:cubicBezTo>
                  <a:cubicBezTo>
                    <a:pt x="48" y="34"/>
                    <a:pt x="45" y="36"/>
                    <a:pt x="48" y="30"/>
                  </a:cubicBezTo>
                  <a:cubicBezTo>
                    <a:pt x="52" y="25"/>
                    <a:pt x="52" y="24"/>
                    <a:pt x="52" y="22"/>
                  </a:cubicBezTo>
                  <a:cubicBezTo>
                    <a:pt x="51" y="17"/>
                    <a:pt x="49" y="14"/>
                    <a:pt x="52" y="13"/>
                  </a:cubicBezTo>
                  <a:cubicBezTo>
                    <a:pt x="54" y="11"/>
                    <a:pt x="54" y="3"/>
                    <a:pt x="61" y="6"/>
                  </a:cubicBezTo>
                  <a:cubicBezTo>
                    <a:pt x="67" y="10"/>
                    <a:pt x="64" y="13"/>
                    <a:pt x="67" y="13"/>
                  </a:cubicBezTo>
                  <a:cubicBezTo>
                    <a:pt x="77" y="13"/>
                    <a:pt x="81" y="19"/>
                    <a:pt x="84" y="11"/>
                  </a:cubicBezTo>
                  <a:cubicBezTo>
                    <a:pt x="87" y="3"/>
                    <a:pt x="84" y="14"/>
                    <a:pt x="93" y="8"/>
                  </a:cubicBezTo>
                  <a:cubicBezTo>
                    <a:pt x="101" y="3"/>
                    <a:pt x="101" y="10"/>
                    <a:pt x="104" y="5"/>
                  </a:cubicBezTo>
                  <a:cubicBezTo>
                    <a:pt x="107" y="0"/>
                    <a:pt x="115" y="10"/>
                    <a:pt x="116" y="6"/>
                  </a:cubicBezTo>
                  <a:cubicBezTo>
                    <a:pt x="119" y="3"/>
                    <a:pt x="119" y="6"/>
                    <a:pt x="122" y="6"/>
                  </a:cubicBezTo>
                  <a:cubicBezTo>
                    <a:pt x="125" y="11"/>
                    <a:pt x="129" y="16"/>
                    <a:pt x="130" y="13"/>
                  </a:cubicBezTo>
                  <a:cubicBezTo>
                    <a:pt x="133" y="10"/>
                    <a:pt x="135" y="16"/>
                    <a:pt x="136" y="11"/>
                  </a:cubicBezTo>
                  <a:cubicBezTo>
                    <a:pt x="139" y="8"/>
                    <a:pt x="141" y="10"/>
                    <a:pt x="142" y="14"/>
                  </a:cubicBezTo>
                  <a:cubicBezTo>
                    <a:pt x="145" y="19"/>
                    <a:pt x="145" y="16"/>
                    <a:pt x="148" y="22"/>
                  </a:cubicBezTo>
                  <a:cubicBezTo>
                    <a:pt x="148" y="30"/>
                    <a:pt x="145" y="31"/>
                    <a:pt x="150" y="33"/>
                  </a:cubicBezTo>
                  <a:cubicBezTo>
                    <a:pt x="155" y="36"/>
                    <a:pt x="148" y="39"/>
                    <a:pt x="144" y="44"/>
                  </a:cubicBezTo>
                  <a:cubicBezTo>
                    <a:pt x="139" y="48"/>
                    <a:pt x="139" y="59"/>
                    <a:pt x="139" y="69"/>
                  </a:cubicBezTo>
                  <a:cubicBezTo>
                    <a:pt x="130" y="75"/>
                    <a:pt x="138" y="75"/>
                    <a:pt x="135" y="78"/>
                  </a:cubicBezTo>
                  <a:cubicBezTo>
                    <a:pt x="132" y="80"/>
                    <a:pt x="133" y="80"/>
                    <a:pt x="133" y="83"/>
                  </a:cubicBezTo>
                  <a:cubicBezTo>
                    <a:pt x="135" y="86"/>
                    <a:pt x="136" y="86"/>
                    <a:pt x="135" y="90"/>
                  </a:cubicBezTo>
                  <a:cubicBezTo>
                    <a:pt x="135" y="95"/>
                    <a:pt x="138" y="97"/>
                    <a:pt x="138" y="100"/>
                  </a:cubicBezTo>
                </a:path>
              </a:pathLst>
            </a:custGeom>
            <a:grpFill/>
            <a:ln w="3175" cmpd="sng">
              <a:solidFill>
                <a:schemeClr val="bg2"/>
              </a:solidFill>
              <a:round/>
              <a:headEnd/>
              <a:tailEnd/>
            </a:ln>
          </p:spPr>
          <p:txBody>
            <a:bodyPr/>
            <a:lstStyle/>
            <a:p>
              <a:endParaRPr lang="en-GB"/>
            </a:p>
          </p:txBody>
        </p:sp>
        <p:sp>
          <p:nvSpPr>
            <p:cNvPr id="445" name="Freeform 97">
              <a:extLst>
                <a:ext uri="{FF2B5EF4-FFF2-40B4-BE49-F238E27FC236}">
                  <a16:creationId xmlns:a16="http://schemas.microsoft.com/office/drawing/2014/main" id="{5EED1BC4-FF71-16A2-6F8B-E696C59C2B6F}"/>
                </a:ext>
              </a:extLst>
            </p:cNvPr>
            <p:cNvSpPr>
              <a:spLocks/>
            </p:cNvSpPr>
            <p:nvPr/>
          </p:nvSpPr>
          <p:spPr bwMode="auto">
            <a:xfrm>
              <a:off x="5783589" y="4978435"/>
              <a:ext cx="202455" cy="297249"/>
            </a:xfrm>
            <a:custGeom>
              <a:avLst/>
              <a:gdLst/>
              <a:ahLst/>
              <a:cxnLst>
                <a:cxn ang="0">
                  <a:pos x="2" y="8"/>
                </a:cxn>
                <a:cxn ang="0">
                  <a:pos x="8" y="22"/>
                </a:cxn>
                <a:cxn ang="0">
                  <a:pos x="6" y="41"/>
                </a:cxn>
                <a:cxn ang="0">
                  <a:pos x="2" y="59"/>
                </a:cxn>
                <a:cxn ang="0">
                  <a:pos x="29" y="78"/>
                </a:cxn>
                <a:cxn ang="0">
                  <a:pos x="32" y="86"/>
                </a:cxn>
                <a:cxn ang="0">
                  <a:pos x="44" y="95"/>
                </a:cxn>
                <a:cxn ang="0">
                  <a:pos x="49" y="86"/>
                </a:cxn>
                <a:cxn ang="0">
                  <a:pos x="52" y="78"/>
                </a:cxn>
                <a:cxn ang="0">
                  <a:pos x="56" y="70"/>
                </a:cxn>
                <a:cxn ang="0">
                  <a:pos x="62" y="66"/>
                </a:cxn>
                <a:cxn ang="0">
                  <a:pos x="58" y="56"/>
                </a:cxn>
                <a:cxn ang="0">
                  <a:pos x="58" y="22"/>
                </a:cxn>
                <a:cxn ang="0">
                  <a:pos x="65" y="11"/>
                </a:cxn>
                <a:cxn ang="0">
                  <a:pos x="58" y="10"/>
                </a:cxn>
                <a:cxn ang="0">
                  <a:pos x="52" y="10"/>
                </a:cxn>
                <a:cxn ang="0">
                  <a:pos x="44" y="16"/>
                </a:cxn>
                <a:cxn ang="0">
                  <a:pos x="40" y="14"/>
                </a:cxn>
                <a:cxn ang="0">
                  <a:pos x="29" y="10"/>
                </a:cxn>
                <a:cxn ang="0">
                  <a:pos x="17" y="5"/>
                </a:cxn>
                <a:cxn ang="0">
                  <a:pos x="14" y="2"/>
                </a:cxn>
                <a:cxn ang="0">
                  <a:pos x="8" y="2"/>
                </a:cxn>
                <a:cxn ang="0">
                  <a:pos x="2" y="8"/>
                </a:cxn>
              </a:cxnLst>
              <a:rect l="0" t="0" r="r" b="b"/>
              <a:pathLst>
                <a:path w="65" h="95">
                  <a:moveTo>
                    <a:pt x="2" y="8"/>
                  </a:moveTo>
                  <a:cubicBezTo>
                    <a:pt x="8" y="16"/>
                    <a:pt x="5" y="17"/>
                    <a:pt x="8" y="22"/>
                  </a:cubicBezTo>
                  <a:cubicBezTo>
                    <a:pt x="11" y="27"/>
                    <a:pt x="11" y="34"/>
                    <a:pt x="6" y="41"/>
                  </a:cubicBezTo>
                  <a:cubicBezTo>
                    <a:pt x="0" y="47"/>
                    <a:pt x="3" y="52"/>
                    <a:pt x="2" y="59"/>
                  </a:cubicBezTo>
                  <a:cubicBezTo>
                    <a:pt x="18" y="70"/>
                    <a:pt x="24" y="75"/>
                    <a:pt x="29" y="78"/>
                  </a:cubicBezTo>
                  <a:cubicBezTo>
                    <a:pt x="35" y="81"/>
                    <a:pt x="29" y="81"/>
                    <a:pt x="32" y="86"/>
                  </a:cubicBezTo>
                  <a:cubicBezTo>
                    <a:pt x="37" y="89"/>
                    <a:pt x="43" y="95"/>
                    <a:pt x="44" y="95"/>
                  </a:cubicBezTo>
                  <a:cubicBezTo>
                    <a:pt x="47" y="91"/>
                    <a:pt x="49" y="91"/>
                    <a:pt x="49" y="86"/>
                  </a:cubicBezTo>
                  <a:cubicBezTo>
                    <a:pt x="49" y="80"/>
                    <a:pt x="52" y="86"/>
                    <a:pt x="52" y="78"/>
                  </a:cubicBezTo>
                  <a:cubicBezTo>
                    <a:pt x="50" y="72"/>
                    <a:pt x="58" y="75"/>
                    <a:pt x="56" y="70"/>
                  </a:cubicBezTo>
                  <a:cubicBezTo>
                    <a:pt x="56" y="67"/>
                    <a:pt x="58" y="72"/>
                    <a:pt x="62" y="66"/>
                  </a:cubicBezTo>
                  <a:cubicBezTo>
                    <a:pt x="61" y="61"/>
                    <a:pt x="58" y="63"/>
                    <a:pt x="58" y="56"/>
                  </a:cubicBezTo>
                  <a:cubicBezTo>
                    <a:pt x="58" y="48"/>
                    <a:pt x="58" y="22"/>
                    <a:pt x="58" y="22"/>
                  </a:cubicBezTo>
                  <a:cubicBezTo>
                    <a:pt x="58" y="22"/>
                    <a:pt x="62" y="14"/>
                    <a:pt x="65" y="11"/>
                  </a:cubicBezTo>
                  <a:cubicBezTo>
                    <a:pt x="62" y="11"/>
                    <a:pt x="59" y="11"/>
                    <a:pt x="58" y="10"/>
                  </a:cubicBezTo>
                  <a:cubicBezTo>
                    <a:pt x="56" y="8"/>
                    <a:pt x="56" y="6"/>
                    <a:pt x="52" y="10"/>
                  </a:cubicBezTo>
                  <a:cubicBezTo>
                    <a:pt x="46" y="13"/>
                    <a:pt x="47" y="17"/>
                    <a:pt x="44" y="16"/>
                  </a:cubicBezTo>
                  <a:cubicBezTo>
                    <a:pt x="44" y="14"/>
                    <a:pt x="43" y="16"/>
                    <a:pt x="40" y="14"/>
                  </a:cubicBezTo>
                  <a:cubicBezTo>
                    <a:pt x="37" y="13"/>
                    <a:pt x="37" y="17"/>
                    <a:pt x="29" y="10"/>
                  </a:cubicBezTo>
                  <a:cubicBezTo>
                    <a:pt x="21" y="2"/>
                    <a:pt x="21" y="10"/>
                    <a:pt x="17" y="5"/>
                  </a:cubicBezTo>
                  <a:cubicBezTo>
                    <a:pt x="15" y="5"/>
                    <a:pt x="12" y="5"/>
                    <a:pt x="14" y="2"/>
                  </a:cubicBezTo>
                  <a:cubicBezTo>
                    <a:pt x="14" y="0"/>
                    <a:pt x="11" y="2"/>
                    <a:pt x="8" y="2"/>
                  </a:cubicBezTo>
                  <a:cubicBezTo>
                    <a:pt x="5" y="3"/>
                    <a:pt x="3" y="6"/>
                    <a:pt x="2" y="8"/>
                  </a:cubicBezTo>
                </a:path>
              </a:pathLst>
            </a:custGeom>
            <a:grpFill/>
            <a:ln w="3175" cmpd="sng">
              <a:solidFill>
                <a:schemeClr val="bg2"/>
              </a:solidFill>
              <a:round/>
              <a:headEnd/>
              <a:tailEnd/>
            </a:ln>
          </p:spPr>
          <p:txBody>
            <a:bodyPr/>
            <a:lstStyle/>
            <a:p>
              <a:endParaRPr lang="en-GB"/>
            </a:p>
          </p:txBody>
        </p:sp>
        <p:sp>
          <p:nvSpPr>
            <p:cNvPr id="446" name="Freeform 98">
              <a:extLst>
                <a:ext uri="{FF2B5EF4-FFF2-40B4-BE49-F238E27FC236}">
                  <a16:creationId xmlns:a16="http://schemas.microsoft.com/office/drawing/2014/main" id="{5549B1A8-C35E-2351-936C-98333655334C}"/>
                </a:ext>
              </a:extLst>
            </p:cNvPr>
            <p:cNvSpPr>
              <a:spLocks/>
            </p:cNvSpPr>
            <p:nvPr/>
          </p:nvSpPr>
          <p:spPr bwMode="auto">
            <a:xfrm>
              <a:off x="5683969" y="5004143"/>
              <a:ext cx="131756" cy="175135"/>
            </a:xfrm>
            <a:custGeom>
              <a:avLst/>
              <a:gdLst/>
              <a:ahLst/>
              <a:cxnLst>
                <a:cxn ang="0">
                  <a:pos x="9" y="8"/>
                </a:cxn>
                <a:cxn ang="0">
                  <a:pos x="11" y="19"/>
                </a:cxn>
                <a:cxn ang="0">
                  <a:pos x="5" y="30"/>
                </a:cxn>
                <a:cxn ang="0">
                  <a:pos x="0" y="55"/>
                </a:cxn>
                <a:cxn ang="0">
                  <a:pos x="3" y="56"/>
                </a:cxn>
                <a:cxn ang="0">
                  <a:pos x="6" y="52"/>
                </a:cxn>
                <a:cxn ang="0">
                  <a:pos x="33" y="52"/>
                </a:cxn>
                <a:cxn ang="0">
                  <a:pos x="38" y="33"/>
                </a:cxn>
                <a:cxn ang="0">
                  <a:pos x="39" y="14"/>
                </a:cxn>
                <a:cxn ang="0">
                  <a:pos x="33" y="0"/>
                </a:cxn>
                <a:cxn ang="0">
                  <a:pos x="29" y="5"/>
                </a:cxn>
                <a:cxn ang="0">
                  <a:pos x="27" y="3"/>
                </a:cxn>
                <a:cxn ang="0">
                  <a:pos x="18" y="6"/>
                </a:cxn>
                <a:cxn ang="0">
                  <a:pos x="15" y="5"/>
                </a:cxn>
                <a:cxn ang="0">
                  <a:pos x="9" y="8"/>
                </a:cxn>
              </a:cxnLst>
              <a:rect l="0" t="0" r="r" b="b"/>
              <a:pathLst>
                <a:path w="42" h="56">
                  <a:moveTo>
                    <a:pt x="9" y="8"/>
                  </a:moveTo>
                  <a:cubicBezTo>
                    <a:pt x="9" y="16"/>
                    <a:pt x="6" y="17"/>
                    <a:pt x="11" y="19"/>
                  </a:cubicBezTo>
                  <a:cubicBezTo>
                    <a:pt x="15" y="22"/>
                    <a:pt x="9" y="25"/>
                    <a:pt x="5" y="30"/>
                  </a:cubicBezTo>
                  <a:cubicBezTo>
                    <a:pt x="0" y="34"/>
                    <a:pt x="0" y="45"/>
                    <a:pt x="0" y="55"/>
                  </a:cubicBezTo>
                  <a:cubicBezTo>
                    <a:pt x="3" y="53"/>
                    <a:pt x="0" y="56"/>
                    <a:pt x="3" y="56"/>
                  </a:cubicBezTo>
                  <a:cubicBezTo>
                    <a:pt x="5" y="55"/>
                    <a:pt x="5" y="53"/>
                    <a:pt x="6" y="52"/>
                  </a:cubicBezTo>
                  <a:cubicBezTo>
                    <a:pt x="9" y="52"/>
                    <a:pt x="29" y="52"/>
                    <a:pt x="33" y="52"/>
                  </a:cubicBezTo>
                  <a:cubicBezTo>
                    <a:pt x="35" y="44"/>
                    <a:pt x="32" y="39"/>
                    <a:pt x="38" y="33"/>
                  </a:cubicBezTo>
                  <a:cubicBezTo>
                    <a:pt x="42" y="27"/>
                    <a:pt x="42" y="19"/>
                    <a:pt x="39" y="14"/>
                  </a:cubicBezTo>
                  <a:cubicBezTo>
                    <a:pt x="36" y="10"/>
                    <a:pt x="39" y="8"/>
                    <a:pt x="33" y="0"/>
                  </a:cubicBezTo>
                  <a:cubicBezTo>
                    <a:pt x="32" y="3"/>
                    <a:pt x="32" y="5"/>
                    <a:pt x="29" y="5"/>
                  </a:cubicBezTo>
                  <a:cubicBezTo>
                    <a:pt x="26" y="5"/>
                    <a:pt x="29" y="5"/>
                    <a:pt x="27" y="3"/>
                  </a:cubicBezTo>
                  <a:cubicBezTo>
                    <a:pt x="23" y="3"/>
                    <a:pt x="20" y="10"/>
                    <a:pt x="18" y="6"/>
                  </a:cubicBezTo>
                  <a:cubicBezTo>
                    <a:pt x="17" y="5"/>
                    <a:pt x="17" y="3"/>
                    <a:pt x="15" y="5"/>
                  </a:cubicBezTo>
                  <a:cubicBezTo>
                    <a:pt x="14" y="8"/>
                    <a:pt x="12" y="0"/>
                    <a:pt x="9" y="8"/>
                  </a:cubicBezTo>
                </a:path>
              </a:pathLst>
            </a:custGeom>
            <a:grpFill/>
            <a:ln w="3175" cmpd="sng">
              <a:solidFill>
                <a:schemeClr val="bg2"/>
              </a:solidFill>
              <a:round/>
              <a:headEnd/>
              <a:tailEnd/>
            </a:ln>
          </p:spPr>
          <p:txBody>
            <a:bodyPr/>
            <a:lstStyle/>
            <a:p>
              <a:endParaRPr lang="en-GB"/>
            </a:p>
          </p:txBody>
        </p:sp>
        <p:sp>
          <p:nvSpPr>
            <p:cNvPr id="447" name="Freeform 99">
              <a:extLst>
                <a:ext uri="{FF2B5EF4-FFF2-40B4-BE49-F238E27FC236}">
                  <a16:creationId xmlns:a16="http://schemas.microsoft.com/office/drawing/2014/main" id="{CD494306-0649-095B-CA1A-9CFD3296A01C}"/>
                </a:ext>
              </a:extLst>
            </p:cNvPr>
            <p:cNvSpPr>
              <a:spLocks/>
            </p:cNvSpPr>
            <p:nvPr/>
          </p:nvSpPr>
          <p:spPr bwMode="auto">
            <a:xfrm>
              <a:off x="5232462" y="5309426"/>
              <a:ext cx="318143" cy="384013"/>
            </a:xfrm>
            <a:custGeom>
              <a:avLst/>
              <a:gdLst/>
              <a:ahLst/>
              <a:cxnLst>
                <a:cxn ang="0">
                  <a:pos x="95" y="117"/>
                </a:cxn>
                <a:cxn ang="0">
                  <a:pos x="84" y="100"/>
                </a:cxn>
                <a:cxn ang="0">
                  <a:pos x="84" y="73"/>
                </a:cxn>
                <a:cxn ang="0">
                  <a:pos x="98" y="72"/>
                </a:cxn>
                <a:cxn ang="0">
                  <a:pos x="99" y="65"/>
                </a:cxn>
                <a:cxn ang="0">
                  <a:pos x="99" y="59"/>
                </a:cxn>
                <a:cxn ang="0">
                  <a:pos x="99" y="50"/>
                </a:cxn>
                <a:cxn ang="0">
                  <a:pos x="96" y="51"/>
                </a:cxn>
                <a:cxn ang="0">
                  <a:pos x="90" y="51"/>
                </a:cxn>
                <a:cxn ang="0">
                  <a:pos x="85" y="55"/>
                </a:cxn>
                <a:cxn ang="0">
                  <a:pos x="84" y="41"/>
                </a:cxn>
                <a:cxn ang="0">
                  <a:pos x="82" y="24"/>
                </a:cxn>
                <a:cxn ang="0">
                  <a:pos x="82" y="16"/>
                </a:cxn>
                <a:cxn ang="0">
                  <a:pos x="73" y="13"/>
                </a:cxn>
                <a:cxn ang="0">
                  <a:pos x="70" y="11"/>
                </a:cxn>
                <a:cxn ang="0">
                  <a:pos x="64" y="14"/>
                </a:cxn>
                <a:cxn ang="0">
                  <a:pos x="63" y="20"/>
                </a:cxn>
                <a:cxn ang="0">
                  <a:pos x="58" y="22"/>
                </a:cxn>
                <a:cxn ang="0">
                  <a:pos x="47" y="20"/>
                </a:cxn>
                <a:cxn ang="0">
                  <a:pos x="44" y="13"/>
                </a:cxn>
                <a:cxn ang="0">
                  <a:pos x="41" y="5"/>
                </a:cxn>
                <a:cxn ang="0">
                  <a:pos x="31" y="2"/>
                </a:cxn>
                <a:cxn ang="0">
                  <a:pos x="14" y="0"/>
                </a:cxn>
                <a:cxn ang="0">
                  <a:pos x="8" y="3"/>
                </a:cxn>
                <a:cxn ang="0">
                  <a:pos x="14" y="28"/>
                </a:cxn>
                <a:cxn ang="0">
                  <a:pos x="18" y="47"/>
                </a:cxn>
                <a:cxn ang="0">
                  <a:pos x="14" y="67"/>
                </a:cxn>
                <a:cxn ang="0">
                  <a:pos x="5" y="96"/>
                </a:cxn>
                <a:cxn ang="0">
                  <a:pos x="2" y="114"/>
                </a:cxn>
                <a:cxn ang="0">
                  <a:pos x="12" y="110"/>
                </a:cxn>
                <a:cxn ang="0">
                  <a:pos x="22" y="115"/>
                </a:cxn>
                <a:cxn ang="0">
                  <a:pos x="50" y="115"/>
                </a:cxn>
                <a:cxn ang="0">
                  <a:pos x="58" y="117"/>
                </a:cxn>
                <a:cxn ang="0">
                  <a:pos x="72" y="120"/>
                </a:cxn>
                <a:cxn ang="0">
                  <a:pos x="76" y="120"/>
                </a:cxn>
                <a:cxn ang="0">
                  <a:pos x="79" y="121"/>
                </a:cxn>
                <a:cxn ang="0">
                  <a:pos x="95" y="117"/>
                </a:cxn>
              </a:cxnLst>
              <a:rect l="0" t="0" r="r" b="b"/>
              <a:pathLst>
                <a:path w="102" h="123">
                  <a:moveTo>
                    <a:pt x="95" y="117"/>
                  </a:moveTo>
                  <a:cubicBezTo>
                    <a:pt x="90" y="112"/>
                    <a:pt x="84" y="106"/>
                    <a:pt x="84" y="100"/>
                  </a:cubicBezTo>
                  <a:cubicBezTo>
                    <a:pt x="84" y="96"/>
                    <a:pt x="84" y="78"/>
                    <a:pt x="84" y="73"/>
                  </a:cubicBezTo>
                  <a:cubicBezTo>
                    <a:pt x="84" y="70"/>
                    <a:pt x="88" y="72"/>
                    <a:pt x="98" y="72"/>
                  </a:cubicBezTo>
                  <a:cubicBezTo>
                    <a:pt x="101" y="72"/>
                    <a:pt x="98" y="69"/>
                    <a:pt x="99" y="65"/>
                  </a:cubicBezTo>
                  <a:cubicBezTo>
                    <a:pt x="102" y="64"/>
                    <a:pt x="98" y="64"/>
                    <a:pt x="99" y="59"/>
                  </a:cubicBezTo>
                  <a:cubicBezTo>
                    <a:pt x="101" y="53"/>
                    <a:pt x="99" y="51"/>
                    <a:pt x="99" y="50"/>
                  </a:cubicBezTo>
                  <a:cubicBezTo>
                    <a:pt x="99" y="51"/>
                    <a:pt x="99" y="51"/>
                    <a:pt x="96" y="51"/>
                  </a:cubicBezTo>
                  <a:cubicBezTo>
                    <a:pt x="95" y="50"/>
                    <a:pt x="93" y="53"/>
                    <a:pt x="90" y="51"/>
                  </a:cubicBezTo>
                  <a:cubicBezTo>
                    <a:pt x="87" y="51"/>
                    <a:pt x="88" y="55"/>
                    <a:pt x="85" y="55"/>
                  </a:cubicBezTo>
                  <a:cubicBezTo>
                    <a:pt x="82" y="53"/>
                    <a:pt x="88" y="47"/>
                    <a:pt x="84" y="41"/>
                  </a:cubicBezTo>
                  <a:cubicBezTo>
                    <a:pt x="79" y="34"/>
                    <a:pt x="84" y="28"/>
                    <a:pt x="82" y="24"/>
                  </a:cubicBezTo>
                  <a:cubicBezTo>
                    <a:pt x="81" y="19"/>
                    <a:pt x="82" y="19"/>
                    <a:pt x="82" y="16"/>
                  </a:cubicBezTo>
                  <a:cubicBezTo>
                    <a:pt x="82" y="13"/>
                    <a:pt x="70" y="17"/>
                    <a:pt x="73" y="13"/>
                  </a:cubicBezTo>
                  <a:cubicBezTo>
                    <a:pt x="73" y="11"/>
                    <a:pt x="72" y="10"/>
                    <a:pt x="70" y="11"/>
                  </a:cubicBezTo>
                  <a:cubicBezTo>
                    <a:pt x="69" y="13"/>
                    <a:pt x="64" y="10"/>
                    <a:pt x="64" y="14"/>
                  </a:cubicBezTo>
                  <a:cubicBezTo>
                    <a:pt x="64" y="19"/>
                    <a:pt x="63" y="16"/>
                    <a:pt x="63" y="20"/>
                  </a:cubicBezTo>
                  <a:cubicBezTo>
                    <a:pt x="64" y="24"/>
                    <a:pt x="60" y="22"/>
                    <a:pt x="58" y="22"/>
                  </a:cubicBezTo>
                  <a:cubicBezTo>
                    <a:pt x="56" y="20"/>
                    <a:pt x="49" y="25"/>
                    <a:pt x="47" y="20"/>
                  </a:cubicBezTo>
                  <a:cubicBezTo>
                    <a:pt x="46" y="16"/>
                    <a:pt x="44" y="17"/>
                    <a:pt x="44" y="13"/>
                  </a:cubicBezTo>
                  <a:cubicBezTo>
                    <a:pt x="44" y="10"/>
                    <a:pt x="43" y="10"/>
                    <a:pt x="41" y="5"/>
                  </a:cubicBezTo>
                  <a:cubicBezTo>
                    <a:pt x="41" y="0"/>
                    <a:pt x="41" y="0"/>
                    <a:pt x="31" y="2"/>
                  </a:cubicBezTo>
                  <a:cubicBezTo>
                    <a:pt x="18" y="2"/>
                    <a:pt x="20" y="0"/>
                    <a:pt x="14" y="0"/>
                  </a:cubicBezTo>
                  <a:cubicBezTo>
                    <a:pt x="9" y="3"/>
                    <a:pt x="6" y="2"/>
                    <a:pt x="8" y="3"/>
                  </a:cubicBezTo>
                  <a:cubicBezTo>
                    <a:pt x="8" y="6"/>
                    <a:pt x="17" y="25"/>
                    <a:pt x="14" y="28"/>
                  </a:cubicBezTo>
                  <a:cubicBezTo>
                    <a:pt x="11" y="33"/>
                    <a:pt x="15" y="41"/>
                    <a:pt x="18" y="47"/>
                  </a:cubicBezTo>
                  <a:cubicBezTo>
                    <a:pt x="20" y="53"/>
                    <a:pt x="20" y="62"/>
                    <a:pt x="14" y="67"/>
                  </a:cubicBezTo>
                  <a:cubicBezTo>
                    <a:pt x="5" y="73"/>
                    <a:pt x="8" y="90"/>
                    <a:pt x="5" y="96"/>
                  </a:cubicBezTo>
                  <a:cubicBezTo>
                    <a:pt x="0" y="103"/>
                    <a:pt x="3" y="104"/>
                    <a:pt x="2" y="114"/>
                  </a:cubicBezTo>
                  <a:cubicBezTo>
                    <a:pt x="8" y="114"/>
                    <a:pt x="8" y="114"/>
                    <a:pt x="12" y="110"/>
                  </a:cubicBezTo>
                  <a:cubicBezTo>
                    <a:pt x="18" y="107"/>
                    <a:pt x="17" y="115"/>
                    <a:pt x="22" y="115"/>
                  </a:cubicBezTo>
                  <a:cubicBezTo>
                    <a:pt x="26" y="115"/>
                    <a:pt x="46" y="115"/>
                    <a:pt x="50" y="115"/>
                  </a:cubicBezTo>
                  <a:cubicBezTo>
                    <a:pt x="55" y="115"/>
                    <a:pt x="56" y="114"/>
                    <a:pt x="58" y="117"/>
                  </a:cubicBezTo>
                  <a:cubicBezTo>
                    <a:pt x="60" y="123"/>
                    <a:pt x="69" y="118"/>
                    <a:pt x="72" y="120"/>
                  </a:cubicBezTo>
                  <a:cubicBezTo>
                    <a:pt x="75" y="121"/>
                    <a:pt x="75" y="121"/>
                    <a:pt x="76" y="120"/>
                  </a:cubicBezTo>
                  <a:cubicBezTo>
                    <a:pt x="76" y="118"/>
                    <a:pt x="78" y="121"/>
                    <a:pt x="79" y="121"/>
                  </a:cubicBezTo>
                  <a:cubicBezTo>
                    <a:pt x="82" y="120"/>
                    <a:pt x="95" y="117"/>
                    <a:pt x="95" y="117"/>
                  </a:cubicBezTo>
                </a:path>
              </a:pathLst>
            </a:custGeom>
            <a:grpFill/>
            <a:ln w="3175" cmpd="sng">
              <a:solidFill>
                <a:schemeClr val="bg2"/>
              </a:solidFill>
              <a:round/>
              <a:headEnd/>
              <a:tailEnd/>
            </a:ln>
          </p:spPr>
          <p:txBody>
            <a:bodyPr/>
            <a:lstStyle/>
            <a:p>
              <a:endParaRPr lang="en-GB"/>
            </a:p>
          </p:txBody>
        </p:sp>
        <p:sp>
          <p:nvSpPr>
            <p:cNvPr id="448" name="Freeform 100">
              <a:extLst>
                <a:ext uri="{FF2B5EF4-FFF2-40B4-BE49-F238E27FC236}">
                  <a16:creationId xmlns:a16="http://schemas.microsoft.com/office/drawing/2014/main" id="{5AE448E5-F23A-ECE5-6988-A9820A6B66E5}"/>
                </a:ext>
              </a:extLst>
            </p:cNvPr>
            <p:cNvSpPr>
              <a:spLocks/>
            </p:cNvSpPr>
            <p:nvPr/>
          </p:nvSpPr>
          <p:spPr bwMode="auto">
            <a:xfrm>
              <a:off x="5494369" y="5381729"/>
              <a:ext cx="289221" cy="313317"/>
            </a:xfrm>
            <a:custGeom>
              <a:avLst/>
              <a:gdLst/>
              <a:ahLst/>
              <a:cxnLst>
                <a:cxn ang="0">
                  <a:pos x="26" y="95"/>
                </a:cxn>
                <a:cxn ang="0">
                  <a:pos x="11" y="94"/>
                </a:cxn>
                <a:cxn ang="0">
                  <a:pos x="0" y="76"/>
                </a:cxn>
                <a:cxn ang="0">
                  <a:pos x="0" y="50"/>
                </a:cxn>
                <a:cxn ang="0">
                  <a:pos x="14" y="48"/>
                </a:cxn>
                <a:cxn ang="0">
                  <a:pos x="15" y="42"/>
                </a:cxn>
                <a:cxn ang="0">
                  <a:pos x="15" y="36"/>
                </a:cxn>
                <a:cxn ang="0">
                  <a:pos x="15" y="27"/>
                </a:cxn>
                <a:cxn ang="0">
                  <a:pos x="23" y="31"/>
                </a:cxn>
                <a:cxn ang="0">
                  <a:pos x="29" y="36"/>
                </a:cxn>
                <a:cxn ang="0">
                  <a:pos x="40" y="36"/>
                </a:cxn>
                <a:cxn ang="0">
                  <a:pos x="41" y="36"/>
                </a:cxn>
                <a:cxn ang="0">
                  <a:pos x="46" y="41"/>
                </a:cxn>
                <a:cxn ang="0">
                  <a:pos x="53" y="47"/>
                </a:cxn>
                <a:cxn ang="0">
                  <a:pos x="59" y="50"/>
                </a:cxn>
                <a:cxn ang="0">
                  <a:pos x="63" y="45"/>
                </a:cxn>
                <a:cxn ang="0">
                  <a:pos x="56" y="42"/>
                </a:cxn>
                <a:cxn ang="0">
                  <a:pos x="50" y="35"/>
                </a:cxn>
                <a:cxn ang="0">
                  <a:pos x="52" y="22"/>
                </a:cxn>
                <a:cxn ang="0">
                  <a:pos x="52" y="13"/>
                </a:cxn>
                <a:cxn ang="0">
                  <a:pos x="55" y="5"/>
                </a:cxn>
                <a:cxn ang="0">
                  <a:pos x="70" y="0"/>
                </a:cxn>
                <a:cxn ang="0">
                  <a:pos x="76" y="6"/>
                </a:cxn>
                <a:cxn ang="0">
                  <a:pos x="79" y="8"/>
                </a:cxn>
                <a:cxn ang="0">
                  <a:pos x="87" y="13"/>
                </a:cxn>
                <a:cxn ang="0">
                  <a:pos x="90" y="16"/>
                </a:cxn>
                <a:cxn ang="0">
                  <a:pos x="90" y="20"/>
                </a:cxn>
                <a:cxn ang="0">
                  <a:pos x="91" y="27"/>
                </a:cxn>
                <a:cxn ang="0">
                  <a:pos x="90" y="31"/>
                </a:cxn>
                <a:cxn ang="0">
                  <a:pos x="90" y="38"/>
                </a:cxn>
                <a:cxn ang="0">
                  <a:pos x="90" y="44"/>
                </a:cxn>
                <a:cxn ang="0">
                  <a:pos x="85" y="53"/>
                </a:cxn>
                <a:cxn ang="0">
                  <a:pos x="88" y="58"/>
                </a:cxn>
                <a:cxn ang="0">
                  <a:pos x="66" y="67"/>
                </a:cxn>
                <a:cxn ang="0">
                  <a:pos x="67" y="73"/>
                </a:cxn>
                <a:cxn ang="0">
                  <a:pos x="56" y="76"/>
                </a:cxn>
                <a:cxn ang="0">
                  <a:pos x="52" y="84"/>
                </a:cxn>
                <a:cxn ang="0">
                  <a:pos x="40" y="97"/>
                </a:cxn>
                <a:cxn ang="0">
                  <a:pos x="32" y="97"/>
                </a:cxn>
                <a:cxn ang="0">
                  <a:pos x="26" y="95"/>
                </a:cxn>
              </a:cxnLst>
              <a:rect l="0" t="0" r="r" b="b"/>
              <a:pathLst>
                <a:path w="93" h="101">
                  <a:moveTo>
                    <a:pt x="26" y="95"/>
                  </a:moveTo>
                  <a:cubicBezTo>
                    <a:pt x="23" y="90"/>
                    <a:pt x="18" y="92"/>
                    <a:pt x="11" y="94"/>
                  </a:cubicBezTo>
                  <a:cubicBezTo>
                    <a:pt x="6" y="89"/>
                    <a:pt x="0" y="83"/>
                    <a:pt x="0" y="76"/>
                  </a:cubicBezTo>
                  <a:cubicBezTo>
                    <a:pt x="0" y="73"/>
                    <a:pt x="0" y="55"/>
                    <a:pt x="0" y="50"/>
                  </a:cubicBezTo>
                  <a:cubicBezTo>
                    <a:pt x="0" y="47"/>
                    <a:pt x="5" y="48"/>
                    <a:pt x="14" y="48"/>
                  </a:cubicBezTo>
                  <a:cubicBezTo>
                    <a:pt x="17" y="48"/>
                    <a:pt x="14" y="45"/>
                    <a:pt x="15" y="42"/>
                  </a:cubicBezTo>
                  <a:cubicBezTo>
                    <a:pt x="18" y="41"/>
                    <a:pt x="14" y="41"/>
                    <a:pt x="15" y="36"/>
                  </a:cubicBezTo>
                  <a:cubicBezTo>
                    <a:pt x="17" y="30"/>
                    <a:pt x="15" y="28"/>
                    <a:pt x="15" y="27"/>
                  </a:cubicBezTo>
                  <a:cubicBezTo>
                    <a:pt x="23" y="27"/>
                    <a:pt x="17" y="35"/>
                    <a:pt x="23" y="31"/>
                  </a:cubicBezTo>
                  <a:cubicBezTo>
                    <a:pt x="31" y="27"/>
                    <a:pt x="23" y="35"/>
                    <a:pt x="29" y="36"/>
                  </a:cubicBezTo>
                  <a:cubicBezTo>
                    <a:pt x="37" y="38"/>
                    <a:pt x="38" y="39"/>
                    <a:pt x="40" y="36"/>
                  </a:cubicBezTo>
                  <a:cubicBezTo>
                    <a:pt x="40" y="31"/>
                    <a:pt x="41" y="33"/>
                    <a:pt x="41" y="36"/>
                  </a:cubicBezTo>
                  <a:cubicBezTo>
                    <a:pt x="43" y="38"/>
                    <a:pt x="44" y="41"/>
                    <a:pt x="46" y="41"/>
                  </a:cubicBezTo>
                  <a:cubicBezTo>
                    <a:pt x="49" y="41"/>
                    <a:pt x="50" y="42"/>
                    <a:pt x="53" y="47"/>
                  </a:cubicBezTo>
                  <a:cubicBezTo>
                    <a:pt x="56" y="53"/>
                    <a:pt x="56" y="53"/>
                    <a:pt x="59" y="50"/>
                  </a:cubicBezTo>
                  <a:cubicBezTo>
                    <a:pt x="61" y="48"/>
                    <a:pt x="61" y="58"/>
                    <a:pt x="63" y="45"/>
                  </a:cubicBezTo>
                  <a:cubicBezTo>
                    <a:pt x="63" y="33"/>
                    <a:pt x="61" y="44"/>
                    <a:pt x="56" y="42"/>
                  </a:cubicBezTo>
                  <a:cubicBezTo>
                    <a:pt x="53" y="41"/>
                    <a:pt x="52" y="38"/>
                    <a:pt x="50" y="35"/>
                  </a:cubicBezTo>
                  <a:cubicBezTo>
                    <a:pt x="49" y="31"/>
                    <a:pt x="55" y="25"/>
                    <a:pt x="52" y="22"/>
                  </a:cubicBezTo>
                  <a:cubicBezTo>
                    <a:pt x="50" y="17"/>
                    <a:pt x="56" y="19"/>
                    <a:pt x="52" y="13"/>
                  </a:cubicBezTo>
                  <a:cubicBezTo>
                    <a:pt x="49" y="10"/>
                    <a:pt x="55" y="11"/>
                    <a:pt x="55" y="5"/>
                  </a:cubicBezTo>
                  <a:cubicBezTo>
                    <a:pt x="55" y="0"/>
                    <a:pt x="64" y="2"/>
                    <a:pt x="70" y="0"/>
                  </a:cubicBezTo>
                  <a:cubicBezTo>
                    <a:pt x="72" y="5"/>
                    <a:pt x="75" y="3"/>
                    <a:pt x="76" y="6"/>
                  </a:cubicBezTo>
                  <a:cubicBezTo>
                    <a:pt x="78" y="10"/>
                    <a:pt x="78" y="5"/>
                    <a:pt x="79" y="8"/>
                  </a:cubicBezTo>
                  <a:cubicBezTo>
                    <a:pt x="81" y="11"/>
                    <a:pt x="79" y="8"/>
                    <a:pt x="87" y="13"/>
                  </a:cubicBezTo>
                  <a:cubicBezTo>
                    <a:pt x="87" y="16"/>
                    <a:pt x="87" y="13"/>
                    <a:pt x="90" y="16"/>
                  </a:cubicBezTo>
                  <a:cubicBezTo>
                    <a:pt x="91" y="17"/>
                    <a:pt x="88" y="17"/>
                    <a:pt x="90" y="20"/>
                  </a:cubicBezTo>
                  <a:cubicBezTo>
                    <a:pt x="93" y="22"/>
                    <a:pt x="93" y="24"/>
                    <a:pt x="91" y="27"/>
                  </a:cubicBezTo>
                  <a:cubicBezTo>
                    <a:pt x="88" y="28"/>
                    <a:pt x="91" y="30"/>
                    <a:pt x="90" y="31"/>
                  </a:cubicBezTo>
                  <a:cubicBezTo>
                    <a:pt x="88" y="33"/>
                    <a:pt x="90" y="35"/>
                    <a:pt x="90" y="38"/>
                  </a:cubicBezTo>
                  <a:cubicBezTo>
                    <a:pt x="88" y="42"/>
                    <a:pt x="93" y="44"/>
                    <a:pt x="90" y="44"/>
                  </a:cubicBezTo>
                  <a:cubicBezTo>
                    <a:pt x="85" y="44"/>
                    <a:pt x="88" y="50"/>
                    <a:pt x="85" y="53"/>
                  </a:cubicBezTo>
                  <a:cubicBezTo>
                    <a:pt x="84" y="55"/>
                    <a:pt x="87" y="56"/>
                    <a:pt x="88" y="58"/>
                  </a:cubicBezTo>
                  <a:cubicBezTo>
                    <a:pt x="87" y="59"/>
                    <a:pt x="67" y="67"/>
                    <a:pt x="66" y="67"/>
                  </a:cubicBezTo>
                  <a:cubicBezTo>
                    <a:pt x="64" y="67"/>
                    <a:pt x="66" y="72"/>
                    <a:pt x="67" y="73"/>
                  </a:cubicBezTo>
                  <a:cubicBezTo>
                    <a:pt x="64" y="75"/>
                    <a:pt x="61" y="73"/>
                    <a:pt x="56" y="76"/>
                  </a:cubicBezTo>
                  <a:cubicBezTo>
                    <a:pt x="52" y="80"/>
                    <a:pt x="56" y="83"/>
                    <a:pt x="52" y="84"/>
                  </a:cubicBezTo>
                  <a:cubicBezTo>
                    <a:pt x="46" y="87"/>
                    <a:pt x="43" y="92"/>
                    <a:pt x="40" y="97"/>
                  </a:cubicBezTo>
                  <a:cubicBezTo>
                    <a:pt x="37" y="101"/>
                    <a:pt x="35" y="95"/>
                    <a:pt x="32" y="97"/>
                  </a:cubicBezTo>
                  <a:cubicBezTo>
                    <a:pt x="31" y="98"/>
                    <a:pt x="31" y="95"/>
                    <a:pt x="26" y="95"/>
                  </a:cubicBezTo>
                </a:path>
              </a:pathLst>
            </a:custGeom>
            <a:grpFill/>
            <a:ln w="3175" cmpd="sng">
              <a:solidFill>
                <a:schemeClr val="bg2"/>
              </a:solidFill>
              <a:round/>
              <a:headEnd/>
              <a:tailEnd/>
            </a:ln>
          </p:spPr>
          <p:txBody>
            <a:bodyPr/>
            <a:lstStyle/>
            <a:p>
              <a:endParaRPr lang="en-GB"/>
            </a:p>
          </p:txBody>
        </p:sp>
        <p:sp>
          <p:nvSpPr>
            <p:cNvPr id="449" name="Freeform 101">
              <a:extLst>
                <a:ext uri="{FF2B5EF4-FFF2-40B4-BE49-F238E27FC236}">
                  <a16:creationId xmlns:a16="http://schemas.microsoft.com/office/drawing/2014/main" id="{54A6537C-C032-A4D8-B217-A0A8648B2C82}"/>
                </a:ext>
              </a:extLst>
            </p:cNvPr>
            <p:cNvSpPr>
              <a:spLocks/>
            </p:cNvSpPr>
            <p:nvPr/>
          </p:nvSpPr>
          <p:spPr bwMode="auto">
            <a:xfrm>
              <a:off x="5693609" y="5455640"/>
              <a:ext cx="271546" cy="507733"/>
            </a:xfrm>
            <a:custGeom>
              <a:avLst/>
              <a:gdLst/>
              <a:ahLst/>
              <a:cxnLst>
                <a:cxn ang="0">
                  <a:pos x="17" y="163"/>
                </a:cxn>
                <a:cxn ang="0">
                  <a:pos x="23" y="163"/>
                </a:cxn>
                <a:cxn ang="0">
                  <a:pos x="21" y="156"/>
                </a:cxn>
                <a:cxn ang="0">
                  <a:pos x="34" y="145"/>
                </a:cxn>
                <a:cxn ang="0">
                  <a:pos x="43" y="132"/>
                </a:cxn>
                <a:cxn ang="0">
                  <a:pos x="44" y="120"/>
                </a:cxn>
                <a:cxn ang="0">
                  <a:pos x="41" y="114"/>
                </a:cxn>
                <a:cxn ang="0">
                  <a:pos x="38" y="101"/>
                </a:cxn>
                <a:cxn ang="0">
                  <a:pos x="37" y="93"/>
                </a:cxn>
                <a:cxn ang="0">
                  <a:pos x="43" y="87"/>
                </a:cxn>
                <a:cxn ang="0">
                  <a:pos x="53" y="78"/>
                </a:cxn>
                <a:cxn ang="0">
                  <a:pos x="69" y="65"/>
                </a:cxn>
                <a:cxn ang="0">
                  <a:pos x="82" y="48"/>
                </a:cxn>
                <a:cxn ang="0">
                  <a:pos x="85" y="42"/>
                </a:cxn>
                <a:cxn ang="0">
                  <a:pos x="82" y="31"/>
                </a:cxn>
                <a:cxn ang="0">
                  <a:pos x="82" y="12"/>
                </a:cxn>
                <a:cxn ang="0">
                  <a:pos x="82" y="0"/>
                </a:cxn>
                <a:cxn ang="0">
                  <a:pos x="70" y="8"/>
                </a:cxn>
                <a:cxn ang="0">
                  <a:pos x="63" y="8"/>
                </a:cxn>
                <a:cxn ang="0">
                  <a:pos x="55" y="11"/>
                </a:cxn>
                <a:cxn ang="0">
                  <a:pos x="47" y="11"/>
                </a:cxn>
                <a:cxn ang="0">
                  <a:pos x="37" y="9"/>
                </a:cxn>
                <a:cxn ang="0">
                  <a:pos x="35" y="14"/>
                </a:cxn>
                <a:cxn ang="0">
                  <a:pos x="35" y="26"/>
                </a:cxn>
                <a:cxn ang="0">
                  <a:pos x="43" y="36"/>
                </a:cxn>
                <a:cxn ang="0">
                  <a:pos x="46" y="48"/>
                </a:cxn>
                <a:cxn ang="0">
                  <a:pos x="44" y="56"/>
                </a:cxn>
                <a:cxn ang="0">
                  <a:pos x="41" y="61"/>
                </a:cxn>
                <a:cxn ang="0">
                  <a:pos x="40" y="65"/>
                </a:cxn>
                <a:cxn ang="0">
                  <a:pos x="35" y="56"/>
                </a:cxn>
                <a:cxn ang="0">
                  <a:pos x="35" y="47"/>
                </a:cxn>
                <a:cxn ang="0">
                  <a:pos x="29" y="39"/>
                </a:cxn>
                <a:cxn ang="0">
                  <a:pos x="24" y="34"/>
                </a:cxn>
                <a:cxn ang="0">
                  <a:pos x="2" y="43"/>
                </a:cxn>
                <a:cxn ang="0">
                  <a:pos x="3" y="50"/>
                </a:cxn>
                <a:cxn ang="0">
                  <a:pos x="12" y="56"/>
                </a:cxn>
                <a:cxn ang="0">
                  <a:pos x="21" y="61"/>
                </a:cxn>
                <a:cxn ang="0">
                  <a:pos x="23" y="67"/>
                </a:cxn>
                <a:cxn ang="0">
                  <a:pos x="21" y="82"/>
                </a:cxn>
                <a:cxn ang="0">
                  <a:pos x="21" y="87"/>
                </a:cxn>
                <a:cxn ang="0">
                  <a:pos x="23" y="96"/>
                </a:cxn>
                <a:cxn ang="0">
                  <a:pos x="17" y="109"/>
                </a:cxn>
                <a:cxn ang="0">
                  <a:pos x="9" y="118"/>
                </a:cxn>
                <a:cxn ang="0">
                  <a:pos x="15" y="156"/>
                </a:cxn>
                <a:cxn ang="0">
                  <a:pos x="17" y="163"/>
                </a:cxn>
              </a:cxnLst>
              <a:rect l="0" t="0" r="r" b="b"/>
              <a:pathLst>
                <a:path w="87" h="163">
                  <a:moveTo>
                    <a:pt x="17" y="163"/>
                  </a:moveTo>
                  <a:cubicBezTo>
                    <a:pt x="23" y="163"/>
                    <a:pt x="23" y="163"/>
                    <a:pt x="23" y="163"/>
                  </a:cubicBezTo>
                  <a:cubicBezTo>
                    <a:pt x="24" y="152"/>
                    <a:pt x="21" y="160"/>
                    <a:pt x="21" y="156"/>
                  </a:cubicBezTo>
                  <a:cubicBezTo>
                    <a:pt x="20" y="152"/>
                    <a:pt x="26" y="148"/>
                    <a:pt x="34" y="145"/>
                  </a:cubicBezTo>
                  <a:cubicBezTo>
                    <a:pt x="41" y="142"/>
                    <a:pt x="44" y="137"/>
                    <a:pt x="43" y="132"/>
                  </a:cubicBezTo>
                  <a:cubicBezTo>
                    <a:pt x="41" y="129"/>
                    <a:pt x="44" y="129"/>
                    <a:pt x="44" y="120"/>
                  </a:cubicBezTo>
                  <a:cubicBezTo>
                    <a:pt x="43" y="110"/>
                    <a:pt x="43" y="121"/>
                    <a:pt x="41" y="114"/>
                  </a:cubicBezTo>
                  <a:cubicBezTo>
                    <a:pt x="40" y="104"/>
                    <a:pt x="41" y="106"/>
                    <a:pt x="38" y="101"/>
                  </a:cubicBezTo>
                  <a:cubicBezTo>
                    <a:pt x="35" y="98"/>
                    <a:pt x="37" y="96"/>
                    <a:pt x="37" y="93"/>
                  </a:cubicBezTo>
                  <a:cubicBezTo>
                    <a:pt x="37" y="90"/>
                    <a:pt x="38" y="95"/>
                    <a:pt x="43" y="87"/>
                  </a:cubicBezTo>
                  <a:cubicBezTo>
                    <a:pt x="49" y="81"/>
                    <a:pt x="47" y="87"/>
                    <a:pt x="53" y="78"/>
                  </a:cubicBezTo>
                  <a:cubicBezTo>
                    <a:pt x="58" y="67"/>
                    <a:pt x="64" y="67"/>
                    <a:pt x="69" y="65"/>
                  </a:cubicBezTo>
                  <a:cubicBezTo>
                    <a:pt x="75" y="64"/>
                    <a:pt x="78" y="57"/>
                    <a:pt x="82" y="48"/>
                  </a:cubicBezTo>
                  <a:cubicBezTo>
                    <a:pt x="85" y="42"/>
                    <a:pt x="82" y="47"/>
                    <a:pt x="85" y="42"/>
                  </a:cubicBezTo>
                  <a:cubicBezTo>
                    <a:pt x="87" y="37"/>
                    <a:pt x="82" y="40"/>
                    <a:pt x="82" y="31"/>
                  </a:cubicBezTo>
                  <a:cubicBezTo>
                    <a:pt x="84" y="23"/>
                    <a:pt x="84" y="18"/>
                    <a:pt x="82" y="12"/>
                  </a:cubicBezTo>
                  <a:cubicBezTo>
                    <a:pt x="81" y="3"/>
                    <a:pt x="87" y="8"/>
                    <a:pt x="82" y="0"/>
                  </a:cubicBezTo>
                  <a:cubicBezTo>
                    <a:pt x="79" y="3"/>
                    <a:pt x="76" y="4"/>
                    <a:pt x="70" y="8"/>
                  </a:cubicBezTo>
                  <a:cubicBezTo>
                    <a:pt x="64" y="11"/>
                    <a:pt x="63" y="3"/>
                    <a:pt x="63" y="8"/>
                  </a:cubicBezTo>
                  <a:cubicBezTo>
                    <a:pt x="61" y="12"/>
                    <a:pt x="56" y="12"/>
                    <a:pt x="55" y="11"/>
                  </a:cubicBezTo>
                  <a:cubicBezTo>
                    <a:pt x="53" y="9"/>
                    <a:pt x="50" y="14"/>
                    <a:pt x="47" y="11"/>
                  </a:cubicBezTo>
                  <a:cubicBezTo>
                    <a:pt x="44" y="6"/>
                    <a:pt x="44" y="12"/>
                    <a:pt x="37" y="9"/>
                  </a:cubicBezTo>
                  <a:cubicBezTo>
                    <a:pt x="35" y="11"/>
                    <a:pt x="37" y="12"/>
                    <a:pt x="35" y="14"/>
                  </a:cubicBezTo>
                  <a:cubicBezTo>
                    <a:pt x="34" y="17"/>
                    <a:pt x="35" y="22"/>
                    <a:pt x="35" y="26"/>
                  </a:cubicBezTo>
                  <a:cubicBezTo>
                    <a:pt x="37" y="29"/>
                    <a:pt x="38" y="29"/>
                    <a:pt x="43" y="36"/>
                  </a:cubicBezTo>
                  <a:cubicBezTo>
                    <a:pt x="49" y="42"/>
                    <a:pt x="46" y="43"/>
                    <a:pt x="46" y="48"/>
                  </a:cubicBezTo>
                  <a:cubicBezTo>
                    <a:pt x="46" y="53"/>
                    <a:pt x="46" y="54"/>
                    <a:pt x="44" y="56"/>
                  </a:cubicBezTo>
                  <a:cubicBezTo>
                    <a:pt x="41" y="56"/>
                    <a:pt x="40" y="57"/>
                    <a:pt x="41" y="61"/>
                  </a:cubicBezTo>
                  <a:cubicBezTo>
                    <a:pt x="41" y="64"/>
                    <a:pt x="41" y="67"/>
                    <a:pt x="40" y="65"/>
                  </a:cubicBezTo>
                  <a:cubicBezTo>
                    <a:pt x="38" y="65"/>
                    <a:pt x="40" y="62"/>
                    <a:pt x="35" y="56"/>
                  </a:cubicBezTo>
                  <a:cubicBezTo>
                    <a:pt x="31" y="51"/>
                    <a:pt x="35" y="53"/>
                    <a:pt x="35" y="47"/>
                  </a:cubicBezTo>
                  <a:cubicBezTo>
                    <a:pt x="37" y="40"/>
                    <a:pt x="35" y="37"/>
                    <a:pt x="29" y="39"/>
                  </a:cubicBezTo>
                  <a:cubicBezTo>
                    <a:pt x="27" y="40"/>
                    <a:pt x="26" y="37"/>
                    <a:pt x="24" y="34"/>
                  </a:cubicBezTo>
                  <a:cubicBezTo>
                    <a:pt x="23" y="36"/>
                    <a:pt x="3" y="43"/>
                    <a:pt x="2" y="43"/>
                  </a:cubicBezTo>
                  <a:cubicBezTo>
                    <a:pt x="0" y="43"/>
                    <a:pt x="2" y="48"/>
                    <a:pt x="3" y="50"/>
                  </a:cubicBezTo>
                  <a:cubicBezTo>
                    <a:pt x="2" y="57"/>
                    <a:pt x="8" y="51"/>
                    <a:pt x="12" y="56"/>
                  </a:cubicBezTo>
                  <a:cubicBezTo>
                    <a:pt x="17" y="59"/>
                    <a:pt x="18" y="57"/>
                    <a:pt x="21" y="61"/>
                  </a:cubicBezTo>
                  <a:cubicBezTo>
                    <a:pt x="24" y="62"/>
                    <a:pt x="21" y="62"/>
                    <a:pt x="23" y="67"/>
                  </a:cubicBezTo>
                  <a:cubicBezTo>
                    <a:pt x="24" y="70"/>
                    <a:pt x="23" y="82"/>
                    <a:pt x="21" y="82"/>
                  </a:cubicBezTo>
                  <a:cubicBezTo>
                    <a:pt x="20" y="82"/>
                    <a:pt x="23" y="84"/>
                    <a:pt x="21" y="87"/>
                  </a:cubicBezTo>
                  <a:cubicBezTo>
                    <a:pt x="20" y="92"/>
                    <a:pt x="26" y="90"/>
                    <a:pt x="23" y="96"/>
                  </a:cubicBezTo>
                  <a:cubicBezTo>
                    <a:pt x="17" y="104"/>
                    <a:pt x="20" y="106"/>
                    <a:pt x="17" y="109"/>
                  </a:cubicBezTo>
                  <a:cubicBezTo>
                    <a:pt x="15" y="112"/>
                    <a:pt x="9" y="118"/>
                    <a:pt x="9" y="118"/>
                  </a:cubicBezTo>
                  <a:cubicBezTo>
                    <a:pt x="12" y="126"/>
                    <a:pt x="17" y="146"/>
                    <a:pt x="15" y="156"/>
                  </a:cubicBezTo>
                  <a:cubicBezTo>
                    <a:pt x="17" y="163"/>
                    <a:pt x="17" y="163"/>
                    <a:pt x="17" y="163"/>
                  </a:cubicBezTo>
                  <a:close/>
                </a:path>
              </a:pathLst>
            </a:custGeom>
            <a:grpFill/>
            <a:ln w="3175" cmpd="sng">
              <a:solidFill>
                <a:schemeClr val="bg2"/>
              </a:solidFill>
              <a:round/>
              <a:headEnd/>
              <a:tailEnd/>
            </a:ln>
          </p:spPr>
          <p:txBody>
            <a:bodyPr/>
            <a:lstStyle/>
            <a:p>
              <a:endParaRPr lang="en-GB"/>
            </a:p>
          </p:txBody>
        </p:sp>
        <p:sp>
          <p:nvSpPr>
            <p:cNvPr id="450" name="Freeform 102">
              <a:extLst>
                <a:ext uri="{FF2B5EF4-FFF2-40B4-BE49-F238E27FC236}">
                  <a16:creationId xmlns:a16="http://schemas.microsoft.com/office/drawing/2014/main" id="{6C555A75-C931-CD48-C03C-733B775FE1B8}"/>
                </a:ext>
              </a:extLst>
            </p:cNvPr>
            <p:cNvSpPr>
              <a:spLocks/>
            </p:cNvSpPr>
            <p:nvPr/>
          </p:nvSpPr>
          <p:spPr bwMode="auto">
            <a:xfrm>
              <a:off x="5232462" y="5645236"/>
              <a:ext cx="342245" cy="390441"/>
            </a:xfrm>
            <a:custGeom>
              <a:avLst/>
              <a:gdLst/>
              <a:ahLst/>
              <a:cxnLst>
                <a:cxn ang="0">
                  <a:pos x="2" y="6"/>
                </a:cxn>
                <a:cxn ang="0">
                  <a:pos x="15" y="42"/>
                </a:cxn>
                <a:cxn ang="0">
                  <a:pos x="23" y="68"/>
                </a:cxn>
                <a:cxn ang="0">
                  <a:pos x="29" y="101"/>
                </a:cxn>
                <a:cxn ang="0">
                  <a:pos x="40" y="121"/>
                </a:cxn>
                <a:cxn ang="0">
                  <a:pos x="46" y="116"/>
                </a:cxn>
                <a:cxn ang="0">
                  <a:pos x="51" y="124"/>
                </a:cxn>
                <a:cxn ang="0">
                  <a:pos x="60" y="124"/>
                </a:cxn>
                <a:cxn ang="0">
                  <a:pos x="69" y="119"/>
                </a:cxn>
                <a:cxn ang="0">
                  <a:pos x="69" y="82"/>
                </a:cxn>
                <a:cxn ang="0">
                  <a:pos x="69" y="54"/>
                </a:cxn>
                <a:cxn ang="0">
                  <a:pos x="77" y="54"/>
                </a:cxn>
                <a:cxn ang="0">
                  <a:pos x="77" y="17"/>
                </a:cxn>
                <a:cxn ang="0">
                  <a:pos x="87" y="14"/>
                </a:cxn>
                <a:cxn ang="0">
                  <a:pos x="96" y="15"/>
                </a:cxn>
                <a:cxn ang="0">
                  <a:pos x="102" y="14"/>
                </a:cxn>
                <a:cxn ang="0">
                  <a:pos x="110" y="11"/>
                </a:cxn>
                <a:cxn ang="0">
                  <a:pos x="95" y="9"/>
                </a:cxn>
                <a:cxn ang="0">
                  <a:pos x="80" y="14"/>
                </a:cxn>
                <a:cxn ang="0">
                  <a:pos x="77" y="12"/>
                </a:cxn>
                <a:cxn ang="0">
                  <a:pos x="72" y="12"/>
                </a:cxn>
                <a:cxn ang="0">
                  <a:pos x="58" y="9"/>
                </a:cxn>
                <a:cxn ang="0">
                  <a:pos x="51" y="8"/>
                </a:cxn>
                <a:cxn ang="0">
                  <a:pos x="22" y="8"/>
                </a:cxn>
                <a:cxn ang="0">
                  <a:pos x="12" y="3"/>
                </a:cxn>
                <a:cxn ang="0">
                  <a:pos x="2" y="6"/>
                </a:cxn>
              </a:cxnLst>
              <a:rect l="0" t="0" r="r" b="b"/>
              <a:pathLst>
                <a:path w="110" h="125">
                  <a:moveTo>
                    <a:pt x="2" y="6"/>
                  </a:moveTo>
                  <a:cubicBezTo>
                    <a:pt x="0" y="15"/>
                    <a:pt x="11" y="25"/>
                    <a:pt x="15" y="42"/>
                  </a:cubicBezTo>
                  <a:cubicBezTo>
                    <a:pt x="19" y="57"/>
                    <a:pt x="26" y="49"/>
                    <a:pt x="23" y="68"/>
                  </a:cubicBezTo>
                  <a:cubicBezTo>
                    <a:pt x="23" y="76"/>
                    <a:pt x="28" y="90"/>
                    <a:pt x="29" y="101"/>
                  </a:cubicBezTo>
                  <a:cubicBezTo>
                    <a:pt x="29" y="113"/>
                    <a:pt x="37" y="118"/>
                    <a:pt x="40" y="121"/>
                  </a:cubicBezTo>
                  <a:cubicBezTo>
                    <a:pt x="44" y="119"/>
                    <a:pt x="43" y="113"/>
                    <a:pt x="46" y="116"/>
                  </a:cubicBezTo>
                  <a:cubicBezTo>
                    <a:pt x="49" y="119"/>
                    <a:pt x="44" y="121"/>
                    <a:pt x="51" y="124"/>
                  </a:cubicBezTo>
                  <a:cubicBezTo>
                    <a:pt x="55" y="125"/>
                    <a:pt x="58" y="122"/>
                    <a:pt x="60" y="124"/>
                  </a:cubicBezTo>
                  <a:cubicBezTo>
                    <a:pt x="61" y="125"/>
                    <a:pt x="64" y="121"/>
                    <a:pt x="69" y="119"/>
                  </a:cubicBezTo>
                  <a:cubicBezTo>
                    <a:pt x="69" y="82"/>
                    <a:pt x="69" y="82"/>
                    <a:pt x="69" y="82"/>
                  </a:cubicBezTo>
                  <a:cubicBezTo>
                    <a:pt x="69" y="54"/>
                    <a:pt x="69" y="54"/>
                    <a:pt x="69" y="54"/>
                  </a:cubicBezTo>
                  <a:cubicBezTo>
                    <a:pt x="77" y="54"/>
                    <a:pt x="77" y="54"/>
                    <a:pt x="77" y="54"/>
                  </a:cubicBezTo>
                  <a:cubicBezTo>
                    <a:pt x="77" y="17"/>
                    <a:pt x="77" y="17"/>
                    <a:pt x="77" y="17"/>
                  </a:cubicBezTo>
                  <a:cubicBezTo>
                    <a:pt x="77" y="17"/>
                    <a:pt x="81" y="15"/>
                    <a:pt x="87" y="14"/>
                  </a:cubicBezTo>
                  <a:cubicBezTo>
                    <a:pt x="93" y="14"/>
                    <a:pt x="95" y="12"/>
                    <a:pt x="96" y="15"/>
                  </a:cubicBezTo>
                  <a:cubicBezTo>
                    <a:pt x="98" y="20"/>
                    <a:pt x="99" y="14"/>
                    <a:pt x="102" y="14"/>
                  </a:cubicBezTo>
                  <a:cubicBezTo>
                    <a:pt x="105" y="14"/>
                    <a:pt x="105" y="12"/>
                    <a:pt x="110" y="11"/>
                  </a:cubicBezTo>
                  <a:cubicBezTo>
                    <a:pt x="107" y="6"/>
                    <a:pt x="102" y="8"/>
                    <a:pt x="95" y="9"/>
                  </a:cubicBezTo>
                  <a:cubicBezTo>
                    <a:pt x="95" y="9"/>
                    <a:pt x="83" y="12"/>
                    <a:pt x="80" y="14"/>
                  </a:cubicBezTo>
                  <a:cubicBezTo>
                    <a:pt x="78" y="14"/>
                    <a:pt x="77" y="11"/>
                    <a:pt x="77" y="12"/>
                  </a:cubicBezTo>
                  <a:cubicBezTo>
                    <a:pt x="75" y="14"/>
                    <a:pt x="75" y="14"/>
                    <a:pt x="72" y="12"/>
                  </a:cubicBezTo>
                  <a:cubicBezTo>
                    <a:pt x="69" y="11"/>
                    <a:pt x="60" y="15"/>
                    <a:pt x="58" y="9"/>
                  </a:cubicBezTo>
                  <a:cubicBezTo>
                    <a:pt x="57" y="6"/>
                    <a:pt x="55" y="8"/>
                    <a:pt x="51" y="8"/>
                  </a:cubicBezTo>
                  <a:cubicBezTo>
                    <a:pt x="46" y="8"/>
                    <a:pt x="26" y="8"/>
                    <a:pt x="22" y="8"/>
                  </a:cubicBezTo>
                  <a:cubicBezTo>
                    <a:pt x="17" y="8"/>
                    <a:pt x="19" y="0"/>
                    <a:pt x="12" y="3"/>
                  </a:cubicBezTo>
                  <a:cubicBezTo>
                    <a:pt x="8" y="6"/>
                    <a:pt x="8" y="6"/>
                    <a:pt x="2" y="6"/>
                  </a:cubicBezTo>
                </a:path>
              </a:pathLst>
            </a:custGeom>
            <a:grpFill/>
            <a:ln w="3175" cmpd="sng">
              <a:solidFill>
                <a:schemeClr val="bg2"/>
              </a:solidFill>
              <a:round/>
              <a:headEnd/>
              <a:tailEnd/>
            </a:ln>
          </p:spPr>
          <p:txBody>
            <a:bodyPr/>
            <a:lstStyle/>
            <a:p>
              <a:endParaRPr lang="en-GB"/>
            </a:p>
          </p:txBody>
        </p:sp>
        <p:sp>
          <p:nvSpPr>
            <p:cNvPr id="451" name="Freeform 103">
              <a:extLst>
                <a:ext uri="{FF2B5EF4-FFF2-40B4-BE49-F238E27FC236}">
                  <a16:creationId xmlns:a16="http://schemas.microsoft.com/office/drawing/2014/main" id="{3D899835-F291-16D0-E115-EB536003DB7C}"/>
                </a:ext>
              </a:extLst>
            </p:cNvPr>
            <p:cNvSpPr>
              <a:spLocks/>
            </p:cNvSpPr>
            <p:nvPr/>
          </p:nvSpPr>
          <p:spPr bwMode="auto">
            <a:xfrm>
              <a:off x="5447772" y="5677371"/>
              <a:ext cx="226556" cy="295642"/>
            </a:xfrm>
            <a:custGeom>
              <a:avLst/>
              <a:gdLst/>
              <a:ahLst/>
              <a:cxnLst>
                <a:cxn ang="0">
                  <a:pos x="41" y="0"/>
                </a:cxn>
                <a:cxn ang="0">
                  <a:pos x="34" y="3"/>
                </a:cxn>
                <a:cxn ang="0">
                  <a:pos x="27" y="5"/>
                </a:cxn>
                <a:cxn ang="0">
                  <a:pos x="18" y="3"/>
                </a:cxn>
                <a:cxn ang="0">
                  <a:pos x="8" y="7"/>
                </a:cxn>
                <a:cxn ang="0">
                  <a:pos x="8" y="44"/>
                </a:cxn>
                <a:cxn ang="0">
                  <a:pos x="0" y="44"/>
                </a:cxn>
                <a:cxn ang="0">
                  <a:pos x="0" y="72"/>
                </a:cxn>
                <a:cxn ang="0">
                  <a:pos x="5" y="88"/>
                </a:cxn>
                <a:cxn ang="0">
                  <a:pos x="6" y="94"/>
                </a:cxn>
                <a:cxn ang="0">
                  <a:pos x="17" y="89"/>
                </a:cxn>
                <a:cxn ang="0">
                  <a:pos x="30" y="80"/>
                </a:cxn>
                <a:cxn ang="0">
                  <a:pos x="46" y="75"/>
                </a:cxn>
                <a:cxn ang="0">
                  <a:pos x="55" y="63"/>
                </a:cxn>
                <a:cxn ang="0">
                  <a:pos x="62" y="53"/>
                </a:cxn>
                <a:cxn ang="0">
                  <a:pos x="73" y="46"/>
                </a:cxn>
                <a:cxn ang="0">
                  <a:pos x="65" y="39"/>
                </a:cxn>
                <a:cxn ang="0">
                  <a:pos x="61" y="30"/>
                </a:cxn>
                <a:cxn ang="0">
                  <a:pos x="58" y="25"/>
                </a:cxn>
                <a:cxn ang="0">
                  <a:pos x="47" y="16"/>
                </a:cxn>
                <a:cxn ang="0">
                  <a:pos x="41" y="0"/>
                </a:cxn>
              </a:cxnLst>
              <a:rect l="0" t="0" r="r" b="b"/>
              <a:pathLst>
                <a:path w="73" h="95">
                  <a:moveTo>
                    <a:pt x="41" y="0"/>
                  </a:moveTo>
                  <a:cubicBezTo>
                    <a:pt x="37" y="2"/>
                    <a:pt x="37" y="3"/>
                    <a:pt x="34" y="3"/>
                  </a:cubicBezTo>
                  <a:cubicBezTo>
                    <a:pt x="30" y="3"/>
                    <a:pt x="29" y="10"/>
                    <a:pt x="27" y="5"/>
                  </a:cubicBezTo>
                  <a:cubicBezTo>
                    <a:pt x="26" y="2"/>
                    <a:pt x="24" y="3"/>
                    <a:pt x="18" y="3"/>
                  </a:cubicBezTo>
                  <a:cubicBezTo>
                    <a:pt x="12" y="5"/>
                    <a:pt x="8" y="7"/>
                    <a:pt x="8" y="7"/>
                  </a:cubicBezTo>
                  <a:cubicBezTo>
                    <a:pt x="8" y="44"/>
                    <a:pt x="8" y="44"/>
                    <a:pt x="8" y="44"/>
                  </a:cubicBezTo>
                  <a:cubicBezTo>
                    <a:pt x="0" y="44"/>
                    <a:pt x="0" y="44"/>
                    <a:pt x="0" y="44"/>
                  </a:cubicBezTo>
                  <a:cubicBezTo>
                    <a:pt x="0" y="72"/>
                    <a:pt x="0" y="72"/>
                    <a:pt x="0" y="72"/>
                  </a:cubicBezTo>
                  <a:cubicBezTo>
                    <a:pt x="3" y="75"/>
                    <a:pt x="6" y="84"/>
                    <a:pt x="5" y="88"/>
                  </a:cubicBezTo>
                  <a:cubicBezTo>
                    <a:pt x="3" y="89"/>
                    <a:pt x="3" y="94"/>
                    <a:pt x="6" y="94"/>
                  </a:cubicBezTo>
                  <a:cubicBezTo>
                    <a:pt x="9" y="92"/>
                    <a:pt x="11" y="95"/>
                    <a:pt x="17" y="89"/>
                  </a:cubicBezTo>
                  <a:cubicBezTo>
                    <a:pt x="21" y="83"/>
                    <a:pt x="20" y="72"/>
                    <a:pt x="30" y="80"/>
                  </a:cubicBezTo>
                  <a:cubicBezTo>
                    <a:pt x="41" y="86"/>
                    <a:pt x="43" y="80"/>
                    <a:pt x="46" y="75"/>
                  </a:cubicBezTo>
                  <a:cubicBezTo>
                    <a:pt x="47" y="69"/>
                    <a:pt x="53" y="70"/>
                    <a:pt x="55" y="63"/>
                  </a:cubicBezTo>
                  <a:cubicBezTo>
                    <a:pt x="56" y="56"/>
                    <a:pt x="61" y="58"/>
                    <a:pt x="62" y="53"/>
                  </a:cubicBezTo>
                  <a:cubicBezTo>
                    <a:pt x="64" y="49"/>
                    <a:pt x="68" y="50"/>
                    <a:pt x="73" y="46"/>
                  </a:cubicBezTo>
                  <a:cubicBezTo>
                    <a:pt x="72" y="41"/>
                    <a:pt x="70" y="41"/>
                    <a:pt x="65" y="39"/>
                  </a:cubicBezTo>
                  <a:cubicBezTo>
                    <a:pt x="62" y="38"/>
                    <a:pt x="59" y="35"/>
                    <a:pt x="61" y="30"/>
                  </a:cubicBezTo>
                  <a:cubicBezTo>
                    <a:pt x="61" y="25"/>
                    <a:pt x="58" y="30"/>
                    <a:pt x="58" y="25"/>
                  </a:cubicBezTo>
                  <a:cubicBezTo>
                    <a:pt x="58" y="22"/>
                    <a:pt x="49" y="22"/>
                    <a:pt x="47" y="16"/>
                  </a:cubicBezTo>
                  <a:cubicBezTo>
                    <a:pt x="46" y="11"/>
                    <a:pt x="43" y="8"/>
                    <a:pt x="41" y="0"/>
                  </a:cubicBezTo>
                </a:path>
              </a:pathLst>
            </a:custGeom>
            <a:grpFill/>
            <a:ln w="3175" cmpd="sng">
              <a:solidFill>
                <a:schemeClr val="bg2"/>
              </a:solidFill>
              <a:round/>
              <a:headEnd/>
              <a:tailEnd/>
            </a:ln>
          </p:spPr>
          <p:txBody>
            <a:bodyPr/>
            <a:lstStyle/>
            <a:p>
              <a:endParaRPr lang="en-GB"/>
            </a:p>
          </p:txBody>
        </p:sp>
        <p:sp>
          <p:nvSpPr>
            <p:cNvPr id="452" name="Freeform 104">
              <a:extLst>
                <a:ext uri="{FF2B5EF4-FFF2-40B4-BE49-F238E27FC236}">
                  <a16:creationId xmlns:a16="http://schemas.microsoft.com/office/drawing/2014/main" id="{698B4E5F-7E4C-394F-5A5B-4447B0974873}"/>
                </a:ext>
              </a:extLst>
            </p:cNvPr>
            <p:cNvSpPr>
              <a:spLocks/>
            </p:cNvSpPr>
            <p:nvPr/>
          </p:nvSpPr>
          <p:spPr bwMode="auto">
            <a:xfrm>
              <a:off x="5574707" y="5608281"/>
              <a:ext cx="199241" cy="215305"/>
            </a:xfrm>
            <a:custGeom>
              <a:avLst/>
              <a:gdLst/>
              <a:ahLst/>
              <a:cxnLst>
                <a:cxn ang="0">
                  <a:pos x="0" y="22"/>
                </a:cxn>
                <a:cxn ang="0">
                  <a:pos x="6" y="38"/>
                </a:cxn>
                <a:cxn ang="0">
                  <a:pos x="17" y="47"/>
                </a:cxn>
                <a:cxn ang="0">
                  <a:pos x="20" y="52"/>
                </a:cxn>
                <a:cxn ang="0">
                  <a:pos x="24" y="61"/>
                </a:cxn>
                <a:cxn ang="0">
                  <a:pos x="32" y="67"/>
                </a:cxn>
                <a:cxn ang="0">
                  <a:pos x="43" y="69"/>
                </a:cxn>
                <a:cxn ang="0">
                  <a:pos x="47" y="69"/>
                </a:cxn>
                <a:cxn ang="0">
                  <a:pos x="55" y="59"/>
                </a:cxn>
                <a:cxn ang="0">
                  <a:pos x="61" y="47"/>
                </a:cxn>
                <a:cxn ang="0">
                  <a:pos x="59" y="38"/>
                </a:cxn>
                <a:cxn ang="0">
                  <a:pos x="59" y="33"/>
                </a:cxn>
                <a:cxn ang="0">
                  <a:pos x="61" y="17"/>
                </a:cxn>
                <a:cxn ang="0">
                  <a:pos x="59" y="11"/>
                </a:cxn>
                <a:cxn ang="0">
                  <a:pos x="50" y="7"/>
                </a:cxn>
                <a:cxn ang="0">
                  <a:pos x="41" y="0"/>
                </a:cxn>
                <a:cxn ang="0">
                  <a:pos x="31" y="3"/>
                </a:cxn>
                <a:cxn ang="0">
                  <a:pos x="26" y="11"/>
                </a:cxn>
                <a:cxn ang="0">
                  <a:pos x="14" y="24"/>
                </a:cxn>
                <a:cxn ang="0">
                  <a:pos x="6" y="24"/>
                </a:cxn>
                <a:cxn ang="0">
                  <a:pos x="0" y="22"/>
                </a:cxn>
              </a:cxnLst>
              <a:rect l="0" t="0" r="r" b="b"/>
              <a:pathLst>
                <a:path w="64" h="69">
                  <a:moveTo>
                    <a:pt x="0" y="22"/>
                  </a:moveTo>
                  <a:cubicBezTo>
                    <a:pt x="2" y="30"/>
                    <a:pt x="5" y="33"/>
                    <a:pt x="6" y="38"/>
                  </a:cubicBezTo>
                  <a:cubicBezTo>
                    <a:pt x="8" y="44"/>
                    <a:pt x="17" y="44"/>
                    <a:pt x="17" y="47"/>
                  </a:cubicBezTo>
                  <a:cubicBezTo>
                    <a:pt x="17" y="52"/>
                    <a:pt x="20" y="47"/>
                    <a:pt x="20" y="52"/>
                  </a:cubicBezTo>
                  <a:cubicBezTo>
                    <a:pt x="18" y="56"/>
                    <a:pt x="21" y="59"/>
                    <a:pt x="24" y="61"/>
                  </a:cubicBezTo>
                  <a:cubicBezTo>
                    <a:pt x="29" y="63"/>
                    <a:pt x="31" y="63"/>
                    <a:pt x="32" y="67"/>
                  </a:cubicBezTo>
                  <a:cubicBezTo>
                    <a:pt x="37" y="66"/>
                    <a:pt x="40" y="69"/>
                    <a:pt x="43" y="69"/>
                  </a:cubicBezTo>
                  <a:cubicBezTo>
                    <a:pt x="44" y="67"/>
                    <a:pt x="46" y="69"/>
                    <a:pt x="47" y="69"/>
                  </a:cubicBezTo>
                  <a:cubicBezTo>
                    <a:pt x="47" y="69"/>
                    <a:pt x="53" y="63"/>
                    <a:pt x="55" y="59"/>
                  </a:cubicBezTo>
                  <a:cubicBezTo>
                    <a:pt x="58" y="56"/>
                    <a:pt x="55" y="55"/>
                    <a:pt x="61" y="47"/>
                  </a:cubicBezTo>
                  <a:cubicBezTo>
                    <a:pt x="64" y="41"/>
                    <a:pt x="58" y="42"/>
                    <a:pt x="59" y="38"/>
                  </a:cubicBezTo>
                  <a:cubicBezTo>
                    <a:pt x="61" y="35"/>
                    <a:pt x="58" y="33"/>
                    <a:pt x="59" y="33"/>
                  </a:cubicBezTo>
                  <a:cubicBezTo>
                    <a:pt x="61" y="33"/>
                    <a:pt x="62" y="21"/>
                    <a:pt x="61" y="17"/>
                  </a:cubicBezTo>
                  <a:cubicBezTo>
                    <a:pt x="59" y="13"/>
                    <a:pt x="62" y="13"/>
                    <a:pt x="59" y="11"/>
                  </a:cubicBezTo>
                  <a:cubicBezTo>
                    <a:pt x="56" y="8"/>
                    <a:pt x="55" y="10"/>
                    <a:pt x="50" y="7"/>
                  </a:cubicBezTo>
                  <a:cubicBezTo>
                    <a:pt x="46" y="2"/>
                    <a:pt x="40" y="8"/>
                    <a:pt x="41" y="0"/>
                  </a:cubicBezTo>
                  <a:cubicBezTo>
                    <a:pt x="38" y="2"/>
                    <a:pt x="35" y="0"/>
                    <a:pt x="31" y="3"/>
                  </a:cubicBezTo>
                  <a:cubicBezTo>
                    <a:pt x="26" y="7"/>
                    <a:pt x="31" y="10"/>
                    <a:pt x="26" y="11"/>
                  </a:cubicBezTo>
                  <a:cubicBezTo>
                    <a:pt x="20" y="14"/>
                    <a:pt x="17" y="19"/>
                    <a:pt x="14" y="24"/>
                  </a:cubicBezTo>
                  <a:cubicBezTo>
                    <a:pt x="11" y="28"/>
                    <a:pt x="9" y="22"/>
                    <a:pt x="6" y="24"/>
                  </a:cubicBezTo>
                  <a:cubicBezTo>
                    <a:pt x="5" y="25"/>
                    <a:pt x="5" y="22"/>
                    <a:pt x="0" y="22"/>
                  </a:cubicBezTo>
                </a:path>
              </a:pathLst>
            </a:custGeom>
            <a:grpFill/>
            <a:ln w="3175" cmpd="sng">
              <a:solidFill>
                <a:schemeClr val="bg2"/>
              </a:solidFill>
              <a:round/>
              <a:headEnd/>
              <a:tailEnd/>
            </a:ln>
          </p:spPr>
          <p:txBody>
            <a:bodyPr/>
            <a:lstStyle/>
            <a:p>
              <a:endParaRPr lang="en-GB"/>
            </a:p>
          </p:txBody>
        </p:sp>
        <p:sp>
          <p:nvSpPr>
            <p:cNvPr id="453" name="Freeform 105">
              <a:extLst>
                <a:ext uri="{FF2B5EF4-FFF2-40B4-BE49-F238E27FC236}">
                  <a16:creationId xmlns:a16="http://schemas.microsoft.com/office/drawing/2014/main" id="{AEC9DBBC-7901-A4CB-FD2C-966D7D9CF505}"/>
                </a:ext>
              </a:extLst>
            </p:cNvPr>
            <p:cNvSpPr>
              <a:spLocks/>
            </p:cNvSpPr>
            <p:nvPr/>
          </p:nvSpPr>
          <p:spPr bwMode="auto">
            <a:xfrm>
              <a:off x="5357792" y="5813946"/>
              <a:ext cx="408123" cy="414542"/>
            </a:xfrm>
            <a:custGeom>
              <a:avLst/>
              <a:gdLst/>
              <a:ahLst/>
              <a:cxnLst>
                <a:cxn ang="0">
                  <a:pos x="102" y="1"/>
                </a:cxn>
                <a:cxn ang="0">
                  <a:pos x="113" y="3"/>
                </a:cxn>
                <a:cxn ang="0">
                  <a:pos x="117" y="3"/>
                </a:cxn>
                <a:cxn ang="0">
                  <a:pos x="123" y="40"/>
                </a:cxn>
                <a:cxn ang="0">
                  <a:pos x="114" y="43"/>
                </a:cxn>
                <a:cxn ang="0">
                  <a:pos x="122" y="54"/>
                </a:cxn>
                <a:cxn ang="0">
                  <a:pos x="125" y="48"/>
                </a:cxn>
                <a:cxn ang="0">
                  <a:pos x="131" y="48"/>
                </a:cxn>
                <a:cxn ang="0">
                  <a:pos x="116" y="81"/>
                </a:cxn>
                <a:cxn ang="0">
                  <a:pos x="102" y="101"/>
                </a:cxn>
                <a:cxn ang="0">
                  <a:pos x="84" y="119"/>
                </a:cxn>
                <a:cxn ang="0">
                  <a:pos x="73" y="123"/>
                </a:cxn>
                <a:cxn ang="0">
                  <a:pos x="67" y="124"/>
                </a:cxn>
                <a:cxn ang="0">
                  <a:pos x="56" y="124"/>
                </a:cxn>
                <a:cxn ang="0">
                  <a:pos x="47" y="124"/>
                </a:cxn>
                <a:cxn ang="0">
                  <a:pos x="41" y="127"/>
                </a:cxn>
                <a:cxn ang="0">
                  <a:pos x="34" y="129"/>
                </a:cxn>
                <a:cxn ang="0">
                  <a:pos x="29" y="132"/>
                </a:cxn>
                <a:cxn ang="0">
                  <a:pos x="24" y="132"/>
                </a:cxn>
                <a:cxn ang="0">
                  <a:pos x="23" y="129"/>
                </a:cxn>
                <a:cxn ang="0">
                  <a:pos x="20" y="126"/>
                </a:cxn>
                <a:cxn ang="0">
                  <a:pos x="17" y="126"/>
                </a:cxn>
                <a:cxn ang="0">
                  <a:pos x="15" y="123"/>
                </a:cxn>
                <a:cxn ang="0">
                  <a:pos x="12" y="116"/>
                </a:cxn>
                <a:cxn ang="0">
                  <a:pos x="12" y="110"/>
                </a:cxn>
                <a:cxn ang="0">
                  <a:pos x="11" y="95"/>
                </a:cxn>
                <a:cxn ang="0">
                  <a:pos x="0" y="67"/>
                </a:cxn>
                <a:cxn ang="0">
                  <a:pos x="6" y="62"/>
                </a:cxn>
                <a:cxn ang="0">
                  <a:pos x="11" y="70"/>
                </a:cxn>
                <a:cxn ang="0">
                  <a:pos x="20" y="70"/>
                </a:cxn>
                <a:cxn ang="0">
                  <a:pos x="29" y="65"/>
                </a:cxn>
                <a:cxn ang="0">
                  <a:pos x="29" y="28"/>
                </a:cxn>
                <a:cxn ang="0">
                  <a:pos x="34" y="43"/>
                </a:cxn>
                <a:cxn ang="0">
                  <a:pos x="35" y="50"/>
                </a:cxn>
                <a:cxn ang="0">
                  <a:pos x="46" y="45"/>
                </a:cxn>
                <a:cxn ang="0">
                  <a:pos x="59" y="36"/>
                </a:cxn>
                <a:cxn ang="0">
                  <a:pos x="75" y="31"/>
                </a:cxn>
                <a:cxn ang="0">
                  <a:pos x="84" y="19"/>
                </a:cxn>
                <a:cxn ang="0">
                  <a:pos x="91" y="9"/>
                </a:cxn>
                <a:cxn ang="0">
                  <a:pos x="102" y="1"/>
                </a:cxn>
              </a:cxnLst>
              <a:rect l="0" t="0" r="r" b="b"/>
              <a:pathLst>
                <a:path w="131" h="133">
                  <a:moveTo>
                    <a:pt x="102" y="1"/>
                  </a:moveTo>
                  <a:cubicBezTo>
                    <a:pt x="107" y="0"/>
                    <a:pt x="110" y="3"/>
                    <a:pt x="113" y="3"/>
                  </a:cubicBezTo>
                  <a:cubicBezTo>
                    <a:pt x="114" y="1"/>
                    <a:pt x="116" y="3"/>
                    <a:pt x="117" y="3"/>
                  </a:cubicBezTo>
                  <a:cubicBezTo>
                    <a:pt x="120" y="11"/>
                    <a:pt x="125" y="31"/>
                    <a:pt x="123" y="40"/>
                  </a:cubicBezTo>
                  <a:cubicBezTo>
                    <a:pt x="117" y="36"/>
                    <a:pt x="116" y="39"/>
                    <a:pt x="114" y="43"/>
                  </a:cubicBezTo>
                  <a:cubicBezTo>
                    <a:pt x="113" y="50"/>
                    <a:pt x="119" y="54"/>
                    <a:pt x="122" y="54"/>
                  </a:cubicBezTo>
                  <a:cubicBezTo>
                    <a:pt x="125" y="54"/>
                    <a:pt x="122" y="48"/>
                    <a:pt x="125" y="48"/>
                  </a:cubicBezTo>
                  <a:cubicBezTo>
                    <a:pt x="131" y="48"/>
                    <a:pt x="131" y="48"/>
                    <a:pt x="131" y="48"/>
                  </a:cubicBezTo>
                  <a:cubicBezTo>
                    <a:pt x="128" y="74"/>
                    <a:pt x="123" y="62"/>
                    <a:pt x="116" y="81"/>
                  </a:cubicBezTo>
                  <a:cubicBezTo>
                    <a:pt x="108" y="98"/>
                    <a:pt x="105" y="95"/>
                    <a:pt x="102" y="101"/>
                  </a:cubicBezTo>
                  <a:cubicBezTo>
                    <a:pt x="94" y="112"/>
                    <a:pt x="87" y="116"/>
                    <a:pt x="84" y="119"/>
                  </a:cubicBezTo>
                  <a:cubicBezTo>
                    <a:pt x="79" y="123"/>
                    <a:pt x="73" y="119"/>
                    <a:pt x="73" y="123"/>
                  </a:cubicBezTo>
                  <a:cubicBezTo>
                    <a:pt x="75" y="126"/>
                    <a:pt x="69" y="121"/>
                    <a:pt x="67" y="124"/>
                  </a:cubicBezTo>
                  <a:cubicBezTo>
                    <a:pt x="64" y="129"/>
                    <a:pt x="58" y="123"/>
                    <a:pt x="56" y="124"/>
                  </a:cubicBezTo>
                  <a:cubicBezTo>
                    <a:pt x="53" y="126"/>
                    <a:pt x="50" y="123"/>
                    <a:pt x="47" y="124"/>
                  </a:cubicBezTo>
                  <a:cubicBezTo>
                    <a:pt x="44" y="124"/>
                    <a:pt x="46" y="126"/>
                    <a:pt x="41" y="127"/>
                  </a:cubicBezTo>
                  <a:cubicBezTo>
                    <a:pt x="37" y="129"/>
                    <a:pt x="38" y="127"/>
                    <a:pt x="34" y="129"/>
                  </a:cubicBezTo>
                  <a:cubicBezTo>
                    <a:pt x="29" y="129"/>
                    <a:pt x="31" y="133"/>
                    <a:pt x="29" y="132"/>
                  </a:cubicBezTo>
                  <a:cubicBezTo>
                    <a:pt x="28" y="132"/>
                    <a:pt x="26" y="133"/>
                    <a:pt x="24" y="132"/>
                  </a:cubicBezTo>
                  <a:cubicBezTo>
                    <a:pt x="24" y="130"/>
                    <a:pt x="23" y="132"/>
                    <a:pt x="23" y="129"/>
                  </a:cubicBezTo>
                  <a:cubicBezTo>
                    <a:pt x="23" y="126"/>
                    <a:pt x="20" y="130"/>
                    <a:pt x="20" y="126"/>
                  </a:cubicBezTo>
                  <a:cubicBezTo>
                    <a:pt x="20" y="124"/>
                    <a:pt x="17" y="124"/>
                    <a:pt x="17" y="126"/>
                  </a:cubicBezTo>
                  <a:cubicBezTo>
                    <a:pt x="15" y="129"/>
                    <a:pt x="14" y="124"/>
                    <a:pt x="15" y="123"/>
                  </a:cubicBezTo>
                  <a:cubicBezTo>
                    <a:pt x="17" y="121"/>
                    <a:pt x="15" y="119"/>
                    <a:pt x="12" y="116"/>
                  </a:cubicBezTo>
                  <a:cubicBezTo>
                    <a:pt x="9" y="112"/>
                    <a:pt x="11" y="109"/>
                    <a:pt x="12" y="110"/>
                  </a:cubicBezTo>
                  <a:cubicBezTo>
                    <a:pt x="14" y="112"/>
                    <a:pt x="18" y="105"/>
                    <a:pt x="11" y="95"/>
                  </a:cubicBezTo>
                  <a:cubicBezTo>
                    <a:pt x="3" y="81"/>
                    <a:pt x="6" y="74"/>
                    <a:pt x="0" y="67"/>
                  </a:cubicBezTo>
                  <a:cubicBezTo>
                    <a:pt x="5" y="65"/>
                    <a:pt x="3" y="59"/>
                    <a:pt x="6" y="62"/>
                  </a:cubicBezTo>
                  <a:cubicBezTo>
                    <a:pt x="9" y="65"/>
                    <a:pt x="5" y="67"/>
                    <a:pt x="11" y="70"/>
                  </a:cubicBezTo>
                  <a:cubicBezTo>
                    <a:pt x="15" y="71"/>
                    <a:pt x="18" y="68"/>
                    <a:pt x="20" y="70"/>
                  </a:cubicBezTo>
                  <a:cubicBezTo>
                    <a:pt x="21" y="71"/>
                    <a:pt x="24" y="67"/>
                    <a:pt x="29" y="65"/>
                  </a:cubicBezTo>
                  <a:cubicBezTo>
                    <a:pt x="29" y="28"/>
                    <a:pt x="29" y="28"/>
                    <a:pt x="29" y="28"/>
                  </a:cubicBezTo>
                  <a:cubicBezTo>
                    <a:pt x="32" y="31"/>
                    <a:pt x="35" y="40"/>
                    <a:pt x="34" y="43"/>
                  </a:cubicBezTo>
                  <a:cubicBezTo>
                    <a:pt x="32" y="45"/>
                    <a:pt x="32" y="50"/>
                    <a:pt x="35" y="50"/>
                  </a:cubicBezTo>
                  <a:cubicBezTo>
                    <a:pt x="38" y="48"/>
                    <a:pt x="40" y="51"/>
                    <a:pt x="46" y="45"/>
                  </a:cubicBezTo>
                  <a:cubicBezTo>
                    <a:pt x="50" y="39"/>
                    <a:pt x="49" y="28"/>
                    <a:pt x="59" y="36"/>
                  </a:cubicBezTo>
                  <a:cubicBezTo>
                    <a:pt x="70" y="42"/>
                    <a:pt x="72" y="36"/>
                    <a:pt x="75" y="31"/>
                  </a:cubicBezTo>
                  <a:cubicBezTo>
                    <a:pt x="76" y="25"/>
                    <a:pt x="82" y="26"/>
                    <a:pt x="84" y="19"/>
                  </a:cubicBezTo>
                  <a:cubicBezTo>
                    <a:pt x="85" y="12"/>
                    <a:pt x="90" y="14"/>
                    <a:pt x="91" y="9"/>
                  </a:cubicBezTo>
                  <a:cubicBezTo>
                    <a:pt x="93" y="5"/>
                    <a:pt x="98" y="6"/>
                    <a:pt x="102" y="1"/>
                  </a:cubicBezTo>
                </a:path>
              </a:pathLst>
            </a:custGeom>
            <a:grpFill/>
            <a:ln w="3175" cmpd="sng">
              <a:solidFill>
                <a:schemeClr val="bg2"/>
              </a:solidFill>
              <a:round/>
              <a:headEnd/>
              <a:tailEnd/>
            </a:ln>
          </p:spPr>
          <p:txBody>
            <a:bodyPr/>
            <a:lstStyle/>
            <a:p>
              <a:endParaRPr lang="en-GB"/>
            </a:p>
          </p:txBody>
        </p:sp>
        <p:sp>
          <p:nvSpPr>
            <p:cNvPr id="454" name="Freeform 106">
              <a:extLst>
                <a:ext uri="{FF2B5EF4-FFF2-40B4-BE49-F238E27FC236}">
                  <a16:creationId xmlns:a16="http://schemas.microsoft.com/office/drawing/2014/main" id="{D2A65BD4-DD55-B23E-C7BE-42138389F40C}"/>
                </a:ext>
              </a:extLst>
            </p:cNvPr>
            <p:cNvSpPr>
              <a:spLocks/>
            </p:cNvSpPr>
            <p:nvPr/>
          </p:nvSpPr>
          <p:spPr bwMode="auto">
            <a:xfrm>
              <a:off x="5613270" y="6009970"/>
              <a:ext cx="70699" cy="85158"/>
            </a:xfrm>
            <a:custGeom>
              <a:avLst/>
              <a:gdLst/>
              <a:ahLst/>
              <a:cxnLst>
                <a:cxn ang="0">
                  <a:pos x="8" y="25"/>
                </a:cxn>
                <a:cxn ang="0">
                  <a:pos x="3" y="13"/>
                </a:cxn>
                <a:cxn ang="0">
                  <a:pos x="15" y="3"/>
                </a:cxn>
                <a:cxn ang="0">
                  <a:pos x="20" y="14"/>
                </a:cxn>
                <a:cxn ang="0">
                  <a:pos x="11" y="22"/>
                </a:cxn>
                <a:cxn ang="0">
                  <a:pos x="8" y="25"/>
                </a:cxn>
              </a:cxnLst>
              <a:rect l="0" t="0" r="r" b="b"/>
              <a:pathLst>
                <a:path w="23" h="27">
                  <a:moveTo>
                    <a:pt x="8" y="25"/>
                  </a:moveTo>
                  <a:cubicBezTo>
                    <a:pt x="5" y="21"/>
                    <a:pt x="0" y="18"/>
                    <a:pt x="3" y="13"/>
                  </a:cubicBezTo>
                  <a:cubicBezTo>
                    <a:pt x="6" y="8"/>
                    <a:pt x="14" y="0"/>
                    <a:pt x="15" y="3"/>
                  </a:cubicBezTo>
                  <a:cubicBezTo>
                    <a:pt x="18" y="7"/>
                    <a:pt x="23" y="8"/>
                    <a:pt x="20" y="14"/>
                  </a:cubicBezTo>
                  <a:cubicBezTo>
                    <a:pt x="18" y="19"/>
                    <a:pt x="12" y="19"/>
                    <a:pt x="11" y="22"/>
                  </a:cubicBezTo>
                  <a:cubicBezTo>
                    <a:pt x="9" y="25"/>
                    <a:pt x="9" y="27"/>
                    <a:pt x="8" y="25"/>
                  </a:cubicBezTo>
                </a:path>
              </a:pathLst>
            </a:custGeom>
            <a:grpFill/>
            <a:ln w="3175" cmpd="sng">
              <a:solidFill>
                <a:schemeClr val="bg2"/>
              </a:solidFill>
              <a:round/>
              <a:headEnd/>
              <a:tailEnd/>
            </a:ln>
          </p:spPr>
          <p:txBody>
            <a:bodyPr/>
            <a:lstStyle/>
            <a:p>
              <a:endParaRPr lang="en-GB"/>
            </a:p>
          </p:txBody>
        </p:sp>
        <p:sp>
          <p:nvSpPr>
            <p:cNvPr id="455" name="Freeform 107">
              <a:extLst>
                <a:ext uri="{FF2B5EF4-FFF2-40B4-BE49-F238E27FC236}">
                  <a16:creationId xmlns:a16="http://schemas.microsoft.com/office/drawing/2014/main" id="{30D23A89-0594-37AF-C222-6C0BFD33731E}"/>
                </a:ext>
              </a:extLst>
            </p:cNvPr>
            <p:cNvSpPr>
              <a:spLocks/>
            </p:cNvSpPr>
            <p:nvPr/>
          </p:nvSpPr>
          <p:spPr bwMode="auto">
            <a:xfrm>
              <a:off x="5709677" y="5923204"/>
              <a:ext cx="36956" cy="59450"/>
            </a:xfrm>
            <a:custGeom>
              <a:avLst/>
              <a:gdLst/>
              <a:ahLst/>
              <a:cxnLst>
                <a:cxn ang="0">
                  <a:pos x="10" y="5"/>
                </a:cxn>
                <a:cxn ang="0">
                  <a:pos x="12" y="13"/>
                </a:cxn>
                <a:cxn ang="0">
                  <a:pos x="9" y="19"/>
                </a:cxn>
                <a:cxn ang="0">
                  <a:pos x="1" y="8"/>
                </a:cxn>
                <a:cxn ang="0">
                  <a:pos x="10" y="5"/>
                </a:cxn>
              </a:cxnLst>
              <a:rect l="0" t="0" r="r" b="b"/>
              <a:pathLst>
                <a:path w="12" h="19">
                  <a:moveTo>
                    <a:pt x="10" y="5"/>
                  </a:moveTo>
                  <a:cubicBezTo>
                    <a:pt x="12" y="13"/>
                    <a:pt x="12" y="13"/>
                    <a:pt x="12" y="13"/>
                  </a:cubicBezTo>
                  <a:cubicBezTo>
                    <a:pt x="9" y="13"/>
                    <a:pt x="12" y="19"/>
                    <a:pt x="9" y="19"/>
                  </a:cubicBezTo>
                  <a:cubicBezTo>
                    <a:pt x="6" y="19"/>
                    <a:pt x="0" y="15"/>
                    <a:pt x="1" y="8"/>
                  </a:cubicBezTo>
                  <a:cubicBezTo>
                    <a:pt x="3" y="4"/>
                    <a:pt x="4" y="0"/>
                    <a:pt x="10" y="5"/>
                  </a:cubicBezTo>
                </a:path>
              </a:pathLst>
            </a:custGeom>
            <a:grpFill/>
            <a:ln w="3175" cmpd="sng">
              <a:solidFill>
                <a:schemeClr val="bg2"/>
              </a:solidFill>
              <a:round/>
              <a:headEnd/>
              <a:tailEnd/>
            </a:ln>
          </p:spPr>
          <p:txBody>
            <a:bodyPr/>
            <a:lstStyle/>
            <a:p>
              <a:endParaRPr lang="en-GB"/>
            </a:p>
          </p:txBody>
        </p:sp>
        <p:sp>
          <p:nvSpPr>
            <p:cNvPr id="456" name="Freeform 108">
              <a:extLst>
                <a:ext uri="{FF2B5EF4-FFF2-40B4-BE49-F238E27FC236}">
                  <a16:creationId xmlns:a16="http://schemas.microsoft.com/office/drawing/2014/main" id="{484B6DA3-CD72-9825-55CE-20A48F92A29A}"/>
                </a:ext>
              </a:extLst>
            </p:cNvPr>
            <p:cNvSpPr>
              <a:spLocks/>
            </p:cNvSpPr>
            <p:nvPr/>
          </p:nvSpPr>
          <p:spPr bwMode="auto">
            <a:xfrm>
              <a:off x="5756274" y="5421898"/>
              <a:ext cx="86766" cy="242620"/>
            </a:xfrm>
            <a:custGeom>
              <a:avLst/>
              <a:gdLst/>
              <a:ahLst/>
              <a:cxnLst>
                <a:cxn ang="0">
                  <a:pos x="4" y="45"/>
                </a:cxn>
                <a:cxn ang="0">
                  <a:pos x="9" y="50"/>
                </a:cxn>
                <a:cxn ang="0">
                  <a:pos x="15" y="58"/>
                </a:cxn>
                <a:cxn ang="0">
                  <a:pos x="15" y="67"/>
                </a:cxn>
                <a:cxn ang="0">
                  <a:pos x="19" y="76"/>
                </a:cxn>
                <a:cxn ang="0">
                  <a:pos x="21" y="72"/>
                </a:cxn>
                <a:cxn ang="0">
                  <a:pos x="24" y="67"/>
                </a:cxn>
                <a:cxn ang="0">
                  <a:pos x="25" y="59"/>
                </a:cxn>
                <a:cxn ang="0">
                  <a:pos x="22" y="47"/>
                </a:cxn>
                <a:cxn ang="0">
                  <a:pos x="15" y="37"/>
                </a:cxn>
                <a:cxn ang="0">
                  <a:pos x="15" y="25"/>
                </a:cxn>
                <a:cxn ang="0">
                  <a:pos x="16" y="20"/>
                </a:cxn>
                <a:cxn ang="0">
                  <a:pos x="15" y="11"/>
                </a:cxn>
                <a:cxn ang="0">
                  <a:pos x="10" y="2"/>
                </a:cxn>
                <a:cxn ang="0">
                  <a:pos x="3" y="0"/>
                </a:cxn>
                <a:cxn ang="0">
                  <a:pos x="6" y="3"/>
                </a:cxn>
                <a:cxn ang="0">
                  <a:pos x="6" y="8"/>
                </a:cxn>
                <a:cxn ang="0">
                  <a:pos x="7" y="14"/>
                </a:cxn>
                <a:cxn ang="0">
                  <a:pos x="6" y="19"/>
                </a:cxn>
                <a:cxn ang="0">
                  <a:pos x="6" y="25"/>
                </a:cxn>
                <a:cxn ang="0">
                  <a:pos x="6" y="31"/>
                </a:cxn>
                <a:cxn ang="0">
                  <a:pos x="1" y="41"/>
                </a:cxn>
                <a:cxn ang="0">
                  <a:pos x="4" y="45"/>
                </a:cxn>
              </a:cxnLst>
              <a:rect l="0" t="0" r="r" b="b"/>
              <a:pathLst>
                <a:path w="28" h="78">
                  <a:moveTo>
                    <a:pt x="4" y="45"/>
                  </a:moveTo>
                  <a:cubicBezTo>
                    <a:pt x="6" y="48"/>
                    <a:pt x="7" y="51"/>
                    <a:pt x="9" y="50"/>
                  </a:cubicBezTo>
                  <a:cubicBezTo>
                    <a:pt x="15" y="48"/>
                    <a:pt x="16" y="51"/>
                    <a:pt x="15" y="58"/>
                  </a:cubicBezTo>
                  <a:cubicBezTo>
                    <a:pt x="15" y="64"/>
                    <a:pt x="10" y="62"/>
                    <a:pt x="15" y="67"/>
                  </a:cubicBezTo>
                  <a:cubicBezTo>
                    <a:pt x="19" y="73"/>
                    <a:pt x="18" y="76"/>
                    <a:pt x="19" y="76"/>
                  </a:cubicBezTo>
                  <a:cubicBezTo>
                    <a:pt x="21" y="78"/>
                    <a:pt x="21" y="75"/>
                    <a:pt x="21" y="72"/>
                  </a:cubicBezTo>
                  <a:cubicBezTo>
                    <a:pt x="19" y="69"/>
                    <a:pt x="21" y="67"/>
                    <a:pt x="24" y="67"/>
                  </a:cubicBezTo>
                  <a:cubicBezTo>
                    <a:pt x="25" y="65"/>
                    <a:pt x="25" y="64"/>
                    <a:pt x="25" y="59"/>
                  </a:cubicBezTo>
                  <a:cubicBezTo>
                    <a:pt x="25" y="55"/>
                    <a:pt x="28" y="53"/>
                    <a:pt x="22" y="47"/>
                  </a:cubicBezTo>
                  <a:cubicBezTo>
                    <a:pt x="18" y="41"/>
                    <a:pt x="16" y="41"/>
                    <a:pt x="15" y="37"/>
                  </a:cubicBezTo>
                  <a:cubicBezTo>
                    <a:pt x="15" y="33"/>
                    <a:pt x="13" y="28"/>
                    <a:pt x="15" y="25"/>
                  </a:cubicBezTo>
                  <a:cubicBezTo>
                    <a:pt x="16" y="24"/>
                    <a:pt x="15" y="22"/>
                    <a:pt x="16" y="20"/>
                  </a:cubicBezTo>
                  <a:cubicBezTo>
                    <a:pt x="13" y="16"/>
                    <a:pt x="16" y="16"/>
                    <a:pt x="15" y="11"/>
                  </a:cubicBezTo>
                  <a:cubicBezTo>
                    <a:pt x="13" y="6"/>
                    <a:pt x="12" y="3"/>
                    <a:pt x="10" y="2"/>
                  </a:cubicBezTo>
                  <a:cubicBezTo>
                    <a:pt x="7" y="2"/>
                    <a:pt x="4" y="2"/>
                    <a:pt x="3" y="0"/>
                  </a:cubicBezTo>
                  <a:cubicBezTo>
                    <a:pt x="3" y="3"/>
                    <a:pt x="3" y="0"/>
                    <a:pt x="6" y="3"/>
                  </a:cubicBezTo>
                  <a:cubicBezTo>
                    <a:pt x="7" y="5"/>
                    <a:pt x="4" y="5"/>
                    <a:pt x="6" y="8"/>
                  </a:cubicBezTo>
                  <a:cubicBezTo>
                    <a:pt x="9" y="10"/>
                    <a:pt x="9" y="11"/>
                    <a:pt x="7" y="14"/>
                  </a:cubicBezTo>
                  <a:cubicBezTo>
                    <a:pt x="4" y="16"/>
                    <a:pt x="7" y="17"/>
                    <a:pt x="6" y="19"/>
                  </a:cubicBezTo>
                  <a:cubicBezTo>
                    <a:pt x="4" y="20"/>
                    <a:pt x="6" y="22"/>
                    <a:pt x="6" y="25"/>
                  </a:cubicBezTo>
                  <a:cubicBezTo>
                    <a:pt x="4" y="30"/>
                    <a:pt x="9" y="31"/>
                    <a:pt x="6" y="31"/>
                  </a:cubicBezTo>
                  <a:cubicBezTo>
                    <a:pt x="1" y="31"/>
                    <a:pt x="4" y="37"/>
                    <a:pt x="1" y="41"/>
                  </a:cubicBezTo>
                  <a:cubicBezTo>
                    <a:pt x="0" y="42"/>
                    <a:pt x="3" y="44"/>
                    <a:pt x="4" y="45"/>
                  </a:cubicBezTo>
                </a:path>
              </a:pathLst>
            </a:custGeom>
            <a:grpFill/>
            <a:ln w="3175" cmpd="sng">
              <a:solidFill>
                <a:schemeClr val="bg2"/>
              </a:solidFill>
              <a:round/>
              <a:headEnd/>
              <a:tailEnd/>
            </a:ln>
          </p:spPr>
          <p:txBody>
            <a:bodyPr/>
            <a:lstStyle/>
            <a:p>
              <a:endParaRPr lang="en-GB"/>
            </a:p>
          </p:txBody>
        </p:sp>
        <p:sp>
          <p:nvSpPr>
            <p:cNvPr id="457" name="Freeform 109">
              <a:extLst>
                <a:ext uri="{FF2B5EF4-FFF2-40B4-BE49-F238E27FC236}">
                  <a16:creationId xmlns:a16="http://schemas.microsoft.com/office/drawing/2014/main" id="{AA55425F-0B39-60AA-80FC-C98C4830374E}"/>
                </a:ext>
              </a:extLst>
            </p:cNvPr>
            <p:cNvSpPr>
              <a:spLocks/>
            </p:cNvSpPr>
            <p:nvPr/>
          </p:nvSpPr>
          <p:spPr bwMode="auto">
            <a:xfrm>
              <a:off x="5275846" y="4408038"/>
              <a:ext cx="274759" cy="499700"/>
            </a:xfrm>
            <a:custGeom>
              <a:avLst/>
              <a:gdLst/>
              <a:ahLst/>
              <a:cxnLst>
                <a:cxn ang="0">
                  <a:pos x="18" y="159"/>
                </a:cxn>
                <a:cxn ang="0">
                  <a:pos x="26" y="157"/>
                </a:cxn>
                <a:cxn ang="0">
                  <a:pos x="31" y="157"/>
                </a:cxn>
                <a:cxn ang="0">
                  <a:pos x="46" y="151"/>
                </a:cxn>
                <a:cxn ang="0">
                  <a:pos x="46" y="145"/>
                </a:cxn>
                <a:cxn ang="0">
                  <a:pos x="62" y="138"/>
                </a:cxn>
                <a:cxn ang="0">
                  <a:pos x="67" y="129"/>
                </a:cxn>
                <a:cxn ang="0">
                  <a:pos x="77" y="126"/>
                </a:cxn>
                <a:cxn ang="0">
                  <a:pos x="74" y="118"/>
                </a:cxn>
                <a:cxn ang="0">
                  <a:pos x="73" y="110"/>
                </a:cxn>
                <a:cxn ang="0">
                  <a:pos x="68" y="109"/>
                </a:cxn>
                <a:cxn ang="0">
                  <a:pos x="71" y="100"/>
                </a:cxn>
                <a:cxn ang="0">
                  <a:pos x="73" y="92"/>
                </a:cxn>
                <a:cxn ang="0">
                  <a:pos x="76" y="87"/>
                </a:cxn>
                <a:cxn ang="0">
                  <a:pos x="77" y="82"/>
                </a:cxn>
                <a:cxn ang="0">
                  <a:pos x="84" y="78"/>
                </a:cxn>
                <a:cxn ang="0">
                  <a:pos x="85" y="76"/>
                </a:cxn>
                <a:cxn ang="0">
                  <a:pos x="85" y="40"/>
                </a:cxn>
                <a:cxn ang="0">
                  <a:pos x="23" y="0"/>
                </a:cxn>
                <a:cxn ang="0">
                  <a:pos x="14" y="5"/>
                </a:cxn>
                <a:cxn ang="0">
                  <a:pos x="18" y="27"/>
                </a:cxn>
                <a:cxn ang="0">
                  <a:pos x="20" y="44"/>
                </a:cxn>
                <a:cxn ang="0">
                  <a:pos x="17" y="68"/>
                </a:cxn>
                <a:cxn ang="0">
                  <a:pos x="3" y="98"/>
                </a:cxn>
                <a:cxn ang="0">
                  <a:pos x="8" y="104"/>
                </a:cxn>
                <a:cxn ang="0">
                  <a:pos x="12" y="107"/>
                </a:cxn>
                <a:cxn ang="0">
                  <a:pos x="14" y="114"/>
                </a:cxn>
                <a:cxn ang="0">
                  <a:pos x="20" y="134"/>
                </a:cxn>
                <a:cxn ang="0">
                  <a:pos x="11" y="135"/>
                </a:cxn>
                <a:cxn ang="0">
                  <a:pos x="8" y="140"/>
                </a:cxn>
                <a:cxn ang="0">
                  <a:pos x="17" y="152"/>
                </a:cxn>
                <a:cxn ang="0">
                  <a:pos x="18" y="159"/>
                </a:cxn>
              </a:cxnLst>
              <a:rect l="0" t="0" r="r" b="b"/>
              <a:pathLst>
                <a:path w="88" h="160">
                  <a:moveTo>
                    <a:pt x="18" y="159"/>
                  </a:moveTo>
                  <a:cubicBezTo>
                    <a:pt x="21" y="160"/>
                    <a:pt x="24" y="159"/>
                    <a:pt x="26" y="157"/>
                  </a:cubicBezTo>
                  <a:cubicBezTo>
                    <a:pt x="27" y="154"/>
                    <a:pt x="27" y="160"/>
                    <a:pt x="31" y="157"/>
                  </a:cubicBezTo>
                  <a:cubicBezTo>
                    <a:pt x="37" y="152"/>
                    <a:pt x="41" y="157"/>
                    <a:pt x="46" y="151"/>
                  </a:cubicBezTo>
                  <a:cubicBezTo>
                    <a:pt x="49" y="146"/>
                    <a:pt x="44" y="146"/>
                    <a:pt x="46" y="145"/>
                  </a:cubicBezTo>
                  <a:cubicBezTo>
                    <a:pt x="47" y="143"/>
                    <a:pt x="56" y="146"/>
                    <a:pt x="62" y="138"/>
                  </a:cubicBezTo>
                  <a:cubicBezTo>
                    <a:pt x="67" y="131"/>
                    <a:pt x="68" y="134"/>
                    <a:pt x="67" y="129"/>
                  </a:cubicBezTo>
                  <a:cubicBezTo>
                    <a:pt x="67" y="128"/>
                    <a:pt x="74" y="124"/>
                    <a:pt x="77" y="126"/>
                  </a:cubicBezTo>
                  <a:cubicBezTo>
                    <a:pt x="79" y="120"/>
                    <a:pt x="74" y="123"/>
                    <a:pt x="74" y="118"/>
                  </a:cubicBezTo>
                  <a:cubicBezTo>
                    <a:pt x="74" y="114"/>
                    <a:pt x="73" y="115"/>
                    <a:pt x="73" y="110"/>
                  </a:cubicBezTo>
                  <a:cubicBezTo>
                    <a:pt x="73" y="106"/>
                    <a:pt x="70" y="110"/>
                    <a:pt x="68" y="109"/>
                  </a:cubicBezTo>
                  <a:cubicBezTo>
                    <a:pt x="67" y="104"/>
                    <a:pt x="74" y="104"/>
                    <a:pt x="71" y="100"/>
                  </a:cubicBezTo>
                  <a:cubicBezTo>
                    <a:pt x="68" y="95"/>
                    <a:pt x="76" y="96"/>
                    <a:pt x="73" y="92"/>
                  </a:cubicBezTo>
                  <a:cubicBezTo>
                    <a:pt x="71" y="87"/>
                    <a:pt x="76" y="92"/>
                    <a:pt x="76" y="87"/>
                  </a:cubicBezTo>
                  <a:cubicBezTo>
                    <a:pt x="74" y="84"/>
                    <a:pt x="77" y="87"/>
                    <a:pt x="77" y="82"/>
                  </a:cubicBezTo>
                  <a:cubicBezTo>
                    <a:pt x="77" y="78"/>
                    <a:pt x="81" y="78"/>
                    <a:pt x="84" y="78"/>
                  </a:cubicBezTo>
                  <a:cubicBezTo>
                    <a:pt x="88" y="79"/>
                    <a:pt x="85" y="76"/>
                    <a:pt x="85" y="76"/>
                  </a:cubicBezTo>
                  <a:cubicBezTo>
                    <a:pt x="85" y="40"/>
                    <a:pt x="85" y="40"/>
                    <a:pt x="85" y="40"/>
                  </a:cubicBezTo>
                  <a:cubicBezTo>
                    <a:pt x="85" y="40"/>
                    <a:pt x="44" y="13"/>
                    <a:pt x="23" y="0"/>
                  </a:cubicBezTo>
                  <a:cubicBezTo>
                    <a:pt x="21" y="0"/>
                    <a:pt x="17" y="3"/>
                    <a:pt x="14" y="5"/>
                  </a:cubicBezTo>
                  <a:cubicBezTo>
                    <a:pt x="18" y="14"/>
                    <a:pt x="14" y="17"/>
                    <a:pt x="18" y="27"/>
                  </a:cubicBezTo>
                  <a:cubicBezTo>
                    <a:pt x="24" y="37"/>
                    <a:pt x="20" y="33"/>
                    <a:pt x="20" y="44"/>
                  </a:cubicBezTo>
                  <a:cubicBezTo>
                    <a:pt x="20" y="53"/>
                    <a:pt x="18" y="67"/>
                    <a:pt x="17" y="68"/>
                  </a:cubicBezTo>
                  <a:cubicBezTo>
                    <a:pt x="15" y="70"/>
                    <a:pt x="0" y="89"/>
                    <a:pt x="3" y="98"/>
                  </a:cubicBezTo>
                  <a:cubicBezTo>
                    <a:pt x="8" y="104"/>
                    <a:pt x="8" y="104"/>
                    <a:pt x="8" y="104"/>
                  </a:cubicBezTo>
                  <a:cubicBezTo>
                    <a:pt x="17" y="104"/>
                    <a:pt x="8" y="106"/>
                    <a:pt x="12" y="107"/>
                  </a:cubicBezTo>
                  <a:cubicBezTo>
                    <a:pt x="15" y="109"/>
                    <a:pt x="12" y="114"/>
                    <a:pt x="14" y="114"/>
                  </a:cubicBezTo>
                  <a:cubicBezTo>
                    <a:pt x="17" y="115"/>
                    <a:pt x="12" y="129"/>
                    <a:pt x="20" y="134"/>
                  </a:cubicBezTo>
                  <a:cubicBezTo>
                    <a:pt x="15" y="137"/>
                    <a:pt x="12" y="135"/>
                    <a:pt x="11" y="135"/>
                  </a:cubicBezTo>
                  <a:cubicBezTo>
                    <a:pt x="8" y="134"/>
                    <a:pt x="6" y="138"/>
                    <a:pt x="8" y="140"/>
                  </a:cubicBezTo>
                  <a:cubicBezTo>
                    <a:pt x="14" y="149"/>
                    <a:pt x="17" y="148"/>
                    <a:pt x="17" y="152"/>
                  </a:cubicBezTo>
                  <a:cubicBezTo>
                    <a:pt x="18" y="159"/>
                    <a:pt x="20" y="156"/>
                    <a:pt x="18" y="159"/>
                  </a:cubicBezTo>
                </a:path>
              </a:pathLst>
            </a:custGeom>
            <a:grpFill/>
            <a:ln w="3175" cmpd="sng">
              <a:solidFill>
                <a:schemeClr val="bg2"/>
              </a:solidFill>
              <a:round/>
              <a:headEnd/>
              <a:tailEnd/>
            </a:ln>
          </p:spPr>
          <p:txBody>
            <a:bodyPr/>
            <a:lstStyle/>
            <a:p>
              <a:endParaRPr lang="en-GB"/>
            </a:p>
          </p:txBody>
        </p:sp>
        <p:sp>
          <p:nvSpPr>
            <p:cNvPr id="458" name="Freeform 110">
              <a:extLst>
                <a:ext uri="{FF2B5EF4-FFF2-40B4-BE49-F238E27FC236}">
                  <a16:creationId xmlns:a16="http://schemas.microsoft.com/office/drawing/2014/main" id="{3EA9720D-35F8-39A6-C398-7FE6267582EA}"/>
                </a:ext>
              </a:extLst>
            </p:cNvPr>
            <p:cNvSpPr>
              <a:spLocks/>
            </p:cNvSpPr>
            <p:nvPr/>
          </p:nvSpPr>
          <p:spPr bwMode="auto">
            <a:xfrm>
              <a:off x="4951276" y="4408038"/>
              <a:ext cx="403302" cy="367946"/>
            </a:xfrm>
            <a:custGeom>
              <a:avLst/>
              <a:gdLst/>
              <a:ahLst/>
              <a:cxnLst>
                <a:cxn ang="0">
                  <a:pos x="32" y="44"/>
                </a:cxn>
                <a:cxn ang="0">
                  <a:pos x="32" y="72"/>
                </a:cxn>
                <a:cxn ang="0">
                  <a:pos x="29" y="79"/>
                </a:cxn>
                <a:cxn ang="0">
                  <a:pos x="26" y="81"/>
                </a:cxn>
                <a:cxn ang="0">
                  <a:pos x="14" y="82"/>
                </a:cxn>
                <a:cxn ang="0">
                  <a:pos x="2" y="86"/>
                </a:cxn>
                <a:cxn ang="0">
                  <a:pos x="3" y="95"/>
                </a:cxn>
                <a:cxn ang="0">
                  <a:pos x="6" y="100"/>
                </a:cxn>
                <a:cxn ang="0">
                  <a:pos x="8" y="101"/>
                </a:cxn>
                <a:cxn ang="0">
                  <a:pos x="8" y="104"/>
                </a:cxn>
                <a:cxn ang="0">
                  <a:pos x="14" y="109"/>
                </a:cxn>
                <a:cxn ang="0">
                  <a:pos x="17" y="112"/>
                </a:cxn>
                <a:cxn ang="0">
                  <a:pos x="19" y="117"/>
                </a:cxn>
                <a:cxn ang="0">
                  <a:pos x="20" y="112"/>
                </a:cxn>
                <a:cxn ang="0">
                  <a:pos x="23" y="112"/>
                </a:cxn>
                <a:cxn ang="0">
                  <a:pos x="28" y="118"/>
                </a:cxn>
                <a:cxn ang="0">
                  <a:pos x="31" y="109"/>
                </a:cxn>
                <a:cxn ang="0">
                  <a:pos x="32" y="100"/>
                </a:cxn>
                <a:cxn ang="0">
                  <a:pos x="40" y="98"/>
                </a:cxn>
                <a:cxn ang="0">
                  <a:pos x="45" y="96"/>
                </a:cxn>
                <a:cxn ang="0">
                  <a:pos x="52" y="103"/>
                </a:cxn>
                <a:cxn ang="0">
                  <a:pos x="63" y="101"/>
                </a:cxn>
                <a:cxn ang="0">
                  <a:pos x="72" y="107"/>
                </a:cxn>
                <a:cxn ang="0">
                  <a:pos x="84" y="101"/>
                </a:cxn>
                <a:cxn ang="0">
                  <a:pos x="100" y="103"/>
                </a:cxn>
                <a:cxn ang="0">
                  <a:pos x="107" y="98"/>
                </a:cxn>
                <a:cxn ang="0">
                  <a:pos x="121" y="68"/>
                </a:cxn>
                <a:cxn ang="0">
                  <a:pos x="124" y="44"/>
                </a:cxn>
                <a:cxn ang="0">
                  <a:pos x="123" y="27"/>
                </a:cxn>
                <a:cxn ang="0">
                  <a:pos x="118" y="5"/>
                </a:cxn>
                <a:cxn ang="0">
                  <a:pos x="110" y="6"/>
                </a:cxn>
                <a:cxn ang="0">
                  <a:pos x="95" y="0"/>
                </a:cxn>
                <a:cxn ang="0">
                  <a:pos x="60" y="27"/>
                </a:cxn>
                <a:cxn ang="0">
                  <a:pos x="32" y="44"/>
                </a:cxn>
              </a:cxnLst>
              <a:rect l="0" t="0" r="r" b="b"/>
              <a:pathLst>
                <a:path w="129" h="118">
                  <a:moveTo>
                    <a:pt x="32" y="44"/>
                  </a:moveTo>
                  <a:cubicBezTo>
                    <a:pt x="32" y="44"/>
                    <a:pt x="34" y="70"/>
                    <a:pt x="32" y="72"/>
                  </a:cubicBezTo>
                  <a:cubicBezTo>
                    <a:pt x="31" y="75"/>
                    <a:pt x="32" y="79"/>
                    <a:pt x="29" y="79"/>
                  </a:cubicBezTo>
                  <a:cubicBezTo>
                    <a:pt x="26" y="79"/>
                    <a:pt x="28" y="82"/>
                    <a:pt x="26" y="81"/>
                  </a:cubicBezTo>
                  <a:cubicBezTo>
                    <a:pt x="25" y="81"/>
                    <a:pt x="23" y="82"/>
                    <a:pt x="14" y="82"/>
                  </a:cubicBezTo>
                  <a:cubicBezTo>
                    <a:pt x="6" y="82"/>
                    <a:pt x="11" y="87"/>
                    <a:pt x="2" y="86"/>
                  </a:cubicBezTo>
                  <a:cubicBezTo>
                    <a:pt x="0" y="92"/>
                    <a:pt x="2" y="89"/>
                    <a:pt x="3" y="95"/>
                  </a:cubicBezTo>
                  <a:cubicBezTo>
                    <a:pt x="3" y="100"/>
                    <a:pt x="5" y="96"/>
                    <a:pt x="6" y="100"/>
                  </a:cubicBezTo>
                  <a:cubicBezTo>
                    <a:pt x="9" y="101"/>
                    <a:pt x="9" y="103"/>
                    <a:pt x="8" y="101"/>
                  </a:cubicBezTo>
                  <a:cubicBezTo>
                    <a:pt x="6" y="101"/>
                    <a:pt x="6" y="104"/>
                    <a:pt x="8" y="104"/>
                  </a:cubicBezTo>
                  <a:cubicBezTo>
                    <a:pt x="9" y="106"/>
                    <a:pt x="12" y="110"/>
                    <a:pt x="14" y="109"/>
                  </a:cubicBezTo>
                  <a:cubicBezTo>
                    <a:pt x="16" y="106"/>
                    <a:pt x="19" y="110"/>
                    <a:pt x="17" y="112"/>
                  </a:cubicBezTo>
                  <a:cubicBezTo>
                    <a:pt x="16" y="112"/>
                    <a:pt x="17" y="114"/>
                    <a:pt x="19" y="117"/>
                  </a:cubicBezTo>
                  <a:cubicBezTo>
                    <a:pt x="20" y="114"/>
                    <a:pt x="17" y="112"/>
                    <a:pt x="20" y="112"/>
                  </a:cubicBezTo>
                  <a:cubicBezTo>
                    <a:pt x="22" y="112"/>
                    <a:pt x="20" y="109"/>
                    <a:pt x="23" y="112"/>
                  </a:cubicBezTo>
                  <a:cubicBezTo>
                    <a:pt x="26" y="115"/>
                    <a:pt x="26" y="115"/>
                    <a:pt x="28" y="118"/>
                  </a:cubicBezTo>
                  <a:cubicBezTo>
                    <a:pt x="29" y="115"/>
                    <a:pt x="26" y="110"/>
                    <a:pt x="31" y="109"/>
                  </a:cubicBezTo>
                  <a:cubicBezTo>
                    <a:pt x="34" y="106"/>
                    <a:pt x="31" y="103"/>
                    <a:pt x="32" y="100"/>
                  </a:cubicBezTo>
                  <a:cubicBezTo>
                    <a:pt x="35" y="98"/>
                    <a:pt x="35" y="98"/>
                    <a:pt x="40" y="98"/>
                  </a:cubicBezTo>
                  <a:cubicBezTo>
                    <a:pt x="43" y="98"/>
                    <a:pt x="42" y="95"/>
                    <a:pt x="45" y="96"/>
                  </a:cubicBezTo>
                  <a:cubicBezTo>
                    <a:pt x="48" y="98"/>
                    <a:pt x="51" y="96"/>
                    <a:pt x="52" y="103"/>
                  </a:cubicBezTo>
                  <a:cubicBezTo>
                    <a:pt x="55" y="109"/>
                    <a:pt x="60" y="101"/>
                    <a:pt x="63" y="101"/>
                  </a:cubicBezTo>
                  <a:cubicBezTo>
                    <a:pt x="64" y="101"/>
                    <a:pt x="68" y="106"/>
                    <a:pt x="72" y="107"/>
                  </a:cubicBezTo>
                  <a:cubicBezTo>
                    <a:pt x="78" y="107"/>
                    <a:pt x="77" y="103"/>
                    <a:pt x="84" y="101"/>
                  </a:cubicBezTo>
                  <a:cubicBezTo>
                    <a:pt x="94" y="100"/>
                    <a:pt x="98" y="107"/>
                    <a:pt x="100" y="103"/>
                  </a:cubicBezTo>
                  <a:cubicBezTo>
                    <a:pt x="101" y="98"/>
                    <a:pt x="103" y="101"/>
                    <a:pt x="107" y="98"/>
                  </a:cubicBezTo>
                  <a:cubicBezTo>
                    <a:pt x="104" y="89"/>
                    <a:pt x="119" y="70"/>
                    <a:pt x="121" y="68"/>
                  </a:cubicBezTo>
                  <a:cubicBezTo>
                    <a:pt x="123" y="67"/>
                    <a:pt x="124" y="53"/>
                    <a:pt x="124" y="44"/>
                  </a:cubicBezTo>
                  <a:cubicBezTo>
                    <a:pt x="124" y="33"/>
                    <a:pt x="129" y="37"/>
                    <a:pt x="123" y="27"/>
                  </a:cubicBezTo>
                  <a:cubicBezTo>
                    <a:pt x="118" y="17"/>
                    <a:pt x="123" y="14"/>
                    <a:pt x="118" y="5"/>
                  </a:cubicBezTo>
                  <a:cubicBezTo>
                    <a:pt x="112" y="9"/>
                    <a:pt x="113" y="11"/>
                    <a:pt x="110" y="6"/>
                  </a:cubicBezTo>
                  <a:cubicBezTo>
                    <a:pt x="107" y="2"/>
                    <a:pt x="98" y="3"/>
                    <a:pt x="95" y="0"/>
                  </a:cubicBezTo>
                  <a:cubicBezTo>
                    <a:pt x="90" y="3"/>
                    <a:pt x="69" y="19"/>
                    <a:pt x="60" y="27"/>
                  </a:cubicBezTo>
                  <a:cubicBezTo>
                    <a:pt x="51" y="33"/>
                    <a:pt x="54" y="44"/>
                    <a:pt x="32" y="44"/>
                  </a:cubicBezTo>
                </a:path>
              </a:pathLst>
            </a:custGeom>
            <a:grpFill/>
            <a:ln w="3175" cmpd="sng">
              <a:solidFill>
                <a:schemeClr val="bg2"/>
              </a:solidFill>
              <a:round/>
              <a:headEnd/>
              <a:tailEnd/>
            </a:ln>
          </p:spPr>
          <p:txBody>
            <a:bodyPr/>
            <a:lstStyle/>
            <a:p>
              <a:endParaRPr lang="en-GB"/>
            </a:p>
          </p:txBody>
        </p:sp>
        <p:sp>
          <p:nvSpPr>
            <p:cNvPr id="459" name="Freeform 111">
              <a:extLst>
                <a:ext uri="{FF2B5EF4-FFF2-40B4-BE49-F238E27FC236}">
                  <a16:creationId xmlns:a16="http://schemas.microsoft.com/office/drawing/2014/main" id="{E51CB5C7-3488-959D-65FF-59FC00CB0050}"/>
                </a:ext>
              </a:extLst>
            </p:cNvPr>
            <p:cNvSpPr>
              <a:spLocks/>
            </p:cNvSpPr>
            <p:nvPr/>
          </p:nvSpPr>
          <p:spPr bwMode="auto">
            <a:xfrm>
              <a:off x="4642774" y="4358229"/>
              <a:ext cx="414549" cy="477205"/>
            </a:xfrm>
            <a:custGeom>
              <a:avLst/>
              <a:gdLst/>
              <a:ahLst/>
              <a:cxnLst>
                <a:cxn ang="0">
                  <a:pos x="101" y="101"/>
                </a:cxn>
                <a:cxn ang="0">
                  <a:pos x="113" y="98"/>
                </a:cxn>
                <a:cxn ang="0">
                  <a:pos x="126" y="97"/>
                </a:cxn>
                <a:cxn ang="0">
                  <a:pos x="129" y="95"/>
                </a:cxn>
                <a:cxn ang="0">
                  <a:pos x="132" y="87"/>
                </a:cxn>
                <a:cxn ang="0">
                  <a:pos x="132" y="59"/>
                </a:cxn>
                <a:cxn ang="0">
                  <a:pos x="124" y="59"/>
                </a:cxn>
                <a:cxn ang="0">
                  <a:pos x="121" y="51"/>
                </a:cxn>
                <a:cxn ang="0">
                  <a:pos x="115" y="48"/>
                </a:cxn>
                <a:cxn ang="0">
                  <a:pos x="110" y="44"/>
                </a:cxn>
                <a:cxn ang="0">
                  <a:pos x="107" y="39"/>
                </a:cxn>
                <a:cxn ang="0">
                  <a:pos x="61" y="0"/>
                </a:cxn>
                <a:cxn ang="0">
                  <a:pos x="46" y="0"/>
                </a:cxn>
                <a:cxn ang="0">
                  <a:pos x="54" y="86"/>
                </a:cxn>
                <a:cxn ang="0">
                  <a:pos x="55" y="97"/>
                </a:cxn>
                <a:cxn ang="0">
                  <a:pos x="26" y="97"/>
                </a:cxn>
                <a:cxn ang="0">
                  <a:pos x="23" y="97"/>
                </a:cxn>
                <a:cxn ang="0">
                  <a:pos x="16" y="97"/>
                </a:cxn>
                <a:cxn ang="0">
                  <a:pos x="11" y="100"/>
                </a:cxn>
                <a:cxn ang="0">
                  <a:pos x="5" y="97"/>
                </a:cxn>
                <a:cxn ang="0">
                  <a:pos x="2" y="104"/>
                </a:cxn>
                <a:cxn ang="0">
                  <a:pos x="3" y="111"/>
                </a:cxn>
                <a:cxn ang="0">
                  <a:pos x="3" y="115"/>
                </a:cxn>
                <a:cxn ang="0">
                  <a:pos x="8" y="120"/>
                </a:cxn>
                <a:cxn ang="0">
                  <a:pos x="8" y="126"/>
                </a:cxn>
                <a:cxn ang="0">
                  <a:pos x="11" y="129"/>
                </a:cxn>
                <a:cxn ang="0">
                  <a:pos x="13" y="131"/>
                </a:cxn>
                <a:cxn ang="0">
                  <a:pos x="20" y="129"/>
                </a:cxn>
                <a:cxn ang="0">
                  <a:pos x="23" y="128"/>
                </a:cxn>
                <a:cxn ang="0">
                  <a:pos x="26" y="126"/>
                </a:cxn>
                <a:cxn ang="0">
                  <a:pos x="28" y="131"/>
                </a:cxn>
                <a:cxn ang="0">
                  <a:pos x="29" y="134"/>
                </a:cxn>
                <a:cxn ang="0">
                  <a:pos x="31" y="137"/>
                </a:cxn>
                <a:cxn ang="0">
                  <a:pos x="31" y="140"/>
                </a:cxn>
                <a:cxn ang="0">
                  <a:pos x="32" y="145"/>
                </a:cxn>
                <a:cxn ang="0">
                  <a:pos x="35" y="150"/>
                </a:cxn>
                <a:cxn ang="0">
                  <a:pos x="45" y="148"/>
                </a:cxn>
                <a:cxn ang="0">
                  <a:pos x="49" y="146"/>
                </a:cxn>
                <a:cxn ang="0">
                  <a:pos x="55" y="146"/>
                </a:cxn>
                <a:cxn ang="0">
                  <a:pos x="55" y="140"/>
                </a:cxn>
                <a:cxn ang="0">
                  <a:pos x="57" y="132"/>
                </a:cxn>
                <a:cxn ang="0">
                  <a:pos x="63" y="129"/>
                </a:cxn>
                <a:cxn ang="0">
                  <a:pos x="63" y="125"/>
                </a:cxn>
                <a:cxn ang="0">
                  <a:pos x="66" y="122"/>
                </a:cxn>
                <a:cxn ang="0">
                  <a:pos x="66" y="117"/>
                </a:cxn>
                <a:cxn ang="0">
                  <a:pos x="69" y="118"/>
                </a:cxn>
                <a:cxn ang="0">
                  <a:pos x="72" y="115"/>
                </a:cxn>
                <a:cxn ang="0">
                  <a:pos x="77" y="114"/>
                </a:cxn>
                <a:cxn ang="0">
                  <a:pos x="81" y="109"/>
                </a:cxn>
                <a:cxn ang="0">
                  <a:pos x="86" y="104"/>
                </a:cxn>
                <a:cxn ang="0">
                  <a:pos x="95" y="100"/>
                </a:cxn>
                <a:cxn ang="0">
                  <a:pos x="98" y="101"/>
                </a:cxn>
                <a:cxn ang="0">
                  <a:pos x="101" y="101"/>
                </a:cxn>
              </a:cxnLst>
              <a:rect l="0" t="0" r="r" b="b"/>
              <a:pathLst>
                <a:path w="133" h="153">
                  <a:moveTo>
                    <a:pt x="101" y="101"/>
                  </a:moveTo>
                  <a:cubicBezTo>
                    <a:pt x="110" y="103"/>
                    <a:pt x="106" y="98"/>
                    <a:pt x="113" y="98"/>
                  </a:cubicBezTo>
                  <a:cubicBezTo>
                    <a:pt x="123" y="98"/>
                    <a:pt x="124" y="97"/>
                    <a:pt x="126" y="97"/>
                  </a:cubicBezTo>
                  <a:cubicBezTo>
                    <a:pt x="127" y="98"/>
                    <a:pt x="126" y="95"/>
                    <a:pt x="129" y="95"/>
                  </a:cubicBezTo>
                  <a:cubicBezTo>
                    <a:pt x="132" y="95"/>
                    <a:pt x="130" y="90"/>
                    <a:pt x="132" y="87"/>
                  </a:cubicBezTo>
                  <a:cubicBezTo>
                    <a:pt x="133" y="86"/>
                    <a:pt x="132" y="59"/>
                    <a:pt x="132" y="59"/>
                  </a:cubicBezTo>
                  <a:cubicBezTo>
                    <a:pt x="124" y="62"/>
                    <a:pt x="123" y="61"/>
                    <a:pt x="124" y="59"/>
                  </a:cubicBezTo>
                  <a:cubicBezTo>
                    <a:pt x="126" y="56"/>
                    <a:pt x="126" y="51"/>
                    <a:pt x="121" y="51"/>
                  </a:cubicBezTo>
                  <a:cubicBezTo>
                    <a:pt x="116" y="51"/>
                    <a:pt x="120" y="48"/>
                    <a:pt x="115" y="48"/>
                  </a:cubicBezTo>
                  <a:cubicBezTo>
                    <a:pt x="112" y="50"/>
                    <a:pt x="113" y="45"/>
                    <a:pt x="110" y="44"/>
                  </a:cubicBezTo>
                  <a:cubicBezTo>
                    <a:pt x="107" y="42"/>
                    <a:pt x="110" y="42"/>
                    <a:pt x="107" y="39"/>
                  </a:cubicBezTo>
                  <a:cubicBezTo>
                    <a:pt x="106" y="37"/>
                    <a:pt x="61" y="0"/>
                    <a:pt x="61" y="0"/>
                  </a:cubicBezTo>
                  <a:cubicBezTo>
                    <a:pt x="46" y="0"/>
                    <a:pt x="46" y="0"/>
                    <a:pt x="46" y="0"/>
                  </a:cubicBezTo>
                  <a:cubicBezTo>
                    <a:pt x="46" y="0"/>
                    <a:pt x="54" y="81"/>
                    <a:pt x="54" y="86"/>
                  </a:cubicBezTo>
                  <a:cubicBezTo>
                    <a:pt x="55" y="90"/>
                    <a:pt x="58" y="83"/>
                    <a:pt x="55" y="97"/>
                  </a:cubicBezTo>
                  <a:cubicBezTo>
                    <a:pt x="55" y="97"/>
                    <a:pt x="31" y="97"/>
                    <a:pt x="26" y="97"/>
                  </a:cubicBezTo>
                  <a:cubicBezTo>
                    <a:pt x="23" y="97"/>
                    <a:pt x="25" y="93"/>
                    <a:pt x="23" y="97"/>
                  </a:cubicBezTo>
                  <a:cubicBezTo>
                    <a:pt x="23" y="98"/>
                    <a:pt x="19" y="98"/>
                    <a:pt x="16" y="97"/>
                  </a:cubicBezTo>
                  <a:cubicBezTo>
                    <a:pt x="11" y="95"/>
                    <a:pt x="13" y="103"/>
                    <a:pt x="11" y="100"/>
                  </a:cubicBezTo>
                  <a:cubicBezTo>
                    <a:pt x="10" y="97"/>
                    <a:pt x="8" y="92"/>
                    <a:pt x="5" y="97"/>
                  </a:cubicBezTo>
                  <a:cubicBezTo>
                    <a:pt x="2" y="101"/>
                    <a:pt x="8" y="101"/>
                    <a:pt x="2" y="104"/>
                  </a:cubicBezTo>
                  <a:cubicBezTo>
                    <a:pt x="0" y="109"/>
                    <a:pt x="3" y="106"/>
                    <a:pt x="3" y="111"/>
                  </a:cubicBezTo>
                  <a:cubicBezTo>
                    <a:pt x="3" y="115"/>
                    <a:pt x="2" y="112"/>
                    <a:pt x="3" y="115"/>
                  </a:cubicBezTo>
                  <a:cubicBezTo>
                    <a:pt x="5" y="120"/>
                    <a:pt x="5" y="115"/>
                    <a:pt x="8" y="120"/>
                  </a:cubicBezTo>
                  <a:cubicBezTo>
                    <a:pt x="10" y="123"/>
                    <a:pt x="8" y="123"/>
                    <a:pt x="8" y="126"/>
                  </a:cubicBezTo>
                  <a:cubicBezTo>
                    <a:pt x="6" y="131"/>
                    <a:pt x="10" y="132"/>
                    <a:pt x="11" y="129"/>
                  </a:cubicBezTo>
                  <a:cubicBezTo>
                    <a:pt x="11" y="128"/>
                    <a:pt x="13" y="129"/>
                    <a:pt x="13" y="131"/>
                  </a:cubicBezTo>
                  <a:cubicBezTo>
                    <a:pt x="16" y="134"/>
                    <a:pt x="14" y="126"/>
                    <a:pt x="20" y="129"/>
                  </a:cubicBezTo>
                  <a:cubicBezTo>
                    <a:pt x="23" y="132"/>
                    <a:pt x="22" y="129"/>
                    <a:pt x="23" y="128"/>
                  </a:cubicBezTo>
                  <a:cubicBezTo>
                    <a:pt x="26" y="128"/>
                    <a:pt x="22" y="125"/>
                    <a:pt x="26" y="126"/>
                  </a:cubicBezTo>
                  <a:cubicBezTo>
                    <a:pt x="29" y="128"/>
                    <a:pt x="28" y="129"/>
                    <a:pt x="28" y="131"/>
                  </a:cubicBezTo>
                  <a:cubicBezTo>
                    <a:pt x="29" y="131"/>
                    <a:pt x="28" y="134"/>
                    <a:pt x="29" y="134"/>
                  </a:cubicBezTo>
                  <a:cubicBezTo>
                    <a:pt x="31" y="134"/>
                    <a:pt x="34" y="137"/>
                    <a:pt x="31" y="137"/>
                  </a:cubicBezTo>
                  <a:cubicBezTo>
                    <a:pt x="29" y="139"/>
                    <a:pt x="29" y="143"/>
                    <a:pt x="31" y="140"/>
                  </a:cubicBezTo>
                  <a:cubicBezTo>
                    <a:pt x="32" y="139"/>
                    <a:pt x="34" y="140"/>
                    <a:pt x="32" y="145"/>
                  </a:cubicBezTo>
                  <a:cubicBezTo>
                    <a:pt x="32" y="148"/>
                    <a:pt x="34" y="145"/>
                    <a:pt x="35" y="150"/>
                  </a:cubicBezTo>
                  <a:cubicBezTo>
                    <a:pt x="42" y="142"/>
                    <a:pt x="40" y="153"/>
                    <a:pt x="45" y="148"/>
                  </a:cubicBezTo>
                  <a:cubicBezTo>
                    <a:pt x="48" y="143"/>
                    <a:pt x="49" y="140"/>
                    <a:pt x="49" y="146"/>
                  </a:cubicBezTo>
                  <a:cubicBezTo>
                    <a:pt x="49" y="151"/>
                    <a:pt x="52" y="146"/>
                    <a:pt x="55" y="146"/>
                  </a:cubicBezTo>
                  <a:cubicBezTo>
                    <a:pt x="57" y="142"/>
                    <a:pt x="54" y="140"/>
                    <a:pt x="55" y="140"/>
                  </a:cubicBezTo>
                  <a:cubicBezTo>
                    <a:pt x="57" y="139"/>
                    <a:pt x="57" y="134"/>
                    <a:pt x="57" y="132"/>
                  </a:cubicBezTo>
                  <a:cubicBezTo>
                    <a:pt x="55" y="131"/>
                    <a:pt x="61" y="132"/>
                    <a:pt x="63" y="129"/>
                  </a:cubicBezTo>
                  <a:cubicBezTo>
                    <a:pt x="65" y="126"/>
                    <a:pt x="65" y="126"/>
                    <a:pt x="63" y="125"/>
                  </a:cubicBezTo>
                  <a:cubicBezTo>
                    <a:pt x="63" y="123"/>
                    <a:pt x="68" y="125"/>
                    <a:pt x="66" y="122"/>
                  </a:cubicBezTo>
                  <a:cubicBezTo>
                    <a:pt x="65" y="120"/>
                    <a:pt x="65" y="118"/>
                    <a:pt x="66" y="117"/>
                  </a:cubicBezTo>
                  <a:cubicBezTo>
                    <a:pt x="68" y="115"/>
                    <a:pt x="66" y="118"/>
                    <a:pt x="69" y="118"/>
                  </a:cubicBezTo>
                  <a:cubicBezTo>
                    <a:pt x="72" y="120"/>
                    <a:pt x="72" y="117"/>
                    <a:pt x="72" y="115"/>
                  </a:cubicBezTo>
                  <a:cubicBezTo>
                    <a:pt x="72" y="112"/>
                    <a:pt x="77" y="117"/>
                    <a:pt x="77" y="114"/>
                  </a:cubicBezTo>
                  <a:cubicBezTo>
                    <a:pt x="77" y="109"/>
                    <a:pt x="78" y="108"/>
                    <a:pt x="81" y="109"/>
                  </a:cubicBezTo>
                  <a:cubicBezTo>
                    <a:pt x="84" y="111"/>
                    <a:pt x="81" y="106"/>
                    <a:pt x="86" y="104"/>
                  </a:cubicBezTo>
                  <a:cubicBezTo>
                    <a:pt x="95" y="101"/>
                    <a:pt x="92" y="98"/>
                    <a:pt x="95" y="100"/>
                  </a:cubicBezTo>
                  <a:cubicBezTo>
                    <a:pt x="97" y="101"/>
                    <a:pt x="97" y="100"/>
                    <a:pt x="98" y="101"/>
                  </a:cubicBezTo>
                  <a:cubicBezTo>
                    <a:pt x="100" y="101"/>
                    <a:pt x="100" y="101"/>
                    <a:pt x="101" y="101"/>
                  </a:cubicBezTo>
                </a:path>
              </a:pathLst>
            </a:custGeom>
            <a:grpFill/>
            <a:ln w="3175" cmpd="sng">
              <a:solidFill>
                <a:schemeClr val="bg2"/>
              </a:solidFill>
              <a:round/>
              <a:headEnd/>
              <a:tailEnd/>
            </a:ln>
          </p:spPr>
          <p:txBody>
            <a:bodyPr/>
            <a:lstStyle/>
            <a:p>
              <a:endParaRPr lang="en-GB"/>
            </a:p>
          </p:txBody>
        </p:sp>
        <p:sp>
          <p:nvSpPr>
            <p:cNvPr id="460" name="Freeform 112">
              <a:extLst>
                <a:ext uri="{FF2B5EF4-FFF2-40B4-BE49-F238E27FC236}">
                  <a16:creationId xmlns:a16="http://schemas.microsoft.com/office/drawing/2014/main" id="{1BB20DE7-BC9B-5A66-E83B-E2C883250A69}"/>
                </a:ext>
              </a:extLst>
            </p:cNvPr>
            <p:cNvSpPr>
              <a:spLocks/>
            </p:cNvSpPr>
            <p:nvPr/>
          </p:nvSpPr>
          <p:spPr bwMode="auto">
            <a:xfrm>
              <a:off x="4525479" y="4287531"/>
              <a:ext cx="308502" cy="398474"/>
            </a:xfrm>
            <a:custGeom>
              <a:avLst/>
              <a:gdLst/>
              <a:ahLst/>
              <a:cxnLst>
                <a:cxn ang="0">
                  <a:pos x="7" y="112"/>
                </a:cxn>
                <a:cxn ang="0">
                  <a:pos x="22" y="109"/>
                </a:cxn>
                <a:cxn ang="0">
                  <a:pos x="29" y="114"/>
                </a:cxn>
                <a:cxn ang="0">
                  <a:pos x="40" y="128"/>
                </a:cxn>
                <a:cxn ang="0">
                  <a:pos x="43" y="120"/>
                </a:cxn>
                <a:cxn ang="0">
                  <a:pos x="49" y="123"/>
                </a:cxn>
                <a:cxn ang="0">
                  <a:pos x="54" y="120"/>
                </a:cxn>
                <a:cxn ang="0">
                  <a:pos x="61" y="120"/>
                </a:cxn>
                <a:cxn ang="0">
                  <a:pos x="64" y="120"/>
                </a:cxn>
                <a:cxn ang="0">
                  <a:pos x="93" y="120"/>
                </a:cxn>
                <a:cxn ang="0">
                  <a:pos x="92" y="109"/>
                </a:cxn>
                <a:cxn ang="0">
                  <a:pos x="84" y="23"/>
                </a:cxn>
                <a:cxn ang="0">
                  <a:pos x="99" y="23"/>
                </a:cxn>
                <a:cxn ang="0">
                  <a:pos x="67" y="0"/>
                </a:cxn>
                <a:cxn ang="0">
                  <a:pos x="67" y="14"/>
                </a:cxn>
                <a:cxn ang="0">
                  <a:pos x="42" y="14"/>
                </a:cxn>
                <a:cxn ang="0">
                  <a:pos x="42" y="39"/>
                </a:cxn>
                <a:cxn ang="0">
                  <a:pos x="34" y="61"/>
                </a:cxn>
                <a:cxn ang="0">
                  <a:pos x="3" y="61"/>
                </a:cxn>
                <a:cxn ang="0">
                  <a:pos x="2" y="67"/>
                </a:cxn>
                <a:cxn ang="0">
                  <a:pos x="3" y="64"/>
                </a:cxn>
                <a:cxn ang="0">
                  <a:pos x="5" y="69"/>
                </a:cxn>
                <a:cxn ang="0">
                  <a:pos x="8" y="75"/>
                </a:cxn>
                <a:cxn ang="0">
                  <a:pos x="7" y="81"/>
                </a:cxn>
                <a:cxn ang="0">
                  <a:pos x="8" y="101"/>
                </a:cxn>
                <a:cxn ang="0">
                  <a:pos x="7" y="112"/>
                </a:cxn>
              </a:cxnLst>
              <a:rect l="0" t="0" r="r" b="b"/>
              <a:pathLst>
                <a:path w="99" h="128">
                  <a:moveTo>
                    <a:pt x="7" y="112"/>
                  </a:moveTo>
                  <a:cubicBezTo>
                    <a:pt x="7" y="107"/>
                    <a:pt x="17" y="109"/>
                    <a:pt x="22" y="109"/>
                  </a:cubicBezTo>
                  <a:cubicBezTo>
                    <a:pt x="25" y="107"/>
                    <a:pt x="28" y="112"/>
                    <a:pt x="29" y="114"/>
                  </a:cubicBezTo>
                  <a:cubicBezTo>
                    <a:pt x="32" y="115"/>
                    <a:pt x="37" y="125"/>
                    <a:pt x="40" y="128"/>
                  </a:cubicBezTo>
                  <a:cubicBezTo>
                    <a:pt x="46" y="125"/>
                    <a:pt x="40" y="125"/>
                    <a:pt x="43" y="120"/>
                  </a:cubicBezTo>
                  <a:cubicBezTo>
                    <a:pt x="46" y="115"/>
                    <a:pt x="48" y="120"/>
                    <a:pt x="49" y="123"/>
                  </a:cubicBezTo>
                  <a:cubicBezTo>
                    <a:pt x="51" y="126"/>
                    <a:pt x="49" y="118"/>
                    <a:pt x="54" y="120"/>
                  </a:cubicBezTo>
                  <a:cubicBezTo>
                    <a:pt x="57" y="121"/>
                    <a:pt x="61" y="121"/>
                    <a:pt x="61" y="120"/>
                  </a:cubicBezTo>
                  <a:cubicBezTo>
                    <a:pt x="63" y="117"/>
                    <a:pt x="61" y="120"/>
                    <a:pt x="64" y="120"/>
                  </a:cubicBezTo>
                  <a:cubicBezTo>
                    <a:pt x="69" y="120"/>
                    <a:pt x="93" y="120"/>
                    <a:pt x="93" y="120"/>
                  </a:cubicBezTo>
                  <a:cubicBezTo>
                    <a:pt x="96" y="106"/>
                    <a:pt x="93" y="114"/>
                    <a:pt x="92" y="109"/>
                  </a:cubicBezTo>
                  <a:cubicBezTo>
                    <a:pt x="92" y="104"/>
                    <a:pt x="84" y="23"/>
                    <a:pt x="84" y="23"/>
                  </a:cubicBezTo>
                  <a:cubicBezTo>
                    <a:pt x="99" y="23"/>
                    <a:pt x="99" y="23"/>
                    <a:pt x="99" y="23"/>
                  </a:cubicBezTo>
                  <a:cubicBezTo>
                    <a:pt x="67" y="0"/>
                    <a:pt x="67" y="0"/>
                    <a:pt x="67" y="0"/>
                  </a:cubicBezTo>
                  <a:cubicBezTo>
                    <a:pt x="67" y="14"/>
                    <a:pt x="67" y="14"/>
                    <a:pt x="67" y="14"/>
                  </a:cubicBezTo>
                  <a:cubicBezTo>
                    <a:pt x="42" y="14"/>
                    <a:pt x="42" y="14"/>
                    <a:pt x="42" y="14"/>
                  </a:cubicBezTo>
                  <a:cubicBezTo>
                    <a:pt x="42" y="39"/>
                    <a:pt x="42" y="39"/>
                    <a:pt x="42" y="39"/>
                  </a:cubicBezTo>
                  <a:cubicBezTo>
                    <a:pt x="32" y="44"/>
                    <a:pt x="31" y="42"/>
                    <a:pt x="34" y="61"/>
                  </a:cubicBezTo>
                  <a:cubicBezTo>
                    <a:pt x="34" y="61"/>
                    <a:pt x="5" y="61"/>
                    <a:pt x="3" y="61"/>
                  </a:cubicBezTo>
                  <a:cubicBezTo>
                    <a:pt x="2" y="61"/>
                    <a:pt x="0" y="64"/>
                    <a:pt x="2" y="67"/>
                  </a:cubicBezTo>
                  <a:cubicBezTo>
                    <a:pt x="3" y="67"/>
                    <a:pt x="2" y="62"/>
                    <a:pt x="3" y="64"/>
                  </a:cubicBezTo>
                  <a:cubicBezTo>
                    <a:pt x="5" y="64"/>
                    <a:pt x="3" y="69"/>
                    <a:pt x="5" y="69"/>
                  </a:cubicBezTo>
                  <a:cubicBezTo>
                    <a:pt x="7" y="67"/>
                    <a:pt x="8" y="72"/>
                    <a:pt x="8" y="75"/>
                  </a:cubicBezTo>
                  <a:cubicBezTo>
                    <a:pt x="8" y="79"/>
                    <a:pt x="3" y="79"/>
                    <a:pt x="7" y="81"/>
                  </a:cubicBezTo>
                  <a:cubicBezTo>
                    <a:pt x="8" y="82"/>
                    <a:pt x="11" y="93"/>
                    <a:pt x="8" y="101"/>
                  </a:cubicBezTo>
                  <a:cubicBezTo>
                    <a:pt x="7" y="107"/>
                    <a:pt x="5" y="109"/>
                    <a:pt x="7" y="112"/>
                  </a:cubicBezTo>
                </a:path>
              </a:pathLst>
            </a:custGeom>
            <a:grpFill/>
            <a:ln w="3175" cmpd="sng">
              <a:solidFill>
                <a:schemeClr val="bg2"/>
              </a:solidFill>
              <a:round/>
              <a:headEnd/>
              <a:tailEnd/>
            </a:ln>
          </p:spPr>
          <p:txBody>
            <a:bodyPr/>
            <a:lstStyle/>
            <a:p>
              <a:endParaRPr lang="en-GB"/>
            </a:p>
          </p:txBody>
        </p:sp>
        <p:sp>
          <p:nvSpPr>
            <p:cNvPr id="461" name="Freeform 113">
              <a:extLst>
                <a:ext uri="{FF2B5EF4-FFF2-40B4-BE49-F238E27FC236}">
                  <a16:creationId xmlns:a16="http://schemas.microsoft.com/office/drawing/2014/main" id="{C19D02D7-D1D2-747E-DF67-CA287D0CE11D}"/>
                </a:ext>
              </a:extLst>
            </p:cNvPr>
            <p:cNvSpPr>
              <a:spLocks/>
            </p:cNvSpPr>
            <p:nvPr/>
          </p:nvSpPr>
          <p:spPr bwMode="auto">
            <a:xfrm>
              <a:off x="5020368" y="4705287"/>
              <a:ext cx="298861" cy="298855"/>
            </a:xfrm>
            <a:custGeom>
              <a:avLst/>
              <a:gdLst/>
              <a:ahLst/>
              <a:cxnLst>
                <a:cxn ang="0">
                  <a:pos x="90" y="9"/>
                </a:cxn>
                <a:cxn ang="0">
                  <a:pos x="93" y="22"/>
                </a:cxn>
                <a:cxn ang="0">
                  <a:pos x="84" y="39"/>
                </a:cxn>
                <a:cxn ang="0">
                  <a:pos x="77" y="54"/>
                </a:cxn>
                <a:cxn ang="0">
                  <a:pos x="70" y="70"/>
                </a:cxn>
                <a:cxn ang="0">
                  <a:pos x="64" y="71"/>
                </a:cxn>
                <a:cxn ang="0">
                  <a:pos x="56" y="73"/>
                </a:cxn>
                <a:cxn ang="0">
                  <a:pos x="50" y="79"/>
                </a:cxn>
                <a:cxn ang="0">
                  <a:pos x="45" y="92"/>
                </a:cxn>
                <a:cxn ang="0">
                  <a:pos x="42" y="88"/>
                </a:cxn>
                <a:cxn ang="0">
                  <a:pos x="35" y="93"/>
                </a:cxn>
                <a:cxn ang="0">
                  <a:pos x="32" y="95"/>
                </a:cxn>
                <a:cxn ang="0">
                  <a:pos x="26" y="96"/>
                </a:cxn>
                <a:cxn ang="0">
                  <a:pos x="18" y="81"/>
                </a:cxn>
                <a:cxn ang="0">
                  <a:pos x="9" y="75"/>
                </a:cxn>
                <a:cxn ang="0">
                  <a:pos x="4" y="75"/>
                </a:cxn>
                <a:cxn ang="0">
                  <a:pos x="0" y="76"/>
                </a:cxn>
                <a:cxn ang="0">
                  <a:pos x="0" y="54"/>
                </a:cxn>
                <a:cxn ang="0">
                  <a:pos x="3" y="47"/>
                </a:cxn>
                <a:cxn ang="0">
                  <a:pos x="7" y="36"/>
                </a:cxn>
                <a:cxn ang="0">
                  <a:pos x="6" y="23"/>
                </a:cxn>
                <a:cxn ang="0">
                  <a:pos x="9" y="14"/>
                </a:cxn>
                <a:cxn ang="0">
                  <a:pos x="10" y="5"/>
                </a:cxn>
                <a:cxn ang="0">
                  <a:pos x="18" y="3"/>
                </a:cxn>
                <a:cxn ang="0">
                  <a:pos x="23" y="2"/>
                </a:cxn>
                <a:cxn ang="0">
                  <a:pos x="30" y="8"/>
                </a:cxn>
                <a:cxn ang="0">
                  <a:pos x="41" y="6"/>
                </a:cxn>
                <a:cxn ang="0">
                  <a:pos x="50" y="13"/>
                </a:cxn>
                <a:cxn ang="0">
                  <a:pos x="62" y="6"/>
                </a:cxn>
                <a:cxn ang="0">
                  <a:pos x="77" y="8"/>
                </a:cxn>
                <a:cxn ang="0">
                  <a:pos x="85" y="3"/>
                </a:cxn>
                <a:cxn ang="0">
                  <a:pos x="90" y="9"/>
                </a:cxn>
              </a:cxnLst>
              <a:rect l="0" t="0" r="r" b="b"/>
              <a:pathLst>
                <a:path w="96" h="96">
                  <a:moveTo>
                    <a:pt x="90" y="9"/>
                  </a:moveTo>
                  <a:cubicBezTo>
                    <a:pt x="88" y="22"/>
                    <a:pt x="96" y="14"/>
                    <a:pt x="93" y="22"/>
                  </a:cubicBezTo>
                  <a:cubicBezTo>
                    <a:pt x="91" y="31"/>
                    <a:pt x="88" y="23"/>
                    <a:pt x="84" y="39"/>
                  </a:cubicBezTo>
                  <a:cubicBezTo>
                    <a:pt x="80" y="53"/>
                    <a:pt x="80" y="53"/>
                    <a:pt x="77" y="54"/>
                  </a:cubicBezTo>
                  <a:cubicBezTo>
                    <a:pt x="74" y="56"/>
                    <a:pt x="73" y="65"/>
                    <a:pt x="70" y="70"/>
                  </a:cubicBezTo>
                  <a:cubicBezTo>
                    <a:pt x="67" y="76"/>
                    <a:pt x="68" y="76"/>
                    <a:pt x="64" y="71"/>
                  </a:cubicBezTo>
                  <a:cubicBezTo>
                    <a:pt x="61" y="67"/>
                    <a:pt x="56" y="68"/>
                    <a:pt x="56" y="73"/>
                  </a:cubicBezTo>
                  <a:cubicBezTo>
                    <a:pt x="55" y="76"/>
                    <a:pt x="52" y="73"/>
                    <a:pt x="50" y="79"/>
                  </a:cubicBezTo>
                  <a:cubicBezTo>
                    <a:pt x="47" y="84"/>
                    <a:pt x="49" y="85"/>
                    <a:pt x="45" y="92"/>
                  </a:cubicBezTo>
                  <a:cubicBezTo>
                    <a:pt x="42" y="88"/>
                    <a:pt x="42" y="88"/>
                    <a:pt x="42" y="88"/>
                  </a:cubicBezTo>
                  <a:cubicBezTo>
                    <a:pt x="47" y="95"/>
                    <a:pt x="36" y="95"/>
                    <a:pt x="35" y="93"/>
                  </a:cubicBezTo>
                  <a:cubicBezTo>
                    <a:pt x="33" y="92"/>
                    <a:pt x="36" y="95"/>
                    <a:pt x="32" y="95"/>
                  </a:cubicBezTo>
                  <a:cubicBezTo>
                    <a:pt x="30" y="96"/>
                    <a:pt x="30" y="96"/>
                    <a:pt x="26" y="96"/>
                  </a:cubicBezTo>
                  <a:cubicBezTo>
                    <a:pt x="21" y="96"/>
                    <a:pt x="20" y="84"/>
                    <a:pt x="18" y="81"/>
                  </a:cubicBezTo>
                  <a:cubicBezTo>
                    <a:pt x="13" y="76"/>
                    <a:pt x="12" y="75"/>
                    <a:pt x="9" y="75"/>
                  </a:cubicBezTo>
                  <a:cubicBezTo>
                    <a:pt x="4" y="76"/>
                    <a:pt x="6" y="73"/>
                    <a:pt x="4" y="75"/>
                  </a:cubicBezTo>
                  <a:cubicBezTo>
                    <a:pt x="4" y="76"/>
                    <a:pt x="3" y="76"/>
                    <a:pt x="0" y="76"/>
                  </a:cubicBezTo>
                  <a:cubicBezTo>
                    <a:pt x="1" y="67"/>
                    <a:pt x="0" y="62"/>
                    <a:pt x="0" y="54"/>
                  </a:cubicBezTo>
                  <a:cubicBezTo>
                    <a:pt x="0" y="47"/>
                    <a:pt x="1" y="51"/>
                    <a:pt x="3" y="47"/>
                  </a:cubicBezTo>
                  <a:cubicBezTo>
                    <a:pt x="3" y="42"/>
                    <a:pt x="4" y="44"/>
                    <a:pt x="7" y="36"/>
                  </a:cubicBezTo>
                  <a:cubicBezTo>
                    <a:pt x="10" y="28"/>
                    <a:pt x="4" y="28"/>
                    <a:pt x="6" y="23"/>
                  </a:cubicBezTo>
                  <a:cubicBezTo>
                    <a:pt x="7" y="20"/>
                    <a:pt x="4" y="16"/>
                    <a:pt x="9" y="14"/>
                  </a:cubicBezTo>
                  <a:cubicBezTo>
                    <a:pt x="12" y="11"/>
                    <a:pt x="9" y="8"/>
                    <a:pt x="10" y="5"/>
                  </a:cubicBezTo>
                  <a:cubicBezTo>
                    <a:pt x="13" y="3"/>
                    <a:pt x="13" y="3"/>
                    <a:pt x="18" y="3"/>
                  </a:cubicBezTo>
                  <a:cubicBezTo>
                    <a:pt x="21" y="3"/>
                    <a:pt x="20" y="0"/>
                    <a:pt x="23" y="2"/>
                  </a:cubicBezTo>
                  <a:cubicBezTo>
                    <a:pt x="26" y="3"/>
                    <a:pt x="29" y="2"/>
                    <a:pt x="30" y="8"/>
                  </a:cubicBezTo>
                  <a:cubicBezTo>
                    <a:pt x="33" y="14"/>
                    <a:pt x="38" y="6"/>
                    <a:pt x="41" y="6"/>
                  </a:cubicBezTo>
                  <a:cubicBezTo>
                    <a:pt x="42" y="6"/>
                    <a:pt x="45" y="11"/>
                    <a:pt x="50" y="13"/>
                  </a:cubicBezTo>
                  <a:cubicBezTo>
                    <a:pt x="56" y="13"/>
                    <a:pt x="55" y="8"/>
                    <a:pt x="62" y="6"/>
                  </a:cubicBezTo>
                  <a:cubicBezTo>
                    <a:pt x="71" y="5"/>
                    <a:pt x="76" y="13"/>
                    <a:pt x="77" y="8"/>
                  </a:cubicBezTo>
                  <a:cubicBezTo>
                    <a:pt x="79" y="3"/>
                    <a:pt x="80" y="6"/>
                    <a:pt x="85" y="3"/>
                  </a:cubicBezTo>
                  <a:cubicBezTo>
                    <a:pt x="90" y="9"/>
                    <a:pt x="90" y="9"/>
                    <a:pt x="90" y="9"/>
                  </a:cubicBezTo>
                  <a:close/>
                </a:path>
              </a:pathLst>
            </a:custGeom>
            <a:grpFill/>
            <a:ln w="3175" cmpd="sng">
              <a:solidFill>
                <a:schemeClr val="bg2"/>
              </a:solidFill>
              <a:round/>
              <a:headEnd/>
              <a:tailEnd/>
            </a:ln>
          </p:spPr>
          <p:txBody>
            <a:bodyPr/>
            <a:lstStyle/>
            <a:p>
              <a:endParaRPr lang="en-GB"/>
            </a:p>
          </p:txBody>
        </p:sp>
        <p:sp>
          <p:nvSpPr>
            <p:cNvPr id="462" name="Freeform 114">
              <a:extLst>
                <a:ext uri="{FF2B5EF4-FFF2-40B4-BE49-F238E27FC236}">
                  <a16:creationId xmlns:a16="http://schemas.microsoft.com/office/drawing/2014/main" id="{24C5111B-2065-213E-CCEB-B79CD10AC181}"/>
                </a:ext>
              </a:extLst>
            </p:cNvPr>
            <p:cNvSpPr>
              <a:spLocks/>
            </p:cNvSpPr>
            <p:nvPr/>
          </p:nvSpPr>
          <p:spPr bwMode="auto">
            <a:xfrm>
              <a:off x="5304768" y="4798478"/>
              <a:ext cx="326177" cy="268327"/>
            </a:xfrm>
            <a:custGeom>
              <a:avLst/>
              <a:gdLst/>
              <a:ahLst/>
              <a:cxnLst>
                <a:cxn ang="0">
                  <a:pos x="105" y="58"/>
                </a:cxn>
                <a:cxn ang="0">
                  <a:pos x="99" y="58"/>
                </a:cxn>
                <a:cxn ang="0">
                  <a:pos x="87" y="57"/>
                </a:cxn>
                <a:cxn ang="0">
                  <a:pos x="76" y="60"/>
                </a:cxn>
                <a:cxn ang="0">
                  <a:pos x="67" y="63"/>
                </a:cxn>
                <a:cxn ang="0">
                  <a:pos x="50" y="65"/>
                </a:cxn>
                <a:cxn ang="0">
                  <a:pos x="44" y="58"/>
                </a:cxn>
                <a:cxn ang="0">
                  <a:pos x="35" y="65"/>
                </a:cxn>
                <a:cxn ang="0">
                  <a:pos x="35" y="74"/>
                </a:cxn>
                <a:cxn ang="0">
                  <a:pos x="28" y="72"/>
                </a:cxn>
                <a:cxn ang="0">
                  <a:pos x="20" y="72"/>
                </a:cxn>
                <a:cxn ang="0">
                  <a:pos x="15" y="86"/>
                </a:cxn>
                <a:cxn ang="0">
                  <a:pos x="8" y="71"/>
                </a:cxn>
                <a:cxn ang="0">
                  <a:pos x="5" y="65"/>
                </a:cxn>
                <a:cxn ang="0">
                  <a:pos x="2" y="52"/>
                </a:cxn>
                <a:cxn ang="0">
                  <a:pos x="2" y="48"/>
                </a:cxn>
                <a:cxn ang="0">
                  <a:pos x="9" y="34"/>
                </a:cxn>
                <a:cxn ang="0">
                  <a:pos x="17" y="32"/>
                </a:cxn>
                <a:cxn ang="0">
                  <a:pos x="21" y="32"/>
                </a:cxn>
                <a:cxn ang="0">
                  <a:pos x="37" y="26"/>
                </a:cxn>
                <a:cxn ang="0">
                  <a:pos x="37" y="20"/>
                </a:cxn>
                <a:cxn ang="0">
                  <a:pos x="53" y="14"/>
                </a:cxn>
                <a:cxn ang="0">
                  <a:pos x="58" y="4"/>
                </a:cxn>
                <a:cxn ang="0">
                  <a:pos x="69" y="1"/>
                </a:cxn>
                <a:cxn ang="0">
                  <a:pos x="73" y="17"/>
                </a:cxn>
                <a:cxn ang="0">
                  <a:pos x="78" y="24"/>
                </a:cxn>
                <a:cxn ang="0">
                  <a:pos x="85" y="29"/>
                </a:cxn>
                <a:cxn ang="0">
                  <a:pos x="90" y="37"/>
                </a:cxn>
                <a:cxn ang="0">
                  <a:pos x="96" y="44"/>
                </a:cxn>
                <a:cxn ang="0">
                  <a:pos x="101" y="51"/>
                </a:cxn>
                <a:cxn ang="0">
                  <a:pos x="105" y="58"/>
                </a:cxn>
              </a:cxnLst>
              <a:rect l="0" t="0" r="r" b="b"/>
              <a:pathLst>
                <a:path w="105" h="86">
                  <a:moveTo>
                    <a:pt x="105" y="58"/>
                  </a:moveTo>
                  <a:cubicBezTo>
                    <a:pt x="102" y="58"/>
                    <a:pt x="102" y="55"/>
                    <a:pt x="99" y="58"/>
                  </a:cubicBezTo>
                  <a:cubicBezTo>
                    <a:pt x="97" y="62"/>
                    <a:pt x="90" y="52"/>
                    <a:pt x="87" y="57"/>
                  </a:cubicBezTo>
                  <a:cubicBezTo>
                    <a:pt x="84" y="62"/>
                    <a:pt x="84" y="55"/>
                    <a:pt x="76" y="60"/>
                  </a:cubicBezTo>
                  <a:cubicBezTo>
                    <a:pt x="67" y="66"/>
                    <a:pt x="70" y="55"/>
                    <a:pt x="67" y="63"/>
                  </a:cubicBezTo>
                  <a:cubicBezTo>
                    <a:pt x="64" y="71"/>
                    <a:pt x="59" y="65"/>
                    <a:pt x="50" y="65"/>
                  </a:cubicBezTo>
                  <a:cubicBezTo>
                    <a:pt x="47" y="65"/>
                    <a:pt x="50" y="62"/>
                    <a:pt x="44" y="58"/>
                  </a:cubicBezTo>
                  <a:cubicBezTo>
                    <a:pt x="37" y="55"/>
                    <a:pt x="37" y="63"/>
                    <a:pt x="35" y="65"/>
                  </a:cubicBezTo>
                  <a:cubicBezTo>
                    <a:pt x="32" y="66"/>
                    <a:pt x="34" y="69"/>
                    <a:pt x="35" y="74"/>
                  </a:cubicBezTo>
                  <a:cubicBezTo>
                    <a:pt x="32" y="71"/>
                    <a:pt x="31" y="75"/>
                    <a:pt x="28" y="72"/>
                  </a:cubicBezTo>
                  <a:cubicBezTo>
                    <a:pt x="25" y="71"/>
                    <a:pt x="25" y="74"/>
                    <a:pt x="20" y="72"/>
                  </a:cubicBezTo>
                  <a:cubicBezTo>
                    <a:pt x="15" y="72"/>
                    <a:pt x="18" y="80"/>
                    <a:pt x="15" y="86"/>
                  </a:cubicBezTo>
                  <a:cubicBezTo>
                    <a:pt x="14" y="75"/>
                    <a:pt x="11" y="74"/>
                    <a:pt x="8" y="71"/>
                  </a:cubicBezTo>
                  <a:cubicBezTo>
                    <a:pt x="5" y="68"/>
                    <a:pt x="8" y="65"/>
                    <a:pt x="5" y="65"/>
                  </a:cubicBezTo>
                  <a:cubicBezTo>
                    <a:pt x="3" y="63"/>
                    <a:pt x="2" y="58"/>
                    <a:pt x="2" y="52"/>
                  </a:cubicBezTo>
                  <a:cubicBezTo>
                    <a:pt x="3" y="48"/>
                    <a:pt x="0" y="49"/>
                    <a:pt x="2" y="48"/>
                  </a:cubicBezTo>
                  <a:cubicBezTo>
                    <a:pt x="5" y="46"/>
                    <a:pt x="6" y="40"/>
                    <a:pt x="9" y="34"/>
                  </a:cubicBezTo>
                  <a:cubicBezTo>
                    <a:pt x="12" y="35"/>
                    <a:pt x="15" y="34"/>
                    <a:pt x="17" y="32"/>
                  </a:cubicBezTo>
                  <a:cubicBezTo>
                    <a:pt x="18" y="29"/>
                    <a:pt x="18" y="35"/>
                    <a:pt x="21" y="32"/>
                  </a:cubicBezTo>
                  <a:cubicBezTo>
                    <a:pt x="28" y="27"/>
                    <a:pt x="32" y="32"/>
                    <a:pt x="37" y="26"/>
                  </a:cubicBezTo>
                  <a:cubicBezTo>
                    <a:pt x="40" y="21"/>
                    <a:pt x="35" y="21"/>
                    <a:pt x="37" y="20"/>
                  </a:cubicBezTo>
                  <a:cubicBezTo>
                    <a:pt x="38" y="18"/>
                    <a:pt x="47" y="21"/>
                    <a:pt x="53" y="14"/>
                  </a:cubicBezTo>
                  <a:cubicBezTo>
                    <a:pt x="58" y="6"/>
                    <a:pt x="59" y="9"/>
                    <a:pt x="58" y="4"/>
                  </a:cubicBezTo>
                  <a:cubicBezTo>
                    <a:pt x="58" y="3"/>
                    <a:pt x="66" y="0"/>
                    <a:pt x="69" y="1"/>
                  </a:cubicBezTo>
                  <a:cubicBezTo>
                    <a:pt x="72" y="6"/>
                    <a:pt x="76" y="10"/>
                    <a:pt x="73" y="17"/>
                  </a:cubicBezTo>
                  <a:cubicBezTo>
                    <a:pt x="72" y="27"/>
                    <a:pt x="81" y="21"/>
                    <a:pt x="78" y="24"/>
                  </a:cubicBezTo>
                  <a:cubicBezTo>
                    <a:pt x="76" y="29"/>
                    <a:pt x="82" y="26"/>
                    <a:pt x="85" y="29"/>
                  </a:cubicBezTo>
                  <a:cubicBezTo>
                    <a:pt x="88" y="34"/>
                    <a:pt x="84" y="32"/>
                    <a:pt x="90" y="37"/>
                  </a:cubicBezTo>
                  <a:cubicBezTo>
                    <a:pt x="94" y="41"/>
                    <a:pt x="96" y="41"/>
                    <a:pt x="96" y="44"/>
                  </a:cubicBezTo>
                  <a:cubicBezTo>
                    <a:pt x="94" y="48"/>
                    <a:pt x="96" y="48"/>
                    <a:pt x="101" y="51"/>
                  </a:cubicBezTo>
                  <a:cubicBezTo>
                    <a:pt x="104" y="51"/>
                    <a:pt x="102" y="55"/>
                    <a:pt x="105" y="58"/>
                  </a:cubicBezTo>
                </a:path>
              </a:pathLst>
            </a:custGeom>
            <a:grpFill/>
            <a:ln w="3175" cmpd="sng">
              <a:solidFill>
                <a:schemeClr val="bg2"/>
              </a:solidFill>
              <a:round/>
              <a:headEnd/>
              <a:tailEnd/>
            </a:ln>
          </p:spPr>
          <p:txBody>
            <a:bodyPr/>
            <a:lstStyle/>
            <a:p>
              <a:endParaRPr lang="en-GB"/>
            </a:p>
          </p:txBody>
        </p:sp>
        <p:sp>
          <p:nvSpPr>
            <p:cNvPr id="463" name="Freeform 115">
              <a:extLst>
                <a:ext uri="{FF2B5EF4-FFF2-40B4-BE49-F238E27FC236}">
                  <a16:creationId xmlns:a16="http://schemas.microsoft.com/office/drawing/2014/main" id="{23506866-7777-3E7C-7628-1C862B6B80C0}"/>
                </a:ext>
              </a:extLst>
            </p:cNvPr>
            <p:cNvSpPr>
              <a:spLocks/>
            </p:cNvSpPr>
            <p:nvPr/>
          </p:nvSpPr>
          <p:spPr bwMode="auto">
            <a:xfrm>
              <a:off x="5160158" y="4732602"/>
              <a:ext cx="194421" cy="351879"/>
            </a:xfrm>
            <a:custGeom>
              <a:avLst/>
              <a:gdLst/>
              <a:ahLst/>
              <a:cxnLst>
                <a:cxn ang="0">
                  <a:pos x="39" y="107"/>
                </a:cxn>
                <a:cxn ang="0">
                  <a:pos x="49" y="107"/>
                </a:cxn>
                <a:cxn ang="0">
                  <a:pos x="56" y="109"/>
                </a:cxn>
                <a:cxn ang="0">
                  <a:pos x="60" y="112"/>
                </a:cxn>
                <a:cxn ang="0">
                  <a:pos x="62" y="107"/>
                </a:cxn>
                <a:cxn ang="0">
                  <a:pos x="54" y="92"/>
                </a:cxn>
                <a:cxn ang="0">
                  <a:pos x="51" y="85"/>
                </a:cxn>
                <a:cxn ang="0">
                  <a:pos x="48" y="73"/>
                </a:cxn>
                <a:cxn ang="0">
                  <a:pos x="48" y="68"/>
                </a:cxn>
                <a:cxn ang="0">
                  <a:pos x="56" y="54"/>
                </a:cxn>
                <a:cxn ang="0">
                  <a:pos x="54" y="48"/>
                </a:cxn>
                <a:cxn ang="0">
                  <a:pos x="45" y="36"/>
                </a:cxn>
                <a:cxn ang="0">
                  <a:pos x="48" y="31"/>
                </a:cxn>
                <a:cxn ang="0">
                  <a:pos x="57" y="30"/>
                </a:cxn>
                <a:cxn ang="0">
                  <a:pos x="51" y="9"/>
                </a:cxn>
                <a:cxn ang="0">
                  <a:pos x="49" y="3"/>
                </a:cxn>
                <a:cxn ang="0">
                  <a:pos x="45" y="0"/>
                </a:cxn>
                <a:cxn ang="0">
                  <a:pos x="48" y="13"/>
                </a:cxn>
                <a:cxn ang="0">
                  <a:pos x="39" y="30"/>
                </a:cxn>
                <a:cxn ang="0">
                  <a:pos x="32" y="45"/>
                </a:cxn>
                <a:cxn ang="0">
                  <a:pos x="25" y="61"/>
                </a:cxn>
                <a:cxn ang="0">
                  <a:pos x="19" y="62"/>
                </a:cxn>
                <a:cxn ang="0">
                  <a:pos x="11" y="64"/>
                </a:cxn>
                <a:cxn ang="0">
                  <a:pos x="5" y="70"/>
                </a:cxn>
                <a:cxn ang="0">
                  <a:pos x="0" y="82"/>
                </a:cxn>
                <a:cxn ang="0">
                  <a:pos x="3" y="85"/>
                </a:cxn>
                <a:cxn ang="0">
                  <a:pos x="5" y="90"/>
                </a:cxn>
                <a:cxn ang="0">
                  <a:pos x="9" y="88"/>
                </a:cxn>
                <a:cxn ang="0">
                  <a:pos x="9" y="93"/>
                </a:cxn>
                <a:cxn ang="0">
                  <a:pos x="9" y="96"/>
                </a:cxn>
                <a:cxn ang="0">
                  <a:pos x="9" y="105"/>
                </a:cxn>
                <a:cxn ang="0">
                  <a:pos x="22" y="107"/>
                </a:cxn>
                <a:cxn ang="0">
                  <a:pos x="31" y="105"/>
                </a:cxn>
                <a:cxn ang="0">
                  <a:pos x="39" y="107"/>
                </a:cxn>
              </a:cxnLst>
              <a:rect l="0" t="0" r="r" b="b"/>
              <a:pathLst>
                <a:path w="62" h="113">
                  <a:moveTo>
                    <a:pt x="39" y="107"/>
                  </a:moveTo>
                  <a:cubicBezTo>
                    <a:pt x="49" y="107"/>
                    <a:pt x="49" y="107"/>
                    <a:pt x="49" y="107"/>
                  </a:cubicBezTo>
                  <a:cubicBezTo>
                    <a:pt x="49" y="107"/>
                    <a:pt x="52" y="109"/>
                    <a:pt x="56" y="109"/>
                  </a:cubicBezTo>
                  <a:cubicBezTo>
                    <a:pt x="59" y="110"/>
                    <a:pt x="60" y="113"/>
                    <a:pt x="60" y="112"/>
                  </a:cubicBezTo>
                  <a:cubicBezTo>
                    <a:pt x="62" y="112"/>
                    <a:pt x="60" y="109"/>
                    <a:pt x="62" y="107"/>
                  </a:cubicBezTo>
                  <a:cubicBezTo>
                    <a:pt x="60" y="96"/>
                    <a:pt x="57" y="95"/>
                    <a:pt x="54" y="92"/>
                  </a:cubicBezTo>
                  <a:cubicBezTo>
                    <a:pt x="51" y="88"/>
                    <a:pt x="54" y="85"/>
                    <a:pt x="51" y="85"/>
                  </a:cubicBezTo>
                  <a:cubicBezTo>
                    <a:pt x="49" y="84"/>
                    <a:pt x="48" y="79"/>
                    <a:pt x="48" y="73"/>
                  </a:cubicBezTo>
                  <a:cubicBezTo>
                    <a:pt x="49" y="68"/>
                    <a:pt x="46" y="70"/>
                    <a:pt x="48" y="68"/>
                  </a:cubicBezTo>
                  <a:cubicBezTo>
                    <a:pt x="51" y="67"/>
                    <a:pt x="52" y="61"/>
                    <a:pt x="56" y="54"/>
                  </a:cubicBezTo>
                  <a:cubicBezTo>
                    <a:pt x="57" y="51"/>
                    <a:pt x="56" y="54"/>
                    <a:pt x="54" y="48"/>
                  </a:cubicBezTo>
                  <a:cubicBezTo>
                    <a:pt x="54" y="44"/>
                    <a:pt x="51" y="45"/>
                    <a:pt x="45" y="36"/>
                  </a:cubicBezTo>
                  <a:cubicBezTo>
                    <a:pt x="43" y="34"/>
                    <a:pt x="45" y="30"/>
                    <a:pt x="48" y="31"/>
                  </a:cubicBezTo>
                  <a:cubicBezTo>
                    <a:pt x="49" y="31"/>
                    <a:pt x="52" y="33"/>
                    <a:pt x="57" y="30"/>
                  </a:cubicBezTo>
                  <a:cubicBezTo>
                    <a:pt x="49" y="25"/>
                    <a:pt x="54" y="11"/>
                    <a:pt x="51" y="9"/>
                  </a:cubicBezTo>
                  <a:cubicBezTo>
                    <a:pt x="49" y="9"/>
                    <a:pt x="52" y="5"/>
                    <a:pt x="49" y="3"/>
                  </a:cubicBezTo>
                  <a:cubicBezTo>
                    <a:pt x="45" y="2"/>
                    <a:pt x="54" y="0"/>
                    <a:pt x="45" y="0"/>
                  </a:cubicBezTo>
                  <a:cubicBezTo>
                    <a:pt x="43" y="13"/>
                    <a:pt x="51" y="5"/>
                    <a:pt x="48" y="13"/>
                  </a:cubicBezTo>
                  <a:cubicBezTo>
                    <a:pt x="46" y="22"/>
                    <a:pt x="43" y="14"/>
                    <a:pt x="39" y="30"/>
                  </a:cubicBezTo>
                  <a:cubicBezTo>
                    <a:pt x="36" y="44"/>
                    <a:pt x="36" y="44"/>
                    <a:pt x="32" y="45"/>
                  </a:cubicBezTo>
                  <a:cubicBezTo>
                    <a:pt x="29" y="47"/>
                    <a:pt x="28" y="56"/>
                    <a:pt x="25" y="61"/>
                  </a:cubicBezTo>
                  <a:cubicBezTo>
                    <a:pt x="22" y="67"/>
                    <a:pt x="23" y="67"/>
                    <a:pt x="19" y="62"/>
                  </a:cubicBezTo>
                  <a:cubicBezTo>
                    <a:pt x="16" y="57"/>
                    <a:pt x="11" y="59"/>
                    <a:pt x="11" y="64"/>
                  </a:cubicBezTo>
                  <a:cubicBezTo>
                    <a:pt x="9" y="67"/>
                    <a:pt x="6" y="64"/>
                    <a:pt x="5" y="70"/>
                  </a:cubicBezTo>
                  <a:cubicBezTo>
                    <a:pt x="2" y="74"/>
                    <a:pt x="3" y="76"/>
                    <a:pt x="0" y="82"/>
                  </a:cubicBezTo>
                  <a:cubicBezTo>
                    <a:pt x="0" y="87"/>
                    <a:pt x="2" y="81"/>
                    <a:pt x="3" y="85"/>
                  </a:cubicBezTo>
                  <a:cubicBezTo>
                    <a:pt x="3" y="88"/>
                    <a:pt x="3" y="88"/>
                    <a:pt x="5" y="90"/>
                  </a:cubicBezTo>
                  <a:cubicBezTo>
                    <a:pt x="8" y="92"/>
                    <a:pt x="6" y="87"/>
                    <a:pt x="9" y="88"/>
                  </a:cubicBezTo>
                  <a:cubicBezTo>
                    <a:pt x="11" y="90"/>
                    <a:pt x="6" y="90"/>
                    <a:pt x="9" y="93"/>
                  </a:cubicBezTo>
                  <a:cubicBezTo>
                    <a:pt x="11" y="95"/>
                    <a:pt x="8" y="93"/>
                    <a:pt x="9" y="96"/>
                  </a:cubicBezTo>
                  <a:cubicBezTo>
                    <a:pt x="12" y="99"/>
                    <a:pt x="9" y="102"/>
                    <a:pt x="9" y="105"/>
                  </a:cubicBezTo>
                  <a:cubicBezTo>
                    <a:pt x="12" y="109"/>
                    <a:pt x="14" y="107"/>
                    <a:pt x="22" y="107"/>
                  </a:cubicBezTo>
                  <a:cubicBezTo>
                    <a:pt x="23" y="105"/>
                    <a:pt x="23" y="105"/>
                    <a:pt x="31" y="105"/>
                  </a:cubicBezTo>
                  <a:cubicBezTo>
                    <a:pt x="40" y="105"/>
                    <a:pt x="37" y="105"/>
                    <a:pt x="39" y="107"/>
                  </a:cubicBezTo>
                </a:path>
              </a:pathLst>
            </a:custGeom>
            <a:grpFill/>
            <a:ln w="3175" cmpd="sng">
              <a:solidFill>
                <a:schemeClr val="bg2"/>
              </a:solidFill>
              <a:round/>
              <a:headEnd/>
              <a:tailEnd/>
            </a:ln>
          </p:spPr>
          <p:txBody>
            <a:bodyPr/>
            <a:lstStyle/>
            <a:p>
              <a:endParaRPr lang="en-GB"/>
            </a:p>
          </p:txBody>
        </p:sp>
        <p:sp>
          <p:nvSpPr>
            <p:cNvPr id="464" name="Freeform 116">
              <a:extLst>
                <a:ext uri="{FF2B5EF4-FFF2-40B4-BE49-F238E27FC236}">
                  <a16:creationId xmlns:a16="http://schemas.microsoft.com/office/drawing/2014/main" id="{6B71C3BB-BF75-F076-A3BA-63B9CDEF3FAD}"/>
                </a:ext>
              </a:extLst>
            </p:cNvPr>
            <p:cNvSpPr>
              <a:spLocks/>
            </p:cNvSpPr>
            <p:nvPr/>
          </p:nvSpPr>
          <p:spPr bwMode="auto">
            <a:xfrm>
              <a:off x="5248530" y="5266043"/>
              <a:ext cx="27315" cy="43383"/>
            </a:xfrm>
            <a:custGeom>
              <a:avLst/>
              <a:gdLst/>
              <a:ahLst/>
              <a:cxnLst>
                <a:cxn ang="0">
                  <a:pos x="0" y="6"/>
                </a:cxn>
                <a:cxn ang="0">
                  <a:pos x="6" y="2"/>
                </a:cxn>
                <a:cxn ang="0">
                  <a:pos x="9" y="3"/>
                </a:cxn>
                <a:cxn ang="0">
                  <a:pos x="4" y="5"/>
                </a:cxn>
                <a:cxn ang="0">
                  <a:pos x="1" y="14"/>
                </a:cxn>
                <a:cxn ang="0">
                  <a:pos x="1" y="11"/>
                </a:cxn>
                <a:cxn ang="0">
                  <a:pos x="0" y="6"/>
                </a:cxn>
              </a:cxnLst>
              <a:rect l="0" t="0" r="r" b="b"/>
              <a:pathLst>
                <a:path w="9" h="14">
                  <a:moveTo>
                    <a:pt x="0" y="6"/>
                  </a:moveTo>
                  <a:cubicBezTo>
                    <a:pt x="1" y="3"/>
                    <a:pt x="4" y="2"/>
                    <a:pt x="6" y="2"/>
                  </a:cubicBezTo>
                  <a:cubicBezTo>
                    <a:pt x="6" y="0"/>
                    <a:pt x="8" y="2"/>
                    <a:pt x="9" y="3"/>
                  </a:cubicBezTo>
                  <a:cubicBezTo>
                    <a:pt x="8" y="3"/>
                    <a:pt x="8" y="3"/>
                    <a:pt x="4" y="5"/>
                  </a:cubicBezTo>
                  <a:cubicBezTo>
                    <a:pt x="3" y="8"/>
                    <a:pt x="6" y="14"/>
                    <a:pt x="1" y="14"/>
                  </a:cubicBezTo>
                  <a:cubicBezTo>
                    <a:pt x="1" y="13"/>
                    <a:pt x="0" y="14"/>
                    <a:pt x="1" y="11"/>
                  </a:cubicBezTo>
                  <a:cubicBezTo>
                    <a:pt x="1" y="10"/>
                    <a:pt x="1" y="8"/>
                    <a:pt x="0" y="6"/>
                  </a:cubicBezTo>
                </a:path>
              </a:pathLst>
            </a:custGeom>
            <a:grpFill/>
            <a:ln w="3175" cmpd="sng">
              <a:solidFill>
                <a:schemeClr val="bg2"/>
              </a:solidFill>
              <a:round/>
              <a:headEnd/>
              <a:tailEnd/>
            </a:ln>
          </p:spPr>
          <p:txBody>
            <a:bodyPr/>
            <a:lstStyle/>
            <a:p>
              <a:endParaRPr lang="en-GB"/>
            </a:p>
          </p:txBody>
        </p:sp>
        <p:sp>
          <p:nvSpPr>
            <p:cNvPr id="465" name="Freeform 117">
              <a:extLst>
                <a:ext uri="{FF2B5EF4-FFF2-40B4-BE49-F238E27FC236}">
                  <a16:creationId xmlns:a16="http://schemas.microsoft.com/office/drawing/2014/main" id="{764271B5-DEEC-916A-FF68-815E1A333134}"/>
                </a:ext>
              </a:extLst>
            </p:cNvPr>
            <p:cNvSpPr>
              <a:spLocks/>
            </p:cNvSpPr>
            <p:nvPr/>
          </p:nvSpPr>
          <p:spPr bwMode="auto">
            <a:xfrm>
              <a:off x="5222822" y="5020210"/>
              <a:ext cx="189600" cy="269934"/>
            </a:xfrm>
            <a:custGeom>
              <a:avLst/>
              <a:gdLst/>
              <a:ahLst/>
              <a:cxnLst>
                <a:cxn ang="0">
                  <a:pos x="18" y="16"/>
                </a:cxn>
                <a:cxn ang="0">
                  <a:pos x="17" y="23"/>
                </a:cxn>
                <a:cxn ang="0">
                  <a:pos x="23" y="23"/>
                </a:cxn>
                <a:cxn ang="0">
                  <a:pos x="26" y="30"/>
                </a:cxn>
                <a:cxn ang="0">
                  <a:pos x="23" y="37"/>
                </a:cxn>
                <a:cxn ang="0">
                  <a:pos x="28" y="43"/>
                </a:cxn>
                <a:cxn ang="0">
                  <a:pos x="26" y="56"/>
                </a:cxn>
                <a:cxn ang="0">
                  <a:pos x="25" y="60"/>
                </a:cxn>
                <a:cxn ang="0">
                  <a:pos x="22" y="59"/>
                </a:cxn>
                <a:cxn ang="0">
                  <a:pos x="14" y="56"/>
                </a:cxn>
                <a:cxn ang="0">
                  <a:pos x="12" y="57"/>
                </a:cxn>
                <a:cxn ang="0">
                  <a:pos x="6" y="60"/>
                </a:cxn>
                <a:cxn ang="0">
                  <a:pos x="6" y="68"/>
                </a:cxn>
                <a:cxn ang="0">
                  <a:pos x="5" y="73"/>
                </a:cxn>
                <a:cxn ang="0">
                  <a:pos x="0" y="74"/>
                </a:cxn>
                <a:cxn ang="0">
                  <a:pos x="6" y="82"/>
                </a:cxn>
                <a:cxn ang="0">
                  <a:pos x="8" y="85"/>
                </a:cxn>
                <a:cxn ang="0">
                  <a:pos x="14" y="81"/>
                </a:cxn>
                <a:cxn ang="0">
                  <a:pos x="17" y="82"/>
                </a:cxn>
                <a:cxn ang="0">
                  <a:pos x="26" y="79"/>
                </a:cxn>
                <a:cxn ang="0">
                  <a:pos x="28" y="84"/>
                </a:cxn>
                <a:cxn ang="0">
                  <a:pos x="37" y="76"/>
                </a:cxn>
                <a:cxn ang="0">
                  <a:pos x="41" y="67"/>
                </a:cxn>
                <a:cxn ang="0">
                  <a:pos x="50" y="47"/>
                </a:cxn>
                <a:cxn ang="0">
                  <a:pos x="55" y="34"/>
                </a:cxn>
                <a:cxn ang="0">
                  <a:pos x="55" y="23"/>
                </a:cxn>
                <a:cxn ang="0">
                  <a:pos x="57" y="11"/>
                </a:cxn>
                <a:cxn ang="0">
                  <a:pos x="61" y="3"/>
                </a:cxn>
                <a:cxn ang="0">
                  <a:pos x="54" y="2"/>
                </a:cxn>
                <a:cxn ang="0">
                  <a:pos x="46" y="2"/>
                </a:cxn>
                <a:cxn ang="0">
                  <a:pos x="41" y="16"/>
                </a:cxn>
                <a:cxn ang="0">
                  <a:pos x="40" y="20"/>
                </a:cxn>
                <a:cxn ang="0">
                  <a:pos x="35" y="17"/>
                </a:cxn>
                <a:cxn ang="0">
                  <a:pos x="29" y="16"/>
                </a:cxn>
                <a:cxn ang="0">
                  <a:pos x="18" y="16"/>
                </a:cxn>
              </a:cxnLst>
              <a:rect l="0" t="0" r="r" b="b"/>
              <a:pathLst>
                <a:path w="61" h="87">
                  <a:moveTo>
                    <a:pt x="18" y="16"/>
                  </a:moveTo>
                  <a:cubicBezTo>
                    <a:pt x="18" y="19"/>
                    <a:pt x="15" y="19"/>
                    <a:pt x="17" y="23"/>
                  </a:cubicBezTo>
                  <a:cubicBezTo>
                    <a:pt x="18" y="26"/>
                    <a:pt x="22" y="23"/>
                    <a:pt x="23" y="23"/>
                  </a:cubicBezTo>
                  <a:cubicBezTo>
                    <a:pt x="26" y="23"/>
                    <a:pt x="28" y="26"/>
                    <a:pt x="26" y="30"/>
                  </a:cubicBezTo>
                  <a:cubicBezTo>
                    <a:pt x="25" y="34"/>
                    <a:pt x="25" y="28"/>
                    <a:pt x="23" y="37"/>
                  </a:cubicBezTo>
                  <a:cubicBezTo>
                    <a:pt x="22" y="42"/>
                    <a:pt x="28" y="40"/>
                    <a:pt x="28" y="43"/>
                  </a:cubicBezTo>
                  <a:cubicBezTo>
                    <a:pt x="26" y="47"/>
                    <a:pt x="28" y="53"/>
                    <a:pt x="26" y="56"/>
                  </a:cubicBezTo>
                  <a:cubicBezTo>
                    <a:pt x="25" y="59"/>
                    <a:pt x="28" y="60"/>
                    <a:pt x="25" y="60"/>
                  </a:cubicBezTo>
                  <a:cubicBezTo>
                    <a:pt x="22" y="62"/>
                    <a:pt x="23" y="56"/>
                    <a:pt x="22" y="59"/>
                  </a:cubicBezTo>
                  <a:cubicBezTo>
                    <a:pt x="18" y="62"/>
                    <a:pt x="17" y="62"/>
                    <a:pt x="14" y="56"/>
                  </a:cubicBezTo>
                  <a:cubicBezTo>
                    <a:pt x="11" y="51"/>
                    <a:pt x="11" y="54"/>
                    <a:pt x="12" y="57"/>
                  </a:cubicBezTo>
                  <a:cubicBezTo>
                    <a:pt x="12" y="60"/>
                    <a:pt x="9" y="60"/>
                    <a:pt x="6" y="60"/>
                  </a:cubicBezTo>
                  <a:cubicBezTo>
                    <a:pt x="3" y="60"/>
                    <a:pt x="5" y="67"/>
                    <a:pt x="6" y="68"/>
                  </a:cubicBezTo>
                  <a:cubicBezTo>
                    <a:pt x="8" y="70"/>
                    <a:pt x="8" y="74"/>
                    <a:pt x="5" y="73"/>
                  </a:cubicBezTo>
                  <a:cubicBezTo>
                    <a:pt x="3" y="71"/>
                    <a:pt x="3" y="71"/>
                    <a:pt x="0" y="74"/>
                  </a:cubicBezTo>
                  <a:cubicBezTo>
                    <a:pt x="5" y="79"/>
                    <a:pt x="5" y="79"/>
                    <a:pt x="6" y="82"/>
                  </a:cubicBezTo>
                  <a:cubicBezTo>
                    <a:pt x="6" y="84"/>
                    <a:pt x="8" y="85"/>
                    <a:pt x="8" y="85"/>
                  </a:cubicBezTo>
                  <a:cubicBezTo>
                    <a:pt x="9" y="82"/>
                    <a:pt x="12" y="81"/>
                    <a:pt x="14" y="81"/>
                  </a:cubicBezTo>
                  <a:cubicBezTo>
                    <a:pt x="14" y="79"/>
                    <a:pt x="15" y="81"/>
                    <a:pt x="17" y="82"/>
                  </a:cubicBezTo>
                  <a:cubicBezTo>
                    <a:pt x="20" y="87"/>
                    <a:pt x="23" y="77"/>
                    <a:pt x="26" y="79"/>
                  </a:cubicBezTo>
                  <a:cubicBezTo>
                    <a:pt x="29" y="81"/>
                    <a:pt x="25" y="84"/>
                    <a:pt x="28" y="84"/>
                  </a:cubicBezTo>
                  <a:cubicBezTo>
                    <a:pt x="32" y="85"/>
                    <a:pt x="35" y="76"/>
                    <a:pt x="37" y="76"/>
                  </a:cubicBezTo>
                  <a:cubicBezTo>
                    <a:pt x="40" y="76"/>
                    <a:pt x="43" y="70"/>
                    <a:pt x="41" y="67"/>
                  </a:cubicBezTo>
                  <a:cubicBezTo>
                    <a:pt x="38" y="60"/>
                    <a:pt x="46" y="48"/>
                    <a:pt x="50" y="47"/>
                  </a:cubicBezTo>
                  <a:cubicBezTo>
                    <a:pt x="55" y="43"/>
                    <a:pt x="52" y="40"/>
                    <a:pt x="55" y="34"/>
                  </a:cubicBezTo>
                  <a:cubicBezTo>
                    <a:pt x="57" y="30"/>
                    <a:pt x="54" y="31"/>
                    <a:pt x="55" y="23"/>
                  </a:cubicBezTo>
                  <a:cubicBezTo>
                    <a:pt x="57" y="16"/>
                    <a:pt x="54" y="17"/>
                    <a:pt x="57" y="11"/>
                  </a:cubicBezTo>
                  <a:cubicBezTo>
                    <a:pt x="61" y="6"/>
                    <a:pt x="61" y="5"/>
                    <a:pt x="61" y="3"/>
                  </a:cubicBezTo>
                  <a:cubicBezTo>
                    <a:pt x="58" y="0"/>
                    <a:pt x="57" y="5"/>
                    <a:pt x="54" y="2"/>
                  </a:cubicBezTo>
                  <a:cubicBezTo>
                    <a:pt x="50" y="0"/>
                    <a:pt x="50" y="3"/>
                    <a:pt x="46" y="2"/>
                  </a:cubicBezTo>
                  <a:cubicBezTo>
                    <a:pt x="41" y="2"/>
                    <a:pt x="44" y="9"/>
                    <a:pt x="41" y="16"/>
                  </a:cubicBezTo>
                  <a:cubicBezTo>
                    <a:pt x="40" y="17"/>
                    <a:pt x="41" y="20"/>
                    <a:pt x="40" y="20"/>
                  </a:cubicBezTo>
                  <a:cubicBezTo>
                    <a:pt x="40" y="22"/>
                    <a:pt x="38" y="19"/>
                    <a:pt x="35" y="17"/>
                  </a:cubicBezTo>
                  <a:cubicBezTo>
                    <a:pt x="32" y="17"/>
                    <a:pt x="29" y="16"/>
                    <a:pt x="29" y="16"/>
                  </a:cubicBezTo>
                  <a:cubicBezTo>
                    <a:pt x="18" y="16"/>
                    <a:pt x="18" y="16"/>
                    <a:pt x="18" y="16"/>
                  </a:cubicBezTo>
                  <a:close/>
                </a:path>
              </a:pathLst>
            </a:custGeom>
            <a:grpFill/>
            <a:ln w="3175" cmpd="sng">
              <a:solidFill>
                <a:schemeClr val="bg2"/>
              </a:solidFill>
              <a:round/>
              <a:headEnd/>
              <a:tailEnd/>
            </a:ln>
          </p:spPr>
          <p:txBody>
            <a:bodyPr/>
            <a:lstStyle/>
            <a:p>
              <a:endParaRPr lang="en-GB"/>
            </a:p>
          </p:txBody>
        </p:sp>
        <p:sp>
          <p:nvSpPr>
            <p:cNvPr id="466" name="Freeform 118">
              <a:extLst>
                <a:ext uri="{FF2B5EF4-FFF2-40B4-BE49-F238E27FC236}">
                  <a16:creationId xmlns:a16="http://schemas.microsoft.com/office/drawing/2014/main" id="{2FB74738-2821-4278-8A52-6AADC9559E3A}"/>
                </a:ext>
              </a:extLst>
            </p:cNvPr>
            <p:cNvSpPr>
              <a:spLocks/>
            </p:cNvSpPr>
            <p:nvPr/>
          </p:nvSpPr>
          <p:spPr bwMode="auto">
            <a:xfrm>
              <a:off x="5160158" y="5063593"/>
              <a:ext cx="149431" cy="189597"/>
            </a:xfrm>
            <a:custGeom>
              <a:avLst/>
              <a:gdLst/>
              <a:ahLst/>
              <a:cxnLst>
                <a:cxn ang="0">
                  <a:pos x="22" y="1"/>
                </a:cxn>
                <a:cxn ang="0">
                  <a:pos x="31" y="0"/>
                </a:cxn>
                <a:cxn ang="0">
                  <a:pos x="39" y="1"/>
                </a:cxn>
                <a:cxn ang="0">
                  <a:pos x="37" y="9"/>
                </a:cxn>
                <a:cxn ang="0">
                  <a:pos x="43" y="9"/>
                </a:cxn>
                <a:cxn ang="0">
                  <a:pos x="46" y="15"/>
                </a:cxn>
                <a:cxn ang="0">
                  <a:pos x="43" y="23"/>
                </a:cxn>
                <a:cxn ang="0">
                  <a:pos x="48" y="29"/>
                </a:cxn>
                <a:cxn ang="0">
                  <a:pos x="46" y="42"/>
                </a:cxn>
                <a:cxn ang="0">
                  <a:pos x="45" y="47"/>
                </a:cxn>
                <a:cxn ang="0">
                  <a:pos x="42" y="45"/>
                </a:cxn>
                <a:cxn ang="0">
                  <a:pos x="34" y="42"/>
                </a:cxn>
                <a:cxn ang="0">
                  <a:pos x="32" y="44"/>
                </a:cxn>
                <a:cxn ang="0">
                  <a:pos x="26" y="47"/>
                </a:cxn>
                <a:cxn ang="0">
                  <a:pos x="26" y="54"/>
                </a:cxn>
                <a:cxn ang="0">
                  <a:pos x="25" y="59"/>
                </a:cxn>
                <a:cxn ang="0">
                  <a:pos x="20" y="61"/>
                </a:cxn>
                <a:cxn ang="0">
                  <a:pos x="12" y="50"/>
                </a:cxn>
                <a:cxn ang="0">
                  <a:pos x="6" y="44"/>
                </a:cxn>
                <a:cxn ang="0">
                  <a:pos x="3" y="34"/>
                </a:cxn>
                <a:cxn ang="0">
                  <a:pos x="3" y="29"/>
                </a:cxn>
                <a:cxn ang="0">
                  <a:pos x="6" y="23"/>
                </a:cxn>
                <a:cxn ang="0">
                  <a:pos x="8" y="22"/>
                </a:cxn>
                <a:cxn ang="0">
                  <a:pos x="11" y="20"/>
                </a:cxn>
                <a:cxn ang="0">
                  <a:pos x="6" y="17"/>
                </a:cxn>
                <a:cxn ang="0">
                  <a:pos x="8" y="17"/>
                </a:cxn>
                <a:cxn ang="0">
                  <a:pos x="8" y="12"/>
                </a:cxn>
                <a:cxn ang="0">
                  <a:pos x="22" y="12"/>
                </a:cxn>
                <a:cxn ang="0">
                  <a:pos x="22" y="1"/>
                </a:cxn>
              </a:cxnLst>
              <a:rect l="0" t="0" r="r" b="b"/>
              <a:pathLst>
                <a:path w="48" h="61">
                  <a:moveTo>
                    <a:pt x="22" y="1"/>
                  </a:moveTo>
                  <a:cubicBezTo>
                    <a:pt x="23" y="0"/>
                    <a:pt x="23" y="0"/>
                    <a:pt x="31" y="0"/>
                  </a:cubicBezTo>
                  <a:cubicBezTo>
                    <a:pt x="40" y="0"/>
                    <a:pt x="37" y="0"/>
                    <a:pt x="39" y="1"/>
                  </a:cubicBezTo>
                  <a:cubicBezTo>
                    <a:pt x="39" y="4"/>
                    <a:pt x="35" y="4"/>
                    <a:pt x="37" y="9"/>
                  </a:cubicBezTo>
                  <a:cubicBezTo>
                    <a:pt x="39" y="12"/>
                    <a:pt x="42" y="9"/>
                    <a:pt x="43" y="9"/>
                  </a:cubicBezTo>
                  <a:cubicBezTo>
                    <a:pt x="46" y="9"/>
                    <a:pt x="48" y="12"/>
                    <a:pt x="46" y="15"/>
                  </a:cubicBezTo>
                  <a:cubicBezTo>
                    <a:pt x="45" y="20"/>
                    <a:pt x="45" y="14"/>
                    <a:pt x="43" y="23"/>
                  </a:cubicBezTo>
                  <a:cubicBezTo>
                    <a:pt x="42" y="28"/>
                    <a:pt x="48" y="26"/>
                    <a:pt x="48" y="29"/>
                  </a:cubicBezTo>
                  <a:cubicBezTo>
                    <a:pt x="46" y="33"/>
                    <a:pt x="48" y="39"/>
                    <a:pt x="46" y="42"/>
                  </a:cubicBezTo>
                  <a:cubicBezTo>
                    <a:pt x="45" y="45"/>
                    <a:pt x="48" y="47"/>
                    <a:pt x="45" y="47"/>
                  </a:cubicBezTo>
                  <a:cubicBezTo>
                    <a:pt x="42" y="48"/>
                    <a:pt x="43" y="42"/>
                    <a:pt x="42" y="45"/>
                  </a:cubicBezTo>
                  <a:cubicBezTo>
                    <a:pt x="39" y="48"/>
                    <a:pt x="37" y="48"/>
                    <a:pt x="34" y="42"/>
                  </a:cubicBezTo>
                  <a:cubicBezTo>
                    <a:pt x="31" y="37"/>
                    <a:pt x="31" y="40"/>
                    <a:pt x="32" y="44"/>
                  </a:cubicBezTo>
                  <a:cubicBezTo>
                    <a:pt x="32" y="47"/>
                    <a:pt x="29" y="47"/>
                    <a:pt x="26" y="47"/>
                  </a:cubicBezTo>
                  <a:cubicBezTo>
                    <a:pt x="23" y="47"/>
                    <a:pt x="25" y="53"/>
                    <a:pt x="26" y="54"/>
                  </a:cubicBezTo>
                  <a:cubicBezTo>
                    <a:pt x="28" y="56"/>
                    <a:pt x="28" y="61"/>
                    <a:pt x="25" y="59"/>
                  </a:cubicBezTo>
                  <a:cubicBezTo>
                    <a:pt x="23" y="58"/>
                    <a:pt x="23" y="58"/>
                    <a:pt x="20" y="61"/>
                  </a:cubicBezTo>
                  <a:cubicBezTo>
                    <a:pt x="16" y="56"/>
                    <a:pt x="22" y="59"/>
                    <a:pt x="12" y="50"/>
                  </a:cubicBezTo>
                  <a:cubicBezTo>
                    <a:pt x="9" y="47"/>
                    <a:pt x="8" y="45"/>
                    <a:pt x="6" y="44"/>
                  </a:cubicBezTo>
                  <a:cubicBezTo>
                    <a:pt x="5" y="40"/>
                    <a:pt x="5" y="39"/>
                    <a:pt x="3" y="34"/>
                  </a:cubicBezTo>
                  <a:cubicBezTo>
                    <a:pt x="0" y="29"/>
                    <a:pt x="0" y="26"/>
                    <a:pt x="3" y="29"/>
                  </a:cubicBezTo>
                  <a:cubicBezTo>
                    <a:pt x="5" y="31"/>
                    <a:pt x="6" y="26"/>
                    <a:pt x="6" y="23"/>
                  </a:cubicBezTo>
                  <a:cubicBezTo>
                    <a:pt x="6" y="18"/>
                    <a:pt x="6" y="18"/>
                    <a:pt x="8" y="22"/>
                  </a:cubicBezTo>
                  <a:cubicBezTo>
                    <a:pt x="9" y="23"/>
                    <a:pt x="14" y="22"/>
                    <a:pt x="11" y="20"/>
                  </a:cubicBezTo>
                  <a:cubicBezTo>
                    <a:pt x="8" y="20"/>
                    <a:pt x="6" y="18"/>
                    <a:pt x="6" y="17"/>
                  </a:cubicBezTo>
                  <a:cubicBezTo>
                    <a:pt x="8" y="15"/>
                    <a:pt x="8" y="17"/>
                    <a:pt x="8" y="17"/>
                  </a:cubicBezTo>
                  <a:cubicBezTo>
                    <a:pt x="9" y="15"/>
                    <a:pt x="8" y="14"/>
                    <a:pt x="8" y="12"/>
                  </a:cubicBezTo>
                  <a:cubicBezTo>
                    <a:pt x="16" y="12"/>
                    <a:pt x="17" y="14"/>
                    <a:pt x="22" y="12"/>
                  </a:cubicBezTo>
                  <a:cubicBezTo>
                    <a:pt x="22" y="1"/>
                    <a:pt x="22" y="1"/>
                    <a:pt x="22" y="1"/>
                  </a:cubicBezTo>
                  <a:close/>
                </a:path>
              </a:pathLst>
            </a:custGeom>
            <a:grpFill/>
            <a:ln w="3175" cmpd="sng">
              <a:solidFill>
                <a:schemeClr val="bg2"/>
              </a:solidFill>
              <a:round/>
              <a:headEnd/>
              <a:tailEnd/>
            </a:ln>
          </p:spPr>
          <p:txBody>
            <a:bodyPr/>
            <a:lstStyle/>
            <a:p>
              <a:endParaRPr lang="en-GB"/>
            </a:p>
          </p:txBody>
        </p:sp>
        <p:sp>
          <p:nvSpPr>
            <p:cNvPr id="467" name="Freeform 119">
              <a:extLst>
                <a:ext uri="{FF2B5EF4-FFF2-40B4-BE49-F238E27FC236}">
                  <a16:creationId xmlns:a16="http://schemas.microsoft.com/office/drawing/2014/main" id="{CF6F8E42-269E-1C3A-0BEA-522D22FD598A}"/>
                </a:ext>
              </a:extLst>
            </p:cNvPr>
            <p:cNvSpPr>
              <a:spLocks/>
            </p:cNvSpPr>
            <p:nvPr/>
          </p:nvSpPr>
          <p:spPr bwMode="auto">
            <a:xfrm>
              <a:off x="5179439" y="5063593"/>
              <a:ext cx="49810" cy="43383"/>
            </a:xfrm>
            <a:custGeom>
              <a:avLst/>
              <a:gdLst/>
              <a:ahLst/>
              <a:cxnLst>
                <a:cxn ang="0">
                  <a:pos x="3" y="0"/>
                </a:cxn>
                <a:cxn ang="0">
                  <a:pos x="16" y="1"/>
                </a:cxn>
                <a:cxn ang="0">
                  <a:pos x="16" y="13"/>
                </a:cxn>
                <a:cxn ang="0">
                  <a:pos x="2" y="13"/>
                </a:cxn>
                <a:cxn ang="0">
                  <a:pos x="0" y="11"/>
                </a:cxn>
                <a:cxn ang="0">
                  <a:pos x="3" y="0"/>
                </a:cxn>
              </a:cxnLst>
              <a:rect l="0" t="0" r="r" b="b"/>
              <a:pathLst>
                <a:path w="16" h="14">
                  <a:moveTo>
                    <a:pt x="3" y="0"/>
                  </a:moveTo>
                  <a:cubicBezTo>
                    <a:pt x="6" y="3"/>
                    <a:pt x="8" y="1"/>
                    <a:pt x="16" y="1"/>
                  </a:cubicBezTo>
                  <a:cubicBezTo>
                    <a:pt x="16" y="13"/>
                    <a:pt x="16" y="13"/>
                    <a:pt x="16" y="13"/>
                  </a:cubicBezTo>
                  <a:cubicBezTo>
                    <a:pt x="11" y="14"/>
                    <a:pt x="9" y="13"/>
                    <a:pt x="2" y="13"/>
                  </a:cubicBezTo>
                  <a:cubicBezTo>
                    <a:pt x="3" y="11"/>
                    <a:pt x="0" y="14"/>
                    <a:pt x="0" y="11"/>
                  </a:cubicBezTo>
                  <a:cubicBezTo>
                    <a:pt x="0" y="8"/>
                    <a:pt x="5" y="8"/>
                    <a:pt x="3" y="0"/>
                  </a:cubicBezTo>
                </a:path>
              </a:pathLst>
            </a:custGeom>
            <a:grpFill/>
            <a:ln w="3175" cmpd="sng">
              <a:solidFill>
                <a:schemeClr val="bg2"/>
              </a:solidFill>
              <a:round/>
              <a:headEnd/>
              <a:tailEnd/>
            </a:ln>
          </p:spPr>
          <p:txBody>
            <a:bodyPr/>
            <a:lstStyle/>
            <a:p>
              <a:endParaRPr lang="en-GB"/>
            </a:p>
          </p:txBody>
        </p:sp>
        <p:sp>
          <p:nvSpPr>
            <p:cNvPr id="468" name="Freeform 120">
              <a:extLst>
                <a:ext uri="{FF2B5EF4-FFF2-40B4-BE49-F238E27FC236}">
                  <a16:creationId xmlns:a16="http://schemas.microsoft.com/office/drawing/2014/main" id="{0FF06746-861B-E0DA-EC55-39C4E5A53EFD}"/>
                </a:ext>
              </a:extLst>
            </p:cNvPr>
            <p:cNvSpPr>
              <a:spLocks/>
            </p:cNvSpPr>
            <p:nvPr/>
          </p:nvSpPr>
          <p:spPr bwMode="auto">
            <a:xfrm>
              <a:off x="5152124" y="5020210"/>
              <a:ext cx="17675" cy="17674"/>
            </a:xfrm>
            <a:custGeom>
              <a:avLst/>
              <a:gdLst/>
              <a:ahLst/>
              <a:cxnLst>
                <a:cxn ang="0">
                  <a:pos x="3" y="6"/>
                </a:cxn>
                <a:cxn ang="0">
                  <a:pos x="3" y="2"/>
                </a:cxn>
                <a:cxn ang="0">
                  <a:pos x="5" y="3"/>
                </a:cxn>
                <a:cxn ang="0">
                  <a:pos x="3" y="6"/>
                </a:cxn>
              </a:cxnLst>
              <a:rect l="0" t="0" r="r" b="b"/>
              <a:pathLst>
                <a:path w="6" h="6">
                  <a:moveTo>
                    <a:pt x="3" y="6"/>
                  </a:moveTo>
                  <a:cubicBezTo>
                    <a:pt x="0" y="5"/>
                    <a:pt x="3" y="3"/>
                    <a:pt x="3" y="2"/>
                  </a:cubicBezTo>
                  <a:cubicBezTo>
                    <a:pt x="5" y="0"/>
                    <a:pt x="6" y="0"/>
                    <a:pt x="5" y="3"/>
                  </a:cubicBezTo>
                  <a:cubicBezTo>
                    <a:pt x="3" y="6"/>
                    <a:pt x="3" y="6"/>
                    <a:pt x="3" y="6"/>
                  </a:cubicBezTo>
                </a:path>
              </a:pathLst>
            </a:custGeom>
            <a:grpFill/>
            <a:ln w="3175" cmpd="sng">
              <a:solidFill>
                <a:schemeClr val="bg2"/>
              </a:solidFill>
              <a:round/>
              <a:headEnd/>
              <a:tailEnd/>
            </a:ln>
          </p:spPr>
          <p:txBody>
            <a:bodyPr/>
            <a:lstStyle/>
            <a:p>
              <a:endParaRPr lang="en-GB"/>
            </a:p>
          </p:txBody>
        </p:sp>
        <p:sp>
          <p:nvSpPr>
            <p:cNvPr id="469" name="Freeform 121">
              <a:extLst>
                <a:ext uri="{FF2B5EF4-FFF2-40B4-BE49-F238E27FC236}">
                  <a16:creationId xmlns:a16="http://schemas.microsoft.com/office/drawing/2014/main" id="{FDD1EF87-B697-2755-865B-4F54FEEDFD31}"/>
                </a:ext>
              </a:extLst>
            </p:cNvPr>
            <p:cNvSpPr>
              <a:spLocks/>
            </p:cNvSpPr>
            <p:nvPr/>
          </p:nvSpPr>
          <p:spPr bwMode="auto">
            <a:xfrm>
              <a:off x="5103921" y="5123042"/>
              <a:ext cx="16068" cy="11247"/>
            </a:xfrm>
            <a:custGeom>
              <a:avLst/>
              <a:gdLst/>
              <a:ahLst/>
              <a:cxnLst>
                <a:cxn ang="0">
                  <a:pos x="3" y="0"/>
                </a:cxn>
                <a:cxn ang="0">
                  <a:pos x="2" y="4"/>
                </a:cxn>
                <a:cxn ang="0">
                  <a:pos x="3" y="0"/>
                </a:cxn>
              </a:cxnLst>
              <a:rect l="0" t="0" r="r" b="b"/>
              <a:pathLst>
                <a:path w="5" h="4">
                  <a:moveTo>
                    <a:pt x="3" y="0"/>
                  </a:moveTo>
                  <a:cubicBezTo>
                    <a:pt x="5" y="1"/>
                    <a:pt x="3" y="4"/>
                    <a:pt x="2" y="4"/>
                  </a:cubicBezTo>
                  <a:cubicBezTo>
                    <a:pt x="0" y="3"/>
                    <a:pt x="2" y="0"/>
                    <a:pt x="3" y="0"/>
                  </a:cubicBezTo>
                </a:path>
              </a:pathLst>
            </a:custGeom>
            <a:grpFill/>
            <a:ln w="3175" cmpd="sng">
              <a:solidFill>
                <a:schemeClr val="bg2"/>
              </a:solidFill>
              <a:round/>
              <a:headEnd/>
              <a:tailEnd/>
            </a:ln>
          </p:spPr>
          <p:txBody>
            <a:bodyPr/>
            <a:lstStyle/>
            <a:p>
              <a:endParaRPr lang="en-GB"/>
            </a:p>
          </p:txBody>
        </p:sp>
        <p:sp>
          <p:nvSpPr>
            <p:cNvPr id="470" name="Freeform 122">
              <a:extLst>
                <a:ext uri="{FF2B5EF4-FFF2-40B4-BE49-F238E27FC236}">
                  <a16:creationId xmlns:a16="http://schemas.microsoft.com/office/drawing/2014/main" id="{A3CEE124-3CA4-753A-C113-4D4CDF52FF0E}"/>
                </a:ext>
              </a:extLst>
            </p:cNvPr>
            <p:cNvSpPr>
              <a:spLocks/>
            </p:cNvSpPr>
            <p:nvPr/>
          </p:nvSpPr>
          <p:spPr bwMode="auto">
            <a:xfrm>
              <a:off x="5656653" y="5163211"/>
              <a:ext cx="56237" cy="59450"/>
            </a:xfrm>
            <a:custGeom>
              <a:avLst/>
              <a:gdLst/>
              <a:ahLst/>
              <a:cxnLst>
                <a:cxn ang="0">
                  <a:pos x="3" y="18"/>
                </a:cxn>
                <a:cxn ang="0">
                  <a:pos x="6" y="18"/>
                </a:cxn>
                <a:cxn ang="0">
                  <a:pos x="11" y="16"/>
                </a:cxn>
                <a:cxn ang="0">
                  <a:pos x="12" y="15"/>
                </a:cxn>
                <a:cxn ang="0">
                  <a:pos x="17" y="15"/>
                </a:cxn>
                <a:cxn ang="0">
                  <a:pos x="18" y="8"/>
                </a:cxn>
                <a:cxn ang="0">
                  <a:pos x="15" y="0"/>
                </a:cxn>
                <a:cxn ang="0">
                  <a:pos x="12" y="5"/>
                </a:cxn>
                <a:cxn ang="0">
                  <a:pos x="9" y="3"/>
                </a:cxn>
                <a:cxn ang="0">
                  <a:pos x="5" y="13"/>
                </a:cxn>
                <a:cxn ang="0">
                  <a:pos x="3" y="18"/>
                </a:cxn>
              </a:cxnLst>
              <a:rect l="0" t="0" r="r" b="b"/>
              <a:pathLst>
                <a:path w="18" h="19">
                  <a:moveTo>
                    <a:pt x="3" y="18"/>
                  </a:moveTo>
                  <a:cubicBezTo>
                    <a:pt x="5" y="15"/>
                    <a:pt x="6" y="16"/>
                    <a:pt x="6" y="18"/>
                  </a:cubicBezTo>
                  <a:cubicBezTo>
                    <a:pt x="6" y="19"/>
                    <a:pt x="11" y="19"/>
                    <a:pt x="11" y="16"/>
                  </a:cubicBezTo>
                  <a:cubicBezTo>
                    <a:pt x="11" y="13"/>
                    <a:pt x="12" y="13"/>
                    <a:pt x="12" y="15"/>
                  </a:cubicBezTo>
                  <a:cubicBezTo>
                    <a:pt x="12" y="15"/>
                    <a:pt x="14" y="13"/>
                    <a:pt x="17" y="15"/>
                  </a:cubicBezTo>
                  <a:cubicBezTo>
                    <a:pt x="18" y="15"/>
                    <a:pt x="18" y="13"/>
                    <a:pt x="18" y="8"/>
                  </a:cubicBezTo>
                  <a:cubicBezTo>
                    <a:pt x="17" y="2"/>
                    <a:pt x="15" y="3"/>
                    <a:pt x="15" y="0"/>
                  </a:cubicBezTo>
                  <a:cubicBezTo>
                    <a:pt x="14" y="2"/>
                    <a:pt x="14" y="3"/>
                    <a:pt x="12" y="5"/>
                  </a:cubicBezTo>
                  <a:cubicBezTo>
                    <a:pt x="9" y="5"/>
                    <a:pt x="12" y="2"/>
                    <a:pt x="9" y="3"/>
                  </a:cubicBezTo>
                  <a:cubicBezTo>
                    <a:pt x="0" y="10"/>
                    <a:pt x="8" y="10"/>
                    <a:pt x="5" y="13"/>
                  </a:cubicBezTo>
                  <a:cubicBezTo>
                    <a:pt x="2" y="15"/>
                    <a:pt x="3" y="15"/>
                    <a:pt x="3" y="18"/>
                  </a:cubicBezTo>
                </a:path>
              </a:pathLst>
            </a:custGeom>
            <a:grpFill/>
            <a:ln w="3175" cmpd="sng">
              <a:solidFill>
                <a:schemeClr val="bg2"/>
              </a:solidFill>
              <a:round/>
              <a:headEnd/>
              <a:tailEnd/>
            </a:ln>
          </p:spPr>
          <p:txBody>
            <a:bodyPr/>
            <a:lstStyle/>
            <a:p>
              <a:endParaRPr lang="en-GB"/>
            </a:p>
          </p:txBody>
        </p:sp>
        <p:sp>
          <p:nvSpPr>
            <p:cNvPr id="471" name="Freeform 123">
              <a:extLst>
                <a:ext uri="{FF2B5EF4-FFF2-40B4-BE49-F238E27FC236}">
                  <a16:creationId xmlns:a16="http://schemas.microsoft.com/office/drawing/2014/main" id="{AB0E66D6-DCE0-5E3A-A97D-C9E88A2F7784}"/>
                </a:ext>
              </a:extLst>
            </p:cNvPr>
            <p:cNvSpPr>
              <a:spLocks/>
            </p:cNvSpPr>
            <p:nvPr/>
          </p:nvSpPr>
          <p:spPr bwMode="auto">
            <a:xfrm>
              <a:off x="5666294" y="5203380"/>
              <a:ext cx="57844" cy="69090"/>
            </a:xfrm>
            <a:custGeom>
              <a:avLst/>
              <a:gdLst/>
              <a:ahLst/>
              <a:cxnLst>
                <a:cxn ang="0">
                  <a:pos x="14" y="2"/>
                </a:cxn>
                <a:cxn ang="0">
                  <a:pos x="12" y="5"/>
                </a:cxn>
                <a:cxn ang="0">
                  <a:pos x="14" y="11"/>
                </a:cxn>
                <a:cxn ang="0">
                  <a:pos x="5" y="22"/>
                </a:cxn>
                <a:cxn ang="0">
                  <a:pos x="2" y="13"/>
                </a:cxn>
                <a:cxn ang="0">
                  <a:pos x="0" y="5"/>
                </a:cxn>
                <a:cxn ang="0">
                  <a:pos x="3" y="5"/>
                </a:cxn>
                <a:cxn ang="0">
                  <a:pos x="8" y="3"/>
                </a:cxn>
                <a:cxn ang="0">
                  <a:pos x="9" y="2"/>
                </a:cxn>
                <a:cxn ang="0">
                  <a:pos x="14" y="2"/>
                </a:cxn>
              </a:cxnLst>
              <a:rect l="0" t="0" r="r" b="b"/>
              <a:pathLst>
                <a:path w="19" h="22">
                  <a:moveTo>
                    <a:pt x="14" y="2"/>
                  </a:moveTo>
                  <a:cubicBezTo>
                    <a:pt x="14" y="3"/>
                    <a:pt x="12" y="3"/>
                    <a:pt x="12" y="5"/>
                  </a:cubicBezTo>
                  <a:cubicBezTo>
                    <a:pt x="12" y="6"/>
                    <a:pt x="19" y="6"/>
                    <a:pt x="14" y="11"/>
                  </a:cubicBezTo>
                  <a:cubicBezTo>
                    <a:pt x="9" y="16"/>
                    <a:pt x="11" y="20"/>
                    <a:pt x="5" y="22"/>
                  </a:cubicBezTo>
                  <a:cubicBezTo>
                    <a:pt x="5" y="17"/>
                    <a:pt x="2" y="17"/>
                    <a:pt x="2" y="13"/>
                  </a:cubicBezTo>
                  <a:cubicBezTo>
                    <a:pt x="3" y="8"/>
                    <a:pt x="2" y="8"/>
                    <a:pt x="0" y="5"/>
                  </a:cubicBezTo>
                  <a:cubicBezTo>
                    <a:pt x="2" y="2"/>
                    <a:pt x="3" y="3"/>
                    <a:pt x="3" y="5"/>
                  </a:cubicBezTo>
                  <a:cubicBezTo>
                    <a:pt x="3" y="6"/>
                    <a:pt x="8" y="6"/>
                    <a:pt x="8" y="3"/>
                  </a:cubicBezTo>
                  <a:cubicBezTo>
                    <a:pt x="8" y="0"/>
                    <a:pt x="9" y="0"/>
                    <a:pt x="9" y="2"/>
                  </a:cubicBezTo>
                  <a:cubicBezTo>
                    <a:pt x="9" y="2"/>
                    <a:pt x="11" y="0"/>
                    <a:pt x="14" y="2"/>
                  </a:cubicBezTo>
                </a:path>
              </a:pathLst>
            </a:custGeom>
            <a:grpFill/>
            <a:ln w="3175" cmpd="sng">
              <a:solidFill>
                <a:schemeClr val="bg2"/>
              </a:solidFill>
              <a:round/>
              <a:headEnd/>
              <a:tailEnd/>
            </a:ln>
          </p:spPr>
          <p:txBody>
            <a:bodyPr/>
            <a:lstStyle/>
            <a:p>
              <a:endParaRPr lang="en-GB"/>
            </a:p>
          </p:txBody>
        </p:sp>
        <p:sp>
          <p:nvSpPr>
            <p:cNvPr id="472" name="Freeform 124">
              <a:extLst>
                <a:ext uri="{FF2B5EF4-FFF2-40B4-BE49-F238E27FC236}">
                  <a16:creationId xmlns:a16="http://schemas.microsoft.com/office/drawing/2014/main" id="{C9892056-14CD-D9E7-E8ED-1ACC80FB714F}"/>
                </a:ext>
              </a:extLst>
            </p:cNvPr>
            <p:cNvSpPr>
              <a:spLocks/>
            </p:cNvSpPr>
            <p:nvPr/>
          </p:nvSpPr>
          <p:spPr bwMode="auto">
            <a:xfrm>
              <a:off x="4811486" y="4663511"/>
              <a:ext cx="199241" cy="184776"/>
            </a:xfrm>
            <a:custGeom>
              <a:avLst/>
              <a:gdLst/>
              <a:ahLst/>
              <a:cxnLst>
                <a:cxn ang="0">
                  <a:pos x="24" y="58"/>
                </a:cxn>
                <a:cxn ang="0">
                  <a:pos x="23" y="48"/>
                </a:cxn>
                <a:cxn ang="0">
                  <a:pos x="23" y="42"/>
                </a:cxn>
                <a:cxn ang="0">
                  <a:pos x="38" y="42"/>
                </a:cxn>
                <a:cxn ang="0">
                  <a:pos x="41" y="42"/>
                </a:cxn>
                <a:cxn ang="0">
                  <a:pos x="44" y="41"/>
                </a:cxn>
                <a:cxn ang="0">
                  <a:pos x="49" y="44"/>
                </a:cxn>
                <a:cxn ang="0">
                  <a:pos x="52" y="42"/>
                </a:cxn>
                <a:cxn ang="0">
                  <a:pos x="64" y="34"/>
                </a:cxn>
                <a:cxn ang="0">
                  <a:pos x="62" y="30"/>
                </a:cxn>
                <a:cxn ang="0">
                  <a:pos x="59" y="27"/>
                </a:cxn>
                <a:cxn ang="0">
                  <a:pos x="53" y="22"/>
                </a:cxn>
                <a:cxn ang="0">
                  <a:pos x="53" y="19"/>
                </a:cxn>
                <a:cxn ang="0">
                  <a:pos x="52" y="17"/>
                </a:cxn>
                <a:cxn ang="0">
                  <a:pos x="49" y="13"/>
                </a:cxn>
                <a:cxn ang="0">
                  <a:pos x="47" y="3"/>
                </a:cxn>
                <a:cxn ang="0">
                  <a:pos x="44" y="3"/>
                </a:cxn>
                <a:cxn ang="0">
                  <a:pos x="41" y="2"/>
                </a:cxn>
                <a:cxn ang="0">
                  <a:pos x="32" y="6"/>
                </a:cxn>
                <a:cxn ang="0">
                  <a:pos x="27" y="11"/>
                </a:cxn>
                <a:cxn ang="0">
                  <a:pos x="23" y="16"/>
                </a:cxn>
                <a:cxn ang="0">
                  <a:pos x="18" y="17"/>
                </a:cxn>
                <a:cxn ang="0">
                  <a:pos x="15" y="20"/>
                </a:cxn>
                <a:cxn ang="0">
                  <a:pos x="12" y="19"/>
                </a:cxn>
                <a:cxn ang="0">
                  <a:pos x="12" y="23"/>
                </a:cxn>
                <a:cxn ang="0">
                  <a:pos x="9" y="27"/>
                </a:cxn>
                <a:cxn ang="0">
                  <a:pos x="9" y="31"/>
                </a:cxn>
                <a:cxn ang="0">
                  <a:pos x="3" y="34"/>
                </a:cxn>
                <a:cxn ang="0">
                  <a:pos x="1" y="42"/>
                </a:cxn>
                <a:cxn ang="0">
                  <a:pos x="1" y="48"/>
                </a:cxn>
                <a:cxn ang="0">
                  <a:pos x="7" y="54"/>
                </a:cxn>
                <a:cxn ang="0">
                  <a:pos x="15" y="53"/>
                </a:cxn>
                <a:cxn ang="0">
                  <a:pos x="24" y="58"/>
                </a:cxn>
              </a:cxnLst>
              <a:rect l="0" t="0" r="r" b="b"/>
              <a:pathLst>
                <a:path w="64" h="59">
                  <a:moveTo>
                    <a:pt x="24" y="58"/>
                  </a:moveTo>
                  <a:cubicBezTo>
                    <a:pt x="23" y="54"/>
                    <a:pt x="23" y="50"/>
                    <a:pt x="23" y="48"/>
                  </a:cubicBezTo>
                  <a:cubicBezTo>
                    <a:pt x="23" y="48"/>
                    <a:pt x="20" y="42"/>
                    <a:pt x="23" y="42"/>
                  </a:cubicBezTo>
                  <a:cubicBezTo>
                    <a:pt x="26" y="42"/>
                    <a:pt x="36" y="42"/>
                    <a:pt x="38" y="42"/>
                  </a:cubicBezTo>
                  <a:cubicBezTo>
                    <a:pt x="39" y="42"/>
                    <a:pt x="39" y="44"/>
                    <a:pt x="41" y="42"/>
                  </a:cubicBezTo>
                  <a:cubicBezTo>
                    <a:pt x="42" y="42"/>
                    <a:pt x="42" y="41"/>
                    <a:pt x="44" y="41"/>
                  </a:cubicBezTo>
                  <a:cubicBezTo>
                    <a:pt x="49" y="42"/>
                    <a:pt x="49" y="44"/>
                    <a:pt x="49" y="44"/>
                  </a:cubicBezTo>
                  <a:cubicBezTo>
                    <a:pt x="50" y="44"/>
                    <a:pt x="52" y="42"/>
                    <a:pt x="52" y="42"/>
                  </a:cubicBezTo>
                  <a:cubicBezTo>
                    <a:pt x="58" y="36"/>
                    <a:pt x="59" y="42"/>
                    <a:pt x="64" y="34"/>
                  </a:cubicBezTo>
                  <a:cubicBezTo>
                    <a:pt x="62" y="31"/>
                    <a:pt x="61" y="30"/>
                    <a:pt x="62" y="30"/>
                  </a:cubicBezTo>
                  <a:cubicBezTo>
                    <a:pt x="64" y="28"/>
                    <a:pt x="61" y="23"/>
                    <a:pt x="59" y="27"/>
                  </a:cubicBezTo>
                  <a:cubicBezTo>
                    <a:pt x="58" y="28"/>
                    <a:pt x="55" y="23"/>
                    <a:pt x="53" y="22"/>
                  </a:cubicBezTo>
                  <a:cubicBezTo>
                    <a:pt x="52" y="22"/>
                    <a:pt x="52" y="19"/>
                    <a:pt x="53" y="19"/>
                  </a:cubicBezTo>
                  <a:cubicBezTo>
                    <a:pt x="55" y="20"/>
                    <a:pt x="55" y="19"/>
                    <a:pt x="52" y="17"/>
                  </a:cubicBezTo>
                  <a:cubicBezTo>
                    <a:pt x="50" y="14"/>
                    <a:pt x="49" y="17"/>
                    <a:pt x="49" y="13"/>
                  </a:cubicBezTo>
                  <a:cubicBezTo>
                    <a:pt x="47" y="6"/>
                    <a:pt x="45" y="9"/>
                    <a:pt x="47" y="3"/>
                  </a:cubicBezTo>
                  <a:cubicBezTo>
                    <a:pt x="45" y="3"/>
                    <a:pt x="45" y="3"/>
                    <a:pt x="44" y="3"/>
                  </a:cubicBezTo>
                  <a:cubicBezTo>
                    <a:pt x="42" y="2"/>
                    <a:pt x="42" y="3"/>
                    <a:pt x="41" y="2"/>
                  </a:cubicBezTo>
                  <a:cubicBezTo>
                    <a:pt x="38" y="0"/>
                    <a:pt x="41" y="3"/>
                    <a:pt x="32" y="6"/>
                  </a:cubicBezTo>
                  <a:cubicBezTo>
                    <a:pt x="27" y="8"/>
                    <a:pt x="30" y="13"/>
                    <a:pt x="27" y="11"/>
                  </a:cubicBezTo>
                  <a:cubicBezTo>
                    <a:pt x="24" y="9"/>
                    <a:pt x="23" y="11"/>
                    <a:pt x="23" y="16"/>
                  </a:cubicBezTo>
                  <a:cubicBezTo>
                    <a:pt x="23" y="19"/>
                    <a:pt x="18" y="14"/>
                    <a:pt x="18" y="17"/>
                  </a:cubicBezTo>
                  <a:cubicBezTo>
                    <a:pt x="18" y="19"/>
                    <a:pt x="18" y="22"/>
                    <a:pt x="15" y="20"/>
                  </a:cubicBezTo>
                  <a:cubicBezTo>
                    <a:pt x="12" y="20"/>
                    <a:pt x="14" y="17"/>
                    <a:pt x="12" y="19"/>
                  </a:cubicBezTo>
                  <a:cubicBezTo>
                    <a:pt x="10" y="20"/>
                    <a:pt x="10" y="22"/>
                    <a:pt x="12" y="23"/>
                  </a:cubicBezTo>
                  <a:cubicBezTo>
                    <a:pt x="14" y="27"/>
                    <a:pt x="9" y="25"/>
                    <a:pt x="9" y="27"/>
                  </a:cubicBezTo>
                  <a:cubicBezTo>
                    <a:pt x="10" y="28"/>
                    <a:pt x="10" y="28"/>
                    <a:pt x="9" y="31"/>
                  </a:cubicBezTo>
                  <a:cubicBezTo>
                    <a:pt x="7" y="34"/>
                    <a:pt x="1" y="33"/>
                    <a:pt x="3" y="34"/>
                  </a:cubicBezTo>
                  <a:cubicBezTo>
                    <a:pt x="3" y="36"/>
                    <a:pt x="3" y="41"/>
                    <a:pt x="1" y="42"/>
                  </a:cubicBezTo>
                  <a:cubicBezTo>
                    <a:pt x="0" y="42"/>
                    <a:pt x="3" y="44"/>
                    <a:pt x="1" y="48"/>
                  </a:cubicBezTo>
                  <a:cubicBezTo>
                    <a:pt x="7" y="50"/>
                    <a:pt x="1" y="50"/>
                    <a:pt x="7" y="54"/>
                  </a:cubicBezTo>
                  <a:cubicBezTo>
                    <a:pt x="14" y="59"/>
                    <a:pt x="9" y="53"/>
                    <a:pt x="15" y="53"/>
                  </a:cubicBezTo>
                  <a:cubicBezTo>
                    <a:pt x="21" y="53"/>
                    <a:pt x="20" y="58"/>
                    <a:pt x="24" y="58"/>
                  </a:cubicBezTo>
                </a:path>
              </a:pathLst>
            </a:custGeom>
            <a:grpFill/>
            <a:ln w="3175" cmpd="sng">
              <a:solidFill>
                <a:schemeClr val="bg2"/>
              </a:solidFill>
              <a:round/>
              <a:headEnd/>
              <a:tailEnd/>
            </a:ln>
          </p:spPr>
          <p:txBody>
            <a:bodyPr/>
            <a:lstStyle/>
            <a:p>
              <a:endParaRPr lang="en-GB"/>
            </a:p>
          </p:txBody>
        </p:sp>
        <p:sp>
          <p:nvSpPr>
            <p:cNvPr id="473" name="Freeform 125">
              <a:extLst>
                <a:ext uri="{FF2B5EF4-FFF2-40B4-BE49-F238E27FC236}">
                  <a16:creationId xmlns:a16="http://schemas.microsoft.com/office/drawing/2014/main" id="{249ED5B9-4B1B-CD9B-8F99-14728E6A361D}"/>
                </a:ext>
              </a:extLst>
            </p:cNvPr>
            <p:cNvSpPr>
              <a:spLocks/>
            </p:cNvSpPr>
            <p:nvPr/>
          </p:nvSpPr>
          <p:spPr bwMode="auto">
            <a:xfrm>
              <a:off x="4967344" y="4748669"/>
              <a:ext cx="86766" cy="192810"/>
            </a:xfrm>
            <a:custGeom>
              <a:avLst/>
              <a:gdLst/>
              <a:ahLst/>
              <a:cxnLst>
                <a:cxn ang="0">
                  <a:pos x="14" y="7"/>
                </a:cxn>
                <a:cxn ang="0">
                  <a:pos x="2" y="15"/>
                </a:cxn>
                <a:cxn ang="0">
                  <a:pos x="5" y="25"/>
                </a:cxn>
                <a:cxn ang="0">
                  <a:pos x="6" y="32"/>
                </a:cxn>
                <a:cxn ang="0">
                  <a:pos x="8" y="54"/>
                </a:cxn>
                <a:cxn ang="0">
                  <a:pos x="6" y="56"/>
                </a:cxn>
                <a:cxn ang="0">
                  <a:pos x="8" y="62"/>
                </a:cxn>
                <a:cxn ang="0">
                  <a:pos x="17" y="62"/>
                </a:cxn>
                <a:cxn ang="0">
                  <a:pos x="17" y="40"/>
                </a:cxn>
                <a:cxn ang="0">
                  <a:pos x="20" y="32"/>
                </a:cxn>
                <a:cxn ang="0">
                  <a:pos x="25" y="22"/>
                </a:cxn>
                <a:cxn ang="0">
                  <a:pos x="23" y="9"/>
                </a:cxn>
                <a:cxn ang="0">
                  <a:pos x="19" y="3"/>
                </a:cxn>
                <a:cxn ang="0">
                  <a:pos x="16" y="3"/>
                </a:cxn>
                <a:cxn ang="0">
                  <a:pos x="14" y="7"/>
                </a:cxn>
              </a:cxnLst>
              <a:rect l="0" t="0" r="r" b="b"/>
              <a:pathLst>
                <a:path w="28" h="62">
                  <a:moveTo>
                    <a:pt x="14" y="7"/>
                  </a:moveTo>
                  <a:cubicBezTo>
                    <a:pt x="9" y="15"/>
                    <a:pt x="8" y="9"/>
                    <a:pt x="2" y="15"/>
                  </a:cubicBezTo>
                  <a:cubicBezTo>
                    <a:pt x="0" y="22"/>
                    <a:pt x="2" y="23"/>
                    <a:pt x="5" y="25"/>
                  </a:cubicBezTo>
                  <a:cubicBezTo>
                    <a:pt x="8" y="25"/>
                    <a:pt x="5" y="32"/>
                    <a:pt x="6" y="32"/>
                  </a:cubicBezTo>
                  <a:cubicBezTo>
                    <a:pt x="9" y="34"/>
                    <a:pt x="8" y="51"/>
                    <a:pt x="8" y="54"/>
                  </a:cubicBezTo>
                  <a:cubicBezTo>
                    <a:pt x="8" y="56"/>
                    <a:pt x="6" y="54"/>
                    <a:pt x="6" y="56"/>
                  </a:cubicBezTo>
                  <a:cubicBezTo>
                    <a:pt x="8" y="58"/>
                    <a:pt x="9" y="61"/>
                    <a:pt x="8" y="62"/>
                  </a:cubicBezTo>
                  <a:cubicBezTo>
                    <a:pt x="13" y="62"/>
                    <a:pt x="14" y="62"/>
                    <a:pt x="17" y="62"/>
                  </a:cubicBezTo>
                  <a:cubicBezTo>
                    <a:pt x="19" y="53"/>
                    <a:pt x="17" y="48"/>
                    <a:pt x="17" y="40"/>
                  </a:cubicBezTo>
                  <a:cubicBezTo>
                    <a:pt x="17" y="32"/>
                    <a:pt x="19" y="37"/>
                    <a:pt x="20" y="32"/>
                  </a:cubicBezTo>
                  <a:cubicBezTo>
                    <a:pt x="20" y="28"/>
                    <a:pt x="22" y="29"/>
                    <a:pt x="25" y="22"/>
                  </a:cubicBezTo>
                  <a:cubicBezTo>
                    <a:pt x="28" y="14"/>
                    <a:pt x="22" y="14"/>
                    <a:pt x="23" y="9"/>
                  </a:cubicBezTo>
                  <a:cubicBezTo>
                    <a:pt x="22" y="6"/>
                    <a:pt x="22" y="6"/>
                    <a:pt x="19" y="3"/>
                  </a:cubicBezTo>
                  <a:cubicBezTo>
                    <a:pt x="16" y="0"/>
                    <a:pt x="17" y="3"/>
                    <a:pt x="16" y="3"/>
                  </a:cubicBezTo>
                  <a:cubicBezTo>
                    <a:pt x="13" y="3"/>
                    <a:pt x="16" y="4"/>
                    <a:pt x="14" y="7"/>
                  </a:cubicBezTo>
                </a:path>
              </a:pathLst>
            </a:custGeom>
            <a:grpFill/>
            <a:ln w="3175" cmpd="sng">
              <a:solidFill>
                <a:schemeClr val="bg2"/>
              </a:solidFill>
              <a:round/>
              <a:headEnd/>
              <a:tailEnd/>
            </a:ln>
          </p:spPr>
          <p:txBody>
            <a:bodyPr/>
            <a:lstStyle/>
            <a:p>
              <a:endParaRPr lang="en-GB"/>
            </a:p>
          </p:txBody>
        </p:sp>
        <p:sp>
          <p:nvSpPr>
            <p:cNvPr id="474" name="Freeform 126">
              <a:extLst>
                <a:ext uri="{FF2B5EF4-FFF2-40B4-BE49-F238E27FC236}">
                  <a16:creationId xmlns:a16="http://schemas.microsoft.com/office/drawing/2014/main" id="{A674A5FD-6324-C467-1ABA-3BDB3BC5CDA3}"/>
                </a:ext>
              </a:extLst>
            </p:cNvPr>
            <p:cNvSpPr>
              <a:spLocks/>
            </p:cNvSpPr>
            <p:nvPr/>
          </p:nvSpPr>
          <p:spPr bwMode="auto">
            <a:xfrm>
              <a:off x="4737574" y="4798478"/>
              <a:ext cx="157465" cy="202450"/>
            </a:xfrm>
            <a:custGeom>
              <a:avLst/>
              <a:gdLst/>
              <a:ahLst/>
              <a:cxnLst>
                <a:cxn ang="0">
                  <a:pos x="48" y="15"/>
                </a:cxn>
                <a:cxn ang="0">
                  <a:pos x="48" y="29"/>
                </a:cxn>
                <a:cxn ang="0">
                  <a:pos x="44" y="43"/>
                </a:cxn>
                <a:cxn ang="0">
                  <a:pos x="45" y="52"/>
                </a:cxn>
                <a:cxn ang="0">
                  <a:pos x="47" y="57"/>
                </a:cxn>
                <a:cxn ang="0">
                  <a:pos x="44" y="57"/>
                </a:cxn>
                <a:cxn ang="0">
                  <a:pos x="39" y="57"/>
                </a:cxn>
                <a:cxn ang="0">
                  <a:pos x="35" y="57"/>
                </a:cxn>
                <a:cxn ang="0">
                  <a:pos x="21" y="59"/>
                </a:cxn>
                <a:cxn ang="0">
                  <a:pos x="9" y="65"/>
                </a:cxn>
                <a:cxn ang="0">
                  <a:pos x="10" y="52"/>
                </a:cxn>
                <a:cxn ang="0">
                  <a:pos x="7" y="48"/>
                </a:cxn>
                <a:cxn ang="0">
                  <a:pos x="1" y="43"/>
                </a:cxn>
                <a:cxn ang="0">
                  <a:pos x="1" y="32"/>
                </a:cxn>
                <a:cxn ang="0">
                  <a:pos x="6" y="29"/>
                </a:cxn>
                <a:cxn ang="0">
                  <a:pos x="3" y="26"/>
                </a:cxn>
                <a:cxn ang="0">
                  <a:pos x="9" y="26"/>
                </a:cxn>
                <a:cxn ang="0">
                  <a:pos x="7" y="20"/>
                </a:cxn>
                <a:cxn ang="0">
                  <a:pos x="4" y="14"/>
                </a:cxn>
                <a:cxn ang="0">
                  <a:pos x="6" y="9"/>
                </a:cxn>
                <a:cxn ang="0">
                  <a:pos x="15" y="7"/>
                </a:cxn>
                <a:cxn ang="0">
                  <a:pos x="20" y="6"/>
                </a:cxn>
                <a:cxn ang="0">
                  <a:pos x="26" y="6"/>
                </a:cxn>
                <a:cxn ang="0">
                  <a:pos x="32" y="12"/>
                </a:cxn>
                <a:cxn ang="0">
                  <a:pos x="39" y="10"/>
                </a:cxn>
                <a:cxn ang="0">
                  <a:pos x="48" y="15"/>
                </a:cxn>
              </a:cxnLst>
              <a:rect l="0" t="0" r="r" b="b"/>
              <a:pathLst>
                <a:path w="51" h="65">
                  <a:moveTo>
                    <a:pt x="48" y="15"/>
                  </a:moveTo>
                  <a:cubicBezTo>
                    <a:pt x="47" y="18"/>
                    <a:pt x="51" y="29"/>
                    <a:pt x="48" y="29"/>
                  </a:cubicBezTo>
                  <a:cubicBezTo>
                    <a:pt x="47" y="31"/>
                    <a:pt x="45" y="37"/>
                    <a:pt x="44" y="43"/>
                  </a:cubicBezTo>
                  <a:cubicBezTo>
                    <a:pt x="42" y="45"/>
                    <a:pt x="45" y="51"/>
                    <a:pt x="45" y="52"/>
                  </a:cubicBezTo>
                  <a:cubicBezTo>
                    <a:pt x="47" y="54"/>
                    <a:pt x="48" y="59"/>
                    <a:pt x="47" y="57"/>
                  </a:cubicBezTo>
                  <a:cubicBezTo>
                    <a:pt x="47" y="57"/>
                    <a:pt x="47" y="57"/>
                    <a:pt x="44" y="57"/>
                  </a:cubicBezTo>
                  <a:cubicBezTo>
                    <a:pt x="42" y="57"/>
                    <a:pt x="44" y="59"/>
                    <a:pt x="39" y="57"/>
                  </a:cubicBezTo>
                  <a:cubicBezTo>
                    <a:pt x="35" y="57"/>
                    <a:pt x="38" y="57"/>
                    <a:pt x="35" y="57"/>
                  </a:cubicBezTo>
                  <a:cubicBezTo>
                    <a:pt x="30" y="59"/>
                    <a:pt x="30" y="57"/>
                    <a:pt x="21" y="59"/>
                  </a:cubicBezTo>
                  <a:cubicBezTo>
                    <a:pt x="12" y="62"/>
                    <a:pt x="12" y="65"/>
                    <a:pt x="9" y="65"/>
                  </a:cubicBezTo>
                  <a:cubicBezTo>
                    <a:pt x="9" y="60"/>
                    <a:pt x="10" y="57"/>
                    <a:pt x="10" y="52"/>
                  </a:cubicBezTo>
                  <a:cubicBezTo>
                    <a:pt x="10" y="49"/>
                    <a:pt x="7" y="51"/>
                    <a:pt x="7" y="48"/>
                  </a:cubicBezTo>
                  <a:cubicBezTo>
                    <a:pt x="7" y="45"/>
                    <a:pt x="0" y="46"/>
                    <a:pt x="1" y="43"/>
                  </a:cubicBezTo>
                  <a:cubicBezTo>
                    <a:pt x="3" y="40"/>
                    <a:pt x="4" y="38"/>
                    <a:pt x="1" y="32"/>
                  </a:cubicBezTo>
                  <a:cubicBezTo>
                    <a:pt x="4" y="35"/>
                    <a:pt x="6" y="32"/>
                    <a:pt x="6" y="29"/>
                  </a:cubicBezTo>
                  <a:cubicBezTo>
                    <a:pt x="6" y="26"/>
                    <a:pt x="4" y="29"/>
                    <a:pt x="3" y="26"/>
                  </a:cubicBezTo>
                  <a:cubicBezTo>
                    <a:pt x="3" y="24"/>
                    <a:pt x="4" y="24"/>
                    <a:pt x="9" y="26"/>
                  </a:cubicBezTo>
                  <a:cubicBezTo>
                    <a:pt x="9" y="21"/>
                    <a:pt x="4" y="23"/>
                    <a:pt x="7" y="20"/>
                  </a:cubicBezTo>
                  <a:cubicBezTo>
                    <a:pt x="9" y="17"/>
                    <a:pt x="4" y="17"/>
                    <a:pt x="4" y="14"/>
                  </a:cubicBezTo>
                  <a:cubicBezTo>
                    <a:pt x="6" y="10"/>
                    <a:pt x="3" y="10"/>
                    <a:pt x="6" y="9"/>
                  </a:cubicBezTo>
                  <a:cubicBezTo>
                    <a:pt x="12" y="1"/>
                    <a:pt x="10" y="12"/>
                    <a:pt x="15" y="7"/>
                  </a:cubicBezTo>
                  <a:cubicBezTo>
                    <a:pt x="18" y="3"/>
                    <a:pt x="20" y="0"/>
                    <a:pt x="20" y="6"/>
                  </a:cubicBezTo>
                  <a:cubicBezTo>
                    <a:pt x="20" y="10"/>
                    <a:pt x="23" y="6"/>
                    <a:pt x="26" y="6"/>
                  </a:cubicBezTo>
                  <a:cubicBezTo>
                    <a:pt x="32" y="7"/>
                    <a:pt x="26" y="7"/>
                    <a:pt x="32" y="12"/>
                  </a:cubicBezTo>
                  <a:cubicBezTo>
                    <a:pt x="38" y="17"/>
                    <a:pt x="33" y="10"/>
                    <a:pt x="39" y="10"/>
                  </a:cubicBezTo>
                  <a:cubicBezTo>
                    <a:pt x="45" y="10"/>
                    <a:pt x="44" y="15"/>
                    <a:pt x="48" y="15"/>
                  </a:cubicBezTo>
                </a:path>
              </a:pathLst>
            </a:custGeom>
            <a:grpFill/>
            <a:ln w="3175" cmpd="sng">
              <a:solidFill>
                <a:schemeClr val="bg2"/>
              </a:solidFill>
              <a:round/>
              <a:headEnd/>
              <a:tailEnd/>
            </a:ln>
          </p:spPr>
          <p:txBody>
            <a:bodyPr/>
            <a:lstStyle/>
            <a:p>
              <a:endParaRPr lang="en-GB"/>
            </a:p>
          </p:txBody>
        </p:sp>
        <p:sp>
          <p:nvSpPr>
            <p:cNvPr id="475" name="Freeform 127">
              <a:extLst>
                <a:ext uri="{FF2B5EF4-FFF2-40B4-BE49-F238E27FC236}">
                  <a16:creationId xmlns:a16="http://schemas.microsoft.com/office/drawing/2014/main" id="{7A90BB0F-124B-BD67-D71A-6AAD8187B8DC}"/>
                </a:ext>
              </a:extLst>
            </p:cNvPr>
            <p:cNvSpPr>
              <a:spLocks/>
            </p:cNvSpPr>
            <p:nvPr/>
          </p:nvSpPr>
          <p:spPr bwMode="auto">
            <a:xfrm>
              <a:off x="4867723" y="4792051"/>
              <a:ext cx="115688" cy="202450"/>
            </a:xfrm>
            <a:custGeom>
              <a:avLst/>
              <a:gdLst/>
              <a:ahLst/>
              <a:cxnLst>
                <a:cxn ang="0">
                  <a:pos x="26" y="0"/>
                </a:cxn>
                <a:cxn ang="0">
                  <a:pos x="29" y="14"/>
                </a:cxn>
                <a:cxn ang="0">
                  <a:pos x="31" y="22"/>
                </a:cxn>
                <a:cxn ang="0">
                  <a:pos x="31" y="33"/>
                </a:cxn>
                <a:cxn ang="0">
                  <a:pos x="32" y="40"/>
                </a:cxn>
                <a:cxn ang="0">
                  <a:pos x="37" y="50"/>
                </a:cxn>
                <a:cxn ang="0">
                  <a:pos x="32" y="53"/>
                </a:cxn>
                <a:cxn ang="0">
                  <a:pos x="18" y="59"/>
                </a:cxn>
                <a:cxn ang="0">
                  <a:pos x="9" y="64"/>
                </a:cxn>
                <a:cxn ang="0">
                  <a:pos x="1" y="61"/>
                </a:cxn>
                <a:cxn ang="0">
                  <a:pos x="4" y="59"/>
                </a:cxn>
                <a:cxn ang="0">
                  <a:pos x="3" y="54"/>
                </a:cxn>
                <a:cxn ang="0">
                  <a:pos x="1" y="45"/>
                </a:cxn>
                <a:cxn ang="0">
                  <a:pos x="6" y="31"/>
                </a:cxn>
                <a:cxn ang="0">
                  <a:pos x="6" y="17"/>
                </a:cxn>
                <a:cxn ang="0">
                  <a:pos x="4" y="8"/>
                </a:cxn>
                <a:cxn ang="0">
                  <a:pos x="4" y="2"/>
                </a:cxn>
                <a:cxn ang="0">
                  <a:pos x="20" y="2"/>
                </a:cxn>
                <a:cxn ang="0">
                  <a:pos x="23" y="2"/>
                </a:cxn>
                <a:cxn ang="0">
                  <a:pos x="26" y="0"/>
                </a:cxn>
              </a:cxnLst>
              <a:rect l="0" t="0" r="r" b="b"/>
              <a:pathLst>
                <a:path w="37" h="65">
                  <a:moveTo>
                    <a:pt x="26" y="0"/>
                  </a:moveTo>
                  <a:cubicBezTo>
                    <a:pt x="26" y="9"/>
                    <a:pt x="31" y="6"/>
                    <a:pt x="29" y="14"/>
                  </a:cubicBezTo>
                  <a:cubicBezTo>
                    <a:pt x="28" y="22"/>
                    <a:pt x="32" y="14"/>
                    <a:pt x="31" y="22"/>
                  </a:cubicBezTo>
                  <a:cubicBezTo>
                    <a:pt x="29" y="28"/>
                    <a:pt x="34" y="23"/>
                    <a:pt x="31" y="33"/>
                  </a:cubicBezTo>
                  <a:cubicBezTo>
                    <a:pt x="29" y="42"/>
                    <a:pt x="32" y="34"/>
                    <a:pt x="32" y="40"/>
                  </a:cubicBezTo>
                  <a:cubicBezTo>
                    <a:pt x="31" y="45"/>
                    <a:pt x="34" y="47"/>
                    <a:pt x="37" y="50"/>
                  </a:cubicBezTo>
                  <a:cubicBezTo>
                    <a:pt x="34" y="51"/>
                    <a:pt x="37" y="53"/>
                    <a:pt x="32" y="53"/>
                  </a:cubicBezTo>
                  <a:cubicBezTo>
                    <a:pt x="23" y="54"/>
                    <a:pt x="24" y="59"/>
                    <a:pt x="18" y="59"/>
                  </a:cubicBezTo>
                  <a:cubicBezTo>
                    <a:pt x="14" y="61"/>
                    <a:pt x="12" y="65"/>
                    <a:pt x="9" y="64"/>
                  </a:cubicBezTo>
                  <a:cubicBezTo>
                    <a:pt x="8" y="61"/>
                    <a:pt x="3" y="61"/>
                    <a:pt x="1" y="61"/>
                  </a:cubicBezTo>
                  <a:cubicBezTo>
                    <a:pt x="0" y="61"/>
                    <a:pt x="3" y="61"/>
                    <a:pt x="4" y="59"/>
                  </a:cubicBezTo>
                  <a:cubicBezTo>
                    <a:pt x="6" y="61"/>
                    <a:pt x="4" y="56"/>
                    <a:pt x="3" y="54"/>
                  </a:cubicBezTo>
                  <a:cubicBezTo>
                    <a:pt x="3" y="53"/>
                    <a:pt x="0" y="47"/>
                    <a:pt x="1" y="45"/>
                  </a:cubicBezTo>
                  <a:cubicBezTo>
                    <a:pt x="3" y="39"/>
                    <a:pt x="4" y="33"/>
                    <a:pt x="6" y="31"/>
                  </a:cubicBezTo>
                  <a:cubicBezTo>
                    <a:pt x="9" y="31"/>
                    <a:pt x="4" y="20"/>
                    <a:pt x="6" y="17"/>
                  </a:cubicBezTo>
                  <a:cubicBezTo>
                    <a:pt x="4" y="14"/>
                    <a:pt x="4" y="9"/>
                    <a:pt x="4" y="8"/>
                  </a:cubicBezTo>
                  <a:cubicBezTo>
                    <a:pt x="4" y="8"/>
                    <a:pt x="1" y="2"/>
                    <a:pt x="4" y="2"/>
                  </a:cubicBezTo>
                  <a:cubicBezTo>
                    <a:pt x="8" y="2"/>
                    <a:pt x="18" y="2"/>
                    <a:pt x="20" y="2"/>
                  </a:cubicBezTo>
                  <a:cubicBezTo>
                    <a:pt x="21" y="2"/>
                    <a:pt x="21" y="3"/>
                    <a:pt x="23" y="2"/>
                  </a:cubicBezTo>
                  <a:cubicBezTo>
                    <a:pt x="24" y="2"/>
                    <a:pt x="24" y="0"/>
                    <a:pt x="26" y="0"/>
                  </a:cubicBezTo>
                </a:path>
              </a:pathLst>
            </a:custGeom>
            <a:grpFill/>
            <a:ln w="3175" cmpd="sng">
              <a:solidFill>
                <a:schemeClr val="bg2"/>
              </a:solidFill>
              <a:round/>
              <a:headEnd/>
              <a:tailEnd/>
            </a:ln>
          </p:spPr>
          <p:txBody>
            <a:bodyPr/>
            <a:lstStyle/>
            <a:p>
              <a:endParaRPr lang="en-GB"/>
            </a:p>
          </p:txBody>
        </p:sp>
        <p:sp>
          <p:nvSpPr>
            <p:cNvPr id="476" name="Freeform 128">
              <a:extLst>
                <a:ext uri="{FF2B5EF4-FFF2-40B4-BE49-F238E27FC236}">
                  <a16:creationId xmlns:a16="http://schemas.microsoft.com/office/drawing/2014/main" id="{98ED30C3-2015-46E1-A2C3-0CA2D570DE3A}"/>
                </a:ext>
              </a:extLst>
            </p:cNvPr>
            <p:cNvSpPr>
              <a:spLocks/>
            </p:cNvSpPr>
            <p:nvPr/>
          </p:nvSpPr>
          <p:spPr bwMode="auto">
            <a:xfrm>
              <a:off x="4948063" y="4792051"/>
              <a:ext cx="48203" cy="155855"/>
            </a:xfrm>
            <a:custGeom>
              <a:avLst/>
              <a:gdLst/>
              <a:ahLst/>
              <a:cxnLst>
                <a:cxn ang="0">
                  <a:pos x="0" y="0"/>
                </a:cxn>
                <a:cxn ang="0">
                  <a:pos x="4" y="3"/>
                </a:cxn>
                <a:cxn ang="0">
                  <a:pos x="8" y="2"/>
                </a:cxn>
                <a:cxn ang="0">
                  <a:pos x="11" y="11"/>
                </a:cxn>
                <a:cxn ang="0">
                  <a:pos x="12" y="19"/>
                </a:cxn>
                <a:cxn ang="0">
                  <a:pos x="14" y="40"/>
                </a:cxn>
                <a:cxn ang="0">
                  <a:pos x="12" y="42"/>
                </a:cxn>
                <a:cxn ang="0">
                  <a:pos x="14" y="48"/>
                </a:cxn>
                <a:cxn ang="0">
                  <a:pos x="11" y="50"/>
                </a:cxn>
                <a:cxn ang="0">
                  <a:pos x="6" y="40"/>
                </a:cxn>
                <a:cxn ang="0">
                  <a:pos x="4" y="33"/>
                </a:cxn>
                <a:cxn ang="0">
                  <a:pos x="4" y="22"/>
                </a:cxn>
                <a:cxn ang="0">
                  <a:pos x="3" y="14"/>
                </a:cxn>
                <a:cxn ang="0">
                  <a:pos x="0" y="0"/>
                </a:cxn>
              </a:cxnLst>
              <a:rect l="0" t="0" r="r" b="b"/>
              <a:pathLst>
                <a:path w="15" h="50">
                  <a:moveTo>
                    <a:pt x="0" y="0"/>
                  </a:moveTo>
                  <a:cubicBezTo>
                    <a:pt x="4" y="2"/>
                    <a:pt x="4" y="3"/>
                    <a:pt x="4" y="3"/>
                  </a:cubicBezTo>
                  <a:cubicBezTo>
                    <a:pt x="6" y="3"/>
                    <a:pt x="8" y="2"/>
                    <a:pt x="8" y="2"/>
                  </a:cubicBezTo>
                  <a:cubicBezTo>
                    <a:pt x="6" y="8"/>
                    <a:pt x="8" y="9"/>
                    <a:pt x="11" y="11"/>
                  </a:cubicBezTo>
                  <a:cubicBezTo>
                    <a:pt x="14" y="11"/>
                    <a:pt x="11" y="19"/>
                    <a:pt x="12" y="19"/>
                  </a:cubicBezTo>
                  <a:cubicBezTo>
                    <a:pt x="15" y="20"/>
                    <a:pt x="14" y="37"/>
                    <a:pt x="14" y="40"/>
                  </a:cubicBezTo>
                  <a:cubicBezTo>
                    <a:pt x="14" y="42"/>
                    <a:pt x="12" y="40"/>
                    <a:pt x="12" y="42"/>
                  </a:cubicBezTo>
                  <a:cubicBezTo>
                    <a:pt x="14" y="44"/>
                    <a:pt x="15" y="47"/>
                    <a:pt x="14" y="48"/>
                  </a:cubicBezTo>
                  <a:cubicBezTo>
                    <a:pt x="12" y="50"/>
                    <a:pt x="11" y="50"/>
                    <a:pt x="11" y="50"/>
                  </a:cubicBezTo>
                  <a:cubicBezTo>
                    <a:pt x="8" y="47"/>
                    <a:pt x="4" y="45"/>
                    <a:pt x="6" y="40"/>
                  </a:cubicBezTo>
                  <a:cubicBezTo>
                    <a:pt x="6" y="34"/>
                    <a:pt x="3" y="42"/>
                    <a:pt x="4" y="33"/>
                  </a:cubicBezTo>
                  <a:cubicBezTo>
                    <a:pt x="8" y="23"/>
                    <a:pt x="3" y="28"/>
                    <a:pt x="4" y="22"/>
                  </a:cubicBezTo>
                  <a:cubicBezTo>
                    <a:pt x="6" y="14"/>
                    <a:pt x="1" y="22"/>
                    <a:pt x="3" y="14"/>
                  </a:cubicBezTo>
                  <a:cubicBezTo>
                    <a:pt x="4" y="6"/>
                    <a:pt x="0" y="9"/>
                    <a:pt x="0" y="0"/>
                  </a:cubicBezTo>
                </a:path>
              </a:pathLst>
            </a:custGeom>
            <a:grpFill/>
            <a:ln w="3175" cmpd="sng">
              <a:solidFill>
                <a:schemeClr val="bg2"/>
              </a:solidFill>
              <a:round/>
              <a:headEnd/>
              <a:tailEnd/>
            </a:ln>
          </p:spPr>
          <p:txBody>
            <a:bodyPr/>
            <a:lstStyle/>
            <a:p>
              <a:endParaRPr lang="en-GB"/>
            </a:p>
          </p:txBody>
        </p:sp>
        <p:sp>
          <p:nvSpPr>
            <p:cNvPr id="477" name="Freeform 129">
              <a:extLst>
                <a:ext uri="{FF2B5EF4-FFF2-40B4-BE49-F238E27FC236}">
                  <a16:creationId xmlns:a16="http://schemas.microsoft.com/office/drawing/2014/main" id="{2C262526-AF76-62D9-F15C-1B8375CA8675}"/>
                </a:ext>
              </a:extLst>
            </p:cNvPr>
            <p:cNvSpPr>
              <a:spLocks/>
            </p:cNvSpPr>
            <p:nvPr/>
          </p:nvSpPr>
          <p:spPr bwMode="auto">
            <a:xfrm>
              <a:off x="4625099" y="4003136"/>
              <a:ext cx="305289" cy="271541"/>
            </a:xfrm>
            <a:custGeom>
              <a:avLst/>
              <a:gdLst/>
              <a:ahLst/>
              <a:cxnLst>
                <a:cxn ang="0">
                  <a:pos x="35" y="87"/>
                </a:cxn>
                <a:cxn ang="0">
                  <a:pos x="0" y="87"/>
                </a:cxn>
                <a:cxn ang="0">
                  <a:pos x="16" y="79"/>
                </a:cxn>
                <a:cxn ang="0">
                  <a:pos x="26" y="65"/>
                </a:cxn>
                <a:cxn ang="0">
                  <a:pos x="29" y="43"/>
                </a:cxn>
                <a:cxn ang="0">
                  <a:pos x="32" y="34"/>
                </a:cxn>
                <a:cxn ang="0">
                  <a:pos x="45" y="24"/>
                </a:cxn>
                <a:cxn ang="0">
                  <a:pos x="60" y="1"/>
                </a:cxn>
                <a:cxn ang="0">
                  <a:pos x="66" y="7"/>
                </a:cxn>
                <a:cxn ang="0">
                  <a:pos x="76" y="7"/>
                </a:cxn>
                <a:cxn ang="0">
                  <a:pos x="81" y="6"/>
                </a:cxn>
                <a:cxn ang="0">
                  <a:pos x="87" y="9"/>
                </a:cxn>
                <a:cxn ang="0">
                  <a:pos x="95" y="35"/>
                </a:cxn>
                <a:cxn ang="0">
                  <a:pos x="95" y="40"/>
                </a:cxn>
                <a:cxn ang="0">
                  <a:pos x="81" y="43"/>
                </a:cxn>
                <a:cxn ang="0">
                  <a:pos x="73" y="48"/>
                </a:cxn>
                <a:cxn ang="0">
                  <a:pos x="72" y="55"/>
                </a:cxn>
                <a:cxn ang="0">
                  <a:pos x="63" y="62"/>
                </a:cxn>
                <a:cxn ang="0">
                  <a:pos x="43" y="71"/>
                </a:cxn>
                <a:cxn ang="0">
                  <a:pos x="35" y="76"/>
                </a:cxn>
                <a:cxn ang="0">
                  <a:pos x="35" y="87"/>
                </a:cxn>
              </a:cxnLst>
              <a:rect l="0" t="0" r="r" b="b"/>
              <a:pathLst>
                <a:path w="98" h="87">
                  <a:moveTo>
                    <a:pt x="35" y="87"/>
                  </a:moveTo>
                  <a:cubicBezTo>
                    <a:pt x="0" y="87"/>
                    <a:pt x="0" y="87"/>
                    <a:pt x="0" y="87"/>
                  </a:cubicBezTo>
                  <a:cubicBezTo>
                    <a:pt x="2" y="80"/>
                    <a:pt x="10" y="85"/>
                    <a:pt x="16" y="79"/>
                  </a:cubicBezTo>
                  <a:cubicBezTo>
                    <a:pt x="20" y="71"/>
                    <a:pt x="20" y="79"/>
                    <a:pt x="26" y="65"/>
                  </a:cubicBezTo>
                  <a:cubicBezTo>
                    <a:pt x="29" y="59"/>
                    <a:pt x="23" y="51"/>
                    <a:pt x="29" y="43"/>
                  </a:cubicBezTo>
                  <a:cubicBezTo>
                    <a:pt x="34" y="37"/>
                    <a:pt x="28" y="38"/>
                    <a:pt x="32" y="34"/>
                  </a:cubicBezTo>
                  <a:cubicBezTo>
                    <a:pt x="37" y="29"/>
                    <a:pt x="32" y="29"/>
                    <a:pt x="45" y="24"/>
                  </a:cubicBezTo>
                  <a:cubicBezTo>
                    <a:pt x="57" y="20"/>
                    <a:pt x="54" y="3"/>
                    <a:pt x="60" y="1"/>
                  </a:cubicBezTo>
                  <a:cubicBezTo>
                    <a:pt x="64" y="0"/>
                    <a:pt x="60" y="4"/>
                    <a:pt x="66" y="7"/>
                  </a:cubicBezTo>
                  <a:cubicBezTo>
                    <a:pt x="72" y="10"/>
                    <a:pt x="73" y="6"/>
                    <a:pt x="76" y="7"/>
                  </a:cubicBezTo>
                  <a:cubicBezTo>
                    <a:pt x="80" y="9"/>
                    <a:pt x="81" y="3"/>
                    <a:pt x="81" y="6"/>
                  </a:cubicBezTo>
                  <a:cubicBezTo>
                    <a:pt x="81" y="10"/>
                    <a:pt x="86" y="9"/>
                    <a:pt x="87" y="9"/>
                  </a:cubicBezTo>
                  <a:cubicBezTo>
                    <a:pt x="93" y="12"/>
                    <a:pt x="89" y="32"/>
                    <a:pt x="95" y="35"/>
                  </a:cubicBezTo>
                  <a:cubicBezTo>
                    <a:pt x="98" y="37"/>
                    <a:pt x="95" y="37"/>
                    <a:pt x="95" y="40"/>
                  </a:cubicBezTo>
                  <a:cubicBezTo>
                    <a:pt x="95" y="43"/>
                    <a:pt x="84" y="38"/>
                    <a:pt x="81" y="43"/>
                  </a:cubicBezTo>
                  <a:cubicBezTo>
                    <a:pt x="78" y="46"/>
                    <a:pt x="72" y="43"/>
                    <a:pt x="73" y="48"/>
                  </a:cubicBezTo>
                  <a:cubicBezTo>
                    <a:pt x="76" y="52"/>
                    <a:pt x="78" y="52"/>
                    <a:pt x="72" y="55"/>
                  </a:cubicBezTo>
                  <a:cubicBezTo>
                    <a:pt x="66" y="57"/>
                    <a:pt x="66" y="57"/>
                    <a:pt x="63" y="62"/>
                  </a:cubicBezTo>
                  <a:cubicBezTo>
                    <a:pt x="63" y="63"/>
                    <a:pt x="45" y="68"/>
                    <a:pt x="43" y="71"/>
                  </a:cubicBezTo>
                  <a:cubicBezTo>
                    <a:pt x="35" y="76"/>
                    <a:pt x="35" y="76"/>
                    <a:pt x="35" y="76"/>
                  </a:cubicBezTo>
                  <a:cubicBezTo>
                    <a:pt x="35" y="87"/>
                    <a:pt x="35" y="87"/>
                    <a:pt x="35" y="87"/>
                  </a:cubicBezTo>
                  <a:close/>
                </a:path>
              </a:pathLst>
            </a:custGeom>
            <a:grpFill/>
            <a:ln w="3175" cmpd="sng">
              <a:solidFill>
                <a:schemeClr val="bg2"/>
              </a:solidFill>
              <a:round/>
              <a:headEnd/>
              <a:tailEnd/>
            </a:ln>
          </p:spPr>
          <p:txBody>
            <a:bodyPr/>
            <a:lstStyle/>
            <a:p>
              <a:endParaRPr lang="en-GB"/>
            </a:p>
          </p:txBody>
        </p:sp>
        <p:sp>
          <p:nvSpPr>
            <p:cNvPr id="478" name="Freeform 130">
              <a:extLst>
                <a:ext uri="{FF2B5EF4-FFF2-40B4-BE49-F238E27FC236}">
                  <a16:creationId xmlns:a16="http://schemas.microsoft.com/office/drawing/2014/main" id="{6BFF44F6-2556-679B-6D94-E787F44CD861}"/>
                </a:ext>
              </a:extLst>
            </p:cNvPr>
            <p:cNvSpPr>
              <a:spLocks/>
            </p:cNvSpPr>
            <p:nvPr/>
          </p:nvSpPr>
          <p:spPr bwMode="auto">
            <a:xfrm>
              <a:off x="4525479" y="4274677"/>
              <a:ext cx="212095" cy="221731"/>
            </a:xfrm>
            <a:custGeom>
              <a:avLst/>
              <a:gdLst/>
              <a:ahLst/>
              <a:cxnLst>
                <a:cxn ang="0">
                  <a:pos x="68" y="4"/>
                </a:cxn>
                <a:cxn ang="0">
                  <a:pos x="68" y="18"/>
                </a:cxn>
                <a:cxn ang="0">
                  <a:pos x="42" y="18"/>
                </a:cxn>
                <a:cxn ang="0">
                  <a:pos x="42" y="43"/>
                </a:cxn>
                <a:cxn ang="0">
                  <a:pos x="34" y="65"/>
                </a:cxn>
                <a:cxn ang="0">
                  <a:pos x="3" y="65"/>
                </a:cxn>
                <a:cxn ang="0">
                  <a:pos x="2" y="71"/>
                </a:cxn>
                <a:cxn ang="0">
                  <a:pos x="2" y="60"/>
                </a:cxn>
                <a:cxn ang="0">
                  <a:pos x="8" y="51"/>
                </a:cxn>
                <a:cxn ang="0">
                  <a:pos x="11" y="42"/>
                </a:cxn>
                <a:cxn ang="0">
                  <a:pos x="13" y="37"/>
                </a:cxn>
                <a:cxn ang="0">
                  <a:pos x="19" y="26"/>
                </a:cxn>
                <a:cxn ang="0">
                  <a:pos x="22" y="18"/>
                </a:cxn>
                <a:cxn ang="0">
                  <a:pos x="33" y="0"/>
                </a:cxn>
                <a:cxn ang="0">
                  <a:pos x="68" y="0"/>
                </a:cxn>
                <a:cxn ang="0">
                  <a:pos x="68" y="4"/>
                </a:cxn>
              </a:cxnLst>
              <a:rect l="0" t="0" r="r" b="b"/>
              <a:pathLst>
                <a:path w="68" h="71">
                  <a:moveTo>
                    <a:pt x="68" y="4"/>
                  </a:moveTo>
                  <a:cubicBezTo>
                    <a:pt x="68" y="18"/>
                    <a:pt x="68" y="18"/>
                    <a:pt x="68" y="18"/>
                  </a:cubicBezTo>
                  <a:cubicBezTo>
                    <a:pt x="42" y="18"/>
                    <a:pt x="42" y="18"/>
                    <a:pt x="42" y="18"/>
                  </a:cubicBezTo>
                  <a:cubicBezTo>
                    <a:pt x="42" y="43"/>
                    <a:pt x="42" y="43"/>
                    <a:pt x="42" y="43"/>
                  </a:cubicBezTo>
                  <a:cubicBezTo>
                    <a:pt x="33" y="48"/>
                    <a:pt x="31" y="46"/>
                    <a:pt x="34" y="65"/>
                  </a:cubicBezTo>
                  <a:cubicBezTo>
                    <a:pt x="34" y="65"/>
                    <a:pt x="5" y="65"/>
                    <a:pt x="3" y="65"/>
                  </a:cubicBezTo>
                  <a:cubicBezTo>
                    <a:pt x="2" y="65"/>
                    <a:pt x="0" y="68"/>
                    <a:pt x="2" y="71"/>
                  </a:cubicBezTo>
                  <a:cubicBezTo>
                    <a:pt x="0" y="71"/>
                    <a:pt x="0" y="68"/>
                    <a:pt x="2" y="60"/>
                  </a:cubicBezTo>
                  <a:cubicBezTo>
                    <a:pt x="3" y="54"/>
                    <a:pt x="7" y="57"/>
                    <a:pt x="8" y="51"/>
                  </a:cubicBezTo>
                  <a:cubicBezTo>
                    <a:pt x="8" y="45"/>
                    <a:pt x="13" y="42"/>
                    <a:pt x="11" y="42"/>
                  </a:cubicBezTo>
                  <a:cubicBezTo>
                    <a:pt x="10" y="42"/>
                    <a:pt x="8" y="42"/>
                    <a:pt x="13" y="37"/>
                  </a:cubicBezTo>
                  <a:cubicBezTo>
                    <a:pt x="17" y="32"/>
                    <a:pt x="19" y="34"/>
                    <a:pt x="19" y="26"/>
                  </a:cubicBezTo>
                  <a:cubicBezTo>
                    <a:pt x="20" y="18"/>
                    <a:pt x="20" y="23"/>
                    <a:pt x="22" y="18"/>
                  </a:cubicBezTo>
                  <a:cubicBezTo>
                    <a:pt x="23" y="9"/>
                    <a:pt x="26" y="18"/>
                    <a:pt x="33" y="0"/>
                  </a:cubicBezTo>
                  <a:cubicBezTo>
                    <a:pt x="68" y="0"/>
                    <a:pt x="68" y="0"/>
                    <a:pt x="68" y="0"/>
                  </a:cubicBezTo>
                  <a:cubicBezTo>
                    <a:pt x="68" y="4"/>
                    <a:pt x="68" y="4"/>
                    <a:pt x="68" y="4"/>
                  </a:cubicBezTo>
                  <a:close/>
                </a:path>
              </a:pathLst>
            </a:custGeom>
            <a:grpFill/>
            <a:ln w="3175" cmpd="sng">
              <a:solidFill>
                <a:schemeClr val="bg2"/>
              </a:solidFill>
              <a:round/>
              <a:headEnd/>
              <a:tailEnd/>
            </a:ln>
          </p:spPr>
          <p:txBody>
            <a:bodyPr/>
            <a:lstStyle/>
            <a:p>
              <a:endParaRPr lang="en-GB"/>
            </a:p>
          </p:txBody>
        </p:sp>
        <p:sp>
          <p:nvSpPr>
            <p:cNvPr id="479" name="Freeform 131">
              <a:extLst>
                <a:ext uri="{FF2B5EF4-FFF2-40B4-BE49-F238E27FC236}">
                  <a16:creationId xmlns:a16="http://schemas.microsoft.com/office/drawing/2014/main" id="{59F69D75-414E-F045-7008-157F3614F5E9}"/>
                </a:ext>
              </a:extLst>
            </p:cNvPr>
            <p:cNvSpPr>
              <a:spLocks/>
            </p:cNvSpPr>
            <p:nvPr/>
          </p:nvSpPr>
          <p:spPr bwMode="auto">
            <a:xfrm>
              <a:off x="4552795" y="4258610"/>
              <a:ext cx="19281" cy="16068"/>
            </a:xfrm>
            <a:custGeom>
              <a:avLst/>
              <a:gdLst/>
              <a:ahLst/>
              <a:cxnLst>
                <a:cxn ang="0">
                  <a:pos x="3" y="5"/>
                </a:cxn>
                <a:cxn ang="0">
                  <a:pos x="3" y="0"/>
                </a:cxn>
                <a:cxn ang="0">
                  <a:pos x="3" y="5"/>
                </a:cxn>
              </a:cxnLst>
              <a:rect l="0" t="0" r="r" b="b"/>
              <a:pathLst>
                <a:path w="6" h="5">
                  <a:moveTo>
                    <a:pt x="3" y="5"/>
                  </a:moveTo>
                  <a:cubicBezTo>
                    <a:pt x="0" y="5"/>
                    <a:pt x="2" y="0"/>
                    <a:pt x="3" y="0"/>
                  </a:cubicBezTo>
                  <a:cubicBezTo>
                    <a:pt x="6" y="2"/>
                    <a:pt x="5" y="5"/>
                    <a:pt x="3" y="5"/>
                  </a:cubicBezTo>
                </a:path>
              </a:pathLst>
            </a:custGeom>
            <a:grpFill/>
            <a:ln w="3175" cmpd="sng">
              <a:solidFill>
                <a:schemeClr val="bg2"/>
              </a:solidFill>
              <a:round/>
              <a:headEnd/>
              <a:tailEnd/>
            </a:ln>
          </p:spPr>
          <p:txBody>
            <a:bodyPr/>
            <a:lstStyle/>
            <a:p>
              <a:endParaRPr lang="en-GB"/>
            </a:p>
          </p:txBody>
        </p:sp>
        <p:sp>
          <p:nvSpPr>
            <p:cNvPr id="480" name="Freeform 132">
              <a:extLst>
                <a:ext uri="{FF2B5EF4-FFF2-40B4-BE49-F238E27FC236}">
                  <a16:creationId xmlns:a16="http://schemas.microsoft.com/office/drawing/2014/main" id="{C9ADA865-C472-5093-BC85-5EB5986E2418}"/>
                </a:ext>
              </a:extLst>
            </p:cNvPr>
            <p:cNvSpPr>
              <a:spLocks/>
            </p:cNvSpPr>
            <p:nvPr/>
          </p:nvSpPr>
          <p:spPr bwMode="auto">
            <a:xfrm>
              <a:off x="4586537" y="4240935"/>
              <a:ext cx="25709" cy="24102"/>
            </a:xfrm>
            <a:custGeom>
              <a:avLst/>
              <a:gdLst/>
              <a:ahLst/>
              <a:cxnLst>
                <a:cxn ang="0">
                  <a:pos x="5" y="6"/>
                </a:cxn>
                <a:cxn ang="0">
                  <a:pos x="2" y="6"/>
                </a:cxn>
                <a:cxn ang="0">
                  <a:pos x="6" y="0"/>
                </a:cxn>
                <a:cxn ang="0">
                  <a:pos x="5" y="6"/>
                </a:cxn>
              </a:cxnLst>
              <a:rect l="0" t="0" r="r" b="b"/>
              <a:pathLst>
                <a:path w="8" h="8">
                  <a:moveTo>
                    <a:pt x="5" y="6"/>
                  </a:moveTo>
                  <a:cubicBezTo>
                    <a:pt x="0" y="8"/>
                    <a:pt x="0" y="8"/>
                    <a:pt x="2" y="6"/>
                  </a:cubicBezTo>
                  <a:cubicBezTo>
                    <a:pt x="5" y="4"/>
                    <a:pt x="5" y="0"/>
                    <a:pt x="6" y="0"/>
                  </a:cubicBezTo>
                  <a:cubicBezTo>
                    <a:pt x="8" y="1"/>
                    <a:pt x="6" y="6"/>
                    <a:pt x="5" y="6"/>
                  </a:cubicBezTo>
                </a:path>
              </a:pathLst>
            </a:custGeom>
            <a:grpFill/>
            <a:ln w="3175" cmpd="sng">
              <a:solidFill>
                <a:schemeClr val="bg2"/>
              </a:solidFill>
              <a:round/>
              <a:headEnd/>
              <a:tailEnd/>
            </a:ln>
          </p:spPr>
          <p:txBody>
            <a:bodyPr/>
            <a:lstStyle/>
            <a:p>
              <a:endParaRPr lang="en-GB"/>
            </a:p>
          </p:txBody>
        </p:sp>
        <p:sp>
          <p:nvSpPr>
            <p:cNvPr id="481" name="Freeform 133">
              <a:extLst>
                <a:ext uri="{FF2B5EF4-FFF2-40B4-BE49-F238E27FC236}">
                  <a16:creationId xmlns:a16="http://schemas.microsoft.com/office/drawing/2014/main" id="{176C7B22-7A2D-A3BB-DC45-F5BC932BC253}"/>
                </a:ext>
              </a:extLst>
            </p:cNvPr>
            <p:cNvSpPr>
              <a:spLocks/>
            </p:cNvSpPr>
            <p:nvPr/>
          </p:nvSpPr>
          <p:spPr bwMode="auto">
            <a:xfrm>
              <a:off x="4605818" y="4224867"/>
              <a:ext cx="9641" cy="16068"/>
            </a:xfrm>
            <a:custGeom>
              <a:avLst/>
              <a:gdLst/>
              <a:ahLst/>
              <a:cxnLst>
                <a:cxn ang="0">
                  <a:pos x="0" y="3"/>
                </a:cxn>
                <a:cxn ang="0">
                  <a:pos x="3" y="0"/>
                </a:cxn>
                <a:cxn ang="0">
                  <a:pos x="2" y="3"/>
                </a:cxn>
                <a:cxn ang="0">
                  <a:pos x="0" y="3"/>
                </a:cxn>
              </a:cxnLst>
              <a:rect l="0" t="0" r="r" b="b"/>
              <a:pathLst>
                <a:path w="3" h="5">
                  <a:moveTo>
                    <a:pt x="0" y="3"/>
                  </a:moveTo>
                  <a:cubicBezTo>
                    <a:pt x="0" y="0"/>
                    <a:pt x="2" y="1"/>
                    <a:pt x="3" y="0"/>
                  </a:cubicBezTo>
                  <a:cubicBezTo>
                    <a:pt x="3" y="0"/>
                    <a:pt x="3" y="1"/>
                    <a:pt x="2" y="3"/>
                  </a:cubicBezTo>
                  <a:cubicBezTo>
                    <a:pt x="2" y="3"/>
                    <a:pt x="0" y="5"/>
                    <a:pt x="0" y="3"/>
                  </a:cubicBezTo>
                </a:path>
              </a:pathLst>
            </a:custGeom>
            <a:grpFill/>
            <a:ln w="3175" cmpd="sng">
              <a:solidFill>
                <a:schemeClr val="bg2"/>
              </a:solidFill>
              <a:round/>
              <a:headEnd/>
              <a:tailEnd/>
            </a:ln>
          </p:spPr>
          <p:txBody>
            <a:bodyPr/>
            <a:lstStyle/>
            <a:p>
              <a:endParaRPr lang="en-GB"/>
            </a:p>
          </p:txBody>
        </p:sp>
        <p:sp>
          <p:nvSpPr>
            <p:cNvPr id="482" name="Freeform 134">
              <a:extLst>
                <a:ext uri="{FF2B5EF4-FFF2-40B4-BE49-F238E27FC236}">
                  <a16:creationId xmlns:a16="http://schemas.microsoft.com/office/drawing/2014/main" id="{7B988C86-47F4-0545-C889-9569CCA80AEA}"/>
                </a:ext>
              </a:extLst>
            </p:cNvPr>
            <p:cNvSpPr>
              <a:spLocks/>
            </p:cNvSpPr>
            <p:nvPr/>
          </p:nvSpPr>
          <p:spPr bwMode="auto">
            <a:xfrm>
              <a:off x="4525479" y="4244148"/>
              <a:ext cx="24102" cy="24102"/>
            </a:xfrm>
            <a:custGeom>
              <a:avLst/>
              <a:gdLst/>
              <a:ahLst/>
              <a:cxnLst>
                <a:cxn ang="0">
                  <a:pos x="3" y="6"/>
                </a:cxn>
                <a:cxn ang="0">
                  <a:pos x="2" y="3"/>
                </a:cxn>
                <a:cxn ang="0">
                  <a:pos x="8" y="0"/>
                </a:cxn>
                <a:cxn ang="0">
                  <a:pos x="6" y="5"/>
                </a:cxn>
                <a:cxn ang="0">
                  <a:pos x="3" y="6"/>
                </a:cxn>
              </a:cxnLst>
              <a:rect l="0" t="0" r="r" b="b"/>
              <a:pathLst>
                <a:path w="8" h="8">
                  <a:moveTo>
                    <a:pt x="3" y="6"/>
                  </a:moveTo>
                  <a:cubicBezTo>
                    <a:pt x="2" y="3"/>
                    <a:pt x="0" y="3"/>
                    <a:pt x="2" y="3"/>
                  </a:cubicBezTo>
                  <a:cubicBezTo>
                    <a:pt x="5" y="2"/>
                    <a:pt x="8" y="0"/>
                    <a:pt x="8" y="0"/>
                  </a:cubicBezTo>
                  <a:cubicBezTo>
                    <a:pt x="8" y="2"/>
                    <a:pt x="6" y="2"/>
                    <a:pt x="6" y="5"/>
                  </a:cubicBezTo>
                  <a:cubicBezTo>
                    <a:pt x="5" y="6"/>
                    <a:pt x="3" y="8"/>
                    <a:pt x="3" y="6"/>
                  </a:cubicBezTo>
                </a:path>
              </a:pathLst>
            </a:custGeom>
            <a:grpFill/>
            <a:ln w="3175" cmpd="sng">
              <a:solidFill>
                <a:schemeClr val="bg2"/>
              </a:solidFill>
              <a:round/>
              <a:headEnd/>
              <a:tailEnd/>
            </a:ln>
          </p:spPr>
          <p:txBody>
            <a:bodyPr/>
            <a:lstStyle/>
            <a:p>
              <a:endParaRPr lang="en-GB"/>
            </a:p>
          </p:txBody>
        </p:sp>
        <p:sp>
          <p:nvSpPr>
            <p:cNvPr id="483" name="Freeform 135">
              <a:extLst>
                <a:ext uri="{FF2B5EF4-FFF2-40B4-BE49-F238E27FC236}">
                  <a16:creationId xmlns:a16="http://schemas.microsoft.com/office/drawing/2014/main" id="{E5908650-E23D-A363-0AD6-BC5DBCD88FF1}"/>
                </a:ext>
              </a:extLst>
            </p:cNvPr>
            <p:cNvSpPr>
              <a:spLocks/>
            </p:cNvSpPr>
            <p:nvPr/>
          </p:nvSpPr>
          <p:spPr bwMode="auto">
            <a:xfrm>
              <a:off x="4502984" y="4234509"/>
              <a:ext cx="9641" cy="17674"/>
            </a:xfrm>
            <a:custGeom>
              <a:avLst/>
              <a:gdLst/>
              <a:ahLst/>
              <a:cxnLst>
                <a:cxn ang="0">
                  <a:pos x="1" y="2"/>
                </a:cxn>
                <a:cxn ang="0">
                  <a:pos x="1" y="5"/>
                </a:cxn>
                <a:cxn ang="0">
                  <a:pos x="1" y="2"/>
                </a:cxn>
              </a:cxnLst>
              <a:rect l="0" t="0" r="r" b="b"/>
              <a:pathLst>
                <a:path w="3" h="6">
                  <a:moveTo>
                    <a:pt x="1" y="2"/>
                  </a:moveTo>
                  <a:cubicBezTo>
                    <a:pt x="1" y="0"/>
                    <a:pt x="3" y="3"/>
                    <a:pt x="1" y="5"/>
                  </a:cubicBezTo>
                  <a:cubicBezTo>
                    <a:pt x="1" y="6"/>
                    <a:pt x="0" y="2"/>
                    <a:pt x="1" y="2"/>
                  </a:cubicBezTo>
                </a:path>
              </a:pathLst>
            </a:custGeom>
            <a:grpFill/>
            <a:ln w="3175" cmpd="sng">
              <a:solidFill>
                <a:schemeClr val="bg2"/>
              </a:solidFill>
              <a:round/>
              <a:headEnd/>
              <a:tailEnd/>
            </a:ln>
          </p:spPr>
          <p:txBody>
            <a:bodyPr/>
            <a:lstStyle/>
            <a:p>
              <a:endParaRPr lang="en-GB"/>
            </a:p>
          </p:txBody>
        </p:sp>
        <p:sp>
          <p:nvSpPr>
            <p:cNvPr id="484" name="Freeform 136">
              <a:extLst>
                <a:ext uri="{FF2B5EF4-FFF2-40B4-BE49-F238E27FC236}">
                  <a16:creationId xmlns:a16="http://schemas.microsoft.com/office/drawing/2014/main" id="{1B28A294-530E-972A-D588-00ADAFF95F70}"/>
                </a:ext>
              </a:extLst>
            </p:cNvPr>
            <p:cNvSpPr>
              <a:spLocks/>
            </p:cNvSpPr>
            <p:nvPr/>
          </p:nvSpPr>
          <p:spPr bwMode="auto">
            <a:xfrm>
              <a:off x="4515839" y="4258610"/>
              <a:ext cx="9641" cy="6427"/>
            </a:xfrm>
            <a:custGeom>
              <a:avLst/>
              <a:gdLst/>
              <a:ahLst/>
              <a:cxnLst>
                <a:cxn ang="0">
                  <a:pos x="2" y="0"/>
                </a:cxn>
                <a:cxn ang="0">
                  <a:pos x="3" y="2"/>
                </a:cxn>
                <a:cxn ang="0">
                  <a:pos x="2" y="0"/>
                </a:cxn>
              </a:cxnLst>
              <a:rect l="0" t="0" r="r" b="b"/>
              <a:pathLst>
                <a:path w="3" h="2">
                  <a:moveTo>
                    <a:pt x="2" y="0"/>
                  </a:moveTo>
                  <a:cubicBezTo>
                    <a:pt x="3" y="0"/>
                    <a:pt x="3" y="2"/>
                    <a:pt x="3" y="2"/>
                  </a:cubicBezTo>
                  <a:cubicBezTo>
                    <a:pt x="2" y="2"/>
                    <a:pt x="0" y="0"/>
                    <a:pt x="2" y="0"/>
                  </a:cubicBezTo>
                </a:path>
              </a:pathLst>
            </a:custGeom>
            <a:grpFill/>
            <a:ln w="3175" cmpd="sng">
              <a:solidFill>
                <a:schemeClr val="bg2"/>
              </a:solidFill>
              <a:round/>
              <a:headEnd/>
              <a:tailEnd/>
            </a:ln>
          </p:spPr>
          <p:txBody>
            <a:bodyPr/>
            <a:lstStyle/>
            <a:p>
              <a:endParaRPr lang="en-GB"/>
            </a:p>
          </p:txBody>
        </p:sp>
        <p:sp>
          <p:nvSpPr>
            <p:cNvPr id="485" name="Freeform 137">
              <a:extLst>
                <a:ext uri="{FF2B5EF4-FFF2-40B4-BE49-F238E27FC236}">
                  <a16:creationId xmlns:a16="http://schemas.microsoft.com/office/drawing/2014/main" id="{F5CA1E75-9B06-39EA-3C27-CC030433C15C}"/>
                </a:ext>
              </a:extLst>
            </p:cNvPr>
            <p:cNvSpPr>
              <a:spLocks/>
            </p:cNvSpPr>
            <p:nvPr/>
          </p:nvSpPr>
          <p:spPr bwMode="auto">
            <a:xfrm>
              <a:off x="4496557" y="4268250"/>
              <a:ext cx="9641" cy="9640"/>
            </a:xfrm>
            <a:custGeom>
              <a:avLst/>
              <a:gdLst/>
              <a:ahLst/>
              <a:cxnLst>
                <a:cxn ang="0">
                  <a:pos x="2" y="0"/>
                </a:cxn>
                <a:cxn ang="0">
                  <a:pos x="3" y="2"/>
                </a:cxn>
                <a:cxn ang="0">
                  <a:pos x="2" y="0"/>
                </a:cxn>
              </a:cxnLst>
              <a:rect l="0" t="0" r="r" b="b"/>
              <a:pathLst>
                <a:path w="3" h="3">
                  <a:moveTo>
                    <a:pt x="2" y="0"/>
                  </a:moveTo>
                  <a:cubicBezTo>
                    <a:pt x="3" y="0"/>
                    <a:pt x="3" y="0"/>
                    <a:pt x="3" y="2"/>
                  </a:cubicBezTo>
                  <a:cubicBezTo>
                    <a:pt x="2" y="3"/>
                    <a:pt x="0" y="2"/>
                    <a:pt x="2" y="0"/>
                  </a:cubicBezTo>
                </a:path>
              </a:pathLst>
            </a:custGeom>
            <a:grpFill/>
            <a:ln w="3175" cmpd="sng">
              <a:solidFill>
                <a:schemeClr val="bg2"/>
              </a:solidFill>
              <a:round/>
              <a:headEnd/>
              <a:tailEnd/>
            </a:ln>
          </p:spPr>
          <p:txBody>
            <a:bodyPr/>
            <a:lstStyle/>
            <a:p>
              <a:endParaRPr lang="en-GB"/>
            </a:p>
          </p:txBody>
        </p:sp>
        <p:sp>
          <p:nvSpPr>
            <p:cNvPr id="486" name="Freeform 138">
              <a:extLst>
                <a:ext uri="{FF2B5EF4-FFF2-40B4-BE49-F238E27FC236}">
                  <a16:creationId xmlns:a16="http://schemas.microsoft.com/office/drawing/2014/main" id="{668635A8-E6C1-D38A-D5F7-BAA6F0CEA04D}"/>
                </a:ext>
              </a:extLst>
            </p:cNvPr>
            <p:cNvSpPr>
              <a:spLocks/>
            </p:cNvSpPr>
            <p:nvPr/>
          </p:nvSpPr>
          <p:spPr bwMode="auto">
            <a:xfrm>
              <a:off x="4668483" y="4872389"/>
              <a:ext cx="99621" cy="131754"/>
            </a:xfrm>
            <a:custGeom>
              <a:avLst/>
              <a:gdLst/>
              <a:ahLst/>
              <a:cxnLst>
                <a:cxn ang="0">
                  <a:pos x="9" y="0"/>
                </a:cxn>
                <a:cxn ang="0">
                  <a:pos x="16" y="3"/>
                </a:cxn>
                <a:cxn ang="0">
                  <a:pos x="16" y="10"/>
                </a:cxn>
                <a:cxn ang="0">
                  <a:pos x="19" y="13"/>
                </a:cxn>
                <a:cxn ang="0">
                  <a:pos x="23" y="8"/>
                </a:cxn>
                <a:cxn ang="0">
                  <a:pos x="23" y="19"/>
                </a:cxn>
                <a:cxn ang="0">
                  <a:pos x="29" y="24"/>
                </a:cxn>
                <a:cxn ang="0">
                  <a:pos x="32" y="28"/>
                </a:cxn>
                <a:cxn ang="0">
                  <a:pos x="31" y="41"/>
                </a:cxn>
                <a:cxn ang="0">
                  <a:pos x="26" y="39"/>
                </a:cxn>
                <a:cxn ang="0">
                  <a:pos x="13" y="28"/>
                </a:cxn>
                <a:cxn ang="0">
                  <a:pos x="5" y="22"/>
                </a:cxn>
                <a:cxn ang="0">
                  <a:pos x="0" y="16"/>
                </a:cxn>
                <a:cxn ang="0">
                  <a:pos x="6" y="6"/>
                </a:cxn>
                <a:cxn ang="0">
                  <a:pos x="9" y="0"/>
                </a:cxn>
              </a:cxnLst>
              <a:rect l="0" t="0" r="r" b="b"/>
              <a:pathLst>
                <a:path w="32" h="42">
                  <a:moveTo>
                    <a:pt x="9" y="0"/>
                  </a:moveTo>
                  <a:cubicBezTo>
                    <a:pt x="11" y="0"/>
                    <a:pt x="17" y="0"/>
                    <a:pt x="16" y="3"/>
                  </a:cubicBezTo>
                  <a:cubicBezTo>
                    <a:pt x="16" y="5"/>
                    <a:pt x="17" y="6"/>
                    <a:pt x="16" y="10"/>
                  </a:cubicBezTo>
                  <a:cubicBezTo>
                    <a:pt x="16" y="13"/>
                    <a:pt x="17" y="10"/>
                    <a:pt x="19" y="13"/>
                  </a:cubicBezTo>
                  <a:cubicBezTo>
                    <a:pt x="20" y="16"/>
                    <a:pt x="22" y="6"/>
                    <a:pt x="23" y="8"/>
                  </a:cubicBezTo>
                  <a:cubicBezTo>
                    <a:pt x="26" y="14"/>
                    <a:pt x="25" y="16"/>
                    <a:pt x="23" y="19"/>
                  </a:cubicBezTo>
                  <a:cubicBezTo>
                    <a:pt x="22" y="22"/>
                    <a:pt x="29" y="20"/>
                    <a:pt x="29" y="24"/>
                  </a:cubicBezTo>
                  <a:cubicBezTo>
                    <a:pt x="29" y="27"/>
                    <a:pt x="32" y="25"/>
                    <a:pt x="32" y="28"/>
                  </a:cubicBezTo>
                  <a:cubicBezTo>
                    <a:pt x="32" y="33"/>
                    <a:pt x="31" y="36"/>
                    <a:pt x="31" y="41"/>
                  </a:cubicBezTo>
                  <a:cubicBezTo>
                    <a:pt x="29" y="42"/>
                    <a:pt x="31" y="41"/>
                    <a:pt x="26" y="39"/>
                  </a:cubicBezTo>
                  <a:cubicBezTo>
                    <a:pt x="23" y="38"/>
                    <a:pt x="17" y="34"/>
                    <a:pt x="13" y="28"/>
                  </a:cubicBezTo>
                  <a:cubicBezTo>
                    <a:pt x="8" y="22"/>
                    <a:pt x="6" y="24"/>
                    <a:pt x="5" y="22"/>
                  </a:cubicBezTo>
                  <a:cubicBezTo>
                    <a:pt x="5" y="19"/>
                    <a:pt x="2" y="19"/>
                    <a:pt x="0" y="16"/>
                  </a:cubicBezTo>
                  <a:cubicBezTo>
                    <a:pt x="5" y="8"/>
                    <a:pt x="6" y="10"/>
                    <a:pt x="6" y="6"/>
                  </a:cubicBezTo>
                  <a:cubicBezTo>
                    <a:pt x="6" y="3"/>
                    <a:pt x="9" y="5"/>
                    <a:pt x="9" y="0"/>
                  </a:cubicBezTo>
                </a:path>
              </a:pathLst>
            </a:custGeom>
            <a:grpFill/>
            <a:ln w="3175" cmpd="sng">
              <a:solidFill>
                <a:schemeClr val="bg2"/>
              </a:solidFill>
              <a:round/>
              <a:headEnd/>
              <a:tailEnd/>
            </a:ln>
          </p:spPr>
          <p:txBody>
            <a:bodyPr/>
            <a:lstStyle/>
            <a:p>
              <a:endParaRPr lang="en-GB"/>
            </a:p>
          </p:txBody>
        </p:sp>
        <p:sp>
          <p:nvSpPr>
            <p:cNvPr id="487" name="Freeform 139">
              <a:extLst>
                <a:ext uri="{FF2B5EF4-FFF2-40B4-BE49-F238E27FC236}">
                  <a16:creationId xmlns:a16="http://schemas.microsoft.com/office/drawing/2014/main" id="{D33D1618-044E-4ED7-48FF-949B25C6BD1E}"/>
                </a:ext>
              </a:extLst>
            </p:cNvPr>
            <p:cNvSpPr>
              <a:spLocks/>
            </p:cNvSpPr>
            <p:nvPr/>
          </p:nvSpPr>
          <p:spPr bwMode="auto">
            <a:xfrm>
              <a:off x="4621886" y="4825793"/>
              <a:ext cx="73912" cy="96405"/>
            </a:xfrm>
            <a:custGeom>
              <a:avLst/>
              <a:gdLst/>
              <a:ahLst/>
              <a:cxnLst>
                <a:cxn ang="0">
                  <a:pos x="15" y="31"/>
                </a:cxn>
                <a:cxn ang="0">
                  <a:pos x="21" y="21"/>
                </a:cxn>
                <a:cxn ang="0">
                  <a:pos x="24" y="15"/>
                </a:cxn>
                <a:cxn ang="0">
                  <a:pos x="23" y="12"/>
                </a:cxn>
                <a:cxn ang="0">
                  <a:pos x="21" y="9"/>
                </a:cxn>
                <a:cxn ang="0">
                  <a:pos x="18" y="3"/>
                </a:cxn>
                <a:cxn ang="0">
                  <a:pos x="11" y="1"/>
                </a:cxn>
                <a:cxn ang="0">
                  <a:pos x="6" y="3"/>
                </a:cxn>
                <a:cxn ang="0">
                  <a:pos x="0" y="11"/>
                </a:cxn>
                <a:cxn ang="0">
                  <a:pos x="0" y="14"/>
                </a:cxn>
                <a:cxn ang="0">
                  <a:pos x="3" y="15"/>
                </a:cxn>
                <a:cxn ang="0">
                  <a:pos x="0" y="17"/>
                </a:cxn>
                <a:cxn ang="0">
                  <a:pos x="3" y="20"/>
                </a:cxn>
                <a:cxn ang="0">
                  <a:pos x="3" y="21"/>
                </a:cxn>
                <a:cxn ang="0">
                  <a:pos x="6" y="24"/>
                </a:cxn>
                <a:cxn ang="0">
                  <a:pos x="8" y="28"/>
                </a:cxn>
                <a:cxn ang="0">
                  <a:pos x="15" y="31"/>
                </a:cxn>
              </a:cxnLst>
              <a:rect l="0" t="0" r="r" b="b"/>
              <a:pathLst>
                <a:path w="24" h="31">
                  <a:moveTo>
                    <a:pt x="15" y="31"/>
                  </a:moveTo>
                  <a:cubicBezTo>
                    <a:pt x="20" y="23"/>
                    <a:pt x="21" y="24"/>
                    <a:pt x="21" y="21"/>
                  </a:cubicBezTo>
                  <a:cubicBezTo>
                    <a:pt x="21" y="18"/>
                    <a:pt x="24" y="20"/>
                    <a:pt x="24" y="15"/>
                  </a:cubicBezTo>
                  <a:cubicBezTo>
                    <a:pt x="20" y="20"/>
                    <a:pt x="23" y="14"/>
                    <a:pt x="23" y="12"/>
                  </a:cubicBezTo>
                  <a:cubicBezTo>
                    <a:pt x="21" y="9"/>
                    <a:pt x="21" y="9"/>
                    <a:pt x="21" y="9"/>
                  </a:cubicBezTo>
                  <a:cubicBezTo>
                    <a:pt x="21" y="6"/>
                    <a:pt x="20" y="7"/>
                    <a:pt x="18" y="3"/>
                  </a:cubicBezTo>
                  <a:cubicBezTo>
                    <a:pt x="17" y="0"/>
                    <a:pt x="11" y="0"/>
                    <a:pt x="11" y="1"/>
                  </a:cubicBezTo>
                  <a:cubicBezTo>
                    <a:pt x="11" y="3"/>
                    <a:pt x="8" y="0"/>
                    <a:pt x="6" y="3"/>
                  </a:cubicBezTo>
                  <a:cubicBezTo>
                    <a:pt x="6" y="7"/>
                    <a:pt x="3" y="9"/>
                    <a:pt x="0" y="11"/>
                  </a:cubicBezTo>
                  <a:cubicBezTo>
                    <a:pt x="3" y="12"/>
                    <a:pt x="0" y="12"/>
                    <a:pt x="0" y="14"/>
                  </a:cubicBezTo>
                  <a:cubicBezTo>
                    <a:pt x="1" y="15"/>
                    <a:pt x="1" y="14"/>
                    <a:pt x="3" y="15"/>
                  </a:cubicBezTo>
                  <a:cubicBezTo>
                    <a:pt x="1" y="17"/>
                    <a:pt x="0" y="14"/>
                    <a:pt x="0" y="17"/>
                  </a:cubicBezTo>
                  <a:cubicBezTo>
                    <a:pt x="1" y="20"/>
                    <a:pt x="3" y="17"/>
                    <a:pt x="3" y="20"/>
                  </a:cubicBezTo>
                  <a:cubicBezTo>
                    <a:pt x="4" y="21"/>
                    <a:pt x="1" y="20"/>
                    <a:pt x="3" y="21"/>
                  </a:cubicBezTo>
                  <a:cubicBezTo>
                    <a:pt x="3" y="23"/>
                    <a:pt x="6" y="23"/>
                    <a:pt x="6" y="24"/>
                  </a:cubicBezTo>
                  <a:cubicBezTo>
                    <a:pt x="8" y="26"/>
                    <a:pt x="4" y="26"/>
                    <a:pt x="8" y="28"/>
                  </a:cubicBezTo>
                  <a:cubicBezTo>
                    <a:pt x="11" y="28"/>
                    <a:pt x="14" y="29"/>
                    <a:pt x="15" y="31"/>
                  </a:cubicBezTo>
                </a:path>
              </a:pathLst>
            </a:custGeom>
            <a:grpFill/>
            <a:ln w="3175" cmpd="sng">
              <a:solidFill>
                <a:schemeClr val="bg2"/>
              </a:solidFill>
              <a:round/>
              <a:headEnd/>
              <a:tailEnd/>
            </a:ln>
          </p:spPr>
          <p:txBody>
            <a:bodyPr/>
            <a:lstStyle/>
            <a:p>
              <a:endParaRPr lang="en-GB"/>
            </a:p>
          </p:txBody>
        </p:sp>
        <p:sp>
          <p:nvSpPr>
            <p:cNvPr id="488" name="Freeform 140">
              <a:extLst>
                <a:ext uri="{FF2B5EF4-FFF2-40B4-BE49-F238E27FC236}">
                  <a16:creationId xmlns:a16="http://schemas.microsoft.com/office/drawing/2014/main" id="{D649B269-79DB-F74D-9CE0-DD058ADF1F09}"/>
                </a:ext>
              </a:extLst>
            </p:cNvPr>
            <p:cNvSpPr>
              <a:spLocks/>
            </p:cNvSpPr>
            <p:nvPr/>
          </p:nvSpPr>
          <p:spPr bwMode="auto">
            <a:xfrm>
              <a:off x="4515839" y="4623342"/>
              <a:ext cx="159071" cy="134967"/>
            </a:xfrm>
            <a:custGeom>
              <a:avLst/>
              <a:gdLst/>
              <a:ahLst/>
              <a:cxnLst>
                <a:cxn ang="0">
                  <a:pos x="8" y="30"/>
                </a:cxn>
                <a:cxn ang="0">
                  <a:pos x="3" y="20"/>
                </a:cxn>
                <a:cxn ang="0">
                  <a:pos x="2" y="18"/>
                </a:cxn>
                <a:cxn ang="0">
                  <a:pos x="10" y="4"/>
                </a:cxn>
                <a:cxn ang="0">
                  <a:pos x="25" y="1"/>
                </a:cxn>
                <a:cxn ang="0">
                  <a:pos x="33" y="6"/>
                </a:cxn>
                <a:cxn ang="0">
                  <a:pos x="43" y="20"/>
                </a:cxn>
                <a:cxn ang="0">
                  <a:pos x="45" y="26"/>
                </a:cxn>
                <a:cxn ang="0">
                  <a:pos x="45" y="30"/>
                </a:cxn>
                <a:cxn ang="0">
                  <a:pos x="49" y="35"/>
                </a:cxn>
                <a:cxn ang="0">
                  <a:pos x="49" y="41"/>
                </a:cxn>
                <a:cxn ang="0">
                  <a:pos x="43" y="41"/>
                </a:cxn>
                <a:cxn ang="0">
                  <a:pos x="31" y="40"/>
                </a:cxn>
                <a:cxn ang="0">
                  <a:pos x="19" y="40"/>
                </a:cxn>
                <a:cxn ang="0">
                  <a:pos x="17" y="41"/>
                </a:cxn>
                <a:cxn ang="0">
                  <a:pos x="8" y="43"/>
                </a:cxn>
                <a:cxn ang="0">
                  <a:pos x="7" y="41"/>
                </a:cxn>
                <a:cxn ang="0">
                  <a:pos x="16" y="40"/>
                </a:cxn>
                <a:cxn ang="0">
                  <a:pos x="11" y="40"/>
                </a:cxn>
                <a:cxn ang="0">
                  <a:pos x="8" y="40"/>
                </a:cxn>
                <a:cxn ang="0">
                  <a:pos x="7" y="35"/>
                </a:cxn>
                <a:cxn ang="0">
                  <a:pos x="14" y="33"/>
                </a:cxn>
                <a:cxn ang="0">
                  <a:pos x="19" y="32"/>
                </a:cxn>
                <a:cxn ang="0">
                  <a:pos x="25" y="32"/>
                </a:cxn>
                <a:cxn ang="0">
                  <a:pos x="31" y="30"/>
                </a:cxn>
                <a:cxn ang="0">
                  <a:pos x="25" y="30"/>
                </a:cxn>
                <a:cxn ang="0">
                  <a:pos x="22" y="29"/>
                </a:cxn>
                <a:cxn ang="0">
                  <a:pos x="17" y="30"/>
                </a:cxn>
                <a:cxn ang="0">
                  <a:pos x="8" y="30"/>
                </a:cxn>
              </a:cxnLst>
              <a:rect l="0" t="0" r="r" b="b"/>
              <a:pathLst>
                <a:path w="51" h="43">
                  <a:moveTo>
                    <a:pt x="8" y="30"/>
                  </a:moveTo>
                  <a:cubicBezTo>
                    <a:pt x="5" y="27"/>
                    <a:pt x="5" y="18"/>
                    <a:pt x="3" y="20"/>
                  </a:cubicBezTo>
                  <a:cubicBezTo>
                    <a:pt x="0" y="20"/>
                    <a:pt x="0" y="18"/>
                    <a:pt x="2" y="18"/>
                  </a:cubicBezTo>
                  <a:cubicBezTo>
                    <a:pt x="7" y="15"/>
                    <a:pt x="10" y="7"/>
                    <a:pt x="10" y="4"/>
                  </a:cubicBezTo>
                  <a:cubicBezTo>
                    <a:pt x="10" y="0"/>
                    <a:pt x="20" y="1"/>
                    <a:pt x="25" y="1"/>
                  </a:cubicBezTo>
                  <a:cubicBezTo>
                    <a:pt x="28" y="0"/>
                    <a:pt x="31" y="4"/>
                    <a:pt x="33" y="6"/>
                  </a:cubicBezTo>
                  <a:cubicBezTo>
                    <a:pt x="36" y="7"/>
                    <a:pt x="40" y="17"/>
                    <a:pt x="43" y="20"/>
                  </a:cubicBezTo>
                  <a:cubicBezTo>
                    <a:pt x="42" y="24"/>
                    <a:pt x="45" y="21"/>
                    <a:pt x="45" y="26"/>
                  </a:cubicBezTo>
                  <a:cubicBezTo>
                    <a:pt x="45" y="30"/>
                    <a:pt x="43" y="27"/>
                    <a:pt x="45" y="30"/>
                  </a:cubicBezTo>
                  <a:cubicBezTo>
                    <a:pt x="46" y="35"/>
                    <a:pt x="46" y="30"/>
                    <a:pt x="49" y="35"/>
                  </a:cubicBezTo>
                  <a:cubicBezTo>
                    <a:pt x="51" y="38"/>
                    <a:pt x="49" y="38"/>
                    <a:pt x="49" y="41"/>
                  </a:cubicBezTo>
                  <a:cubicBezTo>
                    <a:pt x="48" y="41"/>
                    <a:pt x="45" y="40"/>
                    <a:pt x="43" y="41"/>
                  </a:cubicBezTo>
                  <a:cubicBezTo>
                    <a:pt x="40" y="43"/>
                    <a:pt x="37" y="40"/>
                    <a:pt x="31" y="40"/>
                  </a:cubicBezTo>
                  <a:cubicBezTo>
                    <a:pt x="28" y="40"/>
                    <a:pt x="22" y="38"/>
                    <a:pt x="19" y="40"/>
                  </a:cubicBezTo>
                  <a:cubicBezTo>
                    <a:pt x="14" y="40"/>
                    <a:pt x="20" y="40"/>
                    <a:pt x="17" y="41"/>
                  </a:cubicBezTo>
                  <a:cubicBezTo>
                    <a:pt x="14" y="43"/>
                    <a:pt x="11" y="41"/>
                    <a:pt x="8" y="43"/>
                  </a:cubicBezTo>
                  <a:cubicBezTo>
                    <a:pt x="8" y="41"/>
                    <a:pt x="7" y="43"/>
                    <a:pt x="7" y="41"/>
                  </a:cubicBezTo>
                  <a:cubicBezTo>
                    <a:pt x="10" y="38"/>
                    <a:pt x="8" y="41"/>
                    <a:pt x="16" y="40"/>
                  </a:cubicBezTo>
                  <a:cubicBezTo>
                    <a:pt x="14" y="40"/>
                    <a:pt x="13" y="38"/>
                    <a:pt x="11" y="40"/>
                  </a:cubicBezTo>
                  <a:cubicBezTo>
                    <a:pt x="10" y="40"/>
                    <a:pt x="10" y="38"/>
                    <a:pt x="8" y="40"/>
                  </a:cubicBezTo>
                  <a:cubicBezTo>
                    <a:pt x="7" y="41"/>
                    <a:pt x="8" y="38"/>
                    <a:pt x="7" y="35"/>
                  </a:cubicBezTo>
                  <a:cubicBezTo>
                    <a:pt x="10" y="33"/>
                    <a:pt x="16" y="37"/>
                    <a:pt x="14" y="33"/>
                  </a:cubicBezTo>
                  <a:cubicBezTo>
                    <a:pt x="14" y="32"/>
                    <a:pt x="19" y="33"/>
                    <a:pt x="19" y="32"/>
                  </a:cubicBezTo>
                  <a:cubicBezTo>
                    <a:pt x="20" y="29"/>
                    <a:pt x="19" y="30"/>
                    <a:pt x="25" y="32"/>
                  </a:cubicBezTo>
                  <a:cubicBezTo>
                    <a:pt x="28" y="33"/>
                    <a:pt x="31" y="33"/>
                    <a:pt x="31" y="30"/>
                  </a:cubicBezTo>
                  <a:cubicBezTo>
                    <a:pt x="29" y="29"/>
                    <a:pt x="26" y="33"/>
                    <a:pt x="25" y="30"/>
                  </a:cubicBezTo>
                  <a:cubicBezTo>
                    <a:pt x="23" y="27"/>
                    <a:pt x="23" y="30"/>
                    <a:pt x="22" y="29"/>
                  </a:cubicBezTo>
                  <a:cubicBezTo>
                    <a:pt x="22" y="27"/>
                    <a:pt x="19" y="29"/>
                    <a:pt x="17" y="30"/>
                  </a:cubicBezTo>
                  <a:cubicBezTo>
                    <a:pt x="17" y="30"/>
                    <a:pt x="16" y="30"/>
                    <a:pt x="8" y="30"/>
                  </a:cubicBezTo>
                </a:path>
              </a:pathLst>
            </a:custGeom>
            <a:grpFill/>
            <a:ln w="3175" cmpd="sng">
              <a:solidFill>
                <a:schemeClr val="bg2"/>
              </a:solidFill>
              <a:round/>
              <a:headEnd/>
              <a:tailEnd/>
            </a:ln>
          </p:spPr>
          <p:txBody>
            <a:bodyPr/>
            <a:lstStyle/>
            <a:p>
              <a:endParaRPr lang="en-GB"/>
            </a:p>
          </p:txBody>
        </p:sp>
        <p:sp>
          <p:nvSpPr>
            <p:cNvPr id="489" name="Freeform 141">
              <a:extLst>
                <a:ext uri="{FF2B5EF4-FFF2-40B4-BE49-F238E27FC236}">
                  <a16:creationId xmlns:a16="http://schemas.microsoft.com/office/drawing/2014/main" id="{E7AE2010-4A58-2578-A1B0-4E6C64868AC0}"/>
                </a:ext>
              </a:extLst>
            </p:cNvPr>
            <p:cNvSpPr>
              <a:spLocks/>
            </p:cNvSpPr>
            <p:nvPr/>
          </p:nvSpPr>
          <p:spPr bwMode="auto">
            <a:xfrm>
              <a:off x="4531906" y="4711714"/>
              <a:ext cx="80339" cy="27315"/>
            </a:xfrm>
            <a:custGeom>
              <a:avLst/>
              <a:gdLst/>
              <a:ahLst/>
              <a:cxnLst>
                <a:cxn ang="0">
                  <a:pos x="3" y="3"/>
                </a:cxn>
                <a:cxn ang="0">
                  <a:pos x="12" y="4"/>
                </a:cxn>
                <a:cxn ang="0">
                  <a:pos x="3" y="4"/>
                </a:cxn>
                <a:cxn ang="0">
                  <a:pos x="1" y="7"/>
                </a:cxn>
                <a:cxn ang="0">
                  <a:pos x="9" y="6"/>
                </a:cxn>
                <a:cxn ang="0">
                  <a:pos x="14" y="4"/>
                </a:cxn>
                <a:cxn ang="0">
                  <a:pos x="20" y="4"/>
                </a:cxn>
                <a:cxn ang="0">
                  <a:pos x="26" y="3"/>
                </a:cxn>
                <a:cxn ang="0">
                  <a:pos x="20" y="3"/>
                </a:cxn>
                <a:cxn ang="0">
                  <a:pos x="17" y="1"/>
                </a:cxn>
                <a:cxn ang="0">
                  <a:pos x="12" y="3"/>
                </a:cxn>
                <a:cxn ang="0">
                  <a:pos x="3" y="3"/>
                </a:cxn>
              </a:cxnLst>
              <a:rect l="0" t="0" r="r" b="b"/>
              <a:pathLst>
                <a:path w="26" h="9">
                  <a:moveTo>
                    <a:pt x="3" y="3"/>
                  </a:moveTo>
                  <a:cubicBezTo>
                    <a:pt x="5" y="6"/>
                    <a:pt x="6" y="3"/>
                    <a:pt x="12" y="4"/>
                  </a:cubicBezTo>
                  <a:cubicBezTo>
                    <a:pt x="6" y="4"/>
                    <a:pt x="5" y="7"/>
                    <a:pt x="3" y="4"/>
                  </a:cubicBezTo>
                  <a:cubicBezTo>
                    <a:pt x="1" y="3"/>
                    <a:pt x="0" y="6"/>
                    <a:pt x="1" y="7"/>
                  </a:cubicBezTo>
                  <a:cubicBezTo>
                    <a:pt x="5" y="6"/>
                    <a:pt x="11" y="9"/>
                    <a:pt x="9" y="6"/>
                  </a:cubicBezTo>
                  <a:cubicBezTo>
                    <a:pt x="9" y="4"/>
                    <a:pt x="14" y="6"/>
                    <a:pt x="14" y="4"/>
                  </a:cubicBezTo>
                  <a:cubicBezTo>
                    <a:pt x="15" y="1"/>
                    <a:pt x="14" y="3"/>
                    <a:pt x="20" y="4"/>
                  </a:cubicBezTo>
                  <a:cubicBezTo>
                    <a:pt x="23" y="6"/>
                    <a:pt x="26" y="6"/>
                    <a:pt x="26" y="3"/>
                  </a:cubicBezTo>
                  <a:cubicBezTo>
                    <a:pt x="24" y="1"/>
                    <a:pt x="21" y="6"/>
                    <a:pt x="20" y="3"/>
                  </a:cubicBezTo>
                  <a:cubicBezTo>
                    <a:pt x="18" y="0"/>
                    <a:pt x="18" y="3"/>
                    <a:pt x="17" y="1"/>
                  </a:cubicBezTo>
                  <a:cubicBezTo>
                    <a:pt x="17" y="0"/>
                    <a:pt x="14" y="1"/>
                    <a:pt x="12" y="3"/>
                  </a:cubicBezTo>
                  <a:cubicBezTo>
                    <a:pt x="12" y="3"/>
                    <a:pt x="11" y="3"/>
                    <a:pt x="3" y="3"/>
                  </a:cubicBezTo>
                </a:path>
              </a:pathLst>
            </a:custGeom>
            <a:grpFill/>
            <a:ln w="3175" cmpd="sng">
              <a:solidFill>
                <a:schemeClr val="bg2"/>
              </a:solidFill>
              <a:round/>
              <a:headEnd/>
              <a:tailEnd/>
            </a:ln>
          </p:spPr>
          <p:txBody>
            <a:bodyPr/>
            <a:lstStyle/>
            <a:p>
              <a:endParaRPr lang="en-GB"/>
            </a:p>
          </p:txBody>
        </p:sp>
        <p:sp>
          <p:nvSpPr>
            <p:cNvPr id="490" name="Freeform 142">
              <a:extLst>
                <a:ext uri="{FF2B5EF4-FFF2-40B4-BE49-F238E27FC236}">
                  <a16:creationId xmlns:a16="http://schemas.microsoft.com/office/drawing/2014/main" id="{D5C9CD53-6907-B692-6CC0-BA97E177EE87}"/>
                </a:ext>
              </a:extLst>
            </p:cNvPr>
            <p:cNvSpPr>
              <a:spLocks/>
            </p:cNvSpPr>
            <p:nvPr/>
          </p:nvSpPr>
          <p:spPr bwMode="auto">
            <a:xfrm>
              <a:off x="4578503" y="4748669"/>
              <a:ext cx="186387" cy="173529"/>
            </a:xfrm>
            <a:custGeom>
              <a:avLst/>
              <a:gdLst/>
              <a:ahLst/>
              <a:cxnLst>
                <a:cxn ang="0">
                  <a:pos x="38" y="40"/>
                </a:cxn>
                <a:cxn ang="0">
                  <a:pos x="37" y="37"/>
                </a:cxn>
                <a:cxn ang="0">
                  <a:pos x="35" y="34"/>
                </a:cxn>
                <a:cxn ang="0">
                  <a:pos x="32" y="28"/>
                </a:cxn>
                <a:cxn ang="0">
                  <a:pos x="25" y="26"/>
                </a:cxn>
                <a:cxn ang="0">
                  <a:pos x="20" y="28"/>
                </a:cxn>
                <a:cxn ang="0">
                  <a:pos x="14" y="35"/>
                </a:cxn>
                <a:cxn ang="0">
                  <a:pos x="14" y="34"/>
                </a:cxn>
                <a:cxn ang="0">
                  <a:pos x="13" y="31"/>
                </a:cxn>
                <a:cxn ang="0">
                  <a:pos x="13" y="29"/>
                </a:cxn>
                <a:cxn ang="0">
                  <a:pos x="8" y="25"/>
                </a:cxn>
                <a:cxn ang="0">
                  <a:pos x="5" y="23"/>
                </a:cxn>
                <a:cxn ang="0">
                  <a:pos x="5" y="18"/>
                </a:cxn>
                <a:cxn ang="0">
                  <a:pos x="3" y="18"/>
                </a:cxn>
                <a:cxn ang="0">
                  <a:pos x="3" y="15"/>
                </a:cxn>
                <a:cxn ang="0">
                  <a:pos x="0" y="18"/>
                </a:cxn>
                <a:cxn ang="0">
                  <a:pos x="0" y="17"/>
                </a:cxn>
                <a:cxn ang="0">
                  <a:pos x="6" y="9"/>
                </a:cxn>
                <a:cxn ang="0">
                  <a:pos x="10" y="9"/>
                </a:cxn>
                <a:cxn ang="0">
                  <a:pos x="10" y="4"/>
                </a:cxn>
                <a:cxn ang="0">
                  <a:pos x="11" y="0"/>
                </a:cxn>
                <a:cxn ang="0">
                  <a:pos x="23" y="1"/>
                </a:cxn>
                <a:cxn ang="0">
                  <a:pos x="29" y="1"/>
                </a:cxn>
                <a:cxn ang="0">
                  <a:pos x="32" y="4"/>
                </a:cxn>
                <a:cxn ang="0">
                  <a:pos x="34" y="6"/>
                </a:cxn>
                <a:cxn ang="0">
                  <a:pos x="42" y="4"/>
                </a:cxn>
                <a:cxn ang="0">
                  <a:pos x="45" y="3"/>
                </a:cxn>
                <a:cxn ang="0">
                  <a:pos x="48" y="1"/>
                </a:cxn>
                <a:cxn ang="0">
                  <a:pos x="49" y="6"/>
                </a:cxn>
                <a:cxn ang="0">
                  <a:pos x="51" y="9"/>
                </a:cxn>
                <a:cxn ang="0">
                  <a:pos x="52" y="12"/>
                </a:cxn>
                <a:cxn ang="0">
                  <a:pos x="52" y="15"/>
                </a:cxn>
                <a:cxn ang="0">
                  <a:pos x="54" y="20"/>
                </a:cxn>
                <a:cxn ang="0">
                  <a:pos x="57" y="25"/>
                </a:cxn>
                <a:cxn ang="0">
                  <a:pos x="55" y="29"/>
                </a:cxn>
                <a:cxn ang="0">
                  <a:pos x="58" y="35"/>
                </a:cxn>
                <a:cxn ang="0">
                  <a:pos x="60" y="42"/>
                </a:cxn>
                <a:cxn ang="0">
                  <a:pos x="54" y="42"/>
                </a:cxn>
                <a:cxn ang="0">
                  <a:pos x="57" y="45"/>
                </a:cxn>
                <a:cxn ang="0">
                  <a:pos x="52" y="48"/>
                </a:cxn>
                <a:cxn ang="0">
                  <a:pos x="48" y="53"/>
                </a:cxn>
                <a:cxn ang="0">
                  <a:pos x="45" y="49"/>
                </a:cxn>
                <a:cxn ang="0">
                  <a:pos x="45" y="43"/>
                </a:cxn>
                <a:cxn ang="0">
                  <a:pos x="38" y="40"/>
                </a:cxn>
              </a:cxnLst>
              <a:rect l="0" t="0" r="r" b="b"/>
              <a:pathLst>
                <a:path w="60" h="56">
                  <a:moveTo>
                    <a:pt x="38" y="40"/>
                  </a:moveTo>
                  <a:cubicBezTo>
                    <a:pt x="34" y="45"/>
                    <a:pt x="37" y="39"/>
                    <a:pt x="37" y="37"/>
                  </a:cubicBezTo>
                  <a:cubicBezTo>
                    <a:pt x="35" y="34"/>
                    <a:pt x="35" y="34"/>
                    <a:pt x="35" y="34"/>
                  </a:cubicBezTo>
                  <a:cubicBezTo>
                    <a:pt x="35" y="31"/>
                    <a:pt x="34" y="32"/>
                    <a:pt x="32" y="28"/>
                  </a:cubicBezTo>
                  <a:cubicBezTo>
                    <a:pt x="31" y="25"/>
                    <a:pt x="25" y="25"/>
                    <a:pt x="25" y="26"/>
                  </a:cubicBezTo>
                  <a:cubicBezTo>
                    <a:pt x="25" y="28"/>
                    <a:pt x="22" y="25"/>
                    <a:pt x="20" y="28"/>
                  </a:cubicBezTo>
                  <a:cubicBezTo>
                    <a:pt x="20" y="32"/>
                    <a:pt x="17" y="34"/>
                    <a:pt x="14" y="35"/>
                  </a:cubicBezTo>
                  <a:cubicBezTo>
                    <a:pt x="14" y="34"/>
                    <a:pt x="16" y="34"/>
                    <a:pt x="14" y="34"/>
                  </a:cubicBezTo>
                  <a:cubicBezTo>
                    <a:pt x="13" y="32"/>
                    <a:pt x="14" y="32"/>
                    <a:pt x="13" y="31"/>
                  </a:cubicBezTo>
                  <a:cubicBezTo>
                    <a:pt x="11" y="31"/>
                    <a:pt x="11" y="31"/>
                    <a:pt x="13" y="29"/>
                  </a:cubicBezTo>
                  <a:cubicBezTo>
                    <a:pt x="13" y="28"/>
                    <a:pt x="10" y="28"/>
                    <a:pt x="8" y="25"/>
                  </a:cubicBezTo>
                  <a:cubicBezTo>
                    <a:pt x="8" y="23"/>
                    <a:pt x="5" y="25"/>
                    <a:pt x="5" y="23"/>
                  </a:cubicBezTo>
                  <a:cubicBezTo>
                    <a:pt x="5" y="20"/>
                    <a:pt x="3" y="23"/>
                    <a:pt x="5" y="18"/>
                  </a:cubicBezTo>
                  <a:cubicBezTo>
                    <a:pt x="5" y="15"/>
                    <a:pt x="3" y="20"/>
                    <a:pt x="3" y="18"/>
                  </a:cubicBezTo>
                  <a:cubicBezTo>
                    <a:pt x="2" y="17"/>
                    <a:pt x="5" y="15"/>
                    <a:pt x="3" y="15"/>
                  </a:cubicBezTo>
                  <a:cubicBezTo>
                    <a:pt x="0" y="15"/>
                    <a:pt x="2" y="18"/>
                    <a:pt x="0" y="18"/>
                  </a:cubicBezTo>
                  <a:cubicBezTo>
                    <a:pt x="0" y="17"/>
                    <a:pt x="0" y="17"/>
                    <a:pt x="0" y="17"/>
                  </a:cubicBezTo>
                  <a:cubicBezTo>
                    <a:pt x="3" y="9"/>
                    <a:pt x="5" y="12"/>
                    <a:pt x="6" y="9"/>
                  </a:cubicBezTo>
                  <a:cubicBezTo>
                    <a:pt x="8" y="7"/>
                    <a:pt x="8" y="11"/>
                    <a:pt x="10" y="9"/>
                  </a:cubicBezTo>
                  <a:cubicBezTo>
                    <a:pt x="13" y="9"/>
                    <a:pt x="13" y="6"/>
                    <a:pt x="10" y="4"/>
                  </a:cubicBezTo>
                  <a:cubicBezTo>
                    <a:pt x="8" y="3"/>
                    <a:pt x="13" y="4"/>
                    <a:pt x="11" y="0"/>
                  </a:cubicBezTo>
                  <a:cubicBezTo>
                    <a:pt x="17" y="0"/>
                    <a:pt x="20" y="3"/>
                    <a:pt x="23" y="1"/>
                  </a:cubicBezTo>
                  <a:cubicBezTo>
                    <a:pt x="25" y="0"/>
                    <a:pt x="28" y="1"/>
                    <a:pt x="29" y="1"/>
                  </a:cubicBezTo>
                  <a:cubicBezTo>
                    <a:pt x="28" y="6"/>
                    <a:pt x="31" y="7"/>
                    <a:pt x="32" y="4"/>
                  </a:cubicBezTo>
                  <a:cubicBezTo>
                    <a:pt x="32" y="3"/>
                    <a:pt x="34" y="4"/>
                    <a:pt x="34" y="6"/>
                  </a:cubicBezTo>
                  <a:cubicBezTo>
                    <a:pt x="37" y="9"/>
                    <a:pt x="35" y="1"/>
                    <a:pt x="42" y="4"/>
                  </a:cubicBezTo>
                  <a:cubicBezTo>
                    <a:pt x="45" y="7"/>
                    <a:pt x="43" y="4"/>
                    <a:pt x="45" y="3"/>
                  </a:cubicBezTo>
                  <a:cubicBezTo>
                    <a:pt x="48" y="3"/>
                    <a:pt x="43" y="0"/>
                    <a:pt x="48" y="1"/>
                  </a:cubicBezTo>
                  <a:cubicBezTo>
                    <a:pt x="51" y="3"/>
                    <a:pt x="49" y="4"/>
                    <a:pt x="49" y="6"/>
                  </a:cubicBezTo>
                  <a:cubicBezTo>
                    <a:pt x="51" y="6"/>
                    <a:pt x="49" y="9"/>
                    <a:pt x="51" y="9"/>
                  </a:cubicBezTo>
                  <a:cubicBezTo>
                    <a:pt x="52" y="9"/>
                    <a:pt x="55" y="12"/>
                    <a:pt x="52" y="12"/>
                  </a:cubicBezTo>
                  <a:cubicBezTo>
                    <a:pt x="51" y="14"/>
                    <a:pt x="51" y="18"/>
                    <a:pt x="52" y="15"/>
                  </a:cubicBezTo>
                  <a:cubicBezTo>
                    <a:pt x="54" y="14"/>
                    <a:pt x="55" y="15"/>
                    <a:pt x="54" y="20"/>
                  </a:cubicBezTo>
                  <a:cubicBezTo>
                    <a:pt x="54" y="23"/>
                    <a:pt x="55" y="20"/>
                    <a:pt x="57" y="25"/>
                  </a:cubicBezTo>
                  <a:cubicBezTo>
                    <a:pt x="54" y="26"/>
                    <a:pt x="57" y="26"/>
                    <a:pt x="55" y="29"/>
                  </a:cubicBezTo>
                  <a:cubicBezTo>
                    <a:pt x="55" y="32"/>
                    <a:pt x="60" y="32"/>
                    <a:pt x="58" y="35"/>
                  </a:cubicBezTo>
                  <a:cubicBezTo>
                    <a:pt x="55" y="39"/>
                    <a:pt x="60" y="37"/>
                    <a:pt x="60" y="42"/>
                  </a:cubicBezTo>
                  <a:cubicBezTo>
                    <a:pt x="55" y="40"/>
                    <a:pt x="54" y="40"/>
                    <a:pt x="54" y="42"/>
                  </a:cubicBezTo>
                  <a:cubicBezTo>
                    <a:pt x="55" y="45"/>
                    <a:pt x="57" y="42"/>
                    <a:pt x="57" y="45"/>
                  </a:cubicBezTo>
                  <a:cubicBezTo>
                    <a:pt x="57" y="48"/>
                    <a:pt x="55" y="51"/>
                    <a:pt x="52" y="48"/>
                  </a:cubicBezTo>
                  <a:cubicBezTo>
                    <a:pt x="51" y="46"/>
                    <a:pt x="49" y="56"/>
                    <a:pt x="48" y="53"/>
                  </a:cubicBezTo>
                  <a:cubicBezTo>
                    <a:pt x="46" y="49"/>
                    <a:pt x="45" y="53"/>
                    <a:pt x="45" y="49"/>
                  </a:cubicBezTo>
                  <a:cubicBezTo>
                    <a:pt x="46" y="46"/>
                    <a:pt x="45" y="45"/>
                    <a:pt x="45" y="43"/>
                  </a:cubicBezTo>
                  <a:cubicBezTo>
                    <a:pt x="46" y="40"/>
                    <a:pt x="40" y="40"/>
                    <a:pt x="38" y="40"/>
                  </a:cubicBezTo>
                </a:path>
              </a:pathLst>
            </a:custGeom>
            <a:grpFill/>
            <a:ln w="3175" cmpd="sng">
              <a:solidFill>
                <a:schemeClr val="bg2"/>
              </a:solidFill>
              <a:round/>
              <a:headEnd/>
              <a:tailEnd/>
            </a:ln>
          </p:spPr>
          <p:txBody>
            <a:bodyPr/>
            <a:lstStyle/>
            <a:p>
              <a:endParaRPr lang="en-GB"/>
            </a:p>
          </p:txBody>
        </p:sp>
        <p:sp>
          <p:nvSpPr>
            <p:cNvPr id="491" name="Freeform 143">
              <a:extLst>
                <a:ext uri="{FF2B5EF4-FFF2-40B4-BE49-F238E27FC236}">
                  <a16:creationId xmlns:a16="http://schemas.microsoft.com/office/drawing/2014/main" id="{E52C7F84-801F-ADD6-DDBC-F39591EFBE28}"/>
                </a:ext>
              </a:extLst>
            </p:cNvPr>
            <p:cNvSpPr>
              <a:spLocks/>
            </p:cNvSpPr>
            <p:nvPr/>
          </p:nvSpPr>
          <p:spPr bwMode="auto">
            <a:xfrm>
              <a:off x="4539940" y="4742242"/>
              <a:ext cx="75519" cy="59450"/>
            </a:xfrm>
            <a:custGeom>
              <a:avLst/>
              <a:gdLst/>
              <a:ahLst/>
              <a:cxnLst>
                <a:cxn ang="0">
                  <a:pos x="12" y="19"/>
                </a:cxn>
                <a:cxn ang="0">
                  <a:pos x="18" y="11"/>
                </a:cxn>
                <a:cxn ang="0">
                  <a:pos x="21" y="11"/>
                </a:cxn>
                <a:cxn ang="0">
                  <a:pos x="21" y="7"/>
                </a:cxn>
                <a:cxn ang="0">
                  <a:pos x="23" y="2"/>
                </a:cxn>
                <a:cxn ang="0">
                  <a:pos x="11" y="2"/>
                </a:cxn>
                <a:cxn ang="0">
                  <a:pos x="9" y="3"/>
                </a:cxn>
                <a:cxn ang="0">
                  <a:pos x="0" y="5"/>
                </a:cxn>
                <a:cxn ang="0">
                  <a:pos x="3" y="7"/>
                </a:cxn>
                <a:cxn ang="0">
                  <a:pos x="5" y="8"/>
                </a:cxn>
                <a:cxn ang="0">
                  <a:pos x="6" y="11"/>
                </a:cxn>
                <a:cxn ang="0">
                  <a:pos x="9" y="10"/>
                </a:cxn>
                <a:cxn ang="0">
                  <a:pos x="9" y="14"/>
                </a:cxn>
                <a:cxn ang="0">
                  <a:pos x="9" y="16"/>
                </a:cxn>
                <a:cxn ang="0">
                  <a:pos x="11" y="18"/>
                </a:cxn>
                <a:cxn ang="0">
                  <a:pos x="12" y="16"/>
                </a:cxn>
                <a:cxn ang="0">
                  <a:pos x="12" y="19"/>
                </a:cxn>
              </a:cxnLst>
              <a:rect l="0" t="0" r="r" b="b"/>
              <a:pathLst>
                <a:path w="24" h="19">
                  <a:moveTo>
                    <a:pt x="12" y="19"/>
                  </a:moveTo>
                  <a:cubicBezTo>
                    <a:pt x="15" y="11"/>
                    <a:pt x="17" y="14"/>
                    <a:pt x="18" y="11"/>
                  </a:cubicBezTo>
                  <a:cubicBezTo>
                    <a:pt x="20" y="10"/>
                    <a:pt x="20" y="13"/>
                    <a:pt x="21" y="11"/>
                  </a:cubicBezTo>
                  <a:cubicBezTo>
                    <a:pt x="24" y="11"/>
                    <a:pt x="24" y="8"/>
                    <a:pt x="21" y="7"/>
                  </a:cubicBezTo>
                  <a:cubicBezTo>
                    <a:pt x="20" y="5"/>
                    <a:pt x="24" y="7"/>
                    <a:pt x="23" y="2"/>
                  </a:cubicBezTo>
                  <a:cubicBezTo>
                    <a:pt x="20" y="2"/>
                    <a:pt x="14" y="0"/>
                    <a:pt x="11" y="2"/>
                  </a:cubicBezTo>
                  <a:cubicBezTo>
                    <a:pt x="6" y="2"/>
                    <a:pt x="12" y="2"/>
                    <a:pt x="9" y="3"/>
                  </a:cubicBezTo>
                  <a:cubicBezTo>
                    <a:pt x="6" y="5"/>
                    <a:pt x="3" y="3"/>
                    <a:pt x="0" y="5"/>
                  </a:cubicBezTo>
                  <a:cubicBezTo>
                    <a:pt x="1" y="7"/>
                    <a:pt x="5" y="5"/>
                    <a:pt x="3" y="7"/>
                  </a:cubicBezTo>
                  <a:cubicBezTo>
                    <a:pt x="1" y="10"/>
                    <a:pt x="3" y="10"/>
                    <a:pt x="5" y="8"/>
                  </a:cubicBezTo>
                  <a:cubicBezTo>
                    <a:pt x="8" y="8"/>
                    <a:pt x="3" y="13"/>
                    <a:pt x="6" y="11"/>
                  </a:cubicBezTo>
                  <a:cubicBezTo>
                    <a:pt x="9" y="8"/>
                    <a:pt x="12" y="8"/>
                    <a:pt x="9" y="10"/>
                  </a:cubicBezTo>
                  <a:cubicBezTo>
                    <a:pt x="8" y="11"/>
                    <a:pt x="11" y="11"/>
                    <a:pt x="9" y="14"/>
                  </a:cubicBezTo>
                  <a:cubicBezTo>
                    <a:pt x="8" y="16"/>
                    <a:pt x="9" y="14"/>
                    <a:pt x="9" y="16"/>
                  </a:cubicBezTo>
                  <a:cubicBezTo>
                    <a:pt x="9" y="18"/>
                    <a:pt x="11" y="16"/>
                    <a:pt x="11" y="18"/>
                  </a:cubicBezTo>
                  <a:cubicBezTo>
                    <a:pt x="11" y="19"/>
                    <a:pt x="12" y="18"/>
                    <a:pt x="12" y="16"/>
                  </a:cubicBezTo>
                  <a:cubicBezTo>
                    <a:pt x="12" y="19"/>
                    <a:pt x="12" y="18"/>
                    <a:pt x="12" y="19"/>
                  </a:cubicBezTo>
                </a:path>
              </a:pathLst>
            </a:custGeom>
            <a:grpFill/>
            <a:ln w="3175" cmpd="sng">
              <a:solidFill>
                <a:schemeClr val="bg2"/>
              </a:solidFill>
              <a:round/>
              <a:headEnd/>
              <a:tailEnd/>
            </a:ln>
          </p:spPr>
          <p:txBody>
            <a:bodyPr/>
            <a:lstStyle/>
            <a:p>
              <a:endParaRPr lang="en-GB"/>
            </a:p>
          </p:txBody>
        </p:sp>
        <p:sp>
          <p:nvSpPr>
            <p:cNvPr id="492" name="Freeform 144">
              <a:extLst>
                <a:ext uri="{FF2B5EF4-FFF2-40B4-BE49-F238E27FC236}">
                  <a16:creationId xmlns:a16="http://schemas.microsoft.com/office/drawing/2014/main" id="{6FD5C950-E492-8A13-C693-A741FFEF89D3}"/>
                </a:ext>
              </a:extLst>
            </p:cNvPr>
            <p:cNvSpPr>
              <a:spLocks/>
            </p:cNvSpPr>
            <p:nvPr/>
          </p:nvSpPr>
          <p:spPr bwMode="auto">
            <a:xfrm>
              <a:off x="4549581" y="4766344"/>
              <a:ext cx="3213" cy="9640"/>
            </a:xfrm>
            <a:custGeom>
              <a:avLst/>
              <a:gdLst/>
              <a:ahLst/>
              <a:cxnLst>
                <a:cxn ang="0">
                  <a:pos x="0" y="1"/>
                </a:cxn>
                <a:cxn ang="0">
                  <a:pos x="1" y="1"/>
                </a:cxn>
                <a:cxn ang="0">
                  <a:pos x="0" y="1"/>
                </a:cxn>
              </a:cxnLst>
              <a:rect l="0" t="0" r="r" b="b"/>
              <a:pathLst>
                <a:path w="1" h="3">
                  <a:moveTo>
                    <a:pt x="0" y="1"/>
                  </a:moveTo>
                  <a:cubicBezTo>
                    <a:pt x="0" y="1"/>
                    <a:pt x="1" y="0"/>
                    <a:pt x="1" y="1"/>
                  </a:cubicBezTo>
                  <a:cubicBezTo>
                    <a:pt x="1" y="3"/>
                    <a:pt x="1" y="3"/>
                    <a:pt x="0" y="1"/>
                  </a:cubicBezTo>
                </a:path>
              </a:pathLst>
            </a:custGeom>
            <a:grpFill/>
            <a:ln w="3175" cmpd="sng">
              <a:solidFill>
                <a:schemeClr val="bg2"/>
              </a:solidFill>
              <a:round/>
              <a:headEnd/>
              <a:tailEnd/>
            </a:ln>
          </p:spPr>
          <p:txBody>
            <a:bodyPr/>
            <a:lstStyle/>
            <a:p>
              <a:endParaRPr lang="en-GB"/>
            </a:p>
          </p:txBody>
        </p:sp>
        <p:sp>
          <p:nvSpPr>
            <p:cNvPr id="493" name="Freeform 145">
              <a:extLst>
                <a:ext uri="{FF2B5EF4-FFF2-40B4-BE49-F238E27FC236}">
                  <a16:creationId xmlns:a16="http://schemas.microsoft.com/office/drawing/2014/main" id="{72E3AEBD-61D7-3116-9075-3877F69D0AE6}"/>
                </a:ext>
              </a:extLst>
            </p:cNvPr>
            <p:cNvSpPr>
              <a:spLocks/>
            </p:cNvSpPr>
            <p:nvPr/>
          </p:nvSpPr>
          <p:spPr bwMode="auto">
            <a:xfrm>
              <a:off x="4549581" y="4775984"/>
              <a:ext cx="9641" cy="12854"/>
            </a:xfrm>
            <a:custGeom>
              <a:avLst/>
              <a:gdLst/>
              <a:ahLst/>
              <a:cxnLst>
                <a:cxn ang="0">
                  <a:pos x="1" y="4"/>
                </a:cxn>
                <a:cxn ang="0">
                  <a:pos x="1" y="2"/>
                </a:cxn>
                <a:cxn ang="0">
                  <a:pos x="1" y="4"/>
                </a:cxn>
              </a:cxnLst>
              <a:rect l="0" t="0" r="r" b="b"/>
              <a:pathLst>
                <a:path w="3" h="4">
                  <a:moveTo>
                    <a:pt x="1" y="4"/>
                  </a:moveTo>
                  <a:cubicBezTo>
                    <a:pt x="0" y="2"/>
                    <a:pt x="1" y="0"/>
                    <a:pt x="1" y="2"/>
                  </a:cubicBezTo>
                  <a:cubicBezTo>
                    <a:pt x="3" y="2"/>
                    <a:pt x="1" y="4"/>
                    <a:pt x="1" y="4"/>
                  </a:cubicBezTo>
                </a:path>
              </a:pathLst>
            </a:custGeom>
            <a:grpFill/>
            <a:ln w="3175" cmpd="sng">
              <a:solidFill>
                <a:schemeClr val="bg2"/>
              </a:solidFill>
              <a:round/>
              <a:headEnd/>
              <a:tailEnd/>
            </a:ln>
          </p:spPr>
          <p:txBody>
            <a:bodyPr/>
            <a:lstStyle/>
            <a:p>
              <a:endParaRPr lang="en-GB"/>
            </a:p>
          </p:txBody>
        </p:sp>
        <p:sp>
          <p:nvSpPr>
            <p:cNvPr id="494" name="Freeform 146">
              <a:extLst>
                <a:ext uri="{FF2B5EF4-FFF2-40B4-BE49-F238E27FC236}">
                  <a16:creationId xmlns:a16="http://schemas.microsoft.com/office/drawing/2014/main" id="{7BB63EA9-F9A4-13A3-9374-5117F3D7D227}"/>
                </a:ext>
              </a:extLst>
            </p:cNvPr>
            <p:cNvSpPr>
              <a:spLocks/>
            </p:cNvSpPr>
            <p:nvPr/>
          </p:nvSpPr>
          <p:spPr bwMode="auto">
            <a:xfrm>
              <a:off x="4549581" y="4792051"/>
              <a:ext cx="3213" cy="9640"/>
            </a:xfrm>
            <a:custGeom>
              <a:avLst/>
              <a:gdLst/>
              <a:ahLst/>
              <a:cxnLst>
                <a:cxn ang="0">
                  <a:pos x="0" y="2"/>
                </a:cxn>
                <a:cxn ang="0">
                  <a:pos x="1" y="2"/>
                </a:cxn>
                <a:cxn ang="0">
                  <a:pos x="0" y="2"/>
                </a:cxn>
              </a:cxnLst>
              <a:rect l="0" t="0" r="r" b="b"/>
              <a:pathLst>
                <a:path w="1" h="3">
                  <a:moveTo>
                    <a:pt x="0" y="2"/>
                  </a:moveTo>
                  <a:cubicBezTo>
                    <a:pt x="0" y="0"/>
                    <a:pt x="1" y="0"/>
                    <a:pt x="1" y="2"/>
                  </a:cubicBezTo>
                  <a:cubicBezTo>
                    <a:pt x="1" y="3"/>
                    <a:pt x="0" y="2"/>
                    <a:pt x="0" y="2"/>
                  </a:cubicBezTo>
                </a:path>
              </a:pathLst>
            </a:custGeom>
            <a:grpFill/>
            <a:ln w="3175" cmpd="sng">
              <a:solidFill>
                <a:schemeClr val="bg2"/>
              </a:solidFill>
              <a:round/>
              <a:headEnd/>
              <a:tailEnd/>
            </a:ln>
          </p:spPr>
          <p:txBody>
            <a:bodyPr/>
            <a:lstStyle/>
            <a:p>
              <a:endParaRPr lang="en-GB"/>
            </a:p>
          </p:txBody>
        </p:sp>
        <p:sp>
          <p:nvSpPr>
            <p:cNvPr id="495" name="Freeform 147">
              <a:extLst>
                <a:ext uri="{FF2B5EF4-FFF2-40B4-BE49-F238E27FC236}">
                  <a16:creationId xmlns:a16="http://schemas.microsoft.com/office/drawing/2014/main" id="{A3DF60AA-4DBB-2CB7-7DA6-953FD67C19C8}"/>
                </a:ext>
              </a:extLst>
            </p:cNvPr>
            <p:cNvSpPr>
              <a:spLocks/>
            </p:cNvSpPr>
            <p:nvPr/>
          </p:nvSpPr>
          <p:spPr bwMode="auto">
            <a:xfrm>
              <a:off x="4552795" y="4792051"/>
              <a:ext cx="6427" cy="6427"/>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3175" cmpd="sng">
              <a:solidFill>
                <a:schemeClr val="bg2"/>
              </a:solidFill>
              <a:round/>
              <a:headEnd/>
              <a:tailEnd/>
            </a:ln>
          </p:spPr>
          <p:txBody>
            <a:bodyPr/>
            <a:lstStyle/>
            <a:p>
              <a:endParaRPr lang="en-GB"/>
            </a:p>
          </p:txBody>
        </p:sp>
        <p:sp>
          <p:nvSpPr>
            <p:cNvPr id="496" name="Freeform 148">
              <a:extLst>
                <a:ext uri="{FF2B5EF4-FFF2-40B4-BE49-F238E27FC236}">
                  <a16:creationId xmlns:a16="http://schemas.microsoft.com/office/drawing/2014/main" id="{46B8113F-BF0F-9924-6089-3B1AF488CD1D}"/>
                </a:ext>
              </a:extLst>
            </p:cNvPr>
            <p:cNvSpPr>
              <a:spLocks/>
            </p:cNvSpPr>
            <p:nvPr/>
          </p:nvSpPr>
          <p:spPr bwMode="auto">
            <a:xfrm>
              <a:off x="4559221" y="4788838"/>
              <a:ext cx="3213" cy="3213"/>
            </a:xfrm>
            <a:custGeom>
              <a:avLst/>
              <a:gdLst/>
              <a:ahLst/>
              <a:cxnLst>
                <a:cxn ang="0">
                  <a:pos x="0" y="1"/>
                </a:cxn>
                <a:cxn ang="0">
                  <a:pos x="1" y="0"/>
                </a:cxn>
                <a:cxn ang="0">
                  <a:pos x="0" y="1"/>
                </a:cxn>
              </a:cxnLst>
              <a:rect l="0" t="0" r="r" b="b"/>
              <a:pathLst>
                <a:path w="1" h="1">
                  <a:moveTo>
                    <a:pt x="0" y="1"/>
                  </a:moveTo>
                  <a:cubicBezTo>
                    <a:pt x="1" y="0"/>
                    <a:pt x="1" y="0"/>
                    <a:pt x="1" y="0"/>
                  </a:cubicBezTo>
                  <a:cubicBezTo>
                    <a:pt x="1" y="1"/>
                    <a:pt x="1" y="1"/>
                    <a:pt x="0" y="1"/>
                  </a:cubicBezTo>
                </a:path>
              </a:pathLst>
            </a:custGeom>
            <a:grpFill/>
            <a:ln w="3175" cmpd="sng">
              <a:solidFill>
                <a:schemeClr val="bg2"/>
              </a:solidFill>
              <a:round/>
              <a:headEnd/>
              <a:tailEnd/>
            </a:ln>
          </p:spPr>
          <p:txBody>
            <a:bodyPr/>
            <a:lstStyle/>
            <a:p>
              <a:endParaRPr lang="en-GB"/>
            </a:p>
          </p:txBody>
        </p:sp>
        <p:sp>
          <p:nvSpPr>
            <p:cNvPr id="497" name="Freeform 149">
              <a:extLst>
                <a:ext uri="{FF2B5EF4-FFF2-40B4-BE49-F238E27FC236}">
                  <a16:creationId xmlns:a16="http://schemas.microsoft.com/office/drawing/2014/main" id="{DE64D1B1-6A65-205E-6777-8114F7FD2910}"/>
                </a:ext>
              </a:extLst>
            </p:cNvPr>
            <p:cNvSpPr>
              <a:spLocks/>
            </p:cNvSpPr>
            <p:nvPr/>
          </p:nvSpPr>
          <p:spPr bwMode="auto">
            <a:xfrm>
              <a:off x="4543154" y="4775984"/>
              <a:ext cx="6427" cy="6427"/>
            </a:xfrm>
            <a:custGeom>
              <a:avLst/>
              <a:gdLst/>
              <a:ahLst/>
              <a:cxnLst>
                <a:cxn ang="0">
                  <a:pos x="0" y="2"/>
                </a:cxn>
                <a:cxn ang="0">
                  <a:pos x="2" y="2"/>
                </a:cxn>
                <a:cxn ang="0">
                  <a:pos x="0" y="2"/>
                </a:cxn>
              </a:cxnLst>
              <a:rect l="0" t="0" r="r" b="b"/>
              <a:pathLst>
                <a:path w="2" h="2">
                  <a:moveTo>
                    <a:pt x="0" y="2"/>
                  </a:moveTo>
                  <a:cubicBezTo>
                    <a:pt x="0" y="2"/>
                    <a:pt x="2" y="0"/>
                    <a:pt x="2" y="2"/>
                  </a:cubicBezTo>
                  <a:cubicBezTo>
                    <a:pt x="0" y="2"/>
                    <a:pt x="0" y="2"/>
                    <a:pt x="0" y="2"/>
                  </a:cubicBezTo>
                </a:path>
              </a:pathLst>
            </a:custGeom>
            <a:grpFill/>
            <a:ln w="3175" cmpd="sng">
              <a:solidFill>
                <a:schemeClr val="bg2"/>
              </a:solidFill>
              <a:round/>
              <a:headEnd/>
              <a:tailEnd/>
            </a:ln>
          </p:spPr>
          <p:txBody>
            <a:bodyPr/>
            <a:lstStyle/>
            <a:p>
              <a:endParaRPr lang="en-GB"/>
            </a:p>
          </p:txBody>
        </p:sp>
        <p:sp>
          <p:nvSpPr>
            <p:cNvPr id="498" name="Freeform 150">
              <a:extLst>
                <a:ext uri="{FF2B5EF4-FFF2-40B4-BE49-F238E27FC236}">
                  <a16:creationId xmlns:a16="http://schemas.microsoft.com/office/drawing/2014/main" id="{695DBEC4-F6F1-6DF5-83C3-842C4F716971}"/>
                </a:ext>
              </a:extLst>
            </p:cNvPr>
            <p:cNvSpPr>
              <a:spLocks/>
            </p:cNvSpPr>
            <p:nvPr/>
          </p:nvSpPr>
          <p:spPr bwMode="auto">
            <a:xfrm>
              <a:off x="4562435" y="4775984"/>
              <a:ext cx="6427" cy="6427"/>
            </a:xfrm>
            <a:custGeom>
              <a:avLst/>
              <a:gdLst/>
              <a:ahLst/>
              <a:cxnLst>
                <a:cxn ang="0">
                  <a:pos x="0" y="2"/>
                </a:cxn>
                <a:cxn ang="0">
                  <a:pos x="2" y="2"/>
                </a:cxn>
                <a:cxn ang="0">
                  <a:pos x="0" y="2"/>
                </a:cxn>
              </a:cxnLst>
              <a:rect l="0" t="0" r="r" b="b"/>
              <a:pathLst>
                <a:path w="2" h="2">
                  <a:moveTo>
                    <a:pt x="0" y="2"/>
                  </a:moveTo>
                  <a:cubicBezTo>
                    <a:pt x="0" y="2"/>
                    <a:pt x="0" y="0"/>
                    <a:pt x="2" y="2"/>
                  </a:cubicBezTo>
                  <a:cubicBezTo>
                    <a:pt x="0" y="2"/>
                    <a:pt x="0" y="2"/>
                    <a:pt x="0" y="2"/>
                  </a:cubicBezTo>
                </a:path>
              </a:pathLst>
            </a:custGeom>
            <a:grpFill/>
            <a:ln w="3175" cmpd="sng">
              <a:solidFill>
                <a:schemeClr val="bg2"/>
              </a:solidFill>
              <a:round/>
              <a:headEnd/>
              <a:tailEnd/>
            </a:ln>
          </p:spPr>
          <p:txBody>
            <a:bodyPr/>
            <a:lstStyle/>
            <a:p>
              <a:endParaRPr lang="en-GB"/>
            </a:p>
          </p:txBody>
        </p:sp>
        <p:sp>
          <p:nvSpPr>
            <p:cNvPr id="499" name="Freeform 151">
              <a:extLst>
                <a:ext uri="{FF2B5EF4-FFF2-40B4-BE49-F238E27FC236}">
                  <a16:creationId xmlns:a16="http://schemas.microsoft.com/office/drawing/2014/main" id="{E09EDA3E-31C2-3D8B-CA40-FCB43847D400}"/>
                </a:ext>
              </a:extLst>
            </p:cNvPr>
            <p:cNvSpPr>
              <a:spLocks/>
            </p:cNvSpPr>
            <p:nvPr/>
          </p:nvSpPr>
          <p:spPr bwMode="auto">
            <a:xfrm>
              <a:off x="4359981" y="4661905"/>
              <a:ext cx="16068" cy="17674"/>
            </a:xfrm>
            <a:custGeom>
              <a:avLst/>
              <a:gdLst/>
              <a:ahLst/>
              <a:cxnLst>
                <a:cxn ang="0">
                  <a:pos x="2" y="6"/>
                </a:cxn>
                <a:cxn ang="0">
                  <a:pos x="2" y="1"/>
                </a:cxn>
                <a:cxn ang="0">
                  <a:pos x="2" y="6"/>
                </a:cxn>
              </a:cxnLst>
              <a:rect l="0" t="0" r="r" b="b"/>
              <a:pathLst>
                <a:path w="5" h="6">
                  <a:moveTo>
                    <a:pt x="2" y="6"/>
                  </a:moveTo>
                  <a:cubicBezTo>
                    <a:pt x="0" y="6"/>
                    <a:pt x="0" y="0"/>
                    <a:pt x="2" y="1"/>
                  </a:cubicBezTo>
                  <a:cubicBezTo>
                    <a:pt x="3" y="3"/>
                    <a:pt x="5" y="5"/>
                    <a:pt x="2" y="6"/>
                  </a:cubicBezTo>
                </a:path>
              </a:pathLst>
            </a:custGeom>
            <a:grpFill/>
            <a:ln w="3175" cmpd="sng">
              <a:solidFill>
                <a:schemeClr val="bg2"/>
              </a:solidFill>
              <a:round/>
              <a:headEnd/>
              <a:tailEnd/>
            </a:ln>
          </p:spPr>
          <p:txBody>
            <a:bodyPr/>
            <a:lstStyle/>
            <a:p>
              <a:endParaRPr lang="en-GB"/>
            </a:p>
          </p:txBody>
        </p:sp>
        <p:sp>
          <p:nvSpPr>
            <p:cNvPr id="500" name="Freeform 152">
              <a:extLst>
                <a:ext uri="{FF2B5EF4-FFF2-40B4-BE49-F238E27FC236}">
                  <a16:creationId xmlns:a16="http://schemas.microsoft.com/office/drawing/2014/main" id="{63160AF6-032A-8FE0-E19D-A941CB23A065}"/>
                </a:ext>
              </a:extLst>
            </p:cNvPr>
            <p:cNvSpPr>
              <a:spLocks/>
            </p:cNvSpPr>
            <p:nvPr/>
          </p:nvSpPr>
          <p:spPr bwMode="auto">
            <a:xfrm>
              <a:off x="4377655" y="4636197"/>
              <a:ext cx="16068" cy="9640"/>
            </a:xfrm>
            <a:custGeom>
              <a:avLst/>
              <a:gdLst/>
              <a:ahLst/>
              <a:cxnLst>
                <a:cxn ang="0">
                  <a:pos x="2" y="2"/>
                </a:cxn>
                <a:cxn ang="0">
                  <a:pos x="3" y="2"/>
                </a:cxn>
                <a:cxn ang="0">
                  <a:pos x="2" y="2"/>
                </a:cxn>
              </a:cxnLst>
              <a:rect l="0" t="0" r="r" b="b"/>
              <a:pathLst>
                <a:path w="5" h="3">
                  <a:moveTo>
                    <a:pt x="2" y="2"/>
                  </a:moveTo>
                  <a:cubicBezTo>
                    <a:pt x="2" y="0"/>
                    <a:pt x="5" y="0"/>
                    <a:pt x="3" y="2"/>
                  </a:cubicBezTo>
                  <a:cubicBezTo>
                    <a:pt x="2" y="3"/>
                    <a:pt x="0" y="3"/>
                    <a:pt x="2" y="2"/>
                  </a:cubicBezTo>
                </a:path>
              </a:pathLst>
            </a:custGeom>
            <a:grpFill/>
            <a:ln w="3175" cmpd="sng">
              <a:solidFill>
                <a:schemeClr val="bg2"/>
              </a:solidFill>
              <a:round/>
              <a:headEnd/>
              <a:tailEnd/>
            </a:ln>
          </p:spPr>
          <p:txBody>
            <a:bodyPr/>
            <a:lstStyle/>
            <a:p>
              <a:endParaRPr lang="en-GB"/>
            </a:p>
          </p:txBody>
        </p:sp>
        <p:sp>
          <p:nvSpPr>
            <p:cNvPr id="501" name="Freeform 156">
              <a:extLst>
                <a:ext uri="{FF2B5EF4-FFF2-40B4-BE49-F238E27FC236}">
                  <a16:creationId xmlns:a16="http://schemas.microsoft.com/office/drawing/2014/main" id="{45E59F23-94D2-9F64-8490-2EDBCAA2B904}"/>
                </a:ext>
              </a:extLst>
            </p:cNvPr>
            <p:cNvSpPr>
              <a:spLocks/>
            </p:cNvSpPr>
            <p:nvPr/>
          </p:nvSpPr>
          <p:spPr bwMode="auto">
            <a:xfrm>
              <a:off x="4369621" y="4663511"/>
              <a:ext cx="8034" cy="6427"/>
            </a:xfrm>
            <a:custGeom>
              <a:avLst/>
              <a:gdLst/>
              <a:ahLst/>
              <a:cxnLst>
                <a:cxn ang="0">
                  <a:pos x="2" y="2"/>
                </a:cxn>
                <a:cxn ang="0">
                  <a:pos x="2" y="0"/>
                </a:cxn>
                <a:cxn ang="0">
                  <a:pos x="2" y="2"/>
                </a:cxn>
              </a:cxnLst>
              <a:rect l="0" t="0" r="r" b="b"/>
              <a:pathLst>
                <a:path w="3" h="2">
                  <a:moveTo>
                    <a:pt x="2" y="2"/>
                  </a:moveTo>
                  <a:cubicBezTo>
                    <a:pt x="0" y="2"/>
                    <a:pt x="2" y="0"/>
                    <a:pt x="2" y="0"/>
                  </a:cubicBezTo>
                  <a:cubicBezTo>
                    <a:pt x="3" y="0"/>
                    <a:pt x="3" y="2"/>
                    <a:pt x="2" y="2"/>
                  </a:cubicBezTo>
                </a:path>
              </a:pathLst>
            </a:custGeom>
            <a:grpFill/>
            <a:ln w="3175" cmpd="sng">
              <a:solidFill>
                <a:schemeClr val="bg2"/>
              </a:solidFill>
              <a:round/>
              <a:headEnd/>
              <a:tailEnd/>
            </a:ln>
          </p:spPr>
          <p:txBody>
            <a:bodyPr/>
            <a:lstStyle/>
            <a:p>
              <a:endParaRPr lang="en-GB"/>
            </a:p>
          </p:txBody>
        </p:sp>
        <p:sp>
          <p:nvSpPr>
            <p:cNvPr id="502" name="Freeform 159">
              <a:extLst>
                <a:ext uri="{FF2B5EF4-FFF2-40B4-BE49-F238E27FC236}">
                  <a16:creationId xmlns:a16="http://schemas.microsoft.com/office/drawing/2014/main" id="{C7846537-4BAE-236F-7E01-4515C7991507}"/>
                </a:ext>
              </a:extLst>
            </p:cNvPr>
            <p:cNvSpPr>
              <a:spLocks/>
            </p:cNvSpPr>
            <p:nvPr/>
          </p:nvSpPr>
          <p:spPr bwMode="auto">
            <a:xfrm>
              <a:off x="5610057" y="3561280"/>
              <a:ext cx="89980" cy="109260"/>
            </a:xfrm>
            <a:custGeom>
              <a:avLst/>
              <a:gdLst/>
              <a:ahLst/>
              <a:cxnLst>
                <a:cxn ang="0">
                  <a:pos x="12" y="35"/>
                </a:cxn>
                <a:cxn ang="0">
                  <a:pos x="12" y="31"/>
                </a:cxn>
                <a:cxn ang="0">
                  <a:pos x="10" y="18"/>
                </a:cxn>
                <a:cxn ang="0">
                  <a:pos x="7" y="12"/>
                </a:cxn>
                <a:cxn ang="0">
                  <a:pos x="0" y="3"/>
                </a:cxn>
                <a:cxn ang="0">
                  <a:pos x="6" y="1"/>
                </a:cxn>
                <a:cxn ang="0">
                  <a:pos x="15" y="5"/>
                </a:cxn>
                <a:cxn ang="0">
                  <a:pos x="19" y="6"/>
                </a:cxn>
                <a:cxn ang="0">
                  <a:pos x="19" y="9"/>
                </a:cxn>
                <a:cxn ang="0">
                  <a:pos x="22" y="14"/>
                </a:cxn>
                <a:cxn ang="0">
                  <a:pos x="24" y="18"/>
                </a:cxn>
                <a:cxn ang="0">
                  <a:pos x="25" y="25"/>
                </a:cxn>
                <a:cxn ang="0">
                  <a:pos x="25" y="25"/>
                </a:cxn>
                <a:cxn ang="0">
                  <a:pos x="19" y="25"/>
                </a:cxn>
                <a:cxn ang="0">
                  <a:pos x="18" y="26"/>
                </a:cxn>
                <a:cxn ang="0">
                  <a:pos x="15" y="34"/>
                </a:cxn>
                <a:cxn ang="0">
                  <a:pos x="12" y="35"/>
                </a:cxn>
              </a:cxnLst>
              <a:rect l="0" t="0" r="r" b="b"/>
              <a:pathLst>
                <a:path w="29" h="35">
                  <a:moveTo>
                    <a:pt x="12" y="35"/>
                  </a:moveTo>
                  <a:cubicBezTo>
                    <a:pt x="10" y="34"/>
                    <a:pt x="12" y="34"/>
                    <a:pt x="12" y="31"/>
                  </a:cubicBezTo>
                  <a:cubicBezTo>
                    <a:pt x="10" y="26"/>
                    <a:pt x="15" y="23"/>
                    <a:pt x="10" y="18"/>
                  </a:cubicBezTo>
                  <a:cubicBezTo>
                    <a:pt x="6" y="12"/>
                    <a:pt x="7" y="14"/>
                    <a:pt x="7" y="12"/>
                  </a:cubicBezTo>
                  <a:cubicBezTo>
                    <a:pt x="4" y="11"/>
                    <a:pt x="3" y="1"/>
                    <a:pt x="0" y="3"/>
                  </a:cubicBezTo>
                  <a:cubicBezTo>
                    <a:pt x="1" y="1"/>
                    <a:pt x="4" y="1"/>
                    <a:pt x="6" y="1"/>
                  </a:cubicBezTo>
                  <a:cubicBezTo>
                    <a:pt x="7" y="0"/>
                    <a:pt x="13" y="5"/>
                    <a:pt x="15" y="5"/>
                  </a:cubicBezTo>
                  <a:cubicBezTo>
                    <a:pt x="16" y="3"/>
                    <a:pt x="16" y="8"/>
                    <a:pt x="19" y="6"/>
                  </a:cubicBezTo>
                  <a:cubicBezTo>
                    <a:pt x="21" y="6"/>
                    <a:pt x="21" y="8"/>
                    <a:pt x="19" y="9"/>
                  </a:cubicBezTo>
                  <a:cubicBezTo>
                    <a:pt x="18" y="12"/>
                    <a:pt x="21" y="14"/>
                    <a:pt x="22" y="14"/>
                  </a:cubicBezTo>
                  <a:cubicBezTo>
                    <a:pt x="24" y="14"/>
                    <a:pt x="21" y="17"/>
                    <a:pt x="24" y="18"/>
                  </a:cubicBezTo>
                  <a:cubicBezTo>
                    <a:pt x="27" y="20"/>
                    <a:pt x="24" y="23"/>
                    <a:pt x="25" y="25"/>
                  </a:cubicBezTo>
                  <a:cubicBezTo>
                    <a:pt x="29" y="25"/>
                    <a:pt x="25" y="26"/>
                    <a:pt x="25" y="25"/>
                  </a:cubicBezTo>
                  <a:cubicBezTo>
                    <a:pt x="24" y="25"/>
                    <a:pt x="21" y="26"/>
                    <a:pt x="19" y="25"/>
                  </a:cubicBezTo>
                  <a:cubicBezTo>
                    <a:pt x="18" y="23"/>
                    <a:pt x="16" y="25"/>
                    <a:pt x="18" y="26"/>
                  </a:cubicBezTo>
                  <a:cubicBezTo>
                    <a:pt x="19" y="29"/>
                    <a:pt x="13" y="32"/>
                    <a:pt x="15" y="34"/>
                  </a:cubicBezTo>
                  <a:cubicBezTo>
                    <a:pt x="15" y="35"/>
                    <a:pt x="13" y="35"/>
                    <a:pt x="12" y="35"/>
                  </a:cubicBezTo>
                </a:path>
              </a:pathLst>
            </a:custGeom>
            <a:grpFill/>
            <a:ln w="3175" cmpd="sng">
              <a:solidFill>
                <a:schemeClr val="bg2"/>
              </a:solidFill>
              <a:round/>
              <a:headEnd/>
              <a:tailEnd/>
            </a:ln>
          </p:spPr>
          <p:txBody>
            <a:bodyPr/>
            <a:lstStyle/>
            <a:p>
              <a:endParaRPr lang="en-GB"/>
            </a:p>
          </p:txBody>
        </p:sp>
        <p:sp>
          <p:nvSpPr>
            <p:cNvPr id="503" name="Freeform 160">
              <a:extLst>
                <a:ext uri="{FF2B5EF4-FFF2-40B4-BE49-F238E27FC236}">
                  <a16:creationId xmlns:a16="http://schemas.microsoft.com/office/drawing/2014/main" id="{CBD204F1-0AD6-1A93-61D0-D415FD666947}"/>
                </a:ext>
              </a:extLst>
            </p:cNvPr>
            <p:cNvSpPr>
              <a:spLocks/>
            </p:cNvSpPr>
            <p:nvPr/>
          </p:nvSpPr>
          <p:spPr bwMode="auto">
            <a:xfrm>
              <a:off x="5454198" y="3570920"/>
              <a:ext cx="229770" cy="167103"/>
            </a:xfrm>
            <a:custGeom>
              <a:avLst/>
              <a:gdLst/>
              <a:ahLst/>
              <a:cxnLst>
                <a:cxn ang="0">
                  <a:pos x="21" y="3"/>
                </a:cxn>
                <a:cxn ang="0">
                  <a:pos x="15" y="6"/>
                </a:cxn>
                <a:cxn ang="0">
                  <a:pos x="12" y="11"/>
                </a:cxn>
                <a:cxn ang="0">
                  <a:pos x="10" y="15"/>
                </a:cxn>
                <a:cxn ang="0">
                  <a:pos x="6" y="23"/>
                </a:cxn>
                <a:cxn ang="0">
                  <a:pos x="3" y="23"/>
                </a:cxn>
                <a:cxn ang="0">
                  <a:pos x="3" y="23"/>
                </a:cxn>
                <a:cxn ang="0">
                  <a:pos x="0" y="25"/>
                </a:cxn>
                <a:cxn ang="0">
                  <a:pos x="3" y="30"/>
                </a:cxn>
                <a:cxn ang="0">
                  <a:pos x="9" y="36"/>
                </a:cxn>
                <a:cxn ang="0">
                  <a:pos x="13" y="42"/>
                </a:cxn>
                <a:cxn ang="0">
                  <a:pos x="16" y="40"/>
                </a:cxn>
                <a:cxn ang="0">
                  <a:pos x="18" y="47"/>
                </a:cxn>
                <a:cxn ang="0">
                  <a:pos x="19" y="51"/>
                </a:cxn>
                <a:cxn ang="0">
                  <a:pos x="25" y="51"/>
                </a:cxn>
                <a:cxn ang="0">
                  <a:pos x="33" y="51"/>
                </a:cxn>
                <a:cxn ang="0">
                  <a:pos x="42" y="51"/>
                </a:cxn>
                <a:cxn ang="0">
                  <a:pos x="54" y="50"/>
                </a:cxn>
                <a:cxn ang="0">
                  <a:pos x="60" y="51"/>
                </a:cxn>
                <a:cxn ang="0">
                  <a:pos x="65" y="53"/>
                </a:cxn>
                <a:cxn ang="0">
                  <a:pos x="71" y="40"/>
                </a:cxn>
                <a:cxn ang="0">
                  <a:pos x="74" y="36"/>
                </a:cxn>
                <a:cxn ang="0">
                  <a:pos x="69" y="34"/>
                </a:cxn>
                <a:cxn ang="0">
                  <a:pos x="66" y="36"/>
                </a:cxn>
                <a:cxn ang="0">
                  <a:pos x="62" y="33"/>
                </a:cxn>
                <a:cxn ang="0">
                  <a:pos x="62" y="28"/>
                </a:cxn>
                <a:cxn ang="0">
                  <a:pos x="60" y="15"/>
                </a:cxn>
                <a:cxn ang="0">
                  <a:pos x="57" y="9"/>
                </a:cxn>
                <a:cxn ang="0">
                  <a:pos x="50" y="0"/>
                </a:cxn>
                <a:cxn ang="0">
                  <a:pos x="44" y="5"/>
                </a:cxn>
                <a:cxn ang="0">
                  <a:pos x="38" y="6"/>
                </a:cxn>
                <a:cxn ang="0">
                  <a:pos x="33" y="3"/>
                </a:cxn>
                <a:cxn ang="0">
                  <a:pos x="27" y="3"/>
                </a:cxn>
                <a:cxn ang="0">
                  <a:pos x="22" y="3"/>
                </a:cxn>
                <a:cxn ang="0">
                  <a:pos x="21" y="3"/>
                </a:cxn>
              </a:cxnLst>
              <a:rect l="0" t="0" r="r" b="b"/>
              <a:pathLst>
                <a:path w="74" h="54">
                  <a:moveTo>
                    <a:pt x="21" y="3"/>
                  </a:moveTo>
                  <a:cubicBezTo>
                    <a:pt x="18" y="8"/>
                    <a:pt x="16" y="5"/>
                    <a:pt x="15" y="6"/>
                  </a:cubicBezTo>
                  <a:cubicBezTo>
                    <a:pt x="13" y="8"/>
                    <a:pt x="15" y="8"/>
                    <a:pt x="12" y="11"/>
                  </a:cubicBezTo>
                  <a:cubicBezTo>
                    <a:pt x="9" y="14"/>
                    <a:pt x="12" y="14"/>
                    <a:pt x="10" y="15"/>
                  </a:cubicBezTo>
                  <a:cubicBezTo>
                    <a:pt x="9" y="19"/>
                    <a:pt x="6" y="23"/>
                    <a:pt x="6" y="23"/>
                  </a:cubicBezTo>
                  <a:cubicBezTo>
                    <a:pt x="4" y="23"/>
                    <a:pt x="4" y="22"/>
                    <a:pt x="3" y="23"/>
                  </a:cubicBezTo>
                  <a:cubicBezTo>
                    <a:pt x="3" y="23"/>
                    <a:pt x="4" y="23"/>
                    <a:pt x="3" y="23"/>
                  </a:cubicBezTo>
                  <a:cubicBezTo>
                    <a:pt x="1" y="23"/>
                    <a:pt x="0" y="23"/>
                    <a:pt x="0" y="25"/>
                  </a:cubicBezTo>
                  <a:cubicBezTo>
                    <a:pt x="1" y="28"/>
                    <a:pt x="4" y="28"/>
                    <a:pt x="3" y="30"/>
                  </a:cubicBezTo>
                  <a:cubicBezTo>
                    <a:pt x="3" y="34"/>
                    <a:pt x="10" y="34"/>
                    <a:pt x="9" y="36"/>
                  </a:cubicBezTo>
                  <a:cubicBezTo>
                    <a:pt x="7" y="39"/>
                    <a:pt x="9" y="42"/>
                    <a:pt x="13" y="42"/>
                  </a:cubicBezTo>
                  <a:cubicBezTo>
                    <a:pt x="16" y="44"/>
                    <a:pt x="15" y="40"/>
                    <a:pt x="16" y="40"/>
                  </a:cubicBezTo>
                  <a:cubicBezTo>
                    <a:pt x="22" y="45"/>
                    <a:pt x="13" y="42"/>
                    <a:pt x="18" y="47"/>
                  </a:cubicBezTo>
                  <a:cubicBezTo>
                    <a:pt x="24" y="50"/>
                    <a:pt x="18" y="50"/>
                    <a:pt x="19" y="51"/>
                  </a:cubicBezTo>
                  <a:cubicBezTo>
                    <a:pt x="21" y="53"/>
                    <a:pt x="22" y="50"/>
                    <a:pt x="25" y="51"/>
                  </a:cubicBezTo>
                  <a:cubicBezTo>
                    <a:pt x="30" y="54"/>
                    <a:pt x="30" y="51"/>
                    <a:pt x="33" y="51"/>
                  </a:cubicBezTo>
                  <a:cubicBezTo>
                    <a:pt x="36" y="53"/>
                    <a:pt x="39" y="54"/>
                    <a:pt x="42" y="51"/>
                  </a:cubicBezTo>
                  <a:cubicBezTo>
                    <a:pt x="45" y="50"/>
                    <a:pt x="53" y="47"/>
                    <a:pt x="54" y="50"/>
                  </a:cubicBezTo>
                  <a:cubicBezTo>
                    <a:pt x="56" y="51"/>
                    <a:pt x="57" y="48"/>
                    <a:pt x="60" y="51"/>
                  </a:cubicBezTo>
                  <a:cubicBezTo>
                    <a:pt x="60" y="53"/>
                    <a:pt x="63" y="53"/>
                    <a:pt x="65" y="53"/>
                  </a:cubicBezTo>
                  <a:cubicBezTo>
                    <a:pt x="65" y="45"/>
                    <a:pt x="66" y="42"/>
                    <a:pt x="71" y="40"/>
                  </a:cubicBezTo>
                  <a:cubicBezTo>
                    <a:pt x="74" y="40"/>
                    <a:pt x="74" y="39"/>
                    <a:pt x="74" y="36"/>
                  </a:cubicBezTo>
                  <a:cubicBezTo>
                    <a:pt x="73" y="33"/>
                    <a:pt x="69" y="34"/>
                    <a:pt x="69" y="34"/>
                  </a:cubicBezTo>
                  <a:cubicBezTo>
                    <a:pt x="68" y="36"/>
                    <a:pt x="66" y="34"/>
                    <a:pt x="66" y="36"/>
                  </a:cubicBezTo>
                  <a:cubicBezTo>
                    <a:pt x="65" y="37"/>
                    <a:pt x="63" y="36"/>
                    <a:pt x="62" y="33"/>
                  </a:cubicBezTo>
                  <a:cubicBezTo>
                    <a:pt x="60" y="31"/>
                    <a:pt x="62" y="33"/>
                    <a:pt x="62" y="28"/>
                  </a:cubicBezTo>
                  <a:cubicBezTo>
                    <a:pt x="60" y="25"/>
                    <a:pt x="65" y="20"/>
                    <a:pt x="60" y="15"/>
                  </a:cubicBezTo>
                  <a:cubicBezTo>
                    <a:pt x="56" y="11"/>
                    <a:pt x="59" y="11"/>
                    <a:pt x="57" y="9"/>
                  </a:cubicBezTo>
                  <a:cubicBezTo>
                    <a:pt x="54" y="8"/>
                    <a:pt x="54" y="0"/>
                    <a:pt x="50" y="0"/>
                  </a:cubicBezTo>
                  <a:cubicBezTo>
                    <a:pt x="47" y="1"/>
                    <a:pt x="48" y="3"/>
                    <a:pt x="44" y="5"/>
                  </a:cubicBezTo>
                  <a:cubicBezTo>
                    <a:pt x="39" y="5"/>
                    <a:pt x="39" y="5"/>
                    <a:pt x="38" y="6"/>
                  </a:cubicBezTo>
                  <a:cubicBezTo>
                    <a:pt x="36" y="8"/>
                    <a:pt x="35" y="3"/>
                    <a:pt x="33" y="3"/>
                  </a:cubicBezTo>
                  <a:cubicBezTo>
                    <a:pt x="30" y="5"/>
                    <a:pt x="30" y="3"/>
                    <a:pt x="27" y="3"/>
                  </a:cubicBezTo>
                  <a:cubicBezTo>
                    <a:pt x="24" y="3"/>
                    <a:pt x="22" y="1"/>
                    <a:pt x="22" y="3"/>
                  </a:cubicBezTo>
                  <a:cubicBezTo>
                    <a:pt x="21" y="5"/>
                    <a:pt x="21" y="3"/>
                    <a:pt x="21" y="3"/>
                  </a:cubicBezTo>
                </a:path>
              </a:pathLst>
            </a:custGeom>
            <a:grpFill/>
            <a:ln w="3175" cmpd="sng">
              <a:solidFill>
                <a:schemeClr val="bg2"/>
              </a:solidFill>
              <a:round/>
              <a:headEnd/>
              <a:tailEnd/>
            </a:ln>
          </p:spPr>
          <p:txBody>
            <a:bodyPr/>
            <a:lstStyle/>
            <a:p>
              <a:endParaRPr lang="en-GB"/>
            </a:p>
          </p:txBody>
        </p:sp>
        <p:sp>
          <p:nvSpPr>
            <p:cNvPr id="504" name="Freeform 161">
              <a:extLst>
                <a:ext uri="{FF2B5EF4-FFF2-40B4-BE49-F238E27FC236}">
                  <a16:creationId xmlns:a16="http://schemas.microsoft.com/office/drawing/2014/main" id="{998E506D-4ADC-BE85-331F-244292498D3C}"/>
                </a:ext>
              </a:extLst>
            </p:cNvPr>
            <p:cNvSpPr>
              <a:spLocks/>
            </p:cNvSpPr>
            <p:nvPr/>
          </p:nvSpPr>
          <p:spPr bwMode="auto">
            <a:xfrm>
              <a:off x="5593988" y="3787831"/>
              <a:ext cx="77125" cy="78731"/>
            </a:xfrm>
            <a:custGeom>
              <a:avLst/>
              <a:gdLst/>
              <a:ahLst/>
              <a:cxnLst>
                <a:cxn ang="0">
                  <a:pos x="2" y="5"/>
                </a:cxn>
                <a:cxn ang="0">
                  <a:pos x="3" y="11"/>
                </a:cxn>
                <a:cxn ang="0">
                  <a:pos x="0" y="16"/>
                </a:cxn>
                <a:cxn ang="0">
                  <a:pos x="5" y="17"/>
                </a:cxn>
                <a:cxn ang="0">
                  <a:pos x="2" y="22"/>
                </a:cxn>
                <a:cxn ang="0">
                  <a:pos x="5" y="20"/>
                </a:cxn>
                <a:cxn ang="0">
                  <a:pos x="11" y="16"/>
                </a:cxn>
                <a:cxn ang="0">
                  <a:pos x="15" y="14"/>
                </a:cxn>
                <a:cxn ang="0">
                  <a:pos x="23" y="12"/>
                </a:cxn>
                <a:cxn ang="0">
                  <a:pos x="20" y="9"/>
                </a:cxn>
                <a:cxn ang="0">
                  <a:pos x="15" y="2"/>
                </a:cxn>
                <a:cxn ang="0">
                  <a:pos x="12" y="3"/>
                </a:cxn>
                <a:cxn ang="0">
                  <a:pos x="8" y="2"/>
                </a:cxn>
                <a:cxn ang="0">
                  <a:pos x="5" y="3"/>
                </a:cxn>
                <a:cxn ang="0">
                  <a:pos x="2" y="5"/>
                </a:cxn>
              </a:cxnLst>
              <a:rect l="0" t="0" r="r" b="b"/>
              <a:pathLst>
                <a:path w="25" h="25">
                  <a:moveTo>
                    <a:pt x="2" y="5"/>
                  </a:moveTo>
                  <a:cubicBezTo>
                    <a:pt x="5" y="8"/>
                    <a:pt x="5" y="9"/>
                    <a:pt x="3" y="11"/>
                  </a:cubicBezTo>
                  <a:cubicBezTo>
                    <a:pt x="2" y="11"/>
                    <a:pt x="3" y="14"/>
                    <a:pt x="0" y="16"/>
                  </a:cubicBezTo>
                  <a:cubicBezTo>
                    <a:pt x="0" y="20"/>
                    <a:pt x="9" y="16"/>
                    <a:pt x="5" y="17"/>
                  </a:cubicBezTo>
                  <a:cubicBezTo>
                    <a:pt x="2" y="20"/>
                    <a:pt x="2" y="19"/>
                    <a:pt x="2" y="22"/>
                  </a:cubicBezTo>
                  <a:cubicBezTo>
                    <a:pt x="0" y="25"/>
                    <a:pt x="2" y="22"/>
                    <a:pt x="5" y="20"/>
                  </a:cubicBezTo>
                  <a:cubicBezTo>
                    <a:pt x="8" y="17"/>
                    <a:pt x="9" y="19"/>
                    <a:pt x="11" y="16"/>
                  </a:cubicBezTo>
                  <a:cubicBezTo>
                    <a:pt x="14" y="9"/>
                    <a:pt x="14" y="16"/>
                    <a:pt x="15" y="14"/>
                  </a:cubicBezTo>
                  <a:cubicBezTo>
                    <a:pt x="18" y="11"/>
                    <a:pt x="21" y="16"/>
                    <a:pt x="23" y="12"/>
                  </a:cubicBezTo>
                  <a:cubicBezTo>
                    <a:pt x="25" y="9"/>
                    <a:pt x="23" y="11"/>
                    <a:pt x="20" y="9"/>
                  </a:cubicBezTo>
                  <a:cubicBezTo>
                    <a:pt x="15" y="6"/>
                    <a:pt x="15" y="5"/>
                    <a:pt x="15" y="2"/>
                  </a:cubicBezTo>
                  <a:cubicBezTo>
                    <a:pt x="14" y="2"/>
                    <a:pt x="14" y="3"/>
                    <a:pt x="12" y="3"/>
                  </a:cubicBezTo>
                  <a:cubicBezTo>
                    <a:pt x="11" y="3"/>
                    <a:pt x="9" y="0"/>
                    <a:pt x="8" y="2"/>
                  </a:cubicBezTo>
                  <a:cubicBezTo>
                    <a:pt x="6" y="3"/>
                    <a:pt x="5" y="0"/>
                    <a:pt x="5" y="3"/>
                  </a:cubicBezTo>
                  <a:cubicBezTo>
                    <a:pt x="3" y="5"/>
                    <a:pt x="2" y="3"/>
                    <a:pt x="2" y="5"/>
                  </a:cubicBezTo>
                </a:path>
              </a:pathLst>
            </a:custGeom>
            <a:grpFill/>
            <a:ln w="3175" cmpd="sng">
              <a:solidFill>
                <a:schemeClr val="bg2"/>
              </a:solidFill>
              <a:round/>
              <a:headEnd/>
              <a:tailEnd/>
            </a:ln>
          </p:spPr>
          <p:txBody>
            <a:bodyPr/>
            <a:lstStyle/>
            <a:p>
              <a:endParaRPr lang="en-GB"/>
            </a:p>
          </p:txBody>
        </p:sp>
        <p:sp>
          <p:nvSpPr>
            <p:cNvPr id="505" name="Freeform 162">
              <a:extLst>
                <a:ext uri="{FF2B5EF4-FFF2-40B4-BE49-F238E27FC236}">
                  <a16:creationId xmlns:a16="http://schemas.microsoft.com/office/drawing/2014/main" id="{67C9EC81-1169-347F-DDF8-B4C922E1B732}"/>
                </a:ext>
              </a:extLst>
            </p:cNvPr>
            <p:cNvSpPr>
              <a:spLocks/>
            </p:cNvSpPr>
            <p:nvPr/>
          </p:nvSpPr>
          <p:spPr bwMode="auto">
            <a:xfrm>
              <a:off x="5528110" y="3130670"/>
              <a:ext cx="125329" cy="89979"/>
            </a:xfrm>
            <a:custGeom>
              <a:avLst/>
              <a:gdLst/>
              <a:ahLst/>
              <a:cxnLst>
                <a:cxn ang="0">
                  <a:pos x="7" y="18"/>
                </a:cxn>
                <a:cxn ang="0">
                  <a:pos x="1" y="15"/>
                </a:cxn>
                <a:cxn ang="0">
                  <a:pos x="1" y="9"/>
                </a:cxn>
                <a:cxn ang="0">
                  <a:pos x="4" y="4"/>
                </a:cxn>
                <a:cxn ang="0">
                  <a:pos x="13" y="3"/>
                </a:cxn>
                <a:cxn ang="0">
                  <a:pos x="18" y="1"/>
                </a:cxn>
                <a:cxn ang="0">
                  <a:pos x="27" y="3"/>
                </a:cxn>
                <a:cxn ang="0">
                  <a:pos x="36" y="3"/>
                </a:cxn>
                <a:cxn ang="0">
                  <a:pos x="35" y="8"/>
                </a:cxn>
                <a:cxn ang="0">
                  <a:pos x="32" y="15"/>
                </a:cxn>
                <a:cxn ang="0">
                  <a:pos x="33" y="22"/>
                </a:cxn>
                <a:cxn ang="0">
                  <a:pos x="32" y="28"/>
                </a:cxn>
                <a:cxn ang="0">
                  <a:pos x="26" y="28"/>
                </a:cxn>
                <a:cxn ang="0">
                  <a:pos x="20" y="25"/>
                </a:cxn>
                <a:cxn ang="0">
                  <a:pos x="15" y="22"/>
                </a:cxn>
                <a:cxn ang="0">
                  <a:pos x="7" y="25"/>
                </a:cxn>
                <a:cxn ang="0">
                  <a:pos x="7" y="18"/>
                </a:cxn>
              </a:cxnLst>
              <a:rect l="0" t="0" r="r" b="b"/>
              <a:pathLst>
                <a:path w="40" h="29">
                  <a:moveTo>
                    <a:pt x="7" y="18"/>
                  </a:moveTo>
                  <a:cubicBezTo>
                    <a:pt x="3" y="20"/>
                    <a:pt x="3" y="17"/>
                    <a:pt x="1" y="15"/>
                  </a:cubicBezTo>
                  <a:cubicBezTo>
                    <a:pt x="0" y="12"/>
                    <a:pt x="0" y="12"/>
                    <a:pt x="1" y="9"/>
                  </a:cubicBezTo>
                  <a:cubicBezTo>
                    <a:pt x="1" y="6"/>
                    <a:pt x="4" y="8"/>
                    <a:pt x="4" y="4"/>
                  </a:cubicBezTo>
                  <a:cubicBezTo>
                    <a:pt x="6" y="3"/>
                    <a:pt x="10" y="3"/>
                    <a:pt x="13" y="3"/>
                  </a:cubicBezTo>
                  <a:cubicBezTo>
                    <a:pt x="18" y="3"/>
                    <a:pt x="13" y="0"/>
                    <a:pt x="18" y="1"/>
                  </a:cubicBezTo>
                  <a:cubicBezTo>
                    <a:pt x="23" y="3"/>
                    <a:pt x="26" y="1"/>
                    <a:pt x="27" y="3"/>
                  </a:cubicBezTo>
                  <a:cubicBezTo>
                    <a:pt x="30" y="4"/>
                    <a:pt x="33" y="4"/>
                    <a:pt x="36" y="3"/>
                  </a:cubicBezTo>
                  <a:cubicBezTo>
                    <a:pt x="40" y="6"/>
                    <a:pt x="35" y="4"/>
                    <a:pt x="35" y="8"/>
                  </a:cubicBezTo>
                  <a:cubicBezTo>
                    <a:pt x="35" y="12"/>
                    <a:pt x="30" y="9"/>
                    <a:pt x="32" y="15"/>
                  </a:cubicBezTo>
                  <a:cubicBezTo>
                    <a:pt x="35" y="20"/>
                    <a:pt x="30" y="17"/>
                    <a:pt x="33" y="22"/>
                  </a:cubicBezTo>
                  <a:cubicBezTo>
                    <a:pt x="36" y="26"/>
                    <a:pt x="33" y="23"/>
                    <a:pt x="32" y="28"/>
                  </a:cubicBezTo>
                  <a:cubicBezTo>
                    <a:pt x="29" y="29"/>
                    <a:pt x="30" y="26"/>
                    <a:pt x="26" y="28"/>
                  </a:cubicBezTo>
                  <a:cubicBezTo>
                    <a:pt x="23" y="29"/>
                    <a:pt x="21" y="25"/>
                    <a:pt x="20" y="25"/>
                  </a:cubicBezTo>
                  <a:cubicBezTo>
                    <a:pt x="18" y="25"/>
                    <a:pt x="17" y="22"/>
                    <a:pt x="15" y="22"/>
                  </a:cubicBezTo>
                  <a:cubicBezTo>
                    <a:pt x="12" y="20"/>
                    <a:pt x="12" y="23"/>
                    <a:pt x="7" y="25"/>
                  </a:cubicBezTo>
                  <a:cubicBezTo>
                    <a:pt x="9" y="18"/>
                    <a:pt x="10" y="15"/>
                    <a:pt x="7" y="18"/>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06" name="Freeform 163">
              <a:extLst>
                <a:ext uri="{FF2B5EF4-FFF2-40B4-BE49-F238E27FC236}">
                  <a16:creationId xmlns:a16="http://schemas.microsoft.com/office/drawing/2014/main" id="{3E4AF1C6-7812-FAF4-F9EA-A73231CC247C}"/>
                </a:ext>
              </a:extLst>
            </p:cNvPr>
            <p:cNvSpPr>
              <a:spLocks/>
            </p:cNvSpPr>
            <p:nvPr/>
          </p:nvSpPr>
          <p:spPr bwMode="auto">
            <a:xfrm>
              <a:off x="5465447" y="3190120"/>
              <a:ext cx="187993" cy="99618"/>
            </a:xfrm>
            <a:custGeom>
              <a:avLst/>
              <a:gdLst/>
              <a:ahLst/>
              <a:cxnLst>
                <a:cxn ang="0">
                  <a:pos x="0" y="27"/>
                </a:cxn>
                <a:cxn ang="0">
                  <a:pos x="15" y="24"/>
                </a:cxn>
                <a:cxn ang="0">
                  <a:pos x="26" y="24"/>
                </a:cxn>
                <a:cxn ang="0">
                  <a:pos x="32" y="22"/>
                </a:cxn>
                <a:cxn ang="0">
                  <a:pos x="35" y="26"/>
                </a:cxn>
                <a:cxn ang="0">
                  <a:pos x="46" y="32"/>
                </a:cxn>
                <a:cxn ang="0">
                  <a:pos x="53" y="30"/>
                </a:cxn>
                <a:cxn ang="0">
                  <a:pos x="58" y="27"/>
                </a:cxn>
                <a:cxn ang="0">
                  <a:pos x="56" y="21"/>
                </a:cxn>
                <a:cxn ang="0">
                  <a:pos x="55" y="18"/>
                </a:cxn>
                <a:cxn ang="0">
                  <a:pos x="55" y="13"/>
                </a:cxn>
                <a:cxn ang="0">
                  <a:pos x="52" y="8"/>
                </a:cxn>
                <a:cxn ang="0">
                  <a:pos x="46" y="8"/>
                </a:cxn>
                <a:cxn ang="0">
                  <a:pos x="40" y="5"/>
                </a:cxn>
                <a:cxn ang="0">
                  <a:pos x="35" y="2"/>
                </a:cxn>
                <a:cxn ang="0">
                  <a:pos x="27" y="5"/>
                </a:cxn>
                <a:cxn ang="0">
                  <a:pos x="24" y="15"/>
                </a:cxn>
                <a:cxn ang="0">
                  <a:pos x="15" y="10"/>
                </a:cxn>
                <a:cxn ang="0">
                  <a:pos x="12" y="7"/>
                </a:cxn>
                <a:cxn ang="0">
                  <a:pos x="4" y="10"/>
                </a:cxn>
                <a:cxn ang="0">
                  <a:pos x="4" y="13"/>
                </a:cxn>
                <a:cxn ang="0">
                  <a:pos x="1" y="19"/>
                </a:cxn>
                <a:cxn ang="0">
                  <a:pos x="0" y="27"/>
                </a:cxn>
              </a:cxnLst>
              <a:rect l="0" t="0" r="r" b="b"/>
              <a:pathLst>
                <a:path w="60" h="32">
                  <a:moveTo>
                    <a:pt x="0" y="27"/>
                  </a:moveTo>
                  <a:cubicBezTo>
                    <a:pt x="7" y="22"/>
                    <a:pt x="9" y="22"/>
                    <a:pt x="15" y="24"/>
                  </a:cubicBezTo>
                  <a:cubicBezTo>
                    <a:pt x="21" y="24"/>
                    <a:pt x="23" y="22"/>
                    <a:pt x="26" y="24"/>
                  </a:cubicBezTo>
                  <a:cubicBezTo>
                    <a:pt x="30" y="26"/>
                    <a:pt x="30" y="22"/>
                    <a:pt x="32" y="22"/>
                  </a:cubicBezTo>
                  <a:cubicBezTo>
                    <a:pt x="33" y="24"/>
                    <a:pt x="30" y="26"/>
                    <a:pt x="35" y="26"/>
                  </a:cubicBezTo>
                  <a:cubicBezTo>
                    <a:pt x="40" y="26"/>
                    <a:pt x="41" y="30"/>
                    <a:pt x="46" y="32"/>
                  </a:cubicBezTo>
                  <a:cubicBezTo>
                    <a:pt x="50" y="29"/>
                    <a:pt x="52" y="32"/>
                    <a:pt x="53" y="30"/>
                  </a:cubicBezTo>
                  <a:cubicBezTo>
                    <a:pt x="55" y="27"/>
                    <a:pt x="55" y="27"/>
                    <a:pt x="58" y="27"/>
                  </a:cubicBezTo>
                  <a:cubicBezTo>
                    <a:pt x="58" y="27"/>
                    <a:pt x="60" y="24"/>
                    <a:pt x="56" y="21"/>
                  </a:cubicBezTo>
                  <a:cubicBezTo>
                    <a:pt x="55" y="18"/>
                    <a:pt x="56" y="18"/>
                    <a:pt x="55" y="18"/>
                  </a:cubicBezTo>
                  <a:cubicBezTo>
                    <a:pt x="53" y="18"/>
                    <a:pt x="55" y="15"/>
                    <a:pt x="55" y="13"/>
                  </a:cubicBezTo>
                  <a:cubicBezTo>
                    <a:pt x="56" y="11"/>
                    <a:pt x="53" y="11"/>
                    <a:pt x="52" y="8"/>
                  </a:cubicBezTo>
                  <a:cubicBezTo>
                    <a:pt x="49" y="10"/>
                    <a:pt x="50" y="7"/>
                    <a:pt x="46" y="8"/>
                  </a:cubicBezTo>
                  <a:cubicBezTo>
                    <a:pt x="43" y="10"/>
                    <a:pt x="41" y="5"/>
                    <a:pt x="40" y="5"/>
                  </a:cubicBezTo>
                  <a:cubicBezTo>
                    <a:pt x="38" y="5"/>
                    <a:pt x="37" y="2"/>
                    <a:pt x="35" y="2"/>
                  </a:cubicBezTo>
                  <a:cubicBezTo>
                    <a:pt x="32" y="0"/>
                    <a:pt x="32" y="3"/>
                    <a:pt x="27" y="5"/>
                  </a:cubicBezTo>
                  <a:cubicBezTo>
                    <a:pt x="26" y="8"/>
                    <a:pt x="30" y="13"/>
                    <a:pt x="24" y="15"/>
                  </a:cubicBezTo>
                  <a:cubicBezTo>
                    <a:pt x="17" y="18"/>
                    <a:pt x="20" y="11"/>
                    <a:pt x="15" y="10"/>
                  </a:cubicBezTo>
                  <a:cubicBezTo>
                    <a:pt x="10" y="8"/>
                    <a:pt x="15" y="5"/>
                    <a:pt x="12" y="7"/>
                  </a:cubicBezTo>
                  <a:cubicBezTo>
                    <a:pt x="7" y="8"/>
                    <a:pt x="6" y="8"/>
                    <a:pt x="4" y="10"/>
                  </a:cubicBezTo>
                  <a:cubicBezTo>
                    <a:pt x="4" y="11"/>
                    <a:pt x="3" y="11"/>
                    <a:pt x="4" y="13"/>
                  </a:cubicBezTo>
                  <a:cubicBezTo>
                    <a:pt x="4" y="16"/>
                    <a:pt x="1" y="16"/>
                    <a:pt x="1" y="19"/>
                  </a:cubicBezTo>
                  <a:cubicBezTo>
                    <a:pt x="0" y="22"/>
                    <a:pt x="0" y="24"/>
                    <a:pt x="0" y="27"/>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07" name="Freeform 164">
              <a:extLst>
                <a:ext uri="{FF2B5EF4-FFF2-40B4-BE49-F238E27FC236}">
                  <a16:creationId xmlns:a16="http://schemas.microsoft.com/office/drawing/2014/main" id="{A188C3CA-1464-B478-917E-730547ED6CFD}"/>
                </a:ext>
              </a:extLst>
            </p:cNvPr>
            <p:cNvSpPr>
              <a:spLocks/>
            </p:cNvSpPr>
            <p:nvPr/>
          </p:nvSpPr>
          <p:spPr bwMode="auto">
            <a:xfrm>
              <a:off x="5465447" y="3259210"/>
              <a:ext cx="147824" cy="109260"/>
            </a:xfrm>
            <a:custGeom>
              <a:avLst/>
              <a:gdLst/>
              <a:ahLst/>
              <a:cxnLst>
                <a:cxn ang="0">
                  <a:pos x="46" y="10"/>
                </a:cxn>
                <a:cxn ang="0">
                  <a:pos x="46" y="16"/>
                </a:cxn>
                <a:cxn ang="0">
                  <a:pos x="38" y="22"/>
                </a:cxn>
                <a:cxn ang="0">
                  <a:pos x="38" y="29"/>
                </a:cxn>
                <a:cxn ang="0">
                  <a:pos x="32" y="30"/>
                </a:cxn>
                <a:cxn ang="0">
                  <a:pos x="21" y="32"/>
                </a:cxn>
                <a:cxn ang="0">
                  <a:pos x="15" y="27"/>
                </a:cxn>
                <a:cxn ang="0">
                  <a:pos x="13" y="19"/>
                </a:cxn>
                <a:cxn ang="0">
                  <a:pos x="3" y="16"/>
                </a:cxn>
                <a:cxn ang="0">
                  <a:pos x="1" y="10"/>
                </a:cxn>
                <a:cxn ang="0">
                  <a:pos x="0" y="5"/>
                </a:cxn>
                <a:cxn ang="0">
                  <a:pos x="15" y="2"/>
                </a:cxn>
                <a:cxn ang="0">
                  <a:pos x="26" y="2"/>
                </a:cxn>
                <a:cxn ang="0">
                  <a:pos x="32" y="0"/>
                </a:cxn>
                <a:cxn ang="0">
                  <a:pos x="35" y="3"/>
                </a:cxn>
                <a:cxn ang="0">
                  <a:pos x="46" y="10"/>
                </a:cxn>
              </a:cxnLst>
              <a:rect l="0" t="0" r="r" b="b"/>
              <a:pathLst>
                <a:path w="47" h="35">
                  <a:moveTo>
                    <a:pt x="46" y="10"/>
                  </a:moveTo>
                  <a:cubicBezTo>
                    <a:pt x="42" y="18"/>
                    <a:pt x="47" y="13"/>
                    <a:pt x="46" y="16"/>
                  </a:cubicBezTo>
                  <a:cubicBezTo>
                    <a:pt x="44" y="19"/>
                    <a:pt x="42" y="16"/>
                    <a:pt x="38" y="22"/>
                  </a:cubicBezTo>
                  <a:cubicBezTo>
                    <a:pt x="35" y="27"/>
                    <a:pt x="41" y="27"/>
                    <a:pt x="38" y="29"/>
                  </a:cubicBezTo>
                  <a:cubicBezTo>
                    <a:pt x="36" y="32"/>
                    <a:pt x="38" y="24"/>
                    <a:pt x="32" y="30"/>
                  </a:cubicBezTo>
                  <a:cubicBezTo>
                    <a:pt x="27" y="35"/>
                    <a:pt x="26" y="30"/>
                    <a:pt x="21" y="32"/>
                  </a:cubicBezTo>
                  <a:cubicBezTo>
                    <a:pt x="21" y="29"/>
                    <a:pt x="16" y="25"/>
                    <a:pt x="15" y="27"/>
                  </a:cubicBezTo>
                  <a:cubicBezTo>
                    <a:pt x="13" y="22"/>
                    <a:pt x="16" y="21"/>
                    <a:pt x="13" y="19"/>
                  </a:cubicBezTo>
                  <a:cubicBezTo>
                    <a:pt x="10" y="16"/>
                    <a:pt x="13" y="21"/>
                    <a:pt x="3" y="16"/>
                  </a:cubicBezTo>
                  <a:cubicBezTo>
                    <a:pt x="3" y="14"/>
                    <a:pt x="3" y="11"/>
                    <a:pt x="1" y="10"/>
                  </a:cubicBezTo>
                  <a:cubicBezTo>
                    <a:pt x="0" y="8"/>
                    <a:pt x="0" y="8"/>
                    <a:pt x="0" y="5"/>
                  </a:cubicBezTo>
                  <a:cubicBezTo>
                    <a:pt x="7" y="0"/>
                    <a:pt x="9" y="0"/>
                    <a:pt x="15" y="2"/>
                  </a:cubicBezTo>
                  <a:cubicBezTo>
                    <a:pt x="21" y="2"/>
                    <a:pt x="23" y="0"/>
                    <a:pt x="26" y="2"/>
                  </a:cubicBezTo>
                  <a:cubicBezTo>
                    <a:pt x="30" y="3"/>
                    <a:pt x="30" y="0"/>
                    <a:pt x="32" y="0"/>
                  </a:cubicBezTo>
                  <a:cubicBezTo>
                    <a:pt x="33" y="2"/>
                    <a:pt x="30" y="3"/>
                    <a:pt x="35" y="3"/>
                  </a:cubicBezTo>
                  <a:cubicBezTo>
                    <a:pt x="39" y="3"/>
                    <a:pt x="41" y="8"/>
                    <a:pt x="46" y="1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08" name="Freeform 165">
              <a:extLst>
                <a:ext uri="{FF2B5EF4-FFF2-40B4-BE49-F238E27FC236}">
                  <a16:creationId xmlns:a16="http://schemas.microsoft.com/office/drawing/2014/main" id="{59238F62-A2AC-BEFB-3954-2699757C43C6}"/>
                </a:ext>
              </a:extLst>
            </p:cNvPr>
            <p:cNvSpPr>
              <a:spLocks/>
            </p:cNvSpPr>
            <p:nvPr/>
          </p:nvSpPr>
          <p:spPr bwMode="auto">
            <a:xfrm>
              <a:off x="5513650" y="3268851"/>
              <a:ext cx="252265" cy="196024"/>
            </a:xfrm>
            <a:custGeom>
              <a:avLst/>
              <a:gdLst/>
              <a:ahLst/>
              <a:cxnLst>
                <a:cxn ang="0">
                  <a:pos x="70" y="50"/>
                </a:cxn>
                <a:cxn ang="0">
                  <a:pos x="63" y="58"/>
                </a:cxn>
                <a:cxn ang="0">
                  <a:pos x="60" y="60"/>
                </a:cxn>
                <a:cxn ang="0">
                  <a:pos x="54" y="60"/>
                </a:cxn>
                <a:cxn ang="0">
                  <a:pos x="47" y="58"/>
                </a:cxn>
                <a:cxn ang="0">
                  <a:pos x="40" y="57"/>
                </a:cxn>
                <a:cxn ang="0">
                  <a:pos x="32" y="55"/>
                </a:cxn>
                <a:cxn ang="0">
                  <a:pos x="17" y="54"/>
                </a:cxn>
                <a:cxn ang="0">
                  <a:pos x="9" y="57"/>
                </a:cxn>
                <a:cxn ang="0">
                  <a:pos x="6" y="58"/>
                </a:cxn>
                <a:cxn ang="0">
                  <a:pos x="3" y="50"/>
                </a:cxn>
                <a:cxn ang="0">
                  <a:pos x="8" y="46"/>
                </a:cxn>
                <a:cxn ang="0">
                  <a:pos x="6" y="29"/>
                </a:cxn>
                <a:cxn ang="0">
                  <a:pos x="17" y="27"/>
                </a:cxn>
                <a:cxn ang="0">
                  <a:pos x="23" y="25"/>
                </a:cxn>
                <a:cxn ang="0">
                  <a:pos x="23" y="19"/>
                </a:cxn>
                <a:cxn ang="0">
                  <a:pos x="31" y="13"/>
                </a:cxn>
                <a:cxn ang="0">
                  <a:pos x="31" y="7"/>
                </a:cxn>
                <a:cxn ang="0">
                  <a:pos x="38" y="5"/>
                </a:cxn>
                <a:cxn ang="0">
                  <a:pos x="43" y="2"/>
                </a:cxn>
                <a:cxn ang="0">
                  <a:pos x="49" y="3"/>
                </a:cxn>
                <a:cxn ang="0">
                  <a:pos x="55" y="7"/>
                </a:cxn>
                <a:cxn ang="0">
                  <a:pos x="61" y="7"/>
                </a:cxn>
                <a:cxn ang="0">
                  <a:pos x="64" y="10"/>
                </a:cxn>
                <a:cxn ang="0">
                  <a:pos x="64" y="16"/>
                </a:cxn>
                <a:cxn ang="0">
                  <a:pos x="66" y="22"/>
                </a:cxn>
                <a:cxn ang="0">
                  <a:pos x="72" y="29"/>
                </a:cxn>
                <a:cxn ang="0">
                  <a:pos x="76" y="33"/>
                </a:cxn>
                <a:cxn ang="0">
                  <a:pos x="78" y="36"/>
                </a:cxn>
                <a:cxn ang="0">
                  <a:pos x="70" y="38"/>
                </a:cxn>
                <a:cxn ang="0">
                  <a:pos x="69" y="41"/>
                </a:cxn>
                <a:cxn ang="0">
                  <a:pos x="70" y="50"/>
                </a:cxn>
              </a:cxnLst>
              <a:rect l="0" t="0" r="r" b="b"/>
              <a:pathLst>
                <a:path w="81" h="63">
                  <a:moveTo>
                    <a:pt x="70" y="50"/>
                  </a:moveTo>
                  <a:cubicBezTo>
                    <a:pt x="64" y="50"/>
                    <a:pt x="63" y="54"/>
                    <a:pt x="63" y="58"/>
                  </a:cubicBezTo>
                  <a:cubicBezTo>
                    <a:pt x="63" y="63"/>
                    <a:pt x="61" y="63"/>
                    <a:pt x="60" y="60"/>
                  </a:cubicBezTo>
                  <a:cubicBezTo>
                    <a:pt x="58" y="60"/>
                    <a:pt x="55" y="60"/>
                    <a:pt x="54" y="60"/>
                  </a:cubicBezTo>
                  <a:cubicBezTo>
                    <a:pt x="50" y="61"/>
                    <a:pt x="52" y="55"/>
                    <a:pt x="47" y="58"/>
                  </a:cubicBezTo>
                  <a:cubicBezTo>
                    <a:pt x="44" y="61"/>
                    <a:pt x="49" y="57"/>
                    <a:pt x="40" y="57"/>
                  </a:cubicBezTo>
                  <a:cubicBezTo>
                    <a:pt x="34" y="57"/>
                    <a:pt x="37" y="55"/>
                    <a:pt x="32" y="55"/>
                  </a:cubicBezTo>
                  <a:cubicBezTo>
                    <a:pt x="29" y="57"/>
                    <a:pt x="28" y="52"/>
                    <a:pt x="17" y="54"/>
                  </a:cubicBezTo>
                  <a:cubicBezTo>
                    <a:pt x="8" y="55"/>
                    <a:pt x="12" y="58"/>
                    <a:pt x="9" y="57"/>
                  </a:cubicBezTo>
                  <a:cubicBezTo>
                    <a:pt x="8" y="57"/>
                    <a:pt x="6" y="58"/>
                    <a:pt x="6" y="58"/>
                  </a:cubicBezTo>
                  <a:cubicBezTo>
                    <a:pt x="5" y="55"/>
                    <a:pt x="9" y="52"/>
                    <a:pt x="3" y="50"/>
                  </a:cubicBezTo>
                  <a:cubicBezTo>
                    <a:pt x="0" y="49"/>
                    <a:pt x="5" y="46"/>
                    <a:pt x="8" y="46"/>
                  </a:cubicBezTo>
                  <a:cubicBezTo>
                    <a:pt x="11" y="44"/>
                    <a:pt x="8" y="38"/>
                    <a:pt x="6" y="29"/>
                  </a:cubicBezTo>
                  <a:cubicBezTo>
                    <a:pt x="11" y="27"/>
                    <a:pt x="12" y="32"/>
                    <a:pt x="17" y="27"/>
                  </a:cubicBezTo>
                  <a:cubicBezTo>
                    <a:pt x="23" y="21"/>
                    <a:pt x="21" y="29"/>
                    <a:pt x="23" y="25"/>
                  </a:cubicBezTo>
                  <a:cubicBezTo>
                    <a:pt x="26" y="24"/>
                    <a:pt x="20" y="24"/>
                    <a:pt x="23" y="19"/>
                  </a:cubicBezTo>
                  <a:cubicBezTo>
                    <a:pt x="28" y="13"/>
                    <a:pt x="29" y="16"/>
                    <a:pt x="31" y="13"/>
                  </a:cubicBezTo>
                  <a:cubicBezTo>
                    <a:pt x="32" y="10"/>
                    <a:pt x="28" y="14"/>
                    <a:pt x="31" y="7"/>
                  </a:cubicBezTo>
                  <a:cubicBezTo>
                    <a:pt x="35" y="3"/>
                    <a:pt x="37" y="7"/>
                    <a:pt x="38" y="5"/>
                  </a:cubicBezTo>
                  <a:cubicBezTo>
                    <a:pt x="40" y="2"/>
                    <a:pt x="40" y="2"/>
                    <a:pt x="43" y="2"/>
                  </a:cubicBezTo>
                  <a:cubicBezTo>
                    <a:pt x="47" y="0"/>
                    <a:pt x="44" y="3"/>
                    <a:pt x="49" y="3"/>
                  </a:cubicBezTo>
                  <a:cubicBezTo>
                    <a:pt x="55" y="2"/>
                    <a:pt x="50" y="8"/>
                    <a:pt x="55" y="7"/>
                  </a:cubicBezTo>
                  <a:cubicBezTo>
                    <a:pt x="58" y="3"/>
                    <a:pt x="61" y="5"/>
                    <a:pt x="61" y="7"/>
                  </a:cubicBezTo>
                  <a:cubicBezTo>
                    <a:pt x="63" y="8"/>
                    <a:pt x="66" y="7"/>
                    <a:pt x="64" y="10"/>
                  </a:cubicBezTo>
                  <a:cubicBezTo>
                    <a:pt x="63" y="14"/>
                    <a:pt x="67" y="14"/>
                    <a:pt x="64" y="16"/>
                  </a:cubicBezTo>
                  <a:cubicBezTo>
                    <a:pt x="61" y="19"/>
                    <a:pt x="66" y="18"/>
                    <a:pt x="66" y="22"/>
                  </a:cubicBezTo>
                  <a:cubicBezTo>
                    <a:pt x="67" y="29"/>
                    <a:pt x="73" y="27"/>
                    <a:pt x="72" y="29"/>
                  </a:cubicBezTo>
                  <a:cubicBezTo>
                    <a:pt x="69" y="33"/>
                    <a:pt x="76" y="29"/>
                    <a:pt x="76" y="33"/>
                  </a:cubicBezTo>
                  <a:cubicBezTo>
                    <a:pt x="76" y="35"/>
                    <a:pt x="81" y="35"/>
                    <a:pt x="78" y="36"/>
                  </a:cubicBezTo>
                  <a:cubicBezTo>
                    <a:pt x="75" y="38"/>
                    <a:pt x="75" y="41"/>
                    <a:pt x="70" y="38"/>
                  </a:cubicBezTo>
                  <a:cubicBezTo>
                    <a:pt x="69" y="36"/>
                    <a:pt x="67" y="39"/>
                    <a:pt x="69" y="41"/>
                  </a:cubicBezTo>
                  <a:cubicBezTo>
                    <a:pt x="72" y="46"/>
                    <a:pt x="67" y="46"/>
                    <a:pt x="70" y="50"/>
                  </a:cubicBezTo>
                </a:path>
              </a:pathLst>
            </a:custGeom>
            <a:grpFill/>
            <a:ln w="3175" cmpd="sng">
              <a:solidFill>
                <a:schemeClr val="bg2"/>
              </a:solidFill>
              <a:round/>
              <a:headEnd/>
              <a:tailEnd/>
            </a:ln>
          </p:spPr>
          <p:txBody>
            <a:bodyPr/>
            <a:lstStyle/>
            <a:p>
              <a:endParaRPr lang="en-GB"/>
            </a:p>
          </p:txBody>
        </p:sp>
        <p:sp>
          <p:nvSpPr>
            <p:cNvPr id="509" name="Freeform 166">
              <a:extLst>
                <a:ext uri="{FF2B5EF4-FFF2-40B4-BE49-F238E27FC236}">
                  <a16:creationId xmlns:a16="http://schemas.microsoft.com/office/drawing/2014/main" id="{1E4F1FD5-DFE7-523C-63F1-91DA75E60112}"/>
                </a:ext>
              </a:extLst>
            </p:cNvPr>
            <p:cNvSpPr>
              <a:spLocks/>
            </p:cNvSpPr>
            <p:nvPr/>
          </p:nvSpPr>
          <p:spPr bwMode="auto">
            <a:xfrm>
              <a:off x="5291914" y="3323481"/>
              <a:ext cx="265119" cy="221731"/>
            </a:xfrm>
            <a:custGeom>
              <a:avLst/>
              <a:gdLst/>
              <a:ahLst/>
              <a:cxnLst>
                <a:cxn ang="0">
                  <a:pos x="77" y="40"/>
                </a:cxn>
                <a:cxn ang="0">
                  <a:pos x="79" y="47"/>
                </a:cxn>
                <a:cxn ang="0">
                  <a:pos x="80" y="50"/>
                </a:cxn>
                <a:cxn ang="0">
                  <a:pos x="79" y="54"/>
                </a:cxn>
                <a:cxn ang="0">
                  <a:pos x="71" y="62"/>
                </a:cxn>
                <a:cxn ang="0">
                  <a:pos x="71" y="68"/>
                </a:cxn>
                <a:cxn ang="0">
                  <a:pos x="68" y="70"/>
                </a:cxn>
                <a:cxn ang="0">
                  <a:pos x="63" y="67"/>
                </a:cxn>
                <a:cxn ang="0">
                  <a:pos x="53" y="65"/>
                </a:cxn>
                <a:cxn ang="0">
                  <a:pos x="48" y="68"/>
                </a:cxn>
                <a:cxn ang="0">
                  <a:pos x="47" y="67"/>
                </a:cxn>
                <a:cxn ang="0">
                  <a:pos x="42" y="65"/>
                </a:cxn>
                <a:cxn ang="0">
                  <a:pos x="41" y="65"/>
                </a:cxn>
                <a:cxn ang="0">
                  <a:pos x="39" y="65"/>
                </a:cxn>
                <a:cxn ang="0">
                  <a:pos x="35" y="59"/>
                </a:cxn>
                <a:cxn ang="0">
                  <a:pos x="30" y="57"/>
                </a:cxn>
                <a:cxn ang="0">
                  <a:pos x="28" y="56"/>
                </a:cxn>
                <a:cxn ang="0">
                  <a:pos x="24" y="54"/>
                </a:cxn>
                <a:cxn ang="0">
                  <a:pos x="21" y="56"/>
                </a:cxn>
                <a:cxn ang="0">
                  <a:pos x="21" y="51"/>
                </a:cxn>
                <a:cxn ang="0">
                  <a:pos x="15" y="50"/>
                </a:cxn>
                <a:cxn ang="0">
                  <a:pos x="9" y="48"/>
                </a:cxn>
                <a:cxn ang="0">
                  <a:pos x="6" y="39"/>
                </a:cxn>
                <a:cxn ang="0">
                  <a:pos x="6" y="31"/>
                </a:cxn>
                <a:cxn ang="0">
                  <a:pos x="4" y="26"/>
                </a:cxn>
                <a:cxn ang="0">
                  <a:pos x="3" y="14"/>
                </a:cxn>
                <a:cxn ang="0">
                  <a:pos x="6" y="14"/>
                </a:cxn>
                <a:cxn ang="0">
                  <a:pos x="6" y="12"/>
                </a:cxn>
                <a:cxn ang="0">
                  <a:pos x="3" y="12"/>
                </a:cxn>
                <a:cxn ang="0">
                  <a:pos x="3" y="11"/>
                </a:cxn>
                <a:cxn ang="0">
                  <a:pos x="15" y="8"/>
                </a:cxn>
                <a:cxn ang="0">
                  <a:pos x="22" y="3"/>
                </a:cxn>
                <a:cxn ang="0">
                  <a:pos x="30" y="0"/>
                </a:cxn>
                <a:cxn ang="0">
                  <a:pos x="39" y="3"/>
                </a:cxn>
                <a:cxn ang="0">
                  <a:pos x="38" y="3"/>
                </a:cxn>
                <a:cxn ang="0">
                  <a:pos x="38" y="5"/>
                </a:cxn>
                <a:cxn ang="0">
                  <a:pos x="45" y="5"/>
                </a:cxn>
                <a:cxn ang="0">
                  <a:pos x="71" y="6"/>
                </a:cxn>
                <a:cxn ang="0">
                  <a:pos x="77" y="11"/>
                </a:cxn>
                <a:cxn ang="0">
                  <a:pos x="79" y="28"/>
                </a:cxn>
                <a:cxn ang="0">
                  <a:pos x="74" y="33"/>
                </a:cxn>
                <a:cxn ang="0">
                  <a:pos x="77" y="40"/>
                </a:cxn>
              </a:cxnLst>
              <a:rect l="0" t="0" r="r" b="b"/>
              <a:pathLst>
                <a:path w="85" h="71">
                  <a:moveTo>
                    <a:pt x="77" y="40"/>
                  </a:moveTo>
                  <a:cubicBezTo>
                    <a:pt x="79" y="43"/>
                    <a:pt x="76" y="42"/>
                    <a:pt x="79" y="47"/>
                  </a:cubicBezTo>
                  <a:cubicBezTo>
                    <a:pt x="85" y="51"/>
                    <a:pt x="79" y="48"/>
                    <a:pt x="80" y="50"/>
                  </a:cubicBezTo>
                  <a:cubicBezTo>
                    <a:pt x="82" y="51"/>
                    <a:pt x="83" y="53"/>
                    <a:pt x="79" y="54"/>
                  </a:cubicBezTo>
                  <a:cubicBezTo>
                    <a:pt x="77" y="54"/>
                    <a:pt x="72" y="59"/>
                    <a:pt x="71" y="62"/>
                  </a:cubicBezTo>
                  <a:cubicBezTo>
                    <a:pt x="68" y="65"/>
                    <a:pt x="71" y="67"/>
                    <a:pt x="71" y="68"/>
                  </a:cubicBezTo>
                  <a:cubicBezTo>
                    <a:pt x="69" y="70"/>
                    <a:pt x="74" y="71"/>
                    <a:pt x="68" y="70"/>
                  </a:cubicBezTo>
                  <a:cubicBezTo>
                    <a:pt x="63" y="68"/>
                    <a:pt x="65" y="67"/>
                    <a:pt x="63" y="67"/>
                  </a:cubicBezTo>
                  <a:cubicBezTo>
                    <a:pt x="59" y="65"/>
                    <a:pt x="54" y="65"/>
                    <a:pt x="53" y="65"/>
                  </a:cubicBezTo>
                  <a:cubicBezTo>
                    <a:pt x="50" y="65"/>
                    <a:pt x="50" y="70"/>
                    <a:pt x="48" y="68"/>
                  </a:cubicBezTo>
                  <a:cubicBezTo>
                    <a:pt x="48" y="68"/>
                    <a:pt x="47" y="68"/>
                    <a:pt x="47" y="67"/>
                  </a:cubicBezTo>
                  <a:cubicBezTo>
                    <a:pt x="48" y="64"/>
                    <a:pt x="44" y="62"/>
                    <a:pt x="42" y="65"/>
                  </a:cubicBezTo>
                  <a:cubicBezTo>
                    <a:pt x="42" y="67"/>
                    <a:pt x="41" y="67"/>
                    <a:pt x="41" y="65"/>
                  </a:cubicBezTo>
                  <a:cubicBezTo>
                    <a:pt x="41" y="65"/>
                    <a:pt x="41" y="65"/>
                    <a:pt x="39" y="65"/>
                  </a:cubicBezTo>
                  <a:cubicBezTo>
                    <a:pt x="39" y="62"/>
                    <a:pt x="38" y="61"/>
                    <a:pt x="35" y="59"/>
                  </a:cubicBezTo>
                  <a:cubicBezTo>
                    <a:pt x="32" y="57"/>
                    <a:pt x="33" y="59"/>
                    <a:pt x="30" y="57"/>
                  </a:cubicBezTo>
                  <a:cubicBezTo>
                    <a:pt x="28" y="56"/>
                    <a:pt x="32" y="56"/>
                    <a:pt x="28" y="56"/>
                  </a:cubicBezTo>
                  <a:cubicBezTo>
                    <a:pt x="25" y="54"/>
                    <a:pt x="22" y="53"/>
                    <a:pt x="24" y="54"/>
                  </a:cubicBezTo>
                  <a:cubicBezTo>
                    <a:pt x="25" y="56"/>
                    <a:pt x="24" y="59"/>
                    <a:pt x="21" y="56"/>
                  </a:cubicBezTo>
                  <a:cubicBezTo>
                    <a:pt x="16" y="51"/>
                    <a:pt x="21" y="53"/>
                    <a:pt x="21" y="51"/>
                  </a:cubicBezTo>
                  <a:cubicBezTo>
                    <a:pt x="19" y="50"/>
                    <a:pt x="19" y="51"/>
                    <a:pt x="15" y="50"/>
                  </a:cubicBezTo>
                  <a:cubicBezTo>
                    <a:pt x="9" y="47"/>
                    <a:pt x="12" y="45"/>
                    <a:pt x="9" y="48"/>
                  </a:cubicBezTo>
                  <a:cubicBezTo>
                    <a:pt x="10" y="39"/>
                    <a:pt x="7" y="43"/>
                    <a:pt x="6" y="39"/>
                  </a:cubicBezTo>
                  <a:cubicBezTo>
                    <a:pt x="6" y="36"/>
                    <a:pt x="9" y="36"/>
                    <a:pt x="6" y="31"/>
                  </a:cubicBezTo>
                  <a:cubicBezTo>
                    <a:pt x="4" y="29"/>
                    <a:pt x="9" y="29"/>
                    <a:pt x="4" y="26"/>
                  </a:cubicBezTo>
                  <a:cubicBezTo>
                    <a:pt x="0" y="23"/>
                    <a:pt x="6" y="22"/>
                    <a:pt x="3" y="14"/>
                  </a:cubicBezTo>
                  <a:cubicBezTo>
                    <a:pt x="6" y="14"/>
                    <a:pt x="6" y="15"/>
                    <a:pt x="6" y="14"/>
                  </a:cubicBezTo>
                  <a:cubicBezTo>
                    <a:pt x="6" y="12"/>
                    <a:pt x="6" y="12"/>
                    <a:pt x="6" y="12"/>
                  </a:cubicBezTo>
                  <a:cubicBezTo>
                    <a:pt x="4" y="12"/>
                    <a:pt x="4" y="14"/>
                    <a:pt x="3" y="12"/>
                  </a:cubicBezTo>
                  <a:cubicBezTo>
                    <a:pt x="3" y="11"/>
                    <a:pt x="3" y="11"/>
                    <a:pt x="3" y="11"/>
                  </a:cubicBezTo>
                  <a:cubicBezTo>
                    <a:pt x="7" y="12"/>
                    <a:pt x="7" y="9"/>
                    <a:pt x="15" y="8"/>
                  </a:cubicBezTo>
                  <a:cubicBezTo>
                    <a:pt x="22" y="6"/>
                    <a:pt x="18" y="5"/>
                    <a:pt x="22" y="3"/>
                  </a:cubicBezTo>
                  <a:cubicBezTo>
                    <a:pt x="28" y="1"/>
                    <a:pt x="22" y="1"/>
                    <a:pt x="30" y="0"/>
                  </a:cubicBezTo>
                  <a:cubicBezTo>
                    <a:pt x="36" y="0"/>
                    <a:pt x="35" y="0"/>
                    <a:pt x="39" y="3"/>
                  </a:cubicBezTo>
                  <a:cubicBezTo>
                    <a:pt x="41" y="3"/>
                    <a:pt x="39" y="5"/>
                    <a:pt x="38" y="3"/>
                  </a:cubicBezTo>
                  <a:cubicBezTo>
                    <a:pt x="36" y="0"/>
                    <a:pt x="36" y="1"/>
                    <a:pt x="38" y="5"/>
                  </a:cubicBezTo>
                  <a:cubicBezTo>
                    <a:pt x="38" y="6"/>
                    <a:pt x="44" y="6"/>
                    <a:pt x="45" y="5"/>
                  </a:cubicBezTo>
                  <a:cubicBezTo>
                    <a:pt x="56" y="6"/>
                    <a:pt x="65" y="8"/>
                    <a:pt x="71" y="6"/>
                  </a:cubicBezTo>
                  <a:cubicBezTo>
                    <a:pt x="72" y="5"/>
                    <a:pt x="77" y="8"/>
                    <a:pt x="77" y="11"/>
                  </a:cubicBezTo>
                  <a:cubicBezTo>
                    <a:pt x="79" y="20"/>
                    <a:pt x="82" y="26"/>
                    <a:pt x="79" y="28"/>
                  </a:cubicBezTo>
                  <a:cubicBezTo>
                    <a:pt x="76" y="28"/>
                    <a:pt x="71" y="31"/>
                    <a:pt x="74" y="33"/>
                  </a:cubicBezTo>
                  <a:cubicBezTo>
                    <a:pt x="80" y="34"/>
                    <a:pt x="76" y="37"/>
                    <a:pt x="77" y="40"/>
                  </a:cubicBezTo>
                </a:path>
              </a:pathLst>
            </a:custGeom>
            <a:grpFill/>
            <a:ln w="3175" cmpd="sng">
              <a:solidFill>
                <a:schemeClr val="bg2"/>
              </a:solidFill>
              <a:round/>
              <a:headEnd/>
              <a:tailEnd/>
            </a:ln>
          </p:spPr>
          <p:txBody>
            <a:bodyPr/>
            <a:lstStyle/>
            <a:p>
              <a:endParaRPr lang="en-GB"/>
            </a:p>
          </p:txBody>
        </p:sp>
        <p:sp>
          <p:nvSpPr>
            <p:cNvPr id="510" name="Freeform 167">
              <a:extLst>
                <a:ext uri="{FF2B5EF4-FFF2-40B4-BE49-F238E27FC236}">
                  <a16:creationId xmlns:a16="http://schemas.microsoft.com/office/drawing/2014/main" id="{DB4101C0-323D-0AB6-1400-113480E8F074}"/>
                </a:ext>
              </a:extLst>
            </p:cNvPr>
            <p:cNvSpPr>
              <a:spLocks/>
            </p:cNvSpPr>
            <p:nvPr/>
          </p:nvSpPr>
          <p:spPr bwMode="auto">
            <a:xfrm>
              <a:off x="4824341" y="3468088"/>
              <a:ext cx="332604" cy="314923"/>
            </a:xfrm>
            <a:custGeom>
              <a:avLst/>
              <a:gdLst/>
              <a:ahLst/>
              <a:cxnLst>
                <a:cxn ang="0">
                  <a:pos x="96" y="67"/>
                </a:cxn>
                <a:cxn ang="0">
                  <a:pos x="95" y="78"/>
                </a:cxn>
                <a:cxn ang="0">
                  <a:pos x="99" y="86"/>
                </a:cxn>
                <a:cxn ang="0">
                  <a:pos x="85" y="92"/>
                </a:cxn>
                <a:cxn ang="0">
                  <a:pos x="78" y="89"/>
                </a:cxn>
                <a:cxn ang="0">
                  <a:pos x="69" y="89"/>
                </a:cxn>
                <a:cxn ang="0">
                  <a:pos x="64" y="100"/>
                </a:cxn>
                <a:cxn ang="0">
                  <a:pos x="54" y="100"/>
                </a:cxn>
                <a:cxn ang="0">
                  <a:pos x="44" y="97"/>
                </a:cxn>
                <a:cxn ang="0">
                  <a:pos x="35" y="95"/>
                </a:cxn>
                <a:cxn ang="0">
                  <a:pos x="26" y="89"/>
                </a:cxn>
                <a:cxn ang="0">
                  <a:pos x="31" y="75"/>
                </a:cxn>
                <a:cxn ang="0">
                  <a:pos x="31" y="70"/>
                </a:cxn>
                <a:cxn ang="0">
                  <a:pos x="35" y="69"/>
                </a:cxn>
                <a:cxn ang="0">
                  <a:pos x="31" y="61"/>
                </a:cxn>
                <a:cxn ang="0">
                  <a:pos x="28" y="55"/>
                </a:cxn>
                <a:cxn ang="0">
                  <a:pos x="23" y="47"/>
                </a:cxn>
                <a:cxn ang="0">
                  <a:pos x="20" y="42"/>
                </a:cxn>
                <a:cxn ang="0">
                  <a:pos x="17" y="41"/>
                </a:cxn>
                <a:cxn ang="0">
                  <a:pos x="6" y="38"/>
                </a:cxn>
                <a:cxn ang="0">
                  <a:pos x="6" y="35"/>
                </a:cxn>
                <a:cxn ang="0">
                  <a:pos x="5" y="32"/>
                </a:cxn>
                <a:cxn ang="0">
                  <a:pos x="6" y="28"/>
                </a:cxn>
                <a:cxn ang="0">
                  <a:pos x="12" y="27"/>
                </a:cxn>
                <a:cxn ang="0">
                  <a:pos x="19" y="30"/>
                </a:cxn>
                <a:cxn ang="0">
                  <a:pos x="23" y="28"/>
                </a:cxn>
                <a:cxn ang="0">
                  <a:pos x="28" y="30"/>
                </a:cxn>
                <a:cxn ang="0">
                  <a:pos x="26" y="21"/>
                </a:cxn>
                <a:cxn ang="0">
                  <a:pos x="29" y="16"/>
                </a:cxn>
                <a:cxn ang="0">
                  <a:pos x="40" y="21"/>
                </a:cxn>
                <a:cxn ang="0">
                  <a:pos x="44" y="14"/>
                </a:cxn>
                <a:cxn ang="0">
                  <a:pos x="52" y="10"/>
                </a:cxn>
                <a:cxn ang="0">
                  <a:pos x="52" y="4"/>
                </a:cxn>
                <a:cxn ang="0">
                  <a:pos x="66" y="5"/>
                </a:cxn>
                <a:cxn ang="0">
                  <a:pos x="73" y="11"/>
                </a:cxn>
                <a:cxn ang="0">
                  <a:pos x="81" y="16"/>
                </a:cxn>
                <a:cxn ang="0">
                  <a:pos x="90" y="19"/>
                </a:cxn>
                <a:cxn ang="0">
                  <a:pos x="98" y="24"/>
                </a:cxn>
                <a:cxn ang="0">
                  <a:pos x="99" y="41"/>
                </a:cxn>
                <a:cxn ang="0">
                  <a:pos x="95" y="45"/>
                </a:cxn>
                <a:cxn ang="0">
                  <a:pos x="90" y="52"/>
                </a:cxn>
                <a:cxn ang="0">
                  <a:pos x="88" y="58"/>
                </a:cxn>
                <a:cxn ang="0">
                  <a:pos x="93" y="58"/>
                </a:cxn>
              </a:cxnLst>
              <a:rect l="0" t="0" r="r" b="b"/>
              <a:pathLst>
                <a:path w="107" h="101">
                  <a:moveTo>
                    <a:pt x="95" y="61"/>
                  </a:moveTo>
                  <a:cubicBezTo>
                    <a:pt x="93" y="64"/>
                    <a:pt x="98" y="66"/>
                    <a:pt x="96" y="67"/>
                  </a:cubicBezTo>
                  <a:cubicBezTo>
                    <a:pt x="95" y="70"/>
                    <a:pt x="90" y="69"/>
                    <a:pt x="95" y="72"/>
                  </a:cubicBezTo>
                  <a:cubicBezTo>
                    <a:pt x="99" y="75"/>
                    <a:pt x="93" y="75"/>
                    <a:pt x="95" y="78"/>
                  </a:cubicBezTo>
                  <a:cubicBezTo>
                    <a:pt x="96" y="83"/>
                    <a:pt x="101" y="80"/>
                    <a:pt x="101" y="80"/>
                  </a:cubicBezTo>
                  <a:cubicBezTo>
                    <a:pt x="102" y="81"/>
                    <a:pt x="99" y="84"/>
                    <a:pt x="99" y="86"/>
                  </a:cubicBezTo>
                  <a:cubicBezTo>
                    <a:pt x="98" y="86"/>
                    <a:pt x="93" y="89"/>
                    <a:pt x="93" y="89"/>
                  </a:cubicBezTo>
                  <a:cubicBezTo>
                    <a:pt x="93" y="92"/>
                    <a:pt x="87" y="94"/>
                    <a:pt x="85" y="92"/>
                  </a:cubicBezTo>
                  <a:cubicBezTo>
                    <a:pt x="84" y="91"/>
                    <a:pt x="84" y="94"/>
                    <a:pt x="82" y="91"/>
                  </a:cubicBezTo>
                  <a:cubicBezTo>
                    <a:pt x="81" y="89"/>
                    <a:pt x="81" y="89"/>
                    <a:pt x="78" y="89"/>
                  </a:cubicBezTo>
                  <a:cubicBezTo>
                    <a:pt x="75" y="91"/>
                    <a:pt x="78" y="89"/>
                    <a:pt x="75" y="89"/>
                  </a:cubicBezTo>
                  <a:cubicBezTo>
                    <a:pt x="72" y="89"/>
                    <a:pt x="75" y="84"/>
                    <a:pt x="69" y="89"/>
                  </a:cubicBezTo>
                  <a:cubicBezTo>
                    <a:pt x="67" y="91"/>
                    <a:pt x="64" y="91"/>
                    <a:pt x="64" y="94"/>
                  </a:cubicBezTo>
                  <a:cubicBezTo>
                    <a:pt x="66" y="97"/>
                    <a:pt x="64" y="95"/>
                    <a:pt x="64" y="100"/>
                  </a:cubicBezTo>
                  <a:cubicBezTo>
                    <a:pt x="61" y="100"/>
                    <a:pt x="63" y="101"/>
                    <a:pt x="60" y="100"/>
                  </a:cubicBezTo>
                  <a:cubicBezTo>
                    <a:pt x="58" y="100"/>
                    <a:pt x="58" y="101"/>
                    <a:pt x="54" y="100"/>
                  </a:cubicBezTo>
                  <a:cubicBezTo>
                    <a:pt x="54" y="98"/>
                    <a:pt x="54" y="97"/>
                    <a:pt x="52" y="98"/>
                  </a:cubicBezTo>
                  <a:cubicBezTo>
                    <a:pt x="43" y="92"/>
                    <a:pt x="47" y="97"/>
                    <a:pt x="44" y="97"/>
                  </a:cubicBezTo>
                  <a:cubicBezTo>
                    <a:pt x="41" y="95"/>
                    <a:pt x="41" y="98"/>
                    <a:pt x="40" y="97"/>
                  </a:cubicBezTo>
                  <a:cubicBezTo>
                    <a:pt x="38" y="95"/>
                    <a:pt x="35" y="97"/>
                    <a:pt x="35" y="95"/>
                  </a:cubicBezTo>
                  <a:cubicBezTo>
                    <a:pt x="34" y="92"/>
                    <a:pt x="29" y="94"/>
                    <a:pt x="29" y="92"/>
                  </a:cubicBezTo>
                  <a:cubicBezTo>
                    <a:pt x="29" y="89"/>
                    <a:pt x="28" y="91"/>
                    <a:pt x="26" y="89"/>
                  </a:cubicBezTo>
                  <a:cubicBezTo>
                    <a:pt x="28" y="89"/>
                    <a:pt x="29" y="87"/>
                    <a:pt x="29" y="81"/>
                  </a:cubicBezTo>
                  <a:cubicBezTo>
                    <a:pt x="31" y="75"/>
                    <a:pt x="31" y="75"/>
                    <a:pt x="31" y="75"/>
                  </a:cubicBezTo>
                  <a:cubicBezTo>
                    <a:pt x="32" y="75"/>
                    <a:pt x="31" y="73"/>
                    <a:pt x="31" y="73"/>
                  </a:cubicBezTo>
                  <a:cubicBezTo>
                    <a:pt x="29" y="75"/>
                    <a:pt x="29" y="73"/>
                    <a:pt x="31" y="70"/>
                  </a:cubicBezTo>
                  <a:cubicBezTo>
                    <a:pt x="31" y="67"/>
                    <a:pt x="32" y="66"/>
                    <a:pt x="32" y="66"/>
                  </a:cubicBezTo>
                  <a:cubicBezTo>
                    <a:pt x="34" y="66"/>
                    <a:pt x="35" y="72"/>
                    <a:pt x="35" y="69"/>
                  </a:cubicBezTo>
                  <a:cubicBezTo>
                    <a:pt x="34" y="67"/>
                    <a:pt x="35" y="66"/>
                    <a:pt x="31" y="64"/>
                  </a:cubicBezTo>
                  <a:cubicBezTo>
                    <a:pt x="28" y="61"/>
                    <a:pt x="31" y="63"/>
                    <a:pt x="31" y="61"/>
                  </a:cubicBezTo>
                  <a:cubicBezTo>
                    <a:pt x="32" y="58"/>
                    <a:pt x="29" y="58"/>
                    <a:pt x="31" y="56"/>
                  </a:cubicBezTo>
                  <a:cubicBezTo>
                    <a:pt x="31" y="55"/>
                    <a:pt x="31" y="56"/>
                    <a:pt x="28" y="55"/>
                  </a:cubicBezTo>
                  <a:cubicBezTo>
                    <a:pt x="25" y="53"/>
                    <a:pt x="22" y="50"/>
                    <a:pt x="23" y="49"/>
                  </a:cubicBezTo>
                  <a:cubicBezTo>
                    <a:pt x="25" y="49"/>
                    <a:pt x="25" y="47"/>
                    <a:pt x="23" y="47"/>
                  </a:cubicBezTo>
                  <a:cubicBezTo>
                    <a:pt x="22" y="47"/>
                    <a:pt x="25" y="44"/>
                    <a:pt x="22" y="45"/>
                  </a:cubicBezTo>
                  <a:cubicBezTo>
                    <a:pt x="19" y="45"/>
                    <a:pt x="20" y="44"/>
                    <a:pt x="20" y="42"/>
                  </a:cubicBezTo>
                  <a:cubicBezTo>
                    <a:pt x="22" y="42"/>
                    <a:pt x="20" y="42"/>
                    <a:pt x="19" y="42"/>
                  </a:cubicBezTo>
                  <a:cubicBezTo>
                    <a:pt x="16" y="42"/>
                    <a:pt x="19" y="41"/>
                    <a:pt x="17" y="41"/>
                  </a:cubicBezTo>
                  <a:cubicBezTo>
                    <a:pt x="14" y="41"/>
                    <a:pt x="14" y="39"/>
                    <a:pt x="12" y="39"/>
                  </a:cubicBezTo>
                  <a:cubicBezTo>
                    <a:pt x="9" y="38"/>
                    <a:pt x="8" y="38"/>
                    <a:pt x="6" y="38"/>
                  </a:cubicBezTo>
                  <a:cubicBezTo>
                    <a:pt x="5" y="39"/>
                    <a:pt x="6" y="38"/>
                    <a:pt x="3" y="36"/>
                  </a:cubicBezTo>
                  <a:cubicBezTo>
                    <a:pt x="0" y="35"/>
                    <a:pt x="6" y="35"/>
                    <a:pt x="6" y="35"/>
                  </a:cubicBezTo>
                  <a:cubicBezTo>
                    <a:pt x="5" y="33"/>
                    <a:pt x="3" y="35"/>
                    <a:pt x="3" y="33"/>
                  </a:cubicBezTo>
                  <a:cubicBezTo>
                    <a:pt x="3" y="33"/>
                    <a:pt x="6" y="33"/>
                    <a:pt x="5" y="32"/>
                  </a:cubicBezTo>
                  <a:cubicBezTo>
                    <a:pt x="3" y="32"/>
                    <a:pt x="2" y="33"/>
                    <a:pt x="2" y="32"/>
                  </a:cubicBezTo>
                  <a:cubicBezTo>
                    <a:pt x="2" y="30"/>
                    <a:pt x="3" y="28"/>
                    <a:pt x="6" y="28"/>
                  </a:cubicBezTo>
                  <a:cubicBezTo>
                    <a:pt x="9" y="28"/>
                    <a:pt x="6" y="27"/>
                    <a:pt x="9" y="28"/>
                  </a:cubicBezTo>
                  <a:cubicBezTo>
                    <a:pt x="11" y="28"/>
                    <a:pt x="12" y="28"/>
                    <a:pt x="12" y="27"/>
                  </a:cubicBezTo>
                  <a:cubicBezTo>
                    <a:pt x="11" y="25"/>
                    <a:pt x="12" y="27"/>
                    <a:pt x="14" y="25"/>
                  </a:cubicBezTo>
                  <a:cubicBezTo>
                    <a:pt x="16" y="25"/>
                    <a:pt x="17" y="28"/>
                    <a:pt x="19" y="30"/>
                  </a:cubicBezTo>
                  <a:cubicBezTo>
                    <a:pt x="19" y="32"/>
                    <a:pt x="20" y="28"/>
                    <a:pt x="22" y="28"/>
                  </a:cubicBezTo>
                  <a:cubicBezTo>
                    <a:pt x="23" y="27"/>
                    <a:pt x="22" y="30"/>
                    <a:pt x="23" y="28"/>
                  </a:cubicBezTo>
                  <a:cubicBezTo>
                    <a:pt x="25" y="28"/>
                    <a:pt x="23" y="28"/>
                    <a:pt x="25" y="28"/>
                  </a:cubicBezTo>
                  <a:cubicBezTo>
                    <a:pt x="26" y="28"/>
                    <a:pt x="25" y="30"/>
                    <a:pt x="28" y="30"/>
                  </a:cubicBezTo>
                  <a:cubicBezTo>
                    <a:pt x="29" y="28"/>
                    <a:pt x="28" y="28"/>
                    <a:pt x="28" y="25"/>
                  </a:cubicBezTo>
                  <a:cubicBezTo>
                    <a:pt x="28" y="24"/>
                    <a:pt x="28" y="21"/>
                    <a:pt x="26" y="21"/>
                  </a:cubicBezTo>
                  <a:cubicBezTo>
                    <a:pt x="25" y="19"/>
                    <a:pt x="26" y="19"/>
                    <a:pt x="25" y="18"/>
                  </a:cubicBezTo>
                  <a:cubicBezTo>
                    <a:pt x="25" y="14"/>
                    <a:pt x="26" y="18"/>
                    <a:pt x="29" y="16"/>
                  </a:cubicBezTo>
                  <a:cubicBezTo>
                    <a:pt x="31" y="16"/>
                    <a:pt x="29" y="21"/>
                    <a:pt x="31" y="21"/>
                  </a:cubicBezTo>
                  <a:cubicBezTo>
                    <a:pt x="35" y="19"/>
                    <a:pt x="38" y="22"/>
                    <a:pt x="40" y="21"/>
                  </a:cubicBezTo>
                  <a:cubicBezTo>
                    <a:pt x="41" y="19"/>
                    <a:pt x="43" y="19"/>
                    <a:pt x="41" y="19"/>
                  </a:cubicBezTo>
                  <a:cubicBezTo>
                    <a:pt x="41" y="19"/>
                    <a:pt x="38" y="18"/>
                    <a:pt x="44" y="14"/>
                  </a:cubicBezTo>
                  <a:cubicBezTo>
                    <a:pt x="50" y="13"/>
                    <a:pt x="50" y="13"/>
                    <a:pt x="52" y="11"/>
                  </a:cubicBezTo>
                  <a:cubicBezTo>
                    <a:pt x="52" y="10"/>
                    <a:pt x="54" y="11"/>
                    <a:pt x="52" y="10"/>
                  </a:cubicBezTo>
                  <a:cubicBezTo>
                    <a:pt x="52" y="8"/>
                    <a:pt x="54" y="8"/>
                    <a:pt x="52" y="8"/>
                  </a:cubicBezTo>
                  <a:cubicBezTo>
                    <a:pt x="52" y="7"/>
                    <a:pt x="52" y="7"/>
                    <a:pt x="52" y="4"/>
                  </a:cubicBezTo>
                  <a:cubicBezTo>
                    <a:pt x="52" y="2"/>
                    <a:pt x="54" y="0"/>
                    <a:pt x="60" y="0"/>
                  </a:cubicBezTo>
                  <a:cubicBezTo>
                    <a:pt x="63" y="7"/>
                    <a:pt x="64" y="2"/>
                    <a:pt x="66" y="5"/>
                  </a:cubicBezTo>
                  <a:cubicBezTo>
                    <a:pt x="67" y="8"/>
                    <a:pt x="67" y="5"/>
                    <a:pt x="69" y="8"/>
                  </a:cubicBezTo>
                  <a:cubicBezTo>
                    <a:pt x="70" y="10"/>
                    <a:pt x="73" y="8"/>
                    <a:pt x="73" y="11"/>
                  </a:cubicBezTo>
                  <a:cubicBezTo>
                    <a:pt x="75" y="16"/>
                    <a:pt x="76" y="10"/>
                    <a:pt x="78" y="11"/>
                  </a:cubicBezTo>
                  <a:cubicBezTo>
                    <a:pt x="79" y="11"/>
                    <a:pt x="76" y="14"/>
                    <a:pt x="81" y="16"/>
                  </a:cubicBezTo>
                  <a:cubicBezTo>
                    <a:pt x="82" y="16"/>
                    <a:pt x="82" y="19"/>
                    <a:pt x="85" y="19"/>
                  </a:cubicBezTo>
                  <a:cubicBezTo>
                    <a:pt x="88" y="19"/>
                    <a:pt x="88" y="19"/>
                    <a:pt x="90" y="19"/>
                  </a:cubicBezTo>
                  <a:cubicBezTo>
                    <a:pt x="93" y="19"/>
                    <a:pt x="92" y="22"/>
                    <a:pt x="95" y="22"/>
                  </a:cubicBezTo>
                  <a:cubicBezTo>
                    <a:pt x="96" y="22"/>
                    <a:pt x="95" y="24"/>
                    <a:pt x="98" y="24"/>
                  </a:cubicBezTo>
                  <a:cubicBezTo>
                    <a:pt x="101" y="22"/>
                    <a:pt x="102" y="24"/>
                    <a:pt x="104" y="25"/>
                  </a:cubicBezTo>
                  <a:cubicBezTo>
                    <a:pt x="107" y="25"/>
                    <a:pt x="99" y="28"/>
                    <a:pt x="99" y="41"/>
                  </a:cubicBezTo>
                  <a:cubicBezTo>
                    <a:pt x="98" y="44"/>
                    <a:pt x="96" y="41"/>
                    <a:pt x="96" y="42"/>
                  </a:cubicBezTo>
                  <a:cubicBezTo>
                    <a:pt x="95" y="44"/>
                    <a:pt x="96" y="44"/>
                    <a:pt x="95" y="45"/>
                  </a:cubicBezTo>
                  <a:cubicBezTo>
                    <a:pt x="93" y="45"/>
                    <a:pt x="95" y="47"/>
                    <a:pt x="92" y="49"/>
                  </a:cubicBezTo>
                  <a:cubicBezTo>
                    <a:pt x="90" y="49"/>
                    <a:pt x="93" y="50"/>
                    <a:pt x="90" y="52"/>
                  </a:cubicBezTo>
                  <a:cubicBezTo>
                    <a:pt x="87" y="53"/>
                    <a:pt x="90" y="55"/>
                    <a:pt x="88" y="56"/>
                  </a:cubicBezTo>
                  <a:cubicBezTo>
                    <a:pt x="85" y="58"/>
                    <a:pt x="87" y="58"/>
                    <a:pt x="88" y="58"/>
                  </a:cubicBezTo>
                  <a:cubicBezTo>
                    <a:pt x="92" y="56"/>
                    <a:pt x="88" y="55"/>
                    <a:pt x="92" y="55"/>
                  </a:cubicBezTo>
                  <a:cubicBezTo>
                    <a:pt x="95" y="53"/>
                    <a:pt x="93" y="56"/>
                    <a:pt x="93" y="58"/>
                  </a:cubicBezTo>
                  <a:cubicBezTo>
                    <a:pt x="93" y="58"/>
                    <a:pt x="95" y="58"/>
                    <a:pt x="95" y="61"/>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1" name="Freeform 168">
              <a:extLst>
                <a:ext uri="{FF2B5EF4-FFF2-40B4-BE49-F238E27FC236}">
                  <a16:creationId xmlns:a16="http://schemas.microsoft.com/office/drawing/2014/main" id="{1C4A847B-A778-3F60-F329-D8448010DEB7}"/>
                </a:ext>
              </a:extLst>
            </p:cNvPr>
            <p:cNvSpPr>
              <a:spLocks/>
            </p:cNvSpPr>
            <p:nvPr/>
          </p:nvSpPr>
          <p:spPr bwMode="auto">
            <a:xfrm>
              <a:off x="4705439" y="3787831"/>
              <a:ext cx="99621" cy="184776"/>
            </a:xfrm>
            <a:custGeom>
              <a:avLst/>
              <a:gdLst/>
              <a:ahLst/>
              <a:cxnLst>
                <a:cxn ang="0">
                  <a:pos x="8" y="3"/>
                </a:cxn>
                <a:cxn ang="0">
                  <a:pos x="14" y="0"/>
                </a:cxn>
                <a:cxn ang="0">
                  <a:pos x="13" y="3"/>
                </a:cxn>
                <a:cxn ang="0">
                  <a:pos x="17" y="3"/>
                </a:cxn>
                <a:cxn ang="0">
                  <a:pos x="23" y="2"/>
                </a:cxn>
                <a:cxn ang="0">
                  <a:pos x="28" y="6"/>
                </a:cxn>
                <a:cxn ang="0">
                  <a:pos x="23" y="14"/>
                </a:cxn>
                <a:cxn ang="0">
                  <a:pos x="23" y="23"/>
                </a:cxn>
                <a:cxn ang="0">
                  <a:pos x="20" y="28"/>
                </a:cxn>
                <a:cxn ang="0">
                  <a:pos x="20" y="33"/>
                </a:cxn>
                <a:cxn ang="0">
                  <a:pos x="22" y="37"/>
                </a:cxn>
                <a:cxn ang="0">
                  <a:pos x="22" y="43"/>
                </a:cxn>
                <a:cxn ang="0">
                  <a:pos x="22" y="47"/>
                </a:cxn>
                <a:cxn ang="0">
                  <a:pos x="19" y="54"/>
                </a:cxn>
                <a:cxn ang="0">
                  <a:pos x="14" y="57"/>
                </a:cxn>
                <a:cxn ang="0">
                  <a:pos x="8" y="57"/>
                </a:cxn>
                <a:cxn ang="0">
                  <a:pos x="8" y="54"/>
                </a:cxn>
                <a:cxn ang="0">
                  <a:pos x="8" y="45"/>
                </a:cxn>
                <a:cxn ang="0">
                  <a:pos x="5" y="42"/>
                </a:cxn>
                <a:cxn ang="0">
                  <a:pos x="5" y="40"/>
                </a:cxn>
                <a:cxn ang="0">
                  <a:pos x="3" y="39"/>
                </a:cxn>
                <a:cxn ang="0">
                  <a:pos x="3" y="33"/>
                </a:cxn>
                <a:cxn ang="0">
                  <a:pos x="6" y="28"/>
                </a:cxn>
                <a:cxn ang="0">
                  <a:pos x="8" y="22"/>
                </a:cxn>
                <a:cxn ang="0">
                  <a:pos x="9" y="11"/>
                </a:cxn>
                <a:cxn ang="0">
                  <a:pos x="8" y="6"/>
                </a:cxn>
                <a:cxn ang="0">
                  <a:pos x="8" y="3"/>
                </a:cxn>
              </a:cxnLst>
              <a:rect l="0" t="0" r="r" b="b"/>
              <a:pathLst>
                <a:path w="32" h="59">
                  <a:moveTo>
                    <a:pt x="8" y="3"/>
                  </a:moveTo>
                  <a:cubicBezTo>
                    <a:pt x="13" y="0"/>
                    <a:pt x="13" y="0"/>
                    <a:pt x="14" y="0"/>
                  </a:cubicBezTo>
                  <a:cubicBezTo>
                    <a:pt x="16" y="2"/>
                    <a:pt x="11" y="3"/>
                    <a:pt x="13" y="3"/>
                  </a:cubicBezTo>
                  <a:cubicBezTo>
                    <a:pt x="14" y="5"/>
                    <a:pt x="14" y="2"/>
                    <a:pt x="17" y="3"/>
                  </a:cubicBezTo>
                  <a:cubicBezTo>
                    <a:pt x="22" y="5"/>
                    <a:pt x="19" y="2"/>
                    <a:pt x="23" y="2"/>
                  </a:cubicBezTo>
                  <a:cubicBezTo>
                    <a:pt x="28" y="3"/>
                    <a:pt x="25" y="5"/>
                    <a:pt x="28" y="6"/>
                  </a:cubicBezTo>
                  <a:cubicBezTo>
                    <a:pt x="32" y="6"/>
                    <a:pt x="23" y="12"/>
                    <a:pt x="23" y="14"/>
                  </a:cubicBezTo>
                  <a:cubicBezTo>
                    <a:pt x="25" y="22"/>
                    <a:pt x="22" y="22"/>
                    <a:pt x="23" y="23"/>
                  </a:cubicBezTo>
                  <a:cubicBezTo>
                    <a:pt x="23" y="26"/>
                    <a:pt x="23" y="28"/>
                    <a:pt x="20" y="28"/>
                  </a:cubicBezTo>
                  <a:cubicBezTo>
                    <a:pt x="17" y="28"/>
                    <a:pt x="20" y="28"/>
                    <a:pt x="20" y="33"/>
                  </a:cubicBezTo>
                  <a:cubicBezTo>
                    <a:pt x="22" y="36"/>
                    <a:pt x="25" y="33"/>
                    <a:pt x="22" y="37"/>
                  </a:cubicBezTo>
                  <a:cubicBezTo>
                    <a:pt x="19" y="42"/>
                    <a:pt x="20" y="43"/>
                    <a:pt x="22" y="43"/>
                  </a:cubicBezTo>
                  <a:cubicBezTo>
                    <a:pt x="23" y="43"/>
                    <a:pt x="25" y="43"/>
                    <a:pt x="22" y="47"/>
                  </a:cubicBezTo>
                  <a:cubicBezTo>
                    <a:pt x="19" y="48"/>
                    <a:pt x="19" y="53"/>
                    <a:pt x="19" y="54"/>
                  </a:cubicBezTo>
                  <a:cubicBezTo>
                    <a:pt x="16" y="56"/>
                    <a:pt x="17" y="59"/>
                    <a:pt x="14" y="57"/>
                  </a:cubicBezTo>
                  <a:cubicBezTo>
                    <a:pt x="9" y="56"/>
                    <a:pt x="8" y="56"/>
                    <a:pt x="8" y="57"/>
                  </a:cubicBezTo>
                  <a:cubicBezTo>
                    <a:pt x="6" y="57"/>
                    <a:pt x="6" y="57"/>
                    <a:pt x="8" y="54"/>
                  </a:cubicBezTo>
                  <a:cubicBezTo>
                    <a:pt x="9" y="47"/>
                    <a:pt x="6" y="48"/>
                    <a:pt x="8" y="45"/>
                  </a:cubicBezTo>
                  <a:cubicBezTo>
                    <a:pt x="9" y="40"/>
                    <a:pt x="6" y="40"/>
                    <a:pt x="5" y="42"/>
                  </a:cubicBezTo>
                  <a:cubicBezTo>
                    <a:pt x="5" y="40"/>
                    <a:pt x="5" y="40"/>
                    <a:pt x="5" y="40"/>
                  </a:cubicBezTo>
                  <a:cubicBezTo>
                    <a:pt x="5" y="39"/>
                    <a:pt x="6" y="39"/>
                    <a:pt x="3" y="39"/>
                  </a:cubicBezTo>
                  <a:cubicBezTo>
                    <a:pt x="0" y="39"/>
                    <a:pt x="5" y="34"/>
                    <a:pt x="3" y="33"/>
                  </a:cubicBezTo>
                  <a:cubicBezTo>
                    <a:pt x="3" y="29"/>
                    <a:pt x="5" y="33"/>
                    <a:pt x="6" y="28"/>
                  </a:cubicBezTo>
                  <a:cubicBezTo>
                    <a:pt x="8" y="23"/>
                    <a:pt x="8" y="23"/>
                    <a:pt x="8" y="22"/>
                  </a:cubicBezTo>
                  <a:cubicBezTo>
                    <a:pt x="8" y="20"/>
                    <a:pt x="11" y="14"/>
                    <a:pt x="9" y="11"/>
                  </a:cubicBezTo>
                  <a:cubicBezTo>
                    <a:pt x="8" y="9"/>
                    <a:pt x="8" y="8"/>
                    <a:pt x="8" y="6"/>
                  </a:cubicBezTo>
                  <a:cubicBezTo>
                    <a:pt x="8" y="5"/>
                    <a:pt x="6" y="5"/>
                    <a:pt x="8" y="3"/>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2" name="Freeform 169">
              <a:extLst>
                <a:ext uri="{FF2B5EF4-FFF2-40B4-BE49-F238E27FC236}">
                  <a16:creationId xmlns:a16="http://schemas.microsoft.com/office/drawing/2014/main" id="{97EF219D-9F2F-1065-448F-25F7BAA0BAB0}"/>
                </a:ext>
              </a:extLst>
            </p:cNvPr>
            <p:cNvSpPr>
              <a:spLocks/>
            </p:cNvSpPr>
            <p:nvPr/>
          </p:nvSpPr>
          <p:spPr bwMode="auto">
            <a:xfrm>
              <a:off x="5160158" y="3760517"/>
              <a:ext cx="25709" cy="56236"/>
            </a:xfrm>
            <a:custGeom>
              <a:avLst/>
              <a:gdLst/>
              <a:ahLst/>
              <a:cxnLst>
                <a:cxn ang="0">
                  <a:pos x="7" y="0"/>
                </a:cxn>
                <a:cxn ang="0">
                  <a:pos x="5" y="3"/>
                </a:cxn>
                <a:cxn ang="0">
                  <a:pos x="2" y="4"/>
                </a:cxn>
                <a:cxn ang="0">
                  <a:pos x="0" y="12"/>
                </a:cxn>
                <a:cxn ang="0">
                  <a:pos x="0" y="13"/>
                </a:cxn>
                <a:cxn ang="0">
                  <a:pos x="2" y="13"/>
                </a:cxn>
                <a:cxn ang="0">
                  <a:pos x="2" y="16"/>
                </a:cxn>
                <a:cxn ang="0">
                  <a:pos x="5" y="18"/>
                </a:cxn>
                <a:cxn ang="0">
                  <a:pos x="5" y="16"/>
                </a:cxn>
                <a:cxn ang="0">
                  <a:pos x="7" y="12"/>
                </a:cxn>
                <a:cxn ang="0">
                  <a:pos x="8" y="7"/>
                </a:cxn>
                <a:cxn ang="0">
                  <a:pos x="7" y="3"/>
                </a:cxn>
                <a:cxn ang="0">
                  <a:pos x="7" y="0"/>
                </a:cxn>
              </a:cxnLst>
              <a:rect l="0" t="0" r="r" b="b"/>
              <a:pathLst>
                <a:path w="8" h="18">
                  <a:moveTo>
                    <a:pt x="7" y="0"/>
                  </a:moveTo>
                  <a:cubicBezTo>
                    <a:pt x="5" y="0"/>
                    <a:pt x="7" y="4"/>
                    <a:pt x="5" y="3"/>
                  </a:cubicBezTo>
                  <a:cubicBezTo>
                    <a:pt x="3" y="3"/>
                    <a:pt x="2" y="4"/>
                    <a:pt x="2" y="4"/>
                  </a:cubicBezTo>
                  <a:cubicBezTo>
                    <a:pt x="0" y="4"/>
                    <a:pt x="0" y="12"/>
                    <a:pt x="0" y="12"/>
                  </a:cubicBezTo>
                  <a:cubicBezTo>
                    <a:pt x="2" y="12"/>
                    <a:pt x="2" y="12"/>
                    <a:pt x="0" y="13"/>
                  </a:cubicBezTo>
                  <a:cubicBezTo>
                    <a:pt x="0" y="13"/>
                    <a:pt x="0" y="13"/>
                    <a:pt x="2" y="13"/>
                  </a:cubicBezTo>
                  <a:cubicBezTo>
                    <a:pt x="3" y="15"/>
                    <a:pt x="0" y="15"/>
                    <a:pt x="2" y="16"/>
                  </a:cubicBezTo>
                  <a:cubicBezTo>
                    <a:pt x="5" y="18"/>
                    <a:pt x="3" y="18"/>
                    <a:pt x="5" y="18"/>
                  </a:cubicBezTo>
                  <a:cubicBezTo>
                    <a:pt x="7" y="18"/>
                    <a:pt x="5" y="16"/>
                    <a:pt x="5" y="16"/>
                  </a:cubicBezTo>
                  <a:cubicBezTo>
                    <a:pt x="7" y="15"/>
                    <a:pt x="7" y="13"/>
                    <a:pt x="7" y="12"/>
                  </a:cubicBezTo>
                  <a:cubicBezTo>
                    <a:pt x="7" y="10"/>
                    <a:pt x="8" y="10"/>
                    <a:pt x="8" y="7"/>
                  </a:cubicBezTo>
                  <a:cubicBezTo>
                    <a:pt x="8" y="3"/>
                    <a:pt x="7" y="4"/>
                    <a:pt x="7" y="3"/>
                  </a:cubicBezTo>
                  <a:cubicBezTo>
                    <a:pt x="8" y="1"/>
                    <a:pt x="8" y="0"/>
                    <a:pt x="7" y="0"/>
                  </a:cubicBezTo>
                </a:path>
              </a:pathLst>
            </a:custGeom>
            <a:grpFill/>
            <a:ln w="3175" cmpd="sng">
              <a:solidFill>
                <a:schemeClr val="bg2"/>
              </a:solidFill>
              <a:round/>
              <a:headEnd/>
              <a:tailEnd/>
            </a:ln>
          </p:spPr>
          <p:txBody>
            <a:bodyPr/>
            <a:lstStyle/>
            <a:p>
              <a:endParaRPr lang="en-GB"/>
            </a:p>
          </p:txBody>
        </p:sp>
        <p:sp>
          <p:nvSpPr>
            <p:cNvPr id="513" name="Freeform 170">
              <a:extLst>
                <a:ext uri="{FF2B5EF4-FFF2-40B4-BE49-F238E27FC236}">
                  <a16:creationId xmlns:a16="http://schemas.microsoft.com/office/drawing/2014/main" id="{D3ACEB84-D72A-B022-2FEE-0DCEAE2923A2}"/>
                </a:ext>
              </a:extLst>
            </p:cNvPr>
            <p:cNvSpPr>
              <a:spLocks noEditPoints="1"/>
            </p:cNvSpPr>
            <p:nvPr/>
          </p:nvSpPr>
          <p:spPr bwMode="auto">
            <a:xfrm>
              <a:off x="5103921" y="3614302"/>
              <a:ext cx="306895" cy="367946"/>
            </a:xfrm>
            <a:custGeom>
              <a:avLst/>
              <a:gdLst/>
              <a:ahLst/>
              <a:cxnLst>
                <a:cxn ang="0">
                  <a:pos x="54" y="15"/>
                </a:cxn>
                <a:cxn ang="0">
                  <a:pos x="47" y="22"/>
                </a:cxn>
                <a:cxn ang="0">
                  <a:pos x="50" y="36"/>
                </a:cxn>
                <a:cxn ang="0">
                  <a:pos x="67" y="57"/>
                </a:cxn>
                <a:cxn ang="0">
                  <a:pos x="87" y="68"/>
                </a:cxn>
                <a:cxn ang="0">
                  <a:pos x="96" y="79"/>
                </a:cxn>
                <a:cxn ang="0">
                  <a:pos x="90" y="76"/>
                </a:cxn>
                <a:cxn ang="0">
                  <a:pos x="81" y="81"/>
                </a:cxn>
                <a:cxn ang="0">
                  <a:pos x="84" y="92"/>
                </a:cxn>
                <a:cxn ang="0">
                  <a:pos x="75" y="102"/>
                </a:cxn>
                <a:cxn ang="0">
                  <a:pos x="76" y="95"/>
                </a:cxn>
                <a:cxn ang="0">
                  <a:pos x="70" y="79"/>
                </a:cxn>
                <a:cxn ang="0">
                  <a:pos x="63" y="71"/>
                </a:cxn>
                <a:cxn ang="0">
                  <a:pos x="47" y="61"/>
                </a:cxn>
                <a:cxn ang="0">
                  <a:pos x="38" y="53"/>
                </a:cxn>
                <a:cxn ang="0">
                  <a:pos x="32" y="42"/>
                </a:cxn>
                <a:cxn ang="0">
                  <a:pos x="19" y="31"/>
                </a:cxn>
                <a:cxn ang="0">
                  <a:pos x="11" y="33"/>
                </a:cxn>
                <a:cxn ang="0">
                  <a:pos x="5" y="25"/>
                </a:cxn>
                <a:cxn ang="0">
                  <a:pos x="5" y="14"/>
                </a:cxn>
                <a:cxn ang="0">
                  <a:pos x="14" y="12"/>
                </a:cxn>
                <a:cxn ang="0">
                  <a:pos x="17" y="8"/>
                </a:cxn>
                <a:cxn ang="0">
                  <a:pos x="22" y="14"/>
                </a:cxn>
                <a:cxn ang="0">
                  <a:pos x="25" y="6"/>
                </a:cxn>
                <a:cxn ang="0">
                  <a:pos x="31" y="9"/>
                </a:cxn>
                <a:cxn ang="0">
                  <a:pos x="34" y="6"/>
                </a:cxn>
                <a:cxn ang="0">
                  <a:pos x="37" y="3"/>
                </a:cxn>
                <a:cxn ang="0">
                  <a:pos x="44" y="0"/>
                </a:cxn>
                <a:cxn ang="0">
                  <a:pos x="47" y="3"/>
                </a:cxn>
                <a:cxn ang="0">
                  <a:pos x="57" y="9"/>
                </a:cxn>
                <a:cxn ang="0">
                  <a:pos x="58" y="14"/>
                </a:cxn>
                <a:cxn ang="0">
                  <a:pos x="57" y="15"/>
                </a:cxn>
                <a:cxn ang="0">
                  <a:pos x="61" y="112"/>
                </a:cxn>
                <a:cxn ang="0">
                  <a:pos x="70" y="115"/>
                </a:cxn>
                <a:cxn ang="0">
                  <a:pos x="73" y="99"/>
                </a:cxn>
                <a:cxn ang="0">
                  <a:pos x="57" y="101"/>
                </a:cxn>
                <a:cxn ang="0">
                  <a:pos x="49" y="104"/>
                </a:cxn>
                <a:cxn ang="0">
                  <a:pos x="17" y="79"/>
                </a:cxn>
                <a:cxn ang="0">
                  <a:pos x="20" y="92"/>
                </a:cxn>
                <a:cxn ang="0">
                  <a:pos x="28" y="84"/>
                </a:cxn>
                <a:cxn ang="0">
                  <a:pos x="26" y="68"/>
                </a:cxn>
                <a:cxn ang="0">
                  <a:pos x="14" y="71"/>
                </a:cxn>
              </a:cxnLst>
              <a:rect l="0" t="0" r="r" b="b"/>
              <a:pathLst>
                <a:path w="98" h="118">
                  <a:moveTo>
                    <a:pt x="57" y="15"/>
                  </a:moveTo>
                  <a:cubicBezTo>
                    <a:pt x="55" y="17"/>
                    <a:pt x="57" y="14"/>
                    <a:pt x="54" y="15"/>
                  </a:cubicBezTo>
                  <a:cubicBezTo>
                    <a:pt x="50" y="17"/>
                    <a:pt x="50" y="20"/>
                    <a:pt x="49" y="19"/>
                  </a:cubicBezTo>
                  <a:cubicBezTo>
                    <a:pt x="47" y="17"/>
                    <a:pt x="46" y="20"/>
                    <a:pt x="47" y="22"/>
                  </a:cubicBezTo>
                  <a:cubicBezTo>
                    <a:pt x="49" y="23"/>
                    <a:pt x="50" y="25"/>
                    <a:pt x="49" y="26"/>
                  </a:cubicBezTo>
                  <a:cubicBezTo>
                    <a:pt x="46" y="26"/>
                    <a:pt x="47" y="33"/>
                    <a:pt x="50" y="36"/>
                  </a:cubicBezTo>
                  <a:cubicBezTo>
                    <a:pt x="54" y="37"/>
                    <a:pt x="55" y="40"/>
                    <a:pt x="57" y="40"/>
                  </a:cubicBezTo>
                  <a:cubicBezTo>
                    <a:pt x="60" y="40"/>
                    <a:pt x="58" y="48"/>
                    <a:pt x="67" y="57"/>
                  </a:cubicBezTo>
                  <a:cubicBezTo>
                    <a:pt x="70" y="61"/>
                    <a:pt x="82" y="57"/>
                    <a:pt x="78" y="62"/>
                  </a:cubicBezTo>
                  <a:cubicBezTo>
                    <a:pt x="73" y="65"/>
                    <a:pt x="85" y="67"/>
                    <a:pt x="87" y="68"/>
                  </a:cubicBezTo>
                  <a:cubicBezTo>
                    <a:pt x="87" y="70"/>
                    <a:pt x="89" y="71"/>
                    <a:pt x="92" y="73"/>
                  </a:cubicBezTo>
                  <a:cubicBezTo>
                    <a:pt x="93" y="75"/>
                    <a:pt x="98" y="76"/>
                    <a:pt x="96" y="79"/>
                  </a:cubicBezTo>
                  <a:cubicBezTo>
                    <a:pt x="96" y="82"/>
                    <a:pt x="98" y="82"/>
                    <a:pt x="95" y="82"/>
                  </a:cubicBezTo>
                  <a:cubicBezTo>
                    <a:pt x="92" y="82"/>
                    <a:pt x="93" y="76"/>
                    <a:pt x="90" y="76"/>
                  </a:cubicBezTo>
                  <a:cubicBezTo>
                    <a:pt x="87" y="76"/>
                    <a:pt x="87" y="75"/>
                    <a:pt x="84" y="76"/>
                  </a:cubicBezTo>
                  <a:cubicBezTo>
                    <a:pt x="81" y="78"/>
                    <a:pt x="82" y="79"/>
                    <a:pt x="81" y="81"/>
                  </a:cubicBezTo>
                  <a:cubicBezTo>
                    <a:pt x="79" y="84"/>
                    <a:pt x="81" y="84"/>
                    <a:pt x="82" y="85"/>
                  </a:cubicBezTo>
                  <a:cubicBezTo>
                    <a:pt x="85" y="85"/>
                    <a:pt x="89" y="90"/>
                    <a:pt x="84" y="92"/>
                  </a:cubicBezTo>
                  <a:cubicBezTo>
                    <a:pt x="81" y="95"/>
                    <a:pt x="82" y="96"/>
                    <a:pt x="81" y="99"/>
                  </a:cubicBezTo>
                  <a:cubicBezTo>
                    <a:pt x="78" y="101"/>
                    <a:pt x="78" y="106"/>
                    <a:pt x="75" y="102"/>
                  </a:cubicBezTo>
                  <a:cubicBezTo>
                    <a:pt x="73" y="102"/>
                    <a:pt x="73" y="101"/>
                    <a:pt x="75" y="98"/>
                  </a:cubicBezTo>
                  <a:cubicBezTo>
                    <a:pt x="76" y="96"/>
                    <a:pt x="75" y="96"/>
                    <a:pt x="76" y="95"/>
                  </a:cubicBezTo>
                  <a:cubicBezTo>
                    <a:pt x="78" y="93"/>
                    <a:pt x="78" y="93"/>
                    <a:pt x="76" y="85"/>
                  </a:cubicBezTo>
                  <a:cubicBezTo>
                    <a:pt x="75" y="79"/>
                    <a:pt x="73" y="81"/>
                    <a:pt x="70" y="79"/>
                  </a:cubicBezTo>
                  <a:cubicBezTo>
                    <a:pt x="66" y="76"/>
                    <a:pt x="70" y="73"/>
                    <a:pt x="66" y="73"/>
                  </a:cubicBezTo>
                  <a:cubicBezTo>
                    <a:pt x="63" y="75"/>
                    <a:pt x="66" y="71"/>
                    <a:pt x="63" y="71"/>
                  </a:cubicBezTo>
                  <a:cubicBezTo>
                    <a:pt x="60" y="71"/>
                    <a:pt x="61" y="67"/>
                    <a:pt x="58" y="67"/>
                  </a:cubicBezTo>
                  <a:cubicBezTo>
                    <a:pt x="55" y="67"/>
                    <a:pt x="50" y="65"/>
                    <a:pt x="47" y="61"/>
                  </a:cubicBezTo>
                  <a:cubicBezTo>
                    <a:pt x="44" y="57"/>
                    <a:pt x="44" y="61"/>
                    <a:pt x="43" y="57"/>
                  </a:cubicBezTo>
                  <a:cubicBezTo>
                    <a:pt x="43" y="53"/>
                    <a:pt x="38" y="54"/>
                    <a:pt x="38" y="53"/>
                  </a:cubicBezTo>
                  <a:cubicBezTo>
                    <a:pt x="38" y="51"/>
                    <a:pt x="38" y="51"/>
                    <a:pt x="35" y="48"/>
                  </a:cubicBezTo>
                  <a:cubicBezTo>
                    <a:pt x="32" y="47"/>
                    <a:pt x="35" y="45"/>
                    <a:pt x="32" y="42"/>
                  </a:cubicBezTo>
                  <a:cubicBezTo>
                    <a:pt x="31" y="40"/>
                    <a:pt x="32" y="34"/>
                    <a:pt x="28" y="34"/>
                  </a:cubicBezTo>
                  <a:cubicBezTo>
                    <a:pt x="25" y="36"/>
                    <a:pt x="23" y="29"/>
                    <a:pt x="19" y="31"/>
                  </a:cubicBezTo>
                  <a:cubicBezTo>
                    <a:pt x="15" y="33"/>
                    <a:pt x="19" y="36"/>
                    <a:pt x="9" y="39"/>
                  </a:cubicBezTo>
                  <a:cubicBezTo>
                    <a:pt x="9" y="37"/>
                    <a:pt x="12" y="34"/>
                    <a:pt x="11" y="33"/>
                  </a:cubicBezTo>
                  <a:cubicBezTo>
                    <a:pt x="11" y="33"/>
                    <a:pt x="6" y="36"/>
                    <a:pt x="5" y="31"/>
                  </a:cubicBezTo>
                  <a:cubicBezTo>
                    <a:pt x="3" y="28"/>
                    <a:pt x="9" y="28"/>
                    <a:pt x="5" y="25"/>
                  </a:cubicBezTo>
                  <a:cubicBezTo>
                    <a:pt x="0" y="22"/>
                    <a:pt x="5" y="23"/>
                    <a:pt x="6" y="20"/>
                  </a:cubicBezTo>
                  <a:cubicBezTo>
                    <a:pt x="8" y="19"/>
                    <a:pt x="3" y="17"/>
                    <a:pt x="5" y="14"/>
                  </a:cubicBezTo>
                  <a:cubicBezTo>
                    <a:pt x="6" y="14"/>
                    <a:pt x="6" y="14"/>
                    <a:pt x="9" y="14"/>
                  </a:cubicBezTo>
                  <a:cubicBezTo>
                    <a:pt x="11" y="12"/>
                    <a:pt x="11" y="14"/>
                    <a:pt x="14" y="12"/>
                  </a:cubicBezTo>
                  <a:cubicBezTo>
                    <a:pt x="17" y="9"/>
                    <a:pt x="14" y="9"/>
                    <a:pt x="15" y="9"/>
                  </a:cubicBezTo>
                  <a:cubicBezTo>
                    <a:pt x="15" y="8"/>
                    <a:pt x="17" y="6"/>
                    <a:pt x="17" y="8"/>
                  </a:cubicBezTo>
                  <a:cubicBezTo>
                    <a:pt x="17" y="8"/>
                    <a:pt x="17" y="9"/>
                    <a:pt x="19" y="11"/>
                  </a:cubicBezTo>
                  <a:cubicBezTo>
                    <a:pt x="20" y="12"/>
                    <a:pt x="20" y="15"/>
                    <a:pt x="22" y="14"/>
                  </a:cubicBezTo>
                  <a:cubicBezTo>
                    <a:pt x="23" y="14"/>
                    <a:pt x="20" y="12"/>
                    <a:pt x="23" y="11"/>
                  </a:cubicBezTo>
                  <a:cubicBezTo>
                    <a:pt x="25" y="9"/>
                    <a:pt x="23" y="6"/>
                    <a:pt x="25" y="6"/>
                  </a:cubicBezTo>
                  <a:cubicBezTo>
                    <a:pt x="26" y="6"/>
                    <a:pt x="26" y="9"/>
                    <a:pt x="28" y="9"/>
                  </a:cubicBezTo>
                  <a:cubicBezTo>
                    <a:pt x="29" y="8"/>
                    <a:pt x="29" y="11"/>
                    <a:pt x="31" y="9"/>
                  </a:cubicBezTo>
                  <a:cubicBezTo>
                    <a:pt x="32" y="9"/>
                    <a:pt x="29" y="6"/>
                    <a:pt x="31" y="6"/>
                  </a:cubicBezTo>
                  <a:cubicBezTo>
                    <a:pt x="31" y="5"/>
                    <a:pt x="32" y="8"/>
                    <a:pt x="34" y="6"/>
                  </a:cubicBezTo>
                  <a:cubicBezTo>
                    <a:pt x="34" y="6"/>
                    <a:pt x="32" y="5"/>
                    <a:pt x="34" y="1"/>
                  </a:cubicBezTo>
                  <a:cubicBezTo>
                    <a:pt x="35" y="1"/>
                    <a:pt x="35" y="5"/>
                    <a:pt x="37" y="3"/>
                  </a:cubicBezTo>
                  <a:cubicBezTo>
                    <a:pt x="38" y="3"/>
                    <a:pt x="38" y="1"/>
                    <a:pt x="40" y="1"/>
                  </a:cubicBezTo>
                  <a:cubicBezTo>
                    <a:pt x="41" y="0"/>
                    <a:pt x="41" y="1"/>
                    <a:pt x="44" y="0"/>
                  </a:cubicBezTo>
                  <a:cubicBezTo>
                    <a:pt x="49" y="0"/>
                    <a:pt x="46" y="0"/>
                    <a:pt x="46" y="1"/>
                  </a:cubicBezTo>
                  <a:cubicBezTo>
                    <a:pt x="47" y="1"/>
                    <a:pt x="47" y="1"/>
                    <a:pt x="47" y="3"/>
                  </a:cubicBezTo>
                  <a:cubicBezTo>
                    <a:pt x="47" y="5"/>
                    <a:pt x="50" y="6"/>
                    <a:pt x="58" y="6"/>
                  </a:cubicBezTo>
                  <a:cubicBezTo>
                    <a:pt x="58" y="8"/>
                    <a:pt x="57" y="8"/>
                    <a:pt x="57" y="9"/>
                  </a:cubicBezTo>
                  <a:cubicBezTo>
                    <a:pt x="57" y="11"/>
                    <a:pt x="60" y="9"/>
                    <a:pt x="58" y="11"/>
                  </a:cubicBezTo>
                  <a:cubicBezTo>
                    <a:pt x="57" y="12"/>
                    <a:pt x="57" y="14"/>
                    <a:pt x="58" y="14"/>
                  </a:cubicBezTo>
                  <a:cubicBezTo>
                    <a:pt x="60" y="15"/>
                    <a:pt x="61" y="17"/>
                    <a:pt x="58" y="17"/>
                  </a:cubicBezTo>
                  <a:cubicBezTo>
                    <a:pt x="58" y="17"/>
                    <a:pt x="60" y="15"/>
                    <a:pt x="57" y="15"/>
                  </a:cubicBezTo>
                  <a:close/>
                  <a:moveTo>
                    <a:pt x="54" y="107"/>
                  </a:moveTo>
                  <a:cubicBezTo>
                    <a:pt x="55" y="109"/>
                    <a:pt x="58" y="112"/>
                    <a:pt x="61" y="112"/>
                  </a:cubicBezTo>
                  <a:cubicBezTo>
                    <a:pt x="64" y="112"/>
                    <a:pt x="64" y="115"/>
                    <a:pt x="67" y="115"/>
                  </a:cubicBezTo>
                  <a:cubicBezTo>
                    <a:pt x="70" y="116"/>
                    <a:pt x="70" y="118"/>
                    <a:pt x="70" y="115"/>
                  </a:cubicBezTo>
                  <a:cubicBezTo>
                    <a:pt x="70" y="113"/>
                    <a:pt x="72" y="110"/>
                    <a:pt x="70" y="109"/>
                  </a:cubicBezTo>
                  <a:cubicBezTo>
                    <a:pt x="69" y="109"/>
                    <a:pt x="73" y="101"/>
                    <a:pt x="73" y="99"/>
                  </a:cubicBezTo>
                  <a:cubicBezTo>
                    <a:pt x="75" y="98"/>
                    <a:pt x="70" y="101"/>
                    <a:pt x="69" y="101"/>
                  </a:cubicBezTo>
                  <a:cubicBezTo>
                    <a:pt x="66" y="99"/>
                    <a:pt x="61" y="104"/>
                    <a:pt x="57" y="101"/>
                  </a:cubicBezTo>
                  <a:cubicBezTo>
                    <a:pt x="54" y="96"/>
                    <a:pt x="54" y="104"/>
                    <a:pt x="52" y="101"/>
                  </a:cubicBezTo>
                  <a:cubicBezTo>
                    <a:pt x="50" y="99"/>
                    <a:pt x="49" y="101"/>
                    <a:pt x="49" y="104"/>
                  </a:cubicBezTo>
                  <a:cubicBezTo>
                    <a:pt x="49" y="107"/>
                    <a:pt x="50" y="107"/>
                    <a:pt x="54" y="107"/>
                  </a:cubicBezTo>
                  <a:close/>
                  <a:moveTo>
                    <a:pt x="17" y="79"/>
                  </a:moveTo>
                  <a:cubicBezTo>
                    <a:pt x="17" y="82"/>
                    <a:pt x="19" y="81"/>
                    <a:pt x="17" y="84"/>
                  </a:cubicBezTo>
                  <a:cubicBezTo>
                    <a:pt x="15" y="88"/>
                    <a:pt x="17" y="93"/>
                    <a:pt x="20" y="92"/>
                  </a:cubicBezTo>
                  <a:cubicBezTo>
                    <a:pt x="23" y="92"/>
                    <a:pt x="22" y="88"/>
                    <a:pt x="23" y="90"/>
                  </a:cubicBezTo>
                  <a:cubicBezTo>
                    <a:pt x="26" y="90"/>
                    <a:pt x="26" y="90"/>
                    <a:pt x="28" y="84"/>
                  </a:cubicBezTo>
                  <a:cubicBezTo>
                    <a:pt x="28" y="78"/>
                    <a:pt x="25" y="78"/>
                    <a:pt x="28" y="76"/>
                  </a:cubicBezTo>
                  <a:cubicBezTo>
                    <a:pt x="29" y="75"/>
                    <a:pt x="28" y="70"/>
                    <a:pt x="26" y="68"/>
                  </a:cubicBezTo>
                  <a:cubicBezTo>
                    <a:pt x="25" y="67"/>
                    <a:pt x="25" y="65"/>
                    <a:pt x="20" y="70"/>
                  </a:cubicBezTo>
                  <a:cubicBezTo>
                    <a:pt x="15" y="73"/>
                    <a:pt x="14" y="67"/>
                    <a:pt x="14" y="71"/>
                  </a:cubicBezTo>
                  <a:cubicBezTo>
                    <a:pt x="14" y="75"/>
                    <a:pt x="17" y="75"/>
                    <a:pt x="17" y="79"/>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4" name="Freeform 171">
              <a:extLst>
                <a:ext uri="{FF2B5EF4-FFF2-40B4-BE49-F238E27FC236}">
                  <a16:creationId xmlns:a16="http://schemas.microsoft.com/office/drawing/2014/main" id="{88F4DD15-2C9E-0CE5-C0A1-02EBBBC933F4}"/>
                </a:ext>
              </a:extLst>
            </p:cNvPr>
            <p:cNvSpPr>
              <a:spLocks/>
            </p:cNvSpPr>
            <p:nvPr/>
          </p:nvSpPr>
          <p:spPr bwMode="auto">
            <a:xfrm>
              <a:off x="5092672" y="3582167"/>
              <a:ext cx="117295" cy="78731"/>
            </a:xfrm>
            <a:custGeom>
              <a:avLst/>
              <a:gdLst/>
              <a:ahLst/>
              <a:cxnLst>
                <a:cxn ang="0">
                  <a:pos x="30" y="5"/>
                </a:cxn>
                <a:cxn ang="0">
                  <a:pos x="30" y="10"/>
                </a:cxn>
                <a:cxn ang="0">
                  <a:pos x="35" y="13"/>
                </a:cxn>
                <a:cxn ang="0">
                  <a:pos x="38" y="11"/>
                </a:cxn>
                <a:cxn ang="0">
                  <a:pos x="38" y="16"/>
                </a:cxn>
                <a:cxn ang="0">
                  <a:pos x="35" y="16"/>
                </a:cxn>
                <a:cxn ang="0">
                  <a:pos x="35" y="19"/>
                </a:cxn>
                <a:cxn ang="0">
                  <a:pos x="32" y="19"/>
                </a:cxn>
                <a:cxn ang="0">
                  <a:pos x="29" y="16"/>
                </a:cxn>
                <a:cxn ang="0">
                  <a:pos x="27" y="21"/>
                </a:cxn>
                <a:cxn ang="0">
                  <a:pos x="26" y="24"/>
                </a:cxn>
                <a:cxn ang="0">
                  <a:pos x="23" y="21"/>
                </a:cxn>
                <a:cxn ang="0">
                  <a:pos x="21" y="18"/>
                </a:cxn>
                <a:cxn ang="0">
                  <a:pos x="19" y="19"/>
                </a:cxn>
                <a:cxn ang="0">
                  <a:pos x="18" y="22"/>
                </a:cxn>
                <a:cxn ang="0">
                  <a:pos x="13" y="24"/>
                </a:cxn>
                <a:cxn ang="0">
                  <a:pos x="9" y="24"/>
                </a:cxn>
                <a:cxn ang="0">
                  <a:pos x="7" y="21"/>
                </a:cxn>
                <a:cxn ang="0">
                  <a:pos x="6" y="18"/>
                </a:cxn>
                <a:cxn ang="0">
                  <a:pos x="3" y="21"/>
                </a:cxn>
                <a:cxn ang="0">
                  <a:pos x="3" y="19"/>
                </a:cxn>
                <a:cxn ang="0">
                  <a:pos x="4" y="14"/>
                </a:cxn>
                <a:cxn ang="0">
                  <a:pos x="6" y="11"/>
                </a:cxn>
                <a:cxn ang="0">
                  <a:pos x="9" y="8"/>
                </a:cxn>
                <a:cxn ang="0">
                  <a:pos x="10" y="5"/>
                </a:cxn>
                <a:cxn ang="0">
                  <a:pos x="13" y="4"/>
                </a:cxn>
                <a:cxn ang="0">
                  <a:pos x="19" y="4"/>
                </a:cxn>
                <a:cxn ang="0">
                  <a:pos x="23" y="2"/>
                </a:cxn>
                <a:cxn ang="0">
                  <a:pos x="26" y="4"/>
                </a:cxn>
                <a:cxn ang="0">
                  <a:pos x="30" y="5"/>
                </a:cxn>
              </a:cxnLst>
              <a:rect l="0" t="0" r="r" b="b"/>
              <a:pathLst>
                <a:path w="38" h="25">
                  <a:moveTo>
                    <a:pt x="30" y="5"/>
                  </a:moveTo>
                  <a:cubicBezTo>
                    <a:pt x="32" y="7"/>
                    <a:pt x="27" y="11"/>
                    <a:pt x="30" y="10"/>
                  </a:cubicBezTo>
                  <a:cubicBezTo>
                    <a:pt x="35" y="10"/>
                    <a:pt x="32" y="13"/>
                    <a:pt x="35" y="13"/>
                  </a:cubicBezTo>
                  <a:cubicBezTo>
                    <a:pt x="36" y="13"/>
                    <a:pt x="36" y="8"/>
                    <a:pt x="38" y="11"/>
                  </a:cubicBezTo>
                  <a:cubicBezTo>
                    <a:pt x="36" y="14"/>
                    <a:pt x="38" y="16"/>
                    <a:pt x="38" y="16"/>
                  </a:cubicBezTo>
                  <a:cubicBezTo>
                    <a:pt x="36" y="18"/>
                    <a:pt x="35" y="14"/>
                    <a:pt x="35" y="16"/>
                  </a:cubicBezTo>
                  <a:cubicBezTo>
                    <a:pt x="33" y="16"/>
                    <a:pt x="36" y="19"/>
                    <a:pt x="35" y="19"/>
                  </a:cubicBezTo>
                  <a:cubicBezTo>
                    <a:pt x="33" y="21"/>
                    <a:pt x="33" y="18"/>
                    <a:pt x="32" y="19"/>
                  </a:cubicBezTo>
                  <a:cubicBezTo>
                    <a:pt x="30" y="19"/>
                    <a:pt x="30" y="16"/>
                    <a:pt x="29" y="16"/>
                  </a:cubicBezTo>
                  <a:cubicBezTo>
                    <a:pt x="27" y="16"/>
                    <a:pt x="29" y="19"/>
                    <a:pt x="27" y="21"/>
                  </a:cubicBezTo>
                  <a:cubicBezTo>
                    <a:pt x="24" y="22"/>
                    <a:pt x="27" y="24"/>
                    <a:pt x="26" y="24"/>
                  </a:cubicBezTo>
                  <a:cubicBezTo>
                    <a:pt x="24" y="25"/>
                    <a:pt x="24" y="22"/>
                    <a:pt x="23" y="21"/>
                  </a:cubicBezTo>
                  <a:cubicBezTo>
                    <a:pt x="21" y="19"/>
                    <a:pt x="21" y="18"/>
                    <a:pt x="21" y="18"/>
                  </a:cubicBezTo>
                  <a:cubicBezTo>
                    <a:pt x="21" y="16"/>
                    <a:pt x="19" y="18"/>
                    <a:pt x="19" y="19"/>
                  </a:cubicBezTo>
                  <a:cubicBezTo>
                    <a:pt x="18" y="19"/>
                    <a:pt x="21" y="19"/>
                    <a:pt x="18" y="22"/>
                  </a:cubicBezTo>
                  <a:cubicBezTo>
                    <a:pt x="15" y="24"/>
                    <a:pt x="15" y="22"/>
                    <a:pt x="13" y="24"/>
                  </a:cubicBezTo>
                  <a:cubicBezTo>
                    <a:pt x="10" y="24"/>
                    <a:pt x="10" y="24"/>
                    <a:pt x="9" y="24"/>
                  </a:cubicBezTo>
                  <a:cubicBezTo>
                    <a:pt x="9" y="21"/>
                    <a:pt x="7" y="21"/>
                    <a:pt x="7" y="21"/>
                  </a:cubicBezTo>
                  <a:cubicBezTo>
                    <a:pt x="7" y="19"/>
                    <a:pt x="9" y="16"/>
                    <a:pt x="6" y="18"/>
                  </a:cubicBezTo>
                  <a:cubicBezTo>
                    <a:pt x="3" y="18"/>
                    <a:pt x="6" y="19"/>
                    <a:pt x="3" y="21"/>
                  </a:cubicBezTo>
                  <a:cubicBezTo>
                    <a:pt x="1" y="21"/>
                    <a:pt x="0" y="21"/>
                    <a:pt x="3" y="19"/>
                  </a:cubicBezTo>
                  <a:cubicBezTo>
                    <a:pt x="4" y="18"/>
                    <a:pt x="1" y="16"/>
                    <a:pt x="4" y="14"/>
                  </a:cubicBezTo>
                  <a:cubicBezTo>
                    <a:pt x="7" y="13"/>
                    <a:pt x="4" y="11"/>
                    <a:pt x="6" y="11"/>
                  </a:cubicBezTo>
                  <a:cubicBezTo>
                    <a:pt x="9" y="10"/>
                    <a:pt x="7" y="8"/>
                    <a:pt x="9" y="8"/>
                  </a:cubicBezTo>
                  <a:cubicBezTo>
                    <a:pt x="10" y="7"/>
                    <a:pt x="9" y="7"/>
                    <a:pt x="10" y="5"/>
                  </a:cubicBezTo>
                  <a:cubicBezTo>
                    <a:pt x="10" y="4"/>
                    <a:pt x="12" y="7"/>
                    <a:pt x="13" y="4"/>
                  </a:cubicBezTo>
                  <a:cubicBezTo>
                    <a:pt x="16" y="5"/>
                    <a:pt x="16" y="4"/>
                    <a:pt x="19" y="4"/>
                  </a:cubicBezTo>
                  <a:cubicBezTo>
                    <a:pt x="23" y="4"/>
                    <a:pt x="19" y="2"/>
                    <a:pt x="23" y="2"/>
                  </a:cubicBezTo>
                  <a:cubicBezTo>
                    <a:pt x="24" y="0"/>
                    <a:pt x="24" y="4"/>
                    <a:pt x="26" y="4"/>
                  </a:cubicBezTo>
                  <a:cubicBezTo>
                    <a:pt x="27" y="2"/>
                    <a:pt x="29" y="4"/>
                    <a:pt x="30" y="5"/>
                  </a:cubicBezTo>
                </a:path>
              </a:pathLst>
            </a:custGeom>
            <a:grpFill/>
            <a:ln w="3175" cmpd="sng">
              <a:solidFill>
                <a:schemeClr val="bg2"/>
              </a:solidFill>
              <a:round/>
              <a:headEnd/>
              <a:tailEnd/>
            </a:ln>
          </p:spPr>
          <p:txBody>
            <a:bodyPr/>
            <a:lstStyle/>
            <a:p>
              <a:endParaRPr lang="en-GB"/>
            </a:p>
          </p:txBody>
        </p:sp>
        <p:sp>
          <p:nvSpPr>
            <p:cNvPr id="515" name="Freeform 172">
              <a:extLst>
                <a:ext uri="{FF2B5EF4-FFF2-40B4-BE49-F238E27FC236}">
                  <a16:creationId xmlns:a16="http://schemas.microsoft.com/office/drawing/2014/main" id="{3D5DDB89-FB55-542F-DA7C-C3210E4CDE02}"/>
                </a:ext>
              </a:extLst>
            </p:cNvPr>
            <p:cNvSpPr>
              <a:spLocks/>
            </p:cNvSpPr>
            <p:nvPr/>
          </p:nvSpPr>
          <p:spPr bwMode="auto">
            <a:xfrm>
              <a:off x="5176225" y="3535572"/>
              <a:ext cx="199241" cy="106045"/>
            </a:xfrm>
            <a:custGeom>
              <a:avLst/>
              <a:gdLst/>
              <a:ahLst/>
              <a:cxnLst>
                <a:cxn ang="0">
                  <a:pos x="3" y="20"/>
                </a:cxn>
                <a:cxn ang="0">
                  <a:pos x="9" y="22"/>
                </a:cxn>
                <a:cxn ang="0">
                  <a:pos x="10" y="19"/>
                </a:cxn>
                <a:cxn ang="0">
                  <a:pos x="13" y="20"/>
                </a:cxn>
                <a:cxn ang="0">
                  <a:pos x="20" y="19"/>
                </a:cxn>
                <a:cxn ang="0">
                  <a:pos x="24" y="17"/>
                </a:cxn>
                <a:cxn ang="0">
                  <a:pos x="27" y="19"/>
                </a:cxn>
                <a:cxn ang="0">
                  <a:pos x="30" y="20"/>
                </a:cxn>
                <a:cxn ang="0">
                  <a:pos x="30" y="16"/>
                </a:cxn>
                <a:cxn ang="0">
                  <a:pos x="29" y="11"/>
                </a:cxn>
                <a:cxn ang="0">
                  <a:pos x="33" y="10"/>
                </a:cxn>
                <a:cxn ang="0">
                  <a:pos x="37" y="5"/>
                </a:cxn>
                <a:cxn ang="0">
                  <a:pos x="40" y="8"/>
                </a:cxn>
                <a:cxn ang="0">
                  <a:pos x="46" y="4"/>
                </a:cxn>
                <a:cxn ang="0">
                  <a:pos x="49" y="4"/>
                </a:cxn>
                <a:cxn ang="0">
                  <a:pos x="56" y="5"/>
                </a:cxn>
                <a:cxn ang="0">
                  <a:pos x="63" y="7"/>
                </a:cxn>
                <a:cxn ang="0">
                  <a:pos x="63" y="14"/>
                </a:cxn>
                <a:cxn ang="0">
                  <a:pos x="63" y="17"/>
                </a:cxn>
                <a:cxn ang="0">
                  <a:pos x="58" y="17"/>
                </a:cxn>
                <a:cxn ang="0">
                  <a:pos x="60" y="20"/>
                </a:cxn>
                <a:cxn ang="0">
                  <a:pos x="58" y="22"/>
                </a:cxn>
                <a:cxn ang="0">
                  <a:pos x="58" y="25"/>
                </a:cxn>
                <a:cxn ang="0">
                  <a:pos x="55" y="27"/>
                </a:cxn>
                <a:cxn ang="0">
                  <a:pos x="55" y="28"/>
                </a:cxn>
                <a:cxn ang="0">
                  <a:pos x="52" y="30"/>
                </a:cxn>
                <a:cxn ang="0">
                  <a:pos x="49" y="30"/>
                </a:cxn>
                <a:cxn ang="0">
                  <a:pos x="44" y="33"/>
                </a:cxn>
                <a:cxn ang="0">
                  <a:pos x="41" y="33"/>
                </a:cxn>
                <a:cxn ang="0">
                  <a:pos x="35" y="31"/>
                </a:cxn>
                <a:cxn ang="0">
                  <a:pos x="24" y="28"/>
                </a:cxn>
                <a:cxn ang="0">
                  <a:pos x="23" y="27"/>
                </a:cxn>
                <a:cxn ang="0">
                  <a:pos x="21" y="25"/>
                </a:cxn>
                <a:cxn ang="0">
                  <a:pos x="17" y="27"/>
                </a:cxn>
                <a:cxn ang="0">
                  <a:pos x="13" y="28"/>
                </a:cxn>
                <a:cxn ang="0">
                  <a:pos x="10" y="27"/>
                </a:cxn>
                <a:cxn ang="0">
                  <a:pos x="7" y="28"/>
                </a:cxn>
                <a:cxn ang="0">
                  <a:pos x="3" y="25"/>
                </a:cxn>
                <a:cxn ang="0">
                  <a:pos x="3" y="20"/>
                </a:cxn>
              </a:cxnLst>
              <a:rect l="0" t="0" r="r" b="b"/>
              <a:pathLst>
                <a:path w="64" h="34">
                  <a:moveTo>
                    <a:pt x="3" y="20"/>
                  </a:moveTo>
                  <a:cubicBezTo>
                    <a:pt x="6" y="17"/>
                    <a:pt x="7" y="22"/>
                    <a:pt x="9" y="22"/>
                  </a:cubicBezTo>
                  <a:cubicBezTo>
                    <a:pt x="10" y="22"/>
                    <a:pt x="9" y="19"/>
                    <a:pt x="10" y="19"/>
                  </a:cubicBezTo>
                  <a:cubicBezTo>
                    <a:pt x="12" y="20"/>
                    <a:pt x="13" y="19"/>
                    <a:pt x="13" y="20"/>
                  </a:cubicBezTo>
                  <a:cubicBezTo>
                    <a:pt x="15" y="22"/>
                    <a:pt x="17" y="20"/>
                    <a:pt x="20" y="19"/>
                  </a:cubicBezTo>
                  <a:cubicBezTo>
                    <a:pt x="21" y="17"/>
                    <a:pt x="23" y="20"/>
                    <a:pt x="24" y="17"/>
                  </a:cubicBezTo>
                  <a:cubicBezTo>
                    <a:pt x="24" y="16"/>
                    <a:pt x="26" y="19"/>
                    <a:pt x="27" y="19"/>
                  </a:cubicBezTo>
                  <a:cubicBezTo>
                    <a:pt x="29" y="17"/>
                    <a:pt x="29" y="22"/>
                    <a:pt x="30" y="20"/>
                  </a:cubicBezTo>
                  <a:cubicBezTo>
                    <a:pt x="32" y="19"/>
                    <a:pt x="27" y="17"/>
                    <a:pt x="30" y="16"/>
                  </a:cubicBezTo>
                  <a:cubicBezTo>
                    <a:pt x="32" y="16"/>
                    <a:pt x="27" y="14"/>
                    <a:pt x="29" y="11"/>
                  </a:cubicBezTo>
                  <a:cubicBezTo>
                    <a:pt x="32" y="10"/>
                    <a:pt x="33" y="11"/>
                    <a:pt x="33" y="10"/>
                  </a:cubicBezTo>
                  <a:cubicBezTo>
                    <a:pt x="33" y="7"/>
                    <a:pt x="37" y="10"/>
                    <a:pt x="37" y="5"/>
                  </a:cubicBezTo>
                  <a:cubicBezTo>
                    <a:pt x="40" y="7"/>
                    <a:pt x="37" y="8"/>
                    <a:pt x="40" y="8"/>
                  </a:cubicBezTo>
                  <a:cubicBezTo>
                    <a:pt x="43" y="7"/>
                    <a:pt x="46" y="7"/>
                    <a:pt x="46" y="4"/>
                  </a:cubicBezTo>
                  <a:cubicBezTo>
                    <a:pt x="46" y="0"/>
                    <a:pt x="47" y="4"/>
                    <a:pt x="49" y="4"/>
                  </a:cubicBezTo>
                  <a:cubicBezTo>
                    <a:pt x="50" y="4"/>
                    <a:pt x="55" y="7"/>
                    <a:pt x="56" y="5"/>
                  </a:cubicBezTo>
                  <a:cubicBezTo>
                    <a:pt x="60" y="4"/>
                    <a:pt x="61" y="7"/>
                    <a:pt x="63" y="7"/>
                  </a:cubicBezTo>
                  <a:cubicBezTo>
                    <a:pt x="61" y="10"/>
                    <a:pt x="60" y="10"/>
                    <a:pt x="63" y="14"/>
                  </a:cubicBezTo>
                  <a:cubicBezTo>
                    <a:pt x="63" y="16"/>
                    <a:pt x="64" y="17"/>
                    <a:pt x="63" y="17"/>
                  </a:cubicBezTo>
                  <a:cubicBezTo>
                    <a:pt x="61" y="17"/>
                    <a:pt x="58" y="17"/>
                    <a:pt x="58" y="17"/>
                  </a:cubicBezTo>
                  <a:cubicBezTo>
                    <a:pt x="58" y="19"/>
                    <a:pt x="60" y="19"/>
                    <a:pt x="60" y="20"/>
                  </a:cubicBezTo>
                  <a:cubicBezTo>
                    <a:pt x="60" y="22"/>
                    <a:pt x="58" y="20"/>
                    <a:pt x="58" y="22"/>
                  </a:cubicBezTo>
                  <a:cubicBezTo>
                    <a:pt x="58" y="25"/>
                    <a:pt x="58" y="25"/>
                    <a:pt x="58" y="25"/>
                  </a:cubicBezTo>
                  <a:cubicBezTo>
                    <a:pt x="58" y="25"/>
                    <a:pt x="56" y="27"/>
                    <a:pt x="55" y="27"/>
                  </a:cubicBezTo>
                  <a:cubicBezTo>
                    <a:pt x="55" y="28"/>
                    <a:pt x="53" y="27"/>
                    <a:pt x="55" y="28"/>
                  </a:cubicBezTo>
                  <a:cubicBezTo>
                    <a:pt x="55" y="30"/>
                    <a:pt x="55" y="30"/>
                    <a:pt x="52" y="30"/>
                  </a:cubicBezTo>
                  <a:cubicBezTo>
                    <a:pt x="50" y="30"/>
                    <a:pt x="52" y="31"/>
                    <a:pt x="49" y="30"/>
                  </a:cubicBezTo>
                  <a:cubicBezTo>
                    <a:pt x="46" y="30"/>
                    <a:pt x="46" y="30"/>
                    <a:pt x="44" y="33"/>
                  </a:cubicBezTo>
                  <a:cubicBezTo>
                    <a:pt x="41" y="34"/>
                    <a:pt x="43" y="31"/>
                    <a:pt x="41" y="33"/>
                  </a:cubicBezTo>
                  <a:cubicBezTo>
                    <a:pt x="38" y="33"/>
                    <a:pt x="40" y="31"/>
                    <a:pt x="35" y="31"/>
                  </a:cubicBezTo>
                  <a:cubicBezTo>
                    <a:pt x="27" y="31"/>
                    <a:pt x="24" y="30"/>
                    <a:pt x="24" y="28"/>
                  </a:cubicBezTo>
                  <a:cubicBezTo>
                    <a:pt x="24" y="27"/>
                    <a:pt x="24" y="27"/>
                    <a:pt x="23" y="27"/>
                  </a:cubicBezTo>
                  <a:cubicBezTo>
                    <a:pt x="23" y="25"/>
                    <a:pt x="26" y="25"/>
                    <a:pt x="21" y="25"/>
                  </a:cubicBezTo>
                  <a:cubicBezTo>
                    <a:pt x="18" y="27"/>
                    <a:pt x="18" y="25"/>
                    <a:pt x="17" y="27"/>
                  </a:cubicBezTo>
                  <a:cubicBezTo>
                    <a:pt x="15" y="27"/>
                    <a:pt x="15" y="28"/>
                    <a:pt x="13" y="28"/>
                  </a:cubicBezTo>
                  <a:cubicBezTo>
                    <a:pt x="12" y="30"/>
                    <a:pt x="12" y="27"/>
                    <a:pt x="10" y="27"/>
                  </a:cubicBezTo>
                  <a:cubicBezTo>
                    <a:pt x="9" y="24"/>
                    <a:pt x="9" y="28"/>
                    <a:pt x="7" y="28"/>
                  </a:cubicBezTo>
                  <a:cubicBezTo>
                    <a:pt x="4" y="28"/>
                    <a:pt x="7" y="25"/>
                    <a:pt x="3" y="25"/>
                  </a:cubicBezTo>
                  <a:cubicBezTo>
                    <a:pt x="0" y="27"/>
                    <a:pt x="4" y="22"/>
                    <a:pt x="3" y="2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6" name="Freeform 173">
              <a:extLst>
                <a:ext uri="{FF2B5EF4-FFF2-40B4-BE49-F238E27FC236}">
                  <a16:creationId xmlns:a16="http://schemas.microsoft.com/office/drawing/2014/main" id="{2493954F-9A43-B1F5-7D80-C0AC861779F1}"/>
                </a:ext>
              </a:extLst>
            </p:cNvPr>
            <p:cNvSpPr>
              <a:spLocks/>
            </p:cNvSpPr>
            <p:nvPr/>
          </p:nvSpPr>
          <p:spPr bwMode="auto">
            <a:xfrm>
              <a:off x="5248530" y="3464874"/>
              <a:ext cx="163892" cy="96405"/>
            </a:xfrm>
            <a:custGeom>
              <a:avLst/>
              <a:gdLst/>
              <a:ahLst/>
              <a:cxnLst>
                <a:cxn ang="0">
                  <a:pos x="13" y="28"/>
                </a:cxn>
                <a:cxn ang="0">
                  <a:pos x="17" y="31"/>
                </a:cxn>
                <a:cxn ang="0">
                  <a:pos x="23" y="26"/>
                </a:cxn>
                <a:cxn ang="0">
                  <a:pos x="26" y="26"/>
                </a:cxn>
                <a:cxn ang="0">
                  <a:pos x="33" y="28"/>
                </a:cxn>
                <a:cxn ang="0">
                  <a:pos x="39" y="29"/>
                </a:cxn>
                <a:cxn ang="0">
                  <a:pos x="46" y="26"/>
                </a:cxn>
                <a:cxn ang="0">
                  <a:pos x="53" y="20"/>
                </a:cxn>
                <a:cxn ang="0">
                  <a:pos x="49" y="14"/>
                </a:cxn>
                <a:cxn ang="0">
                  <a:pos x="44" y="12"/>
                </a:cxn>
                <a:cxn ang="0">
                  <a:pos x="42" y="11"/>
                </a:cxn>
                <a:cxn ang="0">
                  <a:pos x="38" y="9"/>
                </a:cxn>
                <a:cxn ang="0">
                  <a:pos x="35" y="11"/>
                </a:cxn>
                <a:cxn ang="0">
                  <a:pos x="35" y="6"/>
                </a:cxn>
                <a:cxn ang="0">
                  <a:pos x="29" y="5"/>
                </a:cxn>
                <a:cxn ang="0">
                  <a:pos x="23" y="3"/>
                </a:cxn>
                <a:cxn ang="0">
                  <a:pos x="18" y="1"/>
                </a:cxn>
                <a:cxn ang="0">
                  <a:pos x="15" y="5"/>
                </a:cxn>
                <a:cxn ang="0">
                  <a:pos x="4" y="9"/>
                </a:cxn>
                <a:cxn ang="0">
                  <a:pos x="1" y="14"/>
                </a:cxn>
                <a:cxn ang="0">
                  <a:pos x="6" y="20"/>
                </a:cxn>
                <a:cxn ang="0">
                  <a:pos x="13" y="28"/>
                </a:cxn>
              </a:cxnLst>
              <a:rect l="0" t="0" r="r" b="b"/>
              <a:pathLst>
                <a:path w="53" h="31">
                  <a:moveTo>
                    <a:pt x="13" y="28"/>
                  </a:moveTo>
                  <a:cubicBezTo>
                    <a:pt x="17" y="29"/>
                    <a:pt x="13" y="31"/>
                    <a:pt x="17" y="31"/>
                  </a:cubicBezTo>
                  <a:cubicBezTo>
                    <a:pt x="20" y="29"/>
                    <a:pt x="23" y="29"/>
                    <a:pt x="23" y="26"/>
                  </a:cubicBezTo>
                  <a:cubicBezTo>
                    <a:pt x="23" y="23"/>
                    <a:pt x="24" y="26"/>
                    <a:pt x="26" y="26"/>
                  </a:cubicBezTo>
                  <a:cubicBezTo>
                    <a:pt x="27" y="26"/>
                    <a:pt x="32" y="29"/>
                    <a:pt x="33" y="28"/>
                  </a:cubicBezTo>
                  <a:cubicBezTo>
                    <a:pt x="36" y="26"/>
                    <a:pt x="38" y="29"/>
                    <a:pt x="39" y="29"/>
                  </a:cubicBezTo>
                  <a:cubicBezTo>
                    <a:pt x="41" y="25"/>
                    <a:pt x="42" y="28"/>
                    <a:pt x="46" y="26"/>
                  </a:cubicBezTo>
                  <a:cubicBezTo>
                    <a:pt x="50" y="25"/>
                    <a:pt x="46" y="23"/>
                    <a:pt x="53" y="20"/>
                  </a:cubicBezTo>
                  <a:cubicBezTo>
                    <a:pt x="53" y="17"/>
                    <a:pt x="52" y="15"/>
                    <a:pt x="49" y="14"/>
                  </a:cubicBezTo>
                  <a:cubicBezTo>
                    <a:pt x="46" y="12"/>
                    <a:pt x="47" y="14"/>
                    <a:pt x="44" y="12"/>
                  </a:cubicBezTo>
                  <a:cubicBezTo>
                    <a:pt x="42" y="11"/>
                    <a:pt x="46" y="11"/>
                    <a:pt x="42" y="11"/>
                  </a:cubicBezTo>
                  <a:cubicBezTo>
                    <a:pt x="39" y="9"/>
                    <a:pt x="36" y="8"/>
                    <a:pt x="38" y="9"/>
                  </a:cubicBezTo>
                  <a:cubicBezTo>
                    <a:pt x="39" y="11"/>
                    <a:pt x="38" y="14"/>
                    <a:pt x="35" y="11"/>
                  </a:cubicBezTo>
                  <a:cubicBezTo>
                    <a:pt x="30" y="6"/>
                    <a:pt x="35" y="8"/>
                    <a:pt x="35" y="6"/>
                  </a:cubicBezTo>
                  <a:cubicBezTo>
                    <a:pt x="33" y="5"/>
                    <a:pt x="33" y="6"/>
                    <a:pt x="29" y="5"/>
                  </a:cubicBezTo>
                  <a:cubicBezTo>
                    <a:pt x="23" y="1"/>
                    <a:pt x="26" y="0"/>
                    <a:pt x="23" y="3"/>
                  </a:cubicBezTo>
                  <a:cubicBezTo>
                    <a:pt x="20" y="5"/>
                    <a:pt x="18" y="1"/>
                    <a:pt x="18" y="1"/>
                  </a:cubicBezTo>
                  <a:cubicBezTo>
                    <a:pt x="17" y="1"/>
                    <a:pt x="20" y="3"/>
                    <a:pt x="15" y="5"/>
                  </a:cubicBezTo>
                  <a:cubicBezTo>
                    <a:pt x="10" y="5"/>
                    <a:pt x="9" y="8"/>
                    <a:pt x="4" y="9"/>
                  </a:cubicBezTo>
                  <a:cubicBezTo>
                    <a:pt x="1" y="11"/>
                    <a:pt x="0" y="11"/>
                    <a:pt x="1" y="14"/>
                  </a:cubicBezTo>
                  <a:cubicBezTo>
                    <a:pt x="4" y="17"/>
                    <a:pt x="0" y="19"/>
                    <a:pt x="6" y="20"/>
                  </a:cubicBezTo>
                  <a:cubicBezTo>
                    <a:pt x="9" y="22"/>
                    <a:pt x="9" y="25"/>
                    <a:pt x="13" y="28"/>
                  </a:cubicBezTo>
                </a:path>
              </a:pathLst>
            </a:custGeom>
            <a:grpFill/>
            <a:ln w="3175" cmpd="sng">
              <a:solidFill>
                <a:schemeClr val="bg2"/>
              </a:solidFill>
              <a:round/>
              <a:headEnd/>
              <a:tailEnd/>
            </a:ln>
          </p:spPr>
          <p:txBody>
            <a:bodyPr/>
            <a:lstStyle/>
            <a:p>
              <a:endParaRPr lang="en-GB"/>
            </a:p>
          </p:txBody>
        </p:sp>
        <p:sp>
          <p:nvSpPr>
            <p:cNvPr id="517" name="Freeform 174">
              <a:extLst>
                <a:ext uri="{FF2B5EF4-FFF2-40B4-BE49-F238E27FC236}">
                  <a16:creationId xmlns:a16="http://schemas.microsoft.com/office/drawing/2014/main" id="{6CE08705-EBE5-6206-78DB-ED672CDAACDE}"/>
                </a:ext>
              </a:extLst>
            </p:cNvPr>
            <p:cNvSpPr>
              <a:spLocks/>
            </p:cNvSpPr>
            <p:nvPr/>
          </p:nvSpPr>
          <p:spPr bwMode="auto">
            <a:xfrm>
              <a:off x="5500795" y="3713921"/>
              <a:ext cx="155858" cy="112473"/>
            </a:xfrm>
            <a:custGeom>
              <a:avLst/>
              <a:gdLst/>
              <a:ahLst/>
              <a:cxnLst>
                <a:cxn ang="0">
                  <a:pos x="1" y="22"/>
                </a:cxn>
                <a:cxn ang="0">
                  <a:pos x="4" y="27"/>
                </a:cxn>
                <a:cxn ang="0">
                  <a:pos x="6" y="33"/>
                </a:cxn>
                <a:cxn ang="0">
                  <a:pos x="10" y="33"/>
                </a:cxn>
                <a:cxn ang="0">
                  <a:pos x="16" y="31"/>
                </a:cxn>
                <a:cxn ang="0">
                  <a:pos x="19" y="31"/>
                </a:cxn>
                <a:cxn ang="0">
                  <a:pos x="23" y="33"/>
                </a:cxn>
                <a:cxn ang="0">
                  <a:pos x="29" y="33"/>
                </a:cxn>
                <a:cxn ang="0">
                  <a:pos x="32" y="28"/>
                </a:cxn>
                <a:cxn ang="0">
                  <a:pos x="35" y="27"/>
                </a:cxn>
                <a:cxn ang="0">
                  <a:pos x="38" y="25"/>
                </a:cxn>
                <a:cxn ang="0">
                  <a:pos x="42" y="27"/>
                </a:cxn>
                <a:cxn ang="0">
                  <a:pos x="45" y="25"/>
                </a:cxn>
                <a:cxn ang="0">
                  <a:pos x="44" y="22"/>
                </a:cxn>
                <a:cxn ang="0">
                  <a:pos x="42" y="19"/>
                </a:cxn>
                <a:cxn ang="0">
                  <a:pos x="45" y="11"/>
                </a:cxn>
                <a:cxn ang="0">
                  <a:pos x="50" y="7"/>
                </a:cxn>
                <a:cxn ang="0">
                  <a:pos x="45" y="4"/>
                </a:cxn>
                <a:cxn ang="0">
                  <a:pos x="39" y="2"/>
                </a:cxn>
                <a:cxn ang="0">
                  <a:pos x="29" y="5"/>
                </a:cxn>
                <a:cxn ang="0">
                  <a:pos x="19" y="5"/>
                </a:cxn>
                <a:cxn ang="0">
                  <a:pos x="12" y="5"/>
                </a:cxn>
                <a:cxn ang="0">
                  <a:pos x="4" y="5"/>
                </a:cxn>
                <a:cxn ang="0">
                  <a:pos x="3" y="0"/>
                </a:cxn>
                <a:cxn ang="0">
                  <a:pos x="1" y="7"/>
                </a:cxn>
                <a:cxn ang="0">
                  <a:pos x="4" y="14"/>
                </a:cxn>
                <a:cxn ang="0">
                  <a:pos x="1" y="17"/>
                </a:cxn>
                <a:cxn ang="0">
                  <a:pos x="1" y="22"/>
                </a:cxn>
              </a:cxnLst>
              <a:rect l="0" t="0" r="r" b="b"/>
              <a:pathLst>
                <a:path w="50" h="36">
                  <a:moveTo>
                    <a:pt x="1" y="22"/>
                  </a:moveTo>
                  <a:cubicBezTo>
                    <a:pt x="1" y="25"/>
                    <a:pt x="4" y="24"/>
                    <a:pt x="4" y="27"/>
                  </a:cubicBezTo>
                  <a:cubicBezTo>
                    <a:pt x="6" y="30"/>
                    <a:pt x="4" y="31"/>
                    <a:pt x="6" y="33"/>
                  </a:cubicBezTo>
                  <a:cubicBezTo>
                    <a:pt x="7" y="34"/>
                    <a:pt x="6" y="31"/>
                    <a:pt x="10" y="33"/>
                  </a:cubicBezTo>
                  <a:cubicBezTo>
                    <a:pt x="13" y="33"/>
                    <a:pt x="15" y="30"/>
                    <a:pt x="16" y="31"/>
                  </a:cubicBezTo>
                  <a:cubicBezTo>
                    <a:pt x="18" y="31"/>
                    <a:pt x="16" y="28"/>
                    <a:pt x="19" y="31"/>
                  </a:cubicBezTo>
                  <a:cubicBezTo>
                    <a:pt x="21" y="34"/>
                    <a:pt x="21" y="30"/>
                    <a:pt x="23" y="33"/>
                  </a:cubicBezTo>
                  <a:cubicBezTo>
                    <a:pt x="24" y="36"/>
                    <a:pt x="26" y="33"/>
                    <a:pt x="29" y="33"/>
                  </a:cubicBezTo>
                  <a:cubicBezTo>
                    <a:pt x="33" y="33"/>
                    <a:pt x="27" y="27"/>
                    <a:pt x="32" y="28"/>
                  </a:cubicBezTo>
                  <a:cubicBezTo>
                    <a:pt x="32" y="27"/>
                    <a:pt x="33" y="28"/>
                    <a:pt x="35" y="27"/>
                  </a:cubicBezTo>
                  <a:cubicBezTo>
                    <a:pt x="35" y="24"/>
                    <a:pt x="36" y="27"/>
                    <a:pt x="38" y="25"/>
                  </a:cubicBezTo>
                  <a:cubicBezTo>
                    <a:pt x="39" y="24"/>
                    <a:pt x="41" y="27"/>
                    <a:pt x="42" y="27"/>
                  </a:cubicBezTo>
                  <a:cubicBezTo>
                    <a:pt x="44" y="27"/>
                    <a:pt x="44" y="25"/>
                    <a:pt x="45" y="25"/>
                  </a:cubicBezTo>
                  <a:cubicBezTo>
                    <a:pt x="45" y="24"/>
                    <a:pt x="42" y="25"/>
                    <a:pt x="44" y="22"/>
                  </a:cubicBezTo>
                  <a:cubicBezTo>
                    <a:pt x="44" y="19"/>
                    <a:pt x="38" y="22"/>
                    <a:pt x="42" y="19"/>
                  </a:cubicBezTo>
                  <a:cubicBezTo>
                    <a:pt x="47" y="16"/>
                    <a:pt x="42" y="16"/>
                    <a:pt x="45" y="11"/>
                  </a:cubicBezTo>
                  <a:cubicBezTo>
                    <a:pt x="47" y="7"/>
                    <a:pt x="50" y="14"/>
                    <a:pt x="50" y="7"/>
                  </a:cubicBezTo>
                  <a:cubicBezTo>
                    <a:pt x="49" y="5"/>
                    <a:pt x="47" y="7"/>
                    <a:pt x="45" y="4"/>
                  </a:cubicBezTo>
                  <a:cubicBezTo>
                    <a:pt x="42" y="0"/>
                    <a:pt x="41" y="5"/>
                    <a:pt x="39" y="2"/>
                  </a:cubicBezTo>
                  <a:cubicBezTo>
                    <a:pt x="38" y="0"/>
                    <a:pt x="32" y="4"/>
                    <a:pt x="29" y="5"/>
                  </a:cubicBezTo>
                  <a:cubicBezTo>
                    <a:pt x="24" y="8"/>
                    <a:pt x="21" y="7"/>
                    <a:pt x="19" y="5"/>
                  </a:cubicBezTo>
                  <a:cubicBezTo>
                    <a:pt x="16" y="5"/>
                    <a:pt x="15" y="8"/>
                    <a:pt x="12" y="5"/>
                  </a:cubicBezTo>
                  <a:cubicBezTo>
                    <a:pt x="7" y="4"/>
                    <a:pt x="7" y="7"/>
                    <a:pt x="4" y="5"/>
                  </a:cubicBezTo>
                  <a:cubicBezTo>
                    <a:pt x="3" y="4"/>
                    <a:pt x="9" y="4"/>
                    <a:pt x="3" y="0"/>
                  </a:cubicBezTo>
                  <a:cubicBezTo>
                    <a:pt x="3" y="4"/>
                    <a:pt x="0" y="2"/>
                    <a:pt x="1" y="7"/>
                  </a:cubicBezTo>
                  <a:cubicBezTo>
                    <a:pt x="3" y="13"/>
                    <a:pt x="7" y="11"/>
                    <a:pt x="4" y="14"/>
                  </a:cubicBezTo>
                  <a:cubicBezTo>
                    <a:pt x="3" y="17"/>
                    <a:pt x="1" y="14"/>
                    <a:pt x="1" y="17"/>
                  </a:cubicBezTo>
                  <a:cubicBezTo>
                    <a:pt x="1" y="19"/>
                    <a:pt x="4" y="21"/>
                    <a:pt x="1" y="22"/>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8" name="Freeform 175">
              <a:extLst>
                <a:ext uri="{FF2B5EF4-FFF2-40B4-BE49-F238E27FC236}">
                  <a16:creationId xmlns:a16="http://schemas.microsoft.com/office/drawing/2014/main" id="{FA148F11-B876-5F8E-F771-8614764FE183}"/>
                </a:ext>
              </a:extLst>
            </p:cNvPr>
            <p:cNvSpPr>
              <a:spLocks/>
            </p:cNvSpPr>
            <p:nvPr/>
          </p:nvSpPr>
          <p:spPr bwMode="auto">
            <a:xfrm>
              <a:off x="5412423" y="3648044"/>
              <a:ext cx="109261" cy="149428"/>
            </a:xfrm>
            <a:custGeom>
              <a:avLst/>
              <a:gdLst/>
              <a:ahLst/>
              <a:cxnLst>
                <a:cxn ang="0">
                  <a:pos x="11" y="40"/>
                </a:cxn>
                <a:cxn ang="0">
                  <a:pos x="12" y="43"/>
                </a:cxn>
                <a:cxn ang="0">
                  <a:pos x="14" y="48"/>
                </a:cxn>
                <a:cxn ang="0">
                  <a:pos x="17" y="45"/>
                </a:cxn>
                <a:cxn ang="0">
                  <a:pos x="23" y="43"/>
                </a:cxn>
                <a:cxn ang="0">
                  <a:pos x="29" y="43"/>
                </a:cxn>
                <a:cxn ang="0">
                  <a:pos x="29" y="39"/>
                </a:cxn>
                <a:cxn ang="0">
                  <a:pos x="32" y="36"/>
                </a:cxn>
                <a:cxn ang="0">
                  <a:pos x="29" y="28"/>
                </a:cxn>
                <a:cxn ang="0">
                  <a:pos x="31" y="22"/>
                </a:cxn>
                <a:cxn ang="0">
                  <a:pos x="29" y="17"/>
                </a:cxn>
                <a:cxn ang="0">
                  <a:pos x="26" y="19"/>
                </a:cxn>
                <a:cxn ang="0">
                  <a:pos x="21" y="12"/>
                </a:cxn>
                <a:cxn ang="0">
                  <a:pos x="15" y="6"/>
                </a:cxn>
                <a:cxn ang="0">
                  <a:pos x="12" y="0"/>
                </a:cxn>
                <a:cxn ang="0">
                  <a:pos x="6" y="0"/>
                </a:cxn>
                <a:cxn ang="0">
                  <a:pos x="0" y="3"/>
                </a:cxn>
                <a:cxn ang="0">
                  <a:pos x="2" y="9"/>
                </a:cxn>
                <a:cxn ang="0">
                  <a:pos x="5" y="11"/>
                </a:cxn>
                <a:cxn ang="0">
                  <a:pos x="2" y="14"/>
                </a:cxn>
                <a:cxn ang="0">
                  <a:pos x="3" y="19"/>
                </a:cxn>
                <a:cxn ang="0">
                  <a:pos x="6" y="25"/>
                </a:cxn>
                <a:cxn ang="0">
                  <a:pos x="3" y="25"/>
                </a:cxn>
                <a:cxn ang="0">
                  <a:pos x="6" y="29"/>
                </a:cxn>
                <a:cxn ang="0">
                  <a:pos x="3" y="29"/>
                </a:cxn>
                <a:cxn ang="0">
                  <a:pos x="12" y="37"/>
                </a:cxn>
                <a:cxn ang="0">
                  <a:pos x="9" y="39"/>
                </a:cxn>
                <a:cxn ang="0">
                  <a:pos x="11" y="40"/>
                </a:cxn>
              </a:cxnLst>
              <a:rect l="0" t="0" r="r" b="b"/>
              <a:pathLst>
                <a:path w="35" h="48">
                  <a:moveTo>
                    <a:pt x="11" y="40"/>
                  </a:moveTo>
                  <a:cubicBezTo>
                    <a:pt x="12" y="42"/>
                    <a:pt x="11" y="43"/>
                    <a:pt x="12" y="43"/>
                  </a:cubicBezTo>
                  <a:cubicBezTo>
                    <a:pt x="15" y="45"/>
                    <a:pt x="14" y="46"/>
                    <a:pt x="14" y="48"/>
                  </a:cubicBezTo>
                  <a:cubicBezTo>
                    <a:pt x="17" y="48"/>
                    <a:pt x="14" y="46"/>
                    <a:pt x="17" y="45"/>
                  </a:cubicBezTo>
                  <a:cubicBezTo>
                    <a:pt x="21" y="45"/>
                    <a:pt x="20" y="43"/>
                    <a:pt x="23" y="43"/>
                  </a:cubicBezTo>
                  <a:cubicBezTo>
                    <a:pt x="26" y="45"/>
                    <a:pt x="26" y="42"/>
                    <a:pt x="29" y="43"/>
                  </a:cubicBezTo>
                  <a:cubicBezTo>
                    <a:pt x="32" y="42"/>
                    <a:pt x="29" y="40"/>
                    <a:pt x="29" y="39"/>
                  </a:cubicBezTo>
                  <a:cubicBezTo>
                    <a:pt x="29" y="36"/>
                    <a:pt x="31" y="39"/>
                    <a:pt x="32" y="36"/>
                  </a:cubicBezTo>
                  <a:cubicBezTo>
                    <a:pt x="35" y="32"/>
                    <a:pt x="31" y="34"/>
                    <a:pt x="29" y="28"/>
                  </a:cubicBezTo>
                  <a:cubicBezTo>
                    <a:pt x="28" y="23"/>
                    <a:pt x="31" y="25"/>
                    <a:pt x="31" y="22"/>
                  </a:cubicBezTo>
                  <a:cubicBezTo>
                    <a:pt x="26" y="17"/>
                    <a:pt x="35" y="20"/>
                    <a:pt x="29" y="17"/>
                  </a:cubicBezTo>
                  <a:cubicBezTo>
                    <a:pt x="28" y="15"/>
                    <a:pt x="29" y="19"/>
                    <a:pt x="26" y="19"/>
                  </a:cubicBezTo>
                  <a:cubicBezTo>
                    <a:pt x="21" y="17"/>
                    <a:pt x="20" y="14"/>
                    <a:pt x="21" y="12"/>
                  </a:cubicBezTo>
                  <a:cubicBezTo>
                    <a:pt x="23" y="9"/>
                    <a:pt x="15" y="11"/>
                    <a:pt x="15" y="6"/>
                  </a:cubicBezTo>
                  <a:cubicBezTo>
                    <a:pt x="17" y="3"/>
                    <a:pt x="14" y="3"/>
                    <a:pt x="12" y="0"/>
                  </a:cubicBezTo>
                  <a:cubicBezTo>
                    <a:pt x="9" y="0"/>
                    <a:pt x="8" y="0"/>
                    <a:pt x="6" y="0"/>
                  </a:cubicBezTo>
                  <a:cubicBezTo>
                    <a:pt x="5" y="0"/>
                    <a:pt x="5" y="1"/>
                    <a:pt x="0" y="3"/>
                  </a:cubicBezTo>
                  <a:cubicBezTo>
                    <a:pt x="2" y="5"/>
                    <a:pt x="2" y="8"/>
                    <a:pt x="2" y="9"/>
                  </a:cubicBezTo>
                  <a:cubicBezTo>
                    <a:pt x="5" y="11"/>
                    <a:pt x="6" y="9"/>
                    <a:pt x="5" y="11"/>
                  </a:cubicBezTo>
                  <a:cubicBezTo>
                    <a:pt x="5" y="12"/>
                    <a:pt x="3" y="11"/>
                    <a:pt x="2" y="14"/>
                  </a:cubicBezTo>
                  <a:cubicBezTo>
                    <a:pt x="6" y="14"/>
                    <a:pt x="5" y="14"/>
                    <a:pt x="3" y="19"/>
                  </a:cubicBezTo>
                  <a:cubicBezTo>
                    <a:pt x="2" y="22"/>
                    <a:pt x="8" y="23"/>
                    <a:pt x="6" y="25"/>
                  </a:cubicBezTo>
                  <a:cubicBezTo>
                    <a:pt x="5" y="26"/>
                    <a:pt x="5" y="23"/>
                    <a:pt x="3" y="25"/>
                  </a:cubicBezTo>
                  <a:cubicBezTo>
                    <a:pt x="3" y="25"/>
                    <a:pt x="6" y="28"/>
                    <a:pt x="6" y="29"/>
                  </a:cubicBezTo>
                  <a:cubicBezTo>
                    <a:pt x="5" y="29"/>
                    <a:pt x="5" y="28"/>
                    <a:pt x="3" y="29"/>
                  </a:cubicBezTo>
                  <a:cubicBezTo>
                    <a:pt x="6" y="34"/>
                    <a:pt x="12" y="36"/>
                    <a:pt x="12" y="37"/>
                  </a:cubicBezTo>
                  <a:cubicBezTo>
                    <a:pt x="12" y="39"/>
                    <a:pt x="8" y="39"/>
                    <a:pt x="9" y="39"/>
                  </a:cubicBezTo>
                  <a:cubicBezTo>
                    <a:pt x="11" y="40"/>
                    <a:pt x="9" y="40"/>
                    <a:pt x="11" y="40"/>
                  </a:cubicBezTo>
                </a:path>
              </a:pathLst>
            </a:custGeom>
            <a:grpFill/>
            <a:ln w="3175" cmpd="sng">
              <a:solidFill>
                <a:schemeClr val="bg2"/>
              </a:solidFill>
              <a:round/>
              <a:headEnd/>
              <a:tailEnd/>
            </a:ln>
          </p:spPr>
          <p:txBody>
            <a:bodyPr/>
            <a:lstStyle/>
            <a:p>
              <a:endParaRPr lang="en-GB"/>
            </a:p>
          </p:txBody>
        </p:sp>
        <p:sp>
          <p:nvSpPr>
            <p:cNvPr id="519" name="Freeform 176">
              <a:extLst>
                <a:ext uri="{FF2B5EF4-FFF2-40B4-BE49-F238E27FC236}">
                  <a16:creationId xmlns:a16="http://schemas.microsoft.com/office/drawing/2014/main" id="{1F6DDEC3-4F9C-EF90-B6B2-7B6ECE7C2E8D}"/>
                </a:ext>
              </a:extLst>
            </p:cNvPr>
            <p:cNvSpPr>
              <a:spLocks/>
            </p:cNvSpPr>
            <p:nvPr/>
          </p:nvSpPr>
          <p:spPr bwMode="auto">
            <a:xfrm>
              <a:off x="5454198" y="3779798"/>
              <a:ext cx="64271" cy="56236"/>
            </a:xfrm>
            <a:custGeom>
              <a:avLst/>
              <a:gdLst/>
              <a:ahLst/>
              <a:cxnLst>
                <a:cxn ang="0">
                  <a:pos x="1" y="6"/>
                </a:cxn>
                <a:cxn ang="0">
                  <a:pos x="1" y="9"/>
                </a:cxn>
                <a:cxn ang="0">
                  <a:pos x="1" y="12"/>
                </a:cxn>
                <a:cxn ang="0">
                  <a:pos x="4" y="17"/>
                </a:cxn>
                <a:cxn ang="0">
                  <a:pos x="4" y="18"/>
                </a:cxn>
                <a:cxn ang="0">
                  <a:pos x="15" y="14"/>
                </a:cxn>
                <a:cxn ang="0">
                  <a:pos x="21" y="12"/>
                </a:cxn>
                <a:cxn ang="0">
                  <a:pos x="19" y="6"/>
                </a:cxn>
                <a:cxn ang="0">
                  <a:pos x="16" y="2"/>
                </a:cxn>
                <a:cxn ang="0">
                  <a:pos x="10" y="2"/>
                </a:cxn>
                <a:cxn ang="0">
                  <a:pos x="4" y="3"/>
                </a:cxn>
                <a:cxn ang="0">
                  <a:pos x="1" y="6"/>
                </a:cxn>
              </a:cxnLst>
              <a:rect l="0" t="0" r="r" b="b"/>
              <a:pathLst>
                <a:path w="21" h="18">
                  <a:moveTo>
                    <a:pt x="1" y="6"/>
                  </a:moveTo>
                  <a:cubicBezTo>
                    <a:pt x="1" y="9"/>
                    <a:pt x="1" y="9"/>
                    <a:pt x="1" y="9"/>
                  </a:cubicBezTo>
                  <a:cubicBezTo>
                    <a:pt x="0" y="11"/>
                    <a:pt x="1" y="11"/>
                    <a:pt x="1" y="12"/>
                  </a:cubicBezTo>
                  <a:cubicBezTo>
                    <a:pt x="1" y="14"/>
                    <a:pt x="3" y="17"/>
                    <a:pt x="4" y="17"/>
                  </a:cubicBezTo>
                  <a:cubicBezTo>
                    <a:pt x="4" y="15"/>
                    <a:pt x="4" y="17"/>
                    <a:pt x="4" y="18"/>
                  </a:cubicBezTo>
                  <a:cubicBezTo>
                    <a:pt x="16" y="17"/>
                    <a:pt x="10" y="12"/>
                    <a:pt x="15" y="14"/>
                  </a:cubicBezTo>
                  <a:cubicBezTo>
                    <a:pt x="19" y="17"/>
                    <a:pt x="18" y="12"/>
                    <a:pt x="21" y="12"/>
                  </a:cubicBezTo>
                  <a:cubicBezTo>
                    <a:pt x="19" y="11"/>
                    <a:pt x="21" y="9"/>
                    <a:pt x="19" y="6"/>
                  </a:cubicBezTo>
                  <a:cubicBezTo>
                    <a:pt x="19" y="3"/>
                    <a:pt x="16" y="5"/>
                    <a:pt x="16" y="2"/>
                  </a:cubicBezTo>
                  <a:cubicBezTo>
                    <a:pt x="13" y="0"/>
                    <a:pt x="13" y="3"/>
                    <a:pt x="10" y="2"/>
                  </a:cubicBezTo>
                  <a:cubicBezTo>
                    <a:pt x="7" y="2"/>
                    <a:pt x="9" y="3"/>
                    <a:pt x="4" y="3"/>
                  </a:cubicBezTo>
                  <a:cubicBezTo>
                    <a:pt x="1" y="5"/>
                    <a:pt x="4" y="6"/>
                    <a:pt x="1" y="6"/>
                  </a:cubicBezTo>
                </a:path>
              </a:pathLst>
            </a:custGeom>
            <a:grpFill/>
            <a:ln w="3175" cmpd="sng">
              <a:solidFill>
                <a:schemeClr val="bg2"/>
              </a:solidFill>
              <a:round/>
              <a:headEnd/>
              <a:tailEnd/>
            </a:ln>
          </p:spPr>
          <p:txBody>
            <a:bodyPr/>
            <a:lstStyle/>
            <a:p>
              <a:endParaRPr lang="en-GB"/>
            </a:p>
          </p:txBody>
        </p:sp>
        <p:sp>
          <p:nvSpPr>
            <p:cNvPr id="520" name="Freeform 177">
              <a:extLst>
                <a:ext uri="{FF2B5EF4-FFF2-40B4-BE49-F238E27FC236}">
                  <a16:creationId xmlns:a16="http://schemas.microsoft.com/office/drawing/2014/main" id="{25E71D1F-B61E-87B4-23A1-A2C79447E640}"/>
                </a:ext>
              </a:extLst>
            </p:cNvPr>
            <p:cNvSpPr>
              <a:spLocks/>
            </p:cNvSpPr>
            <p:nvPr/>
          </p:nvSpPr>
          <p:spPr bwMode="auto">
            <a:xfrm>
              <a:off x="5425276" y="3763730"/>
              <a:ext cx="43383" cy="112473"/>
            </a:xfrm>
            <a:custGeom>
              <a:avLst/>
              <a:gdLst/>
              <a:ahLst/>
              <a:cxnLst>
                <a:cxn ang="0">
                  <a:pos x="1" y="11"/>
                </a:cxn>
                <a:cxn ang="0">
                  <a:pos x="1" y="21"/>
                </a:cxn>
                <a:cxn ang="0">
                  <a:pos x="1" y="27"/>
                </a:cxn>
                <a:cxn ang="0">
                  <a:pos x="3" y="30"/>
                </a:cxn>
                <a:cxn ang="0">
                  <a:pos x="7" y="36"/>
                </a:cxn>
                <a:cxn ang="0">
                  <a:pos x="8" y="34"/>
                </a:cxn>
                <a:cxn ang="0">
                  <a:pos x="8" y="33"/>
                </a:cxn>
                <a:cxn ang="0">
                  <a:pos x="11" y="30"/>
                </a:cxn>
                <a:cxn ang="0">
                  <a:pos x="14" y="27"/>
                </a:cxn>
                <a:cxn ang="0">
                  <a:pos x="13" y="24"/>
                </a:cxn>
                <a:cxn ang="0">
                  <a:pos x="13" y="22"/>
                </a:cxn>
                <a:cxn ang="0">
                  <a:pos x="10" y="17"/>
                </a:cxn>
                <a:cxn ang="0">
                  <a:pos x="10" y="14"/>
                </a:cxn>
                <a:cxn ang="0">
                  <a:pos x="10" y="11"/>
                </a:cxn>
                <a:cxn ang="0">
                  <a:pos x="8" y="7"/>
                </a:cxn>
                <a:cxn ang="0">
                  <a:pos x="7" y="4"/>
                </a:cxn>
                <a:cxn ang="0">
                  <a:pos x="4" y="4"/>
                </a:cxn>
                <a:cxn ang="0">
                  <a:pos x="1" y="7"/>
                </a:cxn>
                <a:cxn ang="0">
                  <a:pos x="1" y="11"/>
                </a:cxn>
              </a:cxnLst>
              <a:rect l="0" t="0" r="r" b="b"/>
              <a:pathLst>
                <a:path w="14" h="36">
                  <a:moveTo>
                    <a:pt x="1" y="11"/>
                  </a:moveTo>
                  <a:cubicBezTo>
                    <a:pt x="4" y="11"/>
                    <a:pt x="1" y="21"/>
                    <a:pt x="1" y="21"/>
                  </a:cubicBezTo>
                  <a:cubicBezTo>
                    <a:pt x="3" y="22"/>
                    <a:pt x="0" y="22"/>
                    <a:pt x="1" y="27"/>
                  </a:cubicBezTo>
                  <a:cubicBezTo>
                    <a:pt x="3" y="30"/>
                    <a:pt x="0" y="27"/>
                    <a:pt x="3" y="30"/>
                  </a:cubicBezTo>
                  <a:cubicBezTo>
                    <a:pt x="7" y="33"/>
                    <a:pt x="4" y="34"/>
                    <a:pt x="7" y="36"/>
                  </a:cubicBezTo>
                  <a:cubicBezTo>
                    <a:pt x="7" y="36"/>
                    <a:pt x="8" y="36"/>
                    <a:pt x="8" y="34"/>
                  </a:cubicBezTo>
                  <a:cubicBezTo>
                    <a:pt x="8" y="33"/>
                    <a:pt x="8" y="33"/>
                    <a:pt x="8" y="33"/>
                  </a:cubicBezTo>
                  <a:cubicBezTo>
                    <a:pt x="8" y="31"/>
                    <a:pt x="11" y="33"/>
                    <a:pt x="11" y="30"/>
                  </a:cubicBezTo>
                  <a:cubicBezTo>
                    <a:pt x="11" y="25"/>
                    <a:pt x="13" y="28"/>
                    <a:pt x="14" y="27"/>
                  </a:cubicBezTo>
                  <a:cubicBezTo>
                    <a:pt x="14" y="24"/>
                    <a:pt x="13" y="24"/>
                    <a:pt x="13" y="24"/>
                  </a:cubicBezTo>
                  <a:cubicBezTo>
                    <a:pt x="13" y="22"/>
                    <a:pt x="13" y="21"/>
                    <a:pt x="13" y="22"/>
                  </a:cubicBezTo>
                  <a:cubicBezTo>
                    <a:pt x="11" y="22"/>
                    <a:pt x="10" y="19"/>
                    <a:pt x="10" y="17"/>
                  </a:cubicBezTo>
                  <a:cubicBezTo>
                    <a:pt x="10" y="16"/>
                    <a:pt x="8" y="16"/>
                    <a:pt x="10" y="14"/>
                  </a:cubicBezTo>
                  <a:cubicBezTo>
                    <a:pt x="10" y="14"/>
                    <a:pt x="10" y="14"/>
                    <a:pt x="10" y="11"/>
                  </a:cubicBezTo>
                  <a:cubicBezTo>
                    <a:pt x="10" y="10"/>
                    <a:pt x="11" y="8"/>
                    <a:pt x="8" y="7"/>
                  </a:cubicBezTo>
                  <a:cubicBezTo>
                    <a:pt x="7" y="7"/>
                    <a:pt x="8" y="5"/>
                    <a:pt x="7" y="4"/>
                  </a:cubicBezTo>
                  <a:cubicBezTo>
                    <a:pt x="4" y="5"/>
                    <a:pt x="4" y="5"/>
                    <a:pt x="4" y="4"/>
                  </a:cubicBezTo>
                  <a:cubicBezTo>
                    <a:pt x="4" y="0"/>
                    <a:pt x="3" y="5"/>
                    <a:pt x="1" y="7"/>
                  </a:cubicBezTo>
                  <a:cubicBezTo>
                    <a:pt x="0" y="10"/>
                    <a:pt x="3" y="8"/>
                    <a:pt x="1" y="11"/>
                  </a:cubicBezTo>
                </a:path>
              </a:pathLst>
            </a:custGeom>
            <a:grpFill/>
            <a:ln w="3175" cmpd="sng">
              <a:solidFill>
                <a:schemeClr val="bg2"/>
              </a:solidFill>
              <a:round/>
              <a:headEnd/>
              <a:tailEnd/>
            </a:ln>
          </p:spPr>
          <p:txBody>
            <a:bodyPr/>
            <a:lstStyle/>
            <a:p>
              <a:endParaRPr lang="en-GB"/>
            </a:p>
          </p:txBody>
        </p:sp>
        <p:sp>
          <p:nvSpPr>
            <p:cNvPr id="521" name="Freeform 178">
              <a:extLst>
                <a:ext uri="{FF2B5EF4-FFF2-40B4-BE49-F238E27FC236}">
                  <a16:creationId xmlns:a16="http://schemas.microsoft.com/office/drawing/2014/main" id="{31BC16AA-7039-859B-CCB7-77EB3F80003F}"/>
                </a:ext>
              </a:extLst>
            </p:cNvPr>
            <p:cNvSpPr>
              <a:spLocks/>
            </p:cNvSpPr>
            <p:nvPr/>
          </p:nvSpPr>
          <p:spPr bwMode="auto">
            <a:xfrm>
              <a:off x="5348151" y="3554853"/>
              <a:ext cx="165499" cy="106045"/>
            </a:xfrm>
            <a:custGeom>
              <a:avLst/>
              <a:gdLst/>
              <a:ahLst/>
              <a:cxnLst>
                <a:cxn ang="0">
                  <a:pos x="21" y="33"/>
                </a:cxn>
                <a:cxn ang="0">
                  <a:pos x="27" y="30"/>
                </a:cxn>
                <a:cxn ang="0">
                  <a:pos x="33" y="30"/>
                </a:cxn>
                <a:cxn ang="0">
                  <a:pos x="36" y="30"/>
                </a:cxn>
                <a:cxn ang="0">
                  <a:pos x="36" y="28"/>
                </a:cxn>
                <a:cxn ang="0">
                  <a:pos x="39" y="28"/>
                </a:cxn>
                <a:cxn ang="0">
                  <a:pos x="44" y="22"/>
                </a:cxn>
                <a:cxn ang="0">
                  <a:pos x="46" y="17"/>
                </a:cxn>
                <a:cxn ang="0">
                  <a:pos x="49" y="11"/>
                </a:cxn>
                <a:cxn ang="0">
                  <a:pos x="53" y="8"/>
                </a:cxn>
                <a:cxn ang="0">
                  <a:pos x="53" y="8"/>
                </a:cxn>
                <a:cxn ang="0">
                  <a:pos x="52" y="7"/>
                </a:cxn>
                <a:cxn ang="0">
                  <a:pos x="47" y="4"/>
                </a:cxn>
                <a:cxn ang="0">
                  <a:pos x="44" y="4"/>
                </a:cxn>
                <a:cxn ang="0">
                  <a:pos x="41" y="2"/>
                </a:cxn>
                <a:cxn ang="0">
                  <a:pos x="36" y="2"/>
                </a:cxn>
                <a:cxn ang="0">
                  <a:pos x="33" y="5"/>
                </a:cxn>
                <a:cxn ang="0">
                  <a:pos x="30" y="7"/>
                </a:cxn>
                <a:cxn ang="0">
                  <a:pos x="27" y="7"/>
                </a:cxn>
                <a:cxn ang="0">
                  <a:pos x="21" y="8"/>
                </a:cxn>
                <a:cxn ang="0">
                  <a:pos x="21" y="10"/>
                </a:cxn>
                <a:cxn ang="0">
                  <a:pos x="15" y="11"/>
                </a:cxn>
                <a:cxn ang="0">
                  <a:pos x="8" y="8"/>
                </a:cxn>
                <a:cxn ang="0">
                  <a:pos x="8" y="11"/>
                </a:cxn>
                <a:cxn ang="0">
                  <a:pos x="3" y="11"/>
                </a:cxn>
                <a:cxn ang="0">
                  <a:pos x="5" y="14"/>
                </a:cxn>
                <a:cxn ang="0">
                  <a:pos x="3" y="16"/>
                </a:cxn>
                <a:cxn ang="0">
                  <a:pos x="3" y="19"/>
                </a:cxn>
                <a:cxn ang="0">
                  <a:pos x="0" y="20"/>
                </a:cxn>
                <a:cxn ang="0">
                  <a:pos x="3" y="25"/>
                </a:cxn>
                <a:cxn ang="0">
                  <a:pos x="11" y="31"/>
                </a:cxn>
                <a:cxn ang="0">
                  <a:pos x="18" y="34"/>
                </a:cxn>
                <a:cxn ang="0">
                  <a:pos x="21" y="33"/>
                </a:cxn>
              </a:cxnLst>
              <a:rect l="0" t="0" r="r" b="b"/>
              <a:pathLst>
                <a:path w="53" h="34">
                  <a:moveTo>
                    <a:pt x="21" y="33"/>
                  </a:moveTo>
                  <a:cubicBezTo>
                    <a:pt x="26" y="31"/>
                    <a:pt x="26" y="30"/>
                    <a:pt x="27" y="30"/>
                  </a:cubicBezTo>
                  <a:cubicBezTo>
                    <a:pt x="29" y="30"/>
                    <a:pt x="30" y="30"/>
                    <a:pt x="33" y="30"/>
                  </a:cubicBezTo>
                  <a:cubicBezTo>
                    <a:pt x="33" y="30"/>
                    <a:pt x="35" y="30"/>
                    <a:pt x="36" y="30"/>
                  </a:cubicBezTo>
                  <a:cubicBezTo>
                    <a:pt x="38" y="28"/>
                    <a:pt x="36" y="28"/>
                    <a:pt x="36" y="28"/>
                  </a:cubicBezTo>
                  <a:cubicBezTo>
                    <a:pt x="38" y="28"/>
                    <a:pt x="38" y="28"/>
                    <a:pt x="39" y="28"/>
                  </a:cubicBezTo>
                  <a:cubicBezTo>
                    <a:pt x="39" y="28"/>
                    <a:pt x="43" y="24"/>
                    <a:pt x="44" y="22"/>
                  </a:cubicBezTo>
                  <a:cubicBezTo>
                    <a:pt x="44" y="19"/>
                    <a:pt x="43" y="19"/>
                    <a:pt x="46" y="17"/>
                  </a:cubicBezTo>
                  <a:cubicBezTo>
                    <a:pt x="49" y="14"/>
                    <a:pt x="47" y="14"/>
                    <a:pt x="49" y="11"/>
                  </a:cubicBezTo>
                  <a:cubicBezTo>
                    <a:pt x="50" y="10"/>
                    <a:pt x="50" y="13"/>
                    <a:pt x="53" y="8"/>
                  </a:cubicBezTo>
                  <a:cubicBezTo>
                    <a:pt x="53" y="8"/>
                    <a:pt x="53" y="8"/>
                    <a:pt x="53" y="8"/>
                  </a:cubicBezTo>
                  <a:cubicBezTo>
                    <a:pt x="53" y="8"/>
                    <a:pt x="53" y="7"/>
                    <a:pt x="52" y="7"/>
                  </a:cubicBezTo>
                  <a:cubicBezTo>
                    <a:pt x="50" y="8"/>
                    <a:pt x="52" y="5"/>
                    <a:pt x="47" y="4"/>
                  </a:cubicBezTo>
                  <a:cubicBezTo>
                    <a:pt x="47" y="4"/>
                    <a:pt x="44" y="5"/>
                    <a:pt x="44" y="4"/>
                  </a:cubicBezTo>
                  <a:cubicBezTo>
                    <a:pt x="44" y="4"/>
                    <a:pt x="43" y="0"/>
                    <a:pt x="41" y="2"/>
                  </a:cubicBezTo>
                  <a:cubicBezTo>
                    <a:pt x="39" y="4"/>
                    <a:pt x="38" y="2"/>
                    <a:pt x="36" y="2"/>
                  </a:cubicBezTo>
                  <a:cubicBezTo>
                    <a:pt x="33" y="2"/>
                    <a:pt x="35" y="5"/>
                    <a:pt x="33" y="5"/>
                  </a:cubicBezTo>
                  <a:cubicBezTo>
                    <a:pt x="33" y="5"/>
                    <a:pt x="32" y="7"/>
                    <a:pt x="30" y="7"/>
                  </a:cubicBezTo>
                  <a:cubicBezTo>
                    <a:pt x="29" y="7"/>
                    <a:pt x="27" y="4"/>
                    <a:pt x="27" y="7"/>
                  </a:cubicBezTo>
                  <a:cubicBezTo>
                    <a:pt x="26" y="8"/>
                    <a:pt x="24" y="7"/>
                    <a:pt x="21" y="8"/>
                  </a:cubicBezTo>
                  <a:cubicBezTo>
                    <a:pt x="20" y="8"/>
                    <a:pt x="21" y="10"/>
                    <a:pt x="21" y="10"/>
                  </a:cubicBezTo>
                  <a:cubicBezTo>
                    <a:pt x="21" y="11"/>
                    <a:pt x="20" y="11"/>
                    <a:pt x="15" y="11"/>
                  </a:cubicBezTo>
                  <a:cubicBezTo>
                    <a:pt x="12" y="13"/>
                    <a:pt x="11" y="8"/>
                    <a:pt x="8" y="8"/>
                  </a:cubicBezTo>
                  <a:cubicBezTo>
                    <a:pt x="8" y="10"/>
                    <a:pt x="9" y="11"/>
                    <a:pt x="8" y="11"/>
                  </a:cubicBezTo>
                  <a:cubicBezTo>
                    <a:pt x="6" y="11"/>
                    <a:pt x="3" y="11"/>
                    <a:pt x="3" y="11"/>
                  </a:cubicBezTo>
                  <a:cubicBezTo>
                    <a:pt x="3" y="13"/>
                    <a:pt x="5" y="13"/>
                    <a:pt x="5" y="14"/>
                  </a:cubicBezTo>
                  <a:cubicBezTo>
                    <a:pt x="5" y="16"/>
                    <a:pt x="3" y="14"/>
                    <a:pt x="3" y="16"/>
                  </a:cubicBezTo>
                  <a:cubicBezTo>
                    <a:pt x="3" y="19"/>
                    <a:pt x="3" y="19"/>
                    <a:pt x="3" y="19"/>
                  </a:cubicBezTo>
                  <a:cubicBezTo>
                    <a:pt x="3" y="19"/>
                    <a:pt x="2" y="20"/>
                    <a:pt x="0" y="20"/>
                  </a:cubicBezTo>
                  <a:cubicBezTo>
                    <a:pt x="3" y="22"/>
                    <a:pt x="2" y="25"/>
                    <a:pt x="3" y="25"/>
                  </a:cubicBezTo>
                  <a:cubicBezTo>
                    <a:pt x="11" y="30"/>
                    <a:pt x="9" y="31"/>
                    <a:pt x="11" y="31"/>
                  </a:cubicBezTo>
                  <a:cubicBezTo>
                    <a:pt x="12" y="31"/>
                    <a:pt x="15" y="34"/>
                    <a:pt x="18" y="34"/>
                  </a:cubicBezTo>
                  <a:cubicBezTo>
                    <a:pt x="20" y="34"/>
                    <a:pt x="20" y="31"/>
                    <a:pt x="21" y="33"/>
                  </a:cubicBezTo>
                </a:path>
              </a:pathLst>
            </a:custGeom>
            <a:grpFill/>
            <a:ln w="3175" cmpd="sng">
              <a:solidFill>
                <a:schemeClr val="bg2"/>
              </a:solidFill>
              <a:round/>
              <a:headEnd/>
              <a:tailEnd/>
            </a:ln>
          </p:spPr>
          <p:txBody>
            <a:bodyPr/>
            <a:lstStyle/>
            <a:p>
              <a:endParaRPr lang="en-GB"/>
            </a:p>
          </p:txBody>
        </p:sp>
        <p:sp>
          <p:nvSpPr>
            <p:cNvPr id="522" name="Freeform 179">
              <a:extLst>
                <a:ext uri="{FF2B5EF4-FFF2-40B4-BE49-F238E27FC236}">
                  <a16:creationId xmlns:a16="http://schemas.microsoft.com/office/drawing/2014/main" id="{F821B327-BD8C-CDE7-A01B-006C9ECF7B40}"/>
                </a:ext>
              </a:extLst>
            </p:cNvPr>
            <p:cNvSpPr>
              <a:spLocks/>
            </p:cNvSpPr>
            <p:nvPr/>
          </p:nvSpPr>
          <p:spPr bwMode="auto">
            <a:xfrm>
              <a:off x="5362612" y="3514684"/>
              <a:ext cx="147824" cy="77124"/>
            </a:xfrm>
            <a:custGeom>
              <a:avLst/>
              <a:gdLst/>
              <a:ahLst/>
              <a:cxnLst>
                <a:cxn ang="0">
                  <a:pos x="45" y="8"/>
                </a:cxn>
                <a:cxn ang="0">
                  <a:pos x="41" y="5"/>
                </a:cxn>
                <a:cxn ang="0">
                  <a:pos x="30" y="4"/>
                </a:cxn>
                <a:cxn ang="0">
                  <a:pos x="25" y="7"/>
                </a:cxn>
                <a:cxn ang="0">
                  <a:pos x="24" y="5"/>
                </a:cxn>
                <a:cxn ang="0">
                  <a:pos x="19" y="4"/>
                </a:cxn>
                <a:cxn ang="0">
                  <a:pos x="18" y="4"/>
                </a:cxn>
                <a:cxn ang="0">
                  <a:pos x="16" y="4"/>
                </a:cxn>
                <a:cxn ang="0">
                  <a:pos x="9" y="10"/>
                </a:cxn>
                <a:cxn ang="0">
                  <a:pos x="3" y="13"/>
                </a:cxn>
                <a:cxn ang="0">
                  <a:pos x="3" y="21"/>
                </a:cxn>
                <a:cxn ang="0">
                  <a:pos x="10" y="24"/>
                </a:cxn>
                <a:cxn ang="0">
                  <a:pos x="16" y="22"/>
                </a:cxn>
                <a:cxn ang="0">
                  <a:pos x="16" y="21"/>
                </a:cxn>
                <a:cxn ang="0">
                  <a:pos x="22" y="19"/>
                </a:cxn>
                <a:cxn ang="0">
                  <a:pos x="25" y="19"/>
                </a:cxn>
                <a:cxn ang="0">
                  <a:pos x="28" y="18"/>
                </a:cxn>
                <a:cxn ang="0">
                  <a:pos x="31" y="14"/>
                </a:cxn>
                <a:cxn ang="0">
                  <a:pos x="36" y="14"/>
                </a:cxn>
                <a:cxn ang="0">
                  <a:pos x="39" y="16"/>
                </a:cxn>
                <a:cxn ang="0">
                  <a:pos x="42" y="16"/>
                </a:cxn>
                <a:cxn ang="0">
                  <a:pos x="45" y="11"/>
                </a:cxn>
                <a:cxn ang="0">
                  <a:pos x="45" y="8"/>
                </a:cxn>
              </a:cxnLst>
              <a:rect l="0" t="0" r="r" b="b"/>
              <a:pathLst>
                <a:path w="47" h="25">
                  <a:moveTo>
                    <a:pt x="45" y="8"/>
                  </a:moveTo>
                  <a:cubicBezTo>
                    <a:pt x="41" y="7"/>
                    <a:pt x="42" y="5"/>
                    <a:pt x="41" y="5"/>
                  </a:cubicBezTo>
                  <a:cubicBezTo>
                    <a:pt x="36" y="4"/>
                    <a:pt x="31" y="4"/>
                    <a:pt x="30" y="4"/>
                  </a:cubicBezTo>
                  <a:cubicBezTo>
                    <a:pt x="27" y="4"/>
                    <a:pt x="27" y="8"/>
                    <a:pt x="25" y="7"/>
                  </a:cubicBezTo>
                  <a:cubicBezTo>
                    <a:pt x="25" y="7"/>
                    <a:pt x="24" y="7"/>
                    <a:pt x="24" y="5"/>
                  </a:cubicBezTo>
                  <a:cubicBezTo>
                    <a:pt x="25" y="2"/>
                    <a:pt x="21" y="0"/>
                    <a:pt x="19" y="4"/>
                  </a:cubicBezTo>
                  <a:cubicBezTo>
                    <a:pt x="19" y="5"/>
                    <a:pt x="18" y="5"/>
                    <a:pt x="18" y="4"/>
                  </a:cubicBezTo>
                  <a:cubicBezTo>
                    <a:pt x="18" y="4"/>
                    <a:pt x="18" y="4"/>
                    <a:pt x="16" y="4"/>
                  </a:cubicBezTo>
                  <a:cubicBezTo>
                    <a:pt x="9" y="7"/>
                    <a:pt x="13" y="8"/>
                    <a:pt x="9" y="10"/>
                  </a:cubicBezTo>
                  <a:cubicBezTo>
                    <a:pt x="6" y="11"/>
                    <a:pt x="4" y="8"/>
                    <a:pt x="3" y="13"/>
                  </a:cubicBezTo>
                  <a:cubicBezTo>
                    <a:pt x="1" y="16"/>
                    <a:pt x="0" y="16"/>
                    <a:pt x="3" y="21"/>
                  </a:cubicBezTo>
                  <a:cubicBezTo>
                    <a:pt x="6" y="21"/>
                    <a:pt x="7" y="25"/>
                    <a:pt x="10" y="24"/>
                  </a:cubicBezTo>
                  <a:cubicBezTo>
                    <a:pt x="15" y="24"/>
                    <a:pt x="16" y="24"/>
                    <a:pt x="16" y="22"/>
                  </a:cubicBezTo>
                  <a:cubicBezTo>
                    <a:pt x="16" y="22"/>
                    <a:pt x="15" y="21"/>
                    <a:pt x="16" y="21"/>
                  </a:cubicBezTo>
                  <a:cubicBezTo>
                    <a:pt x="19" y="19"/>
                    <a:pt x="21" y="21"/>
                    <a:pt x="22" y="19"/>
                  </a:cubicBezTo>
                  <a:cubicBezTo>
                    <a:pt x="22" y="16"/>
                    <a:pt x="24" y="19"/>
                    <a:pt x="25" y="19"/>
                  </a:cubicBezTo>
                  <a:cubicBezTo>
                    <a:pt x="27" y="19"/>
                    <a:pt x="28" y="18"/>
                    <a:pt x="28" y="18"/>
                  </a:cubicBezTo>
                  <a:cubicBezTo>
                    <a:pt x="30" y="18"/>
                    <a:pt x="28" y="14"/>
                    <a:pt x="31" y="14"/>
                  </a:cubicBezTo>
                  <a:cubicBezTo>
                    <a:pt x="33" y="14"/>
                    <a:pt x="34" y="16"/>
                    <a:pt x="36" y="14"/>
                  </a:cubicBezTo>
                  <a:cubicBezTo>
                    <a:pt x="38" y="13"/>
                    <a:pt x="39" y="16"/>
                    <a:pt x="39" y="16"/>
                  </a:cubicBezTo>
                  <a:cubicBezTo>
                    <a:pt x="39" y="18"/>
                    <a:pt x="42" y="16"/>
                    <a:pt x="42" y="16"/>
                  </a:cubicBezTo>
                  <a:cubicBezTo>
                    <a:pt x="44" y="11"/>
                    <a:pt x="45" y="13"/>
                    <a:pt x="45" y="11"/>
                  </a:cubicBezTo>
                  <a:cubicBezTo>
                    <a:pt x="45" y="10"/>
                    <a:pt x="47" y="10"/>
                    <a:pt x="45" y="8"/>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23" name="Freeform 180">
              <a:extLst>
                <a:ext uri="{FF2B5EF4-FFF2-40B4-BE49-F238E27FC236}">
                  <a16:creationId xmlns:a16="http://schemas.microsoft.com/office/drawing/2014/main" id="{F9C4DEC9-F91C-CA50-B170-02D0C3FA7D2C}"/>
                </a:ext>
              </a:extLst>
            </p:cNvPr>
            <p:cNvSpPr>
              <a:spLocks/>
            </p:cNvSpPr>
            <p:nvPr/>
          </p:nvSpPr>
          <p:spPr bwMode="auto">
            <a:xfrm>
              <a:off x="5282273" y="3617516"/>
              <a:ext cx="75519" cy="59450"/>
            </a:xfrm>
            <a:custGeom>
              <a:avLst/>
              <a:gdLst/>
              <a:ahLst/>
              <a:cxnLst>
                <a:cxn ang="0">
                  <a:pos x="21" y="0"/>
                </a:cxn>
                <a:cxn ang="0">
                  <a:pos x="24" y="5"/>
                </a:cxn>
                <a:cxn ang="0">
                  <a:pos x="23" y="5"/>
                </a:cxn>
                <a:cxn ang="0">
                  <a:pos x="23" y="7"/>
                </a:cxn>
                <a:cxn ang="0">
                  <a:pos x="17" y="10"/>
                </a:cxn>
                <a:cxn ang="0">
                  <a:pos x="18" y="13"/>
                </a:cxn>
                <a:cxn ang="0">
                  <a:pos x="15" y="17"/>
                </a:cxn>
                <a:cxn ang="0">
                  <a:pos x="12" y="17"/>
                </a:cxn>
                <a:cxn ang="0">
                  <a:pos x="9" y="16"/>
                </a:cxn>
                <a:cxn ang="0">
                  <a:pos x="1" y="17"/>
                </a:cxn>
                <a:cxn ang="0">
                  <a:pos x="1" y="16"/>
                </a:cxn>
                <a:cxn ang="0">
                  <a:pos x="1" y="13"/>
                </a:cxn>
                <a:cxn ang="0">
                  <a:pos x="1" y="10"/>
                </a:cxn>
                <a:cxn ang="0">
                  <a:pos x="0" y="8"/>
                </a:cxn>
                <a:cxn ang="0">
                  <a:pos x="1" y="5"/>
                </a:cxn>
                <a:cxn ang="0">
                  <a:pos x="7" y="7"/>
                </a:cxn>
                <a:cxn ang="0">
                  <a:pos x="10" y="7"/>
                </a:cxn>
                <a:cxn ang="0">
                  <a:pos x="15" y="3"/>
                </a:cxn>
                <a:cxn ang="0">
                  <a:pos x="18" y="3"/>
                </a:cxn>
                <a:cxn ang="0">
                  <a:pos x="21" y="2"/>
                </a:cxn>
                <a:cxn ang="0">
                  <a:pos x="21" y="0"/>
                </a:cxn>
              </a:cxnLst>
              <a:rect l="0" t="0" r="r" b="b"/>
              <a:pathLst>
                <a:path w="24" h="19">
                  <a:moveTo>
                    <a:pt x="21" y="0"/>
                  </a:moveTo>
                  <a:cubicBezTo>
                    <a:pt x="24" y="2"/>
                    <a:pt x="23" y="5"/>
                    <a:pt x="24" y="5"/>
                  </a:cubicBezTo>
                  <a:cubicBezTo>
                    <a:pt x="23" y="5"/>
                    <a:pt x="23" y="5"/>
                    <a:pt x="23" y="5"/>
                  </a:cubicBezTo>
                  <a:cubicBezTo>
                    <a:pt x="21" y="5"/>
                    <a:pt x="23" y="7"/>
                    <a:pt x="23" y="7"/>
                  </a:cubicBezTo>
                  <a:cubicBezTo>
                    <a:pt x="21" y="8"/>
                    <a:pt x="18" y="8"/>
                    <a:pt x="17" y="10"/>
                  </a:cubicBezTo>
                  <a:cubicBezTo>
                    <a:pt x="17" y="10"/>
                    <a:pt x="18" y="11"/>
                    <a:pt x="18" y="13"/>
                  </a:cubicBezTo>
                  <a:cubicBezTo>
                    <a:pt x="18" y="14"/>
                    <a:pt x="15" y="14"/>
                    <a:pt x="15" y="17"/>
                  </a:cubicBezTo>
                  <a:cubicBezTo>
                    <a:pt x="15" y="19"/>
                    <a:pt x="13" y="17"/>
                    <a:pt x="12" y="17"/>
                  </a:cubicBezTo>
                  <a:cubicBezTo>
                    <a:pt x="10" y="16"/>
                    <a:pt x="12" y="19"/>
                    <a:pt x="9" y="16"/>
                  </a:cubicBezTo>
                  <a:cubicBezTo>
                    <a:pt x="7" y="14"/>
                    <a:pt x="10" y="17"/>
                    <a:pt x="1" y="17"/>
                  </a:cubicBezTo>
                  <a:cubicBezTo>
                    <a:pt x="1" y="16"/>
                    <a:pt x="1" y="17"/>
                    <a:pt x="1" y="16"/>
                  </a:cubicBezTo>
                  <a:cubicBezTo>
                    <a:pt x="4" y="16"/>
                    <a:pt x="3" y="14"/>
                    <a:pt x="1" y="13"/>
                  </a:cubicBezTo>
                  <a:cubicBezTo>
                    <a:pt x="0" y="13"/>
                    <a:pt x="0" y="11"/>
                    <a:pt x="1" y="10"/>
                  </a:cubicBezTo>
                  <a:cubicBezTo>
                    <a:pt x="3" y="8"/>
                    <a:pt x="0" y="10"/>
                    <a:pt x="0" y="8"/>
                  </a:cubicBezTo>
                  <a:cubicBezTo>
                    <a:pt x="0" y="7"/>
                    <a:pt x="1" y="7"/>
                    <a:pt x="1" y="5"/>
                  </a:cubicBezTo>
                  <a:cubicBezTo>
                    <a:pt x="6" y="5"/>
                    <a:pt x="4" y="7"/>
                    <a:pt x="7" y="7"/>
                  </a:cubicBezTo>
                  <a:cubicBezTo>
                    <a:pt x="9" y="5"/>
                    <a:pt x="7" y="8"/>
                    <a:pt x="10" y="7"/>
                  </a:cubicBezTo>
                  <a:cubicBezTo>
                    <a:pt x="12" y="3"/>
                    <a:pt x="12" y="3"/>
                    <a:pt x="15" y="3"/>
                  </a:cubicBezTo>
                  <a:cubicBezTo>
                    <a:pt x="18" y="5"/>
                    <a:pt x="17" y="3"/>
                    <a:pt x="18" y="3"/>
                  </a:cubicBezTo>
                  <a:cubicBezTo>
                    <a:pt x="21" y="3"/>
                    <a:pt x="21" y="3"/>
                    <a:pt x="21" y="2"/>
                  </a:cubicBezTo>
                  <a:cubicBezTo>
                    <a:pt x="20" y="0"/>
                    <a:pt x="21" y="2"/>
                    <a:pt x="21" y="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24" name="Freeform 181">
              <a:extLst>
                <a:ext uri="{FF2B5EF4-FFF2-40B4-BE49-F238E27FC236}">
                  <a16:creationId xmlns:a16="http://schemas.microsoft.com/office/drawing/2014/main" id="{AE938584-3218-C713-C529-D8E13FA789E4}"/>
                </a:ext>
              </a:extLst>
            </p:cNvPr>
            <p:cNvSpPr>
              <a:spLocks/>
            </p:cNvSpPr>
            <p:nvPr/>
          </p:nvSpPr>
          <p:spPr bwMode="auto">
            <a:xfrm>
              <a:off x="5282273" y="3631976"/>
              <a:ext cx="152644" cy="151035"/>
            </a:xfrm>
            <a:custGeom>
              <a:avLst/>
              <a:gdLst/>
              <a:ahLst/>
              <a:cxnLst>
                <a:cxn ang="0">
                  <a:pos x="44" y="19"/>
                </a:cxn>
                <a:cxn ang="0">
                  <a:pos x="41" y="17"/>
                </a:cxn>
                <a:cxn ang="0">
                  <a:pos x="36" y="17"/>
                </a:cxn>
                <a:cxn ang="0">
                  <a:pos x="30" y="16"/>
                </a:cxn>
                <a:cxn ang="0">
                  <a:pos x="24" y="16"/>
                </a:cxn>
                <a:cxn ang="0">
                  <a:pos x="21" y="17"/>
                </a:cxn>
                <a:cxn ang="0">
                  <a:pos x="20" y="21"/>
                </a:cxn>
                <a:cxn ang="0">
                  <a:pos x="21" y="25"/>
                </a:cxn>
                <a:cxn ang="0">
                  <a:pos x="21" y="27"/>
                </a:cxn>
                <a:cxn ang="0">
                  <a:pos x="29" y="35"/>
                </a:cxn>
                <a:cxn ang="0">
                  <a:pos x="32" y="38"/>
                </a:cxn>
                <a:cxn ang="0">
                  <a:pos x="33" y="41"/>
                </a:cxn>
                <a:cxn ang="0">
                  <a:pos x="35" y="42"/>
                </a:cxn>
                <a:cxn ang="0">
                  <a:pos x="39" y="45"/>
                </a:cxn>
                <a:cxn ang="0">
                  <a:pos x="42" y="48"/>
                </a:cxn>
                <a:cxn ang="0">
                  <a:pos x="39" y="47"/>
                </a:cxn>
                <a:cxn ang="0">
                  <a:pos x="33" y="44"/>
                </a:cxn>
                <a:cxn ang="0">
                  <a:pos x="32" y="41"/>
                </a:cxn>
                <a:cxn ang="0">
                  <a:pos x="23" y="35"/>
                </a:cxn>
                <a:cxn ang="0">
                  <a:pos x="17" y="30"/>
                </a:cxn>
                <a:cxn ang="0">
                  <a:pos x="13" y="24"/>
                </a:cxn>
                <a:cxn ang="0">
                  <a:pos x="9" y="14"/>
                </a:cxn>
                <a:cxn ang="0">
                  <a:pos x="4" y="21"/>
                </a:cxn>
                <a:cxn ang="0">
                  <a:pos x="1" y="13"/>
                </a:cxn>
                <a:cxn ang="0">
                  <a:pos x="1" y="13"/>
                </a:cxn>
                <a:cxn ang="0">
                  <a:pos x="9" y="11"/>
                </a:cxn>
                <a:cxn ang="0">
                  <a:pos x="12" y="13"/>
                </a:cxn>
                <a:cxn ang="0">
                  <a:pos x="15" y="13"/>
                </a:cxn>
                <a:cxn ang="0">
                  <a:pos x="18" y="8"/>
                </a:cxn>
                <a:cxn ang="0">
                  <a:pos x="17" y="5"/>
                </a:cxn>
                <a:cxn ang="0">
                  <a:pos x="23" y="2"/>
                </a:cxn>
                <a:cxn ang="0">
                  <a:pos x="23" y="0"/>
                </a:cxn>
                <a:cxn ang="0">
                  <a:pos x="24" y="0"/>
                </a:cxn>
                <a:cxn ang="0">
                  <a:pos x="32" y="7"/>
                </a:cxn>
                <a:cxn ang="0">
                  <a:pos x="39" y="10"/>
                </a:cxn>
                <a:cxn ang="0">
                  <a:pos x="42" y="8"/>
                </a:cxn>
                <a:cxn ang="0">
                  <a:pos x="44" y="14"/>
                </a:cxn>
                <a:cxn ang="0">
                  <a:pos x="47" y="16"/>
                </a:cxn>
                <a:cxn ang="0">
                  <a:pos x="44" y="19"/>
                </a:cxn>
              </a:cxnLst>
              <a:rect l="0" t="0" r="r" b="b"/>
              <a:pathLst>
                <a:path w="49" h="48">
                  <a:moveTo>
                    <a:pt x="44" y="19"/>
                  </a:moveTo>
                  <a:cubicBezTo>
                    <a:pt x="41" y="21"/>
                    <a:pt x="42" y="16"/>
                    <a:pt x="41" y="17"/>
                  </a:cubicBezTo>
                  <a:cubicBezTo>
                    <a:pt x="39" y="17"/>
                    <a:pt x="38" y="16"/>
                    <a:pt x="36" y="17"/>
                  </a:cubicBezTo>
                  <a:cubicBezTo>
                    <a:pt x="33" y="19"/>
                    <a:pt x="32" y="16"/>
                    <a:pt x="30" y="16"/>
                  </a:cubicBezTo>
                  <a:cubicBezTo>
                    <a:pt x="29" y="17"/>
                    <a:pt x="26" y="14"/>
                    <a:pt x="24" y="16"/>
                  </a:cubicBezTo>
                  <a:cubicBezTo>
                    <a:pt x="23" y="17"/>
                    <a:pt x="23" y="19"/>
                    <a:pt x="21" y="17"/>
                  </a:cubicBezTo>
                  <a:cubicBezTo>
                    <a:pt x="18" y="13"/>
                    <a:pt x="17" y="21"/>
                    <a:pt x="20" y="21"/>
                  </a:cubicBezTo>
                  <a:cubicBezTo>
                    <a:pt x="21" y="22"/>
                    <a:pt x="21" y="24"/>
                    <a:pt x="21" y="25"/>
                  </a:cubicBezTo>
                  <a:cubicBezTo>
                    <a:pt x="23" y="25"/>
                    <a:pt x="20" y="27"/>
                    <a:pt x="21" y="27"/>
                  </a:cubicBezTo>
                  <a:cubicBezTo>
                    <a:pt x="23" y="27"/>
                    <a:pt x="27" y="35"/>
                    <a:pt x="29" y="35"/>
                  </a:cubicBezTo>
                  <a:cubicBezTo>
                    <a:pt x="30" y="36"/>
                    <a:pt x="29" y="38"/>
                    <a:pt x="32" y="38"/>
                  </a:cubicBezTo>
                  <a:cubicBezTo>
                    <a:pt x="33" y="39"/>
                    <a:pt x="33" y="41"/>
                    <a:pt x="33" y="41"/>
                  </a:cubicBezTo>
                  <a:cubicBezTo>
                    <a:pt x="33" y="42"/>
                    <a:pt x="35" y="41"/>
                    <a:pt x="35" y="42"/>
                  </a:cubicBezTo>
                  <a:cubicBezTo>
                    <a:pt x="36" y="44"/>
                    <a:pt x="38" y="45"/>
                    <a:pt x="39" y="45"/>
                  </a:cubicBezTo>
                  <a:cubicBezTo>
                    <a:pt x="39" y="47"/>
                    <a:pt x="44" y="47"/>
                    <a:pt x="42" y="48"/>
                  </a:cubicBezTo>
                  <a:cubicBezTo>
                    <a:pt x="41" y="47"/>
                    <a:pt x="41" y="47"/>
                    <a:pt x="39" y="47"/>
                  </a:cubicBezTo>
                  <a:cubicBezTo>
                    <a:pt x="38" y="48"/>
                    <a:pt x="39" y="45"/>
                    <a:pt x="33" y="44"/>
                  </a:cubicBezTo>
                  <a:cubicBezTo>
                    <a:pt x="27" y="41"/>
                    <a:pt x="27" y="39"/>
                    <a:pt x="32" y="41"/>
                  </a:cubicBezTo>
                  <a:cubicBezTo>
                    <a:pt x="29" y="38"/>
                    <a:pt x="26" y="35"/>
                    <a:pt x="23" y="35"/>
                  </a:cubicBezTo>
                  <a:cubicBezTo>
                    <a:pt x="18" y="36"/>
                    <a:pt x="23" y="35"/>
                    <a:pt x="17" y="30"/>
                  </a:cubicBezTo>
                  <a:cubicBezTo>
                    <a:pt x="10" y="25"/>
                    <a:pt x="17" y="28"/>
                    <a:pt x="13" y="24"/>
                  </a:cubicBezTo>
                  <a:cubicBezTo>
                    <a:pt x="9" y="21"/>
                    <a:pt x="13" y="19"/>
                    <a:pt x="9" y="14"/>
                  </a:cubicBezTo>
                  <a:cubicBezTo>
                    <a:pt x="6" y="13"/>
                    <a:pt x="6" y="17"/>
                    <a:pt x="4" y="21"/>
                  </a:cubicBezTo>
                  <a:cubicBezTo>
                    <a:pt x="4" y="24"/>
                    <a:pt x="0" y="14"/>
                    <a:pt x="1" y="13"/>
                  </a:cubicBezTo>
                  <a:cubicBezTo>
                    <a:pt x="1" y="13"/>
                    <a:pt x="1" y="13"/>
                    <a:pt x="1" y="13"/>
                  </a:cubicBezTo>
                  <a:cubicBezTo>
                    <a:pt x="10" y="13"/>
                    <a:pt x="7" y="10"/>
                    <a:pt x="9" y="11"/>
                  </a:cubicBezTo>
                  <a:cubicBezTo>
                    <a:pt x="12" y="14"/>
                    <a:pt x="10" y="11"/>
                    <a:pt x="12" y="13"/>
                  </a:cubicBezTo>
                  <a:cubicBezTo>
                    <a:pt x="13" y="13"/>
                    <a:pt x="15" y="14"/>
                    <a:pt x="15" y="13"/>
                  </a:cubicBezTo>
                  <a:cubicBezTo>
                    <a:pt x="15" y="10"/>
                    <a:pt x="18" y="10"/>
                    <a:pt x="18" y="8"/>
                  </a:cubicBezTo>
                  <a:cubicBezTo>
                    <a:pt x="18" y="7"/>
                    <a:pt x="17" y="5"/>
                    <a:pt x="17" y="5"/>
                  </a:cubicBezTo>
                  <a:cubicBezTo>
                    <a:pt x="18" y="4"/>
                    <a:pt x="21" y="4"/>
                    <a:pt x="23" y="2"/>
                  </a:cubicBezTo>
                  <a:cubicBezTo>
                    <a:pt x="23" y="2"/>
                    <a:pt x="21" y="0"/>
                    <a:pt x="23" y="0"/>
                  </a:cubicBezTo>
                  <a:cubicBezTo>
                    <a:pt x="24" y="0"/>
                    <a:pt x="24" y="0"/>
                    <a:pt x="24" y="0"/>
                  </a:cubicBezTo>
                  <a:cubicBezTo>
                    <a:pt x="32" y="5"/>
                    <a:pt x="30" y="7"/>
                    <a:pt x="32" y="7"/>
                  </a:cubicBezTo>
                  <a:cubicBezTo>
                    <a:pt x="33" y="7"/>
                    <a:pt x="36" y="10"/>
                    <a:pt x="39" y="10"/>
                  </a:cubicBezTo>
                  <a:cubicBezTo>
                    <a:pt x="41" y="10"/>
                    <a:pt x="41" y="7"/>
                    <a:pt x="42" y="8"/>
                  </a:cubicBezTo>
                  <a:cubicBezTo>
                    <a:pt x="44" y="10"/>
                    <a:pt x="44" y="13"/>
                    <a:pt x="44" y="14"/>
                  </a:cubicBezTo>
                  <a:cubicBezTo>
                    <a:pt x="47" y="16"/>
                    <a:pt x="49" y="14"/>
                    <a:pt x="47" y="16"/>
                  </a:cubicBezTo>
                  <a:cubicBezTo>
                    <a:pt x="47" y="17"/>
                    <a:pt x="46" y="16"/>
                    <a:pt x="44" y="1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25" name="Freeform 182">
              <a:extLst>
                <a:ext uri="{FF2B5EF4-FFF2-40B4-BE49-F238E27FC236}">
                  <a16:creationId xmlns:a16="http://schemas.microsoft.com/office/drawing/2014/main" id="{853B2769-FB20-538A-F7DC-72B6837A407F}"/>
                </a:ext>
              </a:extLst>
            </p:cNvPr>
            <p:cNvSpPr>
              <a:spLocks/>
            </p:cNvSpPr>
            <p:nvPr/>
          </p:nvSpPr>
          <p:spPr bwMode="auto">
            <a:xfrm>
              <a:off x="5332083" y="3670538"/>
              <a:ext cx="106047" cy="102832"/>
            </a:xfrm>
            <a:custGeom>
              <a:avLst/>
              <a:gdLst/>
              <a:ahLst/>
              <a:cxnLst>
                <a:cxn ang="0">
                  <a:pos x="29" y="22"/>
                </a:cxn>
                <a:cxn ang="0">
                  <a:pos x="33" y="22"/>
                </a:cxn>
                <a:cxn ang="0">
                  <a:pos x="29" y="18"/>
                </a:cxn>
                <a:cxn ang="0">
                  <a:pos x="33" y="18"/>
                </a:cxn>
                <a:cxn ang="0">
                  <a:pos x="29" y="11"/>
                </a:cxn>
                <a:cxn ang="0">
                  <a:pos x="28" y="7"/>
                </a:cxn>
                <a:cxn ang="0">
                  <a:pos x="25" y="5"/>
                </a:cxn>
                <a:cxn ang="0">
                  <a:pos x="20" y="5"/>
                </a:cxn>
                <a:cxn ang="0">
                  <a:pos x="14" y="4"/>
                </a:cxn>
                <a:cxn ang="0">
                  <a:pos x="8" y="4"/>
                </a:cxn>
                <a:cxn ang="0">
                  <a:pos x="5" y="5"/>
                </a:cxn>
                <a:cxn ang="0">
                  <a:pos x="3" y="8"/>
                </a:cxn>
                <a:cxn ang="0">
                  <a:pos x="5" y="13"/>
                </a:cxn>
                <a:cxn ang="0">
                  <a:pos x="5" y="15"/>
                </a:cxn>
                <a:cxn ang="0">
                  <a:pos x="13" y="22"/>
                </a:cxn>
                <a:cxn ang="0">
                  <a:pos x="16" y="26"/>
                </a:cxn>
                <a:cxn ang="0">
                  <a:pos x="17" y="29"/>
                </a:cxn>
                <a:cxn ang="0">
                  <a:pos x="19" y="30"/>
                </a:cxn>
                <a:cxn ang="0">
                  <a:pos x="23" y="33"/>
                </a:cxn>
                <a:cxn ang="0">
                  <a:pos x="25" y="29"/>
                </a:cxn>
                <a:cxn ang="0">
                  <a:pos x="26" y="26"/>
                </a:cxn>
                <a:cxn ang="0">
                  <a:pos x="28" y="26"/>
                </a:cxn>
                <a:cxn ang="0">
                  <a:pos x="29" y="22"/>
                </a:cxn>
              </a:cxnLst>
              <a:rect l="0" t="0" r="r" b="b"/>
              <a:pathLst>
                <a:path w="34" h="33">
                  <a:moveTo>
                    <a:pt x="29" y="22"/>
                  </a:moveTo>
                  <a:cubicBezTo>
                    <a:pt x="31" y="21"/>
                    <a:pt x="31" y="22"/>
                    <a:pt x="33" y="22"/>
                  </a:cubicBezTo>
                  <a:cubicBezTo>
                    <a:pt x="33" y="21"/>
                    <a:pt x="29" y="18"/>
                    <a:pt x="29" y="18"/>
                  </a:cubicBezTo>
                  <a:cubicBezTo>
                    <a:pt x="31" y="16"/>
                    <a:pt x="31" y="19"/>
                    <a:pt x="33" y="18"/>
                  </a:cubicBezTo>
                  <a:cubicBezTo>
                    <a:pt x="34" y="16"/>
                    <a:pt x="28" y="15"/>
                    <a:pt x="29" y="11"/>
                  </a:cubicBezTo>
                  <a:cubicBezTo>
                    <a:pt x="31" y="7"/>
                    <a:pt x="33" y="7"/>
                    <a:pt x="28" y="7"/>
                  </a:cubicBezTo>
                  <a:cubicBezTo>
                    <a:pt x="25" y="8"/>
                    <a:pt x="26" y="4"/>
                    <a:pt x="25" y="5"/>
                  </a:cubicBezTo>
                  <a:cubicBezTo>
                    <a:pt x="23" y="5"/>
                    <a:pt x="22" y="4"/>
                    <a:pt x="20" y="5"/>
                  </a:cubicBezTo>
                  <a:cubicBezTo>
                    <a:pt x="17" y="7"/>
                    <a:pt x="16" y="4"/>
                    <a:pt x="14" y="4"/>
                  </a:cubicBezTo>
                  <a:cubicBezTo>
                    <a:pt x="13" y="5"/>
                    <a:pt x="9" y="2"/>
                    <a:pt x="8" y="4"/>
                  </a:cubicBezTo>
                  <a:cubicBezTo>
                    <a:pt x="6" y="5"/>
                    <a:pt x="6" y="7"/>
                    <a:pt x="5" y="5"/>
                  </a:cubicBezTo>
                  <a:cubicBezTo>
                    <a:pt x="2" y="0"/>
                    <a:pt x="0" y="8"/>
                    <a:pt x="3" y="8"/>
                  </a:cubicBezTo>
                  <a:cubicBezTo>
                    <a:pt x="5" y="10"/>
                    <a:pt x="5" y="11"/>
                    <a:pt x="5" y="13"/>
                  </a:cubicBezTo>
                  <a:cubicBezTo>
                    <a:pt x="6" y="13"/>
                    <a:pt x="3" y="15"/>
                    <a:pt x="5" y="15"/>
                  </a:cubicBezTo>
                  <a:cubicBezTo>
                    <a:pt x="6" y="15"/>
                    <a:pt x="11" y="22"/>
                    <a:pt x="13" y="22"/>
                  </a:cubicBezTo>
                  <a:cubicBezTo>
                    <a:pt x="14" y="24"/>
                    <a:pt x="13" y="26"/>
                    <a:pt x="16" y="26"/>
                  </a:cubicBezTo>
                  <a:cubicBezTo>
                    <a:pt x="17" y="27"/>
                    <a:pt x="17" y="29"/>
                    <a:pt x="17" y="29"/>
                  </a:cubicBezTo>
                  <a:cubicBezTo>
                    <a:pt x="17" y="30"/>
                    <a:pt x="19" y="29"/>
                    <a:pt x="19" y="30"/>
                  </a:cubicBezTo>
                  <a:cubicBezTo>
                    <a:pt x="20" y="32"/>
                    <a:pt x="22" y="33"/>
                    <a:pt x="23" y="33"/>
                  </a:cubicBezTo>
                  <a:cubicBezTo>
                    <a:pt x="26" y="32"/>
                    <a:pt x="22" y="30"/>
                    <a:pt x="25" y="29"/>
                  </a:cubicBezTo>
                  <a:cubicBezTo>
                    <a:pt x="26" y="27"/>
                    <a:pt x="25" y="26"/>
                    <a:pt x="26" y="26"/>
                  </a:cubicBezTo>
                  <a:cubicBezTo>
                    <a:pt x="28" y="24"/>
                    <a:pt x="28" y="27"/>
                    <a:pt x="28" y="26"/>
                  </a:cubicBezTo>
                  <a:cubicBezTo>
                    <a:pt x="29" y="26"/>
                    <a:pt x="25" y="21"/>
                    <a:pt x="29" y="22"/>
                  </a:cubicBezTo>
                </a:path>
              </a:pathLst>
            </a:custGeom>
            <a:grpFill/>
            <a:ln w="3175" cmpd="sng">
              <a:solidFill>
                <a:schemeClr val="bg2"/>
              </a:solidFill>
              <a:round/>
              <a:headEnd/>
              <a:tailEnd/>
            </a:ln>
          </p:spPr>
          <p:txBody>
            <a:bodyPr/>
            <a:lstStyle/>
            <a:p>
              <a:endParaRPr lang="en-GB"/>
            </a:p>
          </p:txBody>
        </p:sp>
        <p:sp>
          <p:nvSpPr>
            <p:cNvPr id="526" name="Freeform 183">
              <a:extLst>
                <a:ext uri="{FF2B5EF4-FFF2-40B4-BE49-F238E27FC236}">
                  <a16:creationId xmlns:a16="http://schemas.microsoft.com/office/drawing/2014/main" id="{DEA66157-4030-90E8-8A80-AA9F3F4BB2EF}"/>
                </a:ext>
              </a:extLst>
            </p:cNvPr>
            <p:cNvSpPr>
              <a:spLocks/>
            </p:cNvSpPr>
            <p:nvPr/>
          </p:nvSpPr>
          <p:spPr bwMode="auto">
            <a:xfrm>
              <a:off x="5401175" y="3734809"/>
              <a:ext cx="53024" cy="62664"/>
            </a:xfrm>
            <a:custGeom>
              <a:avLst/>
              <a:gdLst/>
              <a:ahLst/>
              <a:cxnLst>
                <a:cxn ang="0">
                  <a:pos x="7" y="1"/>
                </a:cxn>
                <a:cxn ang="0">
                  <a:pos x="17" y="9"/>
                </a:cxn>
                <a:cxn ang="0">
                  <a:pos x="14" y="11"/>
                </a:cxn>
                <a:cxn ang="0">
                  <a:pos x="15" y="12"/>
                </a:cxn>
                <a:cxn ang="0">
                  <a:pos x="12" y="12"/>
                </a:cxn>
                <a:cxn ang="0">
                  <a:pos x="9" y="15"/>
                </a:cxn>
                <a:cxn ang="0">
                  <a:pos x="9" y="20"/>
                </a:cxn>
                <a:cxn ang="0">
                  <a:pos x="6" y="17"/>
                </a:cxn>
                <a:cxn ang="0">
                  <a:pos x="4" y="15"/>
                </a:cxn>
                <a:cxn ang="0">
                  <a:pos x="1" y="12"/>
                </a:cxn>
                <a:cxn ang="0">
                  <a:pos x="3" y="8"/>
                </a:cxn>
                <a:cxn ang="0">
                  <a:pos x="4" y="5"/>
                </a:cxn>
                <a:cxn ang="0">
                  <a:pos x="6" y="5"/>
                </a:cxn>
                <a:cxn ang="0">
                  <a:pos x="7" y="1"/>
                </a:cxn>
              </a:cxnLst>
              <a:rect l="0" t="0" r="r" b="b"/>
              <a:pathLst>
                <a:path w="17" h="20">
                  <a:moveTo>
                    <a:pt x="7" y="1"/>
                  </a:moveTo>
                  <a:cubicBezTo>
                    <a:pt x="10" y="6"/>
                    <a:pt x="17" y="8"/>
                    <a:pt x="17" y="9"/>
                  </a:cubicBezTo>
                  <a:cubicBezTo>
                    <a:pt x="17" y="11"/>
                    <a:pt x="12" y="11"/>
                    <a:pt x="14" y="11"/>
                  </a:cubicBezTo>
                  <a:cubicBezTo>
                    <a:pt x="15" y="12"/>
                    <a:pt x="14" y="12"/>
                    <a:pt x="15" y="12"/>
                  </a:cubicBezTo>
                  <a:cubicBezTo>
                    <a:pt x="12" y="14"/>
                    <a:pt x="12" y="14"/>
                    <a:pt x="12" y="12"/>
                  </a:cubicBezTo>
                  <a:cubicBezTo>
                    <a:pt x="12" y="9"/>
                    <a:pt x="10" y="14"/>
                    <a:pt x="9" y="15"/>
                  </a:cubicBezTo>
                  <a:cubicBezTo>
                    <a:pt x="7" y="18"/>
                    <a:pt x="10" y="17"/>
                    <a:pt x="9" y="20"/>
                  </a:cubicBezTo>
                  <a:cubicBezTo>
                    <a:pt x="6" y="20"/>
                    <a:pt x="7" y="20"/>
                    <a:pt x="6" y="17"/>
                  </a:cubicBezTo>
                  <a:cubicBezTo>
                    <a:pt x="6" y="15"/>
                    <a:pt x="4" y="15"/>
                    <a:pt x="4" y="15"/>
                  </a:cubicBezTo>
                  <a:cubicBezTo>
                    <a:pt x="6" y="14"/>
                    <a:pt x="1" y="14"/>
                    <a:pt x="1" y="12"/>
                  </a:cubicBezTo>
                  <a:cubicBezTo>
                    <a:pt x="4" y="11"/>
                    <a:pt x="0" y="9"/>
                    <a:pt x="3" y="8"/>
                  </a:cubicBezTo>
                  <a:cubicBezTo>
                    <a:pt x="4" y="6"/>
                    <a:pt x="3" y="5"/>
                    <a:pt x="4" y="5"/>
                  </a:cubicBezTo>
                  <a:cubicBezTo>
                    <a:pt x="6" y="3"/>
                    <a:pt x="6" y="6"/>
                    <a:pt x="6" y="5"/>
                  </a:cubicBezTo>
                  <a:cubicBezTo>
                    <a:pt x="7" y="5"/>
                    <a:pt x="3" y="0"/>
                    <a:pt x="7" y="1"/>
                  </a:cubicBezTo>
                </a:path>
              </a:pathLst>
            </a:custGeom>
            <a:grpFill/>
            <a:ln w="3175" cmpd="sng">
              <a:solidFill>
                <a:schemeClr val="bg2"/>
              </a:solidFill>
              <a:round/>
              <a:headEnd/>
              <a:tailEnd/>
            </a:ln>
          </p:spPr>
          <p:txBody>
            <a:bodyPr/>
            <a:lstStyle/>
            <a:p>
              <a:endParaRPr lang="en-GB"/>
            </a:p>
          </p:txBody>
        </p:sp>
        <p:sp>
          <p:nvSpPr>
            <p:cNvPr id="527" name="Freeform 184">
              <a:extLst>
                <a:ext uri="{FF2B5EF4-FFF2-40B4-BE49-F238E27FC236}">
                  <a16:creationId xmlns:a16="http://schemas.microsoft.com/office/drawing/2014/main" id="{406454B8-E540-50D8-EA0D-712409756D50}"/>
                </a:ext>
              </a:extLst>
            </p:cNvPr>
            <p:cNvSpPr>
              <a:spLocks noEditPoints="1"/>
            </p:cNvSpPr>
            <p:nvPr/>
          </p:nvSpPr>
          <p:spPr bwMode="auto">
            <a:xfrm>
              <a:off x="5148911" y="3206187"/>
              <a:ext cx="179959" cy="130147"/>
            </a:xfrm>
            <a:custGeom>
              <a:avLst/>
              <a:gdLst/>
              <a:ahLst/>
              <a:cxnLst>
                <a:cxn ang="0">
                  <a:pos x="4" y="33"/>
                </a:cxn>
                <a:cxn ang="0">
                  <a:pos x="1" y="30"/>
                </a:cxn>
                <a:cxn ang="0">
                  <a:pos x="0" y="19"/>
                </a:cxn>
                <a:cxn ang="0">
                  <a:pos x="16" y="3"/>
                </a:cxn>
                <a:cxn ang="0">
                  <a:pos x="20" y="5"/>
                </a:cxn>
                <a:cxn ang="0">
                  <a:pos x="18" y="11"/>
                </a:cxn>
                <a:cxn ang="0">
                  <a:pos x="20" y="17"/>
                </a:cxn>
                <a:cxn ang="0">
                  <a:pos x="21" y="21"/>
                </a:cxn>
                <a:cxn ang="0">
                  <a:pos x="18" y="19"/>
                </a:cxn>
                <a:cxn ang="0">
                  <a:pos x="15" y="25"/>
                </a:cxn>
                <a:cxn ang="0">
                  <a:pos x="12" y="30"/>
                </a:cxn>
                <a:cxn ang="0">
                  <a:pos x="12" y="35"/>
                </a:cxn>
                <a:cxn ang="0">
                  <a:pos x="15" y="38"/>
                </a:cxn>
                <a:cxn ang="0">
                  <a:pos x="10" y="38"/>
                </a:cxn>
                <a:cxn ang="0">
                  <a:pos x="4" y="38"/>
                </a:cxn>
                <a:cxn ang="0">
                  <a:pos x="53" y="31"/>
                </a:cxn>
                <a:cxn ang="0">
                  <a:pos x="53" y="31"/>
                </a:cxn>
                <a:cxn ang="0">
                  <a:pos x="24" y="7"/>
                </a:cxn>
                <a:cxn ang="0">
                  <a:pos x="21" y="30"/>
                </a:cxn>
                <a:cxn ang="0">
                  <a:pos x="18" y="28"/>
                </a:cxn>
                <a:cxn ang="0">
                  <a:pos x="13" y="30"/>
                </a:cxn>
                <a:cxn ang="0">
                  <a:pos x="16" y="33"/>
                </a:cxn>
                <a:cxn ang="0">
                  <a:pos x="21" y="35"/>
                </a:cxn>
                <a:cxn ang="0">
                  <a:pos x="20" y="27"/>
                </a:cxn>
                <a:cxn ang="0">
                  <a:pos x="20" y="27"/>
                </a:cxn>
                <a:cxn ang="0">
                  <a:pos x="21" y="36"/>
                </a:cxn>
                <a:cxn ang="0">
                  <a:pos x="23" y="35"/>
                </a:cxn>
                <a:cxn ang="0">
                  <a:pos x="30" y="39"/>
                </a:cxn>
                <a:cxn ang="0">
                  <a:pos x="26" y="36"/>
                </a:cxn>
                <a:cxn ang="0">
                  <a:pos x="29" y="41"/>
                </a:cxn>
                <a:cxn ang="0">
                  <a:pos x="32" y="38"/>
                </a:cxn>
                <a:cxn ang="0">
                  <a:pos x="32" y="35"/>
                </a:cxn>
                <a:cxn ang="0">
                  <a:pos x="33" y="31"/>
                </a:cxn>
                <a:cxn ang="0">
                  <a:pos x="36" y="24"/>
                </a:cxn>
                <a:cxn ang="0">
                  <a:pos x="30" y="24"/>
                </a:cxn>
                <a:cxn ang="0">
                  <a:pos x="29" y="25"/>
                </a:cxn>
                <a:cxn ang="0">
                  <a:pos x="26" y="24"/>
                </a:cxn>
                <a:cxn ang="0">
                  <a:pos x="23" y="27"/>
                </a:cxn>
                <a:cxn ang="0">
                  <a:pos x="24" y="31"/>
                </a:cxn>
                <a:cxn ang="0">
                  <a:pos x="27" y="33"/>
                </a:cxn>
                <a:cxn ang="0">
                  <a:pos x="29" y="35"/>
                </a:cxn>
                <a:cxn ang="0">
                  <a:pos x="30" y="38"/>
                </a:cxn>
                <a:cxn ang="0">
                  <a:pos x="32" y="39"/>
                </a:cxn>
                <a:cxn ang="0">
                  <a:pos x="35" y="36"/>
                </a:cxn>
              </a:cxnLst>
              <a:rect l="0" t="0" r="r" b="b"/>
              <a:pathLst>
                <a:path w="58" h="42">
                  <a:moveTo>
                    <a:pt x="3" y="35"/>
                  </a:moveTo>
                  <a:cubicBezTo>
                    <a:pt x="3" y="31"/>
                    <a:pt x="4" y="36"/>
                    <a:pt x="4" y="33"/>
                  </a:cubicBezTo>
                  <a:cubicBezTo>
                    <a:pt x="4" y="30"/>
                    <a:pt x="3" y="31"/>
                    <a:pt x="3" y="30"/>
                  </a:cubicBezTo>
                  <a:cubicBezTo>
                    <a:pt x="1" y="28"/>
                    <a:pt x="3" y="31"/>
                    <a:pt x="1" y="30"/>
                  </a:cubicBezTo>
                  <a:cubicBezTo>
                    <a:pt x="0" y="28"/>
                    <a:pt x="0" y="30"/>
                    <a:pt x="0" y="28"/>
                  </a:cubicBezTo>
                  <a:cubicBezTo>
                    <a:pt x="1" y="25"/>
                    <a:pt x="0" y="24"/>
                    <a:pt x="0" y="19"/>
                  </a:cubicBezTo>
                  <a:cubicBezTo>
                    <a:pt x="1" y="14"/>
                    <a:pt x="1" y="8"/>
                    <a:pt x="7" y="8"/>
                  </a:cubicBezTo>
                  <a:cubicBezTo>
                    <a:pt x="13" y="10"/>
                    <a:pt x="13" y="3"/>
                    <a:pt x="16" y="3"/>
                  </a:cubicBezTo>
                  <a:cubicBezTo>
                    <a:pt x="20" y="3"/>
                    <a:pt x="20" y="0"/>
                    <a:pt x="20" y="0"/>
                  </a:cubicBezTo>
                  <a:cubicBezTo>
                    <a:pt x="21" y="2"/>
                    <a:pt x="18" y="2"/>
                    <a:pt x="20" y="5"/>
                  </a:cubicBezTo>
                  <a:cubicBezTo>
                    <a:pt x="20" y="7"/>
                    <a:pt x="20" y="8"/>
                    <a:pt x="20" y="8"/>
                  </a:cubicBezTo>
                  <a:cubicBezTo>
                    <a:pt x="18" y="10"/>
                    <a:pt x="18" y="10"/>
                    <a:pt x="18" y="11"/>
                  </a:cubicBezTo>
                  <a:cubicBezTo>
                    <a:pt x="16" y="13"/>
                    <a:pt x="20" y="14"/>
                    <a:pt x="18" y="16"/>
                  </a:cubicBezTo>
                  <a:cubicBezTo>
                    <a:pt x="16" y="17"/>
                    <a:pt x="18" y="16"/>
                    <a:pt x="20" y="17"/>
                  </a:cubicBezTo>
                  <a:cubicBezTo>
                    <a:pt x="20" y="17"/>
                    <a:pt x="24" y="16"/>
                    <a:pt x="23" y="19"/>
                  </a:cubicBezTo>
                  <a:cubicBezTo>
                    <a:pt x="23" y="21"/>
                    <a:pt x="21" y="22"/>
                    <a:pt x="21" y="21"/>
                  </a:cubicBezTo>
                  <a:cubicBezTo>
                    <a:pt x="20" y="21"/>
                    <a:pt x="20" y="22"/>
                    <a:pt x="20" y="22"/>
                  </a:cubicBezTo>
                  <a:cubicBezTo>
                    <a:pt x="18" y="21"/>
                    <a:pt x="20" y="19"/>
                    <a:pt x="18" y="19"/>
                  </a:cubicBezTo>
                  <a:cubicBezTo>
                    <a:pt x="16" y="19"/>
                    <a:pt x="18" y="24"/>
                    <a:pt x="16" y="25"/>
                  </a:cubicBezTo>
                  <a:cubicBezTo>
                    <a:pt x="16" y="27"/>
                    <a:pt x="13" y="24"/>
                    <a:pt x="15" y="25"/>
                  </a:cubicBezTo>
                  <a:cubicBezTo>
                    <a:pt x="16" y="27"/>
                    <a:pt x="13" y="27"/>
                    <a:pt x="13" y="28"/>
                  </a:cubicBezTo>
                  <a:cubicBezTo>
                    <a:pt x="15" y="28"/>
                    <a:pt x="10" y="28"/>
                    <a:pt x="12" y="30"/>
                  </a:cubicBezTo>
                  <a:cubicBezTo>
                    <a:pt x="12" y="31"/>
                    <a:pt x="12" y="31"/>
                    <a:pt x="12" y="31"/>
                  </a:cubicBezTo>
                  <a:cubicBezTo>
                    <a:pt x="13" y="33"/>
                    <a:pt x="10" y="33"/>
                    <a:pt x="12" y="35"/>
                  </a:cubicBezTo>
                  <a:cubicBezTo>
                    <a:pt x="12" y="36"/>
                    <a:pt x="12" y="35"/>
                    <a:pt x="15" y="36"/>
                  </a:cubicBezTo>
                  <a:cubicBezTo>
                    <a:pt x="16" y="38"/>
                    <a:pt x="15" y="38"/>
                    <a:pt x="15" y="38"/>
                  </a:cubicBezTo>
                  <a:cubicBezTo>
                    <a:pt x="13" y="36"/>
                    <a:pt x="13" y="38"/>
                    <a:pt x="13" y="38"/>
                  </a:cubicBezTo>
                  <a:cubicBezTo>
                    <a:pt x="12" y="38"/>
                    <a:pt x="12" y="36"/>
                    <a:pt x="10" y="38"/>
                  </a:cubicBezTo>
                  <a:cubicBezTo>
                    <a:pt x="10" y="38"/>
                    <a:pt x="9" y="38"/>
                    <a:pt x="7" y="38"/>
                  </a:cubicBezTo>
                  <a:cubicBezTo>
                    <a:pt x="6" y="36"/>
                    <a:pt x="6" y="38"/>
                    <a:pt x="4" y="38"/>
                  </a:cubicBezTo>
                  <a:cubicBezTo>
                    <a:pt x="4" y="31"/>
                    <a:pt x="3" y="36"/>
                    <a:pt x="3" y="35"/>
                  </a:cubicBezTo>
                  <a:close/>
                  <a:moveTo>
                    <a:pt x="53" y="31"/>
                  </a:moveTo>
                  <a:cubicBezTo>
                    <a:pt x="55" y="31"/>
                    <a:pt x="58" y="35"/>
                    <a:pt x="56" y="36"/>
                  </a:cubicBezTo>
                  <a:cubicBezTo>
                    <a:pt x="53" y="36"/>
                    <a:pt x="52" y="33"/>
                    <a:pt x="53" y="31"/>
                  </a:cubicBezTo>
                  <a:close/>
                  <a:moveTo>
                    <a:pt x="23" y="7"/>
                  </a:moveTo>
                  <a:cubicBezTo>
                    <a:pt x="23" y="7"/>
                    <a:pt x="26" y="7"/>
                    <a:pt x="24" y="7"/>
                  </a:cubicBezTo>
                  <a:cubicBezTo>
                    <a:pt x="24" y="8"/>
                    <a:pt x="23" y="8"/>
                    <a:pt x="23" y="7"/>
                  </a:cubicBezTo>
                  <a:close/>
                  <a:moveTo>
                    <a:pt x="21" y="30"/>
                  </a:moveTo>
                  <a:cubicBezTo>
                    <a:pt x="20" y="28"/>
                    <a:pt x="20" y="28"/>
                    <a:pt x="20" y="28"/>
                  </a:cubicBezTo>
                  <a:cubicBezTo>
                    <a:pt x="20" y="30"/>
                    <a:pt x="20" y="30"/>
                    <a:pt x="18" y="28"/>
                  </a:cubicBezTo>
                  <a:cubicBezTo>
                    <a:pt x="18" y="28"/>
                    <a:pt x="15" y="30"/>
                    <a:pt x="13" y="30"/>
                  </a:cubicBezTo>
                  <a:cubicBezTo>
                    <a:pt x="13" y="28"/>
                    <a:pt x="12" y="30"/>
                    <a:pt x="13" y="30"/>
                  </a:cubicBezTo>
                  <a:cubicBezTo>
                    <a:pt x="15" y="31"/>
                    <a:pt x="15" y="31"/>
                    <a:pt x="15" y="33"/>
                  </a:cubicBezTo>
                  <a:cubicBezTo>
                    <a:pt x="15" y="35"/>
                    <a:pt x="15" y="33"/>
                    <a:pt x="16" y="33"/>
                  </a:cubicBezTo>
                  <a:cubicBezTo>
                    <a:pt x="16" y="35"/>
                    <a:pt x="15" y="35"/>
                    <a:pt x="16" y="35"/>
                  </a:cubicBezTo>
                  <a:cubicBezTo>
                    <a:pt x="20" y="35"/>
                    <a:pt x="20" y="36"/>
                    <a:pt x="21" y="35"/>
                  </a:cubicBezTo>
                  <a:cubicBezTo>
                    <a:pt x="23" y="33"/>
                    <a:pt x="21" y="31"/>
                    <a:pt x="21" y="30"/>
                  </a:cubicBezTo>
                  <a:close/>
                  <a:moveTo>
                    <a:pt x="20" y="27"/>
                  </a:moveTo>
                  <a:cubicBezTo>
                    <a:pt x="20" y="25"/>
                    <a:pt x="20" y="24"/>
                    <a:pt x="20" y="24"/>
                  </a:cubicBezTo>
                  <a:cubicBezTo>
                    <a:pt x="21" y="25"/>
                    <a:pt x="20" y="27"/>
                    <a:pt x="20" y="27"/>
                  </a:cubicBezTo>
                  <a:close/>
                  <a:moveTo>
                    <a:pt x="23" y="35"/>
                  </a:moveTo>
                  <a:cubicBezTo>
                    <a:pt x="23" y="35"/>
                    <a:pt x="21" y="35"/>
                    <a:pt x="21" y="36"/>
                  </a:cubicBezTo>
                  <a:cubicBezTo>
                    <a:pt x="21" y="36"/>
                    <a:pt x="20" y="38"/>
                    <a:pt x="20" y="39"/>
                  </a:cubicBezTo>
                  <a:cubicBezTo>
                    <a:pt x="21" y="41"/>
                    <a:pt x="21" y="36"/>
                    <a:pt x="23" y="35"/>
                  </a:cubicBezTo>
                  <a:close/>
                  <a:moveTo>
                    <a:pt x="29" y="41"/>
                  </a:moveTo>
                  <a:cubicBezTo>
                    <a:pt x="30" y="41"/>
                    <a:pt x="30" y="39"/>
                    <a:pt x="30" y="39"/>
                  </a:cubicBezTo>
                  <a:cubicBezTo>
                    <a:pt x="29" y="38"/>
                    <a:pt x="29" y="36"/>
                    <a:pt x="29" y="38"/>
                  </a:cubicBezTo>
                  <a:cubicBezTo>
                    <a:pt x="29" y="38"/>
                    <a:pt x="27" y="38"/>
                    <a:pt x="26" y="36"/>
                  </a:cubicBezTo>
                  <a:cubicBezTo>
                    <a:pt x="24" y="36"/>
                    <a:pt x="24" y="38"/>
                    <a:pt x="24" y="38"/>
                  </a:cubicBezTo>
                  <a:cubicBezTo>
                    <a:pt x="23" y="39"/>
                    <a:pt x="27" y="41"/>
                    <a:pt x="29" y="41"/>
                  </a:cubicBezTo>
                  <a:close/>
                  <a:moveTo>
                    <a:pt x="32" y="39"/>
                  </a:moveTo>
                  <a:cubicBezTo>
                    <a:pt x="33" y="38"/>
                    <a:pt x="32" y="38"/>
                    <a:pt x="32" y="38"/>
                  </a:cubicBezTo>
                  <a:cubicBezTo>
                    <a:pt x="30" y="36"/>
                    <a:pt x="30" y="36"/>
                    <a:pt x="32" y="36"/>
                  </a:cubicBezTo>
                  <a:cubicBezTo>
                    <a:pt x="32" y="36"/>
                    <a:pt x="33" y="36"/>
                    <a:pt x="32" y="35"/>
                  </a:cubicBezTo>
                  <a:cubicBezTo>
                    <a:pt x="32" y="33"/>
                    <a:pt x="32" y="33"/>
                    <a:pt x="33" y="33"/>
                  </a:cubicBezTo>
                  <a:cubicBezTo>
                    <a:pt x="35" y="33"/>
                    <a:pt x="35" y="31"/>
                    <a:pt x="33" y="31"/>
                  </a:cubicBezTo>
                  <a:cubicBezTo>
                    <a:pt x="32" y="30"/>
                    <a:pt x="33" y="28"/>
                    <a:pt x="35" y="28"/>
                  </a:cubicBezTo>
                  <a:cubicBezTo>
                    <a:pt x="36" y="28"/>
                    <a:pt x="35" y="25"/>
                    <a:pt x="36" y="24"/>
                  </a:cubicBezTo>
                  <a:cubicBezTo>
                    <a:pt x="36" y="22"/>
                    <a:pt x="35" y="22"/>
                    <a:pt x="33" y="22"/>
                  </a:cubicBezTo>
                  <a:cubicBezTo>
                    <a:pt x="32" y="21"/>
                    <a:pt x="30" y="24"/>
                    <a:pt x="30" y="24"/>
                  </a:cubicBezTo>
                  <a:cubicBezTo>
                    <a:pt x="30" y="25"/>
                    <a:pt x="30" y="25"/>
                    <a:pt x="30" y="27"/>
                  </a:cubicBezTo>
                  <a:cubicBezTo>
                    <a:pt x="30" y="28"/>
                    <a:pt x="29" y="27"/>
                    <a:pt x="29" y="25"/>
                  </a:cubicBezTo>
                  <a:cubicBezTo>
                    <a:pt x="29" y="25"/>
                    <a:pt x="30" y="24"/>
                    <a:pt x="29" y="24"/>
                  </a:cubicBezTo>
                  <a:cubicBezTo>
                    <a:pt x="27" y="25"/>
                    <a:pt x="26" y="24"/>
                    <a:pt x="26" y="24"/>
                  </a:cubicBezTo>
                  <a:cubicBezTo>
                    <a:pt x="24" y="24"/>
                    <a:pt x="29" y="24"/>
                    <a:pt x="26" y="27"/>
                  </a:cubicBezTo>
                  <a:cubicBezTo>
                    <a:pt x="24" y="27"/>
                    <a:pt x="23" y="27"/>
                    <a:pt x="23" y="27"/>
                  </a:cubicBezTo>
                  <a:cubicBezTo>
                    <a:pt x="21" y="27"/>
                    <a:pt x="24" y="28"/>
                    <a:pt x="24" y="28"/>
                  </a:cubicBezTo>
                  <a:cubicBezTo>
                    <a:pt x="24" y="30"/>
                    <a:pt x="26" y="30"/>
                    <a:pt x="24" y="31"/>
                  </a:cubicBezTo>
                  <a:cubicBezTo>
                    <a:pt x="23" y="31"/>
                    <a:pt x="26" y="31"/>
                    <a:pt x="26" y="33"/>
                  </a:cubicBezTo>
                  <a:cubicBezTo>
                    <a:pt x="26" y="35"/>
                    <a:pt x="26" y="33"/>
                    <a:pt x="27" y="33"/>
                  </a:cubicBezTo>
                  <a:cubicBezTo>
                    <a:pt x="29" y="35"/>
                    <a:pt x="29" y="33"/>
                    <a:pt x="29" y="35"/>
                  </a:cubicBezTo>
                  <a:cubicBezTo>
                    <a:pt x="29" y="36"/>
                    <a:pt x="29" y="35"/>
                    <a:pt x="29" y="35"/>
                  </a:cubicBezTo>
                  <a:cubicBezTo>
                    <a:pt x="27" y="36"/>
                    <a:pt x="30" y="36"/>
                    <a:pt x="29" y="36"/>
                  </a:cubicBezTo>
                  <a:cubicBezTo>
                    <a:pt x="29" y="36"/>
                    <a:pt x="29" y="38"/>
                    <a:pt x="30" y="38"/>
                  </a:cubicBezTo>
                  <a:cubicBezTo>
                    <a:pt x="30" y="39"/>
                    <a:pt x="30" y="41"/>
                    <a:pt x="32" y="41"/>
                  </a:cubicBezTo>
                  <a:cubicBezTo>
                    <a:pt x="32" y="42"/>
                    <a:pt x="32" y="39"/>
                    <a:pt x="32" y="39"/>
                  </a:cubicBezTo>
                  <a:close/>
                  <a:moveTo>
                    <a:pt x="33" y="36"/>
                  </a:moveTo>
                  <a:cubicBezTo>
                    <a:pt x="33" y="36"/>
                    <a:pt x="33" y="35"/>
                    <a:pt x="35" y="36"/>
                  </a:cubicBezTo>
                  <a:cubicBezTo>
                    <a:pt x="36" y="36"/>
                    <a:pt x="32" y="38"/>
                    <a:pt x="33" y="36"/>
                  </a:cubicBezTo>
                  <a:close/>
                </a:path>
              </a:pathLst>
            </a:custGeom>
            <a:grpFill/>
            <a:ln w="3175" cmpd="sng">
              <a:solidFill>
                <a:schemeClr val="bg2"/>
              </a:solidFill>
              <a:round/>
              <a:headEnd/>
              <a:tailEnd/>
            </a:ln>
          </p:spPr>
          <p:txBody>
            <a:bodyPr/>
            <a:lstStyle/>
            <a:p>
              <a:endParaRPr lang="en-GB"/>
            </a:p>
          </p:txBody>
        </p:sp>
        <p:sp>
          <p:nvSpPr>
            <p:cNvPr id="528" name="Freeform 185">
              <a:extLst>
                <a:ext uri="{FF2B5EF4-FFF2-40B4-BE49-F238E27FC236}">
                  <a16:creationId xmlns:a16="http://schemas.microsoft.com/office/drawing/2014/main" id="{3C75B61A-2728-52E3-8E2A-DD47E9661764}"/>
                </a:ext>
              </a:extLst>
            </p:cNvPr>
            <p:cNvSpPr>
              <a:spLocks noEditPoints="1"/>
            </p:cNvSpPr>
            <p:nvPr/>
          </p:nvSpPr>
          <p:spPr bwMode="auto">
            <a:xfrm>
              <a:off x="5092672" y="3318660"/>
              <a:ext cx="229770" cy="286002"/>
            </a:xfrm>
            <a:custGeom>
              <a:avLst/>
              <a:gdLst/>
              <a:ahLst/>
              <a:cxnLst>
                <a:cxn ang="0">
                  <a:pos x="56" y="81"/>
                </a:cxn>
                <a:cxn ang="0">
                  <a:pos x="57" y="90"/>
                </a:cxn>
                <a:cxn ang="0">
                  <a:pos x="51" y="87"/>
                </a:cxn>
                <a:cxn ang="0">
                  <a:pos x="41" y="90"/>
                </a:cxn>
                <a:cxn ang="0">
                  <a:pos x="36" y="92"/>
                </a:cxn>
                <a:cxn ang="0">
                  <a:pos x="26" y="89"/>
                </a:cxn>
                <a:cxn ang="0">
                  <a:pos x="20" y="89"/>
                </a:cxn>
                <a:cxn ang="0">
                  <a:pos x="18" y="73"/>
                </a:cxn>
                <a:cxn ang="0">
                  <a:pos x="9" y="70"/>
                </a:cxn>
                <a:cxn ang="0">
                  <a:pos x="6" y="62"/>
                </a:cxn>
                <a:cxn ang="0">
                  <a:pos x="4" y="55"/>
                </a:cxn>
                <a:cxn ang="0">
                  <a:pos x="1" y="48"/>
                </a:cxn>
                <a:cxn ang="0">
                  <a:pos x="3" y="42"/>
                </a:cxn>
                <a:cxn ang="0">
                  <a:pos x="7" y="36"/>
                </a:cxn>
                <a:cxn ang="0">
                  <a:pos x="7" y="30"/>
                </a:cxn>
                <a:cxn ang="0">
                  <a:pos x="12" y="22"/>
                </a:cxn>
                <a:cxn ang="0">
                  <a:pos x="15" y="16"/>
                </a:cxn>
                <a:cxn ang="0">
                  <a:pos x="21" y="17"/>
                </a:cxn>
                <a:cxn ang="0">
                  <a:pos x="23" y="14"/>
                </a:cxn>
                <a:cxn ang="0">
                  <a:pos x="26" y="13"/>
                </a:cxn>
                <a:cxn ang="0">
                  <a:pos x="24" y="10"/>
                </a:cxn>
                <a:cxn ang="0">
                  <a:pos x="26" y="5"/>
                </a:cxn>
                <a:cxn ang="0">
                  <a:pos x="26" y="2"/>
                </a:cxn>
                <a:cxn ang="0">
                  <a:pos x="32" y="2"/>
                </a:cxn>
                <a:cxn ang="0">
                  <a:pos x="33" y="7"/>
                </a:cxn>
                <a:cxn ang="0">
                  <a:pos x="41" y="8"/>
                </a:cxn>
                <a:cxn ang="0">
                  <a:pos x="39" y="13"/>
                </a:cxn>
                <a:cxn ang="0">
                  <a:pos x="48" y="10"/>
                </a:cxn>
                <a:cxn ang="0">
                  <a:pos x="56" y="7"/>
                </a:cxn>
                <a:cxn ang="0">
                  <a:pos x="64" y="11"/>
                </a:cxn>
                <a:cxn ang="0">
                  <a:pos x="67" y="16"/>
                </a:cxn>
                <a:cxn ang="0">
                  <a:pos x="68" y="28"/>
                </a:cxn>
                <a:cxn ang="0">
                  <a:pos x="70" y="41"/>
                </a:cxn>
                <a:cxn ang="0">
                  <a:pos x="68" y="48"/>
                </a:cxn>
                <a:cxn ang="0">
                  <a:pos x="54" y="56"/>
                </a:cxn>
                <a:cxn ang="0">
                  <a:pos x="56" y="67"/>
                </a:cxn>
                <a:cxn ang="0">
                  <a:pos x="61" y="80"/>
                </a:cxn>
                <a:cxn ang="0">
                  <a:pos x="64" y="11"/>
                </a:cxn>
                <a:cxn ang="0">
                  <a:pos x="64" y="14"/>
                </a:cxn>
                <a:cxn ang="0">
                  <a:pos x="67" y="13"/>
                </a:cxn>
                <a:cxn ang="0">
                  <a:pos x="44" y="7"/>
                </a:cxn>
                <a:cxn ang="0">
                  <a:pos x="61" y="10"/>
                </a:cxn>
                <a:cxn ang="0">
                  <a:pos x="62" y="8"/>
                </a:cxn>
                <a:cxn ang="0">
                  <a:pos x="59" y="3"/>
                </a:cxn>
                <a:cxn ang="0">
                  <a:pos x="59" y="5"/>
                </a:cxn>
                <a:cxn ang="0">
                  <a:pos x="59" y="10"/>
                </a:cxn>
              </a:cxnLst>
              <a:rect l="0" t="0" r="r" b="b"/>
              <a:pathLst>
                <a:path w="74" h="92">
                  <a:moveTo>
                    <a:pt x="61" y="80"/>
                  </a:moveTo>
                  <a:cubicBezTo>
                    <a:pt x="61" y="81"/>
                    <a:pt x="59" y="80"/>
                    <a:pt x="56" y="81"/>
                  </a:cubicBezTo>
                  <a:cubicBezTo>
                    <a:pt x="54" y="84"/>
                    <a:pt x="59" y="86"/>
                    <a:pt x="57" y="86"/>
                  </a:cubicBezTo>
                  <a:cubicBezTo>
                    <a:pt x="54" y="87"/>
                    <a:pt x="59" y="89"/>
                    <a:pt x="57" y="90"/>
                  </a:cubicBezTo>
                  <a:cubicBezTo>
                    <a:pt x="56" y="92"/>
                    <a:pt x="56" y="87"/>
                    <a:pt x="54" y="89"/>
                  </a:cubicBezTo>
                  <a:cubicBezTo>
                    <a:pt x="53" y="89"/>
                    <a:pt x="51" y="86"/>
                    <a:pt x="51" y="87"/>
                  </a:cubicBezTo>
                  <a:cubicBezTo>
                    <a:pt x="50" y="90"/>
                    <a:pt x="48" y="87"/>
                    <a:pt x="47" y="89"/>
                  </a:cubicBezTo>
                  <a:cubicBezTo>
                    <a:pt x="44" y="90"/>
                    <a:pt x="42" y="92"/>
                    <a:pt x="41" y="90"/>
                  </a:cubicBezTo>
                  <a:cubicBezTo>
                    <a:pt x="41" y="89"/>
                    <a:pt x="39" y="90"/>
                    <a:pt x="38" y="89"/>
                  </a:cubicBezTo>
                  <a:cubicBezTo>
                    <a:pt x="36" y="89"/>
                    <a:pt x="38" y="92"/>
                    <a:pt x="36" y="92"/>
                  </a:cubicBezTo>
                  <a:cubicBezTo>
                    <a:pt x="35" y="92"/>
                    <a:pt x="33" y="87"/>
                    <a:pt x="30" y="90"/>
                  </a:cubicBezTo>
                  <a:cubicBezTo>
                    <a:pt x="29" y="89"/>
                    <a:pt x="27" y="87"/>
                    <a:pt x="26" y="89"/>
                  </a:cubicBezTo>
                  <a:cubicBezTo>
                    <a:pt x="24" y="89"/>
                    <a:pt x="24" y="86"/>
                    <a:pt x="23" y="87"/>
                  </a:cubicBezTo>
                  <a:cubicBezTo>
                    <a:pt x="20" y="87"/>
                    <a:pt x="23" y="89"/>
                    <a:pt x="20" y="89"/>
                  </a:cubicBezTo>
                  <a:cubicBezTo>
                    <a:pt x="16" y="89"/>
                    <a:pt x="16" y="90"/>
                    <a:pt x="13" y="89"/>
                  </a:cubicBezTo>
                  <a:cubicBezTo>
                    <a:pt x="13" y="76"/>
                    <a:pt x="21" y="73"/>
                    <a:pt x="18" y="73"/>
                  </a:cubicBezTo>
                  <a:cubicBezTo>
                    <a:pt x="16" y="72"/>
                    <a:pt x="15" y="70"/>
                    <a:pt x="12" y="72"/>
                  </a:cubicBezTo>
                  <a:cubicBezTo>
                    <a:pt x="9" y="72"/>
                    <a:pt x="10" y="70"/>
                    <a:pt x="9" y="70"/>
                  </a:cubicBezTo>
                  <a:cubicBezTo>
                    <a:pt x="6" y="70"/>
                    <a:pt x="7" y="67"/>
                    <a:pt x="4" y="67"/>
                  </a:cubicBezTo>
                  <a:cubicBezTo>
                    <a:pt x="4" y="64"/>
                    <a:pt x="7" y="64"/>
                    <a:pt x="6" y="62"/>
                  </a:cubicBezTo>
                  <a:cubicBezTo>
                    <a:pt x="6" y="62"/>
                    <a:pt x="3" y="62"/>
                    <a:pt x="3" y="58"/>
                  </a:cubicBezTo>
                  <a:cubicBezTo>
                    <a:pt x="7" y="55"/>
                    <a:pt x="3" y="56"/>
                    <a:pt x="4" y="55"/>
                  </a:cubicBezTo>
                  <a:cubicBezTo>
                    <a:pt x="4" y="53"/>
                    <a:pt x="3" y="53"/>
                    <a:pt x="1" y="52"/>
                  </a:cubicBezTo>
                  <a:cubicBezTo>
                    <a:pt x="1" y="52"/>
                    <a:pt x="4" y="50"/>
                    <a:pt x="1" y="48"/>
                  </a:cubicBezTo>
                  <a:cubicBezTo>
                    <a:pt x="0" y="48"/>
                    <a:pt x="3" y="48"/>
                    <a:pt x="3" y="47"/>
                  </a:cubicBezTo>
                  <a:cubicBezTo>
                    <a:pt x="3" y="45"/>
                    <a:pt x="4" y="45"/>
                    <a:pt x="3" y="42"/>
                  </a:cubicBezTo>
                  <a:cubicBezTo>
                    <a:pt x="1" y="39"/>
                    <a:pt x="1" y="38"/>
                    <a:pt x="4" y="39"/>
                  </a:cubicBezTo>
                  <a:cubicBezTo>
                    <a:pt x="6" y="39"/>
                    <a:pt x="9" y="38"/>
                    <a:pt x="7" y="36"/>
                  </a:cubicBezTo>
                  <a:cubicBezTo>
                    <a:pt x="6" y="36"/>
                    <a:pt x="10" y="34"/>
                    <a:pt x="10" y="33"/>
                  </a:cubicBezTo>
                  <a:cubicBezTo>
                    <a:pt x="10" y="30"/>
                    <a:pt x="7" y="33"/>
                    <a:pt x="7" y="30"/>
                  </a:cubicBezTo>
                  <a:cubicBezTo>
                    <a:pt x="7" y="28"/>
                    <a:pt x="7" y="28"/>
                    <a:pt x="9" y="28"/>
                  </a:cubicBezTo>
                  <a:cubicBezTo>
                    <a:pt x="10" y="30"/>
                    <a:pt x="10" y="28"/>
                    <a:pt x="12" y="22"/>
                  </a:cubicBezTo>
                  <a:cubicBezTo>
                    <a:pt x="12" y="21"/>
                    <a:pt x="9" y="22"/>
                    <a:pt x="10" y="19"/>
                  </a:cubicBezTo>
                  <a:cubicBezTo>
                    <a:pt x="10" y="16"/>
                    <a:pt x="12" y="16"/>
                    <a:pt x="15" y="16"/>
                  </a:cubicBezTo>
                  <a:cubicBezTo>
                    <a:pt x="21" y="16"/>
                    <a:pt x="16" y="17"/>
                    <a:pt x="20" y="19"/>
                  </a:cubicBezTo>
                  <a:cubicBezTo>
                    <a:pt x="21" y="21"/>
                    <a:pt x="18" y="17"/>
                    <a:pt x="21" y="17"/>
                  </a:cubicBezTo>
                  <a:cubicBezTo>
                    <a:pt x="23" y="17"/>
                    <a:pt x="21" y="21"/>
                    <a:pt x="23" y="21"/>
                  </a:cubicBezTo>
                  <a:cubicBezTo>
                    <a:pt x="24" y="19"/>
                    <a:pt x="21" y="13"/>
                    <a:pt x="23" y="14"/>
                  </a:cubicBezTo>
                  <a:cubicBezTo>
                    <a:pt x="26" y="14"/>
                    <a:pt x="27" y="14"/>
                    <a:pt x="29" y="16"/>
                  </a:cubicBezTo>
                  <a:cubicBezTo>
                    <a:pt x="30" y="17"/>
                    <a:pt x="29" y="14"/>
                    <a:pt x="26" y="13"/>
                  </a:cubicBezTo>
                  <a:cubicBezTo>
                    <a:pt x="24" y="13"/>
                    <a:pt x="24" y="13"/>
                    <a:pt x="26" y="11"/>
                  </a:cubicBezTo>
                  <a:cubicBezTo>
                    <a:pt x="27" y="11"/>
                    <a:pt x="23" y="11"/>
                    <a:pt x="24" y="10"/>
                  </a:cubicBezTo>
                  <a:cubicBezTo>
                    <a:pt x="26" y="8"/>
                    <a:pt x="23" y="10"/>
                    <a:pt x="23" y="8"/>
                  </a:cubicBezTo>
                  <a:cubicBezTo>
                    <a:pt x="23" y="7"/>
                    <a:pt x="27" y="8"/>
                    <a:pt x="26" y="5"/>
                  </a:cubicBezTo>
                  <a:cubicBezTo>
                    <a:pt x="24" y="3"/>
                    <a:pt x="23" y="3"/>
                    <a:pt x="23" y="2"/>
                  </a:cubicBezTo>
                  <a:cubicBezTo>
                    <a:pt x="24" y="2"/>
                    <a:pt x="24" y="0"/>
                    <a:pt x="26" y="2"/>
                  </a:cubicBezTo>
                  <a:cubicBezTo>
                    <a:pt x="27" y="2"/>
                    <a:pt x="29" y="2"/>
                    <a:pt x="29" y="2"/>
                  </a:cubicBezTo>
                  <a:cubicBezTo>
                    <a:pt x="30" y="3"/>
                    <a:pt x="30" y="2"/>
                    <a:pt x="32" y="2"/>
                  </a:cubicBezTo>
                  <a:cubicBezTo>
                    <a:pt x="33" y="3"/>
                    <a:pt x="33" y="2"/>
                    <a:pt x="33" y="3"/>
                  </a:cubicBezTo>
                  <a:cubicBezTo>
                    <a:pt x="35" y="7"/>
                    <a:pt x="32" y="7"/>
                    <a:pt x="33" y="7"/>
                  </a:cubicBezTo>
                  <a:cubicBezTo>
                    <a:pt x="35" y="7"/>
                    <a:pt x="35" y="8"/>
                    <a:pt x="36" y="7"/>
                  </a:cubicBezTo>
                  <a:cubicBezTo>
                    <a:pt x="38" y="7"/>
                    <a:pt x="36" y="10"/>
                    <a:pt x="41" y="8"/>
                  </a:cubicBezTo>
                  <a:cubicBezTo>
                    <a:pt x="44" y="7"/>
                    <a:pt x="42" y="8"/>
                    <a:pt x="42" y="10"/>
                  </a:cubicBezTo>
                  <a:cubicBezTo>
                    <a:pt x="44" y="11"/>
                    <a:pt x="39" y="11"/>
                    <a:pt x="39" y="13"/>
                  </a:cubicBezTo>
                  <a:cubicBezTo>
                    <a:pt x="41" y="14"/>
                    <a:pt x="42" y="11"/>
                    <a:pt x="44" y="13"/>
                  </a:cubicBezTo>
                  <a:cubicBezTo>
                    <a:pt x="47" y="14"/>
                    <a:pt x="44" y="10"/>
                    <a:pt x="48" y="10"/>
                  </a:cubicBezTo>
                  <a:cubicBezTo>
                    <a:pt x="51" y="10"/>
                    <a:pt x="53" y="7"/>
                    <a:pt x="53" y="7"/>
                  </a:cubicBezTo>
                  <a:cubicBezTo>
                    <a:pt x="54" y="5"/>
                    <a:pt x="54" y="8"/>
                    <a:pt x="56" y="7"/>
                  </a:cubicBezTo>
                  <a:cubicBezTo>
                    <a:pt x="57" y="7"/>
                    <a:pt x="56" y="8"/>
                    <a:pt x="59" y="10"/>
                  </a:cubicBezTo>
                  <a:cubicBezTo>
                    <a:pt x="61" y="13"/>
                    <a:pt x="64" y="10"/>
                    <a:pt x="64" y="11"/>
                  </a:cubicBezTo>
                  <a:cubicBezTo>
                    <a:pt x="64" y="13"/>
                    <a:pt x="64" y="13"/>
                    <a:pt x="64" y="13"/>
                  </a:cubicBezTo>
                  <a:cubicBezTo>
                    <a:pt x="64" y="14"/>
                    <a:pt x="64" y="16"/>
                    <a:pt x="67" y="16"/>
                  </a:cubicBezTo>
                  <a:cubicBezTo>
                    <a:pt x="67" y="16"/>
                    <a:pt x="67" y="16"/>
                    <a:pt x="67" y="16"/>
                  </a:cubicBezTo>
                  <a:cubicBezTo>
                    <a:pt x="70" y="24"/>
                    <a:pt x="64" y="25"/>
                    <a:pt x="68" y="28"/>
                  </a:cubicBezTo>
                  <a:cubicBezTo>
                    <a:pt x="73" y="31"/>
                    <a:pt x="68" y="31"/>
                    <a:pt x="70" y="33"/>
                  </a:cubicBezTo>
                  <a:cubicBezTo>
                    <a:pt x="73" y="38"/>
                    <a:pt x="70" y="38"/>
                    <a:pt x="70" y="41"/>
                  </a:cubicBezTo>
                  <a:cubicBezTo>
                    <a:pt x="71" y="45"/>
                    <a:pt x="74" y="41"/>
                    <a:pt x="73" y="50"/>
                  </a:cubicBezTo>
                  <a:cubicBezTo>
                    <a:pt x="70" y="52"/>
                    <a:pt x="68" y="48"/>
                    <a:pt x="68" y="48"/>
                  </a:cubicBezTo>
                  <a:cubicBezTo>
                    <a:pt x="67" y="48"/>
                    <a:pt x="70" y="50"/>
                    <a:pt x="65" y="52"/>
                  </a:cubicBezTo>
                  <a:cubicBezTo>
                    <a:pt x="61" y="52"/>
                    <a:pt x="59" y="55"/>
                    <a:pt x="54" y="56"/>
                  </a:cubicBezTo>
                  <a:cubicBezTo>
                    <a:pt x="51" y="58"/>
                    <a:pt x="50" y="58"/>
                    <a:pt x="51" y="61"/>
                  </a:cubicBezTo>
                  <a:cubicBezTo>
                    <a:pt x="54" y="64"/>
                    <a:pt x="50" y="66"/>
                    <a:pt x="56" y="67"/>
                  </a:cubicBezTo>
                  <a:cubicBezTo>
                    <a:pt x="59" y="69"/>
                    <a:pt x="59" y="72"/>
                    <a:pt x="64" y="75"/>
                  </a:cubicBezTo>
                  <a:cubicBezTo>
                    <a:pt x="64" y="80"/>
                    <a:pt x="61" y="76"/>
                    <a:pt x="61" y="80"/>
                  </a:cubicBezTo>
                  <a:close/>
                  <a:moveTo>
                    <a:pt x="67" y="13"/>
                  </a:moveTo>
                  <a:cubicBezTo>
                    <a:pt x="65" y="13"/>
                    <a:pt x="65" y="11"/>
                    <a:pt x="64" y="11"/>
                  </a:cubicBezTo>
                  <a:cubicBezTo>
                    <a:pt x="64" y="10"/>
                    <a:pt x="64" y="13"/>
                    <a:pt x="65" y="13"/>
                  </a:cubicBezTo>
                  <a:cubicBezTo>
                    <a:pt x="65" y="14"/>
                    <a:pt x="64" y="14"/>
                    <a:pt x="64" y="14"/>
                  </a:cubicBezTo>
                  <a:cubicBezTo>
                    <a:pt x="65" y="14"/>
                    <a:pt x="67" y="14"/>
                    <a:pt x="67" y="14"/>
                  </a:cubicBezTo>
                  <a:cubicBezTo>
                    <a:pt x="67" y="13"/>
                    <a:pt x="67" y="13"/>
                    <a:pt x="67" y="13"/>
                  </a:cubicBezTo>
                  <a:close/>
                  <a:moveTo>
                    <a:pt x="42" y="7"/>
                  </a:moveTo>
                  <a:cubicBezTo>
                    <a:pt x="42" y="5"/>
                    <a:pt x="44" y="7"/>
                    <a:pt x="44" y="7"/>
                  </a:cubicBezTo>
                  <a:cubicBezTo>
                    <a:pt x="44" y="8"/>
                    <a:pt x="41" y="7"/>
                    <a:pt x="42" y="7"/>
                  </a:cubicBezTo>
                  <a:close/>
                  <a:moveTo>
                    <a:pt x="61" y="10"/>
                  </a:moveTo>
                  <a:cubicBezTo>
                    <a:pt x="61" y="8"/>
                    <a:pt x="61" y="7"/>
                    <a:pt x="62" y="8"/>
                  </a:cubicBezTo>
                  <a:cubicBezTo>
                    <a:pt x="64" y="10"/>
                    <a:pt x="64" y="8"/>
                    <a:pt x="62" y="8"/>
                  </a:cubicBezTo>
                  <a:cubicBezTo>
                    <a:pt x="61" y="7"/>
                    <a:pt x="64" y="5"/>
                    <a:pt x="62" y="5"/>
                  </a:cubicBezTo>
                  <a:cubicBezTo>
                    <a:pt x="61" y="5"/>
                    <a:pt x="61" y="3"/>
                    <a:pt x="59" y="3"/>
                  </a:cubicBezTo>
                  <a:cubicBezTo>
                    <a:pt x="57" y="5"/>
                    <a:pt x="61" y="5"/>
                    <a:pt x="61" y="7"/>
                  </a:cubicBezTo>
                  <a:cubicBezTo>
                    <a:pt x="59" y="5"/>
                    <a:pt x="59" y="5"/>
                    <a:pt x="59" y="5"/>
                  </a:cubicBezTo>
                  <a:cubicBezTo>
                    <a:pt x="57" y="5"/>
                    <a:pt x="59" y="7"/>
                    <a:pt x="59" y="8"/>
                  </a:cubicBezTo>
                  <a:cubicBezTo>
                    <a:pt x="57" y="8"/>
                    <a:pt x="59" y="8"/>
                    <a:pt x="59" y="10"/>
                  </a:cubicBezTo>
                  <a:cubicBezTo>
                    <a:pt x="61" y="10"/>
                    <a:pt x="61" y="10"/>
                    <a:pt x="61" y="10"/>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29" name="Freeform 186">
              <a:extLst>
                <a:ext uri="{FF2B5EF4-FFF2-40B4-BE49-F238E27FC236}">
                  <a16:creationId xmlns:a16="http://schemas.microsoft.com/office/drawing/2014/main" id="{928D4AF0-DB4B-B12D-6993-EA657FEBBE2C}"/>
                </a:ext>
              </a:extLst>
            </p:cNvPr>
            <p:cNvSpPr>
              <a:spLocks/>
            </p:cNvSpPr>
            <p:nvPr/>
          </p:nvSpPr>
          <p:spPr bwMode="auto">
            <a:xfrm>
              <a:off x="5036435" y="3376503"/>
              <a:ext cx="93193" cy="99618"/>
            </a:xfrm>
            <a:custGeom>
              <a:avLst/>
              <a:gdLst/>
              <a:ahLst/>
              <a:cxnLst>
                <a:cxn ang="0">
                  <a:pos x="27" y="9"/>
                </a:cxn>
                <a:cxn ang="0">
                  <a:pos x="25" y="11"/>
                </a:cxn>
                <a:cxn ang="0">
                  <a:pos x="28" y="14"/>
                </a:cxn>
                <a:cxn ang="0">
                  <a:pos x="25" y="17"/>
                </a:cxn>
                <a:cxn ang="0">
                  <a:pos x="22" y="20"/>
                </a:cxn>
                <a:cxn ang="0">
                  <a:pos x="21" y="23"/>
                </a:cxn>
                <a:cxn ang="0">
                  <a:pos x="21" y="28"/>
                </a:cxn>
                <a:cxn ang="0">
                  <a:pos x="19" y="29"/>
                </a:cxn>
                <a:cxn ang="0">
                  <a:pos x="19" y="32"/>
                </a:cxn>
                <a:cxn ang="0">
                  <a:pos x="16" y="26"/>
                </a:cxn>
                <a:cxn ang="0">
                  <a:pos x="12" y="25"/>
                </a:cxn>
                <a:cxn ang="0">
                  <a:pos x="9" y="25"/>
                </a:cxn>
                <a:cxn ang="0">
                  <a:pos x="7" y="25"/>
                </a:cxn>
                <a:cxn ang="0">
                  <a:pos x="4" y="26"/>
                </a:cxn>
                <a:cxn ang="0">
                  <a:pos x="1" y="26"/>
                </a:cxn>
                <a:cxn ang="0">
                  <a:pos x="0" y="25"/>
                </a:cxn>
                <a:cxn ang="0">
                  <a:pos x="1" y="26"/>
                </a:cxn>
                <a:cxn ang="0">
                  <a:pos x="4" y="25"/>
                </a:cxn>
                <a:cxn ang="0">
                  <a:pos x="4" y="25"/>
                </a:cxn>
                <a:cxn ang="0">
                  <a:pos x="0" y="23"/>
                </a:cxn>
                <a:cxn ang="0">
                  <a:pos x="4" y="23"/>
                </a:cxn>
                <a:cxn ang="0">
                  <a:pos x="1" y="22"/>
                </a:cxn>
                <a:cxn ang="0">
                  <a:pos x="4" y="18"/>
                </a:cxn>
                <a:cxn ang="0">
                  <a:pos x="7" y="14"/>
                </a:cxn>
                <a:cxn ang="0">
                  <a:pos x="10" y="6"/>
                </a:cxn>
                <a:cxn ang="0">
                  <a:pos x="12" y="8"/>
                </a:cxn>
                <a:cxn ang="0">
                  <a:pos x="13" y="9"/>
                </a:cxn>
                <a:cxn ang="0">
                  <a:pos x="13" y="14"/>
                </a:cxn>
                <a:cxn ang="0">
                  <a:pos x="16" y="11"/>
                </a:cxn>
                <a:cxn ang="0">
                  <a:pos x="16" y="8"/>
                </a:cxn>
                <a:cxn ang="0">
                  <a:pos x="15" y="5"/>
                </a:cxn>
                <a:cxn ang="0">
                  <a:pos x="19" y="0"/>
                </a:cxn>
                <a:cxn ang="0">
                  <a:pos x="27" y="1"/>
                </a:cxn>
                <a:cxn ang="0">
                  <a:pos x="30" y="3"/>
                </a:cxn>
                <a:cxn ang="0">
                  <a:pos x="27" y="9"/>
                </a:cxn>
              </a:cxnLst>
              <a:rect l="0" t="0" r="r" b="b"/>
              <a:pathLst>
                <a:path w="30" h="32">
                  <a:moveTo>
                    <a:pt x="27" y="9"/>
                  </a:moveTo>
                  <a:cubicBezTo>
                    <a:pt x="25" y="9"/>
                    <a:pt x="25" y="9"/>
                    <a:pt x="25" y="11"/>
                  </a:cubicBezTo>
                  <a:cubicBezTo>
                    <a:pt x="25" y="14"/>
                    <a:pt x="28" y="11"/>
                    <a:pt x="28" y="14"/>
                  </a:cubicBezTo>
                  <a:cubicBezTo>
                    <a:pt x="28" y="15"/>
                    <a:pt x="24" y="17"/>
                    <a:pt x="25" y="17"/>
                  </a:cubicBezTo>
                  <a:cubicBezTo>
                    <a:pt x="27" y="18"/>
                    <a:pt x="24" y="20"/>
                    <a:pt x="22" y="20"/>
                  </a:cubicBezTo>
                  <a:cubicBezTo>
                    <a:pt x="19" y="18"/>
                    <a:pt x="19" y="20"/>
                    <a:pt x="21" y="23"/>
                  </a:cubicBezTo>
                  <a:cubicBezTo>
                    <a:pt x="22" y="26"/>
                    <a:pt x="21" y="26"/>
                    <a:pt x="21" y="28"/>
                  </a:cubicBezTo>
                  <a:cubicBezTo>
                    <a:pt x="21" y="29"/>
                    <a:pt x="18" y="29"/>
                    <a:pt x="19" y="29"/>
                  </a:cubicBezTo>
                  <a:cubicBezTo>
                    <a:pt x="22" y="31"/>
                    <a:pt x="19" y="32"/>
                    <a:pt x="19" y="32"/>
                  </a:cubicBezTo>
                  <a:cubicBezTo>
                    <a:pt x="13" y="32"/>
                    <a:pt x="22" y="28"/>
                    <a:pt x="16" y="26"/>
                  </a:cubicBezTo>
                  <a:cubicBezTo>
                    <a:pt x="12" y="26"/>
                    <a:pt x="13" y="23"/>
                    <a:pt x="12" y="25"/>
                  </a:cubicBezTo>
                  <a:cubicBezTo>
                    <a:pt x="10" y="25"/>
                    <a:pt x="12" y="23"/>
                    <a:pt x="9" y="25"/>
                  </a:cubicBezTo>
                  <a:cubicBezTo>
                    <a:pt x="7" y="25"/>
                    <a:pt x="9" y="23"/>
                    <a:pt x="7" y="25"/>
                  </a:cubicBezTo>
                  <a:cubicBezTo>
                    <a:pt x="7" y="26"/>
                    <a:pt x="6" y="25"/>
                    <a:pt x="4" y="26"/>
                  </a:cubicBezTo>
                  <a:cubicBezTo>
                    <a:pt x="3" y="28"/>
                    <a:pt x="1" y="26"/>
                    <a:pt x="1" y="26"/>
                  </a:cubicBezTo>
                  <a:cubicBezTo>
                    <a:pt x="0" y="26"/>
                    <a:pt x="0" y="26"/>
                    <a:pt x="0" y="25"/>
                  </a:cubicBezTo>
                  <a:cubicBezTo>
                    <a:pt x="1" y="25"/>
                    <a:pt x="1" y="25"/>
                    <a:pt x="1" y="26"/>
                  </a:cubicBezTo>
                  <a:cubicBezTo>
                    <a:pt x="3" y="26"/>
                    <a:pt x="4" y="25"/>
                    <a:pt x="4" y="25"/>
                  </a:cubicBezTo>
                  <a:cubicBezTo>
                    <a:pt x="6" y="25"/>
                    <a:pt x="4" y="23"/>
                    <a:pt x="4" y="25"/>
                  </a:cubicBezTo>
                  <a:cubicBezTo>
                    <a:pt x="3" y="25"/>
                    <a:pt x="0" y="23"/>
                    <a:pt x="0" y="23"/>
                  </a:cubicBezTo>
                  <a:cubicBezTo>
                    <a:pt x="1" y="22"/>
                    <a:pt x="1" y="23"/>
                    <a:pt x="4" y="23"/>
                  </a:cubicBezTo>
                  <a:cubicBezTo>
                    <a:pt x="9" y="22"/>
                    <a:pt x="3" y="22"/>
                    <a:pt x="1" y="22"/>
                  </a:cubicBezTo>
                  <a:cubicBezTo>
                    <a:pt x="1" y="20"/>
                    <a:pt x="6" y="20"/>
                    <a:pt x="4" y="18"/>
                  </a:cubicBezTo>
                  <a:cubicBezTo>
                    <a:pt x="4" y="17"/>
                    <a:pt x="6" y="20"/>
                    <a:pt x="7" y="14"/>
                  </a:cubicBezTo>
                  <a:cubicBezTo>
                    <a:pt x="10" y="9"/>
                    <a:pt x="9" y="5"/>
                    <a:pt x="10" y="6"/>
                  </a:cubicBezTo>
                  <a:cubicBezTo>
                    <a:pt x="15" y="5"/>
                    <a:pt x="12" y="6"/>
                    <a:pt x="12" y="8"/>
                  </a:cubicBezTo>
                  <a:cubicBezTo>
                    <a:pt x="12" y="9"/>
                    <a:pt x="15" y="9"/>
                    <a:pt x="13" y="9"/>
                  </a:cubicBezTo>
                  <a:cubicBezTo>
                    <a:pt x="12" y="11"/>
                    <a:pt x="12" y="12"/>
                    <a:pt x="13" y="14"/>
                  </a:cubicBezTo>
                  <a:cubicBezTo>
                    <a:pt x="16" y="15"/>
                    <a:pt x="19" y="11"/>
                    <a:pt x="16" y="11"/>
                  </a:cubicBezTo>
                  <a:cubicBezTo>
                    <a:pt x="15" y="9"/>
                    <a:pt x="18" y="8"/>
                    <a:pt x="16" y="8"/>
                  </a:cubicBezTo>
                  <a:cubicBezTo>
                    <a:pt x="15" y="8"/>
                    <a:pt x="16" y="5"/>
                    <a:pt x="15" y="5"/>
                  </a:cubicBezTo>
                  <a:cubicBezTo>
                    <a:pt x="13" y="5"/>
                    <a:pt x="15" y="1"/>
                    <a:pt x="19" y="0"/>
                  </a:cubicBezTo>
                  <a:cubicBezTo>
                    <a:pt x="24" y="0"/>
                    <a:pt x="25" y="0"/>
                    <a:pt x="27" y="1"/>
                  </a:cubicBezTo>
                  <a:cubicBezTo>
                    <a:pt x="28" y="1"/>
                    <a:pt x="28" y="3"/>
                    <a:pt x="30" y="3"/>
                  </a:cubicBezTo>
                  <a:cubicBezTo>
                    <a:pt x="28" y="9"/>
                    <a:pt x="28" y="11"/>
                    <a:pt x="27" y="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30" name="Freeform 187">
              <a:extLst>
                <a:ext uri="{FF2B5EF4-FFF2-40B4-BE49-F238E27FC236}">
                  <a16:creationId xmlns:a16="http://schemas.microsoft.com/office/drawing/2014/main" id="{9349C9BB-4164-4259-8EB0-6EAF562D8099}"/>
                </a:ext>
              </a:extLst>
            </p:cNvPr>
            <p:cNvSpPr>
              <a:spLocks/>
            </p:cNvSpPr>
            <p:nvPr/>
          </p:nvSpPr>
          <p:spPr bwMode="auto">
            <a:xfrm>
              <a:off x="5010727" y="3448807"/>
              <a:ext cx="106047" cy="78731"/>
            </a:xfrm>
            <a:custGeom>
              <a:avLst/>
              <a:gdLst/>
              <a:ahLst/>
              <a:cxnLst>
                <a:cxn ang="0">
                  <a:pos x="31" y="13"/>
                </a:cxn>
                <a:cxn ang="0">
                  <a:pos x="29" y="16"/>
                </a:cxn>
                <a:cxn ang="0">
                  <a:pos x="26" y="25"/>
                </a:cxn>
                <a:cxn ang="0">
                  <a:pos x="21" y="22"/>
                </a:cxn>
                <a:cxn ang="0">
                  <a:pos x="18" y="18"/>
                </a:cxn>
                <a:cxn ang="0">
                  <a:pos x="14" y="18"/>
                </a:cxn>
                <a:cxn ang="0">
                  <a:pos x="9" y="14"/>
                </a:cxn>
                <a:cxn ang="0">
                  <a:pos x="6" y="11"/>
                </a:cxn>
                <a:cxn ang="0">
                  <a:pos x="0" y="7"/>
                </a:cxn>
                <a:cxn ang="0">
                  <a:pos x="8" y="2"/>
                </a:cxn>
                <a:cxn ang="0">
                  <a:pos x="9" y="4"/>
                </a:cxn>
                <a:cxn ang="0">
                  <a:pos x="12" y="4"/>
                </a:cxn>
                <a:cxn ang="0">
                  <a:pos x="15" y="2"/>
                </a:cxn>
                <a:cxn ang="0">
                  <a:pos x="17" y="2"/>
                </a:cxn>
                <a:cxn ang="0">
                  <a:pos x="20" y="2"/>
                </a:cxn>
                <a:cxn ang="0">
                  <a:pos x="24" y="4"/>
                </a:cxn>
                <a:cxn ang="0">
                  <a:pos x="28" y="10"/>
                </a:cxn>
                <a:cxn ang="0">
                  <a:pos x="31" y="13"/>
                </a:cxn>
              </a:cxnLst>
              <a:rect l="0" t="0" r="r" b="b"/>
              <a:pathLst>
                <a:path w="34" h="25">
                  <a:moveTo>
                    <a:pt x="31" y="13"/>
                  </a:moveTo>
                  <a:cubicBezTo>
                    <a:pt x="29" y="14"/>
                    <a:pt x="34" y="13"/>
                    <a:pt x="29" y="16"/>
                  </a:cubicBezTo>
                  <a:cubicBezTo>
                    <a:pt x="24" y="19"/>
                    <a:pt x="26" y="24"/>
                    <a:pt x="26" y="25"/>
                  </a:cubicBezTo>
                  <a:cubicBezTo>
                    <a:pt x="23" y="25"/>
                    <a:pt x="23" y="22"/>
                    <a:pt x="21" y="22"/>
                  </a:cubicBezTo>
                  <a:cubicBezTo>
                    <a:pt x="17" y="21"/>
                    <a:pt x="20" y="18"/>
                    <a:pt x="18" y="18"/>
                  </a:cubicBezTo>
                  <a:cubicBezTo>
                    <a:pt x="17" y="16"/>
                    <a:pt x="15" y="22"/>
                    <a:pt x="14" y="18"/>
                  </a:cubicBezTo>
                  <a:cubicBezTo>
                    <a:pt x="14" y="14"/>
                    <a:pt x="11" y="16"/>
                    <a:pt x="9" y="14"/>
                  </a:cubicBezTo>
                  <a:cubicBezTo>
                    <a:pt x="8" y="11"/>
                    <a:pt x="8" y="14"/>
                    <a:pt x="6" y="11"/>
                  </a:cubicBezTo>
                  <a:cubicBezTo>
                    <a:pt x="4" y="8"/>
                    <a:pt x="3" y="13"/>
                    <a:pt x="0" y="7"/>
                  </a:cubicBezTo>
                  <a:cubicBezTo>
                    <a:pt x="3" y="5"/>
                    <a:pt x="4" y="4"/>
                    <a:pt x="8" y="2"/>
                  </a:cubicBezTo>
                  <a:cubicBezTo>
                    <a:pt x="8" y="4"/>
                    <a:pt x="8" y="4"/>
                    <a:pt x="9" y="4"/>
                  </a:cubicBezTo>
                  <a:cubicBezTo>
                    <a:pt x="9" y="4"/>
                    <a:pt x="11" y="5"/>
                    <a:pt x="12" y="4"/>
                  </a:cubicBezTo>
                  <a:cubicBezTo>
                    <a:pt x="14" y="2"/>
                    <a:pt x="15" y="4"/>
                    <a:pt x="15" y="2"/>
                  </a:cubicBezTo>
                  <a:cubicBezTo>
                    <a:pt x="17" y="0"/>
                    <a:pt x="15" y="2"/>
                    <a:pt x="17" y="2"/>
                  </a:cubicBezTo>
                  <a:cubicBezTo>
                    <a:pt x="20" y="0"/>
                    <a:pt x="18" y="2"/>
                    <a:pt x="20" y="2"/>
                  </a:cubicBezTo>
                  <a:cubicBezTo>
                    <a:pt x="21" y="0"/>
                    <a:pt x="20" y="4"/>
                    <a:pt x="24" y="4"/>
                  </a:cubicBezTo>
                  <a:cubicBezTo>
                    <a:pt x="31" y="5"/>
                    <a:pt x="21" y="10"/>
                    <a:pt x="28" y="10"/>
                  </a:cubicBezTo>
                  <a:cubicBezTo>
                    <a:pt x="29" y="11"/>
                    <a:pt x="31" y="11"/>
                    <a:pt x="31" y="13"/>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31" name="Freeform 188">
              <a:extLst>
                <a:ext uri="{FF2B5EF4-FFF2-40B4-BE49-F238E27FC236}">
                  <a16:creationId xmlns:a16="http://schemas.microsoft.com/office/drawing/2014/main" id="{FC75C87B-88B0-6BBF-1B65-1E092B2B5539}"/>
                </a:ext>
              </a:extLst>
            </p:cNvPr>
            <p:cNvSpPr>
              <a:spLocks/>
            </p:cNvSpPr>
            <p:nvPr/>
          </p:nvSpPr>
          <p:spPr bwMode="auto">
            <a:xfrm>
              <a:off x="5086246" y="3495403"/>
              <a:ext cx="30529" cy="32135"/>
            </a:xfrm>
            <a:custGeom>
              <a:avLst/>
              <a:gdLst/>
              <a:ahLst/>
              <a:cxnLst>
                <a:cxn ang="0">
                  <a:pos x="7" y="10"/>
                </a:cxn>
                <a:cxn ang="0">
                  <a:pos x="8" y="5"/>
                </a:cxn>
                <a:cxn ang="0">
                  <a:pos x="5" y="0"/>
                </a:cxn>
                <a:cxn ang="0">
                  <a:pos x="2" y="10"/>
                </a:cxn>
                <a:cxn ang="0">
                  <a:pos x="7" y="10"/>
                </a:cxn>
              </a:cxnLst>
              <a:rect l="0" t="0" r="r" b="b"/>
              <a:pathLst>
                <a:path w="10" h="10">
                  <a:moveTo>
                    <a:pt x="7" y="10"/>
                  </a:moveTo>
                  <a:cubicBezTo>
                    <a:pt x="7" y="7"/>
                    <a:pt x="10" y="7"/>
                    <a:pt x="8" y="5"/>
                  </a:cubicBezTo>
                  <a:cubicBezTo>
                    <a:pt x="8" y="5"/>
                    <a:pt x="5" y="5"/>
                    <a:pt x="5" y="0"/>
                  </a:cubicBezTo>
                  <a:cubicBezTo>
                    <a:pt x="0" y="4"/>
                    <a:pt x="2" y="9"/>
                    <a:pt x="2" y="10"/>
                  </a:cubicBezTo>
                  <a:cubicBezTo>
                    <a:pt x="5" y="10"/>
                    <a:pt x="5" y="10"/>
                    <a:pt x="7" y="1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32" name="Freeform 189">
              <a:extLst>
                <a:ext uri="{FF2B5EF4-FFF2-40B4-BE49-F238E27FC236}">
                  <a16:creationId xmlns:a16="http://schemas.microsoft.com/office/drawing/2014/main" id="{677607B4-261B-3338-457B-52B24D12EDA4}"/>
                </a:ext>
              </a:extLst>
            </p:cNvPr>
            <p:cNvSpPr>
              <a:spLocks/>
            </p:cNvSpPr>
            <p:nvPr/>
          </p:nvSpPr>
          <p:spPr bwMode="auto">
            <a:xfrm>
              <a:off x="5484728" y="3170838"/>
              <a:ext cx="43383" cy="28921"/>
            </a:xfrm>
            <a:custGeom>
              <a:avLst/>
              <a:gdLst/>
              <a:ahLst/>
              <a:cxnLst>
                <a:cxn ang="0">
                  <a:pos x="3" y="9"/>
                </a:cxn>
                <a:cxn ang="0">
                  <a:pos x="3" y="8"/>
                </a:cxn>
                <a:cxn ang="0">
                  <a:pos x="3" y="6"/>
                </a:cxn>
                <a:cxn ang="0">
                  <a:pos x="1" y="5"/>
                </a:cxn>
                <a:cxn ang="0">
                  <a:pos x="1" y="2"/>
                </a:cxn>
                <a:cxn ang="0">
                  <a:pos x="3" y="2"/>
                </a:cxn>
                <a:cxn ang="0">
                  <a:pos x="7" y="0"/>
                </a:cxn>
                <a:cxn ang="0">
                  <a:pos x="11" y="2"/>
                </a:cxn>
                <a:cxn ang="0">
                  <a:pos x="12" y="3"/>
                </a:cxn>
                <a:cxn ang="0">
                  <a:pos x="11" y="3"/>
                </a:cxn>
                <a:cxn ang="0">
                  <a:pos x="6" y="6"/>
                </a:cxn>
                <a:cxn ang="0">
                  <a:pos x="4" y="8"/>
                </a:cxn>
                <a:cxn ang="0">
                  <a:pos x="3" y="9"/>
                </a:cxn>
              </a:cxnLst>
              <a:rect l="0" t="0" r="r" b="b"/>
              <a:pathLst>
                <a:path w="14" h="9">
                  <a:moveTo>
                    <a:pt x="3" y="9"/>
                  </a:moveTo>
                  <a:cubicBezTo>
                    <a:pt x="1" y="9"/>
                    <a:pt x="1" y="8"/>
                    <a:pt x="3" y="8"/>
                  </a:cubicBezTo>
                  <a:cubicBezTo>
                    <a:pt x="4" y="8"/>
                    <a:pt x="4" y="6"/>
                    <a:pt x="3" y="6"/>
                  </a:cubicBezTo>
                  <a:cubicBezTo>
                    <a:pt x="0" y="5"/>
                    <a:pt x="1" y="5"/>
                    <a:pt x="1" y="5"/>
                  </a:cubicBezTo>
                  <a:cubicBezTo>
                    <a:pt x="3" y="3"/>
                    <a:pt x="0" y="2"/>
                    <a:pt x="1" y="2"/>
                  </a:cubicBezTo>
                  <a:cubicBezTo>
                    <a:pt x="3" y="2"/>
                    <a:pt x="3" y="3"/>
                    <a:pt x="3" y="2"/>
                  </a:cubicBezTo>
                  <a:cubicBezTo>
                    <a:pt x="4" y="0"/>
                    <a:pt x="7" y="0"/>
                    <a:pt x="7" y="0"/>
                  </a:cubicBezTo>
                  <a:cubicBezTo>
                    <a:pt x="7" y="2"/>
                    <a:pt x="9" y="0"/>
                    <a:pt x="11" y="2"/>
                  </a:cubicBezTo>
                  <a:cubicBezTo>
                    <a:pt x="14" y="3"/>
                    <a:pt x="14" y="3"/>
                    <a:pt x="12" y="3"/>
                  </a:cubicBezTo>
                  <a:cubicBezTo>
                    <a:pt x="12" y="3"/>
                    <a:pt x="12" y="2"/>
                    <a:pt x="11" y="3"/>
                  </a:cubicBezTo>
                  <a:cubicBezTo>
                    <a:pt x="11" y="5"/>
                    <a:pt x="7" y="6"/>
                    <a:pt x="6" y="6"/>
                  </a:cubicBezTo>
                  <a:cubicBezTo>
                    <a:pt x="6" y="5"/>
                    <a:pt x="4" y="8"/>
                    <a:pt x="4" y="8"/>
                  </a:cubicBezTo>
                  <a:cubicBezTo>
                    <a:pt x="4" y="9"/>
                    <a:pt x="3" y="9"/>
                    <a:pt x="3" y="9"/>
                  </a:cubicBezTo>
                </a:path>
              </a:pathLst>
            </a:custGeom>
            <a:grpFill/>
            <a:ln w="3175" cmpd="sng">
              <a:solidFill>
                <a:schemeClr val="bg2"/>
              </a:solidFill>
              <a:round/>
              <a:headEnd/>
              <a:tailEnd/>
            </a:ln>
          </p:spPr>
          <p:txBody>
            <a:bodyPr/>
            <a:lstStyle/>
            <a:p>
              <a:endParaRPr lang="en-GB"/>
            </a:p>
          </p:txBody>
        </p:sp>
        <p:sp>
          <p:nvSpPr>
            <p:cNvPr id="533" name="Freeform 190">
              <a:extLst>
                <a:ext uri="{FF2B5EF4-FFF2-40B4-BE49-F238E27FC236}">
                  <a16:creationId xmlns:a16="http://schemas.microsoft.com/office/drawing/2014/main" id="{41250F44-BABD-E559-DC7D-210C22DE4E9A}"/>
                </a:ext>
              </a:extLst>
            </p:cNvPr>
            <p:cNvSpPr>
              <a:spLocks/>
            </p:cNvSpPr>
            <p:nvPr/>
          </p:nvSpPr>
          <p:spPr bwMode="auto">
            <a:xfrm>
              <a:off x="5494369" y="3153165"/>
              <a:ext cx="27315" cy="17674"/>
            </a:xfrm>
            <a:custGeom>
              <a:avLst/>
              <a:gdLst/>
              <a:ahLst/>
              <a:cxnLst>
                <a:cxn ang="0">
                  <a:pos x="5" y="6"/>
                </a:cxn>
                <a:cxn ang="0">
                  <a:pos x="2" y="3"/>
                </a:cxn>
                <a:cxn ang="0">
                  <a:pos x="0" y="3"/>
                </a:cxn>
                <a:cxn ang="0">
                  <a:pos x="5" y="2"/>
                </a:cxn>
                <a:cxn ang="0">
                  <a:pos x="6" y="3"/>
                </a:cxn>
                <a:cxn ang="0">
                  <a:pos x="8" y="5"/>
                </a:cxn>
                <a:cxn ang="0">
                  <a:pos x="6" y="5"/>
                </a:cxn>
                <a:cxn ang="0">
                  <a:pos x="5" y="6"/>
                </a:cxn>
              </a:cxnLst>
              <a:rect l="0" t="0" r="r" b="b"/>
              <a:pathLst>
                <a:path w="9" h="6">
                  <a:moveTo>
                    <a:pt x="5" y="6"/>
                  </a:moveTo>
                  <a:cubicBezTo>
                    <a:pt x="3" y="6"/>
                    <a:pt x="3" y="3"/>
                    <a:pt x="2" y="3"/>
                  </a:cubicBezTo>
                  <a:cubicBezTo>
                    <a:pt x="0" y="3"/>
                    <a:pt x="0" y="3"/>
                    <a:pt x="0" y="3"/>
                  </a:cubicBezTo>
                  <a:cubicBezTo>
                    <a:pt x="2" y="2"/>
                    <a:pt x="3" y="3"/>
                    <a:pt x="5" y="2"/>
                  </a:cubicBezTo>
                  <a:cubicBezTo>
                    <a:pt x="5" y="0"/>
                    <a:pt x="5" y="2"/>
                    <a:pt x="6" y="3"/>
                  </a:cubicBezTo>
                  <a:cubicBezTo>
                    <a:pt x="9" y="3"/>
                    <a:pt x="8" y="5"/>
                    <a:pt x="8" y="5"/>
                  </a:cubicBezTo>
                  <a:cubicBezTo>
                    <a:pt x="6" y="5"/>
                    <a:pt x="6" y="5"/>
                    <a:pt x="6" y="5"/>
                  </a:cubicBezTo>
                  <a:cubicBezTo>
                    <a:pt x="5" y="5"/>
                    <a:pt x="5" y="6"/>
                    <a:pt x="5" y="6"/>
                  </a:cubicBezTo>
                </a:path>
              </a:pathLst>
            </a:custGeom>
            <a:grpFill/>
            <a:ln w="3175" cmpd="sng">
              <a:solidFill>
                <a:schemeClr val="bg2"/>
              </a:solidFill>
              <a:round/>
              <a:headEnd/>
              <a:tailEnd/>
            </a:ln>
          </p:spPr>
          <p:txBody>
            <a:bodyPr/>
            <a:lstStyle/>
            <a:p>
              <a:endParaRPr lang="en-GB"/>
            </a:p>
          </p:txBody>
        </p:sp>
        <p:sp>
          <p:nvSpPr>
            <p:cNvPr id="534" name="Freeform 191">
              <a:extLst>
                <a:ext uri="{FF2B5EF4-FFF2-40B4-BE49-F238E27FC236}">
                  <a16:creationId xmlns:a16="http://schemas.microsoft.com/office/drawing/2014/main" id="{21695BDF-46D1-1051-47A6-B6A2A82FAD7C}"/>
                </a:ext>
              </a:extLst>
            </p:cNvPr>
            <p:cNvSpPr>
              <a:spLocks/>
            </p:cNvSpPr>
            <p:nvPr/>
          </p:nvSpPr>
          <p:spPr bwMode="auto">
            <a:xfrm>
              <a:off x="5518470" y="3167625"/>
              <a:ext cx="9641" cy="12854"/>
            </a:xfrm>
            <a:custGeom>
              <a:avLst/>
              <a:gdLst/>
              <a:ahLst/>
              <a:cxnLst>
                <a:cxn ang="0">
                  <a:pos x="0" y="1"/>
                </a:cxn>
                <a:cxn ang="0">
                  <a:pos x="3" y="3"/>
                </a:cxn>
                <a:cxn ang="0">
                  <a:pos x="0" y="1"/>
                </a:cxn>
              </a:cxnLst>
              <a:rect l="0" t="0" r="r" b="b"/>
              <a:pathLst>
                <a:path w="3" h="4">
                  <a:moveTo>
                    <a:pt x="0" y="1"/>
                  </a:moveTo>
                  <a:cubicBezTo>
                    <a:pt x="1" y="0"/>
                    <a:pt x="3" y="1"/>
                    <a:pt x="3" y="3"/>
                  </a:cubicBezTo>
                  <a:cubicBezTo>
                    <a:pt x="1" y="4"/>
                    <a:pt x="0" y="3"/>
                    <a:pt x="0" y="1"/>
                  </a:cubicBezTo>
                </a:path>
              </a:pathLst>
            </a:custGeom>
            <a:grpFill/>
            <a:ln w="3175" cmpd="sng">
              <a:solidFill>
                <a:schemeClr val="bg2"/>
              </a:solidFill>
              <a:round/>
              <a:headEnd/>
              <a:tailEnd/>
            </a:ln>
          </p:spPr>
          <p:txBody>
            <a:bodyPr/>
            <a:lstStyle/>
            <a:p>
              <a:endParaRPr lang="en-GB"/>
            </a:p>
          </p:txBody>
        </p:sp>
        <p:sp>
          <p:nvSpPr>
            <p:cNvPr id="535" name="Freeform 192">
              <a:extLst>
                <a:ext uri="{FF2B5EF4-FFF2-40B4-BE49-F238E27FC236}">
                  <a16:creationId xmlns:a16="http://schemas.microsoft.com/office/drawing/2014/main" id="{3E50ABBA-C016-59D9-18C3-3B79C4A59D57}"/>
                </a:ext>
              </a:extLst>
            </p:cNvPr>
            <p:cNvSpPr>
              <a:spLocks/>
            </p:cNvSpPr>
            <p:nvPr/>
          </p:nvSpPr>
          <p:spPr bwMode="auto">
            <a:xfrm>
              <a:off x="5518470" y="3159591"/>
              <a:ext cx="9641" cy="3213"/>
            </a:xfrm>
            <a:custGeom>
              <a:avLst/>
              <a:gdLst/>
              <a:ahLst/>
              <a:cxnLst>
                <a:cxn ang="0">
                  <a:pos x="1" y="0"/>
                </a:cxn>
                <a:cxn ang="0">
                  <a:pos x="3" y="0"/>
                </a:cxn>
                <a:cxn ang="0">
                  <a:pos x="1" y="0"/>
                </a:cxn>
              </a:cxnLst>
              <a:rect l="0" t="0" r="r" b="b"/>
              <a:pathLst>
                <a:path w="3" h="1">
                  <a:moveTo>
                    <a:pt x="1" y="0"/>
                  </a:moveTo>
                  <a:cubicBezTo>
                    <a:pt x="0" y="0"/>
                    <a:pt x="3" y="0"/>
                    <a:pt x="3" y="0"/>
                  </a:cubicBezTo>
                  <a:cubicBezTo>
                    <a:pt x="3" y="1"/>
                    <a:pt x="1" y="0"/>
                    <a:pt x="1" y="0"/>
                  </a:cubicBezTo>
                </a:path>
              </a:pathLst>
            </a:custGeom>
            <a:grpFill/>
            <a:ln w="3175" cmpd="sng">
              <a:solidFill>
                <a:schemeClr val="bg2"/>
              </a:solidFill>
              <a:round/>
              <a:headEnd/>
              <a:tailEnd/>
            </a:ln>
          </p:spPr>
          <p:txBody>
            <a:bodyPr/>
            <a:lstStyle/>
            <a:p>
              <a:endParaRPr lang="en-GB"/>
            </a:p>
          </p:txBody>
        </p:sp>
        <p:sp>
          <p:nvSpPr>
            <p:cNvPr id="536" name="Freeform 193">
              <a:extLst>
                <a:ext uri="{FF2B5EF4-FFF2-40B4-BE49-F238E27FC236}">
                  <a16:creationId xmlns:a16="http://schemas.microsoft.com/office/drawing/2014/main" id="{F4C1F9F8-1EFB-5544-6B87-929A9155443C}"/>
                </a:ext>
              </a:extLst>
            </p:cNvPr>
            <p:cNvSpPr>
              <a:spLocks noEditPoints="1"/>
            </p:cNvSpPr>
            <p:nvPr/>
          </p:nvSpPr>
          <p:spPr bwMode="auto">
            <a:xfrm>
              <a:off x="5222822" y="2732195"/>
              <a:ext cx="324570" cy="576824"/>
            </a:xfrm>
            <a:custGeom>
              <a:avLst/>
              <a:gdLst/>
              <a:ahLst/>
              <a:cxnLst>
                <a:cxn ang="0">
                  <a:pos x="3" y="138"/>
                </a:cxn>
                <a:cxn ang="0">
                  <a:pos x="6" y="127"/>
                </a:cxn>
                <a:cxn ang="0">
                  <a:pos x="11" y="120"/>
                </a:cxn>
                <a:cxn ang="0">
                  <a:pos x="12" y="109"/>
                </a:cxn>
                <a:cxn ang="0">
                  <a:pos x="9" y="92"/>
                </a:cxn>
                <a:cxn ang="0">
                  <a:pos x="8" y="82"/>
                </a:cxn>
                <a:cxn ang="0">
                  <a:pos x="15" y="70"/>
                </a:cxn>
                <a:cxn ang="0">
                  <a:pos x="22" y="64"/>
                </a:cxn>
                <a:cxn ang="0">
                  <a:pos x="28" y="51"/>
                </a:cxn>
                <a:cxn ang="0">
                  <a:pos x="34" y="39"/>
                </a:cxn>
                <a:cxn ang="0">
                  <a:pos x="41" y="28"/>
                </a:cxn>
                <a:cxn ang="0">
                  <a:pos x="44" y="18"/>
                </a:cxn>
                <a:cxn ang="0">
                  <a:pos x="55" y="15"/>
                </a:cxn>
                <a:cxn ang="0">
                  <a:pos x="72" y="9"/>
                </a:cxn>
                <a:cxn ang="0">
                  <a:pos x="76" y="0"/>
                </a:cxn>
                <a:cxn ang="0">
                  <a:pos x="90" y="9"/>
                </a:cxn>
                <a:cxn ang="0">
                  <a:pos x="98" y="14"/>
                </a:cxn>
                <a:cxn ang="0">
                  <a:pos x="98" y="23"/>
                </a:cxn>
                <a:cxn ang="0">
                  <a:pos x="99" y="28"/>
                </a:cxn>
                <a:cxn ang="0">
                  <a:pos x="101" y="37"/>
                </a:cxn>
                <a:cxn ang="0">
                  <a:pos x="96" y="46"/>
                </a:cxn>
                <a:cxn ang="0">
                  <a:pos x="87" y="51"/>
                </a:cxn>
                <a:cxn ang="0">
                  <a:pos x="81" y="60"/>
                </a:cxn>
                <a:cxn ang="0">
                  <a:pos x="75" y="74"/>
                </a:cxn>
                <a:cxn ang="0">
                  <a:pos x="67" y="78"/>
                </a:cxn>
                <a:cxn ang="0">
                  <a:pos x="55" y="87"/>
                </a:cxn>
                <a:cxn ang="0">
                  <a:pos x="49" y="92"/>
                </a:cxn>
                <a:cxn ang="0">
                  <a:pos x="50" y="102"/>
                </a:cxn>
                <a:cxn ang="0">
                  <a:pos x="53" y="116"/>
                </a:cxn>
                <a:cxn ang="0">
                  <a:pos x="60" y="123"/>
                </a:cxn>
                <a:cxn ang="0">
                  <a:pos x="55" y="132"/>
                </a:cxn>
                <a:cxn ang="0">
                  <a:pos x="41" y="130"/>
                </a:cxn>
                <a:cxn ang="0">
                  <a:pos x="60" y="132"/>
                </a:cxn>
                <a:cxn ang="0">
                  <a:pos x="55" y="138"/>
                </a:cxn>
                <a:cxn ang="0">
                  <a:pos x="46" y="143"/>
                </a:cxn>
                <a:cxn ang="0">
                  <a:pos x="44" y="151"/>
                </a:cxn>
                <a:cxn ang="0">
                  <a:pos x="43" y="162"/>
                </a:cxn>
                <a:cxn ang="0">
                  <a:pos x="32" y="172"/>
                </a:cxn>
                <a:cxn ang="0">
                  <a:pos x="25" y="183"/>
                </a:cxn>
                <a:cxn ang="0">
                  <a:pos x="12" y="172"/>
                </a:cxn>
                <a:cxn ang="0">
                  <a:pos x="14" y="168"/>
                </a:cxn>
                <a:cxn ang="0">
                  <a:pos x="6" y="146"/>
                </a:cxn>
                <a:cxn ang="0">
                  <a:pos x="0" y="138"/>
                </a:cxn>
                <a:cxn ang="0">
                  <a:pos x="61" y="158"/>
                </a:cxn>
                <a:cxn ang="0">
                  <a:pos x="63" y="151"/>
                </a:cxn>
                <a:cxn ang="0">
                  <a:pos x="56" y="160"/>
                </a:cxn>
                <a:cxn ang="0">
                  <a:pos x="61" y="158"/>
                </a:cxn>
                <a:cxn ang="0">
                  <a:pos x="44" y="163"/>
                </a:cxn>
                <a:cxn ang="0">
                  <a:pos x="47" y="158"/>
                </a:cxn>
                <a:cxn ang="0">
                  <a:pos x="58" y="116"/>
                </a:cxn>
              </a:cxnLst>
              <a:rect l="0" t="0" r="r" b="b"/>
              <a:pathLst>
                <a:path w="104" h="185">
                  <a:moveTo>
                    <a:pt x="2" y="135"/>
                  </a:moveTo>
                  <a:cubicBezTo>
                    <a:pt x="2" y="135"/>
                    <a:pt x="2" y="137"/>
                    <a:pt x="3" y="138"/>
                  </a:cubicBezTo>
                  <a:cubicBezTo>
                    <a:pt x="3" y="140"/>
                    <a:pt x="6" y="137"/>
                    <a:pt x="5" y="132"/>
                  </a:cubicBezTo>
                  <a:cubicBezTo>
                    <a:pt x="3" y="129"/>
                    <a:pt x="6" y="129"/>
                    <a:pt x="6" y="127"/>
                  </a:cubicBezTo>
                  <a:cubicBezTo>
                    <a:pt x="5" y="124"/>
                    <a:pt x="8" y="127"/>
                    <a:pt x="9" y="124"/>
                  </a:cubicBezTo>
                  <a:cubicBezTo>
                    <a:pt x="12" y="121"/>
                    <a:pt x="9" y="121"/>
                    <a:pt x="11" y="120"/>
                  </a:cubicBezTo>
                  <a:cubicBezTo>
                    <a:pt x="14" y="118"/>
                    <a:pt x="8" y="112"/>
                    <a:pt x="9" y="110"/>
                  </a:cubicBezTo>
                  <a:cubicBezTo>
                    <a:pt x="9" y="109"/>
                    <a:pt x="12" y="112"/>
                    <a:pt x="12" y="109"/>
                  </a:cubicBezTo>
                  <a:cubicBezTo>
                    <a:pt x="14" y="107"/>
                    <a:pt x="15" y="106"/>
                    <a:pt x="11" y="104"/>
                  </a:cubicBezTo>
                  <a:cubicBezTo>
                    <a:pt x="5" y="101"/>
                    <a:pt x="11" y="96"/>
                    <a:pt x="9" y="92"/>
                  </a:cubicBezTo>
                  <a:cubicBezTo>
                    <a:pt x="6" y="88"/>
                    <a:pt x="9" y="88"/>
                    <a:pt x="8" y="87"/>
                  </a:cubicBezTo>
                  <a:cubicBezTo>
                    <a:pt x="6" y="85"/>
                    <a:pt x="9" y="85"/>
                    <a:pt x="8" y="82"/>
                  </a:cubicBezTo>
                  <a:cubicBezTo>
                    <a:pt x="5" y="79"/>
                    <a:pt x="9" y="79"/>
                    <a:pt x="8" y="78"/>
                  </a:cubicBezTo>
                  <a:cubicBezTo>
                    <a:pt x="8" y="74"/>
                    <a:pt x="14" y="71"/>
                    <a:pt x="15" y="70"/>
                  </a:cubicBezTo>
                  <a:cubicBezTo>
                    <a:pt x="18" y="68"/>
                    <a:pt x="23" y="73"/>
                    <a:pt x="25" y="67"/>
                  </a:cubicBezTo>
                  <a:cubicBezTo>
                    <a:pt x="26" y="64"/>
                    <a:pt x="23" y="65"/>
                    <a:pt x="22" y="64"/>
                  </a:cubicBezTo>
                  <a:cubicBezTo>
                    <a:pt x="18" y="62"/>
                    <a:pt x="26" y="57"/>
                    <a:pt x="26" y="56"/>
                  </a:cubicBezTo>
                  <a:cubicBezTo>
                    <a:pt x="26" y="53"/>
                    <a:pt x="28" y="54"/>
                    <a:pt x="28" y="51"/>
                  </a:cubicBezTo>
                  <a:cubicBezTo>
                    <a:pt x="26" y="46"/>
                    <a:pt x="29" y="48"/>
                    <a:pt x="26" y="42"/>
                  </a:cubicBezTo>
                  <a:cubicBezTo>
                    <a:pt x="26" y="40"/>
                    <a:pt x="37" y="42"/>
                    <a:pt x="34" y="39"/>
                  </a:cubicBezTo>
                  <a:cubicBezTo>
                    <a:pt x="32" y="36"/>
                    <a:pt x="35" y="37"/>
                    <a:pt x="37" y="32"/>
                  </a:cubicBezTo>
                  <a:cubicBezTo>
                    <a:pt x="40" y="29"/>
                    <a:pt x="41" y="31"/>
                    <a:pt x="41" y="28"/>
                  </a:cubicBezTo>
                  <a:cubicBezTo>
                    <a:pt x="43" y="26"/>
                    <a:pt x="40" y="25"/>
                    <a:pt x="40" y="23"/>
                  </a:cubicBezTo>
                  <a:cubicBezTo>
                    <a:pt x="40" y="22"/>
                    <a:pt x="41" y="23"/>
                    <a:pt x="44" y="18"/>
                  </a:cubicBezTo>
                  <a:cubicBezTo>
                    <a:pt x="44" y="15"/>
                    <a:pt x="47" y="15"/>
                    <a:pt x="49" y="14"/>
                  </a:cubicBezTo>
                  <a:cubicBezTo>
                    <a:pt x="50" y="14"/>
                    <a:pt x="52" y="17"/>
                    <a:pt x="55" y="15"/>
                  </a:cubicBezTo>
                  <a:cubicBezTo>
                    <a:pt x="58" y="14"/>
                    <a:pt x="53" y="9"/>
                    <a:pt x="55" y="8"/>
                  </a:cubicBezTo>
                  <a:cubicBezTo>
                    <a:pt x="60" y="4"/>
                    <a:pt x="67" y="12"/>
                    <a:pt x="72" y="9"/>
                  </a:cubicBezTo>
                  <a:cubicBezTo>
                    <a:pt x="75" y="8"/>
                    <a:pt x="67" y="9"/>
                    <a:pt x="72" y="6"/>
                  </a:cubicBezTo>
                  <a:cubicBezTo>
                    <a:pt x="76" y="1"/>
                    <a:pt x="67" y="0"/>
                    <a:pt x="76" y="0"/>
                  </a:cubicBezTo>
                  <a:cubicBezTo>
                    <a:pt x="79" y="1"/>
                    <a:pt x="75" y="1"/>
                    <a:pt x="79" y="3"/>
                  </a:cubicBezTo>
                  <a:cubicBezTo>
                    <a:pt x="82" y="6"/>
                    <a:pt x="87" y="9"/>
                    <a:pt x="90" y="9"/>
                  </a:cubicBezTo>
                  <a:cubicBezTo>
                    <a:pt x="93" y="9"/>
                    <a:pt x="96" y="11"/>
                    <a:pt x="96" y="12"/>
                  </a:cubicBezTo>
                  <a:cubicBezTo>
                    <a:pt x="96" y="14"/>
                    <a:pt x="94" y="12"/>
                    <a:pt x="98" y="14"/>
                  </a:cubicBezTo>
                  <a:cubicBezTo>
                    <a:pt x="102" y="18"/>
                    <a:pt x="98" y="15"/>
                    <a:pt x="98" y="18"/>
                  </a:cubicBezTo>
                  <a:cubicBezTo>
                    <a:pt x="99" y="23"/>
                    <a:pt x="98" y="22"/>
                    <a:pt x="98" y="23"/>
                  </a:cubicBezTo>
                  <a:cubicBezTo>
                    <a:pt x="98" y="25"/>
                    <a:pt x="101" y="22"/>
                    <a:pt x="101" y="23"/>
                  </a:cubicBezTo>
                  <a:cubicBezTo>
                    <a:pt x="101" y="25"/>
                    <a:pt x="99" y="25"/>
                    <a:pt x="99" y="28"/>
                  </a:cubicBezTo>
                  <a:cubicBezTo>
                    <a:pt x="99" y="29"/>
                    <a:pt x="104" y="31"/>
                    <a:pt x="102" y="32"/>
                  </a:cubicBezTo>
                  <a:cubicBezTo>
                    <a:pt x="101" y="34"/>
                    <a:pt x="102" y="34"/>
                    <a:pt x="101" y="37"/>
                  </a:cubicBezTo>
                  <a:cubicBezTo>
                    <a:pt x="98" y="40"/>
                    <a:pt x="104" y="42"/>
                    <a:pt x="104" y="46"/>
                  </a:cubicBezTo>
                  <a:cubicBezTo>
                    <a:pt x="101" y="48"/>
                    <a:pt x="99" y="45"/>
                    <a:pt x="96" y="46"/>
                  </a:cubicBezTo>
                  <a:cubicBezTo>
                    <a:pt x="93" y="48"/>
                    <a:pt x="94" y="45"/>
                    <a:pt x="91" y="46"/>
                  </a:cubicBezTo>
                  <a:cubicBezTo>
                    <a:pt x="90" y="48"/>
                    <a:pt x="87" y="50"/>
                    <a:pt x="87" y="51"/>
                  </a:cubicBezTo>
                  <a:cubicBezTo>
                    <a:pt x="87" y="53"/>
                    <a:pt x="84" y="51"/>
                    <a:pt x="82" y="54"/>
                  </a:cubicBezTo>
                  <a:cubicBezTo>
                    <a:pt x="82" y="59"/>
                    <a:pt x="79" y="57"/>
                    <a:pt x="81" y="60"/>
                  </a:cubicBezTo>
                  <a:cubicBezTo>
                    <a:pt x="81" y="64"/>
                    <a:pt x="85" y="64"/>
                    <a:pt x="81" y="67"/>
                  </a:cubicBezTo>
                  <a:cubicBezTo>
                    <a:pt x="76" y="70"/>
                    <a:pt x="78" y="74"/>
                    <a:pt x="75" y="74"/>
                  </a:cubicBezTo>
                  <a:cubicBezTo>
                    <a:pt x="72" y="74"/>
                    <a:pt x="73" y="76"/>
                    <a:pt x="72" y="76"/>
                  </a:cubicBezTo>
                  <a:cubicBezTo>
                    <a:pt x="69" y="76"/>
                    <a:pt x="70" y="79"/>
                    <a:pt x="67" y="78"/>
                  </a:cubicBezTo>
                  <a:cubicBezTo>
                    <a:pt x="63" y="78"/>
                    <a:pt x="66" y="84"/>
                    <a:pt x="63" y="82"/>
                  </a:cubicBezTo>
                  <a:cubicBezTo>
                    <a:pt x="60" y="81"/>
                    <a:pt x="61" y="87"/>
                    <a:pt x="55" y="87"/>
                  </a:cubicBezTo>
                  <a:cubicBezTo>
                    <a:pt x="50" y="88"/>
                    <a:pt x="58" y="88"/>
                    <a:pt x="53" y="92"/>
                  </a:cubicBezTo>
                  <a:cubicBezTo>
                    <a:pt x="49" y="93"/>
                    <a:pt x="50" y="88"/>
                    <a:pt x="49" y="92"/>
                  </a:cubicBezTo>
                  <a:cubicBezTo>
                    <a:pt x="49" y="95"/>
                    <a:pt x="53" y="92"/>
                    <a:pt x="50" y="96"/>
                  </a:cubicBezTo>
                  <a:cubicBezTo>
                    <a:pt x="49" y="99"/>
                    <a:pt x="52" y="102"/>
                    <a:pt x="50" y="102"/>
                  </a:cubicBezTo>
                  <a:cubicBezTo>
                    <a:pt x="47" y="102"/>
                    <a:pt x="47" y="116"/>
                    <a:pt x="50" y="116"/>
                  </a:cubicBezTo>
                  <a:cubicBezTo>
                    <a:pt x="53" y="116"/>
                    <a:pt x="50" y="118"/>
                    <a:pt x="53" y="116"/>
                  </a:cubicBezTo>
                  <a:cubicBezTo>
                    <a:pt x="56" y="116"/>
                    <a:pt x="56" y="120"/>
                    <a:pt x="58" y="120"/>
                  </a:cubicBezTo>
                  <a:cubicBezTo>
                    <a:pt x="61" y="120"/>
                    <a:pt x="56" y="123"/>
                    <a:pt x="60" y="123"/>
                  </a:cubicBezTo>
                  <a:cubicBezTo>
                    <a:pt x="61" y="123"/>
                    <a:pt x="63" y="124"/>
                    <a:pt x="64" y="126"/>
                  </a:cubicBezTo>
                  <a:cubicBezTo>
                    <a:pt x="64" y="127"/>
                    <a:pt x="58" y="130"/>
                    <a:pt x="55" y="132"/>
                  </a:cubicBezTo>
                  <a:cubicBezTo>
                    <a:pt x="53" y="134"/>
                    <a:pt x="52" y="129"/>
                    <a:pt x="50" y="130"/>
                  </a:cubicBezTo>
                  <a:cubicBezTo>
                    <a:pt x="49" y="130"/>
                    <a:pt x="46" y="127"/>
                    <a:pt x="41" y="130"/>
                  </a:cubicBezTo>
                  <a:cubicBezTo>
                    <a:pt x="38" y="134"/>
                    <a:pt x="46" y="129"/>
                    <a:pt x="49" y="132"/>
                  </a:cubicBezTo>
                  <a:cubicBezTo>
                    <a:pt x="53" y="137"/>
                    <a:pt x="58" y="130"/>
                    <a:pt x="60" y="132"/>
                  </a:cubicBezTo>
                  <a:cubicBezTo>
                    <a:pt x="61" y="135"/>
                    <a:pt x="58" y="134"/>
                    <a:pt x="58" y="135"/>
                  </a:cubicBezTo>
                  <a:cubicBezTo>
                    <a:pt x="58" y="137"/>
                    <a:pt x="56" y="135"/>
                    <a:pt x="55" y="138"/>
                  </a:cubicBezTo>
                  <a:cubicBezTo>
                    <a:pt x="53" y="140"/>
                    <a:pt x="52" y="135"/>
                    <a:pt x="52" y="138"/>
                  </a:cubicBezTo>
                  <a:cubicBezTo>
                    <a:pt x="50" y="141"/>
                    <a:pt x="44" y="141"/>
                    <a:pt x="46" y="143"/>
                  </a:cubicBezTo>
                  <a:cubicBezTo>
                    <a:pt x="46" y="144"/>
                    <a:pt x="43" y="143"/>
                    <a:pt x="44" y="146"/>
                  </a:cubicBezTo>
                  <a:cubicBezTo>
                    <a:pt x="46" y="148"/>
                    <a:pt x="44" y="148"/>
                    <a:pt x="44" y="151"/>
                  </a:cubicBezTo>
                  <a:cubicBezTo>
                    <a:pt x="46" y="152"/>
                    <a:pt x="43" y="154"/>
                    <a:pt x="44" y="155"/>
                  </a:cubicBezTo>
                  <a:cubicBezTo>
                    <a:pt x="44" y="157"/>
                    <a:pt x="43" y="160"/>
                    <a:pt x="43" y="162"/>
                  </a:cubicBezTo>
                  <a:cubicBezTo>
                    <a:pt x="43" y="165"/>
                    <a:pt x="41" y="166"/>
                    <a:pt x="40" y="171"/>
                  </a:cubicBezTo>
                  <a:cubicBezTo>
                    <a:pt x="38" y="177"/>
                    <a:pt x="38" y="172"/>
                    <a:pt x="32" y="172"/>
                  </a:cubicBezTo>
                  <a:cubicBezTo>
                    <a:pt x="26" y="174"/>
                    <a:pt x="31" y="176"/>
                    <a:pt x="28" y="176"/>
                  </a:cubicBezTo>
                  <a:cubicBezTo>
                    <a:pt x="25" y="174"/>
                    <a:pt x="28" y="183"/>
                    <a:pt x="25" y="183"/>
                  </a:cubicBezTo>
                  <a:cubicBezTo>
                    <a:pt x="20" y="182"/>
                    <a:pt x="12" y="185"/>
                    <a:pt x="14" y="182"/>
                  </a:cubicBezTo>
                  <a:cubicBezTo>
                    <a:pt x="17" y="177"/>
                    <a:pt x="8" y="169"/>
                    <a:pt x="12" y="172"/>
                  </a:cubicBezTo>
                  <a:cubicBezTo>
                    <a:pt x="15" y="174"/>
                    <a:pt x="11" y="169"/>
                    <a:pt x="12" y="169"/>
                  </a:cubicBezTo>
                  <a:cubicBezTo>
                    <a:pt x="15" y="169"/>
                    <a:pt x="15" y="166"/>
                    <a:pt x="14" y="168"/>
                  </a:cubicBezTo>
                  <a:cubicBezTo>
                    <a:pt x="11" y="168"/>
                    <a:pt x="8" y="158"/>
                    <a:pt x="6" y="154"/>
                  </a:cubicBezTo>
                  <a:cubicBezTo>
                    <a:pt x="5" y="149"/>
                    <a:pt x="8" y="149"/>
                    <a:pt x="6" y="146"/>
                  </a:cubicBezTo>
                  <a:cubicBezTo>
                    <a:pt x="5" y="144"/>
                    <a:pt x="3" y="149"/>
                    <a:pt x="2" y="146"/>
                  </a:cubicBezTo>
                  <a:cubicBezTo>
                    <a:pt x="0" y="143"/>
                    <a:pt x="2" y="141"/>
                    <a:pt x="0" y="138"/>
                  </a:cubicBezTo>
                  <a:cubicBezTo>
                    <a:pt x="0" y="137"/>
                    <a:pt x="2" y="137"/>
                    <a:pt x="2" y="135"/>
                  </a:cubicBezTo>
                  <a:close/>
                  <a:moveTo>
                    <a:pt x="61" y="158"/>
                  </a:moveTo>
                  <a:cubicBezTo>
                    <a:pt x="64" y="155"/>
                    <a:pt x="60" y="155"/>
                    <a:pt x="63" y="152"/>
                  </a:cubicBezTo>
                  <a:cubicBezTo>
                    <a:pt x="66" y="151"/>
                    <a:pt x="66" y="149"/>
                    <a:pt x="63" y="151"/>
                  </a:cubicBezTo>
                  <a:cubicBezTo>
                    <a:pt x="60" y="154"/>
                    <a:pt x="61" y="149"/>
                    <a:pt x="58" y="152"/>
                  </a:cubicBezTo>
                  <a:cubicBezTo>
                    <a:pt x="55" y="155"/>
                    <a:pt x="55" y="158"/>
                    <a:pt x="56" y="160"/>
                  </a:cubicBezTo>
                  <a:cubicBezTo>
                    <a:pt x="56" y="162"/>
                    <a:pt x="55" y="165"/>
                    <a:pt x="56" y="163"/>
                  </a:cubicBezTo>
                  <a:cubicBezTo>
                    <a:pt x="58" y="163"/>
                    <a:pt x="58" y="162"/>
                    <a:pt x="61" y="158"/>
                  </a:cubicBezTo>
                  <a:close/>
                  <a:moveTo>
                    <a:pt x="47" y="158"/>
                  </a:moveTo>
                  <a:cubicBezTo>
                    <a:pt x="46" y="158"/>
                    <a:pt x="46" y="162"/>
                    <a:pt x="44" y="163"/>
                  </a:cubicBezTo>
                  <a:cubicBezTo>
                    <a:pt x="43" y="165"/>
                    <a:pt x="41" y="171"/>
                    <a:pt x="43" y="172"/>
                  </a:cubicBezTo>
                  <a:cubicBezTo>
                    <a:pt x="43" y="172"/>
                    <a:pt x="49" y="158"/>
                    <a:pt x="47" y="158"/>
                  </a:cubicBezTo>
                  <a:close/>
                  <a:moveTo>
                    <a:pt x="60" y="120"/>
                  </a:moveTo>
                  <a:cubicBezTo>
                    <a:pt x="58" y="120"/>
                    <a:pt x="58" y="118"/>
                    <a:pt x="58" y="116"/>
                  </a:cubicBezTo>
                  <a:cubicBezTo>
                    <a:pt x="60" y="120"/>
                    <a:pt x="60" y="120"/>
                    <a:pt x="60" y="120"/>
                  </a:cubicBezTo>
                  <a:close/>
                </a:path>
              </a:pathLst>
            </a:custGeom>
            <a:grpFill/>
            <a:ln w="3175" cmpd="sng">
              <a:solidFill>
                <a:schemeClr val="bg2"/>
              </a:solidFill>
              <a:round/>
              <a:headEnd/>
              <a:tailEnd/>
            </a:ln>
          </p:spPr>
          <p:txBody>
            <a:bodyPr/>
            <a:lstStyle/>
            <a:p>
              <a:endParaRPr lang="en-GB"/>
            </a:p>
          </p:txBody>
        </p:sp>
        <p:sp>
          <p:nvSpPr>
            <p:cNvPr id="537" name="Freeform 194">
              <a:extLst>
                <a:ext uri="{FF2B5EF4-FFF2-40B4-BE49-F238E27FC236}">
                  <a16:creationId xmlns:a16="http://schemas.microsoft.com/office/drawing/2014/main" id="{A14E9DEF-AA78-8F27-56A2-5B3A2D6AF095}"/>
                </a:ext>
              </a:extLst>
            </p:cNvPr>
            <p:cNvSpPr>
              <a:spLocks/>
            </p:cNvSpPr>
            <p:nvPr/>
          </p:nvSpPr>
          <p:spPr bwMode="auto">
            <a:xfrm>
              <a:off x="6064776" y="3791045"/>
              <a:ext cx="130149" cy="131754"/>
            </a:xfrm>
            <a:custGeom>
              <a:avLst/>
              <a:gdLst/>
              <a:ahLst/>
              <a:cxnLst>
                <a:cxn ang="0">
                  <a:pos x="30" y="41"/>
                </a:cxn>
                <a:cxn ang="0">
                  <a:pos x="26" y="38"/>
                </a:cxn>
                <a:cxn ang="0">
                  <a:pos x="26" y="39"/>
                </a:cxn>
                <a:cxn ang="0">
                  <a:pos x="24" y="38"/>
                </a:cxn>
                <a:cxn ang="0">
                  <a:pos x="23" y="36"/>
                </a:cxn>
                <a:cxn ang="0">
                  <a:pos x="23" y="35"/>
                </a:cxn>
                <a:cxn ang="0">
                  <a:pos x="26" y="33"/>
                </a:cxn>
                <a:cxn ang="0">
                  <a:pos x="24" y="32"/>
                </a:cxn>
                <a:cxn ang="0">
                  <a:pos x="26" y="30"/>
                </a:cxn>
                <a:cxn ang="0">
                  <a:pos x="23" y="27"/>
                </a:cxn>
                <a:cxn ang="0">
                  <a:pos x="18" y="30"/>
                </a:cxn>
                <a:cxn ang="0">
                  <a:pos x="15" y="32"/>
                </a:cxn>
                <a:cxn ang="0">
                  <a:pos x="14" y="33"/>
                </a:cxn>
                <a:cxn ang="0">
                  <a:pos x="12" y="35"/>
                </a:cxn>
                <a:cxn ang="0">
                  <a:pos x="11" y="36"/>
                </a:cxn>
                <a:cxn ang="0">
                  <a:pos x="11" y="33"/>
                </a:cxn>
                <a:cxn ang="0">
                  <a:pos x="11" y="33"/>
                </a:cxn>
                <a:cxn ang="0">
                  <a:pos x="12" y="32"/>
                </a:cxn>
                <a:cxn ang="0">
                  <a:pos x="11" y="30"/>
                </a:cxn>
                <a:cxn ang="0">
                  <a:pos x="12" y="28"/>
                </a:cxn>
                <a:cxn ang="0">
                  <a:pos x="9" y="27"/>
                </a:cxn>
                <a:cxn ang="0">
                  <a:pos x="6" y="24"/>
                </a:cxn>
                <a:cxn ang="0">
                  <a:pos x="4" y="24"/>
                </a:cxn>
                <a:cxn ang="0">
                  <a:pos x="6" y="24"/>
                </a:cxn>
                <a:cxn ang="0">
                  <a:pos x="8" y="21"/>
                </a:cxn>
                <a:cxn ang="0">
                  <a:pos x="3" y="18"/>
                </a:cxn>
                <a:cxn ang="0">
                  <a:pos x="4" y="14"/>
                </a:cxn>
                <a:cxn ang="0">
                  <a:pos x="0" y="8"/>
                </a:cxn>
                <a:cxn ang="0">
                  <a:pos x="1" y="7"/>
                </a:cxn>
                <a:cxn ang="0">
                  <a:pos x="4" y="8"/>
                </a:cxn>
                <a:cxn ang="0">
                  <a:pos x="6" y="10"/>
                </a:cxn>
                <a:cxn ang="0">
                  <a:pos x="9" y="10"/>
                </a:cxn>
                <a:cxn ang="0">
                  <a:pos x="12" y="10"/>
                </a:cxn>
                <a:cxn ang="0">
                  <a:pos x="9" y="7"/>
                </a:cxn>
                <a:cxn ang="0">
                  <a:pos x="9" y="5"/>
                </a:cxn>
                <a:cxn ang="0">
                  <a:pos x="11" y="2"/>
                </a:cxn>
                <a:cxn ang="0">
                  <a:pos x="14" y="4"/>
                </a:cxn>
                <a:cxn ang="0">
                  <a:pos x="17" y="7"/>
                </a:cxn>
                <a:cxn ang="0">
                  <a:pos x="23" y="8"/>
                </a:cxn>
                <a:cxn ang="0">
                  <a:pos x="27" y="4"/>
                </a:cxn>
                <a:cxn ang="0">
                  <a:pos x="32" y="11"/>
                </a:cxn>
                <a:cxn ang="0">
                  <a:pos x="35" y="16"/>
                </a:cxn>
                <a:cxn ang="0">
                  <a:pos x="42" y="19"/>
                </a:cxn>
                <a:cxn ang="0">
                  <a:pos x="36" y="19"/>
                </a:cxn>
                <a:cxn ang="0">
                  <a:pos x="33" y="27"/>
                </a:cxn>
                <a:cxn ang="0">
                  <a:pos x="33" y="32"/>
                </a:cxn>
                <a:cxn ang="0">
                  <a:pos x="32" y="35"/>
                </a:cxn>
                <a:cxn ang="0">
                  <a:pos x="30" y="35"/>
                </a:cxn>
                <a:cxn ang="0">
                  <a:pos x="30" y="41"/>
                </a:cxn>
              </a:cxnLst>
              <a:rect l="0" t="0" r="r" b="b"/>
              <a:pathLst>
                <a:path w="42" h="42">
                  <a:moveTo>
                    <a:pt x="30" y="41"/>
                  </a:moveTo>
                  <a:cubicBezTo>
                    <a:pt x="26" y="42"/>
                    <a:pt x="27" y="39"/>
                    <a:pt x="26" y="38"/>
                  </a:cubicBezTo>
                  <a:cubicBezTo>
                    <a:pt x="26" y="39"/>
                    <a:pt x="26" y="39"/>
                    <a:pt x="26" y="39"/>
                  </a:cubicBezTo>
                  <a:cubicBezTo>
                    <a:pt x="24" y="39"/>
                    <a:pt x="24" y="38"/>
                    <a:pt x="24" y="38"/>
                  </a:cubicBezTo>
                  <a:cubicBezTo>
                    <a:pt x="24" y="36"/>
                    <a:pt x="24" y="36"/>
                    <a:pt x="23" y="36"/>
                  </a:cubicBezTo>
                  <a:cubicBezTo>
                    <a:pt x="23" y="36"/>
                    <a:pt x="23" y="36"/>
                    <a:pt x="23" y="35"/>
                  </a:cubicBezTo>
                  <a:cubicBezTo>
                    <a:pt x="23" y="35"/>
                    <a:pt x="26" y="35"/>
                    <a:pt x="26" y="33"/>
                  </a:cubicBezTo>
                  <a:cubicBezTo>
                    <a:pt x="26" y="33"/>
                    <a:pt x="24" y="33"/>
                    <a:pt x="24" y="32"/>
                  </a:cubicBezTo>
                  <a:cubicBezTo>
                    <a:pt x="24" y="30"/>
                    <a:pt x="26" y="30"/>
                    <a:pt x="26" y="30"/>
                  </a:cubicBezTo>
                  <a:cubicBezTo>
                    <a:pt x="23" y="27"/>
                    <a:pt x="23" y="27"/>
                    <a:pt x="23" y="27"/>
                  </a:cubicBezTo>
                  <a:cubicBezTo>
                    <a:pt x="21" y="25"/>
                    <a:pt x="18" y="28"/>
                    <a:pt x="18" y="30"/>
                  </a:cubicBezTo>
                  <a:cubicBezTo>
                    <a:pt x="17" y="30"/>
                    <a:pt x="15" y="32"/>
                    <a:pt x="15" y="32"/>
                  </a:cubicBezTo>
                  <a:cubicBezTo>
                    <a:pt x="14" y="33"/>
                    <a:pt x="14" y="33"/>
                    <a:pt x="14" y="33"/>
                  </a:cubicBezTo>
                  <a:cubicBezTo>
                    <a:pt x="12" y="35"/>
                    <a:pt x="12" y="35"/>
                    <a:pt x="12" y="35"/>
                  </a:cubicBezTo>
                  <a:cubicBezTo>
                    <a:pt x="12" y="36"/>
                    <a:pt x="12" y="36"/>
                    <a:pt x="11" y="36"/>
                  </a:cubicBezTo>
                  <a:cubicBezTo>
                    <a:pt x="11" y="35"/>
                    <a:pt x="11" y="35"/>
                    <a:pt x="11" y="33"/>
                  </a:cubicBezTo>
                  <a:cubicBezTo>
                    <a:pt x="11" y="33"/>
                    <a:pt x="11" y="33"/>
                    <a:pt x="11" y="33"/>
                  </a:cubicBezTo>
                  <a:cubicBezTo>
                    <a:pt x="9" y="32"/>
                    <a:pt x="12" y="32"/>
                    <a:pt x="12" y="32"/>
                  </a:cubicBezTo>
                  <a:cubicBezTo>
                    <a:pt x="12" y="32"/>
                    <a:pt x="9" y="30"/>
                    <a:pt x="11" y="30"/>
                  </a:cubicBezTo>
                  <a:cubicBezTo>
                    <a:pt x="11" y="28"/>
                    <a:pt x="12" y="30"/>
                    <a:pt x="12" y="28"/>
                  </a:cubicBezTo>
                  <a:cubicBezTo>
                    <a:pt x="12" y="27"/>
                    <a:pt x="9" y="28"/>
                    <a:pt x="9" y="27"/>
                  </a:cubicBezTo>
                  <a:cubicBezTo>
                    <a:pt x="8" y="27"/>
                    <a:pt x="6" y="25"/>
                    <a:pt x="6" y="24"/>
                  </a:cubicBezTo>
                  <a:cubicBezTo>
                    <a:pt x="4" y="24"/>
                    <a:pt x="4" y="24"/>
                    <a:pt x="4" y="24"/>
                  </a:cubicBezTo>
                  <a:cubicBezTo>
                    <a:pt x="3" y="22"/>
                    <a:pt x="6" y="24"/>
                    <a:pt x="6" y="24"/>
                  </a:cubicBezTo>
                  <a:cubicBezTo>
                    <a:pt x="6" y="22"/>
                    <a:pt x="8" y="21"/>
                    <a:pt x="8" y="21"/>
                  </a:cubicBezTo>
                  <a:cubicBezTo>
                    <a:pt x="3" y="18"/>
                    <a:pt x="3" y="18"/>
                    <a:pt x="3" y="18"/>
                  </a:cubicBezTo>
                  <a:cubicBezTo>
                    <a:pt x="1" y="14"/>
                    <a:pt x="4" y="14"/>
                    <a:pt x="4" y="14"/>
                  </a:cubicBezTo>
                  <a:cubicBezTo>
                    <a:pt x="4" y="13"/>
                    <a:pt x="0" y="10"/>
                    <a:pt x="0" y="8"/>
                  </a:cubicBezTo>
                  <a:cubicBezTo>
                    <a:pt x="1" y="7"/>
                    <a:pt x="1" y="7"/>
                    <a:pt x="1" y="7"/>
                  </a:cubicBezTo>
                  <a:cubicBezTo>
                    <a:pt x="4" y="8"/>
                    <a:pt x="4" y="8"/>
                    <a:pt x="4" y="8"/>
                  </a:cubicBezTo>
                  <a:cubicBezTo>
                    <a:pt x="6" y="8"/>
                    <a:pt x="4" y="10"/>
                    <a:pt x="6" y="10"/>
                  </a:cubicBezTo>
                  <a:cubicBezTo>
                    <a:pt x="8" y="10"/>
                    <a:pt x="8" y="10"/>
                    <a:pt x="9" y="10"/>
                  </a:cubicBezTo>
                  <a:cubicBezTo>
                    <a:pt x="11" y="10"/>
                    <a:pt x="11" y="13"/>
                    <a:pt x="12" y="10"/>
                  </a:cubicBezTo>
                  <a:cubicBezTo>
                    <a:pt x="14" y="8"/>
                    <a:pt x="9" y="7"/>
                    <a:pt x="9" y="7"/>
                  </a:cubicBezTo>
                  <a:cubicBezTo>
                    <a:pt x="9" y="5"/>
                    <a:pt x="9" y="5"/>
                    <a:pt x="9" y="5"/>
                  </a:cubicBezTo>
                  <a:cubicBezTo>
                    <a:pt x="9" y="4"/>
                    <a:pt x="11" y="2"/>
                    <a:pt x="11" y="2"/>
                  </a:cubicBezTo>
                  <a:cubicBezTo>
                    <a:pt x="12" y="5"/>
                    <a:pt x="14" y="0"/>
                    <a:pt x="14" y="4"/>
                  </a:cubicBezTo>
                  <a:cubicBezTo>
                    <a:pt x="15" y="7"/>
                    <a:pt x="17" y="4"/>
                    <a:pt x="17" y="7"/>
                  </a:cubicBezTo>
                  <a:cubicBezTo>
                    <a:pt x="18" y="11"/>
                    <a:pt x="23" y="10"/>
                    <a:pt x="23" y="8"/>
                  </a:cubicBezTo>
                  <a:cubicBezTo>
                    <a:pt x="24" y="7"/>
                    <a:pt x="26" y="5"/>
                    <a:pt x="27" y="4"/>
                  </a:cubicBezTo>
                  <a:cubicBezTo>
                    <a:pt x="29" y="4"/>
                    <a:pt x="32" y="10"/>
                    <a:pt x="32" y="11"/>
                  </a:cubicBezTo>
                  <a:cubicBezTo>
                    <a:pt x="33" y="13"/>
                    <a:pt x="35" y="13"/>
                    <a:pt x="35" y="16"/>
                  </a:cubicBezTo>
                  <a:cubicBezTo>
                    <a:pt x="35" y="18"/>
                    <a:pt x="41" y="16"/>
                    <a:pt x="42" y="19"/>
                  </a:cubicBezTo>
                  <a:cubicBezTo>
                    <a:pt x="42" y="22"/>
                    <a:pt x="41" y="18"/>
                    <a:pt x="36" y="19"/>
                  </a:cubicBezTo>
                  <a:cubicBezTo>
                    <a:pt x="33" y="22"/>
                    <a:pt x="36" y="25"/>
                    <a:pt x="33" y="27"/>
                  </a:cubicBezTo>
                  <a:cubicBezTo>
                    <a:pt x="32" y="28"/>
                    <a:pt x="35" y="30"/>
                    <a:pt x="33" y="32"/>
                  </a:cubicBezTo>
                  <a:cubicBezTo>
                    <a:pt x="32" y="32"/>
                    <a:pt x="33" y="33"/>
                    <a:pt x="32" y="35"/>
                  </a:cubicBezTo>
                  <a:cubicBezTo>
                    <a:pt x="32" y="35"/>
                    <a:pt x="32" y="28"/>
                    <a:pt x="30" y="35"/>
                  </a:cubicBezTo>
                  <a:cubicBezTo>
                    <a:pt x="29" y="38"/>
                    <a:pt x="29" y="39"/>
                    <a:pt x="30" y="41"/>
                  </a:cubicBezTo>
                </a:path>
              </a:pathLst>
            </a:custGeom>
            <a:grpFill/>
            <a:ln w="3175" cmpd="sng">
              <a:solidFill>
                <a:schemeClr val="bg2"/>
              </a:solidFill>
              <a:round/>
              <a:headEnd/>
              <a:tailEnd/>
            </a:ln>
          </p:spPr>
          <p:txBody>
            <a:bodyPr/>
            <a:lstStyle/>
            <a:p>
              <a:endParaRPr lang="en-GB"/>
            </a:p>
          </p:txBody>
        </p:sp>
        <p:sp>
          <p:nvSpPr>
            <p:cNvPr id="538" name="Freeform 195">
              <a:extLst>
                <a:ext uri="{FF2B5EF4-FFF2-40B4-BE49-F238E27FC236}">
                  <a16:creationId xmlns:a16="http://schemas.microsoft.com/office/drawing/2014/main" id="{7036AA40-BF8D-3C1C-2BB0-40AE541B8223}"/>
                </a:ext>
              </a:extLst>
            </p:cNvPr>
            <p:cNvSpPr>
              <a:spLocks/>
            </p:cNvSpPr>
            <p:nvPr/>
          </p:nvSpPr>
          <p:spPr bwMode="auto">
            <a:xfrm>
              <a:off x="6055135" y="3869776"/>
              <a:ext cx="36956" cy="33742"/>
            </a:xfrm>
            <a:custGeom>
              <a:avLst/>
              <a:gdLst/>
              <a:ahLst/>
              <a:cxnLst>
                <a:cxn ang="0">
                  <a:pos x="0" y="2"/>
                </a:cxn>
                <a:cxn ang="0">
                  <a:pos x="3" y="0"/>
                </a:cxn>
                <a:cxn ang="0">
                  <a:pos x="4" y="3"/>
                </a:cxn>
                <a:cxn ang="0">
                  <a:pos x="6" y="3"/>
                </a:cxn>
                <a:cxn ang="0">
                  <a:pos x="7" y="3"/>
                </a:cxn>
                <a:cxn ang="0">
                  <a:pos x="9" y="5"/>
                </a:cxn>
                <a:cxn ang="0">
                  <a:pos x="10" y="6"/>
                </a:cxn>
                <a:cxn ang="0">
                  <a:pos x="12" y="11"/>
                </a:cxn>
                <a:cxn ang="0">
                  <a:pos x="9" y="11"/>
                </a:cxn>
                <a:cxn ang="0">
                  <a:pos x="0" y="2"/>
                </a:cxn>
              </a:cxnLst>
              <a:rect l="0" t="0" r="r" b="b"/>
              <a:pathLst>
                <a:path w="12" h="11">
                  <a:moveTo>
                    <a:pt x="0" y="2"/>
                  </a:moveTo>
                  <a:cubicBezTo>
                    <a:pt x="1" y="2"/>
                    <a:pt x="1" y="0"/>
                    <a:pt x="3" y="0"/>
                  </a:cubicBezTo>
                  <a:cubicBezTo>
                    <a:pt x="4" y="2"/>
                    <a:pt x="3" y="3"/>
                    <a:pt x="4" y="3"/>
                  </a:cubicBezTo>
                  <a:cubicBezTo>
                    <a:pt x="6" y="2"/>
                    <a:pt x="4" y="3"/>
                    <a:pt x="6" y="3"/>
                  </a:cubicBezTo>
                  <a:cubicBezTo>
                    <a:pt x="7" y="3"/>
                    <a:pt x="7" y="3"/>
                    <a:pt x="7" y="3"/>
                  </a:cubicBezTo>
                  <a:cubicBezTo>
                    <a:pt x="9" y="3"/>
                    <a:pt x="7" y="5"/>
                    <a:pt x="9" y="5"/>
                  </a:cubicBezTo>
                  <a:cubicBezTo>
                    <a:pt x="10" y="6"/>
                    <a:pt x="10" y="6"/>
                    <a:pt x="10" y="6"/>
                  </a:cubicBezTo>
                  <a:cubicBezTo>
                    <a:pt x="10" y="8"/>
                    <a:pt x="10" y="9"/>
                    <a:pt x="12" y="11"/>
                  </a:cubicBezTo>
                  <a:cubicBezTo>
                    <a:pt x="10" y="11"/>
                    <a:pt x="10" y="11"/>
                    <a:pt x="9" y="11"/>
                  </a:cubicBezTo>
                  <a:cubicBezTo>
                    <a:pt x="4" y="9"/>
                    <a:pt x="3" y="5"/>
                    <a:pt x="0" y="2"/>
                  </a:cubicBezTo>
                </a:path>
              </a:pathLst>
            </a:custGeom>
            <a:grpFill/>
            <a:ln w="3175" cmpd="sng">
              <a:solidFill>
                <a:schemeClr val="bg2"/>
              </a:solidFill>
              <a:round/>
              <a:headEnd/>
              <a:tailEnd/>
            </a:ln>
          </p:spPr>
          <p:txBody>
            <a:bodyPr/>
            <a:lstStyle/>
            <a:p>
              <a:endParaRPr lang="en-GB"/>
            </a:p>
          </p:txBody>
        </p:sp>
        <p:sp>
          <p:nvSpPr>
            <p:cNvPr id="539" name="Freeform 196">
              <a:extLst>
                <a:ext uri="{FF2B5EF4-FFF2-40B4-BE49-F238E27FC236}">
                  <a16:creationId xmlns:a16="http://schemas.microsoft.com/office/drawing/2014/main" id="{0D41CDF0-5042-5F6F-705D-E9A374167D24}"/>
                </a:ext>
              </a:extLst>
            </p:cNvPr>
            <p:cNvSpPr>
              <a:spLocks/>
            </p:cNvSpPr>
            <p:nvPr/>
          </p:nvSpPr>
          <p:spPr bwMode="auto">
            <a:xfrm>
              <a:off x="6021392" y="3816752"/>
              <a:ext cx="80339" cy="86764"/>
            </a:xfrm>
            <a:custGeom>
              <a:avLst/>
              <a:gdLst/>
              <a:ahLst/>
              <a:cxnLst>
                <a:cxn ang="0">
                  <a:pos x="24" y="28"/>
                </a:cxn>
                <a:cxn ang="0">
                  <a:pos x="24" y="25"/>
                </a:cxn>
                <a:cxn ang="0">
                  <a:pos x="24" y="25"/>
                </a:cxn>
                <a:cxn ang="0">
                  <a:pos x="26" y="23"/>
                </a:cxn>
                <a:cxn ang="0">
                  <a:pos x="24" y="22"/>
                </a:cxn>
                <a:cxn ang="0">
                  <a:pos x="26" y="20"/>
                </a:cxn>
                <a:cxn ang="0">
                  <a:pos x="23" y="19"/>
                </a:cxn>
                <a:cxn ang="0">
                  <a:pos x="20" y="16"/>
                </a:cxn>
                <a:cxn ang="0">
                  <a:pos x="18" y="16"/>
                </a:cxn>
                <a:cxn ang="0">
                  <a:pos x="20" y="16"/>
                </a:cxn>
                <a:cxn ang="0">
                  <a:pos x="21" y="12"/>
                </a:cxn>
                <a:cxn ang="0">
                  <a:pos x="17" y="9"/>
                </a:cxn>
                <a:cxn ang="0">
                  <a:pos x="18" y="6"/>
                </a:cxn>
                <a:cxn ang="0">
                  <a:pos x="14" y="0"/>
                </a:cxn>
                <a:cxn ang="0">
                  <a:pos x="12" y="2"/>
                </a:cxn>
                <a:cxn ang="0">
                  <a:pos x="8" y="2"/>
                </a:cxn>
                <a:cxn ang="0">
                  <a:pos x="6" y="2"/>
                </a:cxn>
                <a:cxn ang="0">
                  <a:pos x="1" y="3"/>
                </a:cxn>
                <a:cxn ang="0">
                  <a:pos x="1" y="3"/>
                </a:cxn>
                <a:cxn ang="0">
                  <a:pos x="1" y="3"/>
                </a:cxn>
                <a:cxn ang="0">
                  <a:pos x="3" y="8"/>
                </a:cxn>
                <a:cxn ang="0">
                  <a:pos x="1" y="11"/>
                </a:cxn>
                <a:cxn ang="0">
                  <a:pos x="3" y="12"/>
                </a:cxn>
                <a:cxn ang="0">
                  <a:pos x="1" y="14"/>
                </a:cxn>
                <a:cxn ang="0">
                  <a:pos x="9" y="16"/>
                </a:cxn>
                <a:cxn ang="0">
                  <a:pos x="11" y="19"/>
                </a:cxn>
                <a:cxn ang="0">
                  <a:pos x="14" y="17"/>
                </a:cxn>
                <a:cxn ang="0">
                  <a:pos x="15" y="20"/>
                </a:cxn>
                <a:cxn ang="0">
                  <a:pos x="17" y="20"/>
                </a:cxn>
                <a:cxn ang="0">
                  <a:pos x="18" y="20"/>
                </a:cxn>
                <a:cxn ang="0">
                  <a:pos x="20" y="22"/>
                </a:cxn>
                <a:cxn ang="0">
                  <a:pos x="21" y="23"/>
                </a:cxn>
                <a:cxn ang="0">
                  <a:pos x="23" y="28"/>
                </a:cxn>
                <a:cxn ang="0">
                  <a:pos x="24" y="26"/>
                </a:cxn>
                <a:cxn ang="0">
                  <a:pos x="24" y="28"/>
                </a:cxn>
              </a:cxnLst>
              <a:rect l="0" t="0" r="r" b="b"/>
              <a:pathLst>
                <a:path w="26" h="28">
                  <a:moveTo>
                    <a:pt x="24" y="28"/>
                  </a:moveTo>
                  <a:cubicBezTo>
                    <a:pt x="24" y="26"/>
                    <a:pt x="24" y="26"/>
                    <a:pt x="24" y="25"/>
                  </a:cubicBezTo>
                  <a:cubicBezTo>
                    <a:pt x="24" y="25"/>
                    <a:pt x="24" y="25"/>
                    <a:pt x="24" y="25"/>
                  </a:cubicBezTo>
                  <a:cubicBezTo>
                    <a:pt x="23" y="23"/>
                    <a:pt x="26" y="23"/>
                    <a:pt x="26" y="23"/>
                  </a:cubicBezTo>
                  <a:cubicBezTo>
                    <a:pt x="26" y="23"/>
                    <a:pt x="23" y="22"/>
                    <a:pt x="24" y="22"/>
                  </a:cubicBezTo>
                  <a:cubicBezTo>
                    <a:pt x="24" y="20"/>
                    <a:pt x="26" y="22"/>
                    <a:pt x="26" y="20"/>
                  </a:cubicBezTo>
                  <a:cubicBezTo>
                    <a:pt x="26" y="19"/>
                    <a:pt x="23" y="20"/>
                    <a:pt x="23" y="19"/>
                  </a:cubicBezTo>
                  <a:cubicBezTo>
                    <a:pt x="21" y="19"/>
                    <a:pt x="20" y="17"/>
                    <a:pt x="20" y="16"/>
                  </a:cubicBezTo>
                  <a:cubicBezTo>
                    <a:pt x="18" y="16"/>
                    <a:pt x="18" y="16"/>
                    <a:pt x="18" y="16"/>
                  </a:cubicBezTo>
                  <a:cubicBezTo>
                    <a:pt x="17" y="14"/>
                    <a:pt x="20" y="16"/>
                    <a:pt x="20" y="16"/>
                  </a:cubicBezTo>
                  <a:cubicBezTo>
                    <a:pt x="20" y="14"/>
                    <a:pt x="21" y="12"/>
                    <a:pt x="21" y="12"/>
                  </a:cubicBezTo>
                  <a:cubicBezTo>
                    <a:pt x="17" y="9"/>
                    <a:pt x="17" y="9"/>
                    <a:pt x="17" y="9"/>
                  </a:cubicBezTo>
                  <a:cubicBezTo>
                    <a:pt x="15" y="6"/>
                    <a:pt x="18" y="6"/>
                    <a:pt x="18" y="6"/>
                  </a:cubicBezTo>
                  <a:cubicBezTo>
                    <a:pt x="18" y="5"/>
                    <a:pt x="14" y="2"/>
                    <a:pt x="14" y="0"/>
                  </a:cubicBezTo>
                  <a:cubicBezTo>
                    <a:pt x="12" y="0"/>
                    <a:pt x="12" y="2"/>
                    <a:pt x="12" y="2"/>
                  </a:cubicBezTo>
                  <a:cubicBezTo>
                    <a:pt x="8" y="2"/>
                    <a:pt x="8" y="2"/>
                    <a:pt x="8" y="2"/>
                  </a:cubicBezTo>
                  <a:cubicBezTo>
                    <a:pt x="8" y="2"/>
                    <a:pt x="8" y="2"/>
                    <a:pt x="6" y="2"/>
                  </a:cubicBezTo>
                  <a:cubicBezTo>
                    <a:pt x="5" y="2"/>
                    <a:pt x="3" y="3"/>
                    <a:pt x="1" y="3"/>
                  </a:cubicBezTo>
                  <a:cubicBezTo>
                    <a:pt x="1" y="3"/>
                    <a:pt x="1" y="3"/>
                    <a:pt x="1" y="3"/>
                  </a:cubicBezTo>
                  <a:cubicBezTo>
                    <a:pt x="1" y="3"/>
                    <a:pt x="0" y="3"/>
                    <a:pt x="1" y="3"/>
                  </a:cubicBezTo>
                  <a:cubicBezTo>
                    <a:pt x="1" y="5"/>
                    <a:pt x="3" y="6"/>
                    <a:pt x="3" y="8"/>
                  </a:cubicBezTo>
                  <a:cubicBezTo>
                    <a:pt x="3" y="9"/>
                    <a:pt x="1" y="9"/>
                    <a:pt x="1" y="11"/>
                  </a:cubicBezTo>
                  <a:cubicBezTo>
                    <a:pt x="1" y="12"/>
                    <a:pt x="3" y="12"/>
                    <a:pt x="3" y="12"/>
                  </a:cubicBezTo>
                  <a:cubicBezTo>
                    <a:pt x="3" y="14"/>
                    <a:pt x="1" y="14"/>
                    <a:pt x="1" y="14"/>
                  </a:cubicBezTo>
                  <a:cubicBezTo>
                    <a:pt x="5" y="16"/>
                    <a:pt x="8" y="14"/>
                    <a:pt x="9" y="16"/>
                  </a:cubicBezTo>
                  <a:cubicBezTo>
                    <a:pt x="11" y="17"/>
                    <a:pt x="11" y="17"/>
                    <a:pt x="11" y="19"/>
                  </a:cubicBezTo>
                  <a:cubicBezTo>
                    <a:pt x="12" y="19"/>
                    <a:pt x="12" y="17"/>
                    <a:pt x="14" y="17"/>
                  </a:cubicBezTo>
                  <a:cubicBezTo>
                    <a:pt x="15" y="19"/>
                    <a:pt x="14" y="20"/>
                    <a:pt x="15" y="20"/>
                  </a:cubicBezTo>
                  <a:cubicBezTo>
                    <a:pt x="17" y="19"/>
                    <a:pt x="15" y="20"/>
                    <a:pt x="17" y="20"/>
                  </a:cubicBezTo>
                  <a:cubicBezTo>
                    <a:pt x="18" y="20"/>
                    <a:pt x="18" y="20"/>
                    <a:pt x="18" y="20"/>
                  </a:cubicBezTo>
                  <a:cubicBezTo>
                    <a:pt x="20" y="20"/>
                    <a:pt x="18" y="22"/>
                    <a:pt x="20" y="22"/>
                  </a:cubicBezTo>
                  <a:cubicBezTo>
                    <a:pt x="21" y="23"/>
                    <a:pt x="21" y="23"/>
                    <a:pt x="21" y="23"/>
                  </a:cubicBezTo>
                  <a:cubicBezTo>
                    <a:pt x="21" y="25"/>
                    <a:pt x="21" y="26"/>
                    <a:pt x="23" y="28"/>
                  </a:cubicBezTo>
                  <a:cubicBezTo>
                    <a:pt x="23" y="28"/>
                    <a:pt x="23" y="26"/>
                    <a:pt x="24" y="26"/>
                  </a:cubicBezTo>
                  <a:cubicBezTo>
                    <a:pt x="24" y="28"/>
                    <a:pt x="24" y="28"/>
                    <a:pt x="24" y="28"/>
                  </a:cubicBezTo>
                </a:path>
              </a:pathLst>
            </a:custGeom>
            <a:grpFill/>
            <a:ln w="3175" cmpd="sng">
              <a:solidFill>
                <a:schemeClr val="bg2"/>
              </a:solidFill>
              <a:round/>
              <a:headEnd/>
              <a:tailEnd/>
            </a:ln>
          </p:spPr>
          <p:txBody>
            <a:bodyPr/>
            <a:lstStyle/>
            <a:p>
              <a:endParaRPr lang="en-GB"/>
            </a:p>
          </p:txBody>
        </p:sp>
        <p:sp>
          <p:nvSpPr>
            <p:cNvPr id="540" name="Freeform 197">
              <a:extLst>
                <a:ext uri="{FF2B5EF4-FFF2-40B4-BE49-F238E27FC236}">
                  <a16:creationId xmlns:a16="http://schemas.microsoft.com/office/drawing/2014/main" id="{689898BA-6144-60BD-5A20-1867AF0CDEE7}"/>
                </a:ext>
              </a:extLst>
            </p:cNvPr>
            <p:cNvSpPr>
              <a:spLocks/>
            </p:cNvSpPr>
            <p:nvPr/>
          </p:nvSpPr>
          <p:spPr bwMode="auto">
            <a:xfrm>
              <a:off x="5933020" y="3738022"/>
              <a:ext cx="175139" cy="91585"/>
            </a:xfrm>
            <a:custGeom>
              <a:avLst/>
              <a:gdLst/>
              <a:ahLst/>
              <a:cxnLst>
                <a:cxn ang="0">
                  <a:pos x="30" y="28"/>
                </a:cxn>
                <a:cxn ang="0">
                  <a:pos x="34" y="26"/>
                </a:cxn>
                <a:cxn ang="0">
                  <a:pos x="36" y="26"/>
                </a:cxn>
                <a:cxn ang="0">
                  <a:pos x="41" y="26"/>
                </a:cxn>
                <a:cxn ang="0">
                  <a:pos x="42" y="25"/>
                </a:cxn>
                <a:cxn ang="0">
                  <a:pos x="44" y="23"/>
                </a:cxn>
                <a:cxn ang="0">
                  <a:pos x="47" y="25"/>
                </a:cxn>
                <a:cxn ang="0">
                  <a:pos x="48" y="26"/>
                </a:cxn>
                <a:cxn ang="0">
                  <a:pos x="51" y="26"/>
                </a:cxn>
                <a:cxn ang="0">
                  <a:pos x="54" y="26"/>
                </a:cxn>
                <a:cxn ang="0">
                  <a:pos x="51" y="23"/>
                </a:cxn>
                <a:cxn ang="0">
                  <a:pos x="51" y="22"/>
                </a:cxn>
                <a:cxn ang="0">
                  <a:pos x="53" y="19"/>
                </a:cxn>
                <a:cxn ang="0">
                  <a:pos x="47" y="16"/>
                </a:cxn>
                <a:cxn ang="0">
                  <a:pos x="47" y="11"/>
                </a:cxn>
                <a:cxn ang="0">
                  <a:pos x="42" y="10"/>
                </a:cxn>
                <a:cxn ang="0">
                  <a:pos x="37" y="10"/>
                </a:cxn>
                <a:cxn ang="0">
                  <a:pos x="31" y="11"/>
                </a:cxn>
                <a:cxn ang="0">
                  <a:pos x="30" y="8"/>
                </a:cxn>
                <a:cxn ang="0">
                  <a:pos x="24" y="5"/>
                </a:cxn>
                <a:cxn ang="0">
                  <a:pos x="17" y="4"/>
                </a:cxn>
                <a:cxn ang="0">
                  <a:pos x="11" y="4"/>
                </a:cxn>
                <a:cxn ang="0">
                  <a:pos x="7" y="0"/>
                </a:cxn>
                <a:cxn ang="0">
                  <a:pos x="0" y="2"/>
                </a:cxn>
                <a:cxn ang="0">
                  <a:pos x="10" y="8"/>
                </a:cxn>
                <a:cxn ang="0">
                  <a:pos x="14" y="14"/>
                </a:cxn>
                <a:cxn ang="0">
                  <a:pos x="13" y="23"/>
                </a:cxn>
                <a:cxn ang="0">
                  <a:pos x="17" y="23"/>
                </a:cxn>
                <a:cxn ang="0">
                  <a:pos x="21" y="23"/>
                </a:cxn>
                <a:cxn ang="0">
                  <a:pos x="22" y="22"/>
                </a:cxn>
                <a:cxn ang="0">
                  <a:pos x="27" y="25"/>
                </a:cxn>
                <a:cxn ang="0">
                  <a:pos x="27" y="25"/>
                </a:cxn>
                <a:cxn ang="0">
                  <a:pos x="27" y="26"/>
                </a:cxn>
                <a:cxn ang="0">
                  <a:pos x="30" y="26"/>
                </a:cxn>
                <a:cxn ang="0">
                  <a:pos x="30" y="28"/>
                </a:cxn>
              </a:cxnLst>
              <a:rect l="0" t="0" r="r" b="b"/>
              <a:pathLst>
                <a:path w="56" h="29">
                  <a:moveTo>
                    <a:pt x="30" y="28"/>
                  </a:moveTo>
                  <a:cubicBezTo>
                    <a:pt x="31" y="28"/>
                    <a:pt x="33" y="26"/>
                    <a:pt x="34" y="26"/>
                  </a:cubicBezTo>
                  <a:cubicBezTo>
                    <a:pt x="36" y="26"/>
                    <a:pt x="36" y="26"/>
                    <a:pt x="36" y="26"/>
                  </a:cubicBezTo>
                  <a:cubicBezTo>
                    <a:pt x="41" y="26"/>
                    <a:pt x="41" y="26"/>
                    <a:pt x="41" y="26"/>
                  </a:cubicBezTo>
                  <a:cubicBezTo>
                    <a:pt x="41" y="26"/>
                    <a:pt x="41" y="25"/>
                    <a:pt x="42" y="25"/>
                  </a:cubicBezTo>
                  <a:cubicBezTo>
                    <a:pt x="44" y="23"/>
                    <a:pt x="44" y="23"/>
                    <a:pt x="44" y="23"/>
                  </a:cubicBezTo>
                  <a:cubicBezTo>
                    <a:pt x="47" y="25"/>
                    <a:pt x="47" y="25"/>
                    <a:pt x="47" y="25"/>
                  </a:cubicBezTo>
                  <a:cubicBezTo>
                    <a:pt x="48" y="25"/>
                    <a:pt x="47" y="26"/>
                    <a:pt x="48" y="26"/>
                  </a:cubicBezTo>
                  <a:cubicBezTo>
                    <a:pt x="50" y="26"/>
                    <a:pt x="50" y="26"/>
                    <a:pt x="51" y="26"/>
                  </a:cubicBezTo>
                  <a:cubicBezTo>
                    <a:pt x="53" y="26"/>
                    <a:pt x="53" y="29"/>
                    <a:pt x="54" y="26"/>
                  </a:cubicBezTo>
                  <a:cubicBezTo>
                    <a:pt x="56" y="25"/>
                    <a:pt x="51" y="23"/>
                    <a:pt x="51" y="23"/>
                  </a:cubicBezTo>
                  <a:cubicBezTo>
                    <a:pt x="51" y="22"/>
                    <a:pt x="51" y="22"/>
                    <a:pt x="51" y="22"/>
                  </a:cubicBezTo>
                  <a:cubicBezTo>
                    <a:pt x="51" y="20"/>
                    <a:pt x="53" y="19"/>
                    <a:pt x="53" y="19"/>
                  </a:cubicBezTo>
                  <a:cubicBezTo>
                    <a:pt x="48" y="17"/>
                    <a:pt x="48" y="17"/>
                    <a:pt x="47" y="16"/>
                  </a:cubicBezTo>
                  <a:cubicBezTo>
                    <a:pt x="45" y="14"/>
                    <a:pt x="50" y="11"/>
                    <a:pt x="47" y="11"/>
                  </a:cubicBezTo>
                  <a:cubicBezTo>
                    <a:pt x="44" y="11"/>
                    <a:pt x="44" y="10"/>
                    <a:pt x="42" y="10"/>
                  </a:cubicBezTo>
                  <a:cubicBezTo>
                    <a:pt x="41" y="8"/>
                    <a:pt x="41" y="11"/>
                    <a:pt x="37" y="10"/>
                  </a:cubicBezTo>
                  <a:cubicBezTo>
                    <a:pt x="36" y="8"/>
                    <a:pt x="34" y="13"/>
                    <a:pt x="31" y="11"/>
                  </a:cubicBezTo>
                  <a:cubicBezTo>
                    <a:pt x="30" y="10"/>
                    <a:pt x="34" y="10"/>
                    <a:pt x="30" y="8"/>
                  </a:cubicBezTo>
                  <a:cubicBezTo>
                    <a:pt x="25" y="7"/>
                    <a:pt x="25" y="5"/>
                    <a:pt x="24" y="5"/>
                  </a:cubicBezTo>
                  <a:cubicBezTo>
                    <a:pt x="22" y="5"/>
                    <a:pt x="21" y="2"/>
                    <a:pt x="17" y="4"/>
                  </a:cubicBezTo>
                  <a:cubicBezTo>
                    <a:pt x="13" y="7"/>
                    <a:pt x="14" y="4"/>
                    <a:pt x="11" y="4"/>
                  </a:cubicBezTo>
                  <a:cubicBezTo>
                    <a:pt x="8" y="4"/>
                    <a:pt x="8" y="0"/>
                    <a:pt x="7" y="0"/>
                  </a:cubicBezTo>
                  <a:cubicBezTo>
                    <a:pt x="5" y="0"/>
                    <a:pt x="2" y="0"/>
                    <a:pt x="0" y="2"/>
                  </a:cubicBezTo>
                  <a:cubicBezTo>
                    <a:pt x="7" y="7"/>
                    <a:pt x="8" y="5"/>
                    <a:pt x="10" y="8"/>
                  </a:cubicBezTo>
                  <a:cubicBezTo>
                    <a:pt x="11" y="11"/>
                    <a:pt x="13" y="7"/>
                    <a:pt x="14" y="14"/>
                  </a:cubicBezTo>
                  <a:cubicBezTo>
                    <a:pt x="16" y="22"/>
                    <a:pt x="14" y="22"/>
                    <a:pt x="13" y="23"/>
                  </a:cubicBezTo>
                  <a:cubicBezTo>
                    <a:pt x="16" y="25"/>
                    <a:pt x="14" y="23"/>
                    <a:pt x="17" y="23"/>
                  </a:cubicBezTo>
                  <a:cubicBezTo>
                    <a:pt x="17" y="23"/>
                    <a:pt x="21" y="25"/>
                    <a:pt x="21" y="23"/>
                  </a:cubicBezTo>
                  <a:cubicBezTo>
                    <a:pt x="22" y="22"/>
                    <a:pt x="22" y="22"/>
                    <a:pt x="22" y="22"/>
                  </a:cubicBezTo>
                  <a:cubicBezTo>
                    <a:pt x="22" y="22"/>
                    <a:pt x="24" y="22"/>
                    <a:pt x="27" y="25"/>
                  </a:cubicBezTo>
                  <a:cubicBezTo>
                    <a:pt x="27" y="25"/>
                    <a:pt x="27" y="25"/>
                    <a:pt x="27" y="25"/>
                  </a:cubicBezTo>
                  <a:cubicBezTo>
                    <a:pt x="27" y="26"/>
                    <a:pt x="27" y="26"/>
                    <a:pt x="27" y="26"/>
                  </a:cubicBezTo>
                  <a:cubicBezTo>
                    <a:pt x="28" y="28"/>
                    <a:pt x="28" y="26"/>
                    <a:pt x="30" y="26"/>
                  </a:cubicBezTo>
                  <a:cubicBezTo>
                    <a:pt x="30" y="28"/>
                    <a:pt x="30" y="28"/>
                    <a:pt x="30" y="28"/>
                  </a:cubicBezTo>
                </a:path>
              </a:pathLst>
            </a:custGeom>
            <a:grpFill/>
            <a:ln w="3175" cmpd="sng">
              <a:solidFill>
                <a:schemeClr val="bg2"/>
              </a:solidFill>
              <a:round/>
              <a:headEnd/>
              <a:tailEnd/>
            </a:ln>
          </p:spPr>
          <p:txBody>
            <a:bodyPr/>
            <a:lstStyle/>
            <a:p>
              <a:endParaRPr lang="en-GB"/>
            </a:p>
          </p:txBody>
        </p:sp>
        <p:sp>
          <p:nvSpPr>
            <p:cNvPr id="541" name="Freeform 198">
              <a:extLst>
                <a:ext uri="{FF2B5EF4-FFF2-40B4-BE49-F238E27FC236}">
                  <a16:creationId xmlns:a16="http://schemas.microsoft.com/office/drawing/2014/main" id="{2240EE44-96F6-192A-36B4-303863ECCB31}"/>
                </a:ext>
              </a:extLst>
            </p:cNvPr>
            <p:cNvSpPr>
              <a:spLocks/>
            </p:cNvSpPr>
            <p:nvPr/>
          </p:nvSpPr>
          <p:spPr bwMode="auto">
            <a:xfrm>
              <a:off x="6085664" y="3289738"/>
              <a:ext cx="1023520" cy="557543"/>
            </a:xfrm>
            <a:custGeom>
              <a:avLst/>
              <a:gdLst/>
              <a:ahLst/>
              <a:cxnLst>
                <a:cxn ang="0">
                  <a:pos x="197" y="160"/>
                </a:cxn>
                <a:cxn ang="0">
                  <a:pos x="194" y="162"/>
                </a:cxn>
                <a:cxn ang="0">
                  <a:pos x="185" y="168"/>
                </a:cxn>
                <a:cxn ang="0">
                  <a:pos x="179" y="176"/>
                </a:cxn>
                <a:cxn ang="0">
                  <a:pos x="174" y="176"/>
                </a:cxn>
                <a:cxn ang="0">
                  <a:pos x="174" y="173"/>
                </a:cxn>
                <a:cxn ang="0">
                  <a:pos x="163" y="168"/>
                </a:cxn>
                <a:cxn ang="0">
                  <a:pos x="159" y="162"/>
                </a:cxn>
                <a:cxn ang="0">
                  <a:pos x="159" y="153"/>
                </a:cxn>
                <a:cxn ang="0">
                  <a:pos x="148" y="143"/>
                </a:cxn>
                <a:cxn ang="0">
                  <a:pos x="124" y="143"/>
                </a:cxn>
                <a:cxn ang="0">
                  <a:pos x="121" y="135"/>
                </a:cxn>
                <a:cxn ang="0">
                  <a:pos x="122" y="124"/>
                </a:cxn>
                <a:cxn ang="0">
                  <a:pos x="122" y="114"/>
                </a:cxn>
                <a:cxn ang="0">
                  <a:pos x="121" y="109"/>
                </a:cxn>
                <a:cxn ang="0">
                  <a:pos x="112" y="109"/>
                </a:cxn>
                <a:cxn ang="0">
                  <a:pos x="107" y="114"/>
                </a:cxn>
                <a:cxn ang="0">
                  <a:pos x="99" y="121"/>
                </a:cxn>
                <a:cxn ang="0">
                  <a:pos x="80" y="132"/>
                </a:cxn>
                <a:cxn ang="0">
                  <a:pos x="75" y="170"/>
                </a:cxn>
                <a:cxn ang="0">
                  <a:pos x="63" y="159"/>
                </a:cxn>
                <a:cxn ang="0">
                  <a:pos x="51" y="165"/>
                </a:cxn>
                <a:cxn ang="0">
                  <a:pos x="46" y="151"/>
                </a:cxn>
                <a:cxn ang="0">
                  <a:pos x="37" y="137"/>
                </a:cxn>
                <a:cxn ang="0">
                  <a:pos x="43" y="134"/>
                </a:cxn>
                <a:cxn ang="0">
                  <a:pos x="43" y="124"/>
                </a:cxn>
                <a:cxn ang="0">
                  <a:pos x="55" y="123"/>
                </a:cxn>
                <a:cxn ang="0">
                  <a:pos x="57" y="107"/>
                </a:cxn>
                <a:cxn ang="0">
                  <a:pos x="45" y="106"/>
                </a:cxn>
                <a:cxn ang="0">
                  <a:pos x="25" y="112"/>
                </a:cxn>
                <a:cxn ang="0">
                  <a:pos x="23" y="112"/>
                </a:cxn>
                <a:cxn ang="0">
                  <a:pos x="11" y="96"/>
                </a:cxn>
                <a:cxn ang="0">
                  <a:pos x="7" y="76"/>
                </a:cxn>
                <a:cxn ang="0">
                  <a:pos x="22" y="65"/>
                </a:cxn>
                <a:cxn ang="0">
                  <a:pos x="46" y="50"/>
                </a:cxn>
                <a:cxn ang="0">
                  <a:pos x="80" y="62"/>
                </a:cxn>
                <a:cxn ang="0">
                  <a:pos x="103" y="61"/>
                </a:cxn>
                <a:cxn ang="0">
                  <a:pos x="119" y="51"/>
                </a:cxn>
                <a:cxn ang="0">
                  <a:pos x="125" y="31"/>
                </a:cxn>
                <a:cxn ang="0">
                  <a:pos x="171" y="9"/>
                </a:cxn>
                <a:cxn ang="0">
                  <a:pos x="199" y="11"/>
                </a:cxn>
                <a:cxn ang="0">
                  <a:pos x="218" y="23"/>
                </a:cxn>
                <a:cxn ang="0">
                  <a:pos x="243" y="20"/>
                </a:cxn>
                <a:cxn ang="0">
                  <a:pos x="279" y="56"/>
                </a:cxn>
                <a:cxn ang="0">
                  <a:pos x="321" y="73"/>
                </a:cxn>
                <a:cxn ang="0">
                  <a:pos x="321" y="87"/>
                </a:cxn>
                <a:cxn ang="0">
                  <a:pos x="310" y="106"/>
                </a:cxn>
                <a:cxn ang="0">
                  <a:pos x="293" y="104"/>
                </a:cxn>
                <a:cxn ang="0">
                  <a:pos x="292" y="124"/>
                </a:cxn>
                <a:cxn ang="0">
                  <a:pos x="272" y="128"/>
                </a:cxn>
                <a:cxn ang="0">
                  <a:pos x="275" y="149"/>
                </a:cxn>
                <a:cxn ang="0">
                  <a:pos x="272" y="160"/>
                </a:cxn>
                <a:cxn ang="0">
                  <a:pos x="247" y="153"/>
                </a:cxn>
                <a:cxn ang="0">
                  <a:pos x="221" y="149"/>
                </a:cxn>
                <a:cxn ang="0">
                  <a:pos x="203" y="153"/>
                </a:cxn>
              </a:cxnLst>
              <a:rect l="0" t="0" r="r" b="b"/>
              <a:pathLst>
                <a:path w="328" h="179">
                  <a:moveTo>
                    <a:pt x="199" y="159"/>
                  </a:moveTo>
                  <a:cubicBezTo>
                    <a:pt x="197" y="160"/>
                    <a:pt x="197" y="160"/>
                    <a:pt x="197" y="160"/>
                  </a:cubicBezTo>
                  <a:cubicBezTo>
                    <a:pt x="196" y="160"/>
                    <a:pt x="197" y="162"/>
                    <a:pt x="196" y="162"/>
                  </a:cubicBezTo>
                  <a:cubicBezTo>
                    <a:pt x="194" y="162"/>
                    <a:pt x="196" y="160"/>
                    <a:pt x="194" y="162"/>
                  </a:cubicBezTo>
                  <a:cubicBezTo>
                    <a:pt x="191" y="163"/>
                    <a:pt x="189" y="165"/>
                    <a:pt x="188" y="166"/>
                  </a:cubicBezTo>
                  <a:cubicBezTo>
                    <a:pt x="186" y="168"/>
                    <a:pt x="186" y="168"/>
                    <a:pt x="185" y="168"/>
                  </a:cubicBezTo>
                  <a:cubicBezTo>
                    <a:pt x="182" y="170"/>
                    <a:pt x="183" y="171"/>
                    <a:pt x="182" y="171"/>
                  </a:cubicBezTo>
                  <a:cubicBezTo>
                    <a:pt x="180" y="173"/>
                    <a:pt x="179" y="174"/>
                    <a:pt x="179" y="176"/>
                  </a:cubicBezTo>
                  <a:cubicBezTo>
                    <a:pt x="180" y="177"/>
                    <a:pt x="179" y="179"/>
                    <a:pt x="177" y="177"/>
                  </a:cubicBezTo>
                  <a:cubicBezTo>
                    <a:pt x="174" y="176"/>
                    <a:pt x="174" y="176"/>
                    <a:pt x="174" y="176"/>
                  </a:cubicBezTo>
                  <a:cubicBezTo>
                    <a:pt x="176" y="173"/>
                    <a:pt x="176" y="173"/>
                    <a:pt x="176" y="173"/>
                  </a:cubicBezTo>
                  <a:cubicBezTo>
                    <a:pt x="176" y="173"/>
                    <a:pt x="176" y="174"/>
                    <a:pt x="174" y="173"/>
                  </a:cubicBezTo>
                  <a:cubicBezTo>
                    <a:pt x="174" y="171"/>
                    <a:pt x="174" y="171"/>
                    <a:pt x="168" y="171"/>
                  </a:cubicBezTo>
                  <a:cubicBezTo>
                    <a:pt x="163" y="173"/>
                    <a:pt x="163" y="171"/>
                    <a:pt x="163" y="168"/>
                  </a:cubicBezTo>
                  <a:cubicBezTo>
                    <a:pt x="163" y="165"/>
                    <a:pt x="163" y="162"/>
                    <a:pt x="162" y="162"/>
                  </a:cubicBezTo>
                  <a:cubicBezTo>
                    <a:pt x="159" y="162"/>
                    <a:pt x="159" y="162"/>
                    <a:pt x="159" y="162"/>
                  </a:cubicBezTo>
                  <a:cubicBezTo>
                    <a:pt x="159" y="162"/>
                    <a:pt x="159" y="160"/>
                    <a:pt x="159" y="157"/>
                  </a:cubicBezTo>
                  <a:cubicBezTo>
                    <a:pt x="160" y="153"/>
                    <a:pt x="160" y="149"/>
                    <a:pt x="159" y="153"/>
                  </a:cubicBezTo>
                  <a:cubicBezTo>
                    <a:pt x="156" y="154"/>
                    <a:pt x="157" y="148"/>
                    <a:pt x="154" y="146"/>
                  </a:cubicBezTo>
                  <a:cubicBezTo>
                    <a:pt x="151" y="145"/>
                    <a:pt x="151" y="142"/>
                    <a:pt x="148" y="143"/>
                  </a:cubicBezTo>
                  <a:cubicBezTo>
                    <a:pt x="144" y="146"/>
                    <a:pt x="141" y="143"/>
                    <a:pt x="133" y="145"/>
                  </a:cubicBezTo>
                  <a:cubicBezTo>
                    <a:pt x="127" y="146"/>
                    <a:pt x="127" y="146"/>
                    <a:pt x="124" y="143"/>
                  </a:cubicBezTo>
                  <a:cubicBezTo>
                    <a:pt x="122" y="140"/>
                    <a:pt x="121" y="139"/>
                    <a:pt x="121" y="137"/>
                  </a:cubicBezTo>
                  <a:cubicBezTo>
                    <a:pt x="119" y="137"/>
                    <a:pt x="121" y="135"/>
                    <a:pt x="121" y="135"/>
                  </a:cubicBezTo>
                  <a:cubicBezTo>
                    <a:pt x="119" y="131"/>
                    <a:pt x="121" y="135"/>
                    <a:pt x="127" y="128"/>
                  </a:cubicBezTo>
                  <a:cubicBezTo>
                    <a:pt x="125" y="123"/>
                    <a:pt x="122" y="129"/>
                    <a:pt x="122" y="124"/>
                  </a:cubicBezTo>
                  <a:cubicBezTo>
                    <a:pt x="122" y="120"/>
                    <a:pt x="121" y="121"/>
                    <a:pt x="119" y="117"/>
                  </a:cubicBezTo>
                  <a:cubicBezTo>
                    <a:pt x="118" y="112"/>
                    <a:pt x="122" y="117"/>
                    <a:pt x="122" y="114"/>
                  </a:cubicBezTo>
                  <a:cubicBezTo>
                    <a:pt x="122" y="110"/>
                    <a:pt x="124" y="114"/>
                    <a:pt x="124" y="107"/>
                  </a:cubicBezTo>
                  <a:cubicBezTo>
                    <a:pt x="124" y="106"/>
                    <a:pt x="121" y="107"/>
                    <a:pt x="121" y="109"/>
                  </a:cubicBezTo>
                  <a:cubicBezTo>
                    <a:pt x="119" y="112"/>
                    <a:pt x="116" y="112"/>
                    <a:pt x="118" y="109"/>
                  </a:cubicBezTo>
                  <a:cubicBezTo>
                    <a:pt x="119" y="106"/>
                    <a:pt x="116" y="107"/>
                    <a:pt x="112" y="109"/>
                  </a:cubicBezTo>
                  <a:cubicBezTo>
                    <a:pt x="107" y="112"/>
                    <a:pt x="113" y="110"/>
                    <a:pt x="112" y="114"/>
                  </a:cubicBezTo>
                  <a:cubicBezTo>
                    <a:pt x="110" y="117"/>
                    <a:pt x="109" y="112"/>
                    <a:pt x="107" y="114"/>
                  </a:cubicBezTo>
                  <a:cubicBezTo>
                    <a:pt x="106" y="114"/>
                    <a:pt x="109" y="115"/>
                    <a:pt x="107" y="117"/>
                  </a:cubicBezTo>
                  <a:cubicBezTo>
                    <a:pt x="104" y="118"/>
                    <a:pt x="103" y="114"/>
                    <a:pt x="99" y="121"/>
                  </a:cubicBezTo>
                  <a:cubicBezTo>
                    <a:pt x="98" y="121"/>
                    <a:pt x="84" y="126"/>
                    <a:pt x="81" y="128"/>
                  </a:cubicBezTo>
                  <a:cubicBezTo>
                    <a:pt x="78" y="128"/>
                    <a:pt x="80" y="128"/>
                    <a:pt x="80" y="132"/>
                  </a:cubicBezTo>
                  <a:cubicBezTo>
                    <a:pt x="80" y="135"/>
                    <a:pt x="80" y="170"/>
                    <a:pt x="80" y="170"/>
                  </a:cubicBezTo>
                  <a:cubicBezTo>
                    <a:pt x="77" y="170"/>
                    <a:pt x="75" y="171"/>
                    <a:pt x="75" y="170"/>
                  </a:cubicBezTo>
                  <a:cubicBezTo>
                    <a:pt x="71" y="163"/>
                    <a:pt x="72" y="163"/>
                    <a:pt x="69" y="162"/>
                  </a:cubicBezTo>
                  <a:cubicBezTo>
                    <a:pt x="67" y="160"/>
                    <a:pt x="66" y="157"/>
                    <a:pt x="63" y="159"/>
                  </a:cubicBezTo>
                  <a:cubicBezTo>
                    <a:pt x="60" y="159"/>
                    <a:pt x="57" y="160"/>
                    <a:pt x="55" y="162"/>
                  </a:cubicBezTo>
                  <a:cubicBezTo>
                    <a:pt x="52" y="163"/>
                    <a:pt x="51" y="165"/>
                    <a:pt x="51" y="165"/>
                  </a:cubicBezTo>
                  <a:cubicBezTo>
                    <a:pt x="49" y="157"/>
                    <a:pt x="57" y="157"/>
                    <a:pt x="52" y="154"/>
                  </a:cubicBezTo>
                  <a:cubicBezTo>
                    <a:pt x="49" y="149"/>
                    <a:pt x="48" y="154"/>
                    <a:pt x="46" y="151"/>
                  </a:cubicBezTo>
                  <a:cubicBezTo>
                    <a:pt x="45" y="148"/>
                    <a:pt x="42" y="151"/>
                    <a:pt x="42" y="148"/>
                  </a:cubicBezTo>
                  <a:cubicBezTo>
                    <a:pt x="42" y="148"/>
                    <a:pt x="40" y="137"/>
                    <a:pt x="37" y="137"/>
                  </a:cubicBezTo>
                  <a:cubicBezTo>
                    <a:pt x="32" y="137"/>
                    <a:pt x="31" y="134"/>
                    <a:pt x="35" y="132"/>
                  </a:cubicBezTo>
                  <a:cubicBezTo>
                    <a:pt x="42" y="132"/>
                    <a:pt x="37" y="135"/>
                    <a:pt x="43" y="134"/>
                  </a:cubicBezTo>
                  <a:cubicBezTo>
                    <a:pt x="48" y="134"/>
                    <a:pt x="35" y="129"/>
                    <a:pt x="40" y="128"/>
                  </a:cubicBezTo>
                  <a:cubicBezTo>
                    <a:pt x="45" y="126"/>
                    <a:pt x="40" y="126"/>
                    <a:pt x="43" y="124"/>
                  </a:cubicBezTo>
                  <a:cubicBezTo>
                    <a:pt x="46" y="121"/>
                    <a:pt x="45" y="124"/>
                    <a:pt x="49" y="124"/>
                  </a:cubicBezTo>
                  <a:cubicBezTo>
                    <a:pt x="52" y="123"/>
                    <a:pt x="60" y="126"/>
                    <a:pt x="55" y="123"/>
                  </a:cubicBezTo>
                  <a:cubicBezTo>
                    <a:pt x="52" y="120"/>
                    <a:pt x="58" y="115"/>
                    <a:pt x="57" y="112"/>
                  </a:cubicBezTo>
                  <a:cubicBezTo>
                    <a:pt x="55" y="110"/>
                    <a:pt x="57" y="109"/>
                    <a:pt x="57" y="107"/>
                  </a:cubicBezTo>
                  <a:cubicBezTo>
                    <a:pt x="55" y="106"/>
                    <a:pt x="52" y="104"/>
                    <a:pt x="51" y="106"/>
                  </a:cubicBezTo>
                  <a:cubicBezTo>
                    <a:pt x="49" y="109"/>
                    <a:pt x="49" y="107"/>
                    <a:pt x="45" y="106"/>
                  </a:cubicBezTo>
                  <a:cubicBezTo>
                    <a:pt x="42" y="103"/>
                    <a:pt x="39" y="104"/>
                    <a:pt x="32" y="109"/>
                  </a:cubicBezTo>
                  <a:cubicBezTo>
                    <a:pt x="28" y="114"/>
                    <a:pt x="28" y="109"/>
                    <a:pt x="25" y="112"/>
                  </a:cubicBezTo>
                  <a:cubicBezTo>
                    <a:pt x="23" y="117"/>
                    <a:pt x="22" y="115"/>
                    <a:pt x="22" y="117"/>
                  </a:cubicBezTo>
                  <a:cubicBezTo>
                    <a:pt x="22" y="115"/>
                    <a:pt x="22" y="117"/>
                    <a:pt x="23" y="112"/>
                  </a:cubicBezTo>
                  <a:cubicBezTo>
                    <a:pt x="16" y="107"/>
                    <a:pt x="28" y="110"/>
                    <a:pt x="20" y="103"/>
                  </a:cubicBezTo>
                  <a:cubicBezTo>
                    <a:pt x="14" y="95"/>
                    <a:pt x="14" y="95"/>
                    <a:pt x="11" y="96"/>
                  </a:cubicBezTo>
                  <a:cubicBezTo>
                    <a:pt x="8" y="96"/>
                    <a:pt x="11" y="92"/>
                    <a:pt x="7" y="89"/>
                  </a:cubicBezTo>
                  <a:cubicBezTo>
                    <a:pt x="0" y="87"/>
                    <a:pt x="10" y="81"/>
                    <a:pt x="7" y="76"/>
                  </a:cubicBezTo>
                  <a:cubicBezTo>
                    <a:pt x="3" y="73"/>
                    <a:pt x="11" y="62"/>
                    <a:pt x="14" y="65"/>
                  </a:cubicBezTo>
                  <a:cubicBezTo>
                    <a:pt x="20" y="75"/>
                    <a:pt x="22" y="72"/>
                    <a:pt x="22" y="65"/>
                  </a:cubicBezTo>
                  <a:cubicBezTo>
                    <a:pt x="22" y="59"/>
                    <a:pt x="32" y="56"/>
                    <a:pt x="37" y="51"/>
                  </a:cubicBezTo>
                  <a:cubicBezTo>
                    <a:pt x="40" y="45"/>
                    <a:pt x="42" y="54"/>
                    <a:pt x="46" y="50"/>
                  </a:cubicBezTo>
                  <a:cubicBezTo>
                    <a:pt x="52" y="47"/>
                    <a:pt x="51" y="51"/>
                    <a:pt x="58" y="53"/>
                  </a:cubicBezTo>
                  <a:cubicBezTo>
                    <a:pt x="66" y="53"/>
                    <a:pt x="74" y="67"/>
                    <a:pt x="80" y="62"/>
                  </a:cubicBezTo>
                  <a:cubicBezTo>
                    <a:pt x="83" y="57"/>
                    <a:pt x="84" y="54"/>
                    <a:pt x="89" y="57"/>
                  </a:cubicBezTo>
                  <a:cubicBezTo>
                    <a:pt x="93" y="61"/>
                    <a:pt x="93" y="53"/>
                    <a:pt x="103" y="61"/>
                  </a:cubicBezTo>
                  <a:cubicBezTo>
                    <a:pt x="112" y="67"/>
                    <a:pt x="107" y="56"/>
                    <a:pt x="113" y="61"/>
                  </a:cubicBezTo>
                  <a:cubicBezTo>
                    <a:pt x="121" y="65"/>
                    <a:pt x="128" y="54"/>
                    <a:pt x="119" y="51"/>
                  </a:cubicBezTo>
                  <a:cubicBezTo>
                    <a:pt x="103" y="44"/>
                    <a:pt x="124" y="45"/>
                    <a:pt x="118" y="39"/>
                  </a:cubicBezTo>
                  <a:cubicBezTo>
                    <a:pt x="112" y="34"/>
                    <a:pt x="133" y="34"/>
                    <a:pt x="125" y="31"/>
                  </a:cubicBezTo>
                  <a:cubicBezTo>
                    <a:pt x="118" y="28"/>
                    <a:pt x="115" y="20"/>
                    <a:pt x="124" y="20"/>
                  </a:cubicBezTo>
                  <a:cubicBezTo>
                    <a:pt x="133" y="20"/>
                    <a:pt x="163" y="14"/>
                    <a:pt x="171" y="9"/>
                  </a:cubicBezTo>
                  <a:cubicBezTo>
                    <a:pt x="180" y="6"/>
                    <a:pt x="182" y="0"/>
                    <a:pt x="188" y="5"/>
                  </a:cubicBezTo>
                  <a:cubicBezTo>
                    <a:pt x="193" y="8"/>
                    <a:pt x="196" y="0"/>
                    <a:pt x="199" y="11"/>
                  </a:cubicBezTo>
                  <a:cubicBezTo>
                    <a:pt x="202" y="23"/>
                    <a:pt x="206" y="15"/>
                    <a:pt x="212" y="19"/>
                  </a:cubicBezTo>
                  <a:cubicBezTo>
                    <a:pt x="218" y="22"/>
                    <a:pt x="223" y="19"/>
                    <a:pt x="218" y="23"/>
                  </a:cubicBezTo>
                  <a:cubicBezTo>
                    <a:pt x="214" y="28"/>
                    <a:pt x="223" y="28"/>
                    <a:pt x="235" y="20"/>
                  </a:cubicBezTo>
                  <a:cubicBezTo>
                    <a:pt x="247" y="11"/>
                    <a:pt x="246" y="17"/>
                    <a:pt x="243" y="20"/>
                  </a:cubicBezTo>
                  <a:cubicBezTo>
                    <a:pt x="240" y="23"/>
                    <a:pt x="252" y="25"/>
                    <a:pt x="263" y="45"/>
                  </a:cubicBezTo>
                  <a:cubicBezTo>
                    <a:pt x="276" y="75"/>
                    <a:pt x="270" y="48"/>
                    <a:pt x="279" y="56"/>
                  </a:cubicBezTo>
                  <a:cubicBezTo>
                    <a:pt x="290" y="65"/>
                    <a:pt x="295" y="53"/>
                    <a:pt x="304" y="62"/>
                  </a:cubicBezTo>
                  <a:cubicBezTo>
                    <a:pt x="311" y="73"/>
                    <a:pt x="314" y="79"/>
                    <a:pt x="321" y="73"/>
                  </a:cubicBezTo>
                  <a:cubicBezTo>
                    <a:pt x="328" y="68"/>
                    <a:pt x="321" y="75"/>
                    <a:pt x="328" y="81"/>
                  </a:cubicBezTo>
                  <a:cubicBezTo>
                    <a:pt x="319" y="79"/>
                    <a:pt x="328" y="86"/>
                    <a:pt x="321" y="87"/>
                  </a:cubicBezTo>
                  <a:cubicBezTo>
                    <a:pt x="311" y="90"/>
                    <a:pt x="313" y="96"/>
                    <a:pt x="314" y="100"/>
                  </a:cubicBezTo>
                  <a:cubicBezTo>
                    <a:pt x="316" y="103"/>
                    <a:pt x="314" y="104"/>
                    <a:pt x="310" y="106"/>
                  </a:cubicBezTo>
                  <a:cubicBezTo>
                    <a:pt x="307" y="107"/>
                    <a:pt x="308" y="104"/>
                    <a:pt x="304" y="106"/>
                  </a:cubicBezTo>
                  <a:cubicBezTo>
                    <a:pt x="299" y="106"/>
                    <a:pt x="295" y="100"/>
                    <a:pt x="293" y="104"/>
                  </a:cubicBezTo>
                  <a:cubicBezTo>
                    <a:pt x="293" y="107"/>
                    <a:pt x="292" y="117"/>
                    <a:pt x="289" y="120"/>
                  </a:cubicBezTo>
                  <a:cubicBezTo>
                    <a:pt x="287" y="123"/>
                    <a:pt x="292" y="121"/>
                    <a:pt x="292" y="124"/>
                  </a:cubicBezTo>
                  <a:cubicBezTo>
                    <a:pt x="290" y="128"/>
                    <a:pt x="287" y="126"/>
                    <a:pt x="284" y="124"/>
                  </a:cubicBezTo>
                  <a:cubicBezTo>
                    <a:pt x="282" y="124"/>
                    <a:pt x="276" y="126"/>
                    <a:pt x="272" y="128"/>
                  </a:cubicBezTo>
                  <a:cubicBezTo>
                    <a:pt x="264" y="129"/>
                    <a:pt x="275" y="129"/>
                    <a:pt x="273" y="132"/>
                  </a:cubicBezTo>
                  <a:cubicBezTo>
                    <a:pt x="272" y="135"/>
                    <a:pt x="279" y="148"/>
                    <a:pt x="275" y="149"/>
                  </a:cubicBezTo>
                  <a:cubicBezTo>
                    <a:pt x="272" y="151"/>
                    <a:pt x="276" y="153"/>
                    <a:pt x="273" y="153"/>
                  </a:cubicBezTo>
                  <a:cubicBezTo>
                    <a:pt x="270" y="154"/>
                    <a:pt x="273" y="159"/>
                    <a:pt x="272" y="160"/>
                  </a:cubicBezTo>
                  <a:cubicBezTo>
                    <a:pt x="269" y="156"/>
                    <a:pt x="266" y="159"/>
                    <a:pt x="264" y="156"/>
                  </a:cubicBezTo>
                  <a:cubicBezTo>
                    <a:pt x="264" y="153"/>
                    <a:pt x="258" y="153"/>
                    <a:pt x="247" y="153"/>
                  </a:cubicBezTo>
                  <a:cubicBezTo>
                    <a:pt x="235" y="151"/>
                    <a:pt x="235" y="154"/>
                    <a:pt x="232" y="153"/>
                  </a:cubicBezTo>
                  <a:cubicBezTo>
                    <a:pt x="231" y="151"/>
                    <a:pt x="226" y="148"/>
                    <a:pt x="221" y="149"/>
                  </a:cubicBezTo>
                  <a:cubicBezTo>
                    <a:pt x="215" y="151"/>
                    <a:pt x="220" y="159"/>
                    <a:pt x="217" y="157"/>
                  </a:cubicBezTo>
                  <a:cubicBezTo>
                    <a:pt x="214" y="156"/>
                    <a:pt x="208" y="153"/>
                    <a:pt x="203" y="153"/>
                  </a:cubicBezTo>
                  <a:cubicBezTo>
                    <a:pt x="199" y="154"/>
                    <a:pt x="199" y="157"/>
                    <a:pt x="199" y="159"/>
                  </a:cubicBezTo>
                </a:path>
              </a:pathLst>
            </a:custGeom>
            <a:grpFill/>
            <a:ln w="3175" cmpd="sng">
              <a:solidFill>
                <a:schemeClr val="bg2"/>
              </a:solidFill>
              <a:round/>
              <a:headEnd/>
              <a:tailEnd/>
            </a:ln>
          </p:spPr>
          <p:txBody>
            <a:bodyPr/>
            <a:lstStyle/>
            <a:p>
              <a:endParaRPr lang="en-GB"/>
            </a:p>
          </p:txBody>
        </p:sp>
        <p:sp>
          <p:nvSpPr>
            <p:cNvPr id="542" name="Freeform 199">
              <a:extLst>
                <a:ext uri="{FF2B5EF4-FFF2-40B4-BE49-F238E27FC236}">
                  <a16:creationId xmlns:a16="http://schemas.microsoft.com/office/drawing/2014/main" id="{A930F726-C2B8-B033-F265-2EA11BA5F427}"/>
                </a:ext>
              </a:extLst>
            </p:cNvPr>
            <p:cNvSpPr>
              <a:spLocks noEditPoints="1"/>
            </p:cNvSpPr>
            <p:nvPr/>
          </p:nvSpPr>
          <p:spPr bwMode="auto">
            <a:xfrm>
              <a:off x="5434917" y="2682386"/>
              <a:ext cx="298861" cy="448284"/>
            </a:xfrm>
            <a:custGeom>
              <a:avLst/>
              <a:gdLst/>
              <a:ahLst/>
              <a:cxnLst>
                <a:cxn ang="0">
                  <a:pos x="12" y="13"/>
                </a:cxn>
                <a:cxn ang="0">
                  <a:pos x="24" y="21"/>
                </a:cxn>
                <a:cxn ang="0">
                  <a:pos x="35" y="19"/>
                </a:cxn>
                <a:cxn ang="0">
                  <a:pos x="44" y="21"/>
                </a:cxn>
                <a:cxn ang="0">
                  <a:pos x="50" y="10"/>
                </a:cxn>
                <a:cxn ang="0">
                  <a:pos x="62" y="2"/>
                </a:cxn>
                <a:cxn ang="0">
                  <a:pos x="77" y="10"/>
                </a:cxn>
                <a:cxn ang="0">
                  <a:pos x="73" y="19"/>
                </a:cxn>
                <a:cxn ang="0">
                  <a:pos x="79" y="31"/>
                </a:cxn>
                <a:cxn ang="0">
                  <a:pos x="76" y="49"/>
                </a:cxn>
                <a:cxn ang="0">
                  <a:pos x="80" y="66"/>
                </a:cxn>
                <a:cxn ang="0">
                  <a:pos x="80" y="70"/>
                </a:cxn>
                <a:cxn ang="0">
                  <a:pos x="83" y="78"/>
                </a:cxn>
                <a:cxn ang="0">
                  <a:pos x="88" y="86"/>
                </a:cxn>
                <a:cxn ang="0">
                  <a:pos x="93" y="99"/>
                </a:cxn>
                <a:cxn ang="0">
                  <a:pos x="79" y="120"/>
                </a:cxn>
                <a:cxn ang="0">
                  <a:pos x="56" y="134"/>
                </a:cxn>
                <a:cxn ang="0">
                  <a:pos x="44" y="138"/>
                </a:cxn>
                <a:cxn ang="0">
                  <a:pos x="27" y="141"/>
                </a:cxn>
                <a:cxn ang="0">
                  <a:pos x="22" y="138"/>
                </a:cxn>
                <a:cxn ang="0">
                  <a:pos x="13" y="128"/>
                </a:cxn>
                <a:cxn ang="0">
                  <a:pos x="15" y="117"/>
                </a:cxn>
                <a:cxn ang="0">
                  <a:pos x="15" y="99"/>
                </a:cxn>
                <a:cxn ang="0">
                  <a:pos x="21" y="94"/>
                </a:cxn>
                <a:cxn ang="0">
                  <a:pos x="29" y="88"/>
                </a:cxn>
                <a:cxn ang="0">
                  <a:pos x="41" y="75"/>
                </a:cxn>
                <a:cxn ang="0">
                  <a:pos x="45" y="70"/>
                </a:cxn>
                <a:cxn ang="0">
                  <a:pos x="36" y="63"/>
                </a:cxn>
                <a:cxn ang="0">
                  <a:pos x="35" y="49"/>
                </a:cxn>
                <a:cxn ang="0">
                  <a:pos x="33" y="39"/>
                </a:cxn>
                <a:cxn ang="0">
                  <a:pos x="30" y="35"/>
                </a:cxn>
                <a:cxn ang="0">
                  <a:pos x="29" y="28"/>
                </a:cxn>
                <a:cxn ang="0">
                  <a:pos x="12" y="19"/>
                </a:cxn>
                <a:cxn ang="0">
                  <a:pos x="12" y="16"/>
                </a:cxn>
                <a:cxn ang="0">
                  <a:pos x="21" y="138"/>
                </a:cxn>
                <a:cxn ang="0">
                  <a:pos x="18" y="136"/>
                </a:cxn>
                <a:cxn ang="0">
                  <a:pos x="18" y="136"/>
                </a:cxn>
                <a:cxn ang="0">
                  <a:pos x="16" y="139"/>
                </a:cxn>
                <a:cxn ang="0">
                  <a:pos x="18" y="139"/>
                </a:cxn>
                <a:cxn ang="0">
                  <a:pos x="18" y="139"/>
                </a:cxn>
                <a:cxn ang="0">
                  <a:pos x="18" y="138"/>
                </a:cxn>
                <a:cxn ang="0">
                  <a:pos x="4" y="141"/>
                </a:cxn>
                <a:cxn ang="0">
                  <a:pos x="4" y="141"/>
                </a:cxn>
                <a:cxn ang="0">
                  <a:pos x="4" y="138"/>
                </a:cxn>
                <a:cxn ang="0">
                  <a:pos x="3" y="136"/>
                </a:cxn>
                <a:cxn ang="0">
                  <a:pos x="1" y="136"/>
                </a:cxn>
                <a:cxn ang="0">
                  <a:pos x="0" y="138"/>
                </a:cxn>
                <a:cxn ang="0">
                  <a:pos x="3" y="139"/>
                </a:cxn>
                <a:cxn ang="0">
                  <a:pos x="41" y="72"/>
                </a:cxn>
                <a:cxn ang="0">
                  <a:pos x="44" y="74"/>
                </a:cxn>
                <a:cxn ang="0">
                  <a:pos x="13" y="97"/>
                </a:cxn>
                <a:cxn ang="0">
                  <a:pos x="15" y="97"/>
                </a:cxn>
              </a:cxnLst>
              <a:rect l="0" t="0" r="r" b="b"/>
              <a:pathLst>
                <a:path w="96" h="144">
                  <a:moveTo>
                    <a:pt x="12" y="16"/>
                  </a:moveTo>
                  <a:cubicBezTo>
                    <a:pt x="12" y="16"/>
                    <a:pt x="10" y="14"/>
                    <a:pt x="12" y="13"/>
                  </a:cubicBezTo>
                  <a:cubicBezTo>
                    <a:pt x="15" y="11"/>
                    <a:pt x="18" y="14"/>
                    <a:pt x="21" y="17"/>
                  </a:cubicBezTo>
                  <a:cubicBezTo>
                    <a:pt x="24" y="21"/>
                    <a:pt x="19" y="21"/>
                    <a:pt x="24" y="21"/>
                  </a:cubicBezTo>
                  <a:cubicBezTo>
                    <a:pt x="30" y="21"/>
                    <a:pt x="27" y="22"/>
                    <a:pt x="30" y="22"/>
                  </a:cubicBezTo>
                  <a:cubicBezTo>
                    <a:pt x="35" y="21"/>
                    <a:pt x="33" y="19"/>
                    <a:pt x="35" y="19"/>
                  </a:cubicBezTo>
                  <a:cubicBezTo>
                    <a:pt x="36" y="21"/>
                    <a:pt x="39" y="21"/>
                    <a:pt x="42" y="24"/>
                  </a:cubicBezTo>
                  <a:cubicBezTo>
                    <a:pt x="42" y="22"/>
                    <a:pt x="44" y="24"/>
                    <a:pt x="44" y="21"/>
                  </a:cubicBezTo>
                  <a:cubicBezTo>
                    <a:pt x="45" y="17"/>
                    <a:pt x="51" y="19"/>
                    <a:pt x="48" y="16"/>
                  </a:cubicBezTo>
                  <a:cubicBezTo>
                    <a:pt x="47" y="13"/>
                    <a:pt x="50" y="13"/>
                    <a:pt x="50" y="10"/>
                  </a:cubicBezTo>
                  <a:cubicBezTo>
                    <a:pt x="50" y="8"/>
                    <a:pt x="51" y="5"/>
                    <a:pt x="54" y="3"/>
                  </a:cubicBezTo>
                  <a:cubicBezTo>
                    <a:pt x="58" y="2"/>
                    <a:pt x="56" y="5"/>
                    <a:pt x="62" y="2"/>
                  </a:cubicBezTo>
                  <a:cubicBezTo>
                    <a:pt x="65" y="0"/>
                    <a:pt x="65" y="0"/>
                    <a:pt x="67" y="3"/>
                  </a:cubicBezTo>
                  <a:cubicBezTo>
                    <a:pt x="68" y="5"/>
                    <a:pt x="76" y="6"/>
                    <a:pt x="77" y="10"/>
                  </a:cubicBezTo>
                  <a:cubicBezTo>
                    <a:pt x="77" y="11"/>
                    <a:pt x="70" y="14"/>
                    <a:pt x="74" y="16"/>
                  </a:cubicBezTo>
                  <a:cubicBezTo>
                    <a:pt x="67" y="21"/>
                    <a:pt x="73" y="17"/>
                    <a:pt x="73" y="19"/>
                  </a:cubicBezTo>
                  <a:cubicBezTo>
                    <a:pt x="74" y="22"/>
                    <a:pt x="70" y="21"/>
                    <a:pt x="71" y="25"/>
                  </a:cubicBezTo>
                  <a:cubicBezTo>
                    <a:pt x="73" y="33"/>
                    <a:pt x="76" y="27"/>
                    <a:pt x="79" y="31"/>
                  </a:cubicBezTo>
                  <a:cubicBezTo>
                    <a:pt x="82" y="36"/>
                    <a:pt x="85" y="35"/>
                    <a:pt x="82" y="38"/>
                  </a:cubicBezTo>
                  <a:cubicBezTo>
                    <a:pt x="79" y="41"/>
                    <a:pt x="73" y="46"/>
                    <a:pt x="76" y="49"/>
                  </a:cubicBezTo>
                  <a:cubicBezTo>
                    <a:pt x="79" y="50"/>
                    <a:pt x="85" y="64"/>
                    <a:pt x="83" y="64"/>
                  </a:cubicBezTo>
                  <a:cubicBezTo>
                    <a:pt x="80" y="64"/>
                    <a:pt x="80" y="64"/>
                    <a:pt x="80" y="66"/>
                  </a:cubicBezTo>
                  <a:cubicBezTo>
                    <a:pt x="82" y="66"/>
                    <a:pt x="80" y="66"/>
                    <a:pt x="80" y="67"/>
                  </a:cubicBezTo>
                  <a:cubicBezTo>
                    <a:pt x="80" y="70"/>
                    <a:pt x="79" y="69"/>
                    <a:pt x="80" y="70"/>
                  </a:cubicBezTo>
                  <a:cubicBezTo>
                    <a:pt x="83" y="72"/>
                    <a:pt x="79" y="72"/>
                    <a:pt x="79" y="74"/>
                  </a:cubicBezTo>
                  <a:cubicBezTo>
                    <a:pt x="80" y="77"/>
                    <a:pt x="86" y="77"/>
                    <a:pt x="83" y="78"/>
                  </a:cubicBezTo>
                  <a:cubicBezTo>
                    <a:pt x="82" y="80"/>
                    <a:pt x="83" y="80"/>
                    <a:pt x="83" y="81"/>
                  </a:cubicBezTo>
                  <a:cubicBezTo>
                    <a:pt x="82" y="83"/>
                    <a:pt x="88" y="83"/>
                    <a:pt x="88" y="86"/>
                  </a:cubicBezTo>
                  <a:cubicBezTo>
                    <a:pt x="86" y="89"/>
                    <a:pt x="80" y="89"/>
                    <a:pt x="83" y="92"/>
                  </a:cubicBezTo>
                  <a:cubicBezTo>
                    <a:pt x="86" y="94"/>
                    <a:pt x="91" y="95"/>
                    <a:pt x="93" y="99"/>
                  </a:cubicBezTo>
                  <a:cubicBezTo>
                    <a:pt x="94" y="102"/>
                    <a:pt x="96" y="100"/>
                    <a:pt x="94" y="103"/>
                  </a:cubicBezTo>
                  <a:cubicBezTo>
                    <a:pt x="93" y="106"/>
                    <a:pt x="88" y="113"/>
                    <a:pt x="79" y="120"/>
                  </a:cubicBezTo>
                  <a:cubicBezTo>
                    <a:pt x="71" y="128"/>
                    <a:pt x="68" y="130"/>
                    <a:pt x="65" y="133"/>
                  </a:cubicBezTo>
                  <a:cubicBezTo>
                    <a:pt x="61" y="136"/>
                    <a:pt x="61" y="133"/>
                    <a:pt x="56" y="134"/>
                  </a:cubicBezTo>
                  <a:cubicBezTo>
                    <a:pt x="51" y="138"/>
                    <a:pt x="53" y="133"/>
                    <a:pt x="51" y="136"/>
                  </a:cubicBezTo>
                  <a:cubicBezTo>
                    <a:pt x="48" y="139"/>
                    <a:pt x="50" y="134"/>
                    <a:pt x="44" y="138"/>
                  </a:cubicBezTo>
                  <a:cubicBezTo>
                    <a:pt x="35" y="142"/>
                    <a:pt x="33" y="141"/>
                    <a:pt x="30" y="142"/>
                  </a:cubicBezTo>
                  <a:cubicBezTo>
                    <a:pt x="25" y="144"/>
                    <a:pt x="25" y="144"/>
                    <a:pt x="27" y="141"/>
                  </a:cubicBezTo>
                  <a:cubicBezTo>
                    <a:pt x="29" y="139"/>
                    <a:pt x="27" y="138"/>
                    <a:pt x="25" y="141"/>
                  </a:cubicBezTo>
                  <a:cubicBezTo>
                    <a:pt x="22" y="142"/>
                    <a:pt x="22" y="139"/>
                    <a:pt x="22" y="138"/>
                  </a:cubicBezTo>
                  <a:cubicBezTo>
                    <a:pt x="24" y="134"/>
                    <a:pt x="21" y="134"/>
                    <a:pt x="16" y="134"/>
                  </a:cubicBezTo>
                  <a:cubicBezTo>
                    <a:pt x="12" y="133"/>
                    <a:pt x="13" y="133"/>
                    <a:pt x="13" y="128"/>
                  </a:cubicBezTo>
                  <a:cubicBezTo>
                    <a:pt x="15" y="125"/>
                    <a:pt x="15" y="124"/>
                    <a:pt x="15" y="122"/>
                  </a:cubicBezTo>
                  <a:cubicBezTo>
                    <a:pt x="13" y="119"/>
                    <a:pt x="18" y="120"/>
                    <a:pt x="15" y="117"/>
                  </a:cubicBezTo>
                  <a:cubicBezTo>
                    <a:pt x="10" y="111"/>
                    <a:pt x="16" y="114"/>
                    <a:pt x="13" y="110"/>
                  </a:cubicBezTo>
                  <a:cubicBezTo>
                    <a:pt x="10" y="103"/>
                    <a:pt x="15" y="102"/>
                    <a:pt x="15" y="99"/>
                  </a:cubicBezTo>
                  <a:cubicBezTo>
                    <a:pt x="15" y="97"/>
                    <a:pt x="18" y="100"/>
                    <a:pt x="19" y="99"/>
                  </a:cubicBezTo>
                  <a:cubicBezTo>
                    <a:pt x="22" y="97"/>
                    <a:pt x="19" y="94"/>
                    <a:pt x="21" y="94"/>
                  </a:cubicBezTo>
                  <a:cubicBezTo>
                    <a:pt x="22" y="94"/>
                    <a:pt x="22" y="91"/>
                    <a:pt x="25" y="92"/>
                  </a:cubicBezTo>
                  <a:cubicBezTo>
                    <a:pt x="27" y="92"/>
                    <a:pt x="25" y="89"/>
                    <a:pt x="29" y="88"/>
                  </a:cubicBezTo>
                  <a:cubicBezTo>
                    <a:pt x="32" y="88"/>
                    <a:pt x="27" y="88"/>
                    <a:pt x="33" y="85"/>
                  </a:cubicBezTo>
                  <a:cubicBezTo>
                    <a:pt x="39" y="80"/>
                    <a:pt x="38" y="77"/>
                    <a:pt x="41" y="75"/>
                  </a:cubicBezTo>
                  <a:cubicBezTo>
                    <a:pt x="45" y="74"/>
                    <a:pt x="45" y="75"/>
                    <a:pt x="45" y="74"/>
                  </a:cubicBezTo>
                  <a:cubicBezTo>
                    <a:pt x="47" y="72"/>
                    <a:pt x="44" y="74"/>
                    <a:pt x="45" y="70"/>
                  </a:cubicBezTo>
                  <a:cubicBezTo>
                    <a:pt x="45" y="67"/>
                    <a:pt x="47" y="66"/>
                    <a:pt x="42" y="64"/>
                  </a:cubicBezTo>
                  <a:cubicBezTo>
                    <a:pt x="38" y="64"/>
                    <a:pt x="41" y="63"/>
                    <a:pt x="36" y="63"/>
                  </a:cubicBezTo>
                  <a:cubicBezTo>
                    <a:pt x="36" y="58"/>
                    <a:pt x="30" y="56"/>
                    <a:pt x="33" y="53"/>
                  </a:cubicBezTo>
                  <a:cubicBezTo>
                    <a:pt x="35" y="50"/>
                    <a:pt x="33" y="50"/>
                    <a:pt x="35" y="49"/>
                  </a:cubicBezTo>
                  <a:cubicBezTo>
                    <a:pt x="36" y="47"/>
                    <a:pt x="32" y="46"/>
                    <a:pt x="32" y="44"/>
                  </a:cubicBezTo>
                  <a:cubicBezTo>
                    <a:pt x="32" y="41"/>
                    <a:pt x="33" y="41"/>
                    <a:pt x="33" y="39"/>
                  </a:cubicBezTo>
                  <a:cubicBezTo>
                    <a:pt x="33" y="38"/>
                    <a:pt x="30" y="41"/>
                    <a:pt x="30" y="39"/>
                  </a:cubicBezTo>
                  <a:cubicBezTo>
                    <a:pt x="30" y="38"/>
                    <a:pt x="32" y="39"/>
                    <a:pt x="30" y="35"/>
                  </a:cubicBezTo>
                  <a:cubicBezTo>
                    <a:pt x="30" y="31"/>
                    <a:pt x="35" y="35"/>
                    <a:pt x="30" y="30"/>
                  </a:cubicBezTo>
                  <a:cubicBezTo>
                    <a:pt x="27" y="28"/>
                    <a:pt x="29" y="30"/>
                    <a:pt x="29" y="28"/>
                  </a:cubicBezTo>
                  <a:cubicBezTo>
                    <a:pt x="29" y="27"/>
                    <a:pt x="25" y="25"/>
                    <a:pt x="22" y="25"/>
                  </a:cubicBezTo>
                  <a:cubicBezTo>
                    <a:pt x="19" y="25"/>
                    <a:pt x="15" y="22"/>
                    <a:pt x="12" y="19"/>
                  </a:cubicBezTo>
                  <a:cubicBezTo>
                    <a:pt x="7" y="17"/>
                    <a:pt x="12" y="17"/>
                    <a:pt x="9" y="16"/>
                  </a:cubicBezTo>
                  <a:cubicBezTo>
                    <a:pt x="9" y="14"/>
                    <a:pt x="12" y="17"/>
                    <a:pt x="12" y="16"/>
                  </a:cubicBezTo>
                  <a:close/>
                  <a:moveTo>
                    <a:pt x="19" y="136"/>
                  </a:moveTo>
                  <a:cubicBezTo>
                    <a:pt x="19" y="136"/>
                    <a:pt x="21" y="136"/>
                    <a:pt x="21" y="138"/>
                  </a:cubicBezTo>
                  <a:cubicBezTo>
                    <a:pt x="21" y="138"/>
                    <a:pt x="19" y="138"/>
                    <a:pt x="19" y="136"/>
                  </a:cubicBezTo>
                  <a:close/>
                  <a:moveTo>
                    <a:pt x="18" y="136"/>
                  </a:moveTo>
                  <a:cubicBezTo>
                    <a:pt x="18" y="136"/>
                    <a:pt x="16" y="134"/>
                    <a:pt x="18" y="134"/>
                  </a:cubicBezTo>
                  <a:cubicBezTo>
                    <a:pt x="18" y="134"/>
                    <a:pt x="19" y="136"/>
                    <a:pt x="18" y="136"/>
                  </a:cubicBezTo>
                  <a:close/>
                  <a:moveTo>
                    <a:pt x="15" y="139"/>
                  </a:moveTo>
                  <a:cubicBezTo>
                    <a:pt x="15" y="138"/>
                    <a:pt x="16" y="138"/>
                    <a:pt x="16" y="139"/>
                  </a:cubicBezTo>
                  <a:cubicBezTo>
                    <a:pt x="15" y="139"/>
                    <a:pt x="15" y="139"/>
                    <a:pt x="15" y="139"/>
                  </a:cubicBezTo>
                  <a:close/>
                  <a:moveTo>
                    <a:pt x="18" y="139"/>
                  </a:moveTo>
                  <a:cubicBezTo>
                    <a:pt x="18" y="138"/>
                    <a:pt x="19" y="138"/>
                    <a:pt x="19" y="138"/>
                  </a:cubicBezTo>
                  <a:cubicBezTo>
                    <a:pt x="19" y="139"/>
                    <a:pt x="19" y="139"/>
                    <a:pt x="18" y="139"/>
                  </a:cubicBezTo>
                  <a:close/>
                  <a:moveTo>
                    <a:pt x="16" y="139"/>
                  </a:moveTo>
                  <a:cubicBezTo>
                    <a:pt x="16" y="138"/>
                    <a:pt x="18" y="138"/>
                    <a:pt x="18" y="138"/>
                  </a:cubicBezTo>
                  <a:cubicBezTo>
                    <a:pt x="18" y="139"/>
                    <a:pt x="16" y="139"/>
                    <a:pt x="16" y="139"/>
                  </a:cubicBezTo>
                  <a:close/>
                  <a:moveTo>
                    <a:pt x="4" y="141"/>
                  </a:moveTo>
                  <a:cubicBezTo>
                    <a:pt x="4" y="141"/>
                    <a:pt x="3" y="139"/>
                    <a:pt x="4" y="139"/>
                  </a:cubicBezTo>
                  <a:cubicBezTo>
                    <a:pt x="4" y="139"/>
                    <a:pt x="6" y="141"/>
                    <a:pt x="4" y="141"/>
                  </a:cubicBezTo>
                  <a:close/>
                  <a:moveTo>
                    <a:pt x="3" y="139"/>
                  </a:moveTo>
                  <a:cubicBezTo>
                    <a:pt x="4" y="139"/>
                    <a:pt x="3" y="138"/>
                    <a:pt x="4" y="138"/>
                  </a:cubicBezTo>
                  <a:cubicBezTo>
                    <a:pt x="4" y="138"/>
                    <a:pt x="4" y="139"/>
                    <a:pt x="6" y="138"/>
                  </a:cubicBezTo>
                  <a:cubicBezTo>
                    <a:pt x="6" y="136"/>
                    <a:pt x="6" y="136"/>
                    <a:pt x="3" y="136"/>
                  </a:cubicBezTo>
                  <a:cubicBezTo>
                    <a:pt x="0" y="134"/>
                    <a:pt x="3" y="136"/>
                    <a:pt x="3" y="138"/>
                  </a:cubicBezTo>
                  <a:cubicBezTo>
                    <a:pt x="1" y="139"/>
                    <a:pt x="1" y="136"/>
                    <a:pt x="1" y="136"/>
                  </a:cubicBezTo>
                  <a:cubicBezTo>
                    <a:pt x="1" y="138"/>
                    <a:pt x="0" y="138"/>
                    <a:pt x="0" y="138"/>
                  </a:cubicBezTo>
                  <a:cubicBezTo>
                    <a:pt x="0" y="139"/>
                    <a:pt x="0" y="138"/>
                    <a:pt x="0" y="138"/>
                  </a:cubicBezTo>
                  <a:cubicBezTo>
                    <a:pt x="1" y="139"/>
                    <a:pt x="1" y="139"/>
                    <a:pt x="1" y="139"/>
                  </a:cubicBezTo>
                  <a:cubicBezTo>
                    <a:pt x="3" y="139"/>
                    <a:pt x="3" y="141"/>
                    <a:pt x="3" y="139"/>
                  </a:cubicBezTo>
                  <a:close/>
                  <a:moveTo>
                    <a:pt x="44" y="74"/>
                  </a:moveTo>
                  <a:cubicBezTo>
                    <a:pt x="45" y="72"/>
                    <a:pt x="44" y="72"/>
                    <a:pt x="41" y="72"/>
                  </a:cubicBezTo>
                  <a:cubicBezTo>
                    <a:pt x="39" y="72"/>
                    <a:pt x="39" y="74"/>
                    <a:pt x="41" y="74"/>
                  </a:cubicBezTo>
                  <a:cubicBezTo>
                    <a:pt x="42" y="74"/>
                    <a:pt x="42" y="74"/>
                    <a:pt x="44" y="74"/>
                  </a:cubicBezTo>
                  <a:close/>
                  <a:moveTo>
                    <a:pt x="15" y="97"/>
                  </a:moveTo>
                  <a:cubicBezTo>
                    <a:pt x="13" y="97"/>
                    <a:pt x="13" y="97"/>
                    <a:pt x="13" y="97"/>
                  </a:cubicBezTo>
                  <a:cubicBezTo>
                    <a:pt x="13" y="97"/>
                    <a:pt x="12" y="97"/>
                    <a:pt x="13" y="99"/>
                  </a:cubicBezTo>
                  <a:cubicBezTo>
                    <a:pt x="13" y="99"/>
                    <a:pt x="15" y="99"/>
                    <a:pt x="15" y="97"/>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43" name="Freeform 200">
              <a:extLst>
                <a:ext uri="{FF2B5EF4-FFF2-40B4-BE49-F238E27FC236}">
                  <a16:creationId xmlns:a16="http://schemas.microsoft.com/office/drawing/2014/main" id="{3CF9162A-1126-D7D9-BEEE-34FC8286CFE9}"/>
                </a:ext>
              </a:extLst>
            </p:cNvPr>
            <p:cNvSpPr>
              <a:spLocks noEditPoints="1"/>
            </p:cNvSpPr>
            <p:nvPr/>
          </p:nvSpPr>
          <p:spPr bwMode="auto">
            <a:xfrm>
              <a:off x="5063750" y="2165013"/>
              <a:ext cx="660387" cy="1034748"/>
            </a:xfrm>
            <a:custGeom>
              <a:avLst/>
              <a:gdLst/>
              <a:ahLst/>
              <a:cxnLst>
                <a:cxn ang="0">
                  <a:pos x="58" y="30"/>
                </a:cxn>
                <a:cxn ang="0">
                  <a:pos x="93" y="31"/>
                </a:cxn>
                <a:cxn ang="0">
                  <a:pos x="111" y="45"/>
                </a:cxn>
                <a:cxn ang="0">
                  <a:pos x="56" y="40"/>
                </a:cxn>
                <a:cxn ang="0">
                  <a:pos x="149" y="42"/>
                </a:cxn>
                <a:cxn ang="0">
                  <a:pos x="172" y="9"/>
                </a:cxn>
                <a:cxn ang="0">
                  <a:pos x="108" y="13"/>
                </a:cxn>
                <a:cxn ang="0">
                  <a:pos x="201" y="172"/>
                </a:cxn>
                <a:cxn ang="0">
                  <a:pos x="198" y="159"/>
                </a:cxn>
                <a:cxn ang="0">
                  <a:pos x="184" y="152"/>
                </a:cxn>
                <a:cxn ang="0">
                  <a:pos x="167" y="162"/>
                </a:cxn>
                <a:cxn ang="0">
                  <a:pos x="160" y="154"/>
                </a:cxn>
                <a:cxn ang="0">
                  <a:pos x="146" y="166"/>
                </a:cxn>
                <a:cxn ang="0">
                  <a:pos x="135" y="169"/>
                </a:cxn>
                <a:cxn ang="0">
                  <a:pos x="120" y="172"/>
                </a:cxn>
                <a:cxn ang="0">
                  <a:pos x="106" y="180"/>
                </a:cxn>
                <a:cxn ang="0">
                  <a:pos x="91" y="194"/>
                </a:cxn>
                <a:cxn ang="0">
                  <a:pos x="80" y="200"/>
                </a:cxn>
                <a:cxn ang="0">
                  <a:pos x="87" y="210"/>
                </a:cxn>
                <a:cxn ang="0">
                  <a:pos x="67" y="219"/>
                </a:cxn>
                <a:cxn ang="0">
                  <a:pos x="64" y="233"/>
                </a:cxn>
                <a:cxn ang="0">
                  <a:pos x="56" y="245"/>
                </a:cxn>
                <a:cxn ang="0">
                  <a:pos x="50" y="256"/>
                </a:cxn>
                <a:cxn ang="0">
                  <a:pos x="38" y="258"/>
                </a:cxn>
                <a:cxn ang="0">
                  <a:pos x="15" y="272"/>
                </a:cxn>
                <a:cxn ang="0">
                  <a:pos x="4" y="283"/>
                </a:cxn>
                <a:cxn ang="0">
                  <a:pos x="6" y="292"/>
                </a:cxn>
                <a:cxn ang="0">
                  <a:pos x="12" y="303"/>
                </a:cxn>
                <a:cxn ang="0">
                  <a:pos x="7" y="320"/>
                </a:cxn>
                <a:cxn ang="0">
                  <a:pos x="36" y="323"/>
                </a:cxn>
                <a:cxn ang="0">
                  <a:pos x="50" y="317"/>
                </a:cxn>
                <a:cxn ang="0">
                  <a:pos x="62" y="286"/>
                </a:cxn>
                <a:cxn ang="0">
                  <a:pos x="79" y="233"/>
                </a:cxn>
                <a:cxn ang="0">
                  <a:pos x="106" y="190"/>
                </a:cxn>
                <a:cxn ang="0">
                  <a:pos x="154" y="185"/>
                </a:cxn>
                <a:cxn ang="0">
                  <a:pos x="193" y="182"/>
                </a:cxn>
                <a:cxn ang="0">
                  <a:pos x="149" y="163"/>
                </a:cxn>
                <a:cxn ang="0">
                  <a:pos x="143" y="159"/>
                </a:cxn>
                <a:cxn ang="0">
                  <a:pos x="120" y="165"/>
                </a:cxn>
                <a:cxn ang="0">
                  <a:pos x="129" y="168"/>
                </a:cxn>
                <a:cxn ang="0">
                  <a:pos x="116" y="168"/>
                </a:cxn>
                <a:cxn ang="0">
                  <a:pos x="112" y="168"/>
                </a:cxn>
                <a:cxn ang="0">
                  <a:pos x="112" y="174"/>
                </a:cxn>
                <a:cxn ang="0">
                  <a:pos x="99" y="177"/>
                </a:cxn>
                <a:cxn ang="0">
                  <a:pos x="102" y="183"/>
                </a:cxn>
                <a:cxn ang="0">
                  <a:pos x="82" y="191"/>
                </a:cxn>
                <a:cxn ang="0">
                  <a:pos x="82" y="185"/>
                </a:cxn>
                <a:cxn ang="0">
                  <a:pos x="88" y="183"/>
                </a:cxn>
                <a:cxn ang="0">
                  <a:pos x="90" y="188"/>
                </a:cxn>
                <a:cxn ang="0">
                  <a:pos x="93" y="190"/>
                </a:cxn>
                <a:cxn ang="0">
                  <a:pos x="74" y="193"/>
                </a:cxn>
                <a:cxn ang="0">
                  <a:pos x="70" y="196"/>
                </a:cxn>
                <a:cxn ang="0">
                  <a:pos x="87" y="197"/>
                </a:cxn>
                <a:cxn ang="0">
                  <a:pos x="62" y="227"/>
                </a:cxn>
                <a:cxn ang="0">
                  <a:pos x="59" y="230"/>
                </a:cxn>
                <a:cxn ang="0">
                  <a:pos x="53" y="245"/>
                </a:cxn>
                <a:cxn ang="0">
                  <a:pos x="50" y="244"/>
                </a:cxn>
                <a:cxn ang="0">
                  <a:pos x="29" y="258"/>
                </a:cxn>
                <a:cxn ang="0">
                  <a:pos x="29" y="264"/>
                </a:cxn>
                <a:cxn ang="0">
                  <a:pos x="10" y="273"/>
                </a:cxn>
                <a:cxn ang="0">
                  <a:pos x="1" y="292"/>
                </a:cxn>
                <a:cxn ang="0">
                  <a:pos x="4" y="317"/>
                </a:cxn>
                <a:cxn ang="0">
                  <a:pos x="3" y="300"/>
                </a:cxn>
              </a:cxnLst>
              <a:rect l="0" t="0" r="r" b="b"/>
              <a:pathLst>
                <a:path w="212" h="332">
                  <a:moveTo>
                    <a:pt x="94" y="68"/>
                  </a:moveTo>
                  <a:cubicBezTo>
                    <a:pt x="84" y="65"/>
                    <a:pt x="88" y="62"/>
                    <a:pt x="80" y="59"/>
                  </a:cubicBezTo>
                  <a:cubicBezTo>
                    <a:pt x="71" y="56"/>
                    <a:pt x="73" y="54"/>
                    <a:pt x="80" y="53"/>
                  </a:cubicBezTo>
                  <a:cubicBezTo>
                    <a:pt x="90" y="51"/>
                    <a:pt x="99" y="47"/>
                    <a:pt x="84" y="48"/>
                  </a:cubicBezTo>
                  <a:cubicBezTo>
                    <a:pt x="68" y="50"/>
                    <a:pt x="67" y="48"/>
                    <a:pt x="80" y="44"/>
                  </a:cubicBezTo>
                  <a:cubicBezTo>
                    <a:pt x="93" y="40"/>
                    <a:pt x="102" y="37"/>
                    <a:pt x="91" y="37"/>
                  </a:cubicBezTo>
                  <a:cubicBezTo>
                    <a:pt x="80" y="37"/>
                    <a:pt x="90" y="33"/>
                    <a:pt x="80" y="37"/>
                  </a:cubicBezTo>
                  <a:cubicBezTo>
                    <a:pt x="73" y="42"/>
                    <a:pt x="70" y="47"/>
                    <a:pt x="62" y="39"/>
                  </a:cubicBezTo>
                  <a:cubicBezTo>
                    <a:pt x="55" y="30"/>
                    <a:pt x="52" y="31"/>
                    <a:pt x="58" y="30"/>
                  </a:cubicBezTo>
                  <a:cubicBezTo>
                    <a:pt x="62" y="30"/>
                    <a:pt x="56" y="30"/>
                    <a:pt x="58" y="27"/>
                  </a:cubicBezTo>
                  <a:cubicBezTo>
                    <a:pt x="59" y="22"/>
                    <a:pt x="55" y="31"/>
                    <a:pt x="52" y="27"/>
                  </a:cubicBezTo>
                  <a:cubicBezTo>
                    <a:pt x="49" y="22"/>
                    <a:pt x="45" y="22"/>
                    <a:pt x="52" y="17"/>
                  </a:cubicBezTo>
                  <a:cubicBezTo>
                    <a:pt x="59" y="13"/>
                    <a:pt x="56" y="19"/>
                    <a:pt x="61" y="17"/>
                  </a:cubicBezTo>
                  <a:cubicBezTo>
                    <a:pt x="64" y="14"/>
                    <a:pt x="62" y="19"/>
                    <a:pt x="68" y="16"/>
                  </a:cubicBezTo>
                  <a:cubicBezTo>
                    <a:pt x="76" y="14"/>
                    <a:pt x="76" y="17"/>
                    <a:pt x="70" y="19"/>
                  </a:cubicBezTo>
                  <a:cubicBezTo>
                    <a:pt x="64" y="20"/>
                    <a:pt x="71" y="19"/>
                    <a:pt x="73" y="25"/>
                  </a:cubicBezTo>
                  <a:cubicBezTo>
                    <a:pt x="76" y="30"/>
                    <a:pt x="73" y="19"/>
                    <a:pt x="77" y="17"/>
                  </a:cubicBezTo>
                  <a:cubicBezTo>
                    <a:pt x="84" y="16"/>
                    <a:pt x="90" y="31"/>
                    <a:pt x="93" y="31"/>
                  </a:cubicBezTo>
                  <a:cubicBezTo>
                    <a:pt x="97" y="31"/>
                    <a:pt x="84" y="17"/>
                    <a:pt x="90" y="14"/>
                  </a:cubicBezTo>
                  <a:cubicBezTo>
                    <a:pt x="94" y="9"/>
                    <a:pt x="93" y="14"/>
                    <a:pt x="99" y="14"/>
                  </a:cubicBezTo>
                  <a:cubicBezTo>
                    <a:pt x="103" y="14"/>
                    <a:pt x="103" y="16"/>
                    <a:pt x="106" y="17"/>
                  </a:cubicBezTo>
                  <a:cubicBezTo>
                    <a:pt x="108" y="17"/>
                    <a:pt x="103" y="19"/>
                    <a:pt x="105" y="23"/>
                  </a:cubicBezTo>
                  <a:cubicBezTo>
                    <a:pt x="106" y="27"/>
                    <a:pt x="105" y="17"/>
                    <a:pt x="111" y="20"/>
                  </a:cubicBezTo>
                  <a:cubicBezTo>
                    <a:pt x="116" y="23"/>
                    <a:pt x="109" y="28"/>
                    <a:pt x="117" y="27"/>
                  </a:cubicBezTo>
                  <a:cubicBezTo>
                    <a:pt x="123" y="27"/>
                    <a:pt x="119" y="28"/>
                    <a:pt x="128" y="31"/>
                  </a:cubicBezTo>
                  <a:cubicBezTo>
                    <a:pt x="137" y="33"/>
                    <a:pt x="137" y="34"/>
                    <a:pt x="123" y="36"/>
                  </a:cubicBezTo>
                  <a:cubicBezTo>
                    <a:pt x="109" y="36"/>
                    <a:pt x="120" y="44"/>
                    <a:pt x="111" y="45"/>
                  </a:cubicBezTo>
                  <a:cubicBezTo>
                    <a:pt x="103" y="48"/>
                    <a:pt x="116" y="51"/>
                    <a:pt x="106" y="54"/>
                  </a:cubicBezTo>
                  <a:cubicBezTo>
                    <a:pt x="96" y="58"/>
                    <a:pt x="105" y="72"/>
                    <a:pt x="94" y="68"/>
                  </a:cubicBezTo>
                  <a:close/>
                  <a:moveTo>
                    <a:pt x="131" y="42"/>
                  </a:moveTo>
                  <a:cubicBezTo>
                    <a:pt x="135" y="40"/>
                    <a:pt x="140" y="42"/>
                    <a:pt x="140" y="39"/>
                  </a:cubicBezTo>
                  <a:cubicBezTo>
                    <a:pt x="138" y="36"/>
                    <a:pt x="134" y="36"/>
                    <a:pt x="129" y="37"/>
                  </a:cubicBezTo>
                  <a:cubicBezTo>
                    <a:pt x="125" y="39"/>
                    <a:pt x="122" y="37"/>
                    <a:pt x="126" y="40"/>
                  </a:cubicBezTo>
                  <a:cubicBezTo>
                    <a:pt x="129" y="42"/>
                    <a:pt x="126" y="44"/>
                    <a:pt x="131" y="42"/>
                  </a:cubicBezTo>
                  <a:close/>
                  <a:moveTo>
                    <a:pt x="50" y="37"/>
                  </a:moveTo>
                  <a:cubicBezTo>
                    <a:pt x="52" y="42"/>
                    <a:pt x="50" y="36"/>
                    <a:pt x="56" y="40"/>
                  </a:cubicBezTo>
                  <a:cubicBezTo>
                    <a:pt x="64" y="45"/>
                    <a:pt x="58" y="37"/>
                    <a:pt x="55" y="37"/>
                  </a:cubicBezTo>
                  <a:cubicBezTo>
                    <a:pt x="52" y="37"/>
                    <a:pt x="52" y="30"/>
                    <a:pt x="47" y="31"/>
                  </a:cubicBezTo>
                  <a:cubicBezTo>
                    <a:pt x="45" y="31"/>
                    <a:pt x="47" y="33"/>
                    <a:pt x="50" y="37"/>
                  </a:cubicBezTo>
                  <a:close/>
                  <a:moveTo>
                    <a:pt x="131" y="51"/>
                  </a:moveTo>
                  <a:cubicBezTo>
                    <a:pt x="126" y="56"/>
                    <a:pt x="131" y="54"/>
                    <a:pt x="138" y="54"/>
                  </a:cubicBezTo>
                  <a:cubicBezTo>
                    <a:pt x="146" y="53"/>
                    <a:pt x="135" y="61"/>
                    <a:pt x="146" y="56"/>
                  </a:cubicBezTo>
                  <a:cubicBezTo>
                    <a:pt x="152" y="54"/>
                    <a:pt x="163" y="50"/>
                    <a:pt x="158" y="48"/>
                  </a:cubicBezTo>
                  <a:cubicBezTo>
                    <a:pt x="155" y="47"/>
                    <a:pt x="155" y="50"/>
                    <a:pt x="149" y="47"/>
                  </a:cubicBezTo>
                  <a:cubicBezTo>
                    <a:pt x="143" y="44"/>
                    <a:pt x="154" y="44"/>
                    <a:pt x="149" y="42"/>
                  </a:cubicBezTo>
                  <a:cubicBezTo>
                    <a:pt x="144" y="40"/>
                    <a:pt x="122" y="42"/>
                    <a:pt x="134" y="47"/>
                  </a:cubicBezTo>
                  <a:cubicBezTo>
                    <a:pt x="135" y="48"/>
                    <a:pt x="135" y="48"/>
                    <a:pt x="131" y="51"/>
                  </a:cubicBezTo>
                  <a:close/>
                  <a:moveTo>
                    <a:pt x="131" y="16"/>
                  </a:moveTo>
                  <a:cubicBezTo>
                    <a:pt x="140" y="16"/>
                    <a:pt x="135" y="17"/>
                    <a:pt x="123" y="19"/>
                  </a:cubicBezTo>
                  <a:cubicBezTo>
                    <a:pt x="111" y="22"/>
                    <a:pt x="129" y="23"/>
                    <a:pt x="138" y="23"/>
                  </a:cubicBezTo>
                  <a:cubicBezTo>
                    <a:pt x="146" y="23"/>
                    <a:pt x="151" y="31"/>
                    <a:pt x="157" y="25"/>
                  </a:cubicBezTo>
                  <a:cubicBezTo>
                    <a:pt x="163" y="20"/>
                    <a:pt x="161" y="25"/>
                    <a:pt x="167" y="23"/>
                  </a:cubicBezTo>
                  <a:cubicBezTo>
                    <a:pt x="173" y="22"/>
                    <a:pt x="164" y="20"/>
                    <a:pt x="177" y="16"/>
                  </a:cubicBezTo>
                  <a:cubicBezTo>
                    <a:pt x="184" y="14"/>
                    <a:pt x="177" y="9"/>
                    <a:pt x="172" y="9"/>
                  </a:cubicBezTo>
                  <a:cubicBezTo>
                    <a:pt x="169" y="11"/>
                    <a:pt x="164" y="8"/>
                    <a:pt x="157" y="6"/>
                  </a:cubicBezTo>
                  <a:cubicBezTo>
                    <a:pt x="149" y="6"/>
                    <a:pt x="154" y="11"/>
                    <a:pt x="149" y="9"/>
                  </a:cubicBezTo>
                  <a:cubicBezTo>
                    <a:pt x="144" y="9"/>
                    <a:pt x="151" y="6"/>
                    <a:pt x="148" y="5"/>
                  </a:cubicBezTo>
                  <a:cubicBezTo>
                    <a:pt x="146" y="3"/>
                    <a:pt x="141" y="3"/>
                    <a:pt x="141" y="9"/>
                  </a:cubicBezTo>
                  <a:cubicBezTo>
                    <a:pt x="141" y="14"/>
                    <a:pt x="140" y="14"/>
                    <a:pt x="137" y="9"/>
                  </a:cubicBezTo>
                  <a:cubicBezTo>
                    <a:pt x="134" y="5"/>
                    <a:pt x="135" y="11"/>
                    <a:pt x="123" y="6"/>
                  </a:cubicBezTo>
                  <a:cubicBezTo>
                    <a:pt x="111" y="0"/>
                    <a:pt x="126" y="13"/>
                    <a:pt x="117" y="8"/>
                  </a:cubicBezTo>
                  <a:cubicBezTo>
                    <a:pt x="106" y="3"/>
                    <a:pt x="120" y="13"/>
                    <a:pt x="112" y="9"/>
                  </a:cubicBezTo>
                  <a:cubicBezTo>
                    <a:pt x="105" y="8"/>
                    <a:pt x="103" y="11"/>
                    <a:pt x="108" y="13"/>
                  </a:cubicBezTo>
                  <a:cubicBezTo>
                    <a:pt x="112" y="16"/>
                    <a:pt x="105" y="13"/>
                    <a:pt x="112" y="17"/>
                  </a:cubicBezTo>
                  <a:cubicBezTo>
                    <a:pt x="117" y="20"/>
                    <a:pt x="120" y="16"/>
                    <a:pt x="131" y="16"/>
                  </a:cubicBezTo>
                  <a:close/>
                  <a:moveTo>
                    <a:pt x="196" y="179"/>
                  </a:moveTo>
                  <a:cubicBezTo>
                    <a:pt x="196" y="177"/>
                    <a:pt x="201" y="177"/>
                    <a:pt x="202" y="176"/>
                  </a:cubicBezTo>
                  <a:cubicBezTo>
                    <a:pt x="204" y="174"/>
                    <a:pt x="202" y="174"/>
                    <a:pt x="205" y="174"/>
                  </a:cubicBezTo>
                  <a:cubicBezTo>
                    <a:pt x="207" y="176"/>
                    <a:pt x="210" y="176"/>
                    <a:pt x="209" y="172"/>
                  </a:cubicBezTo>
                  <a:cubicBezTo>
                    <a:pt x="209" y="172"/>
                    <a:pt x="209" y="172"/>
                    <a:pt x="209" y="171"/>
                  </a:cubicBezTo>
                  <a:cubicBezTo>
                    <a:pt x="205" y="171"/>
                    <a:pt x="205" y="172"/>
                    <a:pt x="204" y="171"/>
                  </a:cubicBezTo>
                  <a:cubicBezTo>
                    <a:pt x="202" y="169"/>
                    <a:pt x="202" y="172"/>
                    <a:pt x="201" y="172"/>
                  </a:cubicBezTo>
                  <a:cubicBezTo>
                    <a:pt x="199" y="172"/>
                    <a:pt x="198" y="172"/>
                    <a:pt x="199" y="172"/>
                  </a:cubicBezTo>
                  <a:cubicBezTo>
                    <a:pt x="199" y="171"/>
                    <a:pt x="201" y="169"/>
                    <a:pt x="196" y="168"/>
                  </a:cubicBezTo>
                  <a:cubicBezTo>
                    <a:pt x="193" y="168"/>
                    <a:pt x="193" y="166"/>
                    <a:pt x="192" y="166"/>
                  </a:cubicBezTo>
                  <a:cubicBezTo>
                    <a:pt x="189" y="166"/>
                    <a:pt x="190" y="165"/>
                    <a:pt x="198" y="168"/>
                  </a:cubicBezTo>
                  <a:cubicBezTo>
                    <a:pt x="204" y="169"/>
                    <a:pt x="204" y="165"/>
                    <a:pt x="207" y="165"/>
                  </a:cubicBezTo>
                  <a:cubicBezTo>
                    <a:pt x="210" y="165"/>
                    <a:pt x="212" y="162"/>
                    <a:pt x="209" y="162"/>
                  </a:cubicBezTo>
                  <a:cubicBezTo>
                    <a:pt x="205" y="162"/>
                    <a:pt x="207" y="160"/>
                    <a:pt x="205" y="160"/>
                  </a:cubicBezTo>
                  <a:cubicBezTo>
                    <a:pt x="202" y="160"/>
                    <a:pt x="204" y="157"/>
                    <a:pt x="201" y="159"/>
                  </a:cubicBezTo>
                  <a:cubicBezTo>
                    <a:pt x="199" y="160"/>
                    <a:pt x="201" y="157"/>
                    <a:pt x="198" y="159"/>
                  </a:cubicBezTo>
                  <a:cubicBezTo>
                    <a:pt x="195" y="159"/>
                    <a:pt x="198" y="157"/>
                    <a:pt x="195" y="155"/>
                  </a:cubicBezTo>
                  <a:cubicBezTo>
                    <a:pt x="190" y="155"/>
                    <a:pt x="189" y="159"/>
                    <a:pt x="189" y="162"/>
                  </a:cubicBezTo>
                  <a:cubicBezTo>
                    <a:pt x="190" y="163"/>
                    <a:pt x="189" y="160"/>
                    <a:pt x="187" y="162"/>
                  </a:cubicBezTo>
                  <a:cubicBezTo>
                    <a:pt x="186" y="162"/>
                    <a:pt x="184" y="162"/>
                    <a:pt x="186" y="160"/>
                  </a:cubicBezTo>
                  <a:cubicBezTo>
                    <a:pt x="189" y="159"/>
                    <a:pt x="189" y="157"/>
                    <a:pt x="187" y="159"/>
                  </a:cubicBezTo>
                  <a:cubicBezTo>
                    <a:pt x="186" y="159"/>
                    <a:pt x="186" y="159"/>
                    <a:pt x="186" y="157"/>
                  </a:cubicBezTo>
                  <a:cubicBezTo>
                    <a:pt x="187" y="157"/>
                    <a:pt x="190" y="155"/>
                    <a:pt x="190" y="154"/>
                  </a:cubicBezTo>
                  <a:cubicBezTo>
                    <a:pt x="190" y="152"/>
                    <a:pt x="187" y="155"/>
                    <a:pt x="187" y="154"/>
                  </a:cubicBezTo>
                  <a:cubicBezTo>
                    <a:pt x="187" y="152"/>
                    <a:pt x="186" y="154"/>
                    <a:pt x="184" y="152"/>
                  </a:cubicBezTo>
                  <a:cubicBezTo>
                    <a:pt x="181" y="151"/>
                    <a:pt x="183" y="154"/>
                    <a:pt x="181" y="154"/>
                  </a:cubicBezTo>
                  <a:cubicBezTo>
                    <a:pt x="180" y="152"/>
                    <a:pt x="178" y="155"/>
                    <a:pt x="180" y="155"/>
                  </a:cubicBezTo>
                  <a:cubicBezTo>
                    <a:pt x="183" y="155"/>
                    <a:pt x="180" y="157"/>
                    <a:pt x="180" y="157"/>
                  </a:cubicBezTo>
                  <a:cubicBezTo>
                    <a:pt x="181" y="157"/>
                    <a:pt x="178" y="157"/>
                    <a:pt x="178" y="159"/>
                  </a:cubicBezTo>
                  <a:cubicBezTo>
                    <a:pt x="178" y="160"/>
                    <a:pt x="177" y="159"/>
                    <a:pt x="178" y="160"/>
                  </a:cubicBezTo>
                  <a:cubicBezTo>
                    <a:pt x="178" y="162"/>
                    <a:pt x="178" y="162"/>
                    <a:pt x="175" y="163"/>
                  </a:cubicBezTo>
                  <a:cubicBezTo>
                    <a:pt x="172" y="165"/>
                    <a:pt x="175" y="160"/>
                    <a:pt x="175" y="159"/>
                  </a:cubicBezTo>
                  <a:cubicBezTo>
                    <a:pt x="175" y="159"/>
                    <a:pt x="177" y="155"/>
                    <a:pt x="175" y="155"/>
                  </a:cubicBezTo>
                  <a:cubicBezTo>
                    <a:pt x="173" y="154"/>
                    <a:pt x="169" y="159"/>
                    <a:pt x="167" y="162"/>
                  </a:cubicBezTo>
                  <a:cubicBezTo>
                    <a:pt x="164" y="165"/>
                    <a:pt x="167" y="163"/>
                    <a:pt x="164" y="166"/>
                  </a:cubicBezTo>
                  <a:cubicBezTo>
                    <a:pt x="163" y="168"/>
                    <a:pt x="163" y="166"/>
                    <a:pt x="163" y="166"/>
                  </a:cubicBezTo>
                  <a:cubicBezTo>
                    <a:pt x="161" y="168"/>
                    <a:pt x="160" y="166"/>
                    <a:pt x="161" y="165"/>
                  </a:cubicBezTo>
                  <a:cubicBezTo>
                    <a:pt x="164" y="163"/>
                    <a:pt x="163" y="163"/>
                    <a:pt x="163" y="163"/>
                  </a:cubicBezTo>
                  <a:cubicBezTo>
                    <a:pt x="166" y="160"/>
                    <a:pt x="161" y="162"/>
                    <a:pt x="166" y="159"/>
                  </a:cubicBezTo>
                  <a:cubicBezTo>
                    <a:pt x="169" y="155"/>
                    <a:pt x="170" y="155"/>
                    <a:pt x="167" y="155"/>
                  </a:cubicBezTo>
                  <a:cubicBezTo>
                    <a:pt x="164" y="155"/>
                    <a:pt x="164" y="152"/>
                    <a:pt x="164" y="155"/>
                  </a:cubicBezTo>
                  <a:cubicBezTo>
                    <a:pt x="164" y="159"/>
                    <a:pt x="164" y="155"/>
                    <a:pt x="163" y="155"/>
                  </a:cubicBezTo>
                  <a:cubicBezTo>
                    <a:pt x="161" y="154"/>
                    <a:pt x="161" y="155"/>
                    <a:pt x="160" y="154"/>
                  </a:cubicBezTo>
                  <a:cubicBezTo>
                    <a:pt x="160" y="154"/>
                    <a:pt x="158" y="154"/>
                    <a:pt x="158" y="155"/>
                  </a:cubicBezTo>
                  <a:cubicBezTo>
                    <a:pt x="160" y="155"/>
                    <a:pt x="160" y="157"/>
                    <a:pt x="158" y="157"/>
                  </a:cubicBezTo>
                  <a:cubicBezTo>
                    <a:pt x="155" y="155"/>
                    <a:pt x="155" y="157"/>
                    <a:pt x="158" y="157"/>
                  </a:cubicBezTo>
                  <a:cubicBezTo>
                    <a:pt x="161" y="159"/>
                    <a:pt x="161" y="160"/>
                    <a:pt x="158" y="159"/>
                  </a:cubicBezTo>
                  <a:cubicBezTo>
                    <a:pt x="155" y="157"/>
                    <a:pt x="158" y="159"/>
                    <a:pt x="154" y="162"/>
                  </a:cubicBezTo>
                  <a:cubicBezTo>
                    <a:pt x="148" y="163"/>
                    <a:pt x="152" y="163"/>
                    <a:pt x="149" y="165"/>
                  </a:cubicBezTo>
                  <a:cubicBezTo>
                    <a:pt x="146" y="166"/>
                    <a:pt x="151" y="166"/>
                    <a:pt x="148" y="166"/>
                  </a:cubicBezTo>
                  <a:cubicBezTo>
                    <a:pt x="146" y="168"/>
                    <a:pt x="151" y="168"/>
                    <a:pt x="149" y="169"/>
                  </a:cubicBezTo>
                  <a:cubicBezTo>
                    <a:pt x="149" y="169"/>
                    <a:pt x="144" y="169"/>
                    <a:pt x="146" y="166"/>
                  </a:cubicBezTo>
                  <a:cubicBezTo>
                    <a:pt x="148" y="165"/>
                    <a:pt x="143" y="165"/>
                    <a:pt x="141" y="165"/>
                  </a:cubicBezTo>
                  <a:cubicBezTo>
                    <a:pt x="140" y="165"/>
                    <a:pt x="140" y="163"/>
                    <a:pt x="140" y="165"/>
                  </a:cubicBezTo>
                  <a:cubicBezTo>
                    <a:pt x="138" y="165"/>
                    <a:pt x="137" y="162"/>
                    <a:pt x="137" y="165"/>
                  </a:cubicBezTo>
                  <a:cubicBezTo>
                    <a:pt x="137" y="168"/>
                    <a:pt x="135" y="163"/>
                    <a:pt x="134" y="165"/>
                  </a:cubicBezTo>
                  <a:cubicBezTo>
                    <a:pt x="131" y="166"/>
                    <a:pt x="134" y="166"/>
                    <a:pt x="134" y="166"/>
                  </a:cubicBezTo>
                  <a:cubicBezTo>
                    <a:pt x="134" y="168"/>
                    <a:pt x="135" y="166"/>
                    <a:pt x="137" y="168"/>
                  </a:cubicBezTo>
                  <a:cubicBezTo>
                    <a:pt x="137" y="168"/>
                    <a:pt x="138" y="168"/>
                    <a:pt x="138" y="169"/>
                  </a:cubicBezTo>
                  <a:cubicBezTo>
                    <a:pt x="137" y="169"/>
                    <a:pt x="137" y="169"/>
                    <a:pt x="138" y="171"/>
                  </a:cubicBezTo>
                  <a:cubicBezTo>
                    <a:pt x="140" y="172"/>
                    <a:pt x="138" y="172"/>
                    <a:pt x="135" y="169"/>
                  </a:cubicBezTo>
                  <a:cubicBezTo>
                    <a:pt x="132" y="168"/>
                    <a:pt x="131" y="168"/>
                    <a:pt x="132" y="169"/>
                  </a:cubicBezTo>
                  <a:cubicBezTo>
                    <a:pt x="132" y="169"/>
                    <a:pt x="131" y="171"/>
                    <a:pt x="131" y="169"/>
                  </a:cubicBezTo>
                  <a:cubicBezTo>
                    <a:pt x="131" y="168"/>
                    <a:pt x="128" y="171"/>
                    <a:pt x="126" y="171"/>
                  </a:cubicBezTo>
                  <a:cubicBezTo>
                    <a:pt x="126" y="172"/>
                    <a:pt x="128" y="176"/>
                    <a:pt x="122" y="179"/>
                  </a:cubicBezTo>
                  <a:cubicBezTo>
                    <a:pt x="125" y="176"/>
                    <a:pt x="125" y="172"/>
                    <a:pt x="125" y="169"/>
                  </a:cubicBezTo>
                  <a:cubicBezTo>
                    <a:pt x="125" y="168"/>
                    <a:pt x="125" y="171"/>
                    <a:pt x="123" y="169"/>
                  </a:cubicBezTo>
                  <a:cubicBezTo>
                    <a:pt x="123" y="169"/>
                    <a:pt x="123" y="169"/>
                    <a:pt x="122" y="171"/>
                  </a:cubicBezTo>
                  <a:cubicBezTo>
                    <a:pt x="120" y="174"/>
                    <a:pt x="122" y="172"/>
                    <a:pt x="120" y="174"/>
                  </a:cubicBezTo>
                  <a:cubicBezTo>
                    <a:pt x="119" y="176"/>
                    <a:pt x="119" y="174"/>
                    <a:pt x="120" y="172"/>
                  </a:cubicBezTo>
                  <a:cubicBezTo>
                    <a:pt x="122" y="169"/>
                    <a:pt x="117" y="171"/>
                    <a:pt x="116" y="172"/>
                  </a:cubicBezTo>
                  <a:cubicBezTo>
                    <a:pt x="111" y="176"/>
                    <a:pt x="114" y="174"/>
                    <a:pt x="114" y="176"/>
                  </a:cubicBezTo>
                  <a:cubicBezTo>
                    <a:pt x="114" y="177"/>
                    <a:pt x="119" y="176"/>
                    <a:pt x="119" y="180"/>
                  </a:cubicBezTo>
                  <a:cubicBezTo>
                    <a:pt x="114" y="179"/>
                    <a:pt x="119" y="179"/>
                    <a:pt x="116" y="177"/>
                  </a:cubicBezTo>
                  <a:cubicBezTo>
                    <a:pt x="112" y="177"/>
                    <a:pt x="114" y="174"/>
                    <a:pt x="111" y="176"/>
                  </a:cubicBezTo>
                  <a:cubicBezTo>
                    <a:pt x="108" y="176"/>
                    <a:pt x="109" y="176"/>
                    <a:pt x="111" y="177"/>
                  </a:cubicBezTo>
                  <a:cubicBezTo>
                    <a:pt x="112" y="179"/>
                    <a:pt x="111" y="180"/>
                    <a:pt x="109" y="177"/>
                  </a:cubicBezTo>
                  <a:cubicBezTo>
                    <a:pt x="109" y="176"/>
                    <a:pt x="106" y="174"/>
                    <a:pt x="108" y="177"/>
                  </a:cubicBezTo>
                  <a:cubicBezTo>
                    <a:pt x="108" y="179"/>
                    <a:pt x="105" y="177"/>
                    <a:pt x="106" y="180"/>
                  </a:cubicBezTo>
                  <a:cubicBezTo>
                    <a:pt x="108" y="182"/>
                    <a:pt x="105" y="180"/>
                    <a:pt x="103" y="183"/>
                  </a:cubicBezTo>
                  <a:cubicBezTo>
                    <a:pt x="100" y="185"/>
                    <a:pt x="106" y="183"/>
                    <a:pt x="103" y="185"/>
                  </a:cubicBezTo>
                  <a:cubicBezTo>
                    <a:pt x="100" y="186"/>
                    <a:pt x="102" y="186"/>
                    <a:pt x="100" y="186"/>
                  </a:cubicBezTo>
                  <a:cubicBezTo>
                    <a:pt x="97" y="188"/>
                    <a:pt x="97" y="186"/>
                    <a:pt x="94" y="190"/>
                  </a:cubicBezTo>
                  <a:cubicBezTo>
                    <a:pt x="93" y="193"/>
                    <a:pt x="99" y="190"/>
                    <a:pt x="99" y="190"/>
                  </a:cubicBezTo>
                  <a:cubicBezTo>
                    <a:pt x="99" y="191"/>
                    <a:pt x="99" y="191"/>
                    <a:pt x="102" y="190"/>
                  </a:cubicBezTo>
                  <a:cubicBezTo>
                    <a:pt x="105" y="188"/>
                    <a:pt x="102" y="191"/>
                    <a:pt x="99" y="193"/>
                  </a:cubicBezTo>
                  <a:cubicBezTo>
                    <a:pt x="96" y="193"/>
                    <a:pt x="97" y="191"/>
                    <a:pt x="94" y="191"/>
                  </a:cubicBezTo>
                  <a:cubicBezTo>
                    <a:pt x="91" y="193"/>
                    <a:pt x="90" y="193"/>
                    <a:pt x="91" y="194"/>
                  </a:cubicBezTo>
                  <a:cubicBezTo>
                    <a:pt x="93" y="194"/>
                    <a:pt x="91" y="194"/>
                    <a:pt x="93" y="194"/>
                  </a:cubicBezTo>
                  <a:cubicBezTo>
                    <a:pt x="96" y="194"/>
                    <a:pt x="93" y="196"/>
                    <a:pt x="93" y="197"/>
                  </a:cubicBezTo>
                  <a:cubicBezTo>
                    <a:pt x="93" y="200"/>
                    <a:pt x="91" y="197"/>
                    <a:pt x="91" y="196"/>
                  </a:cubicBezTo>
                  <a:cubicBezTo>
                    <a:pt x="91" y="194"/>
                    <a:pt x="90" y="193"/>
                    <a:pt x="90" y="194"/>
                  </a:cubicBezTo>
                  <a:cubicBezTo>
                    <a:pt x="88" y="196"/>
                    <a:pt x="88" y="196"/>
                    <a:pt x="88" y="196"/>
                  </a:cubicBezTo>
                  <a:cubicBezTo>
                    <a:pt x="88" y="194"/>
                    <a:pt x="85" y="196"/>
                    <a:pt x="85" y="197"/>
                  </a:cubicBezTo>
                  <a:cubicBezTo>
                    <a:pt x="85" y="197"/>
                    <a:pt x="85" y="196"/>
                    <a:pt x="88" y="197"/>
                  </a:cubicBezTo>
                  <a:cubicBezTo>
                    <a:pt x="90" y="197"/>
                    <a:pt x="90" y="197"/>
                    <a:pt x="90" y="197"/>
                  </a:cubicBezTo>
                  <a:cubicBezTo>
                    <a:pt x="88" y="197"/>
                    <a:pt x="79" y="199"/>
                    <a:pt x="80" y="200"/>
                  </a:cubicBezTo>
                  <a:cubicBezTo>
                    <a:pt x="82" y="202"/>
                    <a:pt x="79" y="202"/>
                    <a:pt x="80" y="202"/>
                  </a:cubicBezTo>
                  <a:cubicBezTo>
                    <a:pt x="84" y="203"/>
                    <a:pt x="84" y="199"/>
                    <a:pt x="88" y="200"/>
                  </a:cubicBezTo>
                  <a:cubicBezTo>
                    <a:pt x="91" y="202"/>
                    <a:pt x="88" y="200"/>
                    <a:pt x="85" y="202"/>
                  </a:cubicBezTo>
                  <a:cubicBezTo>
                    <a:pt x="82" y="202"/>
                    <a:pt x="87" y="203"/>
                    <a:pt x="82" y="203"/>
                  </a:cubicBezTo>
                  <a:cubicBezTo>
                    <a:pt x="77" y="203"/>
                    <a:pt x="82" y="205"/>
                    <a:pt x="82" y="207"/>
                  </a:cubicBezTo>
                  <a:cubicBezTo>
                    <a:pt x="80" y="207"/>
                    <a:pt x="80" y="205"/>
                    <a:pt x="79" y="207"/>
                  </a:cubicBezTo>
                  <a:cubicBezTo>
                    <a:pt x="77" y="207"/>
                    <a:pt x="77" y="208"/>
                    <a:pt x="79" y="208"/>
                  </a:cubicBezTo>
                  <a:cubicBezTo>
                    <a:pt x="79" y="208"/>
                    <a:pt x="80" y="207"/>
                    <a:pt x="84" y="208"/>
                  </a:cubicBezTo>
                  <a:cubicBezTo>
                    <a:pt x="90" y="208"/>
                    <a:pt x="85" y="207"/>
                    <a:pt x="87" y="210"/>
                  </a:cubicBezTo>
                  <a:cubicBezTo>
                    <a:pt x="87" y="211"/>
                    <a:pt x="85" y="208"/>
                    <a:pt x="82" y="208"/>
                  </a:cubicBezTo>
                  <a:cubicBezTo>
                    <a:pt x="80" y="208"/>
                    <a:pt x="79" y="210"/>
                    <a:pt x="77" y="210"/>
                  </a:cubicBezTo>
                  <a:cubicBezTo>
                    <a:pt x="76" y="208"/>
                    <a:pt x="77" y="210"/>
                    <a:pt x="74" y="210"/>
                  </a:cubicBezTo>
                  <a:cubicBezTo>
                    <a:pt x="73" y="210"/>
                    <a:pt x="76" y="211"/>
                    <a:pt x="73" y="211"/>
                  </a:cubicBezTo>
                  <a:cubicBezTo>
                    <a:pt x="68" y="211"/>
                    <a:pt x="73" y="213"/>
                    <a:pt x="71" y="214"/>
                  </a:cubicBezTo>
                  <a:cubicBezTo>
                    <a:pt x="70" y="216"/>
                    <a:pt x="70" y="214"/>
                    <a:pt x="68" y="216"/>
                  </a:cubicBezTo>
                  <a:cubicBezTo>
                    <a:pt x="67" y="217"/>
                    <a:pt x="70" y="216"/>
                    <a:pt x="68" y="217"/>
                  </a:cubicBezTo>
                  <a:cubicBezTo>
                    <a:pt x="67" y="217"/>
                    <a:pt x="68" y="219"/>
                    <a:pt x="68" y="217"/>
                  </a:cubicBezTo>
                  <a:cubicBezTo>
                    <a:pt x="67" y="217"/>
                    <a:pt x="65" y="217"/>
                    <a:pt x="67" y="219"/>
                  </a:cubicBezTo>
                  <a:cubicBezTo>
                    <a:pt x="68" y="219"/>
                    <a:pt x="65" y="221"/>
                    <a:pt x="68" y="221"/>
                  </a:cubicBezTo>
                  <a:cubicBezTo>
                    <a:pt x="71" y="221"/>
                    <a:pt x="65" y="222"/>
                    <a:pt x="67" y="222"/>
                  </a:cubicBezTo>
                  <a:cubicBezTo>
                    <a:pt x="67" y="222"/>
                    <a:pt x="73" y="221"/>
                    <a:pt x="74" y="221"/>
                  </a:cubicBezTo>
                  <a:cubicBezTo>
                    <a:pt x="77" y="221"/>
                    <a:pt x="74" y="222"/>
                    <a:pt x="71" y="222"/>
                  </a:cubicBezTo>
                  <a:cubicBezTo>
                    <a:pt x="68" y="224"/>
                    <a:pt x="67" y="222"/>
                    <a:pt x="65" y="224"/>
                  </a:cubicBezTo>
                  <a:cubicBezTo>
                    <a:pt x="62" y="225"/>
                    <a:pt x="67" y="224"/>
                    <a:pt x="67" y="225"/>
                  </a:cubicBezTo>
                  <a:cubicBezTo>
                    <a:pt x="67" y="227"/>
                    <a:pt x="64" y="225"/>
                    <a:pt x="64" y="228"/>
                  </a:cubicBezTo>
                  <a:cubicBezTo>
                    <a:pt x="62" y="230"/>
                    <a:pt x="61" y="228"/>
                    <a:pt x="61" y="230"/>
                  </a:cubicBezTo>
                  <a:cubicBezTo>
                    <a:pt x="62" y="233"/>
                    <a:pt x="62" y="231"/>
                    <a:pt x="64" y="233"/>
                  </a:cubicBezTo>
                  <a:cubicBezTo>
                    <a:pt x="64" y="235"/>
                    <a:pt x="61" y="235"/>
                    <a:pt x="61" y="236"/>
                  </a:cubicBezTo>
                  <a:cubicBezTo>
                    <a:pt x="62" y="236"/>
                    <a:pt x="62" y="238"/>
                    <a:pt x="59" y="238"/>
                  </a:cubicBezTo>
                  <a:cubicBezTo>
                    <a:pt x="58" y="238"/>
                    <a:pt x="58" y="239"/>
                    <a:pt x="56" y="239"/>
                  </a:cubicBezTo>
                  <a:cubicBezTo>
                    <a:pt x="55" y="239"/>
                    <a:pt x="55" y="241"/>
                    <a:pt x="53" y="241"/>
                  </a:cubicBezTo>
                  <a:cubicBezTo>
                    <a:pt x="52" y="241"/>
                    <a:pt x="50" y="241"/>
                    <a:pt x="50" y="241"/>
                  </a:cubicBezTo>
                  <a:cubicBezTo>
                    <a:pt x="50" y="242"/>
                    <a:pt x="50" y="241"/>
                    <a:pt x="53" y="241"/>
                  </a:cubicBezTo>
                  <a:cubicBezTo>
                    <a:pt x="55" y="242"/>
                    <a:pt x="52" y="244"/>
                    <a:pt x="55" y="242"/>
                  </a:cubicBezTo>
                  <a:cubicBezTo>
                    <a:pt x="56" y="241"/>
                    <a:pt x="56" y="242"/>
                    <a:pt x="55" y="242"/>
                  </a:cubicBezTo>
                  <a:cubicBezTo>
                    <a:pt x="53" y="244"/>
                    <a:pt x="56" y="244"/>
                    <a:pt x="56" y="245"/>
                  </a:cubicBezTo>
                  <a:cubicBezTo>
                    <a:pt x="55" y="247"/>
                    <a:pt x="55" y="247"/>
                    <a:pt x="53" y="247"/>
                  </a:cubicBezTo>
                  <a:cubicBezTo>
                    <a:pt x="52" y="247"/>
                    <a:pt x="52" y="244"/>
                    <a:pt x="50" y="244"/>
                  </a:cubicBezTo>
                  <a:cubicBezTo>
                    <a:pt x="49" y="245"/>
                    <a:pt x="50" y="245"/>
                    <a:pt x="50" y="245"/>
                  </a:cubicBezTo>
                  <a:cubicBezTo>
                    <a:pt x="47" y="245"/>
                    <a:pt x="47" y="247"/>
                    <a:pt x="47" y="249"/>
                  </a:cubicBezTo>
                  <a:cubicBezTo>
                    <a:pt x="47" y="250"/>
                    <a:pt x="44" y="249"/>
                    <a:pt x="44" y="250"/>
                  </a:cubicBezTo>
                  <a:cubicBezTo>
                    <a:pt x="42" y="255"/>
                    <a:pt x="39" y="253"/>
                    <a:pt x="39" y="256"/>
                  </a:cubicBezTo>
                  <a:cubicBezTo>
                    <a:pt x="38" y="258"/>
                    <a:pt x="41" y="256"/>
                    <a:pt x="41" y="256"/>
                  </a:cubicBezTo>
                  <a:cubicBezTo>
                    <a:pt x="41" y="258"/>
                    <a:pt x="42" y="258"/>
                    <a:pt x="42" y="258"/>
                  </a:cubicBezTo>
                  <a:cubicBezTo>
                    <a:pt x="42" y="259"/>
                    <a:pt x="45" y="259"/>
                    <a:pt x="50" y="256"/>
                  </a:cubicBezTo>
                  <a:cubicBezTo>
                    <a:pt x="55" y="253"/>
                    <a:pt x="47" y="255"/>
                    <a:pt x="50" y="253"/>
                  </a:cubicBezTo>
                  <a:cubicBezTo>
                    <a:pt x="53" y="252"/>
                    <a:pt x="52" y="252"/>
                    <a:pt x="53" y="252"/>
                  </a:cubicBezTo>
                  <a:cubicBezTo>
                    <a:pt x="56" y="253"/>
                    <a:pt x="49" y="253"/>
                    <a:pt x="53" y="255"/>
                  </a:cubicBezTo>
                  <a:cubicBezTo>
                    <a:pt x="56" y="255"/>
                    <a:pt x="53" y="256"/>
                    <a:pt x="50" y="258"/>
                  </a:cubicBezTo>
                  <a:cubicBezTo>
                    <a:pt x="47" y="259"/>
                    <a:pt x="50" y="258"/>
                    <a:pt x="49" y="259"/>
                  </a:cubicBezTo>
                  <a:cubicBezTo>
                    <a:pt x="49" y="259"/>
                    <a:pt x="52" y="259"/>
                    <a:pt x="50" y="261"/>
                  </a:cubicBezTo>
                  <a:cubicBezTo>
                    <a:pt x="49" y="261"/>
                    <a:pt x="45" y="259"/>
                    <a:pt x="42" y="261"/>
                  </a:cubicBezTo>
                  <a:cubicBezTo>
                    <a:pt x="41" y="262"/>
                    <a:pt x="42" y="261"/>
                    <a:pt x="41" y="259"/>
                  </a:cubicBezTo>
                  <a:cubicBezTo>
                    <a:pt x="39" y="256"/>
                    <a:pt x="39" y="258"/>
                    <a:pt x="38" y="258"/>
                  </a:cubicBezTo>
                  <a:cubicBezTo>
                    <a:pt x="35" y="259"/>
                    <a:pt x="36" y="261"/>
                    <a:pt x="36" y="259"/>
                  </a:cubicBezTo>
                  <a:cubicBezTo>
                    <a:pt x="35" y="259"/>
                    <a:pt x="33" y="261"/>
                    <a:pt x="30" y="261"/>
                  </a:cubicBezTo>
                  <a:cubicBezTo>
                    <a:pt x="27" y="262"/>
                    <a:pt x="35" y="264"/>
                    <a:pt x="30" y="264"/>
                  </a:cubicBezTo>
                  <a:cubicBezTo>
                    <a:pt x="26" y="264"/>
                    <a:pt x="32" y="266"/>
                    <a:pt x="27" y="266"/>
                  </a:cubicBezTo>
                  <a:cubicBezTo>
                    <a:pt x="23" y="264"/>
                    <a:pt x="29" y="266"/>
                    <a:pt x="26" y="267"/>
                  </a:cubicBezTo>
                  <a:cubicBezTo>
                    <a:pt x="23" y="267"/>
                    <a:pt x="20" y="266"/>
                    <a:pt x="18" y="267"/>
                  </a:cubicBezTo>
                  <a:cubicBezTo>
                    <a:pt x="18" y="267"/>
                    <a:pt x="18" y="270"/>
                    <a:pt x="21" y="269"/>
                  </a:cubicBezTo>
                  <a:cubicBezTo>
                    <a:pt x="26" y="269"/>
                    <a:pt x="21" y="269"/>
                    <a:pt x="23" y="272"/>
                  </a:cubicBezTo>
                  <a:cubicBezTo>
                    <a:pt x="24" y="273"/>
                    <a:pt x="21" y="270"/>
                    <a:pt x="15" y="272"/>
                  </a:cubicBezTo>
                  <a:cubicBezTo>
                    <a:pt x="10" y="273"/>
                    <a:pt x="18" y="272"/>
                    <a:pt x="18" y="273"/>
                  </a:cubicBezTo>
                  <a:cubicBezTo>
                    <a:pt x="20" y="276"/>
                    <a:pt x="18" y="272"/>
                    <a:pt x="13" y="275"/>
                  </a:cubicBezTo>
                  <a:cubicBezTo>
                    <a:pt x="9" y="276"/>
                    <a:pt x="12" y="278"/>
                    <a:pt x="10" y="276"/>
                  </a:cubicBezTo>
                  <a:cubicBezTo>
                    <a:pt x="7" y="276"/>
                    <a:pt x="10" y="278"/>
                    <a:pt x="7" y="278"/>
                  </a:cubicBezTo>
                  <a:cubicBezTo>
                    <a:pt x="4" y="276"/>
                    <a:pt x="3" y="276"/>
                    <a:pt x="4" y="278"/>
                  </a:cubicBezTo>
                  <a:cubicBezTo>
                    <a:pt x="6" y="280"/>
                    <a:pt x="1" y="278"/>
                    <a:pt x="3" y="280"/>
                  </a:cubicBezTo>
                  <a:cubicBezTo>
                    <a:pt x="4" y="281"/>
                    <a:pt x="9" y="280"/>
                    <a:pt x="13" y="281"/>
                  </a:cubicBezTo>
                  <a:cubicBezTo>
                    <a:pt x="17" y="283"/>
                    <a:pt x="12" y="281"/>
                    <a:pt x="10" y="283"/>
                  </a:cubicBezTo>
                  <a:cubicBezTo>
                    <a:pt x="10" y="283"/>
                    <a:pt x="9" y="280"/>
                    <a:pt x="4" y="283"/>
                  </a:cubicBezTo>
                  <a:cubicBezTo>
                    <a:pt x="0" y="284"/>
                    <a:pt x="7" y="286"/>
                    <a:pt x="4" y="287"/>
                  </a:cubicBezTo>
                  <a:cubicBezTo>
                    <a:pt x="0" y="287"/>
                    <a:pt x="4" y="287"/>
                    <a:pt x="3" y="289"/>
                  </a:cubicBezTo>
                  <a:cubicBezTo>
                    <a:pt x="3" y="290"/>
                    <a:pt x="4" y="292"/>
                    <a:pt x="7" y="290"/>
                  </a:cubicBezTo>
                  <a:cubicBezTo>
                    <a:pt x="10" y="289"/>
                    <a:pt x="13" y="292"/>
                    <a:pt x="15" y="290"/>
                  </a:cubicBezTo>
                  <a:cubicBezTo>
                    <a:pt x="15" y="287"/>
                    <a:pt x="17" y="290"/>
                    <a:pt x="20" y="290"/>
                  </a:cubicBezTo>
                  <a:cubicBezTo>
                    <a:pt x="23" y="289"/>
                    <a:pt x="24" y="290"/>
                    <a:pt x="21" y="290"/>
                  </a:cubicBezTo>
                  <a:cubicBezTo>
                    <a:pt x="17" y="292"/>
                    <a:pt x="23" y="295"/>
                    <a:pt x="18" y="292"/>
                  </a:cubicBezTo>
                  <a:cubicBezTo>
                    <a:pt x="15" y="289"/>
                    <a:pt x="15" y="294"/>
                    <a:pt x="13" y="292"/>
                  </a:cubicBezTo>
                  <a:cubicBezTo>
                    <a:pt x="10" y="290"/>
                    <a:pt x="7" y="294"/>
                    <a:pt x="6" y="292"/>
                  </a:cubicBezTo>
                  <a:cubicBezTo>
                    <a:pt x="3" y="292"/>
                    <a:pt x="3" y="292"/>
                    <a:pt x="3" y="294"/>
                  </a:cubicBezTo>
                  <a:cubicBezTo>
                    <a:pt x="3" y="297"/>
                    <a:pt x="6" y="294"/>
                    <a:pt x="6" y="297"/>
                  </a:cubicBezTo>
                  <a:cubicBezTo>
                    <a:pt x="6" y="298"/>
                    <a:pt x="3" y="294"/>
                    <a:pt x="3" y="297"/>
                  </a:cubicBezTo>
                  <a:cubicBezTo>
                    <a:pt x="4" y="300"/>
                    <a:pt x="6" y="297"/>
                    <a:pt x="6" y="298"/>
                  </a:cubicBezTo>
                  <a:cubicBezTo>
                    <a:pt x="6" y="301"/>
                    <a:pt x="3" y="301"/>
                    <a:pt x="3" y="301"/>
                  </a:cubicBezTo>
                  <a:cubicBezTo>
                    <a:pt x="6" y="303"/>
                    <a:pt x="6" y="304"/>
                    <a:pt x="7" y="303"/>
                  </a:cubicBezTo>
                  <a:cubicBezTo>
                    <a:pt x="7" y="301"/>
                    <a:pt x="7" y="304"/>
                    <a:pt x="9" y="304"/>
                  </a:cubicBezTo>
                  <a:cubicBezTo>
                    <a:pt x="9" y="303"/>
                    <a:pt x="7" y="306"/>
                    <a:pt x="9" y="306"/>
                  </a:cubicBezTo>
                  <a:cubicBezTo>
                    <a:pt x="10" y="306"/>
                    <a:pt x="9" y="303"/>
                    <a:pt x="12" y="303"/>
                  </a:cubicBezTo>
                  <a:cubicBezTo>
                    <a:pt x="13" y="301"/>
                    <a:pt x="10" y="306"/>
                    <a:pt x="9" y="308"/>
                  </a:cubicBezTo>
                  <a:cubicBezTo>
                    <a:pt x="6" y="308"/>
                    <a:pt x="10" y="308"/>
                    <a:pt x="9" y="309"/>
                  </a:cubicBezTo>
                  <a:cubicBezTo>
                    <a:pt x="7" y="311"/>
                    <a:pt x="9" y="308"/>
                    <a:pt x="6" y="311"/>
                  </a:cubicBezTo>
                  <a:cubicBezTo>
                    <a:pt x="3" y="314"/>
                    <a:pt x="6" y="317"/>
                    <a:pt x="7" y="315"/>
                  </a:cubicBezTo>
                  <a:cubicBezTo>
                    <a:pt x="7" y="314"/>
                    <a:pt x="9" y="315"/>
                    <a:pt x="9" y="314"/>
                  </a:cubicBezTo>
                  <a:cubicBezTo>
                    <a:pt x="10" y="312"/>
                    <a:pt x="12" y="314"/>
                    <a:pt x="10" y="315"/>
                  </a:cubicBezTo>
                  <a:cubicBezTo>
                    <a:pt x="9" y="315"/>
                    <a:pt x="12" y="315"/>
                    <a:pt x="10" y="317"/>
                  </a:cubicBezTo>
                  <a:cubicBezTo>
                    <a:pt x="9" y="318"/>
                    <a:pt x="12" y="318"/>
                    <a:pt x="10" y="320"/>
                  </a:cubicBezTo>
                  <a:cubicBezTo>
                    <a:pt x="7" y="320"/>
                    <a:pt x="7" y="317"/>
                    <a:pt x="7" y="320"/>
                  </a:cubicBezTo>
                  <a:cubicBezTo>
                    <a:pt x="6" y="323"/>
                    <a:pt x="6" y="323"/>
                    <a:pt x="7" y="323"/>
                  </a:cubicBezTo>
                  <a:cubicBezTo>
                    <a:pt x="9" y="326"/>
                    <a:pt x="10" y="325"/>
                    <a:pt x="10" y="326"/>
                  </a:cubicBezTo>
                  <a:cubicBezTo>
                    <a:pt x="12" y="328"/>
                    <a:pt x="13" y="328"/>
                    <a:pt x="15" y="329"/>
                  </a:cubicBezTo>
                  <a:cubicBezTo>
                    <a:pt x="17" y="329"/>
                    <a:pt x="15" y="329"/>
                    <a:pt x="17" y="331"/>
                  </a:cubicBezTo>
                  <a:cubicBezTo>
                    <a:pt x="17" y="332"/>
                    <a:pt x="17" y="329"/>
                    <a:pt x="18" y="331"/>
                  </a:cubicBezTo>
                  <a:cubicBezTo>
                    <a:pt x="20" y="331"/>
                    <a:pt x="18" y="332"/>
                    <a:pt x="20" y="331"/>
                  </a:cubicBezTo>
                  <a:cubicBezTo>
                    <a:pt x="23" y="331"/>
                    <a:pt x="27" y="331"/>
                    <a:pt x="29" y="329"/>
                  </a:cubicBezTo>
                  <a:cubicBezTo>
                    <a:pt x="30" y="329"/>
                    <a:pt x="32" y="328"/>
                    <a:pt x="33" y="325"/>
                  </a:cubicBezTo>
                  <a:cubicBezTo>
                    <a:pt x="35" y="323"/>
                    <a:pt x="36" y="325"/>
                    <a:pt x="36" y="323"/>
                  </a:cubicBezTo>
                  <a:cubicBezTo>
                    <a:pt x="36" y="321"/>
                    <a:pt x="39" y="323"/>
                    <a:pt x="38" y="321"/>
                  </a:cubicBezTo>
                  <a:cubicBezTo>
                    <a:pt x="36" y="320"/>
                    <a:pt x="41" y="321"/>
                    <a:pt x="39" y="318"/>
                  </a:cubicBezTo>
                  <a:cubicBezTo>
                    <a:pt x="39" y="317"/>
                    <a:pt x="41" y="320"/>
                    <a:pt x="42" y="318"/>
                  </a:cubicBezTo>
                  <a:cubicBezTo>
                    <a:pt x="44" y="318"/>
                    <a:pt x="45" y="320"/>
                    <a:pt x="45" y="317"/>
                  </a:cubicBezTo>
                  <a:cubicBezTo>
                    <a:pt x="45" y="314"/>
                    <a:pt x="49" y="315"/>
                    <a:pt x="45" y="314"/>
                  </a:cubicBezTo>
                  <a:cubicBezTo>
                    <a:pt x="45" y="312"/>
                    <a:pt x="44" y="311"/>
                    <a:pt x="47" y="312"/>
                  </a:cubicBezTo>
                  <a:cubicBezTo>
                    <a:pt x="49" y="314"/>
                    <a:pt x="47" y="309"/>
                    <a:pt x="49" y="311"/>
                  </a:cubicBezTo>
                  <a:cubicBezTo>
                    <a:pt x="49" y="314"/>
                    <a:pt x="47" y="312"/>
                    <a:pt x="49" y="314"/>
                  </a:cubicBezTo>
                  <a:cubicBezTo>
                    <a:pt x="49" y="315"/>
                    <a:pt x="47" y="317"/>
                    <a:pt x="50" y="317"/>
                  </a:cubicBezTo>
                  <a:cubicBezTo>
                    <a:pt x="52" y="317"/>
                    <a:pt x="50" y="317"/>
                    <a:pt x="53" y="317"/>
                  </a:cubicBezTo>
                  <a:cubicBezTo>
                    <a:pt x="53" y="317"/>
                    <a:pt x="53" y="318"/>
                    <a:pt x="55" y="320"/>
                  </a:cubicBezTo>
                  <a:cubicBezTo>
                    <a:pt x="55" y="321"/>
                    <a:pt x="58" y="318"/>
                    <a:pt x="56" y="314"/>
                  </a:cubicBezTo>
                  <a:cubicBezTo>
                    <a:pt x="55" y="311"/>
                    <a:pt x="58" y="311"/>
                    <a:pt x="58" y="309"/>
                  </a:cubicBezTo>
                  <a:cubicBezTo>
                    <a:pt x="56" y="306"/>
                    <a:pt x="59" y="309"/>
                    <a:pt x="61" y="306"/>
                  </a:cubicBezTo>
                  <a:cubicBezTo>
                    <a:pt x="64" y="303"/>
                    <a:pt x="61" y="303"/>
                    <a:pt x="62" y="301"/>
                  </a:cubicBezTo>
                  <a:cubicBezTo>
                    <a:pt x="65" y="300"/>
                    <a:pt x="59" y="294"/>
                    <a:pt x="61" y="292"/>
                  </a:cubicBezTo>
                  <a:cubicBezTo>
                    <a:pt x="61" y="290"/>
                    <a:pt x="64" y="294"/>
                    <a:pt x="64" y="290"/>
                  </a:cubicBezTo>
                  <a:cubicBezTo>
                    <a:pt x="65" y="289"/>
                    <a:pt x="67" y="287"/>
                    <a:pt x="62" y="286"/>
                  </a:cubicBezTo>
                  <a:cubicBezTo>
                    <a:pt x="56" y="283"/>
                    <a:pt x="62" y="278"/>
                    <a:pt x="61" y="273"/>
                  </a:cubicBezTo>
                  <a:cubicBezTo>
                    <a:pt x="58" y="270"/>
                    <a:pt x="61" y="270"/>
                    <a:pt x="59" y="269"/>
                  </a:cubicBezTo>
                  <a:cubicBezTo>
                    <a:pt x="58" y="267"/>
                    <a:pt x="61" y="267"/>
                    <a:pt x="59" y="264"/>
                  </a:cubicBezTo>
                  <a:cubicBezTo>
                    <a:pt x="56" y="261"/>
                    <a:pt x="61" y="261"/>
                    <a:pt x="59" y="259"/>
                  </a:cubicBezTo>
                  <a:cubicBezTo>
                    <a:pt x="59" y="256"/>
                    <a:pt x="65" y="253"/>
                    <a:pt x="67" y="252"/>
                  </a:cubicBezTo>
                  <a:cubicBezTo>
                    <a:pt x="70" y="250"/>
                    <a:pt x="74" y="255"/>
                    <a:pt x="76" y="249"/>
                  </a:cubicBezTo>
                  <a:cubicBezTo>
                    <a:pt x="77" y="245"/>
                    <a:pt x="74" y="247"/>
                    <a:pt x="73" y="245"/>
                  </a:cubicBezTo>
                  <a:cubicBezTo>
                    <a:pt x="70" y="244"/>
                    <a:pt x="77" y="239"/>
                    <a:pt x="77" y="238"/>
                  </a:cubicBezTo>
                  <a:cubicBezTo>
                    <a:pt x="77" y="235"/>
                    <a:pt x="79" y="236"/>
                    <a:pt x="79" y="233"/>
                  </a:cubicBezTo>
                  <a:cubicBezTo>
                    <a:pt x="77" y="228"/>
                    <a:pt x="80" y="230"/>
                    <a:pt x="77" y="224"/>
                  </a:cubicBezTo>
                  <a:cubicBezTo>
                    <a:pt x="77" y="222"/>
                    <a:pt x="88" y="224"/>
                    <a:pt x="85" y="221"/>
                  </a:cubicBezTo>
                  <a:cubicBezTo>
                    <a:pt x="84" y="217"/>
                    <a:pt x="87" y="219"/>
                    <a:pt x="88" y="214"/>
                  </a:cubicBezTo>
                  <a:cubicBezTo>
                    <a:pt x="91" y="211"/>
                    <a:pt x="93" y="213"/>
                    <a:pt x="93" y="210"/>
                  </a:cubicBezTo>
                  <a:cubicBezTo>
                    <a:pt x="94" y="208"/>
                    <a:pt x="91" y="207"/>
                    <a:pt x="91" y="205"/>
                  </a:cubicBezTo>
                  <a:cubicBezTo>
                    <a:pt x="91" y="203"/>
                    <a:pt x="93" y="205"/>
                    <a:pt x="96" y="200"/>
                  </a:cubicBezTo>
                  <a:cubicBezTo>
                    <a:pt x="96" y="197"/>
                    <a:pt x="99" y="197"/>
                    <a:pt x="100" y="196"/>
                  </a:cubicBezTo>
                  <a:cubicBezTo>
                    <a:pt x="102" y="196"/>
                    <a:pt x="103" y="199"/>
                    <a:pt x="106" y="197"/>
                  </a:cubicBezTo>
                  <a:cubicBezTo>
                    <a:pt x="109" y="196"/>
                    <a:pt x="105" y="191"/>
                    <a:pt x="106" y="190"/>
                  </a:cubicBezTo>
                  <a:cubicBezTo>
                    <a:pt x="111" y="186"/>
                    <a:pt x="119" y="194"/>
                    <a:pt x="123" y="191"/>
                  </a:cubicBezTo>
                  <a:cubicBezTo>
                    <a:pt x="126" y="190"/>
                    <a:pt x="119" y="191"/>
                    <a:pt x="123" y="188"/>
                  </a:cubicBezTo>
                  <a:cubicBezTo>
                    <a:pt x="128" y="183"/>
                    <a:pt x="119" y="182"/>
                    <a:pt x="128" y="182"/>
                  </a:cubicBezTo>
                  <a:cubicBezTo>
                    <a:pt x="128" y="180"/>
                    <a:pt x="131" y="183"/>
                    <a:pt x="131" y="182"/>
                  </a:cubicBezTo>
                  <a:cubicBezTo>
                    <a:pt x="131" y="182"/>
                    <a:pt x="129" y="180"/>
                    <a:pt x="131" y="179"/>
                  </a:cubicBezTo>
                  <a:cubicBezTo>
                    <a:pt x="134" y="177"/>
                    <a:pt x="137" y="180"/>
                    <a:pt x="140" y="183"/>
                  </a:cubicBezTo>
                  <a:cubicBezTo>
                    <a:pt x="143" y="186"/>
                    <a:pt x="138" y="186"/>
                    <a:pt x="143" y="186"/>
                  </a:cubicBezTo>
                  <a:cubicBezTo>
                    <a:pt x="149" y="186"/>
                    <a:pt x="146" y="188"/>
                    <a:pt x="149" y="188"/>
                  </a:cubicBezTo>
                  <a:cubicBezTo>
                    <a:pt x="154" y="186"/>
                    <a:pt x="152" y="185"/>
                    <a:pt x="154" y="185"/>
                  </a:cubicBezTo>
                  <a:cubicBezTo>
                    <a:pt x="155" y="186"/>
                    <a:pt x="158" y="186"/>
                    <a:pt x="161" y="190"/>
                  </a:cubicBezTo>
                  <a:cubicBezTo>
                    <a:pt x="161" y="188"/>
                    <a:pt x="163" y="190"/>
                    <a:pt x="163" y="186"/>
                  </a:cubicBezTo>
                  <a:cubicBezTo>
                    <a:pt x="164" y="183"/>
                    <a:pt x="170" y="185"/>
                    <a:pt x="167" y="182"/>
                  </a:cubicBezTo>
                  <a:cubicBezTo>
                    <a:pt x="166" y="179"/>
                    <a:pt x="169" y="179"/>
                    <a:pt x="169" y="176"/>
                  </a:cubicBezTo>
                  <a:cubicBezTo>
                    <a:pt x="169" y="174"/>
                    <a:pt x="170" y="171"/>
                    <a:pt x="173" y="169"/>
                  </a:cubicBezTo>
                  <a:cubicBezTo>
                    <a:pt x="177" y="168"/>
                    <a:pt x="175" y="171"/>
                    <a:pt x="181" y="168"/>
                  </a:cubicBezTo>
                  <a:cubicBezTo>
                    <a:pt x="184" y="166"/>
                    <a:pt x="184" y="166"/>
                    <a:pt x="186" y="169"/>
                  </a:cubicBezTo>
                  <a:cubicBezTo>
                    <a:pt x="187" y="171"/>
                    <a:pt x="195" y="172"/>
                    <a:pt x="196" y="176"/>
                  </a:cubicBezTo>
                  <a:cubicBezTo>
                    <a:pt x="196" y="177"/>
                    <a:pt x="189" y="180"/>
                    <a:pt x="193" y="182"/>
                  </a:cubicBezTo>
                  <a:cubicBezTo>
                    <a:pt x="195" y="183"/>
                    <a:pt x="195" y="182"/>
                    <a:pt x="196" y="179"/>
                  </a:cubicBezTo>
                  <a:close/>
                  <a:moveTo>
                    <a:pt x="154" y="157"/>
                  </a:moveTo>
                  <a:cubicBezTo>
                    <a:pt x="157" y="159"/>
                    <a:pt x="155" y="160"/>
                    <a:pt x="154" y="160"/>
                  </a:cubicBezTo>
                  <a:cubicBezTo>
                    <a:pt x="152" y="162"/>
                    <a:pt x="151" y="157"/>
                    <a:pt x="154" y="157"/>
                  </a:cubicBezTo>
                  <a:close/>
                  <a:moveTo>
                    <a:pt x="149" y="163"/>
                  </a:moveTo>
                  <a:cubicBezTo>
                    <a:pt x="151" y="162"/>
                    <a:pt x="154" y="160"/>
                    <a:pt x="151" y="159"/>
                  </a:cubicBezTo>
                  <a:cubicBezTo>
                    <a:pt x="149" y="159"/>
                    <a:pt x="151" y="160"/>
                    <a:pt x="149" y="160"/>
                  </a:cubicBezTo>
                  <a:cubicBezTo>
                    <a:pt x="146" y="162"/>
                    <a:pt x="144" y="162"/>
                    <a:pt x="148" y="163"/>
                  </a:cubicBezTo>
                  <a:cubicBezTo>
                    <a:pt x="148" y="163"/>
                    <a:pt x="149" y="165"/>
                    <a:pt x="149" y="163"/>
                  </a:cubicBezTo>
                  <a:close/>
                  <a:moveTo>
                    <a:pt x="141" y="163"/>
                  </a:moveTo>
                  <a:cubicBezTo>
                    <a:pt x="144" y="162"/>
                    <a:pt x="146" y="163"/>
                    <a:pt x="146" y="163"/>
                  </a:cubicBezTo>
                  <a:cubicBezTo>
                    <a:pt x="148" y="165"/>
                    <a:pt x="140" y="165"/>
                    <a:pt x="141" y="163"/>
                  </a:cubicBezTo>
                  <a:close/>
                  <a:moveTo>
                    <a:pt x="144" y="160"/>
                  </a:moveTo>
                  <a:cubicBezTo>
                    <a:pt x="146" y="160"/>
                    <a:pt x="146" y="160"/>
                    <a:pt x="149" y="159"/>
                  </a:cubicBezTo>
                  <a:cubicBezTo>
                    <a:pt x="152" y="155"/>
                    <a:pt x="151" y="155"/>
                    <a:pt x="148" y="155"/>
                  </a:cubicBezTo>
                  <a:cubicBezTo>
                    <a:pt x="146" y="157"/>
                    <a:pt x="149" y="157"/>
                    <a:pt x="148" y="157"/>
                  </a:cubicBezTo>
                  <a:cubicBezTo>
                    <a:pt x="146" y="159"/>
                    <a:pt x="144" y="157"/>
                    <a:pt x="144" y="159"/>
                  </a:cubicBezTo>
                  <a:cubicBezTo>
                    <a:pt x="144" y="160"/>
                    <a:pt x="144" y="157"/>
                    <a:pt x="143" y="159"/>
                  </a:cubicBezTo>
                  <a:cubicBezTo>
                    <a:pt x="140" y="159"/>
                    <a:pt x="137" y="160"/>
                    <a:pt x="140" y="160"/>
                  </a:cubicBezTo>
                  <a:cubicBezTo>
                    <a:pt x="141" y="160"/>
                    <a:pt x="138" y="162"/>
                    <a:pt x="141" y="162"/>
                  </a:cubicBezTo>
                  <a:cubicBezTo>
                    <a:pt x="143" y="160"/>
                    <a:pt x="143" y="160"/>
                    <a:pt x="144" y="160"/>
                  </a:cubicBezTo>
                  <a:close/>
                  <a:moveTo>
                    <a:pt x="128" y="168"/>
                  </a:moveTo>
                  <a:cubicBezTo>
                    <a:pt x="129" y="168"/>
                    <a:pt x="129" y="168"/>
                    <a:pt x="129" y="166"/>
                  </a:cubicBezTo>
                  <a:cubicBezTo>
                    <a:pt x="129" y="165"/>
                    <a:pt x="129" y="163"/>
                    <a:pt x="126" y="165"/>
                  </a:cubicBezTo>
                  <a:cubicBezTo>
                    <a:pt x="125" y="166"/>
                    <a:pt x="125" y="166"/>
                    <a:pt x="128" y="168"/>
                  </a:cubicBezTo>
                  <a:close/>
                  <a:moveTo>
                    <a:pt x="122" y="165"/>
                  </a:moveTo>
                  <a:cubicBezTo>
                    <a:pt x="120" y="165"/>
                    <a:pt x="120" y="163"/>
                    <a:pt x="120" y="165"/>
                  </a:cubicBezTo>
                  <a:cubicBezTo>
                    <a:pt x="119" y="166"/>
                    <a:pt x="122" y="168"/>
                    <a:pt x="123" y="166"/>
                  </a:cubicBezTo>
                  <a:cubicBezTo>
                    <a:pt x="125" y="166"/>
                    <a:pt x="123" y="166"/>
                    <a:pt x="122" y="165"/>
                  </a:cubicBezTo>
                  <a:close/>
                  <a:moveTo>
                    <a:pt x="154" y="154"/>
                  </a:moveTo>
                  <a:cubicBezTo>
                    <a:pt x="155" y="154"/>
                    <a:pt x="155" y="154"/>
                    <a:pt x="155" y="154"/>
                  </a:cubicBezTo>
                  <a:cubicBezTo>
                    <a:pt x="157" y="155"/>
                    <a:pt x="155" y="155"/>
                    <a:pt x="154" y="154"/>
                  </a:cubicBezTo>
                  <a:close/>
                  <a:moveTo>
                    <a:pt x="128" y="169"/>
                  </a:moveTo>
                  <a:cubicBezTo>
                    <a:pt x="129" y="169"/>
                    <a:pt x="128" y="171"/>
                    <a:pt x="128" y="171"/>
                  </a:cubicBezTo>
                  <a:cubicBezTo>
                    <a:pt x="126" y="171"/>
                    <a:pt x="128" y="168"/>
                    <a:pt x="128" y="169"/>
                  </a:cubicBezTo>
                  <a:close/>
                  <a:moveTo>
                    <a:pt x="129" y="168"/>
                  </a:moveTo>
                  <a:cubicBezTo>
                    <a:pt x="129" y="166"/>
                    <a:pt x="132" y="168"/>
                    <a:pt x="131" y="169"/>
                  </a:cubicBezTo>
                  <a:cubicBezTo>
                    <a:pt x="129" y="169"/>
                    <a:pt x="129" y="169"/>
                    <a:pt x="129" y="168"/>
                  </a:cubicBezTo>
                  <a:close/>
                  <a:moveTo>
                    <a:pt x="119" y="169"/>
                  </a:moveTo>
                  <a:cubicBezTo>
                    <a:pt x="120" y="168"/>
                    <a:pt x="122" y="168"/>
                    <a:pt x="122" y="168"/>
                  </a:cubicBezTo>
                  <a:cubicBezTo>
                    <a:pt x="122" y="169"/>
                    <a:pt x="119" y="171"/>
                    <a:pt x="119" y="169"/>
                  </a:cubicBezTo>
                  <a:close/>
                  <a:moveTo>
                    <a:pt x="119" y="169"/>
                  </a:moveTo>
                  <a:cubicBezTo>
                    <a:pt x="120" y="168"/>
                    <a:pt x="120" y="168"/>
                    <a:pt x="120" y="168"/>
                  </a:cubicBezTo>
                  <a:cubicBezTo>
                    <a:pt x="119" y="168"/>
                    <a:pt x="119" y="168"/>
                    <a:pt x="117" y="168"/>
                  </a:cubicBezTo>
                  <a:cubicBezTo>
                    <a:pt x="116" y="166"/>
                    <a:pt x="116" y="168"/>
                    <a:pt x="116" y="168"/>
                  </a:cubicBezTo>
                  <a:cubicBezTo>
                    <a:pt x="114" y="168"/>
                    <a:pt x="114" y="168"/>
                    <a:pt x="112" y="169"/>
                  </a:cubicBezTo>
                  <a:cubicBezTo>
                    <a:pt x="112" y="169"/>
                    <a:pt x="114" y="169"/>
                    <a:pt x="116" y="171"/>
                  </a:cubicBezTo>
                  <a:cubicBezTo>
                    <a:pt x="117" y="171"/>
                    <a:pt x="117" y="171"/>
                    <a:pt x="119" y="169"/>
                  </a:cubicBezTo>
                  <a:close/>
                  <a:moveTo>
                    <a:pt x="116" y="166"/>
                  </a:moveTo>
                  <a:cubicBezTo>
                    <a:pt x="114" y="166"/>
                    <a:pt x="116" y="165"/>
                    <a:pt x="117" y="165"/>
                  </a:cubicBezTo>
                  <a:cubicBezTo>
                    <a:pt x="117" y="165"/>
                    <a:pt x="117" y="166"/>
                    <a:pt x="116" y="166"/>
                  </a:cubicBezTo>
                  <a:close/>
                  <a:moveTo>
                    <a:pt x="114" y="166"/>
                  </a:moveTo>
                  <a:cubicBezTo>
                    <a:pt x="114" y="166"/>
                    <a:pt x="114" y="166"/>
                    <a:pt x="112" y="166"/>
                  </a:cubicBezTo>
                  <a:cubicBezTo>
                    <a:pt x="112" y="166"/>
                    <a:pt x="112" y="166"/>
                    <a:pt x="112" y="168"/>
                  </a:cubicBezTo>
                  <a:cubicBezTo>
                    <a:pt x="112" y="169"/>
                    <a:pt x="114" y="166"/>
                    <a:pt x="114" y="166"/>
                  </a:cubicBezTo>
                  <a:close/>
                  <a:moveTo>
                    <a:pt x="112" y="174"/>
                  </a:moveTo>
                  <a:cubicBezTo>
                    <a:pt x="112" y="172"/>
                    <a:pt x="117" y="172"/>
                    <a:pt x="114" y="171"/>
                  </a:cubicBezTo>
                  <a:cubicBezTo>
                    <a:pt x="111" y="169"/>
                    <a:pt x="112" y="171"/>
                    <a:pt x="112" y="171"/>
                  </a:cubicBezTo>
                  <a:cubicBezTo>
                    <a:pt x="111" y="171"/>
                    <a:pt x="111" y="172"/>
                    <a:pt x="111" y="171"/>
                  </a:cubicBezTo>
                  <a:cubicBezTo>
                    <a:pt x="109" y="171"/>
                    <a:pt x="109" y="171"/>
                    <a:pt x="109" y="172"/>
                  </a:cubicBezTo>
                  <a:cubicBezTo>
                    <a:pt x="108" y="174"/>
                    <a:pt x="108" y="172"/>
                    <a:pt x="106" y="174"/>
                  </a:cubicBezTo>
                  <a:cubicBezTo>
                    <a:pt x="106" y="174"/>
                    <a:pt x="106" y="174"/>
                    <a:pt x="111" y="174"/>
                  </a:cubicBezTo>
                  <a:cubicBezTo>
                    <a:pt x="112" y="174"/>
                    <a:pt x="112" y="174"/>
                    <a:pt x="112" y="174"/>
                  </a:cubicBezTo>
                  <a:close/>
                  <a:moveTo>
                    <a:pt x="106" y="179"/>
                  </a:moveTo>
                  <a:cubicBezTo>
                    <a:pt x="105" y="177"/>
                    <a:pt x="106" y="177"/>
                    <a:pt x="106" y="177"/>
                  </a:cubicBezTo>
                  <a:cubicBezTo>
                    <a:pt x="106" y="176"/>
                    <a:pt x="108" y="174"/>
                    <a:pt x="106" y="176"/>
                  </a:cubicBezTo>
                  <a:cubicBezTo>
                    <a:pt x="106" y="176"/>
                    <a:pt x="106" y="174"/>
                    <a:pt x="105" y="174"/>
                  </a:cubicBezTo>
                  <a:cubicBezTo>
                    <a:pt x="105" y="176"/>
                    <a:pt x="105" y="172"/>
                    <a:pt x="103" y="174"/>
                  </a:cubicBezTo>
                  <a:cubicBezTo>
                    <a:pt x="103" y="176"/>
                    <a:pt x="102" y="174"/>
                    <a:pt x="102" y="174"/>
                  </a:cubicBezTo>
                  <a:cubicBezTo>
                    <a:pt x="102" y="176"/>
                    <a:pt x="102" y="174"/>
                    <a:pt x="100" y="176"/>
                  </a:cubicBezTo>
                  <a:cubicBezTo>
                    <a:pt x="99" y="176"/>
                    <a:pt x="102" y="176"/>
                    <a:pt x="102" y="177"/>
                  </a:cubicBezTo>
                  <a:cubicBezTo>
                    <a:pt x="102" y="177"/>
                    <a:pt x="97" y="177"/>
                    <a:pt x="99" y="177"/>
                  </a:cubicBezTo>
                  <a:cubicBezTo>
                    <a:pt x="100" y="179"/>
                    <a:pt x="97" y="177"/>
                    <a:pt x="99" y="179"/>
                  </a:cubicBezTo>
                  <a:cubicBezTo>
                    <a:pt x="99" y="179"/>
                    <a:pt x="97" y="179"/>
                    <a:pt x="99" y="180"/>
                  </a:cubicBezTo>
                  <a:cubicBezTo>
                    <a:pt x="99" y="180"/>
                    <a:pt x="96" y="182"/>
                    <a:pt x="99" y="182"/>
                  </a:cubicBezTo>
                  <a:cubicBezTo>
                    <a:pt x="100" y="182"/>
                    <a:pt x="99" y="183"/>
                    <a:pt x="100" y="182"/>
                  </a:cubicBezTo>
                  <a:cubicBezTo>
                    <a:pt x="102" y="182"/>
                    <a:pt x="102" y="180"/>
                    <a:pt x="102" y="180"/>
                  </a:cubicBezTo>
                  <a:cubicBezTo>
                    <a:pt x="103" y="180"/>
                    <a:pt x="102" y="182"/>
                    <a:pt x="105" y="180"/>
                  </a:cubicBezTo>
                  <a:cubicBezTo>
                    <a:pt x="106" y="180"/>
                    <a:pt x="106" y="180"/>
                    <a:pt x="106" y="179"/>
                  </a:cubicBezTo>
                  <a:close/>
                  <a:moveTo>
                    <a:pt x="100" y="185"/>
                  </a:moveTo>
                  <a:cubicBezTo>
                    <a:pt x="99" y="183"/>
                    <a:pt x="100" y="183"/>
                    <a:pt x="102" y="183"/>
                  </a:cubicBezTo>
                  <a:cubicBezTo>
                    <a:pt x="102" y="185"/>
                    <a:pt x="100" y="185"/>
                    <a:pt x="100" y="185"/>
                  </a:cubicBezTo>
                  <a:close/>
                  <a:moveTo>
                    <a:pt x="97" y="186"/>
                  </a:moveTo>
                  <a:cubicBezTo>
                    <a:pt x="97" y="185"/>
                    <a:pt x="100" y="186"/>
                    <a:pt x="99" y="186"/>
                  </a:cubicBezTo>
                  <a:cubicBezTo>
                    <a:pt x="97" y="186"/>
                    <a:pt x="96" y="186"/>
                    <a:pt x="97" y="186"/>
                  </a:cubicBezTo>
                  <a:close/>
                  <a:moveTo>
                    <a:pt x="82" y="199"/>
                  </a:moveTo>
                  <a:cubicBezTo>
                    <a:pt x="82" y="199"/>
                    <a:pt x="82" y="197"/>
                    <a:pt x="84" y="197"/>
                  </a:cubicBezTo>
                  <a:cubicBezTo>
                    <a:pt x="84" y="197"/>
                    <a:pt x="84" y="197"/>
                    <a:pt x="82" y="199"/>
                  </a:cubicBezTo>
                  <a:close/>
                  <a:moveTo>
                    <a:pt x="82" y="193"/>
                  </a:moveTo>
                  <a:cubicBezTo>
                    <a:pt x="84" y="191"/>
                    <a:pt x="82" y="191"/>
                    <a:pt x="82" y="191"/>
                  </a:cubicBezTo>
                  <a:cubicBezTo>
                    <a:pt x="82" y="191"/>
                    <a:pt x="80" y="191"/>
                    <a:pt x="79" y="191"/>
                  </a:cubicBezTo>
                  <a:cubicBezTo>
                    <a:pt x="77" y="191"/>
                    <a:pt x="79" y="193"/>
                    <a:pt x="77" y="193"/>
                  </a:cubicBezTo>
                  <a:cubicBezTo>
                    <a:pt x="76" y="193"/>
                    <a:pt x="77" y="193"/>
                    <a:pt x="76" y="194"/>
                  </a:cubicBezTo>
                  <a:cubicBezTo>
                    <a:pt x="76" y="194"/>
                    <a:pt x="76" y="196"/>
                    <a:pt x="79" y="194"/>
                  </a:cubicBezTo>
                  <a:cubicBezTo>
                    <a:pt x="79" y="194"/>
                    <a:pt x="80" y="194"/>
                    <a:pt x="82" y="193"/>
                  </a:cubicBezTo>
                  <a:close/>
                  <a:moveTo>
                    <a:pt x="85" y="188"/>
                  </a:moveTo>
                  <a:cubicBezTo>
                    <a:pt x="87" y="188"/>
                    <a:pt x="84" y="186"/>
                    <a:pt x="85" y="186"/>
                  </a:cubicBezTo>
                  <a:cubicBezTo>
                    <a:pt x="87" y="185"/>
                    <a:pt x="84" y="182"/>
                    <a:pt x="84" y="183"/>
                  </a:cubicBezTo>
                  <a:cubicBezTo>
                    <a:pt x="82" y="183"/>
                    <a:pt x="84" y="185"/>
                    <a:pt x="82" y="185"/>
                  </a:cubicBezTo>
                  <a:cubicBezTo>
                    <a:pt x="80" y="185"/>
                    <a:pt x="82" y="186"/>
                    <a:pt x="80" y="186"/>
                  </a:cubicBezTo>
                  <a:cubicBezTo>
                    <a:pt x="79" y="186"/>
                    <a:pt x="80" y="185"/>
                    <a:pt x="79" y="185"/>
                  </a:cubicBezTo>
                  <a:cubicBezTo>
                    <a:pt x="79" y="186"/>
                    <a:pt x="77" y="185"/>
                    <a:pt x="77" y="186"/>
                  </a:cubicBezTo>
                  <a:cubicBezTo>
                    <a:pt x="77" y="186"/>
                    <a:pt x="76" y="188"/>
                    <a:pt x="77" y="188"/>
                  </a:cubicBezTo>
                  <a:cubicBezTo>
                    <a:pt x="79" y="190"/>
                    <a:pt x="79" y="188"/>
                    <a:pt x="82" y="186"/>
                  </a:cubicBezTo>
                  <a:cubicBezTo>
                    <a:pt x="85" y="186"/>
                    <a:pt x="79" y="188"/>
                    <a:pt x="80" y="190"/>
                  </a:cubicBezTo>
                  <a:cubicBezTo>
                    <a:pt x="82" y="190"/>
                    <a:pt x="84" y="188"/>
                    <a:pt x="85" y="188"/>
                  </a:cubicBezTo>
                  <a:close/>
                  <a:moveTo>
                    <a:pt x="87" y="185"/>
                  </a:moveTo>
                  <a:cubicBezTo>
                    <a:pt x="87" y="185"/>
                    <a:pt x="87" y="183"/>
                    <a:pt x="88" y="183"/>
                  </a:cubicBezTo>
                  <a:cubicBezTo>
                    <a:pt x="90" y="183"/>
                    <a:pt x="90" y="182"/>
                    <a:pt x="91" y="180"/>
                  </a:cubicBezTo>
                  <a:cubicBezTo>
                    <a:pt x="91" y="179"/>
                    <a:pt x="91" y="177"/>
                    <a:pt x="90" y="179"/>
                  </a:cubicBezTo>
                  <a:cubicBezTo>
                    <a:pt x="88" y="180"/>
                    <a:pt x="87" y="180"/>
                    <a:pt x="87" y="183"/>
                  </a:cubicBezTo>
                  <a:cubicBezTo>
                    <a:pt x="85" y="183"/>
                    <a:pt x="85" y="183"/>
                    <a:pt x="87" y="185"/>
                  </a:cubicBezTo>
                  <a:close/>
                  <a:moveTo>
                    <a:pt x="93" y="183"/>
                  </a:moveTo>
                  <a:cubicBezTo>
                    <a:pt x="96" y="183"/>
                    <a:pt x="96" y="183"/>
                    <a:pt x="96" y="183"/>
                  </a:cubicBezTo>
                  <a:cubicBezTo>
                    <a:pt x="94" y="185"/>
                    <a:pt x="93" y="183"/>
                    <a:pt x="93" y="183"/>
                  </a:cubicBezTo>
                  <a:close/>
                  <a:moveTo>
                    <a:pt x="91" y="185"/>
                  </a:moveTo>
                  <a:cubicBezTo>
                    <a:pt x="91" y="185"/>
                    <a:pt x="93" y="186"/>
                    <a:pt x="90" y="188"/>
                  </a:cubicBezTo>
                  <a:cubicBezTo>
                    <a:pt x="88" y="190"/>
                    <a:pt x="91" y="186"/>
                    <a:pt x="90" y="186"/>
                  </a:cubicBezTo>
                  <a:cubicBezTo>
                    <a:pt x="88" y="186"/>
                    <a:pt x="91" y="185"/>
                    <a:pt x="90" y="183"/>
                  </a:cubicBezTo>
                  <a:cubicBezTo>
                    <a:pt x="88" y="183"/>
                    <a:pt x="87" y="185"/>
                    <a:pt x="87" y="186"/>
                  </a:cubicBezTo>
                  <a:cubicBezTo>
                    <a:pt x="85" y="188"/>
                    <a:pt x="88" y="190"/>
                    <a:pt x="85" y="190"/>
                  </a:cubicBezTo>
                  <a:cubicBezTo>
                    <a:pt x="84" y="190"/>
                    <a:pt x="85" y="190"/>
                    <a:pt x="84" y="193"/>
                  </a:cubicBezTo>
                  <a:cubicBezTo>
                    <a:pt x="82" y="194"/>
                    <a:pt x="85" y="191"/>
                    <a:pt x="87" y="193"/>
                  </a:cubicBezTo>
                  <a:cubicBezTo>
                    <a:pt x="88" y="194"/>
                    <a:pt x="88" y="191"/>
                    <a:pt x="88" y="191"/>
                  </a:cubicBezTo>
                  <a:cubicBezTo>
                    <a:pt x="90" y="193"/>
                    <a:pt x="90" y="193"/>
                    <a:pt x="90" y="191"/>
                  </a:cubicBezTo>
                  <a:cubicBezTo>
                    <a:pt x="91" y="190"/>
                    <a:pt x="91" y="190"/>
                    <a:pt x="93" y="190"/>
                  </a:cubicBezTo>
                  <a:cubicBezTo>
                    <a:pt x="96" y="188"/>
                    <a:pt x="94" y="185"/>
                    <a:pt x="93" y="185"/>
                  </a:cubicBezTo>
                  <a:cubicBezTo>
                    <a:pt x="93" y="183"/>
                    <a:pt x="93" y="183"/>
                    <a:pt x="91" y="185"/>
                  </a:cubicBezTo>
                  <a:close/>
                  <a:moveTo>
                    <a:pt x="91" y="191"/>
                  </a:moveTo>
                  <a:cubicBezTo>
                    <a:pt x="93" y="190"/>
                    <a:pt x="94" y="190"/>
                    <a:pt x="94" y="190"/>
                  </a:cubicBezTo>
                  <a:cubicBezTo>
                    <a:pt x="93" y="191"/>
                    <a:pt x="91" y="193"/>
                    <a:pt x="91" y="191"/>
                  </a:cubicBezTo>
                  <a:close/>
                  <a:moveTo>
                    <a:pt x="117" y="166"/>
                  </a:moveTo>
                  <a:cubicBezTo>
                    <a:pt x="119" y="165"/>
                    <a:pt x="120" y="166"/>
                    <a:pt x="120" y="166"/>
                  </a:cubicBezTo>
                  <a:cubicBezTo>
                    <a:pt x="119" y="166"/>
                    <a:pt x="117" y="166"/>
                    <a:pt x="117" y="166"/>
                  </a:cubicBezTo>
                  <a:close/>
                  <a:moveTo>
                    <a:pt x="74" y="193"/>
                  </a:moveTo>
                  <a:cubicBezTo>
                    <a:pt x="76" y="193"/>
                    <a:pt x="76" y="193"/>
                    <a:pt x="76" y="193"/>
                  </a:cubicBezTo>
                  <a:cubicBezTo>
                    <a:pt x="76" y="194"/>
                    <a:pt x="74" y="193"/>
                    <a:pt x="74" y="193"/>
                  </a:cubicBezTo>
                  <a:close/>
                  <a:moveTo>
                    <a:pt x="70" y="196"/>
                  </a:moveTo>
                  <a:cubicBezTo>
                    <a:pt x="70" y="196"/>
                    <a:pt x="70" y="197"/>
                    <a:pt x="71" y="196"/>
                  </a:cubicBezTo>
                  <a:cubicBezTo>
                    <a:pt x="71" y="196"/>
                    <a:pt x="71" y="196"/>
                    <a:pt x="73" y="196"/>
                  </a:cubicBezTo>
                  <a:cubicBezTo>
                    <a:pt x="73" y="196"/>
                    <a:pt x="73" y="194"/>
                    <a:pt x="74" y="194"/>
                  </a:cubicBezTo>
                  <a:cubicBezTo>
                    <a:pt x="76" y="194"/>
                    <a:pt x="74" y="194"/>
                    <a:pt x="73" y="193"/>
                  </a:cubicBezTo>
                  <a:cubicBezTo>
                    <a:pt x="71" y="193"/>
                    <a:pt x="71" y="193"/>
                    <a:pt x="70" y="194"/>
                  </a:cubicBezTo>
                  <a:cubicBezTo>
                    <a:pt x="70" y="196"/>
                    <a:pt x="71" y="196"/>
                    <a:pt x="70" y="196"/>
                  </a:cubicBezTo>
                  <a:close/>
                  <a:moveTo>
                    <a:pt x="70" y="196"/>
                  </a:moveTo>
                  <a:cubicBezTo>
                    <a:pt x="71" y="196"/>
                    <a:pt x="68" y="194"/>
                    <a:pt x="68" y="196"/>
                  </a:cubicBezTo>
                  <a:cubicBezTo>
                    <a:pt x="68" y="197"/>
                    <a:pt x="68" y="196"/>
                    <a:pt x="68" y="197"/>
                  </a:cubicBezTo>
                  <a:cubicBezTo>
                    <a:pt x="68" y="197"/>
                    <a:pt x="68" y="197"/>
                    <a:pt x="70" y="196"/>
                  </a:cubicBezTo>
                  <a:close/>
                  <a:moveTo>
                    <a:pt x="65" y="197"/>
                  </a:moveTo>
                  <a:cubicBezTo>
                    <a:pt x="65" y="200"/>
                    <a:pt x="65" y="200"/>
                    <a:pt x="67" y="199"/>
                  </a:cubicBezTo>
                  <a:cubicBezTo>
                    <a:pt x="67" y="197"/>
                    <a:pt x="67" y="197"/>
                    <a:pt x="67" y="196"/>
                  </a:cubicBezTo>
                  <a:cubicBezTo>
                    <a:pt x="67" y="196"/>
                    <a:pt x="67" y="196"/>
                    <a:pt x="65" y="197"/>
                  </a:cubicBezTo>
                  <a:close/>
                  <a:moveTo>
                    <a:pt x="87" y="197"/>
                  </a:moveTo>
                  <a:cubicBezTo>
                    <a:pt x="88" y="197"/>
                    <a:pt x="88" y="197"/>
                    <a:pt x="88" y="197"/>
                  </a:cubicBezTo>
                  <a:cubicBezTo>
                    <a:pt x="90" y="197"/>
                    <a:pt x="87" y="197"/>
                    <a:pt x="87" y="197"/>
                  </a:cubicBezTo>
                  <a:close/>
                  <a:moveTo>
                    <a:pt x="64" y="224"/>
                  </a:moveTo>
                  <a:cubicBezTo>
                    <a:pt x="64" y="222"/>
                    <a:pt x="62" y="222"/>
                    <a:pt x="62" y="222"/>
                  </a:cubicBezTo>
                  <a:cubicBezTo>
                    <a:pt x="62" y="224"/>
                    <a:pt x="61" y="225"/>
                    <a:pt x="62" y="225"/>
                  </a:cubicBezTo>
                  <a:cubicBezTo>
                    <a:pt x="62" y="224"/>
                    <a:pt x="64" y="225"/>
                    <a:pt x="64" y="224"/>
                  </a:cubicBezTo>
                  <a:close/>
                  <a:moveTo>
                    <a:pt x="64" y="227"/>
                  </a:moveTo>
                  <a:cubicBezTo>
                    <a:pt x="65" y="225"/>
                    <a:pt x="65" y="225"/>
                    <a:pt x="64" y="225"/>
                  </a:cubicBezTo>
                  <a:cubicBezTo>
                    <a:pt x="64" y="225"/>
                    <a:pt x="62" y="225"/>
                    <a:pt x="62" y="227"/>
                  </a:cubicBezTo>
                  <a:cubicBezTo>
                    <a:pt x="62" y="227"/>
                    <a:pt x="62" y="227"/>
                    <a:pt x="64" y="227"/>
                  </a:cubicBezTo>
                  <a:close/>
                  <a:moveTo>
                    <a:pt x="59" y="235"/>
                  </a:moveTo>
                  <a:cubicBezTo>
                    <a:pt x="59" y="236"/>
                    <a:pt x="58" y="236"/>
                    <a:pt x="59" y="236"/>
                  </a:cubicBezTo>
                  <a:cubicBezTo>
                    <a:pt x="61" y="236"/>
                    <a:pt x="59" y="235"/>
                    <a:pt x="61" y="235"/>
                  </a:cubicBezTo>
                  <a:cubicBezTo>
                    <a:pt x="62" y="235"/>
                    <a:pt x="62" y="235"/>
                    <a:pt x="62" y="233"/>
                  </a:cubicBezTo>
                  <a:cubicBezTo>
                    <a:pt x="61" y="231"/>
                    <a:pt x="61" y="231"/>
                    <a:pt x="61" y="233"/>
                  </a:cubicBezTo>
                  <a:cubicBezTo>
                    <a:pt x="61" y="233"/>
                    <a:pt x="59" y="233"/>
                    <a:pt x="59" y="235"/>
                  </a:cubicBezTo>
                  <a:close/>
                  <a:moveTo>
                    <a:pt x="56" y="230"/>
                  </a:moveTo>
                  <a:cubicBezTo>
                    <a:pt x="56" y="230"/>
                    <a:pt x="58" y="228"/>
                    <a:pt x="59" y="230"/>
                  </a:cubicBezTo>
                  <a:cubicBezTo>
                    <a:pt x="59" y="230"/>
                    <a:pt x="56" y="231"/>
                    <a:pt x="56" y="230"/>
                  </a:cubicBezTo>
                  <a:close/>
                  <a:moveTo>
                    <a:pt x="59" y="238"/>
                  </a:moveTo>
                  <a:cubicBezTo>
                    <a:pt x="58" y="238"/>
                    <a:pt x="59" y="238"/>
                    <a:pt x="61" y="238"/>
                  </a:cubicBezTo>
                  <a:cubicBezTo>
                    <a:pt x="62" y="236"/>
                    <a:pt x="61" y="236"/>
                    <a:pt x="59" y="236"/>
                  </a:cubicBezTo>
                  <a:cubicBezTo>
                    <a:pt x="59" y="238"/>
                    <a:pt x="59" y="236"/>
                    <a:pt x="59" y="238"/>
                  </a:cubicBezTo>
                  <a:close/>
                  <a:moveTo>
                    <a:pt x="55" y="238"/>
                  </a:moveTo>
                  <a:cubicBezTo>
                    <a:pt x="56" y="238"/>
                    <a:pt x="58" y="238"/>
                    <a:pt x="58" y="238"/>
                  </a:cubicBezTo>
                  <a:cubicBezTo>
                    <a:pt x="56" y="238"/>
                    <a:pt x="55" y="238"/>
                    <a:pt x="55" y="238"/>
                  </a:cubicBezTo>
                  <a:close/>
                  <a:moveTo>
                    <a:pt x="53" y="245"/>
                  </a:moveTo>
                  <a:cubicBezTo>
                    <a:pt x="55" y="245"/>
                    <a:pt x="55" y="245"/>
                    <a:pt x="53" y="245"/>
                  </a:cubicBezTo>
                  <a:cubicBezTo>
                    <a:pt x="53" y="245"/>
                    <a:pt x="53" y="244"/>
                    <a:pt x="52" y="244"/>
                  </a:cubicBezTo>
                  <a:cubicBezTo>
                    <a:pt x="52" y="245"/>
                    <a:pt x="52" y="245"/>
                    <a:pt x="53" y="245"/>
                  </a:cubicBezTo>
                  <a:close/>
                  <a:moveTo>
                    <a:pt x="53" y="244"/>
                  </a:moveTo>
                  <a:cubicBezTo>
                    <a:pt x="53" y="244"/>
                    <a:pt x="55" y="244"/>
                    <a:pt x="53" y="244"/>
                  </a:cubicBezTo>
                  <a:cubicBezTo>
                    <a:pt x="53" y="244"/>
                    <a:pt x="52" y="242"/>
                    <a:pt x="53" y="244"/>
                  </a:cubicBezTo>
                  <a:close/>
                  <a:moveTo>
                    <a:pt x="50" y="244"/>
                  </a:moveTo>
                  <a:cubicBezTo>
                    <a:pt x="52" y="242"/>
                    <a:pt x="52" y="244"/>
                    <a:pt x="52" y="244"/>
                  </a:cubicBezTo>
                  <a:cubicBezTo>
                    <a:pt x="50" y="244"/>
                    <a:pt x="50" y="244"/>
                    <a:pt x="50" y="244"/>
                  </a:cubicBezTo>
                  <a:close/>
                  <a:moveTo>
                    <a:pt x="64" y="222"/>
                  </a:moveTo>
                  <a:cubicBezTo>
                    <a:pt x="65" y="221"/>
                    <a:pt x="65" y="221"/>
                    <a:pt x="65" y="221"/>
                  </a:cubicBezTo>
                  <a:cubicBezTo>
                    <a:pt x="67" y="222"/>
                    <a:pt x="65" y="222"/>
                    <a:pt x="64" y="222"/>
                  </a:cubicBezTo>
                  <a:close/>
                  <a:moveTo>
                    <a:pt x="26" y="261"/>
                  </a:moveTo>
                  <a:cubicBezTo>
                    <a:pt x="24" y="261"/>
                    <a:pt x="29" y="259"/>
                    <a:pt x="29" y="261"/>
                  </a:cubicBezTo>
                  <a:cubicBezTo>
                    <a:pt x="29" y="261"/>
                    <a:pt x="27" y="262"/>
                    <a:pt x="26" y="261"/>
                  </a:cubicBezTo>
                  <a:close/>
                  <a:moveTo>
                    <a:pt x="33" y="256"/>
                  </a:moveTo>
                  <a:cubicBezTo>
                    <a:pt x="35" y="256"/>
                    <a:pt x="33" y="255"/>
                    <a:pt x="33" y="255"/>
                  </a:cubicBezTo>
                  <a:cubicBezTo>
                    <a:pt x="32" y="256"/>
                    <a:pt x="29" y="256"/>
                    <a:pt x="29" y="258"/>
                  </a:cubicBezTo>
                  <a:cubicBezTo>
                    <a:pt x="30" y="258"/>
                    <a:pt x="32" y="258"/>
                    <a:pt x="33" y="256"/>
                  </a:cubicBezTo>
                  <a:close/>
                  <a:moveTo>
                    <a:pt x="32" y="259"/>
                  </a:moveTo>
                  <a:cubicBezTo>
                    <a:pt x="35" y="259"/>
                    <a:pt x="36" y="259"/>
                    <a:pt x="36" y="259"/>
                  </a:cubicBezTo>
                  <a:cubicBezTo>
                    <a:pt x="36" y="258"/>
                    <a:pt x="35" y="259"/>
                    <a:pt x="35" y="258"/>
                  </a:cubicBezTo>
                  <a:cubicBezTo>
                    <a:pt x="35" y="256"/>
                    <a:pt x="32" y="258"/>
                    <a:pt x="32" y="258"/>
                  </a:cubicBezTo>
                  <a:cubicBezTo>
                    <a:pt x="30" y="259"/>
                    <a:pt x="29" y="259"/>
                    <a:pt x="29" y="259"/>
                  </a:cubicBezTo>
                  <a:cubicBezTo>
                    <a:pt x="29" y="261"/>
                    <a:pt x="30" y="261"/>
                    <a:pt x="32" y="259"/>
                  </a:cubicBezTo>
                  <a:close/>
                  <a:moveTo>
                    <a:pt x="27" y="264"/>
                  </a:moveTo>
                  <a:cubicBezTo>
                    <a:pt x="26" y="262"/>
                    <a:pt x="27" y="262"/>
                    <a:pt x="29" y="264"/>
                  </a:cubicBezTo>
                  <a:cubicBezTo>
                    <a:pt x="27" y="264"/>
                    <a:pt x="27" y="264"/>
                    <a:pt x="27" y="264"/>
                  </a:cubicBezTo>
                  <a:close/>
                  <a:moveTo>
                    <a:pt x="24" y="266"/>
                  </a:moveTo>
                  <a:cubicBezTo>
                    <a:pt x="26" y="266"/>
                    <a:pt x="24" y="264"/>
                    <a:pt x="24" y="266"/>
                  </a:cubicBezTo>
                  <a:cubicBezTo>
                    <a:pt x="23" y="266"/>
                    <a:pt x="23" y="264"/>
                    <a:pt x="23" y="266"/>
                  </a:cubicBezTo>
                  <a:cubicBezTo>
                    <a:pt x="21" y="267"/>
                    <a:pt x="24" y="267"/>
                    <a:pt x="24" y="266"/>
                  </a:cubicBezTo>
                  <a:close/>
                  <a:moveTo>
                    <a:pt x="17" y="270"/>
                  </a:moveTo>
                  <a:cubicBezTo>
                    <a:pt x="15" y="270"/>
                    <a:pt x="18" y="269"/>
                    <a:pt x="18" y="270"/>
                  </a:cubicBezTo>
                  <a:cubicBezTo>
                    <a:pt x="17" y="270"/>
                    <a:pt x="17" y="270"/>
                    <a:pt x="17" y="270"/>
                  </a:cubicBezTo>
                  <a:close/>
                  <a:moveTo>
                    <a:pt x="10" y="273"/>
                  </a:moveTo>
                  <a:cubicBezTo>
                    <a:pt x="12" y="275"/>
                    <a:pt x="10" y="276"/>
                    <a:pt x="9" y="276"/>
                  </a:cubicBezTo>
                  <a:cubicBezTo>
                    <a:pt x="9" y="275"/>
                    <a:pt x="10" y="273"/>
                    <a:pt x="10" y="273"/>
                  </a:cubicBezTo>
                  <a:close/>
                  <a:moveTo>
                    <a:pt x="7" y="276"/>
                  </a:moveTo>
                  <a:cubicBezTo>
                    <a:pt x="7" y="275"/>
                    <a:pt x="9" y="275"/>
                    <a:pt x="9" y="276"/>
                  </a:cubicBezTo>
                  <a:cubicBezTo>
                    <a:pt x="7" y="276"/>
                    <a:pt x="7" y="276"/>
                    <a:pt x="7" y="276"/>
                  </a:cubicBezTo>
                  <a:close/>
                  <a:moveTo>
                    <a:pt x="1" y="283"/>
                  </a:moveTo>
                  <a:cubicBezTo>
                    <a:pt x="1" y="281"/>
                    <a:pt x="3" y="281"/>
                    <a:pt x="4" y="281"/>
                  </a:cubicBezTo>
                  <a:cubicBezTo>
                    <a:pt x="4" y="281"/>
                    <a:pt x="3" y="283"/>
                    <a:pt x="1" y="283"/>
                  </a:cubicBezTo>
                  <a:close/>
                  <a:moveTo>
                    <a:pt x="1" y="292"/>
                  </a:moveTo>
                  <a:cubicBezTo>
                    <a:pt x="1" y="292"/>
                    <a:pt x="1" y="290"/>
                    <a:pt x="3" y="290"/>
                  </a:cubicBezTo>
                  <a:cubicBezTo>
                    <a:pt x="3" y="290"/>
                    <a:pt x="3" y="292"/>
                    <a:pt x="1" y="292"/>
                  </a:cubicBezTo>
                  <a:close/>
                  <a:moveTo>
                    <a:pt x="6" y="308"/>
                  </a:moveTo>
                  <a:cubicBezTo>
                    <a:pt x="6" y="306"/>
                    <a:pt x="6" y="306"/>
                    <a:pt x="7" y="308"/>
                  </a:cubicBezTo>
                  <a:cubicBezTo>
                    <a:pt x="7" y="308"/>
                    <a:pt x="7" y="306"/>
                    <a:pt x="9" y="306"/>
                  </a:cubicBezTo>
                  <a:cubicBezTo>
                    <a:pt x="9" y="304"/>
                    <a:pt x="6" y="304"/>
                    <a:pt x="6" y="306"/>
                  </a:cubicBezTo>
                  <a:cubicBezTo>
                    <a:pt x="4" y="308"/>
                    <a:pt x="6" y="309"/>
                    <a:pt x="7" y="309"/>
                  </a:cubicBezTo>
                  <a:cubicBezTo>
                    <a:pt x="7" y="309"/>
                    <a:pt x="7" y="308"/>
                    <a:pt x="6" y="308"/>
                  </a:cubicBezTo>
                  <a:close/>
                  <a:moveTo>
                    <a:pt x="4" y="317"/>
                  </a:moveTo>
                  <a:cubicBezTo>
                    <a:pt x="6" y="317"/>
                    <a:pt x="4" y="312"/>
                    <a:pt x="4" y="314"/>
                  </a:cubicBezTo>
                  <a:cubicBezTo>
                    <a:pt x="4" y="315"/>
                    <a:pt x="3" y="317"/>
                    <a:pt x="4" y="317"/>
                  </a:cubicBezTo>
                  <a:close/>
                  <a:moveTo>
                    <a:pt x="4" y="311"/>
                  </a:moveTo>
                  <a:cubicBezTo>
                    <a:pt x="4" y="312"/>
                    <a:pt x="4" y="309"/>
                    <a:pt x="4" y="309"/>
                  </a:cubicBezTo>
                  <a:cubicBezTo>
                    <a:pt x="6" y="309"/>
                    <a:pt x="6" y="311"/>
                    <a:pt x="6" y="309"/>
                  </a:cubicBezTo>
                  <a:cubicBezTo>
                    <a:pt x="6" y="309"/>
                    <a:pt x="6" y="309"/>
                    <a:pt x="4" y="308"/>
                  </a:cubicBezTo>
                  <a:cubicBezTo>
                    <a:pt x="4" y="308"/>
                    <a:pt x="4" y="309"/>
                    <a:pt x="4" y="311"/>
                  </a:cubicBezTo>
                  <a:close/>
                  <a:moveTo>
                    <a:pt x="3" y="303"/>
                  </a:moveTo>
                  <a:cubicBezTo>
                    <a:pt x="3" y="300"/>
                    <a:pt x="3" y="300"/>
                    <a:pt x="3" y="300"/>
                  </a:cubicBezTo>
                  <a:cubicBezTo>
                    <a:pt x="3" y="301"/>
                    <a:pt x="4" y="304"/>
                    <a:pt x="3" y="303"/>
                  </a:cubicBezTo>
                  <a:close/>
                  <a:moveTo>
                    <a:pt x="4" y="300"/>
                  </a:moveTo>
                  <a:cubicBezTo>
                    <a:pt x="4" y="301"/>
                    <a:pt x="3" y="300"/>
                    <a:pt x="3" y="298"/>
                  </a:cubicBezTo>
                  <a:cubicBezTo>
                    <a:pt x="4" y="300"/>
                    <a:pt x="4" y="300"/>
                    <a:pt x="4" y="300"/>
                  </a:cubicBezTo>
                  <a:close/>
                  <a:moveTo>
                    <a:pt x="3" y="298"/>
                  </a:moveTo>
                  <a:cubicBezTo>
                    <a:pt x="4" y="298"/>
                    <a:pt x="3" y="297"/>
                    <a:pt x="3" y="297"/>
                  </a:cubicBezTo>
                  <a:cubicBezTo>
                    <a:pt x="1" y="295"/>
                    <a:pt x="1" y="297"/>
                    <a:pt x="3" y="298"/>
                  </a:cubicBezTo>
                  <a:close/>
                </a:path>
              </a:pathLst>
            </a:custGeom>
            <a:grpFill/>
            <a:ln w="3175" cmpd="sng">
              <a:solidFill>
                <a:schemeClr val="bg2"/>
              </a:solidFill>
              <a:round/>
              <a:headEnd/>
              <a:tailEnd/>
            </a:ln>
          </p:spPr>
          <p:txBody>
            <a:bodyPr/>
            <a:lstStyle/>
            <a:p>
              <a:endParaRPr lang="en-GB"/>
            </a:p>
          </p:txBody>
        </p:sp>
        <p:sp>
          <p:nvSpPr>
            <p:cNvPr id="544" name="Freeform 201">
              <a:extLst>
                <a:ext uri="{FF2B5EF4-FFF2-40B4-BE49-F238E27FC236}">
                  <a16:creationId xmlns:a16="http://schemas.microsoft.com/office/drawing/2014/main" id="{1B69565D-A4C6-64B7-0C23-DA47734CC6A4}"/>
                </a:ext>
              </a:extLst>
            </p:cNvPr>
            <p:cNvSpPr>
              <a:spLocks noEditPoints="1"/>
            </p:cNvSpPr>
            <p:nvPr/>
          </p:nvSpPr>
          <p:spPr bwMode="auto">
            <a:xfrm>
              <a:off x="4739181" y="3084074"/>
              <a:ext cx="257085" cy="420969"/>
            </a:xfrm>
            <a:custGeom>
              <a:avLst/>
              <a:gdLst/>
              <a:ahLst/>
              <a:cxnLst>
                <a:cxn ang="0">
                  <a:pos x="32" y="78"/>
                </a:cxn>
                <a:cxn ang="0">
                  <a:pos x="29" y="67"/>
                </a:cxn>
                <a:cxn ang="0">
                  <a:pos x="25" y="62"/>
                </a:cxn>
                <a:cxn ang="0">
                  <a:pos x="23" y="64"/>
                </a:cxn>
                <a:cxn ang="0">
                  <a:pos x="23" y="55"/>
                </a:cxn>
                <a:cxn ang="0">
                  <a:pos x="20" y="52"/>
                </a:cxn>
                <a:cxn ang="0">
                  <a:pos x="22" y="44"/>
                </a:cxn>
                <a:cxn ang="0">
                  <a:pos x="25" y="34"/>
                </a:cxn>
                <a:cxn ang="0">
                  <a:pos x="32" y="30"/>
                </a:cxn>
                <a:cxn ang="0">
                  <a:pos x="35" y="39"/>
                </a:cxn>
                <a:cxn ang="0">
                  <a:pos x="52" y="42"/>
                </a:cxn>
                <a:cxn ang="0">
                  <a:pos x="46" y="59"/>
                </a:cxn>
                <a:cxn ang="0">
                  <a:pos x="53" y="67"/>
                </a:cxn>
                <a:cxn ang="0">
                  <a:pos x="67" y="89"/>
                </a:cxn>
                <a:cxn ang="0">
                  <a:pos x="69" y="101"/>
                </a:cxn>
                <a:cxn ang="0">
                  <a:pos x="75" y="114"/>
                </a:cxn>
                <a:cxn ang="0">
                  <a:pos x="79" y="118"/>
                </a:cxn>
                <a:cxn ang="0">
                  <a:pos x="60" y="126"/>
                </a:cxn>
                <a:cxn ang="0">
                  <a:pos x="46" y="128"/>
                </a:cxn>
                <a:cxn ang="0">
                  <a:pos x="28" y="134"/>
                </a:cxn>
                <a:cxn ang="0">
                  <a:pos x="29" y="128"/>
                </a:cxn>
                <a:cxn ang="0">
                  <a:pos x="43" y="121"/>
                </a:cxn>
                <a:cxn ang="0">
                  <a:pos x="38" y="118"/>
                </a:cxn>
                <a:cxn ang="0">
                  <a:pos x="26" y="112"/>
                </a:cxn>
                <a:cxn ang="0">
                  <a:pos x="31" y="101"/>
                </a:cxn>
                <a:cxn ang="0">
                  <a:pos x="40" y="95"/>
                </a:cxn>
                <a:cxn ang="0">
                  <a:pos x="44" y="90"/>
                </a:cxn>
                <a:cxn ang="0">
                  <a:pos x="40" y="78"/>
                </a:cxn>
                <a:cxn ang="0">
                  <a:pos x="23" y="83"/>
                </a:cxn>
                <a:cxn ang="0">
                  <a:pos x="23" y="78"/>
                </a:cxn>
                <a:cxn ang="0">
                  <a:pos x="14" y="72"/>
                </a:cxn>
                <a:cxn ang="0">
                  <a:pos x="11" y="84"/>
                </a:cxn>
                <a:cxn ang="0">
                  <a:pos x="22" y="84"/>
                </a:cxn>
                <a:cxn ang="0">
                  <a:pos x="31" y="95"/>
                </a:cxn>
                <a:cxn ang="0">
                  <a:pos x="25" y="66"/>
                </a:cxn>
                <a:cxn ang="0">
                  <a:pos x="55" y="128"/>
                </a:cxn>
                <a:cxn ang="0">
                  <a:pos x="13" y="38"/>
                </a:cxn>
                <a:cxn ang="0">
                  <a:pos x="16" y="38"/>
                </a:cxn>
                <a:cxn ang="0">
                  <a:pos x="17" y="33"/>
                </a:cxn>
                <a:cxn ang="0">
                  <a:pos x="11" y="42"/>
                </a:cxn>
                <a:cxn ang="0">
                  <a:pos x="9" y="48"/>
                </a:cxn>
                <a:cxn ang="0">
                  <a:pos x="16" y="45"/>
                </a:cxn>
                <a:cxn ang="0">
                  <a:pos x="22" y="47"/>
                </a:cxn>
                <a:cxn ang="0">
                  <a:pos x="16" y="42"/>
                </a:cxn>
                <a:cxn ang="0">
                  <a:pos x="19" y="58"/>
                </a:cxn>
                <a:cxn ang="0">
                  <a:pos x="17" y="55"/>
                </a:cxn>
                <a:cxn ang="0">
                  <a:pos x="17" y="67"/>
                </a:cxn>
                <a:cxn ang="0">
                  <a:pos x="16" y="66"/>
                </a:cxn>
                <a:cxn ang="0">
                  <a:pos x="20" y="64"/>
                </a:cxn>
                <a:cxn ang="0">
                  <a:pos x="44" y="25"/>
                </a:cxn>
                <a:cxn ang="0">
                  <a:pos x="43" y="22"/>
                </a:cxn>
                <a:cxn ang="0">
                  <a:pos x="44" y="27"/>
                </a:cxn>
                <a:cxn ang="0">
                  <a:pos x="46" y="21"/>
                </a:cxn>
                <a:cxn ang="0">
                  <a:pos x="46" y="22"/>
                </a:cxn>
                <a:cxn ang="0">
                  <a:pos x="58" y="11"/>
                </a:cxn>
                <a:cxn ang="0">
                  <a:pos x="58" y="5"/>
                </a:cxn>
                <a:cxn ang="0">
                  <a:pos x="53" y="8"/>
                </a:cxn>
                <a:cxn ang="0">
                  <a:pos x="58" y="11"/>
                </a:cxn>
                <a:cxn ang="0">
                  <a:pos x="58" y="3"/>
                </a:cxn>
                <a:cxn ang="0">
                  <a:pos x="60" y="2"/>
                </a:cxn>
              </a:cxnLst>
              <a:rect l="0" t="0" r="r" b="b"/>
              <a:pathLst>
                <a:path w="82" h="135">
                  <a:moveTo>
                    <a:pt x="40" y="75"/>
                  </a:moveTo>
                  <a:cubicBezTo>
                    <a:pt x="38" y="78"/>
                    <a:pt x="38" y="75"/>
                    <a:pt x="37" y="76"/>
                  </a:cubicBezTo>
                  <a:cubicBezTo>
                    <a:pt x="35" y="80"/>
                    <a:pt x="32" y="75"/>
                    <a:pt x="32" y="76"/>
                  </a:cubicBezTo>
                  <a:cubicBezTo>
                    <a:pt x="34" y="78"/>
                    <a:pt x="32" y="80"/>
                    <a:pt x="32" y="78"/>
                  </a:cubicBezTo>
                  <a:cubicBezTo>
                    <a:pt x="31" y="76"/>
                    <a:pt x="28" y="75"/>
                    <a:pt x="28" y="78"/>
                  </a:cubicBezTo>
                  <a:cubicBezTo>
                    <a:pt x="29" y="81"/>
                    <a:pt x="26" y="76"/>
                    <a:pt x="26" y="75"/>
                  </a:cubicBezTo>
                  <a:cubicBezTo>
                    <a:pt x="28" y="73"/>
                    <a:pt x="28" y="76"/>
                    <a:pt x="28" y="73"/>
                  </a:cubicBezTo>
                  <a:cubicBezTo>
                    <a:pt x="28" y="70"/>
                    <a:pt x="32" y="70"/>
                    <a:pt x="29" y="67"/>
                  </a:cubicBezTo>
                  <a:cubicBezTo>
                    <a:pt x="28" y="64"/>
                    <a:pt x="29" y="64"/>
                    <a:pt x="31" y="62"/>
                  </a:cubicBezTo>
                  <a:cubicBezTo>
                    <a:pt x="28" y="59"/>
                    <a:pt x="29" y="64"/>
                    <a:pt x="28" y="64"/>
                  </a:cubicBezTo>
                  <a:cubicBezTo>
                    <a:pt x="26" y="62"/>
                    <a:pt x="28" y="64"/>
                    <a:pt x="26" y="64"/>
                  </a:cubicBezTo>
                  <a:cubicBezTo>
                    <a:pt x="25" y="62"/>
                    <a:pt x="26" y="61"/>
                    <a:pt x="25" y="62"/>
                  </a:cubicBezTo>
                  <a:cubicBezTo>
                    <a:pt x="23" y="62"/>
                    <a:pt x="26" y="64"/>
                    <a:pt x="25" y="66"/>
                  </a:cubicBezTo>
                  <a:cubicBezTo>
                    <a:pt x="23" y="67"/>
                    <a:pt x="23" y="72"/>
                    <a:pt x="22" y="72"/>
                  </a:cubicBezTo>
                  <a:cubicBezTo>
                    <a:pt x="20" y="70"/>
                    <a:pt x="25" y="64"/>
                    <a:pt x="23" y="66"/>
                  </a:cubicBezTo>
                  <a:cubicBezTo>
                    <a:pt x="23" y="66"/>
                    <a:pt x="23" y="66"/>
                    <a:pt x="23" y="64"/>
                  </a:cubicBezTo>
                  <a:cubicBezTo>
                    <a:pt x="23" y="62"/>
                    <a:pt x="22" y="62"/>
                    <a:pt x="23" y="61"/>
                  </a:cubicBezTo>
                  <a:cubicBezTo>
                    <a:pt x="23" y="59"/>
                    <a:pt x="22" y="59"/>
                    <a:pt x="23" y="58"/>
                  </a:cubicBezTo>
                  <a:cubicBezTo>
                    <a:pt x="25" y="58"/>
                    <a:pt x="23" y="56"/>
                    <a:pt x="25" y="55"/>
                  </a:cubicBezTo>
                  <a:cubicBezTo>
                    <a:pt x="26" y="53"/>
                    <a:pt x="26" y="53"/>
                    <a:pt x="23" y="55"/>
                  </a:cubicBezTo>
                  <a:cubicBezTo>
                    <a:pt x="22" y="56"/>
                    <a:pt x="23" y="55"/>
                    <a:pt x="22" y="55"/>
                  </a:cubicBezTo>
                  <a:cubicBezTo>
                    <a:pt x="20" y="55"/>
                    <a:pt x="19" y="55"/>
                    <a:pt x="20" y="55"/>
                  </a:cubicBezTo>
                  <a:cubicBezTo>
                    <a:pt x="22" y="53"/>
                    <a:pt x="23" y="53"/>
                    <a:pt x="20" y="53"/>
                  </a:cubicBezTo>
                  <a:cubicBezTo>
                    <a:pt x="17" y="53"/>
                    <a:pt x="19" y="52"/>
                    <a:pt x="20" y="52"/>
                  </a:cubicBezTo>
                  <a:cubicBezTo>
                    <a:pt x="20" y="53"/>
                    <a:pt x="22" y="52"/>
                    <a:pt x="22" y="52"/>
                  </a:cubicBezTo>
                  <a:cubicBezTo>
                    <a:pt x="19" y="50"/>
                    <a:pt x="23" y="50"/>
                    <a:pt x="22" y="48"/>
                  </a:cubicBezTo>
                  <a:cubicBezTo>
                    <a:pt x="22" y="48"/>
                    <a:pt x="22" y="48"/>
                    <a:pt x="23" y="47"/>
                  </a:cubicBezTo>
                  <a:cubicBezTo>
                    <a:pt x="23" y="45"/>
                    <a:pt x="22" y="47"/>
                    <a:pt x="22" y="44"/>
                  </a:cubicBezTo>
                  <a:cubicBezTo>
                    <a:pt x="20" y="41"/>
                    <a:pt x="23" y="42"/>
                    <a:pt x="22" y="39"/>
                  </a:cubicBezTo>
                  <a:cubicBezTo>
                    <a:pt x="20" y="38"/>
                    <a:pt x="23" y="38"/>
                    <a:pt x="25" y="39"/>
                  </a:cubicBezTo>
                  <a:cubicBezTo>
                    <a:pt x="25" y="39"/>
                    <a:pt x="25" y="38"/>
                    <a:pt x="25" y="36"/>
                  </a:cubicBezTo>
                  <a:cubicBezTo>
                    <a:pt x="23" y="34"/>
                    <a:pt x="28" y="36"/>
                    <a:pt x="25" y="34"/>
                  </a:cubicBezTo>
                  <a:cubicBezTo>
                    <a:pt x="23" y="31"/>
                    <a:pt x="29" y="36"/>
                    <a:pt x="26" y="33"/>
                  </a:cubicBezTo>
                  <a:cubicBezTo>
                    <a:pt x="25" y="31"/>
                    <a:pt x="28" y="33"/>
                    <a:pt x="28" y="30"/>
                  </a:cubicBezTo>
                  <a:cubicBezTo>
                    <a:pt x="26" y="28"/>
                    <a:pt x="28" y="28"/>
                    <a:pt x="29" y="30"/>
                  </a:cubicBezTo>
                  <a:cubicBezTo>
                    <a:pt x="31" y="30"/>
                    <a:pt x="31" y="28"/>
                    <a:pt x="32" y="30"/>
                  </a:cubicBezTo>
                  <a:cubicBezTo>
                    <a:pt x="34" y="30"/>
                    <a:pt x="37" y="28"/>
                    <a:pt x="40" y="28"/>
                  </a:cubicBezTo>
                  <a:cubicBezTo>
                    <a:pt x="41" y="30"/>
                    <a:pt x="38" y="28"/>
                    <a:pt x="41" y="28"/>
                  </a:cubicBezTo>
                  <a:cubicBezTo>
                    <a:pt x="44" y="28"/>
                    <a:pt x="43" y="30"/>
                    <a:pt x="43" y="30"/>
                  </a:cubicBezTo>
                  <a:cubicBezTo>
                    <a:pt x="44" y="31"/>
                    <a:pt x="37" y="38"/>
                    <a:pt x="35" y="39"/>
                  </a:cubicBezTo>
                  <a:cubicBezTo>
                    <a:pt x="34" y="39"/>
                    <a:pt x="38" y="38"/>
                    <a:pt x="37" y="39"/>
                  </a:cubicBezTo>
                  <a:cubicBezTo>
                    <a:pt x="35" y="41"/>
                    <a:pt x="34" y="42"/>
                    <a:pt x="35" y="42"/>
                  </a:cubicBezTo>
                  <a:cubicBezTo>
                    <a:pt x="38" y="42"/>
                    <a:pt x="38" y="39"/>
                    <a:pt x="43" y="41"/>
                  </a:cubicBezTo>
                  <a:cubicBezTo>
                    <a:pt x="49" y="41"/>
                    <a:pt x="52" y="39"/>
                    <a:pt x="52" y="42"/>
                  </a:cubicBezTo>
                  <a:cubicBezTo>
                    <a:pt x="53" y="44"/>
                    <a:pt x="52" y="44"/>
                    <a:pt x="50" y="50"/>
                  </a:cubicBezTo>
                  <a:cubicBezTo>
                    <a:pt x="47" y="56"/>
                    <a:pt x="46" y="56"/>
                    <a:pt x="44" y="56"/>
                  </a:cubicBezTo>
                  <a:cubicBezTo>
                    <a:pt x="43" y="56"/>
                    <a:pt x="46" y="56"/>
                    <a:pt x="44" y="58"/>
                  </a:cubicBezTo>
                  <a:cubicBezTo>
                    <a:pt x="44" y="58"/>
                    <a:pt x="49" y="58"/>
                    <a:pt x="46" y="59"/>
                  </a:cubicBezTo>
                  <a:cubicBezTo>
                    <a:pt x="44" y="61"/>
                    <a:pt x="44" y="59"/>
                    <a:pt x="43" y="61"/>
                  </a:cubicBezTo>
                  <a:cubicBezTo>
                    <a:pt x="43" y="62"/>
                    <a:pt x="38" y="62"/>
                    <a:pt x="41" y="62"/>
                  </a:cubicBezTo>
                  <a:cubicBezTo>
                    <a:pt x="46" y="64"/>
                    <a:pt x="43" y="59"/>
                    <a:pt x="47" y="62"/>
                  </a:cubicBezTo>
                  <a:cubicBezTo>
                    <a:pt x="52" y="64"/>
                    <a:pt x="50" y="66"/>
                    <a:pt x="53" y="67"/>
                  </a:cubicBezTo>
                  <a:cubicBezTo>
                    <a:pt x="55" y="69"/>
                    <a:pt x="53" y="70"/>
                    <a:pt x="57" y="75"/>
                  </a:cubicBezTo>
                  <a:cubicBezTo>
                    <a:pt x="58" y="81"/>
                    <a:pt x="58" y="80"/>
                    <a:pt x="61" y="80"/>
                  </a:cubicBezTo>
                  <a:cubicBezTo>
                    <a:pt x="64" y="81"/>
                    <a:pt x="63" y="84"/>
                    <a:pt x="66" y="84"/>
                  </a:cubicBezTo>
                  <a:cubicBezTo>
                    <a:pt x="67" y="86"/>
                    <a:pt x="64" y="86"/>
                    <a:pt x="67" y="89"/>
                  </a:cubicBezTo>
                  <a:cubicBezTo>
                    <a:pt x="70" y="92"/>
                    <a:pt x="69" y="92"/>
                    <a:pt x="66" y="90"/>
                  </a:cubicBezTo>
                  <a:cubicBezTo>
                    <a:pt x="64" y="89"/>
                    <a:pt x="64" y="90"/>
                    <a:pt x="67" y="92"/>
                  </a:cubicBezTo>
                  <a:cubicBezTo>
                    <a:pt x="69" y="94"/>
                    <a:pt x="72" y="98"/>
                    <a:pt x="70" y="98"/>
                  </a:cubicBezTo>
                  <a:cubicBezTo>
                    <a:pt x="69" y="100"/>
                    <a:pt x="67" y="101"/>
                    <a:pt x="69" y="101"/>
                  </a:cubicBezTo>
                  <a:cubicBezTo>
                    <a:pt x="70" y="101"/>
                    <a:pt x="70" y="103"/>
                    <a:pt x="72" y="100"/>
                  </a:cubicBezTo>
                  <a:cubicBezTo>
                    <a:pt x="72" y="98"/>
                    <a:pt x="81" y="100"/>
                    <a:pt x="81" y="104"/>
                  </a:cubicBezTo>
                  <a:cubicBezTo>
                    <a:pt x="82" y="112"/>
                    <a:pt x="76" y="112"/>
                    <a:pt x="78" y="114"/>
                  </a:cubicBezTo>
                  <a:cubicBezTo>
                    <a:pt x="79" y="114"/>
                    <a:pt x="76" y="112"/>
                    <a:pt x="75" y="114"/>
                  </a:cubicBezTo>
                  <a:cubicBezTo>
                    <a:pt x="73" y="115"/>
                    <a:pt x="76" y="114"/>
                    <a:pt x="75" y="117"/>
                  </a:cubicBezTo>
                  <a:cubicBezTo>
                    <a:pt x="75" y="117"/>
                    <a:pt x="70" y="117"/>
                    <a:pt x="72" y="117"/>
                  </a:cubicBezTo>
                  <a:cubicBezTo>
                    <a:pt x="73" y="118"/>
                    <a:pt x="72" y="118"/>
                    <a:pt x="73" y="118"/>
                  </a:cubicBezTo>
                  <a:cubicBezTo>
                    <a:pt x="75" y="120"/>
                    <a:pt x="79" y="117"/>
                    <a:pt x="79" y="118"/>
                  </a:cubicBezTo>
                  <a:cubicBezTo>
                    <a:pt x="78" y="120"/>
                    <a:pt x="79" y="121"/>
                    <a:pt x="76" y="123"/>
                  </a:cubicBezTo>
                  <a:cubicBezTo>
                    <a:pt x="73" y="123"/>
                    <a:pt x="76" y="125"/>
                    <a:pt x="73" y="125"/>
                  </a:cubicBezTo>
                  <a:cubicBezTo>
                    <a:pt x="72" y="125"/>
                    <a:pt x="70" y="128"/>
                    <a:pt x="67" y="126"/>
                  </a:cubicBezTo>
                  <a:cubicBezTo>
                    <a:pt x="64" y="125"/>
                    <a:pt x="61" y="128"/>
                    <a:pt x="60" y="126"/>
                  </a:cubicBezTo>
                  <a:cubicBezTo>
                    <a:pt x="60" y="125"/>
                    <a:pt x="60" y="126"/>
                    <a:pt x="58" y="126"/>
                  </a:cubicBezTo>
                  <a:cubicBezTo>
                    <a:pt x="55" y="125"/>
                    <a:pt x="58" y="126"/>
                    <a:pt x="53" y="126"/>
                  </a:cubicBezTo>
                  <a:cubicBezTo>
                    <a:pt x="50" y="128"/>
                    <a:pt x="53" y="129"/>
                    <a:pt x="50" y="128"/>
                  </a:cubicBezTo>
                  <a:cubicBezTo>
                    <a:pt x="47" y="128"/>
                    <a:pt x="49" y="131"/>
                    <a:pt x="46" y="128"/>
                  </a:cubicBezTo>
                  <a:cubicBezTo>
                    <a:pt x="44" y="125"/>
                    <a:pt x="41" y="129"/>
                    <a:pt x="40" y="128"/>
                  </a:cubicBezTo>
                  <a:cubicBezTo>
                    <a:pt x="40" y="128"/>
                    <a:pt x="40" y="134"/>
                    <a:pt x="37" y="132"/>
                  </a:cubicBezTo>
                  <a:cubicBezTo>
                    <a:pt x="35" y="131"/>
                    <a:pt x="35" y="131"/>
                    <a:pt x="32" y="131"/>
                  </a:cubicBezTo>
                  <a:cubicBezTo>
                    <a:pt x="29" y="131"/>
                    <a:pt x="29" y="132"/>
                    <a:pt x="28" y="134"/>
                  </a:cubicBezTo>
                  <a:cubicBezTo>
                    <a:pt x="26" y="134"/>
                    <a:pt x="28" y="135"/>
                    <a:pt x="26" y="135"/>
                  </a:cubicBezTo>
                  <a:cubicBezTo>
                    <a:pt x="25" y="135"/>
                    <a:pt x="25" y="134"/>
                    <a:pt x="23" y="134"/>
                  </a:cubicBezTo>
                  <a:cubicBezTo>
                    <a:pt x="22" y="135"/>
                    <a:pt x="22" y="132"/>
                    <a:pt x="25" y="132"/>
                  </a:cubicBezTo>
                  <a:cubicBezTo>
                    <a:pt x="26" y="132"/>
                    <a:pt x="26" y="129"/>
                    <a:pt x="29" y="128"/>
                  </a:cubicBezTo>
                  <a:cubicBezTo>
                    <a:pt x="31" y="128"/>
                    <a:pt x="29" y="128"/>
                    <a:pt x="31" y="126"/>
                  </a:cubicBezTo>
                  <a:cubicBezTo>
                    <a:pt x="32" y="125"/>
                    <a:pt x="29" y="123"/>
                    <a:pt x="32" y="123"/>
                  </a:cubicBezTo>
                  <a:cubicBezTo>
                    <a:pt x="35" y="123"/>
                    <a:pt x="32" y="120"/>
                    <a:pt x="35" y="120"/>
                  </a:cubicBezTo>
                  <a:cubicBezTo>
                    <a:pt x="40" y="120"/>
                    <a:pt x="38" y="121"/>
                    <a:pt x="43" y="121"/>
                  </a:cubicBezTo>
                  <a:cubicBezTo>
                    <a:pt x="46" y="120"/>
                    <a:pt x="41" y="120"/>
                    <a:pt x="47" y="117"/>
                  </a:cubicBezTo>
                  <a:cubicBezTo>
                    <a:pt x="47" y="115"/>
                    <a:pt x="47" y="115"/>
                    <a:pt x="49" y="114"/>
                  </a:cubicBezTo>
                  <a:cubicBezTo>
                    <a:pt x="46" y="115"/>
                    <a:pt x="46" y="117"/>
                    <a:pt x="44" y="117"/>
                  </a:cubicBezTo>
                  <a:cubicBezTo>
                    <a:pt x="43" y="117"/>
                    <a:pt x="41" y="121"/>
                    <a:pt x="38" y="118"/>
                  </a:cubicBezTo>
                  <a:cubicBezTo>
                    <a:pt x="35" y="115"/>
                    <a:pt x="32" y="118"/>
                    <a:pt x="34" y="117"/>
                  </a:cubicBezTo>
                  <a:cubicBezTo>
                    <a:pt x="34" y="115"/>
                    <a:pt x="32" y="114"/>
                    <a:pt x="29" y="115"/>
                  </a:cubicBezTo>
                  <a:cubicBezTo>
                    <a:pt x="28" y="117"/>
                    <a:pt x="26" y="115"/>
                    <a:pt x="26" y="114"/>
                  </a:cubicBezTo>
                  <a:cubicBezTo>
                    <a:pt x="28" y="112"/>
                    <a:pt x="25" y="114"/>
                    <a:pt x="26" y="112"/>
                  </a:cubicBezTo>
                  <a:cubicBezTo>
                    <a:pt x="28" y="109"/>
                    <a:pt x="28" y="112"/>
                    <a:pt x="32" y="109"/>
                  </a:cubicBezTo>
                  <a:cubicBezTo>
                    <a:pt x="37" y="106"/>
                    <a:pt x="34" y="104"/>
                    <a:pt x="35" y="103"/>
                  </a:cubicBezTo>
                  <a:cubicBezTo>
                    <a:pt x="37" y="101"/>
                    <a:pt x="34" y="103"/>
                    <a:pt x="35" y="101"/>
                  </a:cubicBezTo>
                  <a:cubicBezTo>
                    <a:pt x="35" y="98"/>
                    <a:pt x="32" y="103"/>
                    <a:pt x="31" y="101"/>
                  </a:cubicBezTo>
                  <a:cubicBezTo>
                    <a:pt x="31" y="101"/>
                    <a:pt x="29" y="103"/>
                    <a:pt x="31" y="101"/>
                  </a:cubicBezTo>
                  <a:cubicBezTo>
                    <a:pt x="31" y="100"/>
                    <a:pt x="32" y="100"/>
                    <a:pt x="34" y="97"/>
                  </a:cubicBezTo>
                  <a:cubicBezTo>
                    <a:pt x="35" y="95"/>
                    <a:pt x="35" y="97"/>
                    <a:pt x="37" y="95"/>
                  </a:cubicBezTo>
                  <a:cubicBezTo>
                    <a:pt x="37" y="95"/>
                    <a:pt x="37" y="97"/>
                    <a:pt x="40" y="95"/>
                  </a:cubicBezTo>
                  <a:cubicBezTo>
                    <a:pt x="41" y="94"/>
                    <a:pt x="43" y="97"/>
                    <a:pt x="43" y="95"/>
                  </a:cubicBezTo>
                  <a:cubicBezTo>
                    <a:pt x="41" y="94"/>
                    <a:pt x="43" y="94"/>
                    <a:pt x="44" y="95"/>
                  </a:cubicBezTo>
                  <a:cubicBezTo>
                    <a:pt x="44" y="97"/>
                    <a:pt x="44" y="95"/>
                    <a:pt x="44" y="94"/>
                  </a:cubicBezTo>
                  <a:cubicBezTo>
                    <a:pt x="41" y="90"/>
                    <a:pt x="44" y="90"/>
                    <a:pt x="44" y="90"/>
                  </a:cubicBezTo>
                  <a:cubicBezTo>
                    <a:pt x="41" y="89"/>
                    <a:pt x="46" y="87"/>
                    <a:pt x="44" y="87"/>
                  </a:cubicBezTo>
                  <a:cubicBezTo>
                    <a:pt x="44" y="86"/>
                    <a:pt x="46" y="84"/>
                    <a:pt x="44" y="84"/>
                  </a:cubicBezTo>
                  <a:cubicBezTo>
                    <a:pt x="43" y="84"/>
                    <a:pt x="43" y="87"/>
                    <a:pt x="41" y="86"/>
                  </a:cubicBezTo>
                  <a:cubicBezTo>
                    <a:pt x="40" y="83"/>
                    <a:pt x="37" y="83"/>
                    <a:pt x="40" y="78"/>
                  </a:cubicBezTo>
                  <a:cubicBezTo>
                    <a:pt x="43" y="73"/>
                    <a:pt x="40" y="78"/>
                    <a:pt x="41" y="75"/>
                  </a:cubicBezTo>
                  <a:cubicBezTo>
                    <a:pt x="43" y="75"/>
                    <a:pt x="40" y="75"/>
                    <a:pt x="40" y="75"/>
                  </a:cubicBezTo>
                  <a:close/>
                  <a:moveTo>
                    <a:pt x="22" y="84"/>
                  </a:moveTo>
                  <a:cubicBezTo>
                    <a:pt x="22" y="83"/>
                    <a:pt x="23" y="84"/>
                    <a:pt x="23" y="83"/>
                  </a:cubicBezTo>
                  <a:cubicBezTo>
                    <a:pt x="22" y="83"/>
                    <a:pt x="22" y="83"/>
                    <a:pt x="22" y="83"/>
                  </a:cubicBezTo>
                  <a:cubicBezTo>
                    <a:pt x="23" y="81"/>
                    <a:pt x="23" y="80"/>
                    <a:pt x="23" y="81"/>
                  </a:cubicBezTo>
                  <a:cubicBezTo>
                    <a:pt x="23" y="83"/>
                    <a:pt x="25" y="83"/>
                    <a:pt x="25" y="81"/>
                  </a:cubicBezTo>
                  <a:cubicBezTo>
                    <a:pt x="23" y="78"/>
                    <a:pt x="23" y="78"/>
                    <a:pt x="23" y="78"/>
                  </a:cubicBezTo>
                  <a:cubicBezTo>
                    <a:pt x="22" y="80"/>
                    <a:pt x="20" y="80"/>
                    <a:pt x="22" y="78"/>
                  </a:cubicBezTo>
                  <a:cubicBezTo>
                    <a:pt x="23" y="78"/>
                    <a:pt x="23" y="76"/>
                    <a:pt x="22" y="76"/>
                  </a:cubicBezTo>
                  <a:cubicBezTo>
                    <a:pt x="20" y="76"/>
                    <a:pt x="20" y="73"/>
                    <a:pt x="19" y="72"/>
                  </a:cubicBezTo>
                  <a:cubicBezTo>
                    <a:pt x="19" y="70"/>
                    <a:pt x="16" y="72"/>
                    <a:pt x="14" y="72"/>
                  </a:cubicBezTo>
                  <a:cubicBezTo>
                    <a:pt x="11" y="72"/>
                    <a:pt x="13" y="73"/>
                    <a:pt x="9" y="73"/>
                  </a:cubicBezTo>
                  <a:cubicBezTo>
                    <a:pt x="6" y="75"/>
                    <a:pt x="9" y="78"/>
                    <a:pt x="6" y="78"/>
                  </a:cubicBezTo>
                  <a:cubicBezTo>
                    <a:pt x="3" y="78"/>
                    <a:pt x="8" y="80"/>
                    <a:pt x="5" y="81"/>
                  </a:cubicBezTo>
                  <a:cubicBezTo>
                    <a:pt x="0" y="83"/>
                    <a:pt x="11" y="87"/>
                    <a:pt x="11" y="84"/>
                  </a:cubicBezTo>
                  <a:cubicBezTo>
                    <a:pt x="11" y="83"/>
                    <a:pt x="13" y="81"/>
                    <a:pt x="13" y="83"/>
                  </a:cubicBezTo>
                  <a:cubicBezTo>
                    <a:pt x="14" y="86"/>
                    <a:pt x="14" y="84"/>
                    <a:pt x="14" y="86"/>
                  </a:cubicBezTo>
                  <a:cubicBezTo>
                    <a:pt x="16" y="87"/>
                    <a:pt x="16" y="86"/>
                    <a:pt x="17" y="86"/>
                  </a:cubicBezTo>
                  <a:cubicBezTo>
                    <a:pt x="20" y="86"/>
                    <a:pt x="19" y="89"/>
                    <a:pt x="22" y="84"/>
                  </a:cubicBezTo>
                  <a:close/>
                  <a:moveTo>
                    <a:pt x="32" y="83"/>
                  </a:moveTo>
                  <a:cubicBezTo>
                    <a:pt x="34" y="83"/>
                    <a:pt x="32" y="87"/>
                    <a:pt x="31" y="86"/>
                  </a:cubicBezTo>
                  <a:cubicBezTo>
                    <a:pt x="28" y="86"/>
                    <a:pt x="32" y="81"/>
                    <a:pt x="32" y="83"/>
                  </a:cubicBezTo>
                  <a:close/>
                  <a:moveTo>
                    <a:pt x="31" y="95"/>
                  </a:moveTo>
                  <a:cubicBezTo>
                    <a:pt x="32" y="92"/>
                    <a:pt x="35" y="95"/>
                    <a:pt x="34" y="97"/>
                  </a:cubicBezTo>
                  <a:cubicBezTo>
                    <a:pt x="32" y="98"/>
                    <a:pt x="31" y="97"/>
                    <a:pt x="31" y="95"/>
                  </a:cubicBezTo>
                  <a:close/>
                  <a:moveTo>
                    <a:pt x="26" y="69"/>
                  </a:moveTo>
                  <a:cubicBezTo>
                    <a:pt x="25" y="69"/>
                    <a:pt x="25" y="67"/>
                    <a:pt x="25" y="66"/>
                  </a:cubicBezTo>
                  <a:cubicBezTo>
                    <a:pt x="26" y="64"/>
                    <a:pt x="28" y="69"/>
                    <a:pt x="26" y="69"/>
                  </a:cubicBezTo>
                  <a:close/>
                  <a:moveTo>
                    <a:pt x="55" y="128"/>
                  </a:moveTo>
                  <a:cubicBezTo>
                    <a:pt x="57" y="126"/>
                    <a:pt x="58" y="126"/>
                    <a:pt x="58" y="128"/>
                  </a:cubicBezTo>
                  <a:cubicBezTo>
                    <a:pt x="60" y="128"/>
                    <a:pt x="58" y="129"/>
                    <a:pt x="55" y="128"/>
                  </a:cubicBezTo>
                  <a:close/>
                  <a:moveTo>
                    <a:pt x="14" y="34"/>
                  </a:moveTo>
                  <a:cubicBezTo>
                    <a:pt x="13" y="36"/>
                    <a:pt x="13" y="33"/>
                    <a:pt x="13" y="34"/>
                  </a:cubicBezTo>
                  <a:cubicBezTo>
                    <a:pt x="11" y="34"/>
                    <a:pt x="11" y="36"/>
                    <a:pt x="11" y="36"/>
                  </a:cubicBezTo>
                  <a:cubicBezTo>
                    <a:pt x="13" y="38"/>
                    <a:pt x="9" y="36"/>
                    <a:pt x="13" y="38"/>
                  </a:cubicBezTo>
                  <a:cubicBezTo>
                    <a:pt x="14" y="38"/>
                    <a:pt x="9" y="38"/>
                    <a:pt x="11" y="39"/>
                  </a:cubicBezTo>
                  <a:cubicBezTo>
                    <a:pt x="13" y="41"/>
                    <a:pt x="13" y="39"/>
                    <a:pt x="14" y="39"/>
                  </a:cubicBezTo>
                  <a:cubicBezTo>
                    <a:pt x="14" y="39"/>
                    <a:pt x="14" y="39"/>
                    <a:pt x="14" y="38"/>
                  </a:cubicBezTo>
                  <a:cubicBezTo>
                    <a:pt x="16" y="38"/>
                    <a:pt x="17" y="38"/>
                    <a:pt x="16" y="38"/>
                  </a:cubicBezTo>
                  <a:cubicBezTo>
                    <a:pt x="16" y="36"/>
                    <a:pt x="17" y="36"/>
                    <a:pt x="17" y="36"/>
                  </a:cubicBezTo>
                  <a:cubicBezTo>
                    <a:pt x="16" y="36"/>
                    <a:pt x="17" y="36"/>
                    <a:pt x="17" y="34"/>
                  </a:cubicBezTo>
                  <a:cubicBezTo>
                    <a:pt x="17" y="33"/>
                    <a:pt x="17" y="34"/>
                    <a:pt x="19" y="34"/>
                  </a:cubicBezTo>
                  <a:cubicBezTo>
                    <a:pt x="20" y="33"/>
                    <a:pt x="17" y="34"/>
                    <a:pt x="17" y="33"/>
                  </a:cubicBezTo>
                  <a:cubicBezTo>
                    <a:pt x="19" y="33"/>
                    <a:pt x="19" y="31"/>
                    <a:pt x="19" y="30"/>
                  </a:cubicBezTo>
                  <a:cubicBezTo>
                    <a:pt x="19" y="30"/>
                    <a:pt x="16" y="31"/>
                    <a:pt x="14" y="33"/>
                  </a:cubicBezTo>
                  <a:cubicBezTo>
                    <a:pt x="13" y="33"/>
                    <a:pt x="14" y="34"/>
                    <a:pt x="14" y="34"/>
                  </a:cubicBezTo>
                  <a:close/>
                  <a:moveTo>
                    <a:pt x="11" y="42"/>
                  </a:moveTo>
                  <a:cubicBezTo>
                    <a:pt x="13" y="41"/>
                    <a:pt x="11" y="41"/>
                    <a:pt x="11" y="41"/>
                  </a:cubicBezTo>
                  <a:cubicBezTo>
                    <a:pt x="9" y="41"/>
                    <a:pt x="9" y="41"/>
                    <a:pt x="8" y="41"/>
                  </a:cubicBezTo>
                  <a:cubicBezTo>
                    <a:pt x="8" y="42"/>
                    <a:pt x="11" y="44"/>
                    <a:pt x="11" y="42"/>
                  </a:cubicBezTo>
                  <a:close/>
                  <a:moveTo>
                    <a:pt x="9" y="48"/>
                  </a:moveTo>
                  <a:cubicBezTo>
                    <a:pt x="11" y="48"/>
                    <a:pt x="9" y="47"/>
                    <a:pt x="9" y="47"/>
                  </a:cubicBezTo>
                  <a:cubicBezTo>
                    <a:pt x="11" y="45"/>
                    <a:pt x="11" y="45"/>
                    <a:pt x="9" y="45"/>
                  </a:cubicBezTo>
                  <a:cubicBezTo>
                    <a:pt x="8" y="44"/>
                    <a:pt x="8" y="48"/>
                    <a:pt x="9" y="48"/>
                  </a:cubicBezTo>
                  <a:close/>
                  <a:moveTo>
                    <a:pt x="16" y="45"/>
                  </a:moveTo>
                  <a:cubicBezTo>
                    <a:pt x="17" y="45"/>
                    <a:pt x="16" y="45"/>
                    <a:pt x="17" y="47"/>
                  </a:cubicBezTo>
                  <a:cubicBezTo>
                    <a:pt x="17" y="48"/>
                    <a:pt x="19" y="47"/>
                    <a:pt x="20" y="47"/>
                  </a:cubicBezTo>
                  <a:cubicBezTo>
                    <a:pt x="22" y="47"/>
                    <a:pt x="19" y="48"/>
                    <a:pt x="20" y="50"/>
                  </a:cubicBezTo>
                  <a:cubicBezTo>
                    <a:pt x="22" y="47"/>
                    <a:pt x="22" y="47"/>
                    <a:pt x="22" y="47"/>
                  </a:cubicBezTo>
                  <a:cubicBezTo>
                    <a:pt x="23" y="45"/>
                    <a:pt x="22" y="47"/>
                    <a:pt x="20" y="45"/>
                  </a:cubicBezTo>
                  <a:cubicBezTo>
                    <a:pt x="19" y="45"/>
                    <a:pt x="19" y="41"/>
                    <a:pt x="17" y="41"/>
                  </a:cubicBezTo>
                  <a:cubicBezTo>
                    <a:pt x="17" y="41"/>
                    <a:pt x="17" y="42"/>
                    <a:pt x="17" y="44"/>
                  </a:cubicBezTo>
                  <a:cubicBezTo>
                    <a:pt x="16" y="42"/>
                    <a:pt x="16" y="42"/>
                    <a:pt x="16" y="42"/>
                  </a:cubicBezTo>
                  <a:cubicBezTo>
                    <a:pt x="14" y="42"/>
                    <a:pt x="16" y="44"/>
                    <a:pt x="16" y="44"/>
                  </a:cubicBezTo>
                  <a:cubicBezTo>
                    <a:pt x="16" y="44"/>
                    <a:pt x="13" y="44"/>
                    <a:pt x="14" y="45"/>
                  </a:cubicBezTo>
                  <a:cubicBezTo>
                    <a:pt x="16" y="45"/>
                    <a:pt x="16" y="44"/>
                    <a:pt x="16" y="45"/>
                  </a:cubicBezTo>
                  <a:close/>
                  <a:moveTo>
                    <a:pt x="19" y="58"/>
                  </a:moveTo>
                  <a:cubicBezTo>
                    <a:pt x="19" y="58"/>
                    <a:pt x="17" y="58"/>
                    <a:pt x="17" y="59"/>
                  </a:cubicBezTo>
                  <a:cubicBezTo>
                    <a:pt x="17" y="59"/>
                    <a:pt x="20" y="58"/>
                    <a:pt x="22" y="58"/>
                  </a:cubicBezTo>
                  <a:cubicBezTo>
                    <a:pt x="23" y="58"/>
                    <a:pt x="22" y="56"/>
                    <a:pt x="20" y="56"/>
                  </a:cubicBezTo>
                  <a:cubicBezTo>
                    <a:pt x="19" y="55"/>
                    <a:pt x="19" y="53"/>
                    <a:pt x="17" y="55"/>
                  </a:cubicBezTo>
                  <a:cubicBezTo>
                    <a:pt x="17" y="56"/>
                    <a:pt x="17" y="56"/>
                    <a:pt x="19" y="56"/>
                  </a:cubicBezTo>
                  <a:cubicBezTo>
                    <a:pt x="20" y="56"/>
                    <a:pt x="19" y="56"/>
                    <a:pt x="19" y="58"/>
                  </a:cubicBezTo>
                  <a:close/>
                  <a:moveTo>
                    <a:pt x="17" y="66"/>
                  </a:moveTo>
                  <a:cubicBezTo>
                    <a:pt x="19" y="67"/>
                    <a:pt x="17" y="67"/>
                    <a:pt x="17" y="67"/>
                  </a:cubicBezTo>
                  <a:cubicBezTo>
                    <a:pt x="17" y="69"/>
                    <a:pt x="19" y="67"/>
                    <a:pt x="19" y="67"/>
                  </a:cubicBezTo>
                  <a:cubicBezTo>
                    <a:pt x="20" y="66"/>
                    <a:pt x="19" y="66"/>
                    <a:pt x="19" y="64"/>
                  </a:cubicBezTo>
                  <a:cubicBezTo>
                    <a:pt x="19" y="62"/>
                    <a:pt x="17" y="64"/>
                    <a:pt x="17" y="64"/>
                  </a:cubicBezTo>
                  <a:cubicBezTo>
                    <a:pt x="17" y="62"/>
                    <a:pt x="14" y="66"/>
                    <a:pt x="16" y="66"/>
                  </a:cubicBezTo>
                  <a:cubicBezTo>
                    <a:pt x="17" y="67"/>
                    <a:pt x="17" y="64"/>
                    <a:pt x="17" y="66"/>
                  </a:cubicBezTo>
                  <a:close/>
                  <a:moveTo>
                    <a:pt x="20" y="64"/>
                  </a:moveTo>
                  <a:cubicBezTo>
                    <a:pt x="19" y="62"/>
                    <a:pt x="20" y="61"/>
                    <a:pt x="22" y="61"/>
                  </a:cubicBezTo>
                  <a:cubicBezTo>
                    <a:pt x="23" y="59"/>
                    <a:pt x="20" y="66"/>
                    <a:pt x="20" y="64"/>
                  </a:cubicBezTo>
                  <a:close/>
                  <a:moveTo>
                    <a:pt x="41" y="27"/>
                  </a:moveTo>
                  <a:cubicBezTo>
                    <a:pt x="41" y="27"/>
                    <a:pt x="40" y="25"/>
                    <a:pt x="41" y="25"/>
                  </a:cubicBezTo>
                  <a:cubicBezTo>
                    <a:pt x="41" y="25"/>
                    <a:pt x="43" y="27"/>
                    <a:pt x="41" y="27"/>
                  </a:cubicBezTo>
                  <a:close/>
                  <a:moveTo>
                    <a:pt x="44" y="25"/>
                  </a:moveTo>
                  <a:cubicBezTo>
                    <a:pt x="44" y="27"/>
                    <a:pt x="46" y="25"/>
                    <a:pt x="46" y="24"/>
                  </a:cubicBezTo>
                  <a:cubicBezTo>
                    <a:pt x="46" y="24"/>
                    <a:pt x="44" y="25"/>
                    <a:pt x="44" y="24"/>
                  </a:cubicBezTo>
                  <a:cubicBezTo>
                    <a:pt x="44" y="24"/>
                    <a:pt x="43" y="25"/>
                    <a:pt x="43" y="24"/>
                  </a:cubicBezTo>
                  <a:cubicBezTo>
                    <a:pt x="44" y="22"/>
                    <a:pt x="43" y="22"/>
                    <a:pt x="43" y="22"/>
                  </a:cubicBezTo>
                  <a:cubicBezTo>
                    <a:pt x="41" y="22"/>
                    <a:pt x="40" y="24"/>
                    <a:pt x="41" y="24"/>
                  </a:cubicBezTo>
                  <a:cubicBezTo>
                    <a:pt x="43" y="25"/>
                    <a:pt x="43" y="24"/>
                    <a:pt x="44" y="25"/>
                  </a:cubicBezTo>
                  <a:close/>
                  <a:moveTo>
                    <a:pt x="44" y="27"/>
                  </a:moveTo>
                  <a:cubicBezTo>
                    <a:pt x="44" y="25"/>
                    <a:pt x="44" y="27"/>
                    <a:pt x="44" y="27"/>
                  </a:cubicBezTo>
                  <a:cubicBezTo>
                    <a:pt x="43" y="27"/>
                    <a:pt x="43" y="27"/>
                    <a:pt x="44" y="27"/>
                  </a:cubicBezTo>
                  <a:close/>
                  <a:moveTo>
                    <a:pt x="46" y="21"/>
                  </a:moveTo>
                  <a:cubicBezTo>
                    <a:pt x="47" y="21"/>
                    <a:pt x="47" y="19"/>
                    <a:pt x="47" y="21"/>
                  </a:cubicBezTo>
                  <a:cubicBezTo>
                    <a:pt x="46" y="21"/>
                    <a:pt x="46" y="19"/>
                    <a:pt x="46" y="21"/>
                  </a:cubicBezTo>
                  <a:cubicBezTo>
                    <a:pt x="46" y="22"/>
                    <a:pt x="46" y="21"/>
                    <a:pt x="46" y="21"/>
                  </a:cubicBezTo>
                  <a:close/>
                  <a:moveTo>
                    <a:pt x="46" y="22"/>
                  </a:moveTo>
                  <a:cubicBezTo>
                    <a:pt x="46" y="21"/>
                    <a:pt x="47" y="22"/>
                    <a:pt x="47" y="22"/>
                  </a:cubicBezTo>
                  <a:cubicBezTo>
                    <a:pt x="46" y="24"/>
                    <a:pt x="46" y="24"/>
                    <a:pt x="46" y="22"/>
                  </a:cubicBezTo>
                  <a:close/>
                  <a:moveTo>
                    <a:pt x="43" y="19"/>
                  </a:moveTo>
                  <a:cubicBezTo>
                    <a:pt x="44" y="19"/>
                    <a:pt x="44" y="21"/>
                    <a:pt x="44" y="21"/>
                  </a:cubicBezTo>
                  <a:cubicBezTo>
                    <a:pt x="44" y="21"/>
                    <a:pt x="43" y="21"/>
                    <a:pt x="43" y="19"/>
                  </a:cubicBezTo>
                  <a:close/>
                  <a:moveTo>
                    <a:pt x="58" y="11"/>
                  </a:moveTo>
                  <a:cubicBezTo>
                    <a:pt x="58" y="10"/>
                    <a:pt x="58" y="10"/>
                    <a:pt x="58" y="8"/>
                  </a:cubicBezTo>
                  <a:cubicBezTo>
                    <a:pt x="58" y="8"/>
                    <a:pt x="58" y="8"/>
                    <a:pt x="60" y="5"/>
                  </a:cubicBezTo>
                  <a:cubicBezTo>
                    <a:pt x="60" y="3"/>
                    <a:pt x="58" y="7"/>
                    <a:pt x="58" y="5"/>
                  </a:cubicBezTo>
                  <a:cubicBezTo>
                    <a:pt x="58" y="5"/>
                    <a:pt x="58" y="3"/>
                    <a:pt x="58" y="5"/>
                  </a:cubicBezTo>
                  <a:cubicBezTo>
                    <a:pt x="57" y="7"/>
                    <a:pt x="57" y="5"/>
                    <a:pt x="57" y="3"/>
                  </a:cubicBezTo>
                  <a:cubicBezTo>
                    <a:pt x="58" y="2"/>
                    <a:pt x="53" y="5"/>
                    <a:pt x="55" y="5"/>
                  </a:cubicBezTo>
                  <a:cubicBezTo>
                    <a:pt x="55" y="5"/>
                    <a:pt x="57" y="5"/>
                    <a:pt x="57" y="7"/>
                  </a:cubicBezTo>
                  <a:cubicBezTo>
                    <a:pt x="57" y="7"/>
                    <a:pt x="53" y="7"/>
                    <a:pt x="53" y="8"/>
                  </a:cubicBezTo>
                  <a:cubicBezTo>
                    <a:pt x="53" y="10"/>
                    <a:pt x="55" y="8"/>
                    <a:pt x="55" y="8"/>
                  </a:cubicBezTo>
                  <a:cubicBezTo>
                    <a:pt x="57" y="10"/>
                    <a:pt x="57" y="8"/>
                    <a:pt x="57" y="8"/>
                  </a:cubicBezTo>
                  <a:cubicBezTo>
                    <a:pt x="58" y="10"/>
                    <a:pt x="55" y="11"/>
                    <a:pt x="57" y="13"/>
                  </a:cubicBezTo>
                  <a:cubicBezTo>
                    <a:pt x="58" y="14"/>
                    <a:pt x="58" y="11"/>
                    <a:pt x="58" y="11"/>
                  </a:cubicBezTo>
                  <a:close/>
                  <a:moveTo>
                    <a:pt x="60" y="3"/>
                  </a:moveTo>
                  <a:cubicBezTo>
                    <a:pt x="60" y="2"/>
                    <a:pt x="60" y="2"/>
                    <a:pt x="60" y="2"/>
                  </a:cubicBezTo>
                  <a:cubicBezTo>
                    <a:pt x="58" y="2"/>
                    <a:pt x="58" y="2"/>
                    <a:pt x="58" y="2"/>
                  </a:cubicBezTo>
                  <a:cubicBezTo>
                    <a:pt x="58" y="3"/>
                    <a:pt x="58" y="3"/>
                    <a:pt x="58" y="3"/>
                  </a:cubicBezTo>
                  <a:cubicBezTo>
                    <a:pt x="60" y="5"/>
                    <a:pt x="58" y="3"/>
                    <a:pt x="60" y="3"/>
                  </a:cubicBezTo>
                  <a:close/>
                  <a:moveTo>
                    <a:pt x="60" y="2"/>
                  </a:moveTo>
                  <a:cubicBezTo>
                    <a:pt x="60" y="0"/>
                    <a:pt x="60" y="0"/>
                    <a:pt x="61" y="0"/>
                  </a:cubicBezTo>
                  <a:cubicBezTo>
                    <a:pt x="61" y="0"/>
                    <a:pt x="61" y="2"/>
                    <a:pt x="60" y="2"/>
                  </a:cubicBezTo>
                  <a:close/>
                </a:path>
              </a:pathLst>
            </a:custGeom>
            <a:grpFill/>
            <a:ln w="3175" cmpd="sng">
              <a:solidFill>
                <a:schemeClr val="bg2"/>
              </a:solidFill>
              <a:round/>
              <a:headEnd/>
              <a:tailEnd/>
            </a:ln>
          </p:spPr>
          <p:txBody>
            <a:bodyPr/>
            <a:lstStyle/>
            <a:p>
              <a:endParaRPr lang="en-GB"/>
            </a:p>
          </p:txBody>
        </p:sp>
        <p:sp>
          <p:nvSpPr>
            <p:cNvPr id="545" name="Freeform 202">
              <a:extLst>
                <a:ext uri="{FF2B5EF4-FFF2-40B4-BE49-F238E27FC236}">
                  <a16:creationId xmlns:a16="http://schemas.microsoft.com/office/drawing/2014/main" id="{6A7925BC-4E2C-5795-D031-B0AE813150D4}"/>
                </a:ext>
              </a:extLst>
            </p:cNvPr>
            <p:cNvSpPr>
              <a:spLocks/>
            </p:cNvSpPr>
            <p:nvPr/>
          </p:nvSpPr>
          <p:spPr bwMode="auto">
            <a:xfrm>
              <a:off x="4764889" y="3027837"/>
              <a:ext cx="12854" cy="9640"/>
            </a:xfrm>
            <a:custGeom>
              <a:avLst/>
              <a:gdLst/>
              <a:ahLst/>
              <a:cxnLst>
                <a:cxn ang="0">
                  <a:pos x="1" y="3"/>
                </a:cxn>
                <a:cxn ang="0">
                  <a:pos x="1" y="0"/>
                </a:cxn>
                <a:cxn ang="0">
                  <a:pos x="3" y="1"/>
                </a:cxn>
                <a:cxn ang="0">
                  <a:pos x="1" y="3"/>
                </a:cxn>
              </a:cxnLst>
              <a:rect l="0" t="0" r="r" b="b"/>
              <a:pathLst>
                <a:path w="4" h="3">
                  <a:moveTo>
                    <a:pt x="1" y="3"/>
                  </a:moveTo>
                  <a:cubicBezTo>
                    <a:pt x="1" y="1"/>
                    <a:pt x="0" y="0"/>
                    <a:pt x="1" y="0"/>
                  </a:cubicBezTo>
                  <a:cubicBezTo>
                    <a:pt x="1" y="0"/>
                    <a:pt x="1" y="0"/>
                    <a:pt x="3" y="1"/>
                  </a:cubicBezTo>
                  <a:cubicBezTo>
                    <a:pt x="4" y="1"/>
                    <a:pt x="3" y="3"/>
                    <a:pt x="1" y="3"/>
                  </a:cubicBezTo>
                </a:path>
              </a:pathLst>
            </a:custGeom>
            <a:grpFill/>
            <a:ln w="3175" cmpd="sng">
              <a:solidFill>
                <a:schemeClr val="bg2"/>
              </a:solidFill>
              <a:round/>
              <a:headEnd/>
              <a:tailEnd/>
            </a:ln>
          </p:spPr>
          <p:txBody>
            <a:bodyPr/>
            <a:lstStyle/>
            <a:p>
              <a:endParaRPr lang="en-GB"/>
            </a:p>
          </p:txBody>
        </p:sp>
        <p:sp>
          <p:nvSpPr>
            <p:cNvPr id="546" name="Freeform 203">
              <a:extLst>
                <a:ext uri="{FF2B5EF4-FFF2-40B4-BE49-F238E27FC236}">
                  <a16:creationId xmlns:a16="http://schemas.microsoft.com/office/drawing/2014/main" id="{6FD87D9A-FC71-D260-F996-1A3CA0DC726E}"/>
                </a:ext>
              </a:extLst>
            </p:cNvPr>
            <p:cNvSpPr>
              <a:spLocks/>
            </p:cNvSpPr>
            <p:nvPr/>
          </p:nvSpPr>
          <p:spPr bwMode="auto">
            <a:xfrm>
              <a:off x="4780957" y="3037478"/>
              <a:ext cx="6427" cy="9640"/>
            </a:xfrm>
            <a:custGeom>
              <a:avLst/>
              <a:gdLst/>
              <a:ahLst/>
              <a:cxnLst>
                <a:cxn ang="0">
                  <a:pos x="0" y="1"/>
                </a:cxn>
                <a:cxn ang="0">
                  <a:pos x="2" y="3"/>
                </a:cxn>
                <a:cxn ang="0">
                  <a:pos x="0" y="3"/>
                </a:cxn>
                <a:cxn ang="0">
                  <a:pos x="0" y="1"/>
                </a:cxn>
              </a:cxnLst>
              <a:rect l="0" t="0" r="r" b="b"/>
              <a:pathLst>
                <a:path w="2" h="3">
                  <a:moveTo>
                    <a:pt x="0" y="1"/>
                  </a:moveTo>
                  <a:cubicBezTo>
                    <a:pt x="0" y="0"/>
                    <a:pt x="2" y="1"/>
                    <a:pt x="2" y="3"/>
                  </a:cubicBezTo>
                  <a:cubicBezTo>
                    <a:pt x="2" y="3"/>
                    <a:pt x="2" y="3"/>
                    <a:pt x="0" y="3"/>
                  </a:cubicBezTo>
                  <a:cubicBezTo>
                    <a:pt x="0" y="1"/>
                    <a:pt x="0" y="1"/>
                    <a:pt x="0" y="1"/>
                  </a:cubicBezTo>
                </a:path>
              </a:pathLst>
            </a:custGeom>
            <a:grpFill/>
            <a:ln w="3175" cmpd="sng">
              <a:solidFill>
                <a:schemeClr val="bg2"/>
              </a:solidFill>
              <a:round/>
              <a:headEnd/>
              <a:tailEnd/>
            </a:ln>
          </p:spPr>
          <p:txBody>
            <a:bodyPr/>
            <a:lstStyle/>
            <a:p>
              <a:endParaRPr lang="en-GB"/>
            </a:p>
          </p:txBody>
        </p:sp>
        <p:sp>
          <p:nvSpPr>
            <p:cNvPr id="547" name="Freeform 204">
              <a:extLst>
                <a:ext uri="{FF2B5EF4-FFF2-40B4-BE49-F238E27FC236}">
                  <a16:creationId xmlns:a16="http://schemas.microsoft.com/office/drawing/2014/main" id="{C7977D9C-6562-C6D3-671B-DF31B63A5F05}"/>
                </a:ext>
              </a:extLst>
            </p:cNvPr>
            <p:cNvSpPr>
              <a:spLocks/>
            </p:cNvSpPr>
            <p:nvPr/>
          </p:nvSpPr>
          <p:spPr bwMode="auto">
            <a:xfrm>
              <a:off x="4777744" y="3053546"/>
              <a:ext cx="9641" cy="11247"/>
            </a:xfrm>
            <a:custGeom>
              <a:avLst/>
              <a:gdLst/>
              <a:ahLst/>
              <a:cxnLst>
                <a:cxn ang="0">
                  <a:pos x="0" y="0"/>
                </a:cxn>
                <a:cxn ang="0">
                  <a:pos x="1" y="0"/>
                </a:cxn>
                <a:cxn ang="0">
                  <a:pos x="3" y="3"/>
                </a:cxn>
                <a:cxn ang="0">
                  <a:pos x="1" y="3"/>
                </a:cxn>
                <a:cxn ang="0">
                  <a:pos x="0" y="0"/>
                </a:cxn>
              </a:cxnLst>
              <a:rect l="0" t="0" r="r" b="b"/>
              <a:pathLst>
                <a:path w="3" h="4">
                  <a:moveTo>
                    <a:pt x="0" y="0"/>
                  </a:moveTo>
                  <a:cubicBezTo>
                    <a:pt x="1" y="0"/>
                    <a:pt x="0" y="0"/>
                    <a:pt x="1" y="0"/>
                  </a:cubicBezTo>
                  <a:cubicBezTo>
                    <a:pt x="3" y="1"/>
                    <a:pt x="1" y="3"/>
                    <a:pt x="3" y="3"/>
                  </a:cubicBezTo>
                  <a:cubicBezTo>
                    <a:pt x="3" y="3"/>
                    <a:pt x="3" y="4"/>
                    <a:pt x="1" y="3"/>
                  </a:cubicBezTo>
                  <a:cubicBezTo>
                    <a:pt x="1" y="1"/>
                    <a:pt x="0" y="0"/>
                    <a:pt x="0" y="0"/>
                  </a:cubicBezTo>
                </a:path>
              </a:pathLst>
            </a:custGeom>
            <a:grpFill/>
            <a:ln w="3175" cmpd="sng">
              <a:solidFill>
                <a:schemeClr val="bg2"/>
              </a:solidFill>
              <a:round/>
              <a:headEnd/>
              <a:tailEnd/>
            </a:ln>
          </p:spPr>
          <p:txBody>
            <a:bodyPr/>
            <a:lstStyle/>
            <a:p>
              <a:endParaRPr lang="en-GB"/>
            </a:p>
          </p:txBody>
        </p:sp>
        <p:sp>
          <p:nvSpPr>
            <p:cNvPr id="548" name="Freeform 205">
              <a:extLst>
                <a:ext uri="{FF2B5EF4-FFF2-40B4-BE49-F238E27FC236}">
                  <a16:creationId xmlns:a16="http://schemas.microsoft.com/office/drawing/2014/main" id="{5CA5D5F1-A747-D10B-5054-9C6E604F18D9}"/>
                </a:ext>
              </a:extLst>
            </p:cNvPr>
            <p:cNvSpPr>
              <a:spLocks/>
            </p:cNvSpPr>
            <p:nvPr/>
          </p:nvSpPr>
          <p:spPr bwMode="auto">
            <a:xfrm>
              <a:off x="4774530" y="3021411"/>
              <a:ext cx="12854" cy="19281"/>
            </a:xfrm>
            <a:custGeom>
              <a:avLst/>
              <a:gdLst/>
              <a:ahLst/>
              <a:cxnLst>
                <a:cxn ang="0">
                  <a:pos x="0" y="2"/>
                </a:cxn>
                <a:cxn ang="0">
                  <a:pos x="0" y="0"/>
                </a:cxn>
                <a:cxn ang="0">
                  <a:pos x="1" y="2"/>
                </a:cxn>
                <a:cxn ang="0">
                  <a:pos x="3" y="3"/>
                </a:cxn>
                <a:cxn ang="0">
                  <a:pos x="3" y="5"/>
                </a:cxn>
                <a:cxn ang="0">
                  <a:pos x="0" y="2"/>
                </a:cxn>
              </a:cxnLst>
              <a:rect l="0" t="0" r="r" b="b"/>
              <a:pathLst>
                <a:path w="4" h="6">
                  <a:moveTo>
                    <a:pt x="0" y="2"/>
                  </a:moveTo>
                  <a:cubicBezTo>
                    <a:pt x="0" y="2"/>
                    <a:pt x="0" y="2"/>
                    <a:pt x="0" y="0"/>
                  </a:cubicBezTo>
                  <a:cubicBezTo>
                    <a:pt x="0" y="0"/>
                    <a:pt x="0" y="0"/>
                    <a:pt x="1" y="2"/>
                  </a:cubicBezTo>
                  <a:cubicBezTo>
                    <a:pt x="1" y="3"/>
                    <a:pt x="1" y="2"/>
                    <a:pt x="3" y="3"/>
                  </a:cubicBezTo>
                  <a:cubicBezTo>
                    <a:pt x="4" y="5"/>
                    <a:pt x="4" y="6"/>
                    <a:pt x="3" y="5"/>
                  </a:cubicBezTo>
                  <a:cubicBezTo>
                    <a:pt x="1" y="2"/>
                    <a:pt x="1" y="3"/>
                    <a:pt x="0" y="2"/>
                  </a:cubicBezTo>
                </a:path>
              </a:pathLst>
            </a:custGeom>
            <a:grpFill/>
            <a:ln w="3175" cmpd="sng">
              <a:solidFill>
                <a:schemeClr val="bg2"/>
              </a:solidFill>
              <a:round/>
              <a:headEnd/>
              <a:tailEnd/>
            </a:ln>
          </p:spPr>
          <p:txBody>
            <a:bodyPr/>
            <a:lstStyle/>
            <a:p>
              <a:endParaRPr lang="en-GB"/>
            </a:p>
          </p:txBody>
        </p:sp>
        <p:sp>
          <p:nvSpPr>
            <p:cNvPr id="549" name="Freeform 206">
              <a:extLst>
                <a:ext uri="{FF2B5EF4-FFF2-40B4-BE49-F238E27FC236}">
                  <a16:creationId xmlns:a16="http://schemas.microsoft.com/office/drawing/2014/main" id="{4B163CCE-DA56-3B41-F5DC-94E9AFEAD865}"/>
                </a:ext>
              </a:extLst>
            </p:cNvPr>
            <p:cNvSpPr>
              <a:spLocks/>
            </p:cNvSpPr>
            <p:nvPr/>
          </p:nvSpPr>
          <p:spPr bwMode="auto">
            <a:xfrm>
              <a:off x="4777744" y="3021411"/>
              <a:ext cx="12854" cy="9640"/>
            </a:xfrm>
            <a:custGeom>
              <a:avLst/>
              <a:gdLst/>
              <a:ahLst/>
              <a:cxnLst>
                <a:cxn ang="0">
                  <a:pos x="1" y="3"/>
                </a:cxn>
                <a:cxn ang="0">
                  <a:pos x="0" y="0"/>
                </a:cxn>
                <a:cxn ang="0">
                  <a:pos x="0" y="0"/>
                </a:cxn>
                <a:cxn ang="0">
                  <a:pos x="1" y="0"/>
                </a:cxn>
                <a:cxn ang="0">
                  <a:pos x="3" y="2"/>
                </a:cxn>
                <a:cxn ang="0">
                  <a:pos x="3" y="2"/>
                </a:cxn>
                <a:cxn ang="0">
                  <a:pos x="1" y="3"/>
                </a:cxn>
              </a:cxnLst>
              <a:rect l="0" t="0" r="r" b="b"/>
              <a:pathLst>
                <a:path w="4" h="3">
                  <a:moveTo>
                    <a:pt x="1" y="3"/>
                  </a:moveTo>
                  <a:cubicBezTo>
                    <a:pt x="1" y="2"/>
                    <a:pt x="0" y="2"/>
                    <a:pt x="0" y="0"/>
                  </a:cubicBezTo>
                  <a:cubicBezTo>
                    <a:pt x="0" y="0"/>
                    <a:pt x="0" y="0"/>
                    <a:pt x="0" y="0"/>
                  </a:cubicBezTo>
                  <a:cubicBezTo>
                    <a:pt x="1" y="0"/>
                    <a:pt x="0" y="0"/>
                    <a:pt x="1" y="0"/>
                  </a:cubicBezTo>
                  <a:cubicBezTo>
                    <a:pt x="3" y="0"/>
                    <a:pt x="1" y="2"/>
                    <a:pt x="3" y="2"/>
                  </a:cubicBezTo>
                  <a:cubicBezTo>
                    <a:pt x="4" y="2"/>
                    <a:pt x="3" y="2"/>
                    <a:pt x="3" y="2"/>
                  </a:cubicBezTo>
                  <a:cubicBezTo>
                    <a:pt x="4" y="3"/>
                    <a:pt x="3" y="3"/>
                    <a:pt x="1" y="3"/>
                  </a:cubicBezTo>
                </a:path>
              </a:pathLst>
            </a:custGeom>
            <a:grpFill/>
            <a:ln w="3175" cmpd="sng">
              <a:solidFill>
                <a:schemeClr val="bg2"/>
              </a:solidFill>
              <a:round/>
              <a:headEnd/>
              <a:tailEnd/>
            </a:ln>
          </p:spPr>
          <p:txBody>
            <a:bodyPr/>
            <a:lstStyle/>
            <a:p>
              <a:endParaRPr lang="en-GB"/>
            </a:p>
          </p:txBody>
        </p:sp>
        <p:sp>
          <p:nvSpPr>
            <p:cNvPr id="550" name="Freeform 207">
              <a:extLst>
                <a:ext uri="{FF2B5EF4-FFF2-40B4-BE49-F238E27FC236}">
                  <a16:creationId xmlns:a16="http://schemas.microsoft.com/office/drawing/2014/main" id="{F7514B20-4ED5-2A8B-8E31-2CB962DC5BEF}"/>
                </a:ext>
              </a:extLst>
            </p:cNvPr>
            <p:cNvSpPr>
              <a:spLocks/>
            </p:cNvSpPr>
            <p:nvPr/>
          </p:nvSpPr>
          <p:spPr bwMode="auto">
            <a:xfrm>
              <a:off x="4787385" y="3018197"/>
              <a:ext cx="8034" cy="9640"/>
            </a:xfrm>
            <a:custGeom>
              <a:avLst/>
              <a:gdLst/>
              <a:ahLst/>
              <a:cxnLst>
                <a:cxn ang="0">
                  <a:pos x="1" y="3"/>
                </a:cxn>
                <a:cxn ang="0">
                  <a:pos x="1" y="1"/>
                </a:cxn>
                <a:cxn ang="0">
                  <a:pos x="1" y="1"/>
                </a:cxn>
                <a:cxn ang="0">
                  <a:pos x="1" y="3"/>
                </a:cxn>
                <a:cxn ang="0">
                  <a:pos x="1" y="3"/>
                </a:cxn>
              </a:cxnLst>
              <a:rect l="0" t="0" r="r" b="b"/>
              <a:pathLst>
                <a:path w="3" h="3">
                  <a:moveTo>
                    <a:pt x="1" y="3"/>
                  </a:moveTo>
                  <a:cubicBezTo>
                    <a:pt x="0" y="3"/>
                    <a:pt x="1" y="1"/>
                    <a:pt x="1" y="1"/>
                  </a:cubicBezTo>
                  <a:cubicBezTo>
                    <a:pt x="0" y="0"/>
                    <a:pt x="1" y="1"/>
                    <a:pt x="1" y="1"/>
                  </a:cubicBezTo>
                  <a:cubicBezTo>
                    <a:pt x="1" y="3"/>
                    <a:pt x="3" y="3"/>
                    <a:pt x="1" y="3"/>
                  </a:cubicBezTo>
                  <a:cubicBezTo>
                    <a:pt x="1" y="3"/>
                    <a:pt x="1" y="3"/>
                    <a:pt x="1" y="3"/>
                  </a:cubicBezTo>
                </a:path>
              </a:pathLst>
            </a:custGeom>
            <a:grpFill/>
            <a:ln w="3175" cmpd="sng">
              <a:solidFill>
                <a:schemeClr val="bg2"/>
              </a:solidFill>
              <a:round/>
              <a:headEnd/>
              <a:tailEnd/>
            </a:ln>
          </p:spPr>
          <p:txBody>
            <a:bodyPr/>
            <a:lstStyle/>
            <a:p>
              <a:endParaRPr lang="en-GB"/>
            </a:p>
          </p:txBody>
        </p:sp>
        <p:sp>
          <p:nvSpPr>
            <p:cNvPr id="551" name="Freeform 208">
              <a:extLst>
                <a:ext uri="{FF2B5EF4-FFF2-40B4-BE49-F238E27FC236}">
                  <a16:creationId xmlns:a16="http://schemas.microsoft.com/office/drawing/2014/main" id="{07D896D1-C905-B0F5-A826-D793F3038CBD}"/>
                </a:ext>
              </a:extLst>
            </p:cNvPr>
            <p:cNvSpPr>
              <a:spLocks/>
            </p:cNvSpPr>
            <p:nvPr/>
          </p:nvSpPr>
          <p:spPr bwMode="auto">
            <a:xfrm>
              <a:off x="4787385" y="3018197"/>
              <a:ext cx="3213" cy="9640"/>
            </a:xfrm>
            <a:custGeom>
              <a:avLst/>
              <a:gdLst/>
              <a:ahLst/>
              <a:cxnLst>
                <a:cxn ang="0">
                  <a:pos x="0" y="1"/>
                </a:cxn>
                <a:cxn ang="0">
                  <a:pos x="0" y="0"/>
                </a:cxn>
                <a:cxn ang="0">
                  <a:pos x="0" y="1"/>
                </a:cxn>
              </a:cxnLst>
              <a:rect l="0" t="0" r="r" b="b"/>
              <a:pathLst>
                <a:path w="1" h="3">
                  <a:moveTo>
                    <a:pt x="0" y="1"/>
                  </a:moveTo>
                  <a:cubicBezTo>
                    <a:pt x="0" y="3"/>
                    <a:pt x="0" y="1"/>
                    <a:pt x="0" y="0"/>
                  </a:cubicBezTo>
                  <a:cubicBezTo>
                    <a:pt x="0" y="0"/>
                    <a:pt x="1" y="1"/>
                    <a:pt x="0" y="1"/>
                  </a:cubicBezTo>
                </a:path>
              </a:pathLst>
            </a:custGeom>
            <a:grpFill/>
            <a:ln w="3175" cmpd="sng">
              <a:solidFill>
                <a:schemeClr val="bg2"/>
              </a:solidFill>
              <a:round/>
              <a:headEnd/>
              <a:tailEnd/>
            </a:ln>
          </p:spPr>
          <p:txBody>
            <a:bodyPr/>
            <a:lstStyle/>
            <a:p>
              <a:endParaRPr lang="en-GB"/>
            </a:p>
          </p:txBody>
        </p:sp>
        <p:sp>
          <p:nvSpPr>
            <p:cNvPr id="552" name="Freeform 209">
              <a:extLst>
                <a:ext uri="{FF2B5EF4-FFF2-40B4-BE49-F238E27FC236}">
                  <a16:creationId xmlns:a16="http://schemas.microsoft.com/office/drawing/2014/main" id="{442E34C0-8D5A-58E2-10C9-5EFC1FCAA4BD}"/>
                </a:ext>
              </a:extLst>
            </p:cNvPr>
            <p:cNvSpPr>
              <a:spLocks noEditPoints="1"/>
            </p:cNvSpPr>
            <p:nvPr/>
          </p:nvSpPr>
          <p:spPr bwMode="auto">
            <a:xfrm>
              <a:off x="4715080" y="3729988"/>
              <a:ext cx="342245" cy="273148"/>
            </a:xfrm>
            <a:custGeom>
              <a:avLst/>
              <a:gdLst/>
              <a:ahLst/>
              <a:cxnLst>
                <a:cxn ang="0">
                  <a:pos x="3" y="16"/>
                </a:cxn>
                <a:cxn ang="0">
                  <a:pos x="2" y="11"/>
                </a:cxn>
                <a:cxn ang="0">
                  <a:pos x="8" y="6"/>
                </a:cxn>
                <a:cxn ang="0">
                  <a:pos x="11" y="2"/>
                </a:cxn>
                <a:cxn ang="0">
                  <a:pos x="22" y="3"/>
                </a:cxn>
                <a:cxn ang="0">
                  <a:pos x="32" y="3"/>
                </a:cxn>
                <a:cxn ang="0">
                  <a:pos x="49" y="5"/>
                </a:cxn>
                <a:cxn ang="0">
                  <a:pos x="57" y="5"/>
                </a:cxn>
                <a:cxn ang="0">
                  <a:pos x="61" y="5"/>
                </a:cxn>
                <a:cxn ang="0">
                  <a:pos x="64" y="8"/>
                </a:cxn>
                <a:cxn ang="0">
                  <a:pos x="71" y="11"/>
                </a:cxn>
                <a:cxn ang="0">
                  <a:pos x="75" y="12"/>
                </a:cxn>
                <a:cxn ang="0">
                  <a:pos x="80" y="12"/>
                </a:cxn>
                <a:cxn ang="0">
                  <a:pos x="87" y="14"/>
                </a:cxn>
                <a:cxn ang="0">
                  <a:pos x="89" y="16"/>
                </a:cxn>
                <a:cxn ang="0">
                  <a:pos x="95" y="16"/>
                </a:cxn>
                <a:cxn ang="0">
                  <a:pos x="100" y="16"/>
                </a:cxn>
                <a:cxn ang="0">
                  <a:pos x="101" y="20"/>
                </a:cxn>
                <a:cxn ang="0">
                  <a:pos x="93" y="28"/>
                </a:cxn>
                <a:cxn ang="0">
                  <a:pos x="81" y="33"/>
                </a:cxn>
                <a:cxn ang="0">
                  <a:pos x="81" y="37"/>
                </a:cxn>
                <a:cxn ang="0">
                  <a:pos x="74" y="52"/>
                </a:cxn>
                <a:cxn ang="0">
                  <a:pos x="77" y="58"/>
                </a:cxn>
                <a:cxn ang="0">
                  <a:pos x="69" y="69"/>
                </a:cxn>
                <a:cxn ang="0">
                  <a:pos x="66" y="70"/>
                </a:cxn>
                <a:cxn ang="0">
                  <a:pos x="57" y="78"/>
                </a:cxn>
                <a:cxn ang="0">
                  <a:pos x="46" y="80"/>
                </a:cxn>
                <a:cxn ang="0">
                  <a:pos x="40" y="81"/>
                </a:cxn>
                <a:cxn ang="0">
                  <a:pos x="34" y="83"/>
                </a:cxn>
                <a:cxn ang="0">
                  <a:pos x="31" y="86"/>
                </a:cxn>
                <a:cxn ang="0">
                  <a:pos x="28" y="86"/>
                </a:cxn>
                <a:cxn ang="0">
                  <a:pos x="23" y="78"/>
                </a:cxn>
                <a:cxn ang="0">
                  <a:pos x="16" y="73"/>
                </a:cxn>
                <a:cxn ang="0">
                  <a:pos x="19" y="66"/>
                </a:cxn>
                <a:cxn ang="0">
                  <a:pos x="19" y="62"/>
                </a:cxn>
                <a:cxn ang="0">
                  <a:pos x="19" y="56"/>
                </a:cxn>
                <a:cxn ang="0">
                  <a:pos x="17" y="52"/>
                </a:cxn>
                <a:cxn ang="0">
                  <a:pos x="17" y="47"/>
                </a:cxn>
                <a:cxn ang="0">
                  <a:pos x="20" y="42"/>
                </a:cxn>
                <a:cxn ang="0">
                  <a:pos x="20" y="33"/>
                </a:cxn>
                <a:cxn ang="0">
                  <a:pos x="25" y="25"/>
                </a:cxn>
                <a:cxn ang="0">
                  <a:pos x="20" y="20"/>
                </a:cxn>
                <a:cxn ang="0">
                  <a:pos x="14" y="22"/>
                </a:cxn>
                <a:cxn ang="0">
                  <a:pos x="10" y="22"/>
                </a:cxn>
                <a:cxn ang="0">
                  <a:pos x="11" y="19"/>
                </a:cxn>
                <a:cxn ang="0">
                  <a:pos x="5" y="22"/>
                </a:cxn>
                <a:cxn ang="0">
                  <a:pos x="3" y="16"/>
                </a:cxn>
                <a:cxn ang="0">
                  <a:pos x="97" y="48"/>
                </a:cxn>
                <a:cxn ang="0">
                  <a:pos x="98" y="52"/>
                </a:cxn>
                <a:cxn ang="0">
                  <a:pos x="103" y="47"/>
                </a:cxn>
                <a:cxn ang="0">
                  <a:pos x="101" y="45"/>
                </a:cxn>
                <a:cxn ang="0">
                  <a:pos x="95" y="48"/>
                </a:cxn>
                <a:cxn ang="0">
                  <a:pos x="97" y="48"/>
                </a:cxn>
                <a:cxn ang="0">
                  <a:pos x="109" y="44"/>
                </a:cxn>
                <a:cxn ang="0">
                  <a:pos x="109" y="44"/>
                </a:cxn>
                <a:cxn ang="0">
                  <a:pos x="106" y="44"/>
                </a:cxn>
                <a:cxn ang="0">
                  <a:pos x="109" y="44"/>
                </a:cxn>
                <a:cxn ang="0">
                  <a:pos x="87" y="53"/>
                </a:cxn>
                <a:cxn ang="0">
                  <a:pos x="84" y="56"/>
                </a:cxn>
                <a:cxn ang="0">
                  <a:pos x="87" y="53"/>
                </a:cxn>
              </a:cxnLst>
              <a:rect l="0" t="0" r="r" b="b"/>
              <a:pathLst>
                <a:path w="110" h="88">
                  <a:moveTo>
                    <a:pt x="3" y="16"/>
                  </a:moveTo>
                  <a:cubicBezTo>
                    <a:pt x="2" y="12"/>
                    <a:pt x="3" y="11"/>
                    <a:pt x="2" y="11"/>
                  </a:cubicBezTo>
                  <a:cubicBezTo>
                    <a:pt x="0" y="9"/>
                    <a:pt x="3" y="6"/>
                    <a:pt x="8" y="6"/>
                  </a:cubicBezTo>
                  <a:cubicBezTo>
                    <a:pt x="11" y="6"/>
                    <a:pt x="8" y="3"/>
                    <a:pt x="11" y="2"/>
                  </a:cubicBezTo>
                  <a:cubicBezTo>
                    <a:pt x="16" y="0"/>
                    <a:pt x="16" y="3"/>
                    <a:pt x="22" y="3"/>
                  </a:cubicBezTo>
                  <a:cubicBezTo>
                    <a:pt x="28" y="3"/>
                    <a:pt x="28" y="2"/>
                    <a:pt x="32" y="3"/>
                  </a:cubicBezTo>
                  <a:cubicBezTo>
                    <a:pt x="40" y="6"/>
                    <a:pt x="43" y="3"/>
                    <a:pt x="49" y="5"/>
                  </a:cubicBezTo>
                  <a:cubicBezTo>
                    <a:pt x="54" y="6"/>
                    <a:pt x="52" y="3"/>
                    <a:pt x="57" y="5"/>
                  </a:cubicBezTo>
                  <a:cubicBezTo>
                    <a:pt x="58" y="6"/>
                    <a:pt x="60" y="5"/>
                    <a:pt x="61" y="5"/>
                  </a:cubicBezTo>
                  <a:cubicBezTo>
                    <a:pt x="63" y="6"/>
                    <a:pt x="64" y="5"/>
                    <a:pt x="64" y="8"/>
                  </a:cubicBezTo>
                  <a:cubicBezTo>
                    <a:pt x="64" y="9"/>
                    <a:pt x="69" y="8"/>
                    <a:pt x="71" y="11"/>
                  </a:cubicBezTo>
                  <a:cubicBezTo>
                    <a:pt x="71" y="12"/>
                    <a:pt x="74" y="11"/>
                    <a:pt x="75" y="12"/>
                  </a:cubicBezTo>
                  <a:cubicBezTo>
                    <a:pt x="77" y="14"/>
                    <a:pt x="77" y="11"/>
                    <a:pt x="80" y="12"/>
                  </a:cubicBezTo>
                  <a:cubicBezTo>
                    <a:pt x="83" y="12"/>
                    <a:pt x="78" y="8"/>
                    <a:pt x="87" y="14"/>
                  </a:cubicBezTo>
                  <a:cubicBezTo>
                    <a:pt x="87" y="16"/>
                    <a:pt x="89" y="16"/>
                    <a:pt x="89" y="16"/>
                  </a:cubicBezTo>
                  <a:cubicBezTo>
                    <a:pt x="93" y="17"/>
                    <a:pt x="93" y="16"/>
                    <a:pt x="95" y="16"/>
                  </a:cubicBezTo>
                  <a:cubicBezTo>
                    <a:pt x="98" y="17"/>
                    <a:pt x="97" y="16"/>
                    <a:pt x="100" y="16"/>
                  </a:cubicBezTo>
                  <a:cubicBezTo>
                    <a:pt x="104" y="19"/>
                    <a:pt x="100" y="17"/>
                    <a:pt x="101" y="20"/>
                  </a:cubicBezTo>
                  <a:cubicBezTo>
                    <a:pt x="103" y="23"/>
                    <a:pt x="93" y="25"/>
                    <a:pt x="93" y="28"/>
                  </a:cubicBezTo>
                  <a:cubicBezTo>
                    <a:pt x="92" y="30"/>
                    <a:pt x="83" y="30"/>
                    <a:pt x="81" y="33"/>
                  </a:cubicBezTo>
                  <a:cubicBezTo>
                    <a:pt x="81" y="36"/>
                    <a:pt x="86" y="34"/>
                    <a:pt x="81" y="37"/>
                  </a:cubicBezTo>
                  <a:cubicBezTo>
                    <a:pt x="78" y="37"/>
                    <a:pt x="72" y="47"/>
                    <a:pt x="74" y="52"/>
                  </a:cubicBezTo>
                  <a:cubicBezTo>
                    <a:pt x="74" y="56"/>
                    <a:pt x="77" y="56"/>
                    <a:pt x="77" y="58"/>
                  </a:cubicBezTo>
                  <a:cubicBezTo>
                    <a:pt x="77" y="58"/>
                    <a:pt x="68" y="62"/>
                    <a:pt x="69" y="69"/>
                  </a:cubicBezTo>
                  <a:cubicBezTo>
                    <a:pt x="69" y="70"/>
                    <a:pt x="69" y="70"/>
                    <a:pt x="66" y="70"/>
                  </a:cubicBezTo>
                  <a:cubicBezTo>
                    <a:pt x="60" y="70"/>
                    <a:pt x="60" y="81"/>
                    <a:pt x="57" y="78"/>
                  </a:cubicBezTo>
                  <a:cubicBezTo>
                    <a:pt x="55" y="77"/>
                    <a:pt x="51" y="81"/>
                    <a:pt x="46" y="80"/>
                  </a:cubicBezTo>
                  <a:cubicBezTo>
                    <a:pt x="43" y="78"/>
                    <a:pt x="40" y="80"/>
                    <a:pt x="40" y="81"/>
                  </a:cubicBezTo>
                  <a:cubicBezTo>
                    <a:pt x="38" y="83"/>
                    <a:pt x="35" y="81"/>
                    <a:pt x="34" y="83"/>
                  </a:cubicBezTo>
                  <a:cubicBezTo>
                    <a:pt x="32" y="86"/>
                    <a:pt x="32" y="86"/>
                    <a:pt x="31" y="86"/>
                  </a:cubicBezTo>
                  <a:cubicBezTo>
                    <a:pt x="31" y="88"/>
                    <a:pt x="31" y="88"/>
                    <a:pt x="28" y="86"/>
                  </a:cubicBezTo>
                  <a:cubicBezTo>
                    <a:pt x="25" y="83"/>
                    <a:pt x="23" y="81"/>
                    <a:pt x="23" y="78"/>
                  </a:cubicBezTo>
                  <a:cubicBezTo>
                    <a:pt x="23" y="77"/>
                    <a:pt x="20" y="72"/>
                    <a:pt x="16" y="73"/>
                  </a:cubicBezTo>
                  <a:cubicBezTo>
                    <a:pt x="16" y="72"/>
                    <a:pt x="16" y="67"/>
                    <a:pt x="19" y="66"/>
                  </a:cubicBezTo>
                  <a:cubicBezTo>
                    <a:pt x="22" y="62"/>
                    <a:pt x="20" y="62"/>
                    <a:pt x="19" y="62"/>
                  </a:cubicBezTo>
                  <a:cubicBezTo>
                    <a:pt x="17" y="62"/>
                    <a:pt x="16" y="61"/>
                    <a:pt x="19" y="56"/>
                  </a:cubicBezTo>
                  <a:cubicBezTo>
                    <a:pt x="22" y="52"/>
                    <a:pt x="19" y="55"/>
                    <a:pt x="17" y="52"/>
                  </a:cubicBezTo>
                  <a:cubicBezTo>
                    <a:pt x="17" y="47"/>
                    <a:pt x="14" y="47"/>
                    <a:pt x="17" y="47"/>
                  </a:cubicBezTo>
                  <a:cubicBezTo>
                    <a:pt x="20" y="47"/>
                    <a:pt x="20" y="45"/>
                    <a:pt x="20" y="42"/>
                  </a:cubicBezTo>
                  <a:cubicBezTo>
                    <a:pt x="19" y="41"/>
                    <a:pt x="22" y="41"/>
                    <a:pt x="20" y="33"/>
                  </a:cubicBezTo>
                  <a:cubicBezTo>
                    <a:pt x="20" y="31"/>
                    <a:pt x="29" y="25"/>
                    <a:pt x="25" y="25"/>
                  </a:cubicBezTo>
                  <a:cubicBezTo>
                    <a:pt x="22" y="23"/>
                    <a:pt x="25" y="22"/>
                    <a:pt x="20" y="20"/>
                  </a:cubicBezTo>
                  <a:cubicBezTo>
                    <a:pt x="16" y="20"/>
                    <a:pt x="19" y="23"/>
                    <a:pt x="14" y="22"/>
                  </a:cubicBezTo>
                  <a:cubicBezTo>
                    <a:pt x="11" y="20"/>
                    <a:pt x="11" y="23"/>
                    <a:pt x="10" y="22"/>
                  </a:cubicBezTo>
                  <a:cubicBezTo>
                    <a:pt x="8" y="22"/>
                    <a:pt x="13" y="20"/>
                    <a:pt x="11" y="19"/>
                  </a:cubicBezTo>
                  <a:cubicBezTo>
                    <a:pt x="10" y="19"/>
                    <a:pt x="10" y="19"/>
                    <a:pt x="5" y="22"/>
                  </a:cubicBezTo>
                  <a:cubicBezTo>
                    <a:pt x="3" y="20"/>
                    <a:pt x="5" y="17"/>
                    <a:pt x="3" y="16"/>
                  </a:cubicBezTo>
                  <a:close/>
                  <a:moveTo>
                    <a:pt x="97" y="48"/>
                  </a:moveTo>
                  <a:cubicBezTo>
                    <a:pt x="98" y="48"/>
                    <a:pt x="97" y="50"/>
                    <a:pt x="98" y="52"/>
                  </a:cubicBezTo>
                  <a:cubicBezTo>
                    <a:pt x="101" y="52"/>
                    <a:pt x="101" y="48"/>
                    <a:pt x="103" y="47"/>
                  </a:cubicBezTo>
                  <a:cubicBezTo>
                    <a:pt x="104" y="44"/>
                    <a:pt x="101" y="47"/>
                    <a:pt x="101" y="45"/>
                  </a:cubicBezTo>
                  <a:cubicBezTo>
                    <a:pt x="100" y="42"/>
                    <a:pt x="93" y="47"/>
                    <a:pt x="95" y="48"/>
                  </a:cubicBezTo>
                  <a:cubicBezTo>
                    <a:pt x="95" y="48"/>
                    <a:pt x="93" y="48"/>
                    <a:pt x="97" y="48"/>
                  </a:cubicBezTo>
                  <a:close/>
                  <a:moveTo>
                    <a:pt x="109" y="44"/>
                  </a:moveTo>
                  <a:cubicBezTo>
                    <a:pt x="109" y="45"/>
                    <a:pt x="110" y="45"/>
                    <a:pt x="109" y="44"/>
                  </a:cubicBezTo>
                  <a:cubicBezTo>
                    <a:pt x="109" y="42"/>
                    <a:pt x="106" y="42"/>
                    <a:pt x="106" y="44"/>
                  </a:cubicBezTo>
                  <a:cubicBezTo>
                    <a:pt x="106" y="44"/>
                    <a:pt x="107" y="44"/>
                    <a:pt x="109" y="44"/>
                  </a:cubicBezTo>
                  <a:close/>
                  <a:moveTo>
                    <a:pt x="87" y="53"/>
                  </a:moveTo>
                  <a:cubicBezTo>
                    <a:pt x="89" y="55"/>
                    <a:pt x="86" y="56"/>
                    <a:pt x="84" y="56"/>
                  </a:cubicBezTo>
                  <a:cubicBezTo>
                    <a:pt x="84" y="55"/>
                    <a:pt x="86" y="52"/>
                    <a:pt x="87" y="53"/>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53" name="Freeform 210">
              <a:extLst>
                <a:ext uri="{FF2B5EF4-FFF2-40B4-BE49-F238E27FC236}">
                  <a16:creationId xmlns:a16="http://schemas.microsoft.com/office/drawing/2014/main" id="{4559AC4D-75A3-8702-22F0-B42D2E7C21EE}"/>
                </a:ext>
              </a:extLst>
            </p:cNvPr>
            <p:cNvSpPr>
              <a:spLocks noEditPoints="1"/>
            </p:cNvSpPr>
            <p:nvPr/>
          </p:nvSpPr>
          <p:spPr bwMode="auto">
            <a:xfrm>
              <a:off x="7843484" y="4559073"/>
              <a:ext cx="241017" cy="457924"/>
            </a:xfrm>
            <a:custGeom>
              <a:avLst/>
              <a:gdLst/>
              <a:ahLst/>
              <a:cxnLst>
                <a:cxn ang="0">
                  <a:pos x="38" y="38"/>
                </a:cxn>
                <a:cxn ang="0">
                  <a:pos x="56" y="52"/>
                </a:cxn>
                <a:cxn ang="0">
                  <a:pos x="59" y="78"/>
                </a:cxn>
                <a:cxn ang="0">
                  <a:pos x="62" y="84"/>
                </a:cxn>
                <a:cxn ang="0">
                  <a:pos x="64" y="81"/>
                </a:cxn>
                <a:cxn ang="0">
                  <a:pos x="58" y="72"/>
                </a:cxn>
                <a:cxn ang="0">
                  <a:pos x="48" y="95"/>
                </a:cxn>
                <a:cxn ang="0">
                  <a:pos x="47" y="78"/>
                </a:cxn>
                <a:cxn ang="0">
                  <a:pos x="42" y="91"/>
                </a:cxn>
                <a:cxn ang="0">
                  <a:pos x="45" y="80"/>
                </a:cxn>
                <a:cxn ang="0">
                  <a:pos x="53" y="66"/>
                </a:cxn>
                <a:cxn ang="0">
                  <a:pos x="50" y="66"/>
                </a:cxn>
                <a:cxn ang="0">
                  <a:pos x="68" y="80"/>
                </a:cxn>
                <a:cxn ang="0">
                  <a:pos x="53" y="77"/>
                </a:cxn>
                <a:cxn ang="0">
                  <a:pos x="55" y="81"/>
                </a:cxn>
                <a:cxn ang="0">
                  <a:pos x="50" y="87"/>
                </a:cxn>
                <a:cxn ang="0">
                  <a:pos x="59" y="89"/>
                </a:cxn>
                <a:cxn ang="0">
                  <a:pos x="55" y="87"/>
                </a:cxn>
                <a:cxn ang="0">
                  <a:pos x="41" y="114"/>
                </a:cxn>
                <a:cxn ang="0">
                  <a:pos x="47" y="111"/>
                </a:cxn>
                <a:cxn ang="0">
                  <a:pos x="53" y="109"/>
                </a:cxn>
                <a:cxn ang="0">
                  <a:pos x="56" y="123"/>
                </a:cxn>
                <a:cxn ang="0">
                  <a:pos x="67" y="130"/>
                </a:cxn>
                <a:cxn ang="0">
                  <a:pos x="68" y="114"/>
                </a:cxn>
                <a:cxn ang="0">
                  <a:pos x="71" y="119"/>
                </a:cxn>
                <a:cxn ang="0">
                  <a:pos x="74" y="109"/>
                </a:cxn>
                <a:cxn ang="0">
                  <a:pos x="73" y="97"/>
                </a:cxn>
                <a:cxn ang="0">
                  <a:pos x="67" y="94"/>
                </a:cxn>
                <a:cxn ang="0">
                  <a:pos x="58" y="103"/>
                </a:cxn>
                <a:cxn ang="0">
                  <a:pos x="50" y="100"/>
                </a:cxn>
                <a:cxn ang="0">
                  <a:pos x="42" y="106"/>
                </a:cxn>
                <a:cxn ang="0">
                  <a:pos x="41" y="122"/>
                </a:cxn>
                <a:cxn ang="0">
                  <a:pos x="33" y="126"/>
                </a:cxn>
                <a:cxn ang="0">
                  <a:pos x="52" y="97"/>
                </a:cxn>
                <a:cxn ang="0">
                  <a:pos x="61" y="97"/>
                </a:cxn>
                <a:cxn ang="0">
                  <a:pos x="39" y="61"/>
                </a:cxn>
                <a:cxn ang="0">
                  <a:pos x="38" y="53"/>
                </a:cxn>
                <a:cxn ang="0">
                  <a:pos x="42" y="63"/>
                </a:cxn>
                <a:cxn ang="0">
                  <a:pos x="50" y="61"/>
                </a:cxn>
                <a:cxn ang="0">
                  <a:pos x="52" y="61"/>
                </a:cxn>
                <a:cxn ang="0">
                  <a:pos x="23" y="81"/>
                </a:cxn>
                <a:cxn ang="0">
                  <a:pos x="67" y="73"/>
                </a:cxn>
                <a:cxn ang="0">
                  <a:pos x="59" y="67"/>
                </a:cxn>
                <a:cxn ang="0">
                  <a:pos x="68" y="77"/>
                </a:cxn>
                <a:cxn ang="0">
                  <a:pos x="70" y="87"/>
                </a:cxn>
                <a:cxn ang="0">
                  <a:pos x="47" y="77"/>
                </a:cxn>
                <a:cxn ang="0">
                  <a:pos x="39" y="70"/>
                </a:cxn>
                <a:cxn ang="0">
                  <a:pos x="35" y="63"/>
                </a:cxn>
                <a:cxn ang="0">
                  <a:pos x="27" y="56"/>
                </a:cxn>
                <a:cxn ang="0">
                  <a:pos x="11" y="94"/>
                </a:cxn>
                <a:cxn ang="0">
                  <a:pos x="20" y="73"/>
                </a:cxn>
                <a:cxn ang="0">
                  <a:pos x="7" y="94"/>
                </a:cxn>
                <a:cxn ang="0">
                  <a:pos x="53" y="56"/>
                </a:cxn>
                <a:cxn ang="0">
                  <a:pos x="47" y="50"/>
                </a:cxn>
                <a:cxn ang="0">
                  <a:pos x="36" y="41"/>
                </a:cxn>
                <a:cxn ang="0">
                  <a:pos x="42" y="19"/>
                </a:cxn>
                <a:cxn ang="0">
                  <a:pos x="26" y="8"/>
                </a:cxn>
                <a:cxn ang="0">
                  <a:pos x="21" y="28"/>
                </a:cxn>
                <a:cxn ang="0">
                  <a:pos x="29" y="41"/>
                </a:cxn>
                <a:cxn ang="0">
                  <a:pos x="35" y="49"/>
                </a:cxn>
                <a:cxn ang="0">
                  <a:pos x="45" y="52"/>
                </a:cxn>
                <a:cxn ang="0">
                  <a:pos x="56" y="59"/>
                </a:cxn>
                <a:cxn ang="0">
                  <a:pos x="77" y="142"/>
                </a:cxn>
              </a:cxnLst>
              <a:rect l="0" t="0" r="r" b="b"/>
              <a:pathLst>
                <a:path w="77" h="147">
                  <a:moveTo>
                    <a:pt x="38" y="38"/>
                  </a:moveTo>
                  <a:cubicBezTo>
                    <a:pt x="38" y="36"/>
                    <a:pt x="38" y="38"/>
                    <a:pt x="39" y="39"/>
                  </a:cubicBezTo>
                  <a:cubicBezTo>
                    <a:pt x="39" y="41"/>
                    <a:pt x="38" y="42"/>
                    <a:pt x="38" y="41"/>
                  </a:cubicBezTo>
                  <a:cubicBezTo>
                    <a:pt x="38" y="38"/>
                    <a:pt x="36" y="38"/>
                    <a:pt x="38" y="38"/>
                  </a:cubicBezTo>
                  <a:close/>
                  <a:moveTo>
                    <a:pt x="58" y="50"/>
                  </a:moveTo>
                  <a:cubicBezTo>
                    <a:pt x="58" y="49"/>
                    <a:pt x="58" y="49"/>
                    <a:pt x="58" y="49"/>
                  </a:cubicBezTo>
                  <a:cubicBezTo>
                    <a:pt x="56" y="47"/>
                    <a:pt x="55" y="45"/>
                    <a:pt x="56" y="49"/>
                  </a:cubicBezTo>
                  <a:cubicBezTo>
                    <a:pt x="56" y="52"/>
                    <a:pt x="55" y="50"/>
                    <a:pt x="56" y="52"/>
                  </a:cubicBezTo>
                  <a:cubicBezTo>
                    <a:pt x="56" y="53"/>
                    <a:pt x="58" y="52"/>
                    <a:pt x="58" y="50"/>
                  </a:cubicBezTo>
                  <a:close/>
                  <a:moveTo>
                    <a:pt x="58" y="75"/>
                  </a:moveTo>
                  <a:cubicBezTo>
                    <a:pt x="58" y="77"/>
                    <a:pt x="59" y="77"/>
                    <a:pt x="58" y="78"/>
                  </a:cubicBezTo>
                  <a:cubicBezTo>
                    <a:pt x="56" y="78"/>
                    <a:pt x="59" y="80"/>
                    <a:pt x="59" y="78"/>
                  </a:cubicBezTo>
                  <a:cubicBezTo>
                    <a:pt x="59" y="77"/>
                    <a:pt x="62" y="80"/>
                    <a:pt x="61" y="81"/>
                  </a:cubicBezTo>
                  <a:cubicBezTo>
                    <a:pt x="59" y="83"/>
                    <a:pt x="61" y="83"/>
                    <a:pt x="61" y="84"/>
                  </a:cubicBezTo>
                  <a:cubicBezTo>
                    <a:pt x="61" y="86"/>
                    <a:pt x="61" y="86"/>
                    <a:pt x="62" y="86"/>
                  </a:cubicBezTo>
                  <a:cubicBezTo>
                    <a:pt x="64" y="87"/>
                    <a:pt x="62" y="84"/>
                    <a:pt x="62" y="84"/>
                  </a:cubicBezTo>
                  <a:cubicBezTo>
                    <a:pt x="64" y="84"/>
                    <a:pt x="64" y="86"/>
                    <a:pt x="64" y="87"/>
                  </a:cubicBezTo>
                  <a:cubicBezTo>
                    <a:pt x="65" y="89"/>
                    <a:pt x="65" y="87"/>
                    <a:pt x="64" y="86"/>
                  </a:cubicBezTo>
                  <a:cubicBezTo>
                    <a:pt x="64" y="84"/>
                    <a:pt x="67" y="84"/>
                    <a:pt x="65" y="83"/>
                  </a:cubicBezTo>
                  <a:cubicBezTo>
                    <a:pt x="64" y="83"/>
                    <a:pt x="65" y="81"/>
                    <a:pt x="64" y="81"/>
                  </a:cubicBezTo>
                  <a:cubicBezTo>
                    <a:pt x="62" y="80"/>
                    <a:pt x="64" y="75"/>
                    <a:pt x="62" y="75"/>
                  </a:cubicBezTo>
                  <a:cubicBezTo>
                    <a:pt x="62" y="75"/>
                    <a:pt x="64" y="73"/>
                    <a:pt x="62" y="73"/>
                  </a:cubicBezTo>
                  <a:cubicBezTo>
                    <a:pt x="61" y="73"/>
                    <a:pt x="61" y="75"/>
                    <a:pt x="59" y="73"/>
                  </a:cubicBezTo>
                  <a:cubicBezTo>
                    <a:pt x="58" y="72"/>
                    <a:pt x="58" y="72"/>
                    <a:pt x="58" y="72"/>
                  </a:cubicBezTo>
                  <a:cubicBezTo>
                    <a:pt x="56" y="73"/>
                    <a:pt x="58" y="75"/>
                    <a:pt x="58" y="75"/>
                  </a:cubicBezTo>
                  <a:close/>
                  <a:moveTo>
                    <a:pt x="42" y="91"/>
                  </a:moveTo>
                  <a:cubicBezTo>
                    <a:pt x="44" y="94"/>
                    <a:pt x="45" y="92"/>
                    <a:pt x="45" y="95"/>
                  </a:cubicBezTo>
                  <a:cubicBezTo>
                    <a:pt x="47" y="98"/>
                    <a:pt x="48" y="97"/>
                    <a:pt x="48" y="95"/>
                  </a:cubicBezTo>
                  <a:cubicBezTo>
                    <a:pt x="50" y="94"/>
                    <a:pt x="47" y="91"/>
                    <a:pt x="48" y="87"/>
                  </a:cubicBezTo>
                  <a:cubicBezTo>
                    <a:pt x="50" y="86"/>
                    <a:pt x="48" y="86"/>
                    <a:pt x="50" y="83"/>
                  </a:cubicBezTo>
                  <a:cubicBezTo>
                    <a:pt x="52" y="81"/>
                    <a:pt x="52" y="78"/>
                    <a:pt x="50" y="78"/>
                  </a:cubicBezTo>
                  <a:cubicBezTo>
                    <a:pt x="48" y="78"/>
                    <a:pt x="48" y="77"/>
                    <a:pt x="47" y="78"/>
                  </a:cubicBezTo>
                  <a:cubicBezTo>
                    <a:pt x="45" y="80"/>
                    <a:pt x="47" y="81"/>
                    <a:pt x="45" y="81"/>
                  </a:cubicBezTo>
                  <a:cubicBezTo>
                    <a:pt x="44" y="83"/>
                    <a:pt x="47" y="86"/>
                    <a:pt x="45" y="87"/>
                  </a:cubicBezTo>
                  <a:cubicBezTo>
                    <a:pt x="42" y="89"/>
                    <a:pt x="42" y="86"/>
                    <a:pt x="42" y="89"/>
                  </a:cubicBezTo>
                  <a:cubicBezTo>
                    <a:pt x="42" y="91"/>
                    <a:pt x="42" y="91"/>
                    <a:pt x="42" y="91"/>
                  </a:cubicBezTo>
                  <a:close/>
                  <a:moveTo>
                    <a:pt x="45" y="80"/>
                  </a:moveTo>
                  <a:cubicBezTo>
                    <a:pt x="44" y="80"/>
                    <a:pt x="42" y="81"/>
                    <a:pt x="44" y="81"/>
                  </a:cubicBezTo>
                  <a:cubicBezTo>
                    <a:pt x="44" y="83"/>
                    <a:pt x="42" y="83"/>
                    <a:pt x="44" y="83"/>
                  </a:cubicBezTo>
                  <a:cubicBezTo>
                    <a:pt x="44" y="84"/>
                    <a:pt x="45" y="81"/>
                    <a:pt x="45" y="80"/>
                  </a:cubicBezTo>
                  <a:close/>
                  <a:moveTo>
                    <a:pt x="50" y="66"/>
                  </a:moveTo>
                  <a:cubicBezTo>
                    <a:pt x="52" y="64"/>
                    <a:pt x="52" y="69"/>
                    <a:pt x="53" y="69"/>
                  </a:cubicBezTo>
                  <a:cubicBezTo>
                    <a:pt x="55" y="69"/>
                    <a:pt x="56" y="72"/>
                    <a:pt x="56" y="70"/>
                  </a:cubicBezTo>
                  <a:cubicBezTo>
                    <a:pt x="55" y="67"/>
                    <a:pt x="55" y="66"/>
                    <a:pt x="53" y="66"/>
                  </a:cubicBezTo>
                  <a:cubicBezTo>
                    <a:pt x="52" y="64"/>
                    <a:pt x="52" y="63"/>
                    <a:pt x="50" y="63"/>
                  </a:cubicBezTo>
                  <a:cubicBezTo>
                    <a:pt x="50" y="63"/>
                    <a:pt x="48" y="61"/>
                    <a:pt x="48" y="63"/>
                  </a:cubicBezTo>
                  <a:cubicBezTo>
                    <a:pt x="48" y="64"/>
                    <a:pt x="48" y="66"/>
                    <a:pt x="48" y="69"/>
                  </a:cubicBezTo>
                  <a:cubicBezTo>
                    <a:pt x="47" y="69"/>
                    <a:pt x="50" y="67"/>
                    <a:pt x="50" y="66"/>
                  </a:cubicBezTo>
                  <a:close/>
                  <a:moveTo>
                    <a:pt x="59" y="70"/>
                  </a:moveTo>
                  <a:cubicBezTo>
                    <a:pt x="59" y="70"/>
                    <a:pt x="61" y="73"/>
                    <a:pt x="59" y="72"/>
                  </a:cubicBezTo>
                  <a:cubicBezTo>
                    <a:pt x="58" y="72"/>
                    <a:pt x="58" y="70"/>
                    <a:pt x="59" y="70"/>
                  </a:cubicBezTo>
                  <a:close/>
                  <a:moveTo>
                    <a:pt x="68" y="80"/>
                  </a:moveTo>
                  <a:cubicBezTo>
                    <a:pt x="68" y="80"/>
                    <a:pt x="70" y="80"/>
                    <a:pt x="68" y="80"/>
                  </a:cubicBezTo>
                  <a:cubicBezTo>
                    <a:pt x="68" y="81"/>
                    <a:pt x="68" y="80"/>
                    <a:pt x="68" y="80"/>
                  </a:cubicBezTo>
                  <a:close/>
                  <a:moveTo>
                    <a:pt x="53" y="75"/>
                  </a:moveTo>
                  <a:cubicBezTo>
                    <a:pt x="53" y="73"/>
                    <a:pt x="53" y="77"/>
                    <a:pt x="53" y="77"/>
                  </a:cubicBezTo>
                  <a:cubicBezTo>
                    <a:pt x="53" y="77"/>
                    <a:pt x="52" y="75"/>
                    <a:pt x="53" y="75"/>
                  </a:cubicBezTo>
                  <a:close/>
                  <a:moveTo>
                    <a:pt x="52" y="91"/>
                  </a:moveTo>
                  <a:cubicBezTo>
                    <a:pt x="52" y="87"/>
                    <a:pt x="52" y="89"/>
                    <a:pt x="52" y="87"/>
                  </a:cubicBezTo>
                  <a:cubicBezTo>
                    <a:pt x="52" y="84"/>
                    <a:pt x="56" y="84"/>
                    <a:pt x="55" y="81"/>
                  </a:cubicBezTo>
                  <a:cubicBezTo>
                    <a:pt x="55" y="80"/>
                    <a:pt x="56" y="80"/>
                    <a:pt x="56" y="78"/>
                  </a:cubicBezTo>
                  <a:cubicBezTo>
                    <a:pt x="55" y="77"/>
                    <a:pt x="56" y="72"/>
                    <a:pt x="55" y="77"/>
                  </a:cubicBezTo>
                  <a:cubicBezTo>
                    <a:pt x="53" y="80"/>
                    <a:pt x="53" y="78"/>
                    <a:pt x="53" y="81"/>
                  </a:cubicBezTo>
                  <a:cubicBezTo>
                    <a:pt x="52" y="84"/>
                    <a:pt x="50" y="86"/>
                    <a:pt x="50" y="87"/>
                  </a:cubicBezTo>
                  <a:cubicBezTo>
                    <a:pt x="50" y="89"/>
                    <a:pt x="50" y="89"/>
                    <a:pt x="50" y="92"/>
                  </a:cubicBezTo>
                  <a:cubicBezTo>
                    <a:pt x="50" y="94"/>
                    <a:pt x="50" y="92"/>
                    <a:pt x="52" y="91"/>
                  </a:cubicBezTo>
                  <a:close/>
                  <a:moveTo>
                    <a:pt x="58" y="91"/>
                  </a:moveTo>
                  <a:cubicBezTo>
                    <a:pt x="59" y="89"/>
                    <a:pt x="59" y="91"/>
                    <a:pt x="59" y="89"/>
                  </a:cubicBezTo>
                  <a:cubicBezTo>
                    <a:pt x="59" y="87"/>
                    <a:pt x="61" y="86"/>
                    <a:pt x="59" y="86"/>
                  </a:cubicBezTo>
                  <a:cubicBezTo>
                    <a:pt x="59" y="86"/>
                    <a:pt x="59" y="87"/>
                    <a:pt x="58" y="86"/>
                  </a:cubicBezTo>
                  <a:cubicBezTo>
                    <a:pt x="58" y="86"/>
                    <a:pt x="56" y="84"/>
                    <a:pt x="56" y="86"/>
                  </a:cubicBezTo>
                  <a:cubicBezTo>
                    <a:pt x="55" y="87"/>
                    <a:pt x="55" y="87"/>
                    <a:pt x="55" y="87"/>
                  </a:cubicBezTo>
                  <a:cubicBezTo>
                    <a:pt x="53" y="87"/>
                    <a:pt x="53" y="89"/>
                    <a:pt x="53" y="91"/>
                  </a:cubicBezTo>
                  <a:cubicBezTo>
                    <a:pt x="55" y="92"/>
                    <a:pt x="58" y="91"/>
                    <a:pt x="58" y="91"/>
                  </a:cubicBezTo>
                  <a:close/>
                  <a:moveTo>
                    <a:pt x="39" y="117"/>
                  </a:moveTo>
                  <a:cubicBezTo>
                    <a:pt x="41" y="119"/>
                    <a:pt x="41" y="116"/>
                    <a:pt x="41" y="114"/>
                  </a:cubicBezTo>
                  <a:cubicBezTo>
                    <a:pt x="42" y="112"/>
                    <a:pt x="41" y="112"/>
                    <a:pt x="42" y="112"/>
                  </a:cubicBezTo>
                  <a:cubicBezTo>
                    <a:pt x="44" y="111"/>
                    <a:pt x="42" y="111"/>
                    <a:pt x="44" y="109"/>
                  </a:cubicBezTo>
                  <a:cubicBezTo>
                    <a:pt x="45" y="108"/>
                    <a:pt x="45" y="109"/>
                    <a:pt x="45" y="111"/>
                  </a:cubicBezTo>
                  <a:cubicBezTo>
                    <a:pt x="44" y="112"/>
                    <a:pt x="47" y="112"/>
                    <a:pt x="47" y="111"/>
                  </a:cubicBezTo>
                  <a:cubicBezTo>
                    <a:pt x="48" y="108"/>
                    <a:pt x="47" y="112"/>
                    <a:pt x="48" y="112"/>
                  </a:cubicBezTo>
                  <a:cubicBezTo>
                    <a:pt x="50" y="112"/>
                    <a:pt x="52" y="114"/>
                    <a:pt x="50" y="112"/>
                  </a:cubicBezTo>
                  <a:cubicBezTo>
                    <a:pt x="50" y="111"/>
                    <a:pt x="52" y="109"/>
                    <a:pt x="50" y="109"/>
                  </a:cubicBezTo>
                  <a:cubicBezTo>
                    <a:pt x="50" y="109"/>
                    <a:pt x="52" y="108"/>
                    <a:pt x="53" y="109"/>
                  </a:cubicBezTo>
                  <a:cubicBezTo>
                    <a:pt x="53" y="111"/>
                    <a:pt x="55" y="109"/>
                    <a:pt x="56" y="111"/>
                  </a:cubicBezTo>
                  <a:cubicBezTo>
                    <a:pt x="56" y="114"/>
                    <a:pt x="56" y="112"/>
                    <a:pt x="56" y="114"/>
                  </a:cubicBezTo>
                  <a:cubicBezTo>
                    <a:pt x="56" y="114"/>
                    <a:pt x="53" y="116"/>
                    <a:pt x="55" y="119"/>
                  </a:cubicBezTo>
                  <a:cubicBezTo>
                    <a:pt x="55" y="120"/>
                    <a:pt x="55" y="123"/>
                    <a:pt x="56" y="123"/>
                  </a:cubicBezTo>
                  <a:cubicBezTo>
                    <a:pt x="58" y="125"/>
                    <a:pt x="55" y="125"/>
                    <a:pt x="58" y="126"/>
                  </a:cubicBezTo>
                  <a:cubicBezTo>
                    <a:pt x="61" y="128"/>
                    <a:pt x="62" y="130"/>
                    <a:pt x="64" y="126"/>
                  </a:cubicBezTo>
                  <a:cubicBezTo>
                    <a:pt x="64" y="125"/>
                    <a:pt x="65" y="125"/>
                    <a:pt x="65" y="126"/>
                  </a:cubicBezTo>
                  <a:cubicBezTo>
                    <a:pt x="64" y="128"/>
                    <a:pt x="65" y="133"/>
                    <a:pt x="67" y="130"/>
                  </a:cubicBezTo>
                  <a:cubicBezTo>
                    <a:pt x="68" y="128"/>
                    <a:pt x="68" y="125"/>
                    <a:pt x="68" y="123"/>
                  </a:cubicBezTo>
                  <a:cubicBezTo>
                    <a:pt x="67" y="122"/>
                    <a:pt x="67" y="120"/>
                    <a:pt x="67" y="120"/>
                  </a:cubicBezTo>
                  <a:cubicBezTo>
                    <a:pt x="65" y="120"/>
                    <a:pt x="65" y="117"/>
                    <a:pt x="67" y="117"/>
                  </a:cubicBezTo>
                  <a:cubicBezTo>
                    <a:pt x="68" y="116"/>
                    <a:pt x="67" y="114"/>
                    <a:pt x="68" y="114"/>
                  </a:cubicBezTo>
                  <a:cubicBezTo>
                    <a:pt x="70" y="112"/>
                    <a:pt x="68" y="114"/>
                    <a:pt x="70" y="116"/>
                  </a:cubicBezTo>
                  <a:cubicBezTo>
                    <a:pt x="70" y="117"/>
                    <a:pt x="70" y="117"/>
                    <a:pt x="71" y="119"/>
                  </a:cubicBezTo>
                  <a:cubicBezTo>
                    <a:pt x="71" y="120"/>
                    <a:pt x="70" y="119"/>
                    <a:pt x="71" y="123"/>
                  </a:cubicBezTo>
                  <a:cubicBezTo>
                    <a:pt x="73" y="125"/>
                    <a:pt x="73" y="122"/>
                    <a:pt x="71" y="119"/>
                  </a:cubicBezTo>
                  <a:cubicBezTo>
                    <a:pt x="71" y="116"/>
                    <a:pt x="74" y="120"/>
                    <a:pt x="73" y="117"/>
                  </a:cubicBezTo>
                  <a:cubicBezTo>
                    <a:pt x="73" y="116"/>
                    <a:pt x="74" y="119"/>
                    <a:pt x="74" y="116"/>
                  </a:cubicBezTo>
                  <a:cubicBezTo>
                    <a:pt x="76" y="114"/>
                    <a:pt x="76" y="112"/>
                    <a:pt x="74" y="111"/>
                  </a:cubicBezTo>
                  <a:cubicBezTo>
                    <a:pt x="74" y="109"/>
                    <a:pt x="74" y="109"/>
                    <a:pt x="74" y="109"/>
                  </a:cubicBezTo>
                  <a:cubicBezTo>
                    <a:pt x="73" y="108"/>
                    <a:pt x="74" y="105"/>
                    <a:pt x="74" y="105"/>
                  </a:cubicBezTo>
                  <a:cubicBezTo>
                    <a:pt x="73" y="103"/>
                    <a:pt x="74" y="101"/>
                    <a:pt x="73" y="101"/>
                  </a:cubicBezTo>
                  <a:cubicBezTo>
                    <a:pt x="71" y="101"/>
                    <a:pt x="71" y="101"/>
                    <a:pt x="71" y="100"/>
                  </a:cubicBezTo>
                  <a:cubicBezTo>
                    <a:pt x="73" y="100"/>
                    <a:pt x="74" y="98"/>
                    <a:pt x="73" y="97"/>
                  </a:cubicBezTo>
                  <a:cubicBezTo>
                    <a:pt x="71" y="95"/>
                    <a:pt x="73" y="94"/>
                    <a:pt x="71" y="94"/>
                  </a:cubicBezTo>
                  <a:cubicBezTo>
                    <a:pt x="70" y="95"/>
                    <a:pt x="71" y="92"/>
                    <a:pt x="68" y="92"/>
                  </a:cubicBezTo>
                  <a:cubicBezTo>
                    <a:pt x="67" y="91"/>
                    <a:pt x="68" y="91"/>
                    <a:pt x="67" y="89"/>
                  </a:cubicBezTo>
                  <a:cubicBezTo>
                    <a:pt x="65" y="89"/>
                    <a:pt x="65" y="89"/>
                    <a:pt x="67" y="94"/>
                  </a:cubicBezTo>
                  <a:cubicBezTo>
                    <a:pt x="68" y="98"/>
                    <a:pt x="65" y="97"/>
                    <a:pt x="65" y="97"/>
                  </a:cubicBezTo>
                  <a:cubicBezTo>
                    <a:pt x="64" y="95"/>
                    <a:pt x="65" y="100"/>
                    <a:pt x="62" y="98"/>
                  </a:cubicBezTo>
                  <a:cubicBezTo>
                    <a:pt x="61" y="95"/>
                    <a:pt x="61" y="98"/>
                    <a:pt x="61" y="101"/>
                  </a:cubicBezTo>
                  <a:cubicBezTo>
                    <a:pt x="61" y="105"/>
                    <a:pt x="58" y="98"/>
                    <a:pt x="58" y="103"/>
                  </a:cubicBezTo>
                  <a:cubicBezTo>
                    <a:pt x="56" y="106"/>
                    <a:pt x="56" y="105"/>
                    <a:pt x="55" y="106"/>
                  </a:cubicBezTo>
                  <a:cubicBezTo>
                    <a:pt x="52" y="108"/>
                    <a:pt x="55" y="106"/>
                    <a:pt x="53" y="103"/>
                  </a:cubicBezTo>
                  <a:cubicBezTo>
                    <a:pt x="53" y="101"/>
                    <a:pt x="53" y="100"/>
                    <a:pt x="52" y="101"/>
                  </a:cubicBezTo>
                  <a:cubicBezTo>
                    <a:pt x="50" y="101"/>
                    <a:pt x="52" y="100"/>
                    <a:pt x="50" y="100"/>
                  </a:cubicBezTo>
                  <a:cubicBezTo>
                    <a:pt x="50" y="100"/>
                    <a:pt x="50" y="101"/>
                    <a:pt x="48" y="101"/>
                  </a:cubicBezTo>
                  <a:cubicBezTo>
                    <a:pt x="47" y="101"/>
                    <a:pt x="45" y="103"/>
                    <a:pt x="47" y="105"/>
                  </a:cubicBezTo>
                  <a:cubicBezTo>
                    <a:pt x="45" y="106"/>
                    <a:pt x="45" y="106"/>
                    <a:pt x="45" y="106"/>
                  </a:cubicBezTo>
                  <a:cubicBezTo>
                    <a:pt x="44" y="105"/>
                    <a:pt x="44" y="106"/>
                    <a:pt x="42" y="106"/>
                  </a:cubicBezTo>
                  <a:cubicBezTo>
                    <a:pt x="41" y="106"/>
                    <a:pt x="39" y="108"/>
                    <a:pt x="39" y="109"/>
                  </a:cubicBezTo>
                  <a:cubicBezTo>
                    <a:pt x="39" y="111"/>
                    <a:pt x="39" y="112"/>
                    <a:pt x="38" y="114"/>
                  </a:cubicBezTo>
                  <a:cubicBezTo>
                    <a:pt x="38" y="116"/>
                    <a:pt x="38" y="116"/>
                    <a:pt x="39" y="117"/>
                  </a:cubicBezTo>
                  <a:close/>
                  <a:moveTo>
                    <a:pt x="41" y="122"/>
                  </a:moveTo>
                  <a:cubicBezTo>
                    <a:pt x="41" y="122"/>
                    <a:pt x="38" y="123"/>
                    <a:pt x="38" y="122"/>
                  </a:cubicBezTo>
                  <a:cubicBezTo>
                    <a:pt x="38" y="119"/>
                    <a:pt x="41" y="120"/>
                    <a:pt x="41" y="122"/>
                  </a:cubicBezTo>
                  <a:close/>
                  <a:moveTo>
                    <a:pt x="32" y="128"/>
                  </a:moveTo>
                  <a:cubicBezTo>
                    <a:pt x="33" y="128"/>
                    <a:pt x="35" y="126"/>
                    <a:pt x="33" y="126"/>
                  </a:cubicBezTo>
                  <a:cubicBezTo>
                    <a:pt x="33" y="126"/>
                    <a:pt x="32" y="123"/>
                    <a:pt x="30" y="126"/>
                  </a:cubicBezTo>
                  <a:cubicBezTo>
                    <a:pt x="29" y="128"/>
                    <a:pt x="32" y="126"/>
                    <a:pt x="32" y="128"/>
                  </a:cubicBezTo>
                  <a:close/>
                  <a:moveTo>
                    <a:pt x="50" y="95"/>
                  </a:moveTo>
                  <a:cubicBezTo>
                    <a:pt x="52" y="97"/>
                    <a:pt x="52" y="97"/>
                    <a:pt x="52" y="97"/>
                  </a:cubicBezTo>
                  <a:cubicBezTo>
                    <a:pt x="53" y="95"/>
                    <a:pt x="52" y="94"/>
                    <a:pt x="52" y="95"/>
                  </a:cubicBezTo>
                  <a:cubicBezTo>
                    <a:pt x="52" y="95"/>
                    <a:pt x="52" y="95"/>
                    <a:pt x="50" y="95"/>
                  </a:cubicBezTo>
                  <a:close/>
                  <a:moveTo>
                    <a:pt x="59" y="95"/>
                  </a:moveTo>
                  <a:cubicBezTo>
                    <a:pt x="61" y="95"/>
                    <a:pt x="62" y="95"/>
                    <a:pt x="61" y="97"/>
                  </a:cubicBezTo>
                  <a:cubicBezTo>
                    <a:pt x="59" y="95"/>
                    <a:pt x="59" y="95"/>
                    <a:pt x="59" y="95"/>
                  </a:cubicBezTo>
                  <a:close/>
                  <a:moveTo>
                    <a:pt x="38" y="64"/>
                  </a:moveTo>
                  <a:cubicBezTo>
                    <a:pt x="38" y="66"/>
                    <a:pt x="39" y="66"/>
                    <a:pt x="39" y="64"/>
                  </a:cubicBezTo>
                  <a:cubicBezTo>
                    <a:pt x="39" y="61"/>
                    <a:pt x="41" y="61"/>
                    <a:pt x="39" y="61"/>
                  </a:cubicBezTo>
                  <a:cubicBezTo>
                    <a:pt x="38" y="63"/>
                    <a:pt x="39" y="61"/>
                    <a:pt x="38" y="64"/>
                  </a:cubicBezTo>
                  <a:close/>
                  <a:moveTo>
                    <a:pt x="39" y="55"/>
                  </a:moveTo>
                  <a:cubicBezTo>
                    <a:pt x="39" y="55"/>
                    <a:pt x="41" y="53"/>
                    <a:pt x="38" y="52"/>
                  </a:cubicBezTo>
                  <a:cubicBezTo>
                    <a:pt x="38" y="53"/>
                    <a:pt x="38" y="53"/>
                    <a:pt x="38" y="53"/>
                  </a:cubicBezTo>
                  <a:cubicBezTo>
                    <a:pt x="38" y="55"/>
                    <a:pt x="38" y="56"/>
                    <a:pt x="39" y="55"/>
                  </a:cubicBezTo>
                  <a:close/>
                  <a:moveTo>
                    <a:pt x="42" y="64"/>
                  </a:moveTo>
                  <a:cubicBezTo>
                    <a:pt x="44" y="64"/>
                    <a:pt x="44" y="66"/>
                    <a:pt x="44" y="64"/>
                  </a:cubicBezTo>
                  <a:cubicBezTo>
                    <a:pt x="45" y="63"/>
                    <a:pt x="42" y="63"/>
                    <a:pt x="42" y="63"/>
                  </a:cubicBezTo>
                  <a:cubicBezTo>
                    <a:pt x="42" y="64"/>
                    <a:pt x="42" y="64"/>
                    <a:pt x="42" y="64"/>
                  </a:cubicBezTo>
                  <a:close/>
                  <a:moveTo>
                    <a:pt x="47" y="58"/>
                  </a:moveTo>
                  <a:cubicBezTo>
                    <a:pt x="47" y="59"/>
                    <a:pt x="47" y="59"/>
                    <a:pt x="48" y="59"/>
                  </a:cubicBezTo>
                  <a:cubicBezTo>
                    <a:pt x="48" y="59"/>
                    <a:pt x="48" y="59"/>
                    <a:pt x="50" y="61"/>
                  </a:cubicBezTo>
                  <a:cubicBezTo>
                    <a:pt x="48" y="59"/>
                    <a:pt x="48" y="59"/>
                    <a:pt x="48" y="59"/>
                  </a:cubicBezTo>
                  <a:cubicBezTo>
                    <a:pt x="48" y="58"/>
                    <a:pt x="47" y="56"/>
                    <a:pt x="47" y="56"/>
                  </a:cubicBezTo>
                  <a:cubicBezTo>
                    <a:pt x="45" y="56"/>
                    <a:pt x="45" y="58"/>
                    <a:pt x="47" y="58"/>
                  </a:cubicBezTo>
                  <a:close/>
                  <a:moveTo>
                    <a:pt x="52" y="61"/>
                  </a:moveTo>
                  <a:cubicBezTo>
                    <a:pt x="53" y="64"/>
                    <a:pt x="53" y="64"/>
                    <a:pt x="53" y="64"/>
                  </a:cubicBezTo>
                  <a:cubicBezTo>
                    <a:pt x="52" y="61"/>
                    <a:pt x="52" y="61"/>
                    <a:pt x="52" y="61"/>
                  </a:cubicBezTo>
                  <a:close/>
                  <a:moveTo>
                    <a:pt x="21" y="83"/>
                  </a:moveTo>
                  <a:cubicBezTo>
                    <a:pt x="23" y="80"/>
                    <a:pt x="24" y="81"/>
                    <a:pt x="23" y="81"/>
                  </a:cubicBezTo>
                  <a:cubicBezTo>
                    <a:pt x="23" y="83"/>
                    <a:pt x="21" y="84"/>
                    <a:pt x="21" y="83"/>
                  </a:cubicBezTo>
                  <a:close/>
                  <a:moveTo>
                    <a:pt x="68" y="77"/>
                  </a:moveTo>
                  <a:cubicBezTo>
                    <a:pt x="70" y="78"/>
                    <a:pt x="68" y="77"/>
                    <a:pt x="68" y="75"/>
                  </a:cubicBezTo>
                  <a:cubicBezTo>
                    <a:pt x="67" y="75"/>
                    <a:pt x="68" y="73"/>
                    <a:pt x="67" y="73"/>
                  </a:cubicBezTo>
                  <a:cubicBezTo>
                    <a:pt x="65" y="72"/>
                    <a:pt x="67" y="66"/>
                    <a:pt x="65" y="64"/>
                  </a:cubicBezTo>
                  <a:cubicBezTo>
                    <a:pt x="65" y="64"/>
                    <a:pt x="65" y="63"/>
                    <a:pt x="64" y="63"/>
                  </a:cubicBezTo>
                  <a:cubicBezTo>
                    <a:pt x="62" y="61"/>
                    <a:pt x="61" y="63"/>
                    <a:pt x="58" y="63"/>
                  </a:cubicBezTo>
                  <a:cubicBezTo>
                    <a:pt x="56" y="61"/>
                    <a:pt x="58" y="66"/>
                    <a:pt x="59" y="67"/>
                  </a:cubicBezTo>
                  <a:cubicBezTo>
                    <a:pt x="62" y="69"/>
                    <a:pt x="61" y="69"/>
                    <a:pt x="62" y="70"/>
                  </a:cubicBezTo>
                  <a:cubicBezTo>
                    <a:pt x="64" y="70"/>
                    <a:pt x="62" y="70"/>
                    <a:pt x="62" y="72"/>
                  </a:cubicBezTo>
                  <a:cubicBezTo>
                    <a:pt x="61" y="72"/>
                    <a:pt x="64" y="73"/>
                    <a:pt x="64" y="77"/>
                  </a:cubicBezTo>
                  <a:cubicBezTo>
                    <a:pt x="64" y="78"/>
                    <a:pt x="67" y="75"/>
                    <a:pt x="68" y="77"/>
                  </a:cubicBezTo>
                  <a:close/>
                  <a:moveTo>
                    <a:pt x="67" y="87"/>
                  </a:moveTo>
                  <a:cubicBezTo>
                    <a:pt x="65" y="86"/>
                    <a:pt x="68" y="81"/>
                    <a:pt x="68" y="83"/>
                  </a:cubicBezTo>
                  <a:cubicBezTo>
                    <a:pt x="68" y="86"/>
                    <a:pt x="70" y="91"/>
                    <a:pt x="67" y="87"/>
                  </a:cubicBezTo>
                  <a:close/>
                  <a:moveTo>
                    <a:pt x="70" y="87"/>
                  </a:moveTo>
                  <a:cubicBezTo>
                    <a:pt x="71" y="86"/>
                    <a:pt x="71" y="86"/>
                    <a:pt x="71" y="87"/>
                  </a:cubicBezTo>
                  <a:cubicBezTo>
                    <a:pt x="73" y="91"/>
                    <a:pt x="70" y="91"/>
                    <a:pt x="70" y="87"/>
                  </a:cubicBezTo>
                  <a:close/>
                  <a:moveTo>
                    <a:pt x="42" y="81"/>
                  </a:moveTo>
                  <a:cubicBezTo>
                    <a:pt x="44" y="81"/>
                    <a:pt x="45" y="78"/>
                    <a:pt x="47" y="77"/>
                  </a:cubicBezTo>
                  <a:cubicBezTo>
                    <a:pt x="48" y="75"/>
                    <a:pt x="48" y="72"/>
                    <a:pt x="47" y="72"/>
                  </a:cubicBezTo>
                  <a:cubicBezTo>
                    <a:pt x="45" y="73"/>
                    <a:pt x="45" y="70"/>
                    <a:pt x="44" y="72"/>
                  </a:cubicBezTo>
                  <a:cubicBezTo>
                    <a:pt x="44" y="73"/>
                    <a:pt x="41" y="69"/>
                    <a:pt x="39" y="69"/>
                  </a:cubicBezTo>
                  <a:cubicBezTo>
                    <a:pt x="38" y="67"/>
                    <a:pt x="36" y="69"/>
                    <a:pt x="39" y="70"/>
                  </a:cubicBezTo>
                  <a:cubicBezTo>
                    <a:pt x="41" y="72"/>
                    <a:pt x="39" y="73"/>
                    <a:pt x="39" y="77"/>
                  </a:cubicBezTo>
                  <a:cubicBezTo>
                    <a:pt x="39" y="78"/>
                    <a:pt x="38" y="77"/>
                    <a:pt x="38" y="81"/>
                  </a:cubicBezTo>
                  <a:cubicBezTo>
                    <a:pt x="38" y="86"/>
                    <a:pt x="39" y="81"/>
                    <a:pt x="42" y="81"/>
                  </a:cubicBezTo>
                  <a:close/>
                  <a:moveTo>
                    <a:pt x="35" y="63"/>
                  </a:moveTo>
                  <a:cubicBezTo>
                    <a:pt x="36" y="59"/>
                    <a:pt x="35" y="61"/>
                    <a:pt x="35" y="58"/>
                  </a:cubicBezTo>
                  <a:cubicBezTo>
                    <a:pt x="36" y="55"/>
                    <a:pt x="33" y="53"/>
                    <a:pt x="29" y="53"/>
                  </a:cubicBezTo>
                  <a:cubicBezTo>
                    <a:pt x="26" y="52"/>
                    <a:pt x="24" y="53"/>
                    <a:pt x="26" y="53"/>
                  </a:cubicBezTo>
                  <a:cubicBezTo>
                    <a:pt x="27" y="55"/>
                    <a:pt x="27" y="55"/>
                    <a:pt x="27" y="56"/>
                  </a:cubicBezTo>
                  <a:cubicBezTo>
                    <a:pt x="29" y="56"/>
                    <a:pt x="30" y="61"/>
                    <a:pt x="32" y="64"/>
                  </a:cubicBezTo>
                  <a:cubicBezTo>
                    <a:pt x="32" y="67"/>
                    <a:pt x="33" y="66"/>
                    <a:pt x="35" y="63"/>
                  </a:cubicBezTo>
                  <a:close/>
                  <a:moveTo>
                    <a:pt x="4" y="101"/>
                  </a:moveTo>
                  <a:cubicBezTo>
                    <a:pt x="4" y="100"/>
                    <a:pt x="6" y="98"/>
                    <a:pt x="11" y="94"/>
                  </a:cubicBezTo>
                  <a:cubicBezTo>
                    <a:pt x="17" y="89"/>
                    <a:pt x="12" y="89"/>
                    <a:pt x="15" y="87"/>
                  </a:cubicBezTo>
                  <a:cubicBezTo>
                    <a:pt x="18" y="87"/>
                    <a:pt x="17" y="84"/>
                    <a:pt x="18" y="84"/>
                  </a:cubicBezTo>
                  <a:cubicBezTo>
                    <a:pt x="20" y="84"/>
                    <a:pt x="21" y="83"/>
                    <a:pt x="20" y="80"/>
                  </a:cubicBezTo>
                  <a:cubicBezTo>
                    <a:pt x="20" y="78"/>
                    <a:pt x="21" y="73"/>
                    <a:pt x="20" y="73"/>
                  </a:cubicBezTo>
                  <a:cubicBezTo>
                    <a:pt x="18" y="73"/>
                    <a:pt x="18" y="78"/>
                    <a:pt x="17" y="78"/>
                  </a:cubicBezTo>
                  <a:cubicBezTo>
                    <a:pt x="15" y="78"/>
                    <a:pt x="18" y="80"/>
                    <a:pt x="17" y="83"/>
                  </a:cubicBezTo>
                  <a:cubicBezTo>
                    <a:pt x="17" y="84"/>
                    <a:pt x="17" y="81"/>
                    <a:pt x="15" y="84"/>
                  </a:cubicBezTo>
                  <a:cubicBezTo>
                    <a:pt x="14" y="87"/>
                    <a:pt x="9" y="92"/>
                    <a:pt x="7" y="94"/>
                  </a:cubicBezTo>
                  <a:cubicBezTo>
                    <a:pt x="6" y="95"/>
                    <a:pt x="3" y="98"/>
                    <a:pt x="1" y="103"/>
                  </a:cubicBezTo>
                  <a:cubicBezTo>
                    <a:pt x="0" y="105"/>
                    <a:pt x="3" y="103"/>
                    <a:pt x="4" y="101"/>
                  </a:cubicBezTo>
                  <a:close/>
                  <a:moveTo>
                    <a:pt x="56" y="59"/>
                  </a:moveTo>
                  <a:cubicBezTo>
                    <a:pt x="56" y="58"/>
                    <a:pt x="56" y="56"/>
                    <a:pt x="53" y="56"/>
                  </a:cubicBezTo>
                  <a:cubicBezTo>
                    <a:pt x="50" y="56"/>
                    <a:pt x="55" y="56"/>
                    <a:pt x="52" y="53"/>
                  </a:cubicBezTo>
                  <a:cubicBezTo>
                    <a:pt x="48" y="50"/>
                    <a:pt x="53" y="52"/>
                    <a:pt x="55" y="52"/>
                  </a:cubicBezTo>
                  <a:cubicBezTo>
                    <a:pt x="55" y="50"/>
                    <a:pt x="53" y="50"/>
                    <a:pt x="50" y="49"/>
                  </a:cubicBezTo>
                  <a:cubicBezTo>
                    <a:pt x="47" y="45"/>
                    <a:pt x="48" y="52"/>
                    <a:pt x="47" y="50"/>
                  </a:cubicBezTo>
                  <a:cubicBezTo>
                    <a:pt x="45" y="50"/>
                    <a:pt x="48" y="47"/>
                    <a:pt x="44" y="45"/>
                  </a:cubicBezTo>
                  <a:cubicBezTo>
                    <a:pt x="41" y="44"/>
                    <a:pt x="42" y="47"/>
                    <a:pt x="41" y="45"/>
                  </a:cubicBezTo>
                  <a:cubicBezTo>
                    <a:pt x="38" y="45"/>
                    <a:pt x="41" y="49"/>
                    <a:pt x="39" y="49"/>
                  </a:cubicBezTo>
                  <a:cubicBezTo>
                    <a:pt x="36" y="47"/>
                    <a:pt x="35" y="42"/>
                    <a:pt x="36" y="41"/>
                  </a:cubicBezTo>
                  <a:cubicBezTo>
                    <a:pt x="36" y="39"/>
                    <a:pt x="33" y="36"/>
                    <a:pt x="35" y="33"/>
                  </a:cubicBezTo>
                  <a:cubicBezTo>
                    <a:pt x="36" y="30"/>
                    <a:pt x="35" y="30"/>
                    <a:pt x="36" y="27"/>
                  </a:cubicBezTo>
                  <a:cubicBezTo>
                    <a:pt x="39" y="25"/>
                    <a:pt x="38" y="28"/>
                    <a:pt x="39" y="28"/>
                  </a:cubicBezTo>
                  <a:cubicBezTo>
                    <a:pt x="41" y="27"/>
                    <a:pt x="42" y="20"/>
                    <a:pt x="42" y="19"/>
                  </a:cubicBezTo>
                  <a:cubicBezTo>
                    <a:pt x="42" y="16"/>
                    <a:pt x="38" y="14"/>
                    <a:pt x="41" y="8"/>
                  </a:cubicBezTo>
                  <a:cubicBezTo>
                    <a:pt x="42" y="3"/>
                    <a:pt x="41" y="2"/>
                    <a:pt x="39" y="5"/>
                  </a:cubicBezTo>
                  <a:cubicBezTo>
                    <a:pt x="36" y="8"/>
                    <a:pt x="33" y="0"/>
                    <a:pt x="29" y="2"/>
                  </a:cubicBezTo>
                  <a:cubicBezTo>
                    <a:pt x="26" y="3"/>
                    <a:pt x="27" y="3"/>
                    <a:pt x="26" y="8"/>
                  </a:cubicBezTo>
                  <a:cubicBezTo>
                    <a:pt x="24" y="13"/>
                    <a:pt x="27" y="14"/>
                    <a:pt x="26" y="20"/>
                  </a:cubicBezTo>
                  <a:cubicBezTo>
                    <a:pt x="23" y="25"/>
                    <a:pt x="27" y="24"/>
                    <a:pt x="26" y="27"/>
                  </a:cubicBezTo>
                  <a:cubicBezTo>
                    <a:pt x="24" y="31"/>
                    <a:pt x="23" y="24"/>
                    <a:pt x="21" y="25"/>
                  </a:cubicBezTo>
                  <a:cubicBezTo>
                    <a:pt x="20" y="25"/>
                    <a:pt x="20" y="28"/>
                    <a:pt x="21" y="28"/>
                  </a:cubicBezTo>
                  <a:cubicBezTo>
                    <a:pt x="23" y="30"/>
                    <a:pt x="21" y="28"/>
                    <a:pt x="23" y="36"/>
                  </a:cubicBezTo>
                  <a:cubicBezTo>
                    <a:pt x="23" y="44"/>
                    <a:pt x="24" y="39"/>
                    <a:pt x="26" y="42"/>
                  </a:cubicBezTo>
                  <a:cubicBezTo>
                    <a:pt x="26" y="45"/>
                    <a:pt x="27" y="44"/>
                    <a:pt x="27" y="42"/>
                  </a:cubicBezTo>
                  <a:cubicBezTo>
                    <a:pt x="27" y="39"/>
                    <a:pt x="27" y="39"/>
                    <a:pt x="29" y="41"/>
                  </a:cubicBezTo>
                  <a:cubicBezTo>
                    <a:pt x="30" y="42"/>
                    <a:pt x="30" y="44"/>
                    <a:pt x="29" y="44"/>
                  </a:cubicBezTo>
                  <a:cubicBezTo>
                    <a:pt x="27" y="45"/>
                    <a:pt x="26" y="50"/>
                    <a:pt x="29" y="50"/>
                  </a:cubicBezTo>
                  <a:cubicBezTo>
                    <a:pt x="30" y="49"/>
                    <a:pt x="30" y="52"/>
                    <a:pt x="33" y="52"/>
                  </a:cubicBezTo>
                  <a:cubicBezTo>
                    <a:pt x="35" y="52"/>
                    <a:pt x="33" y="50"/>
                    <a:pt x="35" y="49"/>
                  </a:cubicBezTo>
                  <a:cubicBezTo>
                    <a:pt x="36" y="49"/>
                    <a:pt x="36" y="49"/>
                    <a:pt x="39" y="52"/>
                  </a:cubicBezTo>
                  <a:cubicBezTo>
                    <a:pt x="42" y="53"/>
                    <a:pt x="41" y="56"/>
                    <a:pt x="44" y="56"/>
                  </a:cubicBezTo>
                  <a:cubicBezTo>
                    <a:pt x="45" y="56"/>
                    <a:pt x="42" y="53"/>
                    <a:pt x="42" y="50"/>
                  </a:cubicBezTo>
                  <a:cubicBezTo>
                    <a:pt x="42" y="49"/>
                    <a:pt x="45" y="50"/>
                    <a:pt x="45" y="52"/>
                  </a:cubicBezTo>
                  <a:cubicBezTo>
                    <a:pt x="45" y="53"/>
                    <a:pt x="47" y="53"/>
                    <a:pt x="48" y="55"/>
                  </a:cubicBezTo>
                  <a:cubicBezTo>
                    <a:pt x="48" y="56"/>
                    <a:pt x="47" y="58"/>
                    <a:pt x="50" y="59"/>
                  </a:cubicBezTo>
                  <a:cubicBezTo>
                    <a:pt x="55" y="61"/>
                    <a:pt x="53" y="61"/>
                    <a:pt x="55" y="63"/>
                  </a:cubicBezTo>
                  <a:cubicBezTo>
                    <a:pt x="55" y="64"/>
                    <a:pt x="56" y="63"/>
                    <a:pt x="56" y="59"/>
                  </a:cubicBezTo>
                  <a:close/>
                  <a:moveTo>
                    <a:pt x="76" y="144"/>
                  </a:moveTo>
                  <a:cubicBezTo>
                    <a:pt x="76" y="144"/>
                    <a:pt x="77" y="144"/>
                    <a:pt x="76" y="145"/>
                  </a:cubicBezTo>
                  <a:cubicBezTo>
                    <a:pt x="74" y="147"/>
                    <a:pt x="77" y="147"/>
                    <a:pt x="77" y="145"/>
                  </a:cubicBezTo>
                  <a:cubicBezTo>
                    <a:pt x="77" y="144"/>
                    <a:pt x="77" y="144"/>
                    <a:pt x="77" y="142"/>
                  </a:cubicBezTo>
                  <a:cubicBezTo>
                    <a:pt x="77" y="142"/>
                    <a:pt x="77" y="140"/>
                    <a:pt x="76" y="140"/>
                  </a:cubicBezTo>
                  <a:cubicBezTo>
                    <a:pt x="76" y="140"/>
                    <a:pt x="76" y="142"/>
                    <a:pt x="76" y="144"/>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54" name="Freeform 211">
              <a:extLst>
                <a:ext uri="{FF2B5EF4-FFF2-40B4-BE49-F238E27FC236}">
                  <a16:creationId xmlns:a16="http://schemas.microsoft.com/office/drawing/2014/main" id="{44E256CC-5202-BDC0-A167-541C84527275}"/>
                </a:ext>
              </a:extLst>
            </p:cNvPr>
            <p:cNvSpPr>
              <a:spLocks/>
            </p:cNvSpPr>
            <p:nvPr/>
          </p:nvSpPr>
          <p:spPr bwMode="auto">
            <a:xfrm>
              <a:off x="9315295" y="5667731"/>
              <a:ext cx="56237" cy="27315"/>
            </a:xfrm>
            <a:custGeom>
              <a:avLst/>
              <a:gdLst/>
              <a:ahLst/>
              <a:cxnLst>
                <a:cxn ang="0">
                  <a:pos x="9" y="8"/>
                </a:cxn>
                <a:cxn ang="0">
                  <a:pos x="10" y="0"/>
                </a:cxn>
                <a:cxn ang="0">
                  <a:pos x="16" y="3"/>
                </a:cxn>
                <a:cxn ang="0">
                  <a:pos x="16" y="8"/>
                </a:cxn>
                <a:cxn ang="0">
                  <a:pos x="13" y="8"/>
                </a:cxn>
                <a:cxn ang="0">
                  <a:pos x="9" y="8"/>
                </a:cxn>
              </a:cxnLst>
              <a:rect l="0" t="0" r="r" b="b"/>
              <a:pathLst>
                <a:path w="18" h="9">
                  <a:moveTo>
                    <a:pt x="9" y="8"/>
                  </a:moveTo>
                  <a:cubicBezTo>
                    <a:pt x="0" y="6"/>
                    <a:pt x="9" y="0"/>
                    <a:pt x="10" y="0"/>
                  </a:cubicBezTo>
                  <a:cubicBezTo>
                    <a:pt x="12" y="0"/>
                    <a:pt x="16" y="0"/>
                    <a:pt x="16" y="3"/>
                  </a:cubicBezTo>
                  <a:cubicBezTo>
                    <a:pt x="15" y="6"/>
                    <a:pt x="18" y="6"/>
                    <a:pt x="16" y="8"/>
                  </a:cubicBezTo>
                  <a:cubicBezTo>
                    <a:pt x="15" y="9"/>
                    <a:pt x="13" y="6"/>
                    <a:pt x="13" y="8"/>
                  </a:cubicBezTo>
                  <a:cubicBezTo>
                    <a:pt x="12" y="9"/>
                    <a:pt x="10" y="8"/>
                    <a:pt x="9" y="8"/>
                  </a:cubicBezTo>
                </a:path>
              </a:pathLst>
            </a:custGeom>
            <a:grpFill/>
            <a:ln w="3175" cmpd="sng">
              <a:solidFill>
                <a:schemeClr val="bg2"/>
              </a:solidFill>
              <a:round/>
              <a:headEnd/>
              <a:tailEnd/>
            </a:ln>
          </p:spPr>
          <p:txBody>
            <a:bodyPr/>
            <a:lstStyle/>
            <a:p>
              <a:endParaRPr lang="en-GB"/>
            </a:p>
          </p:txBody>
        </p:sp>
        <p:sp>
          <p:nvSpPr>
            <p:cNvPr id="555" name="Freeform 212">
              <a:extLst>
                <a:ext uri="{FF2B5EF4-FFF2-40B4-BE49-F238E27FC236}">
                  <a16:creationId xmlns:a16="http://schemas.microsoft.com/office/drawing/2014/main" id="{8EC74DB1-4A63-61B6-1F7E-514E21047FB9}"/>
                </a:ext>
              </a:extLst>
            </p:cNvPr>
            <p:cNvSpPr>
              <a:spLocks/>
            </p:cNvSpPr>
            <p:nvPr/>
          </p:nvSpPr>
          <p:spPr bwMode="auto">
            <a:xfrm>
              <a:off x="9355465" y="5624349"/>
              <a:ext cx="49810" cy="33742"/>
            </a:xfrm>
            <a:custGeom>
              <a:avLst/>
              <a:gdLst/>
              <a:ahLst/>
              <a:cxnLst>
                <a:cxn ang="0">
                  <a:pos x="4" y="10"/>
                </a:cxn>
                <a:cxn ang="0">
                  <a:pos x="5" y="7"/>
                </a:cxn>
                <a:cxn ang="0">
                  <a:pos x="8" y="3"/>
                </a:cxn>
                <a:cxn ang="0">
                  <a:pos x="13" y="3"/>
                </a:cxn>
                <a:cxn ang="0">
                  <a:pos x="13" y="5"/>
                </a:cxn>
                <a:cxn ang="0">
                  <a:pos x="13" y="8"/>
                </a:cxn>
                <a:cxn ang="0">
                  <a:pos x="10" y="8"/>
                </a:cxn>
                <a:cxn ang="0">
                  <a:pos x="7" y="8"/>
                </a:cxn>
                <a:cxn ang="0">
                  <a:pos x="4" y="10"/>
                </a:cxn>
              </a:cxnLst>
              <a:rect l="0" t="0" r="r" b="b"/>
              <a:pathLst>
                <a:path w="16" h="11">
                  <a:moveTo>
                    <a:pt x="4" y="10"/>
                  </a:moveTo>
                  <a:cubicBezTo>
                    <a:pt x="0" y="5"/>
                    <a:pt x="4" y="8"/>
                    <a:pt x="5" y="7"/>
                  </a:cubicBezTo>
                  <a:cubicBezTo>
                    <a:pt x="5" y="3"/>
                    <a:pt x="7" y="7"/>
                    <a:pt x="8" y="3"/>
                  </a:cubicBezTo>
                  <a:cubicBezTo>
                    <a:pt x="11" y="2"/>
                    <a:pt x="16" y="0"/>
                    <a:pt x="13" y="3"/>
                  </a:cubicBezTo>
                  <a:cubicBezTo>
                    <a:pt x="11" y="5"/>
                    <a:pt x="11" y="8"/>
                    <a:pt x="13" y="5"/>
                  </a:cubicBezTo>
                  <a:cubicBezTo>
                    <a:pt x="14" y="3"/>
                    <a:pt x="13" y="8"/>
                    <a:pt x="13" y="8"/>
                  </a:cubicBezTo>
                  <a:cubicBezTo>
                    <a:pt x="14" y="8"/>
                    <a:pt x="11" y="7"/>
                    <a:pt x="10" y="8"/>
                  </a:cubicBezTo>
                  <a:cubicBezTo>
                    <a:pt x="8" y="10"/>
                    <a:pt x="10" y="7"/>
                    <a:pt x="7" y="8"/>
                  </a:cubicBezTo>
                  <a:cubicBezTo>
                    <a:pt x="4" y="11"/>
                    <a:pt x="4" y="11"/>
                    <a:pt x="4" y="10"/>
                  </a:cubicBezTo>
                </a:path>
              </a:pathLst>
            </a:custGeom>
            <a:grpFill/>
            <a:ln w="3175" cmpd="sng">
              <a:solidFill>
                <a:schemeClr val="bg2"/>
              </a:solidFill>
              <a:round/>
              <a:headEnd/>
              <a:tailEnd/>
            </a:ln>
          </p:spPr>
          <p:txBody>
            <a:bodyPr/>
            <a:lstStyle/>
            <a:p>
              <a:endParaRPr lang="en-GB"/>
            </a:p>
          </p:txBody>
        </p:sp>
        <p:sp>
          <p:nvSpPr>
            <p:cNvPr id="556" name="Freeform 213">
              <a:extLst>
                <a:ext uri="{FF2B5EF4-FFF2-40B4-BE49-F238E27FC236}">
                  <a16:creationId xmlns:a16="http://schemas.microsoft.com/office/drawing/2014/main" id="{A40F6DCB-CA69-D148-CC61-FBE462966E47}"/>
                </a:ext>
              </a:extLst>
            </p:cNvPr>
            <p:cNvSpPr>
              <a:spLocks/>
            </p:cNvSpPr>
            <p:nvPr/>
          </p:nvSpPr>
          <p:spPr bwMode="auto">
            <a:xfrm>
              <a:off x="7653883" y="4922198"/>
              <a:ext cx="245837" cy="194416"/>
            </a:xfrm>
            <a:custGeom>
              <a:avLst/>
              <a:gdLst/>
              <a:ahLst/>
              <a:cxnLst>
                <a:cxn ang="0">
                  <a:pos x="44" y="20"/>
                </a:cxn>
                <a:cxn ang="0">
                  <a:pos x="42" y="22"/>
                </a:cxn>
                <a:cxn ang="0">
                  <a:pos x="42" y="25"/>
                </a:cxn>
                <a:cxn ang="0">
                  <a:pos x="41" y="29"/>
                </a:cxn>
                <a:cxn ang="0">
                  <a:pos x="39" y="26"/>
                </a:cxn>
                <a:cxn ang="0">
                  <a:pos x="36" y="23"/>
                </a:cxn>
                <a:cxn ang="0">
                  <a:pos x="36" y="26"/>
                </a:cxn>
                <a:cxn ang="0">
                  <a:pos x="29" y="37"/>
                </a:cxn>
                <a:cxn ang="0">
                  <a:pos x="17" y="42"/>
                </a:cxn>
                <a:cxn ang="0">
                  <a:pos x="15" y="45"/>
                </a:cxn>
                <a:cxn ang="0">
                  <a:pos x="14" y="48"/>
                </a:cxn>
                <a:cxn ang="0">
                  <a:pos x="14" y="50"/>
                </a:cxn>
                <a:cxn ang="0">
                  <a:pos x="14" y="54"/>
                </a:cxn>
                <a:cxn ang="0">
                  <a:pos x="12" y="54"/>
                </a:cxn>
                <a:cxn ang="0">
                  <a:pos x="9" y="53"/>
                </a:cxn>
                <a:cxn ang="0">
                  <a:pos x="8" y="51"/>
                </a:cxn>
                <a:cxn ang="0">
                  <a:pos x="6" y="51"/>
                </a:cxn>
                <a:cxn ang="0">
                  <a:pos x="1" y="48"/>
                </a:cxn>
                <a:cxn ang="0">
                  <a:pos x="1" y="51"/>
                </a:cxn>
                <a:cxn ang="0">
                  <a:pos x="3" y="54"/>
                </a:cxn>
                <a:cxn ang="0">
                  <a:pos x="8" y="59"/>
                </a:cxn>
                <a:cxn ang="0">
                  <a:pos x="15" y="59"/>
                </a:cxn>
                <a:cxn ang="0">
                  <a:pos x="21" y="58"/>
                </a:cxn>
                <a:cxn ang="0">
                  <a:pos x="26" y="53"/>
                </a:cxn>
                <a:cxn ang="0">
                  <a:pos x="29" y="54"/>
                </a:cxn>
                <a:cxn ang="0">
                  <a:pos x="35" y="56"/>
                </a:cxn>
                <a:cxn ang="0">
                  <a:pos x="41" y="53"/>
                </a:cxn>
                <a:cxn ang="0">
                  <a:pos x="42" y="48"/>
                </a:cxn>
                <a:cxn ang="0">
                  <a:pos x="45" y="44"/>
                </a:cxn>
                <a:cxn ang="0">
                  <a:pos x="45" y="40"/>
                </a:cxn>
                <a:cxn ang="0">
                  <a:pos x="49" y="37"/>
                </a:cxn>
                <a:cxn ang="0">
                  <a:pos x="50" y="28"/>
                </a:cxn>
                <a:cxn ang="0">
                  <a:pos x="59" y="26"/>
                </a:cxn>
                <a:cxn ang="0">
                  <a:pos x="64" y="28"/>
                </a:cxn>
                <a:cxn ang="0">
                  <a:pos x="67" y="26"/>
                </a:cxn>
                <a:cxn ang="0">
                  <a:pos x="70" y="26"/>
                </a:cxn>
                <a:cxn ang="0">
                  <a:pos x="71" y="23"/>
                </a:cxn>
                <a:cxn ang="0">
                  <a:pos x="70" y="20"/>
                </a:cxn>
                <a:cxn ang="0">
                  <a:pos x="73" y="20"/>
                </a:cxn>
                <a:cxn ang="0">
                  <a:pos x="77" y="15"/>
                </a:cxn>
                <a:cxn ang="0">
                  <a:pos x="74" y="15"/>
                </a:cxn>
                <a:cxn ang="0">
                  <a:pos x="73" y="14"/>
                </a:cxn>
                <a:cxn ang="0">
                  <a:pos x="70" y="12"/>
                </a:cxn>
                <a:cxn ang="0">
                  <a:pos x="67" y="12"/>
                </a:cxn>
                <a:cxn ang="0">
                  <a:pos x="68" y="11"/>
                </a:cxn>
                <a:cxn ang="0">
                  <a:pos x="65" y="9"/>
                </a:cxn>
                <a:cxn ang="0">
                  <a:pos x="65" y="4"/>
                </a:cxn>
                <a:cxn ang="0">
                  <a:pos x="64" y="4"/>
                </a:cxn>
                <a:cxn ang="0">
                  <a:pos x="61" y="0"/>
                </a:cxn>
                <a:cxn ang="0">
                  <a:pos x="59" y="4"/>
                </a:cxn>
                <a:cxn ang="0">
                  <a:pos x="58" y="0"/>
                </a:cxn>
                <a:cxn ang="0">
                  <a:pos x="55" y="6"/>
                </a:cxn>
                <a:cxn ang="0">
                  <a:pos x="53" y="9"/>
                </a:cxn>
                <a:cxn ang="0">
                  <a:pos x="52" y="12"/>
                </a:cxn>
                <a:cxn ang="0">
                  <a:pos x="50" y="14"/>
                </a:cxn>
                <a:cxn ang="0">
                  <a:pos x="47" y="15"/>
                </a:cxn>
                <a:cxn ang="0">
                  <a:pos x="49" y="20"/>
                </a:cxn>
                <a:cxn ang="0">
                  <a:pos x="45" y="20"/>
                </a:cxn>
                <a:cxn ang="0">
                  <a:pos x="47" y="25"/>
                </a:cxn>
                <a:cxn ang="0">
                  <a:pos x="45" y="26"/>
                </a:cxn>
                <a:cxn ang="0">
                  <a:pos x="44" y="22"/>
                </a:cxn>
                <a:cxn ang="0">
                  <a:pos x="44" y="20"/>
                </a:cxn>
              </a:cxnLst>
              <a:rect l="0" t="0" r="r" b="b"/>
              <a:pathLst>
                <a:path w="79" h="62">
                  <a:moveTo>
                    <a:pt x="44" y="20"/>
                  </a:moveTo>
                  <a:cubicBezTo>
                    <a:pt x="44" y="22"/>
                    <a:pt x="42" y="22"/>
                    <a:pt x="42" y="22"/>
                  </a:cubicBezTo>
                  <a:cubicBezTo>
                    <a:pt x="42" y="23"/>
                    <a:pt x="42" y="25"/>
                    <a:pt x="42" y="25"/>
                  </a:cubicBezTo>
                  <a:cubicBezTo>
                    <a:pt x="44" y="25"/>
                    <a:pt x="42" y="29"/>
                    <a:pt x="41" y="29"/>
                  </a:cubicBezTo>
                  <a:cubicBezTo>
                    <a:pt x="39" y="29"/>
                    <a:pt x="41" y="26"/>
                    <a:pt x="39" y="26"/>
                  </a:cubicBezTo>
                  <a:cubicBezTo>
                    <a:pt x="38" y="28"/>
                    <a:pt x="39" y="25"/>
                    <a:pt x="36" y="23"/>
                  </a:cubicBezTo>
                  <a:cubicBezTo>
                    <a:pt x="36" y="23"/>
                    <a:pt x="36" y="23"/>
                    <a:pt x="36" y="26"/>
                  </a:cubicBezTo>
                  <a:cubicBezTo>
                    <a:pt x="36" y="29"/>
                    <a:pt x="30" y="31"/>
                    <a:pt x="29" y="37"/>
                  </a:cubicBezTo>
                  <a:cubicBezTo>
                    <a:pt x="29" y="40"/>
                    <a:pt x="18" y="39"/>
                    <a:pt x="17" y="42"/>
                  </a:cubicBezTo>
                  <a:cubicBezTo>
                    <a:pt x="15" y="44"/>
                    <a:pt x="17" y="47"/>
                    <a:pt x="15" y="45"/>
                  </a:cubicBezTo>
                  <a:cubicBezTo>
                    <a:pt x="14" y="44"/>
                    <a:pt x="14" y="47"/>
                    <a:pt x="14" y="48"/>
                  </a:cubicBezTo>
                  <a:cubicBezTo>
                    <a:pt x="15" y="48"/>
                    <a:pt x="14" y="48"/>
                    <a:pt x="14" y="50"/>
                  </a:cubicBezTo>
                  <a:cubicBezTo>
                    <a:pt x="14" y="53"/>
                    <a:pt x="12" y="53"/>
                    <a:pt x="14" y="54"/>
                  </a:cubicBezTo>
                  <a:cubicBezTo>
                    <a:pt x="15" y="56"/>
                    <a:pt x="14" y="54"/>
                    <a:pt x="12" y="54"/>
                  </a:cubicBezTo>
                  <a:cubicBezTo>
                    <a:pt x="11" y="53"/>
                    <a:pt x="8" y="54"/>
                    <a:pt x="9" y="53"/>
                  </a:cubicBezTo>
                  <a:cubicBezTo>
                    <a:pt x="9" y="51"/>
                    <a:pt x="8" y="53"/>
                    <a:pt x="8" y="51"/>
                  </a:cubicBezTo>
                  <a:cubicBezTo>
                    <a:pt x="6" y="50"/>
                    <a:pt x="8" y="51"/>
                    <a:pt x="6" y="51"/>
                  </a:cubicBezTo>
                  <a:cubicBezTo>
                    <a:pt x="5" y="53"/>
                    <a:pt x="1" y="51"/>
                    <a:pt x="1" y="48"/>
                  </a:cubicBezTo>
                  <a:cubicBezTo>
                    <a:pt x="1" y="48"/>
                    <a:pt x="0" y="51"/>
                    <a:pt x="1" y="51"/>
                  </a:cubicBezTo>
                  <a:cubicBezTo>
                    <a:pt x="3" y="53"/>
                    <a:pt x="1" y="54"/>
                    <a:pt x="3" y="54"/>
                  </a:cubicBezTo>
                  <a:cubicBezTo>
                    <a:pt x="5" y="54"/>
                    <a:pt x="6" y="58"/>
                    <a:pt x="8" y="59"/>
                  </a:cubicBezTo>
                  <a:cubicBezTo>
                    <a:pt x="11" y="62"/>
                    <a:pt x="11" y="58"/>
                    <a:pt x="15" y="59"/>
                  </a:cubicBezTo>
                  <a:cubicBezTo>
                    <a:pt x="20" y="61"/>
                    <a:pt x="18" y="58"/>
                    <a:pt x="21" y="58"/>
                  </a:cubicBezTo>
                  <a:cubicBezTo>
                    <a:pt x="23" y="58"/>
                    <a:pt x="20" y="53"/>
                    <a:pt x="26" y="53"/>
                  </a:cubicBezTo>
                  <a:cubicBezTo>
                    <a:pt x="30" y="53"/>
                    <a:pt x="27" y="54"/>
                    <a:pt x="29" y="54"/>
                  </a:cubicBezTo>
                  <a:cubicBezTo>
                    <a:pt x="30" y="56"/>
                    <a:pt x="33" y="58"/>
                    <a:pt x="35" y="56"/>
                  </a:cubicBezTo>
                  <a:cubicBezTo>
                    <a:pt x="36" y="53"/>
                    <a:pt x="41" y="56"/>
                    <a:pt x="41" y="53"/>
                  </a:cubicBezTo>
                  <a:cubicBezTo>
                    <a:pt x="42" y="51"/>
                    <a:pt x="42" y="50"/>
                    <a:pt x="42" y="48"/>
                  </a:cubicBezTo>
                  <a:cubicBezTo>
                    <a:pt x="42" y="45"/>
                    <a:pt x="47" y="45"/>
                    <a:pt x="45" y="44"/>
                  </a:cubicBezTo>
                  <a:cubicBezTo>
                    <a:pt x="44" y="44"/>
                    <a:pt x="44" y="44"/>
                    <a:pt x="45" y="40"/>
                  </a:cubicBezTo>
                  <a:cubicBezTo>
                    <a:pt x="45" y="37"/>
                    <a:pt x="49" y="40"/>
                    <a:pt x="49" y="37"/>
                  </a:cubicBezTo>
                  <a:cubicBezTo>
                    <a:pt x="49" y="34"/>
                    <a:pt x="49" y="31"/>
                    <a:pt x="50" y="28"/>
                  </a:cubicBezTo>
                  <a:cubicBezTo>
                    <a:pt x="52" y="25"/>
                    <a:pt x="55" y="26"/>
                    <a:pt x="59" y="26"/>
                  </a:cubicBezTo>
                  <a:cubicBezTo>
                    <a:pt x="62" y="26"/>
                    <a:pt x="61" y="25"/>
                    <a:pt x="64" y="28"/>
                  </a:cubicBezTo>
                  <a:cubicBezTo>
                    <a:pt x="67" y="28"/>
                    <a:pt x="64" y="23"/>
                    <a:pt x="67" y="26"/>
                  </a:cubicBezTo>
                  <a:cubicBezTo>
                    <a:pt x="68" y="28"/>
                    <a:pt x="68" y="26"/>
                    <a:pt x="70" y="26"/>
                  </a:cubicBezTo>
                  <a:cubicBezTo>
                    <a:pt x="71" y="26"/>
                    <a:pt x="74" y="26"/>
                    <a:pt x="71" y="23"/>
                  </a:cubicBezTo>
                  <a:cubicBezTo>
                    <a:pt x="68" y="22"/>
                    <a:pt x="68" y="20"/>
                    <a:pt x="70" y="20"/>
                  </a:cubicBezTo>
                  <a:cubicBezTo>
                    <a:pt x="71" y="18"/>
                    <a:pt x="70" y="20"/>
                    <a:pt x="73" y="20"/>
                  </a:cubicBezTo>
                  <a:cubicBezTo>
                    <a:pt x="76" y="18"/>
                    <a:pt x="79" y="18"/>
                    <a:pt x="77" y="15"/>
                  </a:cubicBezTo>
                  <a:cubicBezTo>
                    <a:pt x="77" y="14"/>
                    <a:pt x="76" y="17"/>
                    <a:pt x="74" y="15"/>
                  </a:cubicBezTo>
                  <a:cubicBezTo>
                    <a:pt x="74" y="14"/>
                    <a:pt x="73" y="14"/>
                    <a:pt x="73" y="14"/>
                  </a:cubicBezTo>
                  <a:cubicBezTo>
                    <a:pt x="71" y="12"/>
                    <a:pt x="70" y="11"/>
                    <a:pt x="70" y="12"/>
                  </a:cubicBezTo>
                  <a:cubicBezTo>
                    <a:pt x="68" y="12"/>
                    <a:pt x="68" y="14"/>
                    <a:pt x="67" y="12"/>
                  </a:cubicBezTo>
                  <a:cubicBezTo>
                    <a:pt x="67" y="11"/>
                    <a:pt x="68" y="12"/>
                    <a:pt x="68" y="11"/>
                  </a:cubicBezTo>
                  <a:cubicBezTo>
                    <a:pt x="67" y="8"/>
                    <a:pt x="65" y="11"/>
                    <a:pt x="65" y="9"/>
                  </a:cubicBezTo>
                  <a:cubicBezTo>
                    <a:pt x="64" y="8"/>
                    <a:pt x="67" y="6"/>
                    <a:pt x="65" y="4"/>
                  </a:cubicBezTo>
                  <a:cubicBezTo>
                    <a:pt x="64" y="3"/>
                    <a:pt x="64" y="4"/>
                    <a:pt x="64" y="4"/>
                  </a:cubicBezTo>
                  <a:cubicBezTo>
                    <a:pt x="62" y="4"/>
                    <a:pt x="62" y="0"/>
                    <a:pt x="61" y="0"/>
                  </a:cubicBezTo>
                  <a:cubicBezTo>
                    <a:pt x="59" y="0"/>
                    <a:pt x="61" y="3"/>
                    <a:pt x="59" y="4"/>
                  </a:cubicBezTo>
                  <a:cubicBezTo>
                    <a:pt x="58" y="6"/>
                    <a:pt x="59" y="0"/>
                    <a:pt x="58" y="0"/>
                  </a:cubicBezTo>
                  <a:cubicBezTo>
                    <a:pt x="56" y="0"/>
                    <a:pt x="58" y="1"/>
                    <a:pt x="55" y="6"/>
                  </a:cubicBezTo>
                  <a:cubicBezTo>
                    <a:pt x="53" y="9"/>
                    <a:pt x="53" y="8"/>
                    <a:pt x="53" y="9"/>
                  </a:cubicBezTo>
                  <a:cubicBezTo>
                    <a:pt x="52" y="12"/>
                    <a:pt x="52" y="11"/>
                    <a:pt x="52" y="12"/>
                  </a:cubicBezTo>
                  <a:cubicBezTo>
                    <a:pt x="52" y="15"/>
                    <a:pt x="50" y="15"/>
                    <a:pt x="50" y="14"/>
                  </a:cubicBezTo>
                  <a:cubicBezTo>
                    <a:pt x="49" y="14"/>
                    <a:pt x="47" y="15"/>
                    <a:pt x="47" y="15"/>
                  </a:cubicBezTo>
                  <a:cubicBezTo>
                    <a:pt x="47" y="17"/>
                    <a:pt x="50" y="17"/>
                    <a:pt x="49" y="20"/>
                  </a:cubicBezTo>
                  <a:cubicBezTo>
                    <a:pt x="45" y="22"/>
                    <a:pt x="47" y="18"/>
                    <a:pt x="45" y="20"/>
                  </a:cubicBezTo>
                  <a:cubicBezTo>
                    <a:pt x="47" y="23"/>
                    <a:pt x="45" y="22"/>
                    <a:pt x="47" y="25"/>
                  </a:cubicBezTo>
                  <a:cubicBezTo>
                    <a:pt x="47" y="28"/>
                    <a:pt x="47" y="26"/>
                    <a:pt x="45" y="26"/>
                  </a:cubicBezTo>
                  <a:cubicBezTo>
                    <a:pt x="44" y="26"/>
                    <a:pt x="44" y="25"/>
                    <a:pt x="44" y="22"/>
                  </a:cubicBezTo>
                  <a:cubicBezTo>
                    <a:pt x="44" y="20"/>
                    <a:pt x="44" y="20"/>
                    <a:pt x="44" y="20"/>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57" name="Freeform 214">
              <a:extLst>
                <a:ext uri="{FF2B5EF4-FFF2-40B4-BE49-F238E27FC236}">
                  <a16:creationId xmlns:a16="http://schemas.microsoft.com/office/drawing/2014/main" id="{5CB1CC4F-95A8-EF43-7421-A931A4BFA1A5}"/>
                </a:ext>
              </a:extLst>
            </p:cNvPr>
            <p:cNvSpPr>
              <a:spLocks/>
            </p:cNvSpPr>
            <p:nvPr/>
          </p:nvSpPr>
          <p:spPr bwMode="auto">
            <a:xfrm>
              <a:off x="7766357" y="4978435"/>
              <a:ext cx="30529" cy="38562"/>
            </a:xfrm>
            <a:custGeom>
              <a:avLst/>
              <a:gdLst/>
              <a:ahLst/>
              <a:cxnLst>
                <a:cxn ang="0">
                  <a:pos x="8" y="2"/>
                </a:cxn>
                <a:cxn ang="0">
                  <a:pos x="8" y="2"/>
                </a:cxn>
                <a:cxn ang="0">
                  <a:pos x="0" y="5"/>
                </a:cxn>
                <a:cxn ang="0">
                  <a:pos x="4" y="8"/>
                </a:cxn>
                <a:cxn ang="0">
                  <a:pos x="5" y="12"/>
                </a:cxn>
                <a:cxn ang="0">
                  <a:pos x="7" y="7"/>
                </a:cxn>
                <a:cxn ang="0">
                  <a:pos x="7" y="4"/>
                </a:cxn>
                <a:cxn ang="0">
                  <a:pos x="8" y="2"/>
                </a:cxn>
              </a:cxnLst>
              <a:rect l="0" t="0" r="r" b="b"/>
              <a:pathLst>
                <a:path w="10" h="12">
                  <a:moveTo>
                    <a:pt x="8" y="2"/>
                  </a:moveTo>
                  <a:cubicBezTo>
                    <a:pt x="10" y="0"/>
                    <a:pt x="8" y="0"/>
                    <a:pt x="8" y="2"/>
                  </a:cubicBezTo>
                  <a:cubicBezTo>
                    <a:pt x="7" y="2"/>
                    <a:pt x="4" y="5"/>
                    <a:pt x="0" y="5"/>
                  </a:cubicBezTo>
                  <a:cubicBezTo>
                    <a:pt x="4" y="7"/>
                    <a:pt x="2" y="10"/>
                    <a:pt x="4" y="8"/>
                  </a:cubicBezTo>
                  <a:cubicBezTo>
                    <a:pt x="5" y="8"/>
                    <a:pt x="4" y="12"/>
                    <a:pt x="5" y="12"/>
                  </a:cubicBezTo>
                  <a:cubicBezTo>
                    <a:pt x="7" y="12"/>
                    <a:pt x="8" y="7"/>
                    <a:pt x="7" y="7"/>
                  </a:cubicBezTo>
                  <a:cubicBezTo>
                    <a:pt x="7" y="7"/>
                    <a:pt x="7" y="5"/>
                    <a:pt x="7" y="4"/>
                  </a:cubicBezTo>
                  <a:cubicBezTo>
                    <a:pt x="7" y="4"/>
                    <a:pt x="8" y="4"/>
                    <a:pt x="8" y="2"/>
                  </a:cubicBezTo>
                </a:path>
              </a:pathLst>
            </a:custGeom>
            <a:grpFill/>
            <a:ln w="3175" cmpd="sng">
              <a:solidFill>
                <a:schemeClr val="bg2"/>
              </a:solidFill>
              <a:round/>
              <a:headEnd/>
              <a:tailEnd/>
            </a:ln>
          </p:spPr>
          <p:txBody>
            <a:bodyPr/>
            <a:lstStyle/>
            <a:p>
              <a:endParaRPr lang="en-GB"/>
            </a:p>
          </p:txBody>
        </p:sp>
        <p:sp>
          <p:nvSpPr>
            <p:cNvPr id="558" name="Freeform 215">
              <a:extLst>
                <a:ext uri="{FF2B5EF4-FFF2-40B4-BE49-F238E27FC236}">
                  <a16:creationId xmlns:a16="http://schemas.microsoft.com/office/drawing/2014/main" id="{D4304F5F-4A6D-2D67-7892-3E7C5E5C0029}"/>
                </a:ext>
              </a:extLst>
            </p:cNvPr>
            <p:cNvSpPr>
              <a:spLocks/>
            </p:cNvSpPr>
            <p:nvPr/>
          </p:nvSpPr>
          <p:spPr bwMode="auto">
            <a:xfrm>
              <a:off x="7792066" y="4984862"/>
              <a:ext cx="8034" cy="25708"/>
            </a:xfrm>
            <a:custGeom>
              <a:avLst/>
              <a:gdLst/>
              <a:ahLst/>
              <a:cxnLst>
                <a:cxn ang="0">
                  <a:pos x="0" y="1"/>
                </a:cxn>
                <a:cxn ang="0">
                  <a:pos x="2" y="0"/>
                </a:cxn>
                <a:cxn ang="0">
                  <a:pos x="3" y="5"/>
                </a:cxn>
                <a:cxn ang="0">
                  <a:pos x="2" y="6"/>
                </a:cxn>
                <a:cxn ang="0">
                  <a:pos x="0" y="1"/>
                </a:cxn>
              </a:cxnLst>
              <a:rect l="0" t="0" r="r" b="b"/>
              <a:pathLst>
                <a:path w="3" h="8">
                  <a:moveTo>
                    <a:pt x="0" y="1"/>
                  </a:moveTo>
                  <a:cubicBezTo>
                    <a:pt x="2" y="0"/>
                    <a:pt x="2" y="0"/>
                    <a:pt x="2" y="0"/>
                  </a:cubicBezTo>
                  <a:cubicBezTo>
                    <a:pt x="3" y="3"/>
                    <a:pt x="2" y="1"/>
                    <a:pt x="3" y="5"/>
                  </a:cubicBezTo>
                  <a:cubicBezTo>
                    <a:pt x="3" y="8"/>
                    <a:pt x="3" y="6"/>
                    <a:pt x="2" y="6"/>
                  </a:cubicBezTo>
                  <a:cubicBezTo>
                    <a:pt x="0" y="6"/>
                    <a:pt x="0" y="5"/>
                    <a:pt x="0" y="1"/>
                  </a:cubicBezTo>
                </a:path>
              </a:pathLst>
            </a:custGeom>
            <a:grpFill/>
            <a:ln w="3175" cmpd="sng">
              <a:solidFill>
                <a:schemeClr val="bg2"/>
              </a:solidFill>
              <a:round/>
              <a:headEnd/>
              <a:tailEnd/>
            </a:ln>
          </p:spPr>
          <p:txBody>
            <a:bodyPr/>
            <a:lstStyle/>
            <a:p>
              <a:endParaRPr lang="en-GB"/>
            </a:p>
          </p:txBody>
        </p:sp>
        <p:sp>
          <p:nvSpPr>
            <p:cNvPr id="559" name="Freeform 216">
              <a:extLst>
                <a:ext uri="{FF2B5EF4-FFF2-40B4-BE49-F238E27FC236}">
                  <a16:creationId xmlns:a16="http://schemas.microsoft.com/office/drawing/2014/main" id="{A921FF59-4C2B-BAD0-DE7F-490CB985BEEE}"/>
                </a:ext>
              </a:extLst>
            </p:cNvPr>
            <p:cNvSpPr>
              <a:spLocks noEditPoints="1"/>
            </p:cNvSpPr>
            <p:nvPr/>
          </p:nvSpPr>
          <p:spPr bwMode="auto">
            <a:xfrm>
              <a:off x="8413891" y="5176065"/>
              <a:ext cx="393661" cy="313317"/>
            </a:xfrm>
            <a:custGeom>
              <a:avLst/>
              <a:gdLst/>
              <a:ahLst/>
              <a:cxnLst>
                <a:cxn ang="0">
                  <a:pos x="22" y="20"/>
                </a:cxn>
                <a:cxn ang="0">
                  <a:pos x="45" y="37"/>
                </a:cxn>
                <a:cxn ang="0">
                  <a:pos x="56" y="45"/>
                </a:cxn>
                <a:cxn ang="0">
                  <a:pos x="53" y="54"/>
                </a:cxn>
                <a:cxn ang="0">
                  <a:pos x="70" y="76"/>
                </a:cxn>
                <a:cxn ang="0">
                  <a:pos x="80" y="87"/>
                </a:cxn>
                <a:cxn ang="0">
                  <a:pos x="68" y="87"/>
                </a:cxn>
                <a:cxn ang="0">
                  <a:pos x="41" y="65"/>
                </a:cxn>
                <a:cxn ang="0">
                  <a:pos x="29" y="60"/>
                </a:cxn>
                <a:cxn ang="0">
                  <a:pos x="24" y="70"/>
                </a:cxn>
                <a:cxn ang="0">
                  <a:pos x="17" y="77"/>
                </a:cxn>
                <a:cxn ang="0">
                  <a:pos x="0" y="68"/>
                </a:cxn>
                <a:cxn ang="0">
                  <a:pos x="68" y="46"/>
                </a:cxn>
                <a:cxn ang="0">
                  <a:pos x="90" y="43"/>
                </a:cxn>
                <a:cxn ang="0">
                  <a:pos x="94" y="36"/>
                </a:cxn>
                <a:cxn ang="0">
                  <a:pos x="91" y="28"/>
                </a:cxn>
                <a:cxn ang="0">
                  <a:pos x="82" y="40"/>
                </a:cxn>
                <a:cxn ang="0">
                  <a:pos x="79" y="37"/>
                </a:cxn>
                <a:cxn ang="0">
                  <a:pos x="65" y="42"/>
                </a:cxn>
                <a:cxn ang="0">
                  <a:pos x="55" y="9"/>
                </a:cxn>
                <a:cxn ang="0">
                  <a:pos x="50" y="8"/>
                </a:cxn>
                <a:cxn ang="0">
                  <a:pos x="79" y="11"/>
                </a:cxn>
                <a:cxn ang="0">
                  <a:pos x="79" y="11"/>
                </a:cxn>
                <a:cxn ang="0">
                  <a:pos x="97" y="26"/>
                </a:cxn>
                <a:cxn ang="0">
                  <a:pos x="100" y="25"/>
                </a:cxn>
                <a:cxn ang="0">
                  <a:pos x="85" y="14"/>
                </a:cxn>
                <a:cxn ang="0">
                  <a:pos x="74" y="1"/>
                </a:cxn>
                <a:cxn ang="0">
                  <a:pos x="74" y="1"/>
                </a:cxn>
                <a:cxn ang="0">
                  <a:pos x="117" y="42"/>
                </a:cxn>
                <a:cxn ang="0">
                  <a:pos x="115" y="43"/>
                </a:cxn>
                <a:cxn ang="0">
                  <a:pos x="125" y="54"/>
                </a:cxn>
                <a:cxn ang="0">
                  <a:pos x="61" y="43"/>
                </a:cxn>
                <a:cxn ang="0">
                  <a:pos x="61" y="43"/>
                </a:cxn>
                <a:cxn ang="0">
                  <a:pos x="56" y="40"/>
                </a:cxn>
                <a:cxn ang="0">
                  <a:pos x="47" y="31"/>
                </a:cxn>
                <a:cxn ang="0">
                  <a:pos x="47" y="31"/>
                </a:cxn>
                <a:cxn ang="0">
                  <a:pos x="99" y="76"/>
                </a:cxn>
                <a:cxn ang="0">
                  <a:pos x="102" y="76"/>
                </a:cxn>
                <a:cxn ang="0">
                  <a:pos x="108" y="101"/>
                </a:cxn>
                <a:cxn ang="0">
                  <a:pos x="79" y="79"/>
                </a:cxn>
                <a:cxn ang="0">
                  <a:pos x="79" y="79"/>
                </a:cxn>
                <a:cxn ang="0">
                  <a:pos x="85" y="81"/>
                </a:cxn>
                <a:cxn ang="0">
                  <a:pos x="82" y="82"/>
                </a:cxn>
                <a:cxn ang="0">
                  <a:pos x="88" y="87"/>
                </a:cxn>
                <a:cxn ang="0">
                  <a:pos x="85" y="84"/>
                </a:cxn>
              </a:cxnLst>
              <a:rect l="0" t="0" r="r" b="b"/>
              <a:pathLst>
                <a:path w="126" h="101">
                  <a:moveTo>
                    <a:pt x="0" y="11"/>
                  </a:moveTo>
                  <a:cubicBezTo>
                    <a:pt x="6" y="9"/>
                    <a:pt x="17" y="18"/>
                    <a:pt x="22" y="20"/>
                  </a:cubicBezTo>
                  <a:cubicBezTo>
                    <a:pt x="29" y="21"/>
                    <a:pt x="29" y="25"/>
                    <a:pt x="32" y="25"/>
                  </a:cubicBezTo>
                  <a:cubicBezTo>
                    <a:pt x="35" y="25"/>
                    <a:pt x="45" y="34"/>
                    <a:pt x="45" y="37"/>
                  </a:cubicBezTo>
                  <a:cubicBezTo>
                    <a:pt x="44" y="40"/>
                    <a:pt x="42" y="40"/>
                    <a:pt x="48" y="42"/>
                  </a:cubicBezTo>
                  <a:cubicBezTo>
                    <a:pt x="53" y="43"/>
                    <a:pt x="52" y="46"/>
                    <a:pt x="56" y="45"/>
                  </a:cubicBezTo>
                  <a:cubicBezTo>
                    <a:pt x="59" y="45"/>
                    <a:pt x="62" y="51"/>
                    <a:pt x="61" y="53"/>
                  </a:cubicBezTo>
                  <a:cubicBezTo>
                    <a:pt x="59" y="54"/>
                    <a:pt x="56" y="53"/>
                    <a:pt x="53" y="54"/>
                  </a:cubicBezTo>
                  <a:cubicBezTo>
                    <a:pt x="52" y="54"/>
                    <a:pt x="59" y="64"/>
                    <a:pt x="62" y="65"/>
                  </a:cubicBezTo>
                  <a:cubicBezTo>
                    <a:pt x="65" y="67"/>
                    <a:pt x="64" y="77"/>
                    <a:pt x="70" y="76"/>
                  </a:cubicBezTo>
                  <a:cubicBezTo>
                    <a:pt x="77" y="73"/>
                    <a:pt x="67" y="81"/>
                    <a:pt x="74" y="81"/>
                  </a:cubicBezTo>
                  <a:cubicBezTo>
                    <a:pt x="82" y="81"/>
                    <a:pt x="70" y="84"/>
                    <a:pt x="80" y="87"/>
                  </a:cubicBezTo>
                  <a:cubicBezTo>
                    <a:pt x="87" y="88"/>
                    <a:pt x="84" y="91"/>
                    <a:pt x="80" y="91"/>
                  </a:cubicBezTo>
                  <a:cubicBezTo>
                    <a:pt x="76" y="91"/>
                    <a:pt x="79" y="90"/>
                    <a:pt x="68" y="87"/>
                  </a:cubicBezTo>
                  <a:cubicBezTo>
                    <a:pt x="58" y="85"/>
                    <a:pt x="59" y="85"/>
                    <a:pt x="53" y="77"/>
                  </a:cubicBezTo>
                  <a:cubicBezTo>
                    <a:pt x="47" y="70"/>
                    <a:pt x="48" y="65"/>
                    <a:pt x="41" y="65"/>
                  </a:cubicBezTo>
                  <a:cubicBezTo>
                    <a:pt x="35" y="64"/>
                    <a:pt x="39" y="60"/>
                    <a:pt x="33" y="64"/>
                  </a:cubicBezTo>
                  <a:cubicBezTo>
                    <a:pt x="30" y="64"/>
                    <a:pt x="30" y="64"/>
                    <a:pt x="29" y="60"/>
                  </a:cubicBezTo>
                  <a:cubicBezTo>
                    <a:pt x="30" y="68"/>
                    <a:pt x="27" y="64"/>
                    <a:pt x="27" y="67"/>
                  </a:cubicBezTo>
                  <a:cubicBezTo>
                    <a:pt x="27" y="70"/>
                    <a:pt x="20" y="68"/>
                    <a:pt x="24" y="70"/>
                  </a:cubicBezTo>
                  <a:cubicBezTo>
                    <a:pt x="26" y="71"/>
                    <a:pt x="27" y="76"/>
                    <a:pt x="24" y="76"/>
                  </a:cubicBezTo>
                  <a:cubicBezTo>
                    <a:pt x="22" y="76"/>
                    <a:pt x="21" y="81"/>
                    <a:pt x="17" y="77"/>
                  </a:cubicBezTo>
                  <a:cubicBezTo>
                    <a:pt x="13" y="76"/>
                    <a:pt x="7" y="79"/>
                    <a:pt x="6" y="77"/>
                  </a:cubicBezTo>
                  <a:cubicBezTo>
                    <a:pt x="4" y="74"/>
                    <a:pt x="4" y="71"/>
                    <a:pt x="0" y="68"/>
                  </a:cubicBezTo>
                  <a:cubicBezTo>
                    <a:pt x="0" y="11"/>
                    <a:pt x="0" y="11"/>
                    <a:pt x="0" y="11"/>
                  </a:cubicBezTo>
                  <a:close/>
                  <a:moveTo>
                    <a:pt x="68" y="46"/>
                  </a:moveTo>
                  <a:cubicBezTo>
                    <a:pt x="73" y="49"/>
                    <a:pt x="71" y="45"/>
                    <a:pt x="74" y="48"/>
                  </a:cubicBezTo>
                  <a:cubicBezTo>
                    <a:pt x="77" y="51"/>
                    <a:pt x="88" y="46"/>
                    <a:pt x="90" y="43"/>
                  </a:cubicBezTo>
                  <a:cubicBezTo>
                    <a:pt x="91" y="40"/>
                    <a:pt x="91" y="43"/>
                    <a:pt x="94" y="42"/>
                  </a:cubicBezTo>
                  <a:cubicBezTo>
                    <a:pt x="97" y="39"/>
                    <a:pt x="93" y="36"/>
                    <a:pt x="94" y="36"/>
                  </a:cubicBezTo>
                  <a:cubicBezTo>
                    <a:pt x="97" y="36"/>
                    <a:pt x="99" y="31"/>
                    <a:pt x="97" y="29"/>
                  </a:cubicBezTo>
                  <a:cubicBezTo>
                    <a:pt x="96" y="28"/>
                    <a:pt x="94" y="28"/>
                    <a:pt x="91" y="28"/>
                  </a:cubicBezTo>
                  <a:cubicBezTo>
                    <a:pt x="88" y="28"/>
                    <a:pt x="94" y="37"/>
                    <a:pt x="90" y="36"/>
                  </a:cubicBezTo>
                  <a:cubicBezTo>
                    <a:pt x="87" y="34"/>
                    <a:pt x="87" y="43"/>
                    <a:pt x="82" y="40"/>
                  </a:cubicBezTo>
                  <a:cubicBezTo>
                    <a:pt x="80" y="39"/>
                    <a:pt x="80" y="43"/>
                    <a:pt x="79" y="40"/>
                  </a:cubicBezTo>
                  <a:cubicBezTo>
                    <a:pt x="77" y="37"/>
                    <a:pt x="80" y="37"/>
                    <a:pt x="79" y="37"/>
                  </a:cubicBezTo>
                  <a:cubicBezTo>
                    <a:pt x="79" y="36"/>
                    <a:pt x="77" y="36"/>
                    <a:pt x="77" y="40"/>
                  </a:cubicBezTo>
                  <a:cubicBezTo>
                    <a:pt x="77" y="43"/>
                    <a:pt x="65" y="39"/>
                    <a:pt x="65" y="42"/>
                  </a:cubicBezTo>
                  <a:cubicBezTo>
                    <a:pt x="65" y="45"/>
                    <a:pt x="67" y="43"/>
                    <a:pt x="68" y="46"/>
                  </a:cubicBezTo>
                  <a:close/>
                  <a:moveTo>
                    <a:pt x="55" y="9"/>
                  </a:moveTo>
                  <a:cubicBezTo>
                    <a:pt x="58" y="9"/>
                    <a:pt x="58" y="8"/>
                    <a:pt x="56" y="6"/>
                  </a:cubicBezTo>
                  <a:cubicBezTo>
                    <a:pt x="55" y="6"/>
                    <a:pt x="50" y="6"/>
                    <a:pt x="50" y="8"/>
                  </a:cubicBezTo>
                  <a:cubicBezTo>
                    <a:pt x="50" y="11"/>
                    <a:pt x="52" y="9"/>
                    <a:pt x="55" y="9"/>
                  </a:cubicBezTo>
                  <a:close/>
                  <a:moveTo>
                    <a:pt x="79" y="11"/>
                  </a:moveTo>
                  <a:cubicBezTo>
                    <a:pt x="79" y="9"/>
                    <a:pt x="84" y="12"/>
                    <a:pt x="82" y="12"/>
                  </a:cubicBezTo>
                  <a:cubicBezTo>
                    <a:pt x="80" y="14"/>
                    <a:pt x="77" y="12"/>
                    <a:pt x="79" y="11"/>
                  </a:cubicBezTo>
                  <a:close/>
                  <a:moveTo>
                    <a:pt x="91" y="18"/>
                  </a:moveTo>
                  <a:cubicBezTo>
                    <a:pt x="91" y="20"/>
                    <a:pt x="96" y="21"/>
                    <a:pt x="97" y="26"/>
                  </a:cubicBezTo>
                  <a:cubicBezTo>
                    <a:pt x="100" y="29"/>
                    <a:pt x="99" y="29"/>
                    <a:pt x="100" y="34"/>
                  </a:cubicBezTo>
                  <a:cubicBezTo>
                    <a:pt x="102" y="37"/>
                    <a:pt x="105" y="28"/>
                    <a:pt x="100" y="25"/>
                  </a:cubicBezTo>
                  <a:cubicBezTo>
                    <a:pt x="96" y="23"/>
                    <a:pt x="96" y="20"/>
                    <a:pt x="93" y="18"/>
                  </a:cubicBezTo>
                  <a:cubicBezTo>
                    <a:pt x="87" y="15"/>
                    <a:pt x="85" y="11"/>
                    <a:pt x="85" y="14"/>
                  </a:cubicBezTo>
                  <a:cubicBezTo>
                    <a:pt x="80" y="15"/>
                    <a:pt x="87" y="14"/>
                    <a:pt x="91" y="18"/>
                  </a:cubicBezTo>
                  <a:close/>
                  <a:moveTo>
                    <a:pt x="74" y="1"/>
                  </a:moveTo>
                  <a:cubicBezTo>
                    <a:pt x="76" y="0"/>
                    <a:pt x="77" y="3"/>
                    <a:pt x="76" y="3"/>
                  </a:cubicBezTo>
                  <a:cubicBezTo>
                    <a:pt x="74" y="3"/>
                    <a:pt x="74" y="3"/>
                    <a:pt x="74" y="1"/>
                  </a:cubicBezTo>
                  <a:close/>
                  <a:moveTo>
                    <a:pt x="123" y="48"/>
                  </a:moveTo>
                  <a:cubicBezTo>
                    <a:pt x="120" y="46"/>
                    <a:pt x="120" y="42"/>
                    <a:pt x="117" y="42"/>
                  </a:cubicBezTo>
                  <a:cubicBezTo>
                    <a:pt x="115" y="40"/>
                    <a:pt x="115" y="34"/>
                    <a:pt x="114" y="37"/>
                  </a:cubicBezTo>
                  <a:cubicBezTo>
                    <a:pt x="112" y="39"/>
                    <a:pt x="115" y="39"/>
                    <a:pt x="115" y="43"/>
                  </a:cubicBezTo>
                  <a:cubicBezTo>
                    <a:pt x="114" y="46"/>
                    <a:pt x="119" y="48"/>
                    <a:pt x="120" y="51"/>
                  </a:cubicBezTo>
                  <a:cubicBezTo>
                    <a:pt x="120" y="54"/>
                    <a:pt x="122" y="54"/>
                    <a:pt x="125" y="54"/>
                  </a:cubicBezTo>
                  <a:cubicBezTo>
                    <a:pt x="126" y="53"/>
                    <a:pt x="125" y="48"/>
                    <a:pt x="123" y="48"/>
                  </a:cubicBezTo>
                  <a:close/>
                  <a:moveTo>
                    <a:pt x="61" y="43"/>
                  </a:moveTo>
                  <a:cubicBezTo>
                    <a:pt x="59" y="42"/>
                    <a:pt x="61" y="39"/>
                    <a:pt x="62" y="42"/>
                  </a:cubicBezTo>
                  <a:cubicBezTo>
                    <a:pt x="64" y="43"/>
                    <a:pt x="62" y="45"/>
                    <a:pt x="61" y="43"/>
                  </a:cubicBezTo>
                  <a:close/>
                  <a:moveTo>
                    <a:pt x="55" y="39"/>
                  </a:moveTo>
                  <a:cubicBezTo>
                    <a:pt x="55" y="37"/>
                    <a:pt x="58" y="40"/>
                    <a:pt x="56" y="40"/>
                  </a:cubicBezTo>
                  <a:cubicBezTo>
                    <a:pt x="56" y="42"/>
                    <a:pt x="53" y="40"/>
                    <a:pt x="55" y="39"/>
                  </a:cubicBezTo>
                  <a:close/>
                  <a:moveTo>
                    <a:pt x="47" y="31"/>
                  </a:moveTo>
                  <a:cubicBezTo>
                    <a:pt x="48" y="32"/>
                    <a:pt x="47" y="36"/>
                    <a:pt x="45" y="34"/>
                  </a:cubicBezTo>
                  <a:cubicBezTo>
                    <a:pt x="44" y="32"/>
                    <a:pt x="45" y="31"/>
                    <a:pt x="47" y="31"/>
                  </a:cubicBezTo>
                  <a:close/>
                  <a:moveTo>
                    <a:pt x="102" y="76"/>
                  </a:moveTo>
                  <a:cubicBezTo>
                    <a:pt x="100" y="74"/>
                    <a:pt x="97" y="74"/>
                    <a:pt x="99" y="76"/>
                  </a:cubicBezTo>
                  <a:cubicBezTo>
                    <a:pt x="100" y="76"/>
                    <a:pt x="99" y="77"/>
                    <a:pt x="100" y="77"/>
                  </a:cubicBezTo>
                  <a:cubicBezTo>
                    <a:pt x="102" y="77"/>
                    <a:pt x="103" y="77"/>
                    <a:pt x="102" y="76"/>
                  </a:cubicBezTo>
                  <a:close/>
                  <a:moveTo>
                    <a:pt x="103" y="99"/>
                  </a:moveTo>
                  <a:cubicBezTo>
                    <a:pt x="102" y="96"/>
                    <a:pt x="106" y="99"/>
                    <a:pt x="108" y="101"/>
                  </a:cubicBezTo>
                  <a:cubicBezTo>
                    <a:pt x="103" y="99"/>
                    <a:pt x="103" y="99"/>
                    <a:pt x="103" y="99"/>
                  </a:cubicBezTo>
                  <a:close/>
                  <a:moveTo>
                    <a:pt x="79" y="79"/>
                  </a:moveTo>
                  <a:cubicBezTo>
                    <a:pt x="77" y="77"/>
                    <a:pt x="79" y="76"/>
                    <a:pt x="80" y="77"/>
                  </a:cubicBezTo>
                  <a:cubicBezTo>
                    <a:pt x="82" y="79"/>
                    <a:pt x="80" y="82"/>
                    <a:pt x="79" y="79"/>
                  </a:cubicBezTo>
                  <a:close/>
                  <a:moveTo>
                    <a:pt x="82" y="82"/>
                  </a:moveTo>
                  <a:cubicBezTo>
                    <a:pt x="84" y="82"/>
                    <a:pt x="85" y="82"/>
                    <a:pt x="85" y="81"/>
                  </a:cubicBezTo>
                  <a:cubicBezTo>
                    <a:pt x="85" y="79"/>
                    <a:pt x="82" y="77"/>
                    <a:pt x="82" y="79"/>
                  </a:cubicBezTo>
                  <a:cubicBezTo>
                    <a:pt x="82" y="81"/>
                    <a:pt x="80" y="82"/>
                    <a:pt x="82" y="82"/>
                  </a:cubicBezTo>
                  <a:close/>
                  <a:moveTo>
                    <a:pt x="85" y="84"/>
                  </a:moveTo>
                  <a:cubicBezTo>
                    <a:pt x="85" y="85"/>
                    <a:pt x="87" y="88"/>
                    <a:pt x="88" y="87"/>
                  </a:cubicBezTo>
                  <a:cubicBezTo>
                    <a:pt x="88" y="84"/>
                    <a:pt x="88" y="84"/>
                    <a:pt x="88" y="84"/>
                  </a:cubicBezTo>
                  <a:cubicBezTo>
                    <a:pt x="87" y="85"/>
                    <a:pt x="85" y="82"/>
                    <a:pt x="85" y="84"/>
                  </a:cubicBezTo>
                  <a:close/>
                </a:path>
              </a:pathLst>
            </a:custGeom>
            <a:grpFill/>
            <a:ln w="3175" cmpd="sng">
              <a:solidFill>
                <a:schemeClr val="bg2"/>
              </a:solidFill>
              <a:round/>
              <a:headEnd/>
              <a:tailEnd/>
            </a:ln>
          </p:spPr>
          <p:txBody>
            <a:bodyPr/>
            <a:lstStyle/>
            <a:p>
              <a:endParaRPr lang="en-GB"/>
            </a:p>
          </p:txBody>
        </p:sp>
        <p:sp>
          <p:nvSpPr>
            <p:cNvPr id="560" name="Freeform 217">
              <a:extLst>
                <a:ext uri="{FF2B5EF4-FFF2-40B4-BE49-F238E27FC236}">
                  <a16:creationId xmlns:a16="http://schemas.microsoft.com/office/drawing/2014/main" id="{7055BE10-3E77-E327-2876-82CF68FB5E3D}"/>
                </a:ext>
              </a:extLst>
            </p:cNvPr>
            <p:cNvSpPr>
              <a:spLocks noEditPoints="1"/>
            </p:cNvSpPr>
            <p:nvPr/>
          </p:nvSpPr>
          <p:spPr bwMode="auto">
            <a:xfrm>
              <a:off x="8797911" y="5333527"/>
              <a:ext cx="165499" cy="165495"/>
            </a:xfrm>
            <a:custGeom>
              <a:avLst/>
              <a:gdLst/>
              <a:ahLst/>
              <a:cxnLst>
                <a:cxn ang="0">
                  <a:pos x="6" y="0"/>
                </a:cxn>
                <a:cxn ang="0">
                  <a:pos x="12" y="5"/>
                </a:cxn>
                <a:cxn ang="0">
                  <a:pos x="14" y="8"/>
                </a:cxn>
                <a:cxn ang="0">
                  <a:pos x="9" y="5"/>
                </a:cxn>
                <a:cxn ang="0">
                  <a:pos x="6" y="2"/>
                </a:cxn>
                <a:cxn ang="0">
                  <a:pos x="6" y="0"/>
                </a:cxn>
                <a:cxn ang="0">
                  <a:pos x="23" y="13"/>
                </a:cxn>
                <a:cxn ang="0">
                  <a:pos x="32" y="19"/>
                </a:cxn>
                <a:cxn ang="0">
                  <a:pos x="29" y="14"/>
                </a:cxn>
                <a:cxn ang="0">
                  <a:pos x="24" y="11"/>
                </a:cxn>
                <a:cxn ang="0">
                  <a:pos x="23" y="13"/>
                </a:cxn>
                <a:cxn ang="0">
                  <a:pos x="42" y="28"/>
                </a:cxn>
                <a:cxn ang="0">
                  <a:pos x="44" y="28"/>
                </a:cxn>
                <a:cxn ang="0">
                  <a:pos x="42" y="23"/>
                </a:cxn>
                <a:cxn ang="0">
                  <a:pos x="39" y="17"/>
                </a:cxn>
                <a:cxn ang="0">
                  <a:pos x="39" y="25"/>
                </a:cxn>
                <a:cxn ang="0">
                  <a:pos x="42" y="28"/>
                </a:cxn>
                <a:cxn ang="0">
                  <a:pos x="35" y="33"/>
                </a:cxn>
                <a:cxn ang="0">
                  <a:pos x="39" y="33"/>
                </a:cxn>
                <a:cxn ang="0">
                  <a:pos x="38" y="28"/>
                </a:cxn>
                <a:cxn ang="0">
                  <a:pos x="33" y="28"/>
                </a:cxn>
                <a:cxn ang="0">
                  <a:pos x="30" y="30"/>
                </a:cxn>
                <a:cxn ang="0">
                  <a:pos x="35" y="33"/>
                </a:cxn>
                <a:cxn ang="0">
                  <a:pos x="46" y="39"/>
                </a:cxn>
                <a:cxn ang="0">
                  <a:pos x="52" y="42"/>
                </a:cxn>
                <a:cxn ang="0">
                  <a:pos x="50" y="39"/>
                </a:cxn>
                <a:cxn ang="0">
                  <a:pos x="44" y="36"/>
                </a:cxn>
                <a:cxn ang="0">
                  <a:pos x="46" y="39"/>
                </a:cxn>
                <a:cxn ang="0">
                  <a:pos x="33" y="48"/>
                </a:cxn>
                <a:cxn ang="0">
                  <a:pos x="39" y="51"/>
                </a:cxn>
                <a:cxn ang="0">
                  <a:pos x="33" y="48"/>
                </a:cxn>
                <a:cxn ang="0">
                  <a:pos x="17" y="17"/>
                </a:cxn>
                <a:cxn ang="0">
                  <a:pos x="15" y="14"/>
                </a:cxn>
                <a:cxn ang="0">
                  <a:pos x="14" y="17"/>
                </a:cxn>
                <a:cxn ang="0">
                  <a:pos x="17" y="20"/>
                </a:cxn>
                <a:cxn ang="0">
                  <a:pos x="17" y="17"/>
                </a:cxn>
                <a:cxn ang="0">
                  <a:pos x="11" y="13"/>
                </a:cxn>
                <a:cxn ang="0">
                  <a:pos x="12" y="16"/>
                </a:cxn>
                <a:cxn ang="0">
                  <a:pos x="11" y="13"/>
                </a:cxn>
                <a:cxn ang="0">
                  <a:pos x="6" y="11"/>
                </a:cxn>
                <a:cxn ang="0">
                  <a:pos x="9" y="13"/>
                </a:cxn>
                <a:cxn ang="0">
                  <a:pos x="6" y="11"/>
                </a:cxn>
                <a:cxn ang="0">
                  <a:pos x="20" y="22"/>
                </a:cxn>
                <a:cxn ang="0">
                  <a:pos x="18" y="20"/>
                </a:cxn>
                <a:cxn ang="0">
                  <a:pos x="20" y="22"/>
                </a:cxn>
                <a:cxn ang="0">
                  <a:pos x="0" y="5"/>
                </a:cxn>
                <a:cxn ang="0">
                  <a:pos x="2" y="5"/>
                </a:cxn>
                <a:cxn ang="0">
                  <a:pos x="0" y="5"/>
                </a:cxn>
              </a:cxnLst>
              <a:rect l="0" t="0" r="r" b="b"/>
              <a:pathLst>
                <a:path w="53" h="53">
                  <a:moveTo>
                    <a:pt x="6" y="0"/>
                  </a:moveTo>
                  <a:cubicBezTo>
                    <a:pt x="11" y="3"/>
                    <a:pt x="11" y="3"/>
                    <a:pt x="12" y="5"/>
                  </a:cubicBezTo>
                  <a:cubicBezTo>
                    <a:pt x="12" y="8"/>
                    <a:pt x="17" y="8"/>
                    <a:pt x="14" y="8"/>
                  </a:cubicBezTo>
                  <a:cubicBezTo>
                    <a:pt x="12" y="10"/>
                    <a:pt x="9" y="7"/>
                    <a:pt x="9" y="5"/>
                  </a:cubicBezTo>
                  <a:cubicBezTo>
                    <a:pt x="8" y="3"/>
                    <a:pt x="6" y="3"/>
                    <a:pt x="6" y="2"/>
                  </a:cubicBezTo>
                  <a:cubicBezTo>
                    <a:pt x="6" y="0"/>
                    <a:pt x="6" y="0"/>
                    <a:pt x="6" y="0"/>
                  </a:cubicBezTo>
                  <a:close/>
                  <a:moveTo>
                    <a:pt x="23" y="13"/>
                  </a:moveTo>
                  <a:cubicBezTo>
                    <a:pt x="23" y="14"/>
                    <a:pt x="30" y="17"/>
                    <a:pt x="32" y="19"/>
                  </a:cubicBezTo>
                  <a:cubicBezTo>
                    <a:pt x="35" y="22"/>
                    <a:pt x="32" y="16"/>
                    <a:pt x="29" y="14"/>
                  </a:cubicBezTo>
                  <a:cubicBezTo>
                    <a:pt x="26" y="13"/>
                    <a:pt x="27" y="11"/>
                    <a:pt x="24" y="11"/>
                  </a:cubicBezTo>
                  <a:cubicBezTo>
                    <a:pt x="23" y="10"/>
                    <a:pt x="23" y="10"/>
                    <a:pt x="23" y="13"/>
                  </a:cubicBezTo>
                  <a:close/>
                  <a:moveTo>
                    <a:pt x="42" y="28"/>
                  </a:moveTo>
                  <a:cubicBezTo>
                    <a:pt x="44" y="31"/>
                    <a:pt x="47" y="31"/>
                    <a:pt x="44" y="28"/>
                  </a:cubicBezTo>
                  <a:cubicBezTo>
                    <a:pt x="44" y="27"/>
                    <a:pt x="46" y="27"/>
                    <a:pt x="42" y="23"/>
                  </a:cubicBezTo>
                  <a:cubicBezTo>
                    <a:pt x="41" y="22"/>
                    <a:pt x="42" y="19"/>
                    <a:pt x="39" y="17"/>
                  </a:cubicBezTo>
                  <a:cubicBezTo>
                    <a:pt x="36" y="17"/>
                    <a:pt x="39" y="19"/>
                    <a:pt x="39" y="25"/>
                  </a:cubicBezTo>
                  <a:cubicBezTo>
                    <a:pt x="41" y="27"/>
                    <a:pt x="41" y="27"/>
                    <a:pt x="42" y="28"/>
                  </a:cubicBezTo>
                  <a:close/>
                  <a:moveTo>
                    <a:pt x="35" y="33"/>
                  </a:moveTo>
                  <a:cubicBezTo>
                    <a:pt x="38" y="31"/>
                    <a:pt x="36" y="33"/>
                    <a:pt x="39" y="33"/>
                  </a:cubicBezTo>
                  <a:cubicBezTo>
                    <a:pt x="42" y="34"/>
                    <a:pt x="39" y="31"/>
                    <a:pt x="38" y="28"/>
                  </a:cubicBezTo>
                  <a:cubicBezTo>
                    <a:pt x="36" y="27"/>
                    <a:pt x="35" y="30"/>
                    <a:pt x="33" y="28"/>
                  </a:cubicBezTo>
                  <a:cubicBezTo>
                    <a:pt x="32" y="27"/>
                    <a:pt x="30" y="27"/>
                    <a:pt x="30" y="30"/>
                  </a:cubicBezTo>
                  <a:cubicBezTo>
                    <a:pt x="30" y="31"/>
                    <a:pt x="33" y="33"/>
                    <a:pt x="35" y="33"/>
                  </a:cubicBezTo>
                  <a:close/>
                  <a:moveTo>
                    <a:pt x="46" y="39"/>
                  </a:moveTo>
                  <a:cubicBezTo>
                    <a:pt x="46" y="40"/>
                    <a:pt x="50" y="42"/>
                    <a:pt x="52" y="42"/>
                  </a:cubicBezTo>
                  <a:cubicBezTo>
                    <a:pt x="53" y="42"/>
                    <a:pt x="52" y="39"/>
                    <a:pt x="50" y="39"/>
                  </a:cubicBezTo>
                  <a:cubicBezTo>
                    <a:pt x="49" y="39"/>
                    <a:pt x="46" y="36"/>
                    <a:pt x="44" y="36"/>
                  </a:cubicBezTo>
                  <a:cubicBezTo>
                    <a:pt x="42" y="37"/>
                    <a:pt x="46" y="37"/>
                    <a:pt x="46" y="39"/>
                  </a:cubicBezTo>
                  <a:close/>
                  <a:moveTo>
                    <a:pt x="33" y="48"/>
                  </a:moveTo>
                  <a:cubicBezTo>
                    <a:pt x="35" y="47"/>
                    <a:pt x="39" y="51"/>
                    <a:pt x="39" y="51"/>
                  </a:cubicBezTo>
                  <a:cubicBezTo>
                    <a:pt x="38" y="53"/>
                    <a:pt x="33" y="50"/>
                    <a:pt x="33" y="48"/>
                  </a:cubicBezTo>
                  <a:close/>
                  <a:moveTo>
                    <a:pt x="17" y="17"/>
                  </a:moveTo>
                  <a:cubicBezTo>
                    <a:pt x="15" y="16"/>
                    <a:pt x="17" y="14"/>
                    <a:pt x="15" y="14"/>
                  </a:cubicBezTo>
                  <a:cubicBezTo>
                    <a:pt x="14" y="13"/>
                    <a:pt x="12" y="19"/>
                    <a:pt x="14" y="17"/>
                  </a:cubicBezTo>
                  <a:cubicBezTo>
                    <a:pt x="15" y="17"/>
                    <a:pt x="15" y="17"/>
                    <a:pt x="17" y="20"/>
                  </a:cubicBezTo>
                  <a:cubicBezTo>
                    <a:pt x="17" y="20"/>
                    <a:pt x="18" y="19"/>
                    <a:pt x="17" y="17"/>
                  </a:cubicBezTo>
                  <a:close/>
                  <a:moveTo>
                    <a:pt x="11" y="13"/>
                  </a:moveTo>
                  <a:cubicBezTo>
                    <a:pt x="11" y="11"/>
                    <a:pt x="12" y="14"/>
                    <a:pt x="12" y="16"/>
                  </a:cubicBezTo>
                  <a:cubicBezTo>
                    <a:pt x="11" y="17"/>
                    <a:pt x="9" y="14"/>
                    <a:pt x="11" y="13"/>
                  </a:cubicBezTo>
                  <a:close/>
                  <a:moveTo>
                    <a:pt x="6" y="11"/>
                  </a:moveTo>
                  <a:cubicBezTo>
                    <a:pt x="6" y="10"/>
                    <a:pt x="11" y="11"/>
                    <a:pt x="9" y="13"/>
                  </a:cubicBezTo>
                  <a:cubicBezTo>
                    <a:pt x="8" y="14"/>
                    <a:pt x="6" y="11"/>
                    <a:pt x="6" y="11"/>
                  </a:cubicBezTo>
                  <a:close/>
                  <a:moveTo>
                    <a:pt x="20" y="22"/>
                  </a:moveTo>
                  <a:cubicBezTo>
                    <a:pt x="18" y="22"/>
                    <a:pt x="17" y="22"/>
                    <a:pt x="18" y="20"/>
                  </a:cubicBezTo>
                  <a:cubicBezTo>
                    <a:pt x="18" y="19"/>
                    <a:pt x="20" y="20"/>
                    <a:pt x="20" y="22"/>
                  </a:cubicBezTo>
                  <a:close/>
                  <a:moveTo>
                    <a:pt x="0" y="5"/>
                  </a:moveTo>
                  <a:cubicBezTo>
                    <a:pt x="0" y="3"/>
                    <a:pt x="2" y="5"/>
                    <a:pt x="2" y="5"/>
                  </a:cubicBezTo>
                  <a:cubicBezTo>
                    <a:pt x="2" y="7"/>
                    <a:pt x="0" y="7"/>
                    <a:pt x="0" y="5"/>
                  </a:cubicBezTo>
                  <a:close/>
                </a:path>
              </a:pathLst>
            </a:custGeom>
            <a:grpFill/>
            <a:ln w="3175" cmpd="sng">
              <a:solidFill>
                <a:schemeClr val="bg2"/>
              </a:solidFill>
              <a:round/>
              <a:headEnd/>
              <a:tailEnd/>
            </a:ln>
          </p:spPr>
          <p:txBody>
            <a:bodyPr/>
            <a:lstStyle/>
            <a:p>
              <a:endParaRPr lang="en-GB"/>
            </a:p>
          </p:txBody>
        </p:sp>
        <p:sp>
          <p:nvSpPr>
            <p:cNvPr id="561" name="Freeform 218">
              <a:extLst>
                <a:ext uri="{FF2B5EF4-FFF2-40B4-BE49-F238E27FC236}">
                  <a16:creationId xmlns:a16="http://schemas.microsoft.com/office/drawing/2014/main" id="{FC1052EC-39F4-0BE9-EC44-EDBC99C49E70}"/>
                </a:ext>
              </a:extLst>
            </p:cNvPr>
            <p:cNvSpPr>
              <a:spLocks noEditPoints="1"/>
            </p:cNvSpPr>
            <p:nvPr/>
          </p:nvSpPr>
          <p:spPr bwMode="auto">
            <a:xfrm>
              <a:off x="9063030" y="5580966"/>
              <a:ext cx="77125" cy="162282"/>
            </a:xfrm>
            <a:custGeom>
              <a:avLst/>
              <a:gdLst/>
              <a:ahLst/>
              <a:cxnLst>
                <a:cxn ang="0">
                  <a:pos x="5" y="11"/>
                </a:cxn>
                <a:cxn ang="0">
                  <a:pos x="2" y="8"/>
                </a:cxn>
                <a:cxn ang="0">
                  <a:pos x="2" y="3"/>
                </a:cxn>
                <a:cxn ang="0">
                  <a:pos x="3" y="3"/>
                </a:cxn>
                <a:cxn ang="0">
                  <a:pos x="5" y="5"/>
                </a:cxn>
                <a:cxn ang="0">
                  <a:pos x="5" y="11"/>
                </a:cxn>
                <a:cxn ang="0">
                  <a:pos x="8" y="16"/>
                </a:cxn>
                <a:cxn ang="0">
                  <a:pos x="11" y="19"/>
                </a:cxn>
                <a:cxn ang="0">
                  <a:pos x="6" y="14"/>
                </a:cxn>
                <a:cxn ang="0">
                  <a:pos x="8" y="16"/>
                </a:cxn>
                <a:cxn ang="0">
                  <a:pos x="14" y="30"/>
                </a:cxn>
                <a:cxn ang="0">
                  <a:pos x="17" y="33"/>
                </a:cxn>
                <a:cxn ang="0">
                  <a:pos x="14" y="30"/>
                </a:cxn>
                <a:cxn ang="0">
                  <a:pos x="15" y="22"/>
                </a:cxn>
                <a:cxn ang="0">
                  <a:pos x="14" y="21"/>
                </a:cxn>
                <a:cxn ang="0">
                  <a:pos x="15" y="22"/>
                </a:cxn>
                <a:cxn ang="0">
                  <a:pos x="12" y="18"/>
                </a:cxn>
                <a:cxn ang="0">
                  <a:pos x="14" y="16"/>
                </a:cxn>
                <a:cxn ang="0">
                  <a:pos x="12" y="18"/>
                </a:cxn>
                <a:cxn ang="0">
                  <a:pos x="11" y="10"/>
                </a:cxn>
                <a:cxn ang="0">
                  <a:pos x="12" y="7"/>
                </a:cxn>
                <a:cxn ang="0">
                  <a:pos x="11" y="10"/>
                </a:cxn>
                <a:cxn ang="0">
                  <a:pos x="20" y="41"/>
                </a:cxn>
                <a:cxn ang="0">
                  <a:pos x="23" y="44"/>
                </a:cxn>
                <a:cxn ang="0">
                  <a:pos x="20" y="41"/>
                </a:cxn>
                <a:cxn ang="0">
                  <a:pos x="23" y="49"/>
                </a:cxn>
                <a:cxn ang="0">
                  <a:pos x="25" y="52"/>
                </a:cxn>
                <a:cxn ang="0">
                  <a:pos x="23" y="49"/>
                </a:cxn>
              </a:cxnLst>
              <a:rect l="0" t="0" r="r" b="b"/>
              <a:pathLst>
                <a:path w="25" h="52">
                  <a:moveTo>
                    <a:pt x="5" y="11"/>
                  </a:moveTo>
                  <a:cubicBezTo>
                    <a:pt x="2" y="11"/>
                    <a:pt x="3" y="11"/>
                    <a:pt x="2" y="8"/>
                  </a:cubicBezTo>
                  <a:cubicBezTo>
                    <a:pt x="0" y="7"/>
                    <a:pt x="2" y="7"/>
                    <a:pt x="2" y="3"/>
                  </a:cubicBezTo>
                  <a:cubicBezTo>
                    <a:pt x="0" y="0"/>
                    <a:pt x="2" y="0"/>
                    <a:pt x="3" y="3"/>
                  </a:cubicBezTo>
                  <a:cubicBezTo>
                    <a:pt x="3" y="8"/>
                    <a:pt x="5" y="2"/>
                    <a:pt x="5" y="5"/>
                  </a:cubicBezTo>
                  <a:cubicBezTo>
                    <a:pt x="6" y="8"/>
                    <a:pt x="8" y="10"/>
                    <a:pt x="5" y="11"/>
                  </a:cubicBezTo>
                  <a:close/>
                  <a:moveTo>
                    <a:pt x="8" y="16"/>
                  </a:moveTo>
                  <a:cubicBezTo>
                    <a:pt x="9" y="18"/>
                    <a:pt x="8" y="21"/>
                    <a:pt x="11" y="19"/>
                  </a:cubicBezTo>
                  <a:cubicBezTo>
                    <a:pt x="12" y="19"/>
                    <a:pt x="6" y="11"/>
                    <a:pt x="6" y="14"/>
                  </a:cubicBezTo>
                  <a:cubicBezTo>
                    <a:pt x="6" y="16"/>
                    <a:pt x="5" y="16"/>
                    <a:pt x="8" y="16"/>
                  </a:cubicBezTo>
                  <a:close/>
                  <a:moveTo>
                    <a:pt x="14" y="30"/>
                  </a:moveTo>
                  <a:cubicBezTo>
                    <a:pt x="15" y="28"/>
                    <a:pt x="18" y="33"/>
                    <a:pt x="17" y="33"/>
                  </a:cubicBezTo>
                  <a:cubicBezTo>
                    <a:pt x="15" y="33"/>
                    <a:pt x="14" y="32"/>
                    <a:pt x="14" y="30"/>
                  </a:cubicBezTo>
                  <a:close/>
                  <a:moveTo>
                    <a:pt x="15" y="22"/>
                  </a:moveTo>
                  <a:cubicBezTo>
                    <a:pt x="12" y="22"/>
                    <a:pt x="14" y="19"/>
                    <a:pt x="14" y="21"/>
                  </a:cubicBezTo>
                  <a:cubicBezTo>
                    <a:pt x="15" y="22"/>
                    <a:pt x="15" y="24"/>
                    <a:pt x="15" y="22"/>
                  </a:cubicBezTo>
                  <a:close/>
                  <a:moveTo>
                    <a:pt x="12" y="18"/>
                  </a:moveTo>
                  <a:cubicBezTo>
                    <a:pt x="11" y="16"/>
                    <a:pt x="14" y="14"/>
                    <a:pt x="14" y="16"/>
                  </a:cubicBezTo>
                  <a:cubicBezTo>
                    <a:pt x="15" y="19"/>
                    <a:pt x="12" y="19"/>
                    <a:pt x="12" y="18"/>
                  </a:cubicBezTo>
                  <a:close/>
                  <a:moveTo>
                    <a:pt x="11" y="10"/>
                  </a:moveTo>
                  <a:cubicBezTo>
                    <a:pt x="9" y="8"/>
                    <a:pt x="12" y="7"/>
                    <a:pt x="12" y="7"/>
                  </a:cubicBezTo>
                  <a:cubicBezTo>
                    <a:pt x="14" y="8"/>
                    <a:pt x="11" y="10"/>
                    <a:pt x="11" y="10"/>
                  </a:cubicBezTo>
                  <a:close/>
                  <a:moveTo>
                    <a:pt x="20" y="41"/>
                  </a:moveTo>
                  <a:cubicBezTo>
                    <a:pt x="21" y="39"/>
                    <a:pt x="25" y="44"/>
                    <a:pt x="23" y="44"/>
                  </a:cubicBezTo>
                  <a:cubicBezTo>
                    <a:pt x="21" y="46"/>
                    <a:pt x="20" y="43"/>
                    <a:pt x="20" y="41"/>
                  </a:cubicBezTo>
                  <a:close/>
                  <a:moveTo>
                    <a:pt x="23" y="49"/>
                  </a:moveTo>
                  <a:cubicBezTo>
                    <a:pt x="23" y="47"/>
                    <a:pt x="25" y="52"/>
                    <a:pt x="25" y="52"/>
                  </a:cubicBezTo>
                  <a:cubicBezTo>
                    <a:pt x="23" y="52"/>
                    <a:pt x="21" y="49"/>
                    <a:pt x="23" y="49"/>
                  </a:cubicBezTo>
                  <a:close/>
                </a:path>
              </a:pathLst>
            </a:custGeom>
            <a:grpFill/>
            <a:ln w="3175" cmpd="sng">
              <a:solidFill>
                <a:schemeClr val="bg2"/>
              </a:solidFill>
              <a:round/>
              <a:headEnd/>
              <a:tailEnd/>
            </a:ln>
          </p:spPr>
          <p:txBody>
            <a:bodyPr/>
            <a:lstStyle/>
            <a:p>
              <a:endParaRPr lang="en-GB"/>
            </a:p>
          </p:txBody>
        </p:sp>
        <p:sp>
          <p:nvSpPr>
            <p:cNvPr id="562" name="Freeform 219">
              <a:extLst>
                <a:ext uri="{FF2B5EF4-FFF2-40B4-BE49-F238E27FC236}">
                  <a16:creationId xmlns:a16="http://schemas.microsoft.com/office/drawing/2014/main" id="{B14FE075-997B-46BF-D9AB-131CBC872DE2}"/>
                </a:ext>
              </a:extLst>
            </p:cNvPr>
            <p:cNvSpPr>
              <a:spLocks noEditPoints="1"/>
            </p:cNvSpPr>
            <p:nvPr/>
          </p:nvSpPr>
          <p:spPr bwMode="auto">
            <a:xfrm>
              <a:off x="8993939" y="5754496"/>
              <a:ext cx="118902" cy="72304"/>
            </a:xfrm>
            <a:custGeom>
              <a:avLst/>
              <a:gdLst/>
              <a:ahLst/>
              <a:cxnLst>
                <a:cxn ang="0">
                  <a:pos x="34" y="14"/>
                </a:cxn>
                <a:cxn ang="0">
                  <a:pos x="36" y="13"/>
                </a:cxn>
                <a:cxn ang="0">
                  <a:pos x="34" y="14"/>
                </a:cxn>
                <a:cxn ang="0">
                  <a:pos x="30" y="6"/>
                </a:cxn>
                <a:cxn ang="0">
                  <a:pos x="27" y="6"/>
                </a:cxn>
                <a:cxn ang="0">
                  <a:pos x="28" y="10"/>
                </a:cxn>
                <a:cxn ang="0">
                  <a:pos x="30" y="6"/>
                </a:cxn>
                <a:cxn ang="0">
                  <a:pos x="16" y="14"/>
                </a:cxn>
                <a:cxn ang="0">
                  <a:pos x="13" y="11"/>
                </a:cxn>
                <a:cxn ang="0">
                  <a:pos x="4" y="2"/>
                </a:cxn>
                <a:cxn ang="0">
                  <a:pos x="4" y="3"/>
                </a:cxn>
                <a:cxn ang="0">
                  <a:pos x="0" y="0"/>
                </a:cxn>
                <a:cxn ang="0">
                  <a:pos x="0" y="2"/>
                </a:cxn>
                <a:cxn ang="0">
                  <a:pos x="4" y="6"/>
                </a:cxn>
                <a:cxn ang="0">
                  <a:pos x="4" y="8"/>
                </a:cxn>
                <a:cxn ang="0">
                  <a:pos x="7" y="10"/>
                </a:cxn>
                <a:cxn ang="0">
                  <a:pos x="7" y="11"/>
                </a:cxn>
                <a:cxn ang="0">
                  <a:pos x="8" y="13"/>
                </a:cxn>
                <a:cxn ang="0">
                  <a:pos x="8" y="13"/>
                </a:cxn>
                <a:cxn ang="0">
                  <a:pos x="10" y="14"/>
                </a:cxn>
                <a:cxn ang="0">
                  <a:pos x="11" y="14"/>
                </a:cxn>
                <a:cxn ang="0">
                  <a:pos x="16" y="19"/>
                </a:cxn>
                <a:cxn ang="0">
                  <a:pos x="21" y="22"/>
                </a:cxn>
                <a:cxn ang="0">
                  <a:pos x="21" y="23"/>
                </a:cxn>
                <a:cxn ang="0">
                  <a:pos x="18" y="16"/>
                </a:cxn>
                <a:cxn ang="0">
                  <a:pos x="16" y="14"/>
                </a:cxn>
              </a:cxnLst>
              <a:rect l="0" t="0" r="r" b="b"/>
              <a:pathLst>
                <a:path w="38" h="23">
                  <a:moveTo>
                    <a:pt x="34" y="14"/>
                  </a:moveTo>
                  <a:cubicBezTo>
                    <a:pt x="33" y="13"/>
                    <a:pt x="34" y="11"/>
                    <a:pt x="36" y="13"/>
                  </a:cubicBezTo>
                  <a:cubicBezTo>
                    <a:pt x="38" y="16"/>
                    <a:pt x="34" y="16"/>
                    <a:pt x="34" y="14"/>
                  </a:cubicBezTo>
                  <a:close/>
                  <a:moveTo>
                    <a:pt x="30" y="6"/>
                  </a:moveTo>
                  <a:cubicBezTo>
                    <a:pt x="28" y="5"/>
                    <a:pt x="27" y="5"/>
                    <a:pt x="27" y="6"/>
                  </a:cubicBezTo>
                  <a:cubicBezTo>
                    <a:pt x="28" y="6"/>
                    <a:pt x="25" y="8"/>
                    <a:pt x="28" y="10"/>
                  </a:cubicBezTo>
                  <a:cubicBezTo>
                    <a:pt x="31" y="11"/>
                    <a:pt x="31" y="8"/>
                    <a:pt x="30" y="6"/>
                  </a:cubicBezTo>
                  <a:close/>
                  <a:moveTo>
                    <a:pt x="16" y="14"/>
                  </a:moveTo>
                  <a:cubicBezTo>
                    <a:pt x="13" y="11"/>
                    <a:pt x="13" y="11"/>
                    <a:pt x="13" y="11"/>
                  </a:cubicBezTo>
                  <a:cubicBezTo>
                    <a:pt x="13" y="8"/>
                    <a:pt x="5" y="3"/>
                    <a:pt x="4" y="2"/>
                  </a:cubicBezTo>
                  <a:cubicBezTo>
                    <a:pt x="4" y="3"/>
                    <a:pt x="4" y="3"/>
                    <a:pt x="4" y="3"/>
                  </a:cubicBezTo>
                  <a:cubicBezTo>
                    <a:pt x="2" y="3"/>
                    <a:pt x="2" y="0"/>
                    <a:pt x="0" y="0"/>
                  </a:cubicBezTo>
                  <a:cubicBezTo>
                    <a:pt x="0" y="2"/>
                    <a:pt x="0" y="2"/>
                    <a:pt x="0" y="2"/>
                  </a:cubicBezTo>
                  <a:cubicBezTo>
                    <a:pt x="4" y="6"/>
                    <a:pt x="4" y="6"/>
                    <a:pt x="4" y="6"/>
                  </a:cubicBezTo>
                  <a:cubicBezTo>
                    <a:pt x="4" y="8"/>
                    <a:pt x="4" y="8"/>
                    <a:pt x="4" y="8"/>
                  </a:cubicBezTo>
                  <a:cubicBezTo>
                    <a:pt x="7" y="10"/>
                    <a:pt x="7" y="10"/>
                    <a:pt x="7" y="10"/>
                  </a:cubicBezTo>
                  <a:cubicBezTo>
                    <a:pt x="7" y="11"/>
                    <a:pt x="7" y="11"/>
                    <a:pt x="7" y="11"/>
                  </a:cubicBezTo>
                  <a:cubicBezTo>
                    <a:pt x="8" y="13"/>
                    <a:pt x="8" y="13"/>
                    <a:pt x="8" y="13"/>
                  </a:cubicBezTo>
                  <a:cubicBezTo>
                    <a:pt x="8" y="13"/>
                    <a:pt x="8" y="13"/>
                    <a:pt x="8" y="13"/>
                  </a:cubicBezTo>
                  <a:cubicBezTo>
                    <a:pt x="10" y="14"/>
                    <a:pt x="10" y="14"/>
                    <a:pt x="10" y="14"/>
                  </a:cubicBezTo>
                  <a:cubicBezTo>
                    <a:pt x="10" y="14"/>
                    <a:pt x="10" y="14"/>
                    <a:pt x="11" y="14"/>
                  </a:cubicBezTo>
                  <a:cubicBezTo>
                    <a:pt x="11" y="16"/>
                    <a:pt x="14" y="17"/>
                    <a:pt x="16" y="19"/>
                  </a:cubicBezTo>
                  <a:cubicBezTo>
                    <a:pt x="21" y="22"/>
                    <a:pt x="21" y="22"/>
                    <a:pt x="21" y="22"/>
                  </a:cubicBezTo>
                  <a:cubicBezTo>
                    <a:pt x="21" y="23"/>
                    <a:pt x="21" y="23"/>
                    <a:pt x="21" y="23"/>
                  </a:cubicBezTo>
                  <a:cubicBezTo>
                    <a:pt x="27" y="20"/>
                    <a:pt x="27" y="23"/>
                    <a:pt x="18" y="16"/>
                  </a:cubicBezTo>
                  <a:cubicBezTo>
                    <a:pt x="18" y="14"/>
                    <a:pt x="16" y="13"/>
                    <a:pt x="16" y="14"/>
                  </a:cubicBezTo>
                  <a:close/>
                </a:path>
              </a:pathLst>
            </a:custGeom>
            <a:grpFill/>
            <a:ln w="3175" cmpd="sng">
              <a:solidFill>
                <a:schemeClr val="bg2"/>
              </a:solidFill>
              <a:round/>
              <a:headEnd/>
              <a:tailEnd/>
            </a:ln>
          </p:spPr>
          <p:txBody>
            <a:bodyPr/>
            <a:lstStyle/>
            <a:p>
              <a:endParaRPr lang="en-GB"/>
            </a:p>
          </p:txBody>
        </p:sp>
        <p:sp>
          <p:nvSpPr>
            <p:cNvPr id="563" name="Freeform 220">
              <a:extLst>
                <a:ext uri="{FF2B5EF4-FFF2-40B4-BE49-F238E27FC236}">
                  <a16:creationId xmlns:a16="http://schemas.microsoft.com/office/drawing/2014/main" id="{B02F2AA2-B25A-DE67-7BD7-A0755C90EC14}"/>
                </a:ext>
              </a:extLst>
            </p:cNvPr>
            <p:cNvSpPr>
              <a:spLocks/>
            </p:cNvSpPr>
            <p:nvPr/>
          </p:nvSpPr>
          <p:spPr bwMode="auto">
            <a:xfrm>
              <a:off x="7427327" y="4925412"/>
              <a:ext cx="102834" cy="178350"/>
            </a:xfrm>
            <a:custGeom>
              <a:avLst/>
              <a:gdLst/>
              <a:ahLst/>
              <a:cxnLst>
                <a:cxn ang="0">
                  <a:pos x="15" y="7"/>
                </a:cxn>
                <a:cxn ang="0">
                  <a:pos x="18" y="8"/>
                </a:cxn>
                <a:cxn ang="0">
                  <a:pos x="26" y="19"/>
                </a:cxn>
                <a:cxn ang="0">
                  <a:pos x="26" y="27"/>
                </a:cxn>
                <a:cxn ang="0">
                  <a:pos x="26" y="32"/>
                </a:cxn>
                <a:cxn ang="0">
                  <a:pos x="27" y="41"/>
                </a:cxn>
                <a:cxn ang="0">
                  <a:pos x="32" y="49"/>
                </a:cxn>
                <a:cxn ang="0">
                  <a:pos x="32" y="54"/>
                </a:cxn>
                <a:cxn ang="0">
                  <a:pos x="30" y="52"/>
                </a:cxn>
                <a:cxn ang="0">
                  <a:pos x="29" y="54"/>
                </a:cxn>
                <a:cxn ang="0">
                  <a:pos x="26" y="54"/>
                </a:cxn>
                <a:cxn ang="0">
                  <a:pos x="17" y="47"/>
                </a:cxn>
                <a:cxn ang="0">
                  <a:pos x="9" y="38"/>
                </a:cxn>
                <a:cxn ang="0">
                  <a:pos x="5" y="28"/>
                </a:cxn>
                <a:cxn ang="0">
                  <a:pos x="3" y="24"/>
                </a:cxn>
                <a:cxn ang="0">
                  <a:pos x="2" y="16"/>
                </a:cxn>
                <a:cxn ang="0">
                  <a:pos x="0" y="3"/>
                </a:cxn>
                <a:cxn ang="0">
                  <a:pos x="2" y="2"/>
                </a:cxn>
                <a:cxn ang="0">
                  <a:pos x="5" y="5"/>
                </a:cxn>
                <a:cxn ang="0">
                  <a:pos x="8" y="7"/>
                </a:cxn>
                <a:cxn ang="0">
                  <a:pos x="8" y="11"/>
                </a:cxn>
                <a:cxn ang="0">
                  <a:pos x="12" y="10"/>
                </a:cxn>
                <a:cxn ang="0">
                  <a:pos x="15" y="7"/>
                </a:cxn>
              </a:cxnLst>
              <a:rect l="0" t="0" r="r" b="b"/>
              <a:pathLst>
                <a:path w="33" h="57">
                  <a:moveTo>
                    <a:pt x="15" y="7"/>
                  </a:moveTo>
                  <a:cubicBezTo>
                    <a:pt x="17" y="7"/>
                    <a:pt x="17" y="5"/>
                    <a:pt x="18" y="8"/>
                  </a:cubicBezTo>
                  <a:cubicBezTo>
                    <a:pt x="18" y="11"/>
                    <a:pt x="24" y="14"/>
                    <a:pt x="26" y="19"/>
                  </a:cubicBezTo>
                  <a:cubicBezTo>
                    <a:pt x="27" y="24"/>
                    <a:pt x="26" y="27"/>
                    <a:pt x="26" y="27"/>
                  </a:cubicBezTo>
                  <a:cubicBezTo>
                    <a:pt x="26" y="28"/>
                    <a:pt x="24" y="30"/>
                    <a:pt x="26" y="32"/>
                  </a:cubicBezTo>
                  <a:cubicBezTo>
                    <a:pt x="27" y="33"/>
                    <a:pt x="23" y="38"/>
                    <a:pt x="27" y="41"/>
                  </a:cubicBezTo>
                  <a:cubicBezTo>
                    <a:pt x="30" y="44"/>
                    <a:pt x="29" y="47"/>
                    <a:pt x="32" y="49"/>
                  </a:cubicBezTo>
                  <a:cubicBezTo>
                    <a:pt x="32" y="50"/>
                    <a:pt x="33" y="55"/>
                    <a:pt x="32" y="54"/>
                  </a:cubicBezTo>
                  <a:cubicBezTo>
                    <a:pt x="30" y="54"/>
                    <a:pt x="32" y="54"/>
                    <a:pt x="30" y="52"/>
                  </a:cubicBezTo>
                  <a:cubicBezTo>
                    <a:pt x="29" y="52"/>
                    <a:pt x="30" y="54"/>
                    <a:pt x="29" y="54"/>
                  </a:cubicBezTo>
                  <a:cubicBezTo>
                    <a:pt x="26" y="52"/>
                    <a:pt x="27" y="57"/>
                    <a:pt x="26" y="54"/>
                  </a:cubicBezTo>
                  <a:cubicBezTo>
                    <a:pt x="24" y="50"/>
                    <a:pt x="23" y="54"/>
                    <a:pt x="17" y="47"/>
                  </a:cubicBezTo>
                  <a:cubicBezTo>
                    <a:pt x="9" y="39"/>
                    <a:pt x="8" y="41"/>
                    <a:pt x="9" y="38"/>
                  </a:cubicBezTo>
                  <a:cubicBezTo>
                    <a:pt x="11" y="35"/>
                    <a:pt x="3" y="30"/>
                    <a:pt x="5" y="28"/>
                  </a:cubicBezTo>
                  <a:cubicBezTo>
                    <a:pt x="5" y="27"/>
                    <a:pt x="3" y="28"/>
                    <a:pt x="3" y="24"/>
                  </a:cubicBezTo>
                  <a:cubicBezTo>
                    <a:pt x="3" y="17"/>
                    <a:pt x="0" y="19"/>
                    <a:pt x="2" y="16"/>
                  </a:cubicBezTo>
                  <a:cubicBezTo>
                    <a:pt x="2" y="14"/>
                    <a:pt x="3" y="8"/>
                    <a:pt x="0" y="3"/>
                  </a:cubicBezTo>
                  <a:cubicBezTo>
                    <a:pt x="0" y="0"/>
                    <a:pt x="0" y="0"/>
                    <a:pt x="2" y="2"/>
                  </a:cubicBezTo>
                  <a:cubicBezTo>
                    <a:pt x="3" y="3"/>
                    <a:pt x="5" y="2"/>
                    <a:pt x="5" y="5"/>
                  </a:cubicBezTo>
                  <a:cubicBezTo>
                    <a:pt x="6" y="7"/>
                    <a:pt x="8" y="3"/>
                    <a:pt x="8" y="7"/>
                  </a:cubicBezTo>
                  <a:cubicBezTo>
                    <a:pt x="8" y="8"/>
                    <a:pt x="6" y="10"/>
                    <a:pt x="8" y="11"/>
                  </a:cubicBezTo>
                  <a:cubicBezTo>
                    <a:pt x="9" y="13"/>
                    <a:pt x="9" y="7"/>
                    <a:pt x="12" y="10"/>
                  </a:cubicBezTo>
                  <a:cubicBezTo>
                    <a:pt x="14" y="11"/>
                    <a:pt x="14" y="11"/>
                    <a:pt x="15" y="7"/>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64" name="Freeform 221">
              <a:extLst>
                <a:ext uri="{FF2B5EF4-FFF2-40B4-BE49-F238E27FC236}">
                  <a16:creationId xmlns:a16="http://schemas.microsoft.com/office/drawing/2014/main" id="{B70555E6-B4BE-D183-E192-97E5F69AC67C}"/>
                </a:ext>
              </a:extLst>
            </p:cNvPr>
            <p:cNvSpPr>
              <a:spLocks/>
            </p:cNvSpPr>
            <p:nvPr/>
          </p:nvSpPr>
          <p:spPr bwMode="auto">
            <a:xfrm>
              <a:off x="7510880" y="5090908"/>
              <a:ext cx="9641" cy="12854"/>
            </a:xfrm>
            <a:custGeom>
              <a:avLst/>
              <a:gdLst/>
              <a:ahLst/>
              <a:cxnLst>
                <a:cxn ang="0">
                  <a:pos x="0" y="2"/>
                </a:cxn>
                <a:cxn ang="0">
                  <a:pos x="3" y="0"/>
                </a:cxn>
                <a:cxn ang="0">
                  <a:pos x="0" y="2"/>
                </a:cxn>
              </a:cxnLst>
              <a:rect l="0" t="0" r="r" b="b"/>
              <a:pathLst>
                <a:path w="3" h="4">
                  <a:moveTo>
                    <a:pt x="0" y="2"/>
                  </a:moveTo>
                  <a:cubicBezTo>
                    <a:pt x="0" y="0"/>
                    <a:pt x="3" y="0"/>
                    <a:pt x="3" y="0"/>
                  </a:cubicBezTo>
                  <a:cubicBezTo>
                    <a:pt x="3" y="2"/>
                    <a:pt x="2" y="4"/>
                    <a:pt x="0" y="2"/>
                  </a:cubicBezTo>
                </a:path>
              </a:pathLst>
            </a:custGeom>
            <a:grpFill/>
            <a:ln w="3175" cmpd="sng">
              <a:solidFill>
                <a:schemeClr val="bg2"/>
              </a:solidFill>
              <a:round/>
              <a:headEnd/>
              <a:tailEnd/>
            </a:ln>
          </p:spPr>
          <p:txBody>
            <a:bodyPr/>
            <a:lstStyle/>
            <a:p>
              <a:endParaRPr lang="en-GB"/>
            </a:p>
          </p:txBody>
        </p:sp>
        <p:sp>
          <p:nvSpPr>
            <p:cNvPr id="565" name="Freeform 222">
              <a:extLst>
                <a:ext uri="{FF2B5EF4-FFF2-40B4-BE49-F238E27FC236}">
                  <a16:creationId xmlns:a16="http://schemas.microsoft.com/office/drawing/2014/main" id="{18A63B80-4EB0-869A-FA59-C6FE870D36DA}"/>
                </a:ext>
              </a:extLst>
            </p:cNvPr>
            <p:cNvSpPr>
              <a:spLocks noEditPoints="1"/>
            </p:cNvSpPr>
            <p:nvPr/>
          </p:nvSpPr>
          <p:spPr bwMode="auto">
            <a:xfrm>
              <a:off x="7298784" y="4957547"/>
              <a:ext cx="1115107" cy="510947"/>
            </a:xfrm>
            <a:custGeom>
              <a:avLst/>
              <a:gdLst/>
              <a:ahLst/>
              <a:cxnLst>
                <a:cxn ang="0">
                  <a:pos x="306" y="91"/>
                </a:cxn>
                <a:cxn ang="0">
                  <a:pos x="288" y="67"/>
                </a:cxn>
                <a:cxn ang="0">
                  <a:pos x="341" y="73"/>
                </a:cxn>
                <a:cxn ang="0">
                  <a:pos x="157" y="37"/>
                </a:cxn>
                <a:cxn ang="0">
                  <a:pos x="115" y="40"/>
                </a:cxn>
                <a:cxn ang="0">
                  <a:pos x="121" y="87"/>
                </a:cxn>
                <a:cxn ang="0">
                  <a:pos x="167" y="87"/>
                </a:cxn>
                <a:cxn ang="0">
                  <a:pos x="179" y="29"/>
                </a:cxn>
                <a:cxn ang="0">
                  <a:pos x="24" y="35"/>
                </a:cxn>
                <a:cxn ang="0">
                  <a:pos x="71" y="112"/>
                </a:cxn>
                <a:cxn ang="0">
                  <a:pos x="77" y="80"/>
                </a:cxn>
                <a:cxn ang="0">
                  <a:pos x="45" y="37"/>
                </a:cxn>
                <a:cxn ang="0">
                  <a:pos x="4" y="1"/>
                </a:cxn>
                <a:cxn ang="0">
                  <a:pos x="138" y="140"/>
                </a:cxn>
                <a:cxn ang="0">
                  <a:pos x="128" y="122"/>
                </a:cxn>
                <a:cxn ang="0">
                  <a:pos x="85" y="121"/>
                </a:cxn>
                <a:cxn ang="0">
                  <a:pos x="347" y="129"/>
                </a:cxn>
                <a:cxn ang="0">
                  <a:pos x="161" y="124"/>
                </a:cxn>
                <a:cxn ang="0">
                  <a:pos x="166" y="143"/>
                </a:cxn>
                <a:cxn ang="0">
                  <a:pos x="189" y="144"/>
                </a:cxn>
                <a:cxn ang="0">
                  <a:pos x="181" y="141"/>
                </a:cxn>
                <a:cxn ang="0">
                  <a:pos x="195" y="140"/>
                </a:cxn>
                <a:cxn ang="0">
                  <a:pos x="208" y="144"/>
                </a:cxn>
                <a:cxn ang="0">
                  <a:pos x="210" y="141"/>
                </a:cxn>
                <a:cxn ang="0">
                  <a:pos x="222" y="141"/>
                </a:cxn>
                <a:cxn ang="0">
                  <a:pos x="228" y="138"/>
                </a:cxn>
                <a:cxn ang="0">
                  <a:pos x="236" y="136"/>
                </a:cxn>
                <a:cxn ang="0">
                  <a:pos x="195" y="149"/>
                </a:cxn>
                <a:cxn ang="0">
                  <a:pos x="240" y="149"/>
                </a:cxn>
                <a:cxn ang="0">
                  <a:pos x="230" y="149"/>
                </a:cxn>
                <a:cxn ang="0">
                  <a:pos x="205" y="88"/>
                </a:cxn>
                <a:cxn ang="0">
                  <a:pos x="221" y="63"/>
                </a:cxn>
                <a:cxn ang="0">
                  <a:pos x="231" y="48"/>
                </a:cxn>
                <a:cxn ang="0">
                  <a:pos x="193" y="73"/>
                </a:cxn>
                <a:cxn ang="0">
                  <a:pos x="246" y="88"/>
                </a:cxn>
                <a:cxn ang="0">
                  <a:pos x="260" y="90"/>
                </a:cxn>
                <a:cxn ang="0">
                  <a:pos x="262" y="71"/>
                </a:cxn>
                <a:cxn ang="0">
                  <a:pos x="285" y="70"/>
                </a:cxn>
                <a:cxn ang="0">
                  <a:pos x="260" y="54"/>
                </a:cxn>
                <a:cxn ang="0">
                  <a:pos x="257" y="48"/>
                </a:cxn>
                <a:cxn ang="0">
                  <a:pos x="213" y="107"/>
                </a:cxn>
                <a:cxn ang="0">
                  <a:pos x="224" y="101"/>
                </a:cxn>
                <a:cxn ang="0">
                  <a:pos x="225" y="70"/>
                </a:cxn>
                <a:cxn ang="0">
                  <a:pos x="312" y="119"/>
                </a:cxn>
                <a:cxn ang="0">
                  <a:pos x="100" y="88"/>
                </a:cxn>
                <a:cxn ang="0">
                  <a:pos x="90" y="82"/>
                </a:cxn>
                <a:cxn ang="0">
                  <a:pos x="12" y="34"/>
                </a:cxn>
                <a:cxn ang="0">
                  <a:pos x="29" y="67"/>
                </a:cxn>
                <a:cxn ang="0">
                  <a:pos x="74" y="60"/>
                </a:cxn>
                <a:cxn ang="0">
                  <a:pos x="67" y="48"/>
                </a:cxn>
                <a:cxn ang="0">
                  <a:pos x="58" y="43"/>
                </a:cxn>
                <a:cxn ang="0">
                  <a:pos x="62" y="48"/>
                </a:cxn>
                <a:cxn ang="0">
                  <a:pos x="326" y="74"/>
                </a:cxn>
                <a:cxn ang="0">
                  <a:pos x="275" y="135"/>
                </a:cxn>
                <a:cxn ang="0">
                  <a:pos x="260" y="138"/>
                </a:cxn>
                <a:cxn ang="0">
                  <a:pos x="312" y="115"/>
                </a:cxn>
                <a:cxn ang="0">
                  <a:pos x="245" y="76"/>
                </a:cxn>
                <a:cxn ang="0">
                  <a:pos x="265" y="91"/>
                </a:cxn>
                <a:cxn ang="0">
                  <a:pos x="74" y="45"/>
                </a:cxn>
              </a:cxnLst>
              <a:rect l="0" t="0" r="r" b="b"/>
              <a:pathLst>
                <a:path w="358" h="164">
                  <a:moveTo>
                    <a:pt x="358" y="138"/>
                  </a:moveTo>
                  <a:cubicBezTo>
                    <a:pt x="353" y="136"/>
                    <a:pt x="352" y="138"/>
                    <a:pt x="350" y="136"/>
                  </a:cubicBezTo>
                  <a:cubicBezTo>
                    <a:pt x="350" y="135"/>
                    <a:pt x="345" y="140"/>
                    <a:pt x="349" y="133"/>
                  </a:cubicBezTo>
                  <a:cubicBezTo>
                    <a:pt x="352" y="129"/>
                    <a:pt x="345" y="130"/>
                    <a:pt x="345" y="125"/>
                  </a:cubicBezTo>
                  <a:cubicBezTo>
                    <a:pt x="344" y="122"/>
                    <a:pt x="349" y="125"/>
                    <a:pt x="345" y="121"/>
                  </a:cubicBezTo>
                  <a:cubicBezTo>
                    <a:pt x="342" y="118"/>
                    <a:pt x="341" y="110"/>
                    <a:pt x="338" y="107"/>
                  </a:cubicBezTo>
                  <a:cubicBezTo>
                    <a:pt x="333" y="104"/>
                    <a:pt x="330" y="105"/>
                    <a:pt x="327" y="102"/>
                  </a:cubicBezTo>
                  <a:cubicBezTo>
                    <a:pt x="321" y="99"/>
                    <a:pt x="320" y="102"/>
                    <a:pt x="313" y="97"/>
                  </a:cubicBezTo>
                  <a:cubicBezTo>
                    <a:pt x="309" y="93"/>
                    <a:pt x="306" y="94"/>
                    <a:pt x="306" y="91"/>
                  </a:cubicBezTo>
                  <a:cubicBezTo>
                    <a:pt x="307" y="85"/>
                    <a:pt x="306" y="85"/>
                    <a:pt x="304" y="93"/>
                  </a:cubicBezTo>
                  <a:cubicBezTo>
                    <a:pt x="304" y="97"/>
                    <a:pt x="300" y="97"/>
                    <a:pt x="298" y="94"/>
                  </a:cubicBezTo>
                  <a:cubicBezTo>
                    <a:pt x="297" y="91"/>
                    <a:pt x="303" y="93"/>
                    <a:pt x="298" y="88"/>
                  </a:cubicBezTo>
                  <a:cubicBezTo>
                    <a:pt x="294" y="85"/>
                    <a:pt x="294" y="87"/>
                    <a:pt x="292" y="85"/>
                  </a:cubicBezTo>
                  <a:cubicBezTo>
                    <a:pt x="292" y="80"/>
                    <a:pt x="300" y="87"/>
                    <a:pt x="301" y="82"/>
                  </a:cubicBezTo>
                  <a:cubicBezTo>
                    <a:pt x="301" y="79"/>
                    <a:pt x="307" y="84"/>
                    <a:pt x="307" y="80"/>
                  </a:cubicBezTo>
                  <a:cubicBezTo>
                    <a:pt x="307" y="76"/>
                    <a:pt x="295" y="82"/>
                    <a:pt x="294" y="77"/>
                  </a:cubicBezTo>
                  <a:cubicBezTo>
                    <a:pt x="291" y="73"/>
                    <a:pt x="291" y="71"/>
                    <a:pt x="288" y="71"/>
                  </a:cubicBezTo>
                  <a:cubicBezTo>
                    <a:pt x="281" y="71"/>
                    <a:pt x="288" y="68"/>
                    <a:pt x="288" y="67"/>
                  </a:cubicBezTo>
                  <a:cubicBezTo>
                    <a:pt x="286" y="63"/>
                    <a:pt x="289" y="65"/>
                    <a:pt x="292" y="63"/>
                  </a:cubicBezTo>
                  <a:cubicBezTo>
                    <a:pt x="294" y="63"/>
                    <a:pt x="294" y="57"/>
                    <a:pt x="301" y="62"/>
                  </a:cubicBezTo>
                  <a:cubicBezTo>
                    <a:pt x="309" y="67"/>
                    <a:pt x="309" y="62"/>
                    <a:pt x="310" y="67"/>
                  </a:cubicBezTo>
                  <a:cubicBezTo>
                    <a:pt x="312" y="73"/>
                    <a:pt x="309" y="73"/>
                    <a:pt x="310" y="80"/>
                  </a:cubicBezTo>
                  <a:cubicBezTo>
                    <a:pt x="313" y="87"/>
                    <a:pt x="312" y="79"/>
                    <a:pt x="313" y="80"/>
                  </a:cubicBezTo>
                  <a:cubicBezTo>
                    <a:pt x="315" y="84"/>
                    <a:pt x="313" y="88"/>
                    <a:pt x="318" y="90"/>
                  </a:cubicBezTo>
                  <a:cubicBezTo>
                    <a:pt x="321" y="91"/>
                    <a:pt x="327" y="77"/>
                    <a:pt x="329" y="79"/>
                  </a:cubicBezTo>
                  <a:cubicBezTo>
                    <a:pt x="330" y="80"/>
                    <a:pt x="335" y="77"/>
                    <a:pt x="335" y="76"/>
                  </a:cubicBezTo>
                  <a:cubicBezTo>
                    <a:pt x="333" y="74"/>
                    <a:pt x="338" y="71"/>
                    <a:pt x="341" y="73"/>
                  </a:cubicBezTo>
                  <a:cubicBezTo>
                    <a:pt x="344" y="74"/>
                    <a:pt x="353" y="80"/>
                    <a:pt x="358" y="80"/>
                  </a:cubicBezTo>
                  <a:cubicBezTo>
                    <a:pt x="358" y="138"/>
                    <a:pt x="358" y="138"/>
                    <a:pt x="358" y="138"/>
                  </a:cubicBezTo>
                  <a:close/>
                  <a:moveTo>
                    <a:pt x="178" y="17"/>
                  </a:moveTo>
                  <a:cubicBezTo>
                    <a:pt x="175" y="14"/>
                    <a:pt x="176" y="15"/>
                    <a:pt x="173" y="15"/>
                  </a:cubicBezTo>
                  <a:cubicBezTo>
                    <a:pt x="169" y="15"/>
                    <a:pt x="166" y="14"/>
                    <a:pt x="164" y="17"/>
                  </a:cubicBezTo>
                  <a:cubicBezTo>
                    <a:pt x="163" y="20"/>
                    <a:pt x="163" y="23"/>
                    <a:pt x="163" y="26"/>
                  </a:cubicBezTo>
                  <a:cubicBezTo>
                    <a:pt x="163" y="29"/>
                    <a:pt x="160" y="26"/>
                    <a:pt x="160" y="29"/>
                  </a:cubicBezTo>
                  <a:cubicBezTo>
                    <a:pt x="158" y="32"/>
                    <a:pt x="158" y="32"/>
                    <a:pt x="160" y="32"/>
                  </a:cubicBezTo>
                  <a:cubicBezTo>
                    <a:pt x="161" y="34"/>
                    <a:pt x="157" y="34"/>
                    <a:pt x="157" y="37"/>
                  </a:cubicBezTo>
                  <a:cubicBezTo>
                    <a:pt x="157" y="39"/>
                    <a:pt x="157" y="40"/>
                    <a:pt x="155" y="42"/>
                  </a:cubicBezTo>
                  <a:cubicBezTo>
                    <a:pt x="155" y="45"/>
                    <a:pt x="150" y="42"/>
                    <a:pt x="149" y="45"/>
                  </a:cubicBezTo>
                  <a:cubicBezTo>
                    <a:pt x="147" y="46"/>
                    <a:pt x="144" y="45"/>
                    <a:pt x="143" y="43"/>
                  </a:cubicBezTo>
                  <a:cubicBezTo>
                    <a:pt x="141" y="43"/>
                    <a:pt x="144" y="42"/>
                    <a:pt x="140" y="42"/>
                  </a:cubicBezTo>
                  <a:cubicBezTo>
                    <a:pt x="134" y="42"/>
                    <a:pt x="137" y="46"/>
                    <a:pt x="135" y="46"/>
                  </a:cubicBezTo>
                  <a:cubicBezTo>
                    <a:pt x="132" y="46"/>
                    <a:pt x="134" y="49"/>
                    <a:pt x="129" y="48"/>
                  </a:cubicBezTo>
                  <a:cubicBezTo>
                    <a:pt x="125" y="46"/>
                    <a:pt x="125" y="51"/>
                    <a:pt x="121" y="48"/>
                  </a:cubicBezTo>
                  <a:cubicBezTo>
                    <a:pt x="120" y="46"/>
                    <a:pt x="118" y="43"/>
                    <a:pt x="117" y="43"/>
                  </a:cubicBezTo>
                  <a:cubicBezTo>
                    <a:pt x="115" y="43"/>
                    <a:pt x="117" y="42"/>
                    <a:pt x="115" y="40"/>
                  </a:cubicBezTo>
                  <a:cubicBezTo>
                    <a:pt x="114" y="40"/>
                    <a:pt x="115" y="37"/>
                    <a:pt x="115" y="37"/>
                  </a:cubicBezTo>
                  <a:cubicBezTo>
                    <a:pt x="112" y="37"/>
                    <a:pt x="112" y="40"/>
                    <a:pt x="112" y="42"/>
                  </a:cubicBezTo>
                  <a:cubicBezTo>
                    <a:pt x="109" y="45"/>
                    <a:pt x="108" y="54"/>
                    <a:pt x="111" y="56"/>
                  </a:cubicBezTo>
                  <a:cubicBezTo>
                    <a:pt x="114" y="57"/>
                    <a:pt x="109" y="59"/>
                    <a:pt x="112" y="62"/>
                  </a:cubicBezTo>
                  <a:cubicBezTo>
                    <a:pt x="115" y="65"/>
                    <a:pt x="111" y="65"/>
                    <a:pt x="114" y="65"/>
                  </a:cubicBezTo>
                  <a:cubicBezTo>
                    <a:pt x="117" y="67"/>
                    <a:pt x="112" y="68"/>
                    <a:pt x="114" y="70"/>
                  </a:cubicBezTo>
                  <a:cubicBezTo>
                    <a:pt x="115" y="71"/>
                    <a:pt x="117" y="67"/>
                    <a:pt x="118" y="70"/>
                  </a:cubicBezTo>
                  <a:cubicBezTo>
                    <a:pt x="120" y="73"/>
                    <a:pt x="117" y="73"/>
                    <a:pt x="118" y="77"/>
                  </a:cubicBezTo>
                  <a:cubicBezTo>
                    <a:pt x="123" y="88"/>
                    <a:pt x="118" y="87"/>
                    <a:pt x="121" y="87"/>
                  </a:cubicBezTo>
                  <a:cubicBezTo>
                    <a:pt x="125" y="87"/>
                    <a:pt x="126" y="88"/>
                    <a:pt x="128" y="87"/>
                  </a:cubicBezTo>
                  <a:cubicBezTo>
                    <a:pt x="129" y="84"/>
                    <a:pt x="134" y="87"/>
                    <a:pt x="132" y="90"/>
                  </a:cubicBezTo>
                  <a:cubicBezTo>
                    <a:pt x="132" y="93"/>
                    <a:pt x="134" y="91"/>
                    <a:pt x="135" y="90"/>
                  </a:cubicBezTo>
                  <a:cubicBezTo>
                    <a:pt x="137" y="88"/>
                    <a:pt x="140" y="91"/>
                    <a:pt x="141" y="88"/>
                  </a:cubicBezTo>
                  <a:cubicBezTo>
                    <a:pt x="143" y="85"/>
                    <a:pt x="144" y="90"/>
                    <a:pt x="146" y="88"/>
                  </a:cubicBezTo>
                  <a:cubicBezTo>
                    <a:pt x="147" y="88"/>
                    <a:pt x="146" y="91"/>
                    <a:pt x="149" y="90"/>
                  </a:cubicBezTo>
                  <a:cubicBezTo>
                    <a:pt x="153" y="88"/>
                    <a:pt x="155" y="93"/>
                    <a:pt x="155" y="96"/>
                  </a:cubicBezTo>
                  <a:cubicBezTo>
                    <a:pt x="153" y="101"/>
                    <a:pt x="161" y="94"/>
                    <a:pt x="164" y="93"/>
                  </a:cubicBezTo>
                  <a:cubicBezTo>
                    <a:pt x="166" y="93"/>
                    <a:pt x="167" y="88"/>
                    <a:pt x="167" y="87"/>
                  </a:cubicBezTo>
                  <a:cubicBezTo>
                    <a:pt x="167" y="85"/>
                    <a:pt x="169" y="87"/>
                    <a:pt x="169" y="84"/>
                  </a:cubicBezTo>
                  <a:cubicBezTo>
                    <a:pt x="169" y="80"/>
                    <a:pt x="172" y="84"/>
                    <a:pt x="170" y="77"/>
                  </a:cubicBezTo>
                  <a:cubicBezTo>
                    <a:pt x="169" y="71"/>
                    <a:pt x="173" y="71"/>
                    <a:pt x="175" y="68"/>
                  </a:cubicBezTo>
                  <a:cubicBezTo>
                    <a:pt x="176" y="65"/>
                    <a:pt x="179" y="68"/>
                    <a:pt x="179" y="62"/>
                  </a:cubicBezTo>
                  <a:cubicBezTo>
                    <a:pt x="178" y="56"/>
                    <a:pt x="179" y="51"/>
                    <a:pt x="181" y="49"/>
                  </a:cubicBezTo>
                  <a:cubicBezTo>
                    <a:pt x="182" y="48"/>
                    <a:pt x="181" y="46"/>
                    <a:pt x="184" y="48"/>
                  </a:cubicBezTo>
                  <a:cubicBezTo>
                    <a:pt x="185" y="51"/>
                    <a:pt x="190" y="49"/>
                    <a:pt x="190" y="48"/>
                  </a:cubicBezTo>
                  <a:cubicBezTo>
                    <a:pt x="190" y="46"/>
                    <a:pt x="179" y="40"/>
                    <a:pt x="181" y="37"/>
                  </a:cubicBezTo>
                  <a:cubicBezTo>
                    <a:pt x="184" y="34"/>
                    <a:pt x="181" y="34"/>
                    <a:pt x="179" y="29"/>
                  </a:cubicBezTo>
                  <a:cubicBezTo>
                    <a:pt x="179" y="26"/>
                    <a:pt x="176" y="28"/>
                    <a:pt x="176" y="25"/>
                  </a:cubicBezTo>
                  <a:cubicBezTo>
                    <a:pt x="178" y="20"/>
                    <a:pt x="181" y="23"/>
                    <a:pt x="181" y="21"/>
                  </a:cubicBezTo>
                  <a:cubicBezTo>
                    <a:pt x="181" y="21"/>
                    <a:pt x="179" y="20"/>
                    <a:pt x="178" y="18"/>
                  </a:cubicBezTo>
                  <a:cubicBezTo>
                    <a:pt x="178" y="17"/>
                    <a:pt x="178" y="18"/>
                    <a:pt x="178" y="17"/>
                  </a:cubicBezTo>
                  <a:close/>
                  <a:moveTo>
                    <a:pt x="4" y="12"/>
                  </a:moveTo>
                  <a:cubicBezTo>
                    <a:pt x="7" y="17"/>
                    <a:pt x="7" y="15"/>
                    <a:pt x="10" y="18"/>
                  </a:cubicBezTo>
                  <a:cubicBezTo>
                    <a:pt x="12" y="23"/>
                    <a:pt x="12" y="18"/>
                    <a:pt x="16" y="23"/>
                  </a:cubicBezTo>
                  <a:cubicBezTo>
                    <a:pt x="19" y="29"/>
                    <a:pt x="15" y="26"/>
                    <a:pt x="19" y="29"/>
                  </a:cubicBezTo>
                  <a:cubicBezTo>
                    <a:pt x="22" y="31"/>
                    <a:pt x="18" y="32"/>
                    <a:pt x="24" y="35"/>
                  </a:cubicBezTo>
                  <a:cubicBezTo>
                    <a:pt x="27" y="37"/>
                    <a:pt x="30" y="40"/>
                    <a:pt x="30" y="42"/>
                  </a:cubicBezTo>
                  <a:cubicBezTo>
                    <a:pt x="29" y="43"/>
                    <a:pt x="29" y="42"/>
                    <a:pt x="32" y="48"/>
                  </a:cubicBezTo>
                  <a:cubicBezTo>
                    <a:pt x="33" y="54"/>
                    <a:pt x="32" y="54"/>
                    <a:pt x="35" y="56"/>
                  </a:cubicBezTo>
                  <a:cubicBezTo>
                    <a:pt x="38" y="57"/>
                    <a:pt x="35" y="57"/>
                    <a:pt x="41" y="63"/>
                  </a:cubicBezTo>
                  <a:cubicBezTo>
                    <a:pt x="44" y="67"/>
                    <a:pt x="41" y="68"/>
                    <a:pt x="42" y="70"/>
                  </a:cubicBezTo>
                  <a:cubicBezTo>
                    <a:pt x="45" y="71"/>
                    <a:pt x="45" y="74"/>
                    <a:pt x="47" y="79"/>
                  </a:cubicBezTo>
                  <a:cubicBezTo>
                    <a:pt x="47" y="82"/>
                    <a:pt x="50" y="87"/>
                    <a:pt x="54" y="91"/>
                  </a:cubicBezTo>
                  <a:cubicBezTo>
                    <a:pt x="58" y="94"/>
                    <a:pt x="56" y="94"/>
                    <a:pt x="62" y="101"/>
                  </a:cubicBezTo>
                  <a:cubicBezTo>
                    <a:pt x="67" y="105"/>
                    <a:pt x="70" y="107"/>
                    <a:pt x="71" y="112"/>
                  </a:cubicBezTo>
                  <a:cubicBezTo>
                    <a:pt x="74" y="115"/>
                    <a:pt x="77" y="119"/>
                    <a:pt x="76" y="113"/>
                  </a:cubicBezTo>
                  <a:cubicBezTo>
                    <a:pt x="74" y="107"/>
                    <a:pt x="80" y="116"/>
                    <a:pt x="80" y="112"/>
                  </a:cubicBezTo>
                  <a:cubicBezTo>
                    <a:pt x="82" y="108"/>
                    <a:pt x="83" y="116"/>
                    <a:pt x="85" y="115"/>
                  </a:cubicBezTo>
                  <a:cubicBezTo>
                    <a:pt x="86" y="113"/>
                    <a:pt x="86" y="110"/>
                    <a:pt x="86" y="104"/>
                  </a:cubicBezTo>
                  <a:cubicBezTo>
                    <a:pt x="86" y="99"/>
                    <a:pt x="85" y="101"/>
                    <a:pt x="86" y="97"/>
                  </a:cubicBezTo>
                  <a:cubicBezTo>
                    <a:pt x="88" y="93"/>
                    <a:pt x="85" y="94"/>
                    <a:pt x="86" y="90"/>
                  </a:cubicBezTo>
                  <a:cubicBezTo>
                    <a:pt x="90" y="87"/>
                    <a:pt x="86" y="87"/>
                    <a:pt x="85" y="84"/>
                  </a:cubicBezTo>
                  <a:cubicBezTo>
                    <a:pt x="83" y="80"/>
                    <a:pt x="83" y="79"/>
                    <a:pt x="80" y="80"/>
                  </a:cubicBezTo>
                  <a:cubicBezTo>
                    <a:pt x="79" y="82"/>
                    <a:pt x="80" y="79"/>
                    <a:pt x="77" y="80"/>
                  </a:cubicBezTo>
                  <a:cubicBezTo>
                    <a:pt x="74" y="84"/>
                    <a:pt x="80" y="77"/>
                    <a:pt x="77" y="77"/>
                  </a:cubicBezTo>
                  <a:cubicBezTo>
                    <a:pt x="74" y="77"/>
                    <a:pt x="76" y="67"/>
                    <a:pt x="73" y="67"/>
                  </a:cubicBezTo>
                  <a:cubicBezTo>
                    <a:pt x="68" y="68"/>
                    <a:pt x="65" y="65"/>
                    <a:pt x="67" y="62"/>
                  </a:cubicBezTo>
                  <a:cubicBezTo>
                    <a:pt x="68" y="60"/>
                    <a:pt x="65" y="59"/>
                    <a:pt x="68" y="59"/>
                  </a:cubicBezTo>
                  <a:cubicBezTo>
                    <a:pt x="71" y="57"/>
                    <a:pt x="68" y="51"/>
                    <a:pt x="65" y="52"/>
                  </a:cubicBezTo>
                  <a:cubicBezTo>
                    <a:pt x="62" y="54"/>
                    <a:pt x="65" y="51"/>
                    <a:pt x="61" y="49"/>
                  </a:cubicBezTo>
                  <a:cubicBezTo>
                    <a:pt x="54" y="49"/>
                    <a:pt x="59" y="42"/>
                    <a:pt x="51" y="40"/>
                  </a:cubicBezTo>
                  <a:cubicBezTo>
                    <a:pt x="48" y="40"/>
                    <a:pt x="50" y="37"/>
                    <a:pt x="48" y="35"/>
                  </a:cubicBezTo>
                  <a:cubicBezTo>
                    <a:pt x="44" y="32"/>
                    <a:pt x="47" y="39"/>
                    <a:pt x="45" y="37"/>
                  </a:cubicBezTo>
                  <a:cubicBezTo>
                    <a:pt x="44" y="35"/>
                    <a:pt x="42" y="37"/>
                    <a:pt x="42" y="32"/>
                  </a:cubicBezTo>
                  <a:cubicBezTo>
                    <a:pt x="41" y="29"/>
                    <a:pt x="41" y="32"/>
                    <a:pt x="39" y="29"/>
                  </a:cubicBezTo>
                  <a:cubicBezTo>
                    <a:pt x="38" y="28"/>
                    <a:pt x="35" y="23"/>
                    <a:pt x="32" y="21"/>
                  </a:cubicBezTo>
                  <a:cubicBezTo>
                    <a:pt x="29" y="21"/>
                    <a:pt x="29" y="18"/>
                    <a:pt x="27" y="17"/>
                  </a:cubicBezTo>
                  <a:cubicBezTo>
                    <a:pt x="24" y="17"/>
                    <a:pt x="27" y="14"/>
                    <a:pt x="24" y="14"/>
                  </a:cubicBezTo>
                  <a:cubicBezTo>
                    <a:pt x="22" y="12"/>
                    <a:pt x="24" y="11"/>
                    <a:pt x="21" y="7"/>
                  </a:cubicBezTo>
                  <a:cubicBezTo>
                    <a:pt x="18" y="3"/>
                    <a:pt x="19" y="7"/>
                    <a:pt x="16" y="6"/>
                  </a:cubicBezTo>
                  <a:cubicBezTo>
                    <a:pt x="15" y="4"/>
                    <a:pt x="15" y="6"/>
                    <a:pt x="10" y="6"/>
                  </a:cubicBezTo>
                  <a:cubicBezTo>
                    <a:pt x="4" y="4"/>
                    <a:pt x="9" y="4"/>
                    <a:pt x="4" y="1"/>
                  </a:cubicBezTo>
                  <a:cubicBezTo>
                    <a:pt x="0" y="0"/>
                    <a:pt x="1" y="6"/>
                    <a:pt x="4" y="12"/>
                  </a:cubicBezTo>
                  <a:close/>
                  <a:moveTo>
                    <a:pt x="82" y="124"/>
                  </a:moveTo>
                  <a:cubicBezTo>
                    <a:pt x="83" y="124"/>
                    <a:pt x="86" y="122"/>
                    <a:pt x="88" y="125"/>
                  </a:cubicBezTo>
                  <a:cubicBezTo>
                    <a:pt x="90" y="127"/>
                    <a:pt x="93" y="124"/>
                    <a:pt x="91" y="127"/>
                  </a:cubicBezTo>
                  <a:cubicBezTo>
                    <a:pt x="90" y="130"/>
                    <a:pt x="91" y="127"/>
                    <a:pt x="102" y="133"/>
                  </a:cubicBezTo>
                  <a:cubicBezTo>
                    <a:pt x="106" y="135"/>
                    <a:pt x="108" y="130"/>
                    <a:pt x="109" y="132"/>
                  </a:cubicBezTo>
                  <a:cubicBezTo>
                    <a:pt x="111" y="133"/>
                    <a:pt x="112" y="132"/>
                    <a:pt x="117" y="133"/>
                  </a:cubicBezTo>
                  <a:cubicBezTo>
                    <a:pt x="121" y="135"/>
                    <a:pt x="118" y="136"/>
                    <a:pt x="129" y="138"/>
                  </a:cubicBezTo>
                  <a:cubicBezTo>
                    <a:pt x="137" y="140"/>
                    <a:pt x="129" y="136"/>
                    <a:pt x="138" y="140"/>
                  </a:cubicBezTo>
                  <a:cubicBezTo>
                    <a:pt x="146" y="141"/>
                    <a:pt x="138" y="135"/>
                    <a:pt x="146" y="140"/>
                  </a:cubicBezTo>
                  <a:cubicBezTo>
                    <a:pt x="150" y="141"/>
                    <a:pt x="150" y="141"/>
                    <a:pt x="153" y="143"/>
                  </a:cubicBezTo>
                  <a:cubicBezTo>
                    <a:pt x="155" y="144"/>
                    <a:pt x="155" y="141"/>
                    <a:pt x="153" y="141"/>
                  </a:cubicBezTo>
                  <a:cubicBezTo>
                    <a:pt x="150" y="140"/>
                    <a:pt x="158" y="132"/>
                    <a:pt x="152" y="132"/>
                  </a:cubicBezTo>
                  <a:cubicBezTo>
                    <a:pt x="147" y="132"/>
                    <a:pt x="147" y="133"/>
                    <a:pt x="143" y="132"/>
                  </a:cubicBezTo>
                  <a:cubicBezTo>
                    <a:pt x="138" y="130"/>
                    <a:pt x="141" y="130"/>
                    <a:pt x="140" y="125"/>
                  </a:cubicBezTo>
                  <a:cubicBezTo>
                    <a:pt x="137" y="121"/>
                    <a:pt x="137" y="127"/>
                    <a:pt x="135" y="124"/>
                  </a:cubicBezTo>
                  <a:cubicBezTo>
                    <a:pt x="134" y="121"/>
                    <a:pt x="134" y="125"/>
                    <a:pt x="132" y="122"/>
                  </a:cubicBezTo>
                  <a:cubicBezTo>
                    <a:pt x="131" y="121"/>
                    <a:pt x="129" y="124"/>
                    <a:pt x="128" y="122"/>
                  </a:cubicBezTo>
                  <a:cubicBezTo>
                    <a:pt x="126" y="119"/>
                    <a:pt x="125" y="118"/>
                    <a:pt x="123" y="122"/>
                  </a:cubicBezTo>
                  <a:cubicBezTo>
                    <a:pt x="121" y="129"/>
                    <a:pt x="121" y="124"/>
                    <a:pt x="117" y="124"/>
                  </a:cubicBezTo>
                  <a:cubicBezTo>
                    <a:pt x="114" y="124"/>
                    <a:pt x="114" y="125"/>
                    <a:pt x="112" y="124"/>
                  </a:cubicBezTo>
                  <a:cubicBezTo>
                    <a:pt x="109" y="122"/>
                    <a:pt x="108" y="125"/>
                    <a:pt x="106" y="119"/>
                  </a:cubicBezTo>
                  <a:cubicBezTo>
                    <a:pt x="105" y="116"/>
                    <a:pt x="105" y="119"/>
                    <a:pt x="102" y="118"/>
                  </a:cubicBezTo>
                  <a:cubicBezTo>
                    <a:pt x="100" y="116"/>
                    <a:pt x="100" y="119"/>
                    <a:pt x="99" y="116"/>
                  </a:cubicBezTo>
                  <a:cubicBezTo>
                    <a:pt x="97" y="115"/>
                    <a:pt x="94" y="113"/>
                    <a:pt x="94" y="116"/>
                  </a:cubicBezTo>
                  <a:cubicBezTo>
                    <a:pt x="94" y="118"/>
                    <a:pt x="93" y="116"/>
                    <a:pt x="88" y="115"/>
                  </a:cubicBezTo>
                  <a:cubicBezTo>
                    <a:pt x="85" y="115"/>
                    <a:pt x="86" y="119"/>
                    <a:pt x="85" y="121"/>
                  </a:cubicBezTo>
                  <a:cubicBezTo>
                    <a:pt x="82" y="121"/>
                    <a:pt x="85" y="122"/>
                    <a:pt x="82" y="122"/>
                  </a:cubicBezTo>
                  <a:cubicBezTo>
                    <a:pt x="80" y="122"/>
                    <a:pt x="80" y="124"/>
                    <a:pt x="82" y="124"/>
                  </a:cubicBezTo>
                  <a:close/>
                  <a:moveTo>
                    <a:pt x="339" y="133"/>
                  </a:moveTo>
                  <a:cubicBezTo>
                    <a:pt x="339" y="135"/>
                    <a:pt x="338" y="138"/>
                    <a:pt x="338" y="140"/>
                  </a:cubicBezTo>
                  <a:cubicBezTo>
                    <a:pt x="338" y="141"/>
                    <a:pt x="339" y="138"/>
                    <a:pt x="342" y="140"/>
                  </a:cubicBezTo>
                  <a:cubicBezTo>
                    <a:pt x="345" y="141"/>
                    <a:pt x="345" y="136"/>
                    <a:pt x="347" y="136"/>
                  </a:cubicBezTo>
                  <a:cubicBezTo>
                    <a:pt x="349" y="136"/>
                    <a:pt x="347" y="135"/>
                    <a:pt x="349" y="133"/>
                  </a:cubicBezTo>
                  <a:cubicBezTo>
                    <a:pt x="349" y="132"/>
                    <a:pt x="350" y="132"/>
                    <a:pt x="349" y="132"/>
                  </a:cubicBezTo>
                  <a:cubicBezTo>
                    <a:pt x="347" y="130"/>
                    <a:pt x="347" y="130"/>
                    <a:pt x="347" y="129"/>
                  </a:cubicBezTo>
                  <a:cubicBezTo>
                    <a:pt x="344" y="129"/>
                    <a:pt x="339" y="132"/>
                    <a:pt x="339" y="133"/>
                  </a:cubicBezTo>
                  <a:close/>
                  <a:moveTo>
                    <a:pt x="147" y="127"/>
                  </a:moveTo>
                  <a:cubicBezTo>
                    <a:pt x="149" y="125"/>
                    <a:pt x="152" y="125"/>
                    <a:pt x="150" y="124"/>
                  </a:cubicBezTo>
                  <a:cubicBezTo>
                    <a:pt x="150" y="124"/>
                    <a:pt x="150" y="124"/>
                    <a:pt x="146" y="124"/>
                  </a:cubicBezTo>
                  <a:cubicBezTo>
                    <a:pt x="143" y="124"/>
                    <a:pt x="140" y="124"/>
                    <a:pt x="140" y="127"/>
                  </a:cubicBezTo>
                  <a:cubicBezTo>
                    <a:pt x="141" y="127"/>
                    <a:pt x="146" y="129"/>
                    <a:pt x="147" y="127"/>
                  </a:cubicBezTo>
                  <a:close/>
                  <a:moveTo>
                    <a:pt x="161" y="125"/>
                  </a:moveTo>
                  <a:cubicBezTo>
                    <a:pt x="161" y="124"/>
                    <a:pt x="163" y="125"/>
                    <a:pt x="163" y="125"/>
                  </a:cubicBezTo>
                  <a:cubicBezTo>
                    <a:pt x="163" y="124"/>
                    <a:pt x="163" y="124"/>
                    <a:pt x="161" y="124"/>
                  </a:cubicBezTo>
                  <a:cubicBezTo>
                    <a:pt x="160" y="124"/>
                    <a:pt x="161" y="125"/>
                    <a:pt x="161" y="125"/>
                  </a:cubicBezTo>
                  <a:close/>
                  <a:moveTo>
                    <a:pt x="158" y="141"/>
                  </a:moveTo>
                  <a:cubicBezTo>
                    <a:pt x="161" y="143"/>
                    <a:pt x="158" y="143"/>
                    <a:pt x="160" y="144"/>
                  </a:cubicBezTo>
                  <a:cubicBezTo>
                    <a:pt x="161" y="144"/>
                    <a:pt x="161" y="141"/>
                    <a:pt x="163" y="140"/>
                  </a:cubicBezTo>
                  <a:cubicBezTo>
                    <a:pt x="166" y="140"/>
                    <a:pt x="163" y="138"/>
                    <a:pt x="161" y="136"/>
                  </a:cubicBezTo>
                  <a:cubicBezTo>
                    <a:pt x="160" y="135"/>
                    <a:pt x="160" y="138"/>
                    <a:pt x="157" y="136"/>
                  </a:cubicBezTo>
                  <a:cubicBezTo>
                    <a:pt x="153" y="135"/>
                    <a:pt x="153" y="136"/>
                    <a:pt x="155" y="138"/>
                  </a:cubicBezTo>
                  <a:cubicBezTo>
                    <a:pt x="155" y="140"/>
                    <a:pt x="157" y="140"/>
                    <a:pt x="158" y="141"/>
                  </a:cubicBezTo>
                  <a:close/>
                  <a:moveTo>
                    <a:pt x="166" y="143"/>
                  </a:moveTo>
                  <a:cubicBezTo>
                    <a:pt x="164" y="143"/>
                    <a:pt x="164" y="144"/>
                    <a:pt x="169" y="144"/>
                  </a:cubicBezTo>
                  <a:cubicBezTo>
                    <a:pt x="172" y="144"/>
                    <a:pt x="170" y="144"/>
                    <a:pt x="172" y="141"/>
                  </a:cubicBezTo>
                  <a:cubicBezTo>
                    <a:pt x="173" y="138"/>
                    <a:pt x="173" y="138"/>
                    <a:pt x="170" y="138"/>
                  </a:cubicBezTo>
                  <a:cubicBezTo>
                    <a:pt x="169" y="136"/>
                    <a:pt x="167" y="140"/>
                    <a:pt x="167" y="140"/>
                  </a:cubicBezTo>
                  <a:cubicBezTo>
                    <a:pt x="167" y="141"/>
                    <a:pt x="167" y="143"/>
                    <a:pt x="166" y="143"/>
                  </a:cubicBezTo>
                  <a:close/>
                  <a:moveTo>
                    <a:pt x="175" y="146"/>
                  </a:moveTo>
                  <a:cubicBezTo>
                    <a:pt x="176" y="146"/>
                    <a:pt x="181" y="144"/>
                    <a:pt x="182" y="144"/>
                  </a:cubicBezTo>
                  <a:cubicBezTo>
                    <a:pt x="184" y="144"/>
                    <a:pt x="185" y="143"/>
                    <a:pt x="185" y="143"/>
                  </a:cubicBezTo>
                  <a:cubicBezTo>
                    <a:pt x="185" y="144"/>
                    <a:pt x="187" y="143"/>
                    <a:pt x="189" y="144"/>
                  </a:cubicBezTo>
                  <a:cubicBezTo>
                    <a:pt x="189" y="144"/>
                    <a:pt x="192" y="144"/>
                    <a:pt x="190" y="143"/>
                  </a:cubicBezTo>
                  <a:cubicBezTo>
                    <a:pt x="189" y="143"/>
                    <a:pt x="187" y="141"/>
                    <a:pt x="189" y="143"/>
                  </a:cubicBezTo>
                  <a:cubicBezTo>
                    <a:pt x="192" y="143"/>
                    <a:pt x="192" y="143"/>
                    <a:pt x="192" y="143"/>
                  </a:cubicBezTo>
                  <a:cubicBezTo>
                    <a:pt x="192" y="141"/>
                    <a:pt x="190" y="136"/>
                    <a:pt x="189" y="138"/>
                  </a:cubicBezTo>
                  <a:cubicBezTo>
                    <a:pt x="187" y="140"/>
                    <a:pt x="187" y="136"/>
                    <a:pt x="185" y="138"/>
                  </a:cubicBezTo>
                  <a:cubicBezTo>
                    <a:pt x="184" y="140"/>
                    <a:pt x="184" y="136"/>
                    <a:pt x="181" y="136"/>
                  </a:cubicBezTo>
                  <a:cubicBezTo>
                    <a:pt x="178" y="136"/>
                    <a:pt x="181" y="140"/>
                    <a:pt x="182" y="140"/>
                  </a:cubicBezTo>
                  <a:cubicBezTo>
                    <a:pt x="182" y="140"/>
                    <a:pt x="185" y="141"/>
                    <a:pt x="184" y="141"/>
                  </a:cubicBezTo>
                  <a:cubicBezTo>
                    <a:pt x="181" y="141"/>
                    <a:pt x="182" y="143"/>
                    <a:pt x="181" y="141"/>
                  </a:cubicBezTo>
                  <a:cubicBezTo>
                    <a:pt x="179" y="141"/>
                    <a:pt x="179" y="140"/>
                    <a:pt x="178" y="140"/>
                  </a:cubicBezTo>
                  <a:cubicBezTo>
                    <a:pt x="176" y="140"/>
                    <a:pt x="175" y="138"/>
                    <a:pt x="175" y="140"/>
                  </a:cubicBezTo>
                  <a:cubicBezTo>
                    <a:pt x="173" y="141"/>
                    <a:pt x="172" y="140"/>
                    <a:pt x="173" y="143"/>
                  </a:cubicBezTo>
                  <a:cubicBezTo>
                    <a:pt x="173" y="144"/>
                    <a:pt x="172" y="146"/>
                    <a:pt x="175" y="146"/>
                  </a:cubicBezTo>
                  <a:close/>
                  <a:moveTo>
                    <a:pt x="178" y="138"/>
                  </a:moveTo>
                  <a:cubicBezTo>
                    <a:pt x="178" y="136"/>
                    <a:pt x="179" y="136"/>
                    <a:pt x="179" y="138"/>
                  </a:cubicBezTo>
                  <a:cubicBezTo>
                    <a:pt x="179" y="138"/>
                    <a:pt x="178" y="140"/>
                    <a:pt x="178" y="138"/>
                  </a:cubicBezTo>
                  <a:close/>
                  <a:moveTo>
                    <a:pt x="195" y="141"/>
                  </a:moveTo>
                  <a:cubicBezTo>
                    <a:pt x="195" y="140"/>
                    <a:pt x="195" y="140"/>
                    <a:pt x="195" y="140"/>
                  </a:cubicBezTo>
                  <a:cubicBezTo>
                    <a:pt x="193" y="140"/>
                    <a:pt x="193" y="140"/>
                    <a:pt x="193" y="140"/>
                  </a:cubicBezTo>
                  <a:cubicBezTo>
                    <a:pt x="193" y="141"/>
                    <a:pt x="193" y="141"/>
                    <a:pt x="193" y="143"/>
                  </a:cubicBezTo>
                  <a:cubicBezTo>
                    <a:pt x="193" y="144"/>
                    <a:pt x="193" y="141"/>
                    <a:pt x="195" y="141"/>
                  </a:cubicBezTo>
                  <a:close/>
                  <a:moveTo>
                    <a:pt x="195" y="143"/>
                  </a:moveTo>
                  <a:cubicBezTo>
                    <a:pt x="195" y="144"/>
                    <a:pt x="195" y="141"/>
                    <a:pt x="196" y="141"/>
                  </a:cubicBezTo>
                  <a:cubicBezTo>
                    <a:pt x="196" y="141"/>
                    <a:pt x="196" y="143"/>
                    <a:pt x="195" y="143"/>
                  </a:cubicBezTo>
                  <a:close/>
                  <a:moveTo>
                    <a:pt x="199" y="143"/>
                  </a:moveTo>
                  <a:cubicBezTo>
                    <a:pt x="201" y="144"/>
                    <a:pt x="204" y="143"/>
                    <a:pt x="205" y="144"/>
                  </a:cubicBezTo>
                  <a:cubicBezTo>
                    <a:pt x="207" y="146"/>
                    <a:pt x="207" y="144"/>
                    <a:pt x="208" y="144"/>
                  </a:cubicBezTo>
                  <a:cubicBezTo>
                    <a:pt x="208" y="144"/>
                    <a:pt x="208" y="143"/>
                    <a:pt x="210" y="144"/>
                  </a:cubicBezTo>
                  <a:cubicBezTo>
                    <a:pt x="213" y="144"/>
                    <a:pt x="214" y="143"/>
                    <a:pt x="214" y="143"/>
                  </a:cubicBezTo>
                  <a:cubicBezTo>
                    <a:pt x="216" y="143"/>
                    <a:pt x="221" y="141"/>
                    <a:pt x="221" y="141"/>
                  </a:cubicBezTo>
                  <a:cubicBezTo>
                    <a:pt x="221" y="140"/>
                    <a:pt x="222" y="140"/>
                    <a:pt x="222" y="136"/>
                  </a:cubicBezTo>
                  <a:cubicBezTo>
                    <a:pt x="221" y="135"/>
                    <a:pt x="219" y="138"/>
                    <a:pt x="221" y="138"/>
                  </a:cubicBezTo>
                  <a:cubicBezTo>
                    <a:pt x="221" y="138"/>
                    <a:pt x="221" y="138"/>
                    <a:pt x="219" y="140"/>
                  </a:cubicBezTo>
                  <a:cubicBezTo>
                    <a:pt x="216" y="140"/>
                    <a:pt x="219" y="141"/>
                    <a:pt x="217" y="141"/>
                  </a:cubicBezTo>
                  <a:cubicBezTo>
                    <a:pt x="214" y="143"/>
                    <a:pt x="214" y="138"/>
                    <a:pt x="213" y="140"/>
                  </a:cubicBezTo>
                  <a:cubicBezTo>
                    <a:pt x="211" y="141"/>
                    <a:pt x="211" y="140"/>
                    <a:pt x="210" y="141"/>
                  </a:cubicBezTo>
                  <a:cubicBezTo>
                    <a:pt x="208" y="141"/>
                    <a:pt x="207" y="140"/>
                    <a:pt x="205" y="138"/>
                  </a:cubicBezTo>
                  <a:cubicBezTo>
                    <a:pt x="204" y="138"/>
                    <a:pt x="201" y="136"/>
                    <a:pt x="199" y="138"/>
                  </a:cubicBezTo>
                  <a:cubicBezTo>
                    <a:pt x="198" y="140"/>
                    <a:pt x="196" y="140"/>
                    <a:pt x="196" y="143"/>
                  </a:cubicBezTo>
                  <a:cubicBezTo>
                    <a:pt x="196" y="146"/>
                    <a:pt x="198" y="143"/>
                    <a:pt x="199" y="143"/>
                  </a:cubicBezTo>
                  <a:close/>
                  <a:moveTo>
                    <a:pt x="202" y="113"/>
                  </a:moveTo>
                  <a:cubicBezTo>
                    <a:pt x="202" y="115"/>
                    <a:pt x="202" y="122"/>
                    <a:pt x="202" y="119"/>
                  </a:cubicBezTo>
                  <a:cubicBezTo>
                    <a:pt x="201" y="118"/>
                    <a:pt x="202" y="113"/>
                    <a:pt x="202" y="113"/>
                  </a:cubicBezTo>
                  <a:close/>
                  <a:moveTo>
                    <a:pt x="222" y="140"/>
                  </a:moveTo>
                  <a:cubicBezTo>
                    <a:pt x="222" y="140"/>
                    <a:pt x="224" y="140"/>
                    <a:pt x="222" y="141"/>
                  </a:cubicBezTo>
                  <a:cubicBezTo>
                    <a:pt x="221" y="141"/>
                    <a:pt x="221" y="141"/>
                    <a:pt x="222" y="140"/>
                  </a:cubicBezTo>
                  <a:close/>
                  <a:moveTo>
                    <a:pt x="224" y="140"/>
                  </a:moveTo>
                  <a:cubicBezTo>
                    <a:pt x="224" y="140"/>
                    <a:pt x="224" y="140"/>
                    <a:pt x="225" y="138"/>
                  </a:cubicBezTo>
                  <a:cubicBezTo>
                    <a:pt x="225" y="138"/>
                    <a:pt x="224" y="138"/>
                    <a:pt x="222" y="138"/>
                  </a:cubicBezTo>
                  <a:cubicBezTo>
                    <a:pt x="222" y="140"/>
                    <a:pt x="222" y="140"/>
                    <a:pt x="224" y="140"/>
                  </a:cubicBezTo>
                  <a:close/>
                  <a:moveTo>
                    <a:pt x="225" y="141"/>
                  </a:moveTo>
                  <a:cubicBezTo>
                    <a:pt x="228" y="141"/>
                    <a:pt x="225" y="140"/>
                    <a:pt x="227" y="140"/>
                  </a:cubicBezTo>
                  <a:cubicBezTo>
                    <a:pt x="228" y="140"/>
                    <a:pt x="227" y="140"/>
                    <a:pt x="228" y="138"/>
                  </a:cubicBezTo>
                  <a:cubicBezTo>
                    <a:pt x="230" y="138"/>
                    <a:pt x="230" y="138"/>
                    <a:pt x="228" y="138"/>
                  </a:cubicBezTo>
                  <a:cubicBezTo>
                    <a:pt x="227" y="138"/>
                    <a:pt x="225" y="138"/>
                    <a:pt x="225" y="138"/>
                  </a:cubicBezTo>
                  <a:cubicBezTo>
                    <a:pt x="225" y="140"/>
                    <a:pt x="225" y="140"/>
                    <a:pt x="224" y="140"/>
                  </a:cubicBezTo>
                  <a:cubicBezTo>
                    <a:pt x="222" y="141"/>
                    <a:pt x="224" y="141"/>
                    <a:pt x="225" y="141"/>
                  </a:cubicBezTo>
                  <a:close/>
                  <a:moveTo>
                    <a:pt x="231" y="140"/>
                  </a:moveTo>
                  <a:cubicBezTo>
                    <a:pt x="233" y="138"/>
                    <a:pt x="233" y="136"/>
                    <a:pt x="231" y="138"/>
                  </a:cubicBezTo>
                  <a:cubicBezTo>
                    <a:pt x="230" y="140"/>
                    <a:pt x="230" y="136"/>
                    <a:pt x="230" y="140"/>
                  </a:cubicBezTo>
                  <a:cubicBezTo>
                    <a:pt x="230" y="140"/>
                    <a:pt x="230" y="141"/>
                    <a:pt x="231" y="140"/>
                  </a:cubicBezTo>
                  <a:close/>
                  <a:moveTo>
                    <a:pt x="237" y="140"/>
                  </a:moveTo>
                  <a:cubicBezTo>
                    <a:pt x="240" y="140"/>
                    <a:pt x="239" y="136"/>
                    <a:pt x="236" y="136"/>
                  </a:cubicBezTo>
                  <a:cubicBezTo>
                    <a:pt x="233" y="138"/>
                    <a:pt x="234" y="135"/>
                    <a:pt x="233" y="138"/>
                  </a:cubicBezTo>
                  <a:cubicBezTo>
                    <a:pt x="231" y="141"/>
                    <a:pt x="234" y="140"/>
                    <a:pt x="237" y="140"/>
                  </a:cubicBezTo>
                  <a:close/>
                  <a:moveTo>
                    <a:pt x="196" y="153"/>
                  </a:moveTo>
                  <a:cubicBezTo>
                    <a:pt x="199" y="155"/>
                    <a:pt x="199" y="158"/>
                    <a:pt x="199" y="157"/>
                  </a:cubicBezTo>
                  <a:cubicBezTo>
                    <a:pt x="201" y="157"/>
                    <a:pt x="201" y="158"/>
                    <a:pt x="202" y="158"/>
                  </a:cubicBezTo>
                  <a:cubicBezTo>
                    <a:pt x="202" y="157"/>
                    <a:pt x="204" y="157"/>
                    <a:pt x="204" y="157"/>
                  </a:cubicBezTo>
                  <a:cubicBezTo>
                    <a:pt x="205" y="155"/>
                    <a:pt x="202" y="152"/>
                    <a:pt x="201" y="152"/>
                  </a:cubicBezTo>
                  <a:cubicBezTo>
                    <a:pt x="199" y="150"/>
                    <a:pt x="201" y="150"/>
                    <a:pt x="199" y="149"/>
                  </a:cubicBezTo>
                  <a:cubicBezTo>
                    <a:pt x="198" y="147"/>
                    <a:pt x="196" y="149"/>
                    <a:pt x="195" y="149"/>
                  </a:cubicBezTo>
                  <a:cubicBezTo>
                    <a:pt x="195" y="149"/>
                    <a:pt x="190" y="147"/>
                    <a:pt x="190" y="150"/>
                  </a:cubicBezTo>
                  <a:cubicBezTo>
                    <a:pt x="190" y="153"/>
                    <a:pt x="193" y="152"/>
                    <a:pt x="196" y="153"/>
                  </a:cubicBezTo>
                  <a:close/>
                  <a:moveTo>
                    <a:pt x="225" y="161"/>
                  </a:moveTo>
                  <a:cubicBezTo>
                    <a:pt x="225" y="161"/>
                    <a:pt x="225" y="158"/>
                    <a:pt x="224" y="161"/>
                  </a:cubicBezTo>
                  <a:cubicBezTo>
                    <a:pt x="222" y="163"/>
                    <a:pt x="221" y="161"/>
                    <a:pt x="221" y="163"/>
                  </a:cubicBezTo>
                  <a:cubicBezTo>
                    <a:pt x="221" y="164"/>
                    <a:pt x="224" y="163"/>
                    <a:pt x="225" y="161"/>
                  </a:cubicBezTo>
                  <a:close/>
                  <a:moveTo>
                    <a:pt x="231" y="157"/>
                  </a:moveTo>
                  <a:cubicBezTo>
                    <a:pt x="233" y="157"/>
                    <a:pt x="233" y="157"/>
                    <a:pt x="236" y="153"/>
                  </a:cubicBezTo>
                  <a:cubicBezTo>
                    <a:pt x="237" y="150"/>
                    <a:pt x="237" y="150"/>
                    <a:pt x="240" y="149"/>
                  </a:cubicBezTo>
                  <a:cubicBezTo>
                    <a:pt x="243" y="146"/>
                    <a:pt x="245" y="147"/>
                    <a:pt x="246" y="146"/>
                  </a:cubicBezTo>
                  <a:cubicBezTo>
                    <a:pt x="246" y="144"/>
                    <a:pt x="248" y="146"/>
                    <a:pt x="249" y="144"/>
                  </a:cubicBezTo>
                  <a:cubicBezTo>
                    <a:pt x="251" y="141"/>
                    <a:pt x="253" y="143"/>
                    <a:pt x="254" y="141"/>
                  </a:cubicBezTo>
                  <a:cubicBezTo>
                    <a:pt x="256" y="140"/>
                    <a:pt x="257" y="140"/>
                    <a:pt x="256" y="138"/>
                  </a:cubicBezTo>
                  <a:cubicBezTo>
                    <a:pt x="253" y="138"/>
                    <a:pt x="251" y="140"/>
                    <a:pt x="249" y="140"/>
                  </a:cubicBezTo>
                  <a:cubicBezTo>
                    <a:pt x="248" y="140"/>
                    <a:pt x="246" y="141"/>
                    <a:pt x="245" y="140"/>
                  </a:cubicBezTo>
                  <a:cubicBezTo>
                    <a:pt x="245" y="140"/>
                    <a:pt x="243" y="140"/>
                    <a:pt x="240" y="141"/>
                  </a:cubicBezTo>
                  <a:cubicBezTo>
                    <a:pt x="237" y="143"/>
                    <a:pt x="239" y="143"/>
                    <a:pt x="236" y="146"/>
                  </a:cubicBezTo>
                  <a:cubicBezTo>
                    <a:pt x="233" y="147"/>
                    <a:pt x="233" y="146"/>
                    <a:pt x="230" y="149"/>
                  </a:cubicBezTo>
                  <a:cubicBezTo>
                    <a:pt x="227" y="150"/>
                    <a:pt x="227" y="152"/>
                    <a:pt x="227" y="153"/>
                  </a:cubicBezTo>
                  <a:cubicBezTo>
                    <a:pt x="225" y="155"/>
                    <a:pt x="228" y="155"/>
                    <a:pt x="227" y="157"/>
                  </a:cubicBezTo>
                  <a:cubicBezTo>
                    <a:pt x="225" y="157"/>
                    <a:pt x="224" y="158"/>
                    <a:pt x="227" y="158"/>
                  </a:cubicBezTo>
                  <a:cubicBezTo>
                    <a:pt x="230" y="160"/>
                    <a:pt x="230" y="157"/>
                    <a:pt x="231" y="157"/>
                  </a:cubicBezTo>
                  <a:close/>
                  <a:moveTo>
                    <a:pt x="201" y="112"/>
                  </a:moveTo>
                  <a:cubicBezTo>
                    <a:pt x="204" y="112"/>
                    <a:pt x="199" y="107"/>
                    <a:pt x="201" y="104"/>
                  </a:cubicBezTo>
                  <a:cubicBezTo>
                    <a:pt x="202" y="102"/>
                    <a:pt x="201" y="97"/>
                    <a:pt x="201" y="91"/>
                  </a:cubicBezTo>
                  <a:cubicBezTo>
                    <a:pt x="202" y="85"/>
                    <a:pt x="198" y="88"/>
                    <a:pt x="202" y="84"/>
                  </a:cubicBezTo>
                  <a:cubicBezTo>
                    <a:pt x="207" y="80"/>
                    <a:pt x="208" y="85"/>
                    <a:pt x="205" y="88"/>
                  </a:cubicBezTo>
                  <a:cubicBezTo>
                    <a:pt x="204" y="93"/>
                    <a:pt x="207" y="93"/>
                    <a:pt x="208" y="96"/>
                  </a:cubicBezTo>
                  <a:cubicBezTo>
                    <a:pt x="211" y="99"/>
                    <a:pt x="207" y="105"/>
                    <a:pt x="213" y="105"/>
                  </a:cubicBezTo>
                  <a:cubicBezTo>
                    <a:pt x="216" y="105"/>
                    <a:pt x="213" y="102"/>
                    <a:pt x="216" y="101"/>
                  </a:cubicBezTo>
                  <a:cubicBezTo>
                    <a:pt x="219" y="99"/>
                    <a:pt x="219" y="102"/>
                    <a:pt x="221" y="99"/>
                  </a:cubicBezTo>
                  <a:cubicBezTo>
                    <a:pt x="222" y="94"/>
                    <a:pt x="214" y="94"/>
                    <a:pt x="216" y="91"/>
                  </a:cubicBezTo>
                  <a:cubicBezTo>
                    <a:pt x="219" y="88"/>
                    <a:pt x="214" y="82"/>
                    <a:pt x="211" y="79"/>
                  </a:cubicBezTo>
                  <a:cubicBezTo>
                    <a:pt x="207" y="74"/>
                    <a:pt x="216" y="74"/>
                    <a:pt x="219" y="68"/>
                  </a:cubicBezTo>
                  <a:cubicBezTo>
                    <a:pt x="222" y="62"/>
                    <a:pt x="224" y="70"/>
                    <a:pt x="225" y="67"/>
                  </a:cubicBezTo>
                  <a:cubicBezTo>
                    <a:pt x="227" y="65"/>
                    <a:pt x="227" y="63"/>
                    <a:pt x="221" y="63"/>
                  </a:cubicBezTo>
                  <a:cubicBezTo>
                    <a:pt x="214" y="63"/>
                    <a:pt x="216" y="67"/>
                    <a:pt x="211" y="67"/>
                  </a:cubicBezTo>
                  <a:cubicBezTo>
                    <a:pt x="207" y="65"/>
                    <a:pt x="208" y="71"/>
                    <a:pt x="204" y="71"/>
                  </a:cubicBezTo>
                  <a:cubicBezTo>
                    <a:pt x="201" y="70"/>
                    <a:pt x="204" y="68"/>
                    <a:pt x="201" y="65"/>
                  </a:cubicBezTo>
                  <a:cubicBezTo>
                    <a:pt x="196" y="63"/>
                    <a:pt x="199" y="49"/>
                    <a:pt x="204" y="52"/>
                  </a:cubicBezTo>
                  <a:cubicBezTo>
                    <a:pt x="207" y="54"/>
                    <a:pt x="210" y="52"/>
                    <a:pt x="211" y="52"/>
                  </a:cubicBezTo>
                  <a:cubicBezTo>
                    <a:pt x="214" y="54"/>
                    <a:pt x="222" y="51"/>
                    <a:pt x="224" y="52"/>
                  </a:cubicBezTo>
                  <a:cubicBezTo>
                    <a:pt x="224" y="54"/>
                    <a:pt x="231" y="56"/>
                    <a:pt x="234" y="51"/>
                  </a:cubicBezTo>
                  <a:cubicBezTo>
                    <a:pt x="237" y="46"/>
                    <a:pt x="240" y="43"/>
                    <a:pt x="239" y="42"/>
                  </a:cubicBezTo>
                  <a:cubicBezTo>
                    <a:pt x="237" y="39"/>
                    <a:pt x="234" y="43"/>
                    <a:pt x="231" y="48"/>
                  </a:cubicBezTo>
                  <a:cubicBezTo>
                    <a:pt x="230" y="51"/>
                    <a:pt x="222" y="46"/>
                    <a:pt x="221" y="48"/>
                  </a:cubicBezTo>
                  <a:cubicBezTo>
                    <a:pt x="221" y="49"/>
                    <a:pt x="217" y="46"/>
                    <a:pt x="213" y="46"/>
                  </a:cubicBezTo>
                  <a:cubicBezTo>
                    <a:pt x="208" y="48"/>
                    <a:pt x="211" y="45"/>
                    <a:pt x="208" y="45"/>
                  </a:cubicBezTo>
                  <a:cubicBezTo>
                    <a:pt x="207" y="45"/>
                    <a:pt x="205" y="43"/>
                    <a:pt x="204" y="45"/>
                  </a:cubicBezTo>
                  <a:cubicBezTo>
                    <a:pt x="204" y="46"/>
                    <a:pt x="202" y="51"/>
                    <a:pt x="201" y="48"/>
                  </a:cubicBezTo>
                  <a:cubicBezTo>
                    <a:pt x="199" y="46"/>
                    <a:pt x="199" y="51"/>
                    <a:pt x="198" y="52"/>
                  </a:cubicBezTo>
                  <a:cubicBezTo>
                    <a:pt x="195" y="56"/>
                    <a:pt x="198" y="57"/>
                    <a:pt x="196" y="57"/>
                  </a:cubicBezTo>
                  <a:cubicBezTo>
                    <a:pt x="193" y="59"/>
                    <a:pt x="196" y="59"/>
                    <a:pt x="196" y="62"/>
                  </a:cubicBezTo>
                  <a:cubicBezTo>
                    <a:pt x="195" y="65"/>
                    <a:pt x="192" y="67"/>
                    <a:pt x="193" y="73"/>
                  </a:cubicBezTo>
                  <a:cubicBezTo>
                    <a:pt x="193" y="79"/>
                    <a:pt x="192" y="74"/>
                    <a:pt x="192" y="79"/>
                  </a:cubicBezTo>
                  <a:cubicBezTo>
                    <a:pt x="192" y="85"/>
                    <a:pt x="187" y="82"/>
                    <a:pt x="189" y="85"/>
                  </a:cubicBezTo>
                  <a:cubicBezTo>
                    <a:pt x="190" y="88"/>
                    <a:pt x="187" y="85"/>
                    <a:pt x="189" y="90"/>
                  </a:cubicBezTo>
                  <a:cubicBezTo>
                    <a:pt x="190" y="94"/>
                    <a:pt x="192" y="88"/>
                    <a:pt x="195" y="93"/>
                  </a:cubicBezTo>
                  <a:cubicBezTo>
                    <a:pt x="198" y="99"/>
                    <a:pt x="192" y="107"/>
                    <a:pt x="195" y="112"/>
                  </a:cubicBezTo>
                  <a:cubicBezTo>
                    <a:pt x="196" y="115"/>
                    <a:pt x="198" y="112"/>
                    <a:pt x="201" y="112"/>
                  </a:cubicBezTo>
                  <a:close/>
                  <a:moveTo>
                    <a:pt x="251" y="94"/>
                  </a:moveTo>
                  <a:cubicBezTo>
                    <a:pt x="253" y="96"/>
                    <a:pt x="257" y="91"/>
                    <a:pt x="254" y="88"/>
                  </a:cubicBezTo>
                  <a:cubicBezTo>
                    <a:pt x="253" y="85"/>
                    <a:pt x="246" y="85"/>
                    <a:pt x="246" y="88"/>
                  </a:cubicBezTo>
                  <a:cubicBezTo>
                    <a:pt x="245" y="90"/>
                    <a:pt x="248" y="93"/>
                    <a:pt x="251" y="94"/>
                  </a:cubicBezTo>
                  <a:close/>
                  <a:moveTo>
                    <a:pt x="263" y="88"/>
                  </a:moveTo>
                  <a:cubicBezTo>
                    <a:pt x="263" y="87"/>
                    <a:pt x="265" y="91"/>
                    <a:pt x="268" y="90"/>
                  </a:cubicBezTo>
                  <a:cubicBezTo>
                    <a:pt x="271" y="87"/>
                    <a:pt x="274" y="91"/>
                    <a:pt x="274" y="90"/>
                  </a:cubicBezTo>
                  <a:cubicBezTo>
                    <a:pt x="274" y="88"/>
                    <a:pt x="278" y="91"/>
                    <a:pt x="281" y="94"/>
                  </a:cubicBezTo>
                  <a:cubicBezTo>
                    <a:pt x="286" y="96"/>
                    <a:pt x="286" y="93"/>
                    <a:pt x="283" y="88"/>
                  </a:cubicBezTo>
                  <a:cubicBezTo>
                    <a:pt x="280" y="84"/>
                    <a:pt x="280" y="88"/>
                    <a:pt x="275" y="85"/>
                  </a:cubicBezTo>
                  <a:cubicBezTo>
                    <a:pt x="272" y="82"/>
                    <a:pt x="274" y="85"/>
                    <a:pt x="269" y="85"/>
                  </a:cubicBezTo>
                  <a:cubicBezTo>
                    <a:pt x="263" y="84"/>
                    <a:pt x="260" y="87"/>
                    <a:pt x="260" y="90"/>
                  </a:cubicBezTo>
                  <a:cubicBezTo>
                    <a:pt x="262" y="94"/>
                    <a:pt x="262" y="88"/>
                    <a:pt x="263" y="88"/>
                  </a:cubicBezTo>
                  <a:close/>
                  <a:moveTo>
                    <a:pt x="233" y="76"/>
                  </a:moveTo>
                  <a:cubicBezTo>
                    <a:pt x="233" y="71"/>
                    <a:pt x="240" y="74"/>
                    <a:pt x="240" y="74"/>
                  </a:cubicBezTo>
                  <a:cubicBezTo>
                    <a:pt x="240" y="76"/>
                    <a:pt x="233" y="77"/>
                    <a:pt x="233" y="76"/>
                  </a:cubicBezTo>
                  <a:close/>
                  <a:moveTo>
                    <a:pt x="240" y="76"/>
                  </a:moveTo>
                  <a:cubicBezTo>
                    <a:pt x="242" y="73"/>
                    <a:pt x="251" y="74"/>
                    <a:pt x="248" y="74"/>
                  </a:cubicBezTo>
                  <a:cubicBezTo>
                    <a:pt x="246" y="76"/>
                    <a:pt x="240" y="77"/>
                    <a:pt x="240" y="76"/>
                  </a:cubicBezTo>
                  <a:close/>
                  <a:moveTo>
                    <a:pt x="259" y="74"/>
                  </a:moveTo>
                  <a:cubicBezTo>
                    <a:pt x="262" y="73"/>
                    <a:pt x="265" y="74"/>
                    <a:pt x="262" y="71"/>
                  </a:cubicBezTo>
                  <a:cubicBezTo>
                    <a:pt x="259" y="70"/>
                    <a:pt x="257" y="70"/>
                    <a:pt x="257" y="73"/>
                  </a:cubicBezTo>
                  <a:cubicBezTo>
                    <a:pt x="257" y="74"/>
                    <a:pt x="257" y="74"/>
                    <a:pt x="259" y="74"/>
                  </a:cubicBezTo>
                  <a:close/>
                  <a:moveTo>
                    <a:pt x="275" y="76"/>
                  </a:moveTo>
                  <a:cubicBezTo>
                    <a:pt x="277" y="77"/>
                    <a:pt x="280" y="79"/>
                    <a:pt x="280" y="76"/>
                  </a:cubicBezTo>
                  <a:cubicBezTo>
                    <a:pt x="281" y="74"/>
                    <a:pt x="280" y="73"/>
                    <a:pt x="277" y="74"/>
                  </a:cubicBezTo>
                  <a:cubicBezTo>
                    <a:pt x="275" y="74"/>
                    <a:pt x="274" y="76"/>
                    <a:pt x="275" y="76"/>
                  </a:cubicBezTo>
                  <a:close/>
                  <a:moveTo>
                    <a:pt x="285" y="67"/>
                  </a:moveTo>
                  <a:cubicBezTo>
                    <a:pt x="285" y="65"/>
                    <a:pt x="281" y="67"/>
                    <a:pt x="281" y="67"/>
                  </a:cubicBezTo>
                  <a:cubicBezTo>
                    <a:pt x="283" y="68"/>
                    <a:pt x="283" y="68"/>
                    <a:pt x="285" y="70"/>
                  </a:cubicBezTo>
                  <a:cubicBezTo>
                    <a:pt x="285" y="71"/>
                    <a:pt x="286" y="67"/>
                    <a:pt x="285" y="67"/>
                  </a:cubicBezTo>
                  <a:close/>
                  <a:moveTo>
                    <a:pt x="285" y="59"/>
                  </a:moveTo>
                  <a:cubicBezTo>
                    <a:pt x="285" y="59"/>
                    <a:pt x="286" y="62"/>
                    <a:pt x="288" y="60"/>
                  </a:cubicBezTo>
                  <a:cubicBezTo>
                    <a:pt x="289" y="60"/>
                    <a:pt x="286" y="57"/>
                    <a:pt x="283" y="57"/>
                  </a:cubicBezTo>
                  <a:cubicBezTo>
                    <a:pt x="280" y="59"/>
                    <a:pt x="278" y="59"/>
                    <a:pt x="280" y="60"/>
                  </a:cubicBezTo>
                  <a:cubicBezTo>
                    <a:pt x="281" y="60"/>
                    <a:pt x="283" y="62"/>
                    <a:pt x="285" y="62"/>
                  </a:cubicBezTo>
                  <a:cubicBezTo>
                    <a:pt x="286" y="60"/>
                    <a:pt x="283" y="59"/>
                    <a:pt x="285" y="59"/>
                  </a:cubicBezTo>
                  <a:close/>
                  <a:moveTo>
                    <a:pt x="263" y="63"/>
                  </a:moveTo>
                  <a:cubicBezTo>
                    <a:pt x="262" y="60"/>
                    <a:pt x="260" y="57"/>
                    <a:pt x="260" y="54"/>
                  </a:cubicBezTo>
                  <a:cubicBezTo>
                    <a:pt x="262" y="52"/>
                    <a:pt x="263" y="52"/>
                    <a:pt x="266" y="54"/>
                  </a:cubicBezTo>
                  <a:cubicBezTo>
                    <a:pt x="269" y="56"/>
                    <a:pt x="268" y="52"/>
                    <a:pt x="265" y="51"/>
                  </a:cubicBezTo>
                  <a:cubicBezTo>
                    <a:pt x="262" y="49"/>
                    <a:pt x="265" y="48"/>
                    <a:pt x="266" y="48"/>
                  </a:cubicBezTo>
                  <a:cubicBezTo>
                    <a:pt x="268" y="46"/>
                    <a:pt x="268" y="42"/>
                    <a:pt x="265" y="42"/>
                  </a:cubicBezTo>
                  <a:cubicBezTo>
                    <a:pt x="262" y="43"/>
                    <a:pt x="260" y="51"/>
                    <a:pt x="260" y="49"/>
                  </a:cubicBezTo>
                  <a:cubicBezTo>
                    <a:pt x="259" y="46"/>
                    <a:pt x="260" y="48"/>
                    <a:pt x="262" y="43"/>
                  </a:cubicBezTo>
                  <a:cubicBezTo>
                    <a:pt x="263" y="40"/>
                    <a:pt x="260" y="40"/>
                    <a:pt x="260" y="39"/>
                  </a:cubicBezTo>
                  <a:cubicBezTo>
                    <a:pt x="262" y="37"/>
                    <a:pt x="263" y="34"/>
                    <a:pt x="260" y="35"/>
                  </a:cubicBezTo>
                  <a:cubicBezTo>
                    <a:pt x="257" y="39"/>
                    <a:pt x="257" y="45"/>
                    <a:pt x="257" y="48"/>
                  </a:cubicBezTo>
                  <a:cubicBezTo>
                    <a:pt x="259" y="49"/>
                    <a:pt x="257" y="51"/>
                    <a:pt x="259" y="52"/>
                  </a:cubicBezTo>
                  <a:cubicBezTo>
                    <a:pt x="260" y="56"/>
                    <a:pt x="257" y="57"/>
                    <a:pt x="260" y="60"/>
                  </a:cubicBezTo>
                  <a:cubicBezTo>
                    <a:pt x="262" y="63"/>
                    <a:pt x="263" y="67"/>
                    <a:pt x="265" y="67"/>
                  </a:cubicBezTo>
                  <a:cubicBezTo>
                    <a:pt x="265" y="65"/>
                    <a:pt x="265" y="65"/>
                    <a:pt x="263" y="63"/>
                  </a:cubicBezTo>
                  <a:close/>
                  <a:moveTo>
                    <a:pt x="263" y="37"/>
                  </a:moveTo>
                  <a:cubicBezTo>
                    <a:pt x="263" y="34"/>
                    <a:pt x="265" y="29"/>
                    <a:pt x="266" y="32"/>
                  </a:cubicBezTo>
                  <a:cubicBezTo>
                    <a:pt x="268" y="34"/>
                    <a:pt x="263" y="40"/>
                    <a:pt x="263" y="37"/>
                  </a:cubicBezTo>
                  <a:close/>
                  <a:moveTo>
                    <a:pt x="213" y="110"/>
                  </a:moveTo>
                  <a:cubicBezTo>
                    <a:pt x="213" y="108"/>
                    <a:pt x="213" y="105"/>
                    <a:pt x="213" y="107"/>
                  </a:cubicBezTo>
                  <a:cubicBezTo>
                    <a:pt x="214" y="110"/>
                    <a:pt x="214" y="112"/>
                    <a:pt x="213" y="110"/>
                  </a:cubicBezTo>
                  <a:close/>
                  <a:moveTo>
                    <a:pt x="219" y="108"/>
                  </a:moveTo>
                  <a:cubicBezTo>
                    <a:pt x="219" y="107"/>
                    <a:pt x="219" y="105"/>
                    <a:pt x="219" y="104"/>
                  </a:cubicBezTo>
                  <a:cubicBezTo>
                    <a:pt x="221" y="101"/>
                    <a:pt x="216" y="102"/>
                    <a:pt x="216" y="105"/>
                  </a:cubicBezTo>
                  <a:cubicBezTo>
                    <a:pt x="217" y="107"/>
                    <a:pt x="214" y="112"/>
                    <a:pt x="217" y="110"/>
                  </a:cubicBezTo>
                  <a:cubicBezTo>
                    <a:pt x="219" y="108"/>
                    <a:pt x="219" y="108"/>
                    <a:pt x="219" y="108"/>
                  </a:cubicBezTo>
                  <a:close/>
                  <a:moveTo>
                    <a:pt x="221" y="112"/>
                  </a:moveTo>
                  <a:cubicBezTo>
                    <a:pt x="222" y="108"/>
                    <a:pt x="225" y="112"/>
                    <a:pt x="222" y="108"/>
                  </a:cubicBezTo>
                  <a:cubicBezTo>
                    <a:pt x="219" y="104"/>
                    <a:pt x="225" y="105"/>
                    <a:pt x="224" y="101"/>
                  </a:cubicBezTo>
                  <a:cubicBezTo>
                    <a:pt x="222" y="97"/>
                    <a:pt x="221" y="102"/>
                    <a:pt x="221" y="107"/>
                  </a:cubicBezTo>
                  <a:cubicBezTo>
                    <a:pt x="221" y="112"/>
                    <a:pt x="216" y="112"/>
                    <a:pt x="219" y="113"/>
                  </a:cubicBezTo>
                  <a:cubicBezTo>
                    <a:pt x="221" y="113"/>
                    <a:pt x="221" y="113"/>
                    <a:pt x="221" y="112"/>
                  </a:cubicBezTo>
                  <a:close/>
                  <a:moveTo>
                    <a:pt x="221" y="73"/>
                  </a:moveTo>
                  <a:cubicBezTo>
                    <a:pt x="221" y="70"/>
                    <a:pt x="221" y="68"/>
                    <a:pt x="222" y="68"/>
                  </a:cubicBezTo>
                  <a:cubicBezTo>
                    <a:pt x="224" y="68"/>
                    <a:pt x="221" y="73"/>
                    <a:pt x="221" y="73"/>
                  </a:cubicBezTo>
                  <a:close/>
                  <a:moveTo>
                    <a:pt x="225" y="70"/>
                  </a:moveTo>
                  <a:cubicBezTo>
                    <a:pt x="227" y="68"/>
                    <a:pt x="227" y="71"/>
                    <a:pt x="225" y="71"/>
                  </a:cubicBezTo>
                  <a:cubicBezTo>
                    <a:pt x="225" y="73"/>
                    <a:pt x="224" y="70"/>
                    <a:pt x="225" y="70"/>
                  </a:cubicBezTo>
                  <a:close/>
                  <a:moveTo>
                    <a:pt x="257" y="63"/>
                  </a:moveTo>
                  <a:cubicBezTo>
                    <a:pt x="257" y="65"/>
                    <a:pt x="259" y="65"/>
                    <a:pt x="259" y="62"/>
                  </a:cubicBezTo>
                  <a:cubicBezTo>
                    <a:pt x="259" y="60"/>
                    <a:pt x="257" y="59"/>
                    <a:pt x="257" y="60"/>
                  </a:cubicBezTo>
                  <a:cubicBezTo>
                    <a:pt x="256" y="62"/>
                    <a:pt x="256" y="62"/>
                    <a:pt x="257" y="63"/>
                  </a:cubicBezTo>
                  <a:close/>
                  <a:moveTo>
                    <a:pt x="288" y="135"/>
                  </a:moveTo>
                  <a:cubicBezTo>
                    <a:pt x="285" y="136"/>
                    <a:pt x="289" y="125"/>
                    <a:pt x="291" y="129"/>
                  </a:cubicBezTo>
                  <a:cubicBezTo>
                    <a:pt x="291" y="130"/>
                    <a:pt x="291" y="133"/>
                    <a:pt x="288" y="135"/>
                  </a:cubicBezTo>
                  <a:close/>
                  <a:moveTo>
                    <a:pt x="310" y="124"/>
                  </a:moveTo>
                  <a:cubicBezTo>
                    <a:pt x="309" y="125"/>
                    <a:pt x="309" y="115"/>
                    <a:pt x="312" y="119"/>
                  </a:cubicBezTo>
                  <a:cubicBezTo>
                    <a:pt x="313" y="122"/>
                    <a:pt x="313" y="124"/>
                    <a:pt x="310" y="124"/>
                  </a:cubicBezTo>
                  <a:close/>
                  <a:moveTo>
                    <a:pt x="245" y="133"/>
                  </a:moveTo>
                  <a:cubicBezTo>
                    <a:pt x="246" y="132"/>
                    <a:pt x="253" y="130"/>
                    <a:pt x="253" y="132"/>
                  </a:cubicBezTo>
                  <a:cubicBezTo>
                    <a:pt x="253" y="133"/>
                    <a:pt x="242" y="135"/>
                    <a:pt x="245" y="133"/>
                  </a:cubicBezTo>
                  <a:close/>
                  <a:moveTo>
                    <a:pt x="169" y="94"/>
                  </a:moveTo>
                  <a:cubicBezTo>
                    <a:pt x="169" y="91"/>
                    <a:pt x="169" y="88"/>
                    <a:pt x="167" y="90"/>
                  </a:cubicBezTo>
                  <a:cubicBezTo>
                    <a:pt x="166" y="91"/>
                    <a:pt x="167" y="93"/>
                    <a:pt x="167" y="96"/>
                  </a:cubicBezTo>
                  <a:cubicBezTo>
                    <a:pt x="166" y="97"/>
                    <a:pt x="167" y="97"/>
                    <a:pt x="169" y="94"/>
                  </a:cubicBezTo>
                  <a:close/>
                  <a:moveTo>
                    <a:pt x="100" y="88"/>
                  </a:moveTo>
                  <a:cubicBezTo>
                    <a:pt x="102" y="87"/>
                    <a:pt x="103" y="90"/>
                    <a:pt x="105" y="87"/>
                  </a:cubicBezTo>
                  <a:cubicBezTo>
                    <a:pt x="106" y="85"/>
                    <a:pt x="105" y="84"/>
                    <a:pt x="102" y="82"/>
                  </a:cubicBezTo>
                  <a:cubicBezTo>
                    <a:pt x="99" y="80"/>
                    <a:pt x="99" y="85"/>
                    <a:pt x="99" y="88"/>
                  </a:cubicBezTo>
                  <a:cubicBezTo>
                    <a:pt x="100" y="88"/>
                    <a:pt x="100" y="90"/>
                    <a:pt x="100" y="88"/>
                  </a:cubicBezTo>
                  <a:close/>
                  <a:moveTo>
                    <a:pt x="83" y="77"/>
                  </a:moveTo>
                  <a:cubicBezTo>
                    <a:pt x="86" y="77"/>
                    <a:pt x="85" y="84"/>
                    <a:pt x="88" y="85"/>
                  </a:cubicBezTo>
                  <a:cubicBezTo>
                    <a:pt x="90" y="87"/>
                    <a:pt x="90" y="88"/>
                    <a:pt x="93" y="87"/>
                  </a:cubicBezTo>
                  <a:cubicBezTo>
                    <a:pt x="94" y="87"/>
                    <a:pt x="91" y="85"/>
                    <a:pt x="91" y="84"/>
                  </a:cubicBezTo>
                  <a:cubicBezTo>
                    <a:pt x="93" y="82"/>
                    <a:pt x="93" y="82"/>
                    <a:pt x="90" y="82"/>
                  </a:cubicBezTo>
                  <a:cubicBezTo>
                    <a:pt x="86" y="80"/>
                    <a:pt x="90" y="71"/>
                    <a:pt x="83" y="71"/>
                  </a:cubicBezTo>
                  <a:cubicBezTo>
                    <a:pt x="80" y="73"/>
                    <a:pt x="82" y="74"/>
                    <a:pt x="80" y="76"/>
                  </a:cubicBezTo>
                  <a:cubicBezTo>
                    <a:pt x="77" y="77"/>
                    <a:pt x="82" y="77"/>
                    <a:pt x="83" y="77"/>
                  </a:cubicBezTo>
                  <a:close/>
                  <a:moveTo>
                    <a:pt x="105" y="15"/>
                  </a:moveTo>
                  <a:cubicBezTo>
                    <a:pt x="105" y="15"/>
                    <a:pt x="102" y="18"/>
                    <a:pt x="103" y="20"/>
                  </a:cubicBezTo>
                  <a:cubicBezTo>
                    <a:pt x="105" y="20"/>
                    <a:pt x="102" y="21"/>
                    <a:pt x="103" y="21"/>
                  </a:cubicBezTo>
                  <a:cubicBezTo>
                    <a:pt x="106" y="23"/>
                    <a:pt x="105" y="17"/>
                    <a:pt x="105" y="15"/>
                  </a:cubicBezTo>
                  <a:close/>
                  <a:moveTo>
                    <a:pt x="9" y="32"/>
                  </a:moveTo>
                  <a:cubicBezTo>
                    <a:pt x="10" y="34"/>
                    <a:pt x="12" y="35"/>
                    <a:pt x="12" y="34"/>
                  </a:cubicBezTo>
                  <a:cubicBezTo>
                    <a:pt x="10" y="32"/>
                    <a:pt x="7" y="28"/>
                    <a:pt x="6" y="29"/>
                  </a:cubicBezTo>
                  <a:cubicBezTo>
                    <a:pt x="6" y="31"/>
                    <a:pt x="6" y="32"/>
                    <a:pt x="9" y="32"/>
                  </a:cubicBezTo>
                  <a:close/>
                  <a:moveTo>
                    <a:pt x="21" y="51"/>
                  </a:moveTo>
                  <a:cubicBezTo>
                    <a:pt x="22" y="54"/>
                    <a:pt x="24" y="48"/>
                    <a:pt x="22" y="46"/>
                  </a:cubicBezTo>
                  <a:cubicBezTo>
                    <a:pt x="19" y="45"/>
                    <a:pt x="19" y="42"/>
                    <a:pt x="16" y="42"/>
                  </a:cubicBezTo>
                  <a:cubicBezTo>
                    <a:pt x="15" y="43"/>
                    <a:pt x="18" y="46"/>
                    <a:pt x="21" y="51"/>
                  </a:cubicBezTo>
                  <a:close/>
                  <a:moveTo>
                    <a:pt x="29" y="67"/>
                  </a:moveTo>
                  <a:cubicBezTo>
                    <a:pt x="30" y="65"/>
                    <a:pt x="35" y="73"/>
                    <a:pt x="33" y="74"/>
                  </a:cubicBezTo>
                  <a:cubicBezTo>
                    <a:pt x="32" y="74"/>
                    <a:pt x="26" y="68"/>
                    <a:pt x="29" y="67"/>
                  </a:cubicBezTo>
                  <a:close/>
                  <a:moveTo>
                    <a:pt x="36" y="77"/>
                  </a:moveTo>
                  <a:cubicBezTo>
                    <a:pt x="36" y="76"/>
                    <a:pt x="39" y="79"/>
                    <a:pt x="38" y="80"/>
                  </a:cubicBezTo>
                  <a:cubicBezTo>
                    <a:pt x="38" y="80"/>
                    <a:pt x="35" y="79"/>
                    <a:pt x="36" y="77"/>
                  </a:cubicBezTo>
                  <a:close/>
                  <a:moveTo>
                    <a:pt x="39" y="85"/>
                  </a:moveTo>
                  <a:cubicBezTo>
                    <a:pt x="41" y="85"/>
                    <a:pt x="42" y="90"/>
                    <a:pt x="42" y="88"/>
                  </a:cubicBezTo>
                  <a:cubicBezTo>
                    <a:pt x="44" y="87"/>
                    <a:pt x="41" y="80"/>
                    <a:pt x="39" y="82"/>
                  </a:cubicBezTo>
                  <a:cubicBezTo>
                    <a:pt x="38" y="84"/>
                    <a:pt x="39" y="85"/>
                    <a:pt x="39" y="85"/>
                  </a:cubicBezTo>
                  <a:close/>
                  <a:moveTo>
                    <a:pt x="74" y="63"/>
                  </a:moveTo>
                  <a:cubicBezTo>
                    <a:pt x="71" y="65"/>
                    <a:pt x="73" y="60"/>
                    <a:pt x="74" y="60"/>
                  </a:cubicBezTo>
                  <a:cubicBezTo>
                    <a:pt x="76" y="60"/>
                    <a:pt x="76" y="63"/>
                    <a:pt x="74" y="63"/>
                  </a:cubicBezTo>
                  <a:close/>
                  <a:moveTo>
                    <a:pt x="76" y="57"/>
                  </a:moveTo>
                  <a:cubicBezTo>
                    <a:pt x="74" y="56"/>
                    <a:pt x="74" y="57"/>
                    <a:pt x="74" y="59"/>
                  </a:cubicBezTo>
                  <a:cubicBezTo>
                    <a:pt x="74" y="60"/>
                    <a:pt x="79" y="60"/>
                    <a:pt x="79" y="60"/>
                  </a:cubicBezTo>
                  <a:cubicBezTo>
                    <a:pt x="79" y="60"/>
                    <a:pt x="77" y="59"/>
                    <a:pt x="76" y="57"/>
                  </a:cubicBezTo>
                  <a:close/>
                  <a:moveTo>
                    <a:pt x="53" y="35"/>
                  </a:moveTo>
                  <a:cubicBezTo>
                    <a:pt x="54" y="37"/>
                    <a:pt x="53" y="40"/>
                    <a:pt x="51" y="40"/>
                  </a:cubicBezTo>
                  <a:cubicBezTo>
                    <a:pt x="50" y="39"/>
                    <a:pt x="51" y="35"/>
                    <a:pt x="53" y="35"/>
                  </a:cubicBezTo>
                  <a:close/>
                  <a:moveTo>
                    <a:pt x="67" y="48"/>
                  </a:moveTo>
                  <a:cubicBezTo>
                    <a:pt x="67" y="48"/>
                    <a:pt x="68" y="51"/>
                    <a:pt x="67" y="51"/>
                  </a:cubicBezTo>
                  <a:cubicBezTo>
                    <a:pt x="65" y="51"/>
                    <a:pt x="65" y="48"/>
                    <a:pt x="67" y="48"/>
                  </a:cubicBezTo>
                  <a:close/>
                  <a:moveTo>
                    <a:pt x="58" y="43"/>
                  </a:moveTo>
                  <a:cubicBezTo>
                    <a:pt x="59" y="45"/>
                    <a:pt x="59" y="45"/>
                    <a:pt x="59" y="43"/>
                  </a:cubicBezTo>
                  <a:cubicBezTo>
                    <a:pt x="59" y="42"/>
                    <a:pt x="56" y="40"/>
                    <a:pt x="54" y="42"/>
                  </a:cubicBezTo>
                  <a:cubicBezTo>
                    <a:pt x="54" y="42"/>
                    <a:pt x="56" y="42"/>
                    <a:pt x="58" y="43"/>
                  </a:cubicBezTo>
                  <a:close/>
                  <a:moveTo>
                    <a:pt x="58" y="43"/>
                  </a:moveTo>
                  <a:cubicBezTo>
                    <a:pt x="59" y="45"/>
                    <a:pt x="59" y="49"/>
                    <a:pt x="58" y="48"/>
                  </a:cubicBezTo>
                  <a:cubicBezTo>
                    <a:pt x="58" y="46"/>
                    <a:pt x="56" y="42"/>
                    <a:pt x="58" y="43"/>
                  </a:cubicBezTo>
                  <a:close/>
                  <a:moveTo>
                    <a:pt x="64" y="49"/>
                  </a:moveTo>
                  <a:cubicBezTo>
                    <a:pt x="64" y="48"/>
                    <a:pt x="61" y="48"/>
                    <a:pt x="61" y="46"/>
                  </a:cubicBezTo>
                  <a:cubicBezTo>
                    <a:pt x="59" y="45"/>
                    <a:pt x="59" y="46"/>
                    <a:pt x="59" y="48"/>
                  </a:cubicBezTo>
                  <a:cubicBezTo>
                    <a:pt x="59" y="49"/>
                    <a:pt x="59" y="49"/>
                    <a:pt x="61" y="49"/>
                  </a:cubicBezTo>
                  <a:cubicBezTo>
                    <a:pt x="62" y="49"/>
                    <a:pt x="64" y="51"/>
                    <a:pt x="64" y="49"/>
                  </a:cubicBezTo>
                  <a:close/>
                  <a:moveTo>
                    <a:pt x="62" y="48"/>
                  </a:moveTo>
                  <a:cubicBezTo>
                    <a:pt x="64" y="48"/>
                    <a:pt x="64" y="48"/>
                    <a:pt x="64" y="48"/>
                  </a:cubicBezTo>
                  <a:cubicBezTo>
                    <a:pt x="64" y="46"/>
                    <a:pt x="61" y="45"/>
                    <a:pt x="61" y="46"/>
                  </a:cubicBezTo>
                  <a:cubicBezTo>
                    <a:pt x="61" y="46"/>
                    <a:pt x="61" y="46"/>
                    <a:pt x="62" y="48"/>
                  </a:cubicBezTo>
                  <a:close/>
                  <a:moveTo>
                    <a:pt x="65" y="49"/>
                  </a:moveTo>
                  <a:cubicBezTo>
                    <a:pt x="65" y="52"/>
                    <a:pt x="65" y="52"/>
                    <a:pt x="65" y="52"/>
                  </a:cubicBezTo>
                  <a:cubicBezTo>
                    <a:pt x="64" y="52"/>
                    <a:pt x="64" y="49"/>
                    <a:pt x="65" y="49"/>
                  </a:cubicBezTo>
                  <a:close/>
                  <a:moveTo>
                    <a:pt x="26" y="62"/>
                  </a:moveTo>
                  <a:cubicBezTo>
                    <a:pt x="24" y="60"/>
                    <a:pt x="26" y="59"/>
                    <a:pt x="27" y="59"/>
                  </a:cubicBezTo>
                  <a:cubicBezTo>
                    <a:pt x="29" y="60"/>
                    <a:pt x="27" y="63"/>
                    <a:pt x="26" y="62"/>
                  </a:cubicBezTo>
                  <a:close/>
                  <a:moveTo>
                    <a:pt x="330" y="74"/>
                  </a:moveTo>
                  <a:cubicBezTo>
                    <a:pt x="335" y="74"/>
                    <a:pt x="332" y="73"/>
                    <a:pt x="326" y="73"/>
                  </a:cubicBezTo>
                  <a:cubicBezTo>
                    <a:pt x="320" y="73"/>
                    <a:pt x="323" y="73"/>
                    <a:pt x="326" y="74"/>
                  </a:cubicBezTo>
                  <a:cubicBezTo>
                    <a:pt x="326" y="76"/>
                    <a:pt x="326" y="76"/>
                    <a:pt x="330" y="74"/>
                  </a:cubicBezTo>
                  <a:close/>
                  <a:moveTo>
                    <a:pt x="327" y="67"/>
                  </a:moveTo>
                  <a:cubicBezTo>
                    <a:pt x="326" y="65"/>
                    <a:pt x="327" y="63"/>
                    <a:pt x="323" y="63"/>
                  </a:cubicBezTo>
                  <a:cubicBezTo>
                    <a:pt x="318" y="62"/>
                    <a:pt x="321" y="65"/>
                    <a:pt x="323" y="67"/>
                  </a:cubicBezTo>
                  <a:cubicBezTo>
                    <a:pt x="326" y="67"/>
                    <a:pt x="323" y="70"/>
                    <a:pt x="327" y="68"/>
                  </a:cubicBezTo>
                  <a:cubicBezTo>
                    <a:pt x="329" y="68"/>
                    <a:pt x="329" y="68"/>
                    <a:pt x="327" y="67"/>
                  </a:cubicBezTo>
                  <a:close/>
                  <a:moveTo>
                    <a:pt x="275" y="135"/>
                  </a:moveTo>
                  <a:cubicBezTo>
                    <a:pt x="272" y="132"/>
                    <a:pt x="275" y="133"/>
                    <a:pt x="275" y="135"/>
                  </a:cubicBezTo>
                  <a:cubicBezTo>
                    <a:pt x="277" y="135"/>
                    <a:pt x="275" y="136"/>
                    <a:pt x="275" y="135"/>
                  </a:cubicBezTo>
                  <a:close/>
                  <a:moveTo>
                    <a:pt x="298" y="115"/>
                  </a:moveTo>
                  <a:cubicBezTo>
                    <a:pt x="298" y="110"/>
                    <a:pt x="300" y="113"/>
                    <a:pt x="300" y="113"/>
                  </a:cubicBezTo>
                  <a:cubicBezTo>
                    <a:pt x="300" y="115"/>
                    <a:pt x="298" y="116"/>
                    <a:pt x="298" y="115"/>
                  </a:cubicBezTo>
                  <a:close/>
                  <a:moveTo>
                    <a:pt x="300" y="116"/>
                  </a:moveTo>
                  <a:cubicBezTo>
                    <a:pt x="300" y="112"/>
                    <a:pt x="303" y="107"/>
                    <a:pt x="303" y="108"/>
                  </a:cubicBezTo>
                  <a:cubicBezTo>
                    <a:pt x="303" y="110"/>
                    <a:pt x="300" y="116"/>
                    <a:pt x="300" y="116"/>
                  </a:cubicBezTo>
                  <a:close/>
                  <a:moveTo>
                    <a:pt x="260" y="138"/>
                  </a:moveTo>
                  <a:cubicBezTo>
                    <a:pt x="259" y="136"/>
                    <a:pt x="260" y="136"/>
                    <a:pt x="262" y="136"/>
                  </a:cubicBezTo>
                  <a:cubicBezTo>
                    <a:pt x="263" y="138"/>
                    <a:pt x="262" y="138"/>
                    <a:pt x="260" y="138"/>
                  </a:cubicBezTo>
                  <a:close/>
                  <a:moveTo>
                    <a:pt x="312" y="118"/>
                  </a:moveTo>
                  <a:cubicBezTo>
                    <a:pt x="310" y="118"/>
                    <a:pt x="310" y="116"/>
                    <a:pt x="310" y="116"/>
                  </a:cubicBezTo>
                  <a:cubicBezTo>
                    <a:pt x="310" y="118"/>
                    <a:pt x="310" y="118"/>
                    <a:pt x="310" y="118"/>
                  </a:cubicBezTo>
                  <a:cubicBezTo>
                    <a:pt x="312" y="119"/>
                    <a:pt x="312" y="119"/>
                    <a:pt x="313" y="121"/>
                  </a:cubicBezTo>
                  <a:cubicBezTo>
                    <a:pt x="313" y="121"/>
                    <a:pt x="313" y="119"/>
                    <a:pt x="312" y="118"/>
                  </a:cubicBezTo>
                  <a:close/>
                  <a:moveTo>
                    <a:pt x="315" y="115"/>
                  </a:moveTo>
                  <a:cubicBezTo>
                    <a:pt x="315" y="110"/>
                    <a:pt x="313" y="108"/>
                    <a:pt x="312" y="112"/>
                  </a:cubicBezTo>
                  <a:cubicBezTo>
                    <a:pt x="312" y="113"/>
                    <a:pt x="310" y="112"/>
                    <a:pt x="310" y="113"/>
                  </a:cubicBezTo>
                  <a:cubicBezTo>
                    <a:pt x="310" y="113"/>
                    <a:pt x="312" y="113"/>
                    <a:pt x="312" y="115"/>
                  </a:cubicBezTo>
                  <a:cubicBezTo>
                    <a:pt x="310" y="118"/>
                    <a:pt x="312" y="118"/>
                    <a:pt x="313" y="119"/>
                  </a:cubicBezTo>
                  <a:cubicBezTo>
                    <a:pt x="315" y="119"/>
                    <a:pt x="315" y="118"/>
                    <a:pt x="315" y="115"/>
                  </a:cubicBezTo>
                  <a:close/>
                  <a:moveTo>
                    <a:pt x="347" y="140"/>
                  </a:moveTo>
                  <a:cubicBezTo>
                    <a:pt x="349" y="140"/>
                    <a:pt x="347" y="138"/>
                    <a:pt x="347" y="138"/>
                  </a:cubicBezTo>
                  <a:cubicBezTo>
                    <a:pt x="347" y="136"/>
                    <a:pt x="347" y="136"/>
                    <a:pt x="345" y="138"/>
                  </a:cubicBezTo>
                  <a:cubicBezTo>
                    <a:pt x="345" y="140"/>
                    <a:pt x="345" y="140"/>
                    <a:pt x="347" y="140"/>
                  </a:cubicBezTo>
                  <a:close/>
                  <a:moveTo>
                    <a:pt x="245" y="80"/>
                  </a:moveTo>
                  <a:cubicBezTo>
                    <a:pt x="246" y="82"/>
                    <a:pt x="246" y="80"/>
                    <a:pt x="246" y="79"/>
                  </a:cubicBezTo>
                  <a:cubicBezTo>
                    <a:pt x="245" y="77"/>
                    <a:pt x="246" y="76"/>
                    <a:pt x="245" y="76"/>
                  </a:cubicBezTo>
                  <a:cubicBezTo>
                    <a:pt x="245" y="77"/>
                    <a:pt x="245" y="79"/>
                    <a:pt x="245" y="80"/>
                  </a:cubicBezTo>
                  <a:close/>
                  <a:moveTo>
                    <a:pt x="256" y="60"/>
                  </a:moveTo>
                  <a:cubicBezTo>
                    <a:pt x="256" y="59"/>
                    <a:pt x="256" y="62"/>
                    <a:pt x="256" y="62"/>
                  </a:cubicBezTo>
                  <a:cubicBezTo>
                    <a:pt x="254" y="62"/>
                    <a:pt x="254" y="60"/>
                    <a:pt x="256" y="60"/>
                  </a:cubicBezTo>
                  <a:close/>
                  <a:moveTo>
                    <a:pt x="259" y="65"/>
                  </a:moveTo>
                  <a:cubicBezTo>
                    <a:pt x="260" y="63"/>
                    <a:pt x="262" y="63"/>
                    <a:pt x="260" y="65"/>
                  </a:cubicBezTo>
                  <a:cubicBezTo>
                    <a:pt x="260" y="67"/>
                    <a:pt x="259" y="65"/>
                    <a:pt x="259" y="65"/>
                  </a:cubicBezTo>
                  <a:close/>
                  <a:moveTo>
                    <a:pt x="260" y="94"/>
                  </a:moveTo>
                  <a:cubicBezTo>
                    <a:pt x="260" y="93"/>
                    <a:pt x="265" y="90"/>
                    <a:pt x="265" y="91"/>
                  </a:cubicBezTo>
                  <a:cubicBezTo>
                    <a:pt x="263" y="93"/>
                    <a:pt x="262" y="94"/>
                    <a:pt x="260" y="94"/>
                  </a:cubicBezTo>
                  <a:close/>
                  <a:moveTo>
                    <a:pt x="256" y="65"/>
                  </a:moveTo>
                  <a:cubicBezTo>
                    <a:pt x="254" y="65"/>
                    <a:pt x="256" y="63"/>
                    <a:pt x="256" y="63"/>
                  </a:cubicBezTo>
                  <a:cubicBezTo>
                    <a:pt x="257" y="65"/>
                    <a:pt x="257" y="65"/>
                    <a:pt x="256" y="65"/>
                  </a:cubicBezTo>
                  <a:close/>
                  <a:moveTo>
                    <a:pt x="280" y="67"/>
                  </a:moveTo>
                  <a:cubicBezTo>
                    <a:pt x="280" y="65"/>
                    <a:pt x="281" y="65"/>
                    <a:pt x="283" y="65"/>
                  </a:cubicBezTo>
                  <a:cubicBezTo>
                    <a:pt x="285" y="65"/>
                    <a:pt x="280" y="67"/>
                    <a:pt x="280" y="67"/>
                  </a:cubicBezTo>
                  <a:close/>
                  <a:moveTo>
                    <a:pt x="76" y="49"/>
                  </a:moveTo>
                  <a:cubicBezTo>
                    <a:pt x="74" y="48"/>
                    <a:pt x="71" y="46"/>
                    <a:pt x="74" y="45"/>
                  </a:cubicBezTo>
                  <a:cubicBezTo>
                    <a:pt x="77" y="43"/>
                    <a:pt x="76" y="49"/>
                    <a:pt x="76" y="49"/>
                  </a:cubicBezTo>
                  <a:close/>
                  <a:moveTo>
                    <a:pt x="71" y="46"/>
                  </a:moveTo>
                  <a:cubicBezTo>
                    <a:pt x="71" y="45"/>
                    <a:pt x="73" y="46"/>
                    <a:pt x="71" y="48"/>
                  </a:cubicBezTo>
                  <a:cubicBezTo>
                    <a:pt x="71" y="48"/>
                    <a:pt x="70" y="46"/>
                    <a:pt x="71" y="46"/>
                  </a:cubicBezTo>
                  <a:close/>
                  <a:moveTo>
                    <a:pt x="71" y="49"/>
                  </a:moveTo>
                  <a:cubicBezTo>
                    <a:pt x="71" y="48"/>
                    <a:pt x="73" y="48"/>
                    <a:pt x="73" y="49"/>
                  </a:cubicBezTo>
                  <a:cubicBezTo>
                    <a:pt x="73" y="49"/>
                    <a:pt x="73" y="51"/>
                    <a:pt x="71" y="49"/>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66" name="Freeform 223">
              <a:extLst>
                <a:ext uri="{FF2B5EF4-FFF2-40B4-BE49-F238E27FC236}">
                  <a16:creationId xmlns:a16="http://schemas.microsoft.com/office/drawing/2014/main" id="{1EF44C70-A349-7DC6-40E1-0178209D4BE1}"/>
                </a:ext>
              </a:extLst>
            </p:cNvPr>
            <p:cNvSpPr>
              <a:spLocks/>
            </p:cNvSpPr>
            <p:nvPr/>
          </p:nvSpPr>
          <p:spPr bwMode="auto">
            <a:xfrm>
              <a:off x="6201352" y="4321274"/>
              <a:ext cx="22495" cy="53023"/>
            </a:xfrm>
            <a:custGeom>
              <a:avLst/>
              <a:gdLst/>
              <a:ahLst/>
              <a:cxnLst>
                <a:cxn ang="0">
                  <a:pos x="4" y="17"/>
                </a:cxn>
                <a:cxn ang="0">
                  <a:pos x="3" y="17"/>
                </a:cxn>
                <a:cxn ang="0">
                  <a:pos x="1" y="16"/>
                </a:cxn>
                <a:cxn ang="0">
                  <a:pos x="1" y="5"/>
                </a:cxn>
                <a:cxn ang="0">
                  <a:pos x="4" y="2"/>
                </a:cxn>
                <a:cxn ang="0">
                  <a:pos x="6" y="6"/>
                </a:cxn>
                <a:cxn ang="0">
                  <a:pos x="7" y="11"/>
                </a:cxn>
                <a:cxn ang="0">
                  <a:pos x="4" y="17"/>
                </a:cxn>
                <a:cxn ang="0">
                  <a:pos x="4" y="17"/>
                </a:cxn>
              </a:cxnLst>
              <a:rect l="0" t="0" r="r" b="b"/>
              <a:pathLst>
                <a:path w="7" h="17">
                  <a:moveTo>
                    <a:pt x="4" y="17"/>
                  </a:moveTo>
                  <a:cubicBezTo>
                    <a:pt x="4" y="17"/>
                    <a:pt x="4" y="17"/>
                    <a:pt x="3" y="17"/>
                  </a:cubicBezTo>
                  <a:cubicBezTo>
                    <a:pt x="3" y="17"/>
                    <a:pt x="1" y="17"/>
                    <a:pt x="1" y="16"/>
                  </a:cubicBezTo>
                  <a:cubicBezTo>
                    <a:pt x="1" y="8"/>
                    <a:pt x="0" y="9"/>
                    <a:pt x="1" y="5"/>
                  </a:cubicBezTo>
                  <a:cubicBezTo>
                    <a:pt x="3" y="3"/>
                    <a:pt x="3" y="0"/>
                    <a:pt x="4" y="2"/>
                  </a:cubicBezTo>
                  <a:cubicBezTo>
                    <a:pt x="6" y="3"/>
                    <a:pt x="7" y="5"/>
                    <a:pt x="6" y="6"/>
                  </a:cubicBezTo>
                  <a:cubicBezTo>
                    <a:pt x="6" y="9"/>
                    <a:pt x="7" y="9"/>
                    <a:pt x="7" y="11"/>
                  </a:cubicBezTo>
                  <a:cubicBezTo>
                    <a:pt x="7" y="14"/>
                    <a:pt x="6" y="17"/>
                    <a:pt x="4" y="17"/>
                  </a:cubicBezTo>
                  <a:cubicBezTo>
                    <a:pt x="4" y="17"/>
                    <a:pt x="4" y="17"/>
                    <a:pt x="4" y="17"/>
                  </a:cubicBezTo>
                </a:path>
              </a:pathLst>
            </a:custGeom>
            <a:grpFill/>
            <a:ln w="3175" cmpd="sng">
              <a:solidFill>
                <a:schemeClr val="bg2"/>
              </a:solidFill>
              <a:round/>
              <a:headEnd/>
              <a:tailEnd/>
            </a:ln>
          </p:spPr>
          <p:txBody>
            <a:bodyPr/>
            <a:lstStyle/>
            <a:p>
              <a:endParaRPr lang="en-GB"/>
            </a:p>
          </p:txBody>
        </p:sp>
        <p:sp>
          <p:nvSpPr>
            <p:cNvPr id="567" name="Freeform 224">
              <a:extLst>
                <a:ext uri="{FF2B5EF4-FFF2-40B4-BE49-F238E27FC236}">
                  <a16:creationId xmlns:a16="http://schemas.microsoft.com/office/drawing/2014/main" id="{7060B9BB-0F12-76E7-3182-19A7ACE0185B}"/>
                </a:ext>
              </a:extLst>
            </p:cNvPr>
            <p:cNvSpPr>
              <a:spLocks/>
            </p:cNvSpPr>
            <p:nvPr/>
          </p:nvSpPr>
          <p:spPr bwMode="auto">
            <a:xfrm>
              <a:off x="6336322" y="4318059"/>
              <a:ext cx="11247" cy="22494"/>
            </a:xfrm>
            <a:custGeom>
              <a:avLst/>
              <a:gdLst/>
              <a:ahLst/>
              <a:cxnLst>
                <a:cxn ang="0">
                  <a:pos x="1" y="7"/>
                </a:cxn>
                <a:cxn ang="0">
                  <a:pos x="0" y="3"/>
                </a:cxn>
                <a:cxn ang="0">
                  <a:pos x="1" y="1"/>
                </a:cxn>
                <a:cxn ang="0">
                  <a:pos x="3" y="0"/>
                </a:cxn>
                <a:cxn ang="0">
                  <a:pos x="3" y="4"/>
                </a:cxn>
                <a:cxn ang="0">
                  <a:pos x="1" y="7"/>
                </a:cxn>
              </a:cxnLst>
              <a:rect l="0" t="0" r="r" b="b"/>
              <a:pathLst>
                <a:path w="4" h="7">
                  <a:moveTo>
                    <a:pt x="1" y="7"/>
                  </a:moveTo>
                  <a:cubicBezTo>
                    <a:pt x="0" y="7"/>
                    <a:pt x="1" y="3"/>
                    <a:pt x="0" y="3"/>
                  </a:cubicBezTo>
                  <a:cubicBezTo>
                    <a:pt x="1" y="1"/>
                    <a:pt x="0" y="1"/>
                    <a:pt x="1" y="1"/>
                  </a:cubicBezTo>
                  <a:cubicBezTo>
                    <a:pt x="3" y="3"/>
                    <a:pt x="1" y="0"/>
                    <a:pt x="3" y="0"/>
                  </a:cubicBezTo>
                  <a:cubicBezTo>
                    <a:pt x="4" y="0"/>
                    <a:pt x="3" y="3"/>
                    <a:pt x="3" y="4"/>
                  </a:cubicBezTo>
                  <a:cubicBezTo>
                    <a:pt x="3" y="4"/>
                    <a:pt x="1" y="6"/>
                    <a:pt x="1" y="7"/>
                  </a:cubicBezTo>
                </a:path>
              </a:pathLst>
            </a:custGeom>
            <a:grpFill/>
            <a:ln w="3175" cmpd="sng">
              <a:solidFill>
                <a:schemeClr val="bg2"/>
              </a:solidFill>
              <a:round/>
              <a:headEnd/>
              <a:tailEnd/>
            </a:ln>
          </p:spPr>
          <p:txBody>
            <a:bodyPr/>
            <a:lstStyle/>
            <a:p>
              <a:endParaRPr lang="en-GB"/>
            </a:p>
          </p:txBody>
        </p:sp>
        <p:sp>
          <p:nvSpPr>
            <p:cNvPr id="568" name="Freeform 225">
              <a:extLst>
                <a:ext uri="{FF2B5EF4-FFF2-40B4-BE49-F238E27FC236}">
                  <a16:creationId xmlns:a16="http://schemas.microsoft.com/office/drawing/2014/main" id="{787D7C25-157A-1C97-A843-75ECBCB0FB1F}"/>
                </a:ext>
              </a:extLst>
            </p:cNvPr>
            <p:cNvSpPr>
              <a:spLocks/>
            </p:cNvSpPr>
            <p:nvPr/>
          </p:nvSpPr>
          <p:spPr bwMode="auto">
            <a:xfrm>
              <a:off x="6210993" y="4327700"/>
              <a:ext cx="133363" cy="118900"/>
            </a:xfrm>
            <a:custGeom>
              <a:avLst/>
              <a:gdLst/>
              <a:ahLst/>
              <a:cxnLst>
                <a:cxn ang="0">
                  <a:pos x="41" y="4"/>
                </a:cxn>
                <a:cxn ang="0">
                  <a:pos x="40" y="0"/>
                </a:cxn>
                <a:cxn ang="0">
                  <a:pos x="38" y="4"/>
                </a:cxn>
                <a:cxn ang="0">
                  <a:pos x="34" y="9"/>
                </a:cxn>
                <a:cxn ang="0">
                  <a:pos x="26" y="15"/>
                </a:cxn>
                <a:cxn ang="0">
                  <a:pos x="26" y="18"/>
                </a:cxn>
                <a:cxn ang="0">
                  <a:pos x="11" y="20"/>
                </a:cxn>
                <a:cxn ang="0">
                  <a:pos x="6" y="20"/>
                </a:cxn>
                <a:cxn ang="0">
                  <a:pos x="3" y="18"/>
                </a:cxn>
                <a:cxn ang="0">
                  <a:pos x="3" y="15"/>
                </a:cxn>
                <a:cxn ang="0">
                  <a:pos x="1" y="15"/>
                </a:cxn>
                <a:cxn ang="0">
                  <a:pos x="0" y="15"/>
                </a:cxn>
                <a:cxn ang="0">
                  <a:pos x="3" y="20"/>
                </a:cxn>
                <a:cxn ang="0">
                  <a:pos x="6" y="27"/>
                </a:cxn>
                <a:cxn ang="0">
                  <a:pos x="15" y="32"/>
                </a:cxn>
                <a:cxn ang="0">
                  <a:pos x="34" y="33"/>
                </a:cxn>
                <a:cxn ang="0">
                  <a:pos x="35" y="26"/>
                </a:cxn>
                <a:cxn ang="0">
                  <a:pos x="35" y="21"/>
                </a:cxn>
                <a:cxn ang="0">
                  <a:pos x="38" y="20"/>
                </a:cxn>
                <a:cxn ang="0">
                  <a:pos x="38" y="18"/>
                </a:cxn>
                <a:cxn ang="0">
                  <a:pos x="38" y="15"/>
                </a:cxn>
                <a:cxn ang="0">
                  <a:pos x="40" y="12"/>
                </a:cxn>
                <a:cxn ang="0">
                  <a:pos x="43" y="10"/>
                </a:cxn>
                <a:cxn ang="0">
                  <a:pos x="41" y="4"/>
                </a:cxn>
              </a:cxnLst>
              <a:rect l="0" t="0" r="r" b="b"/>
              <a:pathLst>
                <a:path w="43" h="38">
                  <a:moveTo>
                    <a:pt x="41" y="4"/>
                  </a:moveTo>
                  <a:cubicBezTo>
                    <a:pt x="40" y="4"/>
                    <a:pt x="41" y="0"/>
                    <a:pt x="40" y="0"/>
                  </a:cubicBezTo>
                  <a:cubicBezTo>
                    <a:pt x="38" y="6"/>
                    <a:pt x="40" y="0"/>
                    <a:pt x="38" y="4"/>
                  </a:cubicBezTo>
                  <a:cubicBezTo>
                    <a:pt x="37" y="6"/>
                    <a:pt x="35" y="6"/>
                    <a:pt x="34" y="9"/>
                  </a:cubicBezTo>
                  <a:cubicBezTo>
                    <a:pt x="31" y="12"/>
                    <a:pt x="28" y="15"/>
                    <a:pt x="26" y="15"/>
                  </a:cubicBezTo>
                  <a:cubicBezTo>
                    <a:pt x="26" y="16"/>
                    <a:pt x="29" y="15"/>
                    <a:pt x="26" y="18"/>
                  </a:cubicBezTo>
                  <a:cubicBezTo>
                    <a:pt x="23" y="23"/>
                    <a:pt x="17" y="18"/>
                    <a:pt x="11" y="20"/>
                  </a:cubicBezTo>
                  <a:cubicBezTo>
                    <a:pt x="6" y="21"/>
                    <a:pt x="6" y="21"/>
                    <a:pt x="6" y="20"/>
                  </a:cubicBezTo>
                  <a:cubicBezTo>
                    <a:pt x="6" y="16"/>
                    <a:pt x="5" y="18"/>
                    <a:pt x="3" y="18"/>
                  </a:cubicBezTo>
                  <a:cubicBezTo>
                    <a:pt x="0" y="18"/>
                    <a:pt x="3" y="15"/>
                    <a:pt x="3" y="15"/>
                  </a:cubicBezTo>
                  <a:cubicBezTo>
                    <a:pt x="3" y="13"/>
                    <a:pt x="1" y="15"/>
                    <a:pt x="1" y="15"/>
                  </a:cubicBezTo>
                  <a:cubicBezTo>
                    <a:pt x="1" y="15"/>
                    <a:pt x="1" y="15"/>
                    <a:pt x="0" y="15"/>
                  </a:cubicBezTo>
                  <a:cubicBezTo>
                    <a:pt x="0" y="18"/>
                    <a:pt x="0" y="18"/>
                    <a:pt x="3" y="20"/>
                  </a:cubicBezTo>
                  <a:cubicBezTo>
                    <a:pt x="6" y="23"/>
                    <a:pt x="6" y="23"/>
                    <a:pt x="6" y="27"/>
                  </a:cubicBezTo>
                  <a:cubicBezTo>
                    <a:pt x="8" y="30"/>
                    <a:pt x="6" y="30"/>
                    <a:pt x="15" y="32"/>
                  </a:cubicBezTo>
                  <a:cubicBezTo>
                    <a:pt x="24" y="33"/>
                    <a:pt x="32" y="38"/>
                    <a:pt x="34" y="33"/>
                  </a:cubicBezTo>
                  <a:cubicBezTo>
                    <a:pt x="34" y="32"/>
                    <a:pt x="32" y="30"/>
                    <a:pt x="35" y="26"/>
                  </a:cubicBezTo>
                  <a:cubicBezTo>
                    <a:pt x="37" y="21"/>
                    <a:pt x="37" y="23"/>
                    <a:pt x="35" y="21"/>
                  </a:cubicBezTo>
                  <a:cubicBezTo>
                    <a:pt x="35" y="21"/>
                    <a:pt x="37" y="21"/>
                    <a:pt x="38" y="20"/>
                  </a:cubicBezTo>
                  <a:cubicBezTo>
                    <a:pt x="41" y="20"/>
                    <a:pt x="40" y="18"/>
                    <a:pt x="38" y="18"/>
                  </a:cubicBezTo>
                  <a:cubicBezTo>
                    <a:pt x="37" y="18"/>
                    <a:pt x="38" y="18"/>
                    <a:pt x="38" y="15"/>
                  </a:cubicBezTo>
                  <a:cubicBezTo>
                    <a:pt x="38" y="12"/>
                    <a:pt x="38" y="9"/>
                    <a:pt x="40" y="12"/>
                  </a:cubicBezTo>
                  <a:cubicBezTo>
                    <a:pt x="41" y="15"/>
                    <a:pt x="40" y="12"/>
                    <a:pt x="43" y="10"/>
                  </a:cubicBezTo>
                  <a:cubicBezTo>
                    <a:pt x="43" y="7"/>
                    <a:pt x="43" y="6"/>
                    <a:pt x="41" y="4"/>
                  </a:cubicBezTo>
                </a:path>
              </a:pathLst>
            </a:custGeom>
            <a:grpFill/>
            <a:ln w="3175" cmpd="sng">
              <a:solidFill>
                <a:schemeClr val="bg2"/>
              </a:solidFill>
              <a:round/>
              <a:headEnd/>
              <a:tailEnd/>
            </a:ln>
          </p:spPr>
          <p:txBody>
            <a:bodyPr/>
            <a:lstStyle/>
            <a:p>
              <a:endParaRPr lang="en-GB"/>
            </a:p>
          </p:txBody>
        </p:sp>
        <p:sp>
          <p:nvSpPr>
            <p:cNvPr id="569" name="Freeform 226">
              <a:extLst>
                <a:ext uri="{FF2B5EF4-FFF2-40B4-BE49-F238E27FC236}">
                  <a16:creationId xmlns:a16="http://schemas.microsoft.com/office/drawing/2014/main" id="{FDC9F7E7-38D2-5377-56F1-05E3DA0A5D4B}"/>
                </a:ext>
              </a:extLst>
            </p:cNvPr>
            <p:cNvSpPr>
              <a:spLocks/>
            </p:cNvSpPr>
            <p:nvPr/>
          </p:nvSpPr>
          <p:spPr bwMode="auto">
            <a:xfrm>
              <a:off x="6313828" y="4293959"/>
              <a:ext cx="30529" cy="17674"/>
            </a:xfrm>
            <a:custGeom>
              <a:avLst/>
              <a:gdLst/>
              <a:ahLst/>
              <a:cxnLst>
                <a:cxn ang="0">
                  <a:pos x="2" y="6"/>
                </a:cxn>
                <a:cxn ang="0">
                  <a:pos x="5" y="3"/>
                </a:cxn>
                <a:cxn ang="0">
                  <a:pos x="8" y="1"/>
                </a:cxn>
                <a:cxn ang="0">
                  <a:pos x="2" y="6"/>
                </a:cxn>
              </a:cxnLst>
              <a:rect l="0" t="0" r="r" b="b"/>
              <a:pathLst>
                <a:path w="10" h="6">
                  <a:moveTo>
                    <a:pt x="2" y="6"/>
                  </a:moveTo>
                  <a:cubicBezTo>
                    <a:pt x="0" y="4"/>
                    <a:pt x="5" y="4"/>
                    <a:pt x="5" y="3"/>
                  </a:cubicBezTo>
                  <a:cubicBezTo>
                    <a:pt x="5" y="1"/>
                    <a:pt x="10" y="0"/>
                    <a:pt x="8" y="1"/>
                  </a:cubicBezTo>
                  <a:cubicBezTo>
                    <a:pt x="7" y="4"/>
                    <a:pt x="2" y="6"/>
                    <a:pt x="2" y="6"/>
                  </a:cubicBezTo>
                </a:path>
              </a:pathLst>
            </a:custGeom>
            <a:grpFill/>
            <a:ln w="3175" cmpd="sng">
              <a:solidFill>
                <a:schemeClr val="bg2"/>
              </a:solidFill>
              <a:round/>
              <a:headEnd/>
              <a:tailEnd/>
            </a:ln>
          </p:spPr>
          <p:txBody>
            <a:bodyPr/>
            <a:lstStyle/>
            <a:p>
              <a:endParaRPr lang="en-GB"/>
            </a:p>
          </p:txBody>
        </p:sp>
        <p:sp>
          <p:nvSpPr>
            <p:cNvPr id="570" name="Freeform 227">
              <a:extLst>
                <a:ext uri="{FF2B5EF4-FFF2-40B4-BE49-F238E27FC236}">
                  <a16:creationId xmlns:a16="http://schemas.microsoft.com/office/drawing/2014/main" id="{52CF1B37-FBE6-07B7-C43F-8D0853DA8035}"/>
                </a:ext>
              </a:extLst>
            </p:cNvPr>
            <p:cNvSpPr>
              <a:spLocks/>
            </p:cNvSpPr>
            <p:nvPr/>
          </p:nvSpPr>
          <p:spPr bwMode="auto">
            <a:xfrm>
              <a:off x="6138688" y="4199160"/>
              <a:ext cx="6427" cy="16068"/>
            </a:xfrm>
            <a:custGeom>
              <a:avLst/>
              <a:gdLst/>
              <a:ahLst/>
              <a:cxnLst>
                <a:cxn ang="0">
                  <a:pos x="2" y="5"/>
                </a:cxn>
                <a:cxn ang="0">
                  <a:pos x="0" y="2"/>
                </a:cxn>
                <a:cxn ang="0">
                  <a:pos x="2" y="5"/>
                </a:cxn>
              </a:cxnLst>
              <a:rect l="0" t="0" r="r" b="b"/>
              <a:pathLst>
                <a:path w="2" h="5">
                  <a:moveTo>
                    <a:pt x="2" y="5"/>
                  </a:moveTo>
                  <a:cubicBezTo>
                    <a:pt x="0" y="5"/>
                    <a:pt x="0" y="2"/>
                    <a:pt x="0" y="2"/>
                  </a:cubicBezTo>
                  <a:cubicBezTo>
                    <a:pt x="0" y="0"/>
                    <a:pt x="2" y="3"/>
                    <a:pt x="2" y="5"/>
                  </a:cubicBezTo>
                </a:path>
              </a:pathLst>
            </a:custGeom>
            <a:grpFill/>
            <a:ln w="3175" cmpd="sng">
              <a:solidFill>
                <a:schemeClr val="bg2"/>
              </a:solidFill>
              <a:round/>
              <a:headEnd/>
              <a:tailEnd/>
            </a:ln>
          </p:spPr>
          <p:txBody>
            <a:bodyPr/>
            <a:lstStyle/>
            <a:p>
              <a:endParaRPr lang="en-GB"/>
            </a:p>
          </p:txBody>
        </p:sp>
        <p:sp>
          <p:nvSpPr>
            <p:cNvPr id="571" name="Freeform 228">
              <a:extLst>
                <a:ext uri="{FF2B5EF4-FFF2-40B4-BE49-F238E27FC236}">
                  <a16:creationId xmlns:a16="http://schemas.microsoft.com/office/drawing/2014/main" id="{C4CC1CC8-C2DE-35B3-F2FB-3853C8AD5803}"/>
                </a:ext>
              </a:extLst>
            </p:cNvPr>
            <p:cNvSpPr>
              <a:spLocks/>
            </p:cNvSpPr>
            <p:nvPr/>
          </p:nvSpPr>
          <p:spPr bwMode="auto">
            <a:xfrm>
              <a:off x="5812512" y="4112396"/>
              <a:ext cx="17675" cy="46596"/>
            </a:xfrm>
            <a:custGeom>
              <a:avLst/>
              <a:gdLst/>
              <a:ahLst/>
              <a:cxnLst>
                <a:cxn ang="0">
                  <a:pos x="4" y="3"/>
                </a:cxn>
                <a:cxn ang="0">
                  <a:pos x="4" y="11"/>
                </a:cxn>
                <a:cxn ang="0">
                  <a:pos x="0" y="15"/>
                </a:cxn>
                <a:cxn ang="0">
                  <a:pos x="0" y="13"/>
                </a:cxn>
                <a:cxn ang="0">
                  <a:pos x="1" y="8"/>
                </a:cxn>
                <a:cxn ang="0">
                  <a:pos x="0" y="8"/>
                </a:cxn>
                <a:cxn ang="0">
                  <a:pos x="1" y="8"/>
                </a:cxn>
                <a:cxn ang="0">
                  <a:pos x="1" y="2"/>
                </a:cxn>
                <a:cxn ang="0">
                  <a:pos x="4" y="3"/>
                </a:cxn>
              </a:cxnLst>
              <a:rect l="0" t="0" r="r" b="b"/>
              <a:pathLst>
                <a:path w="6" h="15">
                  <a:moveTo>
                    <a:pt x="4" y="3"/>
                  </a:moveTo>
                  <a:cubicBezTo>
                    <a:pt x="4" y="5"/>
                    <a:pt x="6" y="10"/>
                    <a:pt x="4" y="11"/>
                  </a:cubicBezTo>
                  <a:cubicBezTo>
                    <a:pt x="3" y="13"/>
                    <a:pt x="3" y="15"/>
                    <a:pt x="0" y="15"/>
                  </a:cubicBezTo>
                  <a:cubicBezTo>
                    <a:pt x="0" y="13"/>
                    <a:pt x="0" y="13"/>
                    <a:pt x="0" y="13"/>
                  </a:cubicBezTo>
                  <a:cubicBezTo>
                    <a:pt x="0" y="11"/>
                    <a:pt x="3" y="10"/>
                    <a:pt x="1" y="8"/>
                  </a:cubicBezTo>
                  <a:cubicBezTo>
                    <a:pt x="1" y="8"/>
                    <a:pt x="0" y="10"/>
                    <a:pt x="0" y="8"/>
                  </a:cubicBezTo>
                  <a:cubicBezTo>
                    <a:pt x="1" y="8"/>
                    <a:pt x="1" y="8"/>
                    <a:pt x="1" y="8"/>
                  </a:cubicBezTo>
                  <a:cubicBezTo>
                    <a:pt x="1" y="6"/>
                    <a:pt x="0" y="3"/>
                    <a:pt x="1" y="2"/>
                  </a:cubicBezTo>
                  <a:cubicBezTo>
                    <a:pt x="3" y="0"/>
                    <a:pt x="4" y="3"/>
                    <a:pt x="4" y="3"/>
                  </a:cubicBezTo>
                </a:path>
              </a:pathLst>
            </a:custGeom>
            <a:grpFill/>
            <a:ln w="3175" cmpd="sng">
              <a:solidFill>
                <a:schemeClr val="bg2"/>
              </a:solidFill>
              <a:round/>
              <a:headEnd/>
              <a:tailEnd/>
            </a:ln>
          </p:spPr>
          <p:txBody>
            <a:bodyPr/>
            <a:lstStyle/>
            <a:p>
              <a:endParaRPr lang="en-GB"/>
            </a:p>
          </p:txBody>
        </p:sp>
        <p:sp>
          <p:nvSpPr>
            <p:cNvPr id="572" name="Freeform 229">
              <a:extLst>
                <a:ext uri="{FF2B5EF4-FFF2-40B4-BE49-F238E27FC236}">
                  <a16:creationId xmlns:a16="http://schemas.microsoft.com/office/drawing/2014/main" id="{86A65CFB-3EB3-B66D-33FD-460FE61D79F8}"/>
                </a:ext>
              </a:extLst>
            </p:cNvPr>
            <p:cNvSpPr>
              <a:spLocks/>
            </p:cNvSpPr>
            <p:nvPr/>
          </p:nvSpPr>
          <p:spPr bwMode="auto">
            <a:xfrm>
              <a:off x="5799657" y="4088294"/>
              <a:ext cx="30529" cy="126933"/>
            </a:xfrm>
            <a:custGeom>
              <a:avLst/>
              <a:gdLst/>
              <a:ahLst/>
              <a:cxnLst>
                <a:cxn ang="0">
                  <a:pos x="9" y="11"/>
                </a:cxn>
                <a:cxn ang="0">
                  <a:pos x="9" y="10"/>
                </a:cxn>
                <a:cxn ang="0">
                  <a:pos x="10" y="7"/>
                </a:cxn>
                <a:cxn ang="0">
                  <a:pos x="10" y="5"/>
                </a:cxn>
                <a:cxn ang="0">
                  <a:pos x="10" y="2"/>
                </a:cxn>
                <a:cxn ang="0">
                  <a:pos x="10" y="2"/>
                </a:cxn>
                <a:cxn ang="0">
                  <a:pos x="10" y="2"/>
                </a:cxn>
                <a:cxn ang="0">
                  <a:pos x="9" y="2"/>
                </a:cxn>
                <a:cxn ang="0">
                  <a:pos x="9" y="4"/>
                </a:cxn>
                <a:cxn ang="0">
                  <a:pos x="6" y="4"/>
                </a:cxn>
                <a:cxn ang="0">
                  <a:pos x="1" y="19"/>
                </a:cxn>
                <a:cxn ang="0">
                  <a:pos x="0" y="22"/>
                </a:cxn>
                <a:cxn ang="0">
                  <a:pos x="0" y="24"/>
                </a:cxn>
                <a:cxn ang="0">
                  <a:pos x="4" y="41"/>
                </a:cxn>
                <a:cxn ang="0">
                  <a:pos x="4" y="41"/>
                </a:cxn>
                <a:cxn ang="0">
                  <a:pos x="6" y="34"/>
                </a:cxn>
                <a:cxn ang="0">
                  <a:pos x="9" y="24"/>
                </a:cxn>
                <a:cxn ang="0">
                  <a:pos x="9" y="19"/>
                </a:cxn>
                <a:cxn ang="0">
                  <a:pos x="4" y="22"/>
                </a:cxn>
                <a:cxn ang="0">
                  <a:pos x="4" y="21"/>
                </a:cxn>
                <a:cxn ang="0">
                  <a:pos x="6" y="16"/>
                </a:cxn>
                <a:cxn ang="0">
                  <a:pos x="4" y="16"/>
                </a:cxn>
                <a:cxn ang="0">
                  <a:pos x="6" y="16"/>
                </a:cxn>
                <a:cxn ang="0">
                  <a:pos x="6" y="10"/>
                </a:cxn>
                <a:cxn ang="0">
                  <a:pos x="9" y="11"/>
                </a:cxn>
              </a:cxnLst>
              <a:rect l="0" t="0" r="r" b="b"/>
              <a:pathLst>
                <a:path w="10" h="41">
                  <a:moveTo>
                    <a:pt x="9" y="11"/>
                  </a:moveTo>
                  <a:cubicBezTo>
                    <a:pt x="9" y="10"/>
                    <a:pt x="9" y="10"/>
                    <a:pt x="9" y="10"/>
                  </a:cubicBezTo>
                  <a:cubicBezTo>
                    <a:pt x="9" y="8"/>
                    <a:pt x="9" y="7"/>
                    <a:pt x="10" y="7"/>
                  </a:cubicBezTo>
                  <a:cubicBezTo>
                    <a:pt x="10" y="7"/>
                    <a:pt x="10" y="7"/>
                    <a:pt x="10" y="5"/>
                  </a:cubicBezTo>
                  <a:cubicBezTo>
                    <a:pt x="10" y="5"/>
                    <a:pt x="10" y="4"/>
                    <a:pt x="10" y="2"/>
                  </a:cubicBezTo>
                  <a:cubicBezTo>
                    <a:pt x="10" y="2"/>
                    <a:pt x="10" y="2"/>
                    <a:pt x="10" y="2"/>
                  </a:cubicBezTo>
                  <a:cubicBezTo>
                    <a:pt x="10" y="2"/>
                    <a:pt x="10" y="2"/>
                    <a:pt x="10" y="2"/>
                  </a:cubicBezTo>
                  <a:cubicBezTo>
                    <a:pt x="9" y="2"/>
                    <a:pt x="9" y="0"/>
                    <a:pt x="9" y="2"/>
                  </a:cubicBezTo>
                  <a:cubicBezTo>
                    <a:pt x="9" y="4"/>
                    <a:pt x="9" y="4"/>
                    <a:pt x="9" y="4"/>
                  </a:cubicBezTo>
                  <a:cubicBezTo>
                    <a:pt x="9" y="4"/>
                    <a:pt x="7" y="4"/>
                    <a:pt x="6" y="4"/>
                  </a:cubicBezTo>
                  <a:cubicBezTo>
                    <a:pt x="4" y="7"/>
                    <a:pt x="3" y="17"/>
                    <a:pt x="1" y="19"/>
                  </a:cubicBezTo>
                  <a:cubicBezTo>
                    <a:pt x="3" y="19"/>
                    <a:pt x="0" y="22"/>
                    <a:pt x="0" y="22"/>
                  </a:cubicBezTo>
                  <a:cubicBezTo>
                    <a:pt x="0" y="24"/>
                    <a:pt x="0" y="24"/>
                    <a:pt x="0" y="24"/>
                  </a:cubicBezTo>
                  <a:cubicBezTo>
                    <a:pt x="1" y="28"/>
                    <a:pt x="3" y="34"/>
                    <a:pt x="4" y="41"/>
                  </a:cubicBezTo>
                  <a:cubicBezTo>
                    <a:pt x="4" y="41"/>
                    <a:pt x="4" y="41"/>
                    <a:pt x="4" y="41"/>
                  </a:cubicBezTo>
                  <a:cubicBezTo>
                    <a:pt x="4" y="41"/>
                    <a:pt x="6" y="36"/>
                    <a:pt x="6" y="34"/>
                  </a:cubicBezTo>
                  <a:cubicBezTo>
                    <a:pt x="6" y="30"/>
                    <a:pt x="9" y="25"/>
                    <a:pt x="9" y="24"/>
                  </a:cubicBezTo>
                  <a:cubicBezTo>
                    <a:pt x="9" y="22"/>
                    <a:pt x="9" y="21"/>
                    <a:pt x="9" y="19"/>
                  </a:cubicBezTo>
                  <a:cubicBezTo>
                    <a:pt x="7" y="21"/>
                    <a:pt x="7" y="22"/>
                    <a:pt x="4" y="22"/>
                  </a:cubicBezTo>
                  <a:cubicBezTo>
                    <a:pt x="4" y="21"/>
                    <a:pt x="4" y="21"/>
                    <a:pt x="4" y="21"/>
                  </a:cubicBezTo>
                  <a:cubicBezTo>
                    <a:pt x="4" y="19"/>
                    <a:pt x="7" y="17"/>
                    <a:pt x="6" y="16"/>
                  </a:cubicBezTo>
                  <a:cubicBezTo>
                    <a:pt x="6" y="16"/>
                    <a:pt x="4" y="17"/>
                    <a:pt x="4" y="16"/>
                  </a:cubicBezTo>
                  <a:cubicBezTo>
                    <a:pt x="6" y="16"/>
                    <a:pt x="6" y="16"/>
                    <a:pt x="6" y="16"/>
                  </a:cubicBezTo>
                  <a:cubicBezTo>
                    <a:pt x="6" y="14"/>
                    <a:pt x="4" y="11"/>
                    <a:pt x="6" y="10"/>
                  </a:cubicBezTo>
                  <a:cubicBezTo>
                    <a:pt x="7" y="8"/>
                    <a:pt x="9" y="11"/>
                    <a:pt x="9" y="11"/>
                  </a:cubicBezTo>
                </a:path>
              </a:pathLst>
            </a:custGeom>
            <a:grpFill/>
            <a:ln w="3175" cmpd="sng">
              <a:solidFill>
                <a:schemeClr val="bg2"/>
              </a:solidFill>
              <a:round/>
              <a:headEnd/>
              <a:tailEnd/>
            </a:ln>
          </p:spPr>
          <p:txBody>
            <a:bodyPr/>
            <a:lstStyle/>
            <a:p>
              <a:endParaRPr lang="en-GB"/>
            </a:p>
          </p:txBody>
        </p:sp>
        <p:sp>
          <p:nvSpPr>
            <p:cNvPr id="573" name="Freeform 230">
              <a:extLst>
                <a:ext uri="{FF2B5EF4-FFF2-40B4-BE49-F238E27FC236}">
                  <a16:creationId xmlns:a16="http://schemas.microsoft.com/office/drawing/2014/main" id="{1F9F6FB8-D2A9-F582-C31B-57F51BC9AB3E}"/>
                </a:ext>
              </a:extLst>
            </p:cNvPr>
            <p:cNvSpPr>
              <a:spLocks/>
            </p:cNvSpPr>
            <p:nvPr/>
          </p:nvSpPr>
          <p:spPr bwMode="auto">
            <a:xfrm>
              <a:off x="5793230" y="4147744"/>
              <a:ext cx="12854" cy="14460"/>
            </a:xfrm>
            <a:custGeom>
              <a:avLst/>
              <a:gdLst/>
              <a:ahLst/>
              <a:cxnLst>
                <a:cxn ang="0">
                  <a:pos x="3" y="0"/>
                </a:cxn>
                <a:cxn ang="0">
                  <a:pos x="0" y="3"/>
                </a:cxn>
                <a:cxn ang="0">
                  <a:pos x="1" y="5"/>
                </a:cxn>
                <a:cxn ang="0">
                  <a:pos x="1" y="3"/>
                </a:cxn>
                <a:cxn ang="0">
                  <a:pos x="3" y="0"/>
                </a:cxn>
              </a:cxnLst>
              <a:rect l="0" t="0" r="r" b="b"/>
              <a:pathLst>
                <a:path w="4" h="5">
                  <a:moveTo>
                    <a:pt x="3" y="0"/>
                  </a:moveTo>
                  <a:cubicBezTo>
                    <a:pt x="1" y="1"/>
                    <a:pt x="1" y="1"/>
                    <a:pt x="0" y="3"/>
                  </a:cubicBezTo>
                  <a:cubicBezTo>
                    <a:pt x="0" y="3"/>
                    <a:pt x="0" y="5"/>
                    <a:pt x="1" y="5"/>
                  </a:cubicBezTo>
                  <a:cubicBezTo>
                    <a:pt x="1" y="3"/>
                    <a:pt x="1" y="3"/>
                    <a:pt x="1" y="3"/>
                  </a:cubicBezTo>
                  <a:cubicBezTo>
                    <a:pt x="1" y="3"/>
                    <a:pt x="4" y="0"/>
                    <a:pt x="3" y="0"/>
                  </a:cubicBezTo>
                </a:path>
              </a:pathLst>
            </a:custGeom>
            <a:grpFill/>
            <a:ln w="3175" cmpd="sng">
              <a:solidFill>
                <a:schemeClr val="bg2"/>
              </a:solidFill>
              <a:round/>
              <a:headEnd/>
              <a:tailEnd/>
            </a:ln>
          </p:spPr>
          <p:txBody>
            <a:bodyPr/>
            <a:lstStyle/>
            <a:p>
              <a:endParaRPr lang="en-GB"/>
            </a:p>
          </p:txBody>
        </p:sp>
        <p:sp>
          <p:nvSpPr>
            <p:cNvPr id="574" name="Freeform 231">
              <a:extLst>
                <a:ext uri="{FF2B5EF4-FFF2-40B4-BE49-F238E27FC236}">
                  <a16:creationId xmlns:a16="http://schemas.microsoft.com/office/drawing/2014/main" id="{49956AC4-8CAF-025D-A686-7AEA6F184403}"/>
                </a:ext>
              </a:extLst>
            </p:cNvPr>
            <p:cNvSpPr>
              <a:spLocks noEditPoints="1"/>
            </p:cNvSpPr>
            <p:nvPr/>
          </p:nvSpPr>
          <p:spPr bwMode="auto">
            <a:xfrm>
              <a:off x="5434918" y="3797473"/>
              <a:ext cx="212095" cy="244227"/>
            </a:xfrm>
            <a:custGeom>
              <a:avLst/>
              <a:gdLst/>
              <a:ahLst/>
              <a:cxnLst>
                <a:cxn ang="0">
                  <a:pos x="32" y="6"/>
                </a:cxn>
                <a:cxn ang="0">
                  <a:pos x="44" y="6"/>
                </a:cxn>
                <a:cxn ang="0">
                  <a:pos x="54" y="8"/>
                </a:cxn>
                <a:cxn ang="0">
                  <a:pos x="41" y="11"/>
                </a:cxn>
                <a:cxn ang="0">
                  <a:pos x="36" y="19"/>
                </a:cxn>
                <a:cxn ang="0">
                  <a:pos x="32" y="20"/>
                </a:cxn>
                <a:cxn ang="0">
                  <a:pos x="25" y="15"/>
                </a:cxn>
                <a:cxn ang="0">
                  <a:pos x="27" y="28"/>
                </a:cxn>
                <a:cxn ang="0">
                  <a:pos x="32" y="39"/>
                </a:cxn>
                <a:cxn ang="0">
                  <a:pos x="32" y="43"/>
                </a:cxn>
                <a:cxn ang="0">
                  <a:pos x="30" y="50"/>
                </a:cxn>
                <a:cxn ang="0">
                  <a:pos x="29" y="60"/>
                </a:cxn>
                <a:cxn ang="0">
                  <a:pos x="19" y="56"/>
                </a:cxn>
                <a:cxn ang="0">
                  <a:pos x="12" y="45"/>
                </a:cxn>
                <a:cxn ang="0">
                  <a:pos x="21" y="40"/>
                </a:cxn>
                <a:cxn ang="0">
                  <a:pos x="22" y="39"/>
                </a:cxn>
                <a:cxn ang="0">
                  <a:pos x="9" y="36"/>
                </a:cxn>
                <a:cxn ang="0">
                  <a:pos x="4" y="25"/>
                </a:cxn>
                <a:cxn ang="0">
                  <a:pos x="9" y="19"/>
                </a:cxn>
                <a:cxn ang="0">
                  <a:pos x="21" y="8"/>
                </a:cxn>
                <a:cxn ang="0">
                  <a:pos x="7" y="43"/>
                </a:cxn>
                <a:cxn ang="0">
                  <a:pos x="7" y="39"/>
                </a:cxn>
                <a:cxn ang="0">
                  <a:pos x="27" y="60"/>
                </a:cxn>
                <a:cxn ang="0">
                  <a:pos x="41" y="74"/>
                </a:cxn>
                <a:cxn ang="0">
                  <a:pos x="47" y="73"/>
                </a:cxn>
                <a:cxn ang="0">
                  <a:pos x="33" y="68"/>
                </a:cxn>
                <a:cxn ang="0">
                  <a:pos x="68" y="60"/>
                </a:cxn>
                <a:cxn ang="0">
                  <a:pos x="68" y="60"/>
                </a:cxn>
                <a:cxn ang="0">
                  <a:pos x="50" y="39"/>
                </a:cxn>
                <a:cxn ang="0">
                  <a:pos x="53" y="28"/>
                </a:cxn>
                <a:cxn ang="0">
                  <a:pos x="54" y="31"/>
                </a:cxn>
                <a:cxn ang="0">
                  <a:pos x="41" y="12"/>
                </a:cxn>
                <a:cxn ang="0">
                  <a:pos x="38" y="43"/>
                </a:cxn>
                <a:cxn ang="0">
                  <a:pos x="30" y="33"/>
                </a:cxn>
                <a:cxn ang="0">
                  <a:pos x="47" y="53"/>
                </a:cxn>
                <a:cxn ang="0">
                  <a:pos x="60" y="71"/>
                </a:cxn>
                <a:cxn ang="0">
                  <a:pos x="4" y="28"/>
                </a:cxn>
                <a:cxn ang="0">
                  <a:pos x="4" y="28"/>
                </a:cxn>
                <a:cxn ang="0">
                  <a:pos x="45" y="22"/>
                </a:cxn>
                <a:cxn ang="0">
                  <a:pos x="48" y="20"/>
                </a:cxn>
                <a:cxn ang="0">
                  <a:pos x="44" y="54"/>
                </a:cxn>
                <a:cxn ang="0">
                  <a:pos x="38" y="57"/>
                </a:cxn>
                <a:cxn ang="0">
                  <a:pos x="38" y="48"/>
                </a:cxn>
                <a:cxn ang="0">
                  <a:pos x="38" y="51"/>
                </a:cxn>
                <a:cxn ang="0">
                  <a:pos x="50" y="48"/>
                </a:cxn>
                <a:cxn ang="0">
                  <a:pos x="7" y="37"/>
                </a:cxn>
                <a:cxn ang="0">
                  <a:pos x="41" y="34"/>
                </a:cxn>
                <a:cxn ang="0">
                  <a:pos x="42" y="48"/>
                </a:cxn>
                <a:cxn ang="0">
                  <a:pos x="42" y="48"/>
                </a:cxn>
              </a:cxnLst>
              <a:rect l="0" t="0" r="r" b="b"/>
              <a:pathLst>
                <a:path w="68" h="78">
                  <a:moveTo>
                    <a:pt x="21" y="8"/>
                  </a:moveTo>
                  <a:cubicBezTo>
                    <a:pt x="25" y="11"/>
                    <a:pt x="24" y="6"/>
                    <a:pt x="27" y="6"/>
                  </a:cubicBezTo>
                  <a:cubicBezTo>
                    <a:pt x="29" y="8"/>
                    <a:pt x="27" y="5"/>
                    <a:pt x="32" y="6"/>
                  </a:cubicBezTo>
                  <a:cubicBezTo>
                    <a:pt x="35" y="6"/>
                    <a:pt x="36" y="3"/>
                    <a:pt x="38" y="5"/>
                  </a:cubicBezTo>
                  <a:cubicBezTo>
                    <a:pt x="39" y="5"/>
                    <a:pt x="38" y="2"/>
                    <a:pt x="41" y="5"/>
                  </a:cubicBezTo>
                  <a:cubicBezTo>
                    <a:pt x="42" y="8"/>
                    <a:pt x="42" y="3"/>
                    <a:pt x="44" y="6"/>
                  </a:cubicBezTo>
                  <a:cubicBezTo>
                    <a:pt x="45" y="9"/>
                    <a:pt x="47" y="6"/>
                    <a:pt x="50" y="6"/>
                  </a:cubicBezTo>
                  <a:cubicBezTo>
                    <a:pt x="54" y="6"/>
                    <a:pt x="48" y="0"/>
                    <a:pt x="53" y="2"/>
                  </a:cubicBezTo>
                  <a:cubicBezTo>
                    <a:pt x="56" y="5"/>
                    <a:pt x="56" y="6"/>
                    <a:pt x="54" y="8"/>
                  </a:cubicBezTo>
                  <a:cubicBezTo>
                    <a:pt x="53" y="8"/>
                    <a:pt x="54" y="11"/>
                    <a:pt x="51" y="12"/>
                  </a:cubicBezTo>
                  <a:cubicBezTo>
                    <a:pt x="51" y="11"/>
                    <a:pt x="48" y="12"/>
                    <a:pt x="45" y="11"/>
                  </a:cubicBezTo>
                  <a:cubicBezTo>
                    <a:pt x="42" y="9"/>
                    <a:pt x="44" y="12"/>
                    <a:pt x="41" y="11"/>
                  </a:cubicBezTo>
                  <a:cubicBezTo>
                    <a:pt x="38" y="9"/>
                    <a:pt x="38" y="12"/>
                    <a:pt x="35" y="14"/>
                  </a:cubicBezTo>
                  <a:cubicBezTo>
                    <a:pt x="32" y="14"/>
                    <a:pt x="35" y="14"/>
                    <a:pt x="33" y="15"/>
                  </a:cubicBezTo>
                  <a:cubicBezTo>
                    <a:pt x="33" y="17"/>
                    <a:pt x="35" y="15"/>
                    <a:pt x="36" y="19"/>
                  </a:cubicBezTo>
                  <a:cubicBezTo>
                    <a:pt x="39" y="20"/>
                    <a:pt x="38" y="20"/>
                    <a:pt x="36" y="19"/>
                  </a:cubicBezTo>
                  <a:cubicBezTo>
                    <a:pt x="33" y="17"/>
                    <a:pt x="32" y="17"/>
                    <a:pt x="35" y="19"/>
                  </a:cubicBezTo>
                  <a:cubicBezTo>
                    <a:pt x="36" y="22"/>
                    <a:pt x="35" y="22"/>
                    <a:pt x="32" y="20"/>
                  </a:cubicBezTo>
                  <a:cubicBezTo>
                    <a:pt x="30" y="17"/>
                    <a:pt x="30" y="19"/>
                    <a:pt x="32" y="20"/>
                  </a:cubicBezTo>
                  <a:cubicBezTo>
                    <a:pt x="33" y="23"/>
                    <a:pt x="30" y="23"/>
                    <a:pt x="29" y="20"/>
                  </a:cubicBezTo>
                  <a:cubicBezTo>
                    <a:pt x="29" y="15"/>
                    <a:pt x="25" y="19"/>
                    <a:pt x="25" y="15"/>
                  </a:cubicBezTo>
                  <a:cubicBezTo>
                    <a:pt x="27" y="12"/>
                    <a:pt x="24" y="15"/>
                    <a:pt x="24" y="17"/>
                  </a:cubicBezTo>
                  <a:cubicBezTo>
                    <a:pt x="21" y="22"/>
                    <a:pt x="32" y="28"/>
                    <a:pt x="29" y="31"/>
                  </a:cubicBezTo>
                  <a:cubicBezTo>
                    <a:pt x="27" y="33"/>
                    <a:pt x="29" y="28"/>
                    <a:pt x="27" y="28"/>
                  </a:cubicBezTo>
                  <a:cubicBezTo>
                    <a:pt x="24" y="28"/>
                    <a:pt x="30" y="33"/>
                    <a:pt x="24" y="33"/>
                  </a:cubicBezTo>
                  <a:cubicBezTo>
                    <a:pt x="21" y="34"/>
                    <a:pt x="29" y="34"/>
                    <a:pt x="29" y="36"/>
                  </a:cubicBezTo>
                  <a:cubicBezTo>
                    <a:pt x="30" y="39"/>
                    <a:pt x="30" y="37"/>
                    <a:pt x="32" y="39"/>
                  </a:cubicBezTo>
                  <a:cubicBezTo>
                    <a:pt x="32" y="40"/>
                    <a:pt x="36" y="40"/>
                    <a:pt x="35" y="42"/>
                  </a:cubicBezTo>
                  <a:cubicBezTo>
                    <a:pt x="35" y="43"/>
                    <a:pt x="36" y="46"/>
                    <a:pt x="35" y="46"/>
                  </a:cubicBezTo>
                  <a:cubicBezTo>
                    <a:pt x="35" y="46"/>
                    <a:pt x="33" y="45"/>
                    <a:pt x="32" y="43"/>
                  </a:cubicBezTo>
                  <a:cubicBezTo>
                    <a:pt x="30" y="42"/>
                    <a:pt x="27" y="43"/>
                    <a:pt x="27" y="45"/>
                  </a:cubicBezTo>
                  <a:cubicBezTo>
                    <a:pt x="29" y="46"/>
                    <a:pt x="27" y="46"/>
                    <a:pt x="29" y="46"/>
                  </a:cubicBezTo>
                  <a:cubicBezTo>
                    <a:pt x="30" y="48"/>
                    <a:pt x="32" y="50"/>
                    <a:pt x="30" y="50"/>
                  </a:cubicBezTo>
                  <a:cubicBezTo>
                    <a:pt x="29" y="50"/>
                    <a:pt x="29" y="51"/>
                    <a:pt x="27" y="50"/>
                  </a:cubicBezTo>
                  <a:cubicBezTo>
                    <a:pt x="27" y="48"/>
                    <a:pt x="27" y="48"/>
                    <a:pt x="25" y="48"/>
                  </a:cubicBezTo>
                  <a:cubicBezTo>
                    <a:pt x="22" y="48"/>
                    <a:pt x="30" y="59"/>
                    <a:pt x="29" y="60"/>
                  </a:cubicBezTo>
                  <a:cubicBezTo>
                    <a:pt x="25" y="60"/>
                    <a:pt x="24" y="53"/>
                    <a:pt x="24" y="57"/>
                  </a:cubicBezTo>
                  <a:cubicBezTo>
                    <a:pt x="22" y="60"/>
                    <a:pt x="21" y="62"/>
                    <a:pt x="21" y="59"/>
                  </a:cubicBezTo>
                  <a:cubicBezTo>
                    <a:pt x="21" y="56"/>
                    <a:pt x="19" y="51"/>
                    <a:pt x="19" y="56"/>
                  </a:cubicBezTo>
                  <a:cubicBezTo>
                    <a:pt x="18" y="59"/>
                    <a:pt x="15" y="53"/>
                    <a:pt x="15" y="51"/>
                  </a:cubicBezTo>
                  <a:cubicBezTo>
                    <a:pt x="16" y="50"/>
                    <a:pt x="16" y="48"/>
                    <a:pt x="15" y="48"/>
                  </a:cubicBezTo>
                  <a:cubicBezTo>
                    <a:pt x="12" y="48"/>
                    <a:pt x="13" y="46"/>
                    <a:pt x="12" y="45"/>
                  </a:cubicBezTo>
                  <a:cubicBezTo>
                    <a:pt x="10" y="43"/>
                    <a:pt x="13" y="45"/>
                    <a:pt x="13" y="42"/>
                  </a:cubicBezTo>
                  <a:cubicBezTo>
                    <a:pt x="13" y="40"/>
                    <a:pt x="15" y="42"/>
                    <a:pt x="16" y="40"/>
                  </a:cubicBezTo>
                  <a:cubicBezTo>
                    <a:pt x="18" y="39"/>
                    <a:pt x="18" y="39"/>
                    <a:pt x="21" y="40"/>
                  </a:cubicBezTo>
                  <a:cubicBezTo>
                    <a:pt x="24" y="42"/>
                    <a:pt x="24" y="43"/>
                    <a:pt x="27" y="42"/>
                  </a:cubicBezTo>
                  <a:cubicBezTo>
                    <a:pt x="30" y="42"/>
                    <a:pt x="29" y="40"/>
                    <a:pt x="27" y="40"/>
                  </a:cubicBezTo>
                  <a:cubicBezTo>
                    <a:pt x="25" y="40"/>
                    <a:pt x="24" y="39"/>
                    <a:pt x="22" y="39"/>
                  </a:cubicBezTo>
                  <a:cubicBezTo>
                    <a:pt x="19" y="40"/>
                    <a:pt x="21" y="39"/>
                    <a:pt x="18" y="39"/>
                  </a:cubicBezTo>
                  <a:cubicBezTo>
                    <a:pt x="13" y="40"/>
                    <a:pt x="15" y="37"/>
                    <a:pt x="13" y="39"/>
                  </a:cubicBezTo>
                  <a:cubicBezTo>
                    <a:pt x="12" y="42"/>
                    <a:pt x="12" y="37"/>
                    <a:pt x="9" y="36"/>
                  </a:cubicBezTo>
                  <a:cubicBezTo>
                    <a:pt x="7" y="33"/>
                    <a:pt x="13" y="34"/>
                    <a:pt x="12" y="33"/>
                  </a:cubicBezTo>
                  <a:cubicBezTo>
                    <a:pt x="9" y="29"/>
                    <a:pt x="10" y="34"/>
                    <a:pt x="9" y="31"/>
                  </a:cubicBezTo>
                  <a:cubicBezTo>
                    <a:pt x="7" y="29"/>
                    <a:pt x="6" y="31"/>
                    <a:pt x="4" y="25"/>
                  </a:cubicBezTo>
                  <a:cubicBezTo>
                    <a:pt x="4" y="25"/>
                    <a:pt x="6" y="25"/>
                    <a:pt x="6" y="23"/>
                  </a:cubicBezTo>
                  <a:cubicBezTo>
                    <a:pt x="6" y="22"/>
                    <a:pt x="6" y="22"/>
                    <a:pt x="6" y="22"/>
                  </a:cubicBezTo>
                  <a:cubicBezTo>
                    <a:pt x="6" y="20"/>
                    <a:pt x="9" y="22"/>
                    <a:pt x="9" y="19"/>
                  </a:cubicBezTo>
                  <a:cubicBezTo>
                    <a:pt x="9" y="14"/>
                    <a:pt x="10" y="17"/>
                    <a:pt x="12" y="15"/>
                  </a:cubicBezTo>
                  <a:cubicBezTo>
                    <a:pt x="12" y="12"/>
                    <a:pt x="10" y="12"/>
                    <a:pt x="10" y="12"/>
                  </a:cubicBezTo>
                  <a:cubicBezTo>
                    <a:pt x="22" y="11"/>
                    <a:pt x="16" y="6"/>
                    <a:pt x="21" y="8"/>
                  </a:cubicBezTo>
                  <a:close/>
                  <a:moveTo>
                    <a:pt x="7" y="43"/>
                  </a:moveTo>
                  <a:cubicBezTo>
                    <a:pt x="9" y="43"/>
                    <a:pt x="12" y="46"/>
                    <a:pt x="10" y="46"/>
                  </a:cubicBezTo>
                  <a:cubicBezTo>
                    <a:pt x="9" y="46"/>
                    <a:pt x="7" y="45"/>
                    <a:pt x="7" y="43"/>
                  </a:cubicBezTo>
                  <a:close/>
                  <a:moveTo>
                    <a:pt x="9" y="42"/>
                  </a:moveTo>
                  <a:cubicBezTo>
                    <a:pt x="10" y="43"/>
                    <a:pt x="10" y="42"/>
                    <a:pt x="9" y="40"/>
                  </a:cubicBezTo>
                  <a:cubicBezTo>
                    <a:pt x="7" y="40"/>
                    <a:pt x="7" y="37"/>
                    <a:pt x="7" y="39"/>
                  </a:cubicBezTo>
                  <a:cubicBezTo>
                    <a:pt x="7" y="40"/>
                    <a:pt x="6" y="39"/>
                    <a:pt x="6" y="40"/>
                  </a:cubicBezTo>
                  <a:cubicBezTo>
                    <a:pt x="6" y="42"/>
                    <a:pt x="7" y="42"/>
                    <a:pt x="9" y="42"/>
                  </a:cubicBezTo>
                  <a:close/>
                  <a:moveTo>
                    <a:pt x="27" y="60"/>
                  </a:moveTo>
                  <a:cubicBezTo>
                    <a:pt x="29" y="62"/>
                    <a:pt x="27" y="65"/>
                    <a:pt x="27" y="64"/>
                  </a:cubicBezTo>
                  <a:cubicBezTo>
                    <a:pt x="25" y="62"/>
                    <a:pt x="25" y="60"/>
                    <a:pt x="27" y="60"/>
                  </a:cubicBezTo>
                  <a:close/>
                  <a:moveTo>
                    <a:pt x="41" y="74"/>
                  </a:moveTo>
                  <a:cubicBezTo>
                    <a:pt x="42" y="78"/>
                    <a:pt x="45" y="76"/>
                    <a:pt x="50" y="76"/>
                  </a:cubicBezTo>
                  <a:cubicBezTo>
                    <a:pt x="54" y="76"/>
                    <a:pt x="54" y="71"/>
                    <a:pt x="50" y="73"/>
                  </a:cubicBezTo>
                  <a:cubicBezTo>
                    <a:pt x="47" y="76"/>
                    <a:pt x="50" y="71"/>
                    <a:pt x="47" y="73"/>
                  </a:cubicBezTo>
                  <a:cubicBezTo>
                    <a:pt x="44" y="73"/>
                    <a:pt x="44" y="70"/>
                    <a:pt x="39" y="71"/>
                  </a:cubicBezTo>
                  <a:cubicBezTo>
                    <a:pt x="36" y="73"/>
                    <a:pt x="36" y="68"/>
                    <a:pt x="35" y="70"/>
                  </a:cubicBezTo>
                  <a:cubicBezTo>
                    <a:pt x="33" y="70"/>
                    <a:pt x="33" y="68"/>
                    <a:pt x="33" y="68"/>
                  </a:cubicBezTo>
                  <a:cubicBezTo>
                    <a:pt x="32" y="70"/>
                    <a:pt x="32" y="70"/>
                    <a:pt x="32" y="71"/>
                  </a:cubicBezTo>
                  <a:cubicBezTo>
                    <a:pt x="32" y="74"/>
                    <a:pt x="36" y="71"/>
                    <a:pt x="41" y="74"/>
                  </a:cubicBezTo>
                  <a:close/>
                  <a:moveTo>
                    <a:pt x="68" y="60"/>
                  </a:moveTo>
                  <a:cubicBezTo>
                    <a:pt x="68" y="59"/>
                    <a:pt x="63" y="62"/>
                    <a:pt x="63" y="64"/>
                  </a:cubicBezTo>
                  <a:cubicBezTo>
                    <a:pt x="65" y="64"/>
                    <a:pt x="63" y="65"/>
                    <a:pt x="65" y="67"/>
                  </a:cubicBezTo>
                  <a:cubicBezTo>
                    <a:pt x="67" y="67"/>
                    <a:pt x="68" y="60"/>
                    <a:pt x="68" y="60"/>
                  </a:cubicBezTo>
                  <a:close/>
                  <a:moveTo>
                    <a:pt x="50" y="37"/>
                  </a:moveTo>
                  <a:cubicBezTo>
                    <a:pt x="51" y="36"/>
                    <a:pt x="53" y="40"/>
                    <a:pt x="50" y="42"/>
                  </a:cubicBezTo>
                  <a:cubicBezTo>
                    <a:pt x="48" y="42"/>
                    <a:pt x="51" y="39"/>
                    <a:pt x="50" y="39"/>
                  </a:cubicBezTo>
                  <a:cubicBezTo>
                    <a:pt x="50" y="37"/>
                    <a:pt x="48" y="37"/>
                    <a:pt x="50" y="37"/>
                  </a:cubicBezTo>
                  <a:close/>
                  <a:moveTo>
                    <a:pt x="54" y="31"/>
                  </a:moveTo>
                  <a:cubicBezTo>
                    <a:pt x="53" y="28"/>
                    <a:pt x="54" y="29"/>
                    <a:pt x="53" y="28"/>
                  </a:cubicBezTo>
                  <a:cubicBezTo>
                    <a:pt x="53" y="28"/>
                    <a:pt x="51" y="28"/>
                    <a:pt x="50" y="29"/>
                  </a:cubicBezTo>
                  <a:cubicBezTo>
                    <a:pt x="48" y="29"/>
                    <a:pt x="50" y="31"/>
                    <a:pt x="53" y="33"/>
                  </a:cubicBezTo>
                  <a:cubicBezTo>
                    <a:pt x="54" y="33"/>
                    <a:pt x="56" y="33"/>
                    <a:pt x="54" y="31"/>
                  </a:cubicBezTo>
                  <a:close/>
                  <a:moveTo>
                    <a:pt x="41" y="12"/>
                  </a:moveTo>
                  <a:cubicBezTo>
                    <a:pt x="41" y="12"/>
                    <a:pt x="41" y="15"/>
                    <a:pt x="39" y="14"/>
                  </a:cubicBezTo>
                  <a:cubicBezTo>
                    <a:pt x="38" y="14"/>
                    <a:pt x="39" y="12"/>
                    <a:pt x="41" y="12"/>
                  </a:cubicBezTo>
                  <a:close/>
                  <a:moveTo>
                    <a:pt x="30" y="36"/>
                  </a:moveTo>
                  <a:cubicBezTo>
                    <a:pt x="33" y="37"/>
                    <a:pt x="32" y="39"/>
                    <a:pt x="33" y="39"/>
                  </a:cubicBezTo>
                  <a:cubicBezTo>
                    <a:pt x="36" y="39"/>
                    <a:pt x="36" y="43"/>
                    <a:pt x="38" y="43"/>
                  </a:cubicBezTo>
                  <a:cubicBezTo>
                    <a:pt x="39" y="45"/>
                    <a:pt x="39" y="42"/>
                    <a:pt x="38" y="42"/>
                  </a:cubicBezTo>
                  <a:cubicBezTo>
                    <a:pt x="36" y="40"/>
                    <a:pt x="36" y="39"/>
                    <a:pt x="36" y="37"/>
                  </a:cubicBezTo>
                  <a:cubicBezTo>
                    <a:pt x="36" y="34"/>
                    <a:pt x="35" y="37"/>
                    <a:pt x="30" y="33"/>
                  </a:cubicBezTo>
                  <a:cubicBezTo>
                    <a:pt x="29" y="31"/>
                    <a:pt x="25" y="33"/>
                    <a:pt x="25" y="34"/>
                  </a:cubicBezTo>
                  <a:cubicBezTo>
                    <a:pt x="27" y="34"/>
                    <a:pt x="29" y="34"/>
                    <a:pt x="30" y="36"/>
                  </a:cubicBezTo>
                  <a:close/>
                  <a:moveTo>
                    <a:pt x="47" y="53"/>
                  </a:moveTo>
                  <a:cubicBezTo>
                    <a:pt x="48" y="51"/>
                    <a:pt x="48" y="56"/>
                    <a:pt x="47" y="54"/>
                  </a:cubicBezTo>
                  <a:cubicBezTo>
                    <a:pt x="45" y="54"/>
                    <a:pt x="45" y="53"/>
                    <a:pt x="47" y="53"/>
                  </a:cubicBezTo>
                  <a:close/>
                  <a:moveTo>
                    <a:pt x="60" y="71"/>
                  </a:moveTo>
                  <a:cubicBezTo>
                    <a:pt x="59" y="71"/>
                    <a:pt x="59" y="67"/>
                    <a:pt x="60" y="68"/>
                  </a:cubicBezTo>
                  <a:cubicBezTo>
                    <a:pt x="60" y="70"/>
                    <a:pt x="60" y="71"/>
                    <a:pt x="60" y="71"/>
                  </a:cubicBezTo>
                  <a:close/>
                  <a:moveTo>
                    <a:pt x="4" y="28"/>
                  </a:moveTo>
                  <a:cubicBezTo>
                    <a:pt x="1" y="25"/>
                    <a:pt x="1" y="25"/>
                    <a:pt x="1" y="25"/>
                  </a:cubicBezTo>
                  <a:cubicBezTo>
                    <a:pt x="3" y="23"/>
                    <a:pt x="1" y="23"/>
                    <a:pt x="0" y="23"/>
                  </a:cubicBezTo>
                  <a:cubicBezTo>
                    <a:pt x="0" y="25"/>
                    <a:pt x="1" y="28"/>
                    <a:pt x="4" y="28"/>
                  </a:cubicBezTo>
                  <a:close/>
                  <a:moveTo>
                    <a:pt x="44" y="23"/>
                  </a:moveTo>
                  <a:cubicBezTo>
                    <a:pt x="45" y="22"/>
                    <a:pt x="45" y="25"/>
                    <a:pt x="45" y="23"/>
                  </a:cubicBezTo>
                  <a:cubicBezTo>
                    <a:pt x="45" y="22"/>
                    <a:pt x="47" y="20"/>
                    <a:pt x="45" y="22"/>
                  </a:cubicBezTo>
                  <a:cubicBezTo>
                    <a:pt x="45" y="22"/>
                    <a:pt x="42" y="20"/>
                    <a:pt x="42" y="22"/>
                  </a:cubicBezTo>
                  <a:cubicBezTo>
                    <a:pt x="42" y="23"/>
                    <a:pt x="44" y="23"/>
                    <a:pt x="44" y="23"/>
                  </a:cubicBezTo>
                  <a:close/>
                  <a:moveTo>
                    <a:pt x="48" y="20"/>
                  </a:moveTo>
                  <a:cubicBezTo>
                    <a:pt x="48" y="17"/>
                    <a:pt x="51" y="19"/>
                    <a:pt x="50" y="20"/>
                  </a:cubicBezTo>
                  <a:cubicBezTo>
                    <a:pt x="48" y="20"/>
                    <a:pt x="48" y="20"/>
                    <a:pt x="48" y="20"/>
                  </a:cubicBezTo>
                  <a:close/>
                  <a:moveTo>
                    <a:pt x="44" y="54"/>
                  </a:moveTo>
                  <a:cubicBezTo>
                    <a:pt x="42" y="53"/>
                    <a:pt x="44" y="51"/>
                    <a:pt x="45" y="53"/>
                  </a:cubicBezTo>
                  <a:cubicBezTo>
                    <a:pt x="44" y="54"/>
                    <a:pt x="44" y="54"/>
                    <a:pt x="44" y="54"/>
                  </a:cubicBezTo>
                  <a:close/>
                  <a:moveTo>
                    <a:pt x="38" y="57"/>
                  </a:moveTo>
                  <a:cubicBezTo>
                    <a:pt x="36" y="57"/>
                    <a:pt x="38" y="59"/>
                    <a:pt x="39" y="57"/>
                  </a:cubicBezTo>
                  <a:cubicBezTo>
                    <a:pt x="39" y="56"/>
                    <a:pt x="39" y="56"/>
                    <a:pt x="38" y="57"/>
                  </a:cubicBezTo>
                  <a:close/>
                  <a:moveTo>
                    <a:pt x="38" y="48"/>
                  </a:moveTo>
                  <a:cubicBezTo>
                    <a:pt x="36" y="48"/>
                    <a:pt x="38" y="46"/>
                    <a:pt x="38" y="46"/>
                  </a:cubicBezTo>
                  <a:cubicBezTo>
                    <a:pt x="38" y="48"/>
                    <a:pt x="38" y="48"/>
                    <a:pt x="38" y="48"/>
                  </a:cubicBezTo>
                  <a:close/>
                  <a:moveTo>
                    <a:pt x="38" y="51"/>
                  </a:moveTo>
                  <a:cubicBezTo>
                    <a:pt x="36" y="51"/>
                    <a:pt x="38" y="48"/>
                    <a:pt x="38" y="50"/>
                  </a:cubicBezTo>
                  <a:cubicBezTo>
                    <a:pt x="39" y="50"/>
                    <a:pt x="39" y="51"/>
                    <a:pt x="38" y="51"/>
                  </a:cubicBezTo>
                  <a:close/>
                  <a:moveTo>
                    <a:pt x="50" y="48"/>
                  </a:moveTo>
                  <a:cubicBezTo>
                    <a:pt x="50" y="46"/>
                    <a:pt x="53" y="46"/>
                    <a:pt x="53" y="46"/>
                  </a:cubicBezTo>
                  <a:cubicBezTo>
                    <a:pt x="53" y="46"/>
                    <a:pt x="50" y="50"/>
                    <a:pt x="50" y="48"/>
                  </a:cubicBezTo>
                  <a:close/>
                  <a:moveTo>
                    <a:pt x="7" y="37"/>
                  </a:moveTo>
                  <a:cubicBezTo>
                    <a:pt x="6" y="37"/>
                    <a:pt x="7" y="34"/>
                    <a:pt x="9" y="34"/>
                  </a:cubicBezTo>
                  <a:cubicBezTo>
                    <a:pt x="9" y="36"/>
                    <a:pt x="9" y="37"/>
                    <a:pt x="7" y="37"/>
                  </a:cubicBezTo>
                  <a:close/>
                  <a:moveTo>
                    <a:pt x="41" y="34"/>
                  </a:moveTo>
                  <a:cubicBezTo>
                    <a:pt x="39" y="34"/>
                    <a:pt x="39" y="33"/>
                    <a:pt x="39" y="33"/>
                  </a:cubicBezTo>
                  <a:cubicBezTo>
                    <a:pt x="39" y="31"/>
                    <a:pt x="41" y="34"/>
                    <a:pt x="41" y="34"/>
                  </a:cubicBezTo>
                  <a:close/>
                  <a:moveTo>
                    <a:pt x="42" y="48"/>
                  </a:moveTo>
                  <a:cubicBezTo>
                    <a:pt x="44" y="50"/>
                    <a:pt x="45" y="48"/>
                    <a:pt x="44" y="46"/>
                  </a:cubicBezTo>
                  <a:cubicBezTo>
                    <a:pt x="42" y="46"/>
                    <a:pt x="41" y="42"/>
                    <a:pt x="41" y="43"/>
                  </a:cubicBezTo>
                  <a:cubicBezTo>
                    <a:pt x="39" y="45"/>
                    <a:pt x="42" y="45"/>
                    <a:pt x="42" y="48"/>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75" name="Freeform 236">
              <a:extLst>
                <a:ext uri="{FF2B5EF4-FFF2-40B4-BE49-F238E27FC236}">
                  <a16:creationId xmlns:a16="http://schemas.microsoft.com/office/drawing/2014/main" id="{2255CA9C-1C93-D4AF-7940-E765E7B4F1D0}"/>
                </a:ext>
              </a:extLst>
            </p:cNvPr>
            <p:cNvSpPr>
              <a:spLocks noEditPoints="1"/>
            </p:cNvSpPr>
            <p:nvPr/>
          </p:nvSpPr>
          <p:spPr bwMode="auto">
            <a:xfrm>
              <a:off x="8008981" y="3667325"/>
              <a:ext cx="546306" cy="719825"/>
            </a:xfrm>
            <a:custGeom>
              <a:avLst/>
              <a:gdLst/>
              <a:ahLst/>
              <a:cxnLst>
                <a:cxn ang="0">
                  <a:pos x="53" y="168"/>
                </a:cxn>
                <a:cxn ang="0">
                  <a:pos x="39" y="142"/>
                </a:cxn>
                <a:cxn ang="0">
                  <a:pos x="49" y="146"/>
                </a:cxn>
                <a:cxn ang="0">
                  <a:pos x="102" y="123"/>
                </a:cxn>
                <a:cxn ang="0">
                  <a:pos x="111" y="122"/>
                </a:cxn>
                <a:cxn ang="0">
                  <a:pos x="122" y="118"/>
                </a:cxn>
                <a:cxn ang="0">
                  <a:pos x="128" y="112"/>
                </a:cxn>
                <a:cxn ang="0">
                  <a:pos x="134" y="107"/>
                </a:cxn>
                <a:cxn ang="0">
                  <a:pos x="142" y="75"/>
                </a:cxn>
                <a:cxn ang="0">
                  <a:pos x="137" y="47"/>
                </a:cxn>
                <a:cxn ang="0">
                  <a:pos x="134" y="53"/>
                </a:cxn>
                <a:cxn ang="0">
                  <a:pos x="126" y="64"/>
                </a:cxn>
                <a:cxn ang="0">
                  <a:pos x="107" y="98"/>
                </a:cxn>
                <a:cxn ang="0">
                  <a:pos x="102" y="95"/>
                </a:cxn>
                <a:cxn ang="0">
                  <a:pos x="90" y="109"/>
                </a:cxn>
                <a:cxn ang="0">
                  <a:pos x="61" y="123"/>
                </a:cxn>
                <a:cxn ang="0">
                  <a:pos x="67" y="125"/>
                </a:cxn>
                <a:cxn ang="0">
                  <a:pos x="87" y="122"/>
                </a:cxn>
                <a:cxn ang="0">
                  <a:pos x="90" y="131"/>
                </a:cxn>
                <a:cxn ang="0">
                  <a:pos x="52" y="140"/>
                </a:cxn>
                <a:cxn ang="0">
                  <a:pos x="52" y="154"/>
                </a:cxn>
                <a:cxn ang="0">
                  <a:pos x="58" y="156"/>
                </a:cxn>
                <a:cxn ang="0">
                  <a:pos x="62" y="137"/>
                </a:cxn>
                <a:cxn ang="0">
                  <a:pos x="53" y="131"/>
                </a:cxn>
                <a:cxn ang="0">
                  <a:pos x="46" y="137"/>
                </a:cxn>
                <a:cxn ang="0">
                  <a:pos x="52" y="143"/>
                </a:cxn>
                <a:cxn ang="0">
                  <a:pos x="82" y="136"/>
                </a:cxn>
                <a:cxn ang="0">
                  <a:pos x="79" y="126"/>
                </a:cxn>
                <a:cxn ang="0">
                  <a:pos x="70" y="131"/>
                </a:cxn>
                <a:cxn ang="0">
                  <a:pos x="71" y="142"/>
                </a:cxn>
                <a:cxn ang="0">
                  <a:pos x="117" y="86"/>
                </a:cxn>
                <a:cxn ang="0">
                  <a:pos x="137" y="44"/>
                </a:cxn>
                <a:cxn ang="0">
                  <a:pos x="152" y="40"/>
                </a:cxn>
                <a:cxn ang="0">
                  <a:pos x="175" y="25"/>
                </a:cxn>
                <a:cxn ang="0">
                  <a:pos x="164" y="19"/>
                </a:cxn>
                <a:cxn ang="0">
                  <a:pos x="142" y="6"/>
                </a:cxn>
                <a:cxn ang="0">
                  <a:pos x="135" y="28"/>
                </a:cxn>
                <a:cxn ang="0">
                  <a:pos x="129" y="48"/>
                </a:cxn>
                <a:cxn ang="0">
                  <a:pos x="90" y="123"/>
                </a:cxn>
                <a:cxn ang="0">
                  <a:pos x="76" y="103"/>
                </a:cxn>
                <a:cxn ang="0">
                  <a:pos x="35" y="206"/>
                </a:cxn>
                <a:cxn ang="0">
                  <a:pos x="32" y="210"/>
                </a:cxn>
                <a:cxn ang="0">
                  <a:pos x="41" y="195"/>
                </a:cxn>
                <a:cxn ang="0">
                  <a:pos x="44" y="190"/>
                </a:cxn>
                <a:cxn ang="0">
                  <a:pos x="0" y="229"/>
                </a:cxn>
                <a:cxn ang="0">
                  <a:pos x="3" y="229"/>
                </a:cxn>
                <a:cxn ang="0">
                  <a:pos x="12" y="226"/>
                </a:cxn>
              </a:cxnLst>
              <a:rect l="0" t="0" r="r" b="b"/>
              <a:pathLst>
                <a:path w="175" h="231">
                  <a:moveTo>
                    <a:pt x="53" y="168"/>
                  </a:moveTo>
                  <a:cubicBezTo>
                    <a:pt x="52" y="168"/>
                    <a:pt x="53" y="165"/>
                    <a:pt x="53" y="167"/>
                  </a:cubicBezTo>
                  <a:cubicBezTo>
                    <a:pt x="55" y="167"/>
                    <a:pt x="55" y="168"/>
                    <a:pt x="53" y="168"/>
                  </a:cubicBezTo>
                  <a:close/>
                  <a:moveTo>
                    <a:pt x="39" y="142"/>
                  </a:moveTo>
                  <a:cubicBezTo>
                    <a:pt x="41" y="142"/>
                    <a:pt x="41" y="143"/>
                    <a:pt x="39" y="143"/>
                  </a:cubicBezTo>
                  <a:cubicBezTo>
                    <a:pt x="38" y="143"/>
                    <a:pt x="39" y="142"/>
                    <a:pt x="39" y="142"/>
                  </a:cubicBezTo>
                  <a:close/>
                  <a:moveTo>
                    <a:pt x="49" y="146"/>
                  </a:moveTo>
                  <a:cubicBezTo>
                    <a:pt x="49" y="145"/>
                    <a:pt x="52" y="143"/>
                    <a:pt x="52" y="145"/>
                  </a:cubicBezTo>
                  <a:cubicBezTo>
                    <a:pt x="52" y="146"/>
                    <a:pt x="50" y="148"/>
                    <a:pt x="49" y="146"/>
                  </a:cubicBezTo>
                  <a:close/>
                  <a:moveTo>
                    <a:pt x="93" y="134"/>
                  </a:moveTo>
                  <a:cubicBezTo>
                    <a:pt x="96" y="137"/>
                    <a:pt x="97" y="131"/>
                    <a:pt x="99" y="128"/>
                  </a:cubicBezTo>
                  <a:cubicBezTo>
                    <a:pt x="102" y="125"/>
                    <a:pt x="107" y="126"/>
                    <a:pt x="102" y="123"/>
                  </a:cubicBezTo>
                  <a:cubicBezTo>
                    <a:pt x="99" y="122"/>
                    <a:pt x="103" y="115"/>
                    <a:pt x="103" y="118"/>
                  </a:cubicBezTo>
                  <a:cubicBezTo>
                    <a:pt x="103" y="123"/>
                    <a:pt x="108" y="118"/>
                    <a:pt x="105" y="122"/>
                  </a:cubicBezTo>
                  <a:cubicBezTo>
                    <a:pt x="103" y="125"/>
                    <a:pt x="108" y="122"/>
                    <a:pt x="111" y="122"/>
                  </a:cubicBezTo>
                  <a:cubicBezTo>
                    <a:pt x="114" y="123"/>
                    <a:pt x="113" y="123"/>
                    <a:pt x="116" y="120"/>
                  </a:cubicBezTo>
                  <a:cubicBezTo>
                    <a:pt x="117" y="117"/>
                    <a:pt x="119" y="115"/>
                    <a:pt x="119" y="120"/>
                  </a:cubicBezTo>
                  <a:cubicBezTo>
                    <a:pt x="117" y="125"/>
                    <a:pt x="120" y="123"/>
                    <a:pt x="122" y="118"/>
                  </a:cubicBezTo>
                  <a:cubicBezTo>
                    <a:pt x="122" y="115"/>
                    <a:pt x="122" y="114"/>
                    <a:pt x="125" y="115"/>
                  </a:cubicBezTo>
                  <a:cubicBezTo>
                    <a:pt x="126" y="118"/>
                    <a:pt x="125" y="115"/>
                    <a:pt x="126" y="112"/>
                  </a:cubicBezTo>
                  <a:cubicBezTo>
                    <a:pt x="128" y="111"/>
                    <a:pt x="129" y="111"/>
                    <a:pt x="128" y="112"/>
                  </a:cubicBezTo>
                  <a:cubicBezTo>
                    <a:pt x="128" y="115"/>
                    <a:pt x="126" y="122"/>
                    <a:pt x="128" y="118"/>
                  </a:cubicBezTo>
                  <a:cubicBezTo>
                    <a:pt x="129" y="115"/>
                    <a:pt x="131" y="118"/>
                    <a:pt x="132" y="114"/>
                  </a:cubicBezTo>
                  <a:cubicBezTo>
                    <a:pt x="132" y="107"/>
                    <a:pt x="139" y="115"/>
                    <a:pt x="134" y="107"/>
                  </a:cubicBezTo>
                  <a:cubicBezTo>
                    <a:pt x="129" y="101"/>
                    <a:pt x="139" y="97"/>
                    <a:pt x="135" y="89"/>
                  </a:cubicBezTo>
                  <a:cubicBezTo>
                    <a:pt x="135" y="84"/>
                    <a:pt x="137" y="79"/>
                    <a:pt x="140" y="83"/>
                  </a:cubicBezTo>
                  <a:cubicBezTo>
                    <a:pt x="143" y="84"/>
                    <a:pt x="139" y="79"/>
                    <a:pt x="142" y="75"/>
                  </a:cubicBezTo>
                  <a:cubicBezTo>
                    <a:pt x="145" y="70"/>
                    <a:pt x="146" y="64"/>
                    <a:pt x="142" y="61"/>
                  </a:cubicBezTo>
                  <a:cubicBezTo>
                    <a:pt x="139" y="56"/>
                    <a:pt x="139" y="51"/>
                    <a:pt x="140" y="50"/>
                  </a:cubicBezTo>
                  <a:cubicBezTo>
                    <a:pt x="140" y="47"/>
                    <a:pt x="139" y="48"/>
                    <a:pt x="137" y="47"/>
                  </a:cubicBezTo>
                  <a:cubicBezTo>
                    <a:pt x="135" y="45"/>
                    <a:pt x="134" y="51"/>
                    <a:pt x="137" y="50"/>
                  </a:cubicBezTo>
                  <a:cubicBezTo>
                    <a:pt x="140" y="48"/>
                    <a:pt x="139" y="54"/>
                    <a:pt x="137" y="53"/>
                  </a:cubicBezTo>
                  <a:cubicBezTo>
                    <a:pt x="135" y="51"/>
                    <a:pt x="134" y="56"/>
                    <a:pt x="134" y="53"/>
                  </a:cubicBezTo>
                  <a:cubicBezTo>
                    <a:pt x="134" y="48"/>
                    <a:pt x="131" y="48"/>
                    <a:pt x="131" y="53"/>
                  </a:cubicBezTo>
                  <a:cubicBezTo>
                    <a:pt x="131" y="58"/>
                    <a:pt x="126" y="53"/>
                    <a:pt x="128" y="58"/>
                  </a:cubicBezTo>
                  <a:cubicBezTo>
                    <a:pt x="129" y="64"/>
                    <a:pt x="126" y="62"/>
                    <a:pt x="126" y="64"/>
                  </a:cubicBezTo>
                  <a:cubicBezTo>
                    <a:pt x="126" y="65"/>
                    <a:pt x="131" y="62"/>
                    <a:pt x="126" y="75"/>
                  </a:cubicBezTo>
                  <a:cubicBezTo>
                    <a:pt x="125" y="84"/>
                    <a:pt x="122" y="84"/>
                    <a:pt x="119" y="90"/>
                  </a:cubicBezTo>
                  <a:cubicBezTo>
                    <a:pt x="114" y="97"/>
                    <a:pt x="111" y="95"/>
                    <a:pt x="107" y="98"/>
                  </a:cubicBezTo>
                  <a:cubicBezTo>
                    <a:pt x="103" y="101"/>
                    <a:pt x="107" y="97"/>
                    <a:pt x="105" y="95"/>
                  </a:cubicBezTo>
                  <a:cubicBezTo>
                    <a:pt x="103" y="95"/>
                    <a:pt x="110" y="94"/>
                    <a:pt x="108" y="90"/>
                  </a:cubicBezTo>
                  <a:cubicBezTo>
                    <a:pt x="107" y="89"/>
                    <a:pt x="102" y="92"/>
                    <a:pt x="102" y="95"/>
                  </a:cubicBezTo>
                  <a:cubicBezTo>
                    <a:pt x="103" y="100"/>
                    <a:pt x="96" y="106"/>
                    <a:pt x="96" y="107"/>
                  </a:cubicBezTo>
                  <a:cubicBezTo>
                    <a:pt x="97" y="109"/>
                    <a:pt x="97" y="112"/>
                    <a:pt x="93" y="112"/>
                  </a:cubicBezTo>
                  <a:cubicBezTo>
                    <a:pt x="88" y="114"/>
                    <a:pt x="93" y="111"/>
                    <a:pt x="90" y="109"/>
                  </a:cubicBezTo>
                  <a:cubicBezTo>
                    <a:pt x="88" y="109"/>
                    <a:pt x="76" y="115"/>
                    <a:pt x="75" y="112"/>
                  </a:cubicBezTo>
                  <a:cubicBezTo>
                    <a:pt x="73" y="109"/>
                    <a:pt x="71" y="112"/>
                    <a:pt x="67" y="117"/>
                  </a:cubicBezTo>
                  <a:cubicBezTo>
                    <a:pt x="62" y="123"/>
                    <a:pt x="62" y="118"/>
                    <a:pt x="61" y="123"/>
                  </a:cubicBezTo>
                  <a:cubicBezTo>
                    <a:pt x="59" y="126"/>
                    <a:pt x="56" y="123"/>
                    <a:pt x="56" y="126"/>
                  </a:cubicBezTo>
                  <a:cubicBezTo>
                    <a:pt x="56" y="131"/>
                    <a:pt x="61" y="128"/>
                    <a:pt x="64" y="129"/>
                  </a:cubicBezTo>
                  <a:cubicBezTo>
                    <a:pt x="68" y="131"/>
                    <a:pt x="65" y="126"/>
                    <a:pt x="67" y="125"/>
                  </a:cubicBezTo>
                  <a:cubicBezTo>
                    <a:pt x="70" y="125"/>
                    <a:pt x="68" y="126"/>
                    <a:pt x="71" y="126"/>
                  </a:cubicBezTo>
                  <a:cubicBezTo>
                    <a:pt x="75" y="125"/>
                    <a:pt x="78" y="125"/>
                    <a:pt x="81" y="123"/>
                  </a:cubicBezTo>
                  <a:cubicBezTo>
                    <a:pt x="85" y="122"/>
                    <a:pt x="81" y="120"/>
                    <a:pt x="87" y="122"/>
                  </a:cubicBezTo>
                  <a:cubicBezTo>
                    <a:pt x="91" y="123"/>
                    <a:pt x="91" y="120"/>
                    <a:pt x="93" y="122"/>
                  </a:cubicBezTo>
                  <a:cubicBezTo>
                    <a:pt x="93" y="125"/>
                    <a:pt x="90" y="125"/>
                    <a:pt x="90" y="126"/>
                  </a:cubicBezTo>
                  <a:cubicBezTo>
                    <a:pt x="90" y="128"/>
                    <a:pt x="88" y="129"/>
                    <a:pt x="90" y="131"/>
                  </a:cubicBezTo>
                  <a:cubicBezTo>
                    <a:pt x="93" y="132"/>
                    <a:pt x="90" y="132"/>
                    <a:pt x="94" y="134"/>
                  </a:cubicBezTo>
                  <a:cubicBezTo>
                    <a:pt x="93" y="134"/>
                    <a:pt x="93" y="134"/>
                    <a:pt x="93" y="134"/>
                  </a:cubicBezTo>
                  <a:close/>
                  <a:moveTo>
                    <a:pt x="52" y="140"/>
                  </a:moveTo>
                  <a:cubicBezTo>
                    <a:pt x="50" y="140"/>
                    <a:pt x="50" y="136"/>
                    <a:pt x="52" y="139"/>
                  </a:cubicBezTo>
                  <a:cubicBezTo>
                    <a:pt x="53" y="142"/>
                    <a:pt x="55" y="145"/>
                    <a:pt x="52" y="148"/>
                  </a:cubicBezTo>
                  <a:cubicBezTo>
                    <a:pt x="50" y="151"/>
                    <a:pt x="50" y="150"/>
                    <a:pt x="52" y="154"/>
                  </a:cubicBezTo>
                  <a:cubicBezTo>
                    <a:pt x="52" y="157"/>
                    <a:pt x="49" y="156"/>
                    <a:pt x="53" y="157"/>
                  </a:cubicBezTo>
                  <a:cubicBezTo>
                    <a:pt x="56" y="159"/>
                    <a:pt x="53" y="162"/>
                    <a:pt x="56" y="159"/>
                  </a:cubicBezTo>
                  <a:cubicBezTo>
                    <a:pt x="59" y="157"/>
                    <a:pt x="56" y="157"/>
                    <a:pt x="58" y="156"/>
                  </a:cubicBezTo>
                  <a:cubicBezTo>
                    <a:pt x="59" y="154"/>
                    <a:pt x="58" y="157"/>
                    <a:pt x="59" y="156"/>
                  </a:cubicBezTo>
                  <a:cubicBezTo>
                    <a:pt x="61" y="156"/>
                    <a:pt x="61" y="142"/>
                    <a:pt x="64" y="142"/>
                  </a:cubicBezTo>
                  <a:cubicBezTo>
                    <a:pt x="67" y="140"/>
                    <a:pt x="65" y="137"/>
                    <a:pt x="62" y="137"/>
                  </a:cubicBezTo>
                  <a:cubicBezTo>
                    <a:pt x="59" y="137"/>
                    <a:pt x="64" y="134"/>
                    <a:pt x="62" y="132"/>
                  </a:cubicBezTo>
                  <a:cubicBezTo>
                    <a:pt x="61" y="131"/>
                    <a:pt x="58" y="136"/>
                    <a:pt x="58" y="131"/>
                  </a:cubicBezTo>
                  <a:cubicBezTo>
                    <a:pt x="56" y="129"/>
                    <a:pt x="53" y="128"/>
                    <a:pt x="53" y="131"/>
                  </a:cubicBezTo>
                  <a:cubicBezTo>
                    <a:pt x="52" y="134"/>
                    <a:pt x="52" y="131"/>
                    <a:pt x="50" y="134"/>
                  </a:cubicBezTo>
                  <a:cubicBezTo>
                    <a:pt x="49" y="137"/>
                    <a:pt x="49" y="131"/>
                    <a:pt x="47" y="134"/>
                  </a:cubicBezTo>
                  <a:cubicBezTo>
                    <a:pt x="47" y="137"/>
                    <a:pt x="44" y="134"/>
                    <a:pt x="46" y="137"/>
                  </a:cubicBezTo>
                  <a:cubicBezTo>
                    <a:pt x="47" y="140"/>
                    <a:pt x="46" y="139"/>
                    <a:pt x="47" y="140"/>
                  </a:cubicBezTo>
                  <a:cubicBezTo>
                    <a:pt x="49" y="143"/>
                    <a:pt x="46" y="145"/>
                    <a:pt x="49" y="143"/>
                  </a:cubicBezTo>
                  <a:cubicBezTo>
                    <a:pt x="52" y="140"/>
                    <a:pt x="49" y="145"/>
                    <a:pt x="52" y="143"/>
                  </a:cubicBezTo>
                  <a:cubicBezTo>
                    <a:pt x="53" y="142"/>
                    <a:pt x="53" y="142"/>
                    <a:pt x="52" y="140"/>
                  </a:cubicBezTo>
                  <a:close/>
                  <a:moveTo>
                    <a:pt x="78" y="134"/>
                  </a:moveTo>
                  <a:cubicBezTo>
                    <a:pt x="81" y="132"/>
                    <a:pt x="82" y="139"/>
                    <a:pt x="82" y="136"/>
                  </a:cubicBezTo>
                  <a:cubicBezTo>
                    <a:pt x="84" y="131"/>
                    <a:pt x="87" y="132"/>
                    <a:pt x="87" y="129"/>
                  </a:cubicBezTo>
                  <a:cubicBezTo>
                    <a:pt x="85" y="128"/>
                    <a:pt x="87" y="128"/>
                    <a:pt x="85" y="126"/>
                  </a:cubicBezTo>
                  <a:cubicBezTo>
                    <a:pt x="84" y="125"/>
                    <a:pt x="82" y="125"/>
                    <a:pt x="79" y="126"/>
                  </a:cubicBezTo>
                  <a:cubicBezTo>
                    <a:pt x="76" y="128"/>
                    <a:pt x="78" y="129"/>
                    <a:pt x="76" y="129"/>
                  </a:cubicBezTo>
                  <a:cubicBezTo>
                    <a:pt x="75" y="128"/>
                    <a:pt x="73" y="131"/>
                    <a:pt x="73" y="129"/>
                  </a:cubicBezTo>
                  <a:cubicBezTo>
                    <a:pt x="73" y="126"/>
                    <a:pt x="73" y="126"/>
                    <a:pt x="70" y="131"/>
                  </a:cubicBezTo>
                  <a:cubicBezTo>
                    <a:pt x="68" y="134"/>
                    <a:pt x="64" y="136"/>
                    <a:pt x="67" y="136"/>
                  </a:cubicBezTo>
                  <a:cubicBezTo>
                    <a:pt x="70" y="136"/>
                    <a:pt x="67" y="137"/>
                    <a:pt x="70" y="140"/>
                  </a:cubicBezTo>
                  <a:cubicBezTo>
                    <a:pt x="71" y="142"/>
                    <a:pt x="67" y="142"/>
                    <a:pt x="71" y="142"/>
                  </a:cubicBezTo>
                  <a:cubicBezTo>
                    <a:pt x="75" y="143"/>
                    <a:pt x="73" y="136"/>
                    <a:pt x="78" y="134"/>
                  </a:cubicBezTo>
                  <a:close/>
                  <a:moveTo>
                    <a:pt x="116" y="84"/>
                  </a:moveTo>
                  <a:cubicBezTo>
                    <a:pt x="117" y="81"/>
                    <a:pt x="117" y="84"/>
                    <a:pt x="117" y="86"/>
                  </a:cubicBezTo>
                  <a:cubicBezTo>
                    <a:pt x="116" y="87"/>
                    <a:pt x="114" y="86"/>
                    <a:pt x="116" y="84"/>
                  </a:cubicBezTo>
                  <a:close/>
                  <a:moveTo>
                    <a:pt x="132" y="45"/>
                  </a:moveTo>
                  <a:cubicBezTo>
                    <a:pt x="134" y="40"/>
                    <a:pt x="134" y="45"/>
                    <a:pt x="137" y="44"/>
                  </a:cubicBezTo>
                  <a:cubicBezTo>
                    <a:pt x="142" y="42"/>
                    <a:pt x="129" y="40"/>
                    <a:pt x="131" y="36"/>
                  </a:cubicBezTo>
                  <a:cubicBezTo>
                    <a:pt x="134" y="31"/>
                    <a:pt x="134" y="39"/>
                    <a:pt x="139" y="36"/>
                  </a:cubicBezTo>
                  <a:cubicBezTo>
                    <a:pt x="142" y="33"/>
                    <a:pt x="143" y="34"/>
                    <a:pt x="152" y="40"/>
                  </a:cubicBezTo>
                  <a:cubicBezTo>
                    <a:pt x="157" y="44"/>
                    <a:pt x="155" y="33"/>
                    <a:pt x="160" y="31"/>
                  </a:cubicBezTo>
                  <a:cubicBezTo>
                    <a:pt x="163" y="30"/>
                    <a:pt x="166" y="31"/>
                    <a:pt x="169" y="30"/>
                  </a:cubicBezTo>
                  <a:cubicBezTo>
                    <a:pt x="174" y="26"/>
                    <a:pt x="175" y="26"/>
                    <a:pt x="175" y="25"/>
                  </a:cubicBezTo>
                  <a:cubicBezTo>
                    <a:pt x="174" y="23"/>
                    <a:pt x="172" y="28"/>
                    <a:pt x="169" y="23"/>
                  </a:cubicBezTo>
                  <a:cubicBezTo>
                    <a:pt x="168" y="19"/>
                    <a:pt x="172" y="14"/>
                    <a:pt x="171" y="14"/>
                  </a:cubicBezTo>
                  <a:cubicBezTo>
                    <a:pt x="169" y="16"/>
                    <a:pt x="168" y="20"/>
                    <a:pt x="164" y="19"/>
                  </a:cubicBezTo>
                  <a:cubicBezTo>
                    <a:pt x="161" y="19"/>
                    <a:pt x="164" y="17"/>
                    <a:pt x="160" y="17"/>
                  </a:cubicBezTo>
                  <a:cubicBezTo>
                    <a:pt x="155" y="16"/>
                    <a:pt x="149" y="8"/>
                    <a:pt x="146" y="5"/>
                  </a:cubicBezTo>
                  <a:cubicBezTo>
                    <a:pt x="143" y="0"/>
                    <a:pt x="139" y="2"/>
                    <a:pt x="142" y="6"/>
                  </a:cubicBezTo>
                  <a:cubicBezTo>
                    <a:pt x="145" y="12"/>
                    <a:pt x="140" y="12"/>
                    <a:pt x="142" y="16"/>
                  </a:cubicBezTo>
                  <a:cubicBezTo>
                    <a:pt x="143" y="19"/>
                    <a:pt x="139" y="20"/>
                    <a:pt x="139" y="23"/>
                  </a:cubicBezTo>
                  <a:cubicBezTo>
                    <a:pt x="140" y="25"/>
                    <a:pt x="140" y="30"/>
                    <a:pt x="135" y="28"/>
                  </a:cubicBezTo>
                  <a:cubicBezTo>
                    <a:pt x="132" y="25"/>
                    <a:pt x="129" y="25"/>
                    <a:pt x="132" y="28"/>
                  </a:cubicBezTo>
                  <a:cubicBezTo>
                    <a:pt x="134" y="31"/>
                    <a:pt x="123" y="36"/>
                    <a:pt x="128" y="39"/>
                  </a:cubicBezTo>
                  <a:cubicBezTo>
                    <a:pt x="132" y="42"/>
                    <a:pt x="126" y="45"/>
                    <a:pt x="129" y="48"/>
                  </a:cubicBezTo>
                  <a:cubicBezTo>
                    <a:pt x="129" y="48"/>
                    <a:pt x="129" y="50"/>
                    <a:pt x="132" y="45"/>
                  </a:cubicBezTo>
                  <a:close/>
                  <a:moveTo>
                    <a:pt x="87" y="126"/>
                  </a:moveTo>
                  <a:cubicBezTo>
                    <a:pt x="87" y="125"/>
                    <a:pt x="90" y="122"/>
                    <a:pt x="90" y="123"/>
                  </a:cubicBezTo>
                  <a:cubicBezTo>
                    <a:pt x="90" y="125"/>
                    <a:pt x="88" y="128"/>
                    <a:pt x="87" y="126"/>
                  </a:cubicBezTo>
                  <a:close/>
                  <a:moveTo>
                    <a:pt x="76" y="106"/>
                  </a:moveTo>
                  <a:cubicBezTo>
                    <a:pt x="76" y="103"/>
                    <a:pt x="76" y="103"/>
                    <a:pt x="76" y="103"/>
                  </a:cubicBezTo>
                  <a:cubicBezTo>
                    <a:pt x="75" y="104"/>
                    <a:pt x="75" y="106"/>
                    <a:pt x="76" y="106"/>
                  </a:cubicBezTo>
                  <a:close/>
                  <a:moveTo>
                    <a:pt x="32" y="210"/>
                  </a:moveTo>
                  <a:cubicBezTo>
                    <a:pt x="32" y="209"/>
                    <a:pt x="32" y="209"/>
                    <a:pt x="35" y="206"/>
                  </a:cubicBezTo>
                  <a:cubicBezTo>
                    <a:pt x="38" y="204"/>
                    <a:pt x="36" y="203"/>
                    <a:pt x="35" y="204"/>
                  </a:cubicBezTo>
                  <a:cubicBezTo>
                    <a:pt x="33" y="207"/>
                    <a:pt x="32" y="207"/>
                    <a:pt x="30" y="210"/>
                  </a:cubicBezTo>
                  <a:cubicBezTo>
                    <a:pt x="30" y="212"/>
                    <a:pt x="32" y="212"/>
                    <a:pt x="32" y="210"/>
                  </a:cubicBezTo>
                  <a:close/>
                  <a:moveTo>
                    <a:pt x="41" y="195"/>
                  </a:moveTo>
                  <a:cubicBezTo>
                    <a:pt x="39" y="193"/>
                    <a:pt x="41" y="192"/>
                    <a:pt x="41" y="193"/>
                  </a:cubicBezTo>
                  <a:cubicBezTo>
                    <a:pt x="43" y="195"/>
                    <a:pt x="41" y="196"/>
                    <a:pt x="41" y="195"/>
                  </a:cubicBezTo>
                  <a:close/>
                  <a:moveTo>
                    <a:pt x="44" y="190"/>
                  </a:moveTo>
                  <a:cubicBezTo>
                    <a:pt x="44" y="187"/>
                    <a:pt x="47" y="185"/>
                    <a:pt x="47" y="187"/>
                  </a:cubicBezTo>
                  <a:cubicBezTo>
                    <a:pt x="47" y="187"/>
                    <a:pt x="44" y="192"/>
                    <a:pt x="44" y="190"/>
                  </a:cubicBezTo>
                  <a:close/>
                  <a:moveTo>
                    <a:pt x="0" y="229"/>
                  </a:moveTo>
                  <a:cubicBezTo>
                    <a:pt x="0" y="228"/>
                    <a:pt x="1" y="229"/>
                    <a:pt x="1" y="231"/>
                  </a:cubicBezTo>
                  <a:cubicBezTo>
                    <a:pt x="1" y="231"/>
                    <a:pt x="0" y="231"/>
                    <a:pt x="0" y="229"/>
                  </a:cubicBezTo>
                  <a:close/>
                  <a:moveTo>
                    <a:pt x="3" y="229"/>
                  </a:moveTo>
                  <a:cubicBezTo>
                    <a:pt x="1" y="229"/>
                    <a:pt x="4" y="226"/>
                    <a:pt x="4" y="228"/>
                  </a:cubicBezTo>
                  <a:cubicBezTo>
                    <a:pt x="4" y="229"/>
                    <a:pt x="4" y="231"/>
                    <a:pt x="3" y="229"/>
                  </a:cubicBezTo>
                  <a:close/>
                  <a:moveTo>
                    <a:pt x="12" y="226"/>
                  </a:moveTo>
                  <a:cubicBezTo>
                    <a:pt x="11" y="224"/>
                    <a:pt x="12" y="224"/>
                    <a:pt x="14" y="224"/>
                  </a:cubicBezTo>
                  <a:cubicBezTo>
                    <a:pt x="14" y="226"/>
                    <a:pt x="12" y="226"/>
                    <a:pt x="12" y="226"/>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76" name="Freeform 237">
              <a:extLst>
                <a:ext uri="{FF2B5EF4-FFF2-40B4-BE49-F238E27FC236}">
                  <a16:creationId xmlns:a16="http://schemas.microsoft.com/office/drawing/2014/main" id="{79843535-B088-2554-38EF-03B998E549BA}"/>
                </a:ext>
              </a:extLst>
            </p:cNvPr>
            <p:cNvSpPr>
              <a:spLocks noEditPoints="1"/>
            </p:cNvSpPr>
            <p:nvPr/>
          </p:nvSpPr>
          <p:spPr bwMode="auto">
            <a:xfrm>
              <a:off x="5431704" y="2102349"/>
              <a:ext cx="4235476" cy="1724045"/>
            </a:xfrm>
            <a:custGeom>
              <a:avLst/>
              <a:gdLst/>
              <a:ahLst/>
              <a:cxnLst>
                <a:cxn ang="0">
                  <a:pos x="404" y="136"/>
                </a:cxn>
                <a:cxn ang="0">
                  <a:pos x="273" y="177"/>
                </a:cxn>
                <a:cxn ang="0">
                  <a:pos x="361" y="90"/>
                </a:cxn>
                <a:cxn ang="0">
                  <a:pos x="278" y="138"/>
                </a:cxn>
                <a:cxn ang="0">
                  <a:pos x="227" y="31"/>
                </a:cxn>
                <a:cxn ang="0">
                  <a:pos x="217" y="29"/>
                </a:cxn>
                <a:cxn ang="0">
                  <a:pos x="343" y="18"/>
                </a:cxn>
                <a:cxn ang="0">
                  <a:pos x="328" y="25"/>
                </a:cxn>
                <a:cxn ang="0">
                  <a:pos x="297" y="32"/>
                </a:cxn>
                <a:cxn ang="0">
                  <a:pos x="314" y="31"/>
                </a:cxn>
                <a:cxn ang="0">
                  <a:pos x="285" y="12"/>
                </a:cxn>
                <a:cxn ang="0">
                  <a:pos x="291" y="14"/>
                </a:cxn>
                <a:cxn ang="0">
                  <a:pos x="288" y="20"/>
                </a:cxn>
                <a:cxn ang="0">
                  <a:pos x="276" y="23"/>
                </a:cxn>
                <a:cxn ang="0">
                  <a:pos x="1351" y="247"/>
                </a:cxn>
                <a:cxn ang="0">
                  <a:pos x="1184" y="200"/>
                </a:cxn>
                <a:cxn ang="0">
                  <a:pos x="902" y="164"/>
                </a:cxn>
                <a:cxn ang="0">
                  <a:pos x="734" y="116"/>
                </a:cxn>
                <a:cxn ang="0">
                  <a:pos x="570" y="104"/>
                </a:cxn>
                <a:cxn ang="0">
                  <a:pos x="474" y="154"/>
                </a:cxn>
                <a:cxn ang="0">
                  <a:pos x="457" y="217"/>
                </a:cxn>
                <a:cxn ang="0">
                  <a:pos x="381" y="169"/>
                </a:cxn>
                <a:cxn ang="0">
                  <a:pos x="214" y="233"/>
                </a:cxn>
                <a:cxn ang="0">
                  <a:pos x="144" y="275"/>
                </a:cxn>
                <a:cxn ang="0">
                  <a:pos x="90" y="191"/>
                </a:cxn>
                <a:cxn ang="0">
                  <a:pos x="84" y="250"/>
                </a:cxn>
                <a:cxn ang="0">
                  <a:pos x="80" y="306"/>
                </a:cxn>
                <a:cxn ang="0">
                  <a:pos x="67" y="332"/>
                </a:cxn>
                <a:cxn ang="0">
                  <a:pos x="87" y="380"/>
                </a:cxn>
                <a:cxn ang="0">
                  <a:pos x="109" y="422"/>
                </a:cxn>
                <a:cxn ang="0">
                  <a:pos x="163" y="455"/>
                </a:cxn>
                <a:cxn ang="0">
                  <a:pos x="148" y="492"/>
                </a:cxn>
                <a:cxn ang="0">
                  <a:pos x="172" y="528"/>
                </a:cxn>
                <a:cxn ang="0">
                  <a:pos x="220" y="548"/>
                </a:cxn>
                <a:cxn ang="0">
                  <a:pos x="217" y="469"/>
                </a:cxn>
                <a:cxn ang="0">
                  <a:pos x="329" y="432"/>
                </a:cxn>
                <a:cxn ang="0">
                  <a:pos x="472" y="425"/>
                </a:cxn>
                <a:cxn ang="0">
                  <a:pos x="623" y="433"/>
                </a:cxn>
                <a:cxn ang="0">
                  <a:pos x="798" y="419"/>
                </a:cxn>
                <a:cxn ang="0">
                  <a:pos x="899" y="508"/>
                </a:cxn>
                <a:cxn ang="0">
                  <a:pos x="900" y="534"/>
                </a:cxn>
                <a:cxn ang="0">
                  <a:pos x="957" y="401"/>
                </a:cxn>
                <a:cxn ang="0">
                  <a:pos x="1013" y="334"/>
                </a:cxn>
                <a:cxn ang="0">
                  <a:pos x="1121" y="329"/>
                </a:cxn>
                <a:cxn ang="0">
                  <a:pos x="1146" y="326"/>
                </a:cxn>
                <a:cxn ang="0">
                  <a:pos x="1273" y="256"/>
                </a:cxn>
                <a:cxn ang="0">
                  <a:pos x="978" y="489"/>
                </a:cxn>
                <a:cxn ang="0">
                  <a:pos x="984" y="441"/>
                </a:cxn>
                <a:cxn ang="0">
                  <a:pos x="975" y="407"/>
                </a:cxn>
                <a:cxn ang="0">
                  <a:pos x="1025" y="503"/>
                </a:cxn>
                <a:cxn ang="0">
                  <a:pos x="1066" y="464"/>
                </a:cxn>
                <a:cxn ang="0">
                  <a:pos x="1080" y="446"/>
                </a:cxn>
                <a:cxn ang="0">
                  <a:pos x="25" y="390"/>
                </a:cxn>
                <a:cxn ang="0">
                  <a:pos x="937" y="393"/>
                </a:cxn>
                <a:cxn ang="0">
                  <a:pos x="1274" y="175"/>
                </a:cxn>
                <a:cxn ang="0">
                  <a:pos x="1018" y="107"/>
                </a:cxn>
                <a:cxn ang="0">
                  <a:pos x="946" y="118"/>
                </a:cxn>
                <a:cxn ang="0">
                  <a:pos x="870" y="149"/>
                </a:cxn>
                <a:cxn ang="0">
                  <a:pos x="739" y="121"/>
                </a:cxn>
                <a:cxn ang="0">
                  <a:pos x="638" y="35"/>
                </a:cxn>
                <a:cxn ang="0">
                  <a:pos x="600" y="29"/>
                </a:cxn>
                <a:cxn ang="0">
                  <a:pos x="571" y="14"/>
                </a:cxn>
              </a:cxnLst>
              <a:rect l="0" t="0" r="r" b="b"/>
              <a:pathLst>
                <a:path w="1359" h="553">
                  <a:moveTo>
                    <a:pt x="314" y="189"/>
                  </a:moveTo>
                  <a:cubicBezTo>
                    <a:pt x="314" y="189"/>
                    <a:pt x="319" y="189"/>
                    <a:pt x="317" y="192"/>
                  </a:cubicBezTo>
                  <a:cubicBezTo>
                    <a:pt x="317" y="194"/>
                    <a:pt x="325" y="192"/>
                    <a:pt x="325" y="191"/>
                  </a:cubicBezTo>
                  <a:cubicBezTo>
                    <a:pt x="326" y="189"/>
                    <a:pt x="320" y="188"/>
                    <a:pt x="316" y="183"/>
                  </a:cubicBezTo>
                  <a:cubicBezTo>
                    <a:pt x="313" y="180"/>
                    <a:pt x="313" y="182"/>
                    <a:pt x="311" y="183"/>
                  </a:cubicBezTo>
                  <a:cubicBezTo>
                    <a:pt x="308" y="183"/>
                    <a:pt x="313" y="186"/>
                    <a:pt x="309" y="185"/>
                  </a:cubicBezTo>
                  <a:cubicBezTo>
                    <a:pt x="308" y="185"/>
                    <a:pt x="308" y="186"/>
                    <a:pt x="311" y="189"/>
                  </a:cubicBezTo>
                  <a:cubicBezTo>
                    <a:pt x="313" y="191"/>
                    <a:pt x="314" y="191"/>
                    <a:pt x="314" y="189"/>
                  </a:cubicBezTo>
                  <a:close/>
                  <a:moveTo>
                    <a:pt x="404" y="136"/>
                  </a:moveTo>
                  <a:cubicBezTo>
                    <a:pt x="398" y="138"/>
                    <a:pt x="396" y="144"/>
                    <a:pt x="409" y="143"/>
                  </a:cubicBezTo>
                  <a:cubicBezTo>
                    <a:pt x="419" y="141"/>
                    <a:pt x="410" y="133"/>
                    <a:pt x="404" y="136"/>
                  </a:cubicBezTo>
                  <a:close/>
                  <a:moveTo>
                    <a:pt x="290" y="168"/>
                  </a:moveTo>
                  <a:cubicBezTo>
                    <a:pt x="287" y="163"/>
                    <a:pt x="282" y="164"/>
                    <a:pt x="285" y="154"/>
                  </a:cubicBezTo>
                  <a:cubicBezTo>
                    <a:pt x="287" y="144"/>
                    <a:pt x="297" y="144"/>
                    <a:pt x="290" y="139"/>
                  </a:cubicBezTo>
                  <a:cubicBezTo>
                    <a:pt x="282" y="136"/>
                    <a:pt x="288" y="138"/>
                    <a:pt x="274" y="139"/>
                  </a:cubicBezTo>
                  <a:cubicBezTo>
                    <a:pt x="261" y="141"/>
                    <a:pt x="271" y="143"/>
                    <a:pt x="264" y="146"/>
                  </a:cubicBezTo>
                  <a:cubicBezTo>
                    <a:pt x="258" y="149"/>
                    <a:pt x="265" y="147"/>
                    <a:pt x="262" y="154"/>
                  </a:cubicBezTo>
                  <a:cubicBezTo>
                    <a:pt x="259" y="160"/>
                    <a:pt x="256" y="152"/>
                    <a:pt x="255" y="158"/>
                  </a:cubicBezTo>
                  <a:cubicBezTo>
                    <a:pt x="252" y="164"/>
                    <a:pt x="252" y="166"/>
                    <a:pt x="259" y="166"/>
                  </a:cubicBezTo>
                  <a:cubicBezTo>
                    <a:pt x="268" y="166"/>
                    <a:pt x="255" y="168"/>
                    <a:pt x="264" y="172"/>
                  </a:cubicBezTo>
                  <a:cubicBezTo>
                    <a:pt x="271" y="177"/>
                    <a:pt x="265" y="163"/>
                    <a:pt x="270" y="169"/>
                  </a:cubicBezTo>
                  <a:cubicBezTo>
                    <a:pt x="274" y="175"/>
                    <a:pt x="262" y="175"/>
                    <a:pt x="273" y="177"/>
                  </a:cubicBezTo>
                  <a:cubicBezTo>
                    <a:pt x="282" y="178"/>
                    <a:pt x="276" y="180"/>
                    <a:pt x="285" y="180"/>
                  </a:cubicBezTo>
                  <a:cubicBezTo>
                    <a:pt x="293" y="180"/>
                    <a:pt x="294" y="183"/>
                    <a:pt x="302" y="178"/>
                  </a:cubicBezTo>
                  <a:cubicBezTo>
                    <a:pt x="305" y="177"/>
                    <a:pt x="291" y="174"/>
                    <a:pt x="290" y="168"/>
                  </a:cubicBezTo>
                  <a:close/>
                  <a:moveTo>
                    <a:pt x="299" y="136"/>
                  </a:moveTo>
                  <a:cubicBezTo>
                    <a:pt x="299" y="133"/>
                    <a:pt x="303" y="136"/>
                    <a:pt x="305" y="130"/>
                  </a:cubicBezTo>
                  <a:cubicBezTo>
                    <a:pt x="306" y="126"/>
                    <a:pt x="311" y="127"/>
                    <a:pt x="311" y="124"/>
                  </a:cubicBezTo>
                  <a:cubicBezTo>
                    <a:pt x="311" y="121"/>
                    <a:pt x="311" y="121"/>
                    <a:pt x="322" y="118"/>
                  </a:cubicBezTo>
                  <a:cubicBezTo>
                    <a:pt x="331" y="115"/>
                    <a:pt x="320" y="115"/>
                    <a:pt x="335" y="107"/>
                  </a:cubicBezTo>
                  <a:cubicBezTo>
                    <a:pt x="351" y="101"/>
                    <a:pt x="376" y="98"/>
                    <a:pt x="389" y="91"/>
                  </a:cubicBezTo>
                  <a:cubicBezTo>
                    <a:pt x="401" y="85"/>
                    <a:pt x="387" y="79"/>
                    <a:pt x="375" y="84"/>
                  </a:cubicBezTo>
                  <a:cubicBezTo>
                    <a:pt x="363" y="87"/>
                    <a:pt x="370" y="87"/>
                    <a:pt x="361" y="90"/>
                  </a:cubicBezTo>
                  <a:cubicBezTo>
                    <a:pt x="352" y="93"/>
                    <a:pt x="358" y="88"/>
                    <a:pt x="348" y="93"/>
                  </a:cubicBezTo>
                  <a:cubicBezTo>
                    <a:pt x="337" y="98"/>
                    <a:pt x="343" y="91"/>
                    <a:pt x="332" y="93"/>
                  </a:cubicBezTo>
                  <a:cubicBezTo>
                    <a:pt x="323" y="93"/>
                    <a:pt x="332" y="96"/>
                    <a:pt x="326" y="96"/>
                  </a:cubicBezTo>
                  <a:cubicBezTo>
                    <a:pt x="320" y="96"/>
                    <a:pt x="306" y="101"/>
                    <a:pt x="303" y="107"/>
                  </a:cubicBezTo>
                  <a:cubicBezTo>
                    <a:pt x="299" y="112"/>
                    <a:pt x="300" y="105"/>
                    <a:pt x="296" y="109"/>
                  </a:cubicBezTo>
                  <a:cubicBezTo>
                    <a:pt x="291" y="113"/>
                    <a:pt x="293" y="107"/>
                    <a:pt x="290" y="110"/>
                  </a:cubicBezTo>
                  <a:cubicBezTo>
                    <a:pt x="285" y="113"/>
                    <a:pt x="293" y="113"/>
                    <a:pt x="290" y="115"/>
                  </a:cubicBezTo>
                  <a:cubicBezTo>
                    <a:pt x="285" y="116"/>
                    <a:pt x="294" y="118"/>
                    <a:pt x="288" y="118"/>
                  </a:cubicBezTo>
                  <a:cubicBezTo>
                    <a:pt x="282" y="119"/>
                    <a:pt x="285" y="126"/>
                    <a:pt x="278" y="129"/>
                  </a:cubicBezTo>
                  <a:cubicBezTo>
                    <a:pt x="270" y="132"/>
                    <a:pt x="268" y="135"/>
                    <a:pt x="274" y="135"/>
                  </a:cubicBezTo>
                  <a:cubicBezTo>
                    <a:pt x="281" y="133"/>
                    <a:pt x="270" y="139"/>
                    <a:pt x="278" y="138"/>
                  </a:cubicBezTo>
                  <a:cubicBezTo>
                    <a:pt x="285" y="135"/>
                    <a:pt x="285" y="135"/>
                    <a:pt x="291" y="139"/>
                  </a:cubicBezTo>
                  <a:cubicBezTo>
                    <a:pt x="293" y="141"/>
                    <a:pt x="299" y="141"/>
                    <a:pt x="299" y="136"/>
                  </a:cubicBezTo>
                  <a:close/>
                  <a:moveTo>
                    <a:pt x="207" y="23"/>
                  </a:moveTo>
                  <a:cubicBezTo>
                    <a:pt x="211" y="23"/>
                    <a:pt x="211" y="26"/>
                    <a:pt x="215" y="25"/>
                  </a:cubicBezTo>
                  <a:cubicBezTo>
                    <a:pt x="221" y="21"/>
                    <a:pt x="221" y="20"/>
                    <a:pt x="227" y="21"/>
                  </a:cubicBezTo>
                  <a:cubicBezTo>
                    <a:pt x="232" y="23"/>
                    <a:pt x="235" y="21"/>
                    <a:pt x="226" y="18"/>
                  </a:cubicBezTo>
                  <a:cubicBezTo>
                    <a:pt x="215" y="17"/>
                    <a:pt x="223" y="20"/>
                    <a:pt x="215" y="20"/>
                  </a:cubicBezTo>
                  <a:cubicBezTo>
                    <a:pt x="206" y="21"/>
                    <a:pt x="198" y="23"/>
                    <a:pt x="204" y="25"/>
                  </a:cubicBezTo>
                  <a:cubicBezTo>
                    <a:pt x="207" y="25"/>
                    <a:pt x="206" y="25"/>
                    <a:pt x="207" y="23"/>
                  </a:cubicBezTo>
                  <a:close/>
                  <a:moveTo>
                    <a:pt x="223" y="29"/>
                  </a:moveTo>
                  <a:cubicBezTo>
                    <a:pt x="227" y="28"/>
                    <a:pt x="221" y="32"/>
                    <a:pt x="227" y="31"/>
                  </a:cubicBezTo>
                  <a:cubicBezTo>
                    <a:pt x="233" y="29"/>
                    <a:pt x="232" y="32"/>
                    <a:pt x="235" y="29"/>
                  </a:cubicBezTo>
                  <a:cubicBezTo>
                    <a:pt x="236" y="28"/>
                    <a:pt x="230" y="29"/>
                    <a:pt x="232" y="28"/>
                  </a:cubicBezTo>
                  <a:cubicBezTo>
                    <a:pt x="235" y="26"/>
                    <a:pt x="238" y="28"/>
                    <a:pt x="239" y="25"/>
                  </a:cubicBezTo>
                  <a:cubicBezTo>
                    <a:pt x="242" y="23"/>
                    <a:pt x="244" y="25"/>
                    <a:pt x="252" y="23"/>
                  </a:cubicBezTo>
                  <a:cubicBezTo>
                    <a:pt x="259" y="21"/>
                    <a:pt x="255" y="18"/>
                    <a:pt x="249" y="20"/>
                  </a:cubicBezTo>
                  <a:cubicBezTo>
                    <a:pt x="242" y="21"/>
                    <a:pt x="252" y="18"/>
                    <a:pt x="246" y="18"/>
                  </a:cubicBezTo>
                  <a:cubicBezTo>
                    <a:pt x="239" y="17"/>
                    <a:pt x="233" y="20"/>
                    <a:pt x="235" y="20"/>
                  </a:cubicBezTo>
                  <a:cubicBezTo>
                    <a:pt x="238" y="21"/>
                    <a:pt x="239" y="25"/>
                    <a:pt x="230" y="25"/>
                  </a:cubicBezTo>
                  <a:cubicBezTo>
                    <a:pt x="223" y="25"/>
                    <a:pt x="220" y="25"/>
                    <a:pt x="223" y="26"/>
                  </a:cubicBezTo>
                  <a:cubicBezTo>
                    <a:pt x="227" y="28"/>
                    <a:pt x="223" y="28"/>
                    <a:pt x="220" y="28"/>
                  </a:cubicBezTo>
                  <a:cubicBezTo>
                    <a:pt x="217" y="26"/>
                    <a:pt x="212" y="26"/>
                    <a:pt x="217" y="29"/>
                  </a:cubicBezTo>
                  <a:cubicBezTo>
                    <a:pt x="220" y="31"/>
                    <a:pt x="220" y="29"/>
                    <a:pt x="223" y="29"/>
                  </a:cubicBezTo>
                  <a:close/>
                  <a:moveTo>
                    <a:pt x="271" y="28"/>
                  </a:moveTo>
                  <a:cubicBezTo>
                    <a:pt x="268" y="25"/>
                    <a:pt x="267" y="25"/>
                    <a:pt x="261" y="28"/>
                  </a:cubicBezTo>
                  <a:cubicBezTo>
                    <a:pt x="256" y="29"/>
                    <a:pt x="276" y="32"/>
                    <a:pt x="271" y="28"/>
                  </a:cubicBezTo>
                  <a:close/>
                  <a:moveTo>
                    <a:pt x="246" y="14"/>
                  </a:moveTo>
                  <a:cubicBezTo>
                    <a:pt x="249" y="11"/>
                    <a:pt x="253" y="12"/>
                    <a:pt x="249" y="14"/>
                  </a:cubicBezTo>
                  <a:cubicBezTo>
                    <a:pt x="246" y="15"/>
                    <a:pt x="241" y="17"/>
                    <a:pt x="246" y="14"/>
                  </a:cubicBezTo>
                  <a:close/>
                  <a:moveTo>
                    <a:pt x="352" y="20"/>
                  </a:moveTo>
                  <a:cubicBezTo>
                    <a:pt x="360" y="18"/>
                    <a:pt x="364" y="20"/>
                    <a:pt x="364" y="15"/>
                  </a:cubicBezTo>
                  <a:cubicBezTo>
                    <a:pt x="364" y="12"/>
                    <a:pt x="357" y="11"/>
                    <a:pt x="354" y="14"/>
                  </a:cubicBezTo>
                  <a:cubicBezTo>
                    <a:pt x="352" y="17"/>
                    <a:pt x="349" y="14"/>
                    <a:pt x="343" y="18"/>
                  </a:cubicBezTo>
                  <a:cubicBezTo>
                    <a:pt x="338" y="20"/>
                    <a:pt x="344" y="21"/>
                    <a:pt x="352" y="20"/>
                  </a:cubicBezTo>
                  <a:close/>
                  <a:moveTo>
                    <a:pt x="338" y="4"/>
                  </a:moveTo>
                  <a:cubicBezTo>
                    <a:pt x="343" y="3"/>
                    <a:pt x="354" y="3"/>
                    <a:pt x="352" y="4"/>
                  </a:cubicBezTo>
                  <a:cubicBezTo>
                    <a:pt x="349" y="7"/>
                    <a:pt x="337" y="4"/>
                    <a:pt x="338" y="4"/>
                  </a:cubicBezTo>
                  <a:close/>
                  <a:moveTo>
                    <a:pt x="305" y="3"/>
                  </a:moveTo>
                  <a:cubicBezTo>
                    <a:pt x="306" y="0"/>
                    <a:pt x="317" y="0"/>
                    <a:pt x="317" y="3"/>
                  </a:cubicBezTo>
                  <a:cubicBezTo>
                    <a:pt x="316" y="4"/>
                    <a:pt x="303" y="6"/>
                    <a:pt x="305" y="3"/>
                  </a:cubicBezTo>
                  <a:close/>
                  <a:moveTo>
                    <a:pt x="329" y="17"/>
                  </a:moveTo>
                  <a:cubicBezTo>
                    <a:pt x="334" y="17"/>
                    <a:pt x="341" y="11"/>
                    <a:pt x="328" y="14"/>
                  </a:cubicBezTo>
                  <a:cubicBezTo>
                    <a:pt x="317" y="17"/>
                    <a:pt x="325" y="18"/>
                    <a:pt x="329" y="17"/>
                  </a:cubicBezTo>
                  <a:close/>
                  <a:moveTo>
                    <a:pt x="328" y="25"/>
                  </a:moveTo>
                  <a:cubicBezTo>
                    <a:pt x="334" y="26"/>
                    <a:pt x="332" y="23"/>
                    <a:pt x="337" y="23"/>
                  </a:cubicBezTo>
                  <a:cubicBezTo>
                    <a:pt x="341" y="23"/>
                    <a:pt x="340" y="14"/>
                    <a:pt x="331" y="18"/>
                  </a:cubicBezTo>
                  <a:cubicBezTo>
                    <a:pt x="322" y="21"/>
                    <a:pt x="319" y="14"/>
                    <a:pt x="316" y="21"/>
                  </a:cubicBezTo>
                  <a:cubicBezTo>
                    <a:pt x="313" y="29"/>
                    <a:pt x="322" y="23"/>
                    <a:pt x="328" y="25"/>
                  </a:cubicBezTo>
                  <a:close/>
                  <a:moveTo>
                    <a:pt x="241" y="29"/>
                  </a:moveTo>
                  <a:cubicBezTo>
                    <a:pt x="246" y="28"/>
                    <a:pt x="246" y="29"/>
                    <a:pt x="242" y="31"/>
                  </a:cubicBezTo>
                  <a:cubicBezTo>
                    <a:pt x="239" y="34"/>
                    <a:pt x="236" y="29"/>
                    <a:pt x="241" y="29"/>
                  </a:cubicBezTo>
                  <a:close/>
                  <a:moveTo>
                    <a:pt x="246" y="32"/>
                  </a:moveTo>
                  <a:cubicBezTo>
                    <a:pt x="250" y="29"/>
                    <a:pt x="258" y="34"/>
                    <a:pt x="252" y="34"/>
                  </a:cubicBezTo>
                  <a:cubicBezTo>
                    <a:pt x="246" y="34"/>
                    <a:pt x="239" y="34"/>
                    <a:pt x="246" y="32"/>
                  </a:cubicBezTo>
                  <a:close/>
                  <a:moveTo>
                    <a:pt x="297" y="32"/>
                  </a:moveTo>
                  <a:cubicBezTo>
                    <a:pt x="302" y="32"/>
                    <a:pt x="299" y="26"/>
                    <a:pt x="296" y="28"/>
                  </a:cubicBezTo>
                  <a:cubicBezTo>
                    <a:pt x="293" y="28"/>
                    <a:pt x="288" y="26"/>
                    <a:pt x="288" y="29"/>
                  </a:cubicBezTo>
                  <a:cubicBezTo>
                    <a:pt x="287" y="34"/>
                    <a:pt x="291" y="31"/>
                    <a:pt x="297" y="32"/>
                  </a:cubicBezTo>
                  <a:close/>
                  <a:moveTo>
                    <a:pt x="305" y="31"/>
                  </a:moveTo>
                  <a:cubicBezTo>
                    <a:pt x="309" y="32"/>
                    <a:pt x="303" y="28"/>
                    <a:pt x="311" y="28"/>
                  </a:cubicBezTo>
                  <a:cubicBezTo>
                    <a:pt x="317" y="28"/>
                    <a:pt x="317" y="26"/>
                    <a:pt x="309" y="25"/>
                  </a:cubicBezTo>
                  <a:cubicBezTo>
                    <a:pt x="303" y="25"/>
                    <a:pt x="296" y="25"/>
                    <a:pt x="299" y="28"/>
                  </a:cubicBezTo>
                  <a:cubicBezTo>
                    <a:pt x="300" y="29"/>
                    <a:pt x="300" y="29"/>
                    <a:pt x="305" y="31"/>
                  </a:cubicBezTo>
                  <a:close/>
                  <a:moveTo>
                    <a:pt x="313" y="31"/>
                  </a:moveTo>
                  <a:cubicBezTo>
                    <a:pt x="308" y="34"/>
                    <a:pt x="314" y="34"/>
                    <a:pt x="319" y="34"/>
                  </a:cubicBezTo>
                  <a:cubicBezTo>
                    <a:pt x="325" y="32"/>
                    <a:pt x="319" y="31"/>
                    <a:pt x="314" y="31"/>
                  </a:cubicBezTo>
                  <a:cubicBezTo>
                    <a:pt x="313" y="31"/>
                    <a:pt x="313" y="31"/>
                    <a:pt x="313" y="31"/>
                  </a:cubicBezTo>
                  <a:close/>
                  <a:moveTo>
                    <a:pt x="299" y="9"/>
                  </a:moveTo>
                  <a:cubicBezTo>
                    <a:pt x="302" y="9"/>
                    <a:pt x="303" y="9"/>
                    <a:pt x="308" y="9"/>
                  </a:cubicBezTo>
                  <a:cubicBezTo>
                    <a:pt x="313" y="9"/>
                    <a:pt x="309" y="9"/>
                    <a:pt x="305" y="7"/>
                  </a:cubicBezTo>
                  <a:cubicBezTo>
                    <a:pt x="300" y="6"/>
                    <a:pt x="302" y="6"/>
                    <a:pt x="297" y="7"/>
                  </a:cubicBezTo>
                  <a:cubicBezTo>
                    <a:pt x="294" y="9"/>
                    <a:pt x="294" y="9"/>
                    <a:pt x="299" y="9"/>
                  </a:cubicBezTo>
                  <a:close/>
                  <a:moveTo>
                    <a:pt x="293" y="12"/>
                  </a:moveTo>
                  <a:cubicBezTo>
                    <a:pt x="294" y="14"/>
                    <a:pt x="296" y="12"/>
                    <a:pt x="303" y="11"/>
                  </a:cubicBezTo>
                  <a:cubicBezTo>
                    <a:pt x="306" y="11"/>
                    <a:pt x="299" y="9"/>
                    <a:pt x="294" y="9"/>
                  </a:cubicBezTo>
                  <a:cubicBezTo>
                    <a:pt x="288" y="9"/>
                    <a:pt x="296" y="12"/>
                    <a:pt x="291" y="11"/>
                  </a:cubicBezTo>
                  <a:cubicBezTo>
                    <a:pt x="288" y="11"/>
                    <a:pt x="284" y="11"/>
                    <a:pt x="285" y="12"/>
                  </a:cubicBezTo>
                  <a:cubicBezTo>
                    <a:pt x="288" y="14"/>
                    <a:pt x="288" y="11"/>
                    <a:pt x="293" y="12"/>
                  </a:cubicBezTo>
                  <a:close/>
                  <a:moveTo>
                    <a:pt x="305" y="14"/>
                  </a:moveTo>
                  <a:cubicBezTo>
                    <a:pt x="306" y="14"/>
                    <a:pt x="313" y="15"/>
                    <a:pt x="311" y="17"/>
                  </a:cubicBezTo>
                  <a:cubicBezTo>
                    <a:pt x="308" y="17"/>
                    <a:pt x="303" y="15"/>
                    <a:pt x="305" y="14"/>
                  </a:cubicBezTo>
                  <a:close/>
                  <a:moveTo>
                    <a:pt x="313" y="20"/>
                  </a:moveTo>
                  <a:cubicBezTo>
                    <a:pt x="314" y="20"/>
                    <a:pt x="316" y="17"/>
                    <a:pt x="308" y="18"/>
                  </a:cubicBezTo>
                  <a:cubicBezTo>
                    <a:pt x="300" y="20"/>
                    <a:pt x="309" y="20"/>
                    <a:pt x="313" y="20"/>
                  </a:cubicBezTo>
                  <a:close/>
                  <a:moveTo>
                    <a:pt x="296" y="17"/>
                  </a:moveTo>
                  <a:cubicBezTo>
                    <a:pt x="299" y="17"/>
                    <a:pt x="299" y="18"/>
                    <a:pt x="305" y="18"/>
                  </a:cubicBezTo>
                  <a:cubicBezTo>
                    <a:pt x="311" y="17"/>
                    <a:pt x="306" y="17"/>
                    <a:pt x="303" y="15"/>
                  </a:cubicBezTo>
                  <a:cubicBezTo>
                    <a:pt x="299" y="15"/>
                    <a:pt x="293" y="14"/>
                    <a:pt x="291" y="14"/>
                  </a:cubicBezTo>
                  <a:cubicBezTo>
                    <a:pt x="290" y="15"/>
                    <a:pt x="294" y="15"/>
                    <a:pt x="296" y="17"/>
                  </a:cubicBezTo>
                  <a:close/>
                  <a:moveTo>
                    <a:pt x="284" y="17"/>
                  </a:moveTo>
                  <a:cubicBezTo>
                    <a:pt x="287" y="17"/>
                    <a:pt x="282" y="17"/>
                    <a:pt x="290" y="18"/>
                  </a:cubicBezTo>
                  <a:cubicBezTo>
                    <a:pt x="299" y="20"/>
                    <a:pt x="297" y="21"/>
                    <a:pt x="302" y="20"/>
                  </a:cubicBezTo>
                  <a:cubicBezTo>
                    <a:pt x="305" y="18"/>
                    <a:pt x="302" y="20"/>
                    <a:pt x="299" y="18"/>
                  </a:cubicBezTo>
                  <a:cubicBezTo>
                    <a:pt x="294" y="17"/>
                    <a:pt x="291" y="15"/>
                    <a:pt x="287" y="15"/>
                  </a:cubicBezTo>
                  <a:cubicBezTo>
                    <a:pt x="284" y="17"/>
                    <a:pt x="281" y="12"/>
                    <a:pt x="278" y="15"/>
                  </a:cubicBezTo>
                  <a:cubicBezTo>
                    <a:pt x="276" y="17"/>
                    <a:pt x="281" y="15"/>
                    <a:pt x="284" y="17"/>
                  </a:cubicBezTo>
                  <a:close/>
                  <a:moveTo>
                    <a:pt x="278" y="20"/>
                  </a:moveTo>
                  <a:cubicBezTo>
                    <a:pt x="281" y="20"/>
                    <a:pt x="279" y="21"/>
                    <a:pt x="282" y="20"/>
                  </a:cubicBezTo>
                  <a:cubicBezTo>
                    <a:pt x="285" y="20"/>
                    <a:pt x="290" y="20"/>
                    <a:pt x="288" y="20"/>
                  </a:cubicBezTo>
                  <a:cubicBezTo>
                    <a:pt x="287" y="20"/>
                    <a:pt x="282" y="17"/>
                    <a:pt x="281" y="18"/>
                  </a:cubicBezTo>
                  <a:cubicBezTo>
                    <a:pt x="279" y="20"/>
                    <a:pt x="276" y="17"/>
                    <a:pt x="273" y="18"/>
                  </a:cubicBezTo>
                  <a:cubicBezTo>
                    <a:pt x="273" y="20"/>
                    <a:pt x="274" y="20"/>
                    <a:pt x="278" y="20"/>
                  </a:cubicBezTo>
                  <a:close/>
                  <a:moveTo>
                    <a:pt x="296" y="21"/>
                  </a:moveTo>
                  <a:cubicBezTo>
                    <a:pt x="299" y="21"/>
                    <a:pt x="294" y="20"/>
                    <a:pt x="291" y="20"/>
                  </a:cubicBezTo>
                  <a:cubicBezTo>
                    <a:pt x="287" y="20"/>
                    <a:pt x="285" y="21"/>
                    <a:pt x="287" y="21"/>
                  </a:cubicBezTo>
                  <a:cubicBezTo>
                    <a:pt x="288" y="23"/>
                    <a:pt x="293" y="21"/>
                    <a:pt x="296" y="21"/>
                  </a:cubicBezTo>
                  <a:close/>
                  <a:moveTo>
                    <a:pt x="302" y="23"/>
                  </a:moveTo>
                  <a:cubicBezTo>
                    <a:pt x="297" y="23"/>
                    <a:pt x="302" y="21"/>
                    <a:pt x="305" y="21"/>
                  </a:cubicBezTo>
                  <a:cubicBezTo>
                    <a:pt x="306" y="21"/>
                    <a:pt x="306" y="25"/>
                    <a:pt x="302" y="23"/>
                  </a:cubicBezTo>
                  <a:close/>
                  <a:moveTo>
                    <a:pt x="276" y="23"/>
                  </a:moveTo>
                  <a:cubicBezTo>
                    <a:pt x="274" y="21"/>
                    <a:pt x="271" y="23"/>
                    <a:pt x="273" y="23"/>
                  </a:cubicBezTo>
                  <a:cubicBezTo>
                    <a:pt x="274" y="25"/>
                    <a:pt x="270" y="26"/>
                    <a:pt x="276" y="25"/>
                  </a:cubicBezTo>
                  <a:cubicBezTo>
                    <a:pt x="279" y="25"/>
                    <a:pt x="278" y="25"/>
                    <a:pt x="276" y="23"/>
                  </a:cubicBezTo>
                  <a:close/>
                  <a:moveTo>
                    <a:pt x="1273" y="256"/>
                  </a:moveTo>
                  <a:cubicBezTo>
                    <a:pt x="1273" y="256"/>
                    <a:pt x="1273" y="256"/>
                    <a:pt x="1273" y="256"/>
                  </a:cubicBezTo>
                  <a:cubicBezTo>
                    <a:pt x="1278" y="252"/>
                    <a:pt x="1278" y="252"/>
                    <a:pt x="1275" y="247"/>
                  </a:cubicBezTo>
                  <a:cubicBezTo>
                    <a:pt x="1270" y="242"/>
                    <a:pt x="1280" y="241"/>
                    <a:pt x="1283" y="250"/>
                  </a:cubicBezTo>
                  <a:cubicBezTo>
                    <a:pt x="1287" y="259"/>
                    <a:pt x="1301" y="244"/>
                    <a:pt x="1305" y="256"/>
                  </a:cubicBezTo>
                  <a:cubicBezTo>
                    <a:pt x="1311" y="269"/>
                    <a:pt x="1316" y="261"/>
                    <a:pt x="1321" y="267"/>
                  </a:cubicBezTo>
                  <a:cubicBezTo>
                    <a:pt x="1324" y="273"/>
                    <a:pt x="1334" y="267"/>
                    <a:pt x="1334" y="258"/>
                  </a:cubicBezTo>
                  <a:cubicBezTo>
                    <a:pt x="1334" y="247"/>
                    <a:pt x="1343" y="255"/>
                    <a:pt x="1351" y="247"/>
                  </a:cubicBezTo>
                  <a:cubicBezTo>
                    <a:pt x="1359" y="237"/>
                    <a:pt x="1348" y="245"/>
                    <a:pt x="1342" y="236"/>
                  </a:cubicBezTo>
                  <a:cubicBezTo>
                    <a:pt x="1337" y="230"/>
                    <a:pt x="1330" y="230"/>
                    <a:pt x="1321" y="230"/>
                  </a:cubicBezTo>
                  <a:cubicBezTo>
                    <a:pt x="1310" y="230"/>
                    <a:pt x="1330" y="247"/>
                    <a:pt x="1318" y="239"/>
                  </a:cubicBezTo>
                  <a:cubicBezTo>
                    <a:pt x="1305" y="233"/>
                    <a:pt x="1324" y="228"/>
                    <a:pt x="1304" y="219"/>
                  </a:cubicBezTo>
                  <a:cubicBezTo>
                    <a:pt x="1293" y="213"/>
                    <a:pt x="1283" y="208"/>
                    <a:pt x="1273" y="203"/>
                  </a:cubicBezTo>
                  <a:cubicBezTo>
                    <a:pt x="1273" y="203"/>
                    <a:pt x="1273" y="203"/>
                    <a:pt x="1273" y="203"/>
                  </a:cubicBezTo>
                  <a:cubicBezTo>
                    <a:pt x="1266" y="199"/>
                    <a:pt x="1258" y="196"/>
                    <a:pt x="1249" y="194"/>
                  </a:cubicBezTo>
                  <a:cubicBezTo>
                    <a:pt x="1232" y="189"/>
                    <a:pt x="1244" y="191"/>
                    <a:pt x="1222" y="189"/>
                  </a:cubicBezTo>
                  <a:cubicBezTo>
                    <a:pt x="1197" y="188"/>
                    <a:pt x="1203" y="178"/>
                    <a:pt x="1197" y="189"/>
                  </a:cubicBezTo>
                  <a:cubicBezTo>
                    <a:pt x="1190" y="200"/>
                    <a:pt x="1209" y="194"/>
                    <a:pt x="1199" y="203"/>
                  </a:cubicBezTo>
                  <a:cubicBezTo>
                    <a:pt x="1188" y="213"/>
                    <a:pt x="1193" y="200"/>
                    <a:pt x="1184" y="200"/>
                  </a:cubicBezTo>
                  <a:cubicBezTo>
                    <a:pt x="1174" y="200"/>
                    <a:pt x="1187" y="189"/>
                    <a:pt x="1171" y="194"/>
                  </a:cubicBezTo>
                  <a:cubicBezTo>
                    <a:pt x="1156" y="200"/>
                    <a:pt x="1153" y="188"/>
                    <a:pt x="1133" y="192"/>
                  </a:cubicBezTo>
                  <a:cubicBezTo>
                    <a:pt x="1114" y="197"/>
                    <a:pt x="1112" y="191"/>
                    <a:pt x="1115" y="186"/>
                  </a:cubicBezTo>
                  <a:cubicBezTo>
                    <a:pt x="1118" y="180"/>
                    <a:pt x="1103" y="168"/>
                    <a:pt x="1071" y="174"/>
                  </a:cubicBezTo>
                  <a:cubicBezTo>
                    <a:pt x="1040" y="180"/>
                    <a:pt x="1042" y="161"/>
                    <a:pt x="1031" y="157"/>
                  </a:cubicBezTo>
                  <a:cubicBezTo>
                    <a:pt x="1021" y="152"/>
                    <a:pt x="1021" y="157"/>
                    <a:pt x="1002" y="152"/>
                  </a:cubicBezTo>
                  <a:cubicBezTo>
                    <a:pt x="984" y="147"/>
                    <a:pt x="981" y="150"/>
                    <a:pt x="967" y="147"/>
                  </a:cubicBezTo>
                  <a:cubicBezTo>
                    <a:pt x="954" y="143"/>
                    <a:pt x="969" y="152"/>
                    <a:pt x="954" y="152"/>
                  </a:cubicBezTo>
                  <a:cubicBezTo>
                    <a:pt x="938" y="152"/>
                    <a:pt x="966" y="171"/>
                    <a:pt x="951" y="166"/>
                  </a:cubicBezTo>
                  <a:cubicBezTo>
                    <a:pt x="934" y="161"/>
                    <a:pt x="940" y="169"/>
                    <a:pt x="928" y="164"/>
                  </a:cubicBezTo>
                  <a:cubicBezTo>
                    <a:pt x="914" y="161"/>
                    <a:pt x="914" y="174"/>
                    <a:pt x="902" y="164"/>
                  </a:cubicBezTo>
                  <a:cubicBezTo>
                    <a:pt x="890" y="155"/>
                    <a:pt x="893" y="186"/>
                    <a:pt x="879" y="174"/>
                  </a:cubicBezTo>
                  <a:cubicBezTo>
                    <a:pt x="865" y="161"/>
                    <a:pt x="864" y="157"/>
                    <a:pt x="856" y="154"/>
                  </a:cubicBezTo>
                  <a:cubicBezTo>
                    <a:pt x="847" y="150"/>
                    <a:pt x="861" y="166"/>
                    <a:pt x="852" y="158"/>
                  </a:cubicBezTo>
                  <a:cubicBezTo>
                    <a:pt x="844" y="152"/>
                    <a:pt x="827" y="146"/>
                    <a:pt x="803" y="144"/>
                  </a:cubicBezTo>
                  <a:cubicBezTo>
                    <a:pt x="766" y="141"/>
                    <a:pt x="797" y="136"/>
                    <a:pt x="785" y="135"/>
                  </a:cubicBezTo>
                  <a:cubicBezTo>
                    <a:pt x="772" y="133"/>
                    <a:pt x="762" y="133"/>
                    <a:pt x="751" y="135"/>
                  </a:cubicBezTo>
                  <a:cubicBezTo>
                    <a:pt x="740" y="136"/>
                    <a:pt x="747" y="126"/>
                    <a:pt x="739" y="130"/>
                  </a:cubicBezTo>
                  <a:cubicBezTo>
                    <a:pt x="731" y="135"/>
                    <a:pt x="733" y="127"/>
                    <a:pt x="722" y="129"/>
                  </a:cubicBezTo>
                  <a:cubicBezTo>
                    <a:pt x="712" y="132"/>
                    <a:pt x="724" y="136"/>
                    <a:pt x="704" y="139"/>
                  </a:cubicBezTo>
                  <a:cubicBezTo>
                    <a:pt x="686" y="143"/>
                    <a:pt x="686" y="139"/>
                    <a:pt x="704" y="132"/>
                  </a:cubicBezTo>
                  <a:cubicBezTo>
                    <a:pt x="722" y="124"/>
                    <a:pt x="718" y="121"/>
                    <a:pt x="734" y="116"/>
                  </a:cubicBezTo>
                  <a:cubicBezTo>
                    <a:pt x="750" y="112"/>
                    <a:pt x="750" y="102"/>
                    <a:pt x="747" y="96"/>
                  </a:cubicBezTo>
                  <a:cubicBezTo>
                    <a:pt x="743" y="91"/>
                    <a:pt x="739" y="94"/>
                    <a:pt x="731" y="88"/>
                  </a:cubicBezTo>
                  <a:cubicBezTo>
                    <a:pt x="725" y="82"/>
                    <a:pt x="719" y="88"/>
                    <a:pt x="710" y="85"/>
                  </a:cubicBezTo>
                  <a:cubicBezTo>
                    <a:pt x="701" y="84"/>
                    <a:pt x="705" y="88"/>
                    <a:pt x="695" y="90"/>
                  </a:cubicBezTo>
                  <a:cubicBezTo>
                    <a:pt x="678" y="91"/>
                    <a:pt x="708" y="82"/>
                    <a:pt x="689" y="82"/>
                  </a:cubicBezTo>
                  <a:cubicBezTo>
                    <a:pt x="670" y="81"/>
                    <a:pt x="676" y="79"/>
                    <a:pt x="686" y="76"/>
                  </a:cubicBezTo>
                  <a:cubicBezTo>
                    <a:pt x="693" y="74"/>
                    <a:pt x="676" y="66"/>
                    <a:pt x="661" y="73"/>
                  </a:cubicBezTo>
                  <a:cubicBezTo>
                    <a:pt x="637" y="84"/>
                    <a:pt x="651" y="88"/>
                    <a:pt x="640" y="88"/>
                  </a:cubicBezTo>
                  <a:cubicBezTo>
                    <a:pt x="617" y="90"/>
                    <a:pt x="643" y="90"/>
                    <a:pt x="622" y="94"/>
                  </a:cubicBezTo>
                  <a:cubicBezTo>
                    <a:pt x="600" y="99"/>
                    <a:pt x="625" y="90"/>
                    <a:pt x="596" y="94"/>
                  </a:cubicBezTo>
                  <a:cubicBezTo>
                    <a:pt x="568" y="98"/>
                    <a:pt x="599" y="101"/>
                    <a:pt x="570" y="104"/>
                  </a:cubicBezTo>
                  <a:cubicBezTo>
                    <a:pt x="539" y="105"/>
                    <a:pt x="553" y="110"/>
                    <a:pt x="538" y="110"/>
                  </a:cubicBezTo>
                  <a:cubicBezTo>
                    <a:pt x="524" y="112"/>
                    <a:pt x="523" y="124"/>
                    <a:pt x="532" y="126"/>
                  </a:cubicBezTo>
                  <a:cubicBezTo>
                    <a:pt x="539" y="126"/>
                    <a:pt x="535" y="129"/>
                    <a:pt x="524" y="132"/>
                  </a:cubicBezTo>
                  <a:cubicBezTo>
                    <a:pt x="508" y="135"/>
                    <a:pt x="488" y="130"/>
                    <a:pt x="483" y="138"/>
                  </a:cubicBezTo>
                  <a:cubicBezTo>
                    <a:pt x="477" y="144"/>
                    <a:pt x="491" y="138"/>
                    <a:pt x="486" y="147"/>
                  </a:cubicBezTo>
                  <a:cubicBezTo>
                    <a:pt x="480" y="155"/>
                    <a:pt x="497" y="150"/>
                    <a:pt x="497" y="157"/>
                  </a:cubicBezTo>
                  <a:cubicBezTo>
                    <a:pt x="498" y="164"/>
                    <a:pt x="512" y="157"/>
                    <a:pt x="508" y="166"/>
                  </a:cubicBezTo>
                  <a:cubicBezTo>
                    <a:pt x="501" y="177"/>
                    <a:pt x="517" y="175"/>
                    <a:pt x="508" y="183"/>
                  </a:cubicBezTo>
                  <a:cubicBezTo>
                    <a:pt x="497" y="192"/>
                    <a:pt x="512" y="171"/>
                    <a:pt x="501" y="174"/>
                  </a:cubicBezTo>
                  <a:cubicBezTo>
                    <a:pt x="491" y="178"/>
                    <a:pt x="512" y="163"/>
                    <a:pt x="498" y="163"/>
                  </a:cubicBezTo>
                  <a:cubicBezTo>
                    <a:pt x="486" y="163"/>
                    <a:pt x="491" y="155"/>
                    <a:pt x="474" y="154"/>
                  </a:cubicBezTo>
                  <a:cubicBezTo>
                    <a:pt x="456" y="150"/>
                    <a:pt x="462" y="161"/>
                    <a:pt x="457" y="160"/>
                  </a:cubicBezTo>
                  <a:cubicBezTo>
                    <a:pt x="450" y="157"/>
                    <a:pt x="442" y="163"/>
                    <a:pt x="454" y="166"/>
                  </a:cubicBezTo>
                  <a:cubicBezTo>
                    <a:pt x="466" y="171"/>
                    <a:pt x="459" y="172"/>
                    <a:pt x="448" y="171"/>
                  </a:cubicBezTo>
                  <a:cubicBezTo>
                    <a:pt x="436" y="169"/>
                    <a:pt x="448" y="157"/>
                    <a:pt x="445" y="150"/>
                  </a:cubicBezTo>
                  <a:cubicBezTo>
                    <a:pt x="441" y="144"/>
                    <a:pt x="437" y="143"/>
                    <a:pt x="439" y="152"/>
                  </a:cubicBezTo>
                  <a:cubicBezTo>
                    <a:pt x="444" y="164"/>
                    <a:pt x="419" y="158"/>
                    <a:pt x="428" y="169"/>
                  </a:cubicBezTo>
                  <a:cubicBezTo>
                    <a:pt x="434" y="178"/>
                    <a:pt x="437" y="178"/>
                    <a:pt x="431" y="186"/>
                  </a:cubicBezTo>
                  <a:cubicBezTo>
                    <a:pt x="424" y="194"/>
                    <a:pt x="431" y="194"/>
                    <a:pt x="431" y="200"/>
                  </a:cubicBezTo>
                  <a:cubicBezTo>
                    <a:pt x="430" y="206"/>
                    <a:pt x="445" y="196"/>
                    <a:pt x="456" y="202"/>
                  </a:cubicBezTo>
                  <a:cubicBezTo>
                    <a:pt x="468" y="209"/>
                    <a:pt x="463" y="211"/>
                    <a:pt x="462" y="214"/>
                  </a:cubicBezTo>
                  <a:cubicBezTo>
                    <a:pt x="460" y="217"/>
                    <a:pt x="456" y="225"/>
                    <a:pt x="457" y="217"/>
                  </a:cubicBezTo>
                  <a:cubicBezTo>
                    <a:pt x="460" y="209"/>
                    <a:pt x="457" y="200"/>
                    <a:pt x="442" y="205"/>
                  </a:cubicBezTo>
                  <a:cubicBezTo>
                    <a:pt x="428" y="209"/>
                    <a:pt x="444" y="219"/>
                    <a:pt x="436" y="222"/>
                  </a:cubicBezTo>
                  <a:cubicBezTo>
                    <a:pt x="428" y="227"/>
                    <a:pt x="434" y="231"/>
                    <a:pt x="425" y="234"/>
                  </a:cubicBezTo>
                  <a:cubicBezTo>
                    <a:pt x="416" y="239"/>
                    <a:pt x="425" y="244"/>
                    <a:pt x="407" y="241"/>
                  </a:cubicBezTo>
                  <a:cubicBezTo>
                    <a:pt x="387" y="237"/>
                    <a:pt x="413" y="241"/>
                    <a:pt x="418" y="230"/>
                  </a:cubicBezTo>
                  <a:cubicBezTo>
                    <a:pt x="424" y="219"/>
                    <a:pt x="427" y="225"/>
                    <a:pt x="427" y="216"/>
                  </a:cubicBezTo>
                  <a:cubicBezTo>
                    <a:pt x="428" y="206"/>
                    <a:pt x="419" y="206"/>
                    <a:pt x="421" y="196"/>
                  </a:cubicBezTo>
                  <a:cubicBezTo>
                    <a:pt x="422" y="183"/>
                    <a:pt x="425" y="177"/>
                    <a:pt x="418" y="169"/>
                  </a:cubicBezTo>
                  <a:cubicBezTo>
                    <a:pt x="409" y="163"/>
                    <a:pt x="424" y="164"/>
                    <a:pt x="424" y="154"/>
                  </a:cubicBezTo>
                  <a:cubicBezTo>
                    <a:pt x="424" y="141"/>
                    <a:pt x="406" y="147"/>
                    <a:pt x="398" y="146"/>
                  </a:cubicBezTo>
                  <a:cubicBezTo>
                    <a:pt x="389" y="143"/>
                    <a:pt x="392" y="164"/>
                    <a:pt x="381" y="169"/>
                  </a:cubicBezTo>
                  <a:cubicBezTo>
                    <a:pt x="364" y="175"/>
                    <a:pt x="384" y="175"/>
                    <a:pt x="376" y="186"/>
                  </a:cubicBezTo>
                  <a:cubicBezTo>
                    <a:pt x="369" y="199"/>
                    <a:pt x="398" y="199"/>
                    <a:pt x="392" y="209"/>
                  </a:cubicBezTo>
                  <a:cubicBezTo>
                    <a:pt x="384" y="219"/>
                    <a:pt x="389" y="209"/>
                    <a:pt x="361" y="199"/>
                  </a:cubicBezTo>
                  <a:cubicBezTo>
                    <a:pt x="332" y="186"/>
                    <a:pt x="319" y="192"/>
                    <a:pt x="326" y="200"/>
                  </a:cubicBezTo>
                  <a:cubicBezTo>
                    <a:pt x="331" y="205"/>
                    <a:pt x="316" y="216"/>
                    <a:pt x="316" y="208"/>
                  </a:cubicBezTo>
                  <a:cubicBezTo>
                    <a:pt x="316" y="199"/>
                    <a:pt x="311" y="202"/>
                    <a:pt x="302" y="208"/>
                  </a:cubicBezTo>
                  <a:cubicBezTo>
                    <a:pt x="293" y="214"/>
                    <a:pt x="294" y="202"/>
                    <a:pt x="282" y="211"/>
                  </a:cubicBezTo>
                  <a:cubicBezTo>
                    <a:pt x="270" y="219"/>
                    <a:pt x="270" y="208"/>
                    <a:pt x="276" y="203"/>
                  </a:cubicBezTo>
                  <a:cubicBezTo>
                    <a:pt x="281" y="200"/>
                    <a:pt x="270" y="202"/>
                    <a:pt x="250" y="213"/>
                  </a:cubicBezTo>
                  <a:cubicBezTo>
                    <a:pt x="230" y="222"/>
                    <a:pt x="227" y="214"/>
                    <a:pt x="224" y="227"/>
                  </a:cubicBezTo>
                  <a:cubicBezTo>
                    <a:pt x="221" y="239"/>
                    <a:pt x="220" y="230"/>
                    <a:pt x="214" y="233"/>
                  </a:cubicBezTo>
                  <a:cubicBezTo>
                    <a:pt x="206" y="237"/>
                    <a:pt x="211" y="231"/>
                    <a:pt x="204" y="228"/>
                  </a:cubicBezTo>
                  <a:cubicBezTo>
                    <a:pt x="197" y="225"/>
                    <a:pt x="206" y="220"/>
                    <a:pt x="212" y="220"/>
                  </a:cubicBezTo>
                  <a:cubicBezTo>
                    <a:pt x="218" y="220"/>
                    <a:pt x="212" y="208"/>
                    <a:pt x="203" y="209"/>
                  </a:cubicBezTo>
                  <a:cubicBezTo>
                    <a:pt x="194" y="209"/>
                    <a:pt x="185" y="203"/>
                    <a:pt x="192" y="211"/>
                  </a:cubicBezTo>
                  <a:cubicBezTo>
                    <a:pt x="200" y="217"/>
                    <a:pt x="186" y="224"/>
                    <a:pt x="195" y="230"/>
                  </a:cubicBezTo>
                  <a:cubicBezTo>
                    <a:pt x="203" y="234"/>
                    <a:pt x="194" y="236"/>
                    <a:pt x="195" y="245"/>
                  </a:cubicBezTo>
                  <a:cubicBezTo>
                    <a:pt x="197" y="253"/>
                    <a:pt x="189" y="231"/>
                    <a:pt x="176" y="241"/>
                  </a:cubicBezTo>
                  <a:cubicBezTo>
                    <a:pt x="162" y="250"/>
                    <a:pt x="156" y="248"/>
                    <a:pt x="163" y="258"/>
                  </a:cubicBezTo>
                  <a:cubicBezTo>
                    <a:pt x="172" y="267"/>
                    <a:pt x="162" y="269"/>
                    <a:pt x="148" y="261"/>
                  </a:cubicBezTo>
                  <a:cubicBezTo>
                    <a:pt x="133" y="255"/>
                    <a:pt x="130" y="259"/>
                    <a:pt x="136" y="264"/>
                  </a:cubicBezTo>
                  <a:cubicBezTo>
                    <a:pt x="142" y="270"/>
                    <a:pt x="153" y="269"/>
                    <a:pt x="144" y="275"/>
                  </a:cubicBezTo>
                  <a:cubicBezTo>
                    <a:pt x="136" y="279"/>
                    <a:pt x="137" y="269"/>
                    <a:pt x="128" y="267"/>
                  </a:cubicBezTo>
                  <a:cubicBezTo>
                    <a:pt x="118" y="265"/>
                    <a:pt x="125" y="261"/>
                    <a:pt x="121" y="256"/>
                  </a:cubicBezTo>
                  <a:cubicBezTo>
                    <a:pt x="115" y="252"/>
                    <a:pt x="127" y="250"/>
                    <a:pt x="119" y="244"/>
                  </a:cubicBezTo>
                  <a:cubicBezTo>
                    <a:pt x="112" y="237"/>
                    <a:pt x="104" y="236"/>
                    <a:pt x="102" y="230"/>
                  </a:cubicBezTo>
                  <a:cubicBezTo>
                    <a:pt x="101" y="224"/>
                    <a:pt x="102" y="234"/>
                    <a:pt x="118" y="237"/>
                  </a:cubicBezTo>
                  <a:cubicBezTo>
                    <a:pt x="133" y="239"/>
                    <a:pt x="148" y="250"/>
                    <a:pt x="162" y="242"/>
                  </a:cubicBezTo>
                  <a:cubicBezTo>
                    <a:pt x="176" y="234"/>
                    <a:pt x="180" y="228"/>
                    <a:pt x="165" y="219"/>
                  </a:cubicBezTo>
                  <a:cubicBezTo>
                    <a:pt x="151" y="209"/>
                    <a:pt x="153" y="214"/>
                    <a:pt x="137" y="203"/>
                  </a:cubicBezTo>
                  <a:cubicBezTo>
                    <a:pt x="122" y="194"/>
                    <a:pt x="127" y="202"/>
                    <a:pt x="113" y="199"/>
                  </a:cubicBezTo>
                  <a:cubicBezTo>
                    <a:pt x="101" y="194"/>
                    <a:pt x="113" y="194"/>
                    <a:pt x="104" y="191"/>
                  </a:cubicBezTo>
                  <a:cubicBezTo>
                    <a:pt x="95" y="186"/>
                    <a:pt x="102" y="196"/>
                    <a:pt x="90" y="191"/>
                  </a:cubicBezTo>
                  <a:cubicBezTo>
                    <a:pt x="90" y="192"/>
                    <a:pt x="90" y="192"/>
                    <a:pt x="90" y="192"/>
                  </a:cubicBezTo>
                  <a:cubicBezTo>
                    <a:pt x="92" y="196"/>
                    <a:pt x="89" y="196"/>
                    <a:pt x="87" y="194"/>
                  </a:cubicBezTo>
                  <a:cubicBezTo>
                    <a:pt x="84" y="194"/>
                    <a:pt x="86" y="194"/>
                    <a:pt x="84" y="196"/>
                  </a:cubicBezTo>
                  <a:cubicBezTo>
                    <a:pt x="83" y="197"/>
                    <a:pt x="78" y="197"/>
                    <a:pt x="78" y="199"/>
                  </a:cubicBezTo>
                  <a:cubicBezTo>
                    <a:pt x="77" y="202"/>
                    <a:pt x="77" y="203"/>
                    <a:pt x="75" y="202"/>
                  </a:cubicBezTo>
                  <a:cubicBezTo>
                    <a:pt x="67" y="206"/>
                    <a:pt x="74" y="203"/>
                    <a:pt x="74" y="205"/>
                  </a:cubicBezTo>
                  <a:cubicBezTo>
                    <a:pt x="75" y="208"/>
                    <a:pt x="70" y="206"/>
                    <a:pt x="72" y="211"/>
                  </a:cubicBezTo>
                  <a:cubicBezTo>
                    <a:pt x="74" y="219"/>
                    <a:pt x="77" y="213"/>
                    <a:pt x="80" y="217"/>
                  </a:cubicBezTo>
                  <a:cubicBezTo>
                    <a:pt x="83" y="222"/>
                    <a:pt x="86" y="220"/>
                    <a:pt x="83" y="224"/>
                  </a:cubicBezTo>
                  <a:cubicBezTo>
                    <a:pt x="80" y="227"/>
                    <a:pt x="74" y="231"/>
                    <a:pt x="77" y="234"/>
                  </a:cubicBezTo>
                  <a:cubicBezTo>
                    <a:pt x="80" y="236"/>
                    <a:pt x="86" y="250"/>
                    <a:pt x="84" y="250"/>
                  </a:cubicBezTo>
                  <a:cubicBezTo>
                    <a:pt x="81" y="250"/>
                    <a:pt x="81" y="250"/>
                    <a:pt x="81" y="252"/>
                  </a:cubicBezTo>
                  <a:cubicBezTo>
                    <a:pt x="83" y="252"/>
                    <a:pt x="81" y="252"/>
                    <a:pt x="81" y="253"/>
                  </a:cubicBezTo>
                  <a:cubicBezTo>
                    <a:pt x="81" y="256"/>
                    <a:pt x="80" y="255"/>
                    <a:pt x="81" y="256"/>
                  </a:cubicBezTo>
                  <a:cubicBezTo>
                    <a:pt x="84" y="258"/>
                    <a:pt x="80" y="258"/>
                    <a:pt x="80" y="259"/>
                  </a:cubicBezTo>
                  <a:cubicBezTo>
                    <a:pt x="81" y="262"/>
                    <a:pt x="87" y="262"/>
                    <a:pt x="84" y="264"/>
                  </a:cubicBezTo>
                  <a:cubicBezTo>
                    <a:pt x="83" y="265"/>
                    <a:pt x="84" y="265"/>
                    <a:pt x="84" y="267"/>
                  </a:cubicBezTo>
                  <a:cubicBezTo>
                    <a:pt x="83" y="269"/>
                    <a:pt x="89" y="269"/>
                    <a:pt x="89" y="272"/>
                  </a:cubicBezTo>
                  <a:cubicBezTo>
                    <a:pt x="87" y="275"/>
                    <a:pt x="81" y="275"/>
                    <a:pt x="84" y="278"/>
                  </a:cubicBezTo>
                  <a:cubicBezTo>
                    <a:pt x="87" y="279"/>
                    <a:pt x="92" y="281"/>
                    <a:pt x="93" y="284"/>
                  </a:cubicBezTo>
                  <a:cubicBezTo>
                    <a:pt x="95" y="287"/>
                    <a:pt x="96" y="286"/>
                    <a:pt x="95" y="289"/>
                  </a:cubicBezTo>
                  <a:cubicBezTo>
                    <a:pt x="93" y="292"/>
                    <a:pt x="89" y="298"/>
                    <a:pt x="80" y="306"/>
                  </a:cubicBezTo>
                  <a:cubicBezTo>
                    <a:pt x="72" y="314"/>
                    <a:pt x="69" y="315"/>
                    <a:pt x="66" y="318"/>
                  </a:cubicBezTo>
                  <a:cubicBezTo>
                    <a:pt x="69" y="320"/>
                    <a:pt x="72" y="315"/>
                    <a:pt x="74" y="317"/>
                  </a:cubicBezTo>
                  <a:cubicBezTo>
                    <a:pt x="74" y="317"/>
                    <a:pt x="72" y="317"/>
                    <a:pt x="72" y="318"/>
                  </a:cubicBezTo>
                  <a:cubicBezTo>
                    <a:pt x="74" y="321"/>
                    <a:pt x="69" y="317"/>
                    <a:pt x="72" y="320"/>
                  </a:cubicBezTo>
                  <a:cubicBezTo>
                    <a:pt x="74" y="323"/>
                    <a:pt x="74" y="320"/>
                    <a:pt x="75" y="323"/>
                  </a:cubicBezTo>
                  <a:cubicBezTo>
                    <a:pt x="77" y="325"/>
                    <a:pt x="81" y="321"/>
                    <a:pt x="83" y="325"/>
                  </a:cubicBezTo>
                  <a:cubicBezTo>
                    <a:pt x="83" y="326"/>
                    <a:pt x="86" y="325"/>
                    <a:pt x="86" y="326"/>
                  </a:cubicBezTo>
                  <a:cubicBezTo>
                    <a:pt x="84" y="328"/>
                    <a:pt x="84" y="328"/>
                    <a:pt x="80" y="326"/>
                  </a:cubicBezTo>
                  <a:cubicBezTo>
                    <a:pt x="74" y="325"/>
                    <a:pt x="77" y="331"/>
                    <a:pt x="74" y="328"/>
                  </a:cubicBezTo>
                  <a:cubicBezTo>
                    <a:pt x="69" y="326"/>
                    <a:pt x="72" y="332"/>
                    <a:pt x="69" y="329"/>
                  </a:cubicBezTo>
                  <a:cubicBezTo>
                    <a:pt x="66" y="328"/>
                    <a:pt x="69" y="331"/>
                    <a:pt x="67" y="332"/>
                  </a:cubicBezTo>
                  <a:cubicBezTo>
                    <a:pt x="70" y="335"/>
                    <a:pt x="66" y="334"/>
                    <a:pt x="66" y="337"/>
                  </a:cubicBezTo>
                  <a:cubicBezTo>
                    <a:pt x="66" y="342"/>
                    <a:pt x="61" y="338"/>
                    <a:pt x="63" y="345"/>
                  </a:cubicBezTo>
                  <a:cubicBezTo>
                    <a:pt x="66" y="349"/>
                    <a:pt x="61" y="346"/>
                    <a:pt x="64" y="351"/>
                  </a:cubicBezTo>
                  <a:cubicBezTo>
                    <a:pt x="67" y="356"/>
                    <a:pt x="64" y="352"/>
                    <a:pt x="63" y="357"/>
                  </a:cubicBezTo>
                  <a:cubicBezTo>
                    <a:pt x="64" y="360"/>
                    <a:pt x="67" y="360"/>
                    <a:pt x="66" y="362"/>
                  </a:cubicBezTo>
                  <a:cubicBezTo>
                    <a:pt x="66" y="363"/>
                    <a:pt x="64" y="366"/>
                    <a:pt x="66" y="366"/>
                  </a:cubicBezTo>
                  <a:cubicBezTo>
                    <a:pt x="67" y="366"/>
                    <a:pt x="66" y="366"/>
                    <a:pt x="67" y="370"/>
                  </a:cubicBezTo>
                  <a:cubicBezTo>
                    <a:pt x="70" y="373"/>
                    <a:pt x="69" y="376"/>
                    <a:pt x="69" y="376"/>
                  </a:cubicBezTo>
                  <a:cubicBezTo>
                    <a:pt x="74" y="374"/>
                    <a:pt x="70" y="377"/>
                    <a:pt x="75" y="377"/>
                  </a:cubicBezTo>
                  <a:cubicBezTo>
                    <a:pt x="81" y="376"/>
                    <a:pt x="77" y="382"/>
                    <a:pt x="81" y="380"/>
                  </a:cubicBezTo>
                  <a:cubicBezTo>
                    <a:pt x="84" y="377"/>
                    <a:pt x="87" y="379"/>
                    <a:pt x="87" y="380"/>
                  </a:cubicBezTo>
                  <a:cubicBezTo>
                    <a:pt x="89" y="382"/>
                    <a:pt x="92" y="380"/>
                    <a:pt x="90" y="384"/>
                  </a:cubicBezTo>
                  <a:cubicBezTo>
                    <a:pt x="89" y="388"/>
                    <a:pt x="93" y="388"/>
                    <a:pt x="90" y="390"/>
                  </a:cubicBezTo>
                  <a:cubicBezTo>
                    <a:pt x="87" y="393"/>
                    <a:pt x="92" y="391"/>
                    <a:pt x="92" y="396"/>
                  </a:cubicBezTo>
                  <a:cubicBezTo>
                    <a:pt x="93" y="402"/>
                    <a:pt x="99" y="401"/>
                    <a:pt x="98" y="402"/>
                  </a:cubicBezTo>
                  <a:cubicBezTo>
                    <a:pt x="95" y="407"/>
                    <a:pt x="102" y="402"/>
                    <a:pt x="102" y="407"/>
                  </a:cubicBezTo>
                  <a:cubicBezTo>
                    <a:pt x="102" y="408"/>
                    <a:pt x="107" y="408"/>
                    <a:pt x="104" y="410"/>
                  </a:cubicBezTo>
                  <a:cubicBezTo>
                    <a:pt x="101" y="412"/>
                    <a:pt x="101" y="415"/>
                    <a:pt x="96" y="412"/>
                  </a:cubicBezTo>
                  <a:cubicBezTo>
                    <a:pt x="95" y="410"/>
                    <a:pt x="93" y="413"/>
                    <a:pt x="95" y="415"/>
                  </a:cubicBezTo>
                  <a:cubicBezTo>
                    <a:pt x="98" y="419"/>
                    <a:pt x="93" y="419"/>
                    <a:pt x="96" y="424"/>
                  </a:cubicBezTo>
                  <a:cubicBezTo>
                    <a:pt x="98" y="425"/>
                    <a:pt x="101" y="427"/>
                    <a:pt x="102" y="424"/>
                  </a:cubicBezTo>
                  <a:cubicBezTo>
                    <a:pt x="102" y="421"/>
                    <a:pt x="105" y="424"/>
                    <a:pt x="109" y="422"/>
                  </a:cubicBezTo>
                  <a:cubicBezTo>
                    <a:pt x="112" y="419"/>
                    <a:pt x="110" y="424"/>
                    <a:pt x="113" y="422"/>
                  </a:cubicBezTo>
                  <a:cubicBezTo>
                    <a:pt x="116" y="419"/>
                    <a:pt x="113" y="425"/>
                    <a:pt x="118" y="427"/>
                  </a:cubicBezTo>
                  <a:cubicBezTo>
                    <a:pt x="121" y="429"/>
                    <a:pt x="115" y="430"/>
                    <a:pt x="116" y="432"/>
                  </a:cubicBezTo>
                  <a:cubicBezTo>
                    <a:pt x="119" y="435"/>
                    <a:pt x="116" y="435"/>
                    <a:pt x="119" y="435"/>
                  </a:cubicBezTo>
                  <a:cubicBezTo>
                    <a:pt x="122" y="436"/>
                    <a:pt x="122" y="433"/>
                    <a:pt x="125" y="438"/>
                  </a:cubicBezTo>
                  <a:cubicBezTo>
                    <a:pt x="128" y="441"/>
                    <a:pt x="125" y="447"/>
                    <a:pt x="128" y="446"/>
                  </a:cubicBezTo>
                  <a:cubicBezTo>
                    <a:pt x="133" y="444"/>
                    <a:pt x="133" y="449"/>
                    <a:pt x="139" y="446"/>
                  </a:cubicBezTo>
                  <a:cubicBezTo>
                    <a:pt x="144" y="443"/>
                    <a:pt x="142" y="447"/>
                    <a:pt x="145" y="449"/>
                  </a:cubicBezTo>
                  <a:cubicBezTo>
                    <a:pt x="148" y="452"/>
                    <a:pt x="150" y="447"/>
                    <a:pt x="153" y="452"/>
                  </a:cubicBezTo>
                  <a:cubicBezTo>
                    <a:pt x="154" y="453"/>
                    <a:pt x="157" y="450"/>
                    <a:pt x="159" y="453"/>
                  </a:cubicBezTo>
                  <a:cubicBezTo>
                    <a:pt x="160" y="457"/>
                    <a:pt x="163" y="453"/>
                    <a:pt x="163" y="455"/>
                  </a:cubicBezTo>
                  <a:cubicBezTo>
                    <a:pt x="163" y="458"/>
                    <a:pt x="165" y="458"/>
                    <a:pt x="163" y="460"/>
                  </a:cubicBezTo>
                  <a:cubicBezTo>
                    <a:pt x="160" y="461"/>
                    <a:pt x="160" y="463"/>
                    <a:pt x="162" y="463"/>
                  </a:cubicBezTo>
                  <a:cubicBezTo>
                    <a:pt x="163" y="463"/>
                    <a:pt x="165" y="464"/>
                    <a:pt x="162" y="464"/>
                  </a:cubicBezTo>
                  <a:cubicBezTo>
                    <a:pt x="160" y="464"/>
                    <a:pt x="159" y="466"/>
                    <a:pt x="160" y="468"/>
                  </a:cubicBezTo>
                  <a:cubicBezTo>
                    <a:pt x="162" y="469"/>
                    <a:pt x="163" y="472"/>
                    <a:pt x="162" y="474"/>
                  </a:cubicBezTo>
                  <a:cubicBezTo>
                    <a:pt x="160" y="477"/>
                    <a:pt x="154" y="474"/>
                    <a:pt x="153" y="477"/>
                  </a:cubicBezTo>
                  <a:cubicBezTo>
                    <a:pt x="153" y="480"/>
                    <a:pt x="147" y="475"/>
                    <a:pt x="148" y="485"/>
                  </a:cubicBezTo>
                  <a:cubicBezTo>
                    <a:pt x="153" y="481"/>
                    <a:pt x="150" y="486"/>
                    <a:pt x="154" y="483"/>
                  </a:cubicBezTo>
                  <a:cubicBezTo>
                    <a:pt x="157" y="481"/>
                    <a:pt x="157" y="485"/>
                    <a:pt x="154" y="486"/>
                  </a:cubicBezTo>
                  <a:cubicBezTo>
                    <a:pt x="148" y="488"/>
                    <a:pt x="151" y="489"/>
                    <a:pt x="145" y="489"/>
                  </a:cubicBezTo>
                  <a:cubicBezTo>
                    <a:pt x="144" y="489"/>
                    <a:pt x="145" y="494"/>
                    <a:pt x="148" y="492"/>
                  </a:cubicBezTo>
                  <a:cubicBezTo>
                    <a:pt x="150" y="492"/>
                    <a:pt x="153" y="497"/>
                    <a:pt x="150" y="497"/>
                  </a:cubicBezTo>
                  <a:cubicBezTo>
                    <a:pt x="148" y="496"/>
                    <a:pt x="147" y="496"/>
                    <a:pt x="145" y="499"/>
                  </a:cubicBezTo>
                  <a:cubicBezTo>
                    <a:pt x="145" y="502"/>
                    <a:pt x="144" y="502"/>
                    <a:pt x="144" y="503"/>
                  </a:cubicBezTo>
                  <a:cubicBezTo>
                    <a:pt x="145" y="508"/>
                    <a:pt x="144" y="505"/>
                    <a:pt x="140" y="505"/>
                  </a:cubicBezTo>
                  <a:cubicBezTo>
                    <a:pt x="139" y="505"/>
                    <a:pt x="136" y="502"/>
                    <a:pt x="137" y="505"/>
                  </a:cubicBezTo>
                  <a:cubicBezTo>
                    <a:pt x="137" y="506"/>
                    <a:pt x="133" y="506"/>
                    <a:pt x="139" y="508"/>
                  </a:cubicBezTo>
                  <a:cubicBezTo>
                    <a:pt x="144" y="511"/>
                    <a:pt x="140" y="513"/>
                    <a:pt x="145" y="513"/>
                  </a:cubicBezTo>
                  <a:cubicBezTo>
                    <a:pt x="150" y="514"/>
                    <a:pt x="145" y="514"/>
                    <a:pt x="151" y="517"/>
                  </a:cubicBezTo>
                  <a:cubicBezTo>
                    <a:pt x="157" y="519"/>
                    <a:pt x="151" y="516"/>
                    <a:pt x="162" y="527"/>
                  </a:cubicBezTo>
                  <a:cubicBezTo>
                    <a:pt x="163" y="525"/>
                    <a:pt x="166" y="525"/>
                    <a:pt x="168" y="525"/>
                  </a:cubicBezTo>
                  <a:cubicBezTo>
                    <a:pt x="169" y="525"/>
                    <a:pt x="169" y="528"/>
                    <a:pt x="172" y="528"/>
                  </a:cubicBezTo>
                  <a:cubicBezTo>
                    <a:pt x="176" y="528"/>
                    <a:pt x="174" y="531"/>
                    <a:pt x="179" y="528"/>
                  </a:cubicBezTo>
                  <a:cubicBezTo>
                    <a:pt x="182" y="527"/>
                    <a:pt x="183" y="530"/>
                    <a:pt x="185" y="530"/>
                  </a:cubicBezTo>
                  <a:cubicBezTo>
                    <a:pt x="186" y="530"/>
                    <a:pt x="186" y="531"/>
                    <a:pt x="191" y="533"/>
                  </a:cubicBezTo>
                  <a:cubicBezTo>
                    <a:pt x="195" y="534"/>
                    <a:pt x="191" y="534"/>
                    <a:pt x="192" y="536"/>
                  </a:cubicBezTo>
                  <a:cubicBezTo>
                    <a:pt x="195" y="537"/>
                    <a:pt x="197" y="533"/>
                    <a:pt x="198" y="534"/>
                  </a:cubicBezTo>
                  <a:cubicBezTo>
                    <a:pt x="201" y="536"/>
                    <a:pt x="201" y="533"/>
                    <a:pt x="203" y="534"/>
                  </a:cubicBezTo>
                  <a:cubicBezTo>
                    <a:pt x="204" y="534"/>
                    <a:pt x="204" y="536"/>
                    <a:pt x="207" y="536"/>
                  </a:cubicBezTo>
                  <a:cubicBezTo>
                    <a:pt x="211" y="536"/>
                    <a:pt x="206" y="539"/>
                    <a:pt x="207" y="541"/>
                  </a:cubicBezTo>
                  <a:cubicBezTo>
                    <a:pt x="209" y="542"/>
                    <a:pt x="209" y="542"/>
                    <a:pt x="214" y="544"/>
                  </a:cubicBezTo>
                  <a:cubicBezTo>
                    <a:pt x="215" y="547"/>
                    <a:pt x="217" y="542"/>
                    <a:pt x="217" y="545"/>
                  </a:cubicBezTo>
                  <a:cubicBezTo>
                    <a:pt x="218" y="548"/>
                    <a:pt x="220" y="545"/>
                    <a:pt x="220" y="548"/>
                  </a:cubicBezTo>
                  <a:cubicBezTo>
                    <a:pt x="221" y="553"/>
                    <a:pt x="226" y="551"/>
                    <a:pt x="226" y="550"/>
                  </a:cubicBezTo>
                  <a:cubicBezTo>
                    <a:pt x="227" y="548"/>
                    <a:pt x="229" y="547"/>
                    <a:pt x="230" y="545"/>
                  </a:cubicBezTo>
                  <a:cubicBezTo>
                    <a:pt x="226" y="534"/>
                    <a:pt x="221" y="536"/>
                    <a:pt x="223" y="527"/>
                  </a:cubicBezTo>
                  <a:cubicBezTo>
                    <a:pt x="224" y="516"/>
                    <a:pt x="221" y="527"/>
                    <a:pt x="221" y="520"/>
                  </a:cubicBezTo>
                  <a:cubicBezTo>
                    <a:pt x="221" y="514"/>
                    <a:pt x="212" y="516"/>
                    <a:pt x="217" y="513"/>
                  </a:cubicBezTo>
                  <a:cubicBezTo>
                    <a:pt x="220" y="509"/>
                    <a:pt x="221" y="505"/>
                    <a:pt x="226" y="500"/>
                  </a:cubicBezTo>
                  <a:cubicBezTo>
                    <a:pt x="230" y="496"/>
                    <a:pt x="232" y="500"/>
                    <a:pt x="232" y="497"/>
                  </a:cubicBezTo>
                  <a:cubicBezTo>
                    <a:pt x="232" y="496"/>
                    <a:pt x="232" y="497"/>
                    <a:pt x="233" y="492"/>
                  </a:cubicBezTo>
                  <a:cubicBezTo>
                    <a:pt x="226" y="488"/>
                    <a:pt x="238" y="491"/>
                    <a:pt x="230" y="483"/>
                  </a:cubicBezTo>
                  <a:cubicBezTo>
                    <a:pt x="224" y="475"/>
                    <a:pt x="224" y="475"/>
                    <a:pt x="221" y="477"/>
                  </a:cubicBezTo>
                  <a:cubicBezTo>
                    <a:pt x="218" y="477"/>
                    <a:pt x="221" y="472"/>
                    <a:pt x="217" y="469"/>
                  </a:cubicBezTo>
                  <a:cubicBezTo>
                    <a:pt x="211" y="468"/>
                    <a:pt x="220" y="461"/>
                    <a:pt x="217" y="457"/>
                  </a:cubicBezTo>
                  <a:cubicBezTo>
                    <a:pt x="214" y="453"/>
                    <a:pt x="221" y="443"/>
                    <a:pt x="224" y="446"/>
                  </a:cubicBezTo>
                  <a:cubicBezTo>
                    <a:pt x="230" y="455"/>
                    <a:pt x="232" y="452"/>
                    <a:pt x="232" y="446"/>
                  </a:cubicBezTo>
                  <a:cubicBezTo>
                    <a:pt x="232" y="440"/>
                    <a:pt x="242" y="436"/>
                    <a:pt x="247" y="432"/>
                  </a:cubicBezTo>
                  <a:cubicBezTo>
                    <a:pt x="250" y="425"/>
                    <a:pt x="252" y="435"/>
                    <a:pt x="256" y="430"/>
                  </a:cubicBezTo>
                  <a:cubicBezTo>
                    <a:pt x="262" y="427"/>
                    <a:pt x="261" y="432"/>
                    <a:pt x="268" y="433"/>
                  </a:cubicBezTo>
                  <a:cubicBezTo>
                    <a:pt x="276" y="433"/>
                    <a:pt x="284" y="447"/>
                    <a:pt x="290" y="443"/>
                  </a:cubicBezTo>
                  <a:cubicBezTo>
                    <a:pt x="293" y="438"/>
                    <a:pt x="294" y="435"/>
                    <a:pt x="299" y="438"/>
                  </a:cubicBezTo>
                  <a:cubicBezTo>
                    <a:pt x="303" y="441"/>
                    <a:pt x="303" y="433"/>
                    <a:pt x="313" y="441"/>
                  </a:cubicBezTo>
                  <a:cubicBezTo>
                    <a:pt x="322" y="447"/>
                    <a:pt x="317" y="436"/>
                    <a:pt x="323" y="441"/>
                  </a:cubicBezTo>
                  <a:cubicBezTo>
                    <a:pt x="331" y="446"/>
                    <a:pt x="338" y="435"/>
                    <a:pt x="329" y="432"/>
                  </a:cubicBezTo>
                  <a:cubicBezTo>
                    <a:pt x="313" y="424"/>
                    <a:pt x="334" y="425"/>
                    <a:pt x="328" y="419"/>
                  </a:cubicBezTo>
                  <a:cubicBezTo>
                    <a:pt x="322" y="415"/>
                    <a:pt x="343" y="415"/>
                    <a:pt x="335" y="412"/>
                  </a:cubicBezTo>
                  <a:cubicBezTo>
                    <a:pt x="328" y="408"/>
                    <a:pt x="325" y="401"/>
                    <a:pt x="334" y="401"/>
                  </a:cubicBezTo>
                  <a:cubicBezTo>
                    <a:pt x="343" y="401"/>
                    <a:pt x="373" y="394"/>
                    <a:pt x="381" y="390"/>
                  </a:cubicBezTo>
                  <a:cubicBezTo>
                    <a:pt x="390" y="387"/>
                    <a:pt x="392" y="380"/>
                    <a:pt x="398" y="385"/>
                  </a:cubicBezTo>
                  <a:cubicBezTo>
                    <a:pt x="402" y="388"/>
                    <a:pt x="406" y="380"/>
                    <a:pt x="409" y="391"/>
                  </a:cubicBezTo>
                  <a:cubicBezTo>
                    <a:pt x="411" y="404"/>
                    <a:pt x="416" y="396"/>
                    <a:pt x="422" y="399"/>
                  </a:cubicBezTo>
                  <a:cubicBezTo>
                    <a:pt x="428" y="402"/>
                    <a:pt x="433" y="399"/>
                    <a:pt x="428" y="404"/>
                  </a:cubicBezTo>
                  <a:cubicBezTo>
                    <a:pt x="424" y="408"/>
                    <a:pt x="433" y="408"/>
                    <a:pt x="445" y="401"/>
                  </a:cubicBezTo>
                  <a:cubicBezTo>
                    <a:pt x="457" y="391"/>
                    <a:pt x="456" y="398"/>
                    <a:pt x="453" y="401"/>
                  </a:cubicBezTo>
                  <a:cubicBezTo>
                    <a:pt x="450" y="404"/>
                    <a:pt x="462" y="405"/>
                    <a:pt x="472" y="425"/>
                  </a:cubicBezTo>
                  <a:cubicBezTo>
                    <a:pt x="486" y="455"/>
                    <a:pt x="480" y="429"/>
                    <a:pt x="489" y="436"/>
                  </a:cubicBezTo>
                  <a:cubicBezTo>
                    <a:pt x="500" y="446"/>
                    <a:pt x="504" y="433"/>
                    <a:pt x="514" y="443"/>
                  </a:cubicBezTo>
                  <a:cubicBezTo>
                    <a:pt x="521" y="453"/>
                    <a:pt x="524" y="460"/>
                    <a:pt x="530" y="453"/>
                  </a:cubicBezTo>
                  <a:cubicBezTo>
                    <a:pt x="538" y="449"/>
                    <a:pt x="530" y="455"/>
                    <a:pt x="538" y="461"/>
                  </a:cubicBezTo>
                  <a:cubicBezTo>
                    <a:pt x="538" y="461"/>
                    <a:pt x="538" y="461"/>
                    <a:pt x="543" y="460"/>
                  </a:cubicBezTo>
                  <a:cubicBezTo>
                    <a:pt x="547" y="453"/>
                    <a:pt x="546" y="458"/>
                    <a:pt x="553" y="455"/>
                  </a:cubicBezTo>
                  <a:cubicBezTo>
                    <a:pt x="559" y="453"/>
                    <a:pt x="553" y="452"/>
                    <a:pt x="562" y="447"/>
                  </a:cubicBezTo>
                  <a:cubicBezTo>
                    <a:pt x="571" y="443"/>
                    <a:pt x="578" y="440"/>
                    <a:pt x="582" y="443"/>
                  </a:cubicBezTo>
                  <a:cubicBezTo>
                    <a:pt x="587" y="446"/>
                    <a:pt x="593" y="440"/>
                    <a:pt x="594" y="446"/>
                  </a:cubicBezTo>
                  <a:cubicBezTo>
                    <a:pt x="596" y="450"/>
                    <a:pt x="622" y="455"/>
                    <a:pt x="625" y="447"/>
                  </a:cubicBezTo>
                  <a:cubicBezTo>
                    <a:pt x="626" y="441"/>
                    <a:pt x="617" y="441"/>
                    <a:pt x="623" y="433"/>
                  </a:cubicBezTo>
                  <a:cubicBezTo>
                    <a:pt x="629" y="424"/>
                    <a:pt x="626" y="424"/>
                    <a:pt x="640" y="429"/>
                  </a:cubicBezTo>
                  <a:cubicBezTo>
                    <a:pt x="652" y="435"/>
                    <a:pt x="657" y="429"/>
                    <a:pt x="657" y="436"/>
                  </a:cubicBezTo>
                  <a:cubicBezTo>
                    <a:pt x="657" y="444"/>
                    <a:pt x="664" y="450"/>
                    <a:pt x="672" y="447"/>
                  </a:cubicBezTo>
                  <a:cubicBezTo>
                    <a:pt x="681" y="444"/>
                    <a:pt x="683" y="444"/>
                    <a:pt x="693" y="449"/>
                  </a:cubicBezTo>
                  <a:cubicBezTo>
                    <a:pt x="704" y="452"/>
                    <a:pt x="698" y="455"/>
                    <a:pt x="712" y="458"/>
                  </a:cubicBezTo>
                  <a:cubicBezTo>
                    <a:pt x="731" y="463"/>
                    <a:pt x="724" y="455"/>
                    <a:pt x="736" y="457"/>
                  </a:cubicBezTo>
                  <a:cubicBezTo>
                    <a:pt x="748" y="457"/>
                    <a:pt x="745" y="441"/>
                    <a:pt x="756" y="447"/>
                  </a:cubicBezTo>
                  <a:cubicBezTo>
                    <a:pt x="765" y="453"/>
                    <a:pt x="765" y="447"/>
                    <a:pt x="771" y="452"/>
                  </a:cubicBezTo>
                  <a:cubicBezTo>
                    <a:pt x="779" y="457"/>
                    <a:pt x="782" y="457"/>
                    <a:pt x="788" y="450"/>
                  </a:cubicBezTo>
                  <a:cubicBezTo>
                    <a:pt x="794" y="444"/>
                    <a:pt x="792" y="440"/>
                    <a:pt x="800" y="430"/>
                  </a:cubicBezTo>
                  <a:cubicBezTo>
                    <a:pt x="806" y="422"/>
                    <a:pt x="803" y="419"/>
                    <a:pt x="798" y="419"/>
                  </a:cubicBezTo>
                  <a:cubicBezTo>
                    <a:pt x="794" y="419"/>
                    <a:pt x="800" y="410"/>
                    <a:pt x="815" y="408"/>
                  </a:cubicBezTo>
                  <a:cubicBezTo>
                    <a:pt x="829" y="407"/>
                    <a:pt x="833" y="412"/>
                    <a:pt x="838" y="412"/>
                  </a:cubicBezTo>
                  <a:cubicBezTo>
                    <a:pt x="842" y="412"/>
                    <a:pt x="852" y="424"/>
                    <a:pt x="855" y="440"/>
                  </a:cubicBezTo>
                  <a:cubicBezTo>
                    <a:pt x="856" y="457"/>
                    <a:pt x="859" y="455"/>
                    <a:pt x="868" y="457"/>
                  </a:cubicBezTo>
                  <a:cubicBezTo>
                    <a:pt x="877" y="458"/>
                    <a:pt x="874" y="463"/>
                    <a:pt x="879" y="463"/>
                  </a:cubicBezTo>
                  <a:cubicBezTo>
                    <a:pt x="884" y="464"/>
                    <a:pt x="879" y="468"/>
                    <a:pt x="882" y="469"/>
                  </a:cubicBezTo>
                  <a:cubicBezTo>
                    <a:pt x="885" y="471"/>
                    <a:pt x="879" y="472"/>
                    <a:pt x="884" y="475"/>
                  </a:cubicBezTo>
                  <a:cubicBezTo>
                    <a:pt x="888" y="480"/>
                    <a:pt x="894" y="478"/>
                    <a:pt x="899" y="474"/>
                  </a:cubicBezTo>
                  <a:cubicBezTo>
                    <a:pt x="903" y="471"/>
                    <a:pt x="903" y="475"/>
                    <a:pt x="908" y="471"/>
                  </a:cubicBezTo>
                  <a:cubicBezTo>
                    <a:pt x="912" y="466"/>
                    <a:pt x="917" y="474"/>
                    <a:pt x="912" y="480"/>
                  </a:cubicBezTo>
                  <a:cubicBezTo>
                    <a:pt x="908" y="488"/>
                    <a:pt x="905" y="511"/>
                    <a:pt x="899" y="508"/>
                  </a:cubicBezTo>
                  <a:cubicBezTo>
                    <a:pt x="893" y="505"/>
                    <a:pt x="891" y="503"/>
                    <a:pt x="890" y="506"/>
                  </a:cubicBezTo>
                  <a:cubicBezTo>
                    <a:pt x="888" y="511"/>
                    <a:pt x="882" y="506"/>
                    <a:pt x="885" y="513"/>
                  </a:cubicBezTo>
                  <a:cubicBezTo>
                    <a:pt x="887" y="519"/>
                    <a:pt x="888" y="525"/>
                    <a:pt x="885" y="530"/>
                  </a:cubicBezTo>
                  <a:cubicBezTo>
                    <a:pt x="884" y="536"/>
                    <a:pt x="882" y="530"/>
                    <a:pt x="881" y="536"/>
                  </a:cubicBezTo>
                  <a:cubicBezTo>
                    <a:pt x="881" y="536"/>
                    <a:pt x="881" y="536"/>
                    <a:pt x="882" y="539"/>
                  </a:cubicBezTo>
                  <a:cubicBezTo>
                    <a:pt x="885" y="536"/>
                    <a:pt x="882" y="534"/>
                    <a:pt x="884" y="536"/>
                  </a:cubicBezTo>
                  <a:cubicBezTo>
                    <a:pt x="887" y="536"/>
                    <a:pt x="887" y="536"/>
                    <a:pt x="888" y="533"/>
                  </a:cubicBezTo>
                  <a:cubicBezTo>
                    <a:pt x="890" y="530"/>
                    <a:pt x="888" y="528"/>
                    <a:pt x="891" y="528"/>
                  </a:cubicBezTo>
                  <a:cubicBezTo>
                    <a:pt x="893" y="528"/>
                    <a:pt x="890" y="533"/>
                    <a:pt x="893" y="530"/>
                  </a:cubicBezTo>
                  <a:cubicBezTo>
                    <a:pt x="896" y="528"/>
                    <a:pt x="893" y="533"/>
                    <a:pt x="896" y="533"/>
                  </a:cubicBezTo>
                  <a:cubicBezTo>
                    <a:pt x="897" y="533"/>
                    <a:pt x="899" y="534"/>
                    <a:pt x="900" y="534"/>
                  </a:cubicBezTo>
                  <a:cubicBezTo>
                    <a:pt x="902" y="536"/>
                    <a:pt x="902" y="534"/>
                    <a:pt x="906" y="533"/>
                  </a:cubicBezTo>
                  <a:cubicBezTo>
                    <a:pt x="909" y="533"/>
                    <a:pt x="908" y="531"/>
                    <a:pt x="914" y="528"/>
                  </a:cubicBezTo>
                  <a:cubicBezTo>
                    <a:pt x="919" y="525"/>
                    <a:pt x="922" y="516"/>
                    <a:pt x="934" y="505"/>
                  </a:cubicBezTo>
                  <a:cubicBezTo>
                    <a:pt x="944" y="492"/>
                    <a:pt x="941" y="486"/>
                    <a:pt x="946" y="483"/>
                  </a:cubicBezTo>
                  <a:cubicBezTo>
                    <a:pt x="952" y="478"/>
                    <a:pt x="947" y="478"/>
                    <a:pt x="954" y="472"/>
                  </a:cubicBezTo>
                  <a:cubicBezTo>
                    <a:pt x="961" y="466"/>
                    <a:pt x="961" y="449"/>
                    <a:pt x="960" y="444"/>
                  </a:cubicBezTo>
                  <a:cubicBezTo>
                    <a:pt x="958" y="440"/>
                    <a:pt x="961" y="440"/>
                    <a:pt x="963" y="435"/>
                  </a:cubicBezTo>
                  <a:cubicBezTo>
                    <a:pt x="964" y="429"/>
                    <a:pt x="970" y="427"/>
                    <a:pt x="966" y="422"/>
                  </a:cubicBezTo>
                  <a:cubicBezTo>
                    <a:pt x="963" y="419"/>
                    <a:pt x="967" y="419"/>
                    <a:pt x="964" y="416"/>
                  </a:cubicBezTo>
                  <a:cubicBezTo>
                    <a:pt x="963" y="412"/>
                    <a:pt x="970" y="413"/>
                    <a:pt x="966" y="408"/>
                  </a:cubicBezTo>
                  <a:cubicBezTo>
                    <a:pt x="960" y="405"/>
                    <a:pt x="958" y="402"/>
                    <a:pt x="957" y="401"/>
                  </a:cubicBezTo>
                  <a:cubicBezTo>
                    <a:pt x="954" y="398"/>
                    <a:pt x="951" y="401"/>
                    <a:pt x="947" y="399"/>
                  </a:cubicBezTo>
                  <a:cubicBezTo>
                    <a:pt x="944" y="398"/>
                    <a:pt x="947" y="405"/>
                    <a:pt x="940" y="407"/>
                  </a:cubicBezTo>
                  <a:cubicBezTo>
                    <a:pt x="929" y="410"/>
                    <a:pt x="943" y="396"/>
                    <a:pt x="935" y="399"/>
                  </a:cubicBezTo>
                  <a:cubicBezTo>
                    <a:pt x="929" y="401"/>
                    <a:pt x="937" y="404"/>
                    <a:pt x="931" y="404"/>
                  </a:cubicBezTo>
                  <a:cubicBezTo>
                    <a:pt x="925" y="404"/>
                    <a:pt x="937" y="394"/>
                    <a:pt x="926" y="394"/>
                  </a:cubicBezTo>
                  <a:cubicBezTo>
                    <a:pt x="917" y="394"/>
                    <a:pt x="912" y="393"/>
                    <a:pt x="925" y="385"/>
                  </a:cubicBezTo>
                  <a:cubicBezTo>
                    <a:pt x="938" y="376"/>
                    <a:pt x="940" y="376"/>
                    <a:pt x="943" y="368"/>
                  </a:cubicBezTo>
                  <a:cubicBezTo>
                    <a:pt x="946" y="360"/>
                    <a:pt x="957" y="360"/>
                    <a:pt x="960" y="351"/>
                  </a:cubicBezTo>
                  <a:cubicBezTo>
                    <a:pt x="964" y="342"/>
                    <a:pt x="979" y="332"/>
                    <a:pt x="987" y="334"/>
                  </a:cubicBezTo>
                  <a:cubicBezTo>
                    <a:pt x="995" y="337"/>
                    <a:pt x="998" y="332"/>
                    <a:pt x="1002" y="335"/>
                  </a:cubicBezTo>
                  <a:cubicBezTo>
                    <a:pt x="1007" y="338"/>
                    <a:pt x="1002" y="332"/>
                    <a:pt x="1013" y="334"/>
                  </a:cubicBezTo>
                  <a:cubicBezTo>
                    <a:pt x="1025" y="335"/>
                    <a:pt x="1025" y="338"/>
                    <a:pt x="1028" y="331"/>
                  </a:cubicBezTo>
                  <a:cubicBezTo>
                    <a:pt x="1028" y="329"/>
                    <a:pt x="1056" y="329"/>
                    <a:pt x="1047" y="337"/>
                  </a:cubicBezTo>
                  <a:cubicBezTo>
                    <a:pt x="1039" y="343"/>
                    <a:pt x="1059" y="338"/>
                    <a:pt x="1060" y="337"/>
                  </a:cubicBezTo>
                  <a:cubicBezTo>
                    <a:pt x="1063" y="332"/>
                    <a:pt x="1066" y="343"/>
                    <a:pt x="1074" y="337"/>
                  </a:cubicBezTo>
                  <a:cubicBezTo>
                    <a:pt x="1082" y="332"/>
                    <a:pt x="1059" y="332"/>
                    <a:pt x="1075" y="320"/>
                  </a:cubicBezTo>
                  <a:cubicBezTo>
                    <a:pt x="1092" y="309"/>
                    <a:pt x="1085" y="304"/>
                    <a:pt x="1104" y="303"/>
                  </a:cubicBezTo>
                  <a:cubicBezTo>
                    <a:pt x="1121" y="300"/>
                    <a:pt x="1107" y="323"/>
                    <a:pt x="1120" y="317"/>
                  </a:cubicBezTo>
                  <a:cubicBezTo>
                    <a:pt x="1132" y="310"/>
                    <a:pt x="1129" y="303"/>
                    <a:pt x="1136" y="306"/>
                  </a:cubicBezTo>
                  <a:cubicBezTo>
                    <a:pt x="1144" y="307"/>
                    <a:pt x="1132" y="290"/>
                    <a:pt x="1146" y="290"/>
                  </a:cubicBezTo>
                  <a:cubicBezTo>
                    <a:pt x="1159" y="292"/>
                    <a:pt x="1147" y="290"/>
                    <a:pt x="1146" y="304"/>
                  </a:cubicBezTo>
                  <a:cubicBezTo>
                    <a:pt x="1142" y="318"/>
                    <a:pt x="1133" y="314"/>
                    <a:pt x="1121" y="329"/>
                  </a:cubicBezTo>
                  <a:cubicBezTo>
                    <a:pt x="1109" y="345"/>
                    <a:pt x="1103" y="351"/>
                    <a:pt x="1095" y="352"/>
                  </a:cubicBezTo>
                  <a:cubicBezTo>
                    <a:pt x="1086" y="356"/>
                    <a:pt x="1094" y="359"/>
                    <a:pt x="1086" y="365"/>
                  </a:cubicBezTo>
                  <a:cubicBezTo>
                    <a:pt x="1077" y="371"/>
                    <a:pt x="1080" y="398"/>
                    <a:pt x="1085" y="421"/>
                  </a:cubicBezTo>
                  <a:cubicBezTo>
                    <a:pt x="1086" y="430"/>
                    <a:pt x="1085" y="449"/>
                    <a:pt x="1098" y="429"/>
                  </a:cubicBezTo>
                  <a:cubicBezTo>
                    <a:pt x="1107" y="416"/>
                    <a:pt x="1098" y="412"/>
                    <a:pt x="1111" y="412"/>
                  </a:cubicBezTo>
                  <a:cubicBezTo>
                    <a:pt x="1120" y="412"/>
                    <a:pt x="1109" y="396"/>
                    <a:pt x="1121" y="396"/>
                  </a:cubicBezTo>
                  <a:cubicBezTo>
                    <a:pt x="1139" y="394"/>
                    <a:pt x="1124" y="387"/>
                    <a:pt x="1129" y="379"/>
                  </a:cubicBezTo>
                  <a:cubicBezTo>
                    <a:pt x="1133" y="370"/>
                    <a:pt x="1139" y="382"/>
                    <a:pt x="1141" y="374"/>
                  </a:cubicBezTo>
                  <a:cubicBezTo>
                    <a:pt x="1142" y="365"/>
                    <a:pt x="1130" y="368"/>
                    <a:pt x="1136" y="360"/>
                  </a:cubicBezTo>
                  <a:cubicBezTo>
                    <a:pt x="1147" y="348"/>
                    <a:pt x="1121" y="354"/>
                    <a:pt x="1133" y="345"/>
                  </a:cubicBezTo>
                  <a:cubicBezTo>
                    <a:pt x="1146" y="334"/>
                    <a:pt x="1138" y="329"/>
                    <a:pt x="1146" y="326"/>
                  </a:cubicBezTo>
                  <a:cubicBezTo>
                    <a:pt x="1155" y="323"/>
                    <a:pt x="1147" y="331"/>
                    <a:pt x="1158" y="323"/>
                  </a:cubicBezTo>
                  <a:cubicBezTo>
                    <a:pt x="1171" y="312"/>
                    <a:pt x="1155" y="337"/>
                    <a:pt x="1167" y="326"/>
                  </a:cubicBezTo>
                  <a:cubicBezTo>
                    <a:pt x="1181" y="314"/>
                    <a:pt x="1188" y="318"/>
                    <a:pt x="1194" y="326"/>
                  </a:cubicBezTo>
                  <a:cubicBezTo>
                    <a:pt x="1200" y="332"/>
                    <a:pt x="1190" y="325"/>
                    <a:pt x="1213" y="312"/>
                  </a:cubicBezTo>
                  <a:cubicBezTo>
                    <a:pt x="1222" y="307"/>
                    <a:pt x="1229" y="298"/>
                    <a:pt x="1241" y="295"/>
                  </a:cubicBezTo>
                  <a:cubicBezTo>
                    <a:pt x="1263" y="287"/>
                    <a:pt x="1263" y="298"/>
                    <a:pt x="1267" y="293"/>
                  </a:cubicBezTo>
                  <a:cubicBezTo>
                    <a:pt x="1273" y="287"/>
                    <a:pt x="1266" y="286"/>
                    <a:pt x="1263" y="275"/>
                  </a:cubicBezTo>
                  <a:cubicBezTo>
                    <a:pt x="1258" y="262"/>
                    <a:pt x="1255" y="275"/>
                    <a:pt x="1252" y="265"/>
                  </a:cubicBezTo>
                  <a:cubicBezTo>
                    <a:pt x="1251" y="259"/>
                    <a:pt x="1264" y="269"/>
                    <a:pt x="1270" y="259"/>
                  </a:cubicBezTo>
                  <a:cubicBezTo>
                    <a:pt x="1272" y="258"/>
                    <a:pt x="1273" y="258"/>
                    <a:pt x="1273" y="256"/>
                  </a:cubicBezTo>
                  <a:cubicBezTo>
                    <a:pt x="1273" y="256"/>
                    <a:pt x="1273" y="256"/>
                    <a:pt x="1273" y="256"/>
                  </a:cubicBezTo>
                  <a:close/>
                  <a:moveTo>
                    <a:pt x="969" y="421"/>
                  </a:moveTo>
                  <a:cubicBezTo>
                    <a:pt x="967" y="424"/>
                    <a:pt x="970" y="422"/>
                    <a:pt x="969" y="425"/>
                  </a:cubicBezTo>
                  <a:cubicBezTo>
                    <a:pt x="967" y="429"/>
                    <a:pt x="970" y="429"/>
                    <a:pt x="970" y="430"/>
                  </a:cubicBezTo>
                  <a:cubicBezTo>
                    <a:pt x="969" y="430"/>
                    <a:pt x="972" y="430"/>
                    <a:pt x="973" y="435"/>
                  </a:cubicBezTo>
                  <a:cubicBezTo>
                    <a:pt x="975" y="438"/>
                    <a:pt x="970" y="441"/>
                    <a:pt x="972" y="444"/>
                  </a:cubicBezTo>
                  <a:cubicBezTo>
                    <a:pt x="973" y="449"/>
                    <a:pt x="972" y="461"/>
                    <a:pt x="970" y="464"/>
                  </a:cubicBezTo>
                  <a:cubicBezTo>
                    <a:pt x="969" y="468"/>
                    <a:pt x="975" y="468"/>
                    <a:pt x="972" y="477"/>
                  </a:cubicBezTo>
                  <a:cubicBezTo>
                    <a:pt x="969" y="481"/>
                    <a:pt x="973" y="485"/>
                    <a:pt x="972" y="488"/>
                  </a:cubicBezTo>
                  <a:cubicBezTo>
                    <a:pt x="969" y="491"/>
                    <a:pt x="970" y="492"/>
                    <a:pt x="970" y="496"/>
                  </a:cubicBezTo>
                  <a:cubicBezTo>
                    <a:pt x="972" y="500"/>
                    <a:pt x="973" y="499"/>
                    <a:pt x="973" y="494"/>
                  </a:cubicBezTo>
                  <a:cubicBezTo>
                    <a:pt x="975" y="489"/>
                    <a:pt x="977" y="488"/>
                    <a:pt x="978" y="489"/>
                  </a:cubicBezTo>
                  <a:cubicBezTo>
                    <a:pt x="978" y="491"/>
                    <a:pt x="979" y="489"/>
                    <a:pt x="981" y="491"/>
                  </a:cubicBezTo>
                  <a:cubicBezTo>
                    <a:pt x="983" y="491"/>
                    <a:pt x="983" y="497"/>
                    <a:pt x="983" y="496"/>
                  </a:cubicBezTo>
                  <a:cubicBezTo>
                    <a:pt x="986" y="491"/>
                    <a:pt x="984" y="492"/>
                    <a:pt x="984" y="489"/>
                  </a:cubicBezTo>
                  <a:cubicBezTo>
                    <a:pt x="984" y="486"/>
                    <a:pt x="984" y="488"/>
                    <a:pt x="981" y="488"/>
                  </a:cubicBezTo>
                  <a:cubicBezTo>
                    <a:pt x="979" y="486"/>
                    <a:pt x="979" y="483"/>
                    <a:pt x="978" y="480"/>
                  </a:cubicBezTo>
                  <a:cubicBezTo>
                    <a:pt x="973" y="477"/>
                    <a:pt x="977" y="468"/>
                    <a:pt x="978" y="464"/>
                  </a:cubicBezTo>
                  <a:cubicBezTo>
                    <a:pt x="981" y="463"/>
                    <a:pt x="978" y="460"/>
                    <a:pt x="981" y="458"/>
                  </a:cubicBezTo>
                  <a:cubicBezTo>
                    <a:pt x="984" y="458"/>
                    <a:pt x="987" y="458"/>
                    <a:pt x="990" y="461"/>
                  </a:cubicBezTo>
                  <a:cubicBezTo>
                    <a:pt x="992" y="464"/>
                    <a:pt x="993" y="468"/>
                    <a:pt x="993" y="464"/>
                  </a:cubicBezTo>
                  <a:cubicBezTo>
                    <a:pt x="993" y="463"/>
                    <a:pt x="990" y="460"/>
                    <a:pt x="989" y="457"/>
                  </a:cubicBezTo>
                  <a:cubicBezTo>
                    <a:pt x="989" y="452"/>
                    <a:pt x="986" y="446"/>
                    <a:pt x="984" y="441"/>
                  </a:cubicBezTo>
                  <a:cubicBezTo>
                    <a:pt x="984" y="436"/>
                    <a:pt x="983" y="435"/>
                    <a:pt x="983" y="432"/>
                  </a:cubicBezTo>
                  <a:cubicBezTo>
                    <a:pt x="983" y="429"/>
                    <a:pt x="981" y="433"/>
                    <a:pt x="981" y="430"/>
                  </a:cubicBezTo>
                  <a:cubicBezTo>
                    <a:pt x="983" y="425"/>
                    <a:pt x="981" y="430"/>
                    <a:pt x="981" y="427"/>
                  </a:cubicBezTo>
                  <a:cubicBezTo>
                    <a:pt x="979" y="422"/>
                    <a:pt x="984" y="422"/>
                    <a:pt x="983" y="413"/>
                  </a:cubicBezTo>
                  <a:cubicBezTo>
                    <a:pt x="981" y="407"/>
                    <a:pt x="979" y="410"/>
                    <a:pt x="981" y="408"/>
                  </a:cubicBezTo>
                  <a:cubicBezTo>
                    <a:pt x="981" y="407"/>
                    <a:pt x="979" y="408"/>
                    <a:pt x="979" y="407"/>
                  </a:cubicBezTo>
                  <a:cubicBezTo>
                    <a:pt x="979" y="404"/>
                    <a:pt x="978" y="404"/>
                    <a:pt x="979" y="402"/>
                  </a:cubicBezTo>
                  <a:cubicBezTo>
                    <a:pt x="981" y="401"/>
                    <a:pt x="979" y="399"/>
                    <a:pt x="978" y="398"/>
                  </a:cubicBezTo>
                  <a:cubicBezTo>
                    <a:pt x="977" y="394"/>
                    <a:pt x="978" y="398"/>
                    <a:pt x="975" y="398"/>
                  </a:cubicBezTo>
                  <a:cubicBezTo>
                    <a:pt x="972" y="399"/>
                    <a:pt x="978" y="401"/>
                    <a:pt x="977" y="404"/>
                  </a:cubicBezTo>
                  <a:cubicBezTo>
                    <a:pt x="977" y="407"/>
                    <a:pt x="975" y="405"/>
                    <a:pt x="975" y="407"/>
                  </a:cubicBezTo>
                  <a:cubicBezTo>
                    <a:pt x="975" y="408"/>
                    <a:pt x="978" y="407"/>
                    <a:pt x="975" y="408"/>
                  </a:cubicBezTo>
                  <a:cubicBezTo>
                    <a:pt x="973" y="412"/>
                    <a:pt x="975" y="407"/>
                    <a:pt x="972" y="408"/>
                  </a:cubicBezTo>
                  <a:cubicBezTo>
                    <a:pt x="970" y="408"/>
                    <a:pt x="969" y="408"/>
                    <a:pt x="970" y="412"/>
                  </a:cubicBezTo>
                  <a:cubicBezTo>
                    <a:pt x="970" y="413"/>
                    <a:pt x="970" y="416"/>
                    <a:pt x="969" y="421"/>
                  </a:cubicBezTo>
                  <a:close/>
                  <a:moveTo>
                    <a:pt x="1007" y="517"/>
                  </a:moveTo>
                  <a:cubicBezTo>
                    <a:pt x="1010" y="516"/>
                    <a:pt x="1004" y="514"/>
                    <a:pt x="1004" y="516"/>
                  </a:cubicBezTo>
                  <a:cubicBezTo>
                    <a:pt x="1002" y="519"/>
                    <a:pt x="998" y="520"/>
                    <a:pt x="999" y="523"/>
                  </a:cubicBezTo>
                  <a:cubicBezTo>
                    <a:pt x="1001" y="525"/>
                    <a:pt x="1001" y="519"/>
                    <a:pt x="1007" y="517"/>
                  </a:cubicBezTo>
                  <a:close/>
                  <a:moveTo>
                    <a:pt x="1015" y="511"/>
                  </a:moveTo>
                  <a:cubicBezTo>
                    <a:pt x="1018" y="508"/>
                    <a:pt x="1018" y="509"/>
                    <a:pt x="1021" y="506"/>
                  </a:cubicBezTo>
                  <a:cubicBezTo>
                    <a:pt x="1024" y="505"/>
                    <a:pt x="1028" y="506"/>
                    <a:pt x="1025" y="503"/>
                  </a:cubicBezTo>
                  <a:cubicBezTo>
                    <a:pt x="1024" y="502"/>
                    <a:pt x="1022" y="506"/>
                    <a:pt x="1019" y="505"/>
                  </a:cubicBezTo>
                  <a:cubicBezTo>
                    <a:pt x="1018" y="503"/>
                    <a:pt x="1021" y="506"/>
                    <a:pt x="1018" y="506"/>
                  </a:cubicBezTo>
                  <a:cubicBezTo>
                    <a:pt x="1015" y="508"/>
                    <a:pt x="1012" y="509"/>
                    <a:pt x="1010" y="514"/>
                  </a:cubicBezTo>
                  <a:cubicBezTo>
                    <a:pt x="1010" y="516"/>
                    <a:pt x="1013" y="516"/>
                    <a:pt x="1015" y="511"/>
                  </a:cubicBezTo>
                  <a:close/>
                  <a:moveTo>
                    <a:pt x="1031" y="500"/>
                  </a:moveTo>
                  <a:cubicBezTo>
                    <a:pt x="1033" y="497"/>
                    <a:pt x="1037" y="494"/>
                    <a:pt x="1039" y="494"/>
                  </a:cubicBezTo>
                  <a:cubicBezTo>
                    <a:pt x="1040" y="496"/>
                    <a:pt x="1030" y="505"/>
                    <a:pt x="1031" y="500"/>
                  </a:cubicBezTo>
                  <a:close/>
                  <a:moveTo>
                    <a:pt x="1071" y="461"/>
                  </a:moveTo>
                  <a:cubicBezTo>
                    <a:pt x="1071" y="460"/>
                    <a:pt x="1072" y="453"/>
                    <a:pt x="1074" y="455"/>
                  </a:cubicBezTo>
                  <a:cubicBezTo>
                    <a:pt x="1075" y="457"/>
                    <a:pt x="1071" y="461"/>
                    <a:pt x="1071" y="461"/>
                  </a:cubicBezTo>
                  <a:close/>
                  <a:moveTo>
                    <a:pt x="1066" y="464"/>
                  </a:moveTo>
                  <a:cubicBezTo>
                    <a:pt x="1068" y="464"/>
                    <a:pt x="1069" y="463"/>
                    <a:pt x="1069" y="463"/>
                  </a:cubicBezTo>
                  <a:cubicBezTo>
                    <a:pt x="1069" y="464"/>
                    <a:pt x="1066" y="466"/>
                    <a:pt x="1066" y="464"/>
                  </a:cubicBezTo>
                  <a:close/>
                  <a:moveTo>
                    <a:pt x="1060" y="477"/>
                  </a:moveTo>
                  <a:cubicBezTo>
                    <a:pt x="1059" y="477"/>
                    <a:pt x="1059" y="475"/>
                    <a:pt x="1060" y="475"/>
                  </a:cubicBezTo>
                  <a:cubicBezTo>
                    <a:pt x="1060" y="477"/>
                    <a:pt x="1060" y="478"/>
                    <a:pt x="1060" y="477"/>
                  </a:cubicBezTo>
                  <a:close/>
                  <a:moveTo>
                    <a:pt x="1054" y="481"/>
                  </a:moveTo>
                  <a:cubicBezTo>
                    <a:pt x="1054" y="481"/>
                    <a:pt x="1056" y="480"/>
                    <a:pt x="1056" y="481"/>
                  </a:cubicBezTo>
                  <a:cubicBezTo>
                    <a:pt x="1056" y="481"/>
                    <a:pt x="1056" y="483"/>
                    <a:pt x="1054" y="481"/>
                  </a:cubicBezTo>
                  <a:close/>
                  <a:moveTo>
                    <a:pt x="1082" y="447"/>
                  </a:moveTo>
                  <a:cubicBezTo>
                    <a:pt x="1085" y="447"/>
                    <a:pt x="1085" y="441"/>
                    <a:pt x="1083" y="441"/>
                  </a:cubicBezTo>
                  <a:cubicBezTo>
                    <a:pt x="1082" y="441"/>
                    <a:pt x="1082" y="444"/>
                    <a:pt x="1080" y="446"/>
                  </a:cubicBezTo>
                  <a:cubicBezTo>
                    <a:pt x="1077" y="446"/>
                    <a:pt x="1075" y="447"/>
                    <a:pt x="1077" y="449"/>
                  </a:cubicBezTo>
                  <a:cubicBezTo>
                    <a:pt x="1079" y="452"/>
                    <a:pt x="1079" y="449"/>
                    <a:pt x="1082" y="447"/>
                  </a:cubicBezTo>
                  <a:close/>
                  <a:moveTo>
                    <a:pt x="1085" y="443"/>
                  </a:moveTo>
                  <a:cubicBezTo>
                    <a:pt x="1083" y="441"/>
                    <a:pt x="1086" y="440"/>
                    <a:pt x="1088" y="440"/>
                  </a:cubicBezTo>
                  <a:cubicBezTo>
                    <a:pt x="1088" y="441"/>
                    <a:pt x="1086" y="443"/>
                    <a:pt x="1085" y="443"/>
                  </a:cubicBezTo>
                  <a:close/>
                  <a:moveTo>
                    <a:pt x="1162" y="385"/>
                  </a:moveTo>
                  <a:cubicBezTo>
                    <a:pt x="1165" y="384"/>
                    <a:pt x="1170" y="396"/>
                    <a:pt x="1167" y="393"/>
                  </a:cubicBezTo>
                  <a:cubicBezTo>
                    <a:pt x="1164" y="390"/>
                    <a:pt x="1161" y="387"/>
                    <a:pt x="1162" y="385"/>
                  </a:cubicBezTo>
                  <a:close/>
                  <a:moveTo>
                    <a:pt x="0" y="396"/>
                  </a:moveTo>
                  <a:cubicBezTo>
                    <a:pt x="11" y="398"/>
                    <a:pt x="20" y="399"/>
                    <a:pt x="26" y="398"/>
                  </a:cubicBezTo>
                  <a:cubicBezTo>
                    <a:pt x="25" y="393"/>
                    <a:pt x="28" y="391"/>
                    <a:pt x="25" y="390"/>
                  </a:cubicBezTo>
                  <a:cubicBezTo>
                    <a:pt x="22" y="387"/>
                    <a:pt x="25" y="391"/>
                    <a:pt x="14" y="387"/>
                  </a:cubicBezTo>
                  <a:cubicBezTo>
                    <a:pt x="14" y="388"/>
                    <a:pt x="13" y="387"/>
                    <a:pt x="14" y="388"/>
                  </a:cubicBezTo>
                  <a:cubicBezTo>
                    <a:pt x="14" y="391"/>
                    <a:pt x="11" y="391"/>
                    <a:pt x="10" y="391"/>
                  </a:cubicBezTo>
                  <a:cubicBezTo>
                    <a:pt x="8" y="390"/>
                    <a:pt x="11" y="388"/>
                    <a:pt x="11" y="387"/>
                  </a:cubicBezTo>
                  <a:cubicBezTo>
                    <a:pt x="13" y="385"/>
                    <a:pt x="11" y="385"/>
                    <a:pt x="10" y="388"/>
                  </a:cubicBezTo>
                  <a:cubicBezTo>
                    <a:pt x="7" y="391"/>
                    <a:pt x="8" y="390"/>
                    <a:pt x="5" y="390"/>
                  </a:cubicBezTo>
                  <a:cubicBezTo>
                    <a:pt x="2" y="390"/>
                    <a:pt x="5" y="393"/>
                    <a:pt x="0" y="396"/>
                  </a:cubicBezTo>
                  <a:close/>
                  <a:moveTo>
                    <a:pt x="1142" y="342"/>
                  </a:moveTo>
                  <a:cubicBezTo>
                    <a:pt x="1147" y="337"/>
                    <a:pt x="1152" y="334"/>
                    <a:pt x="1152" y="337"/>
                  </a:cubicBezTo>
                  <a:cubicBezTo>
                    <a:pt x="1152" y="340"/>
                    <a:pt x="1141" y="345"/>
                    <a:pt x="1142" y="342"/>
                  </a:cubicBezTo>
                  <a:close/>
                  <a:moveTo>
                    <a:pt x="937" y="393"/>
                  </a:moveTo>
                  <a:cubicBezTo>
                    <a:pt x="934" y="390"/>
                    <a:pt x="935" y="387"/>
                    <a:pt x="938" y="388"/>
                  </a:cubicBezTo>
                  <a:cubicBezTo>
                    <a:pt x="943" y="388"/>
                    <a:pt x="940" y="394"/>
                    <a:pt x="937" y="393"/>
                  </a:cubicBezTo>
                  <a:close/>
                  <a:moveTo>
                    <a:pt x="1274" y="175"/>
                  </a:moveTo>
                  <a:cubicBezTo>
                    <a:pt x="1274" y="175"/>
                    <a:pt x="1274" y="175"/>
                    <a:pt x="1274" y="175"/>
                  </a:cubicBezTo>
                  <a:cubicBezTo>
                    <a:pt x="1278" y="175"/>
                    <a:pt x="1284" y="174"/>
                    <a:pt x="1289" y="172"/>
                  </a:cubicBezTo>
                  <a:cubicBezTo>
                    <a:pt x="1301" y="171"/>
                    <a:pt x="1287" y="163"/>
                    <a:pt x="1278" y="164"/>
                  </a:cubicBezTo>
                  <a:cubicBezTo>
                    <a:pt x="1277" y="164"/>
                    <a:pt x="1275" y="164"/>
                    <a:pt x="1274" y="164"/>
                  </a:cubicBezTo>
                  <a:cubicBezTo>
                    <a:pt x="1273" y="164"/>
                    <a:pt x="1273" y="164"/>
                    <a:pt x="1273" y="164"/>
                  </a:cubicBezTo>
                  <a:cubicBezTo>
                    <a:pt x="1267" y="166"/>
                    <a:pt x="1263" y="171"/>
                    <a:pt x="1261" y="174"/>
                  </a:cubicBezTo>
                  <a:cubicBezTo>
                    <a:pt x="1261" y="177"/>
                    <a:pt x="1267" y="177"/>
                    <a:pt x="1273" y="175"/>
                  </a:cubicBezTo>
                  <a:lnTo>
                    <a:pt x="1274" y="175"/>
                  </a:lnTo>
                  <a:close/>
                  <a:moveTo>
                    <a:pt x="1188" y="192"/>
                  </a:moveTo>
                  <a:cubicBezTo>
                    <a:pt x="1185" y="196"/>
                    <a:pt x="1174" y="191"/>
                    <a:pt x="1176" y="189"/>
                  </a:cubicBezTo>
                  <a:cubicBezTo>
                    <a:pt x="1179" y="188"/>
                    <a:pt x="1191" y="189"/>
                    <a:pt x="1188" y="192"/>
                  </a:cubicBezTo>
                  <a:close/>
                  <a:moveTo>
                    <a:pt x="978" y="132"/>
                  </a:moveTo>
                  <a:cubicBezTo>
                    <a:pt x="969" y="127"/>
                    <a:pt x="964" y="132"/>
                    <a:pt x="957" y="136"/>
                  </a:cubicBezTo>
                  <a:cubicBezTo>
                    <a:pt x="951" y="141"/>
                    <a:pt x="958" y="136"/>
                    <a:pt x="970" y="139"/>
                  </a:cubicBezTo>
                  <a:cubicBezTo>
                    <a:pt x="990" y="143"/>
                    <a:pt x="987" y="136"/>
                    <a:pt x="978" y="132"/>
                  </a:cubicBezTo>
                  <a:close/>
                  <a:moveTo>
                    <a:pt x="1034" y="116"/>
                  </a:moveTo>
                  <a:cubicBezTo>
                    <a:pt x="1042" y="116"/>
                    <a:pt x="1044" y="110"/>
                    <a:pt x="1039" y="112"/>
                  </a:cubicBezTo>
                  <a:cubicBezTo>
                    <a:pt x="1036" y="112"/>
                    <a:pt x="1036" y="105"/>
                    <a:pt x="1028" y="109"/>
                  </a:cubicBezTo>
                  <a:cubicBezTo>
                    <a:pt x="1021" y="112"/>
                    <a:pt x="1030" y="105"/>
                    <a:pt x="1018" y="107"/>
                  </a:cubicBezTo>
                  <a:cubicBezTo>
                    <a:pt x="1005" y="109"/>
                    <a:pt x="1009" y="102"/>
                    <a:pt x="1007" y="105"/>
                  </a:cubicBezTo>
                  <a:cubicBezTo>
                    <a:pt x="1004" y="107"/>
                    <a:pt x="999" y="112"/>
                    <a:pt x="1016" y="115"/>
                  </a:cubicBezTo>
                  <a:cubicBezTo>
                    <a:pt x="1025" y="118"/>
                    <a:pt x="1027" y="116"/>
                    <a:pt x="1034" y="116"/>
                  </a:cubicBezTo>
                  <a:close/>
                  <a:moveTo>
                    <a:pt x="996" y="105"/>
                  </a:moveTo>
                  <a:cubicBezTo>
                    <a:pt x="1002" y="105"/>
                    <a:pt x="989" y="99"/>
                    <a:pt x="981" y="101"/>
                  </a:cubicBezTo>
                  <a:cubicBezTo>
                    <a:pt x="975" y="102"/>
                    <a:pt x="970" y="93"/>
                    <a:pt x="964" y="96"/>
                  </a:cubicBezTo>
                  <a:cubicBezTo>
                    <a:pt x="958" y="99"/>
                    <a:pt x="966" y="102"/>
                    <a:pt x="963" y="104"/>
                  </a:cubicBezTo>
                  <a:cubicBezTo>
                    <a:pt x="960" y="104"/>
                    <a:pt x="952" y="98"/>
                    <a:pt x="947" y="94"/>
                  </a:cubicBezTo>
                  <a:cubicBezTo>
                    <a:pt x="943" y="93"/>
                    <a:pt x="941" y="94"/>
                    <a:pt x="935" y="99"/>
                  </a:cubicBezTo>
                  <a:cubicBezTo>
                    <a:pt x="929" y="102"/>
                    <a:pt x="937" y="105"/>
                    <a:pt x="934" y="107"/>
                  </a:cubicBezTo>
                  <a:cubicBezTo>
                    <a:pt x="929" y="109"/>
                    <a:pt x="935" y="113"/>
                    <a:pt x="946" y="118"/>
                  </a:cubicBezTo>
                  <a:cubicBezTo>
                    <a:pt x="955" y="121"/>
                    <a:pt x="949" y="113"/>
                    <a:pt x="957" y="115"/>
                  </a:cubicBezTo>
                  <a:cubicBezTo>
                    <a:pt x="964" y="118"/>
                    <a:pt x="967" y="110"/>
                    <a:pt x="972" y="115"/>
                  </a:cubicBezTo>
                  <a:cubicBezTo>
                    <a:pt x="977" y="118"/>
                    <a:pt x="983" y="113"/>
                    <a:pt x="992" y="112"/>
                  </a:cubicBezTo>
                  <a:cubicBezTo>
                    <a:pt x="999" y="109"/>
                    <a:pt x="989" y="105"/>
                    <a:pt x="996" y="105"/>
                  </a:cubicBezTo>
                  <a:close/>
                  <a:moveTo>
                    <a:pt x="923" y="107"/>
                  </a:moveTo>
                  <a:cubicBezTo>
                    <a:pt x="917" y="110"/>
                    <a:pt x="920" y="98"/>
                    <a:pt x="923" y="101"/>
                  </a:cubicBezTo>
                  <a:cubicBezTo>
                    <a:pt x="926" y="104"/>
                    <a:pt x="926" y="105"/>
                    <a:pt x="923" y="107"/>
                  </a:cubicBezTo>
                  <a:close/>
                  <a:moveTo>
                    <a:pt x="850" y="150"/>
                  </a:moveTo>
                  <a:cubicBezTo>
                    <a:pt x="853" y="150"/>
                    <a:pt x="852" y="150"/>
                    <a:pt x="858" y="152"/>
                  </a:cubicBezTo>
                  <a:cubicBezTo>
                    <a:pt x="865" y="155"/>
                    <a:pt x="870" y="160"/>
                    <a:pt x="873" y="155"/>
                  </a:cubicBezTo>
                  <a:cubicBezTo>
                    <a:pt x="874" y="150"/>
                    <a:pt x="862" y="150"/>
                    <a:pt x="870" y="149"/>
                  </a:cubicBezTo>
                  <a:cubicBezTo>
                    <a:pt x="876" y="147"/>
                    <a:pt x="861" y="146"/>
                    <a:pt x="868" y="144"/>
                  </a:cubicBezTo>
                  <a:cubicBezTo>
                    <a:pt x="876" y="143"/>
                    <a:pt x="864" y="138"/>
                    <a:pt x="858" y="136"/>
                  </a:cubicBezTo>
                  <a:cubicBezTo>
                    <a:pt x="852" y="133"/>
                    <a:pt x="850" y="143"/>
                    <a:pt x="849" y="138"/>
                  </a:cubicBezTo>
                  <a:cubicBezTo>
                    <a:pt x="847" y="133"/>
                    <a:pt x="842" y="136"/>
                    <a:pt x="836" y="133"/>
                  </a:cubicBezTo>
                  <a:cubicBezTo>
                    <a:pt x="830" y="130"/>
                    <a:pt x="820" y="135"/>
                    <a:pt x="824" y="138"/>
                  </a:cubicBezTo>
                  <a:cubicBezTo>
                    <a:pt x="829" y="143"/>
                    <a:pt x="815" y="144"/>
                    <a:pt x="824" y="146"/>
                  </a:cubicBezTo>
                  <a:cubicBezTo>
                    <a:pt x="832" y="147"/>
                    <a:pt x="835" y="147"/>
                    <a:pt x="845" y="154"/>
                  </a:cubicBezTo>
                  <a:cubicBezTo>
                    <a:pt x="852" y="155"/>
                    <a:pt x="845" y="150"/>
                    <a:pt x="850" y="150"/>
                  </a:cubicBezTo>
                  <a:close/>
                  <a:moveTo>
                    <a:pt x="739" y="121"/>
                  </a:moveTo>
                  <a:cubicBezTo>
                    <a:pt x="731" y="119"/>
                    <a:pt x="727" y="122"/>
                    <a:pt x="734" y="126"/>
                  </a:cubicBezTo>
                  <a:cubicBezTo>
                    <a:pt x="743" y="130"/>
                    <a:pt x="748" y="121"/>
                    <a:pt x="739" y="121"/>
                  </a:cubicBezTo>
                  <a:close/>
                  <a:moveTo>
                    <a:pt x="640" y="65"/>
                  </a:moveTo>
                  <a:cubicBezTo>
                    <a:pt x="648" y="63"/>
                    <a:pt x="654" y="62"/>
                    <a:pt x="667" y="62"/>
                  </a:cubicBezTo>
                  <a:cubicBezTo>
                    <a:pt x="683" y="60"/>
                    <a:pt x="684" y="57"/>
                    <a:pt x="676" y="53"/>
                  </a:cubicBezTo>
                  <a:cubicBezTo>
                    <a:pt x="669" y="46"/>
                    <a:pt x="670" y="45"/>
                    <a:pt x="660" y="51"/>
                  </a:cubicBezTo>
                  <a:cubicBezTo>
                    <a:pt x="651" y="59"/>
                    <a:pt x="667" y="45"/>
                    <a:pt x="663" y="43"/>
                  </a:cubicBezTo>
                  <a:cubicBezTo>
                    <a:pt x="658" y="42"/>
                    <a:pt x="652" y="39"/>
                    <a:pt x="648" y="48"/>
                  </a:cubicBezTo>
                  <a:cubicBezTo>
                    <a:pt x="641" y="57"/>
                    <a:pt x="641" y="49"/>
                    <a:pt x="635" y="63"/>
                  </a:cubicBezTo>
                  <a:cubicBezTo>
                    <a:pt x="632" y="66"/>
                    <a:pt x="634" y="68"/>
                    <a:pt x="640" y="65"/>
                  </a:cubicBezTo>
                  <a:close/>
                  <a:moveTo>
                    <a:pt x="617" y="51"/>
                  </a:moveTo>
                  <a:cubicBezTo>
                    <a:pt x="628" y="56"/>
                    <a:pt x="641" y="51"/>
                    <a:pt x="637" y="48"/>
                  </a:cubicBezTo>
                  <a:cubicBezTo>
                    <a:pt x="632" y="45"/>
                    <a:pt x="643" y="37"/>
                    <a:pt x="638" y="35"/>
                  </a:cubicBezTo>
                  <a:cubicBezTo>
                    <a:pt x="632" y="32"/>
                    <a:pt x="635" y="29"/>
                    <a:pt x="626" y="34"/>
                  </a:cubicBezTo>
                  <a:cubicBezTo>
                    <a:pt x="616" y="37"/>
                    <a:pt x="625" y="31"/>
                    <a:pt x="620" y="31"/>
                  </a:cubicBezTo>
                  <a:cubicBezTo>
                    <a:pt x="616" y="31"/>
                    <a:pt x="603" y="29"/>
                    <a:pt x="597" y="32"/>
                  </a:cubicBezTo>
                  <a:cubicBezTo>
                    <a:pt x="591" y="37"/>
                    <a:pt x="579" y="42"/>
                    <a:pt x="588" y="42"/>
                  </a:cubicBezTo>
                  <a:cubicBezTo>
                    <a:pt x="599" y="42"/>
                    <a:pt x="591" y="45"/>
                    <a:pt x="597" y="48"/>
                  </a:cubicBezTo>
                  <a:cubicBezTo>
                    <a:pt x="600" y="49"/>
                    <a:pt x="605" y="48"/>
                    <a:pt x="617" y="51"/>
                  </a:cubicBezTo>
                  <a:close/>
                  <a:moveTo>
                    <a:pt x="576" y="31"/>
                  </a:moveTo>
                  <a:cubicBezTo>
                    <a:pt x="567" y="31"/>
                    <a:pt x="565" y="34"/>
                    <a:pt x="571" y="35"/>
                  </a:cubicBezTo>
                  <a:cubicBezTo>
                    <a:pt x="578" y="37"/>
                    <a:pt x="574" y="40"/>
                    <a:pt x="581" y="39"/>
                  </a:cubicBezTo>
                  <a:cubicBezTo>
                    <a:pt x="599" y="34"/>
                    <a:pt x="584" y="32"/>
                    <a:pt x="576" y="31"/>
                  </a:cubicBezTo>
                  <a:close/>
                  <a:moveTo>
                    <a:pt x="600" y="29"/>
                  </a:moveTo>
                  <a:cubicBezTo>
                    <a:pt x="614" y="28"/>
                    <a:pt x="620" y="31"/>
                    <a:pt x="616" y="25"/>
                  </a:cubicBezTo>
                  <a:cubicBezTo>
                    <a:pt x="613" y="20"/>
                    <a:pt x="623" y="23"/>
                    <a:pt x="622" y="20"/>
                  </a:cubicBezTo>
                  <a:cubicBezTo>
                    <a:pt x="620" y="17"/>
                    <a:pt x="616" y="20"/>
                    <a:pt x="611" y="15"/>
                  </a:cubicBezTo>
                  <a:cubicBezTo>
                    <a:pt x="605" y="11"/>
                    <a:pt x="603" y="9"/>
                    <a:pt x="597" y="12"/>
                  </a:cubicBezTo>
                  <a:cubicBezTo>
                    <a:pt x="593" y="15"/>
                    <a:pt x="590" y="12"/>
                    <a:pt x="582" y="17"/>
                  </a:cubicBezTo>
                  <a:cubicBezTo>
                    <a:pt x="574" y="21"/>
                    <a:pt x="587" y="18"/>
                    <a:pt x="582" y="21"/>
                  </a:cubicBezTo>
                  <a:cubicBezTo>
                    <a:pt x="576" y="26"/>
                    <a:pt x="567" y="28"/>
                    <a:pt x="573" y="28"/>
                  </a:cubicBezTo>
                  <a:cubicBezTo>
                    <a:pt x="581" y="29"/>
                    <a:pt x="579" y="31"/>
                    <a:pt x="588" y="32"/>
                  </a:cubicBezTo>
                  <a:cubicBezTo>
                    <a:pt x="599" y="32"/>
                    <a:pt x="588" y="29"/>
                    <a:pt x="600" y="29"/>
                  </a:cubicBezTo>
                  <a:close/>
                  <a:moveTo>
                    <a:pt x="561" y="12"/>
                  </a:moveTo>
                  <a:cubicBezTo>
                    <a:pt x="561" y="11"/>
                    <a:pt x="571" y="12"/>
                    <a:pt x="571" y="14"/>
                  </a:cubicBezTo>
                  <a:cubicBezTo>
                    <a:pt x="571" y="15"/>
                    <a:pt x="559" y="15"/>
                    <a:pt x="561" y="12"/>
                  </a:cubicBezTo>
                  <a:close/>
                  <a:moveTo>
                    <a:pt x="600" y="82"/>
                  </a:moveTo>
                  <a:cubicBezTo>
                    <a:pt x="599" y="81"/>
                    <a:pt x="610" y="77"/>
                    <a:pt x="611" y="79"/>
                  </a:cubicBezTo>
                  <a:cubicBezTo>
                    <a:pt x="613" y="81"/>
                    <a:pt x="605" y="84"/>
                    <a:pt x="600" y="82"/>
                  </a:cubicBezTo>
                  <a:close/>
                </a:path>
              </a:pathLst>
            </a:custGeom>
            <a:grpFill/>
            <a:ln w="3175" cmpd="sng">
              <a:solidFill>
                <a:schemeClr val="bg2"/>
              </a:solidFill>
              <a:round/>
              <a:headEnd/>
              <a:tailEnd/>
            </a:ln>
          </p:spPr>
          <p:txBody>
            <a:bodyPr/>
            <a:lstStyle/>
            <a:p>
              <a:endParaRPr lang="en-GB"/>
            </a:p>
          </p:txBody>
        </p:sp>
        <p:sp>
          <p:nvSpPr>
            <p:cNvPr id="577" name="Freeform 238">
              <a:extLst>
                <a:ext uri="{FF2B5EF4-FFF2-40B4-BE49-F238E27FC236}">
                  <a16:creationId xmlns:a16="http://schemas.microsoft.com/office/drawing/2014/main" id="{51E67FC0-BEA7-89EF-4C2F-F7A539388F34}"/>
                </a:ext>
              </a:extLst>
            </p:cNvPr>
            <p:cNvSpPr>
              <a:spLocks noEditPoints="1"/>
            </p:cNvSpPr>
            <p:nvPr/>
          </p:nvSpPr>
          <p:spPr bwMode="auto">
            <a:xfrm>
              <a:off x="7739042" y="5455640"/>
              <a:ext cx="1015486" cy="1078131"/>
            </a:xfrm>
            <a:custGeom>
              <a:avLst/>
              <a:gdLst/>
              <a:ahLst/>
              <a:cxnLst>
                <a:cxn ang="0">
                  <a:pos x="86" y="62"/>
                </a:cxn>
                <a:cxn ang="0">
                  <a:pos x="105" y="36"/>
                </a:cxn>
                <a:cxn ang="0">
                  <a:pos x="133" y="43"/>
                </a:cxn>
                <a:cxn ang="0">
                  <a:pos x="151" y="17"/>
                </a:cxn>
                <a:cxn ang="0">
                  <a:pos x="154" y="6"/>
                </a:cxn>
                <a:cxn ang="0">
                  <a:pos x="172" y="14"/>
                </a:cxn>
                <a:cxn ang="0">
                  <a:pos x="185" y="18"/>
                </a:cxn>
                <a:cxn ang="0">
                  <a:pos x="188" y="25"/>
                </a:cxn>
                <a:cxn ang="0">
                  <a:pos x="188" y="51"/>
                </a:cxn>
                <a:cxn ang="0">
                  <a:pos x="220" y="70"/>
                </a:cxn>
                <a:cxn ang="0">
                  <a:pos x="227" y="29"/>
                </a:cxn>
                <a:cxn ang="0">
                  <a:pos x="232" y="6"/>
                </a:cxn>
                <a:cxn ang="0">
                  <a:pos x="241" y="18"/>
                </a:cxn>
                <a:cxn ang="0">
                  <a:pos x="256" y="42"/>
                </a:cxn>
                <a:cxn ang="0">
                  <a:pos x="271" y="87"/>
                </a:cxn>
                <a:cxn ang="0">
                  <a:pos x="291" y="109"/>
                </a:cxn>
                <a:cxn ang="0">
                  <a:pos x="300" y="118"/>
                </a:cxn>
                <a:cxn ang="0">
                  <a:pos x="317" y="149"/>
                </a:cxn>
                <a:cxn ang="0">
                  <a:pos x="323" y="186"/>
                </a:cxn>
                <a:cxn ang="0">
                  <a:pos x="311" y="228"/>
                </a:cxn>
                <a:cxn ang="0">
                  <a:pos x="294" y="273"/>
                </a:cxn>
                <a:cxn ang="0">
                  <a:pos x="265" y="295"/>
                </a:cxn>
                <a:cxn ang="0">
                  <a:pos x="256" y="283"/>
                </a:cxn>
                <a:cxn ang="0">
                  <a:pos x="229" y="287"/>
                </a:cxn>
                <a:cxn ang="0">
                  <a:pos x="207" y="258"/>
                </a:cxn>
                <a:cxn ang="0">
                  <a:pos x="195" y="253"/>
                </a:cxn>
                <a:cxn ang="0">
                  <a:pos x="200" y="228"/>
                </a:cxn>
                <a:cxn ang="0">
                  <a:pos x="186" y="242"/>
                </a:cxn>
                <a:cxn ang="0">
                  <a:pos x="168" y="222"/>
                </a:cxn>
                <a:cxn ang="0">
                  <a:pos x="107" y="222"/>
                </a:cxn>
                <a:cxn ang="0">
                  <a:pos x="70" y="238"/>
                </a:cxn>
                <a:cxn ang="0">
                  <a:pos x="34" y="252"/>
                </a:cxn>
                <a:cxn ang="0">
                  <a:pos x="22" y="228"/>
                </a:cxn>
                <a:cxn ang="0">
                  <a:pos x="10" y="174"/>
                </a:cxn>
                <a:cxn ang="0">
                  <a:pos x="5" y="151"/>
                </a:cxn>
                <a:cxn ang="0">
                  <a:pos x="8" y="116"/>
                </a:cxn>
                <a:cxn ang="0">
                  <a:pos x="38" y="101"/>
                </a:cxn>
                <a:cxn ang="0">
                  <a:pos x="72" y="78"/>
                </a:cxn>
                <a:cxn ang="0">
                  <a:pos x="259" y="339"/>
                </a:cxn>
                <a:cxn ang="0">
                  <a:pos x="273" y="342"/>
                </a:cxn>
                <a:cxn ang="0">
                  <a:pos x="277" y="339"/>
                </a:cxn>
                <a:cxn ang="0">
                  <a:pos x="279" y="328"/>
                </a:cxn>
                <a:cxn ang="0">
                  <a:pos x="279" y="314"/>
                </a:cxn>
                <a:cxn ang="0">
                  <a:pos x="258" y="314"/>
                </a:cxn>
                <a:cxn ang="0">
                  <a:pos x="247" y="300"/>
                </a:cxn>
                <a:cxn ang="0">
                  <a:pos x="277" y="305"/>
                </a:cxn>
                <a:cxn ang="0">
                  <a:pos x="280" y="305"/>
                </a:cxn>
                <a:cxn ang="0">
                  <a:pos x="279" y="309"/>
                </a:cxn>
                <a:cxn ang="0">
                  <a:pos x="197" y="261"/>
                </a:cxn>
                <a:cxn ang="0">
                  <a:pos x="188" y="261"/>
                </a:cxn>
                <a:cxn ang="0">
                  <a:pos x="140" y="8"/>
                </a:cxn>
                <a:cxn ang="0">
                  <a:pos x="139" y="11"/>
                </a:cxn>
                <a:cxn ang="0">
                  <a:pos x="139" y="11"/>
                </a:cxn>
                <a:cxn ang="0">
                  <a:pos x="188" y="36"/>
                </a:cxn>
                <a:cxn ang="0">
                  <a:pos x="321" y="143"/>
                </a:cxn>
                <a:cxn ang="0">
                  <a:pos x="319" y="154"/>
                </a:cxn>
                <a:cxn ang="0">
                  <a:pos x="213" y="59"/>
                </a:cxn>
              </a:cxnLst>
              <a:rect l="0" t="0" r="r" b="b"/>
              <a:pathLst>
                <a:path w="326" h="346">
                  <a:moveTo>
                    <a:pt x="72" y="78"/>
                  </a:moveTo>
                  <a:cubicBezTo>
                    <a:pt x="78" y="73"/>
                    <a:pt x="70" y="73"/>
                    <a:pt x="77" y="62"/>
                  </a:cubicBezTo>
                  <a:cubicBezTo>
                    <a:pt x="84" y="53"/>
                    <a:pt x="84" y="74"/>
                    <a:pt x="86" y="62"/>
                  </a:cubicBezTo>
                  <a:cubicBezTo>
                    <a:pt x="86" y="48"/>
                    <a:pt x="92" y="65"/>
                    <a:pt x="92" y="54"/>
                  </a:cubicBezTo>
                  <a:cubicBezTo>
                    <a:pt x="92" y="46"/>
                    <a:pt x="93" y="51"/>
                    <a:pt x="98" y="42"/>
                  </a:cubicBezTo>
                  <a:cubicBezTo>
                    <a:pt x="102" y="32"/>
                    <a:pt x="104" y="42"/>
                    <a:pt x="105" y="36"/>
                  </a:cubicBezTo>
                  <a:cubicBezTo>
                    <a:pt x="105" y="29"/>
                    <a:pt x="110" y="39"/>
                    <a:pt x="110" y="32"/>
                  </a:cubicBezTo>
                  <a:cubicBezTo>
                    <a:pt x="110" y="26"/>
                    <a:pt x="121" y="43"/>
                    <a:pt x="125" y="42"/>
                  </a:cubicBezTo>
                  <a:cubicBezTo>
                    <a:pt x="130" y="42"/>
                    <a:pt x="130" y="46"/>
                    <a:pt x="133" y="43"/>
                  </a:cubicBezTo>
                  <a:cubicBezTo>
                    <a:pt x="136" y="40"/>
                    <a:pt x="127" y="42"/>
                    <a:pt x="133" y="32"/>
                  </a:cubicBezTo>
                  <a:cubicBezTo>
                    <a:pt x="139" y="25"/>
                    <a:pt x="133" y="26"/>
                    <a:pt x="140" y="20"/>
                  </a:cubicBezTo>
                  <a:cubicBezTo>
                    <a:pt x="150" y="12"/>
                    <a:pt x="145" y="18"/>
                    <a:pt x="151" y="17"/>
                  </a:cubicBezTo>
                  <a:cubicBezTo>
                    <a:pt x="157" y="15"/>
                    <a:pt x="156" y="20"/>
                    <a:pt x="157" y="14"/>
                  </a:cubicBezTo>
                  <a:cubicBezTo>
                    <a:pt x="159" y="8"/>
                    <a:pt x="153" y="11"/>
                    <a:pt x="151" y="9"/>
                  </a:cubicBezTo>
                  <a:cubicBezTo>
                    <a:pt x="150" y="6"/>
                    <a:pt x="151" y="6"/>
                    <a:pt x="154" y="6"/>
                  </a:cubicBezTo>
                  <a:cubicBezTo>
                    <a:pt x="157" y="6"/>
                    <a:pt x="156" y="9"/>
                    <a:pt x="159" y="8"/>
                  </a:cubicBezTo>
                  <a:cubicBezTo>
                    <a:pt x="162" y="8"/>
                    <a:pt x="159" y="12"/>
                    <a:pt x="165" y="12"/>
                  </a:cubicBezTo>
                  <a:cubicBezTo>
                    <a:pt x="169" y="11"/>
                    <a:pt x="168" y="17"/>
                    <a:pt x="172" y="14"/>
                  </a:cubicBezTo>
                  <a:cubicBezTo>
                    <a:pt x="175" y="14"/>
                    <a:pt x="174" y="20"/>
                    <a:pt x="180" y="14"/>
                  </a:cubicBezTo>
                  <a:cubicBezTo>
                    <a:pt x="186" y="9"/>
                    <a:pt x="181" y="15"/>
                    <a:pt x="183" y="15"/>
                  </a:cubicBezTo>
                  <a:cubicBezTo>
                    <a:pt x="185" y="15"/>
                    <a:pt x="183" y="20"/>
                    <a:pt x="185" y="18"/>
                  </a:cubicBezTo>
                  <a:cubicBezTo>
                    <a:pt x="188" y="17"/>
                    <a:pt x="185" y="17"/>
                    <a:pt x="186" y="14"/>
                  </a:cubicBezTo>
                  <a:cubicBezTo>
                    <a:pt x="189" y="12"/>
                    <a:pt x="188" y="14"/>
                    <a:pt x="191" y="17"/>
                  </a:cubicBezTo>
                  <a:cubicBezTo>
                    <a:pt x="195" y="18"/>
                    <a:pt x="189" y="18"/>
                    <a:pt x="188" y="25"/>
                  </a:cubicBezTo>
                  <a:cubicBezTo>
                    <a:pt x="188" y="32"/>
                    <a:pt x="188" y="22"/>
                    <a:pt x="183" y="28"/>
                  </a:cubicBezTo>
                  <a:cubicBezTo>
                    <a:pt x="180" y="36"/>
                    <a:pt x="188" y="28"/>
                    <a:pt x="181" y="37"/>
                  </a:cubicBezTo>
                  <a:cubicBezTo>
                    <a:pt x="177" y="46"/>
                    <a:pt x="180" y="43"/>
                    <a:pt x="188" y="51"/>
                  </a:cubicBezTo>
                  <a:cubicBezTo>
                    <a:pt x="191" y="56"/>
                    <a:pt x="191" y="51"/>
                    <a:pt x="198" y="57"/>
                  </a:cubicBezTo>
                  <a:cubicBezTo>
                    <a:pt x="206" y="65"/>
                    <a:pt x="207" y="60"/>
                    <a:pt x="209" y="65"/>
                  </a:cubicBezTo>
                  <a:cubicBezTo>
                    <a:pt x="209" y="68"/>
                    <a:pt x="216" y="73"/>
                    <a:pt x="220" y="70"/>
                  </a:cubicBezTo>
                  <a:cubicBezTo>
                    <a:pt x="224" y="67"/>
                    <a:pt x="221" y="65"/>
                    <a:pt x="226" y="59"/>
                  </a:cubicBezTo>
                  <a:cubicBezTo>
                    <a:pt x="229" y="54"/>
                    <a:pt x="226" y="54"/>
                    <a:pt x="227" y="48"/>
                  </a:cubicBezTo>
                  <a:cubicBezTo>
                    <a:pt x="230" y="40"/>
                    <a:pt x="226" y="34"/>
                    <a:pt x="227" y="29"/>
                  </a:cubicBezTo>
                  <a:cubicBezTo>
                    <a:pt x="229" y="25"/>
                    <a:pt x="227" y="25"/>
                    <a:pt x="229" y="22"/>
                  </a:cubicBezTo>
                  <a:cubicBezTo>
                    <a:pt x="232" y="20"/>
                    <a:pt x="227" y="22"/>
                    <a:pt x="229" y="17"/>
                  </a:cubicBezTo>
                  <a:cubicBezTo>
                    <a:pt x="232" y="11"/>
                    <a:pt x="232" y="9"/>
                    <a:pt x="232" y="6"/>
                  </a:cubicBezTo>
                  <a:cubicBezTo>
                    <a:pt x="233" y="1"/>
                    <a:pt x="236" y="0"/>
                    <a:pt x="238" y="5"/>
                  </a:cubicBezTo>
                  <a:cubicBezTo>
                    <a:pt x="238" y="9"/>
                    <a:pt x="238" y="12"/>
                    <a:pt x="239" y="14"/>
                  </a:cubicBezTo>
                  <a:cubicBezTo>
                    <a:pt x="242" y="15"/>
                    <a:pt x="239" y="15"/>
                    <a:pt x="241" y="18"/>
                  </a:cubicBezTo>
                  <a:cubicBezTo>
                    <a:pt x="244" y="23"/>
                    <a:pt x="244" y="26"/>
                    <a:pt x="244" y="31"/>
                  </a:cubicBezTo>
                  <a:cubicBezTo>
                    <a:pt x="244" y="36"/>
                    <a:pt x="247" y="42"/>
                    <a:pt x="248" y="37"/>
                  </a:cubicBezTo>
                  <a:cubicBezTo>
                    <a:pt x="251" y="32"/>
                    <a:pt x="250" y="39"/>
                    <a:pt x="256" y="42"/>
                  </a:cubicBezTo>
                  <a:cubicBezTo>
                    <a:pt x="261" y="45"/>
                    <a:pt x="256" y="56"/>
                    <a:pt x="261" y="62"/>
                  </a:cubicBezTo>
                  <a:cubicBezTo>
                    <a:pt x="265" y="67"/>
                    <a:pt x="262" y="74"/>
                    <a:pt x="264" y="79"/>
                  </a:cubicBezTo>
                  <a:cubicBezTo>
                    <a:pt x="267" y="82"/>
                    <a:pt x="265" y="85"/>
                    <a:pt x="271" y="87"/>
                  </a:cubicBezTo>
                  <a:cubicBezTo>
                    <a:pt x="277" y="88"/>
                    <a:pt x="273" y="92"/>
                    <a:pt x="280" y="93"/>
                  </a:cubicBezTo>
                  <a:cubicBezTo>
                    <a:pt x="288" y="96"/>
                    <a:pt x="288" y="99"/>
                    <a:pt x="285" y="99"/>
                  </a:cubicBezTo>
                  <a:cubicBezTo>
                    <a:pt x="282" y="99"/>
                    <a:pt x="290" y="105"/>
                    <a:pt x="291" y="109"/>
                  </a:cubicBezTo>
                  <a:cubicBezTo>
                    <a:pt x="293" y="112"/>
                    <a:pt x="290" y="113"/>
                    <a:pt x="293" y="118"/>
                  </a:cubicBezTo>
                  <a:cubicBezTo>
                    <a:pt x="296" y="123"/>
                    <a:pt x="293" y="113"/>
                    <a:pt x="296" y="118"/>
                  </a:cubicBezTo>
                  <a:cubicBezTo>
                    <a:pt x="300" y="121"/>
                    <a:pt x="299" y="115"/>
                    <a:pt x="300" y="118"/>
                  </a:cubicBezTo>
                  <a:cubicBezTo>
                    <a:pt x="303" y="121"/>
                    <a:pt x="299" y="126"/>
                    <a:pt x="303" y="132"/>
                  </a:cubicBezTo>
                  <a:cubicBezTo>
                    <a:pt x="308" y="137"/>
                    <a:pt x="306" y="132"/>
                    <a:pt x="309" y="138"/>
                  </a:cubicBezTo>
                  <a:cubicBezTo>
                    <a:pt x="312" y="143"/>
                    <a:pt x="316" y="143"/>
                    <a:pt x="317" y="149"/>
                  </a:cubicBezTo>
                  <a:cubicBezTo>
                    <a:pt x="319" y="155"/>
                    <a:pt x="320" y="151"/>
                    <a:pt x="320" y="157"/>
                  </a:cubicBezTo>
                  <a:cubicBezTo>
                    <a:pt x="319" y="163"/>
                    <a:pt x="321" y="163"/>
                    <a:pt x="320" y="168"/>
                  </a:cubicBezTo>
                  <a:cubicBezTo>
                    <a:pt x="319" y="169"/>
                    <a:pt x="326" y="180"/>
                    <a:pt x="323" y="186"/>
                  </a:cubicBezTo>
                  <a:cubicBezTo>
                    <a:pt x="320" y="191"/>
                    <a:pt x="323" y="196"/>
                    <a:pt x="319" y="202"/>
                  </a:cubicBezTo>
                  <a:cubicBezTo>
                    <a:pt x="317" y="207"/>
                    <a:pt x="320" y="210"/>
                    <a:pt x="317" y="216"/>
                  </a:cubicBezTo>
                  <a:cubicBezTo>
                    <a:pt x="314" y="222"/>
                    <a:pt x="319" y="221"/>
                    <a:pt x="311" y="228"/>
                  </a:cubicBezTo>
                  <a:cubicBezTo>
                    <a:pt x="302" y="236"/>
                    <a:pt x="303" y="250"/>
                    <a:pt x="300" y="252"/>
                  </a:cubicBezTo>
                  <a:cubicBezTo>
                    <a:pt x="297" y="253"/>
                    <a:pt x="296" y="261"/>
                    <a:pt x="296" y="264"/>
                  </a:cubicBezTo>
                  <a:cubicBezTo>
                    <a:pt x="296" y="269"/>
                    <a:pt x="293" y="272"/>
                    <a:pt x="294" y="273"/>
                  </a:cubicBezTo>
                  <a:cubicBezTo>
                    <a:pt x="296" y="275"/>
                    <a:pt x="294" y="281"/>
                    <a:pt x="286" y="281"/>
                  </a:cubicBezTo>
                  <a:cubicBezTo>
                    <a:pt x="279" y="280"/>
                    <a:pt x="271" y="291"/>
                    <a:pt x="268" y="291"/>
                  </a:cubicBezTo>
                  <a:cubicBezTo>
                    <a:pt x="265" y="292"/>
                    <a:pt x="268" y="300"/>
                    <a:pt x="265" y="295"/>
                  </a:cubicBezTo>
                  <a:cubicBezTo>
                    <a:pt x="261" y="289"/>
                    <a:pt x="259" y="291"/>
                    <a:pt x="258" y="287"/>
                  </a:cubicBezTo>
                  <a:cubicBezTo>
                    <a:pt x="258" y="284"/>
                    <a:pt x="258" y="291"/>
                    <a:pt x="255" y="289"/>
                  </a:cubicBezTo>
                  <a:cubicBezTo>
                    <a:pt x="251" y="286"/>
                    <a:pt x="259" y="286"/>
                    <a:pt x="256" y="283"/>
                  </a:cubicBezTo>
                  <a:cubicBezTo>
                    <a:pt x="251" y="280"/>
                    <a:pt x="255" y="284"/>
                    <a:pt x="250" y="287"/>
                  </a:cubicBezTo>
                  <a:cubicBezTo>
                    <a:pt x="244" y="289"/>
                    <a:pt x="247" y="294"/>
                    <a:pt x="239" y="291"/>
                  </a:cubicBezTo>
                  <a:cubicBezTo>
                    <a:pt x="232" y="286"/>
                    <a:pt x="230" y="286"/>
                    <a:pt x="229" y="287"/>
                  </a:cubicBezTo>
                  <a:cubicBezTo>
                    <a:pt x="227" y="289"/>
                    <a:pt x="226" y="284"/>
                    <a:pt x="223" y="283"/>
                  </a:cubicBezTo>
                  <a:cubicBezTo>
                    <a:pt x="218" y="283"/>
                    <a:pt x="212" y="273"/>
                    <a:pt x="213" y="270"/>
                  </a:cubicBezTo>
                  <a:cubicBezTo>
                    <a:pt x="215" y="267"/>
                    <a:pt x="212" y="259"/>
                    <a:pt x="207" y="258"/>
                  </a:cubicBezTo>
                  <a:cubicBezTo>
                    <a:pt x="204" y="256"/>
                    <a:pt x="203" y="259"/>
                    <a:pt x="201" y="258"/>
                  </a:cubicBezTo>
                  <a:cubicBezTo>
                    <a:pt x="200" y="255"/>
                    <a:pt x="206" y="252"/>
                    <a:pt x="203" y="245"/>
                  </a:cubicBezTo>
                  <a:cubicBezTo>
                    <a:pt x="198" y="239"/>
                    <a:pt x="201" y="252"/>
                    <a:pt x="195" y="253"/>
                  </a:cubicBezTo>
                  <a:cubicBezTo>
                    <a:pt x="189" y="253"/>
                    <a:pt x="191" y="249"/>
                    <a:pt x="194" y="249"/>
                  </a:cubicBezTo>
                  <a:cubicBezTo>
                    <a:pt x="197" y="250"/>
                    <a:pt x="197" y="247"/>
                    <a:pt x="195" y="244"/>
                  </a:cubicBezTo>
                  <a:cubicBezTo>
                    <a:pt x="195" y="241"/>
                    <a:pt x="201" y="231"/>
                    <a:pt x="200" y="228"/>
                  </a:cubicBezTo>
                  <a:cubicBezTo>
                    <a:pt x="198" y="225"/>
                    <a:pt x="198" y="224"/>
                    <a:pt x="198" y="227"/>
                  </a:cubicBezTo>
                  <a:cubicBezTo>
                    <a:pt x="198" y="230"/>
                    <a:pt x="194" y="230"/>
                    <a:pt x="194" y="235"/>
                  </a:cubicBezTo>
                  <a:cubicBezTo>
                    <a:pt x="192" y="239"/>
                    <a:pt x="194" y="233"/>
                    <a:pt x="186" y="242"/>
                  </a:cubicBezTo>
                  <a:cubicBezTo>
                    <a:pt x="178" y="252"/>
                    <a:pt x="188" y="252"/>
                    <a:pt x="180" y="249"/>
                  </a:cubicBezTo>
                  <a:cubicBezTo>
                    <a:pt x="175" y="245"/>
                    <a:pt x="178" y="235"/>
                    <a:pt x="172" y="231"/>
                  </a:cubicBezTo>
                  <a:cubicBezTo>
                    <a:pt x="165" y="227"/>
                    <a:pt x="174" y="227"/>
                    <a:pt x="168" y="222"/>
                  </a:cubicBezTo>
                  <a:cubicBezTo>
                    <a:pt x="163" y="218"/>
                    <a:pt x="163" y="222"/>
                    <a:pt x="151" y="216"/>
                  </a:cubicBezTo>
                  <a:cubicBezTo>
                    <a:pt x="139" y="210"/>
                    <a:pt x="150" y="216"/>
                    <a:pt x="136" y="213"/>
                  </a:cubicBezTo>
                  <a:cubicBezTo>
                    <a:pt x="128" y="213"/>
                    <a:pt x="122" y="222"/>
                    <a:pt x="107" y="222"/>
                  </a:cubicBezTo>
                  <a:cubicBezTo>
                    <a:pt x="98" y="221"/>
                    <a:pt x="99" y="228"/>
                    <a:pt x="93" y="228"/>
                  </a:cubicBezTo>
                  <a:cubicBezTo>
                    <a:pt x="87" y="228"/>
                    <a:pt x="90" y="242"/>
                    <a:pt x="81" y="239"/>
                  </a:cubicBezTo>
                  <a:cubicBezTo>
                    <a:pt x="73" y="236"/>
                    <a:pt x="78" y="242"/>
                    <a:pt x="70" y="238"/>
                  </a:cubicBezTo>
                  <a:cubicBezTo>
                    <a:pt x="66" y="236"/>
                    <a:pt x="66" y="239"/>
                    <a:pt x="58" y="239"/>
                  </a:cubicBezTo>
                  <a:cubicBezTo>
                    <a:pt x="52" y="239"/>
                    <a:pt x="55" y="244"/>
                    <a:pt x="51" y="245"/>
                  </a:cubicBezTo>
                  <a:cubicBezTo>
                    <a:pt x="45" y="245"/>
                    <a:pt x="45" y="253"/>
                    <a:pt x="34" y="252"/>
                  </a:cubicBezTo>
                  <a:cubicBezTo>
                    <a:pt x="23" y="250"/>
                    <a:pt x="23" y="242"/>
                    <a:pt x="19" y="244"/>
                  </a:cubicBezTo>
                  <a:cubicBezTo>
                    <a:pt x="16" y="244"/>
                    <a:pt x="16" y="235"/>
                    <a:pt x="17" y="235"/>
                  </a:cubicBezTo>
                  <a:cubicBezTo>
                    <a:pt x="20" y="236"/>
                    <a:pt x="23" y="233"/>
                    <a:pt x="22" y="228"/>
                  </a:cubicBezTo>
                  <a:cubicBezTo>
                    <a:pt x="22" y="222"/>
                    <a:pt x="26" y="225"/>
                    <a:pt x="20" y="210"/>
                  </a:cubicBezTo>
                  <a:cubicBezTo>
                    <a:pt x="14" y="194"/>
                    <a:pt x="19" y="194"/>
                    <a:pt x="16" y="186"/>
                  </a:cubicBezTo>
                  <a:cubicBezTo>
                    <a:pt x="11" y="179"/>
                    <a:pt x="10" y="179"/>
                    <a:pt x="10" y="174"/>
                  </a:cubicBezTo>
                  <a:cubicBezTo>
                    <a:pt x="11" y="168"/>
                    <a:pt x="3" y="163"/>
                    <a:pt x="3" y="158"/>
                  </a:cubicBezTo>
                  <a:cubicBezTo>
                    <a:pt x="3" y="152"/>
                    <a:pt x="7" y="163"/>
                    <a:pt x="8" y="162"/>
                  </a:cubicBezTo>
                  <a:cubicBezTo>
                    <a:pt x="8" y="158"/>
                    <a:pt x="3" y="154"/>
                    <a:pt x="5" y="151"/>
                  </a:cubicBezTo>
                  <a:cubicBezTo>
                    <a:pt x="7" y="149"/>
                    <a:pt x="11" y="165"/>
                    <a:pt x="11" y="157"/>
                  </a:cubicBezTo>
                  <a:cubicBezTo>
                    <a:pt x="11" y="149"/>
                    <a:pt x="0" y="141"/>
                    <a:pt x="5" y="132"/>
                  </a:cubicBezTo>
                  <a:cubicBezTo>
                    <a:pt x="11" y="123"/>
                    <a:pt x="3" y="124"/>
                    <a:pt x="8" y="116"/>
                  </a:cubicBezTo>
                  <a:cubicBezTo>
                    <a:pt x="13" y="109"/>
                    <a:pt x="10" y="126"/>
                    <a:pt x="13" y="116"/>
                  </a:cubicBezTo>
                  <a:cubicBezTo>
                    <a:pt x="16" y="109"/>
                    <a:pt x="17" y="115"/>
                    <a:pt x="25" y="105"/>
                  </a:cubicBezTo>
                  <a:cubicBezTo>
                    <a:pt x="32" y="96"/>
                    <a:pt x="32" y="104"/>
                    <a:pt x="38" y="101"/>
                  </a:cubicBezTo>
                  <a:cubicBezTo>
                    <a:pt x="45" y="98"/>
                    <a:pt x="48" y="98"/>
                    <a:pt x="49" y="95"/>
                  </a:cubicBezTo>
                  <a:cubicBezTo>
                    <a:pt x="51" y="92"/>
                    <a:pt x="55" y="98"/>
                    <a:pt x="63" y="92"/>
                  </a:cubicBezTo>
                  <a:cubicBezTo>
                    <a:pt x="70" y="87"/>
                    <a:pt x="67" y="82"/>
                    <a:pt x="72" y="78"/>
                  </a:cubicBezTo>
                  <a:close/>
                  <a:moveTo>
                    <a:pt x="255" y="323"/>
                  </a:moveTo>
                  <a:cubicBezTo>
                    <a:pt x="256" y="326"/>
                    <a:pt x="256" y="325"/>
                    <a:pt x="256" y="328"/>
                  </a:cubicBezTo>
                  <a:cubicBezTo>
                    <a:pt x="256" y="331"/>
                    <a:pt x="258" y="337"/>
                    <a:pt x="259" y="339"/>
                  </a:cubicBezTo>
                  <a:cubicBezTo>
                    <a:pt x="262" y="340"/>
                    <a:pt x="262" y="345"/>
                    <a:pt x="264" y="345"/>
                  </a:cubicBezTo>
                  <a:cubicBezTo>
                    <a:pt x="265" y="343"/>
                    <a:pt x="267" y="345"/>
                    <a:pt x="270" y="345"/>
                  </a:cubicBezTo>
                  <a:cubicBezTo>
                    <a:pt x="271" y="346"/>
                    <a:pt x="270" y="343"/>
                    <a:pt x="273" y="342"/>
                  </a:cubicBezTo>
                  <a:cubicBezTo>
                    <a:pt x="274" y="340"/>
                    <a:pt x="274" y="337"/>
                    <a:pt x="274" y="339"/>
                  </a:cubicBezTo>
                  <a:cubicBezTo>
                    <a:pt x="276" y="340"/>
                    <a:pt x="274" y="336"/>
                    <a:pt x="276" y="337"/>
                  </a:cubicBezTo>
                  <a:cubicBezTo>
                    <a:pt x="277" y="337"/>
                    <a:pt x="277" y="339"/>
                    <a:pt x="277" y="339"/>
                  </a:cubicBezTo>
                  <a:cubicBezTo>
                    <a:pt x="276" y="339"/>
                    <a:pt x="276" y="340"/>
                    <a:pt x="279" y="340"/>
                  </a:cubicBezTo>
                  <a:cubicBezTo>
                    <a:pt x="280" y="342"/>
                    <a:pt x="277" y="334"/>
                    <a:pt x="279" y="333"/>
                  </a:cubicBezTo>
                  <a:cubicBezTo>
                    <a:pt x="280" y="333"/>
                    <a:pt x="277" y="329"/>
                    <a:pt x="279" y="328"/>
                  </a:cubicBezTo>
                  <a:cubicBezTo>
                    <a:pt x="282" y="326"/>
                    <a:pt x="280" y="331"/>
                    <a:pt x="282" y="329"/>
                  </a:cubicBezTo>
                  <a:cubicBezTo>
                    <a:pt x="283" y="328"/>
                    <a:pt x="280" y="328"/>
                    <a:pt x="282" y="322"/>
                  </a:cubicBezTo>
                  <a:cubicBezTo>
                    <a:pt x="282" y="317"/>
                    <a:pt x="280" y="312"/>
                    <a:pt x="279" y="314"/>
                  </a:cubicBezTo>
                  <a:cubicBezTo>
                    <a:pt x="277" y="315"/>
                    <a:pt x="277" y="312"/>
                    <a:pt x="276" y="315"/>
                  </a:cubicBezTo>
                  <a:cubicBezTo>
                    <a:pt x="274" y="317"/>
                    <a:pt x="276" y="314"/>
                    <a:pt x="270" y="317"/>
                  </a:cubicBezTo>
                  <a:cubicBezTo>
                    <a:pt x="262" y="320"/>
                    <a:pt x="264" y="314"/>
                    <a:pt x="258" y="314"/>
                  </a:cubicBezTo>
                  <a:cubicBezTo>
                    <a:pt x="253" y="314"/>
                    <a:pt x="253" y="309"/>
                    <a:pt x="251" y="315"/>
                  </a:cubicBezTo>
                  <a:cubicBezTo>
                    <a:pt x="251" y="317"/>
                    <a:pt x="253" y="318"/>
                    <a:pt x="255" y="323"/>
                  </a:cubicBezTo>
                  <a:close/>
                  <a:moveTo>
                    <a:pt x="247" y="300"/>
                  </a:moveTo>
                  <a:cubicBezTo>
                    <a:pt x="248" y="298"/>
                    <a:pt x="250" y="305"/>
                    <a:pt x="247" y="306"/>
                  </a:cubicBezTo>
                  <a:cubicBezTo>
                    <a:pt x="245" y="306"/>
                    <a:pt x="245" y="301"/>
                    <a:pt x="247" y="300"/>
                  </a:cubicBezTo>
                  <a:close/>
                  <a:moveTo>
                    <a:pt x="277" y="305"/>
                  </a:moveTo>
                  <a:cubicBezTo>
                    <a:pt x="279" y="305"/>
                    <a:pt x="279" y="305"/>
                    <a:pt x="279" y="306"/>
                  </a:cubicBezTo>
                  <a:cubicBezTo>
                    <a:pt x="279" y="308"/>
                    <a:pt x="282" y="308"/>
                    <a:pt x="282" y="306"/>
                  </a:cubicBezTo>
                  <a:cubicBezTo>
                    <a:pt x="280" y="305"/>
                    <a:pt x="283" y="305"/>
                    <a:pt x="280" y="305"/>
                  </a:cubicBezTo>
                  <a:cubicBezTo>
                    <a:pt x="279" y="303"/>
                    <a:pt x="279" y="300"/>
                    <a:pt x="277" y="303"/>
                  </a:cubicBezTo>
                  <a:cubicBezTo>
                    <a:pt x="277" y="303"/>
                    <a:pt x="276" y="303"/>
                    <a:pt x="277" y="305"/>
                  </a:cubicBezTo>
                  <a:close/>
                  <a:moveTo>
                    <a:pt x="279" y="309"/>
                  </a:moveTo>
                  <a:cubicBezTo>
                    <a:pt x="279" y="308"/>
                    <a:pt x="283" y="308"/>
                    <a:pt x="282" y="309"/>
                  </a:cubicBezTo>
                  <a:cubicBezTo>
                    <a:pt x="282" y="311"/>
                    <a:pt x="279" y="309"/>
                    <a:pt x="279" y="309"/>
                  </a:cubicBezTo>
                  <a:close/>
                  <a:moveTo>
                    <a:pt x="197" y="261"/>
                  </a:moveTo>
                  <a:cubicBezTo>
                    <a:pt x="198" y="259"/>
                    <a:pt x="201" y="261"/>
                    <a:pt x="200" y="259"/>
                  </a:cubicBezTo>
                  <a:cubicBezTo>
                    <a:pt x="200" y="258"/>
                    <a:pt x="198" y="259"/>
                    <a:pt x="197" y="256"/>
                  </a:cubicBezTo>
                  <a:cubicBezTo>
                    <a:pt x="195" y="255"/>
                    <a:pt x="188" y="258"/>
                    <a:pt x="188" y="261"/>
                  </a:cubicBezTo>
                  <a:cubicBezTo>
                    <a:pt x="189" y="263"/>
                    <a:pt x="195" y="261"/>
                    <a:pt x="197" y="261"/>
                  </a:cubicBezTo>
                  <a:close/>
                  <a:moveTo>
                    <a:pt x="148" y="8"/>
                  </a:moveTo>
                  <a:cubicBezTo>
                    <a:pt x="145" y="3"/>
                    <a:pt x="145" y="11"/>
                    <a:pt x="140" y="8"/>
                  </a:cubicBezTo>
                  <a:cubicBezTo>
                    <a:pt x="137" y="6"/>
                    <a:pt x="140" y="11"/>
                    <a:pt x="143" y="14"/>
                  </a:cubicBezTo>
                  <a:cubicBezTo>
                    <a:pt x="145" y="14"/>
                    <a:pt x="150" y="11"/>
                    <a:pt x="148" y="8"/>
                  </a:cubicBezTo>
                  <a:close/>
                  <a:moveTo>
                    <a:pt x="139" y="11"/>
                  </a:moveTo>
                  <a:cubicBezTo>
                    <a:pt x="137" y="8"/>
                    <a:pt x="137" y="8"/>
                    <a:pt x="137" y="11"/>
                  </a:cubicBezTo>
                  <a:cubicBezTo>
                    <a:pt x="137" y="12"/>
                    <a:pt x="136" y="12"/>
                    <a:pt x="139" y="14"/>
                  </a:cubicBezTo>
                  <a:cubicBezTo>
                    <a:pt x="140" y="14"/>
                    <a:pt x="140" y="12"/>
                    <a:pt x="139" y="11"/>
                  </a:cubicBezTo>
                  <a:close/>
                  <a:moveTo>
                    <a:pt x="188" y="36"/>
                  </a:moveTo>
                  <a:cubicBezTo>
                    <a:pt x="186" y="32"/>
                    <a:pt x="191" y="32"/>
                    <a:pt x="191" y="34"/>
                  </a:cubicBezTo>
                  <a:cubicBezTo>
                    <a:pt x="189" y="37"/>
                    <a:pt x="188" y="39"/>
                    <a:pt x="188" y="36"/>
                  </a:cubicBezTo>
                  <a:close/>
                  <a:moveTo>
                    <a:pt x="320" y="151"/>
                  </a:moveTo>
                  <a:cubicBezTo>
                    <a:pt x="320" y="149"/>
                    <a:pt x="321" y="148"/>
                    <a:pt x="321" y="146"/>
                  </a:cubicBezTo>
                  <a:cubicBezTo>
                    <a:pt x="321" y="144"/>
                    <a:pt x="321" y="144"/>
                    <a:pt x="321" y="143"/>
                  </a:cubicBezTo>
                  <a:cubicBezTo>
                    <a:pt x="321" y="141"/>
                    <a:pt x="320" y="143"/>
                    <a:pt x="320" y="144"/>
                  </a:cubicBezTo>
                  <a:cubicBezTo>
                    <a:pt x="321" y="146"/>
                    <a:pt x="319" y="148"/>
                    <a:pt x="319" y="148"/>
                  </a:cubicBezTo>
                  <a:cubicBezTo>
                    <a:pt x="320" y="149"/>
                    <a:pt x="317" y="152"/>
                    <a:pt x="319" y="154"/>
                  </a:cubicBezTo>
                  <a:cubicBezTo>
                    <a:pt x="320" y="154"/>
                    <a:pt x="320" y="152"/>
                    <a:pt x="320" y="151"/>
                  </a:cubicBezTo>
                  <a:close/>
                  <a:moveTo>
                    <a:pt x="210" y="60"/>
                  </a:moveTo>
                  <a:cubicBezTo>
                    <a:pt x="212" y="60"/>
                    <a:pt x="215" y="60"/>
                    <a:pt x="213" y="59"/>
                  </a:cubicBezTo>
                  <a:cubicBezTo>
                    <a:pt x="212" y="57"/>
                    <a:pt x="207" y="60"/>
                    <a:pt x="209" y="62"/>
                  </a:cubicBezTo>
                  <a:cubicBezTo>
                    <a:pt x="209" y="62"/>
                    <a:pt x="210" y="62"/>
                    <a:pt x="210" y="60"/>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78" name="Freeform 273">
              <a:extLst>
                <a:ext uri="{FF2B5EF4-FFF2-40B4-BE49-F238E27FC236}">
                  <a16:creationId xmlns:a16="http://schemas.microsoft.com/office/drawing/2014/main" id="{690F64A2-8EF7-FE0F-4D1B-903EE3CC08D9}"/>
                </a:ext>
              </a:extLst>
            </p:cNvPr>
            <p:cNvSpPr>
              <a:spLocks/>
            </p:cNvSpPr>
            <p:nvPr/>
          </p:nvSpPr>
          <p:spPr bwMode="auto">
            <a:xfrm>
              <a:off x="4522266" y="4102755"/>
              <a:ext cx="17675" cy="9640"/>
            </a:xfrm>
            <a:custGeom>
              <a:avLst/>
              <a:gdLst/>
              <a:ahLst/>
              <a:cxnLst>
                <a:cxn ang="0">
                  <a:pos x="3" y="3"/>
                </a:cxn>
                <a:cxn ang="0">
                  <a:pos x="0" y="0"/>
                </a:cxn>
                <a:cxn ang="0">
                  <a:pos x="3" y="1"/>
                </a:cxn>
                <a:cxn ang="0">
                  <a:pos x="4" y="1"/>
                </a:cxn>
                <a:cxn ang="0">
                  <a:pos x="3" y="3"/>
                </a:cxn>
              </a:cxnLst>
              <a:rect l="0" t="0" r="r" b="b"/>
              <a:pathLst>
                <a:path w="6" h="3">
                  <a:moveTo>
                    <a:pt x="3" y="3"/>
                  </a:moveTo>
                  <a:cubicBezTo>
                    <a:pt x="0" y="1"/>
                    <a:pt x="0" y="1"/>
                    <a:pt x="0" y="0"/>
                  </a:cubicBezTo>
                  <a:cubicBezTo>
                    <a:pt x="1" y="0"/>
                    <a:pt x="1" y="1"/>
                    <a:pt x="3" y="1"/>
                  </a:cubicBezTo>
                  <a:cubicBezTo>
                    <a:pt x="3" y="1"/>
                    <a:pt x="6" y="1"/>
                    <a:pt x="4" y="1"/>
                  </a:cubicBezTo>
                  <a:cubicBezTo>
                    <a:pt x="3" y="3"/>
                    <a:pt x="3" y="3"/>
                    <a:pt x="3" y="3"/>
                  </a:cubicBezTo>
                </a:path>
              </a:pathLst>
            </a:custGeom>
            <a:grpFill/>
            <a:ln w="3175" cmpd="sng">
              <a:solidFill>
                <a:schemeClr val="bg2"/>
              </a:solidFill>
              <a:round/>
              <a:headEnd/>
              <a:tailEnd/>
            </a:ln>
          </p:spPr>
          <p:txBody>
            <a:bodyPr/>
            <a:lstStyle/>
            <a:p>
              <a:endParaRPr lang="en-GB"/>
            </a:p>
          </p:txBody>
        </p:sp>
        <p:sp>
          <p:nvSpPr>
            <p:cNvPr id="579" name="Freeform 274">
              <a:extLst>
                <a:ext uri="{FF2B5EF4-FFF2-40B4-BE49-F238E27FC236}">
                  <a16:creationId xmlns:a16="http://schemas.microsoft.com/office/drawing/2014/main" id="{8C0A7A58-0E9D-4306-2DCE-D97BC40F2A09}"/>
                </a:ext>
              </a:extLst>
            </p:cNvPr>
            <p:cNvSpPr>
              <a:spLocks/>
            </p:cNvSpPr>
            <p:nvPr/>
          </p:nvSpPr>
          <p:spPr bwMode="auto">
            <a:xfrm>
              <a:off x="6014965" y="5478134"/>
              <a:ext cx="12854" cy="20888"/>
            </a:xfrm>
            <a:custGeom>
              <a:avLst/>
              <a:gdLst/>
              <a:ahLst/>
              <a:cxnLst>
                <a:cxn ang="0">
                  <a:pos x="2" y="2"/>
                </a:cxn>
                <a:cxn ang="0">
                  <a:pos x="2" y="7"/>
                </a:cxn>
                <a:cxn ang="0">
                  <a:pos x="2" y="2"/>
                </a:cxn>
              </a:cxnLst>
              <a:rect l="0" t="0" r="r" b="b"/>
              <a:pathLst>
                <a:path w="4" h="7">
                  <a:moveTo>
                    <a:pt x="2" y="2"/>
                  </a:moveTo>
                  <a:cubicBezTo>
                    <a:pt x="2" y="0"/>
                    <a:pt x="4" y="7"/>
                    <a:pt x="2" y="7"/>
                  </a:cubicBezTo>
                  <a:cubicBezTo>
                    <a:pt x="0" y="7"/>
                    <a:pt x="0" y="2"/>
                    <a:pt x="2" y="2"/>
                  </a:cubicBezTo>
                </a:path>
              </a:pathLst>
            </a:custGeom>
            <a:grpFill/>
            <a:ln w="3175" cmpd="sng">
              <a:solidFill>
                <a:schemeClr val="bg2"/>
              </a:solidFill>
              <a:round/>
              <a:headEnd/>
              <a:tailEnd/>
            </a:ln>
          </p:spPr>
          <p:txBody>
            <a:bodyPr/>
            <a:lstStyle/>
            <a:p>
              <a:endParaRPr lang="en-GB"/>
            </a:p>
          </p:txBody>
        </p:sp>
        <p:sp>
          <p:nvSpPr>
            <p:cNvPr id="580" name="Freeform 275">
              <a:extLst>
                <a:ext uri="{FF2B5EF4-FFF2-40B4-BE49-F238E27FC236}">
                  <a16:creationId xmlns:a16="http://schemas.microsoft.com/office/drawing/2014/main" id="{DB0E62A2-2192-A579-04CA-C68D5D0A8770}"/>
                </a:ext>
              </a:extLst>
            </p:cNvPr>
            <p:cNvSpPr>
              <a:spLocks/>
            </p:cNvSpPr>
            <p:nvPr/>
          </p:nvSpPr>
          <p:spPr bwMode="auto">
            <a:xfrm>
              <a:off x="6058349" y="5518304"/>
              <a:ext cx="9641" cy="16068"/>
            </a:xfrm>
            <a:custGeom>
              <a:avLst/>
              <a:gdLst/>
              <a:ahLst/>
              <a:cxnLst>
                <a:cxn ang="0">
                  <a:pos x="2" y="3"/>
                </a:cxn>
                <a:cxn ang="0">
                  <a:pos x="2" y="2"/>
                </a:cxn>
                <a:cxn ang="0">
                  <a:pos x="2" y="3"/>
                </a:cxn>
              </a:cxnLst>
              <a:rect l="0" t="0" r="r" b="b"/>
              <a:pathLst>
                <a:path w="3" h="5">
                  <a:moveTo>
                    <a:pt x="2" y="3"/>
                  </a:moveTo>
                  <a:cubicBezTo>
                    <a:pt x="0" y="2"/>
                    <a:pt x="0" y="0"/>
                    <a:pt x="2" y="2"/>
                  </a:cubicBezTo>
                  <a:cubicBezTo>
                    <a:pt x="3" y="2"/>
                    <a:pt x="3" y="5"/>
                    <a:pt x="2" y="3"/>
                  </a:cubicBezTo>
                </a:path>
              </a:pathLst>
            </a:custGeom>
            <a:grpFill/>
            <a:ln w="3175" cmpd="sng">
              <a:solidFill>
                <a:schemeClr val="bg2"/>
              </a:solidFill>
              <a:round/>
              <a:headEnd/>
              <a:tailEnd/>
            </a:ln>
          </p:spPr>
          <p:txBody>
            <a:bodyPr/>
            <a:lstStyle/>
            <a:p>
              <a:endParaRPr lang="en-GB"/>
            </a:p>
          </p:txBody>
        </p:sp>
        <p:sp>
          <p:nvSpPr>
            <p:cNvPr id="581" name="Freeform 276">
              <a:extLst>
                <a:ext uri="{FF2B5EF4-FFF2-40B4-BE49-F238E27FC236}">
                  <a16:creationId xmlns:a16="http://schemas.microsoft.com/office/drawing/2014/main" id="{A9776371-01A6-9266-DD73-ACCBAD1E4854}"/>
                </a:ext>
              </a:extLst>
            </p:cNvPr>
            <p:cNvSpPr>
              <a:spLocks/>
            </p:cNvSpPr>
            <p:nvPr/>
          </p:nvSpPr>
          <p:spPr bwMode="auto">
            <a:xfrm>
              <a:off x="6039068" y="5502236"/>
              <a:ext cx="9641" cy="9640"/>
            </a:xfrm>
            <a:custGeom>
              <a:avLst/>
              <a:gdLst/>
              <a:ahLst/>
              <a:cxnLst>
                <a:cxn ang="0">
                  <a:pos x="2" y="0"/>
                </a:cxn>
                <a:cxn ang="0">
                  <a:pos x="3" y="3"/>
                </a:cxn>
                <a:cxn ang="0">
                  <a:pos x="2" y="0"/>
                </a:cxn>
              </a:cxnLst>
              <a:rect l="0" t="0" r="r" b="b"/>
              <a:pathLst>
                <a:path w="3" h="3">
                  <a:moveTo>
                    <a:pt x="2" y="0"/>
                  </a:moveTo>
                  <a:cubicBezTo>
                    <a:pt x="0" y="2"/>
                    <a:pt x="3" y="3"/>
                    <a:pt x="3" y="3"/>
                  </a:cubicBezTo>
                  <a:cubicBezTo>
                    <a:pt x="3" y="2"/>
                    <a:pt x="3" y="0"/>
                    <a:pt x="2" y="0"/>
                  </a:cubicBezTo>
                </a:path>
              </a:pathLst>
            </a:custGeom>
            <a:grpFill/>
            <a:ln w="3175" cmpd="sng">
              <a:solidFill>
                <a:schemeClr val="bg2"/>
              </a:solidFill>
              <a:round/>
              <a:headEnd/>
              <a:tailEnd/>
            </a:ln>
          </p:spPr>
          <p:txBody>
            <a:bodyPr/>
            <a:lstStyle/>
            <a:p>
              <a:endParaRPr lang="en-GB"/>
            </a:p>
          </p:txBody>
        </p:sp>
        <p:sp>
          <p:nvSpPr>
            <p:cNvPr id="582" name="Freeform 277">
              <a:extLst>
                <a:ext uri="{FF2B5EF4-FFF2-40B4-BE49-F238E27FC236}">
                  <a16:creationId xmlns:a16="http://schemas.microsoft.com/office/drawing/2014/main" id="{FFCF73A1-588C-57A6-6F84-72EADE551219}"/>
                </a:ext>
              </a:extLst>
            </p:cNvPr>
            <p:cNvSpPr>
              <a:spLocks/>
            </p:cNvSpPr>
            <p:nvPr/>
          </p:nvSpPr>
          <p:spPr bwMode="auto">
            <a:xfrm>
              <a:off x="5674328" y="5163211"/>
              <a:ext cx="274759" cy="335811"/>
            </a:xfrm>
            <a:custGeom>
              <a:avLst/>
              <a:gdLst/>
              <a:ahLst/>
              <a:cxnLst>
                <a:cxn ang="0">
                  <a:pos x="2" y="35"/>
                </a:cxn>
                <a:cxn ang="0">
                  <a:pos x="11" y="24"/>
                </a:cxn>
                <a:cxn ang="0">
                  <a:pos x="9" y="17"/>
                </a:cxn>
                <a:cxn ang="0">
                  <a:pos x="11" y="14"/>
                </a:cxn>
                <a:cxn ang="0">
                  <a:pos x="12" y="8"/>
                </a:cxn>
                <a:cxn ang="0">
                  <a:pos x="9" y="0"/>
                </a:cxn>
                <a:cxn ang="0">
                  <a:pos x="37" y="0"/>
                </a:cxn>
                <a:cxn ang="0">
                  <a:pos x="64" y="19"/>
                </a:cxn>
                <a:cxn ang="0">
                  <a:pos x="67" y="27"/>
                </a:cxn>
                <a:cxn ang="0">
                  <a:pos x="79" y="36"/>
                </a:cxn>
                <a:cxn ang="0">
                  <a:pos x="76" y="44"/>
                </a:cxn>
                <a:cxn ang="0">
                  <a:pos x="81" y="58"/>
                </a:cxn>
                <a:cxn ang="0">
                  <a:pos x="81" y="66"/>
                </a:cxn>
                <a:cxn ang="0">
                  <a:pos x="81" y="77"/>
                </a:cxn>
                <a:cxn ang="0">
                  <a:pos x="82" y="89"/>
                </a:cxn>
                <a:cxn ang="0">
                  <a:pos x="88" y="94"/>
                </a:cxn>
                <a:cxn ang="0">
                  <a:pos x="76" y="102"/>
                </a:cxn>
                <a:cxn ang="0">
                  <a:pos x="69" y="102"/>
                </a:cxn>
                <a:cxn ang="0">
                  <a:pos x="61" y="105"/>
                </a:cxn>
                <a:cxn ang="0">
                  <a:pos x="53" y="105"/>
                </a:cxn>
                <a:cxn ang="0">
                  <a:pos x="43" y="103"/>
                </a:cxn>
                <a:cxn ang="0">
                  <a:pos x="41" y="94"/>
                </a:cxn>
                <a:cxn ang="0">
                  <a:pos x="37" y="84"/>
                </a:cxn>
                <a:cxn ang="0">
                  <a:pos x="29" y="83"/>
                </a:cxn>
                <a:cxn ang="0">
                  <a:pos x="21" y="78"/>
                </a:cxn>
                <a:cxn ang="0">
                  <a:pos x="18" y="77"/>
                </a:cxn>
                <a:cxn ang="0">
                  <a:pos x="12" y="70"/>
                </a:cxn>
                <a:cxn ang="0">
                  <a:pos x="9" y="63"/>
                </a:cxn>
                <a:cxn ang="0">
                  <a:pos x="2" y="49"/>
                </a:cxn>
                <a:cxn ang="0">
                  <a:pos x="2" y="35"/>
                </a:cxn>
              </a:cxnLst>
              <a:rect l="0" t="0" r="r" b="b"/>
              <a:pathLst>
                <a:path w="88" h="108">
                  <a:moveTo>
                    <a:pt x="2" y="35"/>
                  </a:moveTo>
                  <a:cubicBezTo>
                    <a:pt x="8" y="33"/>
                    <a:pt x="6" y="28"/>
                    <a:pt x="11" y="24"/>
                  </a:cubicBezTo>
                  <a:cubicBezTo>
                    <a:pt x="15" y="19"/>
                    <a:pt x="9" y="19"/>
                    <a:pt x="9" y="17"/>
                  </a:cubicBezTo>
                  <a:cubicBezTo>
                    <a:pt x="9" y="16"/>
                    <a:pt x="11" y="16"/>
                    <a:pt x="11" y="14"/>
                  </a:cubicBezTo>
                  <a:cubicBezTo>
                    <a:pt x="12" y="14"/>
                    <a:pt x="12" y="13"/>
                    <a:pt x="12" y="8"/>
                  </a:cubicBezTo>
                  <a:cubicBezTo>
                    <a:pt x="11" y="2"/>
                    <a:pt x="9" y="3"/>
                    <a:pt x="9" y="0"/>
                  </a:cubicBezTo>
                  <a:cubicBezTo>
                    <a:pt x="12" y="0"/>
                    <a:pt x="32" y="0"/>
                    <a:pt x="37" y="0"/>
                  </a:cubicBezTo>
                  <a:cubicBezTo>
                    <a:pt x="53" y="11"/>
                    <a:pt x="60" y="16"/>
                    <a:pt x="64" y="19"/>
                  </a:cubicBezTo>
                  <a:cubicBezTo>
                    <a:pt x="70" y="22"/>
                    <a:pt x="64" y="22"/>
                    <a:pt x="67" y="27"/>
                  </a:cubicBezTo>
                  <a:cubicBezTo>
                    <a:pt x="72" y="30"/>
                    <a:pt x="78" y="36"/>
                    <a:pt x="79" y="36"/>
                  </a:cubicBezTo>
                  <a:cubicBezTo>
                    <a:pt x="76" y="41"/>
                    <a:pt x="78" y="41"/>
                    <a:pt x="76" y="44"/>
                  </a:cubicBezTo>
                  <a:cubicBezTo>
                    <a:pt x="73" y="52"/>
                    <a:pt x="78" y="55"/>
                    <a:pt x="81" y="58"/>
                  </a:cubicBezTo>
                  <a:cubicBezTo>
                    <a:pt x="82" y="63"/>
                    <a:pt x="78" y="59"/>
                    <a:pt x="81" y="66"/>
                  </a:cubicBezTo>
                  <a:cubicBezTo>
                    <a:pt x="82" y="72"/>
                    <a:pt x="78" y="69"/>
                    <a:pt x="81" y="77"/>
                  </a:cubicBezTo>
                  <a:cubicBezTo>
                    <a:pt x="84" y="84"/>
                    <a:pt x="81" y="84"/>
                    <a:pt x="82" y="89"/>
                  </a:cubicBezTo>
                  <a:cubicBezTo>
                    <a:pt x="85" y="92"/>
                    <a:pt x="85" y="89"/>
                    <a:pt x="88" y="94"/>
                  </a:cubicBezTo>
                  <a:cubicBezTo>
                    <a:pt x="85" y="97"/>
                    <a:pt x="82" y="98"/>
                    <a:pt x="76" y="102"/>
                  </a:cubicBezTo>
                  <a:cubicBezTo>
                    <a:pt x="70" y="105"/>
                    <a:pt x="69" y="97"/>
                    <a:pt x="69" y="102"/>
                  </a:cubicBezTo>
                  <a:cubicBezTo>
                    <a:pt x="67" y="106"/>
                    <a:pt x="63" y="106"/>
                    <a:pt x="61" y="105"/>
                  </a:cubicBezTo>
                  <a:cubicBezTo>
                    <a:pt x="60" y="103"/>
                    <a:pt x="56" y="108"/>
                    <a:pt x="53" y="105"/>
                  </a:cubicBezTo>
                  <a:cubicBezTo>
                    <a:pt x="50" y="100"/>
                    <a:pt x="50" y="106"/>
                    <a:pt x="43" y="103"/>
                  </a:cubicBezTo>
                  <a:cubicBezTo>
                    <a:pt x="40" y="98"/>
                    <a:pt x="43" y="98"/>
                    <a:pt x="41" y="94"/>
                  </a:cubicBezTo>
                  <a:cubicBezTo>
                    <a:pt x="40" y="89"/>
                    <a:pt x="38" y="86"/>
                    <a:pt x="37" y="84"/>
                  </a:cubicBezTo>
                  <a:cubicBezTo>
                    <a:pt x="34" y="84"/>
                    <a:pt x="31" y="84"/>
                    <a:pt x="29" y="83"/>
                  </a:cubicBezTo>
                  <a:cubicBezTo>
                    <a:pt x="21" y="78"/>
                    <a:pt x="23" y="81"/>
                    <a:pt x="21" y="78"/>
                  </a:cubicBezTo>
                  <a:cubicBezTo>
                    <a:pt x="20" y="75"/>
                    <a:pt x="20" y="80"/>
                    <a:pt x="18" y="77"/>
                  </a:cubicBezTo>
                  <a:cubicBezTo>
                    <a:pt x="17" y="74"/>
                    <a:pt x="14" y="75"/>
                    <a:pt x="12" y="70"/>
                  </a:cubicBezTo>
                  <a:cubicBezTo>
                    <a:pt x="11" y="69"/>
                    <a:pt x="9" y="67"/>
                    <a:pt x="9" y="63"/>
                  </a:cubicBezTo>
                  <a:cubicBezTo>
                    <a:pt x="8" y="59"/>
                    <a:pt x="0" y="53"/>
                    <a:pt x="2" y="49"/>
                  </a:cubicBezTo>
                  <a:cubicBezTo>
                    <a:pt x="3" y="44"/>
                    <a:pt x="0" y="41"/>
                    <a:pt x="2" y="35"/>
                  </a:cubicBezTo>
                </a:path>
              </a:pathLst>
            </a:custGeom>
            <a:grpFill/>
            <a:ln w="3175" cmpd="sng">
              <a:solidFill>
                <a:schemeClr val="bg2"/>
              </a:solidFill>
              <a:round/>
              <a:headEnd/>
              <a:tailEnd/>
            </a:ln>
          </p:spPr>
          <p:txBody>
            <a:bodyPr/>
            <a:lstStyle/>
            <a:p>
              <a:endParaRPr lang="en-GB"/>
            </a:p>
          </p:txBody>
        </p:sp>
        <p:sp>
          <p:nvSpPr>
            <p:cNvPr id="583" name="Freeform 278">
              <a:extLst>
                <a:ext uri="{FF2B5EF4-FFF2-40B4-BE49-F238E27FC236}">
                  <a16:creationId xmlns:a16="http://schemas.microsoft.com/office/drawing/2014/main" id="{7C0FA8E5-FFC4-DE3E-A211-8B838CEC1E21}"/>
                </a:ext>
              </a:extLst>
            </p:cNvPr>
            <p:cNvSpPr>
              <a:spLocks/>
            </p:cNvSpPr>
            <p:nvPr/>
          </p:nvSpPr>
          <p:spPr bwMode="auto">
            <a:xfrm>
              <a:off x="5915346" y="5302998"/>
              <a:ext cx="14460" cy="30528"/>
            </a:xfrm>
            <a:custGeom>
              <a:avLst/>
              <a:gdLst/>
              <a:ahLst/>
              <a:cxnLst>
                <a:cxn ang="0">
                  <a:pos x="2" y="9"/>
                </a:cxn>
                <a:cxn ang="0">
                  <a:pos x="2" y="4"/>
                </a:cxn>
                <a:cxn ang="0">
                  <a:pos x="3" y="4"/>
                </a:cxn>
                <a:cxn ang="0">
                  <a:pos x="3" y="7"/>
                </a:cxn>
                <a:cxn ang="0">
                  <a:pos x="2" y="9"/>
                </a:cxn>
              </a:cxnLst>
              <a:rect l="0" t="0" r="r" b="b"/>
              <a:pathLst>
                <a:path w="5" h="10">
                  <a:moveTo>
                    <a:pt x="2" y="9"/>
                  </a:moveTo>
                  <a:cubicBezTo>
                    <a:pt x="2" y="7"/>
                    <a:pt x="0" y="4"/>
                    <a:pt x="2" y="4"/>
                  </a:cubicBezTo>
                  <a:cubicBezTo>
                    <a:pt x="2" y="2"/>
                    <a:pt x="2" y="0"/>
                    <a:pt x="3" y="4"/>
                  </a:cubicBezTo>
                  <a:cubicBezTo>
                    <a:pt x="3" y="7"/>
                    <a:pt x="3" y="5"/>
                    <a:pt x="3" y="7"/>
                  </a:cubicBezTo>
                  <a:cubicBezTo>
                    <a:pt x="5" y="9"/>
                    <a:pt x="5" y="10"/>
                    <a:pt x="2" y="9"/>
                  </a:cubicBezTo>
                </a:path>
              </a:pathLst>
            </a:custGeom>
            <a:grpFill/>
            <a:ln w="3175" cmpd="sng">
              <a:solidFill>
                <a:schemeClr val="bg2"/>
              </a:solidFill>
              <a:round/>
              <a:headEnd/>
              <a:tailEnd/>
            </a:ln>
          </p:spPr>
          <p:txBody>
            <a:bodyPr/>
            <a:lstStyle/>
            <a:p>
              <a:endParaRPr lang="en-GB"/>
            </a:p>
          </p:txBody>
        </p:sp>
        <p:sp>
          <p:nvSpPr>
            <p:cNvPr id="584" name="Freeform 279">
              <a:extLst>
                <a:ext uri="{FF2B5EF4-FFF2-40B4-BE49-F238E27FC236}">
                  <a16:creationId xmlns:a16="http://schemas.microsoft.com/office/drawing/2014/main" id="{BBF52633-B521-1C4C-9C64-D085C3E748B1}"/>
                </a:ext>
              </a:extLst>
            </p:cNvPr>
            <p:cNvSpPr>
              <a:spLocks/>
            </p:cNvSpPr>
            <p:nvPr/>
          </p:nvSpPr>
          <p:spPr bwMode="auto">
            <a:xfrm>
              <a:off x="5924986" y="5282111"/>
              <a:ext cx="8034" cy="17674"/>
            </a:xfrm>
            <a:custGeom>
              <a:avLst/>
              <a:gdLst/>
              <a:ahLst/>
              <a:cxnLst>
                <a:cxn ang="0">
                  <a:pos x="2" y="6"/>
                </a:cxn>
                <a:cxn ang="0">
                  <a:pos x="2" y="3"/>
                </a:cxn>
                <a:cxn ang="0">
                  <a:pos x="3" y="1"/>
                </a:cxn>
                <a:cxn ang="0">
                  <a:pos x="3" y="4"/>
                </a:cxn>
                <a:cxn ang="0">
                  <a:pos x="2" y="6"/>
                </a:cxn>
              </a:cxnLst>
              <a:rect l="0" t="0" r="r" b="b"/>
              <a:pathLst>
                <a:path w="3" h="6">
                  <a:moveTo>
                    <a:pt x="2" y="6"/>
                  </a:moveTo>
                  <a:cubicBezTo>
                    <a:pt x="0" y="4"/>
                    <a:pt x="2" y="4"/>
                    <a:pt x="2" y="3"/>
                  </a:cubicBezTo>
                  <a:cubicBezTo>
                    <a:pt x="2" y="1"/>
                    <a:pt x="2" y="0"/>
                    <a:pt x="3" y="1"/>
                  </a:cubicBezTo>
                  <a:cubicBezTo>
                    <a:pt x="3" y="1"/>
                    <a:pt x="3" y="1"/>
                    <a:pt x="3" y="4"/>
                  </a:cubicBezTo>
                  <a:cubicBezTo>
                    <a:pt x="3" y="6"/>
                    <a:pt x="3" y="6"/>
                    <a:pt x="2" y="6"/>
                  </a:cubicBezTo>
                </a:path>
              </a:pathLst>
            </a:custGeom>
            <a:grpFill/>
            <a:ln w="3175" cmpd="sng">
              <a:solidFill>
                <a:schemeClr val="bg2"/>
              </a:solidFill>
              <a:round/>
              <a:headEnd/>
              <a:tailEnd/>
            </a:ln>
          </p:spPr>
          <p:txBody>
            <a:bodyPr/>
            <a:lstStyle/>
            <a:p>
              <a:endParaRPr lang="en-GB"/>
            </a:p>
          </p:txBody>
        </p:sp>
        <p:sp>
          <p:nvSpPr>
            <p:cNvPr id="585" name="Freeform 280">
              <a:extLst>
                <a:ext uri="{FF2B5EF4-FFF2-40B4-BE49-F238E27FC236}">
                  <a16:creationId xmlns:a16="http://schemas.microsoft.com/office/drawing/2014/main" id="{F23EC688-3AC5-496A-A3DC-446F68925888}"/>
                </a:ext>
              </a:extLst>
            </p:cNvPr>
            <p:cNvSpPr>
              <a:spLocks/>
            </p:cNvSpPr>
            <p:nvPr/>
          </p:nvSpPr>
          <p:spPr bwMode="auto">
            <a:xfrm>
              <a:off x="5924986" y="5362448"/>
              <a:ext cx="14460" cy="16068"/>
            </a:xfrm>
            <a:custGeom>
              <a:avLst/>
              <a:gdLst/>
              <a:ahLst/>
              <a:cxnLst>
                <a:cxn ang="0">
                  <a:pos x="2" y="5"/>
                </a:cxn>
                <a:cxn ang="0">
                  <a:pos x="3" y="2"/>
                </a:cxn>
                <a:cxn ang="0">
                  <a:pos x="2" y="5"/>
                </a:cxn>
              </a:cxnLst>
              <a:rect l="0" t="0" r="r" b="b"/>
              <a:pathLst>
                <a:path w="5" h="5">
                  <a:moveTo>
                    <a:pt x="2" y="5"/>
                  </a:moveTo>
                  <a:cubicBezTo>
                    <a:pt x="0" y="5"/>
                    <a:pt x="5" y="0"/>
                    <a:pt x="3" y="2"/>
                  </a:cubicBezTo>
                  <a:cubicBezTo>
                    <a:pt x="3" y="3"/>
                    <a:pt x="3" y="5"/>
                    <a:pt x="2" y="5"/>
                  </a:cubicBezTo>
                </a:path>
              </a:pathLst>
            </a:custGeom>
            <a:grpFill/>
            <a:ln w="3175" cmpd="sng">
              <a:solidFill>
                <a:schemeClr val="bg2"/>
              </a:solidFill>
              <a:round/>
              <a:headEnd/>
              <a:tailEnd/>
            </a:ln>
          </p:spPr>
          <p:txBody>
            <a:bodyPr/>
            <a:lstStyle/>
            <a:p>
              <a:endParaRPr lang="en-GB"/>
            </a:p>
          </p:txBody>
        </p:sp>
        <p:sp>
          <p:nvSpPr>
            <p:cNvPr id="586" name="Freeform 281">
              <a:extLst>
                <a:ext uri="{FF2B5EF4-FFF2-40B4-BE49-F238E27FC236}">
                  <a16:creationId xmlns:a16="http://schemas.microsoft.com/office/drawing/2014/main" id="{24AEB220-3A21-7099-0C1A-F52B8B806AFC}"/>
                </a:ext>
              </a:extLst>
            </p:cNvPr>
            <p:cNvSpPr>
              <a:spLocks/>
            </p:cNvSpPr>
            <p:nvPr/>
          </p:nvSpPr>
          <p:spPr bwMode="auto">
            <a:xfrm>
              <a:off x="6310614" y="5773777"/>
              <a:ext cx="25709" cy="24102"/>
            </a:xfrm>
            <a:custGeom>
              <a:avLst/>
              <a:gdLst/>
              <a:ahLst/>
              <a:cxnLst>
                <a:cxn ang="0">
                  <a:pos x="1" y="2"/>
                </a:cxn>
                <a:cxn ang="0">
                  <a:pos x="6" y="5"/>
                </a:cxn>
                <a:cxn ang="0">
                  <a:pos x="1" y="2"/>
                </a:cxn>
              </a:cxnLst>
              <a:rect l="0" t="0" r="r" b="b"/>
              <a:pathLst>
                <a:path w="8" h="8">
                  <a:moveTo>
                    <a:pt x="1" y="2"/>
                  </a:moveTo>
                  <a:cubicBezTo>
                    <a:pt x="3" y="0"/>
                    <a:pt x="8" y="4"/>
                    <a:pt x="6" y="5"/>
                  </a:cubicBezTo>
                  <a:cubicBezTo>
                    <a:pt x="5" y="8"/>
                    <a:pt x="0" y="5"/>
                    <a:pt x="1" y="2"/>
                  </a:cubicBezTo>
                </a:path>
              </a:pathLst>
            </a:custGeom>
            <a:grpFill/>
            <a:ln w="3175" cmpd="sng">
              <a:solidFill>
                <a:schemeClr val="bg2"/>
              </a:solidFill>
              <a:round/>
              <a:headEnd/>
              <a:tailEnd/>
            </a:ln>
          </p:spPr>
          <p:txBody>
            <a:bodyPr/>
            <a:lstStyle/>
            <a:p>
              <a:endParaRPr lang="en-GB"/>
            </a:p>
          </p:txBody>
        </p:sp>
        <p:sp>
          <p:nvSpPr>
            <p:cNvPr id="587" name="Freeform 282">
              <a:extLst>
                <a:ext uri="{FF2B5EF4-FFF2-40B4-BE49-F238E27FC236}">
                  <a16:creationId xmlns:a16="http://schemas.microsoft.com/office/drawing/2014/main" id="{3A82F063-4A6B-F39D-9DF0-6ADE288F88DF}"/>
                </a:ext>
              </a:extLst>
            </p:cNvPr>
            <p:cNvSpPr>
              <a:spLocks/>
            </p:cNvSpPr>
            <p:nvPr/>
          </p:nvSpPr>
          <p:spPr bwMode="auto">
            <a:xfrm>
              <a:off x="6357210" y="5743248"/>
              <a:ext cx="25709" cy="27315"/>
            </a:xfrm>
            <a:custGeom>
              <a:avLst/>
              <a:gdLst/>
              <a:ahLst/>
              <a:cxnLst>
                <a:cxn ang="0">
                  <a:pos x="5" y="7"/>
                </a:cxn>
                <a:cxn ang="0">
                  <a:pos x="6" y="3"/>
                </a:cxn>
                <a:cxn ang="0">
                  <a:pos x="5" y="7"/>
                </a:cxn>
              </a:cxnLst>
              <a:rect l="0" t="0" r="r" b="b"/>
              <a:pathLst>
                <a:path w="8" h="9">
                  <a:moveTo>
                    <a:pt x="5" y="7"/>
                  </a:moveTo>
                  <a:cubicBezTo>
                    <a:pt x="0" y="9"/>
                    <a:pt x="5" y="0"/>
                    <a:pt x="6" y="3"/>
                  </a:cubicBezTo>
                  <a:cubicBezTo>
                    <a:pt x="6" y="6"/>
                    <a:pt x="8" y="7"/>
                    <a:pt x="5" y="7"/>
                  </a:cubicBezTo>
                </a:path>
              </a:pathLst>
            </a:custGeom>
            <a:grpFill/>
            <a:ln w="3175" cmpd="sng">
              <a:solidFill>
                <a:schemeClr val="bg2"/>
              </a:solidFill>
              <a:round/>
              <a:headEnd/>
              <a:tailEnd/>
            </a:ln>
          </p:spPr>
          <p:txBody>
            <a:bodyPr/>
            <a:lstStyle/>
            <a:p>
              <a:endParaRPr lang="en-GB"/>
            </a:p>
          </p:txBody>
        </p:sp>
        <p:sp>
          <p:nvSpPr>
            <p:cNvPr id="588" name="Freeform 283">
              <a:extLst>
                <a:ext uri="{FF2B5EF4-FFF2-40B4-BE49-F238E27FC236}">
                  <a16:creationId xmlns:a16="http://schemas.microsoft.com/office/drawing/2014/main" id="{A9C4267E-E2A4-75C4-0C49-1D9287D7B835}"/>
                </a:ext>
              </a:extLst>
            </p:cNvPr>
            <p:cNvSpPr>
              <a:spLocks/>
            </p:cNvSpPr>
            <p:nvPr/>
          </p:nvSpPr>
          <p:spPr bwMode="auto">
            <a:xfrm>
              <a:off x="5354579" y="3747663"/>
              <a:ext cx="20888" cy="6427"/>
            </a:xfrm>
            <a:custGeom>
              <a:avLst/>
              <a:gdLst/>
              <a:ahLst/>
              <a:cxnLst>
                <a:cxn ang="0">
                  <a:pos x="6" y="2"/>
                </a:cxn>
                <a:cxn ang="0">
                  <a:pos x="3" y="2"/>
                </a:cxn>
                <a:cxn ang="0">
                  <a:pos x="1" y="2"/>
                </a:cxn>
                <a:cxn ang="0">
                  <a:pos x="6" y="2"/>
                </a:cxn>
              </a:cxnLst>
              <a:rect l="0" t="0" r="r" b="b"/>
              <a:pathLst>
                <a:path w="7" h="2">
                  <a:moveTo>
                    <a:pt x="6" y="2"/>
                  </a:moveTo>
                  <a:cubicBezTo>
                    <a:pt x="7" y="2"/>
                    <a:pt x="4" y="2"/>
                    <a:pt x="3" y="2"/>
                  </a:cubicBezTo>
                  <a:cubicBezTo>
                    <a:pt x="0" y="2"/>
                    <a:pt x="0" y="2"/>
                    <a:pt x="1" y="2"/>
                  </a:cubicBezTo>
                  <a:cubicBezTo>
                    <a:pt x="3" y="0"/>
                    <a:pt x="4" y="2"/>
                    <a:pt x="6" y="2"/>
                  </a:cubicBezTo>
                </a:path>
              </a:pathLst>
            </a:custGeom>
            <a:grpFill/>
            <a:ln w="3175" cmpd="sng">
              <a:solidFill>
                <a:schemeClr val="bg2"/>
              </a:solidFill>
              <a:round/>
              <a:headEnd/>
              <a:tailEnd/>
            </a:ln>
          </p:spPr>
          <p:txBody>
            <a:bodyPr/>
            <a:lstStyle/>
            <a:p>
              <a:endParaRPr lang="en-GB"/>
            </a:p>
          </p:txBody>
        </p:sp>
        <p:sp>
          <p:nvSpPr>
            <p:cNvPr id="589" name="Freeform 284">
              <a:extLst>
                <a:ext uri="{FF2B5EF4-FFF2-40B4-BE49-F238E27FC236}">
                  <a16:creationId xmlns:a16="http://schemas.microsoft.com/office/drawing/2014/main" id="{07FAEB1B-A593-FD45-DD6A-2E5C327E3F37}"/>
                </a:ext>
              </a:extLst>
            </p:cNvPr>
            <p:cNvSpPr>
              <a:spLocks/>
            </p:cNvSpPr>
            <p:nvPr/>
          </p:nvSpPr>
          <p:spPr bwMode="auto">
            <a:xfrm>
              <a:off x="5354579" y="3744449"/>
              <a:ext cx="17675" cy="3213"/>
            </a:xfrm>
            <a:custGeom>
              <a:avLst/>
              <a:gdLst/>
              <a:ahLst/>
              <a:cxnLst>
                <a:cxn ang="0">
                  <a:pos x="1" y="1"/>
                </a:cxn>
                <a:cxn ang="0">
                  <a:pos x="4" y="1"/>
                </a:cxn>
                <a:cxn ang="0">
                  <a:pos x="1" y="1"/>
                </a:cxn>
              </a:cxnLst>
              <a:rect l="0" t="0" r="r" b="b"/>
              <a:pathLst>
                <a:path w="6" h="1">
                  <a:moveTo>
                    <a:pt x="1" y="1"/>
                  </a:moveTo>
                  <a:cubicBezTo>
                    <a:pt x="0" y="0"/>
                    <a:pt x="6" y="1"/>
                    <a:pt x="4" y="1"/>
                  </a:cubicBezTo>
                  <a:cubicBezTo>
                    <a:pt x="3" y="1"/>
                    <a:pt x="1" y="1"/>
                    <a:pt x="1" y="1"/>
                  </a:cubicBezTo>
                </a:path>
              </a:pathLst>
            </a:custGeom>
            <a:grpFill/>
            <a:ln w="3175" cmpd="sng">
              <a:solidFill>
                <a:schemeClr val="bg2"/>
              </a:solidFill>
              <a:round/>
              <a:headEnd/>
              <a:tailEnd/>
            </a:ln>
          </p:spPr>
          <p:txBody>
            <a:bodyPr/>
            <a:lstStyle/>
            <a:p>
              <a:endParaRPr lang="en-GB"/>
            </a:p>
          </p:txBody>
        </p:sp>
        <p:sp>
          <p:nvSpPr>
            <p:cNvPr id="590" name="Freeform 285">
              <a:extLst>
                <a:ext uri="{FF2B5EF4-FFF2-40B4-BE49-F238E27FC236}">
                  <a16:creationId xmlns:a16="http://schemas.microsoft.com/office/drawing/2014/main" id="{F2C72092-78AE-68C7-232B-4E617E26F3F4}"/>
                </a:ext>
              </a:extLst>
            </p:cNvPr>
            <p:cNvSpPr>
              <a:spLocks/>
            </p:cNvSpPr>
            <p:nvPr/>
          </p:nvSpPr>
          <p:spPr bwMode="auto">
            <a:xfrm>
              <a:off x="5357792" y="3760517"/>
              <a:ext cx="14460" cy="3213"/>
            </a:xfrm>
            <a:custGeom>
              <a:avLst/>
              <a:gdLst/>
              <a:ahLst/>
              <a:cxnLst>
                <a:cxn ang="0">
                  <a:pos x="2" y="1"/>
                </a:cxn>
                <a:cxn ang="0">
                  <a:pos x="5" y="1"/>
                </a:cxn>
                <a:cxn ang="0">
                  <a:pos x="3" y="1"/>
                </a:cxn>
                <a:cxn ang="0">
                  <a:pos x="2" y="1"/>
                </a:cxn>
              </a:cxnLst>
              <a:rect l="0" t="0" r="r" b="b"/>
              <a:pathLst>
                <a:path w="5" h="1">
                  <a:moveTo>
                    <a:pt x="2" y="1"/>
                  </a:moveTo>
                  <a:cubicBezTo>
                    <a:pt x="0" y="0"/>
                    <a:pt x="5" y="0"/>
                    <a:pt x="5" y="1"/>
                  </a:cubicBezTo>
                  <a:cubicBezTo>
                    <a:pt x="5" y="1"/>
                    <a:pt x="5" y="1"/>
                    <a:pt x="3" y="1"/>
                  </a:cubicBezTo>
                  <a:cubicBezTo>
                    <a:pt x="2" y="1"/>
                    <a:pt x="2" y="1"/>
                    <a:pt x="2" y="1"/>
                  </a:cubicBezTo>
                </a:path>
              </a:pathLst>
            </a:custGeom>
            <a:grpFill/>
            <a:ln w="3175" cmpd="sng">
              <a:solidFill>
                <a:schemeClr val="bg2"/>
              </a:solidFill>
              <a:round/>
              <a:headEnd/>
              <a:tailEnd/>
            </a:ln>
          </p:spPr>
          <p:txBody>
            <a:bodyPr/>
            <a:lstStyle/>
            <a:p>
              <a:endParaRPr lang="en-GB"/>
            </a:p>
          </p:txBody>
        </p:sp>
        <p:sp>
          <p:nvSpPr>
            <p:cNvPr id="591" name="Freeform 286">
              <a:extLst>
                <a:ext uri="{FF2B5EF4-FFF2-40B4-BE49-F238E27FC236}">
                  <a16:creationId xmlns:a16="http://schemas.microsoft.com/office/drawing/2014/main" id="{38F9A5E1-C8F0-2018-46E8-655EF3597ECC}"/>
                </a:ext>
              </a:extLst>
            </p:cNvPr>
            <p:cNvSpPr>
              <a:spLocks/>
            </p:cNvSpPr>
            <p:nvPr/>
          </p:nvSpPr>
          <p:spPr bwMode="auto">
            <a:xfrm>
              <a:off x="5304768" y="3681786"/>
              <a:ext cx="8034" cy="9640"/>
            </a:xfrm>
            <a:custGeom>
              <a:avLst/>
              <a:gdLst/>
              <a:ahLst/>
              <a:cxnLst>
                <a:cxn ang="0">
                  <a:pos x="3" y="3"/>
                </a:cxn>
                <a:cxn ang="0">
                  <a:pos x="0" y="1"/>
                </a:cxn>
                <a:cxn ang="0">
                  <a:pos x="2" y="0"/>
                </a:cxn>
                <a:cxn ang="0">
                  <a:pos x="3" y="1"/>
                </a:cxn>
                <a:cxn ang="0">
                  <a:pos x="3" y="3"/>
                </a:cxn>
              </a:cxnLst>
              <a:rect l="0" t="0" r="r" b="b"/>
              <a:pathLst>
                <a:path w="3" h="3">
                  <a:moveTo>
                    <a:pt x="3" y="3"/>
                  </a:moveTo>
                  <a:cubicBezTo>
                    <a:pt x="2" y="3"/>
                    <a:pt x="0" y="1"/>
                    <a:pt x="0" y="1"/>
                  </a:cubicBezTo>
                  <a:cubicBezTo>
                    <a:pt x="2" y="0"/>
                    <a:pt x="0" y="0"/>
                    <a:pt x="2" y="0"/>
                  </a:cubicBezTo>
                  <a:cubicBezTo>
                    <a:pt x="2" y="0"/>
                    <a:pt x="2" y="0"/>
                    <a:pt x="3" y="1"/>
                  </a:cubicBezTo>
                  <a:cubicBezTo>
                    <a:pt x="3" y="3"/>
                    <a:pt x="3" y="3"/>
                    <a:pt x="3" y="3"/>
                  </a:cubicBezTo>
                </a:path>
              </a:pathLst>
            </a:custGeom>
            <a:grpFill/>
            <a:ln w="3175" cmpd="sng">
              <a:solidFill>
                <a:schemeClr val="bg2"/>
              </a:solidFill>
              <a:round/>
              <a:headEnd/>
              <a:tailEnd/>
            </a:ln>
          </p:spPr>
          <p:txBody>
            <a:bodyPr/>
            <a:lstStyle/>
            <a:p>
              <a:endParaRPr lang="en-GB"/>
            </a:p>
          </p:txBody>
        </p:sp>
        <p:sp>
          <p:nvSpPr>
            <p:cNvPr id="592" name="Freeform 287">
              <a:extLst>
                <a:ext uri="{FF2B5EF4-FFF2-40B4-BE49-F238E27FC236}">
                  <a16:creationId xmlns:a16="http://schemas.microsoft.com/office/drawing/2014/main" id="{DE284FB9-F628-F507-C41C-79CC5B3BC6FF}"/>
                </a:ext>
              </a:extLst>
            </p:cNvPr>
            <p:cNvSpPr>
              <a:spLocks/>
            </p:cNvSpPr>
            <p:nvPr/>
          </p:nvSpPr>
          <p:spPr bwMode="auto">
            <a:xfrm>
              <a:off x="5301555" y="3681786"/>
              <a:ext cx="8034" cy="22494"/>
            </a:xfrm>
            <a:custGeom>
              <a:avLst/>
              <a:gdLst/>
              <a:ahLst/>
              <a:cxnLst>
                <a:cxn ang="0">
                  <a:pos x="3" y="6"/>
                </a:cxn>
                <a:cxn ang="0">
                  <a:pos x="1" y="3"/>
                </a:cxn>
                <a:cxn ang="0">
                  <a:pos x="1" y="1"/>
                </a:cxn>
                <a:cxn ang="0">
                  <a:pos x="1" y="0"/>
                </a:cxn>
                <a:cxn ang="0">
                  <a:pos x="3" y="6"/>
                </a:cxn>
              </a:cxnLst>
              <a:rect l="0" t="0" r="r" b="b"/>
              <a:pathLst>
                <a:path w="3" h="7">
                  <a:moveTo>
                    <a:pt x="3" y="6"/>
                  </a:moveTo>
                  <a:cubicBezTo>
                    <a:pt x="1" y="4"/>
                    <a:pt x="0" y="3"/>
                    <a:pt x="1" y="3"/>
                  </a:cubicBezTo>
                  <a:cubicBezTo>
                    <a:pt x="1" y="3"/>
                    <a:pt x="1" y="4"/>
                    <a:pt x="1" y="1"/>
                  </a:cubicBezTo>
                  <a:cubicBezTo>
                    <a:pt x="0" y="0"/>
                    <a:pt x="1" y="0"/>
                    <a:pt x="1" y="0"/>
                  </a:cubicBezTo>
                  <a:cubicBezTo>
                    <a:pt x="1" y="1"/>
                    <a:pt x="3" y="7"/>
                    <a:pt x="3" y="6"/>
                  </a:cubicBezTo>
                </a:path>
              </a:pathLst>
            </a:custGeom>
            <a:grpFill/>
            <a:ln w="3175" cmpd="sng">
              <a:solidFill>
                <a:schemeClr val="bg2"/>
              </a:solidFill>
              <a:round/>
              <a:headEnd/>
              <a:tailEnd/>
            </a:ln>
          </p:spPr>
          <p:txBody>
            <a:bodyPr/>
            <a:lstStyle/>
            <a:p>
              <a:endParaRPr lang="en-GB"/>
            </a:p>
          </p:txBody>
        </p:sp>
        <p:sp>
          <p:nvSpPr>
            <p:cNvPr id="593" name="Freeform 288">
              <a:extLst>
                <a:ext uri="{FF2B5EF4-FFF2-40B4-BE49-F238E27FC236}">
                  <a16:creationId xmlns:a16="http://schemas.microsoft.com/office/drawing/2014/main" id="{967A4BBB-8DF0-4789-C35A-B9BF1393F566}"/>
                </a:ext>
              </a:extLst>
            </p:cNvPr>
            <p:cNvSpPr>
              <a:spLocks/>
            </p:cNvSpPr>
            <p:nvPr/>
          </p:nvSpPr>
          <p:spPr bwMode="auto">
            <a:xfrm>
              <a:off x="5309589" y="3694640"/>
              <a:ext cx="12854" cy="19281"/>
            </a:xfrm>
            <a:custGeom>
              <a:avLst/>
              <a:gdLst/>
              <a:ahLst/>
              <a:cxnLst>
                <a:cxn ang="0">
                  <a:pos x="4" y="5"/>
                </a:cxn>
                <a:cxn ang="0">
                  <a:pos x="1" y="2"/>
                </a:cxn>
                <a:cxn ang="0">
                  <a:pos x="1" y="3"/>
                </a:cxn>
                <a:cxn ang="0">
                  <a:pos x="4" y="5"/>
                </a:cxn>
              </a:cxnLst>
              <a:rect l="0" t="0" r="r" b="b"/>
              <a:pathLst>
                <a:path w="4" h="6">
                  <a:moveTo>
                    <a:pt x="4" y="5"/>
                  </a:moveTo>
                  <a:cubicBezTo>
                    <a:pt x="1" y="3"/>
                    <a:pt x="1" y="3"/>
                    <a:pt x="1" y="2"/>
                  </a:cubicBezTo>
                  <a:cubicBezTo>
                    <a:pt x="0" y="0"/>
                    <a:pt x="1" y="2"/>
                    <a:pt x="1" y="3"/>
                  </a:cubicBezTo>
                  <a:cubicBezTo>
                    <a:pt x="3" y="3"/>
                    <a:pt x="4" y="6"/>
                    <a:pt x="4" y="5"/>
                  </a:cubicBezTo>
                </a:path>
              </a:pathLst>
            </a:custGeom>
            <a:grpFill/>
            <a:ln w="3175" cmpd="sng">
              <a:solidFill>
                <a:schemeClr val="bg2"/>
              </a:solidFill>
              <a:round/>
              <a:headEnd/>
              <a:tailEnd/>
            </a:ln>
          </p:spPr>
          <p:txBody>
            <a:bodyPr/>
            <a:lstStyle/>
            <a:p>
              <a:endParaRPr lang="en-GB"/>
            </a:p>
          </p:txBody>
        </p:sp>
        <p:sp>
          <p:nvSpPr>
            <p:cNvPr id="594" name="Freeform 301">
              <a:extLst>
                <a:ext uri="{FF2B5EF4-FFF2-40B4-BE49-F238E27FC236}">
                  <a16:creationId xmlns:a16="http://schemas.microsoft.com/office/drawing/2014/main" id="{0DD1E450-050F-E753-7D92-7E2A42A57040}"/>
                </a:ext>
              </a:extLst>
            </p:cNvPr>
            <p:cNvSpPr>
              <a:spLocks/>
            </p:cNvSpPr>
            <p:nvPr/>
          </p:nvSpPr>
          <p:spPr bwMode="auto">
            <a:xfrm>
              <a:off x="4986626" y="3770158"/>
              <a:ext cx="6427" cy="9640"/>
            </a:xfrm>
            <a:custGeom>
              <a:avLst/>
              <a:gdLst/>
              <a:ahLst/>
              <a:cxnLst>
                <a:cxn ang="0">
                  <a:pos x="0" y="1"/>
                </a:cxn>
                <a:cxn ang="0">
                  <a:pos x="2" y="3"/>
                </a:cxn>
                <a:cxn ang="0">
                  <a:pos x="0" y="1"/>
                </a:cxn>
              </a:cxnLst>
              <a:rect l="0" t="0" r="r" b="b"/>
              <a:pathLst>
                <a:path w="2" h="3">
                  <a:moveTo>
                    <a:pt x="0" y="1"/>
                  </a:moveTo>
                  <a:cubicBezTo>
                    <a:pt x="0" y="3"/>
                    <a:pt x="2" y="3"/>
                    <a:pt x="2" y="3"/>
                  </a:cubicBezTo>
                  <a:cubicBezTo>
                    <a:pt x="2" y="1"/>
                    <a:pt x="2" y="0"/>
                    <a:pt x="0" y="1"/>
                  </a:cubicBezTo>
                </a:path>
              </a:pathLst>
            </a:custGeom>
            <a:grpFill/>
            <a:ln w="3175" cmpd="sng">
              <a:solidFill>
                <a:schemeClr val="bg2"/>
              </a:solidFill>
              <a:round/>
              <a:headEnd/>
              <a:tailEnd/>
            </a:ln>
          </p:spPr>
          <p:txBody>
            <a:bodyPr/>
            <a:lstStyle/>
            <a:p>
              <a:endParaRPr lang="en-GB"/>
            </a:p>
          </p:txBody>
        </p:sp>
        <p:sp>
          <p:nvSpPr>
            <p:cNvPr id="595" name="Freeform 506">
              <a:extLst>
                <a:ext uri="{FF2B5EF4-FFF2-40B4-BE49-F238E27FC236}">
                  <a16:creationId xmlns:a16="http://schemas.microsoft.com/office/drawing/2014/main" id="{A80DB504-5322-FD5B-80BC-93AD8381212A}"/>
                </a:ext>
              </a:extLst>
            </p:cNvPr>
            <p:cNvSpPr/>
            <p:nvPr/>
          </p:nvSpPr>
          <p:spPr bwMode="ltGray">
            <a:xfrm>
              <a:off x="5536508" y="4766482"/>
              <a:ext cx="263119" cy="74736"/>
            </a:xfrm>
            <a:custGeom>
              <a:avLst/>
              <a:gdLst>
                <a:gd name="connsiteX0" fmla="*/ 0 w 235744"/>
                <a:gd name="connsiteY0" fmla="*/ 64294 h 66960"/>
                <a:gd name="connsiteX1" fmla="*/ 16669 w 235744"/>
                <a:gd name="connsiteY1" fmla="*/ 54769 h 66960"/>
                <a:gd name="connsiteX2" fmla="*/ 14288 w 235744"/>
                <a:gd name="connsiteY2" fmla="*/ 47625 h 66960"/>
                <a:gd name="connsiteX3" fmla="*/ 16669 w 235744"/>
                <a:gd name="connsiteY3" fmla="*/ 35719 h 66960"/>
                <a:gd name="connsiteX4" fmla="*/ 30956 w 235744"/>
                <a:gd name="connsiteY4" fmla="*/ 30956 h 66960"/>
                <a:gd name="connsiteX5" fmla="*/ 38100 w 235744"/>
                <a:gd name="connsiteY5" fmla="*/ 35719 h 66960"/>
                <a:gd name="connsiteX6" fmla="*/ 42863 w 235744"/>
                <a:gd name="connsiteY6" fmla="*/ 42863 h 66960"/>
                <a:gd name="connsiteX7" fmla="*/ 50006 w 235744"/>
                <a:gd name="connsiteY7" fmla="*/ 50006 h 66960"/>
                <a:gd name="connsiteX8" fmla="*/ 52388 w 235744"/>
                <a:gd name="connsiteY8" fmla="*/ 57150 h 66960"/>
                <a:gd name="connsiteX9" fmla="*/ 71438 w 235744"/>
                <a:gd name="connsiteY9" fmla="*/ 57150 h 66960"/>
                <a:gd name="connsiteX10" fmla="*/ 95250 w 235744"/>
                <a:gd name="connsiteY10" fmla="*/ 59531 h 66960"/>
                <a:gd name="connsiteX11" fmla="*/ 100013 w 235744"/>
                <a:gd name="connsiteY11" fmla="*/ 66675 h 66960"/>
                <a:gd name="connsiteX12" fmla="*/ 114300 w 235744"/>
                <a:gd name="connsiteY12" fmla="*/ 64294 h 66960"/>
                <a:gd name="connsiteX13" fmla="*/ 116681 w 235744"/>
                <a:gd name="connsiteY13" fmla="*/ 52388 h 66960"/>
                <a:gd name="connsiteX14" fmla="*/ 140494 w 235744"/>
                <a:gd name="connsiteY14" fmla="*/ 50006 h 66960"/>
                <a:gd name="connsiteX15" fmla="*/ 147638 w 235744"/>
                <a:gd name="connsiteY15" fmla="*/ 47625 h 66960"/>
                <a:gd name="connsiteX16" fmla="*/ 152400 w 235744"/>
                <a:gd name="connsiteY16" fmla="*/ 40481 h 66960"/>
                <a:gd name="connsiteX17" fmla="*/ 169069 w 235744"/>
                <a:gd name="connsiteY17" fmla="*/ 38100 h 66960"/>
                <a:gd name="connsiteX18" fmla="*/ 176213 w 235744"/>
                <a:gd name="connsiteY18" fmla="*/ 35719 h 66960"/>
                <a:gd name="connsiteX19" fmla="*/ 178594 w 235744"/>
                <a:gd name="connsiteY19" fmla="*/ 23813 h 66960"/>
                <a:gd name="connsiteX20" fmla="*/ 180975 w 235744"/>
                <a:gd name="connsiteY20" fmla="*/ 16669 h 66960"/>
                <a:gd name="connsiteX21" fmla="*/ 183356 w 235744"/>
                <a:gd name="connsiteY21" fmla="*/ 2381 h 66960"/>
                <a:gd name="connsiteX22" fmla="*/ 190500 w 235744"/>
                <a:gd name="connsiteY22" fmla="*/ 0 h 66960"/>
                <a:gd name="connsiteX23" fmla="*/ 195263 w 235744"/>
                <a:gd name="connsiteY23" fmla="*/ 16669 h 66960"/>
                <a:gd name="connsiteX24" fmla="*/ 200025 w 235744"/>
                <a:gd name="connsiteY24" fmla="*/ 30956 h 66960"/>
                <a:gd name="connsiteX25" fmla="*/ 216694 w 235744"/>
                <a:gd name="connsiteY25" fmla="*/ 47625 h 66960"/>
                <a:gd name="connsiteX26" fmla="*/ 228600 w 235744"/>
                <a:gd name="connsiteY26" fmla="*/ 50006 h 66960"/>
                <a:gd name="connsiteX27" fmla="*/ 235744 w 235744"/>
                <a:gd name="connsiteY27" fmla="*/ 54769 h 6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5744" h="66960">
                  <a:moveTo>
                    <a:pt x="0" y="64294"/>
                  </a:moveTo>
                  <a:cubicBezTo>
                    <a:pt x="7024" y="62889"/>
                    <a:pt x="15098" y="64193"/>
                    <a:pt x="16669" y="54769"/>
                  </a:cubicBezTo>
                  <a:cubicBezTo>
                    <a:pt x="17082" y="52293"/>
                    <a:pt x="15082" y="50006"/>
                    <a:pt x="14288" y="47625"/>
                  </a:cubicBezTo>
                  <a:cubicBezTo>
                    <a:pt x="15082" y="43656"/>
                    <a:pt x="13807" y="38581"/>
                    <a:pt x="16669" y="35719"/>
                  </a:cubicBezTo>
                  <a:cubicBezTo>
                    <a:pt x="20219" y="32169"/>
                    <a:pt x="30956" y="30956"/>
                    <a:pt x="30956" y="30956"/>
                  </a:cubicBezTo>
                  <a:cubicBezTo>
                    <a:pt x="33337" y="32544"/>
                    <a:pt x="36076" y="33695"/>
                    <a:pt x="38100" y="35719"/>
                  </a:cubicBezTo>
                  <a:cubicBezTo>
                    <a:pt x="40124" y="37743"/>
                    <a:pt x="41031" y="40664"/>
                    <a:pt x="42863" y="42863"/>
                  </a:cubicBezTo>
                  <a:cubicBezTo>
                    <a:pt x="45019" y="45450"/>
                    <a:pt x="47625" y="47625"/>
                    <a:pt x="50006" y="50006"/>
                  </a:cubicBezTo>
                  <a:cubicBezTo>
                    <a:pt x="50800" y="52387"/>
                    <a:pt x="50613" y="55375"/>
                    <a:pt x="52388" y="57150"/>
                  </a:cubicBezTo>
                  <a:cubicBezTo>
                    <a:pt x="57269" y="62031"/>
                    <a:pt x="66910" y="58055"/>
                    <a:pt x="71438" y="57150"/>
                  </a:cubicBezTo>
                  <a:cubicBezTo>
                    <a:pt x="79375" y="57944"/>
                    <a:pt x="87682" y="57008"/>
                    <a:pt x="95250" y="59531"/>
                  </a:cubicBezTo>
                  <a:cubicBezTo>
                    <a:pt x="97965" y="60436"/>
                    <a:pt x="97236" y="65981"/>
                    <a:pt x="100013" y="66675"/>
                  </a:cubicBezTo>
                  <a:cubicBezTo>
                    <a:pt x="104697" y="67846"/>
                    <a:pt x="109538" y="65088"/>
                    <a:pt x="114300" y="64294"/>
                  </a:cubicBezTo>
                  <a:cubicBezTo>
                    <a:pt x="115094" y="60325"/>
                    <a:pt x="114673" y="55902"/>
                    <a:pt x="116681" y="52388"/>
                  </a:cubicBezTo>
                  <a:cubicBezTo>
                    <a:pt x="121734" y="43546"/>
                    <a:pt x="134251" y="49114"/>
                    <a:pt x="140494" y="50006"/>
                  </a:cubicBezTo>
                  <a:cubicBezTo>
                    <a:pt x="142875" y="49212"/>
                    <a:pt x="145678" y="49193"/>
                    <a:pt x="147638" y="47625"/>
                  </a:cubicBezTo>
                  <a:cubicBezTo>
                    <a:pt x="149873" y="45837"/>
                    <a:pt x="149785" y="41643"/>
                    <a:pt x="152400" y="40481"/>
                  </a:cubicBezTo>
                  <a:cubicBezTo>
                    <a:pt x="157529" y="38201"/>
                    <a:pt x="163513" y="38894"/>
                    <a:pt x="169069" y="38100"/>
                  </a:cubicBezTo>
                  <a:cubicBezTo>
                    <a:pt x="171450" y="37306"/>
                    <a:pt x="174821" y="37808"/>
                    <a:pt x="176213" y="35719"/>
                  </a:cubicBezTo>
                  <a:cubicBezTo>
                    <a:pt x="178458" y="32352"/>
                    <a:pt x="177612" y="27739"/>
                    <a:pt x="178594" y="23813"/>
                  </a:cubicBezTo>
                  <a:cubicBezTo>
                    <a:pt x="179203" y="21378"/>
                    <a:pt x="180431" y="19119"/>
                    <a:pt x="180975" y="16669"/>
                  </a:cubicBezTo>
                  <a:cubicBezTo>
                    <a:pt x="182022" y="11956"/>
                    <a:pt x="180960" y="6573"/>
                    <a:pt x="183356" y="2381"/>
                  </a:cubicBezTo>
                  <a:cubicBezTo>
                    <a:pt x="184601" y="202"/>
                    <a:pt x="188119" y="794"/>
                    <a:pt x="190500" y="0"/>
                  </a:cubicBezTo>
                  <a:cubicBezTo>
                    <a:pt x="198505" y="24018"/>
                    <a:pt x="186289" y="-13243"/>
                    <a:pt x="195263" y="16669"/>
                  </a:cubicBezTo>
                  <a:cubicBezTo>
                    <a:pt x="196706" y="21477"/>
                    <a:pt x="198438" y="26194"/>
                    <a:pt x="200025" y="30956"/>
                  </a:cubicBezTo>
                  <a:cubicBezTo>
                    <a:pt x="203019" y="39940"/>
                    <a:pt x="203046" y="44896"/>
                    <a:pt x="216694" y="47625"/>
                  </a:cubicBezTo>
                  <a:lnTo>
                    <a:pt x="228600" y="50006"/>
                  </a:lnTo>
                  <a:lnTo>
                    <a:pt x="235744" y="54769"/>
                  </a:lnTo>
                </a:path>
              </a:pathLst>
            </a:custGeom>
            <a:grp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Freeform 507">
              <a:extLst>
                <a:ext uri="{FF2B5EF4-FFF2-40B4-BE49-F238E27FC236}">
                  <a16:creationId xmlns:a16="http://schemas.microsoft.com/office/drawing/2014/main" id="{29B1EBF4-EBCA-4855-1A40-87CA73B8B976}"/>
                </a:ext>
              </a:extLst>
            </p:cNvPr>
            <p:cNvSpPr/>
            <p:nvPr/>
          </p:nvSpPr>
          <p:spPr bwMode="ltGray">
            <a:xfrm>
              <a:off x="5533647" y="4763953"/>
              <a:ext cx="305902" cy="262440"/>
            </a:xfrm>
            <a:custGeom>
              <a:avLst/>
              <a:gdLst>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29061 w 1920955"/>
                <a:gd name="connsiteY34" fmla="*/ 688763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07095 w 1920955"/>
                <a:gd name="connsiteY34" fmla="*/ 670892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68110 w 1920955"/>
                <a:gd name="connsiteY34" fmla="*/ 637701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07453 w 1920955"/>
                <a:gd name="connsiteY35" fmla="*/ 746256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24864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69926 w 1920955"/>
                <a:gd name="connsiteY51" fmla="*/ 1516260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33924 w 1920955"/>
                <a:gd name="connsiteY53" fmla="*/ 1431713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29042 w 1920955"/>
                <a:gd name="connsiteY53" fmla="*/ 1367886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57354"/>
                <a:gd name="connsiteX1" fmla="*/ 1567336 w 1920955"/>
                <a:gd name="connsiteY1" fmla="*/ 369676 h 1657354"/>
                <a:gd name="connsiteX2" fmla="*/ 1467324 w 1920955"/>
                <a:gd name="connsiteY2" fmla="*/ 345863 h 1657354"/>
                <a:gd name="connsiteX3" fmla="*/ 1419699 w 1920955"/>
                <a:gd name="connsiteY3" fmla="*/ 317288 h 1657354"/>
                <a:gd name="connsiteX4" fmla="*/ 1367311 w 1920955"/>
                <a:gd name="connsiteY4" fmla="*/ 160126 h 1657354"/>
                <a:gd name="connsiteX5" fmla="*/ 1338736 w 1920955"/>
                <a:gd name="connsiteY5" fmla="*/ 12488 h 1657354"/>
                <a:gd name="connsiteX6" fmla="*/ 1267299 w 1920955"/>
                <a:gd name="connsiteY6" fmla="*/ 12488 h 1657354"/>
                <a:gd name="connsiteX7" fmla="*/ 1214911 w 1920955"/>
                <a:gd name="connsiteY7" fmla="*/ 50588 h 1657354"/>
                <a:gd name="connsiteX8" fmla="*/ 1214911 w 1920955"/>
                <a:gd name="connsiteY8" fmla="*/ 155363 h 1657354"/>
                <a:gd name="connsiteX9" fmla="*/ 1186336 w 1920955"/>
                <a:gd name="connsiteY9" fmla="*/ 183938 h 1657354"/>
                <a:gd name="connsiteX10" fmla="*/ 1176811 w 1920955"/>
                <a:gd name="connsiteY10" fmla="*/ 255376 h 1657354"/>
                <a:gd name="connsiteX11" fmla="*/ 1114899 w 1920955"/>
                <a:gd name="connsiteY11" fmla="*/ 298238 h 1657354"/>
                <a:gd name="connsiteX12" fmla="*/ 1005361 w 1920955"/>
                <a:gd name="connsiteY12" fmla="*/ 312526 h 1657354"/>
                <a:gd name="connsiteX13" fmla="*/ 962499 w 1920955"/>
                <a:gd name="connsiteY13" fmla="*/ 355388 h 1657354"/>
                <a:gd name="connsiteX14" fmla="*/ 838674 w 1920955"/>
                <a:gd name="connsiteY14" fmla="*/ 355388 h 1657354"/>
                <a:gd name="connsiteX15" fmla="*/ 781524 w 1920955"/>
                <a:gd name="connsiteY15" fmla="*/ 426826 h 1657354"/>
                <a:gd name="connsiteX16" fmla="*/ 781524 w 1920955"/>
                <a:gd name="connsiteY16" fmla="*/ 460163 h 1657354"/>
                <a:gd name="connsiteX17" fmla="*/ 743424 w 1920955"/>
                <a:gd name="connsiteY17" fmla="*/ 483976 h 1657354"/>
                <a:gd name="connsiteX18" fmla="*/ 671986 w 1920955"/>
                <a:gd name="connsiteY18" fmla="*/ 417301 h 1657354"/>
                <a:gd name="connsiteX19" fmla="*/ 519586 w 1920955"/>
                <a:gd name="connsiteY19" fmla="*/ 412538 h 1657354"/>
                <a:gd name="connsiteX20" fmla="*/ 457674 w 1920955"/>
                <a:gd name="connsiteY20" fmla="*/ 431588 h 1657354"/>
                <a:gd name="connsiteX21" fmla="*/ 419574 w 1920955"/>
                <a:gd name="connsiteY21" fmla="*/ 417301 h 1657354"/>
                <a:gd name="connsiteX22" fmla="*/ 400524 w 1920955"/>
                <a:gd name="connsiteY22" fmla="*/ 355388 h 1657354"/>
                <a:gd name="connsiteX23" fmla="*/ 333849 w 1920955"/>
                <a:gd name="connsiteY23" fmla="*/ 303001 h 1657354"/>
                <a:gd name="connsiteX24" fmla="*/ 286224 w 1920955"/>
                <a:gd name="connsiteY24" fmla="*/ 236326 h 1657354"/>
                <a:gd name="connsiteX25" fmla="*/ 143349 w 1920955"/>
                <a:gd name="connsiteY25" fmla="*/ 255376 h 1657354"/>
                <a:gd name="connsiteX26" fmla="*/ 124299 w 1920955"/>
                <a:gd name="connsiteY26" fmla="*/ 331576 h 1657354"/>
                <a:gd name="connsiteX27" fmla="*/ 110011 w 1920955"/>
                <a:gd name="connsiteY27" fmla="*/ 364913 h 1657354"/>
                <a:gd name="connsiteX28" fmla="*/ 133824 w 1920955"/>
                <a:gd name="connsiteY28" fmla="*/ 412538 h 1657354"/>
                <a:gd name="connsiteX29" fmla="*/ 81436 w 1920955"/>
                <a:gd name="connsiteY29" fmla="*/ 450638 h 1657354"/>
                <a:gd name="connsiteX30" fmla="*/ 33811 w 1920955"/>
                <a:gd name="connsiteY30" fmla="*/ 445876 h 1657354"/>
                <a:gd name="connsiteX31" fmla="*/ 33811 w 1920955"/>
                <a:gd name="connsiteY31" fmla="*/ 517313 h 1657354"/>
                <a:gd name="connsiteX32" fmla="*/ 474 w 1920955"/>
                <a:gd name="connsiteY32" fmla="*/ 622088 h 1657354"/>
                <a:gd name="connsiteX33" fmla="*/ 62386 w 1920955"/>
                <a:gd name="connsiteY33" fmla="*/ 698288 h 1657354"/>
                <a:gd name="connsiteX34" fmla="*/ 111977 w 1920955"/>
                <a:gd name="connsiteY34" fmla="*/ 678550 h 1657354"/>
                <a:gd name="connsiteX35" fmla="*/ 112334 w 1920955"/>
                <a:gd name="connsiteY35" fmla="*/ 748809 h 1657354"/>
                <a:gd name="connsiteX36" fmla="*/ 167161 w 1920955"/>
                <a:gd name="connsiteY36" fmla="*/ 779251 h 1657354"/>
                <a:gd name="connsiteX37" fmla="*/ 236159 w 1920955"/>
                <a:gd name="connsiteY37" fmla="*/ 789463 h 1657354"/>
                <a:gd name="connsiteX38" fmla="*/ 271462 w 1920955"/>
                <a:gd name="connsiteY38" fmla="*/ 845434 h 1657354"/>
                <a:gd name="connsiteX39" fmla="*/ 270869 w 1920955"/>
                <a:gd name="connsiteY39" fmla="*/ 890506 h 1657354"/>
                <a:gd name="connsiteX40" fmla="*/ 295393 w 1920955"/>
                <a:gd name="connsiteY40" fmla="*/ 929981 h 1657354"/>
                <a:gd name="connsiteX41" fmla="*/ 341051 w 1920955"/>
                <a:gd name="connsiteY41" fmla="*/ 968573 h 1657354"/>
                <a:gd name="connsiteX42" fmla="*/ 426184 w 1920955"/>
                <a:gd name="connsiteY42" fmla="*/ 1022825 h 1657354"/>
                <a:gd name="connsiteX43" fmla="*/ 461961 w 1920955"/>
                <a:gd name="connsiteY43" fmla="*/ 1093918 h 1657354"/>
                <a:gd name="connsiteX44" fmla="*/ 441064 w 1920955"/>
                <a:gd name="connsiteY44" fmla="*/ 1163491 h 1657354"/>
                <a:gd name="connsiteX45" fmla="*/ 519111 w 1920955"/>
                <a:gd name="connsiteY45" fmla="*/ 1219954 h 1657354"/>
                <a:gd name="connsiteX46" fmla="*/ 591143 w 1920955"/>
                <a:gd name="connsiteY46" fmla="*/ 1252948 h 1657354"/>
                <a:gd name="connsiteX47" fmla="*/ 571974 w 1920955"/>
                <a:gd name="connsiteY47" fmla="*/ 1312651 h 1657354"/>
                <a:gd name="connsiteX48" fmla="*/ 662461 w 1920955"/>
                <a:gd name="connsiteY48" fmla="*/ 1465051 h 1657354"/>
                <a:gd name="connsiteX49" fmla="*/ 755271 w 1920955"/>
                <a:gd name="connsiteY49" fmla="*/ 1538205 h 1657354"/>
                <a:gd name="connsiteX50" fmla="*/ 805336 w 1920955"/>
                <a:gd name="connsiteY50" fmla="*/ 1488863 h 1657354"/>
                <a:gd name="connsiteX51" fmla="*/ 869926 w 1920955"/>
                <a:gd name="connsiteY51" fmla="*/ 1516260 h 1657354"/>
                <a:gd name="connsiteX52" fmla="*/ 924399 w 1920955"/>
                <a:gd name="connsiteY52" fmla="*/ 1484101 h 1657354"/>
                <a:gd name="connsiteX53" fmla="*/ 941246 w 1920955"/>
                <a:gd name="connsiteY53" fmla="*/ 1441925 h 1657354"/>
                <a:gd name="connsiteX54" fmla="*/ 1005123 w 1920955"/>
                <a:gd name="connsiteY54" fmla="*/ 1528337 h 1657354"/>
                <a:gd name="connsiteX55" fmla="*/ 1050190 w 1920955"/>
                <a:gd name="connsiteY55" fmla="*/ 1599431 h 1657354"/>
                <a:gd name="connsiteX56" fmla="*/ 1103052 w 1920955"/>
                <a:gd name="connsiteY56" fmla="*/ 1611805 h 1657354"/>
                <a:gd name="connsiteX57" fmla="*/ 1133949 w 1920955"/>
                <a:gd name="connsiteY57" fmla="*/ 1579351 h 1657354"/>
                <a:gd name="connsiteX58" fmla="*/ 1176811 w 1920955"/>
                <a:gd name="connsiteY58" fmla="*/ 1598401 h 1657354"/>
                <a:gd name="connsiteX59" fmla="*/ 1210149 w 1920955"/>
                <a:gd name="connsiteY59" fmla="*/ 1617451 h 1657354"/>
                <a:gd name="connsiteX60" fmla="*/ 1233961 w 1920955"/>
                <a:gd name="connsiteY60" fmla="*/ 1579351 h 1657354"/>
                <a:gd name="connsiteX61" fmla="*/ 1267299 w 1920955"/>
                <a:gd name="connsiteY61" fmla="*/ 1655551 h 1657354"/>
                <a:gd name="connsiteX62" fmla="*/ 1348261 w 1920955"/>
                <a:gd name="connsiteY62" fmla="*/ 1626976 h 1657354"/>
                <a:gd name="connsiteX63" fmla="*/ 1414936 w 1920955"/>
                <a:gd name="connsiteY63" fmla="*/ 1555538 h 1657354"/>
                <a:gd name="connsiteX64" fmla="*/ 1433986 w 1920955"/>
                <a:gd name="connsiteY64" fmla="*/ 1607926 h 1657354"/>
                <a:gd name="connsiteX65" fmla="*/ 1410174 w 1920955"/>
                <a:gd name="connsiteY65" fmla="*/ 1612688 h 1657354"/>
                <a:gd name="connsiteX66" fmla="*/ 1543524 w 1920955"/>
                <a:gd name="connsiteY66" fmla="*/ 1579351 h 1657354"/>
                <a:gd name="connsiteX67" fmla="*/ 1581624 w 1920955"/>
                <a:gd name="connsiteY67" fmla="*/ 1507913 h 1657354"/>
                <a:gd name="connsiteX68" fmla="*/ 1643536 w 1920955"/>
                <a:gd name="connsiteY68" fmla="*/ 1412663 h 1657354"/>
                <a:gd name="connsiteX69" fmla="*/ 1714974 w 1920955"/>
                <a:gd name="connsiteY69" fmla="*/ 1384088 h 1657354"/>
                <a:gd name="connsiteX70" fmla="*/ 1772124 w 1920955"/>
                <a:gd name="connsiteY70" fmla="*/ 1379326 h 1657354"/>
                <a:gd name="connsiteX71" fmla="*/ 1772124 w 1920955"/>
                <a:gd name="connsiteY71" fmla="*/ 1450763 h 1657354"/>
                <a:gd name="connsiteX72" fmla="*/ 1886424 w 1920955"/>
                <a:gd name="connsiteY72" fmla="*/ 1446001 h 1657354"/>
                <a:gd name="connsiteX73" fmla="*/ 1919761 w 1920955"/>
                <a:gd name="connsiteY73" fmla="*/ 1441238 h 1657354"/>
                <a:gd name="connsiteX74" fmla="*/ 1853086 w 1920955"/>
                <a:gd name="connsiteY74" fmla="*/ 1398376 h 1657354"/>
                <a:gd name="connsiteX75" fmla="*/ 1853086 w 1920955"/>
                <a:gd name="connsiteY75" fmla="*/ 1303126 h 1657354"/>
                <a:gd name="connsiteX76" fmla="*/ 1853086 w 1920955"/>
                <a:gd name="connsiteY76" fmla="*/ 1245976 h 1657354"/>
                <a:gd name="connsiteX77" fmla="*/ 1810224 w 1920955"/>
                <a:gd name="connsiteY77" fmla="*/ 1236451 h 1657354"/>
                <a:gd name="connsiteX78" fmla="*/ 1734024 w 1920955"/>
                <a:gd name="connsiteY78" fmla="*/ 1155488 h 1657354"/>
                <a:gd name="connsiteX79" fmla="*/ 1695924 w 1920955"/>
                <a:gd name="connsiteY79" fmla="*/ 974513 h 1657354"/>
                <a:gd name="connsiteX80" fmla="*/ 1643536 w 1920955"/>
                <a:gd name="connsiteY80" fmla="*/ 941176 h 1657354"/>
                <a:gd name="connsiteX81" fmla="*/ 1605436 w 1920955"/>
                <a:gd name="connsiteY81" fmla="*/ 884026 h 1657354"/>
                <a:gd name="connsiteX82" fmla="*/ 1557811 w 1920955"/>
                <a:gd name="connsiteY82" fmla="*/ 836401 h 1657354"/>
                <a:gd name="connsiteX83" fmla="*/ 1505424 w 1920955"/>
                <a:gd name="connsiteY83" fmla="*/ 817351 h 1657354"/>
                <a:gd name="connsiteX84" fmla="*/ 1453036 w 1920955"/>
                <a:gd name="connsiteY84" fmla="*/ 812588 h 1657354"/>
                <a:gd name="connsiteX85" fmla="*/ 1510186 w 1920955"/>
                <a:gd name="connsiteY85" fmla="*/ 779251 h 1657354"/>
                <a:gd name="connsiteX86" fmla="*/ 1476849 w 1920955"/>
                <a:gd name="connsiteY86" fmla="*/ 745913 h 1657354"/>
                <a:gd name="connsiteX87" fmla="*/ 1481611 w 1920955"/>
                <a:gd name="connsiteY87" fmla="*/ 722101 h 1657354"/>
                <a:gd name="connsiteX88" fmla="*/ 1572099 w 1920955"/>
                <a:gd name="connsiteY88" fmla="*/ 760201 h 1657354"/>
                <a:gd name="connsiteX89" fmla="*/ 1624486 w 1920955"/>
                <a:gd name="connsiteY89" fmla="*/ 693526 h 1657354"/>
                <a:gd name="connsiteX90" fmla="*/ 1614961 w 1920955"/>
                <a:gd name="connsiteY90" fmla="*/ 550651 h 1657354"/>
                <a:gd name="connsiteX91" fmla="*/ 1610199 w 1920955"/>
                <a:gd name="connsiteY91" fmla="*/ 412538 h 1657354"/>
                <a:gd name="connsiteX0" fmla="*/ 1610199 w 1920955"/>
                <a:gd name="connsiteY0" fmla="*/ 412538 h 1696167"/>
                <a:gd name="connsiteX1" fmla="*/ 1567336 w 1920955"/>
                <a:gd name="connsiteY1" fmla="*/ 369676 h 1696167"/>
                <a:gd name="connsiteX2" fmla="*/ 1467324 w 1920955"/>
                <a:gd name="connsiteY2" fmla="*/ 345863 h 1696167"/>
                <a:gd name="connsiteX3" fmla="*/ 1419699 w 1920955"/>
                <a:gd name="connsiteY3" fmla="*/ 317288 h 1696167"/>
                <a:gd name="connsiteX4" fmla="*/ 1367311 w 1920955"/>
                <a:gd name="connsiteY4" fmla="*/ 160126 h 1696167"/>
                <a:gd name="connsiteX5" fmla="*/ 1338736 w 1920955"/>
                <a:gd name="connsiteY5" fmla="*/ 12488 h 1696167"/>
                <a:gd name="connsiteX6" fmla="*/ 1267299 w 1920955"/>
                <a:gd name="connsiteY6" fmla="*/ 12488 h 1696167"/>
                <a:gd name="connsiteX7" fmla="*/ 1214911 w 1920955"/>
                <a:gd name="connsiteY7" fmla="*/ 50588 h 1696167"/>
                <a:gd name="connsiteX8" fmla="*/ 1214911 w 1920955"/>
                <a:gd name="connsiteY8" fmla="*/ 155363 h 1696167"/>
                <a:gd name="connsiteX9" fmla="*/ 1186336 w 1920955"/>
                <a:gd name="connsiteY9" fmla="*/ 183938 h 1696167"/>
                <a:gd name="connsiteX10" fmla="*/ 1176811 w 1920955"/>
                <a:gd name="connsiteY10" fmla="*/ 255376 h 1696167"/>
                <a:gd name="connsiteX11" fmla="*/ 1114899 w 1920955"/>
                <a:gd name="connsiteY11" fmla="*/ 298238 h 1696167"/>
                <a:gd name="connsiteX12" fmla="*/ 1005361 w 1920955"/>
                <a:gd name="connsiteY12" fmla="*/ 312526 h 1696167"/>
                <a:gd name="connsiteX13" fmla="*/ 962499 w 1920955"/>
                <a:gd name="connsiteY13" fmla="*/ 355388 h 1696167"/>
                <a:gd name="connsiteX14" fmla="*/ 838674 w 1920955"/>
                <a:gd name="connsiteY14" fmla="*/ 355388 h 1696167"/>
                <a:gd name="connsiteX15" fmla="*/ 781524 w 1920955"/>
                <a:gd name="connsiteY15" fmla="*/ 426826 h 1696167"/>
                <a:gd name="connsiteX16" fmla="*/ 781524 w 1920955"/>
                <a:gd name="connsiteY16" fmla="*/ 460163 h 1696167"/>
                <a:gd name="connsiteX17" fmla="*/ 743424 w 1920955"/>
                <a:gd name="connsiteY17" fmla="*/ 483976 h 1696167"/>
                <a:gd name="connsiteX18" fmla="*/ 671986 w 1920955"/>
                <a:gd name="connsiteY18" fmla="*/ 417301 h 1696167"/>
                <a:gd name="connsiteX19" fmla="*/ 519586 w 1920955"/>
                <a:gd name="connsiteY19" fmla="*/ 412538 h 1696167"/>
                <a:gd name="connsiteX20" fmla="*/ 457674 w 1920955"/>
                <a:gd name="connsiteY20" fmla="*/ 431588 h 1696167"/>
                <a:gd name="connsiteX21" fmla="*/ 419574 w 1920955"/>
                <a:gd name="connsiteY21" fmla="*/ 417301 h 1696167"/>
                <a:gd name="connsiteX22" fmla="*/ 400524 w 1920955"/>
                <a:gd name="connsiteY22" fmla="*/ 355388 h 1696167"/>
                <a:gd name="connsiteX23" fmla="*/ 333849 w 1920955"/>
                <a:gd name="connsiteY23" fmla="*/ 303001 h 1696167"/>
                <a:gd name="connsiteX24" fmla="*/ 286224 w 1920955"/>
                <a:gd name="connsiteY24" fmla="*/ 236326 h 1696167"/>
                <a:gd name="connsiteX25" fmla="*/ 143349 w 1920955"/>
                <a:gd name="connsiteY25" fmla="*/ 255376 h 1696167"/>
                <a:gd name="connsiteX26" fmla="*/ 124299 w 1920955"/>
                <a:gd name="connsiteY26" fmla="*/ 331576 h 1696167"/>
                <a:gd name="connsiteX27" fmla="*/ 110011 w 1920955"/>
                <a:gd name="connsiteY27" fmla="*/ 364913 h 1696167"/>
                <a:gd name="connsiteX28" fmla="*/ 133824 w 1920955"/>
                <a:gd name="connsiteY28" fmla="*/ 412538 h 1696167"/>
                <a:gd name="connsiteX29" fmla="*/ 81436 w 1920955"/>
                <a:gd name="connsiteY29" fmla="*/ 450638 h 1696167"/>
                <a:gd name="connsiteX30" fmla="*/ 33811 w 1920955"/>
                <a:gd name="connsiteY30" fmla="*/ 445876 h 1696167"/>
                <a:gd name="connsiteX31" fmla="*/ 33811 w 1920955"/>
                <a:gd name="connsiteY31" fmla="*/ 517313 h 1696167"/>
                <a:gd name="connsiteX32" fmla="*/ 474 w 1920955"/>
                <a:gd name="connsiteY32" fmla="*/ 622088 h 1696167"/>
                <a:gd name="connsiteX33" fmla="*/ 62386 w 1920955"/>
                <a:gd name="connsiteY33" fmla="*/ 698288 h 1696167"/>
                <a:gd name="connsiteX34" fmla="*/ 111977 w 1920955"/>
                <a:gd name="connsiteY34" fmla="*/ 678550 h 1696167"/>
                <a:gd name="connsiteX35" fmla="*/ 112334 w 1920955"/>
                <a:gd name="connsiteY35" fmla="*/ 748809 h 1696167"/>
                <a:gd name="connsiteX36" fmla="*/ 167161 w 1920955"/>
                <a:gd name="connsiteY36" fmla="*/ 779251 h 1696167"/>
                <a:gd name="connsiteX37" fmla="*/ 236159 w 1920955"/>
                <a:gd name="connsiteY37" fmla="*/ 789463 h 1696167"/>
                <a:gd name="connsiteX38" fmla="*/ 271462 w 1920955"/>
                <a:gd name="connsiteY38" fmla="*/ 845434 h 1696167"/>
                <a:gd name="connsiteX39" fmla="*/ 270869 w 1920955"/>
                <a:gd name="connsiteY39" fmla="*/ 890506 h 1696167"/>
                <a:gd name="connsiteX40" fmla="*/ 295393 w 1920955"/>
                <a:gd name="connsiteY40" fmla="*/ 929981 h 1696167"/>
                <a:gd name="connsiteX41" fmla="*/ 341051 w 1920955"/>
                <a:gd name="connsiteY41" fmla="*/ 968573 h 1696167"/>
                <a:gd name="connsiteX42" fmla="*/ 426184 w 1920955"/>
                <a:gd name="connsiteY42" fmla="*/ 1022825 h 1696167"/>
                <a:gd name="connsiteX43" fmla="*/ 461961 w 1920955"/>
                <a:gd name="connsiteY43" fmla="*/ 1093918 h 1696167"/>
                <a:gd name="connsiteX44" fmla="*/ 441064 w 1920955"/>
                <a:gd name="connsiteY44" fmla="*/ 1163491 h 1696167"/>
                <a:gd name="connsiteX45" fmla="*/ 519111 w 1920955"/>
                <a:gd name="connsiteY45" fmla="*/ 1219954 h 1696167"/>
                <a:gd name="connsiteX46" fmla="*/ 591143 w 1920955"/>
                <a:gd name="connsiteY46" fmla="*/ 1252948 h 1696167"/>
                <a:gd name="connsiteX47" fmla="*/ 571974 w 1920955"/>
                <a:gd name="connsiteY47" fmla="*/ 1312651 h 1696167"/>
                <a:gd name="connsiteX48" fmla="*/ 662461 w 1920955"/>
                <a:gd name="connsiteY48" fmla="*/ 1465051 h 1696167"/>
                <a:gd name="connsiteX49" fmla="*/ 755271 w 1920955"/>
                <a:gd name="connsiteY49" fmla="*/ 1538205 h 1696167"/>
                <a:gd name="connsiteX50" fmla="*/ 805336 w 1920955"/>
                <a:gd name="connsiteY50" fmla="*/ 1488863 h 1696167"/>
                <a:gd name="connsiteX51" fmla="*/ 869926 w 1920955"/>
                <a:gd name="connsiteY51" fmla="*/ 1516260 h 1696167"/>
                <a:gd name="connsiteX52" fmla="*/ 924399 w 1920955"/>
                <a:gd name="connsiteY52" fmla="*/ 1484101 h 1696167"/>
                <a:gd name="connsiteX53" fmla="*/ 941246 w 1920955"/>
                <a:gd name="connsiteY53" fmla="*/ 1441925 h 1696167"/>
                <a:gd name="connsiteX54" fmla="*/ 1005123 w 1920955"/>
                <a:gd name="connsiteY54" fmla="*/ 1528337 h 1696167"/>
                <a:gd name="connsiteX55" fmla="*/ 1050190 w 1920955"/>
                <a:gd name="connsiteY55" fmla="*/ 1599431 h 1696167"/>
                <a:gd name="connsiteX56" fmla="*/ 1132339 w 1920955"/>
                <a:gd name="connsiteY56" fmla="*/ 1696055 h 1696167"/>
                <a:gd name="connsiteX57" fmla="*/ 1133949 w 1920955"/>
                <a:gd name="connsiteY57" fmla="*/ 1579351 h 1696167"/>
                <a:gd name="connsiteX58" fmla="*/ 1176811 w 1920955"/>
                <a:gd name="connsiteY58" fmla="*/ 1598401 h 1696167"/>
                <a:gd name="connsiteX59" fmla="*/ 1210149 w 1920955"/>
                <a:gd name="connsiteY59" fmla="*/ 1617451 h 1696167"/>
                <a:gd name="connsiteX60" fmla="*/ 1233961 w 1920955"/>
                <a:gd name="connsiteY60" fmla="*/ 1579351 h 1696167"/>
                <a:gd name="connsiteX61" fmla="*/ 1267299 w 1920955"/>
                <a:gd name="connsiteY61" fmla="*/ 1655551 h 1696167"/>
                <a:gd name="connsiteX62" fmla="*/ 1348261 w 1920955"/>
                <a:gd name="connsiteY62" fmla="*/ 1626976 h 1696167"/>
                <a:gd name="connsiteX63" fmla="*/ 1414936 w 1920955"/>
                <a:gd name="connsiteY63" fmla="*/ 1555538 h 1696167"/>
                <a:gd name="connsiteX64" fmla="*/ 1433986 w 1920955"/>
                <a:gd name="connsiteY64" fmla="*/ 1607926 h 1696167"/>
                <a:gd name="connsiteX65" fmla="*/ 1410174 w 1920955"/>
                <a:gd name="connsiteY65" fmla="*/ 1612688 h 1696167"/>
                <a:gd name="connsiteX66" fmla="*/ 1543524 w 1920955"/>
                <a:gd name="connsiteY66" fmla="*/ 1579351 h 1696167"/>
                <a:gd name="connsiteX67" fmla="*/ 1581624 w 1920955"/>
                <a:gd name="connsiteY67" fmla="*/ 1507913 h 1696167"/>
                <a:gd name="connsiteX68" fmla="*/ 1643536 w 1920955"/>
                <a:gd name="connsiteY68" fmla="*/ 1412663 h 1696167"/>
                <a:gd name="connsiteX69" fmla="*/ 1714974 w 1920955"/>
                <a:gd name="connsiteY69" fmla="*/ 1384088 h 1696167"/>
                <a:gd name="connsiteX70" fmla="*/ 1772124 w 1920955"/>
                <a:gd name="connsiteY70" fmla="*/ 1379326 h 1696167"/>
                <a:gd name="connsiteX71" fmla="*/ 1772124 w 1920955"/>
                <a:gd name="connsiteY71" fmla="*/ 1450763 h 1696167"/>
                <a:gd name="connsiteX72" fmla="*/ 1886424 w 1920955"/>
                <a:gd name="connsiteY72" fmla="*/ 1446001 h 1696167"/>
                <a:gd name="connsiteX73" fmla="*/ 1919761 w 1920955"/>
                <a:gd name="connsiteY73" fmla="*/ 1441238 h 1696167"/>
                <a:gd name="connsiteX74" fmla="*/ 1853086 w 1920955"/>
                <a:gd name="connsiteY74" fmla="*/ 1398376 h 1696167"/>
                <a:gd name="connsiteX75" fmla="*/ 1853086 w 1920955"/>
                <a:gd name="connsiteY75" fmla="*/ 1303126 h 1696167"/>
                <a:gd name="connsiteX76" fmla="*/ 1853086 w 1920955"/>
                <a:gd name="connsiteY76" fmla="*/ 1245976 h 1696167"/>
                <a:gd name="connsiteX77" fmla="*/ 1810224 w 1920955"/>
                <a:gd name="connsiteY77" fmla="*/ 1236451 h 1696167"/>
                <a:gd name="connsiteX78" fmla="*/ 1734024 w 1920955"/>
                <a:gd name="connsiteY78" fmla="*/ 1155488 h 1696167"/>
                <a:gd name="connsiteX79" fmla="*/ 1695924 w 1920955"/>
                <a:gd name="connsiteY79" fmla="*/ 974513 h 1696167"/>
                <a:gd name="connsiteX80" fmla="*/ 1643536 w 1920955"/>
                <a:gd name="connsiteY80" fmla="*/ 941176 h 1696167"/>
                <a:gd name="connsiteX81" fmla="*/ 1605436 w 1920955"/>
                <a:gd name="connsiteY81" fmla="*/ 884026 h 1696167"/>
                <a:gd name="connsiteX82" fmla="*/ 1557811 w 1920955"/>
                <a:gd name="connsiteY82" fmla="*/ 836401 h 1696167"/>
                <a:gd name="connsiteX83" fmla="*/ 1505424 w 1920955"/>
                <a:gd name="connsiteY83" fmla="*/ 817351 h 1696167"/>
                <a:gd name="connsiteX84" fmla="*/ 1453036 w 1920955"/>
                <a:gd name="connsiteY84" fmla="*/ 812588 h 1696167"/>
                <a:gd name="connsiteX85" fmla="*/ 1510186 w 1920955"/>
                <a:gd name="connsiteY85" fmla="*/ 779251 h 1696167"/>
                <a:gd name="connsiteX86" fmla="*/ 1476849 w 1920955"/>
                <a:gd name="connsiteY86" fmla="*/ 745913 h 1696167"/>
                <a:gd name="connsiteX87" fmla="*/ 1481611 w 1920955"/>
                <a:gd name="connsiteY87" fmla="*/ 722101 h 1696167"/>
                <a:gd name="connsiteX88" fmla="*/ 1572099 w 1920955"/>
                <a:gd name="connsiteY88" fmla="*/ 760201 h 1696167"/>
                <a:gd name="connsiteX89" fmla="*/ 1624486 w 1920955"/>
                <a:gd name="connsiteY89" fmla="*/ 693526 h 1696167"/>
                <a:gd name="connsiteX90" fmla="*/ 1614961 w 1920955"/>
                <a:gd name="connsiteY90" fmla="*/ 550651 h 1696167"/>
                <a:gd name="connsiteX91" fmla="*/ 1610199 w 1920955"/>
                <a:gd name="connsiteY91" fmla="*/ 412538 h 1696167"/>
                <a:gd name="connsiteX0" fmla="*/ 1610199 w 1920955"/>
                <a:gd name="connsiteY0" fmla="*/ 412538 h 1696335"/>
                <a:gd name="connsiteX1" fmla="*/ 1567336 w 1920955"/>
                <a:gd name="connsiteY1" fmla="*/ 369676 h 1696335"/>
                <a:gd name="connsiteX2" fmla="*/ 1467324 w 1920955"/>
                <a:gd name="connsiteY2" fmla="*/ 345863 h 1696335"/>
                <a:gd name="connsiteX3" fmla="*/ 1419699 w 1920955"/>
                <a:gd name="connsiteY3" fmla="*/ 317288 h 1696335"/>
                <a:gd name="connsiteX4" fmla="*/ 1367311 w 1920955"/>
                <a:gd name="connsiteY4" fmla="*/ 160126 h 1696335"/>
                <a:gd name="connsiteX5" fmla="*/ 1338736 w 1920955"/>
                <a:gd name="connsiteY5" fmla="*/ 12488 h 1696335"/>
                <a:gd name="connsiteX6" fmla="*/ 1267299 w 1920955"/>
                <a:gd name="connsiteY6" fmla="*/ 12488 h 1696335"/>
                <a:gd name="connsiteX7" fmla="*/ 1214911 w 1920955"/>
                <a:gd name="connsiteY7" fmla="*/ 50588 h 1696335"/>
                <a:gd name="connsiteX8" fmla="*/ 1214911 w 1920955"/>
                <a:gd name="connsiteY8" fmla="*/ 155363 h 1696335"/>
                <a:gd name="connsiteX9" fmla="*/ 1186336 w 1920955"/>
                <a:gd name="connsiteY9" fmla="*/ 183938 h 1696335"/>
                <a:gd name="connsiteX10" fmla="*/ 1176811 w 1920955"/>
                <a:gd name="connsiteY10" fmla="*/ 255376 h 1696335"/>
                <a:gd name="connsiteX11" fmla="*/ 1114899 w 1920955"/>
                <a:gd name="connsiteY11" fmla="*/ 298238 h 1696335"/>
                <a:gd name="connsiteX12" fmla="*/ 1005361 w 1920955"/>
                <a:gd name="connsiteY12" fmla="*/ 312526 h 1696335"/>
                <a:gd name="connsiteX13" fmla="*/ 962499 w 1920955"/>
                <a:gd name="connsiteY13" fmla="*/ 355388 h 1696335"/>
                <a:gd name="connsiteX14" fmla="*/ 838674 w 1920955"/>
                <a:gd name="connsiteY14" fmla="*/ 355388 h 1696335"/>
                <a:gd name="connsiteX15" fmla="*/ 781524 w 1920955"/>
                <a:gd name="connsiteY15" fmla="*/ 426826 h 1696335"/>
                <a:gd name="connsiteX16" fmla="*/ 781524 w 1920955"/>
                <a:gd name="connsiteY16" fmla="*/ 460163 h 1696335"/>
                <a:gd name="connsiteX17" fmla="*/ 743424 w 1920955"/>
                <a:gd name="connsiteY17" fmla="*/ 483976 h 1696335"/>
                <a:gd name="connsiteX18" fmla="*/ 671986 w 1920955"/>
                <a:gd name="connsiteY18" fmla="*/ 417301 h 1696335"/>
                <a:gd name="connsiteX19" fmla="*/ 519586 w 1920955"/>
                <a:gd name="connsiteY19" fmla="*/ 412538 h 1696335"/>
                <a:gd name="connsiteX20" fmla="*/ 457674 w 1920955"/>
                <a:gd name="connsiteY20" fmla="*/ 431588 h 1696335"/>
                <a:gd name="connsiteX21" fmla="*/ 419574 w 1920955"/>
                <a:gd name="connsiteY21" fmla="*/ 417301 h 1696335"/>
                <a:gd name="connsiteX22" fmla="*/ 400524 w 1920955"/>
                <a:gd name="connsiteY22" fmla="*/ 355388 h 1696335"/>
                <a:gd name="connsiteX23" fmla="*/ 333849 w 1920955"/>
                <a:gd name="connsiteY23" fmla="*/ 303001 h 1696335"/>
                <a:gd name="connsiteX24" fmla="*/ 286224 w 1920955"/>
                <a:gd name="connsiteY24" fmla="*/ 236326 h 1696335"/>
                <a:gd name="connsiteX25" fmla="*/ 143349 w 1920955"/>
                <a:gd name="connsiteY25" fmla="*/ 255376 h 1696335"/>
                <a:gd name="connsiteX26" fmla="*/ 124299 w 1920955"/>
                <a:gd name="connsiteY26" fmla="*/ 331576 h 1696335"/>
                <a:gd name="connsiteX27" fmla="*/ 110011 w 1920955"/>
                <a:gd name="connsiteY27" fmla="*/ 364913 h 1696335"/>
                <a:gd name="connsiteX28" fmla="*/ 133824 w 1920955"/>
                <a:gd name="connsiteY28" fmla="*/ 412538 h 1696335"/>
                <a:gd name="connsiteX29" fmla="*/ 81436 w 1920955"/>
                <a:gd name="connsiteY29" fmla="*/ 450638 h 1696335"/>
                <a:gd name="connsiteX30" fmla="*/ 33811 w 1920955"/>
                <a:gd name="connsiteY30" fmla="*/ 445876 h 1696335"/>
                <a:gd name="connsiteX31" fmla="*/ 33811 w 1920955"/>
                <a:gd name="connsiteY31" fmla="*/ 517313 h 1696335"/>
                <a:gd name="connsiteX32" fmla="*/ 474 w 1920955"/>
                <a:gd name="connsiteY32" fmla="*/ 622088 h 1696335"/>
                <a:gd name="connsiteX33" fmla="*/ 62386 w 1920955"/>
                <a:gd name="connsiteY33" fmla="*/ 698288 h 1696335"/>
                <a:gd name="connsiteX34" fmla="*/ 111977 w 1920955"/>
                <a:gd name="connsiteY34" fmla="*/ 678550 h 1696335"/>
                <a:gd name="connsiteX35" fmla="*/ 112334 w 1920955"/>
                <a:gd name="connsiteY35" fmla="*/ 748809 h 1696335"/>
                <a:gd name="connsiteX36" fmla="*/ 167161 w 1920955"/>
                <a:gd name="connsiteY36" fmla="*/ 779251 h 1696335"/>
                <a:gd name="connsiteX37" fmla="*/ 236159 w 1920955"/>
                <a:gd name="connsiteY37" fmla="*/ 789463 h 1696335"/>
                <a:gd name="connsiteX38" fmla="*/ 271462 w 1920955"/>
                <a:gd name="connsiteY38" fmla="*/ 845434 h 1696335"/>
                <a:gd name="connsiteX39" fmla="*/ 270869 w 1920955"/>
                <a:gd name="connsiteY39" fmla="*/ 890506 h 1696335"/>
                <a:gd name="connsiteX40" fmla="*/ 295393 w 1920955"/>
                <a:gd name="connsiteY40" fmla="*/ 929981 h 1696335"/>
                <a:gd name="connsiteX41" fmla="*/ 341051 w 1920955"/>
                <a:gd name="connsiteY41" fmla="*/ 968573 h 1696335"/>
                <a:gd name="connsiteX42" fmla="*/ 426184 w 1920955"/>
                <a:gd name="connsiteY42" fmla="*/ 1022825 h 1696335"/>
                <a:gd name="connsiteX43" fmla="*/ 461961 w 1920955"/>
                <a:gd name="connsiteY43" fmla="*/ 1093918 h 1696335"/>
                <a:gd name="connsiteX44" fmla="*/ 441064 w 1920955"/>
                <a:gd name="connsiteY44" fmla="*/ 1163491 h 1696335"/>
                <a:gd name="connsiteX45" fmla="*/ 519111 w 1920955"/>
                <a:gd name="connsiteY45" fmla="*/ 1219954 h 1696335"/>
                <a:gd name="connsiteX46" fmla="*/ 591143 w 1920955"/>
                <a:gd name="connsiteY46" fmla="*/ 1252948 h 1696335"/>
                <a:gd name="connsiteX47" fmla="*/ 571974 w 1920955"/>
                <a:gd name="connsiteY47" fmla="*/ 1312651 h 1696335"/>
                <a:gd name="connsiteX48" fmla="*/ 662461 w 1920955"/>
                <a:gd name="connsiteY48" fmla="*/ 1465051 h 1696335"/>
                <a:gd name="connsiteX49" fmla="*/ 755271 w 1920955"/>
                <a:gd name="connsiteY49" fmla="*/ 1538205 h 1696335"/>
                <a:gd name="connsiteX50" fmla="*/ 805336 w 1920955"/>
                <a:gd name="connsiteY50" fmla="*/ 1488863 h 1696335"/>
                <a:gd name="connsiteX51" fmla="*/ 869926 w 1920955"/>
                <a:gd name="connsiteY51" fmla="*/ 1516260 h 1696335"/>
                <a:gd name="connsiteX52" fmla="*/ 924399 w 1920955"/>
                <a:gd name="connsiteY52" fmla="*/ 1484101 h 1696335"/>
                <a:gd name="connsiteX53" fmla="*/ 941246 w 1920955"/>
                <a:gd name="connsiteY53" fmla="*/ 1441925 h 1696335"/>
                <a:gd name="connsiteX54" fmla="*/ 1005123 w 1920955"/>
                <a:gd name="connsiteY54" fmla="*/ 1528337 h 1696335"/>
                <a:gd name="connsiteX55" fmla="*/ 1050190 w 1920955"/>
                <a:gd name="connsiteY55" fmla="*/ 1599431 h 1696335"/>
                <a:gd name="connsiteX56" fmla="*/ 1132339 w 1920955"/>
                <a:gd name="connsiteY56" fmla="*/ 1696055 h 1696335"/>
                <a:gd name="connsiteX57" fmla="*/ 1151034 w 1920955"/>
                <a:gd name="connsiteY57" fmla="*/ 1627859 h 1696335"/>
                <a:gd name="connsiteX58" fmla="*/ 1176811 w 1920955"/>
                <a:gd name="connsiteY58" fmla="*/ 1598401 h 1696335"/>
                <a:gd name="connsiteX59" fmla="*/ 1210149 w 1920955"/>
                <a:gd name="connsiteY59" fmla="*/ 1617451 h 1696335"/>
                <a:gd name="connsiteX60" fmla="*/ 1233961 w 1920955"/>
                <a:gd name="connsiteY60" fmla="*/ 1579351 h 1696335"/>
                <a:gd name="connsiteX61" fmla="*/ 1267299 w 1920955"/>
                <a:gd name="connsiteY61" fmla="*/ 1655551 h 1696335"/>
                <a:gd name="connsiteX62" fmla="*/ 1348261 w 1920955"/>
                <a:gd name="connsiteY62" fmla="*/ 1626976 h 1696335"/>
                <a:gd name="connsiteX63" fmla="*/ 1414936 w 1920955"/>
                <a:gd name="connsiteY63" fmla="*/ 1555538 h 1696335"/>
                <a:gd name="connsiteX64" fmla="*/ 1433986 w 1920955"/>
                <a:gd name="connsiteY64" fmla="*/ 1607926 h 1696335"/>
                <a:gd name="connsiteX65" fmla="*/ 1410174 w 1920955"/>
                <a:gd name="connsiteY65" fmla="*/ 1612688 h 1696335"/>
                <a:gd name="connsiteX66" fmla="*/ 1543524 w 1920955"/>
                <a:gd name="connsiteY66" fmla="*/ 1579351 h 1696335"/>
                <a:gd name="connsiteX67" fmla="*/ 1581624 w 1920955"/>
                <a:gd name="connsiteY67" fmla="*/ 1507913 h 1696335"/>
                <a:gd name="connsiteX68" fmla="*/ 1643536 w 1920955"/>
                <a:gd name="connsiteY68" fmla="*/ 1412663 h 1696335"/>
                <a:gd name="connsiteX69" fmla="*/ 1714974 w 1920955"/>
                <a:gd name="connsiteY69" fmla="*/ 1384088 h 1696335"/>
                <a:gd name="connsiteX70" fmla="*/ 1772124 w 1920955"/>
                <a:gd name="connsiteY70" fmla="*/ 1379326 h 1696335"/>
                <a:gd name="connsiteX71" fmla="*/ 1772124 w 1920955"/>
                <a:gd name="connsiteY71" fmla="*/ 1450763 h 1696335"/>
                <a:gd name="connsiteX72" fmla="*/ 1886424 w 1920955"/>
                <a:gd name="connsiteY72" fmla="*/ 1446001 h 1696335"/>
                <a:gd name="connsiteX73" fmla="*/ 1919761 w 1920955"/>
                <a:gd name="connsiteY73" fmla="*/ 1441238 h 1696335"/>
                <a:gd name="connsiteX74" fmla="*/ 1853086 w 1920955"/>
                <a:gd name="connsiteY74" fmla="*/ 1398376 h 1696335"/>
                <a:gd name="connsiteX75" fmla="*/ 1853086 w 1920955"/>
                <a:gd name="connsiteY75" fmla="*/ 1303126 h 1696335"/>
                <a:gd name="connsiteX76" fmla="*/ 1853086 w 1920955"/>
                <a:gd name="connsiteY76" fmla="*/ 1245976 h 1696335"/>
                <a:gd name="connsiteX77" fmla="*/ 1810224 w 1920955"/>
                <a:gd name="connsiteY77" fmla="*/ 1236451 h 1696335"/>
                <a:gd name="connsiteX78" fmla="*/ 1734024 w 1920955"/>
                <a:gd name="connsiteY78" fmla="*/ 1155488 h 1696335"/>
                <a:gd name="connsiteX79" fmla="*/ 1695924 w 1920955"/>
                <a:gd name="connsiteY79" fmla="*/ 974513 h 1696335"/>
                <a:gd name="connsiteX80" fmla="*/ 1643536 w 1920955"/>
                <a:gd name="connsiteY80" fmla="*/ 941176 h 1696335"/>
                <a:gd name="connsiteX81" fmla="*/ 1605436 w 1920955"/>
                <a:gd name="connsiteY81" fmla="*/ 884026 h 1696335"/>
                <a:gd name="connsiteX82" fmla="*/ 1557811 w 1920955"/>
                <a:gd name="connsiteY82" fmla="*/ 836401 h 1696335"/>
                <a:gd name="connsiteX83" fmla="*/ 1505424 w 1920955"/>
                <a:gd name="connsiteY83" fmla="*/ 817351 h 1696335"/>
                <a:gd name="connsiteX84" fmla="*/ 1453036 w 1920955"/>
                <a:gd name="connsiteY84" fmla="*/ 812588 h 1696335"/>
                <a:gd name="connsiteX85" fmla="*/ 1510186 w 1920955"/>
                <a:gd name="connsiteY85" fmla="*/ 779251 h 1696335"/>
                <a:gd name="connsiteX86" fmla="*/ 1476849 w 1920955"/>
                <a:gd name="connsiteY86" fmla="*/ 745913 h 1696335"/>
                <a:gd name="connsiteX87" fmla="*/ 1481611 w 1920955"/>
                <a:gd name="connsiteY87" fmla="*/ 722101 h 1696335"/>
                <a:gd name="connsiteX88" fmla="*/ 1572099 w 1920955"/>
                <a:gd name="connsiteY88" fmla="*/ 760201 h 1696335"/>
                <a:gd name="connsiteX89" fmla="*/ 1624486 w 1920955"/>
                <a:gd name="connsiteY89" fmla="*/ 693526 h 1696335"/>
                <a:gd name="connsiteX90" fmla="*/ 1614961 w 1920955"/>
                <a:gd name="connsiteY90" fmla="*/ 550651 h 1696335"/>
                <a:gd name="connsiteX91" fmla="*/ 1610199 w 1920955"/>
                <a:gd name="connsiteY91" fmla="*/ 412538 h 1696335"/>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10149 w 1920955"/>
                <a:gd name="connsiteY59" fmla="*/ 1617451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08789 w 1920955"/>
                <a:gd name="connsiteY61" fmla="*/ 1594278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11230 w 1920955"/>
                <a:gd name="connsiteY61" fmla="*/ 1681082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48261 w 1920955"/>
                <a:gd name="connsiteY63" fmla="*/ 1626976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68155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8868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505358 w 1920955"/>
                <a:gd name="connsiteY66" fmla="*/ 164843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21378 w 1920955"/>
                <a:gd name="connsiteY71" fmla="*/ 1402701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03851 w 1920955"/>
                <a:gd name="connsiteY72" fmla="*/ 1369114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28257 w 1920955"/>
                <a:gd name="connsiteY72" fmla="*/ 1328265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28257 w 1920409"/>
                <a:gd name="connsiteY72" fmla="*/ 1328265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650"/>
                <a:gd name="connsiteY0" fmla="*/ 412538 h 1691232"/>
                <a:gd name="connsiteX1" fmla="*/ 1567336 w 1920650"/>
                <a:gd name="connsiteY1" fmla="*/ 369676 h 1691232"/>
                <a:gd name="connsiteX2" fmla="*/ 1467324 w 1920650"/>
                <a:gd name="connsiteY2" fmla="*/ 345863 h 1691232"/>
                <a:gd name="connsiteX3" fmla="*/ 1419699 w 1920650"/>
                <a:gd name="connsiteY3" fmla="*/ 317288 h 1691232"/>
                <a:gd name="connsiteX4" fmla="*/ 1367311 w 1920650"/>
                <a:gd name="connsiteY4" fmla="*/ 160126 h 1691232"/>
                <a:gd name="connsiteX5" fmla="*/ 1338736 w 1920650"/>
                <a:gd name="connsiteY5" fmla="*/ 12488 h 1691232"/>
                <a:gd name="connsiteX6" fmla="*/ 1267299 w 1920650"/>
                <a:gd name="connsiteY6" fmla="*/ 12488 h 1691232"/>
                <a:gd name="connsiteX7" fmla="*/ 1214911 w 1920650"/>
                <a:gd name="connsiteY7" fmla="*/ 50588 h 1691232"/>
                <a:gd name="connsiteX8" fmla="*/ 1214911 w 1920650"/>
                <a:gd name="connsiteY8" fmla="*/ 155363 h 1691232"/>
                <a:gd name="connsiteX9" fmla="*/ 1186336 w 1920650"/>
                <a:gd name="connsiteY9" fmla="*/ 183938 h 1691232"/>
                <a:gd name="connsiteX10" fmla="*/ 1176811 w 1920650"/>
                <a:gd name="connsiteY10" fmla="*/ 255376 h 1691232"/>
                <a:gd name="connsiteX11" fmla="*/ 1114899 w 1920650"/>
                <a:gd name="connsiteY11" fmla="*/ 298238 h 1691232"/>
                <a:gd name="connsiteX12" fmla="*/ 1005361 w 1920650"/>
                <a:gd name="connsiteY12" fmla="*/ 312526 h 1691232"/>
                <a:gd name="connsiteX13" fmla="*/ 962499 w 1920650"/>
                <a:gd name="connsiteY13" fmla="*/ 355388 h 1691232"/>
                <a:gd name="connsiteX14" fmla="*/ 838674 w 1920650"/>
                <a:gd name="connsiteY14" fmla="*/ 355388 h 1691232"/>
                <a:gd name="connsiteX15" fmla="*/ 781524 w 1920650"/>
                <a:gd name="connsiteY15" fmla="*/ 426826 h 1691232"/>
                <a:gd name="connsiteX16" fmla="*/ 781524 w 1920650"/>
                <a:gd name="connsiteY16" fmla="*/ 460163 h 1691232"/>
                <a:gd name="connsiteX17" fmla="*/ 743424 w 1920650"/>
                <a:gd name="connsiteY17" fmla="*/ 483976 h 1691232"/>
                <a:gd name="connsiteX18" fmla="*/ 671986 w 1920650"/>
                <a:gd name="connsiteY18" fmla="*/ 417301 h 1691232"/>
                <a:gd name="connsiteX19" fmla="*/ 519586 w 1920650"/>
                <a:gd name="connsiteY19" fmla="*/ 412538 h 1691232"/>
                <a:gd name="connsiteX20" fmla="*/ 457674 w 1920650"/>
                <a:gd name="connsiteY20" fmla="*/ 431588 h 1691232"/>
                <a:gd name="connsiteX21" fmla="*/ 419574 w 1920650"/>
                <a:gd name="connsiteY21" fmla="*/ 417301 h 1691232"/>
                <a:gd name="connsiteX22" fmla="*/ 400524 w 1920650"/>
                <a:gd name="connsiteY22" fmla="*/ 355388 h 1691232"/>
                <a:gd name="connsiteX23" fmla="*/ 333849 w 1920650"/>
                <a:gd name="connsiteY23" fmla="*/ 303001 h 1691232"/>
                <a:gd name="connsiteX24" fmla="*/ 286224 w 1920650"/>
                <a:gd name="connsiteY24" fmla="*/ 236326 h 1691232"/>
                <a:gd name="connsiteX25" fmla="*/ 143349 w 1920650"/>
                <a:gd name="connsiteY25" fmla="*/ 255376 h 1691232"/>
                <a:gd name="connsiteX26" fmla="*/ 124299 w 1920650"/>
                <a:gd name="connsiteY26" fmla="*/ 331576 h 1691232"/>
                <a:gd name="connsiteX27" fmla="*/ 110011 w 1920650"/>
                <a:gd name="connsiteY27" fmla="*/ 364913 h 1691232"/>
                <a:gd name="connsiteX28" fmla="*/ 133824 w 1920650"/>
                <a:gd name="connsiteY28" fmla="*/ 412538 h 1691232"/>
                <a:gd name="connsiteX29" fmla="*/ 81436 w 1920650"/>
                <a:gd name="connsiteY29" fmla="*/ 450638 h 1691232"/>
                <a:gd name="connsiteX30" fmla="*/ 33811 w 1920650"/>
                <a:gd name="connsiteY30" fmla="*/ 445876 h 1691232"/>
                <a:gd name="connsiteX31" fmla="*/ 33811 w 1920650"/>
                <a:gd name="connsiteY31" fmla="*/ 517313 h 1691232"/>
                <a:gd name="connsiteX32" fmla="*/ 474 w 1920650"/>
                <a:gd name="connsiteY32" fmla="*/ 622088 h 1691232"/>
                <a:gd name="connsiteX33" fmla="*/ 62386 w 1920650"/>
                <a:gd name="connsiteY33" fmla="*/ 698288 h 1691232"/>
                <a:gd name="connsiteX34" fmla="*/ 111977 w 1920650"/>
                <a:gd name="connsiteY34" fmla="*/ 678550 h 1691232"/>
                <a:gd name="connsiteX35" fmla="*/ 112334 w 1920650"/>
                <a:gd name="connsiteY35" fmla="*/ 748809 h 1691232"/>
                <a:gd name="connsiteX36" fmla="*/ 167161 w 1920650"/>
                <a:gd name="connsiteY36" fmla="*/ 779251 h 1691232"/>
                <a:gd name="connsiteX37" fmla="*/ 236159 w 1920650"/>
                <a:gd name="connsiteY37" fmla="*/ 789463 h 1691232"/>
                <a:gd name="connsiteX38" fmla="*/ 271462 w 1920650"/>
                <a:gd name="connsiteY38" fmla="*/ 845434 h 1691232"/>
                <a:gd name="connsiteX39" fmla="*/ 270869 w 1920650"/>
                <a:gd name="connsiteY39" fmla="*/ 890506 h 1691232"/>
                <a:gd name="connsiteX40" fmla="*/ 295393 w 1920650"/>
                <a:gd name="connsiteY40" fmla="*/ 929981 h 1691232"/>
                <a:gd name="connsiteX41" fmla="*/ 341051 w 1920650"/>
                <a:gd name="connsiteY41" fmla="*/ 968573 h 1691232"/>
                <a:gd name="connsiteX42" fmla="*/ 426184 w 1920650"/>
                <a:gd name="connsiteY42" fmla="*/ 1022825 h 1691232"/>
                <a:gd name="connsiteX43" fmla="*/ 461961 w 1920650"/>
                <a:gd name="connsiteY43" fmla="*/ 1093918 h 1691232"/>
                <a:gd name="connsiteX44" fmla="*/ 441064 w 1920650"/>
                <a:gd name="connsiteY44" fmla="*/ 1163491 h 1691232"/>
                <a:gd name="connsiteX45" fmla="*/ 519111 w 1920650"/>
                <a:gd name="connsiteY45" fmla="*/ 1219954 h 1691232"/>
                <a:gd name="connsiteX46" fmla="*/ 591143 w 1920650"/>
                <a:gd name="connsiteY46" fmla="*/ 1252948 h 1691232"/>
                <a:gd name="connsiteX47" fmla="*/ 571974 w 1920650"/>
                <a:gd name="connsiteY47" fmla="*/ 1312651 h 1691232"/>
                <a:gd name="connsiteX48" fmla="*/ 662461 w 1920650"/>
                <a:gd name="connsiteY48" fmla="*/ 1465051 h 1691232"/>
                <a:gd name="connsiteX49" fmla="*/ 755271 w 1920650"/>
                <a:gd name="connsiteY49" fmla="*/ 1538205 h 1691232"/>
                <a:gd name="connsiteX50" fmla="*/ 805336 w 1920650"/>
                <a:gd name="connsiteY50" fmla="*/ 1488863 h 1691232"/>
                <a:gd name="connsiteX51" fmla="*/ 869926 w 1920650"/>
                <a:gd name="connsiteY51" fmla="*/ 1516260 h 1691232"/>
                <a:gd name="connsiteX52" fmla="*/ 924399 w 1920650"/>
                <a:gd name="connsiteY52" fmla="*/ 1484101 h 1691232"/>
                <a:gd name="connsiteX53" fmla="*/ 941246 w 1920650"/>
                <a:gd name="connsiteY53" fmla="*/ 1441925 h 1691232"/>
                <a:gd name="connsiteX54" fmla="*/ 1005123 w 1920650"/>
                <a:gd name="connsiteY54" fmla="*/ 1528337 h 1691232"/>
                <a:gd name="connsiteX55" fmla="*/ 1050190 w 1920650"/>
                <a:gd name="connsiteY55" fmla="*/ 1599431 h 1691232"/>
                <a:gd name="connsiteX56" fmla="*/ 1120136 w 1920650"/>
                <a:gd name="connsiteY56" fmla="*/ 1690950 h 1691232"/>
                <a:gd name="connsiteX57" fmla="*/ 1151034 w 1920650"/>
                <a:gd name="connsiteY57" fmla="*/ 1627859 h 1691232"/>
                <a:gd name="connsiteX58" fmla="*/ 1181693 w 1920650"/>
                <a:gd name="connsiteY58" fmla="*/ 1621379 h 1691232"/>
                <a:gd name="connsiteX59" fmla="*/ 1224792 w 1920650"/>
                <a:gd name="connsiteY59" fmla="*/ 1650642 h 1691232"/>
                <a:gd name="connsiteX60" fmla="*/ 1258367 w 1920650"/>
                <a:gd name="connsiteY60" fmla="*/ 1609988 h 1691232"/>
                <a:gd name="connsiteX61" fmla="*/ 1277188 w 1920650"/>
                <a:gd name="connsiteY61" fmla="*/ 1614605 h 1691232"/>
                <a:gd name="connsiteX62" fmla="*/ 1311230 w 1920650"/>
                <a:gd name="connsiteY62" fmla="*/ 1681082 h 1691232"/>
                <a:gd name="connsiteX63" fmla="*/ 1367786 w 1920650"/>
                <a:gd name="connsiteY63" fmla="*/ 1657613 h 1691232"/>
                <a:gd name="connsiteX64" fmla="*/ 1419818 w 1920650"/>
                <a:gd name="connsiteY64" fmla="*/ 1601492 h 1691232"/>
                <a:gd name="connsiteX65" fmla="*/ 1470595 w 1920650"/>
                <a:gd name="connsiteY65" fmla="*/ 1584949 h 1691232"/>
                <a:gd name="connsiteX66" fmla="*/ 1488274 w 1920650"/>
                <a:gd name="connsiteY66" fmla="*/ 1640771 h 1691232"/>
                <a:gd name="connsiteX67" fmla="*/ 1558169 w 1920650"/>
                <a:gd name="connsiteY67" fmla="*/ 1615093 h 1691232"/>
                <a:gd name="connsiteX68" fmla="*/ 1588947 w 1920650"/>
                <a:gd name="connsiteY68" fmla="*/ 1528337 h 1691232"/>
                <a:gd name="connsiteX69" fmla="*/ 1670383 w 1920650"/>
                <a:gd name="connsiteY69" fmla="*/ 1438195 h 1691232"/>
                <a:gd name="connsiteX70" fmla="*/ 1714974 w 1920650"/>
                <a:gd name="connsiteY70" fmla="*/ 1407065 h 1691232"/>
                <a:gd name="connsiteX71" fmla="*/ 1743343 w 1920650"/>
                <a:gd name="connsiteY71" fmla="*/ 1410360 h 1691232"/>
                <a:gd name="connsiteX72" fmla="*/ 1833138 w 1920650"/>
                <a:gd name="connsiteY72" fmla="*/ 1402304 h 1691232"/>
                <a:gd name="connsiteX73" fmla="*/ 1816054 w 1920650"/>
                <a:gd name="connsiteY73" fmla="*/ 1453316 h 1691232"/>
                <a:gd name="connsiteX74" fmla="*/ 1886424 w 1920650"/>
                <a:gd name="connsiteY74" fmla="*/ 1446001 h 1691232"/>
                <a:gd name="connsiteX75" fmla="*/ 1919761 w 1920650"/>
                <a:gd name="connsiteY75" fmla="*/ 1441238 h 1691232"/>
                <a:gd name="connsiteX76" fmla="*/ 1853086 w 1920650"/>
                <a:gd name="connsiteY76" fmla="*/ 1398376 h 1691232"/>
                <a:gd name="connsiteX77" fmla="*/ 1853086 w 1920650"/>
                <a:gd name="connsiteY77" fmla="*/ 1303126 h 1691232"/>
                <a:gd name="connsiteX78" fmla="*/ 1853086 w 1920650"/>
                <a:gd name="connsiteY78" fmla="*/ 1245976 h 1691232"/>
                <a:gd name="connsiteX79" fmla="*/ 1810224 w 1920650"/>
                <a:gd name="connsiteY79" fmla="*/ 1236451 h 1691232"/>
                <a:gd name="connsiteX80" fmla="*/ 1734024 w 1920650"/>
                <a:gd name="connsiteY80" fmla="*/ 1155488 h 1691232"/>
                <a:gd name="connsiteX81" fmla="*/ 1695924 w 1920650"/>
                <a:gd name="connsiteY81" fmla="*/ 974513 h 1691232"/>
                <a:gd name="connsiteX82" fmla="*/ 1643536 w 1920650"/>
                <a:gd name="connsiteY82" fmla="*/ 941176 h 1691232"/>
                <a:gd name="connsiteX83" fmla="*/ 1605436 w 1920650"/>
                <a:gd name="connsiteY83" fmla="*/ 884026 h 1691232"/>
                <a:gd name="connsiteX84" fmla="*/ 1557811 w 1920650"/>
                <a:gd name="connsiteY84" fmla="*/ 836401 h 1691232"/>
                <a:gd name="connsiteX85" fmla="*/ 1505424 w 1920650"/>
                <a:gd name="connsiteY85" fmla="*/ 817351 h 1691232"/>
                <a:gd name="connsiteX86" fmla="*/ 1453036 w 1920650"/>
                <a:gd name="connsiteY86" fmla="*/ 812588 h 1691232"/>
                <a:gd name="connsiteX87" fmla="*/ 1510186 w 1920650"/>
                <a:gd name="connsiteY87" fmla="*/ 779251 h 1691232"/>
                <a:gd name="connsiteX88" fmla="*/ 1476849 w 1920650"/>
                <a:gd name="connsiteY88" fmla="*/ 745913 h 1691232"/>
                <a:gd name="connsiteX89" fmla="*/ 1481611 w 1920650"/>
                <a:gd name="connsiteY89" fmla="*/ 722101 h 1691232"/>
                <a:gd name="connsiteX90" fmla="*/ 1572099 w 1920650"/>
                <a:gd name="connsiteY90" fmla="*/ 760201 h 1691232"/>
                <a:gd name="connsiteX91" fmla="*/ 1624486 w 1920650"/>
                <a:gd name="connsiteY91" fmla="*/ 693526 h 1691232"/>
                <a:gd name="connsiteX92" fmla="*/ 1614961 w 1920650"/>
                <a:gd name="connsiteY92" fmla="*/ 550651 h 1691232"/>
                <a:gd name="connsiteX93" fmla="*/ 1610199 w 1920650"/>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33138 w 1920031"/>
                <a:gd name="connsiteY72" fmla="*/ 1402304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20935 w 1920031"/>
                <a:gd name="connsiteY72" fmla="*/ 1399752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880151"/>
                <a:gd name="connsiteY0" fmla="*/ 412538 h 1691232"/>
                <a:gd name="connsiteX1" fmla="*/ 1567336 w 1880151"/>
                <a:gd name="connsiteY1" fmla="*/ 369676 h 1691232"/>
                <a:gd name="connsiteX2" fmla="*/ 1467324 w 1880151"/>
                <a:gd name="connsiteY2" fmla="*/ 345863 h 1691232"/>
                <a:gd name="connsiteX3" fmla="*/ 1419699 w 1880151"/>
                <a:gd name="connsiteY3" fmla="*/ 317288 h 1691232"/>
                <a:gd name="connsiteX4" fmla="*/ 1367311 w 1880151"/>
                <a:gd name="connsiteY4" fmla="*/ 160126 h 1691232"/>
                <a:gd name="connsiteX5" fmla="*/ 1338736 w 1880151"/>
                <a:gd name="connsiteY5" fmla="*/ 12488 h 1691232"/>
                <a:gd name="connsiteX6" fmla="*/ 1267299 w 1880151"/>
                <a:gd name="connsiteY6" fmla="*/ 12488 h 1691232"/>
                <a:gd name="connsiteX7" fmla="*/ 1214911 w 1880151"/>
                <a:gd name="connsiteY7" fmla="*/ 50588 h 1691232"/>
                <a:gd name="connsiteX8" fmla="*/ 1214911 w 1880151"/>
                <a:gd name="connsiteY8" fmla="*/ 155363 h 1691232"/>
                <a:gd name="connsiteX9" fmla="*/ 1186336 w 1880151"/>
                <a:gd name="connsiteY9" fmla="*/ 183938 h 1691232"/>
                <a:gd name="connsiteX10" fmla="*/ 1176811 w 1880151"/>
                <a:gd name="connsiteY10" fmla="*/ 255376 h 1691232"/>
                <a:gd name="connsiteX11" fmla="*/ 1114899 w 1880151"/>
                <a:gd name="connsiteY11" fmla="*/ 298238 h 1691232"/>
                <a:gd name="connsiteX12" fmla="*/ 1005361 w 1880151"/>
                <a:gd name="connsiteY12" fmla="*/ 312526 h 1691232"/>
                <a:gd name="connsiteX13" fmla="*/ 962499 w 1880151"/>
                <a:gd name="connsiteY13" fmla="*/ 355388 h 1691232"/>
                <a:gd name="connsiteX14" fmla="*/ 838674 w 1880151"/>
                <a:gd name="connsiteY14" fmla="*/ 355388 h 1691232"/>
                <a:gd name="connsiteX15" fmla="*/ 781524 w 1880151"/>
                <a:gd name="connsiteY15" fmla="*/ 426826 h 1691232"/>
                <a:gd name="connsiteX16" fmla="*/ 781524 w 1880151"/>
                <a:gd name="connsiteY16" fmla="*/ 460163 h 1691232"/>
                <a:gd name="connsiteX17" fmla="*/ 743424 w 1880151"/>
                <a:gd name="connsiteY17" fmla="*/ 483976 h 1691232"/>
                <a:gd name="connsiteX18" fmla="*/ 671986 w 1880151"/>
                <a:gd name="connsiteY18" fmla="*/ 417301 h 1691232"/>
                <a:gd name="connsiteX19" fmla="*/ 519586 w 1880151"/>
                <a:gd name="connsiteY19" fmla="*/ 412538 h 1691232"/>
                <a:gd name="connsiteX20" fmla="*/ 457674 w 1880151"/>
                <a:gd name="connsiteY20" fmla="*/ 431588 h 1691232"/>
                <a:gd name="connsiteX21" fmla="*/ 419574 w 1880151"/>
                <a:gd name="connsiteY21" fmla="*/ 417301 h 1691232"/>
                <a:gd name="connsiteX22" fmla="*/ 400524 w 1880151"/>
                <a:gd name="connsiteY22" fmla="*/ 355388 h 1691232"/>
                <a:gd name="connsiteX23" fmla="*/ 333849 w 1880151"/>
                <a:gd name="connsiteY23" fmla="*/ 303001 h 1691232"/>
                <a:gd name="connsiteX24" fmla="*/ 286224 w 1880151"/>
                <a:gd name="connsiteY24" fmla="*/ 236326 h 1691232"/>
                <a:gd name="connsiteX25" fmla="*/ 143349 w 1880151"/>
                <a:gd name="connsiteY25" fmla="*/ 255376 h 1691232"/>
                <a:gd name="connsiteX26" fmla="*/ 124299 w 1880151"/>
                <a:gd name="connsiteY26" fmla="*/ 331576 h 1691232"/>
                <a:gd name="connsiteX27" fmla="*/ 110011 w 1880151"/>
                <a:gd name="connsiteY27" fmla="*/ 364913 h 1691232"/>
                <a:gd name="connsiteX28" fmla="*/ 133824 w 1880151"/>
                <a:gd name="connsiteY28" fmla="*/ 412538 h 1691232"/>
                <a:gd name="connsiteX29" fmla="*/ 81436 w 1880151"/>
                <a:gd name="connsiteY29" fmla="*/ 450638 h 1691232"/>
                <a:gd name="connsiteX30" fmla="*/ 33811 w 1880151"/>
                <a:gd name="connsiteY30" fmla="*/ 445876 h 1691232"/>
                <a:gd name="connsiteX31" fmla="*/ 33811 w 1880151"/>
                <a:gd name="connsiteY31" fmla="*/ 517313 h 1691232"/>
                <a:gd name="connsiteX32" fmla="*/ 474 w 1880151"/>
                <a:gd name="connsiteY32" fmla="*/ 622088 h 1691232"/>
                <a:gd name="connsiteX33" fmla="*/ 62386 w 1880151"/>
                <a:gd name="connsiteY33" fmla="*/ 698288 h 1691232"/>
                <a:gd name="connsiteX34" fmla="*/ 111977 w 1880151"/>
                <a:gd name="connsiteY34" fmla="*/ 678550 h 1691232"/>
                <a:gd name="connsiteX35" fmla="*/ 112334 w 1880151"/>
                <a:gd name="connsiteY35" fmla="*/ 748809 h 1691232"/>
                <a:gd name="connsiteX36" fmla="*/ 167161 w 1880151"/>
                <a:gd name="connsiteY36" fmla="*/ 779251 h 1691232"/>
                <a:gd name="connsiteX37" fmla="*/ 236159 w 1880151"/>
                <a:gd name="connsiteY37" fmla="*/ 789463 h 1691232"/>
                <a:gd name="connsiteX38" fmla="*/ 271462 w 1880151"/>
                <a:gd name="connsiteY38" fmla="*/ 845434 h 1691232"/>
                <a:gd name="connsiteX39" fmla="*/ 270869 w 1880151"/>
                <a:gd name="connsiteY39" fmla="*/ 890506 h 1691232"/>
                <a:gd name="connsiteX40" fmla="*/ 295393 w 1880151"/>
                <a:gd name="connsiteY40" fmla="*/ 929981 h 1691232"/>
                <a:gd name="connsiteX41" fmla="*/ 341051 w 1880151"/>
                <a:gd name="connsiteY41" fmla="*/ 968573 h 1691232"/>
                <a:gd name="connsiteX42" fmla="*/ 426184 w 1880151"/>
                <a:gd name="connsiteY42" fmla="*/ 1022825 h 1691232"/>
                <a:gd name="connsiteX43" fmla="*/ 461961 w 1880151"/>
                <a:gd name="connsiteY43" fmla="*/ 1093918 h 1691232"/>
                <a:gd name="connsiteX44" fmla="*/ 441064 w 1880151"/>
                <a:gd name="connsiteY44" fmla="*/ 1163491 h 1691232"/>
                <a:gd name="connsiteX45" fmla="*/ 519111 w 1880151"/>
                <a:gd name="connsiteY45" fmla="*/ 1219954 h 1691232"/>
                <a:gd name="connsiteX46" fmla="*/ 591143 w 1880151"/>
                <a:gd name="connsiteY46" fmla="*/ 1252948 h 1691232"/>
                <a:gd name="connsiteX47" fmla="*/ 571974 w 1880151"/>
                <a:gd name="connsiteY47" fmla="*/ 1312651 h 1691232"/>
                <a:gd name="connsiteX48" fmla="*/ 662461 w 1880151"/>
                <a:gd name="connsiteY48" fmla="*/ 1465051 h 1691232"/>
                <a:gd name="connsiteX49" fmla="*/ 755271 w 1880151"/>
                <a:gd name="connsiteY49" fmla="*/ 1538205 h 1691232"/>
                <a:gd name="connsiteX50" fmla="*/ 805336 w 1880151"/>
                <a:gd name="connsiteY50" fmla="*/ 1488863 h 1691232"/>
                <a:gd name="connsiteX51" fmla="*/ 869926 w 1880151"/>
                <a:gd name="connsiteY51" fmla="*/ 1516260 h 1691232"/>
                <a:gd name="connsiteX52" fmla="*/ 924399 w 1880151"/>
                <a:gd name="connsiteY52" fmla="*/ 1484101 h 1691232"/>
                <a:gd name="connsiteX53" fmla="*/ 941246 w 1880151"/>
                <a:gd name="connsiteY53" fmla="*/ 1441925 h 1691232"/>
                <a:gd name="connsiteX54" fmla="*/ 1005123 w 1880151"/>
                <a:gd name="connsiteY54" fmla="*/ 1528337 h 1691232"/>
                <a:gd name="connsiteX55" fmla="*/ 1050190 w 1880151"/>
                <a:gd name="connsiteY55" fmla="*/ 1599431 h 1691232"/>
                <a:gd name="connsiteX56" fmla="*/ 1120136 w 1880151"/>
                <a:gd name="connsiteY56" fmla="*/ 1690950 h 1691232"/>
                <a:gd name="connsiteX57" fmla="*/ 1151034 w 1880151"/>
                <a:gd name="connsiteY57" fmla="*/ 1627859 h 1691232"/>
                <a:gd name="connsiteX58" fmla="*/ 1181693 w 1880151"/>
                <a:gd name="connsiteY58" fmla="*/ 1621379 h 1691232"/>
                <a:gd name="connsiteX59" fmla="*/ 1224792 w 1880151"/>
                <a:gd name="connsiteY59" fmla="*/ 1650642 h 1691232"/>
                <a:gd name="connsiteX60" fmla="*/ 1258367 w 1880151"/>
                <a:gd name="connsiteY60" fmla="*/ 1609988 h 1691232"/>
                <a:gd name="connsiteX61" fmla="*/ 1277188 w 1880151"/>
                <a:gd name="connsiteY61" fmla="*/ 1614605 h 1691232"/>
                <a:gd name="connsiteX62" fmla="*/ 1311230 w 1880151"/>
                <a:gd name="connsiteY62" fmla="*/ 1681082 h 1691232"/>
                <a:gd name="connsiteX63" fmla="*/ 1367786 w 1880151"/>
                <a:gd name="connsiteY63" fmla="*/ 1657613 h 1691232"/>
                <a:gd name="connsiteX64" fmla="*/ 1419818 w 1880151"/>
                <a:gd name="connsiteY64" fmla="*/ 1601492 h 1691232"/>
                <a:gd name="connsiteX65" fmla="*/ 1470595 w 1880151"/>
                <a:gd name="connsiteY65" fmla="*/ 1584949 h 1691232"/>
                <a:gd name="connsiteX66" fmla="*/ 1488274 w 1880151"/>
                <a:gd name="connsiteY66" fmla="*/ 1640771 h 1691232"/>
                <a:gd name="connsiteX67" fmla="*/ 1558169 w 1880151"/>
                <a:gd name="connsiteY67" fmla="*/ 1615093 h 1691232"/>
                <a:gd name="connsiteX68" fmla="*/ 1588947 w 1880151"/>
                <a:gd name="connsiteY68" fmla="*/ 1528337 h 1691232"/>
                <a:gd name="connsiteX69" fmla="*/ 1670383 w 1880151"/>
                <a:gd name="connsiteY69" fmla="*/ 1438195 h 1691232"/>
                <a:gd name="connsiteX70" fmla="*/ 1714974 w 1880151"/>
                <a:gd name="connsiteY70" fmla="*/ 1407065 h 1691232"/>
                <a:gd name="connsiteX71" fmla="*/ 1743343 w 1880151"/>
                <a:gd name="connsiteY71" fmla="*/ 1410360 h 1691232"/>
                <a:gd name="connsiteX72" fmla="*/ 1820935 w 1880151"/>
                <a:gd name="connsiteY72" fmla="*/ 1399752 h 1691232"/>
                <a:gd name="connsiteX73" fmla="*/ 1816054 w 1880151"/>
                <a:gd name="connsiteY73" fmla="*/ 1453316 h 1691232"/>
                <a:gd name="connsiteX74" fmla="*/ 1874221 w 1880151"/>
                <a:gd name="connsiteY74" fmla="*/ 1476637 h 1691232"/>
                <a:gd name="connsiteX75" fmla="*/ 1875830 w 1880151"/>
                <a:gd name="connsiteY75" fmla="*/ 1451451 h 1691232"/>
                <a:gd name="connsiteX76" fmla="*/ 1853086 w 1880151"/>
                <a:gd name="connsiteY76" fmla="*/ 1398376 h 1691232"/>
                <a:gd name="connsiteX77" fmla="*/ 1853086 w 1880151"/>
                <a:gd name="connsiteY77" fmla="*/ 1303126 h 1691232"/>
                <a:gd name="connsiteX78" fmla="*/ 1853086 w 1880151"/>
                <a:gd name="connsiteY78" fmla="*/ 1245976 h 1691232"/>
                <a:gd name="connsiteX79" fmla="*/ 1810224 w 1880151"/>
                <a:gd name="connsiteY79" fmla="*/ 1236451 h 1691232"/>
                <a:gd name="connsiteX80" fmla="*/ 1734024 w 1880151"/>
                <a:gd name="connsiteY80" fmla="*/ 1155488 h 1691232"/>
                <a:gd name="connsiteX81" fmla="*/ 1695924 w 1880151"/>
                <a:gd name="connsiteY81" fmla="*/ 974513 h 1691232"/>
                <a:gd name="connsiteX82" fmla="*/ 1643536 w 1880151"/>
                <a:gd name="connsiteY82" fmla="*/ 941176 h 1691232"/>
                <a:gd name="connsiteX83" fmla="*/ 1605436 w 1880151"/>
                <a:gd name="connsiteY83" fmla="*/ 884026 h 1691232"/>
                <a:gd name="connsiteX84" fmla="*/ 1557811 w 1880151"/>
                <a:gd name="connsiteY84" fmla="*/ 836401 h 1691232"/>
                <a:gd name="connsiteX85" fmla="*/ 1505424 w 1880151"/>
                <a:gd name="connsiteY85" fmla="*/ 817351 h 1691232"/>
                <a:gd name="connsiteX86" fmla="*/ 1453036 w 1880151"/>
                <a:gd name="connsiteY86" fmla="*/ 812588 h 1691232"/>
                <a:gd name="connsiteX87" fmla="*/ 1510186 w 1880151"/>
                <a:gd name="connsiteY87" fmla="*/ 779251 h 1691232"/>
                <a:gd name="connsiteX88" fmla="*/ 1476849 w 1880151"/>
                <a:gd name="connsiteY88" fmla="*/ 745913 h 1691232"/>
                <a:gd name="connsiteX89" fmla="*/ 1481611 w 1880151"/>
                <a:gd name="connsiteY89" fmla="*/ 722101 h 1691232"/>
                <a:gd name="connsiteX90" fmla="*/ 1572099 w 1880151"/>
                <a:gd name="connsiteY90" fmla="*/ 760201 h 1691232"/>
                <a:gd name="connsiteX91" fmla="*/ 1624486 w 1880151"/>
                <a:gd name="connsiteY91" fmla="*/ 693526 h 1691232"/>
                <a:gd name="connsiteX92" fmla="*/ 1614961 w 1880151"/>
                <a:gd name="connsiteY92" fmla="*/ 550651 h 1691232"/>
                <a:gd name="connsiteX93" fmla="*/ 1610199 w 1880151"/>
                <a:gd name="connsiteY93" fmla="*/ 412538 h 1691232"/>
                <a:gd name="connsiteX0" fmla="*/ 1610199 w 1874950"/>
                <a:gd name="connsiteY0" fmla="*/ 412538 h 1691232"/>
                <a:gd name="connsiteX1" fmla="*/ 1567336 w 1874950"/>
                <a:gd name="connsiteY1" fmla="*/ 369676 h 1691232"/>
                <a:gd name="connsiteX2" fmla="*/ 1467324 w 1874950"/>
                <a:gd name="connsiteY2" fmla="*/ 345863 h 1691232"/>
                <a:gd name="connsiteX3" fmla="*/ 1419699 w 1874950"/>
                <a:gd name="connsiteY3" fmla="*/ 317288 h 1691232"/>
                <a:gd name="connsiteX4" fmla="*/ 1367311 w 1874950"/>
                <a:gd name="connsiteY4" fmla="*/ 160126 h 1691232"/>
                <a:gd name="connsiteX5" fmla="*/ 1338736 w 1874950"/>
                <a:gd name="connsiteY5" fmla="*/ 12488 h 1691232"/>
                <a:gd name="connsiteX6" fmla="*/ 1267299 w 1874950"/>
                <a:gd name="connsiteY6" fmla="*/ 12488 h 1691232"/>
                <a:gd name="connsiteX7" fmla="*/ 1214911 w 1874950"/>
                <a:gd name="connsiteY7" fmla="*/ 50588 h 1691232"/>
                <a:gd name="connsiteX8" fmla="*/ 1214911 w 1874950"/>
                <a:gd name="connsiteY8" fmla="*/ 155363 h 1691232"/>
                <a:gd name="connsiteX9" fmla="*/ 1186336 w 1874950"/>
                <a:gd name="connsiteY9" fmla="*/ 183938 h 1691232"/>
                <a:gd name="connsiteX10" fmla="*/ 1176811 w 1874950"/>
                <a:gd name="connsiteY10" fmla="*/ 255376 h 1691232"/>
                <a:gd name="connsiteX11" fmla="*/ 1114899 w 1874950"/>
                <a:gd name="connsiteY11" fmla="*/ 298238 h 1691232"/>
                <a:gd name="connsiteX12" fmla="*/ 1005361 w 1874950"/>
                <a:gd name="connsiteY12" fmla="*/ 312526 h 1691232"/>
                <a:gd name="connsiteX13" fmla="*/ 962499 w 1874950"/>
                <a:gd name="connsiteY13" fmla="*/ 355388 h 1691232"/>
                <a:gd name="connsiteX14" fmla="*/ 838674 w 1874950"/>
                <a:gd name="connsiteY14" fmla="*/ 355388 h 1691232"/>
                <a:gd name="connsiteX15" fmla="*/ 781524 w 1874950"/>
                <a:gd name="connsiteY15" fmla="*/ 426826 h 1691232"/>
                <a:gd name="connsiteX16" fmla="*/ 781524 w 1874950"/>
                <a:gd name="connsiteY16" fmla="*/ 460163 h 1691232"/>
                <a:gd name="connsiteX17" fmla="*/ 743424 w 1874950"/>
                <a:gd name="connsiteY17" fmla="*/ 483976 h 1691232"/>
                <a:gd name="connsiteX18" fmla="*/ 671986 w 1874950"/>
                <a:gd name="connsiteY18" fmla="*/ 417301 h 1691232"/>
                <a:gd name="connsiteX19" fmla="*/ 519586 w 1874950"/>
                <a:gd name="connsiteY19" fmla="*/ 412538 h 1691232"/>
                <a:gd name="connsiteX20" fmla="*/ 457674 w 1874950"/>
                <a:gd name="connsiteY20" fmla="*/ 431588 h 1691232"/>
                <a:gd name="connsiteX21" fmla="*/ 419574 w 1874950"/>
                <a:gd name="connsiteY21" fmla="*/ 417301 h 1691232"/>
                <a:gd name="connsiteX22" fmla="*/ 400524 w 1874950"/>
                <a:gd name="connsiteY22" fmla="*/ 355388 h 1691232"/>
                <a:gd name="connsiteX23" fmla="*/ 333849 w 1874950"/>
                <a:gd name="connsiteY23" fmla="*/ 303001 h 1691232"/>
                <a:gd name="connsiteX24" fmla="*/ 286224 w 1874950"/>
                <a:gd name="connsiteY24" fmla="*/ 236326 h 1691232"/>
                <a:gd name="connsiteX25" fmla="*/ 143349 w 1874950"/>
                <a:gd name="connsiteY25" fmla="*/ 255376 h 1691232"/>
                <a:gd name="connsiteX26" fmla="*/ 124299 w 1874950"/>
                <a:gd name="connsiteY26" fmla="*/ 331576 h 1691232"/>
                <a:gd name="connsiteX27" fmla="*/ 110011 w 1874950"/>
                <a:gd name="connsiteY27" fmla="*/ 364913 h 1691232"/>
                <a:gd name="connsiteX28" fmla="*/ 133824 w 1874950"/>
                <a:gd name="connsiteY28" fmla="*/ 412538 h 1691232"/>
                <a:gd name="connsiteX29" fmla="*/ 81436 w 1874950"/>
                <a:gd name="connsiteY29" fmla="*/ 450638 h 1691232"/>
                <a:gd name="connsiteX30" fmla="*/ 33811 w 1874950"/>
                <a:gd name="connsiteY30" fmla="*/ 445876 h 1691232"/>
                <a:gd name="connsiteX31" fmla="*/ 33811 w 1874950"/>
                <a:gd name="connsiteY31" fmla="*/ 517313 h 1691232"/>
                <a:gd name="connsiteX32" fmla="*/ 474 w 1874950"/>
                <a:gd name="connsiteY32" fmla="*/ 622088 h 1691232"/>
                <a:gd name="connsiteX33" fmla="*/ 62386 w 1874950"/>
                <a:gd name="connsiteY33" fmla="*/ 698288 h 1691232"/>
                <a:gd name="connsiteX34" fmla="*/ 111977 w 1874950"/>
                <a:gd name="connsiteY34" fmla="*/ 678550 h 1691232"/>
                <a:gd name="connsiteX35" fmla="*/ 112334 w 1874950"/>
                <a:gd name="connsiteY35" fmla="*/ 748809 h 1691232"/>
                <a:gd name="connsiteX36" fmla="*/ 167161 w 1874950"/>
                <a:gd name="connsiteY36" fmla="*/ 779251 h 1691232"/>
                <a:gd name="connsiteX37" fmla="*/ 236159 w 1874950"/>
                <a:gd name="connsiteY37" fmla="*/ 789463 h 1691232"/>
                <a:gd name="connsiteX38" fmla="*/ 271462 w 1874950"/>
                <a:gd name="connsiteY38" fmla="*/ 845434 h 1691232"/>
                <a:gd name="connsiteX39" fmla="*/ 270869 w 1874950"/>
                <a:gd name="connsiteY39" fmla="*/ 890506 h 1691232"/>
                <a:gd name="connsiteX40" fmla="*/ 295393 w 1874950"/>
                <a:gd name="connsiteY40" fmla="*/ 929981 h 1691232"/>
                <a:gd name="connsiteX41" fmla="*/ 341051 w 1874950"/>
                <a:gd name="connsiteY41" fmla="*/ 968573 h 1691232"/>
                <a:gd name="connsiteX42" fmla="*/ 426184 w 1874950"/>
                <a:gd name="connsiteY42" fmla="*/ 1022825 h 1691232"/>
                <a:gd name="connsiteX43" fmla="*/ 461961 w 1874950"/>
                <a:gd name="connsiteY43" fmla="*/ 1093918 h 1691232"/>
                <a:gd name="connsiteX44" fmla="*/ 441064 w 1874950"/>
                <a:gd name="connsiteY44" fmla="*/ 1163491 h 1691232"/>
                <a:gd name="connsiteX45" fmla="*/ 519111 w 1874950"/>
                <a:gd name="connsiteY45" fmla="*/ 1219954 h 1691232"/>
                <a:gd name="connsiteX46" fmla="*/ 591143 w 1874950"/>
                <a:gd name="connsiteY46" fmla="*/ 1252948 h 1691232"/>
                <a:gd name="connsiteX47" fmla="*/ 571974 w 1874950"/>
                <a:gd name="connsiteY47" fmla="*/ 1312651 h 1691232"/>
                <a:gd name="connsiteX48" fmla="*/ 662461 w 1874950"/>
                <a:gd name="connsiteY48" fmla="*/ 1465051 h 1691232"/>
                <a:gd name="connsiteX49" fmla="*/ 755271 w 1874950"/>
                <a:gd name="connsiteY49" fmla="*/ 1538205 h 1691232"/>
                <a:gd name="connsiteX50" fmla="*/ 805336 w 1874950"/>
                <a:gd name="connsiteY50" fmla="*/ 1488863 h 1691232"/>
                <a:gd name="connsiteX51" fmla="*/ 869926 w 1874950"/>
                <a:gd name="connsiteY51" fmla="*/ 1516260 h 1691232"/>
                <a:gd name="connsiteX52" fmla="*/ 924399 w 1874950"/>
                <a:gd name="connsiteY52" fmla="*/ 1484101 h 1691232"/>
                <a:gd name="connsiteX53" fmla="*/ 941246 w 1874950"/>
                <a:gd name="connsiteY53" fmla="*/ 1441925 h 1691232"/>
                <a:gd name="connsiteX54" fmla="*/ 1005123 w 1874950"/>
                <a:gd name="connsiteY54" fmla="*/ 1528337 h 1691232"/>
                <a:gd name="connsiteX55" fmla="*/ 1050190 w 1874950"/>
                <a:gd name="connsiteY55" fmla="*/ 1599431 h 1691232"/>
                <a:gd name="connsiteX56" fmla="*/ 1120136 w 1874950"/>
                <a:gd name="connsiteY56" fmla="*/ 1690950 h 1691232"/>
                <a:gd name="connsiteX57" fmla="*/ 1151034 w 1874950"/>
                <a:gd name="connsiteY57" fmla="*/ 1627859 h 1691232"/>
                <a:gd name="connsiteX58" fmla="*/ 1181693 w 1874950"/>
                <a:gd name="connsiteY58" fmla="*/ 1621379 h 1691232"/>
                <a:gd name="connsiteX59" fmla="*/ 1224792 w 1874950"/>
                <a:gd name="connsiteY59" fmla="*/ 1650642 h 1691232"/>
                <a:gd name="connsiteX60" fmla="*/ 1258367 w 1874950"/>
                <a:gd name="connsiteY60" fmla="*/ 1609988 h 1691232"/>
                <a:gd name="connsiteX61" fmla="*/ 1277188 w 1874950"/>
                <a:gd name="connsiteY61" fmla="*/ 1614605 h 1691232"/>
                <a:gd name="connsiteX62" fmla="*/ 1311230 w 1874950"/>
                <a:gd name="connsiteY62" fmla="*/ 1681082 h 1691232"/>
                <a:gd name="connsiteX63" fmla="*/ 1367786 w 1874950"/>
                <a:gd name="connsiteY63" fmla="*/ 1657613 h 1691232"/>
                <a:gd name="connsiteX64" fmla="*/ 1419818 w 1874950"/>
                <a:gd name="connsiteY64" fmla="*/ 1601492 h 1691232"/>
                <a:gd name="connsiteX65" fmla="*/ 1470595 w 1874950"/>
                <a:gd name="connsiteY65" fmla="*/ 1584949 h 1691232"/>
                <a:gd name="connsiteX66" fmla="*/ 1488274 w 1874950"/>
                <a:gd name="connsiteY66" fmla="*/ 1640771 h 1691232"/>
                <a:gd name="connsiteX67" fmla="*/ 1558169 w 1874950"/>
                <a:gd name="connsiteY67" fmla="*/ 1615093 h 1691232"/>
                <a:gd name="connsiteX68" fmla="*/ 1588947 w 1874950"/>
                <a:gd name="connsiteY68" fmla="*/ 1528337 h 1691232"/>
                <a:gd name="connsiteX69" fmla="*/ 1670383 w 1874950"/>
                <a:gd name="connsiteY69" fmla="*/ 1438195 h 1691232"/>
                <a:gd name="connsiteX70" fmla="*/ 1714974 w 1874950"/>
                <a:gd name="connsiteY70" fmla="*/ 1407065 h 1691232"/>
                <a:gd name="connsiteX71" fmla="*/ 1743343 w 1874950"/>
                <a:gd name="connsiteY71" fmla="*/ 1410360 h 1691232"/>
                <a:gd name="connsiteX72" fmla="*/ 1820935 w 1874950"/>
                <a:gd name="connsiteY72" fmla="*/ 1399752 h 1691232"/>
                <a:gd name="connsiteX73" fmla="*/ 1816054 w 1874950"/>
                <a:gd name="connsiteY73" fmla="*/ 1453316 h 1691232"/>
                <a:gd name="connsiteX74" fmla="*/ 1874221 w 1874950"/>
                <a:gd name="connsiteY74" fmla="*/ 1476637 h 1691232"/>
                <a:gd name="connsiteX75" fmla="*/ 1848983 w 1874950"/>
                <a:gd name="connsiteY75" fmla="*/ 1443791 h 1691232"/>
                <a:gd name="connsiteX76" fmla="*/ 1853086 w 1874950"/>
                <a:gd name="connsiteY76" fmla="*/ 1398376 h 1691232"/>
                <a:gd name="connsiteX77" fmla="*/ 1853086 w 1874950"/>
                <a:gd name="connsiteY77" fmla="*/ 1303126 h 1691232"/>
                <a:gd name="connsiteX78" fmla="*/ 1853086 w 1874950"/>
                <a:gd name="connsiteY78" fmla="*/ 1245976 h 1691232"/>
                <a:gd name="connsiteX79" fmla="*/ 1810224 w 1874950"/>
                <a:gd name="connsiteY79" fmla="*/ 1236451 h 1691232"/>
                <a:gd name="connsiteX80" fmla="*/ 1734024 w 1874950"/>
                <a:gd name="connsiteY80" fmla="*/ 1155488 h 1691232"/>
                <a:gd name="connsiteX81" fmla="*/ 1695924 w 1874950"/>
                <a:gd name="connsiteY81" fmla="*/ 974513 h 1691232"/>
                <a:gd name="connsiteX82" fmla="*/ 1643536 w 1874950"/>
                <a:gd name="connsiteY82" fmla="*/ 941176 h 1691232"/>
                <a:gd name="connsiteX83" fmla="*/ 1605436 w 1874950"/>
                <a:gd name="connsiteY83" fmla="*/ 884026 h 1691232"/>
                <a:gd name="connsiteX84" fmla="*/ 1557811 w 1874950"/>
                <a:gd name="connsiteY84" fmla="*/ 836401 h 1691232"/>
                <a:gd name="connsiteX85" fmla="*/ 1505424 w 1874950"/>
                <a:gd name="connsiteY85" fmla="*/ 817351 h 1691232"/>
                <a:gd name="connsiteX86" fmla="*/ 1453036 w 1874950"/>
                <a:gd name="connsiteY86" fmla="*/ 812588 h 1691232"/>
                <a:gd name="connsiteX87" fmla="*/ 1510186 w 1874950"/>
                <a:gd name="connsiteY87" fmla="*/ 779251 h 1691232"/>
                <a:gd name="connsiteX88" fmla="*/ 1476849 w 1874950"/>
                <a:gd name="connsiteY88" fmla="*/ 745913 h 1691232"/>
                <a:gd name="connsiteX89" fmla="*/ 1481611 w 1874950"/>
                <a:gd name="connsiteY89" fmla="*/ 722101 h 1691232"/>
                <a:gd name="connsiteX90" fmla="*/ 1572099 w 1874950"/>
                <a:gd name="connsiteY90" fmla="*/ 760201 h 1691232"/>
                <a:gd name="connsiteX91" fmla="*/ 1624486 w 1874950"/>
                <a:gd name="connsiteY91" fmla="*/ 693526 h 1691232"/>
                <a:gd name="connsiteX92" fmla="*/ 1614961 w 1874950"/>
                <a:gd name="connsiteY92" fmla="*/ 550651 h 1691232"/>
                <a:gd name="connsiteX93" fmla="*/ 1610199 w 1874950"/>
                <a:gd name="connsiteY93" fmla="*/ 412538 h 1691232"/>
                <a:gd name="connsiteX0" fmla="*/ 1610199 w 1880150"/>
                <a:gd name="connsiteY0" fmla="*/ 412538 h 1691232"/>
                <a:gd name="connsiteX1" fmla="*/ 1567336 w 1880150"/>
                <a:gd name="connsiteY1" fmla="*/ 369676 h 1691232"/>
                <a:gd name="connsiteX2" fmla="*/ 1467324 w 1880150"/>
                <a:gd name="connsiteY2" fmla="*/ 345863 h 1691232"/>
                <a:gd name="connsiteX3" fmla="*/ 1419699 w 1880150"/>
                <a:gd name="connsiteY3" fmla="*/ 317288 h 1691232"/>
                <a:gd name="connsiteX4" fmla="*/ 1367311 w 1880150"/>
                <a:gd name="connsiteY4" fmla="*/ 160126 h 1691232"/>
                <a:gd name="connsiteX5" fmla="*/ 1338736 w 1880150"/>
                <a:gd name="connsiteY5" fmla="*/ 12488 h 1691232"/>
                <a:gd name="connsiteX6" fmla="*/ 1267299 w 1880150"/>
                <a:gd name="connsiteY6" fmla="*/ 12488 h 1691232"/>
                <a:gd name="connsiteX7" fmla="*/ 1214911 w 1880150"/>
                <a:gd name="connsiteY7" fmla="*/ 50588 h 1691232"/>
                <a:gd name="connsiteX8" fmla="*/ 1214911 w 1880150"/>
                <a:gd name="connsiteY8" fmla="*/ 155363 h 1691232"/>
                <a:gd name="connsiteX9" fmla="*/ 1186336 w 1880150"/>
                <a:gd name="connsiteY9" fmla="*/ 183938 h 1691232"/>
                <a:gd name="connsiteX10" fmla="*/ 1176811 w 1880150"/>
                <a:gd name="connsiteY10" fmla="*/ 255376 h 1691232"/>
                <a:gd name="connsiteX11" fmla="*/ 1114899 w 1880150"/>
                <a:gd name="connsiteY11" fmla="*/ 298238 h 1691232"/>
                <a:gd name="connsiteX12" fmla="*/ 1005361 w 1880150"/>
                <a:gd name="connsiteY12" fmla="*/ 312526 h 1691232"/>
                <a:gd name="connsiteX13" fmla="*/ 962499 w 1880150"/>
                <a:gd name="connsiteY13" fmla="*/ 355388 h 1691232"/>
                <a:gd name="connsiteX14" fmla="*/ 838674 w 1880150"/>
                <a:gd name="connsiteY14" fmla="*/ 355388 h 1691232"/>
                <a:gd name="connsiteX15" fmla="*/ 781524 w 1880150"/>
                <a:gd name="connsiteY15" fmla="*/ 426826 h 1691232"/>
                <a:gd name="connsiteX16" fmla="*/ 781524 w 1880150"/>
                <a:gd name="connsiteY16" fmla="*/ 460163 h 1691232"/>
                <a:gd name="connsiteX17" fmla="*/ 743424 w 1880150"/>
                <a:gd name="connsiteY17" fmla="*/ 483976 h 1691232"/>
                <a:gd name="connsiteX18" fmla="*/ 671986 w 1880150"/>
                <a:gd name="connsiteY18" fmla="*/ 417301 h 1691232"/>
                <a:gd name="connsiteX19" fmla="*/ 519586 w 1880150"/>
                <a:gd name="connsiteY19" fmla="*/ 412538 h 1691232"/>
                <a:gd name="connsiteX20" fmla="*/ 457674 w 1880150"/>
                <a:gd name="connsiteY20" fmla="*/ 431588 h 1691232"/>
                <a:gd name="connsiteX21" fmla="*/ 419574 w 1880150"/>
                <a:gd name="connsiteY21" fmla="*/ 417301 h 1691232"/>
                <a:gd name="connsiteX22" fmla="*/ 400524 w 1880150"/>
                <a:gd name="connsiteY22" fmla="*/ 355388 h 1691232"/>
                <a:gd name="connsiteX23" fmla="*/ 333849 w 1880150"/>
                <a:gd name="connsiteY23" fmla="*/ 303001 h 1691232"/>
                <a:gd name="connsiteX24" fmla="*/ 286224 w 1880150"/>
                <a:gd name="connsiteY24" fmla="*/ 236326 h 1691232"/>
                <a:gd name="connsiteX25" fmla="*/ 143349 w 1880150"/>
                <a:gd name="connsiteY25" fmla="*/ 255376 h 1691232"/>
                <a:gd name="connsiteX26" fmla="*/ 124299 w 1880150"/>
                <a:gd name="connsiteY26" fmla="*/ 331576 h 1691232"/>
                <a:gd name="connsiteX27" fmla="*/ 110011 w 1880150"/>
                <a:gd name="connsiteY27" fmla="*/ 364913 h 1691232"/>
                <a:gd name="connsiteX28" fmla="*/ 133824 w 1880150"/>
                <a:gd name="connsiteY28" fmla="*/ 412538 h 1691232"/>
                <a:gd name="connsiteX29" fmla="*/ 81436 w 1880150"/>
                <a:gd name="connsiteY29" fmla="*/ 450638 h 1691232"/>
                <a:gd name="connsiteX30" fmla="*/ 33811 w 1880150"/>
                <a:gd name="connsiteY30" fmla="*/ 445876 h 1691232"/>
                <a:gd name="connsiteX31" fmla="*/ 33811 w 1880150"/>
                <a:gd name="connsiteY31" fmla="*/ 517313 h 1691232"/>
                <a:gd name="connsiteX32" fmla="*/ 474 w 1880150"/>
                <a:gd name="connsiteY32" fmla="*/ 622088 h 1691232"/>
                <a:gd name="connsiteX33" fmla="*/ 62386 w 1880150"/>
                <a:gd name="connsiteY33" fmla="*/ 698288 h 1691232"/>
                <a:gd name="connsiteX34" fmla="*/ 111977 w 1880150"/>
                <a:gd name="connsiteY34" fmla="*/ 678550 h 1691232"/>
                <a:gd name="connsiteX35" fmla="*/ 112334 w 1880150"/>
                <a:gd name="connsiteY35" fmla="*/ 748809 h 1691232"/>
                <a:gd name="connsiteX36" fmla="*/ 167161 w 1880150"/>
                <a:gd name="connsiteY36" fmla="*/ 779251 h 1691232"/>
                <a:gd name="connsiteX37" fmla="*/ 236159 w 1880150"/>
                <a:gd name="connsiteY37" fmla="*/ 789463 h 1691232"/>
                <a:gd name="connsiteX38" fmla="*/ 271462 w 1880150"/>
                <a:gd name="connsiteY38" fmla="*/ 845434 h 1691232"/>
                <a:gd name="connsiteX39" fmla="*/ 270869 w 1880150"/>
                <a:gd name="connsiteY39" fmla="*/ 890506 h 1691232"/>
                <a:gd name="connsiteX40" fmla="*/ 295393 w 1880150"/>
                <a:gd name="connsiteY40" fmla="*/ 929981 h 1691232"/>
                <a:gd name="connsiteX41" fmla="*/ 341051 w 1880150"/>
                <a:gd name="connsiteY41" fmla="*/ 968573 h 1691232"/>
                <a:gd name="connsiteX42" fmla="*/ 426184 w 1880150"/>
                <a:gd name="connsiteY42" fmla="*/ 1022825 h 1691232"/>
                <a:gd name="connsiteX43" fmla="*/ 461961 w 1880150"/>
                <a:gd name="connsiteY43" fmla="*/ 1093918 h 1691232"/>
                <a:gd name="connsiteX44" fmla="*/ 441064 w 1880150"/>
                <a:gd name="connsiteY44" fmla="*/ 1163491 h 1691232"/>
                <a:gd name="connsiteX45" fmla="*/ 519111 w 1880150"/>
                <a:gd name="connsiteY45" fmla="*/ 1219954 h 1691232"/>
                <a:gd name="connsiteX46" fmla="*/ 591143 w 1880150"/>
                <a:gd name="connsiteY46" fmla="*/ 1252948 h 1691232"/>
                <a:gd name="connsiteX47" fmla="*/ 571974 w 1880150"/>
                <a:gd name="connsiteY47" fmla="*/ 1312651 h 1691232"/>
                <a:gd name="connsiteX48" fmla="*/ 662461 w 1880150"/>
                <a:gd name="connsiteY48" fmla="*/ 1465051 h 1691232"/>
                <a:gd name="connsiteX49" fmla="*/ 755271 w 1880150"/>
                <a:gd name="connsiteY49" fmla="*/ 1538205 h 1691232"/>
                <a:gd name="connsiteX50" fmla="*/ 805336 w 1880150"/>
                <a:gd name="connsiteY50" fmla="*/ 1488863 h 1691232"/>
                <a:gd name="connsiteX51" fmla="*/ 869926 w 1880150"/>
                <a:gd name="connsiteY51" fmla="*/ 1516260 h 1691232"/>
                <a:gd name="connsiteX52" fmla="*/ 924399 w 1880150"/>
                <a:gd name="connsiteY52" fmla="*/ 1484101 h 1691232"/>
                <a:gd name="connsiteX53" fmla="*/ 941246 w 1880150"/>
                <a:gd name="connsiteY53" fmla="*/ 1441925 h 1691232"/>
                <a:gd name="connsiteX54" fmla="*/ 1005123 w 1880150"/>
                <a:gd name="connsiteY54" fmla="*/ 1528337 h 1691232"/>
                <a:gd name="connsiteX55" fmla="*/ 1050190 w 1880150"/>
                <a:gd name="connsiteY55" fmla="*/ 1599431 h 1691232"/>
                <a:gd name="connsiteX56" fmla="*/ 1120136 w 1880150"/>
                <a:gd name="connsiteY56" fmla="*/ 1690950 h 1691232"/>
                <a:gd name="connsiteX57" fmla="*/ 1151034 w 1880150"/>
                <a:gd name="connsiteY57" fmla="*/ 1627859 h 1691232"/>
                <a:gd name="connsiteX58" fmla="*/ 1181693 w 1880150"/>
                <a:gd name="connsiteY58" fmla="*/ 1621379 h 1691232"/>
                <a:gd name="connsiteX59" fmla="*/ 1224792 w 1880150"/>
                <a:gd name="connsiteY59" fmla="*/ 1650642 h 1691232"/>
                <a:gd name="connsiteX60" fmla="*/ 1258367 w 1880150"/>
                <a:gd name="connsiteY60" fmla="*/ 1609988 h 1691232"/>
                <a:gd name="connsiteX61" fmla="*/ 1277188 w 1880150"/>
                <a:gd name="connsiteY61" fmla="*/ 1614605 h 1691232"/>
                <a:gd name="connsiteX62" fmla="*/ 1311230 w 1880150"/>
                <a:gd name="connsiteY62" fmla="*/ 1681082 h 1691232"/>
                <a:gd name="connsiteX63" fmla="*/ 1367786 w 1880150"/>
                <a:gd name="connsiteY63" fmla="*/ 1657613 h 1691232"/>
                <a:gd name="connsiteX64" fmla="*/ 1419818 w 1880150"/>
                <a:gd name="connsiteY64" fmla="*/ 1601492 h 1691232"/>
                <a:gd name="connsiteX65" fmla="*/ 1470595 w 1880150"/>
                <a:gd name="connsiteY65" fmla="*/ 1584949 h 1691232"/>
                <a:gd name="connsiteX66" fmla="*/ 1488274 w 1880150"/>
                <a:gd name="connsiteY66" fmla="*/ 1640771 h 1691232"/>
                <a:gd name="connsiteX67" fmla="*/ 1558169 w 1880150"/>
                <a:gd name="connsiteY67" fmla="*/ 1615093 h 1691232"/>
                <a:gd name="connsiteX68" fmla="*/ 1588947 w 1880150"/>
                <a:gd name="connsiteY68" fmla="*/ 1528337 h 1691232"/>
                <a:gd name="connsiteX69" fmla="*/ 1670383 w 1880150"/>
                <a:gd name="connsiteY69" fmla="*/ 1438195 h 1691232"/>
                <a:gd name="connsiteX70" fmla="*/ 1714974 w 1880150"/>
                <a:gd name="connsiteY70" fmla="*/ 1407065 h 1691232"/>
                <a:gd name="connsiteX71" fmla="*/ 1743343 w 1880150"/>
                <a:gd name="connsiteY71" fmla="*/ 1410360 h 1691232"/>
                <a:gd name="connsiteX72" fmla="*/ 1820935 w 1880150"/>
                <a:gd name="connsiteY72" fmla="*/ 1399752 h 1691232"/>
                <a:gd name="connsiteX73" fmla="*/ 1816054 w 1880150"/>
                <a:gd name="connsiteY73" fmla="*/ 1453316 h 1691232"/>
                <a:gd name="connsiteX74" fmla="*/ 1874221 w 1880150"/>
                <a:gd name="connsiteY74" fmla="*/ 1476637 h 1691232"/>
                <a:gd name="connsiteX75" fmla="*/ 1875829 w 1880150"/>
                <a:gd name="connsiteY75" fmla="*/ 1454003 h 1691232"/>
                <a:gd name="connsiteX76" fmla="*/ 1853086 w 1880150"/>
                <a:gd name="connsiteY76" fmla="*/ 1398376 h 1691232"/>
                <a:gd name="connsiteX77" fmla="*/ 1853086 w 1880150"/>
                <a:gd name="connsiteY77" fmla="*/ 1303126 h 1691232"/>
                <a:gd name="connsiteX78" fmla="*/ 1853086 w 1880150"/>
                <a:gd name="connsiteY78" fmla="*/ 1245976 h 1691232"/>
                <a:gd name="connsiteX79" fmla="*/ 1810224 w 1880150"/>
                <a:gd name="connsiteY79" fmla="*/ 1236451 h 1691232"/>
                <a:gd name="connsiteX80" fmla="*/ 1734024 w 1880150"/>
                <a:gd name="connsiteY80" fmla="*/ 1155488 h 1691232"/>
                <a:gd name="connsiteX81" fmla="*/ 1695924 w 1880150"/>
                <a:gd name="connsiteY81" fmla="*/ 974513 h 1691232"/>
                <a:gd name="connsiteX82" fmla="*/ 1643536 w 1880150"/>
                <a:gd name="connsiteY82" fmla="*/ 941176 h 1691232"/>
                <a:gd name="connsiteX83" fmla="*/ 1605436 w 1880150"/>
                <a:gd name="connsiteY83" fmla="*/ 884026 h 1691232"/>
                <a:gd name="connsiteX84" fmla="*/ 1557811 w 1880150"/>
                <a:gd name="connsiteY84" fmla="*/ 836401 h 1691232"/>
                <a:gd name="connsiteX85" fmla="*/ 1505424 w 1880150"/>
                <a:gd name="connsiteY85" fmla="*/ 817351 h 1691232"/>
                <a:gd name="connsiteX86" fmla="*/ 1453036 w 1880150"/>
                <a:gd name="connsiteY86" fmla="*/ 812588 h 1691232"/>
                <a:gd name="connsiteX87" fmla="*/ 1510186 w 1880150"/>
                <a:gd name="connsiteY87" fmla="*/ 779251 h 1691232"/>
                <a:gd name="connsiteX88" fmla="*/ 1476849 w 1880150"/>
                <a:gd name="connsiteY88" fmla="*/ 745913 h 1691232"/>
                <a:gd name="connsiteX89" fmla="*/ 1481611 w 1880150"/>
                <a:gd name="connsiteY89" fmla="*/ 722101 h 1691232"/>
                <a:gd name="connsiteX90" fmla="*/ 1572099 w 1880150"/>
                <a:gd name="connsiteY90" fmla="*/ 760201 h 1691232"/>
                <a:gd name="connsiteX91" fmla="*/ 1624486 w 1880150"/>
                <a:gd name="connsiteY91" fmla="*/ 693526 h 1691232"/>
                <a:gd name="connsiteX92" fmla="*/ 1614961 w 1880150"/>
                <a:gd name="connsiteY92" fmla="*/ 550651 h 1691232"/>
                <a:gd name="connsiteX93" fmla="*/ 1610199 w 1880150"/>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81147"/>
                <a:gd name="connsiteY0" fmla="*/ 412538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10199 w 1881147"/>
                <a:gd name="connsiteY93" fmla="*/ 412538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51753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822 h 1691729"/>
                <a:gd name="connsiteX1" fmla="*/ 1567336 w 1881147"/>
                <a:gd name="connsiteY1" fmla="*/ 370173 h 1691729"/>
                <a:gd name="connsiteX2" fmla="*/ 1467324 w 1881147"/>
                <a:gd name="connsiteY2" fmla="*/ 346360 h 1691729"/>
                <a:gd name="connsiteX3" fmla="*/ 1427021 w 1881147"/>
                <a:gd name="connsiteY3" fmla="*/ 289701 h 1691729"/>
                <a:gd name="connsiteX4" fmla="*/ 1395785 w 1881147"/>
                <a:gd name="connsiteY4" fmla="*/ 167431 h 1691729"/>
                <a:gd name="connsiteX5" fmla="*/ 1351753 w 1881147"/>
                <a:gd name="connsiteY5" fmla="*/ 12985 h 1691729"/>
                <a:gd name="connsiteX6" fmla="*/ 1267299 w 1881147"/>
                <a:gd name="connsiteY6" fmla="*/ 12985 h 1691729"/>
                <a:gd name="connsiteX7" fmla="*/ 1214911 w 1881147"/>
                <a:gd name="connsiteY7" fmla="*/ 51085 h 1691729"/>
                <a:gd name="connsiteX8" fmla="*/ 1214911 w 1881147"/>
                <a:gd name="connsiteY8" fmla="*/ 155860 h 1691729"/>
                <a:gd name="connsiteX9" fmla="*/ 1186336 w 1881147"/>
                <a:gd name="connsiteY9" fmla="*/ 184435 h 1691729"/>
                <a:gd name="connsiteX10" fmla="*/ 1176811 w 1881147"/>
                <a:gd name="connsiteY10" fmla="*/ 255873 h 1691729"/>
                <a:gd name="connsiteX11" fmla="*/ 1114899 w 1881147"/>
                <a:gd name="connsiteY11" fmla="*/ 298735 h 1691729"/>
                <a:gd name="connsiteX12" fmla="*/ 1005361 w 1881147"/>
                <a:gd name="connsiteY12" fmla="*/ 313023 h 1691729"/>
                <a:gd name="connsiteX13" fmla="*/ 962499 w 1881147"/>
                <a:gd name="connsiteY13" fmla="*/ 355885 h 1691729"/>
                <a:gd name="connsiteX14" fmla="*/ 838674 w 1881147"/>
                <a:gd name="connsiteY14" fmla="*/ 355885 h 1691729"/>
                <a:gd name="connsiteX15" fmla="*/ 781524 w 1881147"/>
                <a:gd name="connsiteY15" fmla="*/ 427323 h 1691729"/>
                <a:gd name="connsiteX16" fmla="*/ 781524 w 1881147"/>
                <a:gd name="connsiteY16" fmla="*/ 460660 h 1691729"/>
                <a:gd name="connsiteX17" fmla="*/ 743424 w 1881147"/>
                <a:gd name="connsiteY17" fmla="*/ 484473 h 1691729"/>
                <a:gd name="connsiteX18" fmla="*/ 671986 w 1881147"/>
                <a:gd name="connsiteY18" fmla="*/ 417798 h 1691729"/>
                <a:gd name="connsiteX19" fmla="*/ 519586 w 1881147"/>
                <a:gd name="connsiteY19" fmla="*/ 413035 h 1691729"/>
                <a:gd name="connsiteX20" fmla="*/ 457674 w 1881147"/>
                <a:gd name="connsiteY20" fmla="*/ 432085 h 1691729"/>
                <a:gd name="connsiteX21" fmla="*/ 419574 w 1881147"/>
                <a:gd name="connsiteY21" fmla="*/ 417798 h 1691729"/>
                <a:gd name="connsiteX22" fmla="*/ 400524 w 1881147"/>
                <a:gd name="connsiteY22" fmla="*/ 355885 h 1691729"/>
                <a:gd name="connsiteX23" fmla="*/ 333849 w 1881147"/>
                <a:gd name="connsiteY23" fmla="*/ 303498 h 1691729"/>
                <a:gd name="connsiteX24" fmla="*/ 286224 w 1881147"/>
                <a:gd name="connsiteY24" fmla="*/ 236823 h 1691729"/>
                <a:gd name="connsiteX25" fmla="*/ 143349 w 1881147"/>
                <a:gd name="connsiteY25" fmla="*/ 255873 h 1691729"/>
                <a:gd name="connsiteX26" fmla="*/ 124299 w 1881147"/>
                <a:gd name="connsiteY26" fmla="*/ 332073 h 1691729"/>
                <a:gd name="connsiteX27" fmla="*/ 110011 w 1881147"/>
                <a:gd name="connsiteY27" fmla="*/ 365410 h 1691729"/>
                <a:gd name="connsiteX28" fmla="*/ 133824 w 1881147"/>
                <a:gd name="connsiteY28" fmla="*/ 413035 h 1691729"/>
                <a:gd name="connsiteX29" fmla="*/ 81436 w 1881147"/>
                <a:gd name="connsiteY29" fmla="*/ 451135 h 1691729"/>
                <a:gd name="connsiteX30" fmla="*/ 33811 w 1881147"/>
                <a:gd name="connsiteY30" fmla="*/ 446373 h 1691729"/>
                <a:gd name="connsiteX31" fmla="*/ 33811 w 1881147"/>
                <a:gd name="connsiteY31" fmla="*/ 517810 h 1691729"/>
                <a:gd name="connsiteX32" fmla="*/ 474 w 1881147"/>
                <a:gd name="connsiteY32" fmla="*/ 622585 h 1691729"/>
                <a:gd name="connsiteX33" fmla="*/ 62386 w 1881147"/>
                <a:gd name="connsiteY33" fmla="*/ 698785 h 1691729"/>
                <a:gd name="connsiteX34" fmla="*/ 111977 w 1881147"/>
                <a:gd name="connsiteY34" fmla="*/ 679047 h 1691729"/>
                <a:gd name="connsiteX35" fmla="*/ 112334 w 1881147"/>
                <a:gd name="connsiteY35" fmla="*/ 749306 h 1691729"/>
                <a:gd name="connsiteX36" fmla="*/ 167161 w 1881147"/>
                <a:gd name="connsiteY36" fmla="*/ 779748 h 1691729"/>
                <a:gd name="connsiteX37" fmla="*/ 236159 w 1881147"/>
                <a:gd name="connsiteY37" fmla="*/ 789960 h 1691729"/>
                <a:gd name="connsiteX38" fmla="*/ 271462 w 1881147"/>
                <a:gd name="connsiteY38" fmla="*/ 845931 h 1691729"/>
                <a:gd name="connsiteX39" fmla="*/ 270869 w 1881147"/>
                <a:gd name="connsiteY39" fmla="*/ 891003 h 1691729"/>
                <a:gd name="connsiteX40" fmla="*/ 295393 w 1881147"/>
                <a:gd name="connsiteY40" fmla="*/ 930478 h 1691729"/>
                <a:gd name="connsiteX41" fmla="*/ 341051 w 1881147"/>
                <a:gd name="connsiteY41" fmla="*/ 969070 h 1691729"/>
                <a:gd name="connsiteX42" fmla="*/ 426184 w 1881147"/>
                <a:gd name="connsiteY42" fmla="*/ 1023322 h 1691729"/>
                <a:gd name="connsiteX43" fmla="*/ 461961 w 1881147"/>
                <a:gd name="connsiteY43" fmla="*/ 1094415 h 1691729"/>
                <a:gd name="connsiteX44" fmla="*/ 441064 w 1881147"/>
                <a:gd name="connsiteY44" fmla="*/ 1163988 h 1691729"/>
                <a:gd name="connsiteX45" fmla="*/ 519111 w 1881147"/>
                <a:gd name="connsiteY45" fmla="*/ 1220451 h 1691729"/>
                <a:gd name="connsiteX46" fmla="*/ 591143 w 1881147"/>
                <a:gd name="connsiteY46" fmla="*/ 1253445 h 1691729"/>
                <a:gd name="connsiteX47" fmla="*/ 571974 w 1881147"/>
                <a:gd name="connsiteY47" fmla="*/ 1313148 h 1691729"/>
                <a:gd name="connsiteX48" fmla="*/ 662461 w 1881147"/>
                <a:gd name="connsiteY48" fmla="*/ 1465548 h 1691729"/>
                <a:gd name="connsiteX49" fmla="*/ 755271 w 1881147"/>
                <a:gd name="connsiteY49" fmla="*/ 1538702 h 1691729"/>
                <a:gd name="connsiteX50" fmla="*/ 805336 w 1881147"/>
                <a:gd name="connsiteY50" fmla="*/ 1489360 h 1691729"/>
                <a:gd name="connsiteX51" fmla="*/ 869926 w 1881147"/>
                <a:gd name="connsiteY51" fmla="*/ 1516757 h 1691729"/>
                <a:gd name="connsiteX52" fmla="*/ 924399 w 1881147"/>
                <a:gd name="connsiteY52" fmla="*/ 1484598 h 1691729"/>
                <a:gd name="connsiteX53" fmla="*/ 941246 w 1881147"/>
                <a:gd name="connsiteY53" fmla="*/ 1442422 h 1691729"/>
                <a:gd name="connsiteX54" fmla="*/ 1005123 w 1881147"/>
                <a:gd name="connsiteY54" fmla="*/ 1528834 h 1691729"/>
                <a:gd name="connsiteX55" fmla="*/ 1050190 w 1881147"/>
                <a:gd name="connsiteY55" fmla="*/ 1599928 h 1691729"/>
                <a:gd name="connsiteX56" fmla="*/ 1120136 w 1881147"/>
                <a:gd name="connsiteY56" fmla="*/ 1691447 h 1691729"/>
                <a:gd name="connsiteX57" fmla="*/ 1151034 w 1881147"/>
                <a:gd name="connsiteY57" fmla="*/ 1628356 h 1691729"/>
                <a:gd name="connsiteX58" fmla="*/ 1181693 w 1881147"/>
                <a:gd name="connsiteY58" fmla="*/ 1621876 h 1691729"/>
                <a:gd name="connsiteX59" fmla="*/ 1224792 w 1881147"/>
                <a:gd name="connsiteY59" fmla="*/ 1651139 h 1691729"/>
                <a:gd name="connsiteX60" fmla="*/ 1258367 w 1881147"/>
                <a:gd name="connsiteY60" fmla="*/ 1610485 h 1691729"/>
                <a:gd name="connsiteX61" fmla="*/ 1277188 w 1881147"/>
                <a:gd name="connsiteY61" fmla="*/ 1615102 h 1691729"/>
                <a:gd name="connsiteX62" fmla="*/ 1311230 w 1881147"/>
                <a:gd name="connsiteY62" fmla="*/ 1681579 h 1691729"/>
                <a:gd name="connsiteX63" fmla="*/ 1367786 w 1881147"/>
                <a:gd name="connsiteY63" fmla="*/ 1658110 h 1691729"/>
                <a:gd name="connsiteX64" fmla="*/ 1419818 w 1881147"/>
                <a:gd name="connsiteY64" fmla="*/ 1601989 h 1691729"/>
                <a:gd name="connsiteX65" fmla="*/ 1470595 w 1881147"/>
                <a:gd name="connsiteY65" fmla="*/ 1585446 h 1691729"/>
                <a:gd name="connsiteX66" fmla="*/ 1488274 w 1881147"/>
                <a:gd name="connsiteY66" fmla="*/ 1641268 h 1691729"/>
                <a:gd name="connsiteX67" fmla="*/ 1558169 w 1881147"/>
                <a:gd name="connsiteY67" fmla="*/ 1615590 h 1691729"/>
                <a:gd name="connsiteX68" fmla="*/ 1588947 w 1881147"/>
                <a:gd name="connsiteY68" fmla="*/ 1528834 h 1691729"/>
                <a:gd name="connsiteX69" fmla="*/ 1670383 w 1881147"/>
                <a:gd name="connsiteY69" fmla="*/ 1438692 h 1691729"/>
                <a:gd name="connsiteX70" fmla="*/ 1714974 w 1881147"/>
                <a:gd name="connsiteY70" fmla="*/ 1407562 h 1691729"/>
                <a:gd name="connsiteX71" fmla="*/ 1743343 w 1881147"/>
                <a:gd name="connsiteY71" fmla="*/ 1410857 h 1691729"/>
                <a:gd name="connsiteX72" fmla="*/ 1820935 w 1881147"/>
                <a:gd name="connsiteY72" fmla="*/ 1400249 h 1691729"/>
                <a:gd name="connsiteX73" fmla="*/ 1816054 w 1881147"/>
                <a:gd name="connsiteY73" fmla="*/ 1453813 h 1691729"/>
                <a:gd name="connsiteX74" fmla="*/ 1874221 w 1881147"/>
                <a:gd name="connsiteY74" fmla="*/ 1477134 h 1691729"/>
                <a:gd name="connsiteX75" fmla="*/ 1875829 w 1881147"/>
                <a:gd name="connsiteY75" fmla="*/ 1454500 h 1691729"/>
                <a:gd name="connsiteX76" fmla="*/ 1875051 w 1881147"/>
                <a:gd name="connsiteY76" fmla="*/ 1393766 h 1691729"/>
                <a:gd name="connsiteX77" fmla="*/ 1853086 w 1881147"/>
                <a:gd name="connsiteY77" fmla="*/ 1303623 h 1691729"/>
                <a:gd name="connsiteX78" fmla="*/ 1853086 w 1881147"/>
                <a:gd name="connsiteY78" fmla="*/ 1246473 h 1691729"/>
                <a:gd name="connsiteX79" fmla="*/ 1810224 w 1881147"/>
                <a:gd name="connsiteY79" fmla="*/ 1236948 h 1691729"/>
                <a:gd name="connsiteX80" fmla="*/ 1734024 w 1881147"/>
                <a:gd name="connsiteY80" fmla="*/ 1155985 h 1691729"/>
                <a:gd name="connsiteX81" fmla="*/ 1695924 w 1881147"/>
                <a:gd name="connsiteY81" fmla="*/ 975010 h 1691729"/>
                <a:gd name="connsiteX82" fmla="*/ 1643536 w 1881147"/>
                <a:gd name="connsiteY82" fmla="*/ 941673 h 1691729"/>
                <a:gd name="connsiteX83" fmla="*/ 1605436 w 1881147"/>
                <a:gd name="connsiteY83" fmla="*/ 884523 h 1691729"/>
                <a:gd name="connsiteX84" fmla="*/ 1557811 w 1881147"/>
                <a:gd name="connsiteY84" fmla="*/ 836898 h 1691729"/>
                <a:gd name="connsiteX85" fmla="*/ 1505424 w 1881147"/>
                <a:gd name="connsiteY85" fmla="*/ 817848 h 1691729"/>
                <a:gd name="connsiteX86" fmla="*/ 1453036 w 1881147"/>
                <a:gd name="connsiteY86" fmla="*/ 813085 h 1691729"/>
                <a:gd name="connsiteX87" fmla="*/ 1510186 w 1881147"/>
                <a:gd name="connsiteY87" fmla="*/ 779748 h 1691729"/>
                <a:gd name="connsiteX88" fmla="*/ 1476849 w 1881147"/>
                <a:gd name="connsiteY88" fmla="*/ 746410 h 1691729"/>
                <a:gd name="connsiteX89" fmla="*/ 1481611 w 1881147"/>
                <a:gd name="connsiteY89" fmla="*/ 722598 h 1691729"/>
                <a:gd name="connsiteX90" fmla="*/ 1572099 w 1881147"/>
                <a:gd name="connsiteY90" fmla="*/ 760698 h 1691729"/>
                <a:gd name="connsiteX91" fmla="*/ 1624486 w 1881147"/>
                <a:gd name="connsiteY91" fmla="*/ 694023 h 1691729"/>
                <a:gd name="connsiteX92" fmla="*/ 1622283 w 1881147"/>
                <a:gd name="connsiteY92" fmla="*/ 551148 h 1691729"/>
                <a:gd name="connsiteX93" fmla="*/ 1639486 w 1881147"/>
                <a:gd name="connsiteY93" fmla="*/ 402822 h 1691729"/>
                <a:gd name="connsiteX0" fmla="*/ 1639486 w 1881147"/>
                <a:gd name="connsiteY0" fmla="*/ 402823 h 1691730"/>
                <a:gd name="connsiteX1" fmla="*/ 1567336 w 1881147"/>
                <a:gd name="connsiteY1" fmla="*/ 370174 h 1691730"/>
                <a:gd name="connsiteX2" fmla="*/ 1467324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23767 w 1881147"/>
                <a:gd name="connsiteY3" fmla="*/ 269277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5145 h 1694052"/>
                <a:gd name="connsiteX1" fmla="*/ 1567336 w 1881147"/>
                <a:gd name="connsiteY1" fmla="*/ 372496 h 1694052"/>
                <a:gd name="connsiteX2" fmla="*/ 1477087 w 1881147"/>
                <a:gd name="connsiteY2" fmla="*/ 348683 h 1694052"/>
                <a:gd name="connsiteX3" fmla="*/ 1423767 w 1881147"/>
                <a:gd name="connsiteY3" fmla="*/ 271599 h 1694052"/>
                <a:gd name="connsiteX4" fmla="*/ 1395785 w 1881147"/>
                <a:gd name="connsiteY4" fmla="*/ 169754 h 1694052"/>
                <a:gd name="connsiteX5" fmla="*/ 1351753 w 1881147"/>
                <a:gd name="connsiteY5" fmla="*/ 15308 h 1694052"/>
                <a:gd name="connsiteX6" fmla="*/ 1267299 w 1881147"/>
                <a:gd name="connsiteY6" fmla="*/ 15308 h 1694052"/>
                <a:gd name="connsiteX7" fmla="*/ 1247452 w 1881147"/>
                <a:gd name="connsiteY7" fmla="*/ 101065 h 1694052"/>
                <a:gd name="connsiteX8" fmla="*/ 1214911 w 1881147"/>
                <a:gd name="connsiteY8" fmla="*/ 158183 h 1694052"/>
                <a:gd name="connsiteX9" fmla="*/ 1186336 w 1881147"/>
                <a:gd name="connsiteY9" fmla="*/ 186758 h 1694052"/>
                <a:gd name="connsiteX10" fmla="*/ 1176811 w 1881147"/>
                <a:gd name="connsiteY10" fmla="*/ 258196 h 1694052"/>
                <a:gd name="connsiteX11" fmla="*/ 1114899 w 1881147"/>
                <a:gd name="connsiteY11" fmla="*/ 301058 h 1694052"/>
                <a:gd name="connsiteX12" fmla="*/ 1005361 w 1881147"/>
                <a:gd name="connsiteY12" fmla="*/ 315346 h 1694052"/>
                <a:gd name="connsiteX13" fmla="*/ 962499 w 1881147"/>
                <a:gd name="connsiteY13" fmla="*/ 358208 h 1694052"/>
                <a:gd name="connsiteX14" fmla="*/ 838674 w 1881147"/>
                <a:gd name="connsiteY14" fmla="*/ 358208 h 1694052"/>
                <a:gd name="connsiteX15" fmla="*/ 781524 w 1881147"/>
                <a:gd name="connsiteY15" fmla="*/ 429646 h 1694052"/>
                <a:gd name="connsiteX16" fmla="*/ 781524 w 1881147"/>
                <a:gd name="connsiteY16" fmla="*/ 462983 h 1694052"/>
                <a:gd name="connsiteX17" fmla="*/ 743424 w 1881147"/>
                <a:gd name="connsiteY17" fmla="*/ 486796 h 1694052"/>
                <a:gd name="connsiteX18" fmla="*/ 671986 w 1881147"/>
                <a:gd name="connsiteY18" fmla="*/ 420121 h 1694052"/>
                <a:gd name="connsiteX19" fmla="*/ 519586 w 1881147"/>
                <a:gd name="connsiteY19" fmla="*/ 415358 h 1694052"/>
                <a:gd name="connsiteX20" fmla="*/ 457674 w 1881147"/>
                <a:gd name="connsiteY20" fmla="*/ 434408 h 1694052"/>
                <a:gd name="connsiteX21" fmla="*/ 419574 w 1881147"/>
                <a:gd name="connsiteY21" fmla="*/ 420121 h 1694052"/>
                <a:gd name="connsiteX22" fmla="*/ 400524 w 1881147"/>
                <a:gd name="connsiteY22" fmla="*/ 358208 h 1694052"/>
                <a:gd name="connsiteX23" fmla="*/ 333849 w 1881147"/>
                <a:gd name="connsiteY23" fmla="*/ 305821 h 1694052"/>
                <a:gd name="connsiteX24" fmla="*/ 286224 w 1881147"/>
                <a:gd name="connsiteY24" fmla="*/ 239146 h 1694052"/>
                <a:gd name="connsiteX25" fmla="*/ 143349 w 1881147"/>
                <a:gd name="connsiteY25" fmla="*/ 258196 h 1694052"/>
                <a:gd name="connsiteX26" fmla="*/ 124299 w 1881147"/>
                <a:gd name="connsiteY26" fmla="*/ 334396 h 1694052"/>
                <a:gd name="connsiteX27" fmla="*/ 110011 w 1881147"/>
                <a:gd name="connsiteY27" fmla="*/ 367733 h 1694052"/>
                <a:gd name="connsiteX28" fmla="*/ 133824 w 1881147"/>
                <a:gd name="connsiteY28" fmla="*/ 415358 h 1694052"/>
                <a:gd name="connsiteX29" fmla="*/ 81436 w 1881147"/>
                <a:gd name="connsiteY29" fmla="*/ 453458 h 1694052"/>
                <a:gd name="connsiteX30" fmla="*/ 33811 w 1881147"/>
                <a:gd name="connsiteY30" fmla="*/ 448696 h 1694052"/>
                <a:gd name="connsiteX31" fmla="*/ 33811 w 1881147"/>
                <a:gd name="connsiteY31" fmla="*/ 520133 h 1694052"/>
                <a:gd name="connsiteX32" fmla="*/ 474 w 1881147"/>
                <a:gd name="connsiteY32" fmla="*/ 624908 h 1694052"/>
                <a:gd name="connsiteX33" fmla="*/ 62386 w 1881147"/>
                <a:gd name="connsiteY33" fmla="*/ 701108 h 1694052"/>
                <a:gd name="connsiteX34" fmla="*/ 111977 w 1881147"/>
                <a:gd name="connsiteY34" fmla="*/ 681370 h 1694052"/>
                <a:gd name="connsiteX35" fmla="*/ 112334 w 1881147"/>
                <a:gd name="connsiteY35" fmla="*/ 751629 h 1694052"/>
                <a:gd name="connsiteX36" fmla="*/ 167161 w 1881147"/>
                <a:gd name="connsiteY36" fmla="*/ 782071 h 1694052"/>
                <a:gd name="connsiteX37" fmla="*/ 236159 w 1881147"/>
                <a:gd name="connsiteY37" fmla="*/ 792283 h 1694052"/>
                <a:gd name="connsiteX38" fmla="*/ 271462 w 1881147"/>
                <a:gd name="connsiteY38" fmla="*/ 848254 h 1694052"/>
                <a:gd name="connsiteX39" fmla="*/ 270869 w 1881147"/>
                <a:gd name="connsiteY39" fmla="*/ 893326 h 1694052"/>
                <a:gd name="connsiteX40" fmla="*/ 295393 w 1881147"/>
                <a:gd name="connsiteY40" fmla="*/ 932801 h 1694052"/>
                <a:gd name="connsiteX41" fmla="*/ 341051 w 1881147"/>
                <a:gd name="connsiteY41" fmla="*/ 971393 h 1694052"/>
                <a:gd name="connsiteX42" fmla="*/ 426184 w 1881147"/>
                <a:gd name="connsiteY42" fmla="*/ 1025645 h 1694052"/>
                <a:gd name="connsiteX43" fmla="*/ 461961 w 1881147"/>
                <a:gd name="connsiteY43" fmla="*/ 1096738 h 1694052"/>
                <a:gd name="connsiteX44" fmla="*/ 441064 w 1881147"/>
                <a:gd name="connsiteY44" fmla="*/ 1166311 h 1694052"/>
                <a:gd name="connsiteX45" fmla="*/ 519111 w 1881147"/>
                <a:gd name="connsiteY45" fmla="*/ 1222774 h 1694052"/>
                <a:gd name="connsiteX46" fmla="*/ 591143 w 1881147"/>
                <a:gd name="connsiteY46" fmla="*/ 1255768 h 1694052"/>
                <a:gd name="connsiteX47" fmla="*/ 571974 w 1881147"/>
                <a:gd name="connsiteY47" fmla="*/ 1315471 h 1694052"/>
                <a:gd name="connsiteX48" fmla="*/ 662461 w 1881147"/>
                <a:gd name="connsiteY48" fmla="*/ 1467871 h 1694052"/>
                <a:gd name="connsiteX49" fmla="*/ 755271 w 1881147"/>
                <a:gd name="connsiteY49" fmla="*/ 1541025 h 1694052"/>
                <a:gd name="connsiteX50" fmla="*/ 805336 w 1881147"/>
                <a:gd name="connsiteY50" fmla="*/ 1491683 h 1694052"/>
                <a:gd name="connsiteX51" fmla="*/ 869926 w 1881147"/>
                <a:gd name="connsiteY51" fmla="*/ 1519080 h 1694052"/>
                <a:gd name="connsiteX52" fmla="*/ 924399 w 1881147"/>
                <a:gd name="connsiteY52" fmla="*/ 1486921 h 1694052"/>
                <a:gd name="connsiteX53" fmla="*/ 941246 w 1881147"/>
                <a:gd name="connsiteY53" fmla="*/ 1444745 h 1694052"/>
                <a:gd name="connsiteX54" fmla="*/ 1005123 w 1881147"/>
                <a:gd name="connsiteY54" fmla="*/ 1531157 h 1694052"/>
                <a:gd name="connsiteX55" fmla="*/ 1050190 w 1881147"/>
                <a:gd name="connsiteY55" fmla="*/ 1602251 h 1694052"/>
                <a:gd name="connsiteX56" fmla="*/ 1120136 w 1881147"/>
                <a:gd name="connsiteY56" fmla="*/ 1693770 h 1694052"/>
                <a:gd name="connsiteX57" fmla="*/ 1151034 w 1881147"/>
                <a:gd name="connsiteY57" fmla="*/ 1630679 h 1694052"/>
                <a:gd name="connsiteX58" fmla="*/ 1181693 w 1881147"/>
                <a:gd name="connsiteY58" fmla="*/ 1624199 h 1694052"/>
                <a:gd name="connsiteX59" fmla="*/ 1224792 w 1881147"/>
                <a:gd name="connsiteY59" fmla="*/ 1653462 h 1694052"/>
                <a:gd name="connsiteX60" fmla="*/ 1258367 w 1881147"/>
                <a:gd name="connsiteY60" fmla="*/ 1612808 h 1694052"/>
                <a:gd name="connsiteX61" fmla="*/ 1277188 w 1881147"/>
                <a:gd name="connsiteY61" fmla="*/ 1617425 h 1694052"/>
                <a:gd name="connsiteX62" fmla="*/ 1311230 w 1881147"/>
                <a:gd name="connsiteY62" fmla="*/ 1683902 h 1694052"/>
                <a:gd name="connsiteX63" fmla="*/ 1367786 w 1881147"/>
                <a:gd name="connsiteY63" fmla="*/ 1660433 h 1694052"/>
                <a:gd name="connsiteX64" fmla="*/ 1419818 w 1881147"/>
                <a:gd name="connsiteY64" fmla="*/ 1604312 h 1694052"/>
                <a:gd name="connsiteX65" fmla="*/ 1470595 w 1881147"/>
                <a:gd name="connsiteY65" fmla="*/ 1587769 h 1694052"/>
                <a:gd name="connsiteX66" fmla="*/ 1488274 w 1881147"/>
                <a:gd name="connsiteY66" fmla="*/ 1643591 h 1694052"/>
                <a:gd name="connsiteX67" fmla="*/ 1558169 w 1881147"/>
                <a:gd name="connsiteY67" fmla="*/ 1617913 h 1694052"/>
                <a:gd name="connsiteX68" fmla="*/ 1588947 w 1881147"/>
                <a:gd name="connsiteY68" fmla="*/ 1531157 h 1694052"/>
                <a:gd name="connsiteX69" fmla="*/ 1670383 w 1881147"/>
                <a:gd name="connsiteY69" fmla="*/ 1441015 h 1694052"/>
                <a:gd name="connsiteX70" fmla="*/ 1714974 w 1881147"/>
                <a:gd name="connsiteY70" fmla="*/ 1409885 h 1694052"/>
                <a:gd name="connsiteX71" fmla="*/ 1743343 w 1881147"/>
                <a:gd name="connsiteY71" fmla="*/ 1413180 h 1694052"/>
                <a:gd name="connsiteX72" fmla="*/ 1820935 w 1881147"/>
                <a:gd name="connsiteY72" fmla="*/ 1402572 h 1694052"/>
                <a:gd name="connsiteX73" fmla="*/ 1816054 w 1881147"/>
                <a:gd name="connsiteY73" fmla="*/ 1456136 h 1694052"/>
                <a:gd name="connsiteX74" fmla="*/ 1874221 w 1881147"/>
                <a:gd name="connsiteY74" fmla="*/ 1479457 h 1694052"/>
                <a:gd name="connsiteX75" fmla="*/ 1875829 w 1881147"/>
                <a:gd name="connsiteY75" fmla="*/ 1456823 h 1694052"/>
                <a:gd name="connsiteX76" fmla="*/ 1875051 w 1881147"/>
                <a:gd name="connsiteY76" fmla="*/ 1396089 h 1694052"/>
                <a:gd name="connsiteX77" fmla="*/ 1853086 w 1881147"/>
                <a:gd name="connsiteY77" fmla="*/ 1305946 h 1694052"/>
                <a:gd name="connsiteX78" fmla="*/ 1853086 w 1881147"/>
                <a:gd name="connsiteY78" fmla="*/ 1248796 h 1694052"/>
                <a:gd name="connsiteX79" fmla="*/ 1810224 w 1881147"/>
                <a:gd name="connsiteY79" fmla="*/ 1239271 h 1694052"/>
                <a:gd name="connsiteX80" fmla="*/ 1734024 w 1881147"/>
                <a:gd name="connsiteY80" fmla="*/ 1158308 h 1694052"/>
                <a:gd name="connsiteX81" fmla="*/ 1695924 w 1881147"/>
                <a:gd name="connsiteY81" fmla="*/ 977333 h 1694052"/>
                <a:gd name="connsiteX82" fmla="*/ 1643536 w 1881147"/>
                <a:gd name="connsiteY82" fmla="*/ 943996 h 1694052"/>
                <a:gd name="connsiteX83" fmla="*/ 1605436 w 1881147"/>
                <a:gd name="connsiteY83" fmla="*/ 886846 h 1694052"/>
                <a:gd name="connsiteX84" fmla="*/ 1557811 w 1881147"/>
                <a:gd name="connsiteY84" fmla="*/ 839221 h 1694052"/>
                <a:gd name="connsiteX85" fmla="*/ 1505424 w 1881147"/>
                <a:gd name="connsiteY85" fmla="*/ 820171 h 1694052"/>
                <a:gd name="connsiteX86" fmla="*/ 1453036 w 1881147"/>
                <a:gd name="connsiteY86" fmla="*/ 815408 h 1694052"/>
                <a:gd name="connsiteX87" fmla="*/ 1510186 w 1881147"/>
                <a:gd name="connsiteY87" fmla="*/ 782071 h 1694052"/>
                <a:gd name="connsiteX88" fmla="*/ 1476849 w 1881147"/>
                <a:gd name="connsiteY88" fmla="*/ 748733 h 1694052"/>
                <a:gd name="connsiteX89" fmla="*/ 1481611 w 1881147"/>
                <a:gd name="connsiteY89" fmla="*/ 724921 h 1694052"/>
                <a:gd name="connsiteX90" fmla="*/ 1572099 w 1881147"/>
                <a:gd name="connsiteY90" fmla="*/ 763021 h 1694052"/>
                <a:gd name="connsiteX91" fmla="*/ 1624486 w 1881147"/>
                <a:gd name="connsiteY91" fmla="*/ 696346 h 1694052"/>
                <a:gd name="connsiteX92" fmla="*/ 1622283 w 1881147"/>
                <a:gd name="connsiteY92" fmla="*/ 553471 h 1694052"/>
                <a:gd name="connsiteX93" fmla="*/ 1639486 w 1881147"/>
                <a:gd name="connsiteY93" fmla="*/ 405145 h 1694052"/>
                <a:gd name="connsiteX0" fmla="*/ 1639486 w 1881147"/>
                <a:gd name="connsiteY0" fmla="*/ 415049 h 1703956"/>
                <a:gd name="connsiteX1" fmla="*/ 1567336 w 1881147"/>
                <a:gd name="connsiteY1" fmla="*/ 382400 h 1703956"/>
                <a:gd name="connsiteX2" fmla="*/ 1477087 w 1881147"/>
                <a:gd name="connsiteY2" fmla="*/ 358587 h 1703956"/>
                <a:gd name="connsiteX3" fmla="*/ 1423767 w 1881147"/>
                <a:gd name="connsiteY3" fmla="*/ 281503 h 1703956"/>
                <a:gd name="connsiteX4" fmla="*/ 1395785 w 1881147"/>
                <a:gd name="connsiteY4" fmla="*/ 179658 h 1703956"/>
                <a:gd name="connsiteX5" fmla="*/ 1364769 w 1881147"/>
                <a:gd name="connsiteY5" fmla="*/ 11596 h 1703956"/>
                <a:gd name="connsiteX6" fmla="*/ 1267299 w 1881147"/>
                <a:gd name="connsiteY6" fmla="*/ 25212 h 1703956"/>
                <a:gd name="connsiteX7" fmla="*/ 1247452 w 1881147"/>
                <a:gd name="connsiteY7" fmla="*/ 110969 h 1703956"/>
                <a:gd name="connsiteX8" fmla="*/ 1214911 w 1881147"/>
                <a:gd name="connsiteY8" fmla="*/ 168087 h 1703956"/>
                <a:gd name="connsiteX9" fmla="*/ 1186336 w 1881147"/>
                <a:gd name="connsiteY9" fmla="*/ 196662 h 1703956"/>
                <a:gd name="connsiteX10" fmla="*/ 1176811 w 1881147"/>
                <a:gd name="connsiteY10" fmla="*/ 268100 h 1703956"/>
                <a:gd name="connsiteX11" fmla="*/ 1114899 w 1881147"/>
                <a:gd name="connsiteY11" fmla="*/ 310962 h 1703956"/>
                <a:gd name="connsiteX12" fmla="*/ 1005361 w 1881147"/>
                <a:gd name="connsiteY12" fmla="*/ 325250 h 1703956"/>
                <a:gd name="connsiteX13" fmla="*/ 962499 w 1881147"/>
                <a:gd name="connsiteY13" fmla="*/ 368112 h 1703956"/>
                <a:gd name="connsiteX14" fmla="*/ 838674 w 1881147"/>
                <a:gd name="connsiteY14" fmla="*/ 368112 h 1703956"/>
                <a:gd name="connsiteX15" fmla="*/ 781524 w 1881147"/>
                <a:gd name="connsiteY15" fmla="*/ 439550 h 1703956"/>
                <a:gd name="connsiteX16" fmla="*/ 781524 w 1881147"/>
                <a:gd name="connsiteY16" fmla="*/ 472887 h 1703956"/>
                <a:gd name="connsiteX17" fmla="*/ 743424 w 1881147"/>
                <a:gd name="connsiteY17" fmla="*/ 496700 h 1703956"/>
                <a:gd name="connsiteX18" fmla="*/ 671986 w 1881147"/>
                <a:gd name="connsiteY18" fmla="*/ 430025 h 1703956"/>
                <a:gd name="connsiteX19" fmla="*/ 519586 w 1881147"/>
                <a:gd name="connsiteY19" fmla="*/ 425262 h 1703956"/>
                <a:gd name="connsiteX20" fmla="*/ 457674 w 1881147"/>
                <a:gd name="connsiteY20" fmla="*/ 444312 h 1703956"/>
                <a:gd name="connsiteX21" fmla="*/ 419574 w 1881147"/>
                <a:gd name="connsiteY21" fmla="*/ 430025 h 1703956"/>
                <a:gd name="connsiteX22" fmla="*/ 400524 w 1881147"/>
                <a:gd name="connsiteY22" fmla="*/ 368112 h 1703956"/>
                <a:gd name="connsiteX23" fmla="*/ 333849 w 1881147"/>
                <a:gd name="connsiteY23" fmla="*/ 315725 h 1703956"/>
                <a:gd name="connsiteX24" fmla="*/ 286224 w 1881147"/>
                <a:gd name="connsiteY24" fmla="*/ 249050 h 1703956"/>
                <a:gd name="connsiteX25" fmla="*/ 143349 w 1881147"/>
                <a:gd name="connsiteY25" fmla="*/ 268100 h 1703956"/>
                <a:gd name="connsiteX26" fmla="*/ 124299 w 1881147"/>
                <a:gd name="connsiteY26" fmla="*/ 344300 h 1703956"/>
                <a:gd name="connsiteX27" fmla="*/ 110011 w 1881147"/>
                <a:gd name="connsiteY27" fmla="*/ 377637 h 1703956"/>
                <a:gd name="connsiteX28" fmla="*/ 133824 w 1881147"/>
                <a:gd name="connsiteY28" fmla="*/ 425262 h 1703956"/>
                <a:gd name="connsiteX29" fmla="*/ 81436 w 1881147"/>
                <a:gd name="connsiteY29" fmla="*/ 463362 h 1703956"/>
                <a:gd name="connsiteX30" fmla="*/ 33811 w 1881147"/>
                <a:gd name="connsiteY30" fmla="*/ 458600 h 1703956"/>
                <a:gd name="connsiteX31" fmla="*/ 33811 w 1881147"/>
                <a:gd name="connsiteY31" fmla="*/ 530037 h 1703956"/>
                <a:gd name="connsiteX32" fmla="*/ 474 w 1881147"/>
                <a:gd name="connsiteY32" fmla="*/ 634812 h 1703956"/>
                <a:gd name="connsiteX33" fmla="*/ 62386 w 1881147"/>
                <a:gd name="connsiteY33" fmla="*/ 711012 h 1703956"/>
                <a:gd name="connsiteX34" fmla="*/ 111977 w 1881147"/>
                <a:gd name="connsiteY34" fmla="*/ 691274 h 1703956"/>
                <a:gd name="connsiteX35" fmla="*/ 112334 w 1881147"/>
                <a:gd name="connsiteY35" fmla="*/ 761533 h 1703956"/>
                <a:gd name="connsiteX36" fmla="*/ 167161 w 1881147"/>
                <a:gd name="connsiteY36" fmla="*/ 791975 h 1703956"/>
                <a:gd name="connsiteX37" fmla="*/ 236159 w 1881147"/>
                <a:gd name="connsiteY37" fmla="*/ 802187 h 1703956"/>
                <a:gd name="connsiteX38" fmla="*/ 271462 w 1881147"/>
                <a:gd name="connsiteY38" fmla="*/ 858158 h 1703956"/>
                <a:gd name="connsiteX39" fmla="*/ 270869 w 1881147"/>
                <a:gd name="connsiteY39" fmla="*/ 903230 h 1703956"/>
                <a:gd name="connsiteX40" fmla="*/ 295393 w 1881147"/>
                <a:gd name="connsiteY40" fmla="*/ 942705 h 1703956"/>
                <a:gd name="connsiteX41" fmla="*/ 341051 w 1881147"/>
                <a:gd name="connsiteY41" fmla="*/ 981297 h 1703956"/>
                <a:gd name="connsiteX42" fmla="*/ 426184 w 1881147"/>
                <a:gd name="connsiteY42" fmla="*/ 1035549 h 1703956"/>
                <a:gd name="connsiteX43" fmla="*/ 461961 w 1881147"/>
                <a:gd name="connsiteY43" fmla="*/ 1106642 h 1703956"/>
                <a:gd name="connsiteX44" fmla="*/ 441064 w 1881147"/>
                <a:gd name="connsiteY44" fmla="*/ 1176215 h 1703956"/>
                <a:gd name="connsiteX45" fmla="*/ 519111 w 1881147"/>
                <a:gd name="connsiteY45" fmla="*/ 1232678 h 1703956"/>
                <a:gd name="connsiteX46" fmla="*/ 591143 w 1881147"/>
                <a:gd name="connsiteY46" fmla="*/ 1265672 h 1703956"/>
                <a:gd name="connsiteX47" fmla="*/ 571974 w 1881147"/>
                <a:gd name="connsiteY47" fmla="*/ 1325375 h 1703956"/>
                <a:gd name="connsiteX48" fmla="*/ 662461 w 1881147"/>
                <a:gd name="connsiteY48" fmla="*/ 1477775 h 1703956"/>
                <a:gd name="connsiteX49" fmla="*/ 755271 w 1881147"/>
                <a:gd name="connsiteY49" fmla="*/ 1550929 h 1703956"/>
                <a:gd name="connsiteX50" fmla="*/ 805336 w 1881147"/>
                <a:gd name="connsiteY50" fmla="*/ 1501587 h 1703956"/>
                <a:gd name="connsiteX51" fmla="*/ 869926 w 1881147"/>
                <a:gd name="connsiteY51" fmla="*/ 1528984 h 1703956"/>
                <a:gd name="connsiteX52" fmla="*/ 924399 w 1881147"/>
                <a:gd name="connsiteY52" fmla="*/ 1496825 h 1703956"/>
                <a:gd name="connsiteX53" fmla="*/ 941246 w 1881147"/>
                <a:gd name="connsiteY53" fmla="*/ 1454649 h 1703956"/>
                <a:gd name="connsiteX54" fmla="*/ 1005123 w 1881147"/>
                <a:gd name="connsiteY54" fmla="*/ 1541061 h 1703956"/>
                <a:gd name="connsiteX55" fmla="*/ 1050190 w 1881147"/>
                <a:gd name="connsiteY55" fmla="*/ 1612155 h 1703956"/>
                <a:gd name="connsiteX56" fmla="*/ 1120136 w 1881147"/>
                <a:gd name="connsiteY56" fmla="*/ 1703674 h 1703956"/>
                <a:gd name="connsiteX57" fmla="*/ 1151034 w 1881147"/>
                <a:gd name="connsiteY57" fmla="*/ 1640583 h 1703956"/>
                <a:gd name="connsiteX58" fmla="*/ 1181693 w 1881147"/>
                <a:gd name="connsiteY58" fmla="*/ 1634103 h 1703956"/>
                <a:gd name="connsiteX59" fmla="*/ 1224792 w 1881147"/>
                <a:gd name="connsiteY59" fmla="*/ 1663366 h 1703956"/>
                <a:gd name="connsiteX60" fmla="*/ 1258367 w 1881147"/>
                <a:gd name="connsiteY60" fmla="*/ 1622712 h 1703956"/>
                <a:gd name="connsiteX61" fmla="*/ 1277188 w 1881147"/>
                <a:gd name="connsiteY61" fmla="*/ 1627329 h 1703956"/>
                <a:gd name="connsiteX62" fmla="*/ 1311230 w 1881147"/>
                <a:gd name="connsiteY62" fmla="*/ 1693806 h 1703956"/>
                <a:gd name="connsiteX63" fmla="*/ 1367786 w 1881147"/>
                <a:gd name="connsiteY63" fmla="*/ 1670337 h 1703956"/>
                <a:gd name="connsiteX64" fmla="*/ 1419818 w 1881147"/>
                <a:gd name="connsiteY64" fmla="*/ 1614216 h 1703956"/>
                <a:gd name="connsiteX65" fmla="*/ 1470595 w 1881147"/>
                <a:gd name="connsiteY65" fmla="*/ 1597673 h 1703956"/>
                <a:gd name="connsiteX66" fmla="*/ 1488274 w 1881147"/>
                <a:gd name="connsiteY66" fmla="*/ 1653495 h 1703956"/>
                <a:gd name="connsiteX67" fmla="*/ 1558169 w 1881147"/>
                <a:gd name="connsiteY67" fmla="*/ 1627817 h 1703956"/>
                <a:gd name="connsiteX68" fmla="*/ 1588947 w 1881147"/>
                <a:gd name="connsiteY68" fmla="*/ 1541061 h 1703956"/>
                <a:gd name="connsiteX69" fmla="*/ 1670383 w 1881147"/>
                <a:gd name="connsiteY69" fmla="*/ 1450919 h 1703956"/>
                <a:gd name="connsiteX70" fmla="*/ 1714974 w 1881147"/>
                <a:gd name="connsiteY70" fmla="*/ 1419789 h 1703956"/>
                <a:gd name="connsiteX71" fmla="*/ 1743343 w 1881147"/>
                <a:gd name="connsiteY71" fmla="*/ 1423084 h 1703956"/>
                <a:gd name="connsiteX72" fmla="*/ 1820935 w 1881147"/>
                <a:gd name="connsiteY72" fmla="*/ 1412476 h 1703956"/>
                <a:gd name="connsiteX73" fmla="*/ 1816054 w 1881147"/>
                <a:gd name="connsiteY73" fmla="*/ 1466040 h 1703956"/>
                <a:gd name="connsiteX74" fmla="*/ 1874221 w 1881147"/>
                <a:gd name="connsiteY74" fmla="*/ 1489361 h 1703956"/>
                <a:gd name="connsiteX75" fmla="*/ 1875829 w 1881147"/>
                <a:gd name="connsiteY75" fmla="*/ 1466727 h 1703956"/>
                <a:gd name="connsiteX76" fmla="*/ 1875051 w 1881147"/>
                <a:gd name="connsiteY76" fmla="*/ 1405993 h 1703956"/>
                <a:gd name="connsiteX77" fmla="*/ 1853086 w 1881147"/>
                <a:gd name="connsiteY77" fmla="*/ 1315850 h 1703956"/>
                <a:gd name="connsiteX78" fmla="*/ 1853086 w 1881147"/>
                <a:gd name="connsiteY78" fmla="*/ 1258700 h 1703956"/>
                <a:gd name="connsiteX79" fmla="*/ 1810224 w 1881147"/>
                <a:gd name="connsiteY79" fmla="*/ 1249175 h 1703956"/>
                <a:gd name="connsiteX80" fmla="*/ 1734024 w 1881147"/>
                <a:gd name="connsiteY80" fmla="*/ 1168212 h 1703956"/>
                <a:gd name="connsiteX81" fmla="*/ 1695924 w 1881147"/>
                <a:gd name="connsiteY81" fmla="*/ 987237 h 1703956"/>
                <a:gd name="connsiteX82" fmla="*/ 1643536 w 1881147"/>
                <a:gd name="connsiteY82" fmla="*/ 953900 h 1703956"/>
                <a:gd name="connsiteX83" fmla="*/ 1605436 w 1881147"/>
                <a:gd name="connsiteY83" fmla="*/ 896750 h 1703956"/>
                <a:gd name="connsiteX84" fmla="*/ 1557811 w 1881147"/>
                <a:gd name="connsiteY84" fmla="*/ 849125 h 1703956"/>
                <a:gd name="connsiteX85" fmla="*/ 1505424 w 1881147"/>
                <a:gd name="connsiteY85" fmla="*/ 830075 h 1703956"/>
                <a:gd name="connsiteX86" fmla="*/ 1453036 w 1881147"/>
                <a:gd name="connsiteY86" fmla="*/ 825312 h 1703956"/>
                <a:gd name="connsiteX87" fmla="*/ 1510186 w 1881147"/>
                <a:gd name="connsiteY87" fmla="*/ 791975 h 1703956"/>
                <a:gd name="connsiteX88" fmla="*/ 1476849 w 1881147"/>
                <a:gd name="connsiteY88" fmla="*/ 758637 h 1703956"/>
                <a:gd name="connsiteX89" fmla="*/ 1481611 w 1881147"/>
                <a:gd name="connsiteY89" fmla="*/ 734825 h 1703956"/>
                <a:gd name="connsiteX90" fmla="*/ 1572099 w 1881147"/>
                <a:gd name="connsiteY90" fmla="*/ 772925 h 1703956"/>
                <a:gd name="connsiteX91" fmla="*/ 1624486 w 1881147"/>
                <a:gd name="connsiteY91" fmla="*/ 706250 h 1703956"/>
                <a:gd name="connsiteX92" fmla="*/ 1622283 w 1881147"/>
                <a:gd name="connsiteY92" fmla="*/ 563375 h 1703956"/>
                <a:gd name="connsiteX93" fmla="*/ 1639486 w 1881147"/>
                <a:gd name="connsiteY93" fmla="*/ 415049 h 1703956"/>
                <a:gd name="connsiteX0" fmla="*/ 1639486 w 1881147"/>
                <a:gd name="connsiteY0" fmla="*/ 410094 h 1699001"/>
                <a:gd name="connsiteX1" fmla="*/ 1567336 w 1881147"/>
                <a:gd name="connsiteY1" fmla="*/ 377445 h 1699001"/>
                <a:gd name="connsiteX2" fmla="*/ 1477087 w 1881147"/>
                <a:gd name="connsiteY2" fmla="*/ 353632 h 1699001"/>
                <a:gd name="connsiteX3" fmla="*/ 1423767 w 1881147"/>
                <a:gd name="connsiteY3" fmla="*/ 276548 h 1699001"/>
                <a:gd name="connsiteX4" fmla="*/ 1395785 w 1881147"/>
                <a:gd name="connsiteY4" fmla="*/ 174703 h 1699001"/>
                <a:gd name="connsiteX5" fmla="*/ 1364769 w 1881147"/>
                <a:gd name="connsiteY5" fmla="*/ 6641 h 1699001"/>
                <a:gd name="connsiteX6" fmla="*/ 1270553 w 1881147"/>
                <a:gd name="connsiteY6" fmla="*/ 40681 h 1699001"/>
                <a:gd name="connsiteX7" fmla="*/ 1247452 w 1881147"/>
                <a:gd name="connsiteY7" fmla="*/ 106014 h 1699001"/>
                <a:gd name="connsiteX8" fmla="*/ 1214911 w 1881147"/>
                <a:gd name="connsiteY8" fmla="*/ 163132 h 1699001"/>
                <a:gd name="connsiteX9" fmla="*/ 1186336 w 1881147"/>
                <a:gd name="connsiteY9" fmla="*/ 191707 h 1699001"/>
                <a:gd name="connsiteX10" fmla="*/ 1176811 w 1881147"/>
                <a:gd name="connsiteY10" fmla="*/ 263145 h 1699001"/>
                <a:gd name="connsiteX11" fmla="*/ 1114899 w 1881147"/>
                <a:gd name="connsiteY11" fmla="*/ 306007 h 1699001"/>
                <a:gd name="connsiteX12" fmla="*/ 1005361 w 1881147"/>
                <a:gd name="connsiteY12" fmla="*/ 320295 h 1699001"/>
                <a:gd name="connsiteX13" fmla="*/ 962499 w 1881147"/>
                <a:gd name="connsiteY13" fmla="*/ 363157 h 1699001"/>
                <a:gd name="connsiteX14" fmla="*/ 838674 w 1881147"/>
                <a:gd name="connsiteY14" fmla="*/ 363157 h 1699001"/>
                <a:gd name="connsiteX15" fmla="*/ 781524 w 1881147"/>
                <a:gd name="connsiteY15" fmla="*/ 434595 h 1699001"/>
                <a:gd name="connsiteX16" fmla="*/ 781524 w 1881147"/>
                <a:gd name="connsiteY16" fmla="*/ 467932 h 1699001"/>
                <a:gd name="connsiteX17" fmla="*/ 743424 w 1881147"/>
                <a:gd name="connsiteY17" fmla="*/ 491745 h 1699001"/>
                <a:gd name="connsiteX18" fmla="*/ 671986 w 1881147"/>
                <a:gd name="connsiteY18" fmla="*/ 425070 h 1699001"/>
                <a:gd name="connsiteX19" fmla="*/ 519586 w 1881147"/>
                <a:gd name="connsiteY19" fmla="*/ 420307 h 1699001"/>
                <a:gd name="connsiteX20" fmla="*/ 457674 w 1881147"/>
                <a:gd name="connsiteY20" fmla="*/ 439357 h 1699001"/>
                <a:gd name="connsiteX21" fmla="*/ 419574 w 1881147"/>
                <a:gd name="connsiteY21" fmla="*/ 425070 h 1699001"/>
                <a:gd name="connsiteX22" fmla="*/ 400524 w 1881147"/>
                <a:gd name="connsiteY22" fmla="*/ 363157 h 1699001"/>
                <a:gd name="connsiteX23" fmla="*/ 333849 w 1881147"/>
                <a:gd name="connsiteY23" fmla="*/ 310770 h 1699001"/>
                <a:gd name="connsiteX24" fmla="*/ 286224 w 1881147"/>
                <a:gd name="connsiteY24" fmla="*/ 244095 h 1699001"/>
                <a:gd name="connsiteX25" fmla="*/ 143349 w 1881147"/>
                <a:gd name="connsiteY25" fmla="*/ 263145 h 1699001"/>
                <a:gd name="connsiteX26" fmla="*/ 124299 w 1881147"/>
                <a:gd name="connsiteY26" fmla="*/ 339345 h 1699001"/>
                <a:gd name="connsiteX27" fmla="*/ 110011 w 1881147"/>
                <a:gd name="connsiteY27" fmla="*/ 372682 h 1699001"/>
                <a:gd name="connsiteX28" fmla="*/ 133824 w 1881147"/>
                <a:gd name="connsiteY28" fmla="*/ 420307 h 1699001"/>
                <a:gd name="connsiteX29" fmla="*/ 81436 w 1881147"/>
                <a:gd name="connsiteY29" fmla="*/ 458407 h 1699001"/>
                <a:gd name="connsiteX30" fmla="*/ 33811 w 1881147"/>
                <a:gd name="connsiteY30" fmla="*/ 453645 h 1699001"/>
                <a:gd name="connsiteX31" fmla="*/ 33811 w 1881147"/>
                <a:gd name="connsiteY31" fmla="*/ 525082 h 1699001"/>
                <a:gd name="connsiteX32" fmla="*/ 474 w 1881147"/>
                <a:gd name="connsiteY32" fmla="*/ 629857 h 1699001"/>
                <a:gd name="connsiteX33" fmla="*/ 62386 w 1881147"/>
                <a:gd name="connsiteY33" fmla="*/ 706057 h 1699001"/>
                <a:gd name="connsiteX34" fmla="*/ 111977 w 1881147"/>
                <a:gd name="connsiteY34" fmla="*/ 686319 h 1699001"/>
                <a:gd name="connsiteX35" fmla="*/ 112334 w 1881147"/>
                <a:gd name="connsiteY35" fmla="*/ 756578 h 1699001"/>
                <a:gd name="connsiteX36" fmla="*/ 167161 w 1881147"/>
                <a:gd name="connsiteY36" fmla="*/ 787020 h 1699001"/>
                <a:gd name="connsiteX37" fmla="*/ 236159 w 1881147"/>
                <a:gd name="connsiteY37" fmla="*/ 797232 h 1699001"/>
                <a:gd name="connsiteX38" fmla="*/ 271462 w 1881147"/>
                <a:gd name="connsiteY38" fmla="*/ 853203 h 1699001"/>
                <a:gd name="connsiteX39" fmla="*/ 270869 w 1881147"/>
                <a:gd name="connsiteY39" fmla="*/ 898275 h 1699001"/>
                <a:gd name="connsiteX40" fmla="*/ 295393 w 1881147"/>
                <a:gd name="connsiteY40" fmla="*/ 937750 h 1699001"/>
                <a:gd name="connsiteX41" fmla="*/ 341051 w 1881147"/>
                <a:gd name="connsiteY41" fmla="*/ 976342 h 1699001"/>
                <a:gd name="connsiteX42" fmla="*/ 426184 w 1881147"/>
                <a:gd name="connsiteY42" fmla="*/ 1030594 h 1699001"/>
                <a:gd name="connsiteX43" fmla="*/ 461961 w 1881147"/>
                <a:gd name="connsiteY43" fmla="*/ 1101687 h 1699001"/>
                <a:gd name="connsiteX44" fmla="*/ 441064 w 1881147"/>
                <a:gd name="connsiteY44" fmla="*/ 1171260 h 1699001"/>
                <a:gd name="connsiteX45" fmla="*/ 519111 w 1881147"/>
                <a:gd name="connsiteY45" fmla="*/ 1227723 h 1699001"/>
                <a:gd name="connsiteX46" fmla="*/ 591143 w 1881147"/>
                <a:gd name="connsiteY46" fmla="*/ 1260717 h 1699001"/>
                <a:gd name="connsiteX47" fmla="*/ 571974 w 1881147"/>
                <a:gd name="connsiteY47" fmla="*/ 1320420 h 1699001"/>
                <a:gd name="connsiteX48" fmla="*/ 662461 w 1881147"/>
                <a:gd name="connsiteY48" fmla="*/ 1472820 h 1699001"/>
                <a:gd name="connsiteX49" fmla="*/ 755271 w 1881147"/>
                <a:gd name="connsiteY49" fmla="*/ 1545974 h 1699001"/>
                <a:gd name="connsiteX50" fmla="*/ 805336 w 1881147"/>
                <a:gd name="connsiteY50" fmla="*/ 1496632 h 1699001"/>
                <a:gd name="connsiteX51" fmla="*/ 869926 w 1881147"/>
                <a:gd name="connsiteY51" fmla="*/ 1524029 h 1699001"/>
                <a:gd name="connsiteX52" fmla="*/ 924399 w 1881147"/>
                <a:gd name="connsiteY52" fmla="*/ 1491870 h 1699001"/>
                <a:gd name="connsiteX53" fmla="*/ 941246 w 1881147"/>
                <a:gd name="connsiteY53" fmla="*/ 1449694 h 1699001"/>
                <a:gd name="connsiteX54" fmla="*/ 1005123 w 1881147"/>
                <a:gd name="connsiteY54" fmla="*/ 1536106 h 1699001"/>
                <a:gd name="connsiteX55" fmla="*/ 1050190 w 1881147"/>
                <a:gd name="connsiteY55" fmla="*/ 1607200 h 1699001"/>
                <a:gd name="connsiteX56" fmla="*/ 1120136 w 1881147"/>
                <a:gd name="connsiteY56" fmla="*/ 1698719 h 1699001"/>
                <a:gd name="connsiteX57" fmla="*/ 1151034 w 1881147"/>
                <a:gd name="connsiteY57" fmla="*/ 1635628 h 1699001"/>
                <a:gd name="connsiteX58" fmla="*/ 1181693 w 1881147"/>
                <a:gd name="connsiteY58" fmla="*/ 1629148 h 1699001"/>
                <a:gd name="connsiteX59" fmla="*/ 1224792 w 1881147"/>
                <a:gd name="connsiteY59" fmla="*/ 1658411 h 1699001"/>
                <a:gd name="connsiteX60" fmla="*/ 1258367 w 1881147"/>
                <a:gd name="connsiteY60" fmla="*/ 1617757 h 1699001"/>
                <a:gd name="connsiteX61" fmla="*/ 1277188 w 1881147"/>
                <a:gd name="connsiteY61" fmla="*/ 1622374 h 1699001"/>
                <a:gd name="connsiteX62" fmla="*/ 1311230 w 1881147"/>
                <a:gd name="connsiteY62" fmla="*/ 1688851 h 1699001"/>
                <a:gd name="connsiteX63" fmla="*/ 1367786 w 1881147"/>
                <a:gd name="connsiteY63" fmla="*/ 1665382 h 1699001"/>
                <a:gd name="connsiteX64" fmla="*/ 1419818 w 1881147"/>
                <a:gd name="connsiteY64" fmla="*/ 1609261 h 1699001"/>
                <a:gd name="connsiteX65" fmla="*/ 1470595 w 1881147"/>
                <a:gd name="connsiteY65" fmla="*/ 1592718 h 1699001"/>
                <a:gd name="connsiteX66" fmla="*/ 1488274 w 1881147"/>
                <a:gd name="connsiteY66" fmla="*/ 1648540 h 1699001"/>
                <a:gd name="connsiteX67" fmla="*/ 1558169 w 1881147"/>
                <a:gd name="connsiteY67" fmla="*/ 1622862 h 1699001"/>
                <a:gd name="connsiteX68" fmla="*/ 1588947 w 1881147"/>
                <a:gd name="connsiteY68" fmla="*/ 1536106 h 1699001"/>
                <a:gd name="connsiteX69" fmla="*/ 1670383 w 1881147"/>
                <a:gd name="connsiteY69" fmla="*/ 1445964 h 1699001"/>
                <a:gd name="connsiteX70" fmla="*/ 1714974 w 1881147"/>
                <a:gd name="connsiteY70" fmla="*/ 1414834 h 1699001"/>
                <a:gd name="connsiteX71" fmla="*/ 1743343 w 1881147"/>
                <a:gd name="connsiteY71" fmla="*/ 1418129 h 1699001"/>
                <a:gd name="connsiteX72" fmla="*/ 1820935 w 1881147"/>
                <a:gd name="connsiteY72" fmla="*/ 1407521 h 1699001"/>
                <a:gd name="connsiteX73" fmla="*/ 1816054 w 1881147"/>
                <a:gd name="connsiteY73" fmla="*/ 1461085 h 1699001"/>
                <a:gd name="connsiteX74" fmla="*/ 1874221 w 1881147"/>
                <a:gd name="connsiteY74" fmla="*/ 1484406 h 1699001"/>
                <a:gd name="connsiteX75" fmla="*/ 1875829 w 1881147"/>
                <a:gd name="connsiteY75" fmla="*/ 1461772 h 1699001"/>
                <a:gd name="connsiteX76" fmla="*/ 1875051 w 1881147"/>
                <a:gd name="connsiteY76" fmla="*/ 1401038 h 1699001"/>
                <a:gd name="connsiteX77" fmla="*/ 1853086 w 1881147"/>
                <a:gd name="connsiteY77" fmla="*/ 1310895 h 1699001"/>
                <a:gd name="connsiteX78" fmla="*/ 1853086 w 1881147"/>
                <a:gd name="connsiteY78" fmla="*/ 1253745 h 1699001"/>
                <a:gd name="connsiteX79" fmla="*/ 1810224 w 1881147"/>
                <a:gd name="connsiteY79" fmla="*/ 1244220 h 1699001"/>
                <a:gd name="connsiteX80" fmla="*/ 1734024 w 1881147"/>
                <a:gd name="connsiteY80" fmla="*/ 1163257 h 1699001"/>
                <a:gd name="connsiteX81" fmla="*/ 1695924 w 1881147"/>
                <a:gd name="connsiteY81" fmla="*/ 982282 h 1699001"/>
                <a:gd name="connsiteX82" fmla="*/ 1643536 w 1881147"/>
                <a:gd name="connsiteY82" fmla="*/ 948945 h 1699001"/>
                <a:gd name="connsiteX83" fmla="*/ 1605436 w 1881147"/>
                <a:gd name="connsiteY83" fmla="*/ 891795 h 1699001"/>
                <a:gd name="connsiteX84" fmla="*/ 1557811 w 1881147"/>
                <a:gd name="connsiteY84" fmla="*/ 844170 h 1699001"/>
                <a:gd name="connsiteX85" fmla="*/ 1505424 w 1881147"/>
                <a:gd name="connsiteY85" fmla="*/ 825120 h 1699001"/>
                <a:gd name="connsiteX86" fmla="*/ 1453036 w 1881147"/>
                <a:gd name="connsiteY86" fmla="*/ 820357 h 1699001"/>
                <a:gd name="connsiteX87" fmla="*/ 1510186 w 1881147"/>
                <a:gd name="connsiteY87" fmla="*/ 787020 h 1699001"/>
                <a:gd name="connsiteX88" fmla="*/ 1476849 w 1881147"/>
                <a:gd name="connsiteY88" fmla="*/ 753682 h 1699001"/>
                <a:gd name="connsiteX89" fmla="*/ 1481611 w 1881147"/>
                <a:gd name="connsiteY89" fmla="*/ 729870 h 1699001"/>
                <a:gd name="connsiteX90" fmla="*/ 1572099 w 1881147"/>
                <a:gd name="connsiteY90" fmla="*/ 767970 h 1699001"/>
                <a:gd name="connsiteX91" fmla="*/ 1624486 w 1881147"/>
                <a:gd name="connsiteY91" fmla="*/ 701295 h 1699001"/>
                <a:gd name="connsiteX92" fmla="*/ 1622283 w 1881147"/>
                <a:gd name="connsiteY92" fmla="*/ 558420 h 1699001"/>
                <a:gd name="connsiteX93" fmla="*/ 1639486 w 1881147"/>
                <a:gd name="connsiteY93" fmla="*/ 410094 h 1699001"/>
                <a:gd name="connsiteX0" fmla="*/ 1639486 w 1881147"/>
                <a:gd name="connsiteY0" fmla="*/ 410466 h 1699373"/>
                <a:gd name="connsiteX1" fmla="*/ 1567336 w 1881147"/>
                <a:gd name="connsiteY1" fmla="*/ 377817 h 1699373"/>
                <a:gd name="connsiteX2" fmla="*/ 1477087 w 1881147"/>
                <a:gd name="connsiteY2" fmla="*/ 354004 h 1699373"/>
                <a:gd name="connsiteX3" fmla="*/ 1423767 w 1881147"/>
                <a:gd name="connsiteY3" fmla="*/ 276920 h 1699373"/>
                <a:gd name="connsiteX4" fmla="*/ 1395785 w 1881147"/>
                <a:gd name="connsiteY4" fmla="*/ 175075 h 1699373"/>
                <a:gd name="connsiteX5" fmla="*/ 1364769 w 1881147"/>
                <a:gd name="connsiteY5" fmla="*/ 7013 h 1699373"/>
                <a:gd name="connsiteX6" fmla="*/ 1270553 w 1881147"/>
                <a:gd name="connsiteY6" fmla="*/ 41053 h 1699373"/>
                <a:gd name="connsiteX7" fmla="*/ 1244198 w 1881147"/>
                <a:gd name="connsiteY7" fmla="*/ 126810 h 1699373"/>
                <a:gd name="connsiteX8" fmla="*/ 1214911 w 1881147"/>
                <a:gd name="connsiteY8" fmla="*/ 163504 h 1699373"/>
                <a:gd name="connsiteX9" fmla="*/ 1186336 w 1881147"/>
                <a:gd name="connsiteY9" fmla="*/ 192079 h 1699373"/>
                <a:gd name="connsiteX10" fmla="*/ 1176811 w 1881147"/>
                <a:gd name="connsiteY10" fmla="*/ 263517 h 1699373"/>
                <a:gd name="connsiteX11" fmla="*/ 1114899 w 1881147"/>
                <a:gd name="connsiteY11" fmla="*/ 306379 h 1699373"/>
                <a:gd name="connsiteX12" fmla="*/ 1005361 w 1881147"/>
                <a:gd name="connsiteY12" fmla="*/ 320667 h 1699373"/>
                <a:gd name="connsiteX13" fmla="*/ 962499 w 1881147"/>
                <a:gd name="connsiteY13" fmla="*/ 363529 h 1699373"/>
                <a:gd name="connsiteX14" fmla="*/ 838674 w 1881147"/>
                <a:gd name="connsiteY14" fmla="*/ 363529 h 1699373"/>
                <a:gd name="connsiteX15" fmla="*/ 781524 w 1881147"/>
                <a:gd name="connsiteY15" fmla="*/ 434967 h 1699373"/>
                <a:gd name="connsiteX16" fmla="*/ 781524 w 1881147"/>
                <a:gd name="connsiteY16" fmla="*/ 468304 h 1699373"/>
                <a:gd name="connsiteX17" fmla="*/ 743424 w 1881147"/>
                <a:gd name="connsiteY17" fmla="*/ 492117 h 1699373"/>
                <a:gd name="connsiteX18" fmla="*/ 671986 w 1881147"/>
                <a:gd name="connsiteY18" fmla="*/ 425442 h 1699373"/>
                <a:gd name="connsiteX19" fmla="*/ 519586 w 1881147"/>
                <a:gd name="connsiteY19" fmla="*/ 420679 h 1699373"/>
                <a:gd name="connsiteX20" fmla="*/ 457674 w 1881147"/>
                <a:gd name="connsiteY20" fmla="*/ 439729 h 1699373"/>
                <a:gd name="connsiteX21" fmla="*/ 419574 w 1881147"/>
                <a:gd name="connsiteY21" fmla="*/ 425442 h 1699373"/>
                <a:gd name="connsiteX22" fmla="*/ 400524 w 1881147"/>
                <a:gd name="connsiteY22" fmla="*/ 363529 h 1699373"/>
                <a:gd name="connsiteX23" fmla="*/ 333849 w 1881147"/>
                <a:gd name="connsiteY23" fmla="*/ 311142 h 1699373"/>
                <a:gd name="connsiteX24" fmla="*/ 286224 w 1881147"/>
                <a:gd name="connsiteY24" fmla="*/ 244467 h 1699373"/>
                <a:gd name="connsiteX25" fmla="*/ 143349 w 1881147"/>
                <a:gd name="connsiteY25" fmla="*/ 263517 h 1699373"/>
                <a:gd name="connsiteX26" fmla="*/ 124299 w 1881147"/>
                <a:gd name="connsiteY26" fmla="*/ 339717 h 1699373"/>
                <a:gd name="connsiteX27" fmla="*/ 110011 w 1881147"/>
                <a:gd name="connsiteY27" fmla="*/ 373054 h 1699373"/>
                <a:gd name="connsiteX28" fmla="*/ 133824 w 1881147"/>
                <a:gd name="connsiteY28" fmla="*/ 420679 h 1699373"/>
                <a:gd name="connsiteX29" fmla="*/ 81436 w 1881147"/>
                <a:gd name="connsiteY29" fmla="*/ 458779 h 1699373"/>
                <a:gd name="connsiteX30" fmla="*/ 33811 w 1881147"/>
                <a:gd name="connsiteY30" fmla="*/ 454017 h 1699373"/>
                <a:gd name="connsiteX31" fmla="*/ 33811 w 1881147"/>
                <a:gd name="connsiteY31" fmla="*/ 525454 h 1699373"/>
                <a:gd name="connsiteX32" fmla="*/ 474 w 1881147"/>
                <a:gd name="connsiteY32" fmla="*/ 630229 h 1699373"/>
                <a:gd name="connsiteX33" fmla="*/ 62386 w 1881147"/>
                <a:gd name="connsiteY33" fmla="*/ 706429 h 1699373"/>
                <a:gd name="connsiteX34" fmla="*/ 111977 w 1881147"/>
                <a:gd name="connsiteY34" fmla="*/ 686691 h 1699373"/>
                <a:gd name="connsiteX35" fmla="*/ 112334 w 1881147"/>
                <a:gd name="connsiteY35" fmla="*/ 756950 h 1699373"/>
                <a:gd name="connsiteX36" fmla="*/ 167161 w 1881147"/>
                <a:gd name="connsiteY36" fmla="*/ 787392 h 1699373"/>
                <a:gd name="connsiteX37" fmla="*/ 236159 w 1881147"/>
                <a:gd name="connsiteY37" fmla="*/ 797604 h 1699373"/>
                <a:gd name="connsiteX38" fmla="*/ 271462 w 1881147"/>
                <a:gd name="connsiteY38" fmla="*/ 853575 h 1699373"/>
                <a:gd name="connsiteX39" fmla="*/ 270869 w 1881147"/>
                <a:gd name="connsiteY39" fmla="*/ 898647 h 1699373"/>
                <a:gd name="connsiteX40" fmla="*/ 295393 w 1881147"/>
                <a:gd name="connsiteY40" fmla="*/ 938122 h 1699373"/>
                <a:gd name="connsiteX41" fmla="*/ 341051 w 1881147"/>
                <a:gd name="connsiteY41" fmla="*/ 976714 h 1699373"/>
                <a:gd name="connsiteX42" fmla="*/ 426184 w 1881147"/>
                <a:gd name="connsiteY42" fmla="*/ 1030966 h 1699373"/>
                <a:gd name="connsiteX43" fmla="*/ 461961 w 1881147"/>
                <a:gd name="connsiteY43" fmla="*/ 1102059 h 1699373"/>
                <a:gd name="connsiteX44" fmla="*/ 441064 w 1881147"/>
                <a:gd name="connsiteY44" fmla="*/ 1171632 h 1699373"/>
                <a:gd name="connsiteX45" fmla="*/ 519111 w 1881147"/>
                <a:gd name="connsiteY45" fmla="*/ 1228095 h 1699373"/>
                <a:gd name="connsiteX46" fmla="*/ 591143 w 1881147"/>
                <a:gd name="connsiteY46" fmla="*/ 1261089 h 1699373"/>
                <a:gd name="connsiteX47" fmla="*/ 571974 w 1881147"/>
                <a:gd name="connsiteY47" fmla="*/ 1320792 h 1699373"/>
                <a:gd name="connsiteX48" fmla="*/ 662461 w 1881147"/>
                <a:gd name="connsiteY48" fmla="*/ 1473192 h 1699373"/>
                <a:gd name="connsiteX49" fmla="*/ 755271 w 1881147"/>
                <a:gd name="connsiteY49" fmla="*/ 1546346 h 1699373"/>
                <a:gd name="connsiteX50" fmla="*/ 805336 w 1881147"/>
                <a:gd name="connsiteY50" fmla="*/ 1497004 h 1699373"/>
                <a:gd name="connsiteX51" fmla="*/ 869926 w 1881147"/>
                <a:gd name="connsiteY51" fmla="*/ 1524401 h 1699373"/>
                <a:gd name="connsiteX52" fmla="*/ 924399 w 1881147"/>
                <a:gd name="connsiteY52" fmla="*/ 1492242 h 1699373"/>
                <a:gd name="connsiteX53" fmla="*/ 941246 w 1881147"/>
                <a:gd name="connsiteY53" fmla="*/ 1450066 h 1699373"/>
                <a:gd name="connsiteX54" fmla="*/ 1005123 w 1881147"/>
                <a:gd name="connsiteY54" fmla="*/ 1536478 h 1699373"/>
                <a:gd name="connsiteX55" fmla="*/ 1050190 w 1881147"/>
                <a:gd name="connsiteY55" fmla="*/ 1607572 h 1699373"/>
                <a:gd name="connsiteX56" fmla="*/ 1120136 w 1881147"/>
                <a:gd name="connsiteY56" fmla="*/ 1699091 h 1699373"/>
                <a:gd name="connsiteX57" fmla="*/ 1151034 w 1881147"/>
                <a:gd name="connsiteY57" fmla="*/ 1636000 h 1699373"/>
                <a:gd name="connsiteX58" fmla="*/ 1181693 w 1881147"/>
                <a:gd name="connsiteY58" fmla="*/ 1629520 h 1699373"/>
                <a:gd name="connsiteX59" fmla="*/ 1224792 w 1881147"/>
                <a:gd name="connsiteY59" fmla="*/ 1658783 h 1699373"/>
                <a:gd name="connsiteX60" fmla="*/ 1258367 w 1881147"/>
                <a:gd name="connsiteY60" fmla="*/ 1618129 h 1699373"/>
                <a:gd name="connsiteX61" fmla="*/ 1277188 w 1881147"/>
                <a:gd name="connsiteY61" fmla="*/ 1622746 h 1699373"/>
                <a:gd name="connsiteX62" fmla="*/ 1311230 w 1881147"/>
                <a:gd name="connsiteY62" fmla="*/ 1689223 h 1699373"/>
                <a:gd name="connsiteX63" fmla="*/ 1367786 w 1881147"/>
                <a:gd name="connsiteY63" fmla="*/ 1665754 h 1699373"/>
                <a:gd name="connsiteX64" fmla="*/ 1419818 w 1881147"/>
                <a:gd name="connsiteY64" fmla="*/ 1609633 h 1699373"/>
                <a:gd name="connsiteX65" fmla="*/ 1470595 w 1881147"/>
                <a:gd name="connsiteY65" fmla="*/ 1593090 h 1699373"/>
                <a:gd name="connsiteX66" fmla="*/ 1488274 w 1881147"/>
                <a:gd name="connsiteY66" fmla="*/ 1648912 h 1699373"/>
                <a:gd name="connsiteX67" fmla="*/ 1558169 w 1881147"/>
                <a:gd name="connsiteY67" fmla="*/ 1623234 h 1699373"/>
                <a:gd name="connsiteX68" fmla="*/ 1588947 w 1881147"/>
                <a:gd name="connsiteY68" fmla="*/ 1536478 h 1699373"/>
                <a:gd name="connsiteX69" fmla="*/ 1670383 w 1881147"/>
                <a:gd name="connsiteY69" fmla="*/ 1446336 h 1699373"/>
                <a:gd name="connsiteX70" fmla="*/ 1714974 w 1881147"/>
                <a:gd name="connsiteY70" fmla="*/ 1415206 h 1699373"/>
                <a:gd name="connsiteX71" fmla="*/ 1743343 w 1881147"/>
                <a:gd name="connsiteY71" fmla="*/ 1418501 h 1699373"/>
                <a:gd name="connsiteX72" fmla="*/ 1820935 w 1881147"/>
                <a:gd name="connsiteY72" fmla="*/ 1407893 h 1699373"/>
                <a:gd name="connsiteX73" fmla="*/ 1816054 w 1881147"/>
                <a:gd name="connsiteY73" fmla="*/ 1461457 h 1699373"/>
                <a:gd name="connsiteX74" fmla="*/ 1874221 w 1881147"/>
                <a:gd name="connsiteY74" fmla="*/ 1484778 h 1699373"/>
                <a:gd name="connsiteX75" fmla="*/ 1875829 w 1881147"/>
                <a:gd name="connsiteY75" fmla="*/ 1462144 h 1699373"/>
                <a:gd name="connsiteX76" fmla="*/ 1875051 w 1881147"/>
                <a:gd name="connsiteY76" fmla="*/ 1401410 h 1699373"/>
                <a:gd name="connsiteX77" fmla="*/ 1853086 w 1881147"/>
                <a:gd name="connsiteY77" fmla="*/ 1311267 h 1699373"/>
                <a:gd name="connsiteX78" fmla="*/ 1853086 w 1881147"/>
                <a:gd name="connsiteY78" fmla="*/ 1254117 h 1699373"/>
                <a:gd name="connsiteX79" fmla="*/ 1810224 w 1881147"/>
                <a:gd name="connsiteY79" fmla="*/ 1244592 h 1699373"/>
                <a:gd name="connsiteX80" fmla="*/ 1734024 w 1881147"/>
                <a:gd name="connsiteY80" fmla="*/ 1163629 h 1699373"/>
                <a:gd name="connsiteX81" fmla="*/ 1695924 w 1881147"/>
                <a:gd name="connsiteY81" fmla="*/ 982654 h 1699373"/>
                <a:gd name="connsiteX82" fmla="*/ 1643536 w 1881147"/>
                <a:gd name="connsiteY82" fmla="*/ 949317 h 1699373"/>
                <a:gd name="connsiteX83" fmla="*/ 1605436 w 1881147"/>
                <a:gd name="connsiteY83" fmla="*/ 892167 h 1699373"/>
                <a:gd name="connsiteX84" fmla="*/ 1557811 w 1881147"/>
                <a:gd name="connsiteY84" fmla="*/ 844542 h 1699373"/>
                <a:gd name="connsiteX85" fmla="*/ 1505424 w 1881147"/>
                <a:gd name="connsiteY85" fmla="*/ 825492 h 1699373"/>
                <a:gd name="connsiteX86" fmla="*/ 1453036 w 1881147"/>
                <a:gd name="connsiteY86" fmla="*/ 820729 h 1699373"/>
                <a:gd name="connsiteX87" fmla="*/ 1510186 w 1881147"/>
                <a:gd name="connsiteY87" fmla="*/ 787392 h 1699373"/>
                <a:gd name="connsiteX88" fmla="*/ 1476849 w 1881147"/>
                <a:gd name="connsiteY88" fmla="*/ 754054 h 1699373"/>
                <a:gd name="connsiteX89" fmla="*/ 1481611 w 1881147"/>
                <a:gd name="connsiteY89" fmla="*/ 730242 h 1699373"/>
                <a:gd name="connsiteX90" fmla="*/ 1572099 w 1881147"/>
                <a:gd name="connsiteY90" fmla="*/ 768342 h 1699373"/>
                <a:gd name="connsiteX91" fmla="*/ 1624486 w 1881147"/>
                <a:gd name="connsiteY91" fmla="*/ 701667 h 1699373"/>
                <a:gd name="connsiteX92" fmla="*/ 1622283 w 1881147"/>
                <a:gd name="connsiteY92" fmla="*/ 558792 h 1699373"/>
                <a:gd name="connsiteX93" fmla="*/ 1639486 w 1881147"/>
                <a:gd name="connsiteY93" fmla="*/ 410466 h 1699373"/>
                <a:gd name="connsiteX0" fmla="*/ 1639486 w 1881147"/>
                <a:gd name="connsiteY0" fmla="*/ 409992 h 1698899"/>
                <a:gd name="connsiteX1" fmla="*/ 1567336 w 1881147"/>
                <a:gd name="connsiteY1" fmla="*/ 377343 h 1698899"/>
                <a:gd name="connsiteX2" fmla="*/ 1477087 w 1881147"/>
                <a:gd name="connsiteY2" fmla="*/ 353530 h 1698899"/>
                <a:gd name="connsiteX3" fmla="*/ 1423767 w 1881147"/>
                <a:gd name="connsiteY3" fmla="*/ 276446 h 1698899"/>
                <a:gd name="connsiteX4" fmla="*/ 1395785 w 1881147"/>
                <a:gd name="connsiteY4" fmla="*/ 174601 h 1698899"/>
                <a:gd name="connsiteX5" fmla="*/ 1364769 w 1881147"/>
                <a:gd name="connsiteY5" fmla="*/ 6539 h 1698899"/>
                <a:gd name="connsiteX6" fmla="*/ 1282757 w 1881147"/>
                <a:gd name="connsiteY6" fmla="*/ 43131 h 1698899"/>
                <a:gd name="connsiteX7" fmla="*/ 1244198 w 1881147"/>
                <a:gd name="connsiteY7" fmla="*/ 126336 h 1698899"/>
                <a:gd name="connsiteX8" fmla="*/ 1214911 w 1881147"/>
                <a:gd name="connsiteY8" fmla="*/ 163030 h 1698899"/>
                <a:gd name="connsiteX9" fmla="*/ 1186336 w 1881147"/>
                <a:gd name="connsiteY9" fmla="*/ 191605 h 1698899"/>
                <a:gd name="connsiteX10" fmla="*/ 1176811 w 1881147"/>
                <a:gd name="connsiteY10" fmla="*/ 263043 h 1698899"/>
                <a:gd name="connsiteX11" fmla="*/ 1114899 w 1881147"/>
                <a:gd name="connsiteY11" fmla="*/ 305905 h 1698899"/>
                <a:gd name="connsiteX12" fmla="*/ 1005361 w 1881147"/>
                <a:gd name="connsiteY12" fmla="*/ 320193 h 1698899"/>
                <a:gd name="connsiteX13" fmla="*/ 962499 w 1881147"/>
                <a:gd name="connsiteY13" fmla="*/ 363055 h 1698899"/>
                <a:gd name="connsiteX14" fmla="*/ 838674 w 1881147"/>
                <a:gd name="connsiteY14" fmla="*/ 363055 h 1698899"/>
                <a:gd name="connsiteX15" fmla="*/ 781524 w 1881147"/>
                <a:gd name="connsiteY15" fmla="*/ 434493 h 1698899"/>
                <a:gd name="connsiteX16" fmla="*/ 781524 w 1881147"/>
                <a:gd name="connsiteY16" fmla="*/ 467830 h 1698899"/>
                <a:gd name="connsiteX17" fmla="*/ 743424 w 1881147"/>
                <a:gd name="connsiteY17" fmla="*/ 491643 h 1698899"/>
                <a:gd name="connsiteX18" fmla="*/ 671986 w 1881147"/>
                <a:gd name="connsiteY18" fmla="*/ 424968 h 1698899"/>
                <a:gd name="connsiteX19" fmla="*/ 519586 w 1881147"/>
                <a:gd name="connsiteY19" fmla="*/ 420205 h 1698899"/>
                <a:gd name="connsiteX20" fmla="*/ 457674 w 1881147"/>
                <a:gd name="connsiteY20" fmla="*/ 439255 h 1698899"/>
                <a:gd name="connsiteX21" fmla="*/ 419574 w 1881147"/>
                <a:gd name="connsiteY21" fmla="*/ 424968 h 1698899"/>
                <a:gd name="connsiteX22" fmla="*/ 400524 w 1881147"/>
                <a:gd name="connsiteY22" fmla="*/ 363055 h 1698899"/>
                <a:gd name="connsiteX23" fmla="*/ 333849 w 1881147"/>
                <a:gd name="connsiteY23" fmla="*/ 310668 h 1698899"/>
                <a:gd name="connsiteX24" fmla="*/ 286224 w 1881147"/>
                <a:gd name="connsiteY24" fmla="*/ 243993 h 1698899"/>
                <a:gd name="connsiteX25" fmla="*/ 143349 w 1881147"/>
                <a:gd name="connsiteY25" fmla="*/ 263043 h 1698899"/>
                <a:gd name="connsiteX26" fmla="*/ 124299 w 1881147"/>
                <a:gd name="connsiteY26" fmla="*/ 339243 h 1698899"/>
                <a:gd name="connsiteX27" fmla="*/ 110011 w 1881147"/>
                <a:gd name="connsiteY27" fmla="*/ 372580 h 1698899"/>
                <a:gd name="connsiteX28" fmla="*/ 133824 w 1881147"/>
                <a:gd name="connsiteY28" fmla="*/ 420205 h 1698899"/>
                <a:gd name="connsiteX29" fmla="*/ 81436 w 1881147"/>
                <a:gd name="connsiteY29" fmla="*/ 458305 h 1698899"/>
                <a:gd name="connsiteX30" fmla="*/ 33811 w 1881147"/>
                <a:gd name="connsiteY30" fmla="*/ 453543 h 1698899"/>
                <a:gd name="connsiteX31" fmla="*/ 33811 w 1881147"/>
                <a:gd name="connsiteY31" fmla="*/ 524980 h 1698899"/>
                <a:gd name="connsiteX32" fmla="*/ 474 w 1881147"/>
                <a:gd name="connsiteY32" fmla="*/ 629755 h 1698899"/>
                <a:gd name="connsiteX33" fmla="*/ 62386 w 1881147"/>
                <a:gd name="connsiteY33" fmla="*/ 705955 h 1698899"/>
                <a:gd name="connsiteX34" fmla="*/ 111977 w 1881147"/>
                <a:gd name="connsiteY34" fmla="*/ 686217 h 1698899"/>
                <a:gd name="connsiteX35" fmla="*/ 112334 w 1881147"/>
                <a:gd name="connsiteY35" fmla="*/ 756476 h 1698899"/>
                <a:gd name="connsiteX36" fmla="*/ 167161 w 1881147"/>
                <a:gd name="connsiteY36" fmla="*/ 786918 h 1698899"/>
                <a:gd name="connsiteX37" fmla="*/ 236159 w 1881147"/>
                <a:gd name="connsiteY37" fmla="*/ 797130 h 1698899"/>
                <a:gd name="connsiteX38" fmla="*/ 271462 w 1881147"/>
                <a:gd name="connsiteY38" fmla="*/ 853101 h 1698899"/>
                <a:gd name="connsiteX39" fmla="*/ 270869 w 1881147"/>
                <a:gd name="connsiteY39" fmla="*/ 898173 h 1698899"/>
                <a:gd name="connsiteX40" fmla="*/ 295393 w 1881147"/>
                <a:gd name="connsiteY40" fmla="*/ 937648 h 1698899"/>
                <a:gd name="connsiteX41" fmla="*/ 341051 w 1881147"/>
                <a:gd name="connsiteY41" fmla="*/ 976240 h 1698899"/>
                <a:gd name="connsiteX42" fmla="*/ 426184 w 1881147"/>
                <a:gd name="connsiteY42" fmla="*/ 1030492 h 1698899"/>
                <a:gd name="connsiteX43" fmla="*/ 461961 w 1881147"/>
                <a:gd name="connsiteY43" fmla="*/ 1101585 h 1698899"/>
                <a:gd name="connsiteX44" fmla="*/ 441064 w 1881147"/>
                <a:gd name="connsiteY44" fmla="*/ 1171158 h 1698899"/>
                <a:gd name="connsiteX45" fmla="*/ 519111 w 1881147"/>
                <a:gd name="connsiteY45" fmla="*/ 1227621 h 1698899"/>
                <a:gd name="connsiteX46" fmla="*/ 591143 w 1881147"/>
                <a:gd name="connsiteY46" fmla="*/ 1260615 h 1698899"/>
                <a:gd name="connsiteX47" fmla="*/ 571974 w 1881147"/>
                <a:gd name="connsiteY47" fmla="*/ 1320318 h 1698899"/>
                <a:gd name="connsiteX48" fmla="*/ 662461 w 1881147"/>
                <a:gd name="connsiteY48" fmla="*/ 1472718 h 1698899"/>
                <a:gd name="connsiteX49" fmla="*/ 755271 w 1881147"/>
                <a:gd name="connsiteY49" fmla="*/ 1545872 h 1698899"/>
                <a:gd name="connsiteX50" fmla="*/ 805336 w 1881147"/>
                <a:gd name="connsiteY50" fmla="*/ 1496530 h 1698899"/>
                <a:gd name="connsiteX51" fmla="*/ 869926 w 1881147"/>
                <a:gd name="connsiteY51" fmla="*/ 1523927 h 1698899"/>
                <a:gd name="connsiteX52" fmla="*/ 924399 w 1881147"/>
                <a:gd name="connsiteY52" fmla="*/ 1491768 h 1698899"/>
                <a:gd name="connsiteX53" fmla="*/ 941246 w 1881147"/>
                <a:gd name="connsiteY53" fmla="*/ 1449592 h 1698899"/>
                <a:gd name="connsiteX54" fmla="*/ 1005123 w 1881147"/>
                <a:gd name="connsiteY54" fmla="*/ 1536004 h 1698899"/>
                <a:gd name="connsiteX55" fmla="*/ 1050190 w 1881147"/>
                <a:gd name="connsiteY55" fmla="*/ 1607098 h 1698899"/>
                <a:gd name="connsiteX56" fmla="*/ 1120136 w 1881147"/>
                <a:gd name="connsiteY56" fmla="*/ 1698617 h 1698899"/>
                <a:gd name="connsiteX57" fmla="*/ 1151034 w 1881147"/>
                <a:gd name="connsiteY57" fmla="*/ 1635526 h 1698899"/>
                <a:gd name="connsiteX58" fmla="*/ 1181693 w 1881147"/>
                <a:gd name="connsiteY58" fmla="*/ 1629046 h 1698899"/>
                <a:gd name="connsiteX59" fmla="*/ 1224792 w 1881147"/>
                <a:gd name="connsiteY59" fmla="*/ 1658309 h 1698899"/>
                <a:gd name="connsiteX60" fmla="*/ 1258367 w 1881147"/>
                <a:gd name="connsiteY60" fmla="*/ 1617655 h 1698899"/>
                <a:gd name="connsiteX61" fmla="*/ 1277188 w 1881147"/>
                <a:gd name="connsiteY61" fmla="*/ 1622272 h 1698899"/>
                <a:gd name="connsiteX62" fmla="*/ 1311230 w 1881147"/>
                <a:gd name="connsiteY62" fmla="*/ 1688749 h 1698899"/>
                <a:gd name="connsiteX63" fmla="*/ 1367786 w 1881147"/>
                <a:gd name="connsiteY63" fmla="*/ 1665280 h 1698899"/>
                <a:gd name="connsiteX64" fmla="*/ 1419818 w 1881147"/>
                <a:gd name="connsiteY64" fmla="*/ 1609159 h 1698899"/>
                <a:gd name="connsiteX65" fmla="*/ 1470595 w 1881147"/>
                <a:gd name="connsiteY65" fmla="*/ 1592616 h 1698899"/>
                <a:gd name="connsiteX66" fmla="*/ 1488274 w 1881147"/>
                <a:gd name="connsiteY66" fmla="*/ 1648438 h 1698899"/>
                <a:gd name="connsiteX67" fmla="*/ 1558169 w 1881147"/>
                <a:gd name="connsiteY67" fmla="*/ 1622760 h 1698899"/>
                <a:gd name="connsiteX68" fmla="*/ 1588947 w 1881147"/>
                <a:gd name="connsiteY68" fmla="*/ 1536004 h 1698899"/>
                <a:gd name="connsiteX69" fmla="*/ 1670383 w 1881147"/>
                <a:gd name="connsiteY69" fmla="*/ 1445862 h 1698899"/>
                <a:gd name="connsiteX70" fmla="*/ 1714974 w 1881147"/>
                <a:gd name="connsiteY70" fmla="*/ 1414732 h 1698899"/>
                <a:gd name="connsiteX71" fmla="*/ 1743343 w 1881147"/>
                <a:gd name="connsiteY71" fmla="*/ 1418027 h 1698899"/>
                <a:gd name="connsiteX72" fmla="*/ 1820935 w 1881147"/>
                <a:gd name="connsiteY72" fmla="*/ 1407419 h 1698899"/>
                <a:gd name="connsiteX73" fmla="*/ 1816054 w 1881147"/>
                <a:gd name="connsiteY73" fmla="*/ 1460983 h 1698899"/>
                <a:gd name="connsiteX74" fmla="*/ 1874221 w 1881147"/>
                <a:gd name="connsiteY74" fmla="*/ 1484304 h 1698899"/>
                <a:gd name="connsiteX75" fmla="*/ 1875829 w 1881147"/>
                <a:gd name="connsiteY75" fmla="*/ 1461670 h 1698899"/>
                <a:gd name="connsiteX76" fmla="*/ 1875051 w 1881147"/>
                <a:gd name="connsiteY76" fmla="*/ 1400936 h 1698899"/>
                <a:gd name="connsiteX77" fmla="*/ 1853086 w 1881147"/>
                <a:gd name="connsiteY77" fmla="*/ 1310793 h 1698899"/>
                <a:gd name="connsiteX78" fmla="*/ 1853086 w 1881147"/>
                <a:gd name="connsiteY78" fmla="*/ 1253643 h 1698899"/>
                <a:gd name="connsiteX79" fmla="*/ 1810224 w 1881147"/>
                <a:gd name="connsiteY79" fmla="*/ 1244118 h 1698899"/>
                <a:gd name="connsiteX80" fmla="*/ 1734024 w 1881147"/>
                <a:gd name="connsiteY80" fmla="*/ 1163155 h 1698899"/>
                <a:gd name="connsiteX81" fmla="*/ 1695924 w 1881147"/>
                <a:gd name="connsiteY81" fmla="*/ 982180 h 1698899"/>
                <a:gd name="connsiteX82" fmla="*/ 1643536 w 1881147"/>
                <a:gd name="connsiteY82" fmla="*/ 948843 h 1698899"/>
                <a:gd name="connsiteX83" fmla="*/ 1605436 w 1881147"/>
                <a:gd name="connsiteY83" fmla="*/ 891693 h 1698899"/>
                <a:gd name="connsiteX84" fmla="*/ 1557811 w 1881147"/>
                <a:gd name="connsiteY84" fmla="*/ 844068 h 1698899"/>
                <a:gd name="connsiteX85" fmla="*/ 1505424 w 1881147"/>
                <a:gd name="connsiteY85" fmla="*/ 825018 h 1698899"/>
                <a:gd name="connsiteX86" fmla="*/ 1453036 w 1881147"/>
                <a:gd name="connsiteY86" fmla="*/ 820255 h 1698899"/>
                <a:gd name="connsiteX87" fmla="*/ 1510186 w 1881147"/>
                <a:gd name="connsiteY87" fmla="*/ 786918 h 1698899"/>
                <a:gd name="connsiteX88" fmla="*/ 1476849 w 1881147"/>
                <a:gd name="connsiteY88" fmla="*/ 753580 h 1698899"/>
                <a:gd name="connsiteX89" fmla="*/ 1481611 w 1881147"/>
                <a:gd name="connsiteY89" fmla="*/ 729768 h 1698899"/>
                <a:gd name="connsiteX90" fmla="*/ 1572099 w 1881147"/>
                <a:gd name="connsiteY90" fmla="*/ 767868 h 1698899"/>
                <a:gd name="connsiteX91" fmla="*/ 1624486 w 1881147"/>
                <a:gd name="connsiteY91" fmla="*/ 701193 h 1698899"/>
                <a:gd name="connsiteX92" fmla="*/ 1622283 w 1881147"/>
                <a:gd name="connsiteY92" fmla="*/ 558318 h 1698899"/>
                <a:gd name="connsiteX93" fmla="*/ 1639486 w 1881147"/>
                <a:gd name="connsiteY93" fmla="*/ 409992 h 1698899"/>
                <a:gd name="connsiteX0" fmla="*/ 1639486 w 1881147"/>
                <a:gd name="connsiteY0" fmla="*/ 410565 h 1699472"/>
                <a:gd name="connsiteX1" fmla="*/ 1567336 w 1881147"/>
                <a:gd name="connsiteY1" fmla="*/ 377916 h 1699472"/>
                <a:gd name="connsiteX2" fmla="*/ 1477087 w 1881147"/>
                <a:gd name="connsiteY2" fmla="*/ 354103 h 1699472"/>
                <a:gd name="connsiteX3" fmla="*/ 1423767 w 1881147"/>
                <a:gd name="connsiteY3" fmla="*/ 277019 h 1699472"/>
                <a:gd name="connsiteX4" fmla="*/ 1395785 w 1881147"/>
                <a:gd name="connsiteY4" fmla="*/ 175174 h 1699472"/>
                <a:gd name="connsiteX5" fmla="*/ 1364769 w 1881147"/>
                <a:gd name="connsiteY5" fmla="*/ 7112 h 1699472"/>
                <a:gd name="connsiteX6" fmla="*/ 1282757 w 1881147"/>
                <a:gd name="connsiteY6" fmla="*/ 43704 h 1699472"/>
                <a:gd name="connsiteX7" fmla="*/ 1275927 w 1881147"/>
                <a:gd name="connsiteY7" fmla="*/ 157546 h 1699472"/>
                <a:gd name="connsiteX8" fmla="*/ 1214911 w 1881147"/>
                <a:gd name="connsiteY8" fmla="*/ 163603 h 1699472"/>
                <a:gd name="connsiteX9" fmla="*/ 1186336 w 1881147"/>
                <a:gd name="connsiteY9" fmla="*/ 192178 h 1699472"/>
                <a:gd name="connsiteX10" fmla="*/ 1176811 w 1881147"/>
                <a:gd name="connsiteY10" fmla="*/ 263616 h 1699472"/>
                <a:gd name="connsiteX11" fmla="*/ 1114899 w 1881147"/>
                <a:gd name="connsiteY11" fmla="*/ 306478 h 1699472"/>
                <a:gd name="connsiteX12" fmla="*/ 1005361 w 1881147"/>
                <a:gd name="connsiteY12" fmla="*/ 320766 h 1699472"/>
                <a:gd name="connsiteX13" fmla="*/ 962499 w 1881147"/>
                <a:gd name="connsiteY13" fmla="*/ 363628 h 1699472"/>
                <a:gd name="connsiteX14" fmla="*/ 838674 w 1881147"/>
                <a:gd name="connsiteY14" fmla="*/ 363628 h 1699472"/>
                <a:gd name="connsiteX15" fmla="*/ 781524 w 1881147"/>
                <a:gd name="connsiteY15" fmla="*/ 435066 h 1699472"/>
                <a:gd name="connsiteX16" fmla="*/ 781524 w 1881147"/>
                <a:gd name="connsiteY16" fmla="*/ 468403 h 1699472"/>
                <a:gd name="connsiteX17" fmla="*/ 743424 w 1881147"/>
                <a:gd name="connsiteY17" fmla="*/ 492216 h 1699472"/>
                <a:gd name="connsiteX18" fmla="*/ 671986 w 1881147"/>
                <a:gd name="connsiteY18" fmla="*/ 425541 h 1699472"/>
                <a:gd name="connsiteX19" fmla="*/ 519586 w 1881147"/>
                <a:gd name="connsiteY19" fmla="*/ 420778 h 1699472"/>
                <a:gd name="connsiteX20" fmla="*/ 457674 w 1881147"/>
                <a:gd name="connsiteY20" fmla="*/ 439828 h 1699472"/>
                <a:gd name="connsiteX21" fmla="*/ 419574 w 1881147"/>
                <a:gd name="connsiteY21" fmla="*/ 425541 h 1699472"/>
                <a:gd name="connsiteX22" fmla="*/ 400524 w 1881147"/>
                <a:gd name="connsiteY22" fmla="*/ 363628 h 1699472"/>
                <a:gd name="connsiteX23" fmla="*/ 333849 w 1881147"/>
                <a:gd name="connsiteY23" fmla="*/ 311241 h 1699472"/>
                <a:gd name="connsiteX24" fmla="*/ 286224 w 1881147"/>
                <a:gd name="connsiteY24" fmla="*/ 244566 h 1699472"/>
                <a:gd name="connsiteX25" fmla="*/ 143349 w 1881147"/>
                <a:gd name="connsiteY25" fmla="*/ 263616 h 1699472"/>
                <a:gd name="connsiteX26" fmla="*/ 124299 w 1881147"/>
                <a:gd name="connsiteY26" fmla="*/ 339816 h 1699472"/>
                <a:gd name="connsiteX27" fmla="*/ 110011 w 1881147"/>
                <a:gd name="connsiteY27" fmla="*/ 373153 h 1699472"/>
                <a:gd name="connsiteX28" fmla="*/ 133824 w 1881147"/>
                <a:gd name="connsiteY28" fmla="*/ 420778 h 1699472"/>
                <a:gd name="connsiteX29" fmla="*/ 81436 w 1881147"/>
                <a:gd name="connsiteY29" fmla="*/ 458878 h 1699472"/>
                <a:gd name="connsiteX30" fmla="*/ 33811 w 1881147"/>
                <a:gd name="connsiteY30" fmla="*/ 454116 h 1699472"/>
                <a:gd name="connsiteX31" fmla="*/ 33811 w 1881147"/>
                <a:gd name="connsiteY31" fmla="*/ 525553 h 1699472"/>
                <a:gd name="connsiteX32" fmla="*/ 474 w 1881147"/>
                <a:gd name="connsiteY32" fmla="*/ 630328 h 1699472"/>
                <a:gd name="connsiteX33" fmla="*/ 62386 w 1881147"/>
                <a:gd name="connsiteY33" fmla="*/ 706528 h 1699472"/>
                <a:gd name="connsiteX34" fmla="*/ 111977 w 1881147"/>
                <a:gd name="connsiteY34" fmla="*/ 686790 h 1699472"/>
                <a:gd name="connsiteX35" fmla="*/ 112334 w 1881147"/>
                <a:gd name="connsiteY35" fmla="*/ 757049 h 1699472"/>
                <a:gd name="connsiteX36" fmla="*/ 167161 w 1881147"/>
                <a:gd name="connsiteY36" fmla="*/ 787491 h 1699472"/>
                <a:gd name="connsiteX37" fmla="*/ 236159 w 1881147"/>
                <a:gd name="connsiteY37" fmla="*/ 797703 h 1699472"/>
                <a:gd name="connsiteX38" fmla="*/ 271462 w 1881147"/>
                <a:gd name="connsiteY38" fmla="*/ 853674 h 1699472"/>
                <a:gd name="connsiteX39" fmla="*/ 270869 w 1881147"/>
                <a:gd name="connsiteY39" fmla="*/ 898746 h 1699472"/>
                <a:gd name="connsiteX40" fmla="*/ 295393 w 1881147"/>
                <a:gd name="connsiteY40" fmla="*/ 938221 h 1699472"/>
                <a:gd name="connsiteX41" fmla="*/ 341051 w 1881147"/>
                <a:gd name="connsiteY41" fmla="*/ 976813 h 1699472"/>
                <a:gd name="connsiteX42" fmla="*/ 426184 w 1881147"/>
                <a:gd name="connsiteY42" fmla="*/ 1031065 h 1699472"/>
                <a:gd name="connsiteX43" fmla="*/ 461961 w 1881147"/>
                <a:gd name="connsiteY43" fmla="*/ 1102158 h 1699472"/>
                <a:gd name="connsiteX44" fmla="*/ 441064 w 1881147"/>
                <a:gd name="connsiteY44" fmla="*/ 1171731 h 1699472"/>
                <a:gd name="connsiteX45" fmla="*/ 519111 w 1881147"/>
                <a:gd name="connsiteY45" fmla="*/ 1228194 h 1699472"/>
                <a:gd name="connsiteX46" fmla="*/ 591143 w 1881147"/>
                <a:gd name="connsiteY46" fmla="*/ 1261188 h 1699472"/>
                <a:gd name="connsiteX47" fmla="*/ 571974 w 1881147"/>
                <a:gd name="connsiteY47" fmla="*/ 1320891 h 1699472"/>
                <a:gd name="connsiteX48" fmla="*/ 662461 w 1881147"/>
                <a:gd name="connsiteY48" fmla="*/ 1473291 h 1699472"/>
                <a:gd name="connsiteX49" fmla="*/ 755271 w 1881147"/>
                <a:gd name="connsiteY49" fmla="*/ 1546445 h 1699472"/>
                <a:gd name="connsiteX50" fmla="*/ 805336 w 1881147"/>
                <a:gd name="connsiteY50" fmla="*/ 1497103 h 1699472"/>
                <a:gd name="connsiteX51" fmla="*/ 869926 w 1881147"/>
                <a:gd name="connsiteY51" fmla="*/ 1524500 h 1699472"/>
                <a:gd name="connsiteX52" fmla="*/ 924399 w 1881147"/>
                <a:gd name="connsiteY52" fmla="*/ 1492341 h 1699472"/>
                <a:gd name="connsiteX53" fmla="*/ 941246 w 1881147"/>
                <a:gd name="connsiteY53" fmla="*/ 1450165 h 1699472"/>
                <a:gd name="connsiteX54" fmla="*/ 1005123 w 1881147"/>
                <a:gd name="connsiteY54" fmla="*/ 1536577 h 1699472"/>
                <a:gd name="connsiteX55" fmla="*/ 1050190 w 1881147"/>
                <a:gd name="connsiteY55" fmla="*/ 1607671 h 1699472"/>
                <a:gd name="connsiteX56" fmla="*/ 1120136 w 1881147"/>
                <a:gd name="connsiteY56" fmla="*/ 1699190 h 1699472"/>
                <a:gd name="connsiteX57" fmla="*/ 1151034 w 1881147"/>
                <a:gd name="connsiteY57" fmla="*/ 1636099 h 1699472"/>
                <a:gd name="connsiteX58" fmla="*/ 1181693 w 1881147"/>
                <a:gd name="connsiteY58" fmla="*/ 1629619 h 1699472"/>
                <a:gd name="connsiteX59" fmla="*/ 1224792 w 1881147"/>
                <a:gd name="connsiteY59" fmla="*/ 1658882 h 1699472"/>
                <a:gd name="connsiteX60" fmla="*/ 1258367 w 1881147"/>
                <a:gd name="connsiteY60" fmla="*/ 1618228 h 1699472"/>
                <a:gd name="connsiteX61" fmla="*/ 1277188 w 1881147"/>
                <a:gd name="connsiteY61" fmla="*/ 1622845 h 1699472"/>
                <a:gd name="connsiteX62" fmla="*/ 1311230 w 1881147"/>
                <a:gd name="connsiteY62" fmla="*/ 1689322 h 1699472"/>
                <a:gd name="connsiteX63" fmla="*/ 1367786 w 1881147"/>
                <a:gd name="connsiteY63" fmla="*/ 1665853 h 1699472"/>
                <a:gd name="connsiteX64" fmla="*/ 1419818 w 1881147"/>
                <a:gd name="connsiteY64" fmla="*/ 1609732 h 1699472"/>
                <a:gd name="connsiteX65" fmla="*/ 1470595 w 1881147"/>
                <a:gd name="connsiteY65" fmla="*/ 1593189 h 1699472"/>
                <a:gd name="connsiteX66" fmla="*/ 1488274 w 1881147"/>
                <a:gd name="connsiteY66" fmla="*/ 1649011 h 1699472"/>
                <a:gd name="connsiteX67" fmla="*/ 1558169 w 1881147"/>
                <a:gd name="connsiteY67" fmla="*/ 1623333 h 1699472"/>
                <a:gd name="connsiteX68" fmla="*/ 1588947 w 1881147"/>
                <a:gd name="connsiteY68" fmla="*/ 1536577 h 1699472"/>
                <a:gd name="connsiteX69" fmla="*/ 1670383 w 1881147"/>
                <a:gd name="connsiteY69" fmla="*/ 1446435 h 1699472"/>
                <a:gd name="connsiteX70" fmla="*/ 1714974 w 1881147"/>
                <a:gd name="connsiteY70" fmla="*/ 1415305 h 1699472"/>
                <a:gd name="connsiteX71" fmla="*/ 1743343 w 1881147"/>
                <a:gd name="connsiteY71" fmla="*/ 1418600 h 1699472"/>
                <a:gd name="connsiteX72" fmla="*/ 1820935 w 1881147"/>
                <a:gd name="connsiteY72" fmla="*/ 1407992 h 1699472"/>
                <a:gd name="connsiteX73" fmla="*/ 1816054 w 1881147"/>
                <a:gd name="connsiteY73" fmla="*/ 1461556 h 1699472"/>
                <a:gd name="connsiteX74" fmla="*/ 1874221 w 1881147"/>
                <a:gd name="connsiteY74" fmla="*/ 1484877 h 1699472"/>
                <a:gd name="connsiteX75" fmla="*/ 1875829 w 1881147"/>
                <a:gd name="connsiteY75" fmla="*/ 1462243 h 1699472"/>
                <a:gd name="connsiteX76" fmla="*/ 1875051 w 1881147"/>
                <a:gd name="connsiteY76" fmla="*/ 1401509 h 1699472"/>
                <a:gd name="connsiteX77" fmla="*/ 1853086 w 1881147"/>
                <a:gd name="connsiteY77" fmla="*/ 1311366 h 1699472"/>
                <a:gd name="connsiteX78" fmla="*/ 1853086 w 1881147"/>
                <a:gd name="connsiteY78" fmla="*/ 1254216 h 1699472"/>
                <a:gd name="connsiteX79" fmla="*/ 1810224 w 1881147"/>
                <a:gd name="connsiteY79" fmla="*/ 1244691 h 1699472"/>
                <a:gd name="connsiteX80" fmla="*/ 1734024 w 1881147"/>
                <a:gd name="connsiteY80" fmla="*/ 1163728 h 1699472"/>
                <a:gd name="connsiteX81" fmla="*/ 1695924 w 1881147"/>
                <a:gd name="connsiteY81" fmla="*/ 982753 h 1699472"/>
                <a:gd name="connsiteX82" fmla="*/ 1643536 w 1881147"/>
                <a:gd name="connsiteY82" fmla="*/ 949416 h 1699472"/>
                <a:gd name="connsiteX83" fmla="*/ 1605436 w 1881147"/>
                <a:gd name="connsiteY83" fmla="*/ 892266 h 1699472"/>
                <a:gd name="connsiteX84" fmla="*/ 1557811 w 1881147"/>
                <a:gd name="connsiteY84" fmla="*/ 844641 h 1699472"/>
                <a:gd name="connsiteX85" fmla="*/ 1505424 w 1881147"/>
                <a:gd name="connsiteY85" fmla="*/ 825591 h 1699472"/>
                <a:gd name="connsiteX86" fmla="*/ 1453036 w 1881147"/>
                <a:gd name="connsiteY86" fmla="*/ 820828 h 1699472"/>
                <a:gd name="connsiteX87" fmla="*/ 1510186 w 1881147"/>
                <a:gd name="connsiteY87" fmla="*/ 787491 h 1699472"/>
                <a:gd name="connsiteX88" fmla="*/ 1476849 w 1881147"/>
                <a:gd name="connsiteY88" fmla="*/ 754153 h 1699472"/>
                <a:gd name="connsiteX89" fmla="*/ 1481611 w 1881147"/>
                <a:gd name="connsiteY89" fmla="*/ 730341 h 1699472"/>
                <a:gd name="connsiteX90" fmla="*/ 1572099 w 1881147"/>
                <a:gd name="connsiteY90" fmla="*/ 768441 h 1699472"/>
                <a:gd name="connsiteX91" fmla="*/ 1624486 w 1881147"/>
                <a:gd name="connsiteY91" fmla="*/ 701766 h 1699472"/>
                <a:gd name="connsiteX92" fmla="*/ 1622283 w 1881147"/>
                <a:gd name="connsiteY92" fmla="*/ 558891 h 1699472"/>
                <a:gd name="connsiteX93" fmla="*/ 1639486 w 1881147"/>
                <a:gd name="connsiteY93" fmla="*/ 410565 h 1699472"/>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9649 h 1698556"/>
                <a:gd name="connsiteX1" fmla="*/ 1567336 w 1881147"/>
                <a:gd name="connsiteY1" fmla="*/ 377000 h 1698556"/>
                <a:gd name="connsiteX2" fmla="*/ 1477087 w 1881147"/>
                <a:gd name="connsiteY2" fmla="*/ 353187 h 1698556"/>
                <a:gd name="connsiteX3" fmla="*/ 1423767 w 1881147"/>
                <a:gd name="connsiteY3" fmla="*/ 276103 h 1698556"/>
                <a:gd name="connsiteX4" fmla="*/ 1395785 w 1881147"/>
                <a:gd name="connsiteY4" fmla="*/ 174258 h 1698556"/>
                <a:gd name="connsiteX5" fmla="*/ 1364769 w 1881147"/>
                <a:gd name="connsiteY5" fmla="*/ 6196 h 1698556"/>
                <a:gd name="connsiteX6" fmla="*/ 1282757 w 1881147"/>
                <a:gd name="connsiteY6" fmla="*/ 42788 h 1698556"/>
                <a:gd name="connsiteX7" fmla="*/ 1291832 w 1881147"/>
                <a:gd name="connsiteY7" fmla="*/ 105417 h 1698556"/>
                <a:gd name="connsiteX8" fmla="*/ 1275927 w 1881147"/>
                <a:gd name="connsiteY8" fmla="*/ 156630 h 1698556"/>
                <a:gd name="connsiteX9" fmla="*/ 1214911 w 1881147"/>
                <a:gd name="connsiteY9" fmla="*/ 162687 h 1698556"/>
                <a:gd name="connsiteX10" fmla="*/ 1186336 w 1881147"/>
                <a:gd name="connsiteY10" fmla="*/ 191262 h 1698556"/>
                <a:gd name="connsiteX11" fmla="*/ 1176811 w 1881147"/>
                <a:gd name="connsiteY11" fmla="*/ 262700 h 1698556"/>
                <a:gd name="connsiteX12" fmla="*/ 1114899 w 1881147"/>
                <a:gd name="connsiteY12" fmla="*/ 305562 h 1698556"/>
                <a:gd name="connsiteX13" fmla="*/ 1005361 w 1881147"/>
                <a:gd name="connsiteY13" fmla="*/ 319850 h 1698556"/>
                <a:gd name="connsiteX14" fmla="*/ 962499 w 1881147"/>
                <a:gd name="connsiteY14" fmla="*/ 362712 h 1698556"/>
                <a:gd name="connsiteX15" fmla="*/ 838674 w 1881147"/>
                <a:gd name="connsiteY15" fmla="*/ 362712 h 1698556"/>
                <a:gd name="connsiteX16" fmla="*/ 781524 w 1881147"/>
                <a:gd name="connsiteY16" fmla="*/ 434150 h 1698556"/>
                <a:gd name="connsiteX17" fmla="*/ 781524 w 1881147"/>
                <a:gd name="connsiteY17" fmla="*/ 467487 h 1698556"/>
                <a:gd name="connsiteX18" fmla="*/ 743424 w 1881147"/>
                <a:gd name="connsiteY18" fmla="*/ 491300 h 1698556"/>
                <a:gd name="connsiteX19" fmla="*/ 671986 w 1881147"/>
                <a:gd name="connsiteY19" fmla="*/ 424625 h 1698556"/>
                <a:gd name="connsiteX20" fmla="*/ 519586 w 1881147"/>
                <a:gd name="connsiteY20" fmla="*/ 419862 h 1698556"/>
                <a:gd name="connsiteX21" fmla="*/ 457674 w 1881147"/>
                <a:gd name="connsiteY21" fmla="*/ 438912 h 1698556"/>
                <a:gd name="connsiteX22" fmla="*/ 419574 w 1881147"/>
                <a:gd name="connsiteY22" fmla="*/ 424625 h 1698556"/>
                <a:gd name="connsiteX23" fmla="*/ 400524 w 1881147"/>
                <a:gd name="connsiteY23" fmla="*/ 362712 h 1698556"/>
                <a:gd name="connsiteX24" fmla="*/ 333849 w 1881147"/>
                <a:gd name="connsiteY24" fmla="*/ 310325 h 1698556"/>
                <a:gd name="connsiteX25" fmla="*/ 286224 w 1881147"/>
                <a:gd name="connsiteY25" fmla="*/ 243650 h 1698556"/>
                <a:gd name="connsiteX26" fmla="*/ 143349 w 1881147"/>
                <a:gd name="connsiteY26" fmla="*/ 262700 h 1698556"/>
                <a:gd name="connsiteX27" fmla="*/ 124299 w 1881147"/>
                <a:gd name="connsiteY27" fmla="*/ 338900 h 1698556"/>
                <a:gd name="connsiteX28" fmla="*/ 110011 w 1881147"/>
                <a:gd name="connsiteY28" fmla="*/ 372237 h 1698556"/>
                <a:gd name="connsiteX29" fmla="*/ 133824 w 1881147"/>
                <a:gd name="connsiteY29" fmla="*/ 419862 h 1698556"/>
                <a:gd name="connsiteX30" fmla="*/ 81436 w 1881147"/>
                <a:gd name="connsiteY30" fmla="*/ 457962 h 1698556"/>
                <a:gd name="connsiteX31" fmla="*/ 33811 w 1881147"/>
                <a:gd name="connsiteY31" fmla="*/ 453200 h 1698556"/>
                <a:gd name="connsiteX32" fmla="*/ 33811 w 1881147"/>
                <a:gd name="connsiteY32" fmla="*/ 524637 h 1698556"/>
                <a:gd name="connsiteX33" fmla="*/ 474 w 1881147"/>
                <a:gd name="connsiteY33" fmla="*/ 629412 h 1698556"/>
                <a:gd name="connsiteX34" fmla="*/ 62386 w 1881147"/>
                <a:gd name="connsiteY34" fmla="*/ 705612 h 1698556"/>
                <a:gd name="connsiteX35" fmla="*/ 111977 w 1881147"/>
                <a:gd name="connsiteY35" fmla="*/ 685874 h 1698556"/>
                <a:gd name="connsiteX36" fmla="*/ 112334 w 1881147"/>
                <a:gd name="connsiteY36" fmla="*/ 756133 h 1698556"/>
                <a:gd name="connsiteX37" fmla="*/ 167161 w 1881147"/>
                <a:gd name="connsiteY37" fmla="*/ 786575 h 1698556"/>
                <a:gd name="connsiteX38" fmla="*/ 236159 w 1881147"/>
                <a:gd name="connsiteY38" fmla="*/ 796787 h 1698556"/>
                <a:gd name="connsiteX39" fmla="*/ 271462 w 1881147"/>
                <a:gd name="connsiteY39" fmla="*/ 852758 h 1698556"/>
                <a:gd name="connsiteX40" fmla="*/ 270869 w 1881147"/>
                <a:gd name="connsiteY40" fmla="*/ 897830 h 1698556"/>
                <a:gd name="connsiteX41" fmla="*/ 295393 w 1881147"/>
                <a:gd name="connsiteY41" fmla="*/ 937305 h 1698556"/>
                <a:gd name="connsiteX42" fmla="*/ 341051 w 1881147"/>
                <a:gd name="connsiteY42" fmla="*/ 975897 h 1698556"/>
                <a:gd name="connsiteX43" fmla="*/ 426184 w 1881147"/>
                <a:gd name="connsiteY43" fmla="*/ 1030149 h 1698556"/>
                <a:gd name="connsiteX44" fmla="*/ 461961 w 1881147"/>
                <a:gd name="connsiteY44" fmla="*/ 1101242 h 1698556"/>
                <a:gd name="connsiteX45" fmla="*/ 441064 w 1881147"/>
                <a:gd name="connsiteY45" fmla="*/ 1170815 h 1698556"/>
                <a:gd name="connsiteX46" fmla="*/ 519111 w 1881147"/>
                <a:gd name="connsiteY46" fmla="*/ 1227278 h 1698556"/>
                <a:gd name="connsiteX47" fmla="*/ 591143 w 1881147"/>
                <a:gd name="connsiteY47" fmla="*/ 1260272 h 1698556"/>
                <a:gd name="connsiteX48" fmla="*/ 571974 w 1881147"/>
                <a:gd name="connsiteY48" fmla="*/ 1319975 h 1698556"/>
                <a:gd name="connsiteX49" fmla="*/ 662461 w 1881147"/>
                <a:gd name="connsiteY49" fmla="*/ 1472375 h 1698556"/>
                <a:gd name="connsiteX50" fmla="*/ 755271 w 1881147"/>
                <a:gd name="connsiteY50" fmla="*/ 1545529 h 1698556"/>
                <a:gd name="connsiteX51" fmla="*/ 805336 w 1881147"/>
                <a:gd name="connsiteY51" fmla="*/ 1496187 h 1698556"/>
                <a:gd name="connsiteX52" fmla="*/ 869926 w 1881147"/>
                <a:gd name="connsiteY52" fmla="*/ 1523584 h 1698556"/>
                <a:gd name="connsiteX53" fmla="*/ 924399 w 1881147"/>
                <a:gd name="connsiteY53" fmla="*/ 1491425 h 1698556"/>
                <a:gd name="connsiteX54" fmla="*/ 941246 w 1881147"/>
                <a:gd name="connsiteY54" fmla="*/ 1449249 h 1698556"/>
                <a:gd name="connsiteX55" fmla="*/ 1005123 w 1881147"/>
                <a:gd name="connsiteY55" fmla="*/ 1535661 h 1698556"/>
                <a:gd name="connsiteX56" fmla="*/ 1050190 w 1881147"/>
                <a:gd name="connsiteY56" fmla="*/ 1606755 h 1698556"/>
                <a:gd name="connsiteX57" fmla="*/ 1120136 w 1881147"/>
                <a:gd name="connsiteY57" fmla="*/ 1698274 h 1698556"/>
                <a:gd name="connsiteX58" fmla="*/ 1151034 w 1881147"/>
                <a:gd name="connsiteY58" fmla="*/ 1635183 h 1698556"/>
                <a:gd name="connsiteX59" fmla="*/ 1181693 w 1881147"/>
                <a:gd name="connsiteY59" fmla="*/ 1628703 h 1698556"/>
                <a:gd name="connsiteX60" fmla="*/ 1224792 w 1881147"/>
                <a:gd name="connsiteY60" fmla="*/ 1657966 h 1698556"/>
                <a:gd name="connsiteX61" fmla="*/ 1258367 w 1881147"/>
                <a:gd name="connsiteY61" fmla="*/ 1617312 h 1698556"/>
                <a:gd name="connsiteX62" fmla="*/ 1277188 w 1881147"/>
                <a:gd name="connsiteY62" fmla="*/ 1621929 h 1698556"/>
                <a:gd name="connsiteX63" fmla="*/ 1311230 w 1881147"/>
                <a:gd name="connsiteY63" fmla="*/ 1688406 h 1698556"/>
                <a:gd name="connsiteX64" fmla="*/ 1367786 w 1881147"/>
                <a:gd name="connsiteY64" fmla="*/ 1664937 h 1698556"/>
                <a:gd name="connsiteX65" fmla="*/ 1419818 w 1881147"/>
                <a:gd name="connsiteY65" fmla="*/ 1608816 h 1698556"/>
                <a:gd name="connsiteX66" fmla="*/ 1470595 w 1881147"/>
                <a:gd name="connsiteY66" fmla="*/ 1592273 h 1698556"/>
                <a:gd name="connsiteX67" fmla="*/ 1488274 w 1881147"/>
                <a:gd name="connsiteY67" fmla="*/ 1648095 h 1698556"/>
                <a:gd name="connsiteX68" fmla="*/ 1558169 w 1881147"/>
                <a:gd name="connsiteY68" fmla="*/ 1622417 h 1698556"/>
                <a:gd name="connsiteX69" fmla="*/ 1588947 w 1881147"/>
                <a:gd name="connsiteY69" fmla="*/ 1535661 h 1698556"/>
                <a:gd name="connsiteX70" fmla="*/ 1670383 w 1881147"/>
                <a:gd name="connsiteY70" fmla="*/ 1445519 h 1698556"/>
                <a:gd name="connsiteX71" fmla="*/ 1714974 w 1881147"/>
                <a:gd name="connsiteY71" fmla="*/ 1414389 h 1698556"/>
                <a:gd name="connsiteX72" fmla="*/ 1743343 w 1881147"/>
                <a:gd name="connsiteY72" fmla="*/ 1417684 h 1698556"/>
                <a:gd name="connsiteX73" fmla="*/ 1820935 w 1881147"/>
                <a:gd name="connsiteY73" fmla="*/ 1407076 h 1698556"/>
                <a:gd name="connsiteX74" fmla="*/ 1816054 w 1881147"/>
                <a:gd name="connsiteY74" fmla="*/ 1460640 h 1698556"/>
                <a:gd name="connsiteX75" fmla="*/ 1874221 w 1881147"/>
                <a:gd name="connsiteY75" fmla="*/ 1483961 h 1698556"/>
                <a:gd name="connsiteX76" fmla="*/ 1875829 w 1881147"/>
                <a:gd name="connsiteY76" fmla="*/ 1461327 h 1698556"/>
                <a:gd name="connsiteX77" fmla="*/ 1875051 w 1881147"/>
                <a:gd name="connsiteY77" fmla="*/ 1400593 h 1698556"/>
                <a:gd name="connsiteX78" fmla="*/ 1853086 w 1881147"/>
                <a:gd name="connsiteY78" fmla="*/ 1310450 h 1698556"/>
                <a:gd name="connsiteX79" fmla="*/ 1853086 w 1881147"/>
                <a:gd name="connsiteY79" fmla="*/ 1253300 h 1698556"/>
                <a:gd name="connsiteX80" fmla="*/ 1810224 w 1881147"/>
                <a:gd name="connsiteY80" fmla="*/ 1243775 h 1698556"/>
                <a:gd name="connsiteX81" fmla="*/ 1734024 w 1881147"/>
                <a:gd name="connsiteY81" fmla="*/ 1162812 h 1698556"/>
                <a:gd name="connsiteX82" fmla="*/ 1695924 w 1881147"/>
                <a:gd name="connsiteY82" fmla="*/ 981837 h 1698556"/>
                <a:gd name="connsiteX83" fmla="*/ 1643536 w 1881147"/>
                <a:gd name="connsiteY83" fmla="*/ 948500 h 1698556"/>
                <a:gd name="connsiteX84" fmla="*/ 1605436 w 1881147"/>
                <a:gd name="connsiteY84" fmla="*/ 891350 h 1698556"/>
                <a:gd name="connsiteX85" fmla="*/ 1557811 w 1881147"/>
                <a:gd name="connsiteY85" fmla="*/ 843725 h 1698556"/>
                <a:gd name="connsiteX86" fmla="*/ 1505424 w 1881147"/>
                <a:gd name="connsiteY86" fmla="*/ 824675 h 1698556"/>
                <a:gd name="connsiteX87" fmla="*/ 1453036 w 1881147"/>
                <a:gd name="connsiteY87" fmla="*/ 819912 h 1698556"/>
                <a:gd name="connsiteX88" fmla="*/ 1510186 w 1881147"/>
                <a:gd name="connsiteY88" fmla="*/ 786575 h 1698556"/>
                <a:gd name="connsiteX89" fmla="*/ 1476849 w 1881147"/>
                <a:gd name="connsiteY89" fmla="*/ 753237 h 1698556"/>
                <a:gd name="connsiteX90" fmla="*/ 1481611 w 1881147"/>
                <a:gd name="connsiteY90" fmla="*/ 729425 h 1698556"/>
                <a:gd name="connsiteX91" fmla="*/ 1572099 w 1881147"/>
                <a:gd name="connsiteY91" fmla="*/ 767525 h 1698556"/>
                <a:gd name="connsiteX92" fmla="*/ 1624486 w 1881147"/>
                <a:gd name="connsiteY92" fmla="*/ 700850 h 1698556"/>
                <a:gd name="connsiteX93" fmla="*/ 1622283 w 1881147"/>
                <a:gd name="connsiteY93" fmla="*/ 557975 h 1698556"/>
                <a:gd name="connsiteX94" fmla="*/ 1639486 w 1881147"/>
                <a:gd name="connsiteY94" fmla="*/ 409649 h 1698556"/>
                <a:gd name="connsiteX0" fmla="*/ 1639486 w 1881147"/>
                <a:gd name="connsiteY0" fmla="*/ 411844 h 1700751"/>
                <a:gd name="connsiteX1" fmla="*/ 1567336 w 1881147"/>
                <a:gd name="connsiteY1" fmla="*/ 379195 h 1700751"/>
                <a:gd name="connsiteX2" fmla="*/ 1477087 w 1881147"/>
                <a:gd name="connsiteY2" fmla="*/ 355382 h 1700751"/>
                <a:gd name="connsiteX3" fmla="*/ 1423767 w 1881147"/>
                <a:gd name="connsiteY3" fmla="*/ 278298 h 1700751"/>
                <a:gd name="connsiteX4" fmla="*/ 1395785 w 1881147"/>
                <a:gd name="connsiteY4" fmla="*/ 176453 h 1700751"/>
                <a:gd name="connsiteX5" fmla="*/ 1364769 w 1881147"/>
                <a:gd name="connsiteY5" fmla="*/ 8391 h 1700751"/>
                <a:gd name="connsiteX6" fmla="*/ 1282757 w 1881147"/>
                <a:gd name="connsiteY6" fmla="*/ 44983 h 1700751"/>
                <a:gd name="connsiteX7" fmla="*/ 1291832 w 1881147"/>
                <a:gd name="connsiteY7" fmla="*/ 107612 h 1700751"/>
                <a:gd name="connsiteX8" fmla="*/ 1275927 w 1881147"/>
                <a:gd name="connsiteY8" fmla="*/ 158825 h 1700751"/>
                <a:gd name="connsiteX9" fmla="*/ 1214911 w 1881147"/>
                <a:gd name="connsiteY9" fmla="*/ 164882 h 1700751"/>
                <a:gd name="connsiteX10" fmla="*/ 1186336 w 1881147"/>
                <a:gd name="connsiteY10" fmla="*/ 193457 h 1700751"/>
                <a:gd name="connsiteX11" fmla="*/ 1176811 w 1881147"/>
                <a:gd name="connsiteY11" fmla="*/ 264895 h 1700751"/>
                <a:gd name="connsiteX12" fmla="*/ 1114899 w 1881147"/>
                <a:gd name="connsiteY12" fmla="*/ 307757 h 1700751"/>
                <a:gd name="connsiteX13" fmla="*/ 1005361 w 1881147"/>
                <a:gd name="connsiteY13" fmla="*/ 322045 h 1700751"/>
                <a:gd name="connsiteX14" fmla="*/ 962499 w 1881147"/>
                <a:gd name="connsiteY14" fmla="*/ 364907 h 1700751"/>
                <a:gd name="connsiteX15" fmla="*/ 838674 w 1881147"/>
                <a:gd name="connsiteY15" fmla="*/ 364907 h 1700751"/>
                <a:gd name="connsiteX16" fmla="*/ 781524 w 1881147"/>
                <a:gd name="connsiteY16" fmla="*/ 436345 h 1700751"/>
                <a:gd name="connsiteX17" fmla="*/ 781524 w 1881147"/>
                <a:gd name="connsiteY17" fmla="*/ 469682 h 1700751"/>
                <a:gd name="connsiteX18" fmla="*/ 743424 w 1881147"/>
                <a:gd name="connsiteY18" fmla="*/ 493495 h 1700751"/>
                <a:gd name="connsiteX19" fmla="*/ 671986 w 1881147"/>
                <a:gd name="connsiteY19" fmla="*/ 426820 h 1700751"/>
                <a:gd name="connsiteX20" fmla="*/ 519586 w 1881147"/>
                <a:gd name="connsiteY20" fmla="*/ 422057 h 1700751"/>
                <a:gd name="connsiteX21" fmla="*/ 457674 w 1881147"/>
                <a:gd name="connsiteY21" fmla="*/ 441107 h 1700751"/>
                <a:gd name="connsiteX22" fmla="*/ 419574 w 1881147"/>
                <a:gd name="connsiteY22" fmla="*/ 426820 h 1700751"/>
                <a:gd name="connsiteX23" fmla="*/ 400524 w 1881147"/>
                <a:gd name="connsiteY23" fmla="*/ 364907 h 1700751"/>
                <a:gd name="connsiteX24" fmla="*/ 333849 w 1881147"/>
                <a:gd name="connsiteY24" fmla="*/ 312520 h 1700751"/>
                <a:gd name="connsiteX25" fmla="*/ 286224 w 1881147"/>
                <a:gd name="connsiteY25" fmla="*/ 245845 h 1700751"/>
                <a:gd name="connsiteX26" fmla="*/ 143349 w 1881147"/>
                <a:gd name="connsiteY26" fmla="*/ 264895 h 1700751"/>
                <a:gd name="connsiteX27" fmla="*/ 124299 w 1881147"/>
                <a:gd name="connsiteY27" fmla="*/ 341095 h 1700751"/>
                <a:gd name="connsiteX28" fmla="*/ 110011 w 1881147"/>
                <a:gd name="connsiteY28" fmla="*/ 374432 h 1700751"/>
                <a:gd name="connsiteX29" fmla="*/ 133824 w 1881147"/>
                <a:gd name="connsiteY29" fmla="*/ 422057 h 1700751"/>
                <a:gd name="connsiteX30" fmla="*/ 81436 w 1881147"/>
                <a:gd name="connsiteY30" fmla="*/ 460157 h 1700751"/>
                <a:gd name="connsiteX31" fmla="*/ 33811 w 1881147"/>
                <a:gd name="connsiteY31" fmla="*/ 455395 h 1700751"/>
                <a:gd name="connsiteX32" fmla="*/ 33811 w 1881147"/>
                <a:gd name="connsiteY32" fmla="*/ 526832 h 1700751"/>
                <a:gd name="connsiteX33" fmla="*/ 474 w 1881147"/>
                <a:gd name="connsiteY33" fmla="*/ 631607 h 1700751"/>
                <a:gd name="connsiteX34" fmla="*/ 62386 w 1881147"/>
                <a:gd name="connsiteY34" fmla="*/ 707807 h 1700751"/>
                <a:gd name="connsiteX35" fmla="*/ 111977 w 1881147"/>
                <a:gd name="connsiteY35" fmla="*/ 688069 h 1700751"/>
                <a:gd name="connsiteX36" fmla="*/ 112334 w 1881147"/>
                <a:gd name="connsiteY36" fmla="*/ 758328 h 1700751"/>
                <a:gd name="connsiteX37" fmla="*/ 167161 w 1881147"/>
                <a:gd name="connsiteY37" fmla="*/ 788770 h 1700751"/>
                <a:gd name="connsiteX38" fmla="*/ 236159 w 1881147"/>
                <a:gd name="connsiteY38" fmla="*/ 798982 h 1700751"/>
                <a:gd name="connsiteX39" fmla="*/ 271462 w 1881147"/>
                <a:gd name="connsiteY39" fmla="*/ 854953 h 1700751"/>
                <a:gd name="connsiteX40" fmla="*/ 270869 w 1881147"/>
                <a:gd name="connsiteY40" fmla="*/ 900025 h 1700751"/>
                <a:gd name="connsiteX41" fmla="*/ 295393 w 1881147"/>
                <a:gd name="connsiteY41" fmla="*/ 939500 h 1700751"/>
                <a:gd name="connsiteX42" fmla="*/ 341051 w 1881147"/>
                <a:gd name="connsiteY42" fmla="*/ 978092 h 1700751"/>
                <a:gd name="connsiteX43" fmla="*/ 426184 w 1881147"/>
                <a:gd name="connsiteY43" fmla="*/ 1032344 h 1700751"/>
                <a:gd name="connsiteX44" fmla="*/ 461961 w 1881147"/>
                <a:gd name="connsiteY44" fmla="*/ 1103437 h 1700751"/>
                <a:gd name="connsiteX45" fmla="*/ 441064 w 1881147"/>
                <a:gd name="connsiteY45" fmla="*/ 1173010 h 1700751"/>
                <a:gd name="connsiteX46" fmla="*/ 519111 w 1881147"/>
                <a:gd name="connsiteY46" fmla="*/ 1229473 h 1700751"/>
                <a:gd name="connsiteX47" fmla="*/ 591143 w 1881147"/>
                <a:gd name="connsiteY47" fmla="*/ 1262467 h 1700751"/>
                <a:gd name="connsiteX48" fmla="*/ 571974 w 1881147"/>
                <a:gd name="connsiteY48" fmla="*/ 1322170 h 1700751"/>
                <a:gd name="connsiteX49" fmla="*/ 662461 w 1881147"/>
                <a:gd name="connsiteY49" fmla="*/ 1474570 h 1700751"/>
                <a:gd name="connsiteX50" fmla="*/ 755271 w 1881147"/>
                <a:gd name="connsiteY50" fmla="*/ 1547724 h 1700751"/>
                <a:gd name="connsiteX51" fmla="*/ 805336 w 1881147"/>
                <a:gd name="connsiteY51" fmla="*/ 1498382 h 1700751"/>
                <a:gd name="connsiteX52" fmla="*/ 869926 w 1881147"/>
                <a:gd name="connsiteY52" fmla="*/ 1525779 h 1700751"/>
                <a:gd name="connsiteX53" fmla="*/ 924399 w 1881147"/>
                <a:gd name="connsiteY53" fmla="*/ 1493620 h 1700751"/>
                <a:gd name="connsiteX54" fmla="*/ 941246 w 1881147"/>
                <a:gd name="connsiteY54" fmla="*/ 1451444 h 1700751"/>
                <a:gd name="connsiteX55" fmla="*/ 1005123 w 1881147"/>
                <a:gd name="connsiteY55" fmla="*/ 1537856 h 1700751"/>
                <a:gd name="connsiteX56" fmla="*/ 1050190 w 1881147"/>
                <a:gd name="connsiteY56" fmla="*/ 1608950 h 1700751"/>
                <a:gd name="connsiteX57" fmla="*/ 1120136 w 1881147"/>
                <a:gd name="connsiteY57" fmla="*/ 1700469 h 1700751"/>
                <a:gd name="connsiteX58" fmla="*/ 1151034 w 1881147"/>
                <a:gd name="connsiteY58" fmla="*/ 1637378 h 1700751"/>
                <a:gd name="connsiteX59" fmla="*/ 1181693 w 1881147"/>
                <a:gd name="connsiteY59" fmla="*/ 1630898 h 1700751"/>
                <a:gd name="connsiteX60" fmla="*/ 1224792 w 1881147"/>
                <a:gd name="connsiteY60" fmla="*/ 1660161 h 1700751"/>
                <a:gd name="connsiteX61" fmla="*/ 1258367 w 1881147"/>
                <a:gd name="connsiteY61" fmla="*/ 1619507 h 1700751"/>
                <a:gd name="connsiteX62" fmla="*/ 1277188 w 1881147"/>
                <a:gd name="connsiteY62" fmla="*/ 1624124 h 1700751"/>
                <a:gd name="connsiteX63" fmla="*/ 1311230 w 1881147"/>
                <a:gd name="connsiteY63" fmla="*/ 1690601 h 1700751"/>
                <a:gd name="connsiteX64" fmla="*/ 1367786 w 1881147"/>
                <a:gd name="connsiteY64" fmla="*/ 1667132 h 1700751"/>
                <a:gd name="connsiteX65" fmla="*/ 1419818 w 1881147"/>
                <a:gd name="connsiteY65" fmla="*/ 1611011 h 1700751"/>
                <a:gd name="connsiteX66" fmla="*/ 1470595 w 1881147"/>
                <a:gd name="connsiteY66" fmla="*/ 1594468 h 1700751"/>
                <a:gd name="connsiteX67" fmla="*/ 1488274 w 1881147"/>
                <a:gd name="connsiteY67" fmla="*/ 1650290 h 1700751"/>
                <a:gd name="connsiteX68" fmla="*/ 1558169 w 1881147"/>
                <a:gd name="connsiteY68" fmla="*/ 1624612 h 1700751"/>
                <a:gd name="connsiteX69" fmla="*/ 1588947 w 1881147"/>
                <a:gd name="connsiteY69" fmla="*/ 1537856 h 1700751"/>
                <a:gd name="connsiteX70" fmla="*/ 1670383 w 1881147"/>
                <a:gd name="connsiteY70" fmla="*/ 1447714 h 1700751"/>
                <a:gd name="connsiteX71" fmla="*/ 1714974 w 1881147"/>
                <a:gd name="connsiteY71" fmla="*/ 1416584 h 1700751"/>
                <a:gd name="connsiteX72" fmla="*/ 1743343 w 1881147"/>
                <a:gd name="connsiteY72" fmla="*/ 1419879 h 1700751"/>
                <a:gd name="connsiteX73" fmla="*/ 1820935 w 1881147"/>
                <a:gd name="connsiteY73" fmla="*/ 1409271 h 1700751"/>
                <a:gd name="connsiteX74" fmla="*/ 1816054 w 1881147"/>
                <a:gd name="connsiteY74" fmla="*/ 1462835 h 1700751"/>
                <a:gd name="connsiteX75" fmla="*/ 1874221 w 1881147"/>
                <a:gd name="connsiteY75" fmla="*/ 1486156 h 1700751"/>
                <a:gd name="connsiteX76" fmla="*/ 1875829 w 1881147"/>
                <a:gd name="connsiteY76" fmla="*/ 1463522 h 1700751"/>
                <a:gd name="connsiteX77" fmla="*/ 1875051 w 1881147"/>
                <a:gd name="connsiteY77" fmla="*/ 1402788 h 1700751"/>
                <a:gd name="connsiteX78" fmla="*/ 1853086 w 1881147"/>
                <a:gd name="connsiteY78" fmla="*/ 1312645 h 1700751"/>
                <a:gd name="connsiteX79" fmla="*/ 1853086 w 1881147"/>
                <a:gd name="connsiteY79" fmla="*/ 1255495 h 1700751"/>
                <a:gd name="connsiteX80" fmla="*/ 1810224 w 1881147"/>
                <a:gd name="connsiteY80" fmla="*/ 1245970 h 1700751"/>
                <a:gd name="connsiteX81" fmla="*/ 1734024 w 1881147"/>
                <a:gd name="connsiteY81" fmla="*/ 1165007 h 1700751"/>
                <a:gd name="connsiteX82" fmla="*/ 1695924 w 1881147"/>
                <a:gd name="connsiteY82" fmla="*/ 984032 h 1700751"/>
                <a:gd name="connsiteX83" fmla="*/ 1643536 w 1881147"/>
                <a:gd name="connsiteY83" fmla="*/ 950695 h 1700751"/>
                <a:gd name="connsiteX84" fmla="*/ 1605436 w 1881147"/>
                <a:gd name="connsiteY84" fmla="*/ 893545 h 1700751"/>
                <a:gd name="connsiteX85" fmla="*/ 1557811 w 1881147"/>
                <a:gd name="connsiteY85" fmla="*/ 845920 h 1700751"/>
                <a:gd name="connsiteX86" fmla="*/ 1505424 w 1881147"/>
                <a:gd name="connsiteY86" fmla="*/ 826870 h 1700751"/>
                <a:gd name="connsiteX87" fmla="*/ 1453036 w 1881147"/>
                <a:gd name="connsiteY87" fmla="*/ 822107 h 1700751"/>
                <a:gd name="connsiteX88" fmla="*/ 1510186 w 1881147"/>
                <a:gd name="connsiteY88" fmla="*/ 788770 h 1700751"/>
                <a:gd name="connsiteX89" fmla="*/ 1476849 w 1881147"/>
                <a:gd name="connsiteY89" fmla="*/ 755432 h 1700751"/>
                <a:gd name="connsiteX90" fmla="*/ 1481611 w 1881147"/>
                <a:gd name="connsiteY90" fmla="*/ 731620 h 1700751"/>
                <a:gd name="connsiteX91" fmla="*/ 1572099 w 1881147"/>
                <a:gd name="connsiteY91" fmla="*/ 769720 h 1700751"/>
                <a:gd name="connsiteX92" fmla="*/ 1624486 w 1881147"/>
                <a:gd name="connsiteY92" fmla="*/ 703045 h 1700751"/>
                <a:gd name="connsiteX93" fmla="*/ 1622283 w 1881147"/>
                <a:gd name="connsiteY93" fmla="*/ 560170 h 1700751"/>
                <a:gd name="connsiteX94" fmla="*/ 1639486 w 1881147"/>
                <a:gd name="connsiteY94" fmla="*/ 411844 h 1700751"/>
                <a:gd name="connsiteX0" fmla="*/ 1639486 w 1881147"/>
                <a:gd name="connsiteY0" fmla="*/ 410679 h 1699586"/>
                <a:gd name="connsiteX1" fmla="*/ 1567336 w 1881147"/>
                <a:gd name="connsiteY1" fmla="*/ 378030 h 1699586"/>
                <a:gd name="connsiteX2" fmla="*/ 1477087 w 1881147"/>
                <a:gd name="connsiteY2" fmla="*/ 354217 h 1699586"/>
                <a:gd name="connsiteX3" fmla="*/ 1423767 w 1881147"/>
                <a:gd name="connsiteY3" fmla="*/ 277133 h 1699586"/>
                <a:gd name="connsiteX4" fmla="*/ 1395785 w 1881147"/>
                <a:gd name="connsiteY4" fmla="*/ 175288 h 1699586"/>
                <a:gd name="connsiteX5" fmla="*/ 1364769 w 1881147"/>
                <a:gd name="connsiteY5" fmla="*/ 7226 h 1699586"/>
                <a:gd name="connsiteX6" fmla="*/ 1297400 w 1881147"/>
                <a:gd name="connsiteY6" fmla="*/ 48924 h 1699586"/>
                <a:gd name="connsiteX7" fmla="*/ 1291832 w 1881147"/>
                <a:gd name="connsiteY7" fmla="*/ 106447 h 1699586"/>
                <a:gd name="connsiteX8" fmla="*/ 1275927 w 1881147"/>
                <a:gd name="connsiteY8" fmla="*/ 157660 h 1699586"/>
                <a:gd name="connsiteX9" fmla="*/ 1214911 w 1881147"/>
                <a:gd name="connsiteY9" fmla="*/ 163717 h 1699586"/>
                <a:gd name="connsiteX10" fmla="*/ 1186336 w 1881147"/>
                <a:gd name="connsiteY10" fmla="*/ 192292 h 1699586"/>
                <a:gd name="connsiteX11" fmla="*/ 1176811 w 1881147"/>
                <a:gd name="connsiteY11" fmla="*/ 263730 h 1699586"/>
                <a:gd name="connsiteX12" fmla="*/ 1114899 w 1881147"/>
                <a:gd name="connsiteY12" fmla="*/ 306592 h 1699586"/>
                <a:gd name="connsiteX13" fmla="*/ 1005361 w 1881147"/>
                <a:gd name="connsiteY13" fmla="*/ 320880 h 1699586"/>
                <a:gd name="connsiteX14" fmla="*/ 962499 w 1881147"/>
                <a:gd name="connsiteY14" fmla="*/ 363742 h 1699586"/>
                <a:gd name="connsiteX15" fmla="*/ 838674 w 1881147"/>
                <a:gd name="connsiteY15" fmla="*/ 363742 h 1699586"/>
                <a:gd name="connsiteX16" fmla="*/ 781524 w 1881147"/>
                <a:gd name="connsiteY16" fmla="*/ 435180 h 1699586"/>
                <a:gd name="connsiteX17" fmla="*/ 781524 w 1881147"/>
                <a:gd name="connsiteY17" fmla="*/ 468517 h 1699586"/>
                <a:gd name="connsiteX18" fmla="*/ 743424 w 1881147"/>
                <a:gd name="connsiteY18" fmla="*/ 492330 h 1699586"/>
                <a:gd name="connsiteX19" fmla="*/ 671986 w 1881147"/>
                <a:gd name="connsiteY19" fmla="*/ 425655 h 1699586"/>
                <a:gd name="connsiteX20" fmla="*/ 519586 w 1881147"/>
                <a:gd name="connsiteY20" fmla="*/ 420892 h 1699586"/>
                <a:gd name="connsiteX21" fmla="*/ 457674 w 1881147"/>
                <a:gd name="connsiteY21" fmla="*/ 439942 h 1699586"/>
                <a:gd name="connsiteX22" fmla="*/ 419574 w 1881147"/>
                <a:gd name="connsiteY22" fmla="*/ 425655 h 1699586"/>
                <a:gd name="connsiteX23" fmla="*/ 400524 w 1881147"/>
                <a:gd name="connsiteY23" fmla="*/ 363742 h 1699586"/>
                <a:gd name="connsiteX24" fmla="*/ 333849 w 1881147"/>
                <a:gd name="connsiteY24" fmla="*/ 311355 h 1699586"/>
                <a:gd name="connsiteX25" fmla="*/ 286224 w 1881147"/>
                <a:gd name="connsiteY25" fmla="*/ 244680 h 1699586"/>
                <a:gd name="connsiteX26" fmla="*/ 143349 w 1881147"/>
                <a:gd name="connsiteY26" fmla="*/ 263730 h 1699586"/>
                <a:gd name="connsiteX27" fmla="*/ 124299 w 1881147"/>
                <a:gd name="connsiteY27" fmla="*/ 339930 h 1699586"/>
                <a:gd name="connsiteX28" fmla="*/ 110011 w 1881147"/>
                <a:gd name="connsiteY28" fmla="*/ 373267 h 1699586"/>
                <a:gd name="connsiteX29" fmla="*/ 133824 w 1881147"/>
                <a:gd name="connsiteY29" fmla="*/ 420892 h 1699586"/>
                <a:gd name="connsiteX30" fmla="*/ 81436 w 1881147"/>
                <a:gd name="connsiteY30" fmla="*/ 458992 h 1699586"/>
                <a:gd name="connsiteX31" fmla="*/ 33811 w 1881147"/>
                <a:gd name="connsiteY31" fmla="*/ 454230 h 1699586"/>
                <a:gd name="connsiteX32" fmla="*/ 33811 w 1881147"/>
                <a:gd name="connsiteY32" fmla="*/ 525667 h 1699586"/>
                <a:gd name="connsiteX33" fmla="*/ 474 w 1881147"/>
                <a:gd name="connsiteY33" fmla="*/ 630442 h 1699586"/>
                <a:gd name="connsiteX34" fmla="*/ 62386 w 1881147"/>
                <a:gd name="connsiteY34" fmla="*/ 706642 h 1699586"/>
                <a:gd name="connsiteX35" fmla="*/ 111977 w 1881147"/>
                <a:gd name="connsiteY35" fmla="*/ 686904 h 1699586"/>
                <a:gd name="connsiteX36" fmla="*/ 112334 w 1881147"/>
                <a:gd name="connsiteY36" fmla="*/ 757163 h 1699586"/>
                <a:gd name="connsiteX37" fmla="*/ 167161 w 1881147"/>
                <a:gd name="connsiteY37" fmla="*/ 787605 h 1699586"/>
                <a:gd name="connsiteX38" fmla="*/ 236159 w 1881147"/>
                <a:gd name="connsiteY38" fmla="*/ 797817 h 1699586"/>
                <a:gd name="connsiteX39" fmla="*/ 271462 w 1881147"/>
                <a:gd name="connsiteY39" fmla="*/ 853788 h 1699586"/>
                <a:gd name="connsiteX40" fmla="*/ 270869 w 1881147"/>
                <a:gd name="connsiteY40" fmla="*/ 898860 h 1699586"/>
                <a:gd name="connsiteX41" fmla="*/ 295393 w 1881147"/>
                <a:gd name="connsiteY41" fmla="*/ 938335 h 1699586"/>
                <a:gd name="connsiteX42" fmla="*/ 341051 w 1881147"/>
                <a:gd name="connsiteY42" fmla="*/ 976927 h 1699586"/>
                <a:gd name="connsiteX43" fmla="*/ 426184 w 1881147"/>
                <a:gd name="connsiteY43" fmla="*/ 1031179 h 1699586"/>
                <a:gd name="connsiteX44" fmla="*/ 461961 w 1881147"/>
                <a:gd name="connsiteY44" fmla="*/ 1102272 h 1699586"/>
                <a:gd name="connsiteX45" fmla="*/ 441064 w 1881147"/>
                <a:gd name="connsiteY45" fmla="*/ 1171845 h 1699586"/>
                <a:gd name="connsiteX46" fmla="*/ 519111 w 1881147"/>
                <a:gd name="connsiteY46" fmla="*/ 1228308 h 1699586"/>
                <a:gd name="connsiteX47" fmla="*/ 591143 w 1881147"/>
                <a:gd name="connsiteY47" fmla="*/ 1261302 h 1699586"/>
                <a:gd name="connsiteX48" fmla="*/ 571974 w 1881147"/>
                <a:gd name="connsiteY48" fmla="*/ 1321005 h 1699586"/>
                <a:gd name="connsiteX49" fmla="*/ 662461 w 1881147"/>
                <a:gd name="connsiteY49" fmla="*/ 1473405 h 1699586"/>
                <a:gd name="connsiteX50" fmla="*/ 755271 w 1881147"/>
                <a:gd name="connsiteY50" fmla="*/ 1546559 h 1699586"/>
                <a:gd name="connsiteX51" fmla="*/ 805336 w 1881147"/>
                <a:gd name="connsiteY51" fmla="*/ 1497217 h 1699586"/>
                <a:gd name="connsiteX52" fmla="*/ 869926 w 1881147"/>
                <a:gd name="connsiteY52" fmla="*/ 1524614 h 1699586"/>
                <a:gd name="connsiteX53" fmla="*/ 924399 w 1881147"/>
                <a:gd name="connsiteY53" fmla="*/ 1492455 h 1699586"/>
                <a:gd name="connsiteX54" fmla="*/ 941246 w 1881147"/>
                <a:gd name="connsiteY54" fmla="*/ 1450279 h 1699586"/>
                <a:gd name="connsiteX55" fmla="*/ 1005123 w 1881147"/>
                <a:gd name="connsiteY55" fmla="*/ 1536691 h 1699586"/>
                <a:gd name="connsiteX56" fmla="*/ 1050190 w 1881147"/>
                <a:gd name="connsiteY56" fmla="*/ 1607785 h 1699586"/>
                <a:gd name="connsiteX57" fmla="*/ 1120136 w 1881147"/>
                <a:gd name="connsiteY57" fmla="*/ 1699304 h 1699586"/>
                <a:gd name="connsiteX58" fmla="*/ 1151034 w 1881147"/>
                <a:gd name="connsiteY58" fmla="*/ 1636213 h 1699586"/>
                <a:gd name="connsiteX59" fmla="*/ 1181693 w 1881147"/>
                <a:gd name="connsiteY59" fmla="*/ 1629733 h 1699586"/>
                <a:gd name="connsiteX60" fmla="*/ 1224792 w 1881147"/>
                <a:gd name="connsiteY60" fmla="*/ 1658996 h 1699586"/>
                <a:gd name="connsiteX61" fmla="*/ 1258367 w 1881147"/>
                <a:gd name="connsiteY61" fmla="*/ 1618342 h 1699586"/>
                <a:gd name="connsiteX62" fmla="*/ 1277188 w 1881147"/>
                <a:gd name="connsiteY62" fmla="*/ 1622959 h 1699586"/>
                <a:gd name="connsiteX63" fmla="*/ 1311230 w 1881147"/>
                <a:gd name="connsiteY63" fmla="*/ 1689436 h 1699586"/>
                <a:gd name="connsiteX64" fmla="*/ 1367786 w 1881147"/>
                <a:gd name="connsiteY64" fmla="*/ 1665967 h 1699586"/>
                <a:gd name="connsiteX65" fmla="*/ 1419818 w 1881147"/>
                <a:gd name="connsiteY65" fmla="*/ 1609846 h 1699586"/>
                <a:gd name="connsiteX66" fmla="*/ 1470595 w 1881147"/>
                <a:gd name="connsiteY66" fmla="*/ 1593303 h 1699586"/>
                <a:gd name="connsiteX67" fmla="*/ 1488274 w 1881147"/>
                <a:gd name="connsiteY67" fmla="*/ 1649125 h 1699586"/>
                <a:gd name="connsiteX68" fmla="*/ 1558169 w 1881147"/>
                <a:gd name="connsiteY68" fmla="*/ 1623447 h 1699586"/>
                <a:gd name="connsiteX69" fmla="*/ 1588947 w 1881147"/>
                <a:gd name="connsiteY69" fmla="*/ 1536691 h 1699586"/>
                <a:gd name="connsiteX70" fmla="*/ 1670383 w 1881147"/>
                <a:gd name="connsiteY70" fmla="*/ 1446549 h 1699586"/>
                <a:gd name="connsiteX71" fmla="*/ 1714974 w 1881147"/>
                <a:gd name="connsiteY71" fmla="*/ 1415419 h 1699586"/>
                <a:gd name="connsiteX72" fmla="*/ 1743343 w 1881147"/>
                <a:gd name="connsiteY72" fmla="*/ 1418714 h 1699586"/>
                <a:gd name="connsiteX73" fmla="*/ 1820935 w 1881147"/>
                <a:gd name="connsiteY73" fmla="*/ 1408106 h 1699586"/>
                <a:gd name="connsiteX74" fmla="*/ 1816054 w 1881147"/>
                <a:gd name="connsiteY74" fmla="*/ 1461670 h 1699586"/>
                <a:gd name="connsiteX75" fmla="*/ 1874221 w 1881147"/>
                <a:gd name="connsiteY75" fmla="*/ 1484991 h 1699586"/>
                <a:gd name="connsiteX76" fmla="*/ 1875829 w 1881147"/>
                <a:gd name="connsiteY76" fmla="*/ 1462357 h 1699586"/>
                <a:gd name="connsiteX77" fmla="*/ 1875051 w 1881147"/>
                <a:gd name="connsiteY77" fmla="*/ 1401623 h 1699586"/>
                <a:gd name="connsiteX78" fmla="*/ 1853086 w 1881147"/>
                <a:gd name="connsiteY78" fmla="*/ 1311480 h 1699586"/>
                <a:gd name="connsiteX79" fmla="*/ 1853086 w 1881147"/>
                <a:gd name="connsiteY79" fmla="*/ 1254330 h 1699586"/>
                <a:gd name="connsiteX80" fmla="*/ 1810224 w 1881147"/>
                <a:gd name="connsiteY80" fmla="*/ 1244805 h 1699586"/>
                <a:gd name="connsiteX81" fmla="*/ 1734024 w 1881147"/>
                <a:gd name="connsiteY81" fmla="*/ 1163842 h 1699586"/>
                <a:gd name="connsiteX82" fmla="*/ 1695924 w 1881147"/>
                <a:gd name="connsiteY82" fmla="*/ 982867 h 1699586"/>
                <a:gd name="connsiteX83" fmla="*/ 1643536 w 1881147"/>
                <a:gd name="connsiteY83" fmla="*/ 949530 h 1699586"/>
                <a:gd name="connsiteX84" fmla="*/ 1605436 w 1881147"/>
                <a:gd name="connsiteY84" fmla="*/ 892380 h 1699586"/>
                <a:gd name="connsiteX85" fmla="*/ 1557811 w 1881147"/>
                <a:gd name="connsiteY85" fmla="*/ 844755 h 1699586"/>
                <a:gd name="connsiteX86" fmla="*/ 1505424 w 1881147"/>
                <a:gd name="connsiteY86" fmla="*/ 825705 h 1699586"/>
                <a:gd name="connsiteX87" fmla="*/ 1453036 w 1881147"/>
                <a:gd name="connsiteY87" fmla="*/ 820942 h 1699586"/>
                <a:gd name="connsiteX88" fmla="*/ 1510186 w 1881147"/>
                <a:gd name="connsiteY88" fmla="*/ 787605 h 1699586"/>
                <a:gd name="connsiteX89" fmla="*/ 1476849 w 1881147"/>
                <a:gd name="connsiteY89" fmla="*/ 754267 h 1699586"/>
                <a:gd name="connsiteX90" fmla="*/ 1481611 w 1881147"/>
                <a:gd name="connsiteY90" fmla="*/ 730455 h 1699586"/>
                <a:gd name="connsiteX91" fmla="*/ 1572099 w 1881147"/>
                <a:gd name="connsiteY91" fmla="*/ 768555 h 1699586"/>
                <a:gd name="connsiteX92" fmla="*/ 1624486 w 1881147"/>
                <a:gd name="connsiteY92" fmla="*/ 701880 h 1699586"/>
                <a:gd name="connsiteX93" fmla="*/ 1622283 w 1881147"/>
                <a:gd name="connsiteY93" fmla="*/ 559005 h 1699586"/>
                <a:gd name="connsiteX94" fmla="*/ 1639486 w 1881147"/>
                <a:gd name="connsiteY94" fmla="*/ 410679 h 1699586"/>
                <a:gd name="connsiteX0" fmla="*/ 1639486 w 1881147"/>
                <a:gd name="connsiteY0" fmla="*/ 403727 h 1692634"/>
                <a:gd name="connsiteX1" fmla="*/ 1567336 w 1881147"/>
                <a:gd name="connsiteY1" fmla="*/ 371078 h 1692634"/>
                <a:gd name="connsiteX2" fmla="*/ 1477087 w 1881147"/>
                <a:gd name="connsiteY2" fmla="*/ 347265 h 1692634"/>
                <a:gd name="connsiteX3" fmla="*/ 1423767 w 1881147"/>
                <a:gd name="connsiteY3" fmla="*/ 270181 h 1692634"/>
                <a:gd name="connsiteX4" fmla="*/ 1395785 w 1881147"/>
                <a:gd name="connsiteY4" fmla="*/ 168336 h 1692634"/>
                <a:gd name="connsiteX5" fmla="*/ 1364769 w 1881147"/>
                <a:gd name="connsiteY5" fmla="*/ 274 h 1692634"/>
                <a:gd name="connsiteX6" fmla="*/ 1297400 w 1881147"/>
                <a:gd name="connsiteY6" fmla="*/ 41972 h 1692634"/>
                <a:gd name="connsiteX7" fmla="*/ 1291832 w 1881147"/>
                <a:gd name="connsiteY7" fmla="*/ 99495 h 1692634"/>
                <a:gd name="connsiteX8" fmla="*/ 1275927 w 1881147"/>
                <a:gd name="connsiteY8" fmla="*/ 150708 h 1692634"/>
                <a:gd name="connsiteX9" fmla="*/ 1214911 w 1881147"/>
                <a:gd name="connsiteY9" fmla="*/ 156765 h 1692634"/>
                <a:gd name="connsiteX10" fmla="*/ 1186336 w 1881147"/>
                <a:gd name="connsiteY10" fmla="*/ 185340 h 1692634"/>
                <a:gd name="connsiteX11" fmla="*/ 1176811 w 1881147"/>
                <a:gd name="connsiteY11" fmla="*/ 256778 h 1692634"/>
                <a:gd name="connsiteX12" fmla="*/ 1114899 w 1881147"/>
                <a:gd name="connsiteY12" fmla="*/ 299640 h 1692634"/>
                <a:gd name="connsiteX13" fmla="*/ 1005361 w 1881147"/>
                <a:gd name="connsiteY13" fmla="*/ 313928 h 1692634"/>
                <a:gd name="connsiteX14" fmla="*/ 962499 w 1881147"/>
                <a:gd name="connsiteY14" fmla="*/ 356790 h 1692634"/>
                <a:gd name="connsiteX15" fmla="*/ 838674 w 1881147"/>
                <a:gd name="connsiteY15" fmla="*/ 356790 h 1692634"/>
                <a:gd name="connsiteX16" fmla="*/ 781524 w 1881147"/>
                <a:gd name="connsiteY16" fmla="*/ 428228 h 1692634"/>
                <a:gd name="connsiteX17" fmla="*/ 781524 w 1881147"/>
                <a:gd name="connsiteY17" fmla="*/ 461565 h 1692634"/>
                <a:gd name="connsiteX18" fmla="*/ 743424 w 1881147"/>
                <a:gd name="connsiteY18" fmla="*/ 485378 h 1692634"/>
                <a:gd name="connsiteX19" fmla="*/ 671986 w 1881147"/>
                <a:gd name="connsiteY19" fmla="*/ 418703 h 1692634"/>
                <a:gd name="connsiteX20" fmla="*/ 519586 w 1881147"/>
                <a:gd name="connsiteY20" fmla="*/ 413940 h 1692634"/>
                <a:gd name="connsiteX21" fmla="*/ 457674 w 1881147"/>
                <a:gd name="connsiteY21" fmla="*/ 432990 h 1692634"/>
                <a:gd name="connsiteX22" fmla="*/ 419574 w 1881147"/>
                <a:gd name="connsiteY22" fmla="*/ 418703 h 1692634"/>
                <a:gd name="connsiteX23" fmla="*/ 400524 w 1881147"/>
                <a:gd name="connsiteY23" fmla="*/ 356790 h 1692634"/>
                <a:gd name="connsiteX24" fmla="*/ 333849 w 1881147"/>
                <a:gd name="connsiteY24" fmla="*/ 304403 h 1692634"/>
                <a:gd name="connsiteX25" fmla="*/ 286224 w 1881147"/>
                <a:gd name="connsiteY25" fmla="*/ 237728 h 1692634"/>
                <a:gd name="connsiteX26" fmla="*/ 143349 w 1881147"/>
                <a:gd name="connsiteY26" fmla="*/ 256778 h 1692634"/>
                <a:gd name="connsiteX27" fmla="*/ 124299 w 1881147"/>
                <a:gd name="connsiteY27" fmla="*/ 332978 h 1692634"/>
                <a:gd name="connsiteX28" fmla="*/ 110011 w 1881147"/>
                <a:gd name="connsiteY28" fmla="*/ 366315 h 1692634"/>
                <a:gd name="connsiteX29" fmla="*/ 133824 w 1881147"/>
                <a:gd name="connsiteY29" fmla="*/ 413940 h 1692634"/>
                <a:gd name="connsiteX30" fmla="*/ 81436 w 1881147"/>
                <a:gd name="connsiteY30" fmla="*/ 452040 h 1692634"/>
                <a:gd name="connsiteX31" fmla="*/ 33811 w 1881147"/>
                <a:gd name="connsiteY31" fmla="*/ 447278 h 1692634"/>
                <a:gd name="connsiteX32" fmla="*/ 33811 w 1881147"/>
                <a:gd name="connsiteY32" fmla="*/ 518715 h 1692634"/>
                <a:gd name="connsiteX33" fmla="*/ 474 w 1881147"/>
                <a:gd name="connsiteY33" fmla="*/ 623490 h 1692634"/>
                <a:gd name="connsiteX34" fmla="*/ 62386 w 1881147"/>
                <a:gd name="connsiteY34" fmla="*/ 699690 h 1692634"/>
                <a:gd name="connsiteX35" fmla="*/ 111977 w 1881147"/>
                <a:gd name="connsiteY35" fmla="*/ 679952 h 1692634"/>
                <a:gd name="connsiteX36" fmla="*/ 112334 w 1881147"/>
                <a:gd name="connsiteY36" fmla="*/ 750211 h 1692634"/>
                <a:gd name="connsiteX37" fmla="*/ 167161 w 1881147"/>
                <a:gd name="connsiteY37" fmla="*/ 780653 h 1692634"/>
                <a:gd name="connsiteX38" fmla="*/ 236159 w 1881147"/>
                <a:gd name="connsiteY38" fmla="*/ 790865 h 1692634"/>
                <a:gd name="connsiteX39" fmla="*/ 271462 w 1881147"/>
                <a:gd name="connsiteY39" fmla="*/ 846836 h 1692634"/>
                <a:gd name="connsiteX40" fmla="*/ 270869 w 1881147"/>
                <a:gd name="connsiteY40" fmla="*/ 891908 h 1692634"/>
                <a:gd name="connsiteX41" fmla="*/ 295393 w 1881147"/>
                <a:gd name="connsiteY41" fmla="*/ 931383 h 1692634"/>
                <a:gd name="connsiteX42" fmla="*/ 341051 w 1881147"/>
                <a:gd name="connsiteY42" fmla="*/ 969975 h 1692634"/>
                <a:gd name="connsiteX43" fmla="*/ 426184 w 1881147"/>
                <a:gd name="connsiteY43" fmla="*/ 1024227 h 1692634"/>
                <a:gd name="connsiteX44" fmla="*/ 461961 w 1881147"/>
                <a:gd name="connsiteY44" fmla="*/ 1095320 h 1692634"/>
                <a:gd name="connsiteX45" fmla="*/ 441064 w 1881147"/>
                <a:gd name="connsiteY45" fmla="*/ 1164893 h 1692634"/>
                <a:gd name="connsiteX46" fmla="*/ 519111 w 1881147"/>
                <a:gd name="connsiteY46" fmla="*/ 1221356 h 1692634"/>
                <a:gd name="connsiteX47" fmla="*/ 591143 w 1881147"/>
                <a:gd name="connsiteY47" fmla="*/ 1254350 h 1692634"/>
                <a:gd name="connsiteX48" fmla="*/ 571974 w 1881147"/>
                <a:gd name="connsiteY48" fmla="*/ 1314053 h 1692634"/>
                <a:gd name="connsiteX49" fmla="*/ 662461 w 1881147"/>
                <a:gd name="connsiteY49" fmla="*/ 1466453 h 1692634"/>
                <a:gd name="connsiteX50" fmla="*/ 755271 w 1881147"/>
                <a:gd name="connsiteY50" fmla="*/ 1539607 h 1692634"/>
                <a:gd name="connsiteX51" fmla="*/ 805336 w 1881147"/>
                <a:gd name="connsiteY51" fmla="*/ 1490265 h 1692634"/>
                <a:gd name="connsiteX52" fmla="*/ 869926 w 1881147"/>
                <a:gd name="connsiteY52" fmla="*/ 1517662 h 1692634"/>
                <a:gd name="connsiteX53" fmla="*/ 924399 w 1881147"/>
                <a:gd name="connsiteY53" fmla="*/ 1485503 h 1692634"/>
                <a:gd name="connsiteX54" fmla="*/ 941246 w 1881147"/>
                <a:gd name="connsiteY54" fmla="*/ 1443327 h 1692634"/>
                <a:gd name="connsiteX55" fmla="*/ 1005123 w 1881147"/>
                <a:gd name="connsiteY55" fmla="*/ 1529739 h 1692634"/>
                <a:gd name="connsiteX56" fmla="*/ 1050190 w 1881147"/>
                <a:gd name="connsiteY56" fmla="*/ 1600833 h 1692634"/>
                <a:gd name="connsiteX57" fmla="*/ 1120136 w 1881147"/>
                <a:gd name="connsiteY57" fmla="*/ 1692352 h 1692634"/>
                <a:gd name="connsiteX58" fmla="*/ 1151034 w 1881147"/>
                <a:gd name="connsiteY58" fmla="*/ 1629261 h 1692634"/>
                <a:gd name="connsiteX59" fmla="*/ 1181693 w 1881147"/>
                <a:gd name="connsiteY59" fmla="*/ 1622781 h 1692634"/>
                <a:gd name="connsiteX60" fmla="*/ 1224792 w 1881147"/>
                <a:gd name="connsiteY60" fmla="*/ 1652044 h 1692634"/>
                <a:gd name="connsiteX61" fmla="*/ 1258367 w 1881147"/>
                <a:gd name="connsiteY61" fmla="*/ 1611390 h 1692634"/>
                <a:gd name="connsiteX62" fmla="*/ 1277188 w 1881147"/>
                <a:gd name="connsiteY62" fmla="*/ 1616007 h 1692634"/>
                <a:gd name="connsiteX63" fmla="*/ 1311230 w 1881147"/>
                <a:gd name="connsiteY63" fmla="*/ 1682484 h 1692634"/>
                <a:gd name="connsiteX64" fmla="*/ 1367786 w 1881147"/>
                <a:gd name="connsiteY64" fmla="*/ 1659015 h 1692634"/>
                <a:gd name="connsiteX65" fmla="*/ 1419818 w 1881147"/>
                <a:gd name="connsiteY65" fmla="*/ 1602894 h 1692634"/>
                <a:gd name="connsiteX66" fmla="*/ 1470595 w 1881147"/>
                <a:gd name="connsiteY66" fmla="*/ 1586351 h 1692634"/>
                <a:gd name="connsiteX67" fmla="*/ 1488274 w 1881147"/>
                <a:gd name="connsiteY67" fmla="*/ 1642173 h 1692634"/>
                <a:gd name="connsiteX68" fmla="*/ 1558169 w 1881147"/>
                <a:gd name="connsiteY68" fmla="*/ 1616495 h 1692634"/>
                <a:gd name="connsiteX69" fmla="*/ 1588947 w 1881147"/>
                <a:gd name="connsiteY69" fmla="*/ 1529739 h 1692634"/>
                <a:gd name="connsiteX70" fmla="*/ 1670383 w 1881147"/>
                <a:gd name="connsiteY70" fmla="*/ 1439597 h 1692634"/>
                <a:gd name="connsiteX71" fmla="*/ 1714974 w 1881147"/>
                <a:gd name="connsiteY71" fmla="*/ 1408467 h 1692634"/>
                <a:gd name="connsiteX72" fmla="*/ 1743343 w 1881147"/>
                <a:gd name="connsiteY72" fmla="*/ 1411762 h 1692634"/>
                <a:gd name="connsiteX73" fmla="*/ 1820935 w 1881147"/>
                <a:gd name="connsiteY73" fmla="*/ 1401154 h 1692634"/>
                <a:gd name="connsiteX74" fmla="*/ 1816054 w 1881147"/>
                <a:gd name="connsiteY74" fmla="*/ 1454718 h 1692634"/>
                <a:gd name="connsiteX75" fmla="*/ 1874221 w 1881147"/>
                <a:gd name="connsiteY75" fmla="*/ 1478039 h 1692634"/>
                <a:gd name="connsiteX76" fmla="*/ 1875829 w 1881147"/>
                <a:gd name="connsiteY76" fmla="*/ 1455405 h 1692634"/>
                <a:gd name="connsiteX77" fmla="*/ 1875051 w 1881147"/>
                <a:gd name="connsiteY77" fmla="*/ 1394671 h 1692634"/>
                <a:gd name="connsiteX78" fmla="*/ 1853086 w 1881147"/>
                <a:gd name="connsiteY78" fmla="*/ 1304528 h 1692634"/>
                <a:gd name="connsiteX79" fmla="*/ 1853086 w 1881147"/>
                <a:gd name="connsiteY79" fmla="*/ 1247378 h 1692634"/>
                <a:gd name="connsiteX80" fmla="*/ 1810224 w 1881147"/>
                <a:gd name="connsiteY80" fmla="*/ 1237853 h 1692634"/>
                <a:gd name="connsiteX81" fmla="*/ 1734024 w 1881147"/>
                <a:gd name="connsiteY81" fmla="*/ 1156890 h 1692634"/>
                <a:gd name="connsiteX82" fmla="*/ 1695924 w 1881147"/>
                <a:gd name="connsiteY82" fmla="*/ 975915 h 1692634"/>
                <a:gd name="connsiteX83" fmla="*/ 1643536 w 1881147"/>
                <a:gd name="connsiteY83" fmla="*/ 942578 h 1692634"/>
                <a:gd name="connsiteX84" fmla="*/ 1605436 w 1881147"/>
                <a:gd name="connsiteY84" fmla="*/ 885428 h 1692634"/>
                <a:gd name="connsiteX85" fmla="*/ 1557811 w 1881147"/>
                <a:gd name="connsiteY85" fmla="*/ 837803 h 1692634"/>
                <a:gd name="connsiteX86" fmla="*/ 1505424 w 1881147"/>
                <a:gd name="connsiteY86" fmla="*/ 818753 h 1692634"/>
                <a:gd name="connsiteX87" fmla="*/ 1453036 w 1881147"/>
                <a:gd name="connsiteY87" fmla="*/ 813990 h 1692634"/>
                <a:gd name="connsiteX88" fmla="*/ 1510186 w 1881147"/>
                <a:gd name="connsiteY88" fmla="*/ 780653 h 1692634"/>
                <a:gd name="connsiteX89" fmla="*/ 1476849 w 1881147"/>
                <a:gd name="connsiteY89" fmla="*/ 747315 h 1692634"/>
                <a:gd name="connsiteX90" fmla="*/ 1481611 w 1881147"/>
                <a:gd name="connsiteY90" fmla="*/ 723503 h 1692634"/>
                <a:gd name="connsiteX91" fmla="*/ 1572099 w 1881147"/>
                <a:gd name="connsiteY91" fmla="*/ 761603 h 1692634"/>
                <a:gd name="connsiteX92" fmla="*/ 1624486 w 1881147"/>
                <a:gd name="connsiteY92" fmla="*/ 694928 h 1692634"/>
                <a:gd name="connsiteX93" fmla="*/ 1622283 w 1881147"/>
                <a:gd name="connsiteY93" fmla="*/ 552053 h 1692634"/>
                <a:gd name="connsiteX94" fmla="*/ 1639486 w 1881147"/>
                <a:gd name="connsiteY94" fmla="*/ 403727 h 1692634"/>
                <a:gd name="connsiteX0" fmla="*/ 1639486 w 1881147"/>
                <a:gd name="connsiteY0" fmla="*/ 403995 h 1692902"/>
                <a:gd name="connsiteX1" fmla="*/ 1567336 w 1881147"/>
                <a:gd name="connsiteY1" fmla="*/ 371346 h 1692902"/>
                <a:gd name="connsiteX2" fmla="*/ 1477087 w 1881147"/>
                <a:gd name="connsiteY2" fmla="*/ 347533 h 1692902"/>
                <a:gd name="connsiteX3" fmla="*/ 1423767 w 1881147"/>
                <a:gd name="connsiteY3" fmla="*/ 270449 h 1692902"/>
                <a:gd name="connsiteX4" fmla="*/ 1395785 w 1881147"/>
                <a:gd name="connsiteY4" fmla="*/ 168604 h 1692902"/>
                <a:gd name="connsiteX5" fmla="*/ 1364769 w 1881147"/>
                <a:gd name="connsiteY5" fmla="*/ 542 h 1692902"/>
                <a:gd name="connsiteX6" fmla="*/ 1297400 w 1881147"/>
                <a:gd name="connsiteY6" fmla="*/ 42240 h 1692902"/>
                <a:gd name="connsiteX7" fmla="*/ 1291832 w 1881147"/>
                <a:gd name="connsiteY7" fmla="*/ 99763 h 1692902"/>
                <a:gd name="connsiteX8" fmla="*/ 1275927 w 1881147"/>
                <a:gd name="connsiteY8" fmla="*/ 150976 h 1692902"/>
                <a:gd name="connsiteX9" fmla="*/ 1214911 w 1881147"/>
                <a:gd name="connsiteY9" fmla="*/ 157033 h 1692902"/>
                <a:gd name="connsiteX10" fmla="*/ 1186336 w 1881147"/>
                <a:gd name="connsiteY10" fmla="*/ 185608 h 1692902"/>
                <a:gd name="connsiteX11" fmla="*/ 1176811 w 1881147"/>
                <a:gd name="connsiteY11" fmla="*/ 257046 h 1692902"/>
                <a:gd name="connsiteX12" fmla="*/ 1114899 w 1881147"/>
                <a:gd name="connsiteY12" fmla="*/ 299908 h 1692902"/>
                <a:gd name="connsiteX13" fmla="*/ 1005361 w 1881147"/>
                <a:gd name="connsiteY13" fmla="*/ 314196 h 1692902"/>
                <a:gd name="connsiteX14" fmla="*/ 962499 w 1881147"/>
                <a:gd name="connsiteY14" fmla="*/ 357058 h 1692902"/>
                <a:gd name="connsiteX15" fmla="*/ 838674 w 1881147"/>
                <a:gd name="connsiteY15" fmla="*/ 357058 h 1692902"/>
                <a:gd name="connsiteX16" fmla="*/ 781524 w 1881147"/>
                <a:gd name="connsiteY16" fmla="*/ 428496 h 1692902"/>
                <a:gd name="connsiteX17" fmla="*/ 781524 w 1881147"/>
                <a:gd name="connsiteY17" fmla="*/ 461833 h 1692902"/>
                <a:gd name="connsiteX18" fmla="*/ 743424 w 1881147"/>
                <a:gd name="connsiteY18" fmla="*/ 485646 h 1692902"/>
                <a:gd name="connsiteX19" fmla="*/ 671986 w 1881147"/>
                <a:gd name="connsiteY19" fmla="*/ 418971 h 1692902"/>
                <a:gd name="connsiteX20" fmla="*/ 519586 w 1881147"/>
                <a:gd name="connsiteY20" fmla="*/ 414208 h 1692902"/>
                <a:gd name="connsiteX21" fmla="*/ 457674 w 1881147"/>
                <a:gd name="connsiteY21" fmla="*/ 433258 h 1692902"/>
                <a:gd name="connsiteX22" fmla="*/ 419574 w 1881147"/>
                <a:gd name="connsiteY22" fmla="*/ 418971 h 1692902"/>
                <a:gd name="connsiteX23" fmla="*/ 400524 w 1881147"/>
                <a:gd name="connsiteY23" fmla="*/ 357058 h 1692902"/>
                <a:gd name="connsiteX24" fmla="*/ 333849 w 1881147"/>
                <a:gd name="connsiteY24" fmla="*/ 304671 h 1692902"/>
                <a:gd name="connsiteX25" fmla="*/ 286224 w 1881147"/>
                <a:gd name="connsiteY25" fmla="*/ 237996 h 1692902"/>
                <a:gd name="connsiteX26" fmla="*/ 143349 w 1881147"/>
                <a:gd name="connsiteY26" fmla="*/ 257046 h 1692902"/>
                <a:gd name="connsiteX27" fmla="*/ 124299 w 1881147"/>
                <a:gd name="connsiteY27" fmla="*/ 333246 h 1692902"/>
                <a:gd name="connsiteX28" fmla="*/ 110011 w 1881147"/>
                <a:gd name="connsiteY28" fmla="*/ 366583 h 1692902"/>
                <a:gd name="connsiteX29" fmla="*/ 133824 w 1881147"/>
                <a:gd name="connsiteY29" fmla="*/ 414208 h 1692902"/>
                <a:gd name="connsiteX30" fmla="*/ 81436 w 1881147"/>
                <a:gd name="connsiteY30" fmla="*/ 452308 h 1692902"/>
                <a:gd name="connsiteX31" fmla="*/ 33811 w 1881147"/>
                <a:gd name="connsiteY31" fmla="*/ 447546 h 1692902"/>
                <a:gd name="connsiteX32" fmla="*/ 33811 w 1881147"/>
                <a:gd name="connsiteY32" fmla="*/ 518983 h 1692902"/>
                <a:gd name="connsiteX33" fmla="*/ 474 w 1881147"/>
                <a:gd name="connsiteY33" fmla="*/ 623758 h 1692902"/>
                <a:gd name="connsiteX34" fmla="*/ 62386 w 1881147"/>
                <a:gd name="connsiteY34" fmla="*/ 699958 h 1692902"/>
                <a:gd name="connsiteX35" fmla="*/ 111977 w 1881147"/>
                <a:gd name="connsiteY35" fmla="*/ 680220 h 1692902"/>
                <a:gd name="connsiteX36" fmla="*/ 112334 w 1881147"/>
                <a:gd name="connsiteY36" fmla="*/ 750479 h 1692902"/>
                <a:gd name="connsiteX37" fmla="*/ 167161 w 1881147"/>
                <a:gd name="connsiteY37" fmla="*/ 780921 h 1692902"/>
                <a:gd name="connsiteX38" fmla="*/ 236159 w 1881147"/>
                <a:gd name="connsiteY38" fmla="*/ 791133 h 1692902"/>
                <a:gd name="connsiteX39" fmla="*/ 271462 w 1881147"/>
                <a:gd name="connsiteY39" fmla="*/ 847104 h 1692902"/>
                <a:gd name="connsiteX40" fmla="*/ 270869 w 1881147"/>
                <a:gd name="connsiteY40" fmla="*/ 892176 h 1692902"/>
                <a:gd name="connsiteX41" fmla="*/ 295393 w 1881147"/>
                <a:gd name="connsiteY41" fmla="*/ 931651 h 1692902"/>
                <a:gd name="connsiteX42" fmla="*/ 341051 w 1881147"/>
                <a:gd name="connsiteY42" fmla="*/ 970243 h 1692902"/>
                <a:gd name="connsiteX43" fmla="*/ 426184 w 1881147"/>
                <a:gd name="connsiteY43" fmla="*/ 1024495 h 1692902"/>
                <a:gd name="connsiteX44" fmla="*/ 461961 w 1881147"/>
                <a:gd name="connsiteY44" fmla="*/ 1095588 h 1692902"/>
                <a:gd name="connsiteX45" fmla="*/ 441064 w 1881147"/>
                <a:gd name="connsiteY45" fmla="*/ 1165161 h 1692902"/>
                <a:gd name="connsiteX46" fmla="*/ 519111 w 1881147"/>
                <a:gd name="connsiteY46" fmla="*/ 1221624 h 1692902"/>
                <a:gd name="connsiteX47" fmla="*/ 591143 w 1881147"/>
                <a:gd name="connsiteY47" fmla="*/ 1254618 h 1692902"/>
                <a:gd name="connsiteX48" fmla="*/ 571974 w 1881147"/>
                <a:gd name="connsiteY48" fmla="*/ 1314321 h 1692902"/>
                <a:gd name="connsiteX49" fmla="*/ 662461 w 1881147"/>
                <a:gd name="connsiteY49" fmla="*/ 1466721 h 1692902"/>
                <a:gd name="connsiteX50" fmla="*/ 755271 w 1881147"/>
                <a:gd name="connsiteY50" fmla="*/ 1539875 h 1692902"/>
                <a:gd name="connsiteX51" fmla="*/ 805336 w 1881147"/>
                <a:gd name="connsiteY51" fmla="*/ 1490533 h 1692902"/>
                <a:gd name="connsiteX52" fmla="*/ 869926 w 1881147"/>
                <a:gd name="connsiteY52" fmla="*/ 1517930 h 1692902"/>
                <a:gd name="connsiteX53" fmla="*/ 924399 w 1881147"/>
                <a:gd name="connsiteY53" fmla="*/ 1485771 h 1692902"/>
                <a:gd name="connsiteX54" fmla="*/ 941246 w 1881147"/>
                <a:gd name="connsiteY54" fmla="*/ 1443595 h 1692902"/>
                <a:gd name="connsiteX55" fmla="*/ 1005123 w 1881147"/>
                <a:gd name="connsiteY55" fmla="*/ 1530007 h 1692902"/>
                <a:gd name="connsiteX56" fmla="*/ 1050190 w 1881147"/>
                <a:gd name="connsiteY56" fmla="*/ 1601101 h 1692902"/>
                <a:gd name="connsiteX57" fmla="*/ 1120136 w 1881147"/>
                <a:gd name="connsiteY57" fmla="*/ 1692620 h 1692902"/>
                <a:gd name="connsiteX58" fmla="*/ 1151034 w 1881147"/>
                <a:gd name="connsiteY58" fmla="*/ 1629529 h 1692902"/>
                <a:gd name="connsiteX59" fmla="*/ 1181693 w 1881147"/>
                <a:gd name="connsiteY59" fmla="*/ 1623049 h 1692902"/>
                <a:gd name="connsiteX60" fmla="*/ 1224792 w 1881147"/>
                <a:gd name="connsiteY60" fmla="*/ 1652312 h 1692902"/>
                <a:gd name="connsiteX61" fmla="*/ 1258367 w 1881147"/>
                <a:gd name="connsiteY61" fmla="*/ 1611658 h 1692902"/>
                <a:gd name="connsiteX62" fmla="*/ 1277188 w 1881147"/>
                <a:gd name="connsiteY62" fmla="*/ 1616275 h 1692902"/>
                <a:gd name="connsiteX63" fmla="*/ 1311230 w 1881147"/>
                <a:gd name="connsiteY63" fmla="*/ 1682752 h 1692902"/>
                <a:gd name="connsiteX64" fmla="*/ 1367786 w 1881147"/>
                <a:gd name="connsiteY64" fmla="*/ 1659283 h 1692902"/>
                <a:gd name="connsiteX65" fmla="*/ 1419818 w 1881147"/>
                <a:gd name="connsiteY65" fmla="*/ 1603162 h 1692902"/>
                <a:gd name="connsiteX66" fmla="*/ 1470595 w 1881147"/>
                <a:gd name="connsiteY66" fmla="*/ 1586619 h 1692902"/>
                <a:gd name="connsiteX67" fmla="*/ 1488274 w 1881147"/>
                <a:gd name="connsiteY67" fmla="*/ 1642441 h 1692902"/>
                <a:gd name="connsiteX68" fmla="*/ 1558169 w 1881147"/>
                <a:gd name="connsiteY68" fmla="*/ 1616763 h 1692902"/>
                <a:gd name="connsiteX69" fmla="*/ 1588947 w 1881147"/>
                <a:gd name="connsiteY69" fmla="*/ 1530007 h 1692902"/>
                <a:gd name="connsiteX70" fmla="*/ 1670383 w 1881147"/>
                <a:gd name="connsiteY70" fmla="*/ 1439865 h 1692902"/>
                <a:gd name="connsiteX71" fmla="*/ 1714974 w 1881147"/>
                <a:gd name="connsiteY71" fmla="*/ 1408735 h 1692902"/>
                <a:gd name="connsiteX72" fmla="*/ 1743343 w 1881147"/>
                <a:gd name="connsiteY72" fmla="*/ 1412030 h 1692902"/>
                <a:gd name="connsiteX73" fmla="*/ 1820935 w 1881147"/>
                <a:gd name="connsiteY73" fmla="*/ 1401422 h 1692902"/>
                <a:gd name="connsiteX74" fmla="*/ 1816054 w 1881147"/>
                <a:gd name="connsiteY74" fmla="*/ 1454986 h 1692902"/>
                <a:gd name="connsiteX75" fmla="*/ 1874221 w 1881147"/>
                <a:gd name="connsiteY75" fmla="*/ 1478307 h 1692902"/>
                <a:gd name="connsiteX76" fmla="*/ 1875829 w 1881147"/>
                <a:gd name="connsiteY76" fmla="*/ 1455673 h 1692902"/>
                <a:gd name="connsiteX77" fmla="*/ 1875051 w 1881147"/>
                <a:gd name="connsiteY77" fmla="*/ 1394939 h 1692902"/>
                <a:gd name="connsiteX78" fmla="*/ 1853086 w 1881147"/>
                <a:gd name="connsiteY78" fmla="*/ 1304796 h 1692902"/>
                <a:gd name="connsiteX79" fmla="*/ 1853086 w 1881147"/>
                <a:gd name="connsiteY79" fmla="*/ 1247646 h 1692902"/>
                <a:gd name="connsiteX80" fmla="*/ 1810224 w 1881147"/>
                <a:gd name="connsiteY80" fmla="*/ 1238121 h 1692902"/>
                <a:gd name="connsiteX81" fmla="*/ 1734024 w 1881147"/>
                <a:gd name="connsiteY81" fmla="*/ 1157158 h 1692902"/>
                <a:gd name="connsiteX82" fmla="*/ 1695924 w 1881147"/>
                <a:gd name="connsiteY82" fmla="*/ 976183 h 1692902"/>
                <a:gd name="connsiteX83" fmla="*/ 1643536 w 1881147"/>
                <a:gd name="connsiteY83" fmla="*/ 942846 h 1692902"/>
                <a:gd name="connsiteX84" fmla="*/ 1605436 w 1881147"/>
                <a:gd name="connsiteY84" fmla="*/ 885696 h 1692902"/>
                <a:gd name="connsiteX85" fmla="*/ 1557811 w 1881147"/>
                <a:gd name="connsiteY85" fmla="*/ 838071 h 1692902"/>
                <a:gd name="connsiteX86" fmla="*/ 1505424 w 1881147"/>
                <a:gd name="connsiteY86" fmla="*/ 819021 h 1692902"/>
                <a:gd name="connsiteX87" fmla="*/ 1453036 w 1881147"/>
                <a:gd name="connsiteY87" fmla="*/ 814258 h 1692902"/>
                <a:gd name="connsiteX88" fmla="*/ 1510186 w 1881147"/>
                <a:gd name="connsiteY88" fmla="*/ 780921 h 1692902"/>
                <a:gd name="connsiteX89" fmla="*/ 1476849 w 1881147"/>
                <a:gd name="connsiteY89" fmla="*/ 747583 h 1692902"/>
                <a:gd name="connsiteX90" fmla="*/ 1481611 w 1881147"/>
                <a:gd name="connsiteY90" fmla="*/ 723771 h 1692902"/>
                <a:gd name="connsiteX91" fmla="*/ 1572099 w 1881147"/>
                <a:gd name="connsiteY91" fmla="*/ 761871 h 1692902"/>
                <a:gd name="connsiteX92" fmla="*/ 1624486 w 1881147"/>
                <a:gd name="connsiteY92" fmla="*/ 695196 h 1692902"/>
                <a:gd name="connsiteX93" fmla="*/ 1622283 w 1881147"/>
                <a:gd name="connsiteY93" fmla="*/ 552321 h 1692902"/>
                <a:gd name="connsiteX94" fmla="*/ 1639486 w 1881147"/>
                <a:gd name="connsiteY94" fmla="*/ 403995 h 1692902"/>
                <a:gd name="connsiteX0" fmla="*/ 1639486 w 1881147"/>
                <a:gd name="connsiteY0" fmla="*/ 410678 h 1699585"/>
                <a:gd name="connsiteX1" fmla="*/ 1567336 w 1881147"/>
                <a:gd name="connsiteY1" fmla="*/ 378029 h 1699585"/>
                <a:gd name="connsiteX2" fmla="*/ 1477087 w 1881147"/>
                <a:gd name="connsiteY2" fmla="*/ 354216 h 1699585"/>
                <a:gd name="connsiteX3" fmla="*/ 1423767 w 1881147"/>
                <a:gd name="connsiteY3" fmla="*/ 277132 h 1699585"/>
                <a:gd name="connsiteX4" fmla="*/ 1400666 w 1881147"/>
                <a:gd name="connsiteY4" fmla="*/ 175287 h 1699585"/>
                <a:gd name="connsiteX5" fmla="*/ 1364769 w 1881147"/>
                <a:gd name="connsiteY5" fmla="*/ 7225 h 1699585"/>
                <a:gd name="connsiteX6" fmla="*/ 1297400 w 1881147"/>
                <a:gd name="connsiteY6" fmla="*/ 48923 h 1699585"/>
                <a:gd name="connsiteX7" fmla="*/ 1291832 w 1881147"/>
                <a:gd name="connsiteY7" fmla="*/ 106446 h 1699585"/>
                <a:gd name="connsiteX8" fmla="*/ 1275927 w 1881147"/>
                <a:gd name="connsiteY8" fmla="*/ 157659 h 1699585"/>
                <a:gd name="connsiteX9" fmla="*/ 1214911 w 1881147"/>
                <a:gd name="connsiteY9" fmla="*/ 163716 h 1699585"/>
                <a:gd name="connsiteX10" fmla="*/ 1186336 w 1881147"/>
                <a:gd name="connsiteY10" fmla="*/ 192291 h 1699585"/>
                <a:gd name="connsiteX11" fmla="*/ 1176811 w 1881147"/>
                <a:gd name="connsiteY11" fmla="*/ 263729 h 1699585"/>
                <a:gd name="connsiteX12" fmla="*/ 1114899 w 1881147"/>
                <a:gd name="connsiteY12" fmla="*/ 306591 h 1699585"/>
                <a:gd name="connsiteX13" fmla="*/ 1005361 w 1881147"/>
                <a:gd name="connsiteY13" fmla="*/ 320879 h 1699585"/>
                <a:gd name="connsiteX14" fmla="*/ 962499 w 1881147"/>
                <a:gd name="connsiteY14" fmla="*/ 363741 h 1699585"/>
                <a:gd name="connsiteX15" fmla="*/ 838674 w 1881147"/>
                <a:gd name="connsiteY15" fmla="*/ 363741 h 1699585"/>
                <a:gd name="connsiteX16" fmla="*/ 781524 w 1881147"/>
                <a:gd name="connsiteY16" fmla="*/ 435179 h 1699585"/>
                <a:gd name="connsiteX17" fmla="*/ 781524 w 1881147"/>
                <a:gd name="connsiteY17" fmla="*/ 468516 h 1699585"/>
                <a:gd name="connsiteX18" fmla="*/ 743424 w 1881147"/>
                <a:gd name="connsiteY18" fmla="*/ 492329 h 1699585"/>
                <a:gd name="connsiteX19" fmla="*/ 671986 w 1881147"/>
                <a:gd name="connsiteY19" fmla="*/ 425654 h 1699585"/>
                <a:gd name="connsiteX20" fmla="*/ 519586 w 1881147"/>
                <a:gd name="connsiteY20" fmla="*/ 420891 h 1699585"/>
                <a:gd name="connsiteX21" fmla="*/ 457674 w 1881147"/>
                <a:gd name="connsiteY21" fmla="*/ 439941 h 1699585"/>
                <a:gd name="connsiteX22" fmla="*/ 419574 w 1881147"/>
                <a:gd name="connsiteY22" fmla="*/ 425654 h 1699585"/>
                <a:gd name="connsiteX23" fmla="*/ 400524 w 1881147"/>
                <a:gd name="connsiteY23" fmla="*/ 363741 h 1699585"/>
                <a:gd name="connsiteX24" fmla="*/ 333849 w 1881147"/>
                <a:gd name="connsiteY24" fmla="*/ 311354 h 1699585"/>
                <a:gd name="connsiteX25" fmla="*/ 286224 w 1881147"/>
                <a:gd name="connsiteY25" fmla="*/ 244679 h 1699585"/>
                <a:gd name="connsiteX26" fmla="*/ 143349 w 1881147"/>
                <a:gd name="connsiteY26" fmla="*/ 263729 h 1699585"/>
                <a:gd name="connsiteX27" fmla="*/ 124299 w 1881147"/>
                <a:gd name="connsiteY27" fmla="*/ 339929 h 1699585"/>
                <a:gd name="connsiteX28" fmla="*/ 110011 w 1881147"/>
                <a:gd name="connsiteY28" fmla="*/ 373266 h 1699585"/>
                <a:gd name="connsiteX29" fmla="*/ 133824 w 1881147"/>
                <a:gd name="connsiteY29" fmla="*/ 420891 h 1699585"/>
                <a:gd name="connsiteX30" fmla="*/ 81436 w 1881147"/>
                <a:gd name="connsiteY30" fmla="*/ 458991 h 1699585"/>
                <a:gd name="connsiteX31" fmla="*/ 33811 w 1881147"/>
                <a:gd name="connsiteY31" fmla="*/ 454229 h 1699585"/>
                <a:gd name="connsiteX32" fmla="*/ 33811 w 1881147"/>
                <a:gd name="connsiteY32" fmla="*/ 525666 h 1699585"/>
                <a:gd name="connsiteX33" fmla="*/ 474 w 1881147"/>
                <a:gd name="connsiteY33" fmla="*/ 630441 h 1699585"/>
                <a:gd name="connsiteX34" fmla="*/ 62386 w 1881147"/>
                <a:gd name="connsiteY34" fmla="*/ 706641 h 1699585"/>
                <a:gd name="connsiteX35" fmla="*/ 111977 w 1881147"/>
                <a:gd name="connsiteY35" fmla="*/ 686903 h 1699585"/>
                <a:gd name="connsiteX36" fmla="*/ 112334 w 1881147"/>
                <a:gd name="connsiteY36" fmla="*/ 757162 h 1699585"/>
                <a:gd name="connsiteX37" fmla="*/ 167161 w 1881147"/>
                <a:gd name="connsiteY37" fmla="*/ 787604 h 1699585"/>
                <a:gd name="connsiteX38" fmla="*/ 236159 w 1881147"/>
                <a:gd name="connsiteY38" fmla="*/ 797816 h 1699585"/>
                <a:gd name="connsiteX39" fmla="*/ 271462 w 1881147"/>
                <a:gd name="connsiteY39" fmla="*/ 853787 h 1699585"/>
                <a:gd name="connsiteX40" fmla="*/ 270869 w 1881147"/>
                <a:gd name="connsiteY40" fmla="*/ 898859 h 1699585"/>
                <a:gd name="connsiteX41" fmla="*/ 295393 w 1881147"/>
                <a:gd name="connsiteY41" fmla="*/ 938334 h 1699585"/>
                <a:gd name="connsiteX42" fmla="*/ 341051 w 1881147"/>
                <a:gd name="connsiteY42" fmla="*/ 976926 h 1699585"/>
                <a:gd name="connsiteX43" fmla="*/ 426184 w 1881147"/>
                <a:gd name="connsiteY43" fmla="*/ 1031178 h 1699585"/>
                <a:gd name="connsiteX44" fmla="*/ 461961 w 1881147"/>
                <a:gd name="connsiteY44" fmla="*/ 1102271 h 1699585"/>
                <a:gd name="connsiteX45" fmla="*/ 441064 w 1881147"/>
                <a:gd name="connsiteY45" fmla="*/ 1171844 h 1699585"/>
                <a:gd name="connsiteX46" fmla="*/ 519111 w 1881147"/>
                <a:gd name="connsiteY46" fmla="*/ 1228307 h 1699585"/>
                <a:gd name="connsiteX47" fmla="*/ 591143 w 1881147"/>
                <a:gd name="connsiteY47" fmla="*/ 1261301 h 1699585"/>
                <a:gd name="connsiteX48" fmla="*/ 571974 w 1881147"/>
                <a:gd name="connsiteY48" fmla="*/ 1321004 h 1699585"/>
                <a:gd name="connsiteX49" fmla="*/ 662461 w 1881147"/>
                <a:gd name="connsiteY49" fmla="*/ 1473404 h 1699585"/>
                <a:gd name="connsiteX50" fmla="*/ 755271 w 1881147"/>
                <a:gd name="connsiteY50" fmla="*/ 1546558 h 1699585"/>
                <a:gd name="connsiteX51" fmla="*/ 805336 w 1881147"/>
                <a:gd name="connsiteY51" fmla="*/ 1497216 h 1699585"/>
                <a:gd name="connsiteX52" fmla="*/ 869926 w 1881147"/>
                <a:gd name="connsiteY52" fmla="*/ 1524613 h 1699585"/>
                <a:gd name="connsiteX53" fmla="*/ 924399 w 1881147"/>
                <a:gd name="connsiteY53" fmla="*/ 1492454 h 1699585"/>
                <a:gd name="connsiteX54" fmla="*/ 941246 w 1881147"/>
                <a:gd name="connsiteY54" fmla="*/ 1450278 h 1699585"/>
                <a:gd name="connsiteX55" fmla="*/ 1005123 w 1881147"/>
                <a:gd name="connsiteY55" fmla="*/ 1536690 h 1699585"/>
                <a:gd name="connsiteX56" fmla="*/ 1050190 w 1881147"/>
                <a:gd name="connsiteY56" fmla="*/ 1607784 h 1699585"/>
                <a:gd name="connsiteX57" fmla="*/ 1120136 w 1881147"/>
                <a:gd name="connsiteY57" fmla="*/ 1699303 h 1699585"/>
                <a:gd name="connsiteX58" fmla="*/ 1151034 w 1881147"/>
                <a:gd name="connsiteY58" fmla="*/ 1636212 h 1699585"/>
                <a:gd name="connsiteX59" fmla="*/ 1181693 w 1881147"/>
                <a:gd name="connsiteY59" fmla="*/ 1629732 h 1699585"/>
                <a:gd name="connsiteX60" fmla="*/ 1224792 w 1881147"/>
                <a:gd name="connsiteY60" fmla="*/ 1658995 h 1699585"/>
                <a:gd name="connsiteX61" fmla="*/ 1258367 w 1881147"/>
                <a:gd name="connsiteY61" fmla="*/ 1618341 h 1699585"/>
                <a:gd name="connsiteX62" fmla="*/ 1277188 w 1881147"/>
                <a:gd name="connsiteY62" fmla="*/ 1622958 h 1699585"/>
                <a:gd name="connsiteX63" fmla="*/ 1311230 w 1881147"/>
                <a:gd name="connsiteY63" fmla="*/ 1689435 h 1699585"/>
                <a:gd name="connsiteX64" fmla="*/ 1367786 w 1881147"/>
                <a:gd name="connsiteY64" fmla="*/ 1665966 h 1699585"/>
                <a:gd name="connsiteX65" fmla="*/ 1419818 w 1881147"/>
                <a:gd name="connsiteY65" fmla="*/ 1609845 h 1699585"/>
                <a:gd name="connsiteX66" fmla="*/ 1470595 w 1881147"/>
                <a:gd name="connsiteY66" fmla="*/ 1593302 h 1699585"/>
                <a:gd name="connsiteX67" fmla="*/ 1488274 w 1881147"/>
                <a:gd name="connsiteY67" fmla="*/ 1649124 h 1699585"/>
                <a:gd name="connsiteX68" fmla="*/ 1558169 w 1881147"/>
                <a:gd name="connsiteY68" fmla="*/ 1623446 h 1699585"/>
                <a:gd name="connsiteX69" fmla="*/ 1588947 w 1881147"/>
                <a:gd name="connsiteY69" fmla="*/ 1536690 h 1699585"/>
                <a:gd name="connsiteX70" fmla="*/ 1670383 w 1881147"/>
                <a:gd name="connsiteY70" fmla="*/ 1446548 h 1699585"/>
                <a:gd name="connsiteX71" fmla="*/ 1714974 w 1881147"/>
                <a:gd name="connsiteY71" fmla="*/ 1415418 h 1699585"/>
                <a:gd name="connsiteX72" fmla="*/ 1743343 w 1881147"/>
                <a:gd name="connsiteY72" fmla="*/ 1418713 h 1699585"/>
                <a:gd name="connsiteX73" fmla="*/ 1820935 w 1881147"/>
                <a:gd name="connsiteY73" fmla="*/ 1408105 h 1699585"/>
                <a:gd name="connsiteX74" fmla="*/ 1816054 w 1881147"/>
                <a:gd name="connsiteY74" fmla="*/ 1461669 h 1699585"/>
                <a:gd name="connsiteX75" fmla="*/ 1874221 w 1881147"/>
                <a:gd name="connsiteY75" fmla="*/ 1484990 h 1699585"/>
                <a:gd name="connsiteX76" fmla="*/ 1875829 w 1881147"/>
                <a:gd name="connsiteY76" fmla="*/ 1462356 h 1699585"/>
                <a:gd name="connsiteX77" fmla="*/ 1875051 w 1881147"/>
                <a:gd name="connsiteY77" fmla="*/ 1401622 h 1699585"/>
                <a:gd name="connsiteX78" fmla="*/ 1853086 w 1881147"/>
                <a:gd name="connsiteY78" fmla="*/ 1311479 h 1699585"/>
                <a:gd name="connsiteX79" fmla="*/ 1853086 w 1881147"/>
                <a:gd name="connsiteY79" fmla="*/ 1254329 h 1699585"/>
                <a:gd name="connsiteX80" fmla="*/ 1810224 w 1881147"/>
                <a:gd name="connsiteY80" fmla="*/ 1244804 h 1699585"/>
                <a:gd name="connsiteX81" fmla="*/ 1734024 w 1881147"/>
                <a:gd name="connsiteY81" fmla="*/ 1163841 h 1699585"/>
                <a:gd name="connsiteX82" fmla="*/ 1695924 w 1881147"/>
                <a:gd name="connsiteY82" fmla="*/ 982866 h 1699585"/>
                <a:gd name="connsiteX83" fmla="*/ 1643536 w 1881147"/>
                <a:gd name="connsiteY83" fmla="*/ 949529 h 1699585"/>
                <a:gd name="connsiteX84" fmla="*/ 1605436 w 1881147"/>
                <a:gd name="connsiteY84" fmla="*/ 892379 h 1699585"/>
                <a:gd name="connsiteX85" fmla="*/ 1557811 w 1881147"/>
                <a:gd name="connsiteY85" fmla="*/ 844754 h 1699585"/>
                <a:gd name="connsiteX86" fmla="*/ 1505424 w 1881147"/>
                <a:gd name="connsiteY86" fmla="*/ 825704 h 1699585"/>
                <a:gd name="connsiteX87" fmla="*/ 1453036 w 1881147"/>
                <a:gd name="connsiteY87" fmla="*/ 820941 h 1699585"/>
                <a:gd name="connsiteX88" fmla="*/ 1510186 w 1881147"/>
                <a:gd name="connsiteY88" fmla="*/ 787604 h 1699585"/>
                <a:gd name="connsiteX89" fmla="*/ 1476849 w 1881147"/>
                <a:gd name="connsiteY89" fmla="*/ 754266 h 1699585"/>
                <a:gd name="connsiteX90" fmla="*/ 1481611 w 1881147"/>
                <a:gd name="connsiteY90" fmla="*/ 730454 h 1699585"/>
                <a:gd name="connsiteX91" fmla="*/ 1572099 w 1881147"/>
                <a:gd name="connsiteY91" fmla="*/ 768554 h 1699585"/>
                <a:gd name="connsiteX92" fmla="*/ 1624486 w 1881147"/>
                <a:gd name="connsiteY92" fmla="*/ 701879 h 1699585"/>
                <a:gd name="connsiteX93" fmla="*/ 1622283 w 1881147"/>
                <a:gd name="connsiteY93" fmla="*/ 559004 h 1699585"/>
                <a:gd name="connsiteX94" fmla="*/ 1639486 w 1881147"/>
                <a:gd name="connsiteY94" fmla="*/ 410678 h 1699585"/>
                <a:gd name="connsiteX0" fmla="*/ 1639486 w 1881147"/>
                <a:gd name="connsiteY0" fmla="*/ 419377 h 1708284"/>
                <a:gd name="connsiteX1" fmla="*/ 1567336 w 1881147"/>
                <a:gd name="connsiteY1" fmla="*/ 386728 h 1708284"/>
                <a:gd name="connsiteX2" fmla="*/ 1477087 w 1881147"/>
                <a:gd name="connsiteY2" fmla="*/ 362915 h 1708284"/>
                <a:gd name="connsiteX3" fmla="*/ 1423767 w 1881147"/>
                <a:gd name="connsiteY3" fmla="*/ 285831 h 1708284"/>
                <a:gd name="connsiteX4" fmla="*/ 1400666 w 1881147"/>
                <a:gd name="connsiteY4" fmla="*/ 183986 h 1708284"/>
                <a:gd name="connsiteX5" fmla="*/ 1364769 w 1881147"/>
                <a:gd name="connsiteY5" fmla="*/ 15924 h 1708284"/>
                <a:gd name="connsiteX6" fmla="*/ 1297400 w 1881147"/>
                <a:gd name="connsiteY6" fmla="*/ 57622 h 1708284"/>
                <a:gd name="connsiteX7" fmla="*/ 1291832 w 1881147"/>
                <a:gd name="connsiteY7" fmla="*/ 115145 h 1708284"/>
                <a:gd name="connsiteX8" fmla="*/ 1275927 w 1881147"/>
                <a:gd name="connsiteY8" fmla="*/ 166358 h 1708284"/>
                <a:gd name="connsiteX9" fmla="*/ 1214911 w 1881147"/>
                <a:gd name="connsiteY9" fmla="*/ 172415 h 1708284"/>
                <a:gd name="connsiteX10" fmla="*/ 1186336 w 1881147"/>
                <a:gd name="connsiteY10" fmla="*/ 200990 h 1708284"/>
                <a:gd name="connsiteX11" fmla="*/ 1176811 w 1881147"/>
                <a:gd name="connsiteY11" fmla="*/ 272428 h 1708284"/>
                <a:gd name="connsiteX12" fmla="*/ 1114899 w 1881147"/>
                <a:gd name="connsiteY12" fmla="*/ 315290 h 1708284"/>
                <a:gd name="connsiteX13" fmla="*/ 1005361 w 1881147"/>
                <a:gd name="connsiteY13" fmla="*/ 329578 h 1708284"/>
                <a:gd name="connsiteX14" fmla="*/ 962499 w 1881147"/>
                <a:gd name="connsiteY14" fmla="*/ 372440 h 1708284"/>
                <a:gd name="connsiteX15" fmla="*/ 838674 w 1881147"/>
                <a:gd name="connsiteY15" fmla="*/ 372440 h 1708284"/>
                <a:gd name="connsiteX16" fmla="*/ 781524 w 1881147"/>
                <a:gd name="connsiteY16" fmla="*/ 443878 h 1708284"/>
                <a:gd name="connsiteX17" fmla="*/ 781524 w 1881147"/>
                <a:gd name="connsiteY17" fmla="*/ 477215 h 1708284"/>
                <a:gd name="connsiteX18" fmla="*/ 743424 w 1881147"/>
                <a:gd name="connsiteY18" fmla="*/ 501028 h 1708284"/>
                <a:gd name="connsiteX19" fmla="*/ 671986 w 1881147"/>
                <a:gd name="connsiteY19" fmla="*/ 434353 h 1708284"/>
                <a:gd name="connsiteX20" fmla="*/ 519586 w 1881147"/>
                <a:gd name="connsiteY20" fmla="*/ 429590 h 1708284"/>
                <a:gd name="connsiteX21" fmla="*/ 457674 w 1881147"/>
                <a:gd name="connsiteY21" fmla="*/ 448640 h 1708284"/>
                <a:gd name="connsiteX22" fmla="*/ 419574 w 1881147"/>
                <a:gd name="connsiteY22" fmla="*/ 434353 h 1708284"/>
                <a:gd name="connsiteX23" fmla="*/ 400524 w 1881147"/>
                <a:gd name="connsiteY23" fmla="*/ 372440 h 1708284"/>
                <a:gd name="connsiteX24" fmla="*/ 333849 w 1881147"/>
                <a:gd name="connsiteY24" fmla="*/ 320053 h 1708284"/>
                <a:gd name="connsiteX25" fmla="*/ 286224 w 1881147"/>
                <a:gd name="connsiteY25" fmla="*/ 253378 h 1708284"/>
                <a:gd name="connsiteX26" fmla="*/ 143349 w 1881147"/>
                <a:gd name="connsiteY26" fmla="*/ 272428 h 1708284"/>
                <a:gd name="connsiteX27" fmla="*/ 124299 w 1881147"/>
                <a:gd name="connsiteY27" fmla="*/ 348628 h 1708284"/>
                <a:gd name="connsiteX28" fmla="*/ 110011 w 1881147"/>
                <a:gd name="connsiteY28" fmla="*/ 381965 h 1708284"/>
                <a:gd name="connsiteX29" fmla="*/ 133824 w 1881147"/>
                <a:gd name="connsiteY29" fmla="*/ 429590 h 1708284"/>
                <a:gd name="connsiteX30" fmla="*/ 81436 w 1881147"/>
                <a:gd name="connsiteY30" fmla="*/ 467690 h 1708284"/>
                <a:gd name="connsiteX31" fmla="*/ 33811 w 1881147"/>
                <a:gd name="connsiteY31" fmla="*/ 462928 h 1708284"/>
                <a:gd name="connsiteX32" fmla="*/ 33811 w 1881147"/>
                <a:gd name="connsiteY32" fmla="*/ 534365 h 1708284"/>
                <a:gd name="connsiteX33" fmla="*/ 474 w 1881147"/>
                <a:gd name="connsiteY33" fmla="*/ 639140 h 1708284"/>
                <a:gd name="connsiteX34" fmla="*/ 62386 w 1881147"/>
                <a:gd name="connsiteY34" fmla="*/ 715340 h 1708284"/>
                <a:gd name="connsiteX35" fmla="*/ 111977 w 1881147"/>
                <a:gd name="connsiteY35" fmla="*/ 695602 h 1708284"/>
                <a:gd name="connsiteX36" fmla="*/ 112334 w 1881147"/>
                <a:gd name="connsiteY36" fmla="*/ 765861 h 1708284"/>
                <a:gd name="connsiteX37" fmla="*/ 167161 w 1881147"/>
                <a:gd name="connsiteY37" fmla="*/ 796303 h 1708284"/>
                <a:gd name="connsiteX38" fmla="*/ 236159 w 1881147"/>
                <a:gd name="connsiteY38" fmla="*/ 806515 h 1708284"/>
                <a:gd name="connsiteX39" fmla="*/ 271462 w 1881147"/>
                <a:gd name="connsiteY39" fmla="*/ 862486 h 1708284"/>
                <a:gd name="connsiteX40" fmla="*/ 270869 w 1881147"/>
                <a:gd name="connsiteY40" fmla="*/ 907558 h 1708284"/>
                <a:gd name="connsiteX41" fmla="*/ 295393 w 1881147"/>
                <a:gd name="connsiteY41" fmla="*/ 947033 h 1708284"/>
                <a:gd name="connsiteX42" fmla="*/ 341051 w 1881147"/>
                <a:gd name="connsiteY42" fmla="*/ 985625 h 1708284"/>
                <a:gd name="connsiteX43" fmla="*/ 426184 w 1881147"/>
                <a:gd name="connsiteY43" fmla="*/ 1039877 h 1708284"/>
                <a:gd name="connsiteX44" fmla="*/ 461961 w 1881147"/>
                <a:gd name="connsiteY44" fmla="*/ 1110970 h 1708284"/>
                <a:gd name="connsiteX45" fmla="*/ 441064 w 1881147"/>
                <a:gd name="connsiteY45" fmla="*/ 1180543 h 1708284"/>
                <a:gd name="connsiteX46" fmla="*/ 519111 w 1881147"/>
                <a:gd name="connsiteY46" fmla="*/ 1237006 h 1708284"/>
                <a:gd name="connsiteX47" fmla="*/ 591143 w 1881147"/>
                <a:gd name="connsiteY47" fmla="*/ 1270000 h 1708284"/>
                <a:gd name="connsiteX48" fmla="*/ 571974 w 1881147"/>
                <a:gd name="connsiteY48" fmla="*/ 1329703 h 1708284"/>
                <a:gd name="connsiteX49" fmla="*/ 662461 w 1881147"/>
                <a:gd name="connsiteY49" fmla="*/ 1482103 h 1708284"/>
                <a:gd name="connsiteX50" fmla="*/ 755271 w 1881147"/>
                <a:gd name="connsiteY50" fmla="*/ 1555257 h 1708284"/>
                <a:gd name="connsiteX51" fmla="*/ 805336 w 1881147"/>
                <a:gd name="connsiteY51" fmla="*/ 1505915 h 1708284"/>
                <a:gd name="connsiteX52" fmla="*/ 869926 w 1881147"/>
                <a:gd name="connsiteY52" fmla="*/ 1533312 h 1708284"/>
                <a:gd name="connsiteX53" fmla="*/ 924399 w 1881147"/>
                <a:gd name="connsiteY53" fmla="*/ 1501153 h 1708284"/>
                <a:gd name="connsiteX54" fmla="*/ 941246 w 1881147"/>
                <a:gd name="connsiteY54" fmla="*/ 1458977 h 1708284"/>
                <a:gd name="connsiteX55" fmla="*/ 1005123 w 1881147"/>
                <a:gd name="connsiteY55" fmla="*/ 1545389 h 1708284"/>
                <a:gd name="connsiteX56" fmla="*/ 1050190 w 1881147"/>
                <a:gd name="connsiteY56" fmla="*/ 1616483 h 1708284"/>
                <a:gd name="connsiteX57" fmla="*/ 1120136 w 1881147"/>
                <a:gd name="connsiteY57" fmla="*/ 1708002 h 1708284"/>
                <a:gd name="connsiteX58" fmla="*/ 1151034 w 1881147"/>
                <a:gd name="connsiteY58" fmla="*/ 1644911 h 1708284"/>
                <a:gd name="connsiteX59" fmla="*/ 1181693 w 1881147"/>
                <a:gd name="connsiteY59" fmla="*/ 1638431 h 1708284"/>
                <a:gd name="connsiteX60" fmla="*/ 1224792 w 1881147"/>
                <a:gd name="connsiteY60" fmla="*/ 1667694 h 1708284"/>
                <a:gd name="connsiteX61" fmla="*/ 1258367 w 1881147"/>
                <a:gd name="connsiteY61" fmla="*/ 1627040 h 1708284"/>
                <a:gd name="connsiteX62" fmla="*/ 1277188 w 1881147"/>
                <a:gd name="connsiteY62" fmla="*/ 1631657 h 1708284"/>
                <a:gd name="connsiteX63" fmla="*/ 1311230 w 1881147"/>
                <a:gd name="connsiteY63" fmla="*/ 1698134 h 1708284"/>
                <a:gd name="connsiteX64" fmla="*/ 1367786 w 1881147"/>
                <a:gd name="connsiteY64" fmla="*/ 1674665 h 1708284"/>
                <a:gd name="connsiteX65" fmla="*/ 1419818 w 1881147"/>
                <a:gd name="connsiteY65" fmla="*/ 1618544 h 1708284"/>
                <a:gd name="connsiteX66" fmla="*/ 1470595 w 1881147"/>
                <a:gd name="connsiteY66" fmla="*/ 1602001 h 1708284"/>
                <a:gd name="connsiteX67" fmla="*/ 1488274 w 1881147"/>
                <a:gd name="connsiteY67" fmla="*/ 1657823 h 1708284"/>
                <a:gd name="connsiteX68" fmla="*/ 1558169 w 1881147"/>
                <a:gd name="connsiteY68" fmla="*/ 1632145 h 1708284"/>
                <a:gd name="connsiteX69" fmla="*/ 1588947 w 1881147"/>
                <a:gd name="connsiteY69" fmla="*/ 1545389 h 1708284"/>
                <a:gd name="connsiteX70" fmla="*/ 1670383 w 1881147"/>
                <a:gd name="connsiteY70" fmla="*/ 1455247 h 1708284"/>
                <a:gd name="connsiteX71" fmla="*/ 1714974 w 1881147"/>
                <a:gd name="connsiteY71" fmla="*/ 1424117 h 1708284"/>
                <a:gd name="connsiteX72" fmla="*/ 1743343 w 1881147"/>
                <a:gd name="connsiteY72" fmla="*/ 1427412 h 1708284"/>
                <a:gd name="connsiteX73" fmla="*/ 1820935 w 1881147"/>
                <a:gd name="connsiteY73" fmla="*/ 1416804 h 1708284"/>
                <a:gd name="connsiteX74" fmla="*/ 1816054 w 1881147"/>
                <a:gd name="connsiteY74" fmla="*/ 1470368 h 1708284"/>
                <a:gd name="connsiteX75" fmla="*/ 1874221 w 1881147"/>
                <a:gd name="connsiteY75" fmla="*/ 1493689 h 1708284"/>
                <a:gd name="connsiteX76" fmla="*/ 1875829 w 1881147"/>
                <a:gd name="connsiteY76" fmla="*/ 1471055 h 1708284"/>
                <a:gd name="connsiteX77" fmla="*/ 1875051 w 1881147"/>
                <a:gd name="connsiteY77" fmla="*/ 1410321 h 1708284"/>
                <a:gd name="connsiteX78" fmla="*/ 1853086 w 1881147"/>
                <a:gd name="connsiteY78" fmla="*/ 1320178 h 1708284"/>
                <a:gd name="connsiteX79" fmla="*/ 1853086 w 1881147"/>
                <a:gd name="connsiteY79" fmla="*/ 1263028 h 1708284"/>
                <a:gd name="connsiteX80" fmla="*/ 1810224 w 1881147"/>
                <a:gd name="connsiteY80" fmla="*/ 1253503 h 1708284"/>
                <a:gd name="connsiteX81" fmla="*/ 1734024 w 1881147"/>
                <a:gd name="connsiteY81" fmla="*/ 1172540 h 1708284"/>
                <a:gd name="connsiteX82" fmla="*/ 1695924 w 1881147"/>
                <a:gd name="connsiteY82" fmla="*/ 991565 h 1708284"/>
                <a:gd name="connsiteX83" fmla="*/ 1643536 w 1881147"/>
                <a:gd name="connsiteY83" fmla="*/ 958228 h 1708284"/>
                <a:gd name="connsiteX84" fmla="*/ 1605436 w 1881147"/>
                <a:gd name="connsiteY84" fmla="*/ 901078 h 1708284"/>
                <a:gd name="connsiteX85" fmla="*/ 1557811 w 1881147"/>
                <a:gd name="connsiteY85" fmla="*/ 853453 h 1708284"/>
                <a:gd name="connsiteX86" fmla="*/ 1505424 w 1881147"/>
                <a:gd name="connsiteY86" fmla="*/ 834403 h 1708284"/>
                <a:gd name="connsiteX87" fmla="*/ 1453036 w 1881147"/>
                <a:gd name="connsiteY87" fmla="*/ 829640 h 1708284"/>
                <a:gd name="connsiteX88" fmla="*/ 1510186 w 1881147"/>
                <a:gd name="connsiteY88" fmla="*/ 796303 h 1708284"/>
                <a:gd name="connsiteX89" fmla="*/ 1476849 w 1881147"/>
                <a:gd name="connsiteY89" fmla="*/ 762965 h 1708284"/>
                <a:gd name="connsiteX90" fmla="*/ 1481611 w 1881147"/>
                <a:gd name="connsiteY90" fmla="*/ 739153 h 1708284"/>
                <a:gd name="connsiteX91" fmla="*/ 1572099 w 1881147"/>
                <a:gd name="connsiteY91" fmla="*/ 777253 h 1708284"/>
                <a:gd name="connsiteX92" fmla="*/ 1624486 w 1881147"/>
                <a:gd name="connsiteY92" fmla="*/ 710578 h 1708284"/>
                <a:gd name="connsiteX93" fmla="*/ 1622283 w 1881147"/>
                <a:gd name="connsiteY93" fmla="*/ 567703 h 1708284"/>
                <a:gd name="connsiteX94" fmla="*/ 1639486 w 1881147"/>
                <a:gd name="connsiteY94" fmla="*/ 419377 h 1708284"/>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14911 w 1881147"/>
                <a:gd name="connsiteY9" fmla="*/ 158360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19586 w 1881147"/>
                <a:gd name="connsiteY22" fmla="*/ 415535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46620 w 1881147"/>
                <a:gd name="connsiteY30" fmla="*/ 390888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3877 w 1881147"/>
                <a:gd name="connsiteY32" fmla="*/ 474059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538 w 1881199"/>
                <a:gd name="connsiteY0" fmla="*/ 405322 h 1694229"/>
                <a:gd name="connsiteX1" fmla="*/ 1567388 w 1881199"/>
                <a:gd name="connsiteY1" fmla="*/ 372673 h 1694229"/>
                <a:gd name="connsiteX2" fmla="*/ 1477139 w 1881199"/>
                <a:gd name="connsiteY2" fmla="*/ 348860 h 1694229"/>
                <a:gd name="connsiteX3" fmla="*/ 1423819 w 1881199"/>
                <a:gd name="connsiteY3" fmla="*/ 271776 h 1694229"/>
                <a:gd name="connsiteX4" fmla="*/ 1400718 w 1881199"/>
                <a:gd name="connsiteY4" fmla="*/ 169931 h 1694229"/>
                <a:gd name="connsiteX5" fmla="*/ 1364821 w 1881199"/>
                <a:gd name="connsiteY5" fmla="*/ 1869 h 1694229"/>
                <a:gd name="connsiteX6" fmla="*/ 1297452 w 1881199"/>
                <a:gd name="connsiteY6" fmla="*/ 43567 h 1694229"/>
                <a:gd name="connsiteX7" fmla="*/ 1291884 w 1881199"/>
                <a:gd name="connsiteY7" fmla="*/ 101090 h 1694229"/>
                <a:gd name="connsiteX8" fmla="*/ 1275979 w 1881199"/>
                <a:gd name="connsiteY8" fmla="*/ 152303 h 1694229"/>
                <a:gd name="connsiteX9" fmla="*/ 1256454 w 1881199"/>
                <a:gd name="connsiteY9" fmla="*/ 204316 h 1694229"/>
                <a:gd name="connsiteX10" fmla="*/ 1254725 w 1881199"/>
                <a:gd name="connsiteY10" fmla="*/ 273739 h 1694229"/>
                <a:gd name="connsiteX11" fmla="*/ 1181744 w 1881199"/>
                <a:gd name="connsiteY11" fmla="*/ 283903 h 1694229"/>
                <a:gd name="connsiteX12" fmla="*/ 1117391 w 1881199"/>
                <a:gd name="connsiteY12" fmla="*/ 285917 h 1694229"/>
                <a:gd name="connsiteX13" fmla="*/ 1069790 w 1881199"/>
                <a:gd name="connsiteY13" fmla="*/ 346183 h 1694229"/>
                <a:gd name="connsiteX14" fmla="*/ 1015175 w 1881199"/>
                <a:gd name="connsiteY14" fmla="*/ 371690 h 1694229"/>
                <a:gd name="connsiteX15" fmla="*/ 962551 w 1881199"/>
                <a:gd name="connsiteY15" fmla="*/ 358385 h 1694229"/>
                <a:gd name="connsiteX16" fmla="*/ 855811 w 1881199"/>
                <a:gd name="connsiteY16" fmla="*/ 376257 h 1694229"/>
                <a:gd name="connsiteX17" fmla="*/ 832828 w 1881199"/>
                <a:gd name="connsiteY17" fmla="*/ 440035 h 1694229"/>
                <a:gd name="connsiteX18" fmla="*/ 815745 w 1881199"/>
                <a:gd name="connsiteY18" fmla="*/ 475926 h 1694229"/>
                <a:gd name="connsiteX19" fmla="*/ 733714 w 1881199"/>
                <a:gd name="connsiteY19" fmla="*/ 494632 h 1694229"/>
                <a:gd name="connsiteX20" fmla="*/ 715902 w 1881199"/>
                <a:gd name="connsiteY20" fmla="*/ 440647 h 1694229"/>
                <a:gd name="connsiteX21" fmla="*/ 672038 w 1881199"/>
                <a:gd name="connsiteY21" fmla="*/ 420298 h 1694229"/>
                <a:gd name="connsiteX22" fmla="*/ 536722 w 1881199"/>
                <a:gd name="connsiteY22" fmla="*/ 420641 h 1694229"/>
                <a:gd name="connsiteX23" fmla="*/ 452845 w 1881199"/>
                <a:gd name="connsiteY23" fmla="*/ 447350 h 1694229"/>
                <a:gd name="connsiteX24" fmla="*/ 419626 w 1881199"/>
                <a:gd name="connsiteY24" fmla="*/ 420298 h 1694229"/>
                <a:gd name="connsiteX25" fmla="*/ 400576 w 1881199"/>
                <a:gd name="connsiteY25" fmla="*/ 358385 h 1694229"/>
                <a:gd name="connsiteX26" fmla="*/ 333901 w 1881199"/>
                <a:gd name="connsiteY26" fmla="*/ 305998 h 1694229"/>
                <a:gd name="connsiteX27" fmla="*/ 288716 w 1881199"/>
                <a:gd name="connsiteY27" fmla="*/ 229110 h 1694229"/>
                <a:gd name="connsiteX28" fmla="*/ 165366 w 1881199"/>
                <a:gd name="connsiteY28" fmla="*/ 258373 h 1694229"/>
                <a:gd name="connsiteX29" fmla="*/ 146316 w 1881199"/>
                <a:gd name="connsiteY29" fmla="*/ 344785 h 1694229"/>
                <a:gd name="connsiteX30" fmla="*/ 163756 w 1881199"/>
                <a:gd name="connsiteY30" fmla="*/ 411312 h 1694229"/>
                <a:gd name="connsiteX31" fmla="*/ 136317 w 1881199"/>
                <a:gd name="connsiteY31" fmla="*/ 446172 h 1694229"/>
                <a:gd name="connsiteX32" fmla="*/ 83929 w 1881199"/>
                <a:gd name="connsiteY32" fmla="*/ 474059 h 1694229"/>
                <a:gd name="connsiteX33" fmla="*/ 55828 w 1881199"/>
                <a:gd name="connsiteY33" fmla="*/ 482063 h 1694229"/>
                <a:gd name="connsiteX34" fmla="*/ 33863 w 1881199"/>
                <a:gd name="connsiteY34" fmla="*/ 520310 h 1694229"/>
                <a:gd name="connsiteX35" fmla="*/ 526 w 1881199"/>
                <a:gd name="connsiteY35" fmla="*/ 625085 h 1694229"/>
                <a:gd name="connsiteX36" fmla="*/ 62438 w 1881199"/>
                <a:gd name="connsiteY36" fmla="*/ 701285 h 1694229"/>
                <a:gd name="connsiteX37" fmla="*/ 112029 w 1881199"/>
                <a:gd name="connsiteY37" fmla="*/ 681547 h 1694229"/>
                <a:gd name="connsiteX38" fmla="*/ 112386 w 1881199"/>
                <a:gd name="connsiteY38" fmla="*/ 751806 h 1694229"/>
                <a:gd name="connsiteX39" fmla="*/ 167213 w 1881199"/>
                <a:gd name="connsiteY39" fmla="*/ 782248 h 1694229"/>
                <a:gd name="connsiteX40" fmla="*/ 236211 w 1881199"/>
                <a:gd name="connsiteY40" fmla="*/ 792460 h 1694229"/>
                <a:gd name="connsiteX41" fmla="*/ 271514 w 1881199"/>
                <a:gd name="connsiteY41" fmla="*/ 848431 h 1694229"/>
                <a:gd name="connsiteX42" fmla="*/ 270921 w 1881199"/>
                <a:gd name="connsiteY42" fmla="*/ 893503 h 1694229"/>
                <a:gd name="connsiteX43" fmla="*/ 295445 w 1881199"/>
                <a:gd name="connsiteY43" fmla="*/ 932978 h 1694229"/>
                <a:gd name="connsiteX44" fmla="*/ 341103 w 1881199"/>
                <a:gd name="connsiteY44" fmla="*/ 971570 h 1694229"/>
                <a:gd name="connsiteX45" fmla="*/ 426236 w 1881199"/>
                <a:gd name="connsiteY45" fmla="*/ 1025822 h 1694229"/>
                <a:gd name="connsiteX46" fmla="*/ 462013 w 1881199"/>
                <a:gd name="connsiteY46" fmla="*/ 1096915 h 1694229"/>
                <a:gd name="connsiteX47" fmla="*/ 441116 w 1881199"/>
                <a:gd name="connsiteY47" fmla="*/ 1166488 h 1694229"/>
                <a:gd name="connsiteX48" fmla="*/ 519163 w 1881199"/>
                <a:gd name="connsiteY48" fmla="*/ 1222951 h 1694229"/>
                <a:gd name="connsiteX49" fmla="*/ 591195 w 1881199"/>
                <a:gd name="connsiteY49" fmla="*/ 1255945 h 1694229"/>
                <a:gd name="connsiteX50" fmla="*/ 572026 w 1881199"/>
                <a:gd name="connsiteY50" fmla="*/ 1315648 h 1694229"/>
                <a:gd name="connsiteX51" fmla="*/ 662513 w 1881199"/>
                <a:gd name="connsiteY51" fmla="*/ 1468048 h 1694229"/>
                <a:gd name="connsiteX52" fmla="*/ 755323 w 1881199"/>
                <a:gd name="connsiteY52" fmla="*/ 1541202 h 1694229"/>
                <a:gd name="connsiteX53" fmla="*/ 805388 w 1881199"/>
                <a:gd name="connsiteY53" fmla="*/ 1491860 h 1694229"/>
                <a:gd name="connsiteX54" fmla="*/ 869978 w 1881199"/>
                <a:gd name="connsiteY54" fmla="*/ 1519257 h 1694229"/>
                <a:gd name="connsiteX55" fmla="*/ 924451 w 1881199"/>
                <a:gd name="connsiteY55" fmla="*/ 1487098 h 1694229"/>
                <a:gd name="connsiteX56" fmla="*/ 941298 w 1881199"/>
                <a:gd name="connsiteY56" fmla="*/ 1444922 h 1694229"/>
                <a:gd name="connsiteX57" fmla="*/ 1005175 w 1881199"/>
                <a:gd name="connsiteY57" fmla="*/ 1531334 h 1694229"/>
                <a:gd name="connsiteX58" fmla="*/ 1050242 w 1881199"/>
                <a:gd name="connsiteY58" fmla="*/ 1602428 h 1694229"/>
                <a:gd name="connsiteX59" fmla="*/ 1120188 w 1881199"/>
                <a:gd name="connsiteY59" fmla="*/ 1693947 h 1694229"/>
                <a:gd name="connsiteX60" fmla="*/ 1151086 w 1881199"/>
                <a:gd name="connsiteY60" fmla="*/ 1630856 h 1694229"/>
                <a:gd name="connsiteX61" fmla="*/ 1181745 w 1881199"/>
                <a:gd name="connsiteY61" fmla="*/ 1624376 h 1694229"/>
                <a:gd name="connsiteX62" fmla="*/ 1224844 w 1881199"/>
                <a:gd name="connsiteY62" fmla="*/ 1653639 h 1694229"/>
                <a:gd name="connsiteX63" fmla="*/ 1258419 w 1881199"/>
                <a:gd name="connsiteY63" fmla="*/ 1612985 h 1694229"/>
                <a:gd name="connsiteX64" fmla="*/ 1277240 w 1881199"/>
                <a:gd name="connsiteY64" fmla="*/ 1617602 h 1694229"/>
                <a:gd name="connsiteX65" fmla="*/ 1311282 w 1881199"/>
                <a:gd name="connsiteY65" fmla="*/ 1684079 h 1694229"/>
                <a:gd name="connsiteX66" fmla="*/ 1367838 w 1881199"/>
                <a:gd name="connsiteY66" fmla="*/ 1660610 h 1694229"/>
                <a:gd name="connsiteX67" fmla="*/ 1419870 w 1881199"/>
                <a:gd name="connsiteY67" fmla="*/ 1604489 h 1694229"/>
                <a:gd name="connsiteX68" fmla="*/ 1470647 w 1881199"/>
                <a:gd name="connsiteY68" fmla="*/ 1587946 h 1694229"/>
                <a:gd name="connsiteX69" fmla="*/ 1488326 w 1881199"/>
                <a:gd name="connsiteY69" fmla="*/ 1643768 h 1694229"/>
                <a:gd name="connsiteX70" fmla="*/ 1558221 w 1881199"/>
                <a:gd name="connsiteY70" fmla="*/ 1618090 h 1694229"/>
                <a:gd name="connsiteX71" fmla="*/ 1588999 w 1881199"/>
                <a:gd name="connsiteY71" fmla="*/ 1531334 h 1694229"/>
                <a:gd name="connsiteX72" fmla="*/ 1670435 w 1881199"/>
                <a:gd name="connsiteY72" fmla="*/ 1441192 h 1694229"/>
                <a:gd name="connsiteX73" fmla="*/ 1715026 w 1881199"/>
                <a:gd name="connsiteY73" fmla="*/ 1410062 h 1694229"/>
                <a:gd name="connsiteX74" fmla="*/ 1743395 w 1881199"/>
                <a:gd name="connsiteY74" fmla="*/ 1413357 h 1694229"/>
                <a:gd name="connsiteX75" fmla="*/ 1820987 w 1881199"/>
                <a:gd name="connsiteY75" fmla="*/ 1402749 h 1694229"/>
                <a:gd name="connsiteX76" fmla="*/ 1816106 w 1881199"/>
                <a:gd name="connsiteY76" fmla="*/ 1456313 h 1694229"/>
                <a:gd name="connsiteX77" fmla="*/ 1874273 w 1881199"/>
                <a:gd name="connsiteY77" fmla="*/ 1479634 h 1694229"/>
                <a:gd name="connsiteX78" fmla="*/ 1875881 w 1881199"/>
                <a:gd name="connsiteY78" fmla="*/ 1457000 h 1694229"/>
                <a:gd name="connsiteX79" fmla="*/ 1875103 w 1881199"/>
                <a:gd name="connsiteY79" fmla="*/ 1396266 h 1694229"/>
                <a:gd name="connsiteX80" fmla="*/ 1853138 w 1881199"/>
                <a:gd name="connsiteY80" fmla="*/ 1306123 h 1694229"/>
                <a:gd name="connsiteX81" fmla="*/ 1853138 w 1881199"/>
                <a:gd name="connsiteY81" fmla="*/ 1248973 h 1694229"/>
                <a:gd name="connsiteX82" fmla="*/ 1810276 w 1881199"/>
                <a:gd name="connsiteY82" fmla="*/ 1239448 h 1694229"/>
                <a:gd name="connsiteX83" fmla="*/ 1734076 w 1881199"/>
                <a:gd name="connsiteY83" fmla="*/ 1158485 h 1694229"/>
                <a:gd name="connsiteX84" fmla="*/ 1695976 w 1881199"/>
                <a:gd name="connsiteY84" fmla="*/ 977510 h 1694229"/>
                <a:gd name="connsiteX85" fmla="*/ 1643588 w 1881199"/>
                <a:gd name="connsiteY85" fmla="*/ 944173 h 1694229"/>
                <a:gd name="connsiteX86" fmla="*/ 1605488 w 1881199"/>
                <a:gd name="connsiteY86" fmla="*/ 887023 h 1694229"/>
                <a:gd name="connsiteX87" fmla="*/ 1557863 w 1881199"/>
                <a:gd name="connsiteY87" fmla="*/ 839398 h 1694229"/>
                <a:gd name="connsiteX88" fmla="*/ 1505476 w 1881199"/>
                <a:gd name="connsiteY88" fmla="*/ 820348 h 1694229"/>
                <a:gd name="connsiteX89" fmla="*/ 1453088 w 1881199"/>
                <a:gd name="connsiteY89" fmla="*/ 815585 h 1694229"/>
                <a:gd name="connsiteX90" fmla="*/ 1510238 w 1881199"/>
                <a:gd name="connsiteY90" fmla="*/ 782248 h 1694229"/>
                <a:gd name="connsiteX91" fmla="*/ 1476901 w 1881199"/>
                <a:gd name="connsiteY91" fmla="*/ 748910 h 1694229"/>
                <a:gd name="connsiteX92" fmla="*/ 1481663 w 1881199"/>
                <a:gd name="connsiteY92" fmla="*/ 725098 h 1694229"/>
                <a:gd name="connsiteX93" fmla="*/ 1572151 w 1881199"/>
                <a:gd name="connsiteY93" fmla="*/ 763198 h 1694229"/>
                <a:gd name="connsiteX94" fmla="*/ 1624538 w 1881199"/>
                <a:gd name="connsiteY94" fmla="*/ 696523 h 1694229"/>
                <a:gd name="connsiteX95" fmla="*/ 1622335 w 1881199"/>
                <a:gd name="connsiteY95" fmla="*/ 553648 h 1694229"/>
                <a:gd name="connsiteX96" fmla="*/ 1639538 w 1881199"/>
                <a:gd name="connsiteY96" fmla="*/ 405322 h 1694229"/>
                <a:gd name="connsiteX0" fmla="*/ 1620540 w 1862201"/>
                <a:gd name="connsiteY0" fmla="*/ 405322 h 1694229"/>
                <a:gd name="connsiteX1" fmla="*/ 1548390 w 1862201"/>
                <a:gd name="connsiteY1" fmla="*/ 372673 h 1694229"/>
                <a:gd name="connsiteX2" fmla="*/ 1458141 w 1862201"/>
                <a:gd name="connsiteY2" fmla="*/ 348860 h 1694229"/>
                <a:gd name="connsiteX3" fmla="*/ 1404821 w 1862201"/>
                <a:gd name="connsiteY3" fmla="*/ 271776 h 1694229"/>
                <a:gd name="connsiteX4" fmla="*/ 1381720 w 1862201"/>
                <a:gd name="connsiteY4" fmla="*/ 169931 h 1694229"/>
                <a:gd name="connsiteX5" fmla="*/ 1345823 w 1862201"/>
                <a:gd name="connsiteY5" fmla="*/ 1869 h 1694229"/>
                <a:gd name="connsiteX6" fmla="*/ 1278454 w 1862201"/>
                <a:gd name="connsiteY6" fmla="*/ 43567 h 1694229"/>
                <a:gd name="connsiteX7" fmla="*/ 1272886 w 1862201"/>
                <a:gd name="connsiteY7" fmla="*/ 101090 h 1694229"/>
                <a:gd name="connsiteX8" fmla="*/ 1256981 w 1862201"/>
                <a:gd name="connsiteY8" fmla="*/ 152303 h 1694229"/>
                <a:gd name="connsiteX9" fmla="*/ 1237456 w 1862201"/>
                <a:gd name="connsiteY9" fmla="*/ 204316 h 1694229"/>
                <a:gd name="connsiteX10" fmla="*/ 1235727 w 1862201"/>
                <a:gd name="connsiteY10" fmla="*/ 273739 h 1694229"/>
                <a:gd name="connsiteX11" fmla="*/ 1162746 w 1862201"/>
                <a:gd name="connsiteY11" fmla="*/ 283903 h 1694229"/>
                <a:gd name="connsiteX12" fmla="*/ 1098393 w 1862201"/>
                <a:gd name="connsiteY12" fmla="*/ 285917 h 1694229"/>
                <a:gd name="connsiteX13" fmla="*/ 1050792 w 1862201"/>
                <a:gd name="connsiteY13" fmla="*/ 346183 h 1694229"/>
                <a:gd name="connsiteX14" fmla="*/ 996177 w 1862201"/>
                <a:gd name="connsiteY14" fmla="*/ 371690 h 1694229"/>
                <a:gd name="connsiteX15" fmla="*/ 943553 w 1862201"/>
                <a:gd name="connsiteY15" fmla="*/ 358385 h 1694229"/>
                <a:gd name="connsiteX16" fmla="*/ 836813 w 1862201"/>
                <a:gd name="connsiteY16" fmla="*/ 376257 h 1694229"/>
                <a:gd name="connsiteX17" fmla="*/ 813830 w 1862201"/>
                <a:gd name="connsiteY17" fmla="*/ 440035 h 1694229"/>
                <a:gd name="connsiteX18" fmla="*/ 796747 w 1862201"/>
                <a:gd name="connsiteY18" fmla="*/ 475926 h 1694229"/>
                <a:gd name="connsiteX19" fmla="*/ 714716 w 1862201"/>
                <a:gd name="connsiteY19" fmla="*/ 494632 h 1694229"/>
                <a:gd name="connsiteX20" fmla="*/ 696904 w 1862201"/>
                <a:gd name="connsiteY20" fmla="*/ 440647 h 1694229"/>
                <a:gd name="connsiteX21" fmla="*/ 653040 w 1862201"/>
                <a:gd name="connsiteY21" fmla="*/ 420298 h 1694229"/>
                <a:gd name="connsiteX22" fmla="*/ 517724 w 1862201"/>
                <a:gd name="connsiteY22" fmla="*/ 420641 h 1694229"/>
                <a:gd name="connsiteX23" fmla="*/ 433847 w 1862201"/>
                <a:gd name="connsiteY23" fmla="*/ 447350 h 1694229"/>
                <a:gd name="connsiteX24" fmla="*/ 400628 w 1862201"/>
                <a:gd name="connsiteY24" fmla="*/ 420298 h 1694229"/>
                <a:gd name="connsiteX25" fmla="*/ 381578 w 1862201"/>
                <a:gd name="connsiteY25" fmla="*/ 358385 h 1694229"/>
                <a:gd name="connsiteX26" fmla="*/ 314903 w 1862201"/>
                <a:gd name="connsiteY26" fmla="*/ 305998 h 1694229"/>
                <a:gd name="connsiteX27" fmla="*/ 269718 w 1862201"/>
                <a:gd name="connsiteY27" fmla="*/ 229110 h 1694229"/>
                <a:gd name="connsiteX28" fmla="*/ 146368 w 1862201"/>
                <a:gd name="connsiteY28" fmla="*/ 258373 h 1694229"/>
                <a:gd name="connsiteX29" fmla="*/ 127318 w 1862201"/>
                <a:gd name="connsiteY29" fmla="*/ 344785 h 1694229"/>
                <a:gd name="connsiteX30" fmla="*/ 144758 w 1862201"/>
                <a:gd name="connsiteY30" fmla="*/ 411312 h 1694229"/>
                <a:gd name="connsiteX31" fmla="*/ 117319 w 1862201"/>
                <a:gd name="connsiteY31" fmla="*/ 446172 h 1694229"/>
                <a:gd name="connsiteX32" fmla="*/ 64931 w 1862201"/>
                <a:gd name="connsiteY32" fmla="*/ 474059 h 1694229"/>
                <a:gd name="connsiteX33" fmla="*/ 36830 w 1862201"/>
                <a:gd name="connsiteY33" fmla="*/ 482063 h 1694229"/>
                <a:gd name="connsiteX34" fmla="*/ 14865 w 1862201"/>
                <a:gd name="connsiteY34" fmla="*/ 520310 h 1694229"/>
                <a:gd name="connsiteX35" fmla="*/ 1053 w 1862201"/>
                <a:gd name="connsiteY35" fmla="*/ 632745 h 1694229"/>
                <a:gd name="connsiteX36" fmla="*/ 43440 w 1862201"/>
                <a:gd name="connsiteY36" fmla="*/ 701285 h 1694229"/>
                <a:gd name="connsiteX37" fmla="*/ 93031 w 1862201"/>
                <a:gd name="connsiteY37" fmla="*/ 681547 h 1694229"/>
                <a:gd name="connsiteX38" fmla="*/ 93388 w 1862201"/>
                <a:gd name="connsiteY38" fmla="*/ 751806 h 1694229"/>
                <a:gd name="connsiteX39" fmla="*/ 148215 w 1862201"/>
                <a:gd name="connsiteY39" fmla="*/ 782248 h 1694229"/>
                <a:gd name="connsiteX40" fmla="*/ 217213 w 1862201"/>
                <a:gd name="connsiteY40" fmla="*/ 792460 h 1694229"/>
                <a:gd name="connsiteX41" fmla="*/ 252516 w 1862201"/>
                <a:gd name="connsiteY41" fmla="*/ 848431 h 1694229"/>
                <a:gd name="connsiteX42" fmla="*/ 251923 w 1862201"/>
                <a:gd name="connsiteY42" fmla="*/ 893503 h 1694229"/>
                <a:gd name="connsiteX43" fmla="*/ 276447 w 1862201"/>
                <a:gd name="connsiteY43" fmla="*/ 932978 h 1694229"/>
                <a:gd name="connsiteX44" fmla="*/ 322105 w 1862201"/>
                <a:gd name="connsiteY44" fmla="*/ 971570 h 1694229"/>
                <a:gd name="connsiteX45" fmla="*/ 407238 w 1862201"/>
                <a:gd name="connsiteY45" fmla="*/ 1025822 h 1694229"/>
                <a:gd name="connsiteX46" fmla="*/ 443015 w 1862201"/>
                <a:gd name="connsiteY46" fmla="*/ 1096915 h 1694229"/>
                <a:gd name="connsiteX47" fmla="*/ 422118 w 1862201"/>
                <a:gd name="connsiteY47" fmla="*/ 1166488 h 1694229"/>
                <a:gd name="connsiteX48" fmla="*/ 500165 w 1862201"/>
                <a:gd name="connsiteY48" fmla="*/ 1222951 h 1694229"/>
                <a:gd name="connsiteX49" fmla="*/ 572197 w 1862201"/>
                <a:gd name="connsiteY49" fmla="*/ 1255945 h 1694229"/>
                <a:gd name="connsiteX50" fmla="*/ 553028 w 1862201"/>
                <a:gd name="connsiteY50" fmla="*/ 1315648 h 1694229"/>
                <a:gd name="connsiteX51" fmla="*/ 643515 w 1862201"/>
                <a:gd name="connsiteY51" fmla="*/ 1468048 h 1694229"/>
                <a:gd name="connsiteX52" fmla="*/ 736325 w 1862201"/>
                <a:gd name="connsiteY52" fmla="*/ 1541202 h 1694229"/>
                <a:gd name="connsiteX53" fmla="*/ 786390 w 1862201"/>
                <a:gd name="connsiteY53" fmla="*/ 1491860 h 1694229"/>
                <a:gd name="connsiteX54" fmla="*/ 850980 w 1862201"/>
                <a:gd name="connsiteY54" fmla="*/ 1519257 h 1694229"/>
                <a:gd name="connsiteX55" fmla="*/ 905453 w 1862201"/>
                <a:gd name="connsiteY55" fmla="*/ 1487098 h 1694229"/>
                <a:gd name="connsiteX56" fmla="*/ 922300 w 1862201"/>
                <a:gd name="connsiteY56" fmla="*/ 1444922 h 1694229"/>
                <a:gd name="connsiteX57" fmla="*/ 986177 w 1862201"/>
                <a:gd name="connsiteY57" fmla="*/ 1531334 h 1694229"/>
                <a:gd name="connsiteX58" fmla="*/ 1031244 w 1862201"/>
                <a:gd name="connsiteY58" fmla="*/ 1602428 h 1694229"/>
                <a:gd name="connsiteX59" fmla="*/ 1101190 w 1862201"/>
                <a:gd name="connsiteY59" fmla="*/ 1693947 h 1694229"/>
                <a:gd name="connsiteX60" fmla="*/ 1132088 w 1862201"/>
                <a:gd name="connsiteY60" fmla="*/ 1630856 h 1694229"/>
                <a:gd name="connsiteX61" fmla="*/ 1162747 w 1862201"/>
                <a:gd name="connsiteY61" fmla="*/ 1624376 h 1694229"/>
                <a:gd name="connsiteX62" fmla="*/ 1205846 w 1862201"/>
                <a:gd name="connsiteY62" fmla="*/ 1653639 h 1694229"/>
                <a:gd name="connsiteX63" fmla="*/ 1239421 w 1862201"/>
                <a:gd name="connsiteY63" fmla="*/ 1612985 h 1694229"/>
                <a:gd name="connsiteX64" fmla="*/ 1258242 w 1862201"/>
                <a:gd name="connsiteY64" fmla="*/ 1617602 h 1694229"/>
                <a:gd name="connsiteX65" fmla="*/ 1292284 w 1862201"/>
                <a:gd name="connsiteY65" fmla="*/ 1684079 h 1694229"/>
                <a:gd name="connsiteX66" fmla="*/ 1348840 w 1862201"/>
                <a:gd name="connsiteY66" fmla="*/ 1660610 h 1694229"/>
                <a:gd name="connsiteX67" fmla="*/ 1400872 w 1862201"/>
                <a:gd name="connsiteY67" fmla="*/ 1604489 h 1694229"/>
                <a:gd name="connsiteX68" fmla="*/ 1451649 w 1862201"/>
                <a:gd name="connsiteY68" fmla="*/ 1587946 h 1694229"/>
                <a:gd name="connsiteX69" fmla="*/ 1469328 w 1862201"/>
                <a:gd name="connsiteY69" fmla="*/ 1643768 h 1694229"/>
                <a:gd name="connsiteX70" fmla="*/ 1539223 w 1862201"/>
                <a:gd name="connsiteY70" fmla="*/ 1618090 h 1694229"/>
                <a:gd name="connsiteX71" fmla="*/ 1570001 w 1862201"/>
                <a:gd name="connsiteY71" fmla="*/ 1531334 h 1694229"/>
                <a:gd name="connsiteX72" fmla="*/ 1651437 w 1862201"/>
                <a:gd name="connsiteY72" fmla="*/ 1441192 h 1694229"/>
                <a:gd name="connsiteX73" fmla="*/ 1696028 w 1862201"/>
                <a:gd name="connsiteY73" fmla="*/ 1410062 h 1694229"/>
                <a:gd name="connsiteX74" fmla="*/ 1724397 w 1862201"/>
                <a:gd name="connsiteY74" fmla="*/ 1413357 h 1694229"/>
                <a:gd name="connsiteX75" fmla="*/ 1801989 w 1862201"/>
                <a:gd name="connsiteY75" fmla="*/ 1402749 h 1694229"/>
                <a:gd name="connsiteX76" fmla="*/ 1797108 w 1862201"/>
                <a:gd name="connsiteY76" fmla="*/ 1456313 h 1694229"/>
                <a:gd name="connsiteX77" fmla="*/ 1855275 w 1862201"/>
                <a:gd name="connsiteY77" fmla="*/ 1479634 h 1694229"/>
                <a:gd name="connsiteX78" fmla="*/ 1856883 w 1862201"/>
                <a:gd name="connsiteY78" fmla="*/ 1457000 h 1694229"/>
                <a:gd name="connsiteX79" fmla="*/ 1856105 w 1862201"/>
                <a:gd name="connsiteY79" fmla="*/ 1396266 h 1694229"/>
                <a:gd name="connsiteX80" fmla="*/ 1834140 w 1862201"/>
                <a:gd name="connsiteY80" fmla="*/ 1306123 h 1694229"/>
                <a:gd name="connsiteX81" fmla="*/ 1834140 w 1862201"/>
                <a:gd name="connsiteY81" fmla="*/ 1248973 h 1694229"/>
                <a:gd name="connsiteX82" fmla="*/ 1791278 w 1862201"/>
                <a:gd name="connsiteY82" fmla="*/ 1239448 h 1694229"/>
                <a:gd name="connsiteX83" fmla="*/ 1715078 w 1862201"/>
                <a:gd name="connsiteY83" fmla="*/ 1158485 h 1694229"/>
                <a:gd name="connsiteX84" fmla="*/ 1676978 w 1862201"/>
                <a:gd name="connsiteY84" fmla="*/ 977510 h 1694229"/>
                <a:gd name="connsiteX85" fmla="*/ 1624590 w 1862201"/>
                <a:gd name="connsiteY85" fmla="*/ 944173 h 1694229"/>
                <a:gd name="connsiteX86" fmla="*/ 1586490 w 1862201"/>
                <a:gd name="connsiteY86" fmla="*/ 887023 h 1694229"/>
                <a:gd name="connsiteX87" fmla="*/ 1538865 w 1862201"/>
                <a:gd name="connsiteY87" fmla="*/ 839398 h 1694229"/>
                <a:gd name="connsiteX88" fmla="*/ 1486478 w 1862201"/>
                <a:gd name="connsiteY88" fmla="*/ 820348 h 1694229"/>
                <a:gd name="connsiteX89" fmla="*/ 1434090 w 1862201"/>
                <a:gd name="connsiteY89" fmla="*/ 815585 h 1694229"/>
                <a:gd name="connsiteX90" fmla="*/ 1491240 w 1862201"/>
                <a:gd name="connsiteY90" fmla="*/ 782248 h 1694229"/>
                <a:gd name="connsiteX91" fmla="*/ 1457903 w 1862201"/>
                <a:gd name="connsiteY91" fmla="*/ 748910 h 1694229"/>
                <a:gd name="connsiteX92" fmla="*/ 1462665 w 1862201"/>
                <a:gd name="connsiteY92" fmla="*/ 725098 h 1694229"/>
                <a:gd name="connsiteX93" fmla="*/ 1553153 w 1862201"/>
                <a:gd name="connsiteY93" fmla="*/ 763198 h 1694229"/>
                <a:gd name="connsiteX94" fmla="*/ 1605540 w 1862201"/>
                <a:gd name="connsiteY94" fmla="*/ 696523 h 1694229"/>
                <a:gd name="connsiteX95" fmla="*/ 1603337 w 1862201"/>
                <a:gd name="connsiteY95" fmla="*/ 553648 h 1694229"/>
                <a:gd name="connsiteX96" fmla="*/ 1620540 w 1862201"/>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93447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53569 w 1862617"/>
                <a:gd name="connsiteY94" fmla="*/ 763198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47763 w 1862617"/>
                <a:gd name="connsiteY82" fmla="*/ 1264979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78075"/>
                <a:gd name="connsiteY0" fmla="*/ 405322 h 1694229"/>
                <a:gd name="connsiteX1" fmla="*/ 1548806 w 1878075"/>
                <a:gd name="connsiteY1" fmla="*/ 372673 h 1694229"/>
                <a:gd name="connsiteX2" fmla="*/ 1458557 w 1878075"/>
                <a:gd name="connsiteY2" fmla="*/ 348860 h 1694229"/>
                <a:gd name="connsiteX3" fmla="*/ 1405237 w 1878075"/>
                <a:gd name="connsiteY3" fmla="*/ 271776 h 1694229"/>
                <a:gd name="connsiteX4" fmla="*/ 1382136 w 1878075"/>
                <a:gd name="connsiteY4" fmla="*/ 169931 h 1694229"/>
                <a:gd name="connsiteX5" fmla="*/ 1346239 w 1878075"/>
                <a:gd name="connsiteY5" fmla="*/ 1869 h 1694229"/>
                <a:gd name="connsiteX6" fmla="*/ 1278870 w 1878075"/>
                <a:gd name="connsiteY6" fmla="*/ 43567 h 1694229"/>
                <a:gd name="connsiteX7" fmla="*/ 1273302 w 1878075"/>
                <a:gd name="connsiteY7" fmla="*/ 101090 h 1694229"/>
                <a:gd name="connsiteX8" fmla="*/ 1257397 w 1878075"/>
                <a:gd name="connsiteY8" fmla="*/ 152303 h 1694229"/>
                <a:gd name="connsiteX9" fmla="*/ 1237872 w 1878075"/>
                <a:gd name="connsiteY9" fmla="*/ 204316 h 1694229"/>
                <a:gd name="connsiteX10" fmla="*/ 1236143 w 1878075"/>
                <a:gd name="connsiteY10" fmla="*/ 273739 h 1694229"/>
                <a:gd name="connsiteX11" fmla="*/ 1163162 w 1878075"/>
                <a:gd name="connsiteY11" fmla="*/ 283903 h 1694229"/>
                <a:gd name="connsiteX12" fmla="*/ 1098809 w 1878075"/>
                <a:gd name="connsiteY12" fmla="*/ 285917 h 1694229"/>
                <a:gd name="connsiteX13" fmla="*/ 1051208 w 1878075"/>
                <a:gd name="connsiteY13" fmla="*/ 346183 h 1694229"/>
                <a:gd name="connsiteX14" fmla="*/ 996593 w 1878075"/>
                <a:gd name="connsiteY14" fmla="*/ 371690 h 1694229"/>
                <a:gd name="connsiteX15" fmla="*/ 943969 w 1878075"/>
                <a:gd name="connsiteY15" fmla="*/ 358385 h 1694229"/>
                <a:gd name="connsiteX16" fmla="*/ 837229 w 1878075"/>
                <a:gd name="connsiteY16" fmla="*/ 376257 h 1694229"/>
                <a:gd name="connsiteX17" fmla="*/ 814246 w 1878075"/>
                <a:gd name="connsiteY17" fmla="*/ 440035 h 1694229"/>
                <a:gd name="connsiteX18" fmla="*/ 797163 w 1878075"/>
                <a:gd name="connsiteY18" fmla="*/ 475926 h 1694229"/>
                <a:gd name="connsiteX19" fmla="*/ 715132 w 1878075"/>
                <a:gd name="connsiteY19" fmla="*/ 494632 h 1694229"/>
                <a:gd name="connsiteX20" fmla="*/ 697320 w 1878075"/>
                <a:gd name="connsiteY20" fmla="*/ 440647 h 1694229"/>
                <a:gd name="connsiteX21" fmla="*/ 653456 w 1878075"/>
                <a:gd name="connsiteY21" fmla="*/ 420298 h 1694229"/>
                <a:gd name="connsiteX22" fmla="*/ 518140 w 1878075"/>
                <a:gd name="connsiteY22" fmla="*/ 420641 h 1694229"/>
                <a:gd name="connsiteX23" fmla="*/ 434263 w 1878075"/>
                <a:gd name="connsiteY23" fmla="*/ 447350 h 1694229"/>
                <a:gd name="connsiteX24" fmla="*/ 401044 w 1878075"/>
                <a:gd name="connsiteY24" fmla="*/ 420298 h 1694229"/>
                <a:gd name="connsiteX25" fmla="*/ 381994 w 1878075"/>
                <a:gd name="connsiteY25" fmla="*/ 358385 h 1694229"/>
                <a:gd name="connsiteX26" fmla="*/ 315319 w 1878075"/>
                <a:gd name="connsiteY26" fmla="*/ 305998 h 1694229"/>
                <a:gd name="connsiteX27" fmla="*/ 270134 w 1878075"/>
                <a:gd name="connsiteY27" fmla="*/ 229110 h 1694229"/>
                <a:gd name="connsiteX28" fmla="*/ 146784 w 1878075"/>
                <a:gd name="connsiteY28" fmla="*/ 258373 h 1694229"/>
                <a:gd name="connsiteX29" fmla="*/ 127734 w 1878075"/>
                <a:gd name="connsiteY29" fmla="*/ 344785 h 1694229"/>
                <a:gd name="connsiteX30" fmla="*/ 145174 w 1878075"/>
                <a:gd name="connsiteY30" fmla="*/ 411312 h 1694229"/>
                <a:gd name="connsiteX31" fmla="*/ 117735 w 1878075"/>
                <a:gd name="connsiteY31" fmla="*/ 446172 h 1694229"/>
                <a:gd name="connsiteX32" fmla="*/ 65347 w 1878075"/>
                <a:gd name="connsiteY32" fmla="*/ 474059 h 1694229"/>
                <a:gd name="connsiteX33" fmla="*/ 37246 w 1878075"/>
                <a:gd name="connsiteY33" fmla="*/ 482063 h 1694229"/>
                <a:gd name="connsiteX34" fmla="*/ 15281 w 1878075"/>
                <a:gd name="connsiteY34" fmla="*/ 520310 h 1694229"/>
                <a:gd name="connsiteX35" fmla="*/ 1469 w 1878075"/>
                <a:gd name="connsiteY35" fmla="*/ 632745 h 1694229"/>
                <a:gd name="connsiteX36" fmla="*/ 51178 w 1878075"/>
                <a:gd name="connsiteY36" fmla="*/ 685967 h 1694229"/>
                <a:gd name="connsiteX37" fmla="*/ 108092 w 1878075"/>
                <a:gd name="connsiteY37" fmla="*/ 681547 h 1694229"/>
                <a:gd name="connsiteX38" fmla="*/ 93804 w 1878075"/>
                <a:gd name="connsiteY38" fmla="*/ 751806 h 1694229"/>
                <a:gd name="connsiteX39" fmla="*/ 148631 w 1878075"/>
                <a:gd name="connsiteY39" fmla="*/ 782248 h 1694229"/>
                <a:gd name="connsiteX40" fmla="*/ 217629 w 1878075"/>
                <a:gd name="connsiteY40" fmla="*/ 792460 h 1694229"/>
                <a:gd name="connsiteX41" fmla="*/ 252932 w 1878075"/>
                <a:gd name="connsiteY41" fmla="*/ 848431 h 1694229"/>
                <a:gd name="connsiteX42" fmla="*/ 252339 w 1878075"/>
                <a:gd name="connsiteY42" fmla="*/ 893503 h 1694229"/>
                <a:gd name="connsiteX43" fmla="*/ 276863 w 1878075"/>
                <a:gd name="connsiteY43" fmla="*/ 932978 h 1694229"/>
                <a:gd name="connsiteX44" fmla="*/ 322521 w 1878075"/>
                <a:gd name="connsiteY44" fmla="*/ 971570 h 1694229"/>
                <a:gd name="connsiteX45" fmla="*/ 407654 w 1878075"/>
                <a:gd name="connsiteY45" fmla="*/ 1025822 h 1694229"/>
                <a:gd name="connsiteX46" fmla="*/ 443431 w 1878075"/>
                <a:gd name="connsiteY46" fmla="*/ 1096915 h 1694229"/>
                <a:gd name="connsiteX47" fmla="*/ 422534 w 1878075"/>
                <a:gd name="connsiteY47" fmla="*/ 1166488 h 1694229"/>
                <a:gd name="connsiteX48" fmla="*/ 500581 w 1878075"/>
                <a:gd name="connsiteY48" fmla="*/ 1222951 h 1694229"/>
                <a:gd name="connsiteX49" fmla="*/ 572613 w 1878075"/>
                <a:gd name="connsiteY49" fmla="*/ 1255945 h 1694229"/>
                <a:gd name="connsiteX50" fmla="*/ 553444 w 1878075"/>
                <a:gd name="connsiteY50" fmla="*/ 1315648 h 1694229"/>
                <a:gd name="connsiteX51" fmla="*/ 643931 w 1878075"/>
                <a:gd name="connsiteY51" fmla="*/ 1468048 h 1694229"/>
                <a:gd name="connsiteX52" fmla="*/ 736741 w 1878075"/>
                <a:gd name="connsiteY52" fmla="*/ 1541202 h 1694229"/>
                <a:gd name="connsiteX53" fmla="*/ 786806 w 1878075"/>
                <a:gd name="connsiteY53" fmla="*/ 1491860 h 1694229"/>
                <a:gd name="connsiteX54" fmla="*/ 851396 w 1878075"/>
                <a:gd name="connsiteY54" fmla="*/ 1519257 h 1694229"/>
                <a:gd name="connsiteX55" fmla="*/ 905869 w 1878075"/>
                <a:gd name="connsiteY55" fmla="*/ 1487098 h 1694229"/>
                <a:gd name="connsiteX56" fmla="*/ 922716 w 1878075"/>
                <a:gd name="connsiteY56" fmla="*/ 1444922 h 1694229"/>
                <a:gd name="connsiteX57" fmla="*/ 986593 w 1878075"/>
                <a:gd name="connsiteY57" fmla="*/ 1531334 h 1694229"/>
                <a:gd name="connsiteX58" fmla="*/ 1031660 w 1878075"/>
                <a:gd name="connsiteY58" fmla="*/ 1602428 h 1694229"/>
                <a:gd name="connsiteX59" fmla="*/ 1101606 w 1878075"/>
                <a:gd name="connsiteY59" fmla="*/ 1693947 h 1694229"/>
                <a:gd name="connsiteX60" fmla="*/ 1132504 w 1878075"/>
                <a:gd name="connsiteY60" fmla="*/ 1630856 h 1694229"/>
                <a:gd name="connsiteX61" fmla="*/ 1163163 w 1878075"/>
                <a:gd name="connsiteY61" fmla="*/ 1624376 h 1694229"/>
                <a:gd name="connsiteX62" fmla="*/ 1206262 w 1878075"/>
                <a:gd name="connsiteY62" fmla="*/ 1653639 h 1694229"/>
                <a:gd name="connsiteX63" fmla="*/ 1239837 w 1878075"/>
                <a:gd name="connsiteY63" fmla="*/ 1612985 h 1694229"/>
                <a:gd name="connsiteX64" fmla="*/ 1258658 w 1878075"/>
                <a:gd name="connsiteY64" fmla="*/ 1617602 h 1694229"/>
                <a:gd name="connsiteX65" fmla="*/ 1292700 w 1878075"/>
                <a:gd name="connsiteY65" fmla="*/ 1684079 h 1694229"/>
                <a:gd name="connsiteX66" fmla="*/ 1349256 w 1878075"/>
                <a:gd name="connsiteY66" fmla="*/ 1660610 h 1694229"/>
                <a:gd name="connsiteX67" fmla="*/ 1401288 w 1878075"/>
                <a:gd name="connsiteY67" fmla="*/ 1604489 h 1694229"/>
                <a:gd name="connsiteX68" fmla="*/ 1452065 w 1878075"/>
                <a:gd name="connsiteY68" fmla="*/ 1587946 h 1694229"/>
                <a:gd name="connsiteX69" fmla="*/ 1469744 w 1878075"/>
                <a:gd name="connsiteY69" fmla="*/ 1643768 h 1694229"/>
                <a:gd name="connsiteX70" fmla="*/ 1539639 w 1878075"/>
                <a:gd name="connsiteY70" fmla="*/ 1618090 h 1694229"/>
                <a:gd name="connsiteX71" fmla="*/ 1570417 w 1878075"/>
                <a:gd name="connsiteY71" fmla="*/ 1531334 h 1694229"/>
                <a:gd name="connsiteX72" fmla="*/ 1651853 w 1878075"/>
                <a:gd name="connsiteY72" fmla="*/ 1441192 h 1694229"/>
                <a:gd name="connsiteX73" fmla="*/ 1696444 w 1878075"/>
                <a:gd name="connsiteY73" fmla="*/ 1410062 h 1694229"/>
                <a:gd name="connsiteX74" fmla="*/ 1724813 w 1878075"/>
                <a:gd name="connsiteY74" fmla="*/ 1413357 h 1694229"/>
                <a:gd name="connsiteX75" fmla="*/ 1802405 w 1878075"/>
                <a:gd name="connsiteY75" fmla="*/ 1402749 h 1694229"/>
                <a:gd name="connsiteX76" fmla="*/ 1797524 w 1878075"/>
                <a:gd name="connsiteY76" fmla="*/ 1456313 h 1694229"/>
                <a:gd name="connsiteX77" fmla="*/ 1855691 w 1878075"/>
                <a:gd name="connsiteY77" fmla="*/ 1479634 h 1694229"/>
                <a:gd name="connsiteX78" fmla="*/ 1857299 w 1878075"/>
                <a:gd name="connsiteY78" fmla="*/ 1457000 h 1694229"/>
                <a:gd name="connsiteX79" fmla="*/ 1856521 w 1878075"/>
                <a:gd name="connsiteY79" fmla="*/ 1396266 h 1694229"/>
                <a:gd name="connsiteX80" fmla="*/ 1863843 w 1878075"/>
                <a:gd name="connsiteY80" fmla="*/ 1323993 h 1694229"/>
                <a:gd name="connsiteX81" fmla="*/ 1834556 w 1878075"/>
                <a:gd name="connsiteY81" fmla="*/ 1248973 h 1694229"/>
                <a:gd name="connsiteX82" fmla="*/ 1747763 w 1878075"/>
                <a:gd name="connsiteY82" fmla="*/ 1264979 h 1694229"/>
                <a:gd name="connsiteX83" fmla="*/ 1737459 w 1878075"/>
                <a:gd name="connsiteY83" fmla="*/ 1176356 h 1694229"/>
                <a:gd name="connsiteX84" fmla="*/ 1704241 w 1878075"/>
                <a:gd name="connsiteY84" fmla="*/ 1038783 h 1694229"/>
                <a:gd name="connsiteX85" fmla="*/ 1627446 w 1878075"/>
                <a:gd name="connsiteY85" fmla="*/ 972257 h 1694229"/>
                <a:gd name="connsiteX86" fmla="*/ 1594228 w 1878075"/>
                <a:gd name="connsiteY86" fmla="*/ 917660 h 1694229"/>
                <a:gd name="connsiteX87" fmla="*/ 1544162 w 1878075"/>
                <a:gd name="connsiteY87" fmla="*/ 872587 h 1694229"/>
                <a:gd name="connsiteX88" fmla="*/ 1472251 w 1878075"/>
                <a:gd name="connsiteY88" fmla="*/ 845878 h 1694229"/>
                <a:gd name="connsiteX89" fmla="*/ 1449150 w 1878075"/>
                <a:gd name="connsiteY89" fmla="*/ 823245 h 1694229"/>
                <a:gd name="connsiteX90" fmla="*/ 1477013 w 1878075"/>
                <a:gd name="connsiteY90" fmla="*/ 784801 h 1694229"/>
                <a:gd name="connsiteX91" fmla="*/ 1458319 w 1878075"/>
                <a:gd name="connsiteY91" fmla="*/ 748910 h 1694229"/>
                <a:gd name="connsiteX92" fmla="*/ 1463081 w 1878075"/>
                <a:gd name="connsiteY92" fmla="*/ 725098 h 1694229"/>
                <a:gd name="connsiteX93" fmla="*/ 1488076 w 1878075"/>
                <a:gd name="connsiteY93" fmla="*/ 724035 h 1694229"/>
                <a:gd name="connsiteX94" fmla="*/ 1580416 w 1878075"/>
                <a:gd name="connsiteY94" fmla="*/ 740220 h 1694229"/>
                <a:gd name="connsiteX95" fmla="*/ 1615719 w 1878075"/>
                <a:gd name="connsiteY95" fmla="*/ 683758 h 1694229"/>
                <a:gd name="connsiteX96" fmla="*/ 1603753 w 1878075"/>
                <a:gd name="connsiteY96" fmla="*/ 553648 h 1694229"/>
                <a:gd name="connsiteX97" fmla="*/ 1620956 w 1878075"/>
                <a:gd name="connsiteY97" fmla="*/ 405322 h 1694229"/>
                <a:gd name="connsiteX0" fmla="*/ 1620956 w 1866986"/>
                <a:gd name="connsiteY0" fmla="*/ 405322 h 1694229"/>
                <a:gd name="connsiteX1" fmla="*/ 1548806 w 1866986"/>
                <a:gd name="connsiteY1" fmla="*/ 372673 h 1694229"/>
                <a:gd name="connsiteX2" fmla="*/ 1458557 w 1866986"/>
                <a:gd name="connsiteY2" fmla="*/ 348860 h 1694229"/>
                <a:gd name="connsiteX3" fmla="*/ 1405237 w 1866986"/>
                <a:gd name="connsiteY3" fmla="*/ 271776 h 1694229"/>
                <a:gd name="connsiteX4" fmla="*/ 1382136 w 1866986"/>
                <a:gd name="connsiteY4" fmla="*/ 169931 h 1694229"/>
                <a:gd name="connsiteX5" fmla="*/ 1346239 w 1866986"/>
                <a:gd name="connsiteY5" fmla="*/ 1869 h 1694229"/>
                <a:gd name="connsiteX6" fmla="*/ 1278870 w 1866986"/>
                <a:gd name="connsiteY6" fmla="*/ 43567 h 1694229"/>
                <a:gd name="connsiteX7" fmla="*/ 1273302 w 1866986"/>
                <a:gd name="connsiteY7" fmla="*/ 101090 h 1694229"/>
                <a:gd name="connsiteX8" fmla="*/ 1257397 w 1866986"/>
                <a:gd name="connsiteY8" fmla="*/ 152303 h 1694229"/>
                <a:gd name="connsiteX9" fmla="*/ 1237872 w 1866986"/>
                <a:gd name="connsiteY9" fmla="*/ 204316 h 1694229"/>
                <a:gd name="connsiteX10" fmla="*/ 1236143 w 1866986"/>
                <a:gd name="connsiteY10" fmla="*/ 273739 h 1694229"/>
                <a:gd name="connsiteX11" fmla="*/ 1163162 w 1866986"/>
                <a:gd name="connsiteY11" fmla="*/ 283903 h 1694229"/>
                <a:gd name="connsiteX12" fmla="*/ 1098809 w 1866986"/>
                <a:gd name="connsiteY12" fmla="*/ 285917 h 1694229"/>
                <a:gd name="connsiteX13" fmla="*/ 1051208 w 1866986"/>
                <a:gd name="connsiteY13" fmla="*/ 346183 h 1694229"/>
                <a:gd name="connsiteX14" fmla="*/ 996593 w 1866986"/>
                <a:gd name="connsiteY14" fmla="*/ 371690 h 1694229"/>
                <a:gd name="connsiteX15" fmla="*/ 943969 w 1866986"/>
                <a:gd name="connsiteY15" fmla="*/ 358385 h 1694229"/>
                <a:gd name="connsiteX16" fmla="*/ 837229 w 1866986"/>
                <a:gd name="connsiteY16" fmla="*/ 376257 h 1694229"/>
                <a:gd name="connsiteX17" fmla="*/ 814246 w 1866986"/>
                <a:gd name="connsiteY17" fmla="*/ 440035 h 1694229"/>
                <a:gd name="connsiteX18" fmla="*/ 797163 w 1866986"/>
                <a:gd name="connsiteY18" fmla="*/ 475926 h 1694229"/>
                <a:gd name="connsiteX19" fmla="*/ 715132 w 1866986"/>
                <a:gd name="connsiteY19" fmla="*/ 494632 h 1694229"/>
                <a:gd name="connsiteX20" fmla="*/ 697320 w 1866986"/>
                <a:gd name="connsiteY20" fmla="*/ 440647 h 1694229"/>
                <a:gd name="connsiteX21" fmla="*/ 653456 w 1866986"/>
                <a:gd name="connsiteY21" fmla="*/ 420298 h 1694229"/>
                <a:gd name="connsiteX22" fmla="*/ 518140 w 1866986"/>
                <a:gd name="connsiteY22" fmla="*/ 420641 h 1694229"/>
                <a:gd name="connsiteX23" fmla="*/ 434263 w 1866986"/>
                <a:gd name="connsiteY23" fmla="*/ 447350 h 1694229"/>
                <a:gd name="connsiteX24" fmla="*/ 401044 w 1866986"/>
                <a:gd name="connsiteY24" fmla="*/ 420298 h 1694229"/>
                <a:gd name="connsiteX25" fmla="*/ 381994 w 1866986"/>
                <a:gd name="connsiteY25" fmla="*/ 358385 h 1694229"/>
                <a:gd name="connsiteX26" fmla="*/ 315319 w 1866986"/>
                <a:gd name="connsiteY26" fmla="*/ 305998 h 1694229"/>
                <a:gd name="connsiteX27" fmla="*/ 270134 w 1866986"/>
                <a:gd name="connsiteY27" fmla="*/ 229110 h 1694229"/>
                <a:gd name="connsiteX28" fmla="*/ 146784 w 1866986"/>
                <a:gd name="connsiteY28" fmla="*/ 258373 h 1694229"/>
                <a:gd name="connsiteX29" fmla="*/ 127734 w 1866986"/>
                <a:gd name="connsiteY29" fmla="*/ 344785 h 1694229"/>
                <a:gd name="connsiteX30" fmla="*/ 145174 w 1866986"/>
                <a:gd name="connsiteY30" fmla="*/ 411312 h 1694229"/>
                <a:gd name="connsiteX31" fmla="*/ 117735 w 1866986"/>
                <a:gd name="connsiteY31" fmla="*/ 446172 h 1694229"/>
                <a:gd name="connsiteX32" fmla="*/ 65347 w 1866986"/>
                <a:gd name="connsiteY32" fmla="*/ 474059 h 1694229"/>
                <a:gd name="connsiteX33" fmla="*/ 37246 w 1866986"/>
                <a:gd name="connsiteY33" fmla="*/ 482063 h 1694229"/>
                <a:gd name="connsiteX34" fmla="*/ 15281 w 1866986"/>
                <a:gd name="connsiteY34" fmla="*/ 520310 h 1694229"/>
                <a:gd name="connsiteX35" fmla="*/ 1469 w 1866986"/>
                <a:gd name="connsiteY35" fmla="*/ 632745 h 1694229"/>
                <a:gd name="connsiteX36" fmla="*/ 51178 w 1866986"/>
                <a:gd name="connsiteY36" fmla="*/ 685967 h 1694229"/>
                <a:gd name="connsiteX37" fmla="*/ 108092 w 1866986"/>
                <a:gd name="connsiteY37" fmla="*/ 681547 h 1694229"/>
                <a:gd name="connsiteX38" fmla="*/ 93804 w 1866986"/>
                <a:gd name="connsiteY38" fmla="*/ 751806 h 1694229"/>
                <a:gd name="connsiteX39" fmla="*/ 148631 w 1866986"/>
                <a:gd name="connsiteY39" fmla="*/ 782248 h 1694229"/>
                <a:gd name="connsiteX40" fmla="*/ 217629 w 1866986"/>
                <a:gd name="connsiteY40" fmla="*/ 792460 h 1694229"/>
                <a:gd name="connsiteX41" fmla="*/ 252932 w 1866986"/>
                <a:gd name="connsiteY41" fmla="*/ 848431 h 1694229"/>
                <a:gd name="connsiteX42" fmla="*/ 252339 w 1866986"/>
                <a:gd name="connsiteY42" fmla="*/ 893503 h 1694229"/>
                <a:gd name="connsiteX43" fmla="*/ 276863 w 1866986"/>
                <a:gd name="connsiteY43" fmla="*/ 932978 h 1694229"/>
                <a:gd name="connsiteX44" fmla="*/ 322521 w 1866986"/>
                <a:gd name="connsiteY44" fmla="*/ 971570 h 1694229"/>
                <a:gd name="connsiteX45" fmla="*/ 407654 w 1866986"/>
                <a:gd name="connsiteY45" fmla="*/ 1025822 h 1694229"/>
                <a:gd name="connsiteX46" fmla="*/ 443431 w 1866986"/>
                <a:gd name="connsiteY46" fmla="*/ 1096915 h 1694229"/>
                <a:gd name="connsiteX47" fmla="*/ 422534 w 1866986"/>
                <a:gd name="connsiteY47" fmla="*/ 1166488 h 1694229"/>
                <a:gd name="connsiteX48" fmla="*/ 500581 w 1866986"/>
                <a:gd name="connsiteY48" fmla="*/ 1222951 h 1694229"/>
                <a:gd name="connsiteX49" fmla="*/ 572613 w 1866986"/>
                <a:gd name="connsiteY49" fmla="*/ 1255945 h 1694229"/>
                <a:gd name="connsiteX50" fmla="*/ 553444 w 1866986"/>
                <a:gd name="connsiteY50" fmla="*/ 1315648 h 1694229"/>
                <a:gd name="connsiteX51" fmla="*/ 643931 w 1866986"/>
                <a:gd name="connsiteY51" fmla="*/ 1468048 h 1694229"/>
                <a:gd name="connsiteX52" fmla="*/ 736741 w 1866986"/>
                <a:gd name="connsiteY52" fmla="*/ 1541202 h 1694229"/>
                <a:gd name="connsiteX53" fmla="*/ 786806 w 1866986"/>
                <a:gd name="connsiteY53" fmla="*/ 1491860 h 1694229"/>
                <a:gd name="connsiteX54" fmla="*/ 851396 w 1866986"/>
                <a:gd name="connsiteY54" fmla="*/ 1519257 h 1694229"/>
                <a:gd name="connsiteX55" fmla="*/ 905869 w 1866986"/>
                <a:gd name="connsiteY55" fmla="*/ 1487098 h 1694229"/>
                <a:gd name="connsiteX56" fmla="*/ 922716 w 1866986"/>
                <a:gd name="connsiteY56" fmla="*/ 1444922 h 1694229"/>
                <a:gd name="connsiteX57" fmla="*/ 986593 w 1866986"/>
                <a:gd name="connsiteY57" fmla="*/ 1531334 h 1694229"/>
                <a:gd name="connsiteX58" fmla="*/ 1031660 w 1866986"/>
                <a:gd name="connsiteY58" fmla="*/ 1602428 h 1694229"/>
                <a:gd name="connsiteX59" fmla="*/ 1101606 w 1866986"/>
                <a:gd name="connsiteY59" fmla="*/ 1693947 h 1694229"/>
                <a:gd name="connsiteX60" fmla="*/ 1132504 w 1866986"/>
                <a:gd name="connsiteY60" fmla="*/ 1630856 h 1694229"/>
                <a:gd name="connsiteX61" fmla="*/ 1163163 w 1866986"/>
                <a:gd name="connsiteY61" fmla="*/ 1624376 h 1694229"/>
                <a:gd name="connsiteX62" fmla="*/ 1206262 w 1866986"/>
                <a:gd name="connsiteY62" fmla="*/ 1653639 h 1694229"/>
                <a:gd name="connsiteX63" fmla="*/ 1239837 w 1866986"/>
                <a:gd name="connsiteY63" fmla="*/ 1612985 h 1694229"/>
                <a:gd name="connsiteX64" fmla="*/ 1258658 w 1866986"/>
                <a:gd name="connsiteY64" fmla="*/ 1617602 h 1694229"/>
                <a:gd name="connsiteX65" fmla="*/ 1292700 w 1866986"/>
                <a:gd name="connsiteY65" fmla="*/ 1684079 h 1694229"/>
                <a:gd name="connsiteX66" fmla="*/ 1349256 w 1866986"/>
                <a:gd name="connsiteY66" fmla="*/ 1660610 h 1694229"/>
                <a:gd name="connsiteX67" fmla="*/ 1401288 w 1866986"/>
                <a:gd name="connsiteY67" fmla="*/ 1604489 h 1694229"/>
                <a:gd name="connsiteX68" fmla="*/ 1452065 w 1866986"/>
                <a:gd name="connsiteY68" fmla="*/ 1587946 h 1694229"/>
                <a:gd name="connsiteX69" fmla="*/ 1469744 w 1866986"/>
                <a:gd name="connsiteY69" fmla="*/ 1643768 h 1694229"/>
                <a:gd name="connsiteX70" fmla="*/ 1539639 w 1866986"/>
                <a:gd name="connsiteY70" fmla="*/ 1618090 h 1694229"/>
                <a:gd name="connsiteX71" fmla="*/ 1570417 w 1866986"/>
                <a:gd name="connsiteY71" fmla="*/ 1531334 h 1694229"/>
                <a:gd name="connsiteX72" fmla="*/ 1651853 w 1866986"/>
                <a:gd name="connsiteY72" fmla="*/ 1441192 h 1694229"/>
                <a:gd name="connsiteX73" fmla="*/ 1696444 w 1866986"/>
                <a:gd name="connsiteY73" fmla="*/ 1410062 h 1694229"/>
                <a:gd name="connsiteX74" fmla="*/ 1724813 w 1866986"/>
                <a:gd name="connsiteY74" fmla="*/ 1413357 h 1694229"/>
                <a:gd name="connsiteX75" fmla="*/ 1802405 w 1866986"/>
                <a:gd name="connsiteY75" fmla="*/ 1402749 h 1694229"/>
                <a:gd name="connsiteX76" fmla="*/ 1797524 w 1866986"/>
                <a:gd name="connsiteY76" fmla="*/ 1456313 h 1694229"/>
                <a:gd name="connsiteX77" fmla="*/ 1855691 w 1866986"/>
                <a:gd name="connsiteY77" fmla="*/ 1479634 h 1694229"/>
                <a:gd name="connsiteX78" fmla="*/ 1857299 w 1866986"/>
                <a:gd name="connsiteY78" fmla="*/ 1457000 h 1694229"/>
                <a:gd name="connsiteX79" fmla="*/ 1856521 w 1866986"/>
                <a:gd name="connsiteY79" fmla="*/ 1396266 h 1694229"/>
                <a:gd name="connsiteX80" fmla="*/ 1863843 w 1866986"/>
                <a:gd name="connsiteY80" fmla="*/ 1323993 h 1694229"/>
                <a:gd name="connsiteX81" fmla="*/ 1797946 w 1866986"/>
                <a:gd name="connsiteY81" fmla="*/ 1305140 h 1694229"/>
                <a:gd name="connsiteX82" fmla="*/ 1747763 w 1866986"/>
                <a:gd name="connsiteY82" fmla="*/ 1264979 h 1694229"/>
                <a:gd name="connsiteX83" fmla="*/ 1737459 w 1866986"/>
                <a:gd name="connsiteY83" fmla="*/ 1176356 h 1694229"/>
                <a:gd name="connsiteX84" fmla="*/ 1704241 w 1866986"/>
                <a:gd name="connsiteY84" fmla="*/ 1038783 h 1694229"/>
                <a:gd name="connsiteX85" fmla="*/ 1627446 w 1866986"/>
                <a:gd name="connsiteY85" fmla="*/ 972257 h 1694229"/>
                <a:gd name="connsiteX86" fmla="*/ 1594228 w 1866986"/>
                <a:gd name="connsiteY86" fmla="*/ 917660 h 1694229"/>
                <a:gd name="connsiteX87" fmla="*/ 1544162 w 1866986"/>
                <a:gd name="connsiteY87" fmla="*/ 872587 h 1694229"/>
                <a:gd name="connsiteX88" fmla="*/ 1472251 w 1866986"/>
                <a:gd name="connsiteY88" fmla="*/ 845878 h 1694229"/>
                <a:gd name="connsiteX89" fmla="*/ 1449150 w 1866986"/>
                <a:gd name="connsiteY89" fmla="*/ 823245 h 1694229"/>
                <a:gd name="connsiteX90" fmla="*/ 1477013 w 1866986"/>
                <a:gd name="connsiteY90" fmla="*/ 784801 h 1694229"/>
                <a:gd name="connsiteX91" fmla="*/ 1458319 w 1866986"/>
                <a:gd name="connsiteY91" fmla="*/ 748910 h 1694229"/>
                <a:gd name="connsiteX92" fmla="*/ 1463081 w 1866986"/>
                <a:gd name="connsiteY92" fmla="*/ 725098 h 1694229"/>
                <a:gd name="connsiteX93" fmla="*/ 1488076 w 1866986"/>
                <a:gd name="connsiteY93" fmla="*/ 724035 h 1694229"/>
                <a:gd name="connsiteX94" fmla="*/ 1580416 w 1866986"/>
                <a:gd name="connsiteY94" fmla="*/ 740220 h 1694229"/>
                <a:gd name="connsiteX95" fmla="*/ 1615719 w 1866986"/>
                <a:gd name="connsiteY95" fmla="*/ 683758 h 1694229"/>
                <a:gd name="connsiteX96" fmla="*/ 1603753 w 1866986"/>
                <a:gd name="connsiteY96" fmla="*/ 553648 h 1694229"/>
                <a:gd name="connsiteX97" fmla="*/ 1620956 w 1866986"/>
                <a:gd name="connsiteY97" fmla="*/ 405322 h 1694229"/>
                <a:gd name="connsiteX0" fmla="*/ 1620956 w 1880530"/>
                <a:gd name="connsiteY0" fmla="*/ 405322 h 1694229"/>
                <a:gd name="connsiteX1" fmla="*/ 1548806 w 1880530"/>
                <a:gd name="connsiteY1" fmla="*/ 372673 h 1694229"/>
                <a:gd name="connsiteX2" fmla="*/ 1458557 w 1880530"/>
                <a:gd name="connsiteY2" fmla="*/ 348860 h 1694229"/>
                <a:gd name="connsiteX3" fmla="*/ 1405237 w 1880530"/>
                <a:gd name="connsiteY3" fmla="*/ 271776 h 1694229"/>
                <a:gd name="connsiteX4" fmla="*/ 1382136 w 1880530"/>
                <a:gd name="connsiteY4" fmla="*/ 169931 h 1694229"/>
                <a:gd name="connsiteX5" fmla="*/ 1346239 w 1880530"/>
                <a:gd name="connsiteY5" fmla="*/ 1869 h 1694229"/>
                <a:gd name="connsiteX6" fmla="*/ 1278870 w 1880530"/>
                <a:gd name="connsiteY6" fmla="*/ 43567 h 1694229"/>
                <a:gd name="connsiteX7" fmla="*/ 1273302 w 1880530"/>
                <a:gd name="connsiteY7" fmla="*/ 101090 h 1694229"/>
                <a:gd name="connsiteX8" fmla="*/ 1257397 w 1880530"/>
                <a:gd name="connsiteY8" fmla="*/ 152303 h 1694229"/>
                <a:gd name="connsiteX9" fmla="*/ 1237872 w 1880530"/>
                <a:gd name="connsiteY9" fmla="*/ 204316 h 1694229"/>
                <a:gd name="connsiteX10" fmla="*/ 1236143 w 1880530"/>
                <a:gd name="connsiteY10" fmla="*/ 273739 h 1694229"/>
                <a:gd name="connsiteX11" fmla="*/ 1163162 w 1880530"/>
                <a:gd name="connsiteY11" fmla="*/ 283903 h 1694229"/>
                <a:gd name="connsiteX12" fmla="*/ 1098809 w 1880530"/>
                <a:gd name="connsiteY12" fmla="*/ 285917 h 1694229"/>
                <a:gd name="connsiteX13" fmla="*/ 1051208 w 1880530"/>
                <a:gd name="connsiteY13" fmla="*/ 346183 h 1694229"/>
                <a:gd name="connsiteX14" fmla="*/ 996593 w 1880530"/>
                <a:gd name="connsiteY14" fmla="*/ 371690 h 1694229"/>
                <a:gd name="connsiteX15" fmla="*/ 943969 w 1880530"/>
                <a:gd name="connsiteY15" fmla="*/ 358385 h 1694229"/>
                <a:gd name="connsiteX16" fmla="*/ 837229 w 1880530"/>
                <a:gd name="connsiteY16" fmla="*/ 376257 h 1694229"/>
                <a:gd name="connsiteX17" fmla="*/ 814246 w 1880530"/>
                <a:gd name="connsiteY17" fmla="*/ 440035 h 1694229"/>
                <a:gd name="connsiteX18" fmla="*/ 797163 w 1880530"/>
                <a:gd name="connsiteY18" fmla="*/ 475926 h 1694229"/>
                <a:gd name="connsiteX19" fmla="*/ 715132 w 1880530"/>
                <a:gd name="connsiteY19" fmla="*/ 494632 h 1694229"/>
                <a:gd name="connsiteX20" fmla="*/ 697320 w 1880530"/>
                <a:gd name="connsiteY20" fmla="*/ 440647 h 1694229"/>
                <a:gd name="connsiteX21" fmla="*/ 653456 w 1880530"/>
                <a:gd name="connsiteY21" fmla="*/ 420298 h 1694229"/>
                <a:gd name="connsiteX22" fmla="*/ 518140 w 1880530"/>
                <a:gd name="connsiteY22" fmla="*/ 420641 h 1694229"/>
                <a:gd name="connsiteX23" fmla="*/ 434263 w 1880530"/>
                <a:gd name="connsiteY23" fmla="*/ 447350 h 1694229"/>
                <a:gd name="connsiteX24" fmla="*/ 401044 w 1880530"/>
                <a:gd name="connsiteY24" fmla="*/ 420298 h 1694229"/>
                <a:gd name="connsiteX25" fmla="*/ 381994 w 1880530"/>
                <a:gd name="connsiteY25" fmla="*/ 358385 h 1694229"/>
                <a:gd name="connsiteX26" fmla="*/ 315319 w 1880530"/>
                <a:gd name="connsiteY26" fmla="*/ 305998 h 1694229"/>
                <a:gd name="connsiteX27" fmla="*/ 270134 w 1880530"/>
                <a:gd name="connsiteY27" fmla="*/ 229110 h 1694229"/>
                <a:gd name="connsiteX28" fmla="*/ 146784 w 1880530"/>
                <a:gd name="connsiteY28" fmla="*/ 258373 h 1694229"/>
                <a:gd name="connsiteX29" fmla="*/ 127734 w 1880530"/>
                <a:gd name="connsiteY29" fmla="*/ 344785 h 1694229"/>
                <a:gd name="connsiteX30" fmla="*/ 145174 w 1880530"/>
                <a:gd name="connsiteY30" fmla="*/ 411312 h 1694229"/>
                <a:gd name="connsiteX31" fmla="*/ 117735 w 1880530"/>
                <a:gd name="connsiteY31" fmla="*/ 446172 h 1694229"/>
                <a:gd name="connsiteX32" fmla="*/ 65347 w 1880530"/>
                <a:gd name="connsiteY32" fmla="*/ 474059 h 1694229"/>
                <a:gd name="connsiteX33" fmla="*/ 37246 w 1880530"/>
                <a:gd name="connsiteY33" fmla="*/ 482063 h 1694229"/>
                <a:gd name="connsiteX34" fmla="*/ 15281 w 1880530"/>
                <a:gd name="connsiteY34" fmla="*/ 520310 h 1694229"/>
                <a:gd name="connsiteX35" fmla="*/ 1469 w 1880530"/>
                <a:gd name="connsiteY35" fmla="*/ 632745 h 1694229"/>
                <a:gd name="connsiteX36" fmla="*/ 51178 w 1880530"/>
                <a:gd name="connsiteY36" fmla="*/ 685967 h 1694229"/>
                <a:gd name="connsiteX37" fmla="*/ 108092 w 1880530"/>
                <a:gd name="connsiteY37" fmla="*/ 681547 h 1694229"/>
                <a:gd name="connsiteX38" fmla="*/ 93804 w 1880530"/>
                <a:gd name="connsiteY38" fmla="*/ 751806 h 1694229"/>
                <a:gd name="connsiteX39" fmla="*/ 148631 w 1880530"/>
                <a:gd name="connsiteY39" fmla="*/ 782248 h 1694229"/>
                <a:gd name="connsiteX40" fmla="*/ 217629 w 1880530"/>
                <a:gd name="connsiteY40" fmla="*/ 792460 h 1694229"/>
                <a:gd name="connsiteX41" fmla="*/ 252932 w 1880530"/>
                <a:gd name="connsiteY41" fmla="*/ 848431 h 1694229"/>
                <a:gd name="connsiteX42" fmla="*/ 252339 w 1880530"/>
                <a:gd name="connsiteY42" fmla="*/ 893503 h 1694229"/>
                <a:gd name="connsiteX43" fmla="*/ 276863 w 1880530"/>
                <a:gd name="connsiteY43" fmla="*/ 932978 h 1694229"/>
                <a:gd name="connsiteX44" fmla="*/ 322521 w 1880530"/>
                <a:gd name="connsiteY44" fmla="*/ 971570 h 1694229"/>
                <a:gd name="connsiteX45" fmla="*/ 407654 w 1880530"/>
                <a:gd name="connsiteY45" fmla="*/ 1025822 h 1694229"/>
                <a:gd name="connsiteX46" fmla="*/ 443431 w 1880530"/>
                <a:gd name="connsiteY46" fmla="*/ 1096915 h 1694229"/>
                <a:gd name="connsiteX47" fmla="*/ 422534 w 1880530"/>
                <a:gd name="connsiteY47" fmla="*/ 1166488 h 1694229"/>
                <a:gd name="connsiteX48" fmla="*/ 500581 w 1880530"/>
                <a:gd name="connsiteY48" fmla="*/ 1222951 h 1694229"/>
                <a:gd name="connsiteX49" fmla="*/ 572613 w 1880530"/>
                <a:gd name="connsiteY49" fmla="*/ 1255945 h 1694229"/>
                <a:gd name="connsiteX50" fmla="*/ 553444 w 1880530"/>
                <a:gd name="connsiteY50" fmla="*/ 1315648 h 1694229"/>
                <a:gd name="connsiteX51" fmla="*/ 643931 w 1880530"/>
                <a:gd name="connsiteY51" fmla="*/ 1468048 h 1694229"/>
                <a:gd name="connsiteX52" fmla="*/ 736741 w 1880530"/>
                <a:gd name="connsiteY52" fmla="*/ 1541202 h 1694229"/>
                <a:gd name="connsiteX53" fmla="*/ 786806 w 1880530"/>
                <a:gd name="connsiteY53" fmla="*/ 1491860 h 1694229"/>
                <a:gd name="connsiteX54" fmla="*/ 851396 w 1880530"/>
                <a:gd name="connsiteY54" fmla="*/ 1519257 h 1694229"/>
                <a:gd name="connsiteX55" fmla="*/ 905869 w 1880530"/>
                <a:gd name="connsiteY55" fmla="*/ 1487098 h 1694229"/>
                <a:gd name="connsiteX56" fmla="*/ 922716 w 1880530"/>
                <a:gd name="connsiteY56" fmla="*/ 1444922 h 1694229"/>
                <a:gd name="connsiteX57" fmla="*/ 986593 w 1880530"/>
                <a:gd name="connsiteY57" fmla="*/ 1531334 h 1694229"/>
                <a:gd name="connsiteX58" fmla="*/ 1031660 w 1880530"/>
                <a:gd name="connsiteY58" fmla="*/ 1602428 h 1694229"/>
                <a:gd name="connsiteX59" fmla="*/ 1101606 w 1880530"/>
                <a:gd name="connsiteY59" fmla="*/ 1693947 h 1694229"/>
                <a:gd name="connsiteX60" fmla="*/ 1132504 w 1880530"/>
                <a:gd name="connsiteY60" fmla="*/ 1630856 h 1694229"/>
                <a:gd name="connsiteX61" fmla="*/ 1163163 w 1880530"/>
                <a:gd name="connsiteY61" fmla="*/ 1624376 h 1694229"/>
                <a:gd name="connsiteX62" fmla="*/ 1206262 w 1880530"/>
                <a:gd name="connsiteY62" fmla="*/ 1653639 h 1694229"/>
                <a:gd name="connsiteX63" fmla="*/ 1239837 w 1880530"/>
                <a:gd name="connsiteY63" fmla="*/ 1612985 h 1694229"/>
                <a:gd name="connsiteX64" fmla="*/ 1258658 w 1880530"/>
                <a:gd name="connsiteY64" fmla="*/ 1617602 h 1694229"/>
                <a:gd name="connsiteX65" fmla="*/ 1292700 w 1880530"/>
                <a:gd name="connsiteY65" fmla="*/ 1684079 h 1694229"/>
                <a:gd name="connsiteX66" fmla="*/ 1349256 w 1880530"/>
                <a:gd name="connsiteY66" fmla="*/ 1660610 h 1694229"/>
                <a:gd name="connsiteX67" fmla="*/ 1401288 w 1880530"/>
                <a:gd name="connsiteY67" fmla="*/ 1604489 h 1694229"/>
                <a:gd name="connsiteX68" fmla="*/ 1452065 w 1880530"/>
                <a:gd name="connsiteY68" fmla="*/ 1587946 h 1694229"/>
                <a:gd name="connsiteX69" fmla="*/ 1469744 w 1880530"/>
                <a:gd name="connsiteY69" fmla="*/ 1643768 h 1694229"/>
                <a:gd name="connsiteX70" fmla="*/ 1539639 w 1880530"/>
                <a:gd name="connsiteY70" fmla="*/ 1618090 h 1694229"/>
                <a:gd name="connsiteX71" fmla="*/ 1570417 w 1880530"/>
                <a:gd name="connsiteY71" fmla="*/ 1531334 h 1694229"/>
                <a:gd name="connsiteX72" fmla="*/ 1651853 w 1880530"/>
                <a:gd name="connsiteY72" fmla="*/ 1441192 h 1694229"/>
                <a:gd name="connsiteX73" fmla="*/ 1696444 w 1880530"/>
                <a:gd name="connsiteY73" fmla="*/ 1410062 h 1694229"/>
                <a:gd name="connsiteX74" fmla="*/ 1724813 w 1880530"/>
                <a:gd name="connsiteY74" fmla="*/ 1413357 h 1694229"/>
                <a:gd name="connsiteX75" fmla="*/ 1802405 w 1880530"/>
                <a:gd name="connsiteY75" fmla="*/ 1402749 h 1694229"/>
                <a:gd name="connsiteX76" fmla="*/ 1797524 w 1880530"/>
                <a:gd name="connsiteY76" fmla="*/ 1456313 h 1694229"/>
                <a:gd name="connsiteX77" fmla="*/ 1855691 w 1880530"/>
                <a:gd name="connsiteY77" fmla="*/ 1479634 h 1694229"/>
                <a:gd name="connsiteX78" fmla="*/ 1857299 w 1880530"/>
                <a:gd name="connsiteY78" fmla="*/ 1457000 h 1694229"/>
                <a:gd name="connsiteX79" fmla="*/ 1856521 w 1880530"/>
                <a:gd name="connsiteY79" fmla="*/ 1396266 h 1694229"/>
                <a:gd name="connsiteX80" fmla="*/ 1878487 w 1880530"/>
                <a:gd name="connsiteY80" fmla="*/ 1326546 h 1694229"/>
                <a:gd name="connsiteX81" fmla="*/ 1797946 w 1880530"/>
                <a:gd name="connsiteY81" fmla="*/ 1305140 h 1694229"/>
                <a:gd name="connsiteX82" fmla="*/ 1747763 w 1880530"/>
                <a:gd name="connsiteY82" fmla="*/ 1264979 h 1694229"/>
                <a:gd name="connsiteX83" fmla="*/ 1737459 w 1880530"/>
                <a:gd name="connsiteY83" fmla="*/ 1176356 h 1694229"/>
                <a:gd name="connsiteX84" fmla="*/ 1704241 w 1880530"/>
                <a:gd name="connsiteY84" fmla="*/ 1038783 h 1694229"/>
                <a:gd name="connsiteX85" fmla="*/ 1627446 w 1880530"/>
                <a:gd name="connsiteY85" fmla="*/ 972257 h 1694229"/>
                <a:gd name="connsiteX86" fmla="*/ 1594228 w 1880530"/>
                <a:gd name="connsiteY86" fmla="*/ 917660 h 1694229"/>
                <a:gd name="connsiteX87" fmla="*/ 1544162 w 1880530"/>
                <a:gd name="connsiteY87" fmla="*/ 872587 h 1694229"/>
                <a:gd name="connsiteX88" fmla="*/ 1472251 w 1880530"/>
                <a:gd name="connsiteY88" fmla="*/ 845878 h 1694229"/>
                <a:gd name="connsiteX89" fmla="*/ 1449150 w 1880530"/>
                <a:gd name="connsiteY89" fmla="*/ 823245 h 1694229"/>
                <a:gd name="connsiteX90" fmla="*/ 1477013 w 1880530"/>
                <a:gd name="connsiteY90" fmla="*/ 784801 h 1694229"/>
                <a:gd name="connsiteX91" fmla="*/ 1458319 w 1880530"/>
                <a:gd name="connsiteY91" fmla="*/ 748910 h 1694229"/>
                <a:gd name="connsiteX92" fmla="*/ 1463081 w 1880530"/>
                <a:gd name="connsiteY92" fmla="*/ 725098 h 1694229"/>
                <a:gd name="connsiteX93" fmla="*/ 1488076 w 1880530"/>
                <a:gd name="connsiteY93" fmla="*/ 724035 h 1694229"/>
                <a:gd name="connsiteX94" fmla="*/ 1580416 w 1880530"/>
                <a:gd name="connsiteY94" fmla="*/ 740220 h 1694229"/>
                <a:gd name="connsiteX95" fmla="*/ 1615719 w 1880530"/>
                <a:gd name="connsiteY95" fmla="*/ 683758 h 1694229"/>
                <a:gd name="connsiteX96" fmla="*/ 1603753 w 1880530"/>
                <a:gd name="connsiteY96" fmla="*/ 553648 h 1694229"/>
                <a:gd name="connsiteX97" fmla="*/ 1620956 w 1880530"/>
                <a:gd name="connsiteY97" fmla="*/ 405322 h 1694229"/>
                <a:gd name="connsiteX0" fmla="*/ 1620956 w 1881147"/>
                <a:gd name="connsiteY0" fmla="*/ 405322 h 1694229"/>
                <a:gd name="connsiteX1" fmla="*/ 1548806 w 1881147"/>
                <a:gd name="connsiteY1" fmla="*/ 372673 h 1694229"/>
                <a:gd name="connsiteX2" fmla="*/ 1458557 w 1881147"/>
                <a:gd name="connsiteY2" fmla="*/ 348860 h 1694229"/>
                <a:gd name="connsiteX3" fmla="*/ 1405237 w 1881147"/>
                <a:gd name="connsiteY3" fmla="*/ 271776 h 1694229"/>
                <a:gd name="connsiteX4" fmla="*/ 1382136 w 1881147"/>
                <a:gd name="connsiteY4" fmla="*/ 169931 h 1694229"/>
                <a:gd name="connsiteX5" fmla="*/ 1346239 w 1881147"/>
                <a:gd name="connsiteY5" fmla="*/ 1869 h 1694229"/>
                <a:gd name="connsiteX6" fmla="*/ 1278870 w 1881147"/>
                <a:gd name="connsiteY6" fmla="*/ 43567 h 1694229"/>
                <a:gd name="connsiteX7" fmla="*/ 1273302 w 1881147"/>
                <a:gd name="connsiteY7" fmla="*/ 101090 h 1694229"/>
                <a:gd name="connsiteX8" fmla="*/ 1257397 w 1881147"/>
                <a:gd name="connsiteY8" fmla="*/ 152303 h 1694229"/>
                <a:gd name="connsiteX9" fmla="*/ 1237872 w 1881147"/>
                <a:gd name="connsiteY9" fmla="*/ 204316 h 1694229"/>
                <a:gd name="connsiteX10" fmla="*/ 1236143 w 1881147"/>
                <a:gd name="connsiteY10" fmla="*/ 273739 h 1694229"/>
                <a:gd name="connsiteX11" fmla="*/ 1163162 w 1881147"/>
                <a:gd name="connsiteY11" fmla="*/ 283903 h 1694229"/>
                <a:gd name="connsiteX12" fmla="*/ 1098809 w 1881147"/>
                <a:gd name="connsiteY12" fmla="*/ 285917 h 1694229"/>
                <a:gd name="connsiteX13" fmla="*/ 1051208 w 1881147"/>
                <a:gd name="connsiteY13" fmla="*/ 346183 h 1694229"/>
                <a:gd name="connsiteX14" fmla="*/ 996593 w 1881147"/>
                <a:gd name="connsiteY14" fmla="*/ 371690 h 1694229"/>
                <a:gd name="connsiteX15" fmla="*/ 943969 w 1881147"/>
                <a:gd name="connsiteY15" fmla="*/ 358385 h 1694229"/>
                <a:gd name="connsiteX16" fmla="*/ 837229 w 1881147"/>
                <a:gd name="connsiteY16" fmla="*/ 376257 h 1694229"/>
                <a:gd name="connsiteX17" fmla="*/ 814246 w 1881147"/>
                <a:gd name="connsiteY17" fmla="*/ 440035 h 1694229"/>
                <a:gd name="connsiteX18" fmla="*/ 797163 w 1881147"/>
                <a:gd name="connsiteY18" fmla="*/ 475926 h 1694229"/>
                <a:gd name="connsiteX19" fmla="*/ 715132 w 1881147"/>
                <a:gd name="connsiteY19" fmla="*/ 494632 h 1694229"/>
                <a:gd name="connsiteX20" fmla="*/ 697320 w 1881147"/>
                <a:gd name="connsiteY20" fmla="*/ 440647 h 1694229"/>
                <a:gd name="connsiteX21" fmla="*/ 653456 w 1881147"/>
                <a:gd name="connsiteY21" fmla="*/ 420298 h 1694229"/>
                <a:gd name="connsiteX22" fmla="*/ 518140 w 1881147"/>
                <a:gd name="connsiteY22" fmla="*/ 420641 h 1694229"/>
                <a:gd name="connsiteX23" fmla="*/ 434263 w 1881147"/>
                <a:gd name="connsiteY23" fmla="*/ 447350 h 1694229"/>
                <a:gd name="connsiteX24" fmla="*/ 401044 w 1881147"/>
                <a:gd name="connsiteY24" fmla="*/ 420298 h 1694229"/>
                <a:gd name="connsiteX25" fmla="*/ 381994 w 1881147"/>
                <a:gd name="connsiteY25" fmla="*/ 358385 h 1694229"/>
                <a:gd name="connsiteX26" fmla="*/ 315319 w 1881147"/>
                <a:gd name="connsiteY26" fmla="*/ 305998 h 1694229"/>
                <a:gd name="connsiteX27" fmla="*/ 270134 w 1881147"/>
                <a:gd name="connsiteY27" fmla="*/ 229110 h 1694229"/>
                <a:gd name="connsiteX28" fmla="*/ 146784 w 1881147"/>
                <a:gd name="connsiteY28" fmla="*/ 258373 h 1694229"/>
                <a:gd name="connsiteX29" fmla="*/ 127734 w 1881147"/>
                <a:gd name="connsiteY29" fmla="*/ 344785 h 1694229"/>
                <a:gd name="connsiteX30" fmla="*/ 145174 w 1881147"/>
                <a:gd name="connsiteY30" fmla="*/ 411312 h 1694229"/>
                <a:gd name="connsiteX31" fmla="*/ 117735 w 1881147"/>
                <a:gd name="connsiteY31" fmla="*/ 446172 h 1694229"/>
                <a:gd name="connsiteX32" fmla="*/ 65347 w 1881147"/>
                <a:gd name="connsiteY32" fmla="*/ 474059 h 1694229"/>
                <a:gd name="connsiteX33" fmla="*/ 37246 w 1881147"/>
                <a:gd name="connsiteY33" fmla="*/ 482063 h 1694229"/>
                <a:gd name="connsiteX34" fmla="*/ 15281 w 1881147"/>
                <a:gd name="connsiteY34" fmla="*/ 520310 h 1694229"/>
                <a:gd name="connsiteX35" fmla="*/ 1469 w 1881147"/>
                <a:gd name="connsiteY35" fmla="*/ 632745 h 1694229"/>
                <a:gd name="connsiteX36" fmla="*/ 51178 w 1881147"/>
                <a:gd name="connsiteY36" fmla="*/ 685967 h 1694229"/>
                <a:gd name="connsiteX37" fmla="*/ 108092 w 1881147"/>
                <a:gd name="connsiteY37" fmla="*/ 681547 h 1694229"/>
                <a:gd name="connsiteX38" fmla="*/ 93804 w 1881147"/>
                <a:gd name="connsiteY38" fmla="*/ 751806 h 1694229"/>
                <a:gd name="connsiteX39" fmla="*/ 148631 w 1881147"/>
                <a:gd name="connsiteY39" fmla="*/ 782248 h 1694229"/>
                <a:gd name="connsiteX40" fmla="*/ 217629 w 1881147"/>
                <a:gd name="connsiteY40" fmla="*/ 792460 h 1694229"/>
                <a:gd name="connsiteX41" fmla="*/ 252932 w 1881147"/>
                <a:gd name="connsiteY41" fmla="*/ 848431 h 1694229"/>
                <a:gd name="connsiteX42" fmla="*/ 252339 w 1881147"/>
                <a:gd name="connsiteY42" fmla="*/ 893503 h 1694229"/>
                <a:gd name="connsiteX43" fmla="*/ 276863 w 1881147"/>
                <a:gd name="connsiteY43" fmla="*/ 932978 h 1694229"/>
                <a:gd name="connsiteX44" fmla="*/ 322521 w 1881147"/>
                <a:gd name="connsiteY44" fmla="*/ 971570 h 1694229"/>
                <a:gd name="connsiteX45" fmla="*/ 407654 w 1881147"/>
                <a:gd name="connsiteY45" fmla="*/ 1025822 h 1694229"/>
                <a:gd name="connsiteX46" fmla="*/ 443431 w 1881147"/>
                <a:gd name="connsiteY46" fmla="*/ 1096915 h 1694229"/>
                <a:gd name="connsiteX47" fmla="*/ 422534 w 1881147"/>
                <a:gd name="connsiteY47" fmla="*/ 1166488 h 1694229"/>
                <a:gd name="connsiteX48" fmla="*/ 500581 w 1881147"/>
                <a:gd name="connsiteY48" fmla="*/ 1222951 h 1694229"/>
                <a:gd name="connsiteX49" fmla="*/ 572613 w 1881147"/>
                <a:gd name="connsiteY49" fmla="*/ 1255945 h 1694229"/>
                <a:gd name="connsiteX50" fmla="*/ 553444 w 1881147"/>
                <a:gd name="connsiteY50" fmla="*/ 1315648 h 1694229"/>
                <a:gd name="connsiteX51" fmla="*/ 643931 w 1881147"/>
                <a:gd name="connsiteY51" fmla="*/ 1468048 h 1694229"/>
                <a:gd name="connsiteX52" fmla="*/ 736741 w 1881147"/>
                <a:gd name="connsiteY52" fmla="*/ 1541202 h 1694229"/>
                <a:gd name="connsiteX53" fmla="*/ 786806 w 1881147"/>
                <a:gd name="connsiteY53" fmla="*/ 1491860 h 1694229"/>
                <a:gd name="connsiteX54" fmla="*/ 851396 w 1881147"/>
                <a:gd name="connsiteY54" fmla="*/ 1519257 h 1694229"/>
                <a:gd name="connsiteX55" fmla="*/ 905869 w 1881147"/>
                <a:gd name="connsiteY55" fmla="*/ 1487098 h 1694229"/>
                <a:gd name="connsiteX56" fmla="*/ 922716 w 1881147"/>
                <a:gd name="connsiteY56" fmla="*/ 1444922 h 1694229"/>
                <a:gd name="connsiteX57" fmla="*/ 986593 w 1881147"/>
                <a:gd name="connsiteY57" fmla="*/ 1531334 h 1694229"/>
                <a:gd name="connsiteX58" fmla="*/ 1031660 w 1881147"/>
                <a:gd name="connsiteY58" fmla="*/ 1602428 h 1694229"/>
                <a:gd name="connsiteX59" fmla="*/ 1101606 w 1881147"/>
                <a:gd name="connsiteY59" fmla="*/ 1693947 h 1694229"/>
                <a:gd name="connsiteX60" fmla="*/ 1132504 w 1881147"/>
                <a:gd name="connsiteY60" fmla="*/ 1630856 h 1694229"/>
                <a:gd name="connsiteX61" fmla="*/ 1163163 w 1881147"/>
                <a:gd name="connsiteY61" fmla="*/ 1624376 h 1694229"/>
                <a:gd name="connsiteX62" fmla="*/ 1206262 w 1881147"/>
                <a:gd name="connsiteY62" fmla="*/ 1653639 h 1694229"/>
                <a:gd name="connsiteX63" fmla="*/ 1239837 w 1881147"/>
                <a:gd name="connsiteY63" fmla="*/ 1612985 h 1694229"/>
                <a:gd name="connsiteX64" fmla="*/ 1258658 w 1881147"/>
                <a:gd name="connsiteY64" fmla="*/ 1617602 h 1694229"/>
                <a:gd name="connsiteX65" fmla="*/ 1292700 w 1881147"/>
                <a:gd name="connsiteY65" fmla="*/ 1684079 h 1694229"/>
                <a:gd name="connsiteX66" fmla="*/ 1349256 w 1881147"/>
                <a:gd name="connsiteY66" fmla="*/ 1660610 h 1694229"/>
                <a:gd name="connsiteX67" fmla="*/ 1401288 w 1881147"/>
                <a:gd name="connsiteY67" fmla="*/ 1604489 h 1694229"/>
                <a:gd name="connsiteX68" fmla="*/ 1452065 w 1881147"/>
                <a:gd name="connsiteY68" fmla="*/ 1587946 h 1694229"/>
                <a:gd name="connsiteX69" fmla="*/ 1469744 w 1881147"/>
                <a:gd name="connsiteY69" fmla="*/ 1643768 h 1694229"/>
                <a:gd name="connsiteX70" fmla="*/ 1539639 w 1881147"/>
                <a:gd name="connsiteY70" fmla="*/ 1618090 h 1694229"/>
                <a:gd name="connsiteX71" fmla="*/ 1570417 w 1881147"/>
                <a:gd name="connsiteY71" fmla="*/ 1531334 h 1694229"/>
                <a:gd name="connsiteX72" fmla="*/ 1651853 w 1881147"/>
                <a:gd name="connsiteY72" fmla="*/ 1441192 h 1694229"/>
                <a:gd name="connsiteX73" fmla="*/ 1696444 w 1881147"/>
                <a:gd name="connsiteY73" fmla="*/ 1410062 h 1694229"/>
                <a:gd name="connsiteX74" fmla="*/ 1724813 w 1881147"/>
                <a:gd name="connsiteY74" fmla="*/ 1413357 h 1694229"/>
                <a:gd name="connsiteX75" fmla="*/ 1802405 w 1881147"/>
                <a:gd name="connsiteY75" fmla="*/ 1402749 h 1694229"/>
                <a:gd name="connsiteX76" fmla="*/ 1797524 w 1881147"/>
                <a:gd name="connsiteY76" fmla="*/ 1456313 h 1694229"/>
                <a:gd name="connsiteX77" fmla="*/ 1855691 w 1881147"/>
                <a:gd name="connsiteY77" fmla="*/ 1479634 h 1694229"/>
                <a:gd name="connsiteX78" fmla="*/ 1857299 w 1881147"/>
                <a:gd name="connsiteY78" fmla="*/ 1457000 h 1694229"/>
                <a:gd name="connsiteX79" fmla="*/ 1861403 w 1881147"/>
                <a:gd name="connsiteY79" fmla="*/ 1401373 h 1694229"/>
                <a:gd name="connsiteX80" fmla="*/ 1878487 w 1881147"/>
                <a:gd name="connsiteY80" fmla="*/ 1326546 h 1694229"/>
                <a:gd name="connsiteX81" fmla="*/ 1797946 w 1881147"/>
                <a:gd name="connsiteY81" fmla="*/ 1305140 h 1694229"/>
                <a:gd name="connsiteX82" fmla="*/ 1747763 w 1881147"/>
                <a:gd name="connsiteY82" fmla="*/ 1264979 h 1694229"/>
                <a:gd name="connsiteX83" fmla="*/ 1737459 w 1881147"/>
                <a:gd name="connsiteY83" fmla="*/ 1176356 h 1694229"/>
                <a:gd name="connsiteX84" fmla="*/ 1704241 w 1881147"/>
                <a:gd name="connsiteY84" fmla="*/ 1038783 h 1694229"/>
                <a:gd name="connsiteX85" fmla="*/ 1627446 w 1881147"/>
                <a:gd name="connsiteY85" fmla="*/ 972257 h 1694229"/>
                <a:gd name="connsiteX86" fmla="*/ 1594228 w 1881147"/>
                <a:gd name="connsiteY86" fmla="*/ 917660 h 1694229"/>
                <a:gd name="connsiteX87" fmla="*/ 1544162 w 1881147"/>
                <a:gd name="connsiteY87" fmla="*/ 872587 h 1694229"/>
                <a:gd name="connsiteX88" fmla="*/ 1472251 w 1881147"/>
                <a:gd name="connsiteY88" fmla="*/ 845878 h 1694229"/>
                <a:gd name="connsiteX89" fmla="*/ 1449150 w 1881147"/>
                <a:gd name="connsiteY89" fmla="*/ 823245 h 1694229"/>
                <a:gd name="connsiteX90" fmla="*/ 1477013 w 1881147"/>
                <a:gd name="connsiteY90" fmla="*/ 784801 h 1694229"/>
                <a:gd name="connsiteX91" fmla="*/ 1458319 w 1881147"/>
                <a:gd name="connsiteY91" fmla="*/ 748910 h 1694229"/>
                <a:gd name="connsiteX92" fmla="*/ 1463081 w 1881147"/>
                <a:gd name="connsiteY92" fmla="*/ 725098 h 1694229"/>
                <a:gd name="connsiteX93" fmla="*/ 1488076 w 1881147"/>
                <a:gd name="connsiteY93" fmla="*/ 724035 h 1694229"/>
                <a:gd name="connsiteX94" fmla="*/ 1580416 w 1881147"/>
                <a:gd name="connsiteY94" fmla="*/ 740220 h 1694229"/>
                <a:gd name="connsiteX95" fmla="*/ 1615719 w 1881147"/>
                <a:gd name="connsiteY95" fmla="*/ 683758 h 1694229"/>
                <a:gd name="connsiteX96" fmla="*/ 1603753 w 1881147"/>
                <a:gd name="connsiteY96" fmla="*/ 553648 h 1694229"/>
                <a:gd name="connsiteX97" fmla="*/ 1620956 w 1881147"/>
                <a:gd name="connsiteY97" fmla="*/ 405322 h 1694229"/>
                <a:gd name="connsiteX0" fmla="*/ 1620956 w 1868187"/>
                <a:gd name="connsiteY0" fmla="*/ 405322 h 1694229"/>
                <a:gd name="connsiteX1" fmla="*/ 1548806 w 1868187"/>
                <a:gd name="connsiteY1" fmla="*/ 372673 h 1694229"/>
                <a:gd name="connsiteX2" fmla="*/ 1458557 w 1868187"/>
                <a:gd name="connsiteY2" fmla="*/ 348860 h 1694229"/>
                <a:gd name="connsiteX3" fmla="*/ 1405237 w 1868187"/>
                <a:gd name="connsiteY3" fmla="*/ 271776 h 1694229"/>
                <a:gd name="connsiteX4" fmla="*/ 1382136 w 1868187"/>
                <a:gd name="connsiteY4" fmla="*/ 169931 h 1694229"/>
                <a:gd name="connsiteX5" fmla="*/ 1346239 w 1868187"/>
                <a:gd name="connsiteY5" fmla="*/ 1869 h 1694229"/>
                <a:gd name="connsiteX6" fmla="*/ 1278870 w 1868187"/>
                <a:gd name="connsiteY6" fmla="*/ 43567 h 1694229"/>
                <a:gd name="connsiteX7" fmla="*/ 1273302 w 1868187"/>
                <a:gd name="connsiteY7" fmla="*/ 101090 h 1694229"/>
                <a:gd name="connsiteX8" fmla="*/ 1257397 w 1868187"/>
                <a:gd name="connsiteY8" fmla="*/ 152303 h 1694229"/>
                <a:gd name="connsiteX9" fmla="*/ 1237872 w 1868187"/>
                <a:gd name="connsiteY9" fmla="*/ 204316 h 1694229"/>
                <a:gd name="connsiteX10" fmla="*/ 1236143 w 1868187"/>
                <a:gd name="connsiteY10" fmla="*/ 273739 h 1694229"/>
                <a:gd name="connsiteX11" fmla="*/ 1163162 w 1868187"/>
                <a:gd name="connsiteY11" fmla="*/ 283903 h 1694229"/>
                <a:gd name="connsiteX12" fmla="*/ 1098809 w 1868187"/>
                <a:gd name="connsiteY12" fmla="*/ 285917 h 1694229"/>
                <a:gd name="connsiteX13" fmla="*/ 1051208 w 1868187"/>
                <a:gd name="connsiteY13" fmla="*/ 346183 h 1694229"/>
                <a:gd name="connsiteX14" fmla="*/ 996593 w 1868187"/>
                <a:gd name="connsiteY14" fmla="*/ 371690 h 1694229"/>
                <a:gd name="connsiteX15" fmla="*/ 943969 w 1868187"/>
                <a:gd name="connsiteY15" fmla="*/ 358385 h 1694229"/>
                <a:gd name="connsiteX16" fmla="*/ 837229 w 1868187"/>
                <a:gd name="connsiteY16" fmla="*/ 376257 h 1694229"/>
                <a:gd name="connsiteX17" fmla="*/ 814246 w 1868187"/>
                <a:gd name="connsiteY17" fmla="*/ 440035 h 1694229"/>
                <a:gd name="connsiteX18" fmla="*/ 797163 w 1868187"/>
                <a:gd name="connsiteY18" fmla="*/ 475926 h 1694229"/>
                <a:gd name="connsiteX19" fmla="*/ 715132 w 1868187"/>
                <a:gd name="connsiteY19" fmla="*/ 494632 h 1694229"/>
                <a:gd name="connsiteX20" fmla="*/ 697320 w 1868187"/>
                <a:gd name="connsiteY20" fmla="*/ 440647 h 1694229"/>
                <a:gd name="connsiteX21" fmla="*/ 653456 w 1868187"/>
                <a:gd name="connsiteY21" fmla="*/ 420298 h 1694229"/>
                <a:gd name="connsiteX22" fmla="*/ 518140 w 1868187"/>
                <a:gd name="connsiteY22" fmla="*/ 420641 h 1694229"/>
                <a:gd name="connsiteX23" fmla="*/ 434263 w 1868187"/>
                <a:gd name="connsiteY23" fmla="*/ 447350 h 1694229"/>
                <a:gd name="connsiteX24" fmla="*/ 401044 w 1868187"/>
                <a:gd name="connsiteY24" fmla="*/ 420298 h 1694229"/>
                <a:gd name="connsiteX25" fmla="*/ 381994 w 1868187"/>
                <a:gd name="connsiteY25" fmla="*/ 358385 h 1694229"/>
                <a:gd name="connsiteX26" fmla="*/ 315319 w 1868187"/>
                <a:gd name="connsiteY26" fmla="*/ 305998 h 1694229"/>
                <a:gd name="connsiteX27" fmla="*/ 270134 w 1868187"/>
                <a:gd name="connsiteY27" fmla="*/ 229110 h 1694229"/>
                <a:gd name="connsiteX28" fmla="*/ 146784 w 1868187"/>
                <a:gd name="connsiteY28" fmla="*/ 258373 h 1694229"/>
                <a:gd name="connsiteX29" fmla="*/ 127734 w 1868187"/>
                <a:gd name="connsiteY29" fmla="*/ 344785 h 1694229"/>
                <a:gd name="connsiteX30" fmla="*/ 145174 w 1868187"/>
                <a:gd name="connsiteY30" fmla="*/ 411312 h 1694229"/>
                <a:gd name="connsiteX31" fmla="*/ 117735 w 1868187"/>
                <a:gd name="connsiteY31" fmla="*/ 446172 h 1694229"/>
                <a:gd name="connsiteX32" fmla="*/ 65347 w 1868187"/>
                <a:gd name="connsiteY32" fmla="*/ 474059 h 1694229"/>
                <a:gd name="connsiteX33" fmla="*/ 37246 w 1868187"/>
                <a:gd name="connsiteY33" fmla="*/ 482063 h 1694229"/>
                <a:gd name="connsiteX34" fmla="*/ 15281 w 1868187"/>
                <a:gd name="connsiteY34" fmla="*/ 520310 h 1694229"/>
                <a:gd name="connsiteX35" fmla="*/ 1469 w 1868187"/>
                <a:gd name="connsiteY35" fmla="*/ 632745 h 1694229"/>
                <a:gd name="connsiteX36" fmla="*/ 51178 w 1868187"/>
                <a:gd name="connsiteY36" fmla="*/ 685967 h 1694229"/>
                <a:gd name="connsiteX37" fmla="*/ 108092 w 1868187"/>
                <a:gd name="connsiteY37" fmla="*/ 681547 h 1694229"/>
                <a:gd name="connsiteX38" fmla="*/ 93804 w 1868187"/>
                <a:gd name="connsiteY38" fmla="*/ 751806 h 1694229"/>
                <a:gd name="connsiteX39" fmla="*/ 148631 w 1868187"/>
                <a:gd name="connsiteY39" fmla="*/ 782248 h 1694229"/>
                <a:gd name="connsiteX40" fmla="*/ 217629 w 1868187"/>
                <a:gd name="connsiteY40" fmla="*/ 792460 h 1694229"/>
                <a:gd name="connsiteX41" fmla="*/ 252932 w 1868187"/>
                <a:gd name="connsiteY41" fmla="*/ 848431 h 1694229"/>
                <a:gd name="connsiteX42" fmla="*/ 252339 w 1868187"/>
                <a:gd name="connsiteY42" fmla="*/ 893503 h 1694229"/>
                <a:gd name="connsiteX43" fmla="*/ 276863 w 1868187"/>
                <a:gd name="connsiteY43" fmla="*/ 932978 h 1694229"/>
                <a:gd name="connsiteX44" fmla="*/ 322521 w 1868187"/>
                <a:gd name="connsiteY44" fmla="*/ 971570 h 1694229"/>
                <a:gd name="connsiteX45" fmla="*/ 407654 w 1868187"/>
                <a:gd name="connsiteY45" fmla="*/ 1025822 h 1694229"/>
                <a:gd name="connsiteX46" fmla="*/ 443431 w 1868187"/>
                <a:gd name="connsiteY46" fmla="*/ 1096915 h 1694229"/>
                <a:gd name="connsiteX47" fmla="*/ 422534 w 1868187"/>
                <a:gd name="connsiteY47" fmla="*/ 1166488 h 1694229"/>
                <a:gd name="connsiteX48" fmla="*/ 500581 w 1868187"/>
                <a:gd name="connsiteY48" fmla="*/ 1222951 h 1694229"/>
                <a:gd name="connsiteX49" fmla="*/ 572613 w 1868187"/>
                <a:gd name="connsiteY49" fmla="*/ 1255945 h 1694229"/>
                <a:gd name="connsiteX50" fmla="*/ 553444 w 1868187"/>
                <a:gd name="connsiteY50" fmla="*/ 1315648 h 1694229"/>
                <a:gd name="connsiteX51" fmla="*/ 643931 w 1868187"/>
                <a:gd name="connsiteY51" fmla="*/ 1468048 h 1694229"/>
                <a:gd name="connsiteX52" fmla="*/ 736741 w 1868187"/>
                <a:gd name="connsiteY52" fmla="*/ 1541202 h 1694229"/>
                <a:gd name="connsiteX53" fmla="*/ 786806 w 1868187"/>
                <a:gd name="connsiteY53" fmla="*/ 1491860 h 1694229"/>
                <a:gd name="connsiteX54" fmla="*/ 851396 w 1868187"/>
                <a:gd name="connsiteY54" fmla="*/ 1519257 h 1694229"/>
                <a:gd name="connsiteX55" fmla="*/ 905869 w 1868187"/>
                <a:gd name="connsiteY55" fmla="*/ 1487098 h 1694229"/>
                <a:gd name="connsiteX56" fmla="*/ 922716 w 1868187"/>
                <a:gd name="connsiteY56" fmla="*/ 1444922 h 1694229"/>
                <a:gd name="connsiteX57" fmla="*/ 986593 w 1868187"/>
                <a:gd name="connsiteY57" fmla="*/ 1531334 h 1694229"/>
                <a:gd name="connsiteX58" fmla="*/ 1031660 w 1868187"/>
                <a:gd name="connsiteY58" fmla="*/ 1602428 h 1694229"/>
                <a:gd name="connsiteX59" fmla="*/ 1101606 w 1868187"/>
                <a:gd name="connsiteY59" fmla="*/ 1693947 h 1694229"/>
                <a:gd name="connsiteX60" fmla="*/ 1132504 w 1868187"/>
                <a:gd name="connsiteY60" fmla="*/ 1630856 h 1694229"/>
                <a:gd name="connsiteX61" fmla="*/ 1163163 w 1868187"/>
                <a:gd name="connsiteY61" fmla="*/ 1624376 h 1694229"/>
                <a:gd name="connsiteX62" fmla="*/ 1206262 w 1868187"/>
                <a:gd name="connsiteY62" fmla="*/ 1653639 h 1694229"/>
                <a:gd name="connsiteX63" fmla="*/ 1239837 w 1868187"/>
                <a:gd name="connsiteY63" fmla="*/ 1612985 h 1694229"/>
                <a:gd name="connsiteX64" fmla="*/ 1258658 w 1868187"/>
                <a:gd name="connsiteY64" fmla="*/ 1617602 h 1694229"/>
                <a:gd name="connsiteX65" fmla="*/ 1292700 w 1868187"/>
                <a:gd name="connsiteY65" fmla="*/ 1684079 h 1694229"/>
                <a:gd name="connsiteX66" fmla="*/ 1349256 w 1868187"/>
                <a:gd name="connsiteY66" fmla="*/ 1660610 h 1694229"/>
                <a:gd name="connsiteX67" fmla="*/ 1401288 w 1868187"/>
                <a:gd name="connsiteY67" fmla="*/ 1604489 h 1694229"/>
                <a:gd name="connsiteX68" fmla="*/ 1452065 w 1868187"/>
                <a:gd name="connsiteY68" fmla="*/ 1587946 h 1694229"/>
                <a:gd name="connsiteX69" fmla="*/ 1469744 w 1868187"/>
                <a:gd name="connsiteY69" fmla="*/ 1643768 h 1694229"/>
                <a:gd name="connsiteX70" fmla="*/ 1539639 w 1868187"/>
                <a:gd name="connsiteY70" fmla="*/ 1618090 h 1694229"/>
                <a:gd name="connsiteX71" fmla="*/ 1570417 w 1868187"/>
                <a:gd name="connsiteY71" fmla="*/ 1531334 h 1694229"/>
                <a:gd name="connsiteX72" fmla="*/ 1651853 w 1868187"/>
                <a:gd name="connsiteY72" fmla="*/ 1441192 h 1694229"/>
                <a:gd name="connsiteX73" fmla="*/ 1696444 w 1868187"/>
                <a:gd name="connsiteY73" fmla="*/ 1410062 h 1694229"/>
                <a:gd name="connsiteX74" fmla="*/ 1724813 w 1868187"/>
                <a:gd name="connsiteY74" fmla="*/ 1413357 h 1694229"/>
                <a:gd name="connsiteX75" fmla="*/ 1802405 w 1868187"/>
                <a:gd name="connsiteY75" fmla="*/ 1402749 h 1694229"/>
                <a:gd name="connsiteX76" fmla="*/ 1797524 w 1868187"/>
                <a:gd name="connsiteY76" fmla="*/ 1456313 h 1694229"/>
                <a:gd name="connsiteX77" fmla="*/ 1855691 w 1868187"/>
                <a:gd name="connsiteY77" fmla="*/ 1479634 h 1694229"/>
                <a:gd name="connsiteX78" fmla="*/ 1857299 w 1868187"/>
                <a:gd name="connsiteY78" fmla="*/ 1457000 h 1694229"/>
                <a:gd name="connsiteX79" fmla="*/ 1861403 w 1868187"/>
                <a:gd name="connsiteY79" fmla="*/ 1401373 h 1694229"/>
                <a:gd name="connsiteX80" fmla="*/ 1863844 w 1868187"/>
                <a:gd name="connsiteY80" fmla="*/ 1326546 h 1694229"/>
                <a:gd name="connsiteX81" fmla="*/ 1797946 w 1868187"/>
                <a:gd name="connsiteY81" fmla="*/ 1305140 h 1694229"/>
                <a:gd name="connsiteX82" fmla="*/ 1747763 w 1868187"/>
                <a:gd name="connsiteY82" fmla="*/ 1264979 h 1694229"/>
                <a:gd name="connsiteX83" fmla="*/ 1737459 w 1868187"/>
                <a:gd name="connsiteY83" fmla="*/ 1176356 h 1694229"/>
                <a:gd name="connsiteX84" fmla="*/ 1704241 w 1868187"/>
                <a:gd name="connsiteY84" fmla="*/ 1038783 h 1694229"/>
                <a:gd name="connsiteX85" fmla="*/ 1627446 w 1868187"/>
                <a:gd name="connsiteY85" fmla="*/ 972257 h 1694229"/>
                <a:gd name="connsiteX86" fmla="*/ 1594228 w 1868187"/>
                <a:gd name="connsiteY86" fmla="*/ 917660 h 1694229"/>
                <a:gd name="connsiteX87" fmla="*/ 1544162 w 1868187"/>
                <a:gd name="connsiteY87" fmla="*/ 872587 h 1694229"/>
                <a:gd name="connsiteX88" fmla="*/ 1472251 w 1868187"/>
                <a:gd name="connsiteY88" fmla="*/ 845878 h 1694229"/>
                <a:gd name="connsiteX89" fmla="*/ 1449150 w 1868187"/>
                <a:gd name="connsiteY89" fmla="*/ 823245 h 1694229"/>
                <a:gd name="connsiteX90" fmla="*/ 1477013 w 1868187"/>
                <a:gd name="connsiteY90" fmla="*/ 784801 h 1694229"/>
                <a:gd name="connsiteX91" fmla="*/ 1458319 w 1868187"/>
                <a:gd name="connsiteY91" fmla="*/ 748910 h 1694229"/>
                <a:gd name="connsiteX92" fmla="*/ 1463081 w 1868187"/>
                <a:gd name="connsiteY92" fmla="*/ 725098 h 1694229"/>
                <a:gd name="connsiteX93" fmla="*/ 1488076 w 1868187"/>
                <a:gd name="connsiteY93" fmla="*/ 724035 h 1694229"/>
                <a:gd name="connsiteX94" fmla="*/ 1580416 w 1868187"/>
                <a:gd name="connsiteY94" fmla="*/ 740220 h 1694229"/>
                <a:gd name="connsiteX95" fmla="*/ 1615719 w 1868187"/>
                <a:gd name="connsiteY95" fmla="*/ 683758 h 1694229"/>
                <a:gd name="connsiteX96" fmla="*/ 1603753 w 1868187"/>
                <a:gd name="connsiteY96" fmla="*/ 553648 h 1694229"/>
                <a:gd name="connsiteX97" fmla="*/ 1620956 w 1868187"/>
                <a:gd name="connsiteY97" fmla="*/ 405322 h 1694229"/>
                <a:gd name="connsiteX0" fmla="*/ 1620956 w 1872005"/>
                <a:gd name="connsiteY0" fmla="*/ 405322 h 1694229"/>
                <a:gd name="connsiteX1" fmla="*/ 1548806 w 1872005"/>
                <a:gd name="connsiteY1" fmla="*/ 372673 h 1694229"/>
                <a:gd name="connsiteX2" fmla="*/ 1458557 w 1872005"/>
                <a:gd name="connsiteY2" fmla="*/ 348860 h 1694229"/>
                <a:gd name="connsiteX3" fmla="*/ 1405237 w 1872005"/>
                <a:gd name="connsiteY3" fmla="*/ 271776 h 1694229"/>
                <a:gd name="connsiteX4" fmla="*/ 1382136 w 1872005"/>
                <a:gd name="connsiteY4" fmla="*/ 169931 h 1694229"/>
                <a:gd name="connsiteX5" fmla="*/ 1346239 w 1872005"/>
                <a:gd name="connsiteY5" fmla="*/ 1869 h 1694229"/>
                <a:gd name="connsiteX6" fmla="*/ 1278870 w 1872005"/>
                <a:gd name="connsiteY6" fmla="*/ 43567 h 1694229"/>
                <a:gd name="connsiteX7" fmla="*/ 1273302 w 1872005"/>
                <a:gd name="connsiteY7" fmla="*/ 101090 h 1694229"/>
                <a:gd name="connsiteX8" fmla="*/ 1257397 w 1872005"/>
                <a:gd name="connsiteY8" fmla="*/ 152303 h 1694229"/>
                <a:gd name="connsiteX9" fmla="*/ 1237872 w 1872005"/>
                <a:gd name="connsiteY9" fmla="*/ 204316 h 1694229"/>
                <a:gd name="connsiteX10" fmla="*/ 1236143 w 1872005"/>
                <a:gd name="connsiteY10" fmla="*/ 273739 h 1694229"/>
                <a:gd name="connsiteX11" fmla="*/ 1163162 w 1872005"/>
                <a:gd name="connsiteY11" fmla="*/ 283903 h 1694229"/>
                <a:gd name="connsiteX12" fmla="*/ 1098809 w 1872005"/>
                <a:gd name="connsiteY12" fmla="*/ 285917 h 1694229"/>
                <a:gd name="connsiteX13" fmla="*/ 1051208 w 1872005"/>
                <a:gd name="connsiteY13" fmla="*/ 346183 h 1694229"/>
                <a:gd name="connsiteX14" fmla="*/ 996593 w 1872005"/>
                <a:gd name="connsiteY14" fmla="*/ 371690 h 1694229"/>
                <a:gd name="connsiteX15" fmla="*/ 943969 w 1872005"/>
                <a:gd name="connsiteY15" fmla="*/ 358385 h 1694229"/>
                <a:gd name="connsiteX16" fmla="*/ 837229 w 1872005"/>
                <a:gd name="connsiteY16" fmla="*/ 376257 h 1694229"/>
                <a:gd name="connsiteX17" fmla="*/ 814246 w 1872005"/>
                <a:gd name="connsiteY17" fmla="*/ 440035 h 1694229"/>
                <a:gd name="connsiteX18" fmla="*/ 797163 w 1872005"/>
                <a:gd name="connsiteY18" fmla="*/ 475926 h 1694229"/>
                <a:gd name="connsiteX19" fmla="*/ 715132 w 1872005"/>
                <a:gd name="connsiteY19" fmla="*/ 494632 h 1694229"/>
                <a:gd name="connsiteX20" fmla="*/ 697320 w 1872005"/>
                <a:gd name="connsiteY20" fmla="*/ 440647 h 1694229"/>
                <a:gd name="connsiteX21" fmla="*/ 653456 w 1872005"/>
                <a:gd name="connsiteY21" fmla="*/ 420298 h 1694229"/>
                <a:gd name="connsiteX22" fmla="*/ 518140 w 1872005"/>
                <a:gd name="connsiteY22" fmla="*/ 420641 h 1694229"/>
                <a:gd name="connsiteX23" fmla="*/ 434263 w 1872005"/>
                <a:gd name="connsiteY23" fmla="*/ 447350 h 1694229"/>
                <a:gd name="connsiteX24" fmla="*/ 401044 w 1872005"/>
                <a:gd name="connsiteY24" fmla="*/ 420298 h 1694229"/>
                <a:gd name="connsiteX25" fmla="*/ 381994 w 1872005"/>
                <a:gd name="connsiteY25" fmla="*/ 358385 h 1694229"/>
                <a:gd name="connsiteX26" fmla="*/ 315319 w 1872005"/>
                <a:gd name="connsiteY26" fmla="*/ 305998 h 1694229"/>
                <a:gd name="connsiteX27" fmla="*/ 270134 w 1872005"/>
                <a:gd name="connsiteY27" fmla="*/ 229110 h 1694229"/>
                <a:gd name="connsiteX28" fmla="*/ 146784 w 1872005"/>
                <a:gd name="connsiteY28" fmla="*/ 258373 h 1694229"/>
                <a:gd name="connsiteX29" fmla="*/ 127734 w 1872005"/>
                <a:gd name="connsiteY29" fmla="*/ 344785 h 1694229"/>
                <a:gd name="connsiteX30" fmla="*/ 145174 w 1872005"/>
                <a:gd name="connsiteY30" fmla="*/ 411312 h 1694229"/>
                <a:gd name="connsiteX31" fmla="*/ 117735 w 1872005"/>
                <a:gd name="connsiteY31" fmla="*/ 446172 h 1694229"/>
                <a:gd name="connsiteX32" fmla="*/ 65347 w 1872005"/>
                <a:gd name="connsiteY32" fmla="*/ 474059 h 1694229"/>
                <a:gd name="connsiteX33" fmla="*/ 37246 w 1872005"/>
                <a:gd name="connsiteY33" fmla="*/ 482063 h 1694229"/>
                <a:gd name="connsiteX34" fmla="*/ 15281 w 1872005"/>
                <a:gd name="connsiteY34" fmla="*/ 520310 h 1694229"/>
                <a:gd name="connsiteX35" fmla="*/ 1469 w 1872005"/>
                <a:gd name="connsiteY35" fmla="*/ 632745 h 1694229"/>
                <a:gd name="connsiteX36" fmla="*/ 51178 w 1872005"/>
                <a:gd name="connsiteY36" fmla="*/ 685967 h 1694229"/>
                <a:gd name="connsiteX37" fmla="*/ 108092 w 1872005"/>
                <a:gd name="connsiteY37" fmla="*/ 681547 h 1694229"/>
                <a:gd name="connsiteX38" fmla="*/ 93804 w 1872005"/>
                <a:gd name="connsiteY38" fmla="*/ 751806 h 1694229"/>
                <a:gd name="connsiteX39" fmla="*/ 148631 w 1872005"/>
                <a:gd name="connsiteY39" fmla="*/ 782248 h 1694229"/>
                <a:gd name="connsiteX40" fmla="*/ 217629 w 1872005"/>
                <a:gd name="connsiteY40" fmla="*/ 792460 h 1694229"/>
                <a:gd name="connsiteX41" fmla="*/ 252932 w 1872005"/>
                <a:gd name="connsiteY41" fmla="*/ 848431 h 1694229"/>
                <a:gd name="connsiteX42" fmla="*/ 252339 w 1872005"/>
                <a:gd name="connsiteY42" fmla="*/ 893503 h 1694229"/>
                <a:gd name="connsiteX43" fmla="*/ 276863 w 1872005"/>
                <a:gd name="connsiteY43" fmla="*/ 932978 h 1694229"/>
                <a:gd name="connsiteX44" fmla="*/ 322521 w 1872005"/>
                <a:gd name="connsiteY44" fmla="*/ 971570 h 1694229"/>
                <a:gd name="connsiteX45" fmla="*/ 407654 w 1872005"/>
                <a:gd name="connsiteY45" fmla="*/ 1025822 h 1694229"/>
                <a:gd name="connsiteX46" fmla="*/ 443431 w 1872005"/>
                <a:gd name="connsiteY46" fmla="*/ 1096915 h 1694229"/>
                <a:gd name="connsiteX47" fmla="*/ 422534 w 1872005"/>
                <a:gd name="connsiteY47" fmla="*/ 1166488 h 1694229"/>
                <a:gd name="connsiteX48" fmla="*/ 500581 w 1872005"/>
                <a:gd name="connsiteY48" fmla="*/ 1222951 h 1694229"/>
                <a:gd name="connsiteX49" fmla="*/ 572613 w 1872005"/>
                <a:gd name="connsiteY49" fmla="*/ 1255945 h 1694229"/>
                <a:gd name="connsiteX50" fmla="*/ 553444 w 1872005"/>
                <a:gd name="connsiteY50" fmla="*/ 1315648 h 1694229"/>
                <a:gd name="connsiteX51" fmla="*/ 643931 w 1872005"/>
                <a:gd name="connsiteY51" fmla="*/ 1468048 h 1694229"/>
                <a:gd name="connsiteX52" fmla="*/ 736741 w 1872005"/>
                <a:gd name="connsiteY52" fmla="*/ 1541202 h 1694229"/>
                <a:gd name="connsiteX53" fmla="*/ 786806 w 1872005"/>
                <a:gd name="connsiteY53" fmla="*/ 1491860 h 1694229"/>
                <a:gd name="connsiteX54" fmla="*/ 851396 w 1872005"/>
                <a:gd name="connsiteY54" fmla="*/ 1519257 h 1694229"/>
                <a:gd name="connsiteX55" fmla="*/ 905869 w 1872005"/>
                <a:gd name="connsiteY55" fmla="*/ 1487098 h 1694229"/>
                <a:gd name="connsiteX56" fmla="*/ 922716 w 1872005"/>
                <a:gd name="connsiteY56" fmla="*/ 1444922 h 1694229"/>
                <a:gd name="connsiteX57" fmla="*/ 986593 w 1872005"/>
                <a:gd name="connsiteY57" fmla="*/ 1531334 h 1694229"/>
                <a:gd name="connsiteX58" fmla="*/ 1031660 w 1872005"/>
                <a:gd name="connsiteY58" fmla="*/ 1602428 h 1694229"/>
                <a:gd name="connsiteX59" fmla="*/ 1101606 w 1872005"/>
                <a:gd name="connsiteY59" fmla="*/ 1693947 h 1694229"/>
                <a:gd name="connsiteX60" fmla="*/ 1132504 w 1872005"/>
                <a:gd name="connsiteY60" fmla="*/ 1630856 h 1694229"/>
                <a:gd name="connsiteX61" fmla="*/ 1163163 w 1872005"/>
                <a:gd name="connsiteY61" fmla="*/ 1624376 h 1694229"/>
                <a:gd name="connsiteX62" fmla="*/ 1206262 w 1872005"/>
                <a:gd name="connsiteY62" fmla="*/ 1653639 h 1694229"/>
                <a:gd name="connsiteX63" fmla="*/ 1239837 w 1872005"/>
                <a:gd name="connsiteY63" fmla="*/ 1612985 h 1694229"/>
                <a:gd name="connsiteX64" fmla="*/ 1258658 w 1872005"/>
                <a:gd name="connsiteY64" fmla="*/ 1617602 h 1694229"/>
                <a:gd name="connsiteX65" fmla="*/ 1292700 w 1872005"/>
                <a:gd name="connsiteY65" fmla="*/ 1684079 h 1694229"/>
                <a:gd name="connsiteX66" fmla="*/ 1349256 w 1872005"/>
                <a:gd name="connsiteY66" fmla="*/ 1660610 h 1694229"/>
                <a:gd name="connsiteX67" fmla="*/ 1401288 w 1872005"/>
                <a:gd name="connsiteY67" fmla="*/ 1604489 h 1694229"/>
                <a:gd name="connsiteX68" fmla="*/ 1452065 w 1872005"/>
                <a:gd name="connsiteY68" fmla="*/ 1587946 h 1694229"/>
                <a:gd name="connsiteX69" fmla="*/ 1469744 w 1872005"/>
                <a:gd name="connsiteY69" fmla="*/ 1643768 h 1694229"/>
                <a:gd name="connsiteX70" fmla="*/ 1539639 w 1872005"/>
                <a:gd name="connsiteY70" fmla="*/ 1618090 h 1694229"/>
                <a:gd name="connsiteX71" fmla="*/ 1570417 w 1872005"/>
                <a:gd name="connsiteY71" fmla="*/ 1531334 h 1694229"/>
                <a:gd name="connsiteX72" fmla="*/ 1651853 w 1872005"/>
                <a:gd name="connsiteY72" fmla="*/ 1441192 h 1694229"/>
                <a:gd name="connsiteX73" fmla="*/ 1696444 w 1872005"/>
                <a:gd name="connsiteY73" fmla="*/ 1410062 h 1694229"/>
                <a:gd name="connsiteX74" fmla="*/ 1724813 w 1872005"/>
                <a:gd name="connsiteY74" fmla="*/ 1413357 h 1694229"/>
                <a:gd name="connsiteX75" fmla="*/ 1802405 w 1872005"/>
                <a:gd name="connsiteY75" fmla="*/ 1402749 h 1694229"/>
                <a:gd name="connsiteX76" fmla="*/ 1797524 w 1872005"/>
                <a:gd name="connsiteY76" fmla="*/ 1456313 h 1694229"/>
                <a:gd name="connsiteX77" fmla="*/ 1855691 w 1872005"/>
                <a:gd name="connsiteY77" fmla="*/ 1479634 h 1694229"/>
                <a:gd name="connsiteX78" fmla="*/ 1871943 w 1872005"/>
                <a:gd name="connsiteY78" fmla="*/ 1454448 h 1694229"/>
                <a:gd name="connsiteX79" fmla="*/ 1861403 w 1872005"/>
                <a:gd name="connsiteY79" fmla="*/ 1401373 h 1694229"/>
                <a:gd name="connsiteX80" fmla="*/ 1863844 w 1872005"/>
                <a:gd name="connsiteY80" fmla="*/ 1326546 h 1694229"/>
                <a:gd name="connsiteX81" fmla="*/ 1797946 w 1872005"/>
                <a:gd name="connsiteY81" fmla="*/ 1305140 h 1694229"/>
                <a:gd name="connsiteX82" fmla="*/ 1747763 w 1872005"/>
                <a:gd name="connsiteY82" fmla="*/ 1264979 h 1694229"/>
                <a:gd name="connsiteX83" fmla="*/ 1737459 w 1872005"/>
                <a:gd name="connsiteY83" fmla="*/ 1176356 h 1694229"/>
                <a:gd name="connsiteX84" fmla="*/ 1704241 w 1872005"/>
                <a:gd name="connsiteY84" fmla="*/ 1038783 h 1694229"/>
                <a:gd name="connsiteX85" fmla="*/ 1627446 w 1872005"/>
                <a:gd name="connsiteY85" fmla="*/ 972257 h 1694229"/>
                <a:gd name="connsiteX86" fmla="*/ 1594228 w 1872005"/>
                <a:gd name="connsiteY86" fmla="*/ 917660 h 1694229"/>
                <a:gd name="connsiteX87" fmla="*/ 1544162 w 1872005"/>
                <a:gd name="connsiteY87" fmla="*/ 872587 h 1694229"/>
                <a:gd name="connsiteX88" fmla="*/ 1472251 w 1872005"/>
                <a:gd name="connsiteY88" fmla="*/ 845878 h 1694229"/>
                <a:gd name="connsiteX89" fmla="*/ 1449150 w 1872005"/>
                <a:gd name="connsiteY89" fmla="*/ 823245 h 1694229"/>
                <a:gd name="connsiteX90" fmla="*/ 1477013 w 1872005"/>
                <a:gd name="connsiteY90" fmla="*/ 784801 h 1694229"/>
                <a:gd name="connsiteX91" fmla="*/ 1458319 w 1872005"/>
                <a:gd name="connsiteY91" fmla="*/ 748910 h 1694229"/>
                <a:gd name="connsiteX92" fmla="*/ 1463081 w 1872005"/>
                <a:gd name="connsiteY92" fmla="*/ 725098 h 1694229"/>
                <a:gd name="connsiteX93" fmla="*/ 1488076 w 1872005"/>
                <a:gd name="connsiteY93" fmla="*/ 724035 h 1694229"/>
                <a:gd name="connsiteX94" fmla="*/ 1580416 w 1872005"/>
                <a:gd name="connsiteY94" fmla="*/ 740220 h 1694229"/>
                <a:gd name="connsiteX95" fmla="*/ 1615719 w 1872005"/>
                <a:gd name="connsiteY95" fmla="*/ 683758 h 1694229"/>
                <a:gd name="connsiteX96" fmla="*/ 1603753 w 1872005"/>
                <a:gd name="connsiteY96" fmla="*/ 553648 h 1694229"/>
                <a:gd name="connsiteX97" fmla="*/ 1620956 w 1872005"/>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02405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14608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53444 w 1887825"/>
                <a:gd name="connsiteY50" fmla="*/ 1315648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887825" h="1694229">
                  <a:moveTo>
                    <a:pt x="1620956" y="405322"/>
                  </a:moveTo>
                  <a:cubicBezTo>
                    <a:pt x="1611798" y="375160"/>
                    <a:pt x="1575873" y="382083"/>
                    <a:pt x="1548806" y="372673"/>
                  </a:cubicBezTo>
                  <a:cubicBezTo>
                    <a:pt x="1521740" y="363263"/>
                    <a:pt x="1482485" y="365676"/>
                    <a:pt x="1458557" y="348860"/>
                  </a:cubicBezTo>
                  <a:cubicBezTo>
                    <a:pt x="1434629" y="332044"/>
                    <a:pt x="1417974" y="301598"/>
                    <a:pt x="1405237" y="271776"/>
                  </a:cubicBezTo>
                  <a:cubicBezTo>
                    <a:pt x="1392500" y="241954"/>
                    <a:pt x="1391969" y="214915"/>
                    <a:pt x="1382136" y="169931"/>
                  </a:cubicBezTo>
                  <a:cubicBezTo>
                    <a:pt x="1372303" y="124947"/>
                    <a:pt x="1353688" y="-17918"/>
                    <a:pt x="1346239" y="1869"/>
                  </a:cubicBezTo>
                  <a:cubicBezTo>
                    <a:pt x="1338790" y="21656"/>
                    <a:pt x="1288585" y="9160"/>
                    <a:pt x="1278870" y="43567"/>
                  </a:cubicBezTo>
                  <a:cubicBezTo>
                    <a:pt x="1269155" y="77974"/>
                    <a:pt x="1274440" y="66798"/>
                    <a:pt x="1273302" y="101090"/>
                  </a:cubicBezTo>
                  <a:cubicBezTo>
                    <a:pt x="1272164" y="120063"/>
                    <a:pt x="1263302" y="135099"/>
                    <a:pt x="1257397" y="152303"/>
                  </a:cubicBezTo>
                  <a:cubicBezTo>
                    <a:pt x="1251492" y="169507"/>
                    <a:pt x="1241414" y="184077"/>
                    <a:pt x="1237872" y="204316"/>
                  </a:cubicBezTo>
                  <a:cubicBezTo>
                    <a:pt x="1234330" y="224555"/>
                    <a:pt x="1248595" y="260475"/>
                    <a:pt x="1236143" y="273739"/>
                  </a:cubicBezTo>
                  <a:cubicBezTo>
                    <a:pt x="1223691" y="287004"/>
                    <a:pt x="1198254" y="286979"/>
                    <a:pt x="1163162" y="283903"/>
                  </a:cubicBezTo>
                  <a:cubicBezTo>
                    <a:pt x="1128070" y="280827"/>
                    <a:pt x="1117468" y="275537"/>
                    <a:pt x="1098809" y="285917"/>
                  </a:cubicBezTo>
                  <a:cubicBezTo>
                    <a:pt x="1080150" y="296297"/>
                    <a:pt x="1069871" y="341249"/>
                    <a:pt x="1051208" y="346183"/>
                  </a:cubicBezTo>
                  <a:cubicBezTo>
                    <a:pt x="1037427" y="374095"/>
                    <a:pt x="1014466" y="369656"/>
                    <a:pt x="996593" y="371690"/>
                  </a:cubicBezTo>
                  <a:cubicBezTo>
                    <a:pt x="978720" y="373724"/>
                    <a:pt x="975412" y="370390"/>
                    <a:pt x="943969" y="358385"/>
                  </a:cubicBezTo>
                  <a:cubicBezTo>
                    <a:pt x="912526" y="346380"/>
                    <a:pt x="858849" y="362649"/>
                    <a:pt x="837229" y="376257"/>
                  </a:cubicBezTo>
                  <a:cubicBezTo>
                    <a:pt x="815609" y="389865"/>
                    <a:pt x="820924" y="423424"/>
                    <a:pt x="814246" y="440035"/>
                  </a:cubicBezTo>
                  <a:cubicBezTo>
                    <a:pt x="807568" y="456646"/>
                    <a:pt x="813682" y="466827"/>
                    <a:pt x="797163" y="475926"/>
                  </a:cubicBezTo>
                  <a:cubicBezTo>
                    <a:pt x="780644" y="485025"/>
                    <a:pt x="731772" y="500512"/>
                    <a:pt x="715132" y="494632"/>
                  </a:cubicBezTo>
                  <a:cubicBezTo>
                    <a:pt x="698492" y="488752"/>
                    <a:pt x="707599" y="453036"/>
                    <a:pt x="697320" y="440647"/>
                  </a:cubicBezTo>
                  <a:cubicBezTo>
                    <a:pt x="687041" y="428258"/>
                    <a:pt x="683319" y="423632"/>
                    <a:pt x="653456" y="420298"/>
                  </a:cubicBezTo>
                  <a:cubicBezTo>
                    <a:pt x="623593" y="416964"/>
                    <a:pt x="554672" y="416132"/>
                    <a:pt x="518140" y="420641"/>
                  </a:cubicBezTo>
                  <a:cubicBezTo>
                    <a:pt x="481608" y="425150"/>
                    <a:pt x="453779" y="447407"/>
                    <a:pt x="434263" y="447350"/>
                  </a:cubicBezTo>
                  <a:cubicBezTo>
                    <a:pt x="414747" y="447293"/>
                    <a:pt x="409756" y="435126"/>
                    <a:pt x="401044" y="420298"/>
                  </a:cubicBezTo>
                  <a:cubicBezTo>
                    <a:pt x="392332" y="405470"/>
                    <a:pt x="396281" y="377435"/>
                    <a:pt x="381994" y="358385"/>
                  </a:cubicBezTo>
                  <a:cubicBezTo>
                    <a:pt x="367706" y="339335"/>
                    <a:pt x="333962" y="327544"/>
                    <a:pt x="315319" y="305998"/>
                  </a:cubicBezTo>
                  <a:cubicBezTo>
                    <a:pt x="296676" y="284452"/>
                    <a:pt x="298223" y="237047"/>
                    <a:pt x="270134" y="229110"/>
                  </a:cubicBezTo>
                  <a:cubicBezTo>
                    <a:pt x="242045" y="221173"/>
                    <a:pt x="170517" y="239094"/>
                    <a:pt x="146784" y="258373"/>
                  </a:cubicBezTo>
                  <a:cubicBezTo>
                    <a:pt x="123051" y="277652"/>
                    <a:pt x="128002" y="319295"/>
                    <a:pt x="127734" y="344785"/>
                  </a:cubicBezTo>
                  <a:cubicBezTo>
                    <a:pt x="127466" y="370275"/>
                    <a:pt x="146840" y="394414"/>
                    <a:pt x="145174" y="411312"/>
                  </a:cubicBezTo>
                  <a:cubicBezTo>
                    <a:pt x="143508" y="428210"/>
                    <a:pt x="131040" y="435714"/>
                    <a:pt x="117735" y="446172"/>
                  </a:cubicBezTo>
                  <a:cubicBezTo>
                    <a:pt x="104431" y="456630"/>
                    <a:pt x="78762" y="468077"/>
                    <a:pt x="65347" y="474059"/>
                  </a:cubicBezTo>
                  <a:cubicBezTo>
                    <a:pt x="51932" y="480041"/>
                    <a:pt x="45590" y="474355"/>
                    <a:pt x="37246" y="482063"/>
                  </a:cubicBezTo>
                  <a:cubicBezTo>
                    <a:pt x="28902" y="489771"/>
                    <a:pt x="21244" y="495196"/>
                    <a:pt x="15281" y="520310"/>
                  </a:cubicBezTo>
                  <a:cubicBezTo>
                    <a:pt x="9318" y="545424"/>
                    <a:pt x="-4514" y="605136"/>
                    <a:pt x="1469" y="632745"/>
                  </a:cubicBezTo>
                  <a:cubicBezTo>
                    <a:pt x="7452" y="660354"/>
                    <a:pt x="33408" y="677833"/>
                    <a:pt x="51178" y="685967"/>
                  </a:cubicBezTo>
                  <a:cubicBezTo>
                    <a:pt x="68948" y="694101"/>
                    <a:pt x="100988" y="670574"/>
                    <a:pt x="108092" y="681547"/>
                  </a:cubicBezTo>
                  <a:cubicBezTo>
                    <a:pt x="115196" y="692520"/>
                    <a:pt x="87047" y="735022"/>
                    <a:pt x="93804" y="751806"/>
                  </a:cubicBezTo>
                  <a:cubicBezTo>
                    <a:pt x="100561" y="768590"/>
                    <a:pt x="127994" y="775472"/>
                    <a:pt x="148631" y="782248"/>
                  </a:cubicBezTo>
                  <a:cubicBezTo>
                    <a:pt x="169268" y="789024"/>
                    <a:pt x="200246" y="781430"/>
                    <a:pt x="217629" y="792460"/>
                  </a:cubicBezTo>
                  <a:cubicBezTo>
                    <a:pt x="235013" y="803491"/>
                    <a:pt x="247147" y="831591"/>
                    <a:pt x="252932" y="848431"/>
                  </a:cubicBezTo>
                  <a:cubicBezTo>
                    <a:pt x="258717" y="865271"/>
                    <a:pt x="248351" y="879412"/>
                    <a:pt x="252339" y="893503"/>
                  </a:cubicBezTo>
                  <a:cubicBezTo>
                    <a:pt x="256327" y="907594"/>
                    <a:pt x="265166" y="919967"/>
                    <a:pt x="276863" y="932978"/>
                  </a:cubicBezTo>
                  <a:cubicBezTo>
                    <a:pt x="288560" y="945989"/>
                    <a:pt x="300723" y="956096"/>
                    <a:pt x="322521" y="971570"/>
                  </a:cubicBezTo>
                  <a:cubicBezTo>
                    <a:pt x="344320" y="987044"/>
                    <a:pt x="387502" y="1004931"/>
                    <a:pt x="407654" y="1025822"/>
                  </a:cubicBezTo>
                  <a:cubicBezTo>
                    <a:pt x="427806" y="1046713"/>
                    <a:pt x="440951" y="1073471"/>
                    <a:pt x="443431" y="1096915"/>
                  </a:cubicBezTo>
                  <a:cubicBezTo>
                    <a:pt x="445911" y="1120359"/>
                    <a:pt x="413009" y="1145482"/>
                    <a:pt x="422534" y="1166488"/>
                  </a:cubicBezTo>
                  <a:cubicBezTo>
                    <a:pt x="432059" y="1187494"/>
                    <a:pt x="475568" y="1208042"/>
                    <a:pt x="500581" y="1222951"/>
                  </a:cubicBezTo>
                  <a:cubicBezTo>
                    <a:pt x="525594" y="1237860"/>
                    <a:pt x="558921" y="1237943"/>
                    <a:pt x="572613" y="1255945"/>
                  </a:cubicBezTo>
                  <a:cubicBezTo>
                    <a:pt x="586305" y="1273947"/>
                    <a:pt x="579387" y="1290935"/>
                    <a:pt x="582731" y="1330966"/>
                  </a:cubicBezTo>
                  <a:cubicBezTo>
                    <a:pt x="586075" y="1370997"/>
                    <a:pt x="625585" y="1415137"/>
                    <a:pt x="651253" y="1450176"/>
                  </a:cubicBezTo>
                  <a:cubicBezTo>
                    <a:pt x="676921" y="1485215"/>
                    <a:pt x="714149" y="1534255"/>
                    <a:pt x="736741" y="1541202"/>
                  </a:cubicBezTo>
                  <a:cubicBezTo>
                    <a:pt x="759333" y="1548149"/>
                    <a:pt x="767697" y="1495518"/>
                    <a:pt x="786806" y="1491860"/>
                  </a:cubicBezTo>
                  <a:cubicBezTo>
                    <a:pt x="805915" y="1488203"/>
                    <a:pt x="831552" y="1520051"/>
                    <a:pt x="851396" y="1519257"/>
                  </a:cubicBezTo>
                  <a:cubicBezTo>
                    <a:pt x="871240" y="1518463"/>
                    <a:pt x="893982" y="1499487"/>
                    <a:pt x="905869" y="1487098"/>
                  </a:cubicBezTo>
                  <a:cubicBezTo>
                    <a:pt x="917756" y="1474709"/>
                    <a:pt x="877533" y="1437549"/>
                    <a:pt x="922716" y="1444922"/>
                  </a:cubicBezTo>
                  <a:cubicBezTo>
                    <a:pt x="967899" y="1452295"/>
                    <a:pt x="978199" y="1487211"/>
                    <a:pt x="986593" y="1531334"/>
                  </a:cubicBezTo>
                  <a:cubicBezTo>
                    <a:pt x="994987" y="1575457"/>
                    <a:pt x="997847" y="1588092"/>
                    <a:pt x="1031660" y="1602428"/>
                  </a:cubicBezTo>
                  <a:cubicBezTo>
                    <a:pt x="1065473" y="1616764"/>
                    <a:pt x="1084799" y="1689209"/>
                    <a:pt x="1101606" y="1693947"/>
                  </a:cubicBezTo>
                  <a:cubicBezTo>
                    <a:pt x="1118413" y="1698685"/>
                    <a:pt x="1122245" y="1642451"/>
                    <a:pt x="1132504" y="1630856"/>
                  </a:cubicBezTo>
                  <a:cubicBezTo>
                    <a:pt x="1142764" y="1619261"/>
                    <a:pt x="1150870" y="1620579"/>
                    <a:pt x="1163163" y="1624376"/>
                  </a:cubicBezTo>
                  <a:cubicBezTo>
                    <a:pt x="1175456" y="1628173"/>
                    <a:pt x="1193483" y="1655537"/>
                    <a:pt x="1206262" y="1653639"/>
                  </a:cubicBezTo>
                  <a:cubicBezTo>
                    <a:pt x="1219041" y="1651741"/>
                    <a:pt x="1231104" y="1618991"/>
                    <a:pt x="1239837" y="1612985"/>
                  </a:cubicBezTo>
                  <a:cubicBezTo>
                    <a:pt x="1248570" y="1606979"/>
                    <a:pt x="1249848" y="1605753"/>
                    <a:pt x="1258658" y="1617602"/>
                  </a:cubicBezTo>
                  <a:cubicBezTo>
                    <a:pt x="1267468" y="1629451"/>
                    <a:pt x="1277600" y="1676911"/>
                    <a:pt x="1292700" y="1684079"/>
                  </a:cubicBezTo>
                  <a:cubicBezTo>
                    <a:pt x="1307800" y="1691247"/>
                    <a:pt x="1331158" y="1673875"/>
                    <a:pt x="1349256" y="1660610"/>
                  </a:cubicBezTo>
                  <a:cubicBezTo>
                    <a:pt x="1367354" y="1647345"/>
                    <a:pt x="1384153" y="1616600"/>
                    <a:pt x="1401288" y="1604489"/>
                  </a:cubicBezTo>
                  <a:cubicBezTo>
                    <a:pt x="1418423" y="1592378"/>
                    <a:pt x="1440656" y="1581400"/>
                    <a:pt x="1452065" y="1587946"/>
                  </a:cubicBezTo>
                  <a:cubicBezTo>
                    <a:pt x="1463474" y="1594493"/>
                    <a:pt x="1455148" y="1638744"/>
                    <a:pt x="1469744" y="1643768"/>
                  </a:cubicBezTo>
                  <a:cubicBezTo>
                    <a:pt x="1484340" y="1648792"/>
                    <a:pt x="1522860" y="1636829"/>
                    <a:pt x="1539639" y="1618090"/>
                  </a:cubicBezTo>
                  <a:cubicBezTo>
                    <a:pt x="1556418" y="1599351"/>
                    <a:pt x="1551715" y="1560817"/>
                    <a:pt x="1570417" y="1531334"/>
                  </a:cubicBezTo>
                  <a:cubicBezTo>
                    <a:pt x="1589119" y="1501851"/>
                    <a:pt x="1630849" y="1461404"/>
                    <a:pt x="1651853" y="1441192"/>
                  </a:cubicBezTo>
                  <a:cubicBezTo>
                    <a:pt x="1672857" y="1420980"/>
                    <a:pt x="1684284" y="1414701"/>
                    <a:pt x="1696444" y="1410062"/>
                  </a:cubicBezTo>
                  <a:cubicBezTo>
                    <a:pt x="1708604" y="1405423"/>
                    <a:pt x="1715288" y="1414151"/>
                    <a:pt x="1724813" y="1413357"/>
                  </a:cubicBezTo>
                  <a:cubicBezTo>
                    <a:pt x="1734338" y="1412563"/>
                    <a:pt x="1800049" y="1393888"/>
                    <a:pt x="1814608" y="1402749"/>
                  </a:cubicBezTo>
                  <a:cubicBezTo>
                    <a:pt x="1829167" y="1411610"/>
                    <a:pt x="1800439" y="1451583"/>
                    <a:pt x="1812167" y="1466525"/>
                  </a:cubicBezTo>
                  <a:cubicBezTo>
                    <a:pt x="1823895" y="1481467"/>
                    <a:pt x="1875015" y="1494412"/>
                    <a:pt x="1884978" y="1492399"/>
                  </a:cubicBezTo>
                  <a:cubicBezTo>
                    <a:pt x="1894941" y="1490386"/>
                    <a:pt x="1875872" y="1469619"/>
                    <a:pt x="1871943" y="1454448"/>
                  </a:cubicBezTo>
                  <a:cubicBezTo>
                    <a:pt x="1868014" y="1439277"/>
                    <a:pt x="1862753" y="1422690"/>
                    <a:pt x="1861403" y="1401373"/>
                  </a:cubicBezTo>
                  <a:cubicBezTo>
                    <a:pt x="1860053" y="1380056"/>
                    <a:pt x="1874420" y="1342585"/>
                    <a:pt x="1863844" y="1326546"/>
                  </a:cubicBezTo>
                  <a:cubicBezTo>
                    <a:pt x="1853268" y="1310507"/>
                    <a:pt x="1817293" y="1315401"/>
                    <a:pt x="1797946" y="1305140"/>
                  </a:cubicBezTo>
                  <a:cubicBezTo>
                    <a:pt x="1778599" y="1294879"/>
                    <a:pt x="1757844" y="1286443"/>
                    <a:pt x="1747763" y="1264979"/>
                  </a:cubicBezTo>
                  <a:cubicBezTo>
                    <a:pt x="1737682" y="1243515"/>
                    <a:pt x="1744713" y="1214055"/>
                    <a:pt x="1737459" y="1176356"/>
                  </a:cubicBezTo>
                  <a:cubicBezTo>
                    <a:pt x="1730205" y="1138657"/>
                    <a:pt x="1722576" y="1072799"/>
                    <a:pt x="1704241" y="1038783"/>
                  </a:cubicBezTo>
                  <a:cubicBezTo>
                    <a:pt x="1685906" y="1004767"/>
                    <a:pt x="1645781" y="992444"/>
                    <a:pt x="1627446" y="972257"/>
                  </a:cubicBezTo>
                  <a:cubicBezTo>
                    <a:pt x="1609111" y="952070"/>
                    <a:pt x="1608109" y="934272"/>
                    <a:pt x="1594228" y="917660"/>
                  </a:cubicBezTo>
                  <a:cubicBezTo>
                    <a:pt x="1580347" y="901048"/>
                    <a:pt x="1564491" y="884551"/>
                    <a:pt x="1544162" y="872587"/>
                  </a:cubicBezTo>
                  <a:cubicBezTo>
                    <a:pt x="1523833" y="860623"/>
                    <a:pt x="1488086" y="854102"/>
                    <a:pt x="1472251" y="845878"/>
                  </a:cubicBezTo>
                  <a:cubicBezTo>
                    <a:pt x="1456416" y="837654"/>
                    <a:pt x="1448356" y="833425"/>
                    <a:pt x="1449150" y="823245"/>
                  </a:cubicBezTo>
                  <a:cubicBezTo>
                    <a:pt x="1449944" y="813066"/>
                    <a:pt x="1475485" y="797190"/>
                    <a:pt x="1477013" y="784801"/>
                  </a:cubicBezTo>
                  <a:cubicBezTo>
                    <a:pt x="1478541" y="772412"/>
                    <a:pt x="1460641" y="758860"/>
                    <a:pt x="1458319" y="748910"/>
                  </a:cubicBezTo>
                  <a:cubicBezTo>
                    <a:pt x="1455997" y="738960"/>
                    <a:pt x="1458122" y="729244"/>
                    <a:pt x="1463081" y="725098"/>
                  </a:cubicBezTo>
                  <a:cubicBezTo>
                    <a:pt x="1468040" y="720952"/>
                    <a:pt x="1472995" y="717685"/>
                    <a:pt x="1488076" y="724035"/>
                  </a:cubicBezTo>
                  <a:cubicBezTo>
                    <a:pt x="1503157" y="730385"/>
                    <a:pt x="1559142" y="746933"/>
                    <a:pt x="1580416" y="740220"/>
                  </a:cubicBezTo>
                  <a:cubicBezTo>
                    <a:pt x="1601690" y="733507"/>
                    <a:pt x="1608575" y="718683"/>
                    <a:pt x="1615719" y="683758"/>
                  </a:cubicBezTo>
                  <a:cubicBezTo>
                    <a:pt x="1622863" y="648833"/>
                    <a:pt x="1602880" y="600054"/>
                    <a:pt x="1603753" y="553648"/>
                  </a:cubicBezTo>
                  <a:cubicBezTo>
                    <a:pt x="1604626" y="507242"/>
                    <a:pt x="1630114" y="435484"/>
                    <a:pt x="1620956" y="405322"/>
                  </a:cubicBezTo>
                  <a:close/>
                </a:path>
              </a:pathLst>
            </a:custGeom>
            <a:grp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bg1"/>
                </a:solidFill>
                <a:latin typeface="Georgia" pitchFamily="18" charset="0"/>
              </a:endParaRPr>
            </a:p>
          </p:txBody>
        </p:sp>
        <p:sp>
          <p:nvSpPr>
            <p:cNvPr id="597" name="Freeform 83">
              <a:extLst>
                <a:ext uri="{FF2B5EF4-FFF2-40B4-BE49-F238E27FC236}">
                  <a16:creationId xmlns:a16="http://schemas.microsoft.com/office/drawing/2014/main" id="{1333BC78-A728-33D0-FB5D-D550FEB1319A}"/>
                </a:ext>
              </a:extLst>
            </p:cNvPr>
            <p:cNvSpPr>
              <a:spLocks/>
            </p:cNvSpPr>
            <p:nvPr/>
          </p:nvSpPr>
          <p:spPr bwMode="auto">
            <a:xfrm>
              <a:off x="5490741" y="4421499"/>
              <a:ext cx="411739" cy="423486"/>
            </a:xfrm>
            <a:custGeom>
              <a:avLst/>
              <a:gdLst>
                <a:gd name="connsiteX0" fmla="*/ 3440 w 9933"/>
                <a:gd name="connsiteY0" fmla="*/ 9133 h 9898"/>
                <a:gd name="connsiteX1" fmla="*/ 4037 w 9933"/>
                <a:gd name="connsiteY1" fmla="*/ 9439 h 9898"/>
                <a:gd name="connsiteX2" fmla="*/ 4485 w 9933"/>
                <a:gd name="connsiteY2" fmla="*/ 9337 h 9898"/>
                <a:gd name="connsiteX3" fmla="*/ 5381 w 9933"/>
                <a:gd name="connsiteY3" fmla="*/ 9898 h 9898"/>
                <a:gd name="connsiteX4" fmla="*/ 5829 w 9933"/>
                <a:gd name="connsiteY4" fmla="*/ 9745 h 9898"/>
                <a:gd name="connsiteX5" fmla="*/ 6052 w 9933"/>
                <a:gd name="connsiteY5" fmla="*/ 9847 h 9898"/>
                <a:gd name="connsiteX6" fmla="*/ 6724 w 9933"/>
                <a:gd name="connsiteY6" fmla="*/ 9643 h 9898"/>
                <a:gd name="connsiteX7" fmla="*/ 6873 w 9933"/>
                <a:gd name="connsiteY7" fmla="*/ 9745 h 9898"/>
                <a:gd name="connsiteX8" fmla="*/ 7172 w 9933"/>
                <a:gd name="connsiteY8" fmla="*/ 9490 h 9898"/>
                <a:gd name="connsiteX9" fmla="*/ 7620 w 9933"/>
                <a:gd name="connsiteY9" fmla="*/ 9184 h 9898"/>
                <a:gd name="connsiteX10" fmla="*/ 8142 w 9933"/>
                <a:gd name="connsiteY10" fmla="*/ 9184 h 9898"/>
                <a:gd name="connsiteX11" fmla="*/ 8366 w 9933"/>
                <a:gd name="connsiteY11" fmla="*/ 9337 h 9898"/>
                <a:gd name="connsiteX12" fmla="*/ 8217 w 9933"/>
                <a:gd name="connsiteY12" fmla="*/ 8929 h 9898"/>
                <a:gd name="connsiteX13" fmla="*/ 7769 w 9933"/>
                <a:gd name="connsiteY13" fmla="*/ 8469 h 9898"/>
                <a:gd name="connsiteX14" fmla="*/ 7321 w 9933"/>
                <a:gd name="connsiteY14" fmla="*/ 8010 h 9898"/>
                <a:gd name="connsiteX15" fmla="*/ 6724 w 9933"/>
                <a:gd name="connsiteY15" fmla="*/ 7602 h 9898"/>
                <a:gd name="connsiteX16" fmla="*/ 7097 w 9933"/>
                <a:gd name="connsiteY16" fmla="*/ 7449 h 9898"/>
                <a:gd name="connsiteX17" fmla="*/ 7396 w 9933"/>
                <a:gd name="connsiteY17" fmla="*/ 6633 h 9898"/>
                <a:gd name="connsiteX18" fmla="*/ 7396 w 9933"/>
                <a:gd name="connsiteY18" fmla="*/ 6276 h 9898"/>
                <a:gd name="connsiteX19" fmla="*/ 7769 w 9933"/>
                <a:gd name="connsiteY19" fmla="*/ 6276 h 9898"/>
                <a:gd name="connsiteX20" fmla="*/ 7993 w 9933"/>
                <a:gd name="connsiteY20" fmla="*/ 5612 h 9898"/>
                <a:gd name="connsiteX21" fmla="*/ 8590 w 9933"/>
                <a:gd name="connsiteY21" fmla="*/ 5204 h 9898"/>
                <a:gd name="connsiteX22" fmla="*/ 8814 w 9933"/>
                <a:gd name="connsiteY22" fmla="*/ 4439 h 9898"/>
                <a:gd name="connsiteX23" fmla="*/ 8664 w 9933"/>
                <a:gd name="connsiteY23" fmla="*/ 4031 h 9898"/>
                <a:gd name="connsiteX24" fmla="*/ 9037 w 9933"/>
                <a:gd name="connsiteY24" fmla="*/ 3163 h 9898"/>
                <a:gd name="connsiteX25" fmla="*/ 9336 w 9933"/>
                <a:gd name="connsiteY25" fmla="*/ 2908 h 9898"/>
                <a:gd name="connsiteX26" fmla="*/ 9933 w 9933"/>
                <a:gd name="connsiteY26" fmla="*/ 2500 h 9898"/>
                <a:gd name="connsiteX27" fmla="*/ 9709 w 9933"/>
                <a:gd name="connsiteY27" fmla="*/ 2449 h 9898"/>
                <a:gd name="connsiteX28" fmla="*/ 9336 w 9933"/>
                <a:gd name="connsiteY28" fmla="*/ 2194 h 9898"/>
                <a:gd name="connsiteX29" fmla="*/ 9112 w 9933"/>
                <a:gd name="connsiteY29" fmla="*/ 1429 h 9898"/>
                <a:gd name="connsiteX30" fmla="*/ 9112 w 9933"/>
                <a:gd name="connsiteY30" fmla="*/ 1020 h 9898"/>
                <a:gd name="connsiteX31" fmla="*/ 9037 w 9933"/>
                <a:gd name="connsiteY31" fmla="*/ 510 h 9898"/>
                <a:gd name="connsiteX32" fmla="*/ 8814 w 9933"/>
                <a:gd name="connsiteY32" fmla="*/ 357 h 9898"/>
                <a:gd name="connsiteX33" fmla="*/ 8440 w 9933"/>
                <a:gd name="connsiteY33" fmla="*/ 153 h 9898"/>
                <a:gd name="connsiteX34" fmla="*/ 8217 w 9933"/>
                <a:gd name="connsiteY34" fmla="*/ 0 h 9898"/>
                <a:gd name="connsiteX35" fmla="*/ 7769 w 9933"/>
                <a:gd name="connsiteY35" fmla="*/ 204 h 9898"/>
                <a:gd name="connsiteX36" fmla="*/ 7321 w 9933"/>
                <a:gd name="connsiteY36" fmla="*/ 510 h 9898"/>
                <a:gd name="connsiteX37" fmla="*/ 6724 w 9933"/>
                <a:gd name="connsiteY37" fmla="*/ 510 h 9898"/>
                <a:gd name="connsiteX38" fmla="*/ 5679 w 9933"/>
                <a:gd name="connsiteY38" fmla="*/ 510 h 9898"/>
                <a:gd name="connsiteX39" fmla="*/ 5679 w 9933"/>
                <a:gd name="connsiteY39" fmla="*/ 459 h 9898"/>
                <a:gd name="connsiteX40" fmla="*/ 5605 w 9933"/>
                <a:gd name="connsiteY40" fmla="*/ 510 h 9898"/>
                <a:gd name="connsiteX41" fmla="*/ 1948 w 9933"/>
                <a:gd name="connsiteY41" fmla="*/ 510 h 9898"/>
                <a:gd name="connsiteX42" fmla="*/ 1948 w 9933"/>
                <a:gd name="connsiteY42" fmla="*/ 1582 h 9898"/>
                <a:gd name="connsiteX43" fmla="*/ 1276 w 9933"/>
                <a:gd name="connsiteY43" fmla="*/ 1582 h 9898"/>
                <a:gd name="connsiteX44" fmla="*/ 1276 w 9933"/>
                <a:gd name="connsiteY44" fmla="*/ 1786 h 9898"/>
                <a:gd name="connsiteX45" fmla="*/ 1276 w 9933"/>
                <a:gd name="connsiteY45" fmla="*/ 3622 h 9898"/>
                <a:gd name="connsiteX46" fmla="*/ 1127 w 9933"/>
                <a:gd name="connsiteY46" fmla="*/ 3724 h 9898"/>
                <a:gd name="connsiteX47" fmla="*/ 679 w 9933"/>
                <a:gd name="connsiteY47" fmla="*/ 3929 h 9898"/>
                <a:gd name="connsiteX48" fmla="*/ 605 w 9933"/>
                <a:gd name="connsiteY48" fmla="*/ 4184 h 9898"/>
                <a:gd name="connsiteX49" fmla="*/ 381 w 9933"/>
                <a:gd name="connsiteY49" fmla="*/ 4439 h 9898"/>
                <a:gd name="connsiteX50" fmla="*/ 232 w 9933"/>
                <a:gd name="connsiteY50" fmla="*/ 4847 h 9898"/>
                <a:gd name="connsiteX51" fmla="*/ 8 w 9933"/>
                <a:gd name="connsiteY51" fmla="*/ 5306 h 9898"/>
                <a:gd name="connsiteX52" fmla="*/ 381 w 9933"/>
                <a:gd name="connsiteY52" fmla="*/ 5357 h 9898"/>
                <a:gd name="connsiteX53" fmla="*/ 455 w 9933"/>
                <a:gd name="connsiteY53" fmla="*/ 5765 h 9898"/>
                <a:gd name="connsiteX54" fmla="*/ 679 w 9933"/>
                <a:gd name="connsiteY54" fmla="*/ 6173 h 9898"/>
                <a:gd name="connsiteX55" fmla="*/ 1052 w 9933"/>
                <a:gd name="connsiteY55" fmla="*/ 6990 h 9898"/>
                <a:gd name="connsiteX56" fmla="*/ 1351 w 9933"/>
                <a:gd name="connsiteY56" fmla="*/ 7347 h 9898"/>
                <a:gd name="connsiteX57" fmla="*/ 1948 w 9933"/>
                <a:gd name="connsiteY57" fmla="*/ 7602 h 9898"/>
                <a:gd name="connsiteX58" fmla="*/ 2321 w 9933"/>
                <a:gd name="connsiteY58" fmla="*/ 8010 h 9898"/>
                <a:gd name="connsiteX59" fmla="*/ 2769 w 9933"/>
                <a:gd name="connsiteY59" fmla="*/ 8418 h 9898"/>
                <a:gd name="connsiteX60" fmla="*/ 3067 w 9933"/>
                <a:gd name="connsiteY60" fmla="*/ 8724 h 9898"/>
                <a:gd name="connsiteX61" fmla="*/ 3440 w 9933"/>
                <a:gd name="connsiteY61" fmla="*/ 9133 h 9898"/>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1961 w 10000"/>
                <a:gd name="connsiteY56" fmla="*/ 7680 h 10000"/>
                <a:gd name="connsiteX57" fmla="*/ 2337 w 10000"/>
                <a:gd name="connsiteY57" fmla="*/ 8093 h 10000"/>
                <a:gd name="connsiteX58" fmla="*/ 2788 w 10000"/>
                <a:gd name="connsiteY58" fmla="*/ 8505 h 10000"/>
                <a:gd name="connsiteX59" fmla="*/ 3088 w 10000"/>
                <a:gd name="connsiteY59" fmla="*/ 8814 h 10000"/>
                <a:gd name="connsiteX60" fmla="*/ 3463 w 10000"/>
                <a:gd name="connsiteY60"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2788 w 10000"/>
                <a:gd name="connsiteY57" fmla="*/ 8505 h 10000"/>
                <a:gd name="connsiteX58" fmla="*/ 3088 w 10000"/>
                <a:gd name="connsiteY58" fmla="*/ 8814 h 10000"/>
                <a:gd name="connsiteX59" fmla="*/ 3463 w 10000"/>
                <a:gd name="connsiteY59"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3088 w 10000"/>
                <a:gd name="connsiteY57" fmla="*/ 8814 h 10000"/>
                <a:gd name="connsiteX58" fmla="*/ 3463 w 10000"/>
                <a:gd name="connsiteY58"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088 w 10000"/>
                <a:gd name="connsiteY56" fmla="*/ 8814 h 10000"/>
                <a:gd name="connsiteX57" fmla="*/ 3463 w 10000"/>
                <a:gd name="connsiteY57"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463 w 10000"/>
                <a:gd name="connsiteY56"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0" fmla="*/ 4064 w 10000"/>
                <a:gd name="connsiteY0" fmla="*/ 9536 h 10000"/>
                <a:gd name="connsiteX1" fmla="*/ 4515 w 10000"/>
                <a:gd name="connsiteY1" fmla="*/ 9433 h 10000"/>
                <a:gd name="connsiteX2" fmla="*/ 5417 w 10000"/>
                <a:gd name="connsiteY2" fmla="*/ 10000 h 10000"/>
                <a:gd name="connsiteX3" fmla="*/ 5868 w 10000"/>
                <a:gd name="connsiteY3" fmla="*/ 9845 h 10000"/>
                <a:gd name="connsiteX4" fmla="*/ 6093 w 10000"/>
                <a:gd name="connsiteY4" fmla="*/ 9948 h 10000"/>
                <a:gd name="connsiteX5" fmla="*/ 6769 w 10000"/>
                <a:gd name="connsiteY5" fmla="*/ 9742 h 10000"/>
                <a:gd name="connsiteX6" fmla="*/ 6919 w 10000"/>
                <a:gd name="connsiteY6" fmla="*/ 9845 h 10000"/>
                <a:gd name="connsiteX7" fmla="*/ 7220 w 10000"/>
                <a:gd name="connsiteY7" fmla="*/ 9588 h 10000"/>
                <a:gd name="connsiteX8" fmla="*/ 7671 w 10000"/>
                <a:gd name="connsiteY8" fmla="*/ 9279 h 10000"/>
                <a:gd name="connsiteX9" fmla="*/ 8197 w 10000"/>
                <a:gd name="connsiteY9" fmla="*/ 9279 h 10000"/>
                <a:gd name="connsiteX10" fmla="*/ 8422 w 10000"/>
                <a:gd name="connsiteY10" fmla="*/ 9433 h 10000"/>
                <a:gd name="connsiteX11" fmla="*/ 8272 w 10000"/>
                <a:gd name="connsiteY11" fmla="*/ 9021 h 10000"/>
                <a:gd name="connsiteX12" fmla="*/ 7821 w 10000"/>
                <a:gd name="connsiteY12" fmla="*/ 8556 h 10000"/>
                <a:gd name="connsiteX13" fmla="*/ 7370 w 10000"/>
                <a:gd name="connsiteY13" fmla="*/ 8093 h 10000"/>
                <a:gd name="connsiteX14" fmla="*/ 6769 w 10000"/>
                <a:gd name="connsiteY14" fmla="*/ 7680 h 10000"/>
                <a:gd name="connsiteX15" fmla="*/ 7145 w 10000"/>
                <a:gd name="connsiteY15" fmla="*/ 7526 h 10000"/>
                <a:gd name="connsiteX16" fmla="*/ 7446 w 10000"/>
                <a:gd name="connsiteY16" fmla="*/ 6701 h 10000"/>
                <a:gd name="connsiteX17" fmla="*/ 7446 w 10000"/>
                <a:gd name="connsiteY17" fmla="*/ 6341 h 10000"/>
                <a:gd name="connsiteX18" fmla="*/ 7821 w 10000"/>
                <a:gd name="connsiteY18" fmla="*/ 6341 h 10000"/>
                <a:gd name="connsiteX19" fmla="*/ 8047 w 10000"/>
                <a:gd name="connsiteY19" fmla="*/ 5670 h 10000"/>
                <a:gd name="connsiteX20" fmla="*/ 8648 w 10000"/>
                <a:gd name="connsiteY20" fmla="*/ 5258 h 10000"/>
                <a:gd name="connsiteX21" fmla="*/ 8873 w 10000"/>
                <a:gd name="connsiteY21" fmla="*/ 4485 h 10000"/>
                <a:gd name="connsiteX22" fmla="*/ 8722 w 10000"/>
                <a:gd name="connsiteY22" fmla="*/ 4073 h 10000"/>
                <a:gd name="connsiteX23" fmla="*/ 9098 w 10000"/>
                <a:gd name="connsiteY23" fmla="*/ 3196 h 10000"/>
                <a:gd name="connsiteX24" fmla="*/ 9399 w 10000"/>
                <a:gd name="connsiteY24" fmla="*/ 2938 h 10000"/>
                <a:gd name="connsiteX25" fmla="*/ 10000 w 10000"/>
                <a:gd name="connsiteY25" fmla="*/ 2526 h 10000"/>
                <a:gd name="connsiteX26" fmla="*/ 9774 w 10000"/>
                <a:gd name="connsiteY26" fmla="*/ 2474 h 10000"/>
                <a:gd name="connsiteX27" fmla="*/ 9399 w 10000"/>
                <a:gd name="connsiteY27" fmla="*/ 2217 h 10000"/>
                <a:gd name="connsiteX28" fmla="*/ 9173 w 10000"/>
                <a:gd name="connsiteY28" fmla="*/ 1444 h 10000"/>
                <a:gd name="connsiteX29" fmla="*/ 9173 w 10000"/>
                <a:gd name="connsiteY29" fmla="*/ 1031 h 10000"/>
                <a:gd name="connsiteX30" fmla="*/ 9098 w 10000"/>
                <a:gd name="connsiteY30" fmla="*/ 515 h 10000"/>
                <a:gd name="connsiteX31" fmla="*/ 8873 w 10000"/>
                <a:gd name="connsiteY31" fmla="*/ 361 h 10000"/>
                <a:gd name="connsiteX32" fmla="*/ 8497 w 10000"/>
                <a:gd name="connsiteY32" fmla="*/ 155 h 10000"/>
                <a:gd name="connsiteX33" fmla="*/ 8272 w 10000"/>
                <a:gd name="connsiteY33" fmla="*/ 0 h 10000"/>
                <a:gd name="connsiteX34" fmla="*/ 7821 w 10000"/>
                <a:gd name="connsiteY34" fmla="*/ 206 h 10000"/>
                <a:gd name="connsiteX35" fmla="*/ 7370 w 10000"/>
                <a:gd name="connsiteY35" fmla="*/ 515 h 10000"/>
                <a:gd name="connsiteX36" fmla="*/ 6769 w 10000"/>
                <a:gd name="connsiteY36" fmla="*/ 515 h 10000"/>
                <a:gd name="connsiteX37" fmla="*/ 5717 w 10000"/>
                <a:gd name="connsiteY37" fmla="*/ 515 h 10000"/>
                <a:gd name="connsiteX38" fmla="*/ 5717 w 10000"/>
                <a:gd name="connsiteY38" fmla="*/ 464 h 10000"/>
                <a:gd name="connsiteX39" fmla="*/ 5643 w 10000"/>
                <a:gd name="connsiteY39" fmla="*/ 515 h 10000"/>
                <a:gd name="connsiteX40" fmla="*/ 1961 w 10000"/>
                <a:gd name="connsiteY40" fmla="*/ 515 h 10000"/>
                <a:gd name="connsiteX41" fmla="*/ 1961 w 10000"/>
                <a:gd name="connsiteY41" fmla="*/ 1598 h 10000"/>
                <a:gd name="connsiteX42" fmla="*/ 1285 w 10000"/>
                <a:gd name="connsiteY42" fmla="*/ 1598 h 10000"/>
                <a:gd name="connsiteX43" fmla="*/ 1285 w 10000"/>
                <a:gd name="connsiteY43" fmla="*/ 1804 h 10000"/>
                <a:gd name="connsiteX44" fmla="*/ 1285 w 10000"/>
                <a:gd name="connsiteY44" fmla="*/ 3659 h 10000"/>
                <a:gd name="connsiteX45" fmla="*/ 1135 w 10000"/>
                <a:gd name="connsiteY45" fmla="*/ 3762 h 10000"/>
                <a:gd name="connsiteX46" fmla="*/ 684 w 10000"/>
                <a:gd name="connsiteY46" fmla="*/ 3969 h 10000"/>
                <a:gd name="connsiteX47" fmla="*/ 609 w 10000"/>
                <a:gd name="connsiteY47" fmla="*/ 4227 h 10000"/>
                <a:gd name="connsiteX48" fmla="*/ 384 w 10000"/>
                <a:gd name="connsiteY48" fmla="*/ 4485 h 10000"/>
                <a:gd name="connsiteX49" fmla="*/ 234 w 10000"/>
                <a:gd name="connsiteY49" fmla="*/ 4897 h 10000"/>
                <a:gd name="connsiteX50" fmla="*/ 8 w 10000"/>
                <a:gd name="connsiteY50" fmla="*/ 5361 h 10000"/>
                <a:gd name="connsiteX51" fmla="*/ 384 w 10000"/>
                <a:gd name="connsiteY51" fmla="*/ 5412 h 10000"/>
                <a:gd name="connsiteX52" fmla="*/ 458 w 10000"/>
                <a:gd name="connsiteY52" fmla="*/ 5824 h 10000"/>
                <a:gd name="connsiteX53" fmla="*/ 684 w 10000"/>
                <a:gd name="connsiteY53" fmla="*/ 6237 h 10000"/>
                <a:gd name="connsiteX54" fmla="*/ 1059 w 10000"/>
                <a:gd name="connsiteY54" fmla="*/ 7062 h 10000"/>
                <a:gd name="connsiteX0" fmla="*/ 4515 w 10000"/>
                <a:gd name="connsiteY0" fmla="*/ 9433 h 10000"/>
                <a:gd name="connsiteX1" fmla="*/ 5417 w 10000"/>
                <a:gd name="connsiteY1" fmla="*/ 10000 h 10000"/>
                <a:gd name="connsiteX2" fmla="*/ 5868 w 10000"/>
                <a:gd name="connsiteY2" fmla="*/ 9845 h 10000"/>
                <a:gd name="connsiteX3" fmla="*/ 6093 w 10000"/>
                <a:gd name="connsiteY3" fmla="*/ 9948 h 10000"/>
                <a:gd name="connsiteX4" fmla="*/ 6769 w 10000"/>
                <a:gd name="connsiteY4" fmla="*/ 9742 h 10000"/>
                <a:gd name="connsiteX5" fmla="*/ 6919 w 10000"/>
                <a:gd name="connsiteY5" fmla="*/ 9845 h 10000"/>
                <a:gd name="connsiteX6" fmla="*/ 7220 w 10000"/>
                <a:gd name="connsiteY6" fmla="*/ 9588 h 10000"/>
                <a:gd name="connsiteX7" fmla="*/ 7671 w 10000"/>
                <a:gd name="connsiteY7" fmla="*/ 9279 h 10000"/>
                <a:gd name="connsiteX8" fmla="*/ 8197 w 10000"/>
                <a:gd name="connsiteY8" fmla="*/ 9279 h 10000"/>
                <a:gd name="connsiteX9" fmla="*/ 8422 w 10000"/>
                <a:gd name="connsiteY9" fmla="*/ 9433 h 10000"/>
                <a:gd name="connsiteX10" fmla="*/ 8272 w 10000"/>
                <a:gd name="connsiteY10" fmla="*/ 9021 h 10000"/>
                <a:gd name="connsiteX11" fmla="*/ 7821 w 10000"/>
                <a:gd name="connsiteY11" fmla="*/ 8556 h 10000"/>
                <a:gd name="connsiteX12" fmla="*/ 7370 w 10000"/>
                <a:gd name="connsiteY12" fmla="*/ 8093 h 10000"/>
                <a:gd name="connsiteX13" fmla="*/ 6769 w 10000"/>
                <a:gd name="connsiteY13" fmla="*/ 7680 h 10000"/>
                <a:gd name="connsiteX14" fmla="*/ 7145 w 10000"/>
                <a:gd name="connsiteY14" fmla="*/ 7526 h 10000"/>
                <a:gd name="connsiteX15" fmla="*/ 7446 w 10000"/>
                <a:gd name="connsiteY15" fmla="*/ 6701 h 10000"/>
                <a:gd name="connsiteX16" fmla="*/ 7446 w 10000"/>
                <a:gd name="connsiteY16" fmla="*/ 6341 h 10000"/>
                <a:gd name="connsiteX17" fmla="*/ 7821 w 10000"/>
                <a:gd name="connsiteY17" fmla="*/ 6341 h 10000"/>
                <a:gd name="connsiteX18" fmla="*/ 8047 w 10000"/>
                <a:gd name="connsiteY18" fmla="*/ 5670 h 10000"/>
                <a:gd name="connsiteX19" fmla="*/ 8648 w 10000"/>
                <a:gd name="connsiteY19" fmla="*/ 5258 h 10000"/>
                <a:gd name="connsiteX20" fmla="*/ 8873 w 10000"/>
                <a:gd name="connsiteY20" fmla="*/ 4485 h 10000"/>
                <a:gd name="connsiteX21" fmla="*/ 8722 w 10000"/>
                <a:gd name="connsiteY21" fmla="*/ 4073 h 10000"/>
                <a:gd name="connsiteX22" fmla="*/ 9098 w 10000"/>
                <a:gd name="connsiteY22" fmla="*/ 3196 h 10000"/>
                <a:gd name="connsiteX23" fmla="*/ 9399 w 10000"/>
                <a:gd name="connsiteY23" fmla="*/ 2938 h 10000"/>
                <a:gd name="connsiteX24" fmla="*/ 10000 w 10000"/>
                <a:gd name="connsiteY24" fmla="*/ 2526 h 10000"/>
                <a:gd name="connsiteX25" fmla="*/ 9774 w 10000"/>
                <a:gd name="connsiteY25" fmla="*/ 2474 h 10000"/>
                <a:gd name="connsiteX26" fmla="*/ 9399 w 10000"/>
                <a:gd name="connsiteY26" fmla="*/ 2217 h 10000"/>
                <a:gd name="connsiteX27" fmla="*/ 9173 w 10000"/>
                <a:gd name="connsiteY27" fmla="*/ 1444 h 10000"/>
                <a:gd name="connsiteX28" fmla="*/ 9173 w 10000"/>
                <a:gd name="connsiteY28" fmla="*/ 1031 h 10000"/>
                <a:gd name="connsiteX29" fmla="*/ 9098 w 10000"/>
                <a:gd name="connsiteY29" fmla="*/ 515 h 10000"/>
                <a:gd name="connsiteX30" fmla="*/ 8873 w 10000"/>
                <a:gd name="connsiteY30" fmla="*/ 361 h 10000"/>
                <a:gd name="connsiteX31" fmla="*/ 8497 w 10000"/>
                <a:gd name="connsiteY31" fmla="*/ 155 h 10000"/>
                <a:gd name="connsiteX32" fmla="*/ 8272 w 10000"/>
                <a:gd name="connsiteY32" fmla="*/ 0 h 10000"/>
                <a:gd name="connsiteX33" fmla="*/ 7821 w 10000"/>
                <a:gd name="connsiteY33" fmla="*/ 206 h 10000"/>
                <a:gd name="connsiteX34" fmla="*/ 7370 w 10000"/>
                <a:gd name="connsiteY34" fmla="*/ 515 h 10000"/>
                <a:gd name="connsiteX35" fmla="*/ 6769 w 10000"/>
                <a:gd name="connsiteY35" fmla="*/ 515 h 10000"/>
                <a:gd name="connsiteX36" fmla="*/ 5717 w 10000"/>
                <a:gd name="connsiteY36" fmla="*/ 515 h 10000"/>
                <a:gd name="connsiteX37" fmla="*/ 5717 w 10000"/>
                <a:gd name="connsiteY37" fmla="*/ 464 h 10000"/>
                <a:gd name="connsiteX38" fmla="*/ 5643 w 10000"/>
                <a:gd name="connsiteY38" fmla="*/ 515 h 10000"/>
                <a:gd name="connsiteX39" fmla="*/ 1961 w 10000"/>
                <a:gd name="connsiteY39" fmla="*/ 515 h 10000"/>
                <a:gd name="connsiteX40" fmla="*/ 1961 w 10000"/>
                <a:gd name="connsiteY40" fmla="*/ 1598 h 10000"/>
                <a:gd name="connsiteX41" fmla="*/ 1285 w 10000"/>
                <a:gd name="connsiteY41" fmla="*/ 1598 h 10000"/>
                <a:gd name="connsiteX42" fmla="*/ 1285 w 10000"/>
                <a:gd name="connsiteY42" fmla="*/ 1804 h 10000"/>
                <a:gd name="connsiteX43" fmla="*/ 1285 w 10000"/>
                <a:gd name="connsiteY43" fmla="*/ 3659 h 10000"/>
                <a:gd name="connsiteX44" fmla="*/ 1135 w 10000"/>
                <a:gd name="connsiteY44" fmla="*/ 3762 h 10000"/>
                <a:gd name="connsiteX45" fmla="*/ 684 w 10000"/>
                <a:gd name="connsiteY45" fmla="*/ 3969 h 10000"/>
                <a:gd name="connsiteX46" fmla="*/ 609 w 10000"/>
                <a:gd name="connsiteY46" fmla="*/ 4227 h 10000"/>
                <a:gd name="connsiteX47" fmla="*/ 384 w 10000"/>
                <a:gd name="connsiteY47" fmla="*/ 4485 h 10000"/>
                <a:gd name="connsiteX48" fmla="*/ 234 w 10000"/>
                <a:gd name="connsiteY48" fmla="*/ 4897 h 10000"/>
                <a:gd name="connsiteX49" fmla="*/ 8 w 10000"/>
                <a:gd name="connsiteY49" fmla="*/ 5361 h 10000"/>
                <a:gd name="connsiteX50" fmla="*/ 384 w 10000"/>
                <a:gd name="connsiteY50" fmla="*/ 5412 h 10000"/>
                <a:gd name="connsiteX51" fmla="*/ 458 w 10000"/>
                <a:gd name="connsiteY51" fmla="*/ 5824 h 10000"/>
                <a:gd name="connsiteX52" fmla="*/ 684 w 10000"/>
                <a:gd name="connsiteY52" fmla="*/ 6237 h 10000"/>
                <a:gd name="connsiteX53" fmla="*/ 1059 w 10000"/>
                <a:gd name="connsiteY53" fmla="*/ 7062 h 10000"/>
                <a:gd name="connsiteX0" fmla="*/ 5417 w 10000"/>
                <a:gd name="connsiteY0" fmla="*/ 10000 h 10000"/>
                <a:gd name="connsiteX1" fmla="*/ 5868 w 10000"/>
                <a:gd name="connsiteY1" fmla="*/ 9845 h 10000"/>
                <a:gd name="connsiteX2" fmla="*/ 6093 w 10000"/>
                <a:gd name="connsiteY2" fmla="*/ 9948 h 10000"/>
                <a:gd name="connsiteX3" fmla="*/ 6769 w 10000"/>
                <a:gd name="connsiteY3" fmla="*/ 9742 h 10000"/>
                <a:gd name="connsiteX4" fmla="*/ 6919 w 10000"/>
                <a:gd name="connsiteY4" fmla="*/ 9845 h 10000"/>
                <a:gd name="connsiteX5" fmla="*/ 7220 w 10000"/>
                <a:gd name="connsiteY5" fmla="*/ 9588 h 10000"/>
                <a:gd name="connsiteX6" fmla="*/ 7671 w 10000"/>
                <a:gd name="connsiteY6" fmla="*/ 9279 h 10000"/>
                <a:gd name="connsiteX7" fmla="*/ 8197 w 10000"/>
                <a:gd name="connsiteY7" fmla="*/ 9279 h 10000"/>
                <a:gd name="connsiteX8" fmla="*/ 8422 w 10000"/>
                <a:gd name="connsiteY8" fmla="*/ 9433 h 10000"/>
                <a:gd name="connsiteX9" fmla="*/ 8272 w 10000"/>
                <a:gd name="connsiteY9" fmla="*/ 9021 h 10000"/>
                <a:gd name="connsiteX10" fmla="*/ 7821 w 10000"/>
                <a:gd name="connsiteY10" fmla="*/ 8556 h 10000"/>
                <a:gd name="connsiteX11" fmla="*/ 7370 w 10000"/>
                <a:gd name="connsiteY11" fmla="*/ 8093 h 10000"/>
                <a:gd name="connsiteX12" fmla="*/ 6769 w 10000"/>
                <a:gd name="connsiteY12" fmla="*/ 7680 h 10000"/>
                <a:gd name="connsiteX13" fmla="*/ 7145 w 10000"/>
                <a:gd name="connsiteY13" fmla="*/ 7526 h 10000"/>
                <a:gd name="connsiteX14" fmla="*/ 7446 w 10000"/>
                <a:gd name="connsiteY14" fmla="*/ 6701 h 10000"/>
                <a:gd name="connsiteX15" fmla="*/ 7446 w 10000"/>
                <a:gd name="connsiteY15" fmla="*/ 6341 h 10000"/>
                <a:gd name="connsiteX16" fmla="*/ 7821 w 10000"/>
                <a:gd name="connsiteY16" fmla="*/ 6341 h 10000"/>
                <a:gd name="connsiteX17" fmla="*/ 8047 w 10000"/>
                <a:gd name="connsiteY17" fmla="*/ 5670 h 10000"/>
                <a:gd name="connsiteX18" fmla="*/ 8648 w 10000"/>
                <a:gd name="connsiteY18" fmla="*/ 5258 h 10000"/>
                <a:gd name="connsiteX19" fmla="*/ 8873 w 10000"/>
                <a:gd name="connsiteY19" fmla="*/ 4485 h 10000"/>
                <a:gd name="connsiteX20" fmla="*/ 8722 w 10000"/>
                <a:gd name="connsiteY20" fmla="*/ 4073 h 10000"/>
                <a:gd name="connsiteX21" fmla="*/ 9098 w 10000"/>
                <a:gd name="connsiteY21" fmla="*/ 3196 h 10000"/>
                <a:gd name="connsiteX22" fmla="*/ 9399 w 10000"/>
                <a:gd name="connsiteY22" fmla="*/ 2938 h 10000"/>
                <a:gd name="connsiteX23" fmla="*/ 10000 w 10000"/>
                <a:gd name="connsiteY23" fmla="*/ 2526 h 10000"/>
                <a:gd name="connsiteX24" fmla="*/ 9774 w 10000"/>
                <a:gd name="connsiteY24" fmla="*/ 2474 h 10000"/>
                <a:gd name="connsiteX25" fmla="*/ 9399 w 10000"/>
                <a:gd name="connsiteY25" fmla="*/ 2217 h 10000"/>
                <a:gd name="connsiteX26" fmla="*/ 9173 w 10000"/>
                <a:gd name="connsiteY26" fmla="*/ 1444 h 10000"/>
                <a:gd name="connsiteX27" fmla="*/ 9173 w 10000"/>
                <a:gd name="connsiteY27" fmla="*/ 1031 h 10000"/>
                <a:gd name="connsiteX28" fmla="*/ 9098 w 10000"/>
                <a:gd name="connsiteY28" fmla="*/ 515 h 10000"/>
                <a:gd name="connsiteX29" fmla="*/ 8873 w 10000"/>
                <a:gd name="connsiteY29" fmla="*/ 361 h 10000"/>
                <a:gd name="connsiteX30" fmla="*/ 8497 w 10000"/>
                <a:gd name="connsiteY30" fmla="*/ 155 h 10000"/>
                <a:gd name="connsiteX31" fmla="*/ 8272 w 10000"/>
                <a:gd name="connsiteY31" fmla="*/ 0 h 10000"/>
                <a:gd name="connsiteX32" fmla="*/ 7821 w 10000"/>
                <a:gd name="connsiteY32" fmla="*/ 206 h 10000"/>
                <a:gd name="connsiteX33" fmla="*/ 7370 w 10000"/>
                <a:gd name="connsiteY33" fmla="*/ 515 h 10000"/>
                <a:gd name="connsiteX34" fmla="*/ 6769 w 10000"/>
                <a:gd name="connsiteY34" fmla="*/ 515 h 10000"/>
                <a:gd name="connsiteX35" fmla="*/ 5717 w 10000"/>
                <a:gd name="connsiteY35" fmla="*/ 515 h 10000"/>
                <a:gd name="connsiteX36" fmla="*/ 5717 w 10000"/>
                <a:gd name="connsiteY36" fmla="*/ 464 h 10000"/>
                <a:gd name="connsiteX37" fmla="*/ 5643 w 10000"/>
                <a:gd name="connsiteY37" fmla="*/ 515 h 10000"/>
                <a:gd name="connsiteX38" fmla="*/ 1961 w 10000"/>
                <a:gd name="connsiteY38" fmla="*/ 515 h 10000"/>
                <a:gd name="connsiteX39" fmla="*/ 1961 w 10000"/>
                <a:gd name="connsiteY39" fmla="*/ 1598 h 10000"/>
                <a:gd name="connsiteX40" fmla="*/ 1285 w 10000"/>
                <a:gd name="connsiteY40" fmla="*/ 1598 h 10000"/>
                <a:gd name="connsiteX41" fmla="*/ 1285 w 10000"/>
                <a:gd name="connsiteY41" fmla="*/ 1804 h 10000"/>
                <a:gd name="connsiteX42" fmla="*/ 1285 w 10000"/>
                <a:gd name="connsiteY42" fmla="*/ 3659 h 10000"/>
                <a:gd name="connsiteX43" fmla="*/ 1135 w 10000"/>
                <a:gd name="connsiteY43" fmla="*/ 3762 h 10000"/>
                <a:gd name="connsiteX44" fmla="*/ 684 w 10000"/>
                <a:gd name="connsiteY44" fmla="*/ 3969 h 10000"/>
                <a:gd name="connsiteX45" fmla="*/ 609 w 10000"/>
                <a:gd name="connsiteY45" fmla="*/ 4227 h 10000"/>
                <a:gd name="connsiteX46" fmla="*/ 384 w 10000"/>
                <a:gd name="connsiteY46" fmla="*/ 4485 h 10000"/>
                <a:gd name="connsiteX47" fmla="*/ 234 w 10000"/>
                <a:gd name="connsiteY47" fmla="*/ 4897 h 10000"/>
                <a:gd name="connsiteX48" fmla="*/ 8 w 10000"/>
                <a:gd name="connsiteY48" fmla="*/ 5361 h 10000"/>
                <a:gd name="connsiteX49" fmla="*/ 384 w 10000"/>
                <a:gd name="connsiteY49" fmla="*/ 5412 h 10000"/>
                <a:gd name="connsiteX50" fmla="*/ 458 w 10000"/>
                <a:gd name="connsiteY50" fmla="*/ 5824 h 10000"/>
                <a:gd name="connsiteX51" fmla="*/ 684 w 10000"/>
                <a:gd name="connsiteY51" fmla="*/ 6237 h 10000"/>
                <a:gd name="connsiteX52" fmla="*/ 1059 w 10000"/>
                <a:gd name="connsiteY52" fmla="*/ 7062 h 10000"/>
                <a:gd name="connsiteX0" fmla="*/ 5868 w 10000"/>
                <a:gd name="connsiteY0" fmla="*/ 9845 h 9986"/>
                <a:gd name="connsiteX1" fmla="*/ 6093 w 10000"/>
                <a:gd name="connsiteY1" fmla="*/ 9948 h 9986"/>
                <a:gd name="connsiteX2" fmla="*/ 6769 w 10000"/>
                <a:gd name="connsiteY2" fmla="*/ 9742 h 9986"/>
                <a:gd name="connsiteX3" fmla="*/ 6919 w 10000"/>
                <a:gd name="connsiteY3" fmla="*/ 9845 h 9986"/>
                <a:gd name="connsiteX4" fmla="*/ 7220 w 10000"/>
                <a:gd name="connsiteY4" fmla="*/ 9588 h 9986"/>
                <a:gd name="connsiteX5" fmla="*/ 7671 w 10000"/>
                <a:gd name="connsiteY5" fmla="*/ 9279 h 9986"/>
                <a:gd name="connsiteX6" fmla="*/ 8197 w 10000"/>
                <a:gd name="connsiteY6" fmla="*/ 9279 h 9986"/>
                <a:gd name="connsiteX7" fmla="*/ 8422 w 10000"/>
                <a:gd name="connsiteY7" fmla="*/ 9433 h 9986"/>
                <a:gd name="connsiteX8" fmla="*/ 8272 w 10000"/>
                <a:gd name="connsiteY8" fmla="*/ 9021 h 9986"/>
                <a:gd name="connsiteX9" fmla="*/ 7821 w 10000"/>
                <a:gd name="connsiteY9" fmla="*/ 8556 h 9986"/>
                <a:gd name="connsiteX10" fmla="*/ 7370 w 10000"/>
                <a:gd name="connsiteY10" fmla="*/ 8093 h 9986"/>
                <a:gd name="connsiteX11" fmla="*/ 6769 w 10000"/>
                <a:gd name="connsiteY11" fmla="*/ 7680 h 9986"/>
                <a:gd name="connsiteX12" fmla="*/ 7145 w 10000"/>
                <a:gd name="connsiteY12" fmla="*/ 7526 h 9986"/>
                <a:gd name="connsiteX13" fmla="*/ 7446 w 10000"/>
                <a:gd name="connsiteY13" fmla="*/ 6701 h 9986"/>
                <a:gd name="connsiteX14" fmla="*/ 7446 w 10000"/>
                <a:gd name="connsiteY14" fmla="*/ 6341 h 9986"/>
                <a:gd name="connsiteX15" fmla="*/ 7821 w 10000"/>
                <a:gd name="connsiteY15" fmla="*/ 6341 h 9986"/>
                <a:gd name="connsiteX16" fmla="*/ 8047 w 10000"/>
                <a:gd name="connsiteY16" fmla="*/ 5670 h 9986"/>
                <a:gd name="connsiteX17" fmla="*/ 8648 w 10000"/>
                <a:gd name="connsiteY17" fmla="*/ 5258 h 9986"/>
                <a:gd name="connsiteX18" fmla="*/ 8873 w 10000"/>
                <a:gd name="connsiteY18" fmla="*/ 4485 h 9986"/>
                <a:gd name="connsiteX19" fmla="*/ 8722 w 10000"/>
                <a:gd name="connsiteY19" fmla="*/ 4073 h 9986"/>
                <a:gd name="connsiteX20" fmla="*/ 9098 w 10000"/>
                <a:gd name="connsiteY20" fmla="*/ 3196 h 9986"/>
                <a:gd name="connsiteX21" fmla="*/ 9399 w 10000"/>
                <a:gd name="connsiteY21" fmla="*/ 2938 h 9986"/>
                <a:gd name="connsiteX22" fmla="*/ 10000 w 10000"/>
                <a:gd name="connsiteY22" fmla="*/ 2526 h 9986"/>
                <a:gd name="connsiteX23" fmla="*/ 9774 w 10000"/>
                <a:gd name="connsiteY23" fmla="*/ 2474 h 9986"/>
                <a:gd name="connsiteX24" fmla="*/ 9399 w 10000"/>
                <a:gd name="connsiteY24" fmla="*/ 2217 h 9986"/>
                <a:gd name="connsiteX25" fmla="*/ 9173 w 10000"/>
                <a:gd name="connsiteY25" fmla="*/ 1444 h 9986"/>
                <a:gd name="connsiteX26" fmla="*/ 9173 w 10000"/>
                <a:gd name="connsiteY26" fmla="*/ 1031 h 9986"/>
                <a:gd name="connsiteX27" fmla="*/ 9098 w 10000"/>
                <a:gd name="connsiteY27" fmla="*/ 515 h 9986"/>
                <a:gd name="connsiteX28" fmla="*/ 8873 w 10000"/>
                <a:gd name="connsiteY28" fmla="*/ 361 h 9986"/>
                <a:gd name="connsiteX29" fmla="*/ 8497 w 10000"/>
                <a:gd name="connsiteY29" fmla="*/ 155 h 9986"/>
                <a:gd name="connsiteX30" fmla="*/ 8272 w 10000"/>
                <a:gd name="connsiteY30" fmla="*/ 0 h 9986"/>
                <a:gd name="connsiteX31" fmla="*/ 7821 w 10000"/>
                <a:gd name="connsiteY31" fmla="*/ 206 h 9986"/>
                <a:gd name="connsiteX32" fmla="*/ 7370 w 10000"/>
                <a:gd name="connsiteY32" fmla="*/ 515 h 9986"/>
                <a:gd name="connsiteX33" fmla="*/ 6769 w 10000"/>
                <a:gd name="connsiteY33" fmla="*/ 515 h 9986"/>
                <a:gd name="connsiteX34" fmla="*/ 5717 w 10000"/>
                <a:gd name="connsiteY34" fmla="*/ 515 h 9986"/>
                <a:gd name="connsiteX35" fmla="*/ 5717 w 10000"/>
                <a:gd name="connsiteY35" fmla="*/ 464 h 9986"/>
                <a:gd name="connsiteX36" fmla="*/ 5643 w 10000"/>
                <a:gd name="connsiteY36" fmla="*/ 515 h 9986"/>
                <a:gd name="connsiteX37" fmla="*/ 1961 w 10000"/>
                <a:gd name="connsiteY37" fmla="*/ 515 h 9986"/>
                <a:gd name="connsiteX38" fmla="*/ 1961 w 10000"/>
                <a:gd name="connsiteY38" fmla="*/ 1598 h 9986"/>
                <a:gd name="connsiteX39" fmla="*/ 1285 w 10000"/>
                <a:gd name="connsiteY39" fmla="*/ 1598 h 9986"/>
                <a:gd name="connsiteX40" fmla="*/ 1285 w 10000"/>
                <a:gd name="connsiteY40" fmla="*/ 1804 h 9986"/>
                <a:gd name="connsiteX41" fmla="*/ 1285 w 10000"/>
                <a:gd name="connsiteY41" fmla="*/ 3659 h 9986"/>
                <a:gd name="connsiteX42" fmla="*/ 1135 w 10000"/>
                <a:gd name="connsiteY42" fmla="*/ 3762 h 9986"/>
                <a:gd name="connsiteX43" fmla="*/ 684 w 10000"/>
                <a:gd name="connsiteY43" fmla="*/ 3969 h 9986"/>
                <a:gd name="connsiteX44" fmla="*/ 609 w 10000"/>
                <a:gd name="connsiteY44" fmla="*/ 4227 h 9986"/>
                <a:gd name="connsiteX45" fmla="*/ 384 w 10000"/>
                <a:gd name="connsiteY45" fmla="*/ 4485 h 9986"/>
                <a:gd name="connsiteX46" fmla="*/ 234 w 10000"/>
                <a:gd name="connsiteY46" fmla="*/ 4897 h 9986"/>
                <a:gd name="connsiteX47" fmla="*/ 8 w 10000"/>
                <a:gd name="connsiteY47" fmla="*/ 5361 h 9986"/>
                <a:gd name="connsiteX48" fmla="*/ 384 w 10000"/>
                <a:gd name="connsiteY48" fmla="*/ 5412 h 9986"/>
                <a:gd name="connsiteX49" fmla="*/ 458 w 10000"/>
                <a:gd name="connsiteY49" fmla="*/ 5824 h 9986"/>
                <a:gd name="connsiteX50" fmla="*/ 684 w 10000"/>
                <a:gd name="connsiteY50" fmla="*/ 6237 h 9986"/>
                <a:gd name="connsiteX51" fmla="*/ 1059 w 10000"/>
                <a:gd name="connsiteY51" fmla="*/ 7062 h 9986"/>
                <a:gd name="connsiteX0" fmla="*/ 6093 w 10000"/>
                <a:gd name="connsiteY0" fmla="*/ 9962 h 10000"/>
                <a:gd name="connsiteX1" fmla="*/ 6769 w 10000"/>
                <a:gd name="connsiteY1" fmla="*/ 9756 h 10000"/>
                <a:gd name="connsiteX2" fmla="*/ 6919 w 10000"/>
                <a:gd name="connsiteY2" fmla="*/ 9859 h 10000"/>
                <a:gd name="connsiteX3" fmla="*/ 7220 w 10000"/>
                <a:gd name="connsiteY3" fmla="*/ 9601 h 10000"/>
                <a:gd name="connsiteX4" fmla="*/ 7671 w 10000"/>
                <a:gd name="connsiteY4" fmla="*/ 9292 h 10000"/>
                <a:gd name="connsiteX5" fmla="*/ 8197 w 10000"/>
                <a:gd name="connsiteY5" fmla="*/ 9292 h 10000"/>
                <a:gd name="connsiteX6" fmla="*/ 8422 w 10000"/>
                <a:gd name="connsiteY6" fmla="*/ 9446 h 10000"/>
                <a:gd name="connsiteX7" fmla="*/ 8272 w 10000"/>
                <a:gd name="connsiteY7" fmla="*/ 9034 h 10000"/>
                <a:gd name="connsiteX8" fmla="*/ 7821 w 10000"/>
                <a:gd name="connsiteY8" fmla="*/ 8568 h 10000"/>
                <a:gd name="connsiteX9" fmla="*/ 7370 w 10000"/>
                <a:gd name="connsiteY9" fmla="*/ 8104 h 10000"/>
                <a:gd name="connsiteX10" fmla="*/ 6769 w 10000"/>
                <a:gd name="connsiteY10" fmla="*/ 7691 h 10000"/>
                <a:gd name="connsiteX11" fmla="*/ 7145 w 10000"/>
                <a:gd name="connsiteY11" fmla="*/ 7537 h 10000"/>
                <a:gd name="connsiteX12" fmla="*/ 7446 w 10000"/>
                <a:gd name="connsiteY12" fmla="*/ 6710 h 10000"/>
                <a:gd name="connsiteX13" fmla="*/ 7446 w 10000"/>
                <a:gd name="connsiteY13" fmla="*/ 6350 h 10000"/>
                <a:gd name="connsiteX14" fmla="*/ 7821 w 10000"/>
                <a:gd name="connsiteY14" fmla="*/ 6350 h 10000"/>
                <a:gd name="connsiteX15" fmla="*/ 8047 w 10000"/>
                <a:gd name="connsiteY15" fmla="*/ 5678 h 10000"/>
                <a:gd name="connsiteX16" fmla="*/ 8648 w 10000"/>
                <a:gd name="connsiteY16" fmla="*/ 5265 h 10000"/>
                <a:gd name="connsiteX17" fmla="*/ 8873 w 10000"/>
                <a:gd name="connsiteY17" fmla="*/ 4491 h 10000"/>
                <a:gd name="connsiteX18" fmla="*/ 8722 w 10000"/>
                <a:gd name="connsiteY18" fmla="*/ 4079 h 10000"/>
                <a:gd name="connsiteX19" fmla="*/ 9098 w 10000"/>
                <a:gd name="connsiteY19" fmla="*/ 3200 h 10000"/>
                <a:gd name="connsiteX20" fmla="*/ 9399 w 10000"/>
                <a:gd name="connsiteY20" fmla="*/ 2942 h 10000"/>
                <a:gd name="connsiteX21" fmla="*/ 10000 w 10000"/>
                <a:gd name="connsiteY21" fmla="*/ 2530 h 10000"/>
                <a:gd name="connsiteX22" fmla="*/ 9774 w 10000"/>
                <a:gd name="connsiteY22" fmla="*/ 2477 h 10000"/>
                <a:gd name="connsiteX23" fmla="*/ 9399 w 10000"/>
                <a:gd name="connsiteY23" fmla="*/ 2220 h 10000"/>
                <a:gd name="connsiteX24" fmla="*/ 9173 w 10000"/>
                <a:gd name="connsiteY24" fmla="*/ 1446 h 10000"/>
                <a:gd name="connsiteX25" fmla="*/ 9173 w 10000"/>
                <a:gd name="connsiteY25" fmla="*/ 1032 h 10000"/>
                <a:gd name="connsiteX26" fmla="*/ 9098 w 10000"/>
                <a:gd name="connsiteY26" fmla="*/ 516 h 10000"/>
                <a:gd name="connsiteX27" fmla="*/ 8873 w 10000"/>
                <a:gd name="connsiteY27" fmla="*/ 362 h 10000"/>
                <a:gd name="connsiteX28" fmla="*/ 8497 w 10000"/>
                <a:gd name="connsiteY28" fmla="*/ 155 h 10000"/>
                <a:gd name="connsiteX29" fmla="*/ 8272 w 10000"/>
                <a:gd name="connsiteY29" fmla="*/ 0 h 10000"/>
                <a:gd name="connsiteX30" fmla="*/ 7821 w 10000"/>
                <a:gd name="connsiteY30" fmla="*/ 206 h 10000"/>
                <a:gd name="connsiteX31" fmla="*/ 7370 w 10000"/>
                <a:gd name="connsiteY31" fmla="*/ 516 h 10000"/>
                <a:gd name="connsiteX32" fmla="*/ 6769 w 10000"/>
                <a:gd name="connsiteY32" fmla="*/ 516 h 10000"/>
                <a:gd name="connsiteX33" fmla="*/ 5717 w 10000"/>
                <a:gd name="connsiteY33" fmla="*/ 516 h 10000"/>
                <a:gd name="connsiteX34" fmla="*/ 5717 w 10000"/>
                <a:gd name="connsiteY34" fmla="*/ 465 h 10000"/>
                <a:gd name="connsiteX35" fmla="*/ 5643 w 10000"/>
                <a:gd name="connsiteY35" fmla="*/ 516 h 10000"/>
                <a:gd name="connsiteX36" fmla="*/ 1961 w 10000"/>
                <a:gd name="connsiteY36" fmla="*/ 516 h 10000"/>
                <a:gd name="connsiteX37" fmla="*/ 1961 w 10000"/>
                <a:gd name="connsiteY37" fmla="*/ 1600 h 10000"/>
                <a:gd name="connsiteX38" fmla="*/ 1285 w 10000"/>
                <a:gd name="connsiteY38" fmla="*/ 1600 h 10000"/>
                <a:gd name="connsiteX39" fmla="*/ 1285 w 10000"/>
                <a:gd name="connsiteY39" fmla="*/ 1807 h 10000"/>
                <a:gd name="connsiteX40" fmla="*/ 1285 w 10000"/>
                <a:gd name="connsiteY40" fmla="*/ 3664 h 10000"/>
                <a:gd name="connsiteX41" fmla="*/ 1135 w 10000"/>
                <a:gd name="connsiteY41" fmla="*/ 3767 h 10000"/>
                <a:gd name="connsiteX42" fmla="*/ 684 w 10000"/>
                <a:gd name="connsiteY42" fmla="*/ 3975 h 10000"/>
                <a:gd name="connsiteX43" fmla="*/ 609 w 10000"/>
                <a:gd name="connsiteY43" fmla="*/ 4233 h 10000"/>
                <a:gd name="connsiteX44" fmla="*/ 384 w 10000"/>
                <a:gd name="connsiteY44" fmla="*/ 4491 h 10000"/>
                <a:gd name="connsiteX45" fmla="*/ 234 w 10000"/>
                <a:gd name="connsiteY45" fmla="*/ 4904 h 10000"/>
                <a:gd name="connsiteX46" fmla="*/ 8 w 10000"/>
                <a:gd name="connsiteY46" fmla="*/ 5369 h 10000"/>
                <a:gd name="connsiteX47" fmla="*/ 384 w 10000"/>
                <a:gd name="connsiteY47" fmla="*/ 5420 h 10000"/>
                <a:gd name="connsiteX48" fmla="*/ 458 w 10000"/>
                <a:gd name="connsiteY48" fmla="*/ 5832 h 10000"/>
                <a:gd name="connsiteX49" fmla="*/ 684 w 10000"/>
                <a:gd name="connsiteY49" fmla="*/ 6246 h 10000"/>
                <a:gd name="connsiteX50" fmla="*/ 1059 w 10000"/>
                <a:gd name="connsiteY50" fmla="*/ 7072 h 10000"/>
                <a:gd name="connsiteX0" fmla="*/ 6769 w 10000"/>
                <a:gd name="connsiteY0" fmla="*/ 9756 h 9859"/>
                <a:gd name="connsiteX1" fmla="*/ 6919 w 10000"/>
                <a:gd name="connsiteY1" fmla="*/ 9859 h 9859"/>
                <a:gd name="connsiteX2" fmla="*/ 7220 w 10000"/>
                <a:gd name="connsiteY2" fmla="*/ 9601 h 9859"/>
                <a:gd name="connsiteX3" fmla="*/ 7671 w 10000"/>
                <a:gd name="connsiteY3" fmla="*/ 9292 h 9859"/>
                <a:gd name="connsiteX4" fmla="*/ 8197 w 10000"/>
                <a:gd name="connsiteY4" fmla="*/ 9292 h 9859"/>
                <a:gd name="connsiteX5" fmla="*/ 8422 w 10000"/>
                <a:gd name="connsiteY5" fmla="*/ 9446 h 9859"/>
                <a:gd name="connsiteX6" fmla="*/ 8272 w 10000"/>
                <a:gd name="connsiteY6" fmla="*/ 9034 h 9859"/>
                <a:gd name="connsiteX7" fmla="*/ 7821 w 10000"/>
                <a:gd name="connsiteY7" fmla="*/ 8568 h 9859"/>
                <a:gd name="connsiteX8" fmla="*/ 7370 w 10000"/>
                <a:gd name="connsiteY8" fmla="*/ 8104 h 9859"/>
                <a:gd name="connsiteX9" fmla="*/ 6769 w 10000"/>
                <a:gd name="connsiteY9" fmla="*/ 7691 h 9859"/>
                <a:gd name="connsiteX10" fmla="*/ 7145 w 10000"/>
                <a:gd name="connsiteY10" fmla="*/ 7537 h 9859"/>
                <a:gd name="connsiteX11" fmla="*/ 7446 w 10000"/>
                <a:gd name="connsiteY11" fmla="*/ 6710 h 9859"/>
                <a:gd name="connsiteX12" fmla="*/ 7446 w 10000"/>
                <a:gd name="connsiteY12" fmla="*/ 6350 h 9859"/>
                <a:gd name="connsiteX13" fmla="*/ 7821 w 10000"/>
                <a:gd name="connsiteY13" fmla="*/ 6350 h 9859"/>
                <a:gd name="connsiteX14" fmla="*/ 8047 w 10000"/>
                <a:gd name="connsiteY14" fmla="*/ 5678 h 9859"/>
                <a:gd name="connsiteX15" fmla="*/ 8648 w 10000"/>
                <a:gd name="connsiteY15" fmla="*/ 5265 h 9859"/>
                <a:gd name="connsiteX16" fmla="*/ 8873 w 10000"/>
                <a:gd name="connsiteY16" fmla="*/ 4491 h 9859"/>
                <a:gd name="connsiteX17" fmla="*/ 8722 w 10000"/>
                <a:gd name="connsiteY17" fmla="*/ 4079 h 9859"/>
                <a:gd name="connsiteX18" fmla="*/ 9098 w 10000"/>
                <a:gd name="connsiteY18" fmla="*/ 3200 h 9859"/>
                <a:gd name="connsiteX19" fmla="*/ 9399 w 10000"/>
                <a:gd name="connsiteY19" fmla="*/ 2942 h 9859"/>
                <a:gd name="connsiteX20" fmla="*/ 10000 w 10000"/>
                <a:gd name="connsiteY20" fmla="*/ 2530 h 9859"/>
                <a:gd name="connsiteX21" fmla="*/ 9774 w 10000"/>
                <a:gd name="connsiteY21" fmla="*/ 2477 h 9859"/>
                <a:gd name="connsiteX22" fmla="*/ 9399 w 10000"/>
                <a:gd name="connsiteY22" fmla="*/ 2220 h 9859"/>
                <a:gd name="connsiteX23" fmla="*/ 9173 w 10000"/>
                <a:gd name="connsiteY23" fmla="*/ 1446 h 9859"/>
                <a:gd name="connsiteX24" fmla="*/ 9173 w 10000"/>
                <a:gd name="connsiteY24" fmla="*/ 1032 h 9859"/>
                <a:gd name="connsiteX25" fmla="*/ 9098 w 10000"/>
                <a:gd name="connsiteY25" fmla="*/ 516 h 9859"/>
                <a:gd name="connsiteX26" fmla="*/ 8873 w 10000"/>
                <a:gd name="connsiteY26" fmla="*/ 362 h 9859"/>
                <a:gd name="connsiteX27" fmla="*/ 8497 w 10000"/>
                <a:gd name="connsiteY27" fmla="*/ 155 h 9859"/>
                <a:gd name="connsiteX28" fmla="*/ 8272 w 10000"/>
                <a:gd name="connsiteY28" fmla="*/ 0 h 9859"/>
                <a:gd name="connsiteX29" fmla="*/ 7821 w 10000"/>
                <a:gd name="connsiteY29" fmla="*/ 206 h 9859"/>
                <a:gd name="connsiteX30" fmla="*/ 7370 w 10000"/>
                <a:gd name="connsiteY30" fmla="*/ 516 h 9859"/>
                <a:gd name="connsiteX31" fmla="*/ 6769 w 10000"/>
                <a:gd name="connsiteY31" fmla="*/ 516 h 9859"/>
                <a:gd name="connsiteX32" fmla="*/ 5717 w 10000"/>
                <a:gd name="connsiteY32" fmla="*/ 516 h 9859"/>
                <a:gd name="connsiteX33" fmla="*/ 5717 w 10000"/>
                <a:gd name="connsiteY33" fmla="*/ 465 h 9859"/>
                <a:gd name="connsiteX34" fmla="*/ 5643 w 10000"/>
                <a:gd name="connsiteY34" fmla="*/ 516 h 9859"/>
                <a:gd name="connsiteX35" fmla="*/ 1961 w 10000"/>
                <a:gd name="connsiteY35" fmla="*/ 516 h 9859"/>
                <a:gd name="connsiteX36" fmla="*/ 1961 w 10000"/>
                <a:gd name="connsiteY36" fmla="*/ 1600 h 9859"/>
                <a:gd name="connsiteX37" fmla="*/ 1285 w 10000"/>
                <a:gd name="connsiteY37" fmla="*/ 1600 h 9859"/>
                <a:gd name="connsiteX38" fmla="*/ 1285 w 10000"/>
                <a:gd name="connsiteY38" fmla="*/ 1807 h 9859"/>
                <a:gd name="connsiteX39" fmla="*/ 1285 w 10000"/>
                <a:gd name="connsiteY39" fmla="*/ 3664 h 9859"/>
                <a:gd name="connsiteX40" fmla="*/ 1135 w 10000"/>
                <a:gd name="connsiteY40" fmla="*/ 3767 h 9859"/>
                <a:gd name="connsiteX41" fmla="*/ 684 w 10000"/>
                <a:gd name="connsiteY41" fmla="*/ 3975 h 9859"/>
                <a:gd name="connsiteX42" fmla="*/ 609 w 10000"/>
                <a:gd name="connsiteY42" fmla="*/ 4233 h 9859"/>
                <a:gd name="connsiteX43" fmla="*/ 384 w 10000"/>
                <a:gd name="connsiteY43" fmla="*/ 4491 h 9859"/>
                <a:gd name="connsiteX44" fmla="*/ 234 w 10000"/>
                <a:gd name="connsiteY44" fmla="*/ 4904 h 9859"/>
                <a:gd name="connsiteX45" fmla="*/ 8 w 10000"/>
                <a:gd name="connsiteY45" fmla="*/ 5369 h 9859"/>
                <a:gd name="connsiteX46" fmla="*/ 384 w 10000"/>
                <a:gd name="connsiteY46" fmla="*/ 5420 h 9859"/>
                <a:gd name="connsiteX47" fmla="*/ 458 w 10000"/>
                <a:gd name="connsiteY47" fmla="*/ 5832 h 9859"/>
                <a:gd name="connsiteX48" fmla="*/ 684 w 10000"/>
                <a:gd name="connsiteY48" fmla="*/ 6246 h 9859"/>
                <a:gd name="connsiteX49" fmla="*/ 1059 w 10000"/>
                <a:gd name="connsiteY49" fmla="*/ 7072 h 9859"/>
                <a:gd name="connsiteX0" fmla="*/ 6919 w 10000"/>
                <a:gd name="connsiteY0" fmla="*/ 10000 h 10000"/>
                <a:gd name="connsiteX1" fmla="*/ 7220 w 10000"/>
                <a:gd name="connsiteY1" fmla="*/ 9738 h 10000"/>
                <a:gd name="connsiteX2" fmla="*/ 7671 w 10000"/>
                <a:gd name="connsiteY2" fmla="*/ 9425 h 10000"/>
                <a:gd name="connsiteX3" fmla="*/ 8197 w 10000"/>
                <a:gd name="connsiteY3" fmla="*/ 9425 h 10000"/>
                <a:gd name="connsiteX4" fmla="*/ 8422 w 10000"/>
                <a:gd name="connsiteY4" fmla="*/ 9581 h 10000"/>
                <a:gd name="connsiteX5" fmla="*/ 8272 w 10000"/>
                <a:gd name="connsiteY5" fmla="*/ 9163 h 10000"/>
                <a:gd name="connsiteX6" fmla="*/ 7821 w 10000"/>
                <a:gd name="connsiteY6" fmla="*/ 8691 h 10000"/>
                <a:gd name="connsiteX7" fmla="*/ 7370 w 10000"/>
                <a:gd name="connsiteY7" fmla="*/ 8220 h 10000"/>
                <a:gd name="connsiteX8" fmla="*/ 6769 w 10000"/>
                <a:gd name="connsiteY8" fmla="*/ 7801 h 10000"/>
                <a:gd name="connsiteX9" fmla="*/ 7145 w 10000"/>
                <a:gd name="connsiteY9" fmla="*/ 7645 h 10000"/>
                <a:gd name="connsiteX10" fmla="*/ 7446 w 10000"/>
                <a:gd name="connsiteY10" fmla="*/ 6806 h 10000"/>
                <a:gd name="connsiteX11" fmla="*/ 7446 w 10000"/>
                <a:gd name="connsiteY11" fmla="*/ 6441 h 10000"/>
                <a:gd name="connsiteX12" fmla="*/ 7821 w 10000"/>
                <a:gd name="connsiteY12" fmla="*/ 6441 h 10000"/>
                <a:gd name="connsiteX13" fmla="*/ 8047 w 10000"/>
                <a:gd name="connsiteY13" fmla="*/ 5759 h 10000"/>
                <a:gd name="connsiteX14" fmla="*/ 8648 w 10000"/>
                <a:gd name="connsiteY14" fmla="*/ 5340 h 10000"/>
                <a:gd name="connsiteX15" fmla="*/ 8873 w 10000"/>
                <a:gd name="connsiteY15" fmla="*/ 4555 h 10000"/>
                <a:gd name="connsiteX16" fmla="*/ 8722 w 10000"/>
                <a:gd name="connsiteY16" fmla="*/ 4137 h 10000"/>
                <a:gd name="connsiteX17" fmla="*/ 9098 w 10000"/>
                <a:gd name="connsiteY17" fmla="*/ 3246 h 10000"/>
                <a:gd name="connsiteX18" fmla="*/ 9399 w 10000"/>
                <a:gd name="connsiteY18" fmla="*/ 2984 h 10000"/>
                <a:gd name="connsiteX19" fmla="*/ 10000 w 10000"/>
                <a:gd name="connsiteY19" fmla="*/ 2566 h 10000"/>
                <a:gd name="connsiteX20" fmla="*/ 9774 w 10000"/>
                <a:gd name="connsiteY20" fmla="*/ 2512 h 10000"/>
                <a:gd name="connsiteX21" fmla="*/ 9399 w 10000"/>
                <a:gd name="connsiteY21" fmla="*/ 2252 h 10000"/>
                <a:gd name="connsiteX22" fmla="*/ 9173 w 10000"/>
                <a:gd name="connsiteY22" fmla="*/ 1467 h 10000"/>
                <a:gd name="connsiteX23" fmla="*/ 9173 w 10000"/>
                <a:gd name="connsiteY23" fmla="*/ 1047 h 10000"/>
                <a:gd name="connsiteX24" fmla="*/ 9098 w 10000"/>
                <a:gd name="connsiteY24" fmla="*/ 523 h 10000"/>
                <a:gd name="connsiteX25" fmla="*/ 8873 w 10000"/>
                <a:gd name="connsiteY25" fmla="*/ 367 h 10000"/>
                <a:gd name="connsiteX26" fmla="*/ 8497 w 10000"/>
                <a:gd name="connsiteY26" fmla="*/ 157 h 10000"/>
                <a:gd name="connsiteX27" fmla="*/ 8272 w 10000"/>
                <a:gd name="connsiteY27" fmla="*/ 0 h 10000"/>
                <a:gd name="connsiteX28" fmla="*/ 7821 w 10000"/>
                <a:gd name="connsiteY28" fmla="*/ 209 h 10000"/>
                <a:gd name="connsiteX29" fmla="*/ 7370 w 10000"/>
                <a:gd name="connsiteY29" fmla="*/ 523 h 10000"/>
                <a:gd name="connsiteX30" fmla="*/ 6769 w 10000"/>
                <a:gd name="connsiteY30" fmla="*/ 523 h 10000"/>
                <a:gd name="connsiteX31" fmla="*/ 5717 w 10000"/>
                <a:gd name="connsiteY31" fmla="*/ 523 h 10000"/>
                <a:gd name="connsiteX32" fmla="*/ 5717 w 10000"/>
                <a:gd name="connsiteY32" fmla="*/ 472 h 10000"/>
                <a:gd name="connsiteX33" fmla="*/ 5643 w 10000"/>
                <a:gd name="connsiteY33" fmla="*/ 523 h 10000"/>
                <a:gd name="connsiteX34" fmla="*/ 1961 w 10000"/>
                <a:gd name="connsiteY34" fmla="*/ 523 h 10000"/>
                <a:gd name="connsiteX35" fmla="*/ 1961 w 10000"/>
                <a:gd name="connsiteY35" fmla="*/ 1623 h 10000"/>
                <a:gd name="connsiteX36" fmla="*/ 1285 w 10000"/>
                <a:gd name="connsiteY36" fmla="*/ 1623 h 10000"/>
                <a:gd name="connsiteX37" fmla="*/ 1285 w 10000"/>
                <a:gd name="connsiteY37" fmla="*/ 1833 h 10000"/>
                <a:gd name="connsiteX38" fmla="*/ 1285 w 10000"/>
                <a:gd name="connsiteY38" fmla="*/ 3716 h 10000"/>
                <a:gd name="connsiteX39" fmla="*/ 1135 w 10000"/>
                <a:gd name="connsiteY39" fmla="*/ 3821 h 10000"/>
                <a:gd name="connsiteX40" fmla="*/ 684 w 10000"/>
                <a:gd name="connsiteY40" fmla="*/ 4032 h 10000"/>
                <a:gd name="connsiteX41" fmla="*/ 609 w 10000"/>
                <a:gd name="connsiteY41" fmla="*/ 4294 h 10000"/>
                <a:gd name="connsiteX42" fmla="*/ 384 w 10000"/>
                <a:gd name="connsiteY42" fmla="*/ 4555 h 10000"/>
                <a:gd name="connsiteX43" fmla="*/ 234 w 10000"/>
                <a:gd name="connsiteY43" fmla="*/ 4974 h 10000"/>
                <a:gd name="connsiteX44" fmla="*/ 8 w 10000"/>
                <a:gd name="connsiteY44" fmla="*/ 5446 h 10000"/>
                <a:gd name="connsiteX45" fmla="*/ 384 w 10000"/>
                <a:gd name="connsiteY45" fmla="*/ 5498 h 10000"/>
                <a:gd name="connsiteX46" fmla="*/ 458 w 10000"/>
                <a:gd name="connsiteY46" fmla="*/ 5915 h 10000"/>
                <a:gd name="connsiteX47" fmla="*/ 684 w 10000"/>
                <a:gd name="connsiteY47" fmla="*/ 6335 h 10000"/>
                <a:gd name="connsiteX48" fmla="*/ 1059 w 10000"/>
                <a:gd name="connsiteY48" fmla="*/ 7173 h 10000"/>
                <a:gd name="connsiteX0" fmla="*/ 7220 w 10000"/>
                <a:gd name="connsiteY0" fmla="*/ 9738 h 9738"/>
                <a:gd name="connsiteX1" fmla="*/ 7671 w 10000"/>
                <a:gd name="connsiteY1" fmla="*/ 9425 h 9738"/>
                <a:gd name="connsiteX2" fmla="*/ 8197 w 10000"/>
                <a:gd name="connsiteY2" fmla="*/ 9425 h 9738"/>
                <a:gd name="connsiteX3" fmla="*/ 8422 w 10000"/>
                <a:gd name="connsiteY3" fmla="*/ 9581 h 9738"/>
                <a:gd name="connsiteX4" fmla="*/ 8272 w 10000"/>
                <a:gd name="connsiteY4" fmla="*/ 9163 h 9738"/>
                <a:gd name="connsiteX5" fmla="*/ 7821 w 10000"/>
                <a:gd name="connsiteY5" fmla="*/ 8691 h 9738"/>
                <a:gd name="connsiteX6" fmla="*/ 7370 w 10000"/>
                <a:gd name="connsiteY6" fmla="*/ 8220 h 9738"/>
                <a:gd name="connsiteX7" fmla="*/ 6769 w 10000"/>
                <a:gd name="connsiteY7" fmla="*/ 7801 h 9738"/>
                <a:gd name="connsiteX8" fmla="*/ 7145 w 10000"/>
                <a:gd name="connsiteY8" fmla="*/ 7645 h 9738"/>
                <a:gd name="connsiteX9" fmla="*/ 7446 w 10000"/>
                <a:gd name="connsiteY9" fmla="*/ 6806 h 9738"/>
                <a:gd name="connsiteX10" fmla="*/ 7446 w 10000"/>
                <a:gd name="connsiteY10" fmla="*/ 6441 h 9738"/>
                <a:gd name="connsiteX11" fmla="*/ 7821 w 10000"/>
                <a:gd name="connsiteY11" fmla="*/ 6441 h 9738"/>
                <a:gd name="connsiteX12" fmla="*/ 8047 w 10000"/>
                <a:gd name="connsiteY12" fmla="*/ 5759 h 9738"/>
                <a:gd name="connsiteX13" fmla="*/ 8648 w 10000"/>
                <a:gd name="connsiteY13" fmla="*/ 5340 h 9738"/>
                <a:gd name="connsiteX14" fmla="*/ 8873 w 10000"/>
                <a:gd name="connsiteY14" fmla="*/ 4555 h 9738"/>
                <a:gd name="connsiteX15" fmla="*/ 8722 w 10000"/>
                <a:gd name="connsiteY15" fmla="*/ 4137 h 9738"/>
                <a:gd name="connsiteX16" fmla="*/ 9098 w 10000"/>
                <a:gd name="connsiteY16" fmla="*/ 3246 h 9738"/>
                <a:gd name="connsiteX17" fmla="*/ 9399 w 10000"/>
                <a:gd name="connsiteY17" fmla="*/ 2984 h 9738"/>
                <a:gd name="connsiteX18" fmla="*/ 10000 w 10000"/>
                <a:gd name="connsiteY18" fmla="*/ 2566 h 9738"/>
                <a:gd name="connsiteX19" fmla="*/ 9774 w 10000"/>
                <a:gd name="connsiteY19" fmla="*/ 2512 h 9738"/>
                <a:gd name="connsiteX20" fmla="*/ 9399 w 10000"/>
                <a:gd name="connsiteY20" fmla="*/ 2252 h 9738"/>
                <a:gd name="connsiteX21" fmla="*/ 9173 w 10000"/>
                <a:gd name="connsiteY21" fmla="*/ 1467 h 9738"/>
                <a:gd name="connsiteX22" fmla="*/ 9173 w 10000"/>
                <a:gd name="connsiteY22" fmla="*/ 1047 h 9738"/>
                <a:gd name="connsiteX23" fmla="*/ 9098 w 10000"/>
                <a:gd name="connsiteY23" fmla="*/ 523 h 9738"/>
                <a:gd name="connsiteX24" fmla="*/ 8873 w 10000"/>
                <a:gd name="connsiteY24" fmla="*/ 367 h 9738"/>
                <a:gd name="connsiteX25" fmla="*/ 8497 w 10000"/>
                <a:gd name="connsiteY25" fmla="*/ 157 h 9738"/>
                <a:gd name="connsiteX26" fmla="*/ 8272 w 10000"/>
                <a:gd name="connsiteY26" fmla="*/ 0 h 9738"/>
                <a:gd name="connsiteX27" fmla="*/ 7821 w 10000"/>
                <a:gd name="connsiteY27" fmla="*/ 209 h 9738"/>
                <a:gd name="connsiteX28" fmla="*/ 7370 w 10000"/>
                <a:gd name="connsiteY28" fmla="*/ 523 h 9738"/>
                <a:gd name="connsiteX29" fmla="*/ 6769 w 10000"/>
                <a:gd name="connsiteY29" fmla="*/ 523 h 9738"/>
                <a:gd name="connsiteX30" fmla="*/ 5717 w 10000"/>
                <a:gd name="connsiteY30" fmla="*/ 523 h 9738"/>
                <a:gd name="connsiteX31" fmla="*/ 5717 w 10000"/>
                <a:gd name="connsiteY31" fmla="*/ 472 h 9738"/>
                <a:gd name="connsiteX32" fmla="*/ 5643 w 10000"/>
                <a:gd name="connsiteY32" fmla="*/ 523 h 9738"/>
                <a:gd name="connsiteX33" fmla="*/ 1961 w 10000"/>
                <a:gd name="connsiteY33" fmla="*/ 523 h 9738"/>
                <a:gd name="connsiteX34" fmla="*/ 1961 w 10000"/>
                <a:gd name="connsiteY34" fmla="*/ 1623 h 9738"/>
                <a:gd name="connsiteX35" fmla="*/ 1285 w 10000"/>
                <a:gd name="connsiteY35" fmla="*/ 1623 h 9738"/>
                <a:gd name="connsiteX36" fmla="*/ 1285 w 10000"/>
                <a:gd name="connsiteY36" fmla="*/ 1833 h 9738"/>
                <a:gd name="connsiteX37" fmla="*/ 1285 w 10000"/>
                <a:gd name="connsiteY37" fmla="*/ 3716 h 9738"/>
                <a:gd name="connsiteX38" fmla="*/ 1135 w 10000"/>
                <a:gd name="connsiteY38" fmla="*/ 3821 h 9738"/>
                <a:gd name="connsiteX39" fmla="*/ 684 w 10000"/>
                <a:gd name="connsiteY39" fmla="*/ 4032 h 9738"/>
                <a:gd name="connsiteX40" fmla="*/ 609 w 10000"/>
                <a:gd name="connsiteY40" fmla="*/ 4294 h 9738"/>
                <a:gd name="connsiteX41" fmla="*/ 384 w 10000"/>
                <a:gd name="connsiteY41" fmla="*/ 4555 h 9738"/>
                <a:gd name="connsiteX42" fmla="*/ 234 w 10000"/>
                <a:gd name="connsiteY42" fmla="*/ 4974 h 9738"/>
                <a:gd name="connsiteX43" fmla="*/ 8 w 10000"/>
                <a:gd name="connsiteY43" fmla="*/ 5446 h 9738"/>
                <a:gd name="connsiteX44" fmla="*/ 384 w 10000"/>
                <a:gd name="connsiteY44" fmla="*/ 5498 h 9738"/>
                <a:gd name="connsiteX45" fmla="*/ 458 w 10000"/>
                <a:gd name="connsiteY45" fmla="*/ 5915 h 9738"/>
                <a:gd name="connsiteX46" fmla="*/ 684 w 10000"/>
                <a:gd name="connsiteY46" fmla="*/ 6335 h 9738"/>
                <a:gd name="connsiteX47" fmla="*/ 1059 w 10000"/>
                <a:gd name="connsiteY47" fmla="*/ 7173 h 9738"/>
                <a:gd name="connsiteX0" fmla="*/ 7671 w 10000"/>
                <a:gd name="connsiteY0" fmla="*/ 9679 h 9839"/>
                <a:gd name="connsiteX1" fmla="*/ 8197 w 10000"/>
                <a:gd name="connsiteY1" fmla="*/ 9679 h 9839"/>
                <a:gd name="connsiteX2" fmla="*/ 8422 w 10000"/>
                <a:gd name="connsiteY2" fmla="*/ 9839 h 9839"/>
                <a:gd name="connsiteX3" fmla="*/ 8272 w 10000"/>
                <a:gd name="connsiteY3" fmla="*/ 9410 h 9839"/>
                <a:gd name="connsiteX4" fmla="*/ 7821 w 10000"/>
                <a:gd name="connsiteY4" fmla="*/ 8925 h 9839"/>
                <a:gd name="connsiteX5" fmla="*/ 7370 w 10000"/>
                <a:gd name="connsiteY5" fmla="*/ 8441 h 9839"/>
                <a:gd name="connsiteX6" fmla="*/ 6769 w 10000"/>
                <a:gd name="connsiteY6" fmla="*/ 8011 h 9839"/>
                <a:gd name="connsiteX7" fmla="*/ 7145 w 10000"/>
                <a:gd name="connsiteY7" fmla="*/ 7851 h 9839"/>
                <a:gd name="connsiteX8" fmla="*/ 7446 w 10000"/>
                <a:gd name="connsiteY8" fmla="*/ 6989 h 9839"/>
                <a:gd name="connsiteX9" fmla="*/ 7446 w 10000"/>
                <a:gd name="connsiteY9" fmla="*/ 6614 h 9839"/>
                <a:gd name="connsiteX10" fmla="*/ 7821 w 10000"/>
                <a:gd name="connsiteY10" fmla="*/ 6614 h 9839"/>
                <a:gd name="connsiteX11" fmla="*/ 8047 w 10000"/>
                <a:gd name="connsiteY11" fmla="*/ 5914 h 9839"/>
                <a:gd name="connsiteX12" fmla="*/ 8648 w 10000"/>
                <a:gd name="connsiteY12" fmla="*/ 5484 h 9839"/>
                <a:gd name="connsiteX13" fmla="*/ 8873 w 10000"/>
                <a:gd name="connsiteY13" fmla="*/ 4678 h 9839"/>
                <a:gd name="connsiteX14" fmla="*/ 8722 w 10000"/>
                <a:gd name="connsiteY14" fmla="*/ 4248 h 9839"/>
                <a:gd name="connsiteX15" fmla="*/ 9098 w 10000"/>
                <a:gd name="connsiteY15" fmla="*/ 3333 h 9839"/>
                <a:gd name="connsiteX16" fmla="*/ 9399 w 10000"/>
                <a:gd name="connsiteY16" fmla="*/ 3064 h 9839"/>
                <a:gd name="connsiteX17" fmla="*/ 10000 w 10000"/>
                <a:gd name="connsiteY17" fmla="*/ 2635 h 9839"/>
                <a:gd name="connsiteX18" fmla="*/ 9774 w 10000"/>
                <a:gd name="connsiteY18" fmla="*/ 2580 h 9839"/>
                <a:gd name="connsiteX19" fmla="*/ 9399 w 10000"/>
                <a:gd name="connsiteY19" fmla="*/ 2313 h 9839"/>
                <a:gd name="connsiteX20" fmla="*/ 9173 w 10000"/>
                <a:gd name="connsiteY20" fmla="*/ 1506 h 9839"/>
                <a:gd name="connsiteX21" fmla="*/ 9173 w 10000"/>
                <a:gd name="connsiteY21" fmla="*/ 1075 h 9839"/>
                <a:gd name="connsiteX22" fmla="*/ 9098 w 10000"/>
                <a:gd name="connsiteY22" fmla="*/ 537 h 9839"/>
                <a:gd name="connsiteX23" fmla="*/ 8873 w 10000"/>
                <a:gd name="connsiteY23" fmla="*/ 377 h 9839"/>
                <a:gd name="connsiteX24" fmla="*/ 8497 w 10000"/>
                <a:gd name="connsiteY24" fmla="*/ 161 h 9839"/>
                <a:gd name="connsiteX25" fmla="*/ 8272 w 10000"/>
                <a:gd name="connsiteY25" fmla="*/ 0 h 9839"/>
                <a:gd name="connsiteX26" fmla="*/ 7821 w 10000"/>
                <a:gd name="connsiteY26" fmla="*/ 215 h 9839"/>
                <a:gd name="connsiteX27" fmla="*/ 7370 w 10000"/>
                <a:gd name="connsiteY27" fmla="*/ 537 h 9839"/>
                <a:gd name="connsiteX28" fmla="*/ 6769 w 10000"/>
                <a:gd name="connsiteY28" fmla="*/ 537 h 9839"/>
                <a:gd name="connsiteX29" fmla="*/ 5717 w 10000"/>
                <a:gd name="connsiteY29" fmla="*/ 537 h 9839"/>
                <a:gd name="connsiteX30" fmla="*/ 5717 w 10000"/>
                <a:gd name="connsiteY30" fmla="*/ 485 h 9839"/>
                <a:gd name="connsiteX31" fmla="*/ 5643 w 10000"/>
                <a:gd name="connsiteY31" fmla="*/ 537 h 9839"/>
                <a:gd name="connsiteX32" fmla="*/ 1961 w 10000"/>
                <a:gd name="connsiteY32" fmla="*/ 537 h 9839"/>
                <a:gd name="connsiteX33" fmla="*/ 1961 w 10000"/>
                <a:gd name="connsiteY33" fmla="*/ 1667 h 9839"/>
                <a:gd name="connsiteX34" fmla="*/ 1285 w 10000"/>
                <a:gd name="connsiteY34" fmla="*/ 1667 h 9839"/>
                <a:gd name="connsiteX35" fmla="*/ 1285 w 10000"/>
                <a:gd name="connsiteY35" fmla="*/ 1882 h 9839"/>
                <a:gd name="connsiteX36" fmla="*/ 1285 w 10000"/>
                <a:gd name="connsiteY36" fmla="*/ 3816 h 9839"/>
                <a:gd name="connsiteX37" fmla="*/ 1135 w 10000"/>
                <a:gd name="connsiteY37" fmla="*/ 3924 h 9839"/>
                <a:gd name="connsiteX38" fmla="*/ 684 w 10000"/>
                <a:gd name="connsiteY38" fmla="*/ 4140 h 9839"/>
                <a:gd name="connsiteX39" fmla="*/ 609 w 10000"/>
                <a:gd name="connsiteY39" fmla="*/ 4410 h 9839"/>
                <a:gd name="connsiteX40" fmla="*/ 384 w 10000"/>
                <a:gd name="connsiteY40" fmla="*/ 4678 h 9839"/>
                <a:gd name="connsiteX41" fmla="*/ 234 w 10000"/>
                <a:gd name="connsiteY41" fmla="*/ 5108 h 9839"/>
                <a:gd name="connsiteX42" fmla="*/ 8 w 10000"/>
                <a:gd name="connsiteY42" fmla="*/ 5593 h 9839"/>
                <a:gd name="connsiteX43" fmla="*/ 384 w 10000"/>
                <a:gd name="connsiteY43" fmla="*/ 5646 h 9839"/>
                <a:gd name="connsiteX44" fmla="*/ 458 w 10000"/>
                <a:gd name="connsiteY44" fmla="*/ 6074 h 9839"/>
                <a:gd name="connsiteX45" fmla="*/ 684 w 10000"/>
                <a:gd name="connsiteY45" fmla="*/ 6505 h 9839"/>
                <a:gd name="connsiteX46" fmla="*/ 1059 w 10000"/>
                <a:gd name="connsiteY46" fmla="*/ 7366 h 9839"/>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145 w 10000"/>
                <a:gd name="connsiteY6" fmla="*/ 7979 h 10000"/>
                <a:gd name="connsiteX7" fmla="*/ 7446 w 10000"/>
                <a:gd name="connsiteY7" fmla="*/ 7103 h 10000"/>
                <a:gd name="connsiteX8" fmla="*/ 7446 w 10000"/>
                <a:gd name="connsiteY8" fmla="*/ 6722 h 10000"/>
                <a:gd name="connsiteX9" fmla="*/ 7821 w 10000"/>
                <a:gd name="connsiteY9" fmla="*/ 6722 h 10000"/>
                <a:gd name="connsiteX10" fmla="*/ 8047 w 10000"/>
                <a:gd name="connsiteY10" fmla="*/ 6011 h 10000"/>
                <a:gd name="connsiteX11" fmla="*/ 8648 w 10000"/>
                <a:gd name="connsiteY11" fmla="*/ 5574 h 10000"/>
                <a:gd name="connsiteX12" fmla="*/ 8873 w 10000"/>
                <a:gd name="connsiteY12" fmla="*/ 4755 h 10000"/>
                <a:gd name="connsiteX13" fmla="*/ 8722 w 10000"/>
                <a:gd name="connsiteY13" fmla="*/ 4318 h 10000"/>
                <a:gd name="connsiteX14" fmla="*/ 9098 w 10000"/>
                <a:gd name="connsiteY14" fmla="*/ 3388 h 10000"/>
                <a:gd name="connsiteX15" fmla="*/ 9399 w 10000"/>
                <a:gd name="connsiteY15" fmla="*/ 3114 h 10000"/>
                <a:gd name="connsiteX16" fmla="*/ 10000 w 10000"/>
                <a:gd name="connsiteY16" fmla="*/ 2678 h 10000"/>
                <a:gd name="connsiteX17" fmla="*/ 9774 w 10000"/>
                <a:gd name="connsiteY17" fmla="*/ 2622 h 10000"/>
                <a:gd name="connsiteX18" fmla="*/ 9399 w 10000"/>
                <a:gd name="connsiteY18" fmla="*/ 2351 h 10000"/>
                <a:gd name="connsiteX19" fmla="*/ 9173 w 10000"/>
                <a:gd name="connsiteY19" fmla="*/ 1531 h 10000"/>
                <a:gd name="connsiteX20" fmla="*/ 9173 w 10000"/>
                <a:gd name="connsiteY20" fmla="*/ 1093 h 10000"/>
                <a:gd name="connsiteX21" fmla="*/ 9098 w 10000"/>
                <a:gd name="connsiteY21" fmla="*/ 546 h 10000"/>
                <a:gd name="connsiteX22" fmla="*/ 8873 w 10000"/>
                <a:gd name="connsiteY22" fmla="*/ 383 h 10000"/>
                <a:gd name="connsiteX23" fmla="*/ 8497 w 10000"/>
                <a:gd name="connsiteY23" fmla="*/ 164 h 10000"/>
                <a:gd name="connsiteX24" fmla="*/ 8272 w 10000"/>
                <a:gd name="connsiteY24" fmla="*/ 0 h 10000"/>
                <a:gd name="connsiteX25" fmla="*/ 7821 w 10000"/>
                <a:gd name="connsiteY25" fmla="*/ 219 h 10000"/>
                <a:gd name="connsiteX26" fmla="*/ 7370 w 10000"/>
                <a:gd name="connsiteY26" fmla="*/ 546 h 10000"/>
                <a:gd name="connsiteX27" fmla="*/ 6769 w 10000"/>
                <a:gd name="connsiteY27" fmla="*/ 546 h 10000"/>
                <a:gd name="connsiteX28" fmla="*/ 5717 w 10000"/>
                <a:gd name="connsiteY28" fmla="*/ 546 h 10000"/>
                <a:gd name="connsiteX29" fmla="*/ 5717 w 10000"/>
                <a:gd name="connsiteY29" fmla="*/ 493 h 10000"/>
                <a:gd name="connsiteX30" fmla="*/ 5643 w 10000"/>
                <a:gd name="connsiteY30" fmla="*/ 546 h 10000"/>
                <a:gd name="connsiteX31" fmla="*/ 1961 w 10000"/>
                <a:gd name="connsiteY31" fmla="*/ 546 h 10000"/>
                <a:gd name="connsiteX32" fmla="*/ 1961 w 10000"/>
                <a:gd name="connsiteY32" fmla="*/ 1694 h 10000"/>
                <a:gd name="connsiteX33" fmla="*/ 1285 w 10000"/>
                <a:gd name="connsiteY33" fmla="*/ 1694 h 10000"/>
                <a:gd name="connsiteX34" fmla="*/ 1285 w 10000"/>
                <a:gd name="connsiteY34" fmla="*/ 1913 h 10000"/>
                <a:gd name="connsiteX35" fmla="*/ 1285 w 10000"/>
                <a:gd name="connsiteY35" fmla="*/ 3878 h 10000"/>
                <a:gd name="connsiteX36" fmla="*/ 1135 w 10000"/>
                <a:gd name="connsiteY36" fmla="*/ 3988 h 10000"/>
                <a:gd name="connsiteX37" fmla="*/ 684 w 10000"/>
                <a:gd name="connsiteY37" fmla="*/ 4208 h 10000"/>
                <a:gd name="connsiteX38" fmla="*/ 609 w 10000"/>
                <a:gd name="connsiteY38" fmla="*/ 4482 h 10000"/>
                <a:gd name="connsiteX39" fmla="*/ 384 w 10000"/>
                <a:gd name="connsiteY39" fmla="*/ 4755 h 10000"/>
                <a:gd name="connsiteX40" fmla="*/ 234 w 10000"/>
                <a:gd name="connsiteY40" fmla="*/ 5192 h 10000"/>
                <a:gd name="connsiteX41" fmla="*/ 8 w 10000"/>
                <a:gd name="connsiteY41" fmla="*/ 5685 h 10000"/>
                <a:gd name="connsiteX42" fmla="*/ 384 w 10000"/>
                <a:gd name="connsiteY42" fmla="*/ 5738 h 10000"/>
                <a:gd name="connsiteX43" fmla="*/ 458 w 10000"/>
                <a:gd name="connsiteY43" fmla="*/ 6173 h 10000"/>
                <a:gd name="connsiteX44" fmla="*/ 684 w 10000"/>
                <a:gd name="connsiteY44" fmla="*/ 6611 h 10000"/>
                <a:gd name="connsiteX45" fmla="*/ 1059 w 10000"/>
                <a:gd name="connsiteY45"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446 w 10000"/>
                <a:gd name="connsiteY6" fmla="*/ 7103 h 10000"/>
                <a:gd name="connsiteX7" fmla="*/ 7446 w 10000"/>
                <a:gd name="connsiteY7" fmla="*/ 6722 h 10000"/>
                <a:gd name="connsiteX8" fmla="*/ 7821 w 10000"/>
                <a:gd name="connsiteY8" fmla="*/ 6722 h 10000"/>
                <a:gd name="connsiteX9" fmla="*/ 8047 w 10000"/>
                <a:gd name="connsiteY9" fmla="*/ 6011 h 10000"/>
                <a:gd name="connsiteX10" fmla="*/ 8648 w 10000"/>
                <a:gd name="connsiteY10" fmla="*/ 5574 h 10000"/>
                <a:gd name="connsiteX11" fmla="*/ 8873 w 10000"/>
                <a:gd name="connsiteY11" fmla="*/ 4755 h 10000"/>
                <a:gd name="connsiteX12" fmla="*/ 8722 w 10000"/>
                <a:gd name="connsiteY12" fmla="*/ 4318 h 10000"/>
                <a:gd name="connsiteX13" fmla="*/ 9098 w 10000"/>
                <a:gd name="connsiteY13" fmla="*/ 3388 h 10000"/>
                <a:gd name="connsiteX14" fmla="*/ 9399 w 10000"/>
                <a:gd name="connsiteY14" fmla="*/ 3114 h 10000"/>
                <a:gd name="connsiteX15" fmla="*/ 10000 w 10000"/>
                <a:gd name="connsiteY15" fmla="*/ 2678 h 10000"/>
                <a:gd name="connsiteX16" fmla="*/ 9774 w 10000"/>
                <a:gd name="connsiteY16" fmla="*/ 2622 h 10000"/>
                <a:gd name="connsiteX17" fmla="*/ 9399 w 10000"/>
                <a:gd name="connsiteY17" fmla="*/ 2351 h 10000"/>
                <a:gd name="connsiteX18" fmla="*/ 9173 w 10000"/>
                <a:gd name="connsiteY18" fmla="*/ 1531 h 10000"/>
                <a:gd name="connsiteX19" fmla="*/ 9173 w 10000"/>
                <a:gd name="connsiteY19" fmla="*/ 1093 h 10000"/>
                <a:gd name="connsiteX20" fmla="*/ 9098 w 10000"/>
                <a:gd name="connsiteY20" fmla="*/ 546 h 10000"/>
                <a:gd name="connsiteX21" fmla="*/ 8873 w 10000"/>
                <a:gd name="connsiteY21" fmla="*/ 383 h 10000"/>
                <a:gd name="connsiteX22" fmla="*/ 8497 w 10000"/>
                <a:gd name="connsiteY22" fmla="*/ 164 h 10000"/>
                <a:gd name="connsiteX23" fmla="*/ 8272 w 10000"/>
                <a:gd name="connsiteY23" fmla="*/ 0 h 10000"/>
                <a:gd name="connsiteX24" fmla="*/ 7821 w 10000"/>
                <a:gd name="connsiteY24" fmla="*/ 219 h 10000"/>
                <a:gd name="connsiteX25" fmla="*/ 7370 w 10000"/>
                <a:gd name="connsiteY25" fmla="*/ 546 h 10000"/>
                <a:gd name="connsiteX26" fmla="*/ 6769 w 10000"/>
                <a:gd name="connsiteY26" fmla="*/ 546 h 10000"/>
                <a:gd name="connsiteX27" fmla="*/ 5717 w 10000"/>
                <a:gd name="connsiteY27" fmla="*/ 546 h 10000"/>
                <a:gd name="connsiteX28" fmla="*/ 5717 w 10000"/>
                <a:gd name="connsiteY28" fmla="*/ 493 h 10000"/>
                <a:gd name="connsiteX29" fmla="*/ 5643 w 10000"/>
                <a:gd name="connsiteY29" fmla="*/ 546 h 10000"/>
                <a:gd name="connsiteX30" fmla="*/ 1961 w 10000"/>
                <a:gd name="connsiteY30" fmla="*/ 546 h 10000"/>
                <a:gd name="connsiteX31" fmla="*/ 1961 w 10000"/>
                <a:gd name="connsiteY31" fmla="*/ 1694 h 10000"/>
                <a:gd name="connsiteX32" fmla="*/ 1285 w 10000"/>
                <a:gd name="connsiteY32" fmla="*/ 1694 h 10000"/>
                <a:gd name="connsiteX33" fmla="*/ 1285 w 10000"/>
                <a:gd name="connsiteY33" fmla="*/ 1913 h 10000"/>
                <a:gd name="connsiteX34" fmla="*/ 1285 w 10000"/>
                <a:gd name="connsiteY34" fmla="*/ 3878 h 10000"/>
                <a:gd name="connsiteX35" fmla="*/ 1135 w 10000"/>
                <a:gd name="connsiteY35" fmla="*/ 3988 h 10000"/>
                <a:gd name="connsiteX36" fmla="*/ 684 w 10000"/>
                <a:gd name="connsiteY36" fmla="*/ 4208 h 10000"/>
                <a:gd name="connsiteX37" fmla="*/ 609 w 10000"/>
                <a:gd name="connsiteY37" fmla="*/ 4482 h 10000"/>
                <a:gd name="connsiteX38" fmla="*/ 384 w 10000"/>
                <a:gd name="connsiteY38" fmla="*/ 4755 h 10000"/>
                <a:gd name="connsiteX39" fmla="*/ 234 w 10000"/>
                <a:gd name="connsiteY39" fmla="*/ 5192 h 10000"/>
                <a:gd name="connsiteX40" fmla="*/ 8 w 10000"/>
                <a:gd name="connsiteY40" fmla="*/ 5685 h 10000"/>
                <a:gd name="connsiteX41" fmla="*/ 384 w 10000"/>
                <a:gd name="connsiteY41" fmla="*/ 5738 h 10000"/>
                <a:gd name="connsiteX42" fmla="*/ 458 w 10000"/>
                <a:gd name="connsiteY42" fmla="*/ 6173 h 10000"/>
                <a:gd name="connsiteX43" fmla="*/ 684 w 10000"/>
                <a:gd name="connsiteY43" fmla="*/ 6611 h 10000"/>
                <a:gd name="connsiteX44" fmla="*/ 1059 w 10000"/>
                <a:gd name="connsiteY44"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7446 w 10000"/>
                <a:gd name="connsiteY5" fmla="*/ 7103 h 10000"/>
                <a:gd name="connsiteX6" fmla="*/ 7446 w 10000"/>
                <a:gd name="connsiteY6" fmla="*/ 6722 h 10000"/>
                <a:gd name="connsiteX7" fmla="*/ 7821 w 10000"/>
                <a:gd name="connsiteY7" fmla="*/ 6722 h 10000"/>
                <a:gd name="connsiteX8" fmla="*/ 8047 w 10000"/>
                <a:gd name="connsiteY8" fmla="*/ 6011 h 10000"/>
                <a:gd name="connsiteX9" fmla="*/ 8648 w 10000"/>
                <a:gd name="connsiteY9" fmla="*/ 5574 h 10000"/>
                <a:gd name="connsiteX10" fmla="*/ 8873 w 10000"/>
                <a:gd name="connsiteY10" fmla="*/ 4755 h 10000"/>
                <a:gd name="connsiteX11" fmla="*/ 8722 w 10000"/>
                <a:gd name="connsiteY11" fmla="*/ 4318 h 10000"/>
                <a:gd name="connsiteX12" fmla="*/ 9098 w 10000"/>
                <a:gd name="connsiteY12" fmla="*/ 3388 h 10000"/>
                <a:gd name="connsiteX13" fmla="*/ 9399 w 10000"/>
                <a:gd name="connsiteY13" fmla="*/ 3114 h 10000"/>
                <a:gd name="connsiteX14" fmla="*/ 10000 w 10000"/>
                <a:gd name="connsiteY14" fmla="*/ 2678 h 10000"/>
                <a:gd name="connsiteX15" fmla="*/ 9774 w 10000"/>
                <a:gd name="connsiteY15" fmla="*/ 2622 h 10000"/>
                <a:gd name="connsiteX16" fmla="*/ 9399 w 10000"/>
                <a:gd name="connsiteY16" fmla="*/ 2351 h 10000"/>
                <a:gd name="connsiteX17" fmla="*/ 9173 w 10000"/>
                <a:gd name="connsiteY17" fmla="*/ 1531 h 10000"/>
                <a:gd name="connsiteX18" fmla="*/ 9173 w 10000"/>
                <a:gd name="connsiteY18" fmla="*/ 1093 h 10000"/>
                <a:gd name="connsiteX19" fmla="*/ 9098 w 10000"/>
                <a:gd name="connsiteY19" fmla="*/ 546 h 10000"/>
                <a:gd name="connsiteX20" fmla="*/ 8873 w 10000"/>
                <a:gd name="connsiteY20" fmla="*/ 383 h 10000"/>
                <a:gd name="connsiteX21" fmla="*/ 8497 w 10000"/>
                <a:gd name="connsiteY21" fmla="*/ 164 h 10000"/>
                <a:gd name="connsiteX22" fmla="*/ 8272 w 10000"/>
                <a:gd name="connsiteY22" fmla="*/ 0 h 10000"/>
                <a:gd name="connsiteX23" fmla="*/ 7821 w 10000"/>
                <a:gd name="connsiteY23" fmla="*/ 219 h 10000"/>
                <a:gd name="connsiteX24" fmla="*/ 7370 w 10000"/>
                <a:gd name="connsiteY24" fmla="*/ 546 h 10000"/>
                <a:gd name="connsiteX25" fmla="*/ 6769 w 10000"/>
                <a:gd name="connsiteY25" fmla="*/ 546 h 10000"/>
                <a:gd name="connsiteX26" fmla="*/ 5717 w 10000"/>
                <a:gd name="connsiteY26" fmla="*/ 546 h 10000"/>
                <a:gd name="connsiteX27" fmla="*/ 5717 w 10000"/>
                <a:gd name="connsiteY27" fmla="*/ 493 h 10000"/>
                <a:gd name="connsiteX28" fmla="*/ 5643 w 10000"/>
                <a:gd name="connsiteY28" fmla="*/ 546 h 10000"/>
                <a:gd name="connsiteX29" fmla="*/ 1961 w 10000"/>
                <a:gd name="connsiteY29" fmla="*/ 546 h 10000"/>
                <a:gd name="connsiteX30" fmla="*/ 1961 w 10000"/>
                <a:gd name="connsiteY30" fmla="*/ 1694 h 10000"/>
                <a:gd name="connsiteX31" fmla="*/ 1285 w 10000"/>
                <a:gd name="connsiteY31" fmla="*/ 1694 h 10000"/>
                <a:gd name="connsiteX32" fmla="*/ 1285 w 10000"/>
                <a:gd name="connsiteY32" fmla="*/ 1913 h 10000"/>
                <a:gd name="connsiteX33" fmla="*/ 1285 w 10000"/>
                <a:gd name="connsiteY33" fmla="*/ 3878 h 10000"/>
                <a:gd name="connsiteX34" fmla="*/ 1135 w 10000"/>
                <a:gd name="connsiteY34" fmla="*/ 3988 h 10000"/>
                <a:gd name="connsiteX35" fmla="*/ 684 w 10000"/>
                <a:gd name="connsiteY35" fmla="*/ 4208 h 10000"/>
                <a:gd name="connsiteX36" fmla="*/ 609 w 10000"/>
                <a:gd name="connsiteY36" fmla="*/ 4482 h 10000"/>
                <a:gd name="connsiteX37" fmla="*/ 384 w 10000"/>
                <a:gd name="connsiteY37" fmla="*/ 4755 h 10000"/>
                <a:gd name="connsiteX38" fmla="*/ 234 w 10000"/>
                <a:gd name="connsiteY38" fmla="*/ 5192 h 10000"/>
                <a:gd name="connsiteX39" fmla="*/ 8 w 10000"/>
                <a:gd name="connsiteY39" fmla="*/ 5685 h 10000"/>
                <a:gd name="connsiteX40" fmla="*/ 384 w 10000"/>
                <a:gd name="connsiteY40" fmla="*/ 5738 h 10000"/>
                <a:gd name="connsiteX41" fmla="*/ 458 w 10000"/>
                <a:gd name="connsiteY41" fmla="*/ 6173 h 10000"/>
                <a:gd name="connsiteX42" fmla="*/ 684 w 10000"/>
                <a:gd name="connsiteY42" fmla="*/ 6611 h 10000"/>
                <a:gd name="connsiteX43" fmla="*/ 1059 w 10000"/>
                <a:gd name="connsiteY43"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446 w 10000"/>
                <a:gd name="connsiteY4" fmla="*/ 7103 h 10000"/>
                <a:gd name="connsiteX5" fmla="*/ 7446 w 10000"/>
                <a:gd name="connsiteY5" fmla="*/ 6722 h 10000"/>
                <a:gd name="connsiteX6" fmla="*/ 7821 w 10000"/>
                <a:gd name="connsiteY6" fmla="*/ 6722 h 10000"/>
                <a:gd name="connsiteX7" fmla="*/ 8047 w 10000"/>
                <a:gd name="connsiteY7" fmla="*/ 6011 h 10000"/>
                <a:gd name="connsiteX8" fmla="*/ 8648 w 10000"/>
                <a:gd name="connsiteY8" fmla="*/ 5574 h 10000"/>
                <a:gd name="connsiteX9" fmla="*/ 8873 w 10000"/>
                <a:gd name="connsiteY9" fmla="*/ 4755 h 10000"/>
                <a:gd name="connsiteX10" fmla="*/ 8722 w 10000"/>
                <a:gd name="connsiteY10" fmla="*/ 4318 h 10000"/>
                <a:gd name="connsiteX11" fmla="*/ 9098 w 10000"/>
                <a:gd name="connsiteY11" fmla="*/ 3388 h 10000"/>
                <a:gd name="connsiteX12" fmla="*/ 9399 w 10000"/>
                <a:gd name="connsiteY12" fmla="*/ 3114 h 10000"/>
                <a:gd name="connsiteX13" fmla="*/ 10000 w 10000"/>
                <a:gd name="connsiteY13" fmla="*/ 2678 h 10000"/>
                <a:gd name="connsiteX14" fmla="*/ 9774 w 10000"/>
                <a:gd name="connsiteY14" fmla="*/ 2622 h 10000"/>
                <a:gd name="connsiteX15" fmla="*/ 9399 w 10000"/>
                <a:gd name="connsiteY15" fmla="*/ 2351 h 10000"/>
                <a:gd name="connsiteX16" fmla="*/ 9173 w 10000"/>
                <a:gd name="connsiteY16" fmla="*/ 1531 h 10000"/>
                <a:gd name="connsiteX17" fmla="*/ 9173 w 10000"/>
                <a:gd name="connsiteY17" fmla="*/ 1093 h 10000"/>
                <a:gd name="connsiteX18" fmla="*/ 9098 w 10000"/>
                <a:gd name="connsiteY18" fmla="*/ 546 h 10000"/>
                <a:gd name="connsiteX19" fmla="*/ 8873 w 10000"/>
                <a:gd name="connsiteY19" fmla="*/ 383 h 10000"/>
                <a:gd name="connsiteX20" fmla="*/ 8497 w 10000"/>
                <a:gd name="connsiteY20" fmla="*/ 164 h 10000"/>
                <a:gd name="connsiteX21" fmla="*/ 8272 w 10000"/>
                <a:gd name="connsiteY21" fmla="*/ 0 h 10000"/>
                <a:gd name="connsiteX22" fmla="*/ 7821 w 10000"/>
                <a:gd name="connsiteY22" fmla="*/ 219 h 10000"/>
                <a:gd name="connsiteX23" fmla="*/ 7370 w 10000"/>
                <a:gd name="connsiteY23" fmla="*/ 546 h 10000"/>
                <a:gd name="connsiteX24" fmla="*/ 6769 w 10000"/>
                <a:gd name="connsiteY24" fmla="*/ 546 h 10000"/>
                <a:gd name="connsiteX25" fmla="*/ 5717 w 10000"/>
                <a:gd name="connsiteY25" fmla="*/ 546 h 10000"/>
                <a:gd name="connsiteX26" fmla="*/ 5717 w 10000"/>
                <a:gd name="connsiteY26" fmla="*/ 493 h 10000"/>
                <a:gd name="connsiteX27" fmla="*/ 5643 w 10000"/>
                <a:gd name="connsiteY27" fmla="*/ 546 h 10000"/>
                <a:gd name="connsiteX28" fmla="*/ 1961 w 10000"/>
                <a:gd name="connsiteY28" fmla="*/ 546 h 10000"/>
                <a:gd name="connsiteX29" fmla="*/ 1961 w 10000"/>
                <a:gd name="connsiteY29" fmla="*/ 1694 h 10000"/>
                <a:gd name="connsiteX30" fmla="*/ 1285 w 10000"/>
                <a:gd name="connsiteY30" fmla="*/ 1694 h 10000"/>
                <a:gd name="connsiteX31" fmla="*/ 1285 w 10000"/>
                <a:gd name="connsiteY31" fmla="*/ 1913 h 10000"/>
                <a:gd name="connsiteX32" fmla="*/ 1285 w 10000"/>
                <a:gd name="connsiteY32" fmla="*/ 3878 h 10000"/>
                <a:gd name="connsiteX33" fmla="*/ 1135 w 10000"/>
                <a:gd name="connsiteY33" fmla="*/ 3988 h 10000"/>
                <a:gd name="connsiteX34" fmla="*/ 684 w 10000"/>
                <a:gd name="connsiteY34" fmla="*/ 4208 h 10000"/>
                <a:gd name="connsiteX35" fmla="*/ 609 w 10000"/>
                <a:gd name="connsiteY35" fmla="*/ 4482 h 10000"/>
                <a:gd name="connsiteX36" fmla="*/ 384 w 10000"/>
                <a:gd name="connsiteY36" fmla="*/ 4755 h 10000"/>
                <a:gd name="connsiteX37" fmla="*/ 234 w 10000"/>
                <a:gd name="connsiteY37" fmla="*/ 5192 h 10000"/>
                <a:gd name="connsiteX38" fmla="*/ 8 w 10000"/>
                <a:gd name="connsiteY38" fmla="*/ 5685 h 10000"/>
                <a:gd name="connsiteX39" fmla="*/ 384 w 10000"/>
                <a:gd name="connsiteY39" fmla="*/ 5738 h 10000"/>
                <a:gd name="connsiteX40" fmla="*/ 458 w 10000"/>
                <a:gd name="connsiteY40" fmla="*/ 6173 h 10000"/>
                <a:gd name="connsiteX41" fmla="*/ 684 w 10000"/>
                <a:gd name="connsiteY41" fmla="*/ 6611 h 10000"/>
                <a:gd name="connsiteX42" fmla="*/ 1059 w 10000"/>
                <a:gd name="connsiteY42" fmla="*/ 7487 h 10000"/>
                <a:gd name="connsiteX0" fmla="*/ 8197 w 10000"/>
                <a:gd name="connsiteY0" fmla="*/ 9837 h 10000"/>
                <a:gd name="connsiteX1" fmla="*/ 8422 w 10000"/>
                <a:gd name="connsiteY1" fmla="*/ 10000 h 10000"/>
                <a:gd name="connsiteX2" fmla="*/ 8272 w 10000"/>
                <a:gd name="connsiteY2" fmla="*/ 9564 h 10000"/>
                <a:gd name="connsiteX3" fmla="*/ 7446 w 10000"/>
                <a:gd name="connsiteY3" fmla="*/ 7103 h 10000"/>
                <a:gd name="connsiteX4" fmla="*/ 7446 w 10000"/>
                <a:gd name="connsiteY4" fmla="*/ 6722 h 10000"/>
                <a:gd name="connsiteX5" fmla="*/ 7821 w 10000"/>
                <a:gd name="connsiteY5" fmla="*/ 6722 h 10000"/>
                <a:gd name="connsiteX6" fmla="*/ 8047 w 10000"/>
                <a:gd name="connsiteY6" fmla="*/ 6011 h 10000"/>
                <a:gd name="connsiteX7" fmla="*/ 8648 w 10000"/>
                <a:gd name="connsiteY7" fmla="*/ 5574 h 10000"/>
                <a:gd name="connsiteX8" fmla="*/ 8873 w 10000"/>
                <a:gd name="connsiteY8" fmla="*/ 4755 h 10000"/>
                <a:gd name="connsiteX9" fmla="*/ 8722 w 10000"/>
                <a:gd name="connsiteY9" fmla="*/ 4318 h 10000"/>
                <a:gd name="connsiteX10" fmla="*/ 9098 w 10000"/>
                <a:gd name="connsiteY10" fmla="*/ 3388 h 10000"/>
                <a:gd name="connsiteX11" fmla="*/ 9399 w 10000"/>
                <a:gd name="connsiteY11" fmla="*/ 3114 h 10000"/>
                <a:gd name="connsiteX12" fmla="*/ 10000 w 10000"/>
                <a:gd name="connsiteY12" fmla="*/ 2678 h 10000"/>
                <a:gd name="connsiteX13" fmla="*/ 9774 w 10000"/>
                <a:gd name="connsiteY13" fmla="*/ 2622 h 10000"/>
                <a:gd name="connsiteX14" fmla="*/ 9399 w 10000"/>
                <a:gd name="connsiteY14" fmla="*/ 2351 h 10000"/>
                <a:gd name="connsiteX15" fmla="*/ 9173 w 10000"/>
                <a:gd name="connsiteY15" fmla="*/ 1531 h 10000"/>
                <a:gd name="connsiteX16" fmla="*/ 9173 w 10000"/>
                <a:gd name="connsiteY16" fmla="*/ 1093 h 10000"/>
                <a:gd name="connsiteX17" fmla="*/ 9098 w 10000"/>
                <a:gd name="connsiteY17" fmla="*/ 546 h 10000"/>
                <a:gd name="connsiteX18" fmla="*/ 8873 w 10000"/>
                <a:gd name="connsiteY18" fmla="*/ 383 h 10000"/>
                <a:gd name="connsiteX19" fmla="*/ 8497 w 10000"/>
                <a:gd name="connsiteY19" fmla="*/ 164 h 10000"/>
                <a:gd name="connsiteX20" fmla="*/ 8272 w 10000"/>
                <a:gd name="connsiteY20" fmla="*/ 0 h 10000"/>
                <a:gd name="connsiteX21" fmla="*/ 7821 w 10000"/>
                <a:gd name="connsiteY21" fmla="*/ 219 h 10000"/>
                <a:gd name="connsiteX22" fmla="*/ 7370 w 10000"/>
                <a:gd name="connsiteY22" fmla="*/ 546 h 10000"/>
                <a:gd name="connsiteX23" fmla="*/ 6769 w 10000"/>
                <a:gd name="connsiteY23" fmla="*/ 546 h 10000"/>
                <a:gd name="connsiteX24" fmla="*/ 5717 w 10000"/>
                <a:gd name="connsiteY24" fmla="*/ 546 h 10000"/>
                <a:gd name="connsiteX25" fmla="*/ 5717 w 10000"/>
                <a:gd name="connsiteY25" fmla="*/ 493 h 10000"/>
                <a:gd name="connsiteX26" fmla="*/ 5643 w 10000"/>
                <a:gd name="connsiteY26" fmla="*/ 546 h 10000"/>
                <a:gd name="connsiteX27" fmla="*/ 1961 w 10000"/>
                <a:gd name="connsiteY27" fmla="*/ 546 h 10000"/>
                <a:gd name="connsiteX28" fmla="*/ 1961 w 10000"/>
                <a:gd name="connsiteY28" fmla="*/ 1694 h 10000"/>
                <a:gd name="connsiteX29" fmla="*/ 1285 w 10000"/>
                <a:gd name="connsiteY29" fmla="*/ 1694 h 10000"/>
                <a:gd name="connsiteX30" fmla="*/ 1285 w 10000"/>
                <a:gd name="connsiteY30" fmla="*/ 1913 h 10000"/>
                <a:gd name="connsiteX31" fmla="*/ 1285 w 10000"/>
                <a:gd name="connsiteY31" fmla="*/ 3878 h 10000"/>
                <a:gd name="connsiteX32" fmla="*/ 1135 w 10000"/>
                <a:gd name="connsiteY32" fmla="*/ 3988 h 10000"/>
                <a:gd name="connsiteX33" fmla="*/ 684 w 10000"/>
                <a:gd name="connsiteY33" fmla="*/ 4208 h 10000"/>
                <a:gd name="connsiteX34" fmla="*/ 609 w 10000"/>
                <a:gd name="connsiteY34" fmla="*/ 4482 h 10000"/>
                <a:gd name="connsiteX35" fmla="*/ 384 w 10000"/>
                <a:gd name="connsiteY35" fmla="*/ 4755 h 10000"/>
                <a:gd name="connsiteX36" fmla="*/ 234 w 10000"/>
                <a:gd name="connsiteY36" fmla="*/ 5192 h 10000"/>
                <a:gd name="connsiteX37" fmla="*/ 8 w 10000"/>
                <a:gd name="connsiteY37" fmla="*/ 5685 h 10000"/>
                <a:gd name="connsiteX38" fmla="*/ 384 w 10000"/>
                <a:gd name="connsiteY38" fmla="*/ 5738 h 10000"/>
                <a:gd name="connsiteX39" fmla="*/ 458 w 10000"/>
                <a:gd name="connsiteY39" fmla="*/ 6173 h 10000"/>
                <a:gd name="connsiteX40" fmla="*/ 684 w 10000"/>
                <a:gd name="connsiteY40" fmla="*/ 6611 h 10000"/>
                <a:gd name="connsiteX41" fmla="*/ 1059 w 10000"/>
                <a:gd name="connsiteY41" fmla="*/ 7487 h 10000"/>
                <a:gd name="connsiteX0" fmla="*/ 8197 w 10000"/>
                <a:gd name="connsiteY0" fmla="*/ 9837 h 10000"/>
                <a:gd name="connsiteX1" fmla="*/ 8422 w 10000"/>
                <a:gd name="connsiteY1" fmla="*/ 10000 h 10000"/>
                <a:gd name="connsiteX2" fmla="*/ 7446 w 10000"/>
                <a:gd name="connsiteY2" fmla="*/ 7103 h 10000"/>
                <a:gd name="connsiteX3" fmla="*/ 7446 w 10000"/>
                <a:gd name="connsiteY3" fmla="*/ 6722 h 10000"/>
                <a:gd name="connsiteX4" fmla="*/ 7821 w 10000"/>
                <a:gd name="connsiteY4" fmla="*/ 6722 h 10000"/>
                <a:gd name="connsiteX5" fmla="*/ 8047 w 10000"/>
                <a:gd name="connsiteY5" fmla="*/ 6011 h 10000"/>
                <a:gd name="connsiteX6" fmla="*/ 8648 w 10000"/>
                <a:gd name="connsiteY6" fmla="*/ 5574 h 10000"/>
                <a:gd name="connsiteX7" fmla="*/ 8873 w 10000"/>
                <a:gd name="connsiteY7" fmla="*/ 4755 h 10000"/>
                <a:gd name="connsiteX8" fmla="*/ 8722 w 10000"/>
                <a:gd name="connsiteY8" fmla="*/ 4318 h 10000"/>
                <a:gd name="connsiteX9" fmla="*/ 9098 w 10000"/>
                <a:gd name="connsiteY9" fmla="*/ 3388 h 10000"/>
                <a:gd name="connsiteX10" fmla="*/ 9399 w 10000"/>
                <a:gd name="connsiteY10" fmla="*/ 3114 h 10000"/>
                <a:gd name="connsiteX11" fmla="*/ 10000 w 10000"/>
                <a:gd name="connsiteY11" fmla="*/ 2678 h 10000"/>
                <a:gd name="connsiteX12" fmla="*/ 9774 w 10000"/>
                <a:gd name="connsiteY12" fmla="*/ 2622 h 10000"/>
                <a:gd name="connsiteX13" fmla="*/ 9399 w 10000"/>
                <a:gd name="connsiteY13" fmla="*/ 2351 h 10000"/>
                <a:gd name="connsiteX14" fmla="*/ 9173 w 10000"/>
                <a:gd name="connsiteY14" fmla="*/ 1531 h 10000"/>
                <a:gd name="connsiteX15" fmla="*/ 9173 w 10000"/>
                <a:gd name="connsiteY15" fmla="*/ 1093 h 10000"/>
                <a:gd name="connsiteX16" fmla="*/ 9098 w 10000"/>
                <a:gd name="connsiteY16" fmla="*/ 546 h 10000"/>
                <a:gd name="connsiteX17" fmla="*/ 8873 w 10000"/>
                <a:gd name="connsiteY17" fmla="*/ 383 h 10000"/>
                <a:gd name="connsiteX18" fmla="*/ 8497 w 10000"/>
                <a:gd name="connsiteY18" fmla="*/ 164 h 10000"/>
                <a:gd name="connsiteX19" fmla="*/ 8272 w 10000"/>
                <a:gd name="connsiteY19" fmla="*/ 0 h 10000"/>
                <a:gd name="connsiteX20" fmla="*/ 7821 w 10000"/>
                <a:gd name="connsiteY20" fmla="*/ 219 h 10000"/>
                <a:gd name="connsiteX21" fmla="*/ 7370 w 10000"/>
                <a:gd name="connsiteY21" fmla="*/ 546 h 10000"/>
                <a:gd name="connsiteX22" fmla="*/ 6769 w 10000"/>
                <a:gd name="connsiteY22" fmla="*/ 546 h 10000"/>
                <a:gd name="connsiteX23" fmla="*/ 5717 w 10000"/>
                <a:gd name="connsiteY23" fmla="*/ 546 h 10000"/>
                <a:gd name="connsiteX24" fmla="*/ 5717 w 10000"/>
                <a:gd name="connsiteY24" fmla="*/ 493 h 10000"/>
                <a:gd name="connsiteX25" fmla="*/ 5643 w 10000"/>
                <a:gd name="connsiteY25" fmla="*/ 546 h 10000"/>
                <a:gd name="connsiteX26" fmla="*/ 1961 w 10000"/>
                <a:gd name="connsiteY26" fmla="*/ 546 h 10000"/>
                <a:gd name="connsiteX27" fmla="*/ 1961 w 10000"/>
                <a:gd name="connsiteY27" fmla="*/ 1694 h 10000"/>
                <a:gd name="connsiteX28" fmla="*/ 1285 w 10000"/>
                <a:gd name="connsiteY28" fmla="*/ 1694 h 10000"/>
                <a:gd name="connsiteX29" fmla="*/ 1285 w 10000"/>
                <a:gd name="connsiteY29" fmla="*/ 1913 h 10000"/>
                <a:gd name="connsiteX30" fmla="*/ 1285 w 10000"/>
                <a:gd name="connsiteY30" fmla="*/ 3878 h 10000"/>
                <a:gd name="connsiteX31" fmla="*/ 1135 w 10000"/>
                <a:gd name="connsiteY31" fmla="*/ 3988 h 10000"/>
                <a:gd name="connsiteX32" fmla="*/ 684 w 10000"/>
                <a:gd name="connsiteY32" fmla="*/ 4208 h 10000"/>
                <a:gd name="connsiteX33" fmla="*/ 609 w 10000"/>
                <a:gd name="connsiteY33" fmla="*/ 4482 h 10000"/>
                <a:gd name="connsiteX34" fmla="*/ 384 w 10000"/>
                <a:gd name="connsiteY34" fmla="*/ 4755 h 10000"/>
                <a:gd name="connsiteX35" fmla="*/ 234 w 10000"/>
                <a:gd name="connsiteY35" fmla="*/ 5192 h 10000"/>
                <a:gd name="connsiteX36" fmla="*/ 8 w 10000"/>
                <a:gd name="connsiteY36" fmla="*/ 5685 h 10000"/>
                <a:gd name="connsiteX37" fmla="*/ 384 w 10000"/>
                <a:gd name="connsiteY37" fmla="*/ 5738 h 10000"/>
                <a:gd name="connsiteX38" fmla="*/ 458 w 10000"/>
                <a:gd name="connsiteY38" fmla="*/ 6173 h 10000"/>
                <a:gd name="connsiteX39" fmla="*/ 684 w 10000"/>
                <a:gd name="connsiteY39" fmla="*/ 6611 h 10000"/>
                <a:gd name="connsiteX40" fmla="*/ 1059 w 10000"/>
                <a:gd name="connsiteY40" fmla="*/ 7487 h 10000"/>
                <a:gd name="connsiteX0" fmla="*/ 8197 w 10000"/>
                <a:gd name="connsiteY0" fmla="*/ 9837 h 9837"/>
                <a:gd name="connsiteX1" fmla="*/ 7446 w 10000"/>
                <a:gd name="connsiteY1" fmla="*/ 7103 h 9837"/>
                <a:gd name="connsiteX2" fmla="*/ 7446 w 10000"/>
                <a:gd name="connsiteY2" fmla="*/ 6722 h 9837"/>
                <a:gd name="connsiteX3" fmla="*/ 7821 w 10000"/>
                <a:gd name="connsiteY3" fmla="*/ 6722 h 9837"/>
                <a:gd name="connsiteX4" fmla="*/ 8047 w 10000"/>
                <a:gd name="connsiteY4" fmla="*/ 6011 h 9837"/>
                <a:gd name="connsiteX5" fmla="*/ 8648 w 10000"/>
                <a:gd name="connsiteY5" fmla="*/ 5574 h 9837"/>
                <a:gd name="connsiteX6" fmla="*/ 8873 w 10000"/>
                <a:gd name="connsiteY6" fmla="*/ 4755 h 9837"/>
                <a:gd name="connsiteX7" fmla="*/ 8722 w 10000"/>
                <a:gd name="connsiteY7" fmla="*/ 4318 h 9837"/>
                <a:gd name="connsiteX8" fmla="*/ 9098 w 10000"/>
                <a:gd name="connsiteY8" fmla="*/ 3388 h 9837"/>
                <a:gd name="connsiteX9" fmla="*/ 9399 w 10000"/>
                <a:gd name="connsiteY9" fmla="*/ 3114 h 9837"/>
                <a:gd name="connsiteX10" fmla="*/ 10000 w 10000"/>
                <a:gd name="connsiteY10" fmla="*/ 2678 h 9837"/>
                <a:gd name="connsiteX11" fmla="*/ 9774 w 10000"/>
                <a:gd name="connsiteY11" fmla="*/ 2622 h 9837"/>
                <a:gd name="connsiteX12" fmla="*/ 9399 w 10000"/>
                <a:gd name="connsiteY12" fmla="*/ 2351 h 9837"/>
                <a:gd name="connsiteX13" fmla="*/ 9173 w 10000"/>
                <a:gd name="connsiteY13" fmla="*/ 1531 h 9837"/>
                <a:gd name="connsiteX14" fmla="*/ 9173 w 10000"/>
                <a:gd name="connsiteY14" fmla="*/ 1093 h 9837"/>
                <a:gd name="connsiteX15" fmla="*/ 9098 w 10000"/>
                <a:gd name="connsiteY15" fmla="*/ 546 h 9837"/>
                <a:gd name="connsiteX16" fmla="*/ 8873 w 10000"/>
                <a:gd name="connsiteY16" fmla="*/ 383 h 9837"/>
                <a:gd name="connsiteX17" fmla="*/ 8497 w 10000"/>
                <a:gd name="connsiteY17" fmla="*/ 164 h 9837"/>
                <a:gd name="connsiteX18" fmla="*/ 8272 w 10000"/>
                <a:gd name="connsiteY18" fmla="*/ 0 h 9837"/>
                <a:gd name="connsiteX19" fmla="*/ 7821 w 10000"/>
                <a:gd name="connsiteY19" fmla="*/ 219 h 9837"/>
                <a:gd name="connsiteX20" fmla="*/ 7370 w 10000"/>
                <a:gd name="connsiteY20" fmla="*/ 546 h 9837"/>
                <a:gd name="connsiteX21" fmla="*/ 6769 w 10000"/>
                <a:gd name="connsiteY21" fmla="*/ 546 h 9837"/>
                <a:gd name="connsiteX22" fmla="*/ 5717 w 10000"/>
                <a:gd name="connsiteY22" fmla="*/ 546 h 9837"/>
                <a:gd name="connsiteX23" fmla="*/ 5717 w 10000"/>
                <a:gd name="connsiteY23" fmla="*/ 493 h 9837"/>
                <a:gd name="connsiteX24" fmla="*/ 5643 w 10000"/>
                <a:gd name="connsiteY24" fmla="*/ 546 h 9837"/>
                <a:gd name="connsiteX25" fmla="*/ 1961 w 10000"/>
                <a:gd name="connsiteY25" fmla="*/ 546 h 9837"/>
                <a:gd name="connsiteX26" fmla="*/ 1961 w 10000"/>
                <a:gd name="connsiteY26" fmla="*/ 1694 h 9837"/>
                <a:gd name="connsiteX27" fmla="*/ 1285 w 10000"/>
                <a:gd name="connsiteY27" fmla="*/ 1694 h 9837"/>
                <a:gd name="connsiteX28" fmla="*/ 1285 w 10000"/>
                <a:gd name="connsiteY28" fmla="*/ 1913 h 9837"/>
                <a:gd name="connsiteX29" fmla="*/ 1285 w 10000"/>
                <a:gd name="connsiteY29" fmla="*/ 3878 h 9837"/>
                <a:gd name="connsiteX30" fmla="*/ 1135 w 10000"/>
                <a:gd name="connsiteY30" fmla="*/ 3988 h 9837"/>
                <a:gd name="connsiteX31" fmla="*/ 684 w 10000"/>
                <a:gd name="connsiteY31" fmla="*/ 4208 h 9837"/>
                <a:gd name="connsiteX32" fmla="*/ 609 w 10000"/>
                <a:gd name="connsiteY32" fmla="*/ 4482 h 9837"/>
                <a:gd name="connsiteX33" fmla="*/ 384 w 10000"/>
                <a:gd name="connsiteY33" fmla="*/ 4755 h 9837"/>
                <a:gd name="connsiteX34" fmla="*/ 234 w 10000"/>
                <a:gd name="connsiteY34" fmla="*/ 5192 h 9837"/>
                <a:gd name="connsiteX35" fmla="*/ 8 w 10000"/>
                <a:gd name="connsiteY35" fmla="*/ 5685 h 9837"/>
                <a:gd name="connsiteX36" fmla="*/ 384 w 10000"/>
                <a:gd name="connsiteY36" fmla="*/ 5738 h 9837"/>
                <a:gd name="connsiteX37" fmla="*/ 458 w 10000"/>
                <a:gd name="connsiteY37" fmla="*/ 6173 h 9837"/>
                <a:gd name="connsiteX38" fmla="*/ 684 w 10000"/>
                <a:gd name="connsiteY38" fmla="*/ 6611 h 9837"/>
                <a:gd name="connsiteX39" fmla="*/ 1059 w 10000"/>
                <a:gd name="connsiteY39" fmla="*/ 7487 h 9837"/>
                <a:gd name="connsiteX0" fmla="*/ 7446 w 10000"/>
                <a:gd name="connsiteY0" fmla="*/ 7221 h 7611"/>
                <a:gd name="connsiteX1" fmla="*/ 7446 w 10000"/>
                <a:gd name="connsiteY1" fmla="*/ 6833 h 7611"/>
                <a:gd name="connsiteX2" fmla="*/ 7821 w 10000"/>
                <a:gd name="connsiteY2" fmla="*/ 6833 h 7611"/>
                <a:gd name="connsiteX3" fmla="*/ 8047 w 10000"/>
                <a:gd name="connsiteY3" fmla="*/ 6111 h 7611"/>
                <a:gd name="connsiteX4" fmla="*/ 8648 w 10000"/>
                <a:gd name="connsiteY4" fmla="*/ 5666 h 7611"/>
                <a:gd name="connsiteX5" fmla="*/ 8873 w 10000"/>
                <a:gd name="connsiteY5" fmla="*/ 4834 h 7611"/>
                <a:gd name="connsiteX6" fmla="*/ 8722 w 10000"/>
                <a:gd name="connsiteY6" fmla="*/ 4390 h 7611"/>
                <a:gd name="connsiteX7" fmla="*/ 9098 w 10000"/>
                <a:gd name="connsiteY7" fmla="*/ 3444 h 7611"/>
                <a:gd name="connsiteX8" fmla="*/ 9399 w 10000"/>
                <a:gd name="connsiteY8" fmla="*/ 3166 h 7611"/>
                <a:gd name="connsiteX9" fmla="*/ 10000 w 10000"/>
                <a:gd name="connsiteY9" fmla="*/ 2722 h 7611"/>
                <a:gd name="connsiteX10" fmla="*/ 9774 w 10000"/>
                <a:gd name="connsiteY10" fmla="*/ 2665 h 7611"/>
                <a:gd name="connsiteX11" fmla="*/ 9399 w 10000"/>
                <a:gd name="connsiteY11" fmla="*/ 2390 h 7611"/>
                <a:gd name="connsiteX12" fmla="*/ 9173 w 10000"/>
                <a:gd name="connsiteY12" fmla="*/ 1556 h 7611"/>
                <a:gd name="connsiteX13" fmla="*/ 9173 w 10000"/>
                <a:gd name="connsiteY13" fmla="*/ 1111 h 7611"/>
                <a:gd name="connsiteX14" fmla="*/ 9098 w 10000"/>
                <a:gd name="connsiteY14" fmla="*/ 555 h 7611"/>
                <a:gd name="connsiteX15" fmla="*/ 8873 w 10000"/>
                <a:gd name="connsiteY15" fmla="*/ 389 h 7611"/>
                <a:gd name="connsiteX16" fmla="*/ 8497 w 10000"/>
                <a:gd name="connsiteY16" fmla="*/ 167 h 7611"/>
                <a:gd name="connsiteX17" fmla="*/ 8272 w 10000"/>
                <a:gd name="connsiteY17" fmla="*/ 0 h 7611"/>
                <a:gd name="connsiteX18" fmla="*/ 7821 w 10000"/>
                <a:gd name="connsiteY18" fmla="*/ 223 h 7611"/>
                <a:gd name="connsiteX19" fmla="*/ 7370 w 10000"/>
                <a:gd name="connsiteY19" fmla="*/ 555 h 7611"/>
                <a:gd name="connsiteX20" fmla="*/ 6769 w 10000"/>
                <a:gd name="connsiteY20" fmla="*/ 555 h 7611"/>
                <a:gd name="connsiteX21" fmla="*/ 5717 w 10000"/>
                <a:gd name="connsiteY21" fmla="*/ 555 h 7611"/>
                <a:gd name="connsiteX22" fmla="*/ 5717 w 10000"/>
                <a:gd name="connsiteY22" fmla="*/ 501 h 7611"/>
                <a:gd name="connsiteX23" fmla="*/ 5643 w 10000"/>
                <a:gd name="connsiteY23" fmla="*/ 555 h 7611"/>
                <a:gd name="connsiteX24" fmla="*/ 1961 w 10000"/>
                <a:gd name="connsiteY24" fmla="*/ 555 h 7611"/>
                <a:gd name="connsiteX25" fmla="*/ 1961 w 10000"/>
                <a:gd name="connsiteY25" fmla="*/ 1722 h 7611"/>
                <a:gd name="connsiteX26" fmla="*/ 1285 w 10000"/>
                <a:gd name="connsiteY26" fmla="*/ 1722 h 7611"/>
                <a:gd name="connsiteX27" fmla="*/ 1285 w 10000"/>
                <a:gd name="connsiteY27" fmla="*/ 1945 h 7611"/>
                <a:gd name="connsiteX28" fmla="*/ 1285 w 10000"/>
                <a:gd name="connsiteY28" fmla="*/ 3942 h 7611"/>
                <a:gd name="connsiteX29" fmla="*/ 1135 w 10000"/>
                <a:gd name="connsiteY29" fmla="*/ 4054 h 7611"/>
                <a:gd name="connsiteX30" fmla="*/ 684 w 10000"/>
                <a:gd name="connsiteY30" fmla="*/ 4278 h 7611"/>
                <a:gd name="connsiteX31" fmla="*/ 609 w 10000"/>
                <a:gd name="connsiteY31" fmla="*/ 4556 h 7611"/>
                <a:gd name="connsiteX32" fmla="*/ 384 w 10000"/>
                <a:gd name="connsiteY32" fmla="*/ 4834 h 7611"/>
                <a:gd name="connsiteX33" fmla="*/ 234 w 10000"/>
                <a:gd name="connsiteY33" fmla="*/ 5278 h 7611"/>
                <a:gd name="connsiteX34" fmla="*/ 8 w 10000"/>
                <a:gd name="connsiteY34" fmla="*/ 5779 h 7611"/>
                <a:gd name="connsiteX35" fmla="*/ 384 w 10000"/>
                <a:gd name="connsiteY35" fmla="*/ 5833 h 7611"/>
                <a:gd name="connsiteX36" fmla="*/ 458 w 10000"/>
                <a:gd name="connsiteY36" fmla="*/ 6275 h 7611"/>
                <a:gd name="connsiteX37" fmla="*/ 684 w 10000"/>
                <a:gd name="connsiteY37" fmla="*/ 6721 h 7611"/>
                <a:gd name="connsiteX38" fmla="*/ 1059 w 10000"/>
                <a:gd name="connsiteY38" fmla="*/ 7611 h 7611"/>
                <a:gd name="connsiteX0" fmla="*/ 7446 w 10000"/>
                <a:gd name="connsiteY0" fmla="*/ 9488 h 10068"/>
                <a:gd name="connsiteX1" fmla="*/ 7446 w 10000"/>
                <a:gd name="connsiteY1" fmla="*/ 8978 h 10068"/>
                <a:gd name="connsiteX2" fmla="*/ 7821 w 10000"/>
                <a:gd name="connsiteY2" fmla="*/ 8978 h 10068"/>
                <a:gd name="connsiteX3" fmla="*/ 8047 w 10000"/>
                <a:gd name="connsiteY3" fmla="*/ 8029 h 10068"/>
                <a:gd name="connsiteX4" fmla="*/ 8648 w 10000"/>
                <a:gd name="connsiteY4" fmla="*/ 7444 h 10068"/>
                <a:gd name="connsiteX5" fmla="*/ 8873 w 10000"/>
                <a:gd name="connsiteY5" fmla="*/ 6351 h 10068"/>
                <a:gd name="connsiteX6" fmla="*/ 8722 w 10000"/>
                <a:gd name="connsiteY6" fmla="*/ 5768 h 10068"/>
                <a:gd name="connsiteX7" fmla="*/ 9098 w 10000"/>
                <a:gd name="connsiteY7" fmla="*/ 4525 h 10068"/>
                <a:gd name="connsiteX8" fmla="*/ 9399 w 10000"/>
                <a:gd name="connsiteY8" fmla="*/ 4160 h 10068"/>
                <a:gd name="connsiteX9" fmla="*/ 10000 w 10000"/>
                <a:gd name="connsiteY9" fmla="*/ 3576 h 10068"/>
                <a:gd name="connsiteX10" fmla="*/ 9774 w 10000"/>
                <a:gd name="connsiteY10" fmla="*/ 3502 h 10068"/>
                <a:gd name="connsiteX11" fmla="*/ 9399 w 10000"/>
                <a:gd name="connsiteY11" fmla="*/ 3140 h 10068"/>
                <a:gd name="connsiteX12" fmla="*/ 9173 w 10000"/>
                <a:gd name="connsiteY12" fmla="*/ 2044 h 10068"/>
                <a:gd name="connsiteX13" fmla="*/ 9173 w 10000"/>
                <a:gd name="connsiteY13" fmla="*/ 1460 h 10068"/>
                <a:gd name="connsiteX14" fmla="*/ 9098 w 10000"/>
                <a:gd name="connsiteY14" fmla="*/ 729 h 10068"/>
                <a:gd name="connsiteX15" fmla="*/ 8873 w 10000"/>
                <a:gd name="connsiteY15" fmla="*/ 511 h 10068"/>
                <a:gd name="connsiteX16" fmla="*/ 8497 w 10000"/>
                <a:gd name="connsiteY16" fmla="*/ 219 h 10068"/>
                <a:gd name="connsiteX17" fmla="*/ 8272 w 10000"/>
                <a:gd name="connsiteY17" fmla="*/ 0 h 10068"/>
                <a:gd name="connsiteX18" fmla="*/ 7821 w 10000"/>
                <a:gd name="connsiteY18" fmla="*/ 293 h 10068"/>
                <a:gd name="connsiteX19" fmla="*/ 7370 w 10000"/>
                <a:gd name="connsiteY19" fmla="*/ 729 h 10068"/>
                <a:gd name="connsiteX20" fmla="*/ 6769 w 10000"/>
                <a:gd name="connsiteY20" fmla="*/ 729 h 10068"/>
                <a:gd name="connsiteX21" fmla="*/ 5717 w 10000"/>
                <a:gd name="connsiteY21" fmla="*/ 729 h 10068"/>
                <a:gd name="connsiteX22" fmla="*/ 5717 w 10000"/>
                <a:gd name="connsiteY22" fmla="*/ 658 h 10068"/>
                <a:gd name="connsiteX23" fmla="*/ 5643 w 10000"/>
                <a:gd name="connsiteY23" fmla="*/ 729 h 10068"/>
                <a:gd name="connsiteX24" fmla="*/ 1961 w 10000"/>
                <a:gd name="connsiteY24" fmla="*/ 729 h 10068"/>
                <a:gd name="connsiteX25" fmla="*/ 1961 w 10000"/>
                <a:gd name="connsiteY25" fmla="*/ 2263 h 10068"/>
                <a:gd name="connsiteX26" fmla="*/ 1285 w 10000"/>
                <a:gd name="connsiteY26" fmla="*/ 2263 h 10068"/>
                <a:gd name="connsiteX27" fmla="*/ 1285 w 10000"/>
                <a:gd name="connsiteY27" fmla="*/ 2556 h 10068"/>
                <a:gd name="connsiteX28" fmla="*/ 1285 w 10000"/>
                <a:gd name="connsiteY28" fmla="*/ 5179 h 10068"/>
                <a:gd name="connsiteX29" fmla="*/ 1135 w 10000"/>
                <a:gd name="connsiteY29" fmla="*/ 5327 h 10068"/>
                <a:gd name="connsiteX30" fmla="*/ 684 w 10000"/>
                <a:gd name="connsiteY30" fmla="*/ 5621 h 10068"/>
                <a:gd name="connsiteX31" fmla="*/ 609 w 10000"/>
                <a:gd name="connsiteY31" fmla="*/ 5986 h 10068"/>
                <a:gd name="connsiteX32" fmla="*/ 384 w 10000"/>
                <a:gd name="connsiteY32" fmla="*/ 6351 h 10068"/>
                <a:gd name="connsiteX33" fmla="*/ 234 w 10000"/>
                <a:gd name="connsiteY33" fmla="*/ 6935 h 10068"/>
                <a:gd name="connsiteX34" fmla="*/ 8 w 10000"/>
                <a:gd name="connsiteY34" fmla="*/ 7593 h 10068"/>
                <a:gd name="connsiteX35" fmla="*/ 384 w 10000"/>
                <a:gd name="connsiteY35" fmla="*/ 7664 h 10068"/>
                <a:gd name="connsiteX36" fmla="*/ 458 w 10000"/>
                <a:gd name="connsiteY36" fmla="*/ 8245 h 10068"/>
                <a:gd name="connsiteX37" fmla="*/ 684 w 10000"/>
                <a:gd name="connsiteY37" fmla="*/ 8831 h 10068"/>
                <a:gd name="connsiteX38" fmla="*/ 1059 w 10000"/>
                <a:gd name="connsiteY38" fmla="*/ 10000 h 10068"/>
                <a:gd name="connsiteX39" fmla="*/ 1058 w 10000"/>
                <a:gd name="connsiteY39" fmla="*/ 9928 h 10068"/>
                <a:gd name="connsiteX0" fmla="*/ 7446 w 10000"/>
                <a:gd name="connsiteY0" fmla="*/ 9488 h 10035"/>
                <a:gd name="connsiteX1" fmla="*/ 7446 w 10000"/>
                <a:gd name="connsiteY1" fmla="*/ 8978 h 10035"/>
                <a:gd name="connsiteX2" fmla="*/ 7821 w 10000"/>
                <a:gd name="connsiteY2" fmla="*/ 8978 h 10035"/>
                <a:gd name="connsiteX3" fmla="*/ 8047 w 10000"/>
                <a:gd name="connsiteY3" fmla="*/ 8029 h 10035"/>
                <a:gd name="connsiteX4" fmla="*/ 8648 w 10000"/>
                <a:gd name="connsiteY4" fmla="*/ 7444 h 10035"/>
                <a:gd name="connsiteX5" fmla="*/ 8873 w 10000"/>
                <a:gd name="connsiteY5" fmla="*/ 6351 h 10035"/>
                <a:gd name="connsiteX6" fmla="*/ 8722 w 10000"/>
                <a:gd name="connsiteY6" fmla="*/ 5768 h 10035"/>
                <a:gd name="connsiteX7" fmla="*/ 9098 w 10000"/>
                <a:gd name="connsiteY7" fmla="*/ 4525 h 10035"/>
                <a:gd name="connsiteX8" fmla="*/ 9399 w 10000"/>
                <a:gd name="connsiteY8" fmla="*/ 4160 h 10035"/>
                <a:gd name="connsiteX9" fmla="*/ 10000 w 10000"/>
                <a:gd name="connsiteY9" fmla="*/ 3576 h 10035"/>
                <a:gd name="connsiteX10" fmla="*/ 9774 w 10000"/>
                <a:gd name="connsiteY10" fmla="*/ 3502 h 10035"/>
                <a:gd name="connsiteX11" fmla="*/ 9399 w 10000"/>
                <a:gd name="connsiteY11" fmla="*/ 3140 h 10035"/>
                <a:gd name="connsiteX12" fmla="*/ 9173 w 10000"/>
                <a:gd name="connsiteY12" fmla="*/ 2044 h 10035"/>
                <a:gd name="connsiteX13" fmla="*/ 9173 w 10000"/>
                <a:gd name="connsiteY13" fmla="*/ 1460 h 10035"/>
                <a:gd name="connsiteX14" fmla="*/ 9098 w 10000"/>
                <a:gd name="connsiteY14" fmla="*/ 729 h 10035"/>
                <a:gd name="connsiteX15" fmla="*/ 8873 w 10000"/>
                <a:gd name="connsiteY15" fmla="*/ 511 h 10035"/>
                <a:gd name="connsiteX16" fmla="*/ 8497 w 10000"/>
                <a:gd name="connsiteY16" fmla="*/ 219 h 10035"/>
                <a:gd name="connsiteX17" fmla="*/ 8272 w 10000"/>
                <a:gd name="connsiteY17" fmla="*/ 0 h 10035"/>
                <a:gd name="connsiteX18" fmla="*/ 7821 w 10000"/>
                <a:gd name="connsiteY18" fmla="*/ 293 h 10035"/>
                <a:gd name="connsiteX19" fmla="*/ 7370 w 10000"/>
                <a:gd name="connsiteY19" fmla="*/ 729 h 10035"/>
                <a:gd name="connsiteX20" fmla="*/ 6769 w 10000"/>
                <a:gd name="connsiteY20" fmla="*/ 729 h 10035"/>
                <a:gd name="connsiteX21" fmla="*/ 5717 w 10000"/>
                <a:gd name="connsiteY21" fmla="*/ 729 h 10035"/>
                <a:gd name="connsiteX22" fmla="*/ 5717 w 10000"/>
                <a:gd name="connsiteY22" fmla="*/ 658 h 10035"/>
                <a:gd name="connsiteX23" fmla="*/ 5643 w 10000"/>
                <a:gd name="connsiteY23" fmla="*/ 729 h 10035"/>
                <a:gd name="connsiteX24" fmla="*/ 1961 w 10000"/>
                <a:gd name="connsiteY24" fmla="*/ 729 h 10035"/>
                <a:gd name="connsiteX25" fmla="*/ 1961 w 10000"/>
                <a:gd name="connsiteY25" fmla="*/ 2263 h 10035"/>
                <a:gd name="connsiteX26" fmla="*/ 1285 w 10000"/>
                <a:gd name="connsiteY26" fmla="*/ 2263 h 10035"/>
                <a:gd name="connsiteX27" fmla="*/ 1285 w 10000"/>
                <a:gd name="connsiteY27" fmla="*/ 2556 h 10035"/>
                <a:gd name="connsiteX28" fmla="*/ 1285 w 10000"/>
                <a:gd name="connsiteY28" fmla="*/ 5179 h 10035"/>
                <a:gd name="connsiteX29" fmla="*/ 1135 w 10000"/>
                <a:gd name="connsiteY29" fmla="*/ 5327 h 10035"/>
                <a:gd name="connsiteX30" fmla="*/ 684 w 10000"/>
                <a:gd name="connsiteY30" fmla="*/ 5621 h 10035"/>
                <a:gd name="connsiteX31" fmla="*/ 609 w 10000"/>
                <a:gd name="connsiteY31" fmla="*/ 5986 h 10035"/>
                <a:gd name="connsiteX32" fmla="*/ 384 w 10000"/>
                <a:gd name="connsiteY32" fmla="*/ 6351 h 10035"/>
                <a:gd name="connsiteX33" fmla="*/ 234 w 10000"/>
                <a:gd name="connsiteY33" fmla="*/ 6935 h 10035"/>
                <a:gd name="connsiteX34" fmla="*/ 8 w 10000"/>
                <a:gd name="connsiteY34" fmla="*/ 7593 h 10035"/>
                <a:gd name="connsiteX35" fmla="*/ 384 w 10000"/>
                <a:gd name="connsiteY35" fmla="*/ 7664 h 10035"/>
                <a:gd name="connsiteX36" fmla="*/ 458 w 10000"/>
                <a:gd name="connsiteY36" fmla="*/ 8245 h 10035"/>
                <a:gd name="connsiteX37" fmla="*/ 684 w 10000"/>
                <a:gd name="connsiteY37" fmla="*/ 8831 h 10035"/>
                <a:gd name="connsiteX38" fmla="*/ 1059 w 10000"/>
                <a:gd name="connsiteY38" fmla="*/ 10000 h 10035"/>
                <a:gd name="connsiteX39" fmla="*/ 1750 w 10000"/>
                <a:gd name="connsiteY39" fmla="*/ 9592 h 10035"/>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0" fmla="*/ 7446 w 10000"/>
                <a:gd name="connsiteY0" fmla="*/ 9488 h 10127"/>
                <a:gd name="connsiteX1" fmla="*/ 7446 w 10000"/>
                <a:gd name="connsiteY1" fmla="*/ 8978 h 10127"/>
                <a:gd name="connsiteX2" fmla="*/ 7821 w 10000"/>
                <a:gd name="connsiteY2" fmla="*/ 8978 h 10127"/>
                <a:gd name="connsiteX3" fmla="*/ 8047 w 10000"/>
                <a:gd name="connsiteY3" fmla="*/ 8029 h 10127"/>
                <a:gd name="connsiteX4" fmla="*/ 8648 w 10000"/>
                <a:gd name="connsiteY4" fmla="*/ 7444 h 10127"/>
                <a:gd name="connsiteX5" fmla="*/ 8873 w 10000"/>
                <a:gd name="connsiteY5" fmla="*/ 6351 h 10127"/>
                <a:gd name="connsiteX6" fmla="*/ 8722 w 10000"/>
                <a:gd name="connsiteY6" fmla="*/ 5768 h 10127"/>
                <a:gd name="connsiteX7" fmla="*/ 9098 w 10000"/>
                <a:gd name="connsiteY7" fmla="*/ 4525 h 10127"/>
                <a:gd name="connsiteX8" fmla="*/ 9399 w 10000"/>
                <a:gd name="connsiteY8" fmla="*/ 4160 h 10127"/>
                <a:gd name="connsiteX9" fmla="*/ 10000 w 10000"/>
                <a:gd name="connsiteY9" fmla="*/ 3576 h 10127"/>
                <a:gd name="connsiteX10" fmla="*/ 9774 w 10000"/>
                <a:gd name="connsiteY10" fmla="*/ 3502 h 10127"/>
                <a:gd name="connsiteX11" fmla="*/ 9399 w 10000"/>
                <a:gd name="connsiteY11" fmla="*/ 3140 h 10127"/>
                <a:gd name="connsiteX12" fmla="*/ 9173 w 10000"/>
                <a:gd name="connsiteY12" fmla="*/ 2044 h 10127"/>
                <a:gd name="connsiteX13" fmla="*/ 9173 w 10000"/>
                <a:gd name="connsiteY13" fmla="*/ 1460 h 10127"/>
                <a:gd name="connsiteX14" fmla="*/ 9098 w 10000"/>
                <a:gd name="connsiteY14" fmla="*/ 729 h 10127"/>
                <a:gd name="connsiteX15" fmla="*/ 8873 w 10000"/>
                <a:gd name="connsiteY15" fmla="*/ 511 h 10127"/>
                <a:gd name="connsiteX16" fmla="*/ 8497 w 10000"/>
                <a:gd name="connsiteY16" fmla="*/ 219 h 10127"/>
                <a:gd name="connsiteX17" fmla="*/ 8272 w 10000"/>
                <a:gd name="connsiteY17" fmla="*/ 0 h 10127"/>
                <a:gd name="connsiteX18" fmla="*/ 7821 w 10000"/>
                <a:gd name="connsiteY18" fmla="*/ 293 h 10127"/>
                <a:gd name="connsiteX19" fmla="*/ 7370 w 10000"/>
                <a:gd name="connsiteY19" fmla="*/ 729 h 10127"/>
                <a:gd name="connsiteX20" fmla="*/ 6769 w 10000"/>
                <a:gd name="connsiteY20" fmla="*/ 729 h 10127"/>
                <a:gd name="connsiteX21" fmla="*/ 5717 w 10000"/>
                <a:gd name="connsiteY21" fmla="*/ 729 h 10127"/>
                <a:gd name="connsiteX22" fmla="*/ 5717 w 10000"/>
                <a:gd name="connsiteY22" fmla="*/ 658 h 10127"/>
                <a:gd name="connsiteX23" fmla="*/ 5643 w 10000"/>
                <a:gd name="connsiteY23" fmla="*/ 729 h 10127"/>
                <a:gd name="connsiteX24" fmla="*/ 1961 w 10000"/>
                <a:gd name="connsiteY24" fmla="*/ 729 h 10127"/>
                <a:gd name="connsiteX25" fmla="*/ 1961 w 10000"/>
                <a:gd name="connsiteY25" fmla="*/ 2263 h 10127"/>
                <a:gd name="connsiteX26" fmla="*/ 1285 w 10000"/>
                <a:gd name="connsiteY26" fmla="*/ 2263 h 10127"/>
                <a:gd name="connsiteX27" fmla="*/ 1285 w 10000"/>
                <a:gd name="connsiteY27" fmla="*/ 2556 h 10127"/>
                <a:gd name="connsiteX28" fmla="*/ 1285 w 10000"/>
                <a:gd name="connsiteY28" fmla="*/ 5179 h 10127"/>
                <a:gd name="connsiteX29" fmla="*/ 1135 w 10000"/>
                <a:gd name="connsiteY29" fmla="*/ 5327 h 10127"/>
                <a:gd name="connsiteX30" fmla="*/ 684 w 10000"/>
                <a:gd name="connsiteY30" fmla="*/ 5621 h 10127"/>
                <a:gd name="connsiteX31" fmla="*/ 609 w 10000"/>
                <a:gd name="connsiteY31" fmla="*/ 5986 h 10127"/>
                <a:gd name="connsiteX32" fmla="*/ 384 w 10000"/>
                <a:gd name="connsiteY32" fmla="*/ 6351 h 10127"/>
                <a:gd name="connsiteX33" fmla="*/ 234 w 10000"/>
                <a:gd name="connsiteY33" fmla="*/ 6935 h 10127"/>
                <a:gd name="connsiteX34" fmla="*/ 8 w 10000"/>
                <a:gd name="connsiteY34" fmla="*/ 7593 h 10127"/>
                <a:gd name="connsiteX35" fmla="*/ 384 w 10000"/>
                <a:gd name="connsiteY35" fmla="*/ 7664 h 10127"/>
                <a:gd name="connsiteX36" fmla="*/ 458 w 10000"/>
                <a:gd name="connsiteY36" fmla="*/ 8245 h 10127"/>
                <a:gd name="connsiteX37" fmla="*/ 684 w 10000"/>
                <a:gd name="connsiteY37" fmla="*/ 8831 h 10127"/>
                <a:gd name="connsiteX38" fmla="*/ 1059 w 10000"/>
                <a:gd name="connsiteY38" fmla="*/ 10000 h 10127"/>
                <a:gd name="connsiteX39" fmla="*/ 1840 w 10000"/>
                <a:gd name="connsiteY39" fmla="*/ 10103 h 10127"/>
                <a:gd name="connsiteX40" fmla="*/ 1827 w 10000"/>
                <a:gd name="connsiteY40" fmla="*/ 10127 h 10127"/>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3453 w 10000"/>
                <a:gd name="connsiteY41" fmla="*/ 9915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4414 w 10000"/>
                <a:gd name="connsiteY43" fmla="*/ 9791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515 w 10000"/>
                <a:gd name="connsiteY44" fmla="*/ 9654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411 w 10000"/>
                <a:gd name="connsiteY44" fmla="*/ 9517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988 w 10000"/>
                <a:gd name="connsiteY44" fmla="*/ 921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881 w 10000"/>
                <a:gd name="connsiteY44" fmla="*/ 9296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69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524 w 10000"/>
                <a:gd name="connsiteY42" fmla="*/ 8107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82 w 10000"/>
                <a:gd name="connsiteY41" fmla="*/ 7982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07 w 10000"/>
                <a:gd name="connsiteY39" fmla="*/ 8693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65 w 10000"/>
                <a:gd name="connsiteY39" fmla="*/ 8712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160"/>
                <a:gd name="connsiteX1" fmla="*/ 7446 w 10000"/>
                <a:gd name="connsiteY1" fmla="*/ 8978 h 10160"/>
                <a:gd name="connsiteX2" fmla="*/ 7821 w 10000"/>
                <a:gd name="connsiteY2" fmla="*/ 8978 h 10160"/>
                <a:gd name="connsiteX3" fmla="*/ 8047 w 10000"/>
                <a:gd name="connsiteY3" fmla="*/ 8029 h 10160"/>
                <a:gd name="connsiteX4" fmla="*/ 8648 w 10000"/>
                <a:gd name="connsiteY4" fmla="*/ 7444 h 10160"/>
                <a:gd name="connsiteX5" fmla="*/ 8873 w 10000"/>
                <a:gd name="connsiteY5" fmla="*/ 6351 h 10160"/>
                <a:gd name="connsiteX6" fmla="*/ 8722 w 10000"/>
                <a:gd name="connsiteY6" fmla="*/ 5768 h 10160"/>
                <a:gd name="connsiteX7" fmla="*/ 9098 w 10000"/>
                <a:gd name="connsiteY7" fmla="*/ 4525 h 10160"/>
                <a:gd name="connsiteX8" fmla="*/ 9399 w 10000"/>
                <a:gd name="connsiteY8" fmla="*/ 4160 h 10160"/>
                <a:gd name="connsiteX9" fmla="*/ 10000 w 10000"/>
                <a:gd name="connsiteY9" fmla="*/ 3576 h 10160"/>
                <a:gd name="connsiteX10" fmla="*/ 9774 w 10000"/>
                <a:gd name="connsiteY10" fmla="*/ 3502 h 10160"/>
                <a:gd name="connsiteX11" fmla="*/ 9399 w 10000"/>
                <a:gd name="connsiteY11" fmla="*/ 3140 h 10160"/>
                <a:gd name="connsiteX12" fmla="*/ 9173 w 10000"/>
                <a:gd name="connsiteY12" fmla="*/ 2044 h 10160"/>
                <a:gd name="connsiteX13" fmla="*/ 9173 w 10000"/>
                <a:gd name="connsiteY13" fmla="*/ 1460 h 10160"/>
                <a:gd name="connsiteX14" fmla="*/ 9098 w 10000"/>
                <a:gd name="connsiteY14" fmla="*/ 729 h 10160"/>
                <a:gd name="connsiteX15" fmla="*/ 8873 w 10000"/>
                <a:gd name="connsiteY15" fmla="*/ 511 h 10160"/>
                <a:gd name="connsiteX16" fmla="*/ 8497 w 10000"/>
                <a:gd name="connsiteY16" fmla="*/ 219 h 10160"/>
                <a:gd name="connsiteX17" fmla="*/ 8272 w 10000"/>
                <a:gd name="connsiteY17" fmla="*/ 0 h 10160"/>
                <a:gd name="connsiteX18" fmla="*/ 7821 w 10000"/>
                <a:gd name="connsiteY18" fmla="*/ 293 h 10160"/>
                <a:gd name="connsiteX19" fmla="*/ 7370 w 10000"/>
                <a:gd name="connsiteY19" fmla="*/ 729 h 10160"/>
                <a:gd name="connsiteX20" fmla="*/ 6769 w 10000"/>
                <a:gd name="connsiteY20" fmla="*/ 729 h 10160"/>
                <a:gd name="connsiteX21" fmla="*/ 5717 w 10000"/>
                <a:gd name="connsiteY21" fmla="*/ 729 h 10160"/>
                <a:gd name="connsiteX22" fmla="*/ 5717 w 10000"/>
                <a:gd name="connsiteY22" fmla="*/ 658 h 10160"/>
                <a:gd name="connsiteX23" fmla="*/ 5643 w 10000"/>
                <a:gd name="connsiteY23" fmla="*/ 729 h 10160"/>
                <a:gd name="connsiteX24" fmla="*/ 1961 w 10000"/>
                <a:gd name="connsiteY24" fmla="*/ 729 h 10160"/>
                <a:gd name="connsiteX25" fmla="*/ 1961 w 10000"/>
                <a:gd name="connsiteY25" fmla="*/ 2263 h 10160"/>
                <a:gd name="connsiteX26" fmla="*/ 1285 w 10000"/>
                <a:gd name="connsiteY26" fmla="*/ 2263 h 10160"/>
                <a:gd name="connsiteX27" fmla="*/ 1285 w 10000"/>
                <a:gd name="connsiteY27" fmla="*/ 2556 h 10160"/>
                <a:gd name="connsiteX28" fmla="*/ 1285 w 10000"/>
                <a:gd name="connsiteY28" fmla="*/ 5179 h 10160"/>
                <a:gd name="connsiteX29" fmla="*/ 1135 w 10000"/>
                <a:gd name="connsiteY29" fmla="*/ 5327 h 10160"/>
                <a:gd name="connsiteX30" fmla="*/ 684 w 10000"/>
                <a:gd name="connsiteY30" fmla="*/ 5621 h 10160"/>
                <a:gd name="connsiteX31" fmla="*/ 609 w 10000"/>
                <a:gd name="connsiteY31" fmla="*/ 5986 h 10160"/>
                <a:gd name="connsiteX32" fmla="*/ 384 w 10000"/>
                <a:gd name="connsiteY32" fmla="*/ 6351 h 10160"/>
                <a:gd name="connsiteX33" fmla="*/ 234 w 10000"/>
                <a:gd name="connsiteY33" fmla="*/ 6935 h 10160"/>
                <a:gd name="connsiteX34" fmla="*/ 8 w 10000"/>
                <a:gd name="connsiteY34" fmla="*/ 7593 h 10160"/>
                <a:gd name="connsiteX35" fmla="*/ 384 w 10000"/>
                <a:gd name="connsiteY35" fmla="*/ 7664 h 10160"/>
                <a:gd name="connsiteX36" fmla="*/ 458 w 10000"/>
                <a:gd name="connsiteY36" fmla="*/ 8245 h 10160"/>
                <a:gd name="connsiteX37" fmla="*/ 684 w 10000"/>
                <a:gd name="connsiteY37" fmla="*/ 8831 h 10160"/>
                <a:gd name="connsiteX38" fmla="*/ 1059 w 10000"/>
                <a:gd name="connsiteY38" fmla="*/ 10000 h 10160"/>
                <a:gd name="connsiteX39" fmla="*/ 1058 w 10000"/>
                <a:gd name="connsiteY39" fmla="*/ 10012 h 10160"/>
                <a:gd name="connsiteX40" fmla="*/ 5865 w 10000"/>
                <a:gd name="connsiteY40" fmla="*/ 8712 h 10160"/>
                <a:gd name="connsiteX41" fmla="*/ 6040 w 10000"/>
                <a:gd name="connsiteY41" fmla="*/ 8368 h 10160"/>
                <a:gd name="connsiteX42" fmla="*/ 6382 w 10000"/>
                <a:gd name="connsiteY42" fmla="*/ 7982 h 10160"/>
                <a:gd name="connsiteX43" fmla="*/ 6428 w 10000"/>
                <a:gd name="connsiteY43" fmla="*/ 8181 h 10160"/>
                <a:gd name="connsiteX44" fmla="*/ 6444 w 10000"/>
                <a:gd name="connsiteY44" fmla="*/ 8428 h 10160"/>
                <a:gd name="connsiteX45" fmla="*/ 6766 w 10000"/>
                <a:gd name="connsiteY45" fmla="*/ 9268 h 10160"/>
                <a:gd name="connsiteX0" fmla="*/ 7446 w 10000"/>
                <a:gd name="connsiteY0" fmla="*/ 9488 h 10258"/>
                <a:gd name="connsiteX1" fmla="*/ 7446 w 10000"/>
                <a:gd name="connsiteY1" fmla="*/ 8978 h 10258"/>
                <a:gd name="connsiteX2" fmla="*/ 7821 w 10000"/>
                <a:gd name="connsiteY2" fmla="*/ 8978 h 10258"/>
                <a:gd name="connsiteX3" fmla="*/ 8047 w 10000"/>
                <a:gd name="connsiteY3" fmla="*/ 8029 h 10258"/>
                <a:gd name="connsiteX4" fmla="*/ 8648 w 10000"/>
                <a:gd name="connsiteY4" fmla="*/ 7444 h 10258"/>
                <a:gd name="connsiteX5" fmla="*/ 8873 w 10000"/>
                <a:gd name="connsiteY5" fmla="*/ 6351 h 10258"/>
                <a:gd name="connsiteX6" fmla="*/ 8722 w 10000"/>
                <a:gd name="connsiteY6" fmla="*/ 5768 h 10258"/>
                <a:gd name="connsiteX7" fmla="*/ 9098 w 10000"/>
                <a:gd name="connsiteY7" fmla="*/ 4525 h 10258"/>
                <a:gd name="connsiteX8" fmla="*/ 9399 w 10000"/>
                <a:gd name="connsiteY8" fmla="*/ 4160 h 10258"/>
                <a:gd name="connsiteX9" fmla="*/ 10000 w 10000"/>
                <a:gd name="connsiteY9" fmla="*/ 3576 h 10258"/>
                <a:gd name="connsiteX10" fmla="*/ 9774 w 10000"/>
                <a:gd name="connsiteY10" fmla="*/ 3502 h 10258"/>
                <a:gd name="connsiteX11" fmla="*/ 9399 w 10000"/>
                <a:gd name="connsiteY11" fmla="*/ 3140 h 10258"/>
                <a:gd name="connsiteX12" fmla="*/ 9173 w 10000"/>
                <a:gd name="connsiteY12" fmla="*/ 2044 h 10258"/>
                <a:gd name="connsiteX13" fmla="*/ 9173 w 10000"/>
                <a:gd name="connsiteY13" fmla="*/ 1460 h 10258"/>
                <a:gd name="connsiteX14" fmla="*/ 9098 w 10000"/>
                <a:gd name="connsiteY14" fmla="*/ 729 h 10258"/>
                <a:gd name="connsiteX15" fmla="*/ 8873 w 10000"/>
                <a:gd name="connsiteY15" fmla="*/ 511 h 10258"/>
                <a:gd name="connsiteX16" fmla="*/ 8497 w 10000"/>
                <a:gd name="connsiteY16" fmla="*/ 219 h 10258"/>
                <a:gd name="connsiteX17" fmla="*/ 8272 w 10000"/>
                <a:gd name="connsiteY17" fmla="*/ 0 h 10258"/>
                <a:gd name="connsiteX18" fmla="*/ 7821 w 10000"/>
                <a:gd name="connsiteY18" fmla="*/ 293 h 10258"/>
                <a:gd name="connsiteX19" fmla="*/ 7370 w 10000"/>
                <a:gd name="connsiteY19" fmla="*/ 729 h 10258"/>
                <a:gd name="connsiteX20" fmla="*/ 6769 w 10000"/>
                <a:gd name="connsiteY20" fmla="*/ 729 h 10258"/>
                <a:gd name="connsiteX21" fmla="*/ 5717 w 10000"/>
                <a:gd name="connsiteY21" fmla="*/ 729 h 10258"/>
                <a:gd name="connsiteX22" fmla="*/ 5717 w 10000"/>
                <a:gd name="connsiteY22" fmla="*/ 658 h 10258"/>
                <a:gd name="connsiteX23" fmla="*/ 5643 w 10000"/>
                <a:gd name="connsiteY23" fmla="*/ 729 h 10258"/>
                <a:gd name="connsiteX24" fmla="*/ 1961 w 10000"/>
                <a:gd name="connsiteY24" fmla="*/ 729 h 10258"/>
                <a:gd name="connsiteX25" fmla="*/ 1961 w 10000"/>
                <a:gd name="connsiteY25" fmla="*/ 2263 h 10258"/>
                <a:gd name="connsiteX26" fmla="*/ 1285 w 10000"/>
                <a:gd name="connsiteY26" fmla="*/ 2263 h 10258"/>
                <a:gd name="connsiteX27" fmla="*/ 1285 w 10000"/>
                <a:gd name="connsiteY27" fmla="*/ 2556 h 10258"/>
                <a:gd name="connsiteX28" fmla="*/ 1285 w 10000"/>
                <a:gd name="connsiteY28" fmla="*/ 5179 h 10258"/>
                <a:gd name="connsiteX29" fmla="*/ 1135 w 10000"/>
                <a:gd name="connsiteY29" fmla="*/ 5327 h 10258"/>
                <a:gd name="connsiteX30" fmla="*/ 684 w 10000"/>
                <a:gd name="connsiteY30" fmla="*/ 5621 h 10258"/>
                <a:gd name="connsiteX31" fmla="*/ 609 w 10000"/>
                <a:gd name="connsiteY31" fmla="*/ 5986 h 10258"/>
                <a:gd name="connsiteX32" fmla="*/ 384 w 10000"/>
                <a:gd name="connsiteY32" fmla="*/ 6351 h 10258"/>
                <a:gd name="connsiteX33" fmla="*/ 234 w 10000"/>
                <a:gd name="connsiteY33" fmla="*/ 6935 h 10258"/>
                <a:gd name="connsiteX34" fmla="*/ 8 w 10000"/>
                <a:gd name="connsiteY34" fmla="*/ 7593 h 10258"/>
                <a:gd name="connsiteX35" fmla="*/ 384 w 10000"/>
                <a:gd name="connsiteY35" fmla="*/ 7664 h 10258"/>
                <a:gd name="connsiteX36" fmla="*/ 458 w 10000"/>
                <a:gd name="connsiteY36" fmla="*/ 8245 h 10258"/>
                <a:gd name="connsiteX37" fmla="*/ 684 w 10000"/>
                <a:gd name="connsiteY37" fmla="*/ 8831 h 10258"/>
                <a:gd name="connsiteX38" fmla="*/ 1059 w 10000"/>
                <a:gd name="connsiteY38" fmla="*/ 10000 h 10258"/>
                <a:gd name="connsiteX39" fmla="*/ 1903 w 10000"/>
                <a:gd name="connsiteY39" fmla="*/ 10161 h 10258"/>
                <a:gd name="connsiteX40" fmla="*/ 5865 w 10000"/>
                <a:gd name="connsiteY40" fmla="*/ 8712 h 10258"/>
                <a:gd name="connsiteX41" fmla="*/ 6040 w 10000"/>
                <a:gd name="connsiteY41" fmla="*/ 8368 h 10258"/>
                <a:gd name="connsiteX42" fmla="*/ 6382 w 10000"/>
                <a:gd name="connsiteY42" fmla="*/ 7982 h 10258"/>
                <a:gd name="connsiteX43" fmla="*/ 6428 w 10000"/>
                <a:gd name="connsiteY43" fmla="*/ 8181 h 10258"/>
                <a:gd name="connsiteX44" fmla="*/ 6444 w 10000"/>
                <a:gd name="connsiteY44" fmla="*/ 8428 h 10258"/>
                <a:gd name="connsiteX45" fmla="*/ 6766 w 10000"/>
                <a:gd name="connsiteY45" fmla="*/ 9268 h 10258"/>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2335 w 10000"/>
                <a:gd name="connsiteY39" fmla="*/ 9619 h 10056"/>
                <a:gd name="connsiteX40" fmla="*/ 5865 w 10000"/>
                <a:gd name="connsiteY40" fmla="*/ 8712 h 10056"/>
                <a:gd name="connsiteX41" fmla="*/ 6040 w 10000"/>
                <a:gd name="connsiteY41" fmla="*/ 8368 h 10056"/>
                <a:gd name="connsiteX42" fmla="*/ 6382 w 10000"/>
                <a:gd name="connsiteY42" fmla="*/ 7982 h 10056"/>
                <a:gd name="connsiteX43" fmla="*/ 6428 w 10000"/>
                <a:gd name="connsiteY43" fmla="*/ 8181 h 10056"/>
                <a:gd name="connsiteX44" fmla="*/ 6444 w 10000"/>
                <a:gd name="connsiteY44" fmla="*/ 8428 h 10056"/>
                <a:gd name="connsiteX45" fmla="*/ 6766 w 10000"/>
                <a:gd name="connsiteY45" fmla="*/ 9268 h 1005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143"/>
                <a:gd name="connsiteX1" fmla="*/ 7446 w 10000"/>
                <a:gd name="connsiteY1" fmla="*/ 8978 h 10143"/>
                <a:gd name="connsiteX2" fmla="*/ 7821 w 10000"/>
                <a:gd name="connsiteY2" fmla="*/ 8978 h 10143"/>
                <a:gd name="connsiteX3" fmla="*/ 8047 w 10000"/>
                <a:gd name="connsiteY3" fmla="*/ 8029 h 10143"/>
                <a:gd name="connsiteX4" fmla="*/ 8648 w 10000"/>
                <a:gd name="connsiteY4" fmla="*/ 7444 h 10143"/>
                <a:gd name="connsiteX5" fmla="*/ 8873 w 10000"/>
                <a:gd name="connsiteY5" fmla="*/ 6351 h 10143"/>
                <a:gd name="connsiteX6" fmla="*/ 8722 w 10000"/>
                <a:gd name="connsiteY6" fmla="*/ 5768 h 10143"/>
                <a:gd name="connsiteX7" fmla="*/ 9098 w 10000"/>
                <a:gd name="connsiteY7" fmla="*/ 4525 h 10143"/>
                <a:gd name="connsiteX8" fmla="*/ 9399 w 10000"/>
                <a:gd name="connsiteY8" fmla="*/ 4160 h 10143"/>
                <a:gd name="connsiteX9" fmla="*/ 10000 w 10000"/>
                <a:gd name="connsiteY9" fmla="*/ 3576 h 10143"/>
                <a:gd name="connsiteX10" fmla="*/ 9774 w 10000"/>
                <a:gd name="connsiteY10" fmla="*/ 3502 h 10143"/>
                <a:gd name="connsiteX11" fmla="*/ 9399 w 10000"/>
                <a:gd name="connsiteY11" fmla="*/ 3140 h 10143"/>
                <a:gd name="connsiteX12" fmla="*/ 9173 w 10000"/>
                <a:gd name="connsiteY12" fmla="*/ 2044 h 10143"/>
                <a:gd name="connsiteX13" fmla="*/ 9173 w 10000"/>
                <a:gd name="connsiteY13" fmla="*/ 1460 h 10143"/>
                <a:gd name="connsiteX14" fmla="*/ 9098 w 10000"/>
                <a:gd name="connsiteY14" fmla="*/ 729 h 10143"/>
                <a:gd name="connsiteX15" fmla="*/ 8873 w 10000"/>
                <a:gd name="connsiteY15" fmla="*/ 511 h 10143"/>
                <a:gd name="connsiteX16" fmla="*/ 8497 w 10000"/>
                <a:gd name="connsiteY16" fmla="*/ 219 h 10143"/>
                <a:gd name="connsiteX17" fmla="*/ 8272 w 10000"/>
                <a:gd name="connsiteY17" fmla="*/ 0 h 10143"/>
                <a:gd name="connsiteX18" fmla="*/ 7821 w 10000"/>
                <a:gd name="connsiteY18" fmla="*/ 293 h 10143"/>
                <a:gd name="connsiteX19" fmla="*/ 7370 w 10000"/>
                <a:gd name="connsiteY19" fmla="*/ 729 h 10143"/>
                <a:gd name="connsiteX20" fmla="*/ 6769 w 10000"/>
                <a:gd name="connsiteY20" fmla="*/ 729 h 10143"/>
                <a:gd name="connsiteX21" fmla="*/ 5717 w 10000"/>
                <a:gd name="connsiteY21" fmla="*/ 729 h 10143"/>
                <a:gd name="connsiteX22" fmla="*/ 5717 w 10000"/>
                <a:gd name="connsiteY22" fmla="*/ 658 h 10143"/>
                <a:gd name="connsiteX23" fmla="*/ 5643 w 10000"/>
                <a:gd name="connsiteY23" fmla="*/ 729 h 10143"/>
                <a:gd name="connsiteX24" fmla="*/ 1961 w 10000"/>
                <a:gd name="connsiteY24" fmla="*/ 729 h 10143"/>
                <a:gd name="connsiteX25" fmla="*/ 1961 w 10000"/>
                <a:gd name="connsiteY25" fmla="*/ 2263 h 10143"/>
                <a:gd name="connsiteX26" fmla="*/ 1285 w 10000"/>
                <a:gd name="connsiteY26" fmla="*/ 2263 h 10143"/>
                <a:gd name="connsiteX27" fmla="*/ 1285 w 10000"/>
                <a:gd name="connsiteY27" fmla="*/ 2556 h 10143"/>
                <a:gd name="connsiteX28" fmla="*/ 1285 w 10000"/>
                <a:gd name="connsiteY28" fmla="*/ 5179 h 10143"/>
                <a:gd name="connsiteX29" fmla="*/ 1135 w 10000"/>
                <a:gd name="connsiteY29" fmla="*/ 5327 h 10143"/>
                <a:gd name="connsiteX30" fmla="*/ 684 w 10000"/>
                <a:gd name="connsiteY30" fmla="*/ 5621 h 10143"/>
                <a:gd name="connsiteX31" fmla="*/ 609 w 10000"/>
                <a:gd name="connsiteY31" fmla="*/ 5986 h 10143"/>
                <a:gd name="connsiteX32" fmla="*/ 384 w 10000"/>
                <a:gd name="connsiteY32" fmla="*/ 6351 h 10143"/>
                <a:gd name="connsiteX33" fmla="*/ 234 w 10000"/>
                <a:gd name="connsiteY33" fmla="*/ 6935 h 10143"/>
                <a:gd name="connsiteX34" fmla="*/ 8 w 10000"/>
                <a:gd name="connsiteY34" fmla="*/ 7593 h 10143"/>
                <a:gd name="connsiteX35" fmla="*/ 384 w 10000"/>
                <a:gd name="connsiteY35" fmla="*/ 7664 h 10143"/>
                <a:gd name="connsiteX36" fmla="*/ 458 w 10000"/>
                <a:gd name="connsiteY36" fmla="*/ 8245 h 10143"/>
                <a:gd name="connsiteX37" fmla="*/ 684 w 10000"/>
                <a:gd name="connsiteY37" fmla="*/ 8831 h 10143"/>
                <a:gd name="connsiteX38" fmla="*/ 1059 w 10000"/>
                <a:gd name="connsiteY38" fmla="*/ 10000 h 10143"/>
                <a:gd name="connsiteX39" fmla="*/ 1068 w 10000"/>
                <a:gd name="connsiteY39" fmla="*/ 10012 h 10143"/>
                <a:gd name="connsiteX40" fmla="*/ 5428 w 10000"/>
                <a:gd name="connsiteY40" fmla="*/ 8984 h 10143"/>
                <a:gd name="connsiteX41" fmla="*/ 5884 w 10000"/>
                <a:gd name="connsiteY41" fmla="*/ 8740 h 10143"/>
                <a:gd name="connsiteX42" fmla="*/ 6040 w 10000"/>
                <a:gd name="connsiteY42" fmla="*/ 8368 h 10143"/>
                <a:gd name="connsiteX43" fmla="*/ 6382 w 10000"/>
                <a:gd name="connsiteY43" fmla="*/ 7982 h 10143"/>
                <a:gd name="connsiteX44" fmla="*/ 6428 w 10000"/>
                <a:gd name="connsiteY44" fmla="*/ 8181 h 10143"/>
                <a:gd name="connsiteX45" fmla="*/ 6444 w 10000"/>
                <a:gd name="connsiteY45" fmla="*/ 8428 h 10143"/>
                <a:gd name="connsiteX46" fmla="*/ 6766 w 10000"/>
                <a:gd name="connsiteY46" fmla="*/ 9268 h 10143"/>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4958 w 10000"/>
                <a:gd name="connsiteY40" fmla="*/ 9255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57 w 10000"/>
                <a:gd name="connsiteY41" fmla="*/ 8984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3"/>
                <a:gd name="connsiteX1" fmla="*/ 7446 w 10000"/>
                <a:gd name="connsiteY1" fmla="*/ 8978 h 10033"/>
                <a:gd name="connsiteX2" fmla="*/ 7821 w 10000"/>
                <a:gd name="connsiteY2" fmla="*/ 8978 h 10033"/>
                <a:gd name="connsiteX3" fmla="*/ 8047 w 10000"/>
                <a:gd name="connsiteY3" fmla="*/ 8029 h 10033"/>
                <a:gd name="connsiteX4" fmla="*/ 8648 w 10000"/>
                <a:gd name="connsiteY4" fmla="*/ 7444 h 10033"/>
                <a:gd name="connsiteX5" fmla="*/ 8873 w 10000"/>
                <a:gd name="connsiteY5" fmla="*/ 6351 h 10033"/>
                <a:gd name="connsiteX6" fmla="*/ 8722 w 10000"/>
                <a:gd name="connsiteY6" fmla="*/ 5768 h 10033"/>
                <a:gd name="connsiteX7" fmla="*/ 9098 w 10000"/>
                <a:gd name="connsiteY7" fmla="*/ 4525 h 10033"/>
                <a:gd name="connsiteX8" fmla="*/ 9399 w 10000"/>
                <a:gd name="connsiteY8" fmla="*/ 4160 h 10033"/>
                <a:gd name="connsiteX9" fmla="*/ 10000 w 10000"/>
                <a:gd name="connsiteY9" fmla="*/ 3576 h 10033"/>
                <a:gd name="connsiteX10" fmla="*/ 9774 w 10000"/>
                <a:gd name="connsiteY10" fmla="*/ 3502 h 10033"/>
                <a:gd name="connsiteX11" fmla="*/ 9399 w 10000"/>
                <a:gd name="connsiteY11" fmla="*/ 3140 h 10033"/>
                <a:gd name="connsiteX12" fmla="*/ 9173 w 10000"/>
                <a:gd name="connsiteY12" fmla="*/ 2044 h 10033"/>
                <a:gd name="connsiteX13" fmla="*/ 9173 w 10000"/>
                <a:gd name="connsiteY13" fmla="*/ 1460 h 10033"/>
                <a:gd name="connsiteX14" fmla="*/ 9098 w 10000"/>
                <a:gd name="connsiteY14" fmla="*/ 729 h 10033"/>
                <a:gd name="connsiteX15" fmla="*/ 8873 w 10000"/>
                <a:gd name="connsiteY15" fmla="*/ 511 h 10033"/>
                <a:gd name="connsiteX16" fmla="*/ 8497 w 10000"/>
                <a:gd name="connsiteY16" fmla="*/ 219 h 10033"/>
                <a:gd name="connsiteX17" fmla="*/ 8272 w 10000"/>
                <a:gd name="connsiteY17" fmla="*/ 0 h 10033"/>
                <a:gd name="connsiteX18" fmla="*/ 7821 w 10000"/>
                <a:gd name="connsiteY18" fmla="*/ 293 h 10033"/>
                <a:gd name="connsiteX19" fmla="*/ 7370 w 10000"/>
                <a:gd name="connsiteY19" fmla="*/ 729 h 10033"/>
                <a:gd name="connsiteX20" fmla="*/ 6769 w 10000"/>
                <a:gd name="connsiteY20" fmla="*/ 729 h 10033"/>
                <a:gd name="connsiteX21" fmla="*/ 5717 w 10000"/>
                <a:gd name="connsiteY21" fmla="*/ 729 h 10033"/>
                <a:gd name="connsiteX22" fmla="*/ 5717 w 10000"/>
                <a:gd name="connsiteY22" fmla="*/ 658 h 10033"/>
                <a:gd name="connsiteX23" fmla="*/ 5643 w 10000"/>
                <a:gd name="connsiteY23" fmla="*/ 729 h 10033"/>
                <a:gd name="connsiteX24" fmla="*/ 1961 w 10000"/>
                <a:gd name="connsiteY24" fmla="*/ 729 h 10033"/>
                <a:gd name="connsiteX25" fmla="*/ 1961 w 10000"/>
                <a:gd name="connsiteY25" fmla="*/ 2263 h 10033"/>
                <a:gd name="connsiteX26" fmla="*/ 1285 w 10000"/>
                <a:gd name="connsiteY26" fmla="*/ 2263 h 10033"/>
                <a:gd name="connsiteX27" fmla="*/ 1285 w 10000"/>
                <a:gd name="connsiteY27" fmla="*/ 2556 h 10033"/>
                <a:gd name="connsiteX28" fmla="*/ 1285 w 10000"/>
                <a:gd name="connsiteY28" fmla="*/ 5179 h 10033"/>
                <a:gd name="connsiteX29" fmla="*/ 1135 w 10000"/>
                <a:gd name="connsiteY29" fmla="*/ 5327 h 10033"/>
                <a:gd name="connsiteX30" fmla="*/ 684 w 10000"/>
                <a:gd name="connsiteY30" fmla="*/ 5621 h 10033"/>
                <a:gd name="connsiteX31" fmla="*/ 609 w 10000"/>
                <a:gd name="connsiteY31" fmla="*/ 5986 h 10033"/>
                <a:gd name="connsiteX32" fmla="*/ 384 w 10000"/>
                <a:gd name="connsiteY32" fmla="*/ 6351 h 10033"/>
                <a:gd name="connsiteX33" fmla="*/ 234 w 10000"/>
                <a:gd name="connsiteY33" fmla="*/ 6935 h 10033"/>
                <a:gd name="connsiteX34" fmla="*/ 8 w 10000"/>
                <a:gd name="connsiteY34" fmla="*/ 7593 h 10033"/>
                <a:gd name="connsiteX35" fmla="*/ 384 w 10000"/>
                <a:gd name="connsiteY35" fmla="*/ 7664 h 10033"/>
                <a:gd name="connsiteX36" fmla="*/ 458 w 10000"/>
                <a:gd name="connsiteY36" fmla="*/ 8245 h 10033"/>
                <a:gd name="connsiteX37" fmla="*/ 684 w 10000"/>
                <a:gd name="connsiteY37" fmla="*/ 8831 h 10033"/>
                <a:gd name="connsiteX38" fmla="*/ 1059 w 10000"/>
                <a:gd name="connsiteY38" fmla="*/ 10000 h 10033"/>
                <a:gd name="connsiteX39" fmla="*/ 4373 w 10000"/>
                <a:gd name="connsiteY39" fmla="*/ 9293 h 10033"/>
                <a:gd name="connsiteX40" fmla="*/ 5064 w 10000"/>
                <a:gd name="connsiteY40" fmla="*/ 9311 h 10033"/>
                <a:gd name="connsiteX41" fmla="*/ 5457 w 10000"/>
                <a:gd name="connsiteY41" fmla="*/ 8984 h 10033"/>
                <a:gd name="connsiteX42" fmla="*/ 5884 w 10000"/>
                <a:gd name="connsiteY42" fmla="*/ 8740 h 10033"/>
                <a:gd name="connsiteX43" fmla="*/ 6040 w 10000"/>
                <a:gd name="connsiteY43" fmla="*/ 8368 h 10033"/>
                <a:gd name="connsiteX44" fmla="*/ 6382 w 10000"/>
                <a:gd name="connsiteY44" fmla="*/ 7982 h 10033"/>
                <a:gd name="connsiteX45" fmla="*/ 6428 w 10000"/>
                <a:gd name="connsiteY45" fmla="*/ 8181 h 10033"/>
                <a:gd name="connsiteX46" fmla="*/ 6444 w 10000"/>
                <a:gd name="connsiteY46" fmla="*/ 8428 h 10033"/>
                <a:gd name="connsiteX47" fmla="*/ 6766 w 10000"/>
                <a:gd name="connsiteY47" fmla="*/ 9268 h 10033"/>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3729 w 10000"/>
                <a:gd name="connsiteY39" fmla="*/ 9526 h 10015"/>
                <a:gd name="connsiteX40" fmla="*/ 4373 w 10000"/>
                <a:gd name="connsiteY40" fmla="*/ 9293 h 10015"/>
                <a:gd name="connsiteX41" fmla="*/ 5064 w 10000"/>
                <a:gd name="connsiteY41" fmla="*/ 9311 h 10015"/>
                <a:gd name="connsiteX42" fmla="*/ 5457 w 10000"/>
                <a:gd name="connsiteY42" fmla="*/ 8984 h 10015"/>
                <a:gd name="connsiteX43" fmla="*/ 5884 w 10000"/>
                <a:gd name="connsiteY43" fmla="*/ 8740 h 10015"/>
                <a:gd name="connsiteX44" fmla="*/ 6040 w 10000"/>
                <a:gd name="connsiteY44" fmla="*/ 8368 h 10015"/>
                <a:gd name="connsiteX45" fmla="*/ 6382 w 10000"/>
                <a:gd name="connsiteY45" fmla="*/ 7982 h 10015"/>
                <a:gd name="connsiteX46" fmla="*/ 6428 w 10000"/>
                <a:gd name="connsiteY46" fmla="*/ 8181 h 10015"/>
                <a:gd name="connsiteX47" fmla="*/ 6444 w 10000"/>
                <a:gd name="connsiteY47" fmla="*/ 8428 h 10015"/>
                <a:gd name="connsiteX48" fmla="*/ 6766 w 10000"/>
                <a:gd name="connsiteY48" fmla="*/ 9268 h 10015"/>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09 w 10000"/>
                <a:gd name="connsiteY40" fmla="*/ 9592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19 w 10000"/>
                <a:gd name="connsiteY40" fmla="*/ 9620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4219 w 10000"/>
                <a:gd name="connsiteY40" fmla="*/ 9620 h 10031"/>
                <a:gd name="connsiteX41" fmla="*/ 4373 w 10000"/>
                <a:gd name="connsiteY41" fmla="*/ 9293 h 10031"/>
                <a:gd name="connsiteX42" fmla="*/ 5064 w 10000"/>
                <a:gd name="connsiteY42" fmla="*/ 9311 h 10031"/>
                <a:gd name="connsiteX43" fmla="*/ 5457 w 10000"/>
                <a:gd name="connsiteY43" fmla="*/ 8984 h 10031"/>
                <a:gd name="connsiteX44" fmla="*/ 5884 w 10000"/>
                <a:gd name="connsiteY44" fmla="*/ 8740 h 10031"/>
                <a:gd name="connsiteX45" fmla="*/ 6040 w 10000"/>
                <a:gd name="connsiteY45" fmla="*/ 8368 h 10031"/>
                <a:gd name="connsiteX46" fmla="*/ 6382 w 10000"/>
                <a:gd name="connsiteY46" fmla="*/ 7982 h 10031"/>
                <a:gd name="connsiteX47" fmla="*/ 6428 w 10000"/>
                <a:gd name="connsiteY47" fmla="*/ 8181 h 10031"/>
                <a:gd name="connsiteX48" fmla="*/ 6444 w 10000"/>
                <a:gd name="connsiteY48" fmla="*/ 8428 h 10031"/>
                <a:gd name="connsiteX49" fmla="*/ 6766 w 10000"/>
                <a:gd name="connsiteY49"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863 w 10000"/>
                <a:gd name="connsiteY40" fmla="*/ 9788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479 w 10000"/>
                <a:gd name="connsiteY40" fmla="*/ 9452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4219 w 10000"/>
                <a:gd name="connsiteY41" fmla="*/ 9620 h 10008"/>
                <a:gd name="connsiteX42" fmla="*/ 4373 w 10000"/>
                <a:gd name="connsiteY42" fmla="*/ 9293 h 10008"/>
                <a:gd name="connsiteX43" fmla="*/ 5064 w 10000"/>
                <a:gd name="connsiteY43" fmla="*/ 9311 h 10008"/>
                <a:gd name="connsiteX44" fmla="*/ 5457 w 10000"/>
                <a:gd name="connsiteY44" fmla="*/ 8984 h 10008"/>
                <a:gd name="connsiteX45" fmla="*/ 5884 w 10000"/>
                <a:gd name="connsiteY45" fmla="*/ 8740 h 10008"/>
                <a:gd name="connsiteX46" fmla="*/ 6040 w 10000"/>
                <a:gd name="connsiteY46" fmla="*/ 8368 h 10008"/>
                <a:gd name="connsiteX47" fmla="*/ 6382 w 10000"/>
                <a:gd name="connsiteY47" fmla="*/ 7982 h 10008"/>
                <a:gd name="connsiteX48" fmla="*/ 6428 w 10000"/>
                <a:gd name="connsiteY48" fmla="*/ 8181 h 10008"/>
                <a:gd name="connsiteX49" fmla="*/ 6444 w 10000"/>
                <a:gd name="connsiteY49" fmla="*/ 8428 h 10008"/>
                <a:gd name="connsiteX50" fmla="*/ 6766 w 10000"/>
                <a:gd name="connsiteY50"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52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27 w 10000"/>
                <a:gd name="connsiteY40" fmla="*/ 9433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38 w 10000"/>
                <a:gd name="connsiteY40" fmla="*/ 9601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00 w 10000"/>
                <a:gd name="connsiteY40" fmla="*/ 9227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11 w 10000"/>
                <a:gd name="connsiteY40" fmla="*/ 9629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09 w 10000"/>
                <a:gd name="connsiteY40" fmla="*/ 9601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853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21 w 10000"/>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66 w 10000"/>
                <a:gd name="connsiteY40" fmla="*/ 9433 h 10015"/>
                <a:gd name="connsiteX41" fmla="*/ 2721 w 10000"/>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4"/>
                <a:gd name="connsiteX1" fmla="*/ 7446 w 10000"/>
                <a:gd name="connsiteY1" fmla="*/ 8978 h 10014"/>
                <a:gd name="connsiteX2" fmla="*/ 7821 w 10000"/>
                <a:gd name="connsiteY2" fmla="*/ 8978 h 10014"/>
                <a:gd name="connsiteX3" fmla="*/ 8047 w 10000"/>
                <a:gd name="connsiteY3" fmla="*/ 8029 h 10014"/>
                <a:gd name="connsiteX4" fmla="*/ 8648 w 10000"/>
                <a:gd name="connsiteY4" fmla="*/ 7444 h 10014"/>
                <a:gd name="connsiteX5" fmla="*/ 8873 w 10000"/>
                <a:gd name="connsiteY5" fmla="*/ 6351 h 10014"/>
                <a:gd name="connsiteX6" fmla="*/ 8722 w 10000"/>
                <a:gd name="connsiteY6" fmla="*/ 5768 h 10014"/>
                <a:gd name="connsiteX7" fmla="*/ 9098 w 10000"/>
                <a:gd name="connsiteY7" fmla="*/ 4525 h 10014"/>
                <a:gd name="connsiteX8" fmla="*/ 9399 w 10000"/>
                <a:gd name="connsiteY8" fmla="*/ 4160 h 10014"/>
                <a:gd name="connsiteX9" fmla="*/ 10000 w 10000"/>
                <a:gd name="connsiteY9" fmla="*/ 3576 h 10014"/>
                <a:gd name="connsiteX10" fmla="*/ 9774 w 10000"/>
                <a:gd name="connsiteY10" fmla="*/ 3502 h 10014"/>
                <a:gd name="connsiteX11" fmla="*/ 9399 w 10000"/>
                <a:gd name="connsiteY11" fmla="*/ 3140 h 10014"/>
                <a:gd name="connsiteX12" fmla="*/ 9173 w 10000"/>
                <a:gd name="connsiteY12" fmla="*/ 2044 h 10014"/>
                <a:gd name="connsiteX13" fmla="*/ 9173 w 10000"/>
                <a:gd name="connsiteY13" fmla="*/ 1460 h 10014"/>
                <a:gd name="connsiteX14" fmla="*/ 9098 w 10000"/>
                <a:gd name="connsiteY14" fmla="*/ 729 h 10014"/>
                <a:gd name="connsiteX15" fmla="*/ 8873 w 10000"/>
                <a:gd name="connsiteY15" fmla="*/ 511 h 10014"/>
                <a:gd name="connsiteX16" fmla="*/ 8497 w 10000"/>
                <a:gd name="connsiteY16" fmla="*/ 219 h 10014"/>
                <a:gd name="connsiteX17" fmla="*/ 8272 w 10000"/>
                <a:gd name="connsiteY17" fmla="*/ 0 h 10014"/>
                <a:gd name="connsiteX18" fmla="*/ 7821 w 10000"/>
                <a:gd name="connsiteY18" fmla="*/ 293 h 10014"/>
                <a:gd name="connsiteX19" fmla="*/ 7370 w 10000"/>
                <a:gd name="connsiteY19" fmla="*/ 729 h 10014"/>
                <a:gd name="connsiteX20" fmla="*/ 6769 w 10000"/>
                <a:gd name="connsiteY20" fmla="*/ 729 h 10014"/>
                <a:gd name="connsiteX21" fmla="*/ 5717 w 10000"/>
                <a:gd name="connsiteY21" fmla="*/ 729 h 10014"/>
                <a:gd name="connsiteX22" fmla="*/ 5717 w 10000"/>
                <a:gd name="connsiteY22" fmla="*/ 658 h 10014"/>
                <a:gd name="connsiteX23" fmla="*/ 5643 w 10000"/>
                <a:gd name="connsiteY23" fmla="*/ 729 h 10014"/>
                <a:gd name="connsiteX24" fmla="*/ 1961 w 10000"/>
                <a:gd name="connsiteY24" fmla="*/ 729 h 10014"/>
                <a:gd name="connsiteX25" fmla="*/ 1961 w 10000"/>
                <a:gd name="connsiteY25" fmla="*/ 2263 h 10014"/>
                <a:gd name="connsiteX26" fmla="*/ 1285 w 10000"/>
                <a:gd name="connsiteY26" fmla="*/ 2263 h 10014"/>
                <a:gd name="connsiteX27" fmla="*/ 1285 w 10000"/>
                <a:gd name="connsiteY27" fmla="*/ 2556 h 10014"/>
                <a:gd name="connsiteX28" fmla="*/ 1285 w 10000"/>
                <a:gd name="connsiteY28" fmla="*/ 5179 h 10014"/>
                <a:gd name="connsiteX29" fmla="*/ 1135 w 10000"/>
                <a:gd name="connsiteY29" fmla="*/ 5327 h 10014"/>
                <a:gd name="connsiteX30" fmla="*/ 684 w 10000"/>
                <a:gd name="connsiteY30" fmla="*/ 5621 h 10014"/>
                <a:gd name="connsiteX31" fmla="*/ 609 w 10000"/>
                <a:gd name="connsiteY31" fmla="*/ 5986 h 10014"/>
                <a:gd name="connsiteX32" fmla="*/ 384 w 10000"/>
                <a:gd name="connsiteY32" fmla="*/ 6351 h 10014"/>
                <a:gd name="connsiteX33" fmla="*/ 234 w 10000"/>
                <a:gd name="connsiteY33" fmla="*/ 6935 h 10014"/>
                <a:gd name="connsiteX34" fmla="*/ 8 w 10000"/>
                <a:gd name="connsiteY34" fmla="*/ 7593 h 10014"/>
                <a:gd name="connsiteX35" fmla="*/ 384 w 10000"/>
                <a:gd name="connsiteY35" fmla="*/ 7664 h 10014"/>
                <a:gd name="connsiteX36" fmla="*/ 458 w 10000"/>
                <a:gd name="connsiteY36" fmla="*/ 8245 h 10014"/>
                <a:gd name="connsiteX37" fmla="*/ 684 w 10000"/>
                <a:gd name="connsiteY37" fmla="*/ 8831 h 10014"/>
                <a:gd name="connsiteX38" fmla="*/ 1059 w 10000"/>
                <a:gd name="connsiteY38" fmla="*/ 10000 h 10014"/>
                <a:gd name="connsiteX39" fmla="*/ 2394 w 10000"/>
                <a:gd name="connsiteY39" fmla="*/ 9237 h 10014"/>
                <a:gd name="connsiteX40" fmla="*/ 2566 w 10000"/>
                <a:gd name="connsiteY40" fmla="*/ 9433 h 10014"/>
                <a:gd name="connsiteX41" fmla="*/ 2721 w 10000"/>
                <a:gd name="connsiteY41" fmla="*/ 9592 h 10014"/>
                <a:gd name="connsiteX42" fmla="*/ 2979 w 10000"/>
                <a:gd name="connsiteY42" fmla="*/ 9527 h 10014"/>
                <a:gd name="connsiteX43" fmla="*/ 3757 w 10000"/>
                <a:gd name="connsiteY43" fmla="*/ 9508 h 10014"/>
                <a:gd name="connsiteX44" fmla="*/ 3863 w 10000"/>
                <a:gd name="connsiteY44" fmla="*/ 9778 h 10014"/>
                <a:gd name="connsiteX45" fmla="*/ 4219 w 10000"/>
                <a:gd name="connsiteY45" fmla="*/ 9620 h 10014"/>
                <a:gd name="connsiteX46" fmla="*/ 4373 w 10000"/>
                <a:gd name="connsiteY46" fmla="*/ 9293 h 10014"/>
                <a:gd name="connsiteX47" fmla="*/ 5064 w 10000"/>
                <a:gd name="connsiteY47" fmla="*/ 9311 h 10014"/>
                <a:gd name="connsiteX48" fmla="*/ 5457 w 10000"/>
                <a:gd name="connsiteY48" fmla="*/ 8984 h 10014"/>
                <a:gd name="connsiteX49" fmla="*/ 5884 w 10000"/>
                <a:gd name="connsiteY49" fmla="*/ 8740 h 10014"/>
                <a:gd name="connsiteX50" fmla="*/ 6040 w 10000"/>
                <a:gd name="connsiteY50" fmla="*/ 8368 h 10014"/>
                <a:gd name="connsiteX51" fmla="*/ 6382 w 10000"/>
                <a:gd name="connsiteY51" fmla="*/ 7982 h 10014"/>
                <a:gd name="connsiteX52" fmla="*/ 6428 w 10000"/>
                <a:gd name="connsiteY52" fmla="*/ 8181 h 10014"/>
                <a:gd name="connsiteX53" fmla="*/ 6444 w 10000"/>
                <a:gd name="connsiteY53" fmla="*/ 8428 h 10014"/>
                <a:gd name="connsiteX54" fmla="*/ 6766 w 10000"/>
                <a:gd name="connsiteY54" fmla="*/ 9268 h 10014"/>
                <a:gd name="connsiteX0" fmla="*/ 7446 w 10000"/>
                <a:gd name="connsiteY0" fmla="*/ 9488 h 10009"/>
                <a:gd name="connsiteX1" fmla="*/ 7446 w 10000"/>
                <a:gd name="connsiteY1" fmla="*/ 8978 h 10009"/>
                <a:gd name="connsiteX2" fmla="*/ 7821 w 10000"/>
                <a:gd name="connsiteY2" fmla="*/ 8978 h 10009"/>
                <a:gd name="connsiteX3" fmla="*/ 8047 w 10000"/>
                <a:gd name="connsiteY3" fmla="*/ 8029 h 10009"/>
                <a:gd name="connsiteX4" fmla="*/ 8648 w 10000"/>
                <a:gd name="connsiteY4" fmla="*/ 7444 h 10009"/>
                <a:gd name="connsiteX5" fmla="*/ 8873 w 10000"/>
                <a:gd name="connsiteY5" fmla="*/ 6351 h 10009"/>
                <a:gd name="connsiteX6" fmla="*/ 8722 w 10000"/>
                <a:gd name="connsiteY6" fmla="*/ 5768 h 10009"/>
                <a:gd name="connsiteX7" fmla="*/ 9098 w 10000"/>
                <a:gd name="connsiteY7" fmla="*/ 4525 h 10009"/>
                <a:gd name="connsiteX8" fmla="*/ 9399 w 10000"/>
                <a:gd name="connsiteY8" fmla="*/ 4160 h 10009"/>
                <a:gd name="connsiteX9" fmla="*/ 10000 w 10000"/>
                <a:gd name="connsiteY9" fmla="*/ 3576 h 10009"/>
                <a:gd name="connsiteX10" fmla="*/ 9774 w 10000"/>
                <a:gd name="connsiteY10" fmla="*/ 3502 h 10009"/>
                <a:gd name="connsiteX11" fmla="*/ 9399 w 10000"/>
                <a:gd name="connsiteY11" fmla="*/ 3140 h 10009"/>
                <a:gd name="connsiteX12" fmla="*/ 9173 w 10000"/>
                <a:gd name="connsiteY12" fmla="*/ 2044 h 10009"/>
                <a:gd name="connsiteX13" fmla="*/ 9173 w 10000"/>
                <a:gd name="connsiteY13" fmla="*/ 1460 h 10009"/>
                <a:gd name="connsiteX14" fmla="*/ 9098 w 10000"/>
                <a:gd name="connsiteY14" fmla="*/ 729 h 10009"/>
                <a:gd name="connsiteX15" fmla="*/ 8873 w 10000"/>
                <a:gd name="connsiteY15" fmla="*/ 511 h 10009"/>
                <a:gd name="connsiteX16" fmla="*/ 8497 w 10000"/>
                <a:gd name="connsiteY16" fmla="*/ 219 h 10009"/>
                <a:gd name="connsiteX17" fmla="*/ 8272 w 10000"/>
                <a:gd name="connsiteY17" fmla="*/ 0 h 10009"/>
                <a:gd name="connsiteX18" fmla="*/ 7821 w 10000"/>
                <a:gd name="connsiteY18" fmla="*/ 293 h 10009"/>
                <a:gd name="connsiteX19" fmla="*/ 7370 w 10000"/>
                <a:gd name="connsiteY19" fmla="*/ 729 h 10009"/>
                <a:gd name="connsiteX20" fmla="*/ 6769 w 10000"/>
                <a:gd name="connsiteY20" fmla="*/ 729 h 10009"/>
                <a:gd name="connsiteX21" fmla="*/ 5717 w 10000"/>
                <a:gd name="connsiteY21" fmla="*/ 729 h 10009"/>
                <a:gd name="connsiteX22" fmla="*/ 5717 w 10000"/>
                <a:gd name="connsiteY22" fmla="*/ 658 h 10009"/>
                <a:gd name="connsiteX23" fmla="*/ 5643 w 10000"/>
                <a:gd name="connsiteY23" fmla="*/ 729 h 10009"/>
                <a:gd name="connsiteX24" fmla="*/ 1961 w 10000"/>
                <a:gd name="connsiteY24" fmla="*/ 729 h 10009"/>
                <a:gd name="connsiteX25" fmla="*/ 1961 w 10000"/>
                <a:gd name="connsiteY25" fmla="*/ 2263 h 10009"/>
                <a:gd name="connsiteX26" fmla="*/ 1285 w 10000"/>
                <a:gd name="connsiteY26" fmla="*/ 2263 h 10009"/>
                <a:gd name="connsiteX27" fmla="*/ 1285 w 10000"/>
                <a:gd name="connsiteY27" fmla="*/ 2556 h 10009"/>
                <a:gd name="connsiteX28" fmla="*/ 1285 w 10000"/>
                <a:gd name="connsiteY28" fmla="*/ 5179 h 10009"/>
                <a:gd name="connsiteX29" fmla="*/ 1135 w 10000"/>
                <a:gd name="connsiteY29" fmla="*/ 5327 h 10009"/>
                <a:gd name="connsiteX30" fmla="*/ 684 w 10000"/>
                <a:gd name="connsiteY30" fmla="*/ 5621 h 10009"/>
                <a:gd name="connsiteX31" fmla="*/ 609 w 10000"/>
                <a:gd name="connsiteY31" fmla="*/ 5986 h 10009"/>
                <a:gd name="connsiteX32" fmla="*/ 384 w 10000"/>
                <a:gd name="connsiteY32" fmla="*/ 6351 h 10009"/>
                <a:gd name="connsiteX33" fmla="*/ 234 w 10000"/>
                <a:gd name="connsiteY33" fmla="*/ 6935 h 10009"/>
                <a:gd name="connsiteX34" fmla="*/ 8 w 10000"/>
                <a:gd name="connsiteY34" fmla="*/ 7593 h 10009"/>
                <a:gd name="connsiteX35" fmla="*/ 384 w 10000"/>
                <a:gd name="connsiteY35" fmla="*/ 7664 h 10009"/>
                <a:gd name="connsiteX36" fmla="*/ 458 w 10000"/>
                <a:gd name="connsiteY36" fmla="*/ 8245 h 10009"/>
                <a:gd name="connsiteX37" fmla="*/ 684 w 10000"/>
                <a:gd name="connsiteY37" fmla="*/ 8831 h 10009"/>
                <a:gd name="connsiteX38" fmla="*/ 1059 w 10000"/>
                <a:gd name="connsiteY38" fmla="*/ 10000 h 10009"/>
                <a:gd name="connsiteX39" fmla="*/ 2394 w 10000"/>
                <a:gd name="connsiteY39" fmla="*/ 9237 h 10009"/>
                <a:gd name="connsiteX40" fmla="*/ 2566 w 10000"/>
                <a:gd name="connsiteY40" fmla="*/ 9433 h 10009"/>
                <a:gd name="connsiteX41" fmla="*/ 2721 w 10000"/>
                <a:gd name="connsiteY41" fmla="*/ 9592 h 10009"/>
                <a:gd name="connsiteX42" fmla="*/ 2979 w 10000"/>
                <a:gd name="connsiteY42" fmla="*/ 9527 h 10009"/>
                <a:gd name="connsiteX43" fmla="*/ 3757 w 10000"/>
                <a:gd name="connsiteY43" fmla="*/ 9508 h 10009"/>
                <a:gd name="connsiteX44" fmla="*/ 3863 w 10000"/>
                <a:gd name="connsiteY44" fmla="*/ 9778 h 10009"/>
                <a:gd name="connsiteX45" fmla="*/ 4219 w 10000"/>
                <a:gd name="connsiteY45" fmla="*/ 9620 h 10009"/>
                <a:gd name="connsiteX46" fmla="*/ 4373 w 10000"/>
                <a:gd name="connsiteY46" fmla="*/ 9293 h 10009"/>
                <a:gd name="connsiteX47" fmla="*/ 5064 w 10000"/>
                <a:gd name="connsiteY47" fmla="*/ 9311 h 10009"/>
                <a:gd name="connsiteX48" fmla="*/ 5457 w 10000"/>
                <a:gd name="connsiteY48" fmla="*/ 8984 h 10009"/>
                <a:gd name="connsiteX49" fmla="*/ 5884 w 10000"/>
                <a:gd name="connsiteY49" fmla="*/ 8740 h 10009"/>
                <a:gd name="connsiteX50" fmla="*/ 6040 w 10000"/>
                <a:gd name="connsiteY50" fmla="*/ 8368 h 10009"/>
                <a:gd name="connsiteX51" fmla="*/ 6382 w 10000"/>
                <a:gd name="connsiteY51" fmla="*/ 7982 h 10009"/>
                <a:gd name="connsiteX52" fmla="*/ 6428 w 10000"/>
                <a:gd name="connsiteY52" fmla="*/ 8181 h 10009"/>
                <a:gd name="connsiteX53" fmla="*/ 6444 w 10000"/>
                <a:gd name="connsiteY53" fmla="*/ 8428 h 10009"/>
                <a:gd name="connsiteX54" fmla="*/ 6766 w 10000"/>
                <a:gd name="connsiteY54" fmla="*/ 9268 h 10009"/>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1817 w 10000"/>
                <a:gd name="connsiteY39" fmla="*/ 906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28"/>
                <a:gd name="connsiteX1" fmla="*/ 7446 w 10000"/>
                <a:gd name="connsiteY1" fmla="*/ 8978 h 10028"/>
                <a:gd name="connsiteX2" fmla="*/ 7821 w 10000"/>
                <a:gd name="connsiteY2" fmla="*/ 8978 h 10028"/>
                <a:gd name="connsiteX3" fmla="*/ 8047 w 10000"/>
                <a:gd name="connsiteY3" fmla="*/ 8029 h 10028"/>
                <a:gd name="connsiteX4" fmla="*/ 8648 w 10000"/>
                <a:gd name="connsiteY4" fmla="*/ 7444 h 10028"/>
                <a:gd name="connsiteX5" fmla="*/ 8873 w 10000"/>
                <a:gd name="connsiteY5" fmla="*/ 6351 h 10028"/>
                <a:gd name="connsiteX6" fmla="*/ 8722 w 10000"/>
                <a:gd name="connsiteY6" fmla="*/ 5768 h 10028"/>
                <a:gd name="connsiteX7" fmla="*/ 9098 w 10000"/>
                <a:gd name="connsiteY7" fmla="*/ 4525 h 10028"/>
                <a:gd name="connsiteX8" fmla="*/ 9399 w 10000"/>
                <a:gd name="connsiteY8" fmla="*/ 4160 h 10028"/>
                <a:gd name="connsiteX9" fmla="*/ 10000 w 10000"/>
                <a:gd name="connsiteY9" fmla="*/ 3576 h 10028"/>
                <a:gd name="connsiteX10" fmla="*/ 9774 w 10000"/>
                <a:gd name="connsiteY10" fmla="*/ 3502 h 10028"/>
                <a:gd name="connsiteX11" fmla="*/ 9399 w 10000"/>
                <a:gd name="connsiteY11" fmla="*/ 3140 h 10028"/>
                <a:gd name="connsiteX12" fmla="*/ 9173 w 10000"/>
                <a:gd name="connsiteY12" fmla="*/ 2044 h 10028"/>
                <a:gd name="connsiteX13" fmla="*/ 9173 w 10000"/>
                <a:gd name="connsiteY13" fmla="*/ 1460 h 10028"/>
                <a:gd name="connsiteX14" fmla="*/ 9098 w 10000"/>
                <a:gd name="connsiteY14" fmla="*/ 729 h 10028"/>
                <a:gd name="connsiteX15" fmla="*/ 8873 w 10000"/>
                <a:gd name="connsiteY15" fmla="*/ 511 h 10028"/>
                <a:gd name="connsiteX16" fmla="*/ 8497 w 10000"/>
                <a:gd name="connsiteY16" fmla="*/ 219 h 10028"/>
                <a:gd name="connsiteX17" fmla="*/ 8272 w 10000"/>
                <a:gd name="connsiteY17" fmla="*/ 0 h 10028"/>
                <a:gd name="connsiteX18" fmla="*/ 7821 w 10000"/>
                <a:gd name="connsiteY18" fmla="*/ 293 h 10028"/>
                <a:gd name="connsiteX19" fmla="*/ 7370 w 10000"/>
                <a:gd name="connsiteY19" fmla="*/ 729 h 10028"/>
                <a:gd name="connsiteX20" fmla="*/ 6769 w 10000"/>
                <a:gd name="connsiteY20" fmla="*/ 729 h 10028"/>
                <a:gd name="connsiteX21" fmla="*/ 5717 w 10000"/>
                <a:gd name="connsiteY21" fmla="*/ 729 h 10028"/>
                <a:gd name="connsiteX22" fmla="*/ 5717 w 10000"/>
                <a:gd name="connsiteY22" fmla="*/ 658 h 10028"/>
                <a:gd name="connsiteX23" fmla="*/ 5643 w 10000"/>
                <a:gd name="connsiteY23" fmla="*/ 729 h 10028"/>
                <a:gd name="connsiteX24" fmla="*/ 1961 w 10000"/>
                <a:gd name="connsiteY24" fmla="*/ 729 h 10028"/>
                <a:gd name="connsiteX25" fmla="*/ 1961 w 10000"/>
                <a:gd name="connsiteY25" fmla="*/ 2263 h 10028"/>
                <a:gd name="connsiteX26" fmla="*/ 1285 w 10000"/>
                <a:gd name="connsiteY26" fmla="*/ 2263 h 10028"/>
                <a:gd name="connsiteX27" fmla="*/ 1285 w 10000"/>
                <a:gd name="connsiteY27" fmla="*/ 2556 h 10028"/>
                <a:gd name="connsiteX28" fmla="*/ 1285 w 10000"/>
                <a:gd name="connsiteY28" fmla="*/ 5179 h 10028"/>
                <a:gd name="connsiteX29" fmla="*/ 1135 w 10000"/>
                <a:gd name="connsiteY29" fmla="*/ 5327 h 10028"/>
                <a:gd name="connsiteX30" fmla="*/ 684 w 10000"/>
                <a:gd name="connsiteY30" fmla="*/ 5621 h 10028"/>
                <a:gd name="connsiteX31" fmla="*/ 609 w 10000"/>
                <a:gd name="connsiteY31" fmla="*/ 5986 h 10028"/>
                <a:gd name="connsiteX32" fmla="*/ 384 w 10000"/>
                <a:gd name="connsiteY32" fmla="*/ 6351 h 10028"/>
                <a:gd name="connsiteX33" fmla="*/ 234 w 10000"/>
                <a:gd name="connsiteY33" fmla="*/ 6935 h 10028"/>
                <a:gd name="connsiteX34" fmla="*/ 8 w 10000"/>
                <a:gd name="connsiteY34" fmla="*/ 7593 h 10028"/>
                <a:gd name="connsiteX35" fmla="*/ 384 w 10000"/>
                <a:gd name="connsiteY35" fmla="*/ 7664 h 10028"/>
                <a:gd name="connsiteX36" fmla="*/ 458 w 10000"/>
                <a:gd name="connsiteY36" fmla="*/ 8245 h 10028"/>
                <a:gd name="connsiteX37" fmla="*/ 684 w 10000"/>
                <a:gd name="connsiteY37" fmla="*/ 8831 h 10028"/>
                <a:gd name="connsiteX38" fmla="*/ 1059 w 10000"/>
                <a:gd name="connsiteY38" fmla="*/ 10000 h 10028"/>
                <a:gd name="connsiteX39" fmla="*/ 1817 w 10000"/>
                <a:gd name="connsiteY39" fmla="*/ 9069 h 10028"/>
                <a:gd name="connsiteX40" fmla="*/ 2566 w 10000"/>
                <a:gd name="connsiteY40" fmla="*/ 9433 h 10028"/>
                <a:gd name="connsiteX41" fmla="*/ 2605 w 10000"/>
                <a:gd name="connsiteY41" fmla="*/ 9461 h 10028"/>
                <a:gd name="connsiteX42" fmla="*/ 2721 w 10000"/>
                <a:gd name="connsiteY42" fmla="*/ 9592 h 10028"/>
                <a:gd name="connsiteX43" fmla="*/ 2979 w 10000"/>
                <a:gd name="connsiteY43" fmla="*/ 9527 h 10028"/>
                <a:gd name="connsiteX44" fmla="*/ 3757 w 10000"/>
                <a:gd name="connsiteY44" fmla="*/ 9508 h 10028"/>
                <a:gd name="connsiteX45" fmla="*/ 3863 w 10000"/>
                <a:gd name="connsiteY45" fmla="*/ 9778 h 10028"/>
                <a:gd name="connsiteX46" fmla="*/ 4219 w 10000"/>
                <a:gd name="connsiteY46" fmla="*/ 9620 h 10028"/>
                <a:gd name="connsiteX47" fmla="*/ 4373 w 10000"/>
                <a:gd name="connsiteY47" fmla="*/ 9293 h 10028"/>
                <a:gd name="connsiteX48" fmla="*/ 5064 w 10000"/>
                <a:gd name="connsiteY48" fmla="*/ 9311 h 10028"/>
                <a:gd name="connsiteX49" fmla="*/ 5457 w 10000"/>
                <a:gd name="connsiteY49" fmla="*/ 8984 h 10028"/>
                <a:gd name="connsiteX50" fmla="*/ 5884 w 10000"/>
                <a:gd name="connsiteY50" fmla="*/ 8740 h 10028"/>
                <a:gd name="connsiteX51" fmla="*/ 6040 w 10000"/>
                <a:gd name="connsiteY51" fmla="*/ 8368 h 10028"/>
                <a:gd name="connsiteX52" fmla="*/ 6382 w 10000"/>
                <a:gd name="connsiteY52" fmla="*/ 7982 h 10028"/>
                <a:gd name="connsiteX53" fmla="*/ 6428 w 10000"/>
                <a:gd name="connsiteY53" fmla="*/ 8181 h 10028"/>
                <a:gd name="connsiteX54" fmla="*/ 6444 w 10000"/>
                <a:gd name="connsiteY54" fmla="*/ 8428 h 10028"/>
                <a:gd name="connsiteX55" fmla="*/ 6766 w 10000"/>
                <a:gd name="connsiteY55" fmla="*/ 9268 h 10028"/>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50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47 w 10000"/>
                <a:gd name="connsiteY41" fmla="*/ 9256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01 w 10000"/>
                <a:gd name="connsiteY41" fmla="*/ 9069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000" h="10000">
                  <a:moveTo>
                    <a:pt x="7446" y="9488"/>
                  </a:moveTo>
                  <a:cubicBezTo>
                    <a:pt x="7596" y="9168"/>
                    <a:pt x="7370" y="9271"/>
                    <a:pt x="7446" y="8978"/>
                  </a:cubicBezTo>
                  <a:cubicBezTo>
                    <a:pt x="7671" y="8613"/>
                    <a:pt x="7671" y="9051"/>
                    <a:pt x="7821" y="8978"/>
                  </a:cubicBezTo>
                  <a:cubicBezTo>
                    <a:pt x="7896" y="8831"/>
                    <a:pt x="7821" y="8245"/>
                    <a:pt x="8047" y="8029"/>
                  </a:cubicBezTo>
                  <a:cubicBezTo>
                    <a:pt x="8272" y="7956"/>
                    <a:pt x="8197" y="7444"/>
                    <a:pt x="8648" y="7444"/>
                  </a:cubicBezTo>
                  <a:cubicBezTo>
                    <a:pt x="8497" y="7153"/>
                    <a:pt x="8722" y="7006"/>
                    <a:pt x="8873" y="6351"/>
                  </a:cubicBezTo>
                  <a:cubicBezTo>
                    <a:pt x="8873" y="6131"/>
                    <a:pt x="8648" y="5912"/>
                    <a:pt x="8722" y="5768"/>
                  </a:cubicBezTo>
                  <a:cubicBezTo>
                    <a:pt x="8873" y="5547"/>
                    <a:pt x="9098" y="5179"/>
                    <a:pt x="9098" y="4525"/>
                  </a:cubicBezTo>
                  <a:cubicBezTo>
                    <a:pt x="8948" y="4086"/>
                    <a:pt x="9173" y="4599"/>
                    <a:pt x="9399" y="4160"/>
                  </a:cubicBezTo>
                  <a:cubicBezTo>
                    <a:pt x="9549" y="3942"/>
                    <a:pt x="9774" y="4306"/>
                    <a:pt x="10000" y="3576"/>
                  </a:cubicBezTo>
                  <a:cubicBezTo>
                    <a:pt x="10000" y="3502"/>
                    <a:pt x="9850" y="3357"/>
                    <a:pt x="9774" y="3502"/>
                  </a:cubicBezTo>
                  <a:cubicBezTo>
                    <a:pt x="9624" y="3502"/>
                    <a:pt x="9624" y="3140"/>
                    <a:pt x="9399" y="3140"/>
                  </a:cubicBezTo>
                  <a:cubicBezTo>
                    <a:pt x="9323" y="3285"/>
                    <a:pt x="9098" y="2117"/>
                    <a:pt x="9173" y="2044"/>
                  </a:cubicBezTo>
                  <a:cubicBezTo>
                    <a:pt x="9323" y="1678"/>
                    <a:pt x="8948" y="1460"/>
                    <a:pt x="9173" y="1460"/>
                  </a:cubicBezTo>
                  <a:cubicBezTo>
                    <a:pt x="9399" y="1533"/>
                    <a:pt x="9098" y="1311"/>
                    <a:pt x="9098" y="729"/>
                  </a:cubicBezTo>
                  <a:cubicBezTo>
                    <a:pt x="8948" y="658"/>
                    <a:pt x="8948" y="511"/>
                    <a:pt x="8873" y="511"/>
                  </a:cubicBezTo>
                  <a:cubicBezTo>
                    <a:pt x="8648" y="511"/>
                    <a:pt x="8722" y="219"/>
                    <a:pt x="8497" y="219"/>
                  </a:cubicBezTo>
                  <a:cubicBezTo>
                    <a:pt x="8422" y="219"/>
                    <a:pt x="8272" y="74"/>
                    <a:pt x="8272" y="0"/>
                  </a:cubicBezTo>
                  <a:cubicBezTo>
                    <a:pt x="8047" y="293"/>
                    <a:pt x="7896" y="0"/>
                    <a:pt x="7821" y="293"/>
                  </a:cubicBezTo>
                  <a:cubicBezTo>
                    <a:pt x="7671" y="658"/>
                    <a:pt x="7446" y="511"/>
                    <a:pt x="7370" y="729"/>
                  </a:cubicBezTo>
                  <a:cubicBezTo>
                    <a:pt x="7220" y="1021"/>
                    <a:pt x="6995" y="1094"/>
                    <a:pt x="6769" y="729"/>
                  </a:cubicBezTo>
                  <a:lnTo>
                    <a:pt x="5717" y="729"/>
                  </a:lnTo>
                  <a:lnTo>
                    <a:pt x="5717" y="658"/>
                  </a:lnTo>
                  <a:cubicBezTo>
                    <a:pt x="5692" y="681"/>
                    <a:pt x="5668" y="707"/>
                    <a:pt x="5643" y="729"/>
                  </a:cubicBezTo>
                  <a:lnTo>
                    <a:pt x="1961" y="729"/>
                  </a:lnTo>
                  <a:lnTo>
                    <a:pt x="1961" y="2263"/>
                  </a:lnTo>
                  <a:lnTo>
                    <a:pt x="1285" y="2263"/>
                  </a:lnTo>
                  <a:lnTo>
                    <a:pt x="1285" y="2556"/>
                  </a:lnTo>
                  <a:lnTo>
                    <a:pt x="1285" y="5179"/>
                  </a:lnTo>
                  <a:lnTo>
                    <a:pt x="1135" y="5327"/>
                  </a:lnTo>
                  <a:cubicBezTo>
                    <a:pt x="909" y="5327"/>
                    <a:pt x="684" y="5327"/>
                    <a:pt x="684" y="5621"/>
                  </a:cubicBezTo>
                  <a:cubicBezTo>
                    <a:pt x="684" y="5986"/>
                    <a:pt x="458" y="5768"/>
                    <a:pt x="609" y="5986"/>
                  </a:cubicBezTo>
                  <a:cubicBezTo>
                    <a:pt x="609" y="6351"/>
                    <a:pt x="234" y="5986"/>
                    <a:pt x="384" y="6351"/>
                  </a:cubicBezTo>
                  <a:cubicBezTo>
                    <a:pt x="609" y="6642"/>
                    <a:pt x="8" y="6568"/>
                    <a:pt x="234" y="6935"/>
                  </a:cubicBezTo>
                  <a:cubicBezTo>
                    <a:pt x="458" y="7225"/>
                    <a:pt x="-67" y="7225"/>
                    <a:pt x="8" y="7593"/>
                  </a:cubicBezTo>
                  <a:cubicBezTo>
                    <a:pt x="158" y="7664"/>
                    <a:pt x="384" y="7371"/>
                    <a:pt x="384" y="7664"/>
                  </a:cubicBezTo>
                  <a:cubicBezTo>
                    <a:pt x="384" y="8029"/>
                    <a:pt x="458" y="7956"/>
                    <a:pt x="458" y="8245"/>
                  </a:cubicBezTo>
                  <a:cubicBezTo>
                    <a:pt x="458" y="8613"/>
                    <a:pt x="835" y="8392"/>
                    <a:pt x="684" y="8831"/>
                  </a:cubicBezTo>
                  <a:cubicBezTo>
                    <a:pt x="765" y="8992"/>
                    <a:pt x="920" y="9042"/>
                    <a:pt x="982" y="9237"/>
                  </a:cubicBezTo>
                  <a:cubicBezTo>
                    <a:pt x="1044" y="9432"/>
                    <a:pt x="1186" y="9449"/>
                    <a:pt x="1059" y="10000"/>
                  </a:cubicBezTo>
                  <a:cubicBezTo>
                    <a:pt x="1163" y="9440"/>
                    <a:pt x="1836" y="9946"/>
                    <a:pt x="1578" y="9153"/>
                  </a:cubicBezTo>
                  <a:cubicBezTo>
                    <a:pt x="1379" y="8778"/>
                    <a:pt x="2034" y="8798"/>
                    <a:pt x="2076" y="8799"/>
                  </a:cubicBezTo>
                  <a:cubicBezTo>
                    <a:pt x="2250" y="8835"/>
                    <a:pt x="2175" y="8947"/>
                    <a:pt x="2250" y="9060"/>
                  </a:cubicBezTo>
                  <a:cubicBezTo>
                    <a:pt x="2287" y="9201"/>
                    <a:pt x="2570" y="9088"/>
                    <a:pt x="2605" y="9461"/>
                  </a:cubicBezTo>
                  <a:cubicBezTo>
                    <a:pt x="2688" y="9582"/>
                    <a:pt x="2654" y="9583"/>
                    <a:pt x="2721" y="9592"/>
                  </a:cubicBezTo>
                  <a:cubicBezTo>
                    <a:pt x="2788" y="9601"/>
                    <a:pt x="2834" y="9598"/>
                    <a:pt x="2979" y="9527"/>
                  </a:cubicBezTo>
                  <a:cubicBezTo>
                    <a:pt x="3195" y="9495"/>
                    <a:pt x="3447" y="9466"/>
                    <a:pt x="3757" y="9508"/>
                  </a:cubicBezTo>
                  <a:cubicBezTo>
                    <a:pt x="3870" y="9662"/>
                    <a:pt x="3740" y="9750"/>
                    <a:pt x="3863" y="9778"/>
                  </a:cubicBezTo>
                  <a:cubicBezTo>
                    <a:pt x="3938" y="9834"/>
                    <a:pt x="4239" y="9749"/>
                    <a:pt x="4219" y="9620"/>
                  </a:cubicBezTo>
                  <a:cubicBezTo>
                    <a:pt x="4362" y="9594"/>
                    <a:pt x="4191" y="9348"/>
                    <a:pt x="4373" y="9293"/>
                  </a:cubicBezTo>
                  <a:cubicBezTo>
                    <a:pt x="4851" y="9186"/>
                    <a:pt x="4698" y="9336"/>
                    <a:pt x="5064" y="9311"/>
                  </a:cubicBezTo>
                  <a:cubicBezTo>
                    <a:pt x="5266" y="9314"/>
                    <a:pt x="5218" y="8965"/>
                    <a:pt x="5457" y="8984"/>
                  </a:cubicBezTo>
                  <a:cubicBezTo>
                    <a:pt x="5797" y="9049"/>
                    <a:pt x="6015" y="9089"/>
                    <a:pt x="5884" y="8740"/>
                  </a:cubicBezTo>
                  <a:cubicBezTo>
                    <a:pt x="5964" y="8593"/>
                    <a:pt x="6043" y="8363"/>
                    <a:pt x="6040" y="8368"/>
                  </a:cubicBezTo>
                  <a:cubicBezTo>
                    <a:pt x="6032" y="8083"/>
                    <a:pt x="6101" y="8080"/>
                    <a:pt x="6382" y="7982"/>
                  </a:cubicBezTo>
                  <a:cubicBezTo>
                    <a:pt x="6464" y="8031"/>
                    <a:pt x="6373" y="8102"/>
                    <a:pt x="6428" y="8181"/>
                  </a:cubicBezTo>
                  <a:cubicBezTo>
                    <a:pt x="6437" y="8304"/>
                    <a:pt x="6435" y="8305"/>
                    <a:pt x="6444" y="8428"/>
                  </a:cubicBezTo>
                  <a:cubicBezTo>
                    <a:pt x="6530" y="9042"/>
                    <a:pt x="6771" y="9273"/>
                    <a:pt x="6766" y="9268"/>
                  </a:cubicBezTo>
                </a:path>
              </a:pathLst>
            </a:custGeom>
            <a:grpFill/>
            <a:ln w="3175" cmpd="sng">
              <a:solidFill>
                <a:schemeClr val="bg2"/>
              </a:solidFill>
              <a:round/>
              <a:headEnd/>
              <a:tailEnd/>
            </a:ln>
          </p:spPr>
          <p:txBody>
            <a:bodyPr/>
            <a:lstStyle/>
            <a:p>
              <a:endParaRPr lang="en-GB"/>
            </a:p>
          </p:txBody>
        </p:sp>
      </p:grpSp>
      <p:sp>
        <p:nvSpPr>
          <p:cNvPr id="700" name="!!Marker ASEAN+3">
            <a:extLst>
              <a:ext uri="{FF2B5EF4-FFF2-40B4-BE49-F238E27FC236}">
                <a16:creationId xmlns:a16="http://schemas.microsoft.com/office/drawing/2014/main" id="{AD8AA71C-4D12-9115-BED0-71611EDA77BA}"/>
              </a:ext>
            </a:extLst>
          </p:cNvPr>
          <p:cNvSpPr/>
          <p:nvPr/>
        </p:nvSpPr>
        <p:spPr>
          <a:xfrm>
            <a:off x="8163000" y="3263000"/>
            <a:ext cx="874000" cy="874000"/>
          </a:xfrm>
          <a:prstGeom prst="ellipse">
            <a:avLst/>
          </a:prstGeom>
          <a:solidFill>
            <a:srgbClr val="14171A">
              <a:alpha val="92000"/>
            </a:srgbClr>
          </a:solidFill>
          <a:ln w="38100">
            <a:solidFill>
              <a:srgbClr val="FF5A5A"/>
            </a:solidFill>
          </a:ln>
        </p:spPr>
        <p:txBody>
          <a:bodyPr lIns="0" tIns="0" rIns="0" bIns="0" anchor="ctr">
            <a:noAutofit/>
          </a:bodyPr>
          <a:lstStyle/>
          <a:p>
            <a:pPr algn="ctr"/>
            <a:r>
              <a:rPr lang="en-US" sz="1600" b="1" dirty="0">
                <a:solidFill>
                  <a:srgbClr val="FF7A7A"/>
                </a:solidFill>
              </a:rPr>
              <a:t>20%</a:t>
            </a:r>
          </a:p>
        </p:txBody>
      </p:sp>
      <p:sp>
        <p:nvSpPr>
          <p:cNvPr id="701" name="!!Chip ASEAN+3">
            <a:extLst>
              <a:ext uri="{FF2B5EF4-FFF2-40B4-BE49-F238E27FC236}">
                <a16:creationId xmlns:a16="http://schemas.microsoft.com/office/drawing/2014/main" id="{ED706ABE-BCA4-DFE0-4E0F-107AA7645E5A}"/>
              </a:ext>
            </a:extLst>
          </p:cNvPr>
          <p:cNvSpPr>
            <a:spLocks/>
          </p:cNvSpPr>
          <p:nvPr/>
        </p:nvSpPr>
        <p:spPr>
          <a:xfrm>
            <a:off x="7975000" y="4337000"/>
            <a:ext cx="1250000" cy="300000"/>
          </a:xfrm>
          <a:prstGeom prst="roundRect">
            <a:avLst>
              <a:gd name="adj" fmla="val 50000"/>
            </a:avLst>
          </a:prstGeom>
          <a:solidFill>
            <a:srgbClr val="14171A">
              <a:alpha val="92000"/>
            </a:srgbClr>
          </a:solidFill>
          <a:ln w="12700">
            <a:solidFill>
              <a:srgbClr val="FF5A5A"/>
            </a:solidFill>
          </a:ln>
        </p:spPr>
        <p:txBody>
          <a:bodyPr lIns="45720" tIns="0" rIns="45720" bIns="0" anchor="ctr">
            <a:noAutofit/>
          </a:bodyPr>
          <a:lstStyle/>
          <a:p>
            <a:pPr algn="ctr"/>
            <a:r>
              <a:rPr lang="en-US" sz="1000" b="1" dirty="0">
                <a:solidFill>
                  <a:srgbClr val="FFFFFF"/>
                </a:solidFill>
              </a:rPr>
              <a:t>RCEP</a:t>
            </a:r>
          </a:p>
        </p:txBody>
      </p:sp>
      <p:sp>
        <p:nvSpPr>
          <p:cNvPr id="702" name="!!Marker North America">
            <a:extLst>
              <a:ext uri="{FF2B5EF4-FFF2-40B4-BE49-F238E27FC236}">
                <a16:creationId xmlns:a16="http://schemas.microsoft.com/office/drawing/2014/main" id="{DF017A71-59F3-8924-393D-0804CEA0D60B}"/>
              </a:ext>
            </a:extLst>
          </p:cNvPr>
          <p:cNvSpPr/>
          <p:nvPr/>
        </p:nvSpPr>
        <p:spPr>
          <a:xfrm>
            <a:off x="2233000" y="2733000"/>
            <a:ext cx="1334000" cy="1334000"/>
          </a:xfrm>
          <a:prstGeom prst="ellipse">
            <a:avLst/>
          </a:prstGeom>
          <a:solidFill>
            <a:srgbClr val="14171A">
              <a:alpha val="88000"/>
            </a:srgbClr>
          </a:solidFill>
          <a:ln w="38100">
            <a:solidFill>
              <a:srgbClr val="FFFFFF"/>
            </a:solidFill>
          </a:ln>
        </p:spPr>
        <p:txBody>
          <a:bodyPr lIns="0" tIns="0" rIns="0" bIns="0" anchor="ctr">
            <a:noAutofit/>
          </a:bodyPr>
          <a:lstStyle/>
          <a:p>
            <a:pPr algn="ctr"/>
            <a:r>
              <a:rPr lang="en-US" sz="1600" b="1">
                <a:solidFill>
                  <a:srgbClr val="FFFFFF"/>
                </a:solidFill>
              </a:rPr>
              <a:t>29%</a:t>
            </a:r>
          </a:p>
        </p:txBody>
      </p:sp>
      <p:sp>
        <p:nvSpPr>
          <p:cNvPr id="703" name="!!Chip North America">
            <a:extLst>
              <a:ext uri="{FF2B5EF4-FFF2-40B4-BE49-F238E27FC236}">
                <a16:creationId xmlns:a16="http://schemas.microsoft.com/office/drawing/2014/main" id="{1D56BB53-5EC6-4618-A0E8-E3E57429233B}"/>
              </a:ext>
            </a:extLst>
          </p:cNvPr>
          <p:cNvSpPr>
            <a:spLocks/>
          </p:cNvSpPr>
          <p:nvPr/>
        </p:nvSpPr>
        <p:spPr>
          <a:xfrm>
            <a:off x="2075000" y="4267000"/>
            <a:ext cx="1650000" cy="300000"/>
          </a:xfrm>
          <a:prstGeom prst="roundRect">
            <a:avLst>
              <a:gd name="adj" fmla="val 50000"/>
            </a:avLst>
          </a:prstGeom>
          <a:solidFill>
            <a:srgbClr val="14171A">
              <a:alpha val="92000"/>
            </a:srgbClr>
          </a:solidFill>
          <a:ln w="12700">
            <a:solidFill>
              <a:srgbClr val="6E747C"/>
            </a:solidFill>
          </a:ln>
        </p:spPr>
        <p:txBody>
          <a:bodyPr lIns="45720" tIns="0" rIns="45720" bIns="0" anchor="ctr">
            <a:noAutofit/>
          </a:bodyPr>
          <a:lstStyle/>
          <a:p>
            <a:pPr algn="ctr"/>
            <a:r>
              <a:rPr lang="en-US" sz="1000" b="1">
                <a:solidFill>
                  <a:srgbClr val="FFFFFF"/>
                </a:solidFill>
              </a:rPr>
              <a:t>North America</a:t>
            </a:r>
          </a:p>
        </p:txBody>
      </p:sp>
      <p:sp>
        <p:nvSpPr>
          <p:cNvPr id="704" name="!!Marker European Union">
            <a:extLst>
              <a:ext uri="{FF2B5EF4-FFF2-40B4-BE49-F238E27FC236}">
                <a16:creationId xmlns:a16="http://schemas.microsoft.com/office/drawing/2014/main" id="{553B46F9-4B6A-B9B1-A880-19B4046B3429}"/>
              </a:ext>
            </a:extLst>
          </p:cNvPr>
          <p:cNvSpPr/>
          <p:nvPr/>
        </p:nvSpPr>
        <p:spPr>
          <a:xfrm>
            <a:off x="5702000" y="1552000"/>
            <a:ext cx="1196000" cy="1196000"/>
          </a:xfrm>
          <a:prstGeom prst="ellipse">
            <a:avLst/>
          </a:prstGeom>
          <a:solidFill>
            <a:srgbClr val="14171A">
              <a:alpha val="88000"/>
            </a:srgbClr>
          </a:solidFill>
          <a:ln w="38100">
            <a:solidFill>
              <a:srgbClr val="FFFFFF"/>
            </a:solidFill>
          </a:ln>
        </p:spPr>
        <p:txBody>
          <a:bodyPr lIns="0" tIns="0" rIns="0" bIns="0" anchor="ctr">
            <a:noAutofit/>
          </a:bodyPr>
          <a:lstStyle/>
          <a:p>
            <a:pPr algn="ctr"/>
            <a:r>
              <a:rPr lang="en-US" sz="1600" b="1">
                <a:solidFill>
                  <a:srgbClr val="FFFFFF"/>
                </a:solidFill>
              </a:rPr>
              <a:t>26%</a:t>
            </a:r>
          </a:p>
        </p:txBody>
      </p:sp>
      <p:sp>
        <p:nvSpPr>
          <p:cNvPr id="705" name="!!Chip European Union">
            <a:extLst>
              <a:ext uri="{FF2B5EF4-FFF2-40B4-BE49-F238E27FC236}">
                <a16:creationId xmlns:a16="http://schemas.microsoft.com/office/drawing/2014/main" id="{6CFC90BF-D8C3-21C0-2240-3D1B44134D1C}"/>
              </a:ext>
            </a:extLst>
          </p:cNvPr>
          <p:cNvSpPr>
            <a:spLocks/>
          </p:cNvSpPr>
          <p:nvPr/>
        </p:nvSpPr>
        <p:spPr>
          <a:xfrm>
            <a:off x="5475000" y="2948000"/>
            <a:ext cx="1650000" cy="300000"/>
          </a:xfrm>
          <a:prstGeom prst="roundRect">
            <a:avLst>
              <a:gd name="adj" fmla="val 50000"/>
            </a:avLst>
          </a:prstGeom>
          <a:solidFill>
            <a:srgbClr val="14171A">
              <a:alpha val="92000"/>
            </a:srgbClr>
          </a:solidFill>
          <a:ln w="12700">
            <a:solidFill>
              <a:srgbClr val="6E747C"/>
            </a:solidFill>
          </a:ln>
        </p:spPr>
        <p:txBody>
          <a:bodyPr lIns="45720" tIns="0" rIns="45720" bIns="0" anchor="ctr">
            <a:noAutofit/>
          </a:bodyPr>
          <a:lstStyle/>
          <a:p>
            <a:pPr algn="ctr"/>
            <a:r>
              <a:rPr lang="en-US" sz="1000" b="1">
                <a:solidFill>
                  <a:srgbClr val="FFFFFF"/>
                </a:solidFill>
              </a:rPr>
              <a:t>Euro area</a:t>
            </a:r>
          </a:p>
        </p:txBody>
      </p:sp>
      <p:sp>
        <p:nvSpPr>
          <p:cNvPr id="706" name="GDP caption">
            <a:extLst>
              <a:ext uri="{FF2B5EF4-FFF2-40B4-BE49-F238E27FC236}">
                <a16:creationId xmlns:a16="http://schemas.microsoft.com/office/drawing/2014/main" id="{AE0B2FF3-49B3-47A9-790E-00A3739A3715}"/>
              </a:ext>
            </a:extLst>
          </p:cNvPr>
          <p:cNvSpPr>
            <a:spLocks/>
          </p:cNvSpPr>
          <p:nvPr/>
        </p:nvSpPr>
        <p:spPr>
          <a:xfrm>
            <a:off x="400000" y="6100000"/>
            <a:ext cx="2900000" cy="330000"/>
          </a:xfrm>
          <a:prstGeom prst="roundRect">
            <a:avLst>
              <a:gd name="adj" fmla="val 40000"/>
            </a:avLst>
          </a:prstGeom>
          <a:solidFill>
            <a:srgbClr val="14171A">
              <a:alpha val="90000"/>
            </a:srgbClr>
          </a:solidFill>
          <a:ln w="12700">
            <a:solidFill>
              <a:srgbClr val="6E747C"/>
            </a:solidFill>
          </a:ln>
        </p:spPr>
        <p:txBody>
          <a:bodyPr lIns="91440" tIns="0" rIns="91440" bIns="0" anchor="ctr">
            <a:noAutofit/>
          </a:bodyPr>
          <a:lstStyle/>
          <a:p>
            <a:pPr algn="ctr"/>
            <a:r>
              <a:rPr lang="en-US" sz="900" b="1">
                <a:solidFill>
                  <a:srgbClr val="FFFFFF"/>
                </a:solidFill>
              </a:rPr>
              <a:t>Bubble size = share of global GDP</a:t>
            </a:r>
          </a:p>
        </p:txBody>
      </p:sp>
      <p:sp>
        <p:nvSpPr>
          <p:cNvPr id="3" name="Text Placeholder 4">
            <a:extLst>
              <a:ext uri="{FF2B5EF4-FFF2-40B4-BE49-F238E27FC236}">
                <a16:creationId xmlns:a16="http://schemas.microsoft.com/office/drawing/2014/main" id="{1DA4D4A1-1997-530D-6727-9ABCD0864F0B}"/>
              </a:ext>
            </a:extLst>
          </p:cNvPr>
          <p:cNvSpPr>
            <a:spLocks noGrp="1"/>
          </p:cNvSpPr>
          <p:nvPr>
            <p:ph type="body" sz="quarter" idx="16"/>
          </p:nvPr>
        </p:nvSpPr>
        <p:spPr>
          <a:xfrm>
            <a:off x="204789" y="6538913"/>
            <a:ext cx="6110287" cy="182563"/>
          </a:xfrm>
        </p:spPr>
        <p:txBody>
          <a:bodyPr/>
          <a:lstStyle/>
          <a:p>
            <a:r>
              <a:rPr lang="en-US" dirty="0"/>
              <a:t>Note: Global GDP refers to World Bank’s Development Indicator nominal GDP at market price.</a:t>
            </a:r>
            <a:endParaRPr lang="en-SG" dirty="0"/>
          </a:p>
        </p:txBody>
      </p:sp>
    </p:spTree>
    <p:extLst>
      <p:ext uri="{BB962C8B-B14F-4D97-AF65-F5344CB8AC3E}">
        <p14:creationId xmlns:p14="http://schemas.microsoft.com/office/powerpoint/2010/main" val="209374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703"/>
                                        </p:tgtEl>
                                        <p:attrNameLst>
                                          <p:attrName>style.visibility</p:attrName>
                                        </p:attrNameLst>
                                      </p:cBhvr>
                                      <p:to>
                                        <p:strVal val="visible"/>
                                      </p:to>
                                    </p:set>
                                    <p:animEffect transition="in" filter="wheel(1)">
                                      <p:cBhvr>
                                        <p:cTn id="7" dur="250"/>
                                        <p:tgtEl>
                                          <p:spTgt spid="703"/>
                                        </p:tgtEl>
                                      </p:cBhvr>
                                    </p:animEffect>
                                  </p:childTnLst>
                                </p:cTn>
                              </p:par>
                              <p:par>
                                <p:cTn id="8" presetID="10" presetClass="entr" presetSubtype="0" fill="hold" nodeType="withEffect">
                                  <p:stCondLst>
                                    <p:cond delay="0"/>
                                  </p:stCondLst>
                                  <p:childTnLst>
                                    <p:set>
                                      <p:cBhvr>
                                        <p:cTn id="9" dur="1" fill="hold">
                                          <p:stCondLst>
                                            <p:cond delay="0"/>
                                          </p:stCondLst>
                                        </p:cTn>
                                        <p:tgtEl>
                                          <p:spTgt spid="702"/>
                                        </p:tgtEl>
                                        <p:attrNameLst>
                                          <p:attrName>style.visibility</p:attrName>
                                        </p:attrNameLst>
                                      </p:cBhvr>
                                      <p:to>
                                        <p:strVal val="visible"/>
                                      </p:to>
                                    </p:set>
                                    <p:animEffect transition="in" filter="fade">
                                      <p:cBhvr>
                                        <p:cTn id="10" dur="500"/>
                                        <p:tgtEl>
                                          <p:spTgt spid="702"/>
                                        </p:tgtEl>
                                      </p:cBhvr>
                                    </p:animEffect>
                                  </p:childTnLst>
                                </p:cTn>
                              </p:par>
                              <p:par>
                                <p:cTn id="11" presetID="21" presetClass="entr" presetSubtype="1" fill="hold" nodeType="withEffect">
                                  <p:stCondLst>
                                    <p:cond delay="0"/>
                                  </p:stCondLst>
                                  <p:childTnLst>
                                    <p:set>
                                      <p:cBhvr>
                                        <p:cTn id="12" dur="1" fill="hold">
                                          <p:stCondLst>
                                            <p:cond delay="0"/>
                                          </p:stCondLst>
                                        </p:cTn>
                                        <p:tgtEl>
                                          <p:spTgt spid="705"/>
                                        </p:tgtEl>
                                        <p:attrNameLst>
                                          <p:attrName>style.visibility</p:attrName>
                                        </p:attrNameLst>
                                      </p:cBhvr>
                                      <p:to>
                                        <p:strVal val="visible"/>
                                      </p:to>
                                    </p:set>
                                    <p:animEffect transition="in" filter="wheel(1)">
                                      <p:cBhvr>
                                        <p:cTn id="13" dur="250"/>
                                        <p:tgtEl>
                                          <p:spTgt spid="705"/>
                                        </p:tgtEl>
                                      </p:cBhvr>
                                    </p:animEffect>
                                  </p:childTnLst>
                                </p:cTn>
                              </p:par>
                              <p:par>
                                <p:cTn id="14" presetID="10" presetClass="entr" presetSubtype="0" fill="hold" nodeType="withEffect">
                                  <p:stCondLst>
                                    <p:cond delay="0"/>
                                  </p:stCondLst>
                                  <p:childTnLst>
                                    <p:set>
                                      <p:cBhvr>
                                        <p:cTn id="15" dur="1" fill="hold">
                                          <p:stCondLst>
                                            <p:cond delay="0"/>
                                          </p:stCondLst>
                                        </p:cTn>
                                        <p:tgtEl>
                                          <p:spTgt spid="704"/>
                                        </p:tgtEl>
                                        <p:attrNameLst>
                                          <p:attrName>style.visibility</p:attrName>
                                        </p:attrNameLst>
                                      </p:cBhvr>
                                      <p:to>
                                        <p:strVal val="visible"/>
                                      </p:to>
                                    </p:set>
                                    <p:animEffect transition="in" filter="fade">
                                      <p:cBhvr>
                                        <p:cTn id="16" dur="500"/>
                                        <p:tgtEl>
                                          <p:spTgt spid="704"/>
                                        </p:tgtEl>
                                      </p:cBhvr>
                                    </p:animEffect>
                                  </p:childTnLst>
                                </p:cTn>
                              </p:par>
                            </p:childTnLst>
                          </p:cTn>
                        </p:par>
                        <p:par>
                          <p:cTn id="17" fill="hold">
                            <p:stCondLst>
                              <p:cond delay="500"/>
                            </p:stCondLst>
                            <p:childTnLst>
                              <p:par>
                                <p:cTn id="18" presetID="21" presetClass="entr" presetSubtype="1" fill="hold" nodeType="afterEffect">
                                  <p:stCondLst>
                                    <p:cond delay="0"/>
                                  </p:stCondLst>
                                  <p:childTnLst>
                                    <p:set>
                                      <p:cBhvr>
                                        <p:cTn id="19" dur="1" fill="hold">
                                          <p:stCondLst>
                                            <p:cond delay="0"/>
                                          </p:stCondLst>
                                        </p:cTn>
                                        <p:tgtEl>
                                          <p:spTgt spid="701"/>
                                        </p:tgtEl>
                                        <p:attrNameLst>
                                          <p:attrName>style.visibility</p:attrName>
                                        </p:attrNameLst>
                                      </p:cBhvr>
                                      <p:to>
                                        <p:strVal val="visible"/>
                                      </p:to>
                                    </p:set>
                                    <p:animEffect transition="in" filter="wheel(1)">
                                      <p:cBhvr>
                                        <p:cTn id="20" dur="250"/>
                                        <p:tgtEl>
                                          <p:spTgt spid="701"/>
                                        </p:tgtEl>
                                      </p:cBhvr>
                                    </p:animEffect>
                                  </p:childTnLst>
                                </p:cTn>
                              </p:par>
                            </p:childTnLst>
                          </p:cTn>
                        </p:par>
                        <p:par>
                          <p:cTn id="21" fill="hold">
                            <p:stCondLst>
                              <p:cond delay="750"/>
                            </p:stCondLst>
                            <p:childTnLst>
                              <p:par>
                                <p:cTn id="22" presetID="10" presetClass="entr" presetSubtype="0" fill="hold" nodeType="afterEffect">
                                  <p:stCondLst>
                                    <p:cond delay="0"/>
                                  </p:stCondLst>
                                  <p:childTnLst>
                                    <p:set>
                                      <p:cBhvr>
                                        <p:cTn id="23" dur="1" fill="hold">
                                          <p:stCondLst>
                                            <p:cond delay="0"/>
                                          </p:stCondLst>
                                        </p:cTn>
                                        <p:tgtEl>
                                          <p:spTgt spid="700"/>
                                        </p:tgtEl>
                                        <p:attrNameLst>
                                          <p:attrName>style.visibility</p:attrName>
                                        </p:attrNameLst>
                                      </p:cBhvr>
                                      <p:to>
                                        <p:strVal val="visible"/>
                                      </p:to>
                                    </p:set>
                                    <p:animEffect transition="in" filter="fade">
                                      <p:cBhvr>
                                        <p:cTn id="24" dur="500"/>
                                        <p:tgtEl>
                                          <p:spTgt spid="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CE864-ADF9-8DE8-FF60-697BEF7CBCE2}"/>
            </a:ext>
          </a:extLst>
        </p:cNvPr>
        <p:cNvGrpSpPr/>
        <p:nvPr/>
      </p:nvGrpSpPr>
      <p:grpSpPr>
        <a:xfrm>
          <a:off x="0" y="0"/>
          <a:ext cx="0" cy="0"/>
          <a:chOff x="0" y="0"/>
          <a:chExt cx="0" cy="0"/>
        </a:xfrm>
      </p:grpSpPr>
      <p:sp>
        <p:nvSpPr>
          <p:cNvPr id="11" name="!!Link Trade">
            <a:extLst>
              <a:ext uri="{FF2B5EF4-FFF2-40B4-BE49-F238E27FC236}">
                <a16:creationId xmlns:a16="http://schemas.microsoft.com/office/drawing/2014/main" id="{297A6E39-1A69-1995-3110-1BB745881F89}"/>
              </a:ext>
            </a:extLst>
          </p:cNvPr>
          <p:cNvSpPr/>
          <p:nvPr/>
        </p:nvSpPr>
        <p:spPr>
          <a:xfrm flipV="1">
            <a:off x="9243472" y="2956935"/>
            <a:ext cx="502000" cy="610000"/>
          </a:xfrm>
          <a:prstGeom prst="line">
            <a:avLst/>
          </a:prstGeom>
          <a:ln w="12700">
            <a:solidFill>
              <a:srgbClr val="F0A63C">
                <a:alpha val="65000"/>
              </a:srgbClr>
            </a:solidFill>
            <a:prstDash val="sysDot"/>
          </a:ln>
        </p:spPr>
        <p:txBody>
          <a:bodyPr/>
          <a:lstStyle/>
          <a:p>
            <a:endParaRPr lang="en-GB"/>
          </a:p>
        </p:txBody>
      </p:sp>
      <p:sp>
        <p:nvSpPr>
          <p:cNvPr id="4" name="Text Placeholder 3">
            <a:extLst>
              <a:ext uri="{FF2B5EF4-FFF2-40B4-BE49-F238E27FC236}">
                <a16:creationId xmlns:a16="http://schemas.microsoft.com/office/drawing/2014/main" id="{FE9A8F4C-D361-9B88-728E-77C50595108B}"/>
              </a:ext>
            </a:extLst>
          </p:cNvPr>
          <p:cNvSpPr>
            <a:spLocks noGrp="1"/>
          </p:cNvSpPr>
          <p:nvPr>
            <p:ph type="body" sz="quarter" idx="35"/>
          </p:nvPr>
        </p:nvSpPr>
        <p:spPr/>
        <p:txBody>
          <a:bodyPr/>
          <a:lstStyle/>
          <a:p>
            <a:r>
              <a:rPr lang="en-US">
                <a:solidFill>
                  <a:schemeClr val="bg1"/>
                </a:solidFill>
              </a:rPr>
              <a:t>Share of Global GDP in 2025</a:t>
            </a:r>
            <a:endParaRPr lang="en-SG">
              <a:solidFill>
                <a:schemeClr val="bg1"/>
              </a:solidFill>
            </a:endParaRPr>
          </a:p>
        </p:txBody>
      </p:sp>
      <p:sp>
        <p:nvSpPr>
          <p:cNvPr id="6" name="Slide Number Placeholder 5">
            <a:extLst>
              <a:ext uri="{FF2B5EF4-FFF2-40B4-BE49-F238E27FC236}">
                <a16:creationId xmlns:a16="http://schemas.microsoft.com/office/drawing/2014/main" id="{A35F0F8D-26C3-6CE5-4B7A-C008F5951886}"/>
              </a:ext>
            </a:extLst>
          </p:cNvPr>
          <p:cNvSpPr>
            <a:spLocks noGrp="1"/>
          </p:cNvSpPr>
          <p:nvPr>
            <p:ph type="sldNum" sz="quarter" idx="4"/>
          </p:nvPr>
        </p:nvSpPr>
        <p:spPr/>
        <p:txBody>
          <a:bodyPr/>
          <a:lstStyle/>
          <a:p>
            <a:fld id="{CDFF2BB5-8849-400B-802D-B55E308F92C2}" type="slidenum">
              <a:rPr lang="en-SG" smtClean="0"/>
              <a:t>3</a:t>
            </a:fld>
            <a:endParaRPr lang="en-SG"/>
          </a:p>
        </p:txBody>
      </p:sp>
      <p:sp>
        <p:nvSpPr>
          <p:cNvPr id="304" name="Freeform 5">
            <a:extLst>
              <a:ext uri="{FF2B5EF4-FFF2-40B4-BE49-F238E27FC236}">
                <a16:creationId xmlns:a16="http://schemas.microsoft.com/office/drawing/2014/main" id="{C3D7EC44-EA01-6EEC-C66F-D7049137AC3E}"/>
              </a:ext>
            </a:extLst>
          </p:cNvPr>
          <p:cNvSpPr>
            <a:spLocks/>
          </p:cNvSpPr>
          <p:nvPr/>
        </p:nvSpPr>
        <p:spPr bwMode="auto">
          <a:xfrm>
            <a:off x="3515467" y="3445199"/>
            <a:ext cx="63199" cy="25889"/>
          </a:xfrm>
          <a:custGeom>
            <a:avLst/>
            <a:gdLst/>
            <a:ahLst/>
            <a:cxnLst>
              <a:cxn ang="0">
                <a:pos x="1" y="7"/>
              </a:cxn>
              <a:cxn ang="0">
                <a:pos x="1" y="6"/>
              </a:cxn>
              <a:cxn ang="0">
                <a:pos x="4" y="4"/>
              </a:cxn>
              <a:cxn ang="0">
                <a:pos x="8" y="4"/>
              </a:cxn>
              <a:cxn ang="0">
                <a:pos x="12" y="2"/>
              </a:cxn>
              <a:cxn ang="0">
                <a:pos x="14" y="2"/>
              </a:cxn>
              <a:cxn ang="0">
                <a:pos x="14" y="4"/>
              </a:cxn>
              <a:cxn ang="0">
                <a:pos x="17" y="2"/>
              </a:cxn>
              <a:cxn ang="0">
                <a:pos x="17" y="2"/>
              </a:cxn>
              <a:cxn ang="0">
                <a:pos x="11" y="6"/>
              </a:cxn>
              <a:cxn ang="0">
                <a:pos x="8" y="7"/>
              </a:cxn>
              <a:cxn ang="0">
                <a:pos x="4" y="7"/>
              </a:cxn>
              <a:cxn ang="0">
                <a:pos x="1" y="9"/>
              </a:cxn>
              <a:cxn ang="0">
                <a:pos x="1" y="7"/>
              </a:cxn>
            </a:cxnLst>
            <a:rect l="0" t="0" r="r" b="b"/>
            <a:pathLst>
              <a:path w="18" h="9">
                <a:moveTo>
                  <a:pt x="1" y="7"/>
                </a:moveTo>
                <a:cubicBezTo>
                  <a:pt x="0" y="7"/>
                  <a:pt x="0" y="7"/>
                  <a:pt x="1" y="6"/>
                </a:cubicBezTo>
                <a:cubicBezTo>
                  <a:pt x="4" y="4"/>
                  <a:pt x="3" y="4"/>
                  <a:pt x="4" y="4"/>
                </a:cubicBezTo>
                <a:cubicBezTo>
                  <a:pt x="6" y="4"/>
                  <a:pt x="6" y="4"/>
                  <a:pt x="8" y="4"/>
                </a:cubicBezTo>
                <a:cubicBezTo>
                  <a:pt x="9" y="2"/>
                  <a:pt x="11" y="4"/>
                  <a:pt x="12" y="2"/>
                </a:cubicBezTo>
                <a:cubicBezTo>
                  <a:pt x="15" y="0"/>
                  <a:pt x="17" y="0"/>
                  <a:pt x="14" y="2"/>
                </a:cubicBezTo>
                <a:cubicBezTo>
                  <a:pt x="12" y="4"/>
                  <a:pt x="12" y="4"/>
                  <a:pt x="14" y="4"/>
                </a:cubicBezTo>
                <a:cubicBezTo>
                  <a:pt x="15" y="2"/>
                  <a:pt x="15" y="4"/>
                  <a:pt x="17" y="2"/>
                </a:cubicBezTo>
                <a:cubicBezTo>
                  <a:pt x="18" y="2"/>
                  <a:pt x="18" y="2"/>
                  <a:pt x="17" y="2"/>
                </a:cubicBezTo>
                <a:cubicBezTo>
                  <a:pt x="15" y="4"/>
                  <a:pt x="12" y="6"/>
                  <a:pt x="11" y="6"/>
                </a:cubicBezTo>
                <a:cubicBezTo>
                  <a:pt x="9" y="6"/>
                  <a:pt x="9" y="7"/>
                  <a:pt x="8" y="7"/>
                </a:cubicBezTo>
                <a:cubicBezTo>
                  <a:pt x="6" y="7"/>
                  <a:pt x="4" y="7"/>
                  <a:pt x="4" y="7"/>
                </a:cubicBezTo>
                <a:cubicBezTo>
                  <a:pt x="4" y="9"/>
                  <a:pt x="1" y="9"/>
                  <a:pt x="1" y="9"/>
                </a:cubicBezTo>
                <a:cubicBezTo>
                  <a:pt x="3" y="7"/>
                  <a:pt x="3" y="7"/>
                  <a:pt x="1" y="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05" name="Freeform 7">
            <a:extLst>
              <a:ext uri="{FF2B5EF4-FFF2-40B4-BE49-F238E27FC236}">
                <a16:creationId xmlns:a16="http://schemas.microsoft.com/office/drawing/2014/main" id="{AD35EDBC-DA85-4CBF-3E12-2DC8722F6339}"/>
              </a:ext>
            </a:extLst>
          </p:cNvPr>
          <p:cNvSpPr>
            <a:spLocks/>
          </p:cNvSpPr>
          <p:nvPr/>
        </p:nvSpPr>
        <p:spPr bwMode="auto">
          <a:xfrm>
            <a:off x="4884173" y="2514719"/>
            <a:ext cx="315995" cy="138583"/>
          </a:xfrm>
          <a:custGeom>
            <a:avLst/>
            <a:gdLst/>
            <a:ahLst/>
            <a:cxnLst>
              <a:cxn ang="0">
                <a:pos x="81" y="13"/>
              </a:cxn>
              <a:cxn ang="0">
                <a:pos x="86" y="16"/>
              </a:cxn>
              <a:cxn ang="0">
                <a:pos x="89" y="25"/>
              </a:cxn>
              <a:cxn ang="0">
                <a:pos x="83" y="30"/>
              </a:cxn>
              <a:cxn ang="0">
                <a:pos x="72" y="34"/>
              </a:cxn>
              <a:cxn ang="0">
                <a:pos x="60" y="41"/>
              </a:cxn>
              <a:cxn ang="0">
                <a:pos x="51" y="45"/>
              </a:cxn>
              <a:cxn ang="0">
                <a:pos x="40" y="44"/>
              </a:cxn>
              <a:cxn ang="0">
                <a:pos x="26" y="39"/>
              </a:cxn>
              <a:cxn ang="0">
                <a:pos x="17" y="37"/>
              </a:cxn>
              <a:cxn ang="0">
                <a:pos x="22" y="36"/>
              </a:cxn>
              <a:cxn ang="0">
                <a:pos x="20" y="30"/>
              </a:cxn>
              <a:cxn ang="0">
                <a:pos x="17" y="27"/>
              </a:cxn>
              <a:cxn ang="0">
                <a:pos x="7" y="25"/>
              </a:cxn>
              <a:cxn ang="0">
                <a:pos x="14" y="24"/>
              </a:cxn>
              <a:cxn ang="0">
                <a:pos x="22" y="24"/>
              </a:cxn>
              <a:cxn ang="0">
                <a:pos x="19" y="20"/>
              </a:cxn>
              <a:cxn ang="0">
                <a:pos x="20" y="17"/>
              </a:cxn>
              <a:cxn ang="0">
                <a:pos x="10" y="17"/>
              </a:cxn>
              <a:cxn ang="0">
                <a:pos x="2" y="16"/>
              </a:cxn>
              <a:cxn ang="0">
                <a:pos x="5" y="14"/>
              </a:cxn>
              <a:cxn ang="0">
                <a:pos x="8" y="11"/>
              </a:cxn>
              <a:cxn ang="0">
                <a:pos x="13" y="8"/>
              </a:cxn>
              <a:cxn ang="0">
                <a:pos x="20" y="10"/>
              </a:cxn>
              <a:cxn ang="0">
                <a:pos x="13" y="6"/>
              </a:cxn>
              <a:cxn ang="0">
                <a:pos x="19" y="3"/>
              </a:cxn>
              <a:cxn ang="0">
                <a:pos x="26" y="8"/>
              </a:cxn>
              <a:cxn ang="0">
                <a:pos x="28" y="16"/>
              </a:cxn>
              <a:cxn ang="0">
                <a:pos x="34" y="14"/>
              </a:cxn>
              <a:cxn ang="0">
                <a:pos x="36" y="11"/>
              </a:cxn>
              <a:cxn ang="0">
                <a:pos x="39" y="10"/>
              </a:cxn>
              <a:cxn ang="0">
                <a:pos x="43" y="11"/>
              </a:cxn>
              <a:cxn ang="0">
                <a:pos x="49" y="8"/>
              </a:cxn>
              <a:cxn ang="0">
                <a:pos x="52" y="10"/>
              </a:cxn>
              <a:cxn ang="0">
                <a:pos x="57" y="10"/>
              </a:cxn>
              <a:cxn ang="0">
                <a:pos x="63" y="6"/>
              </a:cxn>
              <a:cxn ang="0">
                <a:pos x="66" y="5"/>
              </a:cxn>
              <a:cxn ang="0">
                <a:pos x="72" y="3"/>
              </a:cxn>
              <a:cxn ang="0">
                <a:pos x="78" y="5"/>
              </a:cxn>
              <a:cxn ang="0">
                <a:pos x="80" y="6"/>
              </a:cxn>
              <a:cxn ang="0">
                <a:pos x="81" y="11"/>
              </a:cxn>
              <a:cxn ang="0">
                <a:pos x="81" y="13"/>
              </a:cxn>
            </a:cxnLst>
            <a:rect l="0" t="0" r="r" b="b"/>
            <a:pathLst>
              <a:path w="90" h="47">
                <a:moveTo>
                  <a:pt x="81" y="13"/>
                </a:moveTo>
                <a:cubicBezTo>
                  <a:pt x="84" y="13"/>
                  <a:pt x="83" y="14"/>
                  <a:pt x="86" y="16"/>
                </a:cubicBezTo>
                <a:cubicBezTo>
                  <a:pt x="90" y="16"/>
                  <a:pt x="90" y="22"/>
                  <a:pt x="89" y="25"/>
                </a:cubicBezTo>
                <a:cubicBezTo>
                  <a:pt x="86" y="28"/>
                  <a:pt x="86" y="25"/>
                  <a:pt x="83" y="30"/>
                </a:cubicBezTo>
                <a:cubicBezTo>
                  <a:pt x="80" y="34"/>
                  <a:pt x="77" y="31"/>
                  <a:pt x="72" y="34"/>
                </a:cubicBezTo>
                <a:cubicBezTo>
                  <a:pt x="66" y="37"/>
                  <a:pt x="64" y="41"/>
                  <a:pt x="60" y="41"/>
                </a:cubicBezTo>
                <a:cubicBezTo>
                  <a:pt x="54" y="41"/>
                  <a:pt x="57" y="44"/>
                  <a:pt x="51" y="45"/>
                </a:cubicBezTo>
                <a:cubicBezTo>
                  <a:pt x="45" y="47"/>
                  <a:pt x="46" y="44"/>
                  <a:pt x="40" y="44"/>
                </a:cubicBezTo>
                <a:cubicBezTo>
                  <a:pt x="34" y="44"/>
                  <a:pt x="34" y="39"/>
                  <a:pt x="26" y="39"/>
                </a:cubicBezTo>
                <a:cubicBezTo>
                  <a:pt x="19" y="39"/>
                  <a:pt x="17" y="41"/>
                  <a:pt x="17" y="37"/>
                </a:cubicBezTo>
                <a:cubicBezTo>
                  <a:pt x="16" y="34"/>
                  <a:pt x="20" y="39"/>
                  <a:pt x="22" y="36"/>
                </a:cubicBezTo>
                <a:cubicBezTo>
                  <a:pt x="23" y="34"/>
                  <a:pt x="23" y="31"/>
                  <a:pt x="20" y="30"/>
                </a:cubicBezTo>
                <a:cubicBezTo>
                  <a:pt x="19" y="30"/>
                  <a:pt x="22" y="27"/>
                  <a:pt x="17" y="27"/>
                </a:cubicBezTo>
                <a:cubicBezTo>
                  <a:pt x="10" y="25"/>
                  <a:pt x="7" y="28"/>
                  <a:pt x="7" y="25"/>
                </a:cubicBezTo>
                <a:cubicBezTo>
                  <a:pt x="7" y="24"/>
                  <a:pt x="11" y="25"/>
                  <a:pt x="14" y="24"/>
                </a:cubicBezTo>
                <a:cubicBezTo>
                  <a:pt x="16" y="22"/>
                  <a:pt x="17" y="25"/>
                  <a:pt x="22" y="24"/>
                </a:cubicBezTo>
                <a:cubicBezTo>
                  <a:pt x="26" y="20"/>
                  <a:pt x="19" y="24"/>
                  <a:pt x="19" y="20"/>
                </a:cubicBezTo>
                <a:cubicBezTo>
                  <a:pt x="19" y="19"/>
                  <a:pt x="26" y="17"/>
                  <a:pt x="20" y="17"/>
                </a:cubicBezTo>
                <a:cubicBezTo>
                  <a:pt x="14" y="16"/>
                  <a:pt x="14" y="16"/>
                  <a:pt x="10" y="17"/>
                </a:cubicBezTo>
                <a:cubicBezTo>
                  <a:pt x="5" y="19"/>
                  <a:pt x="0" y="16"/>
                  <a:pt x="2" y="16"/>
                </a:cubicBezTo>
                <a:cubicBezTo>
                  <a:pt x="4" y="14"/>
                  <a:pt x="7" y="16"/>
                  <a:pt x="5" y="14"/>
                </a:cubicBezTo>
                <a:cubicBezTo>
                  <a:pt x="5" y="11"/>
                  <a:pt x="8" y="14"/>
                  <a:pt x="8" y="11"/>
                </a:cubicBezTo>
                <a:cubicBezTo>
                  <a:pt x="8" y="8"/>
                  <a:pt x="10" y="5"/>
                  <a:pt x="13" y="8"/>
                </a:cubicBezTo>
                <a:cubicBezTo>
                  <a:pt x="16" y="10"/>
                  <a:pt x="22" y="13"/>
                  <a:pt x="20" y="10"/>
                </a:cubicBezTo>
                <a:cubicBezTo>
                  <a:pt x="19" y="8"/>
                  <a:pt x="14" y="8"/>
                  <a:pt x="13" y="6"/>
                </a:cubicBezTo>
                <a:cubicBezTo>
                  <a:pt x="11" y="5"/>
                  <a:pt x="14" y="2"/>
                  <a:pt x="19" y="3"/>
                </a:cubicBezTo>
                <a:cubicBezTo>
                  <a:pt x="23" y="5"/>
                  <a:pt x="20" y="5"/>
                  <a:pt x="26" y="8"/>
                </a:cubicBezTo>
                <a:cubicBezTo>
                  <a:pt x="31" y="11"/>
                  <a:pt x="26" y="11"/>
                  <a:pt x="28" y="16"/>
                </a:cubicBezTo>
                <a:cubicBezTo>
                  <a:pt x="31" y="22"/>
                  <a:pt x="31" y="11"/>
                  <a:pt x="34" y="14"/>
                </a:cubicBezTo>
                <a:cubicBezTo>
                  <a:pt x="36" y="17"/>
                  <a:pt x="37" y="14"/>
                  <a:pt x="36" y="11"/>
                </a:cubicBezTo>
                <a:cubicBezTo>
                  <a:pt x="34" y="10"/>
                  <a:pt x="37" y="5"/>
                  <a:pt x="39" y="10"/>
                </a:cubicBezTo>
                <a:cubicBezTo>
                  <a:pt x="42" y="14"/>
                  <a:pt x="43" y="14"/>
                  <a:pt x="43" y="11"/>
                </a:cubicBezTo>
                <a:cubicBezTo>
                  <a:pt x="43" y="8"/>
                  <a:pt x="49" y="5"/>
                  <a:pt x="49" y="8"/>
                </a:cubicBezTo>
                <a:cubicBezTo>
                  <a:pt x="51" y="11"/>
                  <a:pt x="52" y="13"/>
                  <a:pt x="52" y="10"/>
                </a:cubicBezTo>
                <a:cubicBezTo>
                  <a:pt x="52" y="6"/>
                  <a:pt x="54" y="5"/>
                  <a:pt x="57" y="10"/>
                </a:cubicBezTo>
                <a:cubicBezTo>
                  <a:pt x="60" y="13"/>
                  <a:pt x="60" y="5"/>
                  <a:pt x="63" y="6"/>
                </a:cubicBezTo>
                <a:cubicBezTo>
                  <a:pt x="66" y="8"/>
                  <a:pt x="68" y="6"/>
                  <a:pt x="66" y="5"/>
                </a:cubicBezTo>
                <a:cubicBezTo>
                  <a:pt x="64" y="2"/>
                  <a:pt x="71" y="0"/>
                  <a:pt x="72" y="3"/>
                </a:cubicBezTo>
                <a:cubicBezTo>
                  <a:pt x="75" y="10"/>
                  <a:pt x="75" y="5"/>
                  <a:pt x="78" y="5"/>
                </a:cubicBezTo>
                <a:cubicBezTo>
                  <a:pt x="81" y="3"/>
                  <a:pt x="83" y="3"/>
                  <a:pt x="80" y="6"/>
                </a:cubicBezTo>
                <a:cubicBezTo>
                  <a:pt x="75" y="10"/>
                  <a:pt x="84" y="6"/>
                  <a:pt x="81" y="11"/>
                </a:cubicBezTo>
                <a:cubicBezTo>
                  <a:pt x="80" y="11"/>
                  <a:pt x="80" y="13"/>
                  <a:pt x="81" y="1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06" name="Freeform 12">
            <a:extLst>
              <a:ext uri="{FF2B5EF4-FFF2-40B4-BE49-F238E27FC236}">
                <a16:creationId xmlns:a16="http://schemas.microsoft.com/office/drawing/2014/main" id="{387613DB-EAF1-3A42-B263-C32B2D1BC787}"/>
              </a:ext>
            </a:extLst>
          </p:cNvPr>
          <p:cNvSpPr>
            <a:spLocks/>
          </p:cNvSpPr>
          <p:nvPr/>
        </p:nvSpPr>
        <p:spPr bwMode="auto">
          <a:xfrm>
            <a:off x="3542552" y="1725866"/>
            <a:ext cx="1713591" cy="1059925"/>
          </a:xfrm>
          <a:custGeom>
            <a:avLst/>
            <a:gdLst/>
            <a:ahLst/>
            <a:cxnLst>
              <a:cxn ang="0">
                <a:pos x="394" y="224"/>
              </a:cxn>
              <a:cxn ang="0">
                <a:pos x="343" y="245"/>
              </a:cxn>
              <a:cxn ang="0">
                <a:pos x="315" y="259"/>
              </a:cxn>
              <a:cxn ang="0">
                <a:pos x="291" y="276"/>
              </a:cxn>
              <a:cxn ang="0">
                <a:pos x="280" y="283"/>
              </a:cxn>
              <a:cxn ang="0">
                <a:pos x="279" y="272"/>
              </a:cxn>
              <a:cxn ang="0">
                <a:pos x="273" y="283"/>
              </a:cxn>
              <a:cxn ang="0">
                <a:pos x="260" y="290"/>
              </a:cxn>
              <a:cxn ang="0">
                <a:pos x="256" y="303"/>
              </a:cxn>
              <a:cxn ang="0">
                <a:pos x="244" y="321"/>
              </a:cxn>
              <a:cxn ang="0">
                <a:pos x="241" y="346"/>
              </a:cxn>
              <a:cxn ang="0">
                <a:pos x="227" y="356"/>
              </a:cxn>
              <a:cxn ang="0">
                <a:pos x="215" y="342"/>
              </a:cxn>
              <a:cxn ang="0">
                <a:pos x="198" y="343"/>
              </a:cxn>
              <a:cxn ang="0">
                <a:pos x="187" y="331"/>
              </a:cxn>
              <a:cxn ang="0">
                <a:pos x="175" y="314"/>
              </a:cxn>
              <a:cxn ang="0">
                <a:pos x="178" y="298"/>
              </a:cxn>
              <a:cxn ang="0">
                <a:pos x="172" y="297"/>
              </a:cxn>
              <a:cxn ang="0">
                <a:pos x="160" y="281"/>
              </a:cxn>
              <a:cxn ang="0">
                <a:pos x="155" y="252"/>
              </a:cxn>
              <a:cxn ang="0">
                <a:pos x="174" y="241"/>
              </a:cxn>
              <a:cxn ang="0">
                <a:pos x="169" y="220"/>
              </a:cxn>
              <a:cxn ang="0">
                <a:pos x="175" y="213"/>
              </a:cxn>
              <a:cxn ang="0">
                <a:pos x="152" y="197"/>
              </a:cxn>
              <a:cxn ang="0">
                <a:pos x="142" y="183"/>
              </a:cxn>
              <a:cxn ang="0">
                <a:pos x="129" y="158"/>
              </a:cxn>
              <a:cxn ang="0">
                <a:pos x="97" y="127"/>
              </a:cxn>
              <a:cxn ang="0">
                <a:pos x="56" y="126"/>
              </a:cxn>
              <a:cxn ang="0">
                <a:pos x="17" y="115"/>
              </a:cxn>
              <a:cxn ang="0">
                <a:pos x="21" y="102"/>
              </a:cxn>
              <a:cxn ang="0">
                <a:pos x="39" y="79"/>
              </a:cxn>
              <a:cxn ang="0">
                <a:pos x="62" y="49"/>
              </a:cxn>
              <a:cxn ang="0">
                <a:pos x="154" y="26"/>
              </a:cxn>
              <a:cxn ang="0">
                <a:pos x="183" y="21"/>
              </a:cxn>
              <a:cxn ang="0">
                <a:pos x="221" y="17"/>
              </a:cxn>
              <a:cxn ang="0">
                <a:pos x="209" y="14"/>
              </a:cxn>
              <a:cxn ang="0">
                <a:pos x="279" y="10"/>
              </a:cxn>
              <a:cxn ang="0">
                <a:pos x="343" y="3"/>
              </a:cxn>
              <a:cxn ang="0">
                <a:pos x="355" y="10"/>
              </a:cxn>
              <a:cxn ang="0">
                <a:pos x="393" y="26"/>
              </a:cxn>
              <a:cxn ang="0">
                <a:pos x="375" y="35"/>
              </a:cxn>
              <a:cxn ang="0">
                <a:pos x="407" y="43"/>
              </a:cxn>
              <a:cxn ang="0">
                <a:pos x="483" y="38"/>
              </a:cxn>
              <a:cxn ang="0">
                <a:pos x="426" y="54"/>
              </a:cxn>
              <a:cxn ang="0">
                <a:pos x="420" y="65"/>
              </a:cxn>
              <a:cxn ang="0">
                <a:pos x="422" y="82"/>
              </a:cxn>
              <a:cxn ang="0">
                <a:pos x="425" y="102"/>
              </a:cxn>
              <a:cxn ang="0">
                <a:pos x="413" y="116"/>
              </a:cxn>
              <a:cxn ang="0">
                <a:pos x="425" y="132"/>
              </a:cxn>
              <a:cxn ang="0">
                <a:pos x="426" y="155"/>
              </a:cxn>
              <a:cxn ang="0">
                <a:pos x="408" y="169"/>
              </a:cxn>
              <a:cxn ang="0">
                <a:pos x="391" y="188"/>
              </a:cxn>
              <a:cxn ang="0">
                <a:pos x="408" y="199"/>
              </a:cxn>
              <a:cxn ang="0">
                <a:pos x="382" y="199"/>
              </a:cxn>
              <a:cxn ang="0">
                <a:pos x="362" y="205"/>
              </a:cxn>
              <a:cxn ang="0">
                <a:pos x="362" y="216"/>
              </a:cxn>
            </a:cxnLst>
            <a:rect l="0" t="0" r="r" b="b"/>
            <a:pathLst>
              <a:path w="489" h="359">
                <a:moveTo>
                  <a:pt x="375" y="216"/>
                </a:moveTo>
                <a:cubicBezTo>
                  <a:pt x="382" y="210"/>
                  <a:pt x="387" y="219"/>
                  <a:pt x="396" y="219"/>
                </a:cubicBezTo>
                <a:cubicBezTo>
                  <a:pt x="405" y="217"/>
                  <a:pt x="408" y="217"/>
                  <a:pt x="402" y="220"/>
                </a:cubicBezTo>
                <a:cubicBezTo>
                  <a:pt x="396" y="222"/>
                  <a:pt x="401" y="224"/>
                  <a:pt x="394" y="224"/>
                </a:cubicBezTo>
                <a:cubicBezTo>
                  <a:pt x="390" y="224"/>
                  <a:pt x="396" y="227"/>
                  <a:pt x="390" y="228"/>
                </a:cubicBezTo>
                <a:cubicBezTo>
                  <a:pt x="384" y="228"/>
                  <a:pt x="381" y="231"/>
                  <a:pt x="378" y="236"/>
                </a:cubicBezTo>
                <a:cubicBezTo>
                  <a:pt x="375" y="239"/>
                  <a:pt x="362" y="239"/>
                  <a:pt x="353" y="242"/>
                </a:cubicBezTo>
                <a:cubicBezTo>
                  <a:pt x="344" y="247"/>
                  <a:pt x="344" y="241"/>
                  <a:pt x="343" y="245"/>
                </a:cubicBezTo>
                <a:cubicBezTo>
                  <a:pt x="341" y="248"/>
                  <a:pt x="335" y="248"/>
                  <a:pt x="332" y="247"/>
                </a:cubicBezTo>
                <a:cubicBezTo>
                  <a:pt x="327" y="245"/>
                  <a:pt x="318" y="238"/>
                  <a:pt x="324" y="244"/>
                </a:cubicBezTo>
                <a:cubicBezTo>
                  <a:pt x="329" y="248"/>
                  <a:pt x="327" y="250"/>
                  <a:pt x="324" y="250"/>
                </a:cubicBezTo>
                <a:cubicBezTo>
                  <a:pt x="321" y="250"/>
                  <a:pt x="317" y="253"/>
                  <a:pt x="315" y="259"/>
                </a:cubicBezTo>
                <a:cubicBezTo>
                  <a:pt x="315" y="264"/>
                  <a:pt x="305" y="273"/>
                  <a:pt x="300" y="273"/>
                </a:cubicBezTo>
                <a:cubicBezTo>
                  <a:pt x="300" y="273"/>
                  <a:pt x="300" y="272"/>
                  <a:pt x="298" y="272"/>
                </a:cubicBezTo>
                <a:cubicBezTo>
                  <a:pt x="297" y="272"/>
                  <a:pt x="298" y="275"/>
                  <a:pt x="297" y="275"/>
                </a:cubicBezTo>
                <a:cubicBezTo>
                  <a:pt x="295" y="275"/>
                  <a:pt x="292" y="278"/>
                  <a:pt x="291" y="276"/>
                </a:cubicBezTo>
                <a:cubicBezTo>
                  <a:pt x="288" y="278"/>
                  <a:pt x="288" y="278"/>
                  <a:pt x="288" y="278"/>
                </a:cubicBezTo>
                <a:cubicBezTo>
                  <a:pt x="289" y="280"/>
                  <a:pt x="289" y="281"/>
                  <a:pt x="288" y="280"/>
                </a:cubicBezTo>
                <a:cubicBezTo>
                  <a:pt x="286" y="278"/>
                  <a:pt x="286" y="280"/>
                  <a:pt x="285" y="281"/>
                </a:cubicBezTo>
                <a:cubicBezTo>
                  <a:pt x="283" y="283"/>
                  <a:pt x="282" y="283"/>
                  <a:pt x="280" y="283"/>
                </a:cubicBezTo>
                <a:cubicBezTo>
                  <a:pt x="279" y="281"/>
                  <a:pt x="280" y="278"/>
                  <a:pt x="280" y="276"/>
                </a:cubicBezTo>
                <a:cubicBezTo>
                  <a:pt x="280" y="275"/>
                  <a:pt x="283" y="275"/>
                  <a:pt x="283" y="273"/>
                </a:cubicBezTo>
                <a:cubicBezTo>
                  <a:pt x="283" y="272"/>
                  <a:pt x="286" y="272"/>
                  <a:pt x="283" y="272"/>
                </a:cubicBezTo>
                <a:cubicBezTo>
                  <a:pt x="280" y="272"/>
                  <a:pt x="280" y="270"/>
                  <a:pt x="279" y="272"/>
                </a:cubicBezTo>
                <a:cubicBezTo>
                  <a:pt x="279" y="272"/>
                  <a:pt x="283" y="273"/>
                  <a:pt x="280" y="275"/>
                </a:cubicBezTo>
                <a:cubicBezTo>
                  <a:pt x="277" y="276"/>
                  <a:pt x="280" y="276"/>
                  <a:pt x="279" y="278"/>
                </a:cubicBezTo>
                <a:cubicBezTo>
                  <a:pt x="276" y="280"/>
                  <a:pt x="279" y="280"/>
                  <a:pt x="277" y="281"/>
                </a:cubicBezTo>
                <a:cubicBezTo>
                  <a:pt x="277" y="283"/>
                  <a:pt x="276" y="281"/>
                  <a:pt x="273" y="283"/>
                </a:cubicBezTo>
                <a:cubicBezTo>
                  <a:pt x="270" y="283"/>
                  <a:pt x="268" y="281"/>
                  <a:pt x="266" y="283"/>
                </a:cubicBezTo>
                <a:cubicBezTo>
                  <a:pt x="263" y="284"/>
                  <a:pt x="262" y="283"/>
                  <a:pt x="265" y="284"/>
                </a:cubicBezTo>
                <a:cubicBezTo>
                  <a:pt x="268" y="286"/>
                  <a:pt x="268" y="287"/>
                  <a:pt x="266" y="286"/>
                </a:cubicBezTo>
                <a:cubicBezTo>
                  <a:pt x="263" y="286"/>
                  <a:pt x="263" y="292"/>
                  <a:pt x="260" y="290"/>
                </a:cubicBezTo>
                <a:cubicBezTo>
                  <a:pt x="257" y="289"/>
                  <a:pt x="251" y="289"/>
                  <a:pt x="256" y="293"/>
                </a:cubicBezTo>
                <a:cubicBezTo>
                  <a:pt x="260" y="298"/>
                  <a:pt x="260" y="300"/>
                  <a:pt x="259" y="300"/>
                </a:cubicBezTo>
                <a:cubicBezTo>
                  <a:pt x="256" y="298"/>
                  <a:pt x="256" y="301"/>
                  <a:pt x="253" y="300"/>
                </a:cubicBezTo>
                <a:cubicBezTo>
                  <a:pt x="250" y="298"/>
                  <a:pt x="251" y="303"/>
                  <a:pt x="256" y="303"/>
                </a:cubicBezTo>
                <a:cubicBezTo>
                  <a:pt x="260" y="303"/>
                  <a:pt x="257" y="303"/>
                  <a:pt x="259" y="306"/>
                </a:cubicBezTo>
                <a:cubicBezTo>
                  <a:pt x="259" y="311"/>
                  <a:pt x="254" y="311"/>
                  <a:pt x="254" y="314"/>
                </a:cubicBezTo>
                <a:cubicBezTo>
                  <a:pt x="254" y="318"/>
                  <a:pt x="251" y="311"/>
                  <a:pt x="251" y="315"/>
                </a:cubicBezTo>
                <a:cubicBezTo>
                  <a:pt x="250" y="321"/>
                  <a:pt x="244" y="318"/>
                  <a:pt x="244" y="321"/>
                </a:cubicBezTo>
                <a:cubicBezTo>
                  <a:pt x="242" y="323"/>
                  <a:pt x="245" y="321"/>
                  <a:pt x="245" y="325"/>
                </a:cubicBezTo>
                <a:cubicBezTo>
                  <a:pt x="247" y="328"/>
                  <a:pt x="239" y="321"/>
                  <a:pt x="242" y="326"/>
                </a:cubicBezTo>
                <a:cubicBezTo>
                  <a:pt x="244" y="329"/>
                  <a:pt x="245" y="325"/>
                  <a:pt x="245" y="329"/>
                </a:cubicBezTo>
                <a:cubicBezTo>
                  <a:pt x="247" y="334"/>
                  <a:pt x="239" y="343"/>
                  <a:pt x="241" y="346"/>
                </a:cubicBezTo>
                <a:cubicBezTo>
                  <a:pt x="242" y="350"/>
                  <a:pt x="237" y="350"/>
                  <a:pt x="236" y="351"/>
                </a:cubicBezTo>
                <a:cubicBezTo>
                  <a:pt x="234" y="354"/>
                  <a:pt x="239" y="350"/>
                  <a:pt x="239" y="354"/>
                </a:cubicBezTo>
                <a:cubicBezTo>
                  <a:pt x="239" y="359"/>
                  <a:pt x="236" y="359"/>
                  <a:pt x="233" y="357"/>
                </a:cubicBezTo>
                <a:cubicBezTo>
                  <a:pt x="230" y="354"/>
                  <a:pt x="230" y="353"/>
                  <a:pt x="227" y="356"/>
                </a:cubicBezTo>
                <a:cubicBezTo>
                  <a:pt x="225" y="357"/>
                  <a:pt x="221" y="357"/>
                  <a:pt x="222" y="353"/>
                </a:cubicBezTo>
                <a:cubicBezTo>
                  <a:pt x="227" y="348"/>
                  <a:pt x="221" y="353"/>
                  <a:pt x="218" y="351"/>
                </a:cubicBezTo>
                <a:cubicBezTo>
                  <a:pt x="213" y="348"/>
                  <a:pt x="213" y="348"/>
                  <a:pt x="216" y="345"/>
                </a:cubicBezTo>
                <a:cubicBezTo>
                  <a:pt x="219" y="342"/>
                  <a:pt x="215" y="339"/>
                  <a:pt x="215" y="342"/>
                </a:cubicBezTo>
                <a:cubicBezTo>
                  <a:pt x="216" y="343"/>
                  <a:pt x="212" y="343"/>
                  <a:pt x="210" y="346"/>
                </a:cubicBezTo>
                <a:cubicBezTo>
                  <a:pt x="207" y="348"/>
                  <a:pt x="209" y="343"/>
                  <a:pt x="204" y="346"/>
                </a:cubicBezTo>
                <a:cubicBezTo>
                  <a:pt x="199" y="350"/>
                  <a:pt x="198" y="348"/>
                  <a:pt x="198" y="345"/>
                </a:cubicBezTo>
                <a:cubicBezTo>
                  <a:pt x="196" y="343"/>
                  <a:pt x="199" y="345"/>
                  <a:pt x="198" y="343"/>
                </a:cubicBezTo>
                <a:cubicBezTo>
                  <a:pt x="198" y="340"/>
                  <a:pt x="193" y="343"/>
                  <a:pt x="195" y="340"/>
                </a:cubicBezTo>
                <a:cubicBezTo>
                  <a:pt x="196" y="337"/>
                  <a:pt x="189" y="340"/>
                  <a:pt x="190" y="337"/>
                </a:cubicBezTo>
                <a:cubicBezTo>
                  <a:pt x="192" y="334"/>
                  <a:pt x="192" y="334"/>
                  <a:pt x="189" y="334"/>
                </a:cubicBezTo>
                <a:cubicBezTo>
                  <a:pt x="187" y="336"/>
                  <a:pt x="190" y="329"/>
                  <a:pt x="187" y="331"/>
                </a:cubicBezTo>
                <a:cubicBezTo>
                  <a:pt x="184" y="332"/>
                  <a:pt x="189" y="328"/>
                  <a:pt x="184" y="326"/>
                </a:cubicBezTo>
                <a:cubicBezTo>
                  <a:pt x="181" y="325"/>
                  <a:pt x="181" y="325"/>
                  <a:pt x="181" y="323"/>
                </a:cubicBezTo>
                <a:cubicBezTo>
                  <a:pt x="181" y="320"/>
                  <a:pt x="178" y="318"/>
                  <a:pt x="180" y="317"/>
                </a:cubicBezTo>
                <a:cubicBezTo>
                  <a:pt x="180" y="314"/>
                  <a:pt x="177" y="317"/>
                  <a:pt x="175" y="314"/>
                </a:cubicBezTo>
                <a:cubicBezTo>
                  <a:pt x="174" y="311"/>
                  <a:pt x="170" y="307"/>
                  <a:pt x="172" y="306"/>
                </a:cubicBezTo>
                <a:cubicBezTo>
                  <a:pt x="174" y="304"/>
                  <a:pt x="169" y="304"/>
                  <a:pt x="172" y="303"/>
                </a:cubicBezTo>
                <a:cubicBezTo>
                  <a:pt x="174" y="303"/>
                  <a:pt x="167" y="301"/>
                  <a:pt x="174" y="301"/>
                </a:cubicBezTo>
                <a:cubicBezTo>
                  <a:pt x="178" y="301"/>
                  <a:pt x="172" y="298"/>
                  <a:pt x="178" y="298"/>
                </a:cubicBezTo>
                <a:cubicBezTo>
                  <a:pt x="183" y="298"/>
                  <a:pt x="175" y="297"/>
                  <a:pt x="178" y="295"/>
                </a:cubicBezTo>
                <a:cubicBezTo>
                  <a:pt x="181" y="293"/>
                  <a:pt x="184" y="300"/>
                  <a:pt x="184" y="297"/>
                </a:cubicBezTo>
                <a:cubicBezTo>
                  <a:pt x="183" y="293"/>
                  <a:pt x="180" y="292"/>
                  <a:pt x="177" y="295"/>
                </a:cubicBezTo>
                <a:cubicBezTo>
                  <a:pt x="174" y="297"/>
                  <a:pt x="177" y="289"/>
                  <a:pt x="172" y="297"/>
                </a:cubicBezTo>
                <a:cubicBezTo>
                  <a:pt x="167" y="304"/>
                  <a:pt x="166" y="298"/>
                  <a:pt x="167" y="295"/>
                </a:cubicBezTo>
                <a:cubicBezTo>
                  <a:pt x="167" y="292"/>
                  <a:pt x="166" y="295"/>
                  <a:pt x="166" y="290"/>
                </a:cubicBezTo>
                <a:cubicBezTo>
                  <a:pt x="166" y="287"/>
                  <a:pt x="163" y="289"/>
                  <a:pt x="163" y="286"/>
                </a:cubicBezTo>
                <a:cubicBezTo>
                  <a:pt x="164" y="283"/>
                  <a:pt x="161" y="281"/>
                  <a:pt x="160" y="281"/>
                </a:cubicBezTo>
                <a:cubicBezTo>
                  <a:pt x="157" y="281"/>
                  <a:pt x="160" y="280"/>
                  <a:pt x="155" y="276"/>
                </a:cubicBezTo>
                <a:cubicBezTo>
                  <a:pt x="152" y="273"/>
                  <a:pt x="155" y="267"/>
                  <a:pt x="161" y="264"/>
                </a:cubicBezTo>
                <a:cubicBezTo>
                  <a:pt x="155" y="264"/>
                  <a:pt x="151" y="264"/>
                  <a:pt x="152" y="259"/>
                </a:cubicBezTo>
                <a:cubicBezTo>
                  <a:pt x="154" y="255"/>
                  <a:pt x="155" y="253"/>
                  <a:pt x="155" y="252"/>
                </a:cubicBezTo>
                <a:cubicBezTo>
                  <a:pt x="154" y="250"/>
                  <a:pt x="161" y="248"/>
                  <a:pt x="158" y="247"/>
                </a:cubicBezTo>
                <a:cubicBezTo>
                  <a:pt x="155" y="244"/>
                  <a:pt x="158" y="245"/>
                  <a:pt x="157" y="244"/>
                </a:cubicBezTo>
                <a:cubicBezTo>
                  <a:pt x="157" y="242"/>
                  <a:pt x="161" y="244"/>
                  <a:pt x="163" y="241"/>
                </a:cubicBezTo>
                <a:cubicBezTo>
                  <a:pt x="166" y="239"/>
                  <a:pt x="169" y="242"/>
                  <a:pt x="174" y="241"/>
                </a:cubicBezTo>
                <a:cubicBezTo>
                  <a:pt x="178" y="239"/>
                  <a:pt x="174" y="239"/>
                  <a:pt x="174" y="234"/>
                </a:cubicBezTo>
                <a:cubicBezTo>
                  <a:pt x="175" y="231"/>
                  <a:pt x="178" y="227"/>
                  <a:pt x="178" y="224"/>
                </a:cubicBezTo>
                <a:cubicBezTo>
                  <a:pt x="177" y="220"/>
                  <a:pt x="175" y="228"/>
                  <a:pt x="174" y="225"/>
                </a:cubicBezTo>
                <a:cubicBezTo>
                  <a:pt x="172" y="224"/>
                  <a:pt x="178" y="220"/>
                  <a:pt x="169" y="220"/>
                </a:cubicBezTo>
                <a:cubicBezTo>
                  <a:pt x="161" y="219"/>
                  <a:pt x="164" y="214"/>
                  <a:pt x="157" y="214"/>
                </a:cubicBezTo>
                <a:cubicBezTo>
                  <a:pt x="152" y="214"/>
                  <a:pt x="146" y="211"/>
                  <a:pt x="148" y="210"/>
                </a:cubicBezTo>
                <a:cubicBezTo>
                  <a:pt x="151" y="206"/>
                  <a:pt x="163" y="208"/>
                  <a:pt x="166" y="210"/>
                </a:cubicBezTo>
                <a:cubicBezTo>
                  <a:pt x="170" y="213"/>
                  <a:pt x="177" y="214"/>
                  <a:pt x="175" y="213"/>
                </a:cubicBezTo>
                <a:cubicBezTo>
                  <a:pt x="174" y="211"/>
                  <a:pt x="172" y="210"/>
                  <a:pt x="175" y="206"/>
                </a:cubicBezTo>
                <a:cubicBezTo>
                  <a:pt x="175" y="206"/>
                  <a:pt x="163" y="205"/>
                  <a:pt x="164" y="202"/>
                </a:cubicBezTo>
                <a:cubicBezTo>
                  <a:pt x="167" y="197"/>
                  <a:pt x="158" y="200"/>
                  <a:pt x="163" y="197"/>
                </a:cubicBezTo>
                <a:cubicBezTo>
                  <a:pt x="166" y="196"/>
                  <a:pt x="155" y="191"/>
                  <a:pt x="152" y="197"/>
                </a:cubicBezTo>
                <a:cubicBezTo>
                  <a:pt x="151" y="203"/>
                  <a:pt x="145" y="197"/>
                  <a:pt x="142" y="199"/>
                </a:cubicBezTo>
                <a:cubicBezTo>
                  <a:pt x="140" y="200"/>
                  <a:pt x="138" y="197"/>
                  <a:pt x="137" y="196"/>
                </a:cubicBezTo>
                <a:cubicBezTo>
                  <a:pt x="135" y="192"/>
                  <a:pt x="145" y="194"/>
                  <a:pt x="142" y="191"/>
                </a:cubicBezTo>
                <a:cubicBezTo>
                  <a:pt x="137" y="186"/>
                  <a:pt x="137" y="183"/>
                  <a:pt x="142" y="183"/>
                </a:cubicBezTo>
                <a:cubicBezTo>
                  <a:pt x="146" y="182"/>
                  <a:pt x="149" y="175"/>
                  <a:pt x="142" y="174"/>
                </a:cubicBezTo>
                <a:cubicBezTo>
                  <a:pt x="135" y="172"/>
                  <a:pt x="146" y="169"/>
                  <a:pt x="140" y="166"/>
                </a:cubicBezTo>
                <a:cubicBezTo>
                  <a:pt x="131" y="163"/>
                  <a:pt x="142" y="163"/>
                  <a:pt x="135" y="160"/>
                </a:cubicBezTo>
                <a:cubicBezTo>
                  <a:pt x="132" y="158"/>
                  <a:pt x="135" y="155"/>
                  <a:pt x="129" y="158"/>
                </a:cubicBezTo>
                <a:cubicBezTo>
                  <a:pt x="122" y="160"/>
                  <a:pt x="129" y="155"/>
                  <a:pt x="131" y="152"/>
                </a:cubicBezTo>
                <a:cubicBezTo>
                  <a:pt x="132" y="149"/>
                  <a:pt x="113" y="141"/>
                  <a:pt x="116" y="138"/>
                </a:cubicBezTo>
                <a:cubicBezTo>
                  <a:pt x="120" y="135"/>
                  <a:pt x="116" y="135"/>
                  <a:pt x="108" y="130"/>
                </a:cubicBezTo>
                <a:cubicBezTo>
                  <a:pt x="100" y="127"/>
                  <a:pt x="100" y="130"/>
                  <a:pt x="97" y="127"/>
                </a:cubicBezTo>
                <a:cubicBezTo>
                  <a:pt x="94" y="124"/>
                  <a:pt x="87" y="127"/>
                  <a:pt x="81" y="124"/>
                </a:cubicBezTo>
                <a:cubicBezTo>
                  <a:pt x="75" y="122"/>
                  <a:pt x="76" y="130"/>
                  <a:pt x="71" y="126"/>
                </a:cubicBezTo>
                <a:cubicBezTo>
                  <a:pt x="67" y="122"/>
                  <a:pt x="68" y="129"/>
                  <a:pt x="61" y="129"/>
                </a:cubicBezTo>
                <a:cubicBezTo>
                  <a:pt x="55" y="127"/>
                  <a:pt x="62" y="122"/>
                  <a:pt x="56" y="126"/>
                </a:cubicBezTo>
                <a:cubicBezTo>
                  <a:pt x="49" y="129"/>
                  <a:pt x="52" y="122"/>
                  <a:pt x="49" y="124"/>
                </a:cubicBezTo>
                <a:cubicBezTo>
                  <a:pt x="44" y="126"/>
                  <a:pt x="58" y="133"/>
                  <a:pt x="47" y="129"/>
                </a:cubicBezTo>
                <a:cubicBezTo>
                  <a:pt x="35" y="126"/>
                  <a:pt x="23" y="124"/>
                  <a:pt x="32" y="121"/>
                </a:cubicBezTo>
                <a:cubicBezTo>
                  <a:pt x="41" y="118"/>
                  <a:pt x="23" y="118"/>
                  <a:pt x="17" y="115"/>
                </a:cubicBezTo>
                <a:cubicBezTo>
                  <a:pt x="9" y="112"/>
                  <a:pt x="24" y="108"/>
                  <a:pt x="36" y="107"/>
                </a:cubicBezTo>
                <a:cubicBezTo>
                  <a:pt x="49" y="107"/>
                  <a:pt x="58" y="107"/>
                  <a:pt x="56" y="104"/>
                </a:cubicBezTo>
                <a:cubicBezTo>
                  <a:pt x="55" y="101"/>
                  <a:pt x="46" y="105"/>
                  <a:pt x="36" y="105"/>
                </a:cubicBezTo>
                <a:cubicBezTo>
                  <a:pt x="27" y="105"/>
                  <a:pt x="24" y="105"/>
                  <a:pt x="21" y="102"/>
                </a:cubicBezTo>
                <a:cubicBezTo>
                  <a:pt x="18" y="99"/>
                  <a:pt x="17" y="102"/>
                  <a:pt x="14" y="99"/>
                </a:cubicBezTo>
                <a:cubicBezTo>
                  <a:pt x="10" y="98"/>
                  <a:pt x="9" y="101"/>
                  <a:pt x="4" y="96"/>
                </a:cubicBezTo>
                <a:cubicBezTo>
                  <a:pt x="0" y="91"/>
                  <a:pt x="1" y="88"/>
                  <a:pt x="20" y="85"/>
                </a:cubicBezTo>
                <a:cubicBezTo>
                  <a:pt x="36" y="82"/>
                  <a:pt x="29" y="80"/>
                  <a:pt x="39" y="79"/>
                </a:cubicBezTo>
                <a:cubicBezTo>
                  <a:pt x="50" y="77"/>
                  <a:pt x="56" y="82"/>
                  <a:pt x="61" y="76"/>
                </a:cubicBezTo>
                <a:cubicBezTo>
                  <a:pt x="67" y="70"/>
                  <a:pt x="67" y="62"/>
                  <a:pt x="62" y="63"/>
                </a:cubicBezTo>
                <a:cubicBezTo>
                  <a:pt x="58" y="63"/>
                  <a:pt x="49" y="63"/>
                  <a:pt x="46" y="60"/>
                </a:cubicBezTo>
                <a:cubicBezTo>
                  <a:pt x="44" y="57"/>
                  <a:pt x="55" y="54"/>
                  <a:pt x="62" y="49"/>
                </a:cubicBezTo>
                <a:cubicBezTo>
                  <a:pt x="70" y="45"/>
                  <a:pt x="79" y="42"/>
                  <a:pt x="90" y="45"/>
                </a:cubicBezTo>
                <a:cubicBezTo>
                  <a:pt x="97" y="46"/>
                  <a:pt x="99" y="42"/>
                  <a:pt x="94" y="37"/>
                </a:cubicBezTo>
                <a:cubicBezTo>
                  <a:pt x="91" y="32"/>
                  <a:pt x="97" y="29"/>
                  <a:pt x="120" y="28"/>
                </a:cubicBezTo>
                <a:cubicBezTo>
                  <a:pt x="145" y="24"/>
                  <a:pt x="148" y="20"/>
                  <a:pt x="154" y="26"/>
                </a:cubicBezTo>
                <a:cubicBezTo>
                  <a:pt x="160" y="34"/>
                  <a:pt x="149" y="46"/>
                  <a:pt x="157" y="35"/>
                </a:cubicBezTo>
                <a:cubicBezTo>
                  <a:pt x="163" y="24"/>
                  <a:pt x="178" y="37"/>
                  <a:pt x="177" y="34"/>
                </a:cubicBezTo>
                <a:cubicBezTo>
                  <a:pt x="174" y="28"/>
                  <a:pt x="192" y="35"/>
                  <a:pt x="183" y="29"/>
                </a:cubicBezTo>
                <a:cubicBezTo>
                  <a:pt x="172" y="23"/>
                  <a:pt x="170" y="20"/>
                  <a:pt x="183" y="21"/>
                </a:cubicBezTo>
                <a:cubicBezTo>
                  <a:pt x="195" y="21"/>
                  <a:pt x="199" y="26"/>
                  <a:pt x="210" y="28"/>
                </a:cubicBezTo>
                <a:cubicBezTo>
                  <a:pt x="221" y="29"/>
                  <a:pt x="219" y="35"/>
                  <a:pt x="225" y="34"/>
                </a:cubicBezTo>
                <a:cubicBezTo>
                  <a:pt x="231" y="34"/>
                  <a:pt x="221" y="26"/>
                  <a:pt x="230" y="24"/>
                </a:cubicBezTo>
                <a:cubicBezTo>
                  <a:pt x="244" y="23"/>
                  <a:pt x="206" y="15"/>
                  <a:pt x="221" y="17"/>
                </a:cubicBezTo>
                <a:cubicBezTo>
                  <a:pt x="237" y="17"/>
                  <a:pt x="248" y="17"/>
                  <a:pt x="254" y="18"/>
                </a:cubicBezTo>
                <a:cubicBezTo>
                  <a:pt x="262" y="21"/>
                  <a:pt x="270" y="20"/>
                  <a:pt x="260" y="18"/>
                </a:cubicBezTo>
                <a:cubicBezTo>
                  <a:pt x="253" y="17"/>
                  <a:pt x="244" y="15"/>
                  <a:pt x="233" y="15"/>
                </a:cubicBezTo>
                <a:cubicBezTo>
                  <a:pt x="222" y="14"/>
                  <a:pt x="210" y="15"/>
                  <a:pt x="209" y="14"/>
                </a:cubicBezTo>
                <a:cubicBezTo>
                  <a:pt x="207" y="10"/>
                  <a:pt x="219" y="10"/>
                  <a:pt x="230" y="9"/>
                </a:cubicBezTo>
                <a:cubicBezTo>
                  <a:pt x="241" y="7"/>
                  <a:pt x="248" y="9"/>
                  <a:pt x="254" y="12"/>
                </a:cubicBezTo>
                <a:cubicBezTo>
                  <a:pt x="260" y="15"/>
                  <a:pt x="271" y="14"/>
                  <a:pt x="273" y="12"/>
                </a:cubicBezTo>
                <a:cubicBezTo>
                  <a:pt x="274" y="12"/>
                  <a:pt x="286" y="10"/>
                  <a:pt x="279" y="10"/>
                </a:cubicBezTo>
                <a:cubicBezTo>
                  <a:pt x="271" y="9"/>
                  <a:pt x="270" y="4"/>
                  <a:pt x="274" y="4"/>
                </a:cubicBezTo>
                <a:cubicBezTo>
                  <a:pt x="280" y="4"/>
                  <a:pt x="279" y="3"/>
                  <a:pt x="286" y="4"/>
                </a:cubicBezTo>
                <a:cubicBezTo>
                  <a:pt x="294" y="6"/>
                  <a:pt x="283" y="1"/>
                  <a:pt x="298" y="3"/>
                </a:cubicBezTo>
                <a:cubicBezTo>
                  <a:pt x="314" y="3"/>
                  <a:pt x="317" y="0"/>
                  <a:pt x="343" y="3"/>
                </a:cubicBezTo>
                <a:cubicBezTo>
                  <a:pt x="359" y="4"/>
                  <a:pt x="384" y="7"/>
                  <a:pt x="376" y="7"/>
                </a:cubicBezTo>
                <a:cubicBezTo>
                  <a:pt x="369" y="9"/>
                  <a:pt x="343" y="9"/>
                  <a:pt x="335" y="10"/>
                </a:cubicBezTo>
                <a:cubicBezTo>
                  <a:pt x="327" y="12"/>
                  <a:pt x="314" y="12"/>
                  <a:pt x="324" y="14"/>
                </a:cubicBezTo>
                <a:cubicBezTo>
                  <a:pt x="337" y="15"/>
                  <a:pt x="340" y="9"/>
                  <a:pt x="355" y="10"/>
                </a:cubicBezTo>
                <a:cubicBezTo>
                  <a:pt x="372" y="14"/>
                  <a:pt x="378" y="7"/>
                  <a:pt x="382" y="10"/>
                </a:cubicBezTo>
                <a:cubicBezTo>
                  <a:pt x="388" y="14"/>
                  <a:pt x="372" y="18"/>
                  <a:pt x="382" y="15"/>
                </a:cubicBezTo>
                <a:cubicBezTo>
                  <a:pt x="393" y="14"/>
                  <a:pt x="401" y="17"/>
                  <a:pt x="408" y="18"/>
                </a:cubicBezTo>
                <a:cubicBezTo>
                  <a:pt x="416" y="20"/>
                  <a:pt x="402" y="24"/>
                  <a:pt x="393" y="26"/>
                </a:cubicBezTo>
                <a:cubicBezTo>
                  <a:pt x="379" y="29"/>
                  <a:pt x="361" y="26"/>
                  <a:pt x="346" y="28"/>
                </a:cubicBezTo>
                <a:cubicBezTo>
                  <a:pt x="330" y="31"/>
                  <a:pt x="314" y="32"/>
                  <a:pt x="318" y="37"/>
                </a:cubicBezTo>
                <a:cubicBezTo>
                  <a:pt x="321" y="38"/>
                  <a:pt x="346" y="29"/>
                  <a:pt x="367" y="29"/>
                </a:cubicBezTo>
                <a:cubicBezTo>
                  <a:pt x="387" y="31"/>
                  <a:pt x="382" y="32"/>
                  <a:pt x="375" y="35"/>
                </a:cubicBezTo>
                <a:cubicBezTo>
                  <a:pt x="367" y="38"/>
                  <a:pt x="376" y="38"/>
                  <a:pt x="384" y="35"/>
                </a:cubicBezTo>
                <a:cubicBezTo>
                  <a:pt x="393" y="34"/>
                  <a:pt x="384" y="29"/>
                  <a:pt x="397" y="29"/>
                </a:cubicBezTo>
                <a:cubicBezTo>
                  <a:pt x="411" y="29"/>
                  <a:pt x="408" y="37"/>
                  <a:pt x="397" y="45"/>
                </a:cubicBezTo>
                <a:cubicBezTo>
                  <a:pt x="387" y="52"/>
                  <a:pt x="394" y="52"/>
                  <a:pt x="407" y="43"/>
                </a:cubicBezTo>
                <a:cubicBezTo>
                  <a:pt x="419" y="35"/>
                  <a:pt x="425" y="34"/>
                  <a:pt x="422" y="37"/>
                </a:cubicBezTo>
                <a:cubicBezTo>
                  <a:pt x="419" y="40"/>
                  <a:pt x="426" y="37"/>
                  <a:pt x="432" y="38"/>
                </a:cubicBezTo>
                <a:cubicBezTo>
                  <a:pt x="439" y="40"/>
                  <a:pt x="436" y="32"/>
                  <a:pt x="448" y="31"/>
                </a:cubicBezTo>
                <a:cubicBezTo>
                  <a:pt x="460" y="31"/>
                  <a:pt x="489" y="35"/>
                  <a:pt x="483" y="38"/>
                </a:cubicBezTo>
                <a:cubicBezTo>
                  <a:pt x="475" y="42"/>
                  <a:pt x="472" y="45"/>
                  <a:pt x="464" y="45"/>
                </a:cubicBezTo>
                <a:cubicBezTo>
                  <a:pt x="454" y="45"/>
                  <a:pt x="471" y="49"/>
                  <a:pt x="461" y="49"/>
                </a:cubicBezTo>
                <a:cubicBezTo>
                  <a:pt x="452" y="51"/>
                  <a:pt x="448" y="52"/>
                  <a:pt x="442" y="51"/>
                </a:cubicBezTo>
                <a:cubicBezTo>
                  <a:pt x="436" y="49"/>
                  <a:pt x="437" y="54"/>
                  <a:pt x="426" y="54"/>
                </a:cubicBezTo>
                <a:cubicBezTo>
                  <a:pt x="416" y="52"/>
                  <a:pt x="434" y="56"/>
                  <a:pt x="440" y="54"/>
                </a:cubicBezTo>
                <a:cubicBezTo>
                  <a:pt x="445" y="52"/>
                  <a:pt x="457" y="54"/>
                  <a:pt x="451" y="57"/>
                </a:cubicBezTo>
                <a:cubicBezTo>
                  <a:pt x="446" y="59"/>
                  <a:pt x="437" y="62"/>
                  <a:pt x="429" y="59"/>
                </a:cubicBezTo>
                <a:cubicBezTo>
                  <a:pt x="422" y="57"/>
                  <a:pt x="411" y="68"/>
                  <a:pt x="420" y="65"/>
                </a:cubicBezTo>
                <a:cubicBezTo>
                  <a:pt x="429" y="62"/>
                  <a:pt x="445" y="60"/>
                  <a:pt x="442" y="63"/>
                </a:cubicBezTo>
                <a:cubicBezTo>
                  <a:pt x="437" y="68"/>
                  <a:pt x="436" y="68"/>
                  <a:pt x="429" y="68"/>
                </a:cubicBezTo>
                <a:cubicBezTo>
                  <a:pt x="423" y="68"/>
                  <a:pt x="423" y="74"/>
                  <a:pt x="428" y="74"/>
                </a:cubicBezTo>
                <a:cubicBezTo>
                  <a:pt x="432" y="76"/>
                  <a:pt x="425" y="80"/>
                  <a:pt x="422" y="82"/>
                </a:cubicBezTo>
                <a:cubicBezTo>
                  <a:pt x="420" y="84"/>
                  <a:pt x="416" y="79"/>
                  <a:pt x="413" y="87"/>
                </a:cubicBezTo>
                <a:cubicBezTo>
                  <a:pt x="411" y="94"/>
                  <a:pt x="404" y="102"/>
                  <a:pt x="408" y="102"/>
                </a:cubicBezTo>
                <a:cubicBezTo>
                  <a:pt x="413" y="102"/>
                  <a:pt x="407" y="93"/>
                  <a:pt x="420" y="98"/>
                </a:cubicBezTo>
                <a:cubicBezTo>
                  <a:pt x="432" y="102"/>
                  <a:pt x="434" y="105"/>
                  <a:pt x="425" y="102"/>
                </a:cubicBezTo>
                <a:cubicBezTo>
                  <a:pt x="416" y="101"/>
                  <a:pt x="413" y="101"/>
                  <a:pt x="422" y="107"/>
                </a:cubicBezTo>
                <a:cubicBezTo>
                  <a:pt x="431" y="112"/>
                  <a:pt x="429" y="104"/>
                  <a:pt x="434" y="107"/>
                </a:cubicBezTo>
                <a:cubicBezTo>
                  <a:pt x="440" y="112"/>
                  <a:pt x="437" y="119"/>
                  <a:pt x="431" y="116"/>
                </a:cubicBezTo>
                <a:cubicBezTo>
                  <a:pt x="426" y="115"/>
                  <a:pt x="419" y="112"/>
                  <a:pt x="413" y="116"/>
                </a:cubicBezTo>
                <a:cubicBezTo>
                  <a:pt x="405" y="121"/>
                  <a:pt x="407" y="112"/>
                  <a:pt x="402" y="116"/>
                </a:cubicBezTo>
                <a:cubicBezTo>
                  <a:pt x="397" y="119"/>
                  <a:pt x="408" y="118"/>
                  <a:pt x="408" y="122"/>
                </a:cubicBezTo>
                <a:cubicBezTo>
                  <a:pt x="408" y="127"/>
                  <a:pt x="422" y="122"/>
                  <a:pt x="423" y="126"/>
                </a:cubicBezTo>
                <a:cubicBezTo>
                  <a:pt x="426" y="129"/>
                  <a:pt x="416" y="127"/>
                  <a:pt x="425" y="132"/>
                </a:cubicBezTo>
                <a:cubicBezTo>
                  <a:pt x="432" y="135"/>
                  <a:pt x="423" y="130"/>
                  <a:pt x="426" y="136"/>
                </a:cubicBezTo>
                <a:cubicBezTo>
                  <a:pt x="431" y="141"/>
                  <a:pt x="423" y="144"/>
                  <a:pt x="422" y="141"/>
                </a:cubicBezTo>
                <a:cubicBezTo>
                  <a:pt x="419" y="136"/>
                  <a:pt x="411" y="149"/>
                  <a:pt x="420" y="149"/>
                </a:cubicBezTo>
                <a:cubicBezTo>
                  <a:pt x="428" y="150"/>
                  <a:pt x="431" y="154"/>
                  <a:pt x="426" y="155"/>
                </a:cubicBezTo>
                <a:cubicBezTo>
                  <a:pt x="419" y="158"/>
                  <a:pt x="422" y="154"/>
                  <a:pt x="414" y="152"/>
                </a:cubicBezTo>
                <a:cubicBezTo>
                  <a:pt x="407" y="152"/>
                  <a:pt x="399" y="160"/>
                  <a:pt x="407" y="160"/>
                </a:cubicBezTo>
                <a:cubicBezTo>
                  <a:pt x="414" y="160"/>
                  <a:pt x="422" y="160"/>
                  <a:pt x="419" y="166"/>
                </a:cubicBezTo>
                <a:cubicBezTo>
                  <a:pt x="414" y="171"/>
                  <a:pt x="414" y="164"/>
                  <a:pt x="408" y="169"/>
                </a:cubicBezTo>
                <a:cubicBezTo>
                  <a:pt x="401" y="175"/>
                  <a:pt x="393" y="163"/>
                  <a:pt x="385" y="166"/>
                </a:cubicBezTo>
                <a:cubicBezTo>
                  <a:pt x="379" y="168"/>
                  <a:pt x="378" y="172"/>
                  <a:pt x="372" y="171"/>
                </a:cubicBezTo>
                <a:cubicBezTo>
                  <a:pt x="388" y="175"/>
                  <a:pt x="376" y="175"/>
                  <a:pt x="382" y="178"/>
                </a:cubicBezTo>
                <a:cubicBezTo>
                  <a:pt x="390" y="183"/>
                  <a:pt x="379" y="183"/>
                  <a:pt x="391" y="188"/>
                </a:cubicBezTo>
                <a:cubicBezTo>
                  <a:pt x="399" y="189"/>
                  <a:pt x="404" y="189"/>
                  <a:pt x="402" y="194"/>
                </a:cubicBezTo>
                <a:cubicBezTo>
                  <a:pt x="401" y="197"/>
                  <a:pt x="410" y="191"/>
                  <a:pt x="407" y="194"/>
                </a:cubicBezTo>
                <a:cubicBezTo>
                  <a:pt x="402" y="199"/>
                  <a:pt x="401" y="196"/>
                  <a:pt x="402" y="199"/>
                </a:cubicBezTo>
                <a:cubicBezTo>
                  <a:pt x="404" y="203"/>
                  <a:pt x="410" y="192"/>
                  <a:pt x="408" y="199"/>
                </a:cubicBezTo>
                <a:cubicBezTo>
                  <a:pt x="408" y="205"/>
                  <a:pt x="413" y="214"/>
                  <a:pt x="408" y="213"/>
                </a:cubicBezTo>
                <a:cubicBezTo>
                  <a:pt x="404" y="213"/>
                  <a:pt x="404" y="211"/>
                  <a:pt x="401" y="213"/>
                </a:cubicBezTo>
                <a:cubicBezTo>
                  <a:pt x="397" y="214"/>
                  <a:pt x="388" y="211"/>
                  <a:pt x="388" y="206"/>
                </a:cubicBezTo>
                <a:cubicBezTo>
                  <a:pt x="388" y="202"/>
                  <a:pt x="387" y="200"/>
                  <a:pt x="382" y="199"/>
                </a:cubicBezTo>
                <a:cubicBezTo>
                  <a:pt x="379" y="199"/>
                  <a:pt x="378" y="196"/>
                  <a:pt x="370" y="196"/>
                </a:cubicBezTo>
                <a:cubicBezTo>
                  <a:pt x="364" y="196"/>
                  <a:pt x="364" y="197"/>
                  <a:pt x="372" y="197"/>
                </a:cubicBezTo>
                <a:cubicBezTo>
                  <a:pt x="379" y="199"/>
                  <a:pt x="381" y="202"/>
                  <a:pt x="373" y="205"/>
                </a:cubicBezTo>
                <a:cubicBezTo>
                  <a:pt x="365" y="206"/>
                  <a:pt x="364" y="208"/>
                  <a:pt x="362" y="205"/>
                </a:cubicBezTo>
                <a:cubicBezTo>
                  <a:pt x="361" y="203"/>
                  <a:pt x="361" y="205"/>
                  <a:pt x="358" y="210"/>
                </a:cubicBezTo>
                <a:cubicBezTo>
                  <a:pt x="353" y="216"/>
                  <a:pt x="356" y="214"/>
                  <a:pt x="365" y="213"/>
                </a:cubicBezTo>
                <a:cubicBezTo>
                  <a:pt x="373" y="211"/>
                  <a:pt x="373" y="213"/>
                  <a:pt x="370" y="214"/>
                </a:cubicBezTo>
                <a:cubicBezTo>
                  <a:pt x="369" y="216"/>
                  <a:pt x="369" y="213"/>
                  <a:pt x="362" y="216"/>
                </a:cubicBezTo>
                <a:cubicBezTo>
                  <a:pt x="358" y="220"/>
                  <a:pt x="361" y="222"/>
                  <a:pt x="364" y="219"/>
                </a:cubicBezTo>
                <a:cubicBezTo>
                  <a:pt x="369" y="214"/>
                  <a:pt x="370" y="217"/>
                  <a:pt x="375" y="21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07" name="Freeform 14">
            <a:extLst>
              <a:ext uri="{FF2B5EF4-FFF2-40B4-BE49-F238E27FC236}">
                <a16:creationId xmlns:a16="http://schemas.microsoft.com/office/drawing/2014/main" id="{FB3F3611-B191-E148-9C0F-05E800DA858E}"/>
              </a:ext>
            </a:extLst>
          </p:cNvPr>
          <p:cNvSpPr>
            <a:spLocks/>
          </p:cNvSpPr>
          <p:nvPr/>
        </p:nvSpPr>
        <p:spPr bwMode="auto">
          <a:xfrm>
            <a:off x="2320105" y="3716272"/>
            <a:ext cx="848671" cy="552807"/>
          </a:xfrm>
          <a:custGeom>
            <a:avLst/>
            <a:gdLst/>
            <a:ahLst/>
            <a:cxnLst>
              <a:cxn ang="0">
                <a:pos x="207" y="154"/>
              </a:cxn>
              <a:cxn ang="0">
                <a:pos x="204" y="161"/>
              </a:cxn>
              <a:cxn ang="0">
                <a:pos x="210" y="167"/>
              </a:cxn>
              <a:cxn ang="0">
                <a:pos x="201" y="172"/>
              </a:cxn>
              <a:cxn ang="0">
                <a:pos x="199" y="181"/>
              </a:cxn>
              <a:cxn ang="0">
                <a:pos x="198" y="187"/>
              </a:cxn>
              <a:cxn ang="0">
                <a:pos x="160" y="175"/>
              </a:cxn>
              <a:cxn ang="0">
                <a:pos x="106" y="147"/>
              </a:cxn>
              <a:cxn ang="0">
                <a:pos x="93" y="117"/>
              </a:cxn>
              <a:cxn ang="0">
                <a:pos x="64" y="77"/>
              </a:cxn>
              <a:cxn ang="0">
                <a:pos x="48" y="52"/>
              </a:cxn>
              <a:cxn ang="0">
                <a:pos x="27" y="15"/>
              </a:cxn>
              <a:cxn ang="0">
                <a:pos x="23" y="32"/>
              </a:cxn>
              <a:cxn ang="0">
                <a:pos x="44" y="64"/>
              </a:cxn>
              <a:cxn ang="0">
                <a:pos x="52" y="89"/>
              </a:cxn>
              <a:cxn ang="0">
                <a:pos x="59" y="102"/>
              </a:cxn>
              <a:cxn ang="0">
                <a:pos x="36" y="69"/>
              </a:cxn>
              <a:cxn ang="0">
                <a:pos x="23" y="49"/>
              </a:cxn>
              <a:cxn ang="0">
                <a:pos x="0" y="4"/>
              </a:cxn>
              <a:cxn ang="0">
                <a:pos x="18" y="4"/>
              </a:cxn>
              <a:cxn ang="0">
                <a:pos x="71" y="16"/>
              </a:cxn>
              <a:cxn ang="0">
                <a:pos x="84" y="11"/>
              </a:cxn>
              <a:cxn ang="0">
                <a:pos x="106" y="39"/>
              </a:cxn>
              <a:cxn ang="0">
                <a:pos x="137" y="52"/>
              </a:cxn>
              <a:cxn ang="0">
                <a:pos x="157" y="72"/>
              </a:cxn>
              <a:cxn ang="0">
                <a:pos x="154" y="89"/>
              </a:cxn>
              <a:cxn ang="0">
                <a:pos x="154" y="108"/>
              </a:cxn>
              <a:cxn ang="0">
                <a:pos x="160" y="128"/>
              </a:cxn>
              <a:cxn ang="0">
                <a:pos x="181" y="151"/>
              </a:cxn>
              <a:cxn ang="0">
                <a:pos x="196" y="145"/>
              </a:cxn>
              <a:cxn ang="0">
                <a:pos x="204" y="147"/>
              </a:cxn>
              <a:cxn ang="0">
                <a:pos x="210" y="137"/>
              </a:cxn>
              <a:cxn ang="0">
                <a:pos x="212" y="123"/>
              </a:cxn>
              <a:cxn ang="0">
                <a:pos x="228" y="117"/>
              </a:cxn>
              <a:cxn ang="0">
                <a:pos x="236" y="117"/>
              </a:cxn>
              <a:cxn ang="0">
                <a:pos x="240" y="119"/>
              </a:cxn>
              <a:cxn ang="0">
                <a:pos x="234" y="134"/>
              </a:cxn>
              <a:cxn ang="0">
                <a:pos x="234" y="139"/>
              </a:cxn>
              <a:cxn ang="0">
                <a:pos x="231" y="150"/>
              </a:cxn>
              <a:cxn ang="0">
                <a:pos x="230" y="145"/>
              </a:cxn>
              <a:cxn ang="0">
                <a:pos x="224" y="153"/>
              </a:cxn>
            </a:cxnLst>
            <a:rect l="0" t="0" r="r" b="b"/>
            <a:pathLst>
              <a:path w="242" h="187">
                <a:moveTo>
                  <a:pt x="222" y="154"/>
                </a:moveTo>
                <a:cubicBezTo>
                  <a:pt x="207" y="154"/>
                  <a:pt x="207" y="154"/>
                  <a:pt x="207" y="154"/>
                </a:cubicBezTo>
                <a:cubicBezTo>
                  <a:pt x="207" y="161"/>
                  <a:pt x="207" y="161"/>
                  <a:pt x="207" y="161"/>
                </a:cubicBezTo>
                <a:cubicBezTo>
                  <a:pt x="204" y="161"/>
                  <a:pt x="204" y="161"/>
                  <a:pt x="204" y="161"/>
                </a:cubicBezTo>
                <a:cubicBezTo>
                  <a:pt x="204" y="161"/>
                  <a:pt x="205" y="161"/>
                  <a:pt x="205" y="162"/>
                </a:cubicBezTo>
                <a:cubicBezTo>
                  <a:pt x="207" y="164"/>
                  <a:pt x="208" y="164"/>
                  <a:pt x="210" y="167"/>
                </a:cubicBezTo>
                <a:cubicBezTo>
                  <a:pt x="210" y="170"/>
                  <a:pt x="213" y="165"/>
                  <a:pt x="212" y="172"/>
                </a:cubicBezTo>
                <a:cubicBezTo>
                  <a:pt x="201" y="172"/>
                  <a:pt x="201" y="172"/>
                  <a:pt x="201" y="172"/>
                </a:cubicBezTo>
                <a:cubicBezTo>
                  <a:pt x="198" y="179"/>
                  <a:pt x="198" y="179"/>
                  <a:pt x="198" y="179"/>
                </a:cubicBezTo>
                <a:cubicBezTo>
                  <a:pt x="199" y="181"/>
                  <a:pt x="199" y="181"/>
                  <a:pt x="199" y="181"/>
                </a:cubicBezTo>
                <a:cubicBezTo>
                  <a:pt x="199" y="181"/>
                  <a:pt x="198" y="182"/>
                  <a:pt x="198" y="184"/>
                </a:cubicBezTo>
                <a:cubicBezTo>
                  <a:pt x="198" y="186"/>
                  <a:pt x="198" y="187"/>
                  <a:pt x="198" y="187"/>
                </a:cubicBezTo>
                <a:cubicBezTo>
                  <a:pt x="190" y="181"/>
                  <a:pt x="190" y="173"/>
                  <a:pt x="179" y="172"/>
                </a:cubicBezTo>
                <a:cubicBezTo>
                  <a:pt x="170" y="168"/>
                  <a:pt x="170" y="179"/>
                  <a:pt x="160" y="175"/>
                </a:cubicBezTo>
                <a:cubicBezTo>
                  <a:pt x="149" y="172"/>
                  <a:pt x="129" y="162"/>
                  <a:pt x="123" y="156"/>
                </a:cubicBezTo>
                <a:cubicBezTo>
                  <a:pt x="117" y="150"/>
                  <a:pt x="114" y="154"/>
                  <a:pt x="106" y="147"/>
                </a:cubicBezTo>
                <a:cubicBezTo>
                  <a:pt x="100" y="140"/>
                  <a:pt x="96" y="140"/>
                  <a:pt x="93" y="134"/>
                </a:cubicBezTo>
                <a:cubicBezTo>
                  <a:pt x="88" y="127"/>
                  <a:pt x="97" y="123"/>
                  <a:pt x="93" y="117"/>
                </a:cubicBezTo>
                <a:cubicBezTo>
                  <a:pt x="90" y="109"/>
                  <a:pt x="94" y="108"/>
                  <a:pt x="79" y="92"/>
                </a:cubicBezTo>
                <a:cubicBezTo>
                  <a:pt x="67" y="81"/>
                  <a:pt x="73" y="81"/>
                  <a:pt x="64" y="77"/>
                </a:cubicBezTo>
                <a:cubicBezTo>
                  <a:pt x="56" y="72"/>
                  <a:pt x="68" y="67"/>
                  <a:pt x="59" y="63"/>
                </a:cubicBezTo>
                <a:cubicBezTo>
                  <a:pt x="50" y="60"/>
                  <a:pt x="55" y="55"/>
                  <a:pt x="48" y="52"/>
                </a:cubicBezTo>
                <a:cubicBezTo>
                  <a:pt x="42" y="47"/>
                  <a:pt x="36" y="36"/>
                  <a:pt x="33" y="25"/>
                </a:cubicBezTo>
                <a:cubicBezTo>
                  <a:pt x="30" y="16"/>
                  <a:pt x="30" y="16"/>
                  <a:pt x="27" y="15"/>
                </a:cubicBezTo>
                <a:cubicBezTo>
                  <a:pt x="23" y="13"/>
                  <a:pt x="26" y="15"/>
                  <a:pt x="20" y="11"/>
                </a:cubicBezTo>
                <a:cubicBezTo>
                  <a:pt x="15" y="8"/>
                  <a:pt x="20" y="25"/>
                  <a:pt x="23" y="32"/>
                </a:cubicBezTo>
                <a:cubicBezTo>
                  <a:pt x="26" y="38"/>
                  <a:pt x="32" y="41"/>
                  <a:pt x="33" y="49"/>
                </a:cubicBezTo>
                <a:cubicBezTo>
                  <a:pt x="36" y="57"/>
                  <a:pt x="41" y="58"/>
                  <a:pt x="44" y="64"/>
                </a:cubicBezTo>
                <a:cubicBezTo>
                  <a:pt x="47" y="72"/>
                  <a:pt x="45" y="70"/>
                  <a:pt x="48" y="78"/>
                </a:cubicBezTo>
                <a:cubicBezTo>
                  <a:pt x="53" y="86"/>
                  <a:pt x="50" y="86"/>
                  <a:pt x="52" y="89"/>
                </a:cubicBezTo>
                <a:cubicBezTo>
                  <a:pt x="55" y="92"/>
                  <a:pt x="55" y="86"/>
                  <a:pt x="58" y="92"/>
                </a:cubicBezTo>
                <a:cubicBezTo>
                  <a:pt x="61" y="98"/>
                  <a:pt x="64" y="98"/>
                  <a:pt x="59" y="102"/>
                </a:cubicBezTo>
                <a:cubicBezTo>
                  <a:pt x="55" y="105"/>
                  <a:pt x="58" y="98"/>
                  <a:pt x="45" y="89"/>
                </a:cubicBezTo>
                <a:cubicBezTo>
                  <a:pt x="32" y="81"/>
                  <a:pt x="44" y="74"/>
                  <a:pt x="36" y="69"/>
                </a:cubicBezTo>
                <a:cubicBezTo>
                  <a:pt x="30" y="63"/>
                  <a:pt x="24" y="61"/>
                  <a:pt x="18" y="55"/>
                </a:cubicBezTo>
                <a:cubicBezTo>
                  <a:pt x="13" y="49"/>
                  <a:pt x="23" y="57"/>
                  <a:pt x="23" y="49"/>
                </a:cubicBezTo>
                <a:cubicBezTo>
                  <a:pt x="24" y="41"/>
                  <a:pt x="15" y="38"/>
                  <a:pt x="12" y="32"/>
                </a:cubicBezTo>
                <a:cubicBezTo>
                  <a:pt x="7" y="27"/>
                  <a:pt x="9" y="21"/>
                  <a:pt x="0" y="4"/>
                </a:cubicBezTo>
                <a:cubicBezTo>
                  <a:pt x="4" y="2"/>
                  <a:pt x="15" y="2"/>
                  <a:pt x="18" y="0"/>
                </a:cubicBezTo>
                <a:cubicBezTo>
                  <a:pt x="18" y="4"/>
                  <a:pt x="18" y="4"/>
                  <a:pt x="18" y="4"/>
                </a:cubicBezTo>
                <a:cubicBezTo>
                  <a:pt x="23" y="5"/>
                  <a:pt x="45" y="15"/>
                  <a:pt x="48" y="16"/>
                </a:cubicBezTo>
                <a:cubicBezTo>
                  <a:pt x="71" y="16"/>
                  <a:pt x="71" y="16"/>
                  <a:pt x="71" y="16"/>
                </a:cubicBezTo>
                <a:cubicBezTo>
                  <a:pt x="71" y="11"/>
                  <a:pt x="71" y="11"/>
                  <a:pt x="71" y="11"/>
                </a:cubicBezTo>
                <a:cubicBezTo>
                  <a:pt x="84" y="11"/>
                  <a:pt x="84" y="11"/>
                  <a:pt x="84" y="11"/>
                </a:cubicBezTo>
                <a:cubicBezTo>
                  <a:pt x="84" y="11"/>
                  <a:pt x="93" y="21"/>
                  <a:pt x="96" y="24"/>
                </a:cubicBezTo>
                <a:cubicBezTo>
                  <a:pt x="100" y="27"/>
                  <a:pt x="99" y="35"/>
                  <a:pt x="106" y="39"/>
                </a:cubicBezTo>
                <a:cubicBezTo>
                  <a:pt x="115" y="43"/>
                  <a:pt x="109" y="29"/>
                  <a:pt x="120" y="30"/>
                </a:cubicBezTo>
                <a:cubicBezTo>
                  <a:pt x="129" y="32"/>
                  <a:pt x="131" y="44"/>
                  <a:pt x="137" y="52"/>
                </a:cubicBezTo>
                <a:cubicBezTo>
                  <a:pt x="143" y="60"/>
                  <a:pt x="138" y="69"/>
                  <a:pt x="152" y="70"/>
                </a:cubicBezTo>
                <a:cubicBezTo>
                  <a:pt x="154" y="70"/>
                  <a:pt x="157" y="74"/>
                  <a:pt x="157" y="72"/>
                </a:cubicBezTo>
                <a:cubicBezTo>
                  <a:pt x="157" y="72"/>
                  <a:pt x="157" y="72"/>
                  <a:pt x="158" y="72"/>
                </a:cubicBezTo>
                <a:cubicBezTo>
                  <a:pt x="158" y="78"/>
                  <a:pt x="155" y="78"/>
                  <a:pt x="154" y="89"/>
                </a:cubicBezTo>
                <a:cubicBezTo>
                  <a:pt x="152" y="102"/>
                  <a:pt x="154" y="102"/>
                  <a:pt x="154" y="105"/>
                </a:cubicBezTo>
                <a:cubicBezTo>
                  <a:pt x="152" y="106"/>
                  <a:pt x="152" y="105"/>
                  <a:pt x="154" y="108"/>
                </a:cubicBezTo>
                <a:cubicBezTo>
                  <a:pt x="154" y="112"/>
                  <a:pt x="154" y="117"/>
                  <a:pt x="155" y="117"/>
                </a:cubicBezTo>
                <a:cubicBezTo>
                  <a:pt x="157" y="117"/>
                  <a:pt x="155" y="123"/>
                  <a:pt x="160" y="128"/>
                </a:cubicBezTo>
                <a:cubicBezTo>
                  <a:pt x="167" y="136"/>
                  <a:pt x="164" y="144"/>
                  <a:pt x="172" y="145"/>
                </a:cubicBezTo>
                <a:cubicBezTo>
                  <a:pt x="179" y="147"/>
                  <a:pt x="178" y="151"/>
                  <a:pt x="181" y="151"/>
                </a:cubicBezTo>
                <a:cubicBezTo>
                  <a:pt x="184" y="150"/>
                  <a:pt x="184" y="148"/>
                  <a:pt x="189" y="148"/>
                </a:cubicBezTo>
                <a:cubicBezTo>
                  <a:pt x="196" y="147"/>
                  <a:pt x="192" y="147"/>
                  <a:pt x="196" y="145"/>
                </a:cubicBezTo>
                <a:cubicBezTo>
                  <a:pt x="199" y="145"/>
                  <a:pt x="201" y="145"/>
                  <a:pt x="201" y="147"/>
                </a:cubicBezTo>
                <a:cubicBezTo>
                  <a:pt x="201" y="150"/>
                  <a:pt x="204" y="148"/>
                  <a:pt x="204" y="147"/>
                </a:cubicBezTo>
                <a:cubicBezTo>
                  <a:pt x="205" y="144"/>
                  <a:pt x="202" y="145"/>
                  <a:pt x="204" y="144"/>
                </a:cubicBezTo>
                <a:cubicBezTo>
                  <a:pt x="205" y="142"/>
                  <a:pt x="208" y="142"/>
                  <a:pt x="210" y="137"/>
                </a:cubicBezTo>
                <a:cubicBezTo>
                  <a:pt x="210" y="131"/>
                  <a:pt x="212" y="136"/>
                  <a:pt x="212" y="130"/>
                </a:cubicBezTo>
                <a:cubicBezTo>
                  <a:pt x="210" y="125"/>
                  <a:pt x="212" y="127"/>
                  <a:pt x="212" y="123"/>
                </a:cubicBezTo>
                <a:cubicBezTo>
                  <a:pt x="212" y="120"/>
                  <a:pt x="218" y="119"/>
                  <a:pt x="222" y="119"/>
                </a:cubicBezTo>
                <a:cubicBezTo>
                  <a:pt x="227" y="119"/>
                  <a:pt x="224" y="117"/>
                  <a:pt x="228" y="117"/>
                </a:cubicBezTo>
                <a:cubicBezTo>
                  <a:pt x="233" y="116"/>
                  <a:pt x="236" y="119"/>
                  <a:pt x="237" y="117"/>
                </a:cubicBezTo>
                <a:cubicBezTo>
                  <a:pt x="239" y="117"/>
                  <a:pt x="237" y="117"/>
                  <a:pt x="236" y="117"/>
                </a:cubicBezTo>
                <a:cubicBezTo>
                  <a:pt x="236" y="117"/>
                  <a:pt x="237" y="116"/>
                  <a:pt x="239" y="117"/>
                </a:cubicBezTo>
                <a:cubicBezTo>
                  <a:pt x="240" y="119"/>
                  <a:pt x="240" y="117"/>
                  <a:pt x="240" y="119"/>
                </a:cubicBezTo>
                <a:cubicBezTo>
                  <a:pt x="240" y="122"/>
                  <a:pt x="242" y="120"/>
                  <a:pt x="239" y="125"/>
                </a:cubicBezTo>
                <a:cubicBezTo>
                  <a:pt x="234" y="131"/>
                  <a:pt x="236" y="134"/>
                  <a:pt x="234" y="134"/>
                </a:cubicBezTo>
                <a:cubicBezTo>
                  <a:pt x="231" y="136"/>
                  <a:pt x="233" y="137"/>
                  <a:pt x="234" y="137"/>
                </a:cubicBezTo>
                <a:cubicBezTo>
                  <a:pt x="236" y="136"/>
                  <a:pt x="236" y="137"/>
                  <a:pt x="234" y="139"/>
                </a:cubicBezTo>
                <a:cubicBezTo>
                  <a:pt x="231" y="140"/>
                  <a:pt x="236" y="139"/>
                  <a:pt x="234" y="140"/>
                </a:cubicBezTo>
                <a:cubicBezTo>
                  <a:pt x="234" y="142"/>
                  <a:pt x="233" y="153"/>
                  <a:pt x="231" y="150"/>
                </a:cubicBezTo>
                <a:cubicBezTo>
                  <a:pt x="231" y="148"/>
                  <a:pt x="230" y="148"/>
                  <a:pt x="230" y="147"/>
                </a:cubicBezTo>
                <a:cubicBezTo>
                  <a:pt x="231" y="144"/>
                  <a:pt x="231" y="144"/>
                  <a:pt x="230" y="145"/>
                </a:cubicBezTo>
                <a:cubicBezTo>
                  <a:pt x="230" y="147"/>
                  <a:pt x="228" y="147"/>
                  <a:pt x="228" y="148"/>
                </a:cubicBezTo>
                <a:cubicBezTo>
                  <a:pt x="225" y="147"/>
                  <a:pt x="225" y="153"/>
                  <a:pt x="224" y="153"/>
                </a:cubicBezTo>
                <a:cubicBezTo>
                  <a:pt x="224" y="154"/>
                  <a:pt x="222" y="151"/>
                  <a:pt x="222" y="15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08" name="Freeform 15">
            <a:extLst>
              <a:ext uri="{FF2B5EF4-FFF2-40B4-BE49-F238E27FC236}">
                <a16:creationId xmlns:a16="http://schemas.microsoft.com/office/drawing/2014/main" id="{55153A2F-3D4E-D75B-F52C-E113FC985B43}"/>
              </a:ext>
            </a:extLst>
          </p:cNvPr>
          <p:cNvSpPr>
            <a:spLocks/>
          </p:cNvSpPr>
          <p:nvPr/>
        </p:nvSpPr>
        <p:spPr bwMode="auto">
          <a:xfrm>
            <a:off x="3098352" y="4150293"/>
            <a:ext cx="30696" cy="77667"/>
          </a:xfrm>
          <a:custGeom>
            <a:avLst/>
            <a:gdLst/>
            <a:ahLst/>
            <a:cxnLst>
              <a:cxn ang="0">
                <a:pos x="6" y="1"/>
              </a:cxn>
              <a:cxn ang="0">
                <a:pos x="2" y="6"/>
              </a:cxn>
              <a:cxn ang="0">
                <a:pos x="0" y="7"/>
              </a:cxn>
              <a:cxn ang="0">
                <a:pos x="0" y="26"/>
              </a:cxn>
              <a:cxn ang="0">
                <a:pos x="2" y="26"/>
              </a:cxn>
              <a:cxn ang="0">
                <a:pos x="6" y="20"/>
              </a:cxn>
              <a:cxn ang="0">
                <a:pos x="8" y="4"/>
              </a:cxn>
              <a:cxn ang="0">
                <a:pos x="8" y="1"/>
              </a:cxn>
              <a:cxn ang="0">
                <a:pos x="6" y="1"/>
              </a:cxn>
            </a:cxnLst>
            <a:rect l="0" t="0" r="r" b="b"/>
            <a:pathLst>
              <a:path w="9" h="26">
                <a:moveTo>
                  <a:pt x="6" y="1"/>
                </a:moveTo>
                <a:cubicBezTo>
                  <a:pt x="3" y="0"/>
                  <a:pt x="3" y="6"/>
                  <a:pt x="2" y="6"/>
                </a:cubicBezTo>
                <a:cubicBezTo>
                  <a:pt x="2" y="7"/>
                  <a:pt x="0" y="4"/>
                  <a:pt x="0" y="7"/>
                </a:cubicBezTo>
                <a:cubicBezTo>
                  <a:pt x="0" y="26"/>
                  <a:pt x="0" y="26"/>
                  <a:pt x="0" y="26"/>
                </a:cubicBezTo>
                <a:cubicBezTo>
                  <a:pt x="2" y="26"/>
                  <a:pt x="2" y="26"/>
                  <a:pt x="2" y="26"/>
                </a:cubicBezTo>
                <a:cubicBezTo>
                  <a:pt x="2" y="25"/>
                  <a:pt x="5" y="23"/>
                  <a:pt x="6" y="20"/>
                </a:cubicBezTo>
                <a:cubicBezTo>
                  <a:pt x="8" y="18"/>
                  <a:pt x="6" y="9"/>
                  <a:pt x="8" y="4"/>
                </a:cubicBezTo>
                <a:cubicBezTo>
                  <a:pt x="9" y="3"/>
                  <a:pt x="8" y="1"/>
                  <a:pt x="8" y="1"/>
                </a:cubicBezTo>
                <a:cubicBezTo>
                  <a:pt x="6" y="3"/>
                  <a:pt x="6" y="3"/>
                  <a:pt x="6"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09" name="Freeform 16">
            <a:extLst>
              <a:ext uri="{FF2B5EF4-FFF2-40B4-BE49-F238E27FC236}">
                <a16:creationId xmlns:a16="http://schemas.microsoft.com/office/drawing/2014/main" id="{7F27F91B-AEB9-4E27-EC7F-7407D8E3463D}"/>
              </a:ext>
            </a:extLst>
          </p:cNvPr>
          <p:cNvSpPr>
            <a:spLocks/>
          </p:cNvSpPr>
          <p:nvPr/>
        </p:nvSpPr>
        <p:spPr bwMode="auto">
          <a:xfrm>
            <a:off x="3634642" y="4963510"/>
            <a:ext cx="357525" cy="398996"/>
          </a:xfrm>
          <a:custGeom>
            <a:avLst/>
            <a:gdLst/>
            <a:ahLst/>
            <a:cxnLst>
              <a:cxn ang="0">
                <a:pos x="3" y="16"/>
              </a:cxn>
              <a:cxn ang="0">
                <a:pos x="20" y="10"/>
              </a:cxn>
              <a:cxn ang="0">
                <a:pos x="36" y="6"/>
              </a:cxn>
              <a:cxn ang="0">
                <a:pos x="41" y="27"/>
              </a:cxn>
              <a:cxn ang="0">
                <a:pos x="56" y="34"/>
              </a:cxn>
              <a:cxn ang="0">
                <a:pos x="62" y="39"/>
              </a:cxn>
              <a:cxn ang="0">
                <a:pos x="73" y="42"/>
              </a:cxn>
              <a:cxn ang="0">
                <a:pos x="79" y="69"/>
              </a:cxn>
              <a:cxn ang="0">
                <a:pos x="91" y="70"/>
              </a:cxn>
              <a:cxn ang="0">
                <a:pos x="94" y="79"/>
              </a:cxn>
              <a:cxn ang="0">
                <a:pos x="96" y="95"/>
              </a:cxn>
              <a:cxn ang="0">
                <a:pos x="94" y="103"/>
              </a:cxn>
              <a:cxn ang="0">
                <a:pos x="93" y="107"/>
              </a:cxn>
              <a:cxn ang="0">
                <a:pos x="90" y="103"/>
              </a:cxn>
              <a:cxn ang="0">
                <a:pos x="76" y="100"/>
              </a:cxn>
              <a:cxn ang="0">
                <a:pos x="64" y="104"/>
              </a:cxn>
              <a:cxn ang="0">
                <a:pos x="61" y="115"/>
              </a:cxn>
              <a:cxn ang="0">
                <a:pos x="58" y="129"/>
              </a:cxn>
              <a:cxn ang="0">
                <a:pos x="55" y="126"/>
              </a:cxn>
              <a:cxn ang="0">
                <a:pos x="49" y="126"/>
              </a:cxn>
              <a:cxn ang="0">
                <a:pos x="44" y="134"/>
              </a:cxn>
              <a:cxn ang="0">
                <a:pos x="35" y="128"/>
              </a:cxn>
              <a:cxn ang="0">
                <a:pos x="29" y="123"/>
              </a:cxn>
              <a:cxn ang="0">
                <a:pos x="26" y="128"/>
              </a:cxn>
              <a:cxn ang="0">
                <a:pos x="21" y="134"/>
              </a:cxn>
              <a:cxn ang="0">
                <a:pos x="15" y="131"/>
              </a:cxn>
              <a:cxn ang="0">
                <a:pos x="12" y="115"/>
              </a:cxn>
              <a:cxn ang="0">
                <a:pos x="10" y="111"/>
              </a:cxn>
              <a:cxn ang="0">
                <a:pos x="10" y="106"/>
              </a:cxn>
              <a:cxn ang="0">
                <a:pos x="10" y="101"/>
              </a:cxn>
              <a:cxn ang="0">
                <a:pos x="9" y="97"/>
              </a:cxn>
              <a:cxn ang="0">
                <a:pos x="6" y="87"/>
              </a:cxn>
              <a:cxn ang="0">
                <a:pos x="3" y="79"/>
              </a:cxn>
              <a:cxn ang="0">
                <a:pos x="4" y="67"/>
              </a:cxn>
              <a:cxn ang="0">
                <a:pos x="4" y="56"/>
              </a:cxn>
              <a:cxn ang="0">
                <a:pos x="7" y="45"/>
              </a:cxn>
              <a:cxn ang="0">
                <a:pos x="9" y="31"/>
              </a:cxn>
              <a:cxn ang="0">
                <a:pos x="3" y="16"/>
              </a:cxn>
            </a:cxnLst>
            <a:rect l="0" t="0" r="r" b="b"/>
            <a:pathLst>
              <a:path w="102" h="135">
                <a:moveTo>
                  <a:pt x="3" y="16"/>
                </a:moveTo>
                <a:cubicBezTo>
                  <a:pt x="12" y="19"/>
                  <a:pt x="10" y="17"/>
                  <a:pt x="20" y="10"/>
                </a:cubicBezTo>
                <a:cubicBezTo>
                  <a:pt x="27" y="3"/>
                  <a:pt x="39" y="0"/>
                  <a:pt x="36" y="6"/>
                </a:cubicBezTo>
                <a:cubicBezTo>
                  <a:pt x="35" y="14"/>
                  <a:pt x="35" y="20"/>
                  <a:pt x="41" y="27"/>
                </a:cubicBezTo>
                <a:cubicBezTo>
                  <a:pt x="47" y="33"/>
                  <a:pt x="50" y="30"/>
                  <a:pt x="56" y="34"/>
                </a:cubicBezTo>
                <a:cubicBezTo>
                  <a:pt x="61" y="39"/>
                  <a:pt x="59" y="36"/>
                  <a:pt x="62" y="39"/>
                </a:cubicBezTo>
                <a:cubicBezTo>
                  <a:pt x="67" y="44"/>
                  <a:pt x="68" y="38"/>
                  <a:pt x="73" y="42"/>
                </a:cubicBezTo>
                <a:cubicBezTo>
                  <a:pt x="77" y="47"/>
                  <a:pt x="74" y="67"/>
                  <a:pt x="79" y="69"/>
                </a:cubicBezTo>
                <a:cubicBezTo>
                  <a:pt x="83" y="69"/>
                  <a:pt x="93" y="67"/>
                  <a:pt x="91" y="70"/>
                </a:cubicBezTo>
                <a:cubicBezTo>
                  <a:pt x="90" y="73"/>
                  <a:pt x="90" y="78"/>
                  <a:pt x="94" y="79"/>
                </a:cubicBezTo>
                <a:cubicBezTo>
                  <a:pt x="102" y="83"/>
                  <a:pt x="96" y="93"/>
                  <a:pt x="96" y="95"/>
                </a:cubicBezTo>
                <a:cubicBezTo>
                  <a:pt x="97" y="98"/>
                  <a:pt x="94" y="101"/>
                  <a:pt x="94" y="103"/>
                </a:cubicBezTo>
                <a:cubicBezTo>
                  <a:pt x="96" y="106"/>
                  <a:pt x="96" y="106"/>
                  <a:pt x="93" y="107"/>
                </a:cubicBezTo>
                <a:cubicBezTo>
                  <a:pt x="93" y="104"/>
                  <a:pt x="94" y="104"/>
                  <a:pt x="90" y="103"/>
                </a:cubicBezTo>
                <a:cubicBezTo>
                  <a:pt x="87" y="100"/>
                  <a:pt x="85" y="97"/>
                  <a:pt x="76" y="100"/>
                </a:cubicBezTo>
                <a:cubicBezTo>
                  <a:pt x="67" y="101"/>
                  <a:pt x="65" y="100"/>
                  <a:pt x="64" y="104"/>
                </a:cubicBezTo>
                <a:cubicBezTo>
                  <a:pt x="62" y="109"/>
                  <a:pt x="61" y="109"/>
                  <a:pt x="61" y="115"/>
                </a:cubicBezTo>
                <a:cubicBezTo>
                  <a:pt x="61" y="120"/>
                  <a:pt x="58" y="126"/>
                  <a:pt x="58" y="129"/>
                </a:cubicBezTo>
                <a:cubicBezTo>
                  <a:pt x="56" y="128"/>
                  <a:pt x="56" y="126"/>
                  <a:pt x="55" y="126"/>
                </a:cubicBezTo>
                <a:cubicBezTo>
                  <a:pt x="53" y="126"/>
                  <a:pt x="52" y="126"/>
                  <a:pt x="49" y="126"/>
                </a:cubicBezTo>
                <a:cubicBezTo>
                  <a:pt x="47" y="126"/>
                  <a:pt x="45" y="128"/>
                  <a:pt x="44" y="134"/>
                </a:cubicBezTo>
                <a:cubicBezTo>
                  <a:pt x="42" y="126"/>
                  <a:pt x="39" y="126"/>
                  <a:pt x="35" y="128"/>
                </a:cubicBezTo>
                <a:cubicBezTo>
                  <a:pt x="30" y="128"/>
                  <a:pt x="30" y="123"/>
                  <a:pt x="29" y="123"/>
                </a:cubicBezTo>
                <a:cubicBezTo>
                  <a:pt x="27" y="124"/>
                  <a:pt x="29" y="126"/>
                  <a:pt x="26" y="128"/>
                </a:cubicBezTo>
                <a:cubicBezTo>
                  <a:pt x="24" y="129"/>
                  <a:pt x="24" y="132"/>
                  <a:pt x="21" y="134"/>
                </a:cubicBezTo>
                <a:cubicBezTo>
                  <a:pt x="18" y="135"/>
                  <a:pt x="17" y="135"/>
                  <a:pt x="15" y="131"/>
                </a:cubicBezTo>
                <a:cubicBezTo>
                  <a:pt x="15" y="124"/>
                  <a:pt x="14" y="115"/>
                  <a:pt x="12" y="115"/>
                </a:cubicBezTo>
                <a:cubicBezTo>
                  <a:pt x="9" y="115"/>
                  <a:pt x="12" y="112"/>
                  <a:pt x="10" y="111"/>
                </a:cubicBezTo>
                <a:cubicBezTo>
                  <a:pt x="9" y="111"/>
                  <a:pt x="9" y="109"/>
                  <a:pt x="10" y="106"/>
                </a:cubicBezTo>
                <a:cubicBezTo>
                  <a:pt x="12" y="104"/>
                  <a:pt x="7" y="104"/>
                  <a:pt x="10" y="101"/>
                </a:cubicBezTo>
                <a:cubicBezTo>
                  <a:pt x="12" y="100"/>
                  <a:pt x="10" y="100"/>
                  <a:pt x="9" y="97"/>
                </a:cubicBezTo>
                <a:cubicBezTo>
                  <a:pt x="7" y="97"/>
                  <a:pt x="6" y="89"/>
                  <a:pt x="6" y="87"/>
                </a:cubicBezTo>
                <a:cubicBezTo>
                  <a:pt x="6" y="86"/>
                  <a:pt x="4" y="86"/>
                  <a:pt x="3" y="79"/>
                </a:cubicBezTo>
                <a:cubicBezTo>
                  <a:pt x="3" y="76"/>
                  <a:pt x="10" y="70"/>
                  <a:pt x="4" y="67"/>
                </a:cubicBezTo>
                <a:cubicBezTo>
                  <a:pt x="0" y="64"/>
                  <a:pt x="7" y="61"/>
                  <a:pt x="4" y="56"/>
                </a:cubicBezTo>
                <a:cubicBezTo>
                  <a:pt x="1" y="52"/>
                  <a:pt x="9" y="50"/>
                  <a:pt x="7" y="45"/>
                </a:cubicBezTo>
                <a:cubicBezTo>
                  <a:pt x="6" y="39"/>
                  <a:pt x="9" y="31"/>
                  <a:pt x="9" y="31"/>
                </a:cubicBezTo>
                <a:cubicBezTo>
                  <a:pt x="3" y="16"/>
                  <a:pt x="3" y="16"/>
                  <a:pt x="3" y="16"/>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310" name="Freeform 17">
            <a:extLst>
              <a:ext uri="{FF2B5EF4-FFF2-40B4-BE49-F238E27FC236}">
                <a16:creationId xmlns:a16="http://schemas.microsoft.com/office/drawing/2014/main" id="{8D032399-29B6-DF10-6C3A-B7DF7CD270F8}"/>
              </a:ext>
            </a:extLst>
          </p:cNvPr>
          <p:cNvSpPr>
            <a:spLocks/>
          </p:cNvSpPr>
          <p:nvPr/>
        </p:nvSpPr>
        <p:spPr bwMode="auto">
          <a:xfrm>
            <a:off x="3836877" y="5246767"/>
            <a:ext cx="234739" cy="263459"/>
          </a:xfrm>
          <a:custGeom>
            <a:avLst/>
            <a:gdLst/>
            <a:ahLst/>
            <a:cxnLst>
              <a:cxn ang="0">
                <a:pos x="62" y="66"/>
              </a:cxn>
              <a:cxn ang="0">
                <a:pos x="62" y="75"/>
              </a:cxn>
              <a:cxn ang="0">
                <a:pos x="56" y="84"/>
              </a:cxn>
              <a:cxn ang="0">
                <a:pos x="50" y="86"/>
              </a:cxn>
              <a:cxn ang="0">
                <a:pos x="36" y="84"/>
              </a:cxn>
              <a:cxn ang="0">
                <a:pos x="32" y="83"/>
              </a:cxn>
              <a:cxn ang="0">
                <a:pos x="35" y="78"/>
              </a:cxn>
              <a:cxn ang="0">
                <a:pos x="36" y="72"/>
              </a:cxn>
              <a:cxn ang="0">
                <a:pos x="39" y="66"/>
              </a:cxn>
              <a:cxn ang="0">
                <a:pos x="35" y="59"/>
              </a:cxn>
              <a:cxn ang="0">
                <a:pos x="23" y="53"/>
              </a:cxn>
              <a:cxn ang="0">
                <a:pos x="12" y="47"/>
              </a:cxn>
              <a:cxn ang="0">
                <a:pos x="3" y="38"/>
              </a:cxn>
              <a:cxn ang="0">
                <a:pos x="0" y="33"/>
              </a:cxn>
              <a:cxn ang="0">
                <a:pos x="3" y="19"/>
              </a:cxn>
              <a:cxn ang="0">
                <a:pos x="6" y="8"/>
              </a:cxn>
              <a:cxn ang="0">
                <a:pos x="18" y="3"/>
              </a:cxn>
              <a:cxn ang="0">
                <a:pos x="32" y="7"/>
              </a:cxn>
              <a:cxn ang="0">
                <a:pos x="35" y="11"/>
              </a:cxn>
              <a:cxn ang="0">
                <a:pos x="38" y="22"/>
              </a:cxn>
              <a:cxn ang="0">
                <a:pos x="36" y="30"/>
              </a:cxn>
              <a:cxn ang="0">
                <a:pos x="47" y="31"/>
              </a:cxn>
              <a:cxn ang="0">
                <a:pos x="55" y="35"/>
              </a:cxn>
              <a:cxn ang="0">
                <a:pos x="58" y="50"/>
              </a:cxn>
              <a:cxn ang="0">
                <a:pos x="64" y="49"/>
              </a:cxn>
              <a:cxn ang="0">
                <a:pos x="62" y="66"/>
              </a:cxn>
            </a:cxnLst>
            <a:rect l="0" t="0" r="r" b="b"/>
            <a:pathLst>
              <a:path w="67" h="89">
                <a:moveTo>
                  <a:pt x="62" y="66"/>
                </a:moveTo>
                <a:cubicBezTo>
                  <a:pt x="64" y="72"/>
                  <a:pt x="62" y="70"/>
                  <a:pt x="62" y="75"/>
                </a:cubicBezTo>
                <a:cubicBezTo>
                  <a:pt x="61" y="80"/>
                  <a:pt x="56" y="80"/>
                  <a:pt x="56" y="84"/>
                </a:cubicBezTo>
                <a:cubicBezTo>
                  <a:pt x="55" y="89"/>
                  <a:pt x="53" y="81"/>
                  <a:pt x="50" y="86"/>
                </a:cubicBezTo>
                <a:cubicBezTo>
                  <a:pt x="45" y="89"/>
                  <a:pt x="42" y="84"/>
                  <a:pt x="36" y="84"/>
                </a:cubicBezTo>
                <a:cubicBezTo>
                  <a:pt x="32" y="84"/>
                  <a:pt x="32" y="86"/>
                  <a:pt x="32" y="83"/>
                </a:cubicBezTo>
                <a:cubicBezTo>
                  <a:pt x="30" y="81"/>
                  <a:pt x="33" y="81"/>
                  <a:pt x="35" y="78"/>
                </a:cubicBezTo>
                <a:cubicBezTo>
                  <a:pt x="36" y="75"/>
                  <a:pt x="33" y="73"/>
                  <a:pt x="36" y="72"/>
                </a:cubicBezTo>
                <a:cubicBezTo>
                  <a:pt x="39" y="70"/>
                  <a:pt x="36" y="70"/>
                  <a:pt x="39" y="66"/>
                </a:cubicBezTo>
                <a:cubicBezTo>
                  <a:pt x="41" y="64"/>
                  <a:pt x="36" y="59"/>
                  <a:pt x="35" y="59"/>
                </a:cubicBezTo>
                <a:cubicBezTo>
                  <a:pt x="32" y="59"/>
                  <a:pt x="29" y="58"/>
                  <a:pt x="23" y="53"/>
                </a:cubicBezTo>
                <a:cubicBezTo>
                  <a:pt x="18" y="49"/>
                  <a:pt x="13" y="50"/>
                  <a:pt x="12" y="47"/>
                </a:cubicBezTo>
                <a:cubicBezTo>
                  <a:pt x="10" y="44"/>
                  <a:pt x="6" y="44"/>
                  <a:pt x="3" y="38"/>
                </a:cubicBezTo>
                <a:cubicBezTo>
                  <a:pt x="1" y="33"/>
                  <a:pt x="1" y="35"/>
                  <a:pt x="0" y="33"/>
                </a:cubicBezTo>
                <a:cubicBezTo>
                  <a:pt x="0" y="30"/>
                  <a:pt x="3" y="24"/>
                  <a:pt x="3" y="19"/>
                </a:cubicBezTo>
                <a:cubicBezTo>
                  <a:pt x="3" y="13"/>
                  <a:pt x="4" y="13"/>
                  <a:pt x="6" y="8"/>
                </a:cubicBezTo>
                <a:cubicBezTo>
                  <a:pt x="7" y="3"/>
                  <a:pt x="9" y="5"/>
                  <a:pt x="18" y="3"/>
                </a:cubicBezTo>
                <a:cubicBezTo>
                  <a:pt x="27" y="0"/>
                  <a:pt x="29" y="3"/>
                  <a:pt x="32" y="7"/>
                </a:cubicBezTo>
                <a:cubicBezTo>
                  <a:pt x="36" y="8"/>
                  <a:pt x="35" y="8"/>
                  <a:pt x="35" y="11"/>
                </a:cubicBezTo>
                <a:cubicBezTo>
                  <a:pt x="35" y="14"/>
                  <a:pt x="39" y="19"/>
                  <a:pt x="38" y="22"/>
                </a:cubicBezTo>
                <a:cubicBezTo>
                  <a:pt x="36" y="27"/>
                  <a:pt x="38" y="27"/>
                  <a:pt x="36" y="30"/>
                </a:cubicBezTo>
                <a:cubicBezTo>
                  <a:pt x="36" y="31"/>
                  <a:pt x="47" y="33"/>
                  <a:pt x="47" y="31"/>
                </a:cubicBezTo>
                <a:cubicBezTo>
                  <a:pt x="48" y="30"/>
                  <a:pt x="53" y="31"/>
                  <a:pt x="55" y="35"/>
                </a:cubicBezTo>
                <a:cubicBezTo>
                  <a:pt x="58" y="47"/>
                  <a:pt x="55" y="50"/>
                  <a:pt x="58" y="50"/>
                </a:cubicBezTo>
                <a:cubicBezTo>
                  <a:pt x="61" y="50"/>
                  <a:pt x="62" y="47"/>
                  <a:pt x="64" y="49"/>
                </a:cubicBezTo>
                <a:cubicBezTo>
                  <a:pt x="67" y="52"/>
                  <a:pt x="65" y="64"/>
                  <a:pt x="62" y="6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11" name="Freeform 18">
            <a:extLst>
              <a:ext uri="{FF2B5EF4-FFF2-40B4-BE49-F238E27FC236}">
                <a16:creationId xmlns:a16="http://schemas.microsoft.com/office/drawing/2014/main" id="{E1B6B712-6544-1791-2715-03FE6038A5E8}"/>
              </a:ext>
            </a:extLst>
          </p:cNvPr>
          <p:cNvSpPr>
            <a:spLocks/>
          </p:cNvSpPr>
          <p:nvPr/>
        </p:nvSpPr>
        <p:spPr bwMode="auto">
          <a:xfrm>
            <a:off x="3945215" y="5574185"/>
            <a:ext cx="162512" cy="162948"/>
          </a:xfrm>
          <a:custGeom>
            <a:avLst/>
            <a:gdLst/>
            <a:ahLst/>
            <a:cxnLst>
              <a:cxn ang="0">
                <a:pos x="42" y="42"/>
              </a:cxn>
              <a:cxn ang="0">
                <a:pos x="32" y="52"/>
              </a:cxn>
              <a:cxn ang="0">
                <a:pos x="22" y="52"/>
              </a:cxn>
              <a:cxn ang="0">
                <a:pos x="9" y="48"/>
              </a:cxn>
              <a:cxn ang="0">
                <a:pos x="2" y="45"/>
              </a:cxn>
              <a:cxn ang="0">
                <a:pos x="3" y="34"/>
              </a:cxn>
              <a:cxn ang="0">
                <a:pos x="3" y="20"/>
              </a:cxn>
              <a:cxn ang="0">
                <a:pos x="5" y="14"/>
              </a:cxn>
              <a:cxn ang="0">
                <a:pos x="8" y="3"/>
              </a:cxn>
              <a:cxn ang="0">
                <a:pos x="17" y="5"/>
              </a:cxn>
              <a:cxn ang="0">
                <a:pos x="23" y="12"/>
              </a:cxn>
              <a:cxn ang="0">
                <a:pos x="29" y="15"/>
              </a:cxn>
              <a:cxn ang="0">
                <a:pos x="35" y="22"/>
              </a:cxn>
              <a:cxn ang="0">
                <a:pos x="42" y="28"/>
              </a:cxn>
              <a:cxn ang="0">
                <a:pos x="42" y="42"/>
              </a:cxn>
            </a:cxnLst>
            <a:rect l="0" t="0" r="r" b="b"/>
            <a:pathLst>
              <a:path w="46" h="55">
                <a:moveTo>
                  <a:pt x="42" y="42"/>
                </a:moveTo>
                <a:cubicBezTo>
                  <a:pt x="39" y="48"/>
                  <a:pt x="35" y="49"/>
                  <a:pt x="32" y="52"/>
                </a:cubicBezTo>
                <a:cubicBezTo>
                  <a:pt x="28" y="55"/>
                  <a:pt x="26" y="51"/>
                  <a:pt x="22" y="52"/>
                </a:cubicBezTo>
                <a:cubicBezTo>
                  <a:pt x="19" y="54"/>
                  <a:pt x="13" y="48"/>
                  <a:pt x="9" y="48"/>
                </a:cubicBezTo>
                <a:cubicBezTo>
                  <a:pt x="5" y="48"/>
                  <a:pt x="2" y="45"/>
                  <a:pt x="2" y="45"/>
                </a:cubicBezTo>
                <a:cubicBezTo>
                  <a:pt x="0" y="42"/>
                  <a:pt x="0" y="35"/>
                  <a:pt x="3" y="34"/>
                </a:cubicBezTo>
                <a:cubicBezTo>
                  <a:pt x="6" y="32"/>
                  <a:pt x="2" y="23"/>
                  <a:pt x="3" y="20"/>
                </a:cubicBezTo>
                <a:cubicBezTo>
                  <a:pt x="6" y="18"/>
                  <a:pt x="2" y="18"/>
                  <a:pt x="5" y="14"/>
                </a:cubicBezTo>
                <a:cubicBezTo>
                  <a:pt x="8" y="9"/>
                  <a:pt x="5" y="8"/>
                  <a:pt x="8" y="3"/>
                </a:cubicBezTo>
                <a:cubicBezTo>
                  <a:pt x="11" y="8"/>
                  <a:pt x="11" y="0"/>
                  <a:pt x="17" y="5"/>
                </a:cubicBezTo>
                <a:cubicBezTo>
                  <a:pt x="22" y="9"/>
                  <a:pt x="19" y="14"/>
                  <a:pt x="23" y="12"/>
                </a:cubicBezTo>
                <a:cubicBezTo>
                  <a:pt x="26" y="9"/>
                  <a:pt x="25" y="14"/>
                  <a:pt x="29" y="15"/>
                </a:cubicBezTo>
                <a:cubicBezTo>
                  <a:pt x="34" y="18"/>
                  <a:pt x="32" y="18"/>
                  <a:pt x="35" y="22"/>
                </a:cubicBezTo>
                <a:cubicBezTo>
                  <a:pt x="40" y="23"/>
                  <a:pt x="39" y="23"/>
                  <a:pt x="42" y="28"/>
                </a:cubicBezTo>
                <a:cubicBezTo>
                  <a:pt x="46" y="34"/>
                  <a:pt x="39" y="34"/>
                  <a:pt x="42" y="4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12" name="Freeform 19">
            <a:extLst>
              <a:ext uri="{FF2B5EF4-FFF2-40B4-BE49-F238E27FC236}">
                <a16:creationId xmlns:a16="http://schemas.microsoft.com/office/drawing/2014/main" id="{624F3928-2433-948A-5708-EDD651359C39}"/>
              </a:ext>
            </a:extLst>
          </p:cNvPr>
          <p:cNvSpPr>
            <a:spLocks/>
          </p:cNvSpPr>
          <p:nvPr/>
        </p:nvSpPr>
        <p:spPr bwMode="auto">
          <a:xfrm>
            <a:off x="3307811" y="4687870"/>
            <a:ext cx="361136" cy="534531"/>
          </a:xfrm>
          <a:custGeom>
            <a:avLst/>
            <a:gdLst/>
            <a:ahLst/>
            <a:cxnLst>
              <a:cxn ang="0">
                <a:pos x="93" y="42"/>
              </a:cxn>
              <a:cxn ang="0">
                <a:pos x="85" y="42"/>
              </a:cxn>
              <a:cxn ang="0">
                <a:pos x="71" y="49"/>
              </a:cxn>
              <a:cxn ang="0">
                <a:pos x="64" y="66"/>
              </a:cxn>
              <a:cxn ang="0">
                <a:pos x="67" y="91"/>
              </a:cxn>
              <a:cxn ang="0">
                <a:pos x="74" y="96"/>
              </a:cxn>
              <a:cxn ang="0">
                <a:pos x="85" y="96"/>
              </a:cxn>
              <a:cxn ang="0">
                <a:pos x="88" y="108"/>
              </a:cxn>
              <a:cxn ang="0">
                <a:pos x="96" y="108"/>
              </a:cxn>
              <a:cxn ang="0">
                <a:pos x="102" y="124"/>
              </a:cxn>
              <a:cxn ang="0">
                <a:pos x="100" y="138"/>
              </a:cxn>
              <a:cxn ang="0">
                <a:pos x="97" y="149"/>
              </a:cxn>
              <a:cxn ang="0">
                <a:pos x="97" y="160"/>
              </a:cxn>
              <a:cxn ang="0">
                <a:pos x="96" y="172"/>
              </a:cxn>
              <a:cxn ang="0">
                <a:pos x="93" y="175"/>
              </a:cxn>
              <a:cxn ang="0">
                <a:pos x="88" y="181"/>
              </a:cxn>
              <a:cxn ang="0">
                <a:pos x="80" y="174"/>
              </a:cxn>
              <a:cxn ang="0">
                <a:pos x="65" y="161"/>
              </a:cxn>
              <a:cxn ang="0">
                <a:pos x="50" y="149"/>
              </a:cxn>
              <a:cxn ang="0">
                <a:pos x="42" y="135"/>
              </a:cxn>
              <a:cxn ang="0">
                <a:pos x="35" y="119"/>
              </a:cxn>
              <a:cxn ang="0">
                <a:pos x="30" y="108"/>
              </a:cxn>
              <a:cxn ang="0">
                <a:pos x="23" y="85"/>
              </a:cxn>
              <a:cxn ang="0">
                <a:pos x="14" y="70"/>
              </a:cxn>
              <a:cxn ang="0">
                <a:pos x="4" y="57"/>
              </a:cxn>
              <a:cxn ang="0">
                <a:pos x="3" y="52"/>
              </a:cxn>
              <a:cxn ang="0">
                <a:pos x="11" y="34"/>
              </a:cxn>
              <a:cxn ang="0">
                <a:pos x="9" y="43"/>
              </a:cxn>
              <a:cxn ang="0">
                <a:pos x="15" y="45"/>
              </a:cxn>
              <a:cxn ang="0">
                <a:pos x="21" y="48"/>
              </a:cxn>
              <a:cxn ang="0">
                <a:pos x="26" y="35"/>
              </a:cxn>
              <a:cxn ang="0">
                <a:pos x="47" y="18"/>
              </a:cxn>
              <a:cxn ang="0">
                <a:pos x="50" y="1"/>
              </a:cxn>
              <a:cxn ang="0">
                <a:pos x="55" y="4"/>
              </a:cxn>
              <a:cxn ang="0">
                <a:pos x="61" y="12"/>
              </a:cxn>
              <a:cxn ang="0">
                <a:pos x="70" y="25"/>
              </a:cxn>
              <a:cxn ang="0">
                <a:pos x="85" y="23"/>
              </a:cxn>
              <a:cxn ang="0">
                <a:pos x="91" y="28"/>
              </a:cxn>
              <a:cxn ang="0">
                <a:pos x="88" y="39"/>
              </a:cxn>
              <a:cxn ang="0">
                <a:pos x="93" y="42"/>
              </a:cxn>
            </a:cxnLst>
            <a:rect l="0" t="0" r="r" b="b"/>
            <a:pathLst>
              <a:path w="103" h="181">
                <a:moveTo>
                  <a:pt x="93" y="42"/>
                </a:moveTo>
                <a:cubicBezTo>
                  <a:pt x="88" y="45"/>
                  <a:pt x="91" y="39"/>
                  <a:pt x="85" y="42"/>
                </a:cubicBezTo>
                <a:cubicBezTo>
                  <a:pt x="79" y="46"/>
                  <a:pt x="77" y="45"/>
                  <a:pt x="71" y="49"/>
                </a:cubicBezTo>
                <a:cubicBezTo>
                  <a:pt x="67" y="56"/>
                  <a:pt x="70" y="63"/>
                  <a:pt x="64" y="66"/>
                </a:cubicBezTo>
                <a:cubicBezTo>
                  <a:pt x="55" y="74"/>
                  <a:pt x="68" y="87"/>
                  <a:pt x="67" y="91"/>
                </a:cubicBezTo>
                <a:cubicBezTo>
                  <a:pt x="65" y="96"/>
                  <a:pt x="74" y="90"/>
                  <a:pt x="74" y="96"/>
                </a:cubicBezTo>
                <a:cubicBezTo>
                  <a:pt x="73" y="104"/>
                  <a:pt x="84" y="99"/>
                  <a:pt x="85" y="96"/>
                </a:cubicBezTo>
                <a:cubicBezTo>
                  <a:pt x="88" y="91"/>
                  <a:pt x="85" y="108"/>
                  <a:pt x="88" y="108"/>
                </a:cubicBezTo>
                <a:cubicBezTo>
                  <a:pt x="91" y="110"/>
                  <a:pt x="91" y="107"/>
                  <a:pt x="96" y="108"/>
                </a:cubicBezTo>
                <a:cubicBezTo>
                  <a:pt x="102" y="124"/>
                  <a:pt x="102" y="124"/>
                  <a:pt x="102" y="124"/>
                </a:cubicBezTo>
                <a:cubicBezTo>
                  <a:pt x="102" y="124"/>
                  <a:pt x="99" y="132"/>
                  <a:pt x="100" y="138"/>
                </a:cubicBezTo>
                <a:cubicBezTo>
                  <a:pt x="102" y="143"/>
                  <a:pt x="94" y="144"/>
                  <a:pt x="97" y="149"/>
                </a:cubicBezTo>
                <a:cubicBezTo>
                  <a:pt x="100" y="153"/>
                  <a:pt x="93" y="156"/>
                  <a:pt x="97" y="160"/>
                </a:cubicBezTo>
                <a:cubicBezTo>
                  <a:pt x="103" y="163"/>
                  <a:pt x="96" y="169"/>
                  <a:pt x="96" y="172"/>
                </a:cubicBezTo>
                <a:cubicBezTo>
                  <a:pt x="96" y="172"/>
                  <a:pt x="96" y="175"/>
                  <a:pt x="93" y="175"/>
                </a:cubicBezTo>
                <a:cubicBezTo>
                  <a:pt x="91" y="175"/>
                  <a:pt x="97" y="178"/>
                  <a:pt x="88" y="181"/>
                </a:cubicBezTo>
                <a:cubicBezTo>
                  <a:pt x="87" y="178"/>
                  <a:pt x="82" y="178"/>
                  <a:pt x="80" y="174"/>
                </a:cubicBezTo>
                <a:cubicBezTo>
                  <a:pt x="80" y="169"/>
                  <a:pt x="77" y="169"/>
                  <a:pt x="65" y="161"/>
                </a:cubicBezTo>
                <a:cubicBezTo>
                  <a:pt x="52" y="155"/>
                  <a:pt x="52" y="152"/>
                  <a:pt x="50" y="149"/>
                </a:cubicBezTo>
                <a:cubicBezTo>
                  <a:pt x="47" y="146"/>
                  <a:pt x="41" y="143"/>
                  <a:pt x="42" y="135"/>
                </a:cubicBezTo>
                <a:cubicBezTo>
                  <a:pt x="42" y="127"/>
                  <a:pt x="35" y="124"/>
                  <a:pt x="35" y="119"/>
                </a:cubicBezTo>
                <a:cubicBezTo>
                  <a:pt x="35" y="115"/>
                  <a:pt x="32" y="115"/>
                  <a:pt x="30" y="108"/>
                </a:cubicBezTo>
                <a:cubicBezTo>
                  <a:pt x="30" y="102"/>
                  <a:pt x="24" y="93"/>
                  <a:pt x="23" y="85"/>
                </a:cubicBezTo>
                <a:cubicBezTo>
                  <a:pt x="21" y="79"/>
                  <a:pt x="17" y="79"/>
                  <a:pt x="14" y="70"/>
                </a:cubicBezTo>
                <a:cubicBezTo>
                  <a:pt x="12" y="63"/>
                  <a:pt x="0" y="62"/>
                  <a:pt x="4" y="57"/>
                </a:cubicBezTo>
                <a:cubicBezTo>
                  <a:pt x="9" y="56"/>
                  <a:pt x="4" y="56"/>
                  <a:pt x="3" y="52"/>
                </a:cubicBezTo>
                <a:cubicBezTo>
                  <a:pt x="1" y="48"/>
                  <a:pt x="1" y="43"/>
                  <a:pt x="11" y="34"/>
                </a:cubicBezTo>
                <a:cubicBezTo>
                  <a:pt x="14" y="40"/>
                  <a:pt x="8" y="40"/>
                  <a:pt x="9" y="43"/>
                </a:cubicBezTo>
                <a:cubicBezTo>
                  <a:pt x="9" y="46"/>
                  <a:pt x="11" y="43"/>
                  <a:pt x="15" y="45"/>
                </a:cubicBezTo>
                <a:cubicBezTo>
                  <a:pt x="18" y="45"/>
                  <a:pt x="18" y="51"/>
                  <a:pt x="21" y="48"/>
                </a:cubicBezTo>
                <a:cubicBezTo>
                  <a:pt x="24" y="45"/>
                  <a:pt x="21" y="45"/>
                  <a:pt x="26" y="35"/>
                </a:cubicBezTo>
                <a:cubicBezTo>
                  <a:pt x="30" y="28"/>
                  <a:pt x="42" y="25"/>
                  <a:pt x="47" y="18"/>
                </a:cubicBezTo>
                <a:cubicBezTo>
                  <a:pt x="50" y="11"/>
                  <a:pt x="50" y="9"/>
                  <a:pt x="50" y="1"/>
                </a:cubicBezTo>
                <a:cubicBezTo>
                  <a:pt x="52" y="0"/>
                  <a:pt x="52" y="3"/>
                  <a:pt x="55" y="4"/>
                </a:cubicBezTo>
                <a:cubicBezTo>
                  <a:pt x="59" y="6"/>
                  <a:pt x="56" y="9"/>
                  <a:pt x="61" y="12"/>
                </a:cubicBezTo>
                <a:cubicBezTo>
                  <a:pt x="67" y="15"/>
                  <a:pt x="65" y="25"/>
                  <a:pt x="70" y="25"/>
                </a:cubicBezTo>
                <a:cubicBezTo>
                  <a:pt x="76" y="25"/>
                  <a:pt x="79" y="21"/>
                  <a:pt x="85" y="23"/>
                </a:cubicBezTo>
                <a:cubicBezTo>
                  <a:pt x="93" y="26"/>
                  <a:pt x="93" y="26"/>
                  <a:pt x="91" y="28"/>
                </a:cubicBezTo>
                <a:cubicBezTo>
                  <a:pt x="88" y="34"/>
                  <a:pt x="85" y="40"/>
                  <a:pt x="88" y="39"/>
                </a:cubicBezTo>
                <a:cubicBezTo>
                  <a:pt x="91" y="39"/>
                  <a:pt x="91" y="40"/>
                  <a:pt x="93" y="4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13" name="Freeform 20">
            <a:extLst>
              <a:ext uri="{FF2B5EF4-FFF2-40B4-BE49-F238E27FC236}">
                <a16:creationId xmlns:a16="http://schemas.microsoft.com/office/drawing/2014/main" id="{CD26B9C6-4BA4-5C73-2B5A-2AE6852CF8DF}"/>
              </a:ext>
            </a:extLst>
          </p:cNvPr>
          <p:cNvSpPr>
            <a:spLocks/>
          </p:cNvSpPr>
          <p:nvPr/>
        </p:nvSpPr>
        <p:spPr bwMode="auto">
          <a:xfrm>
            <a:off x="3371011" y="4328469"/>
            <a:ext cx="346691" cy="484276"/>
          </a:xfrm>
          <a:custGeom>
            <a:avLst/>
            <a:gdLst/>
            <a:ahLst/>
            <a:cxnLst>
              <a:cxn ang="0">
                <a:pos x="64" y="6"/>
              </a:cxn>
              <a:cxn ang="0">
                <a:pos x="61" y="2"/>
              </a:cxn>
              <a:cxn ang="0">
                <a:pos x="52" y="8"/>
              </a:cxn>
              <a:cxn ang="0">
                <a:pos x="40" y="13"/>
              </a:cxn>
              <a:cxn ang="0">
                <a:pos x="34" y="14"/>
              </a:cxn>
              <a:cxn ang="0">
                <a:pos x="29" y="25"/>
              </a:cxn>
              <a:cxn ang="0">
                <a:pos x="25" y="33"/>
              </a:cxn>
              <a:cxn ang="0">
                <a:pos x="20" y="41"/>
              </a:cxn>
              <a:cxn ang="0">
                <a:pos x="16" y="38"/>
              </a:cxn>
              <a:cxn ang="0">
                <a:pos x="17" y="45"/>
              </a:cxn>
              <a:cxn ang="0">
                <a:pos x="16" y="48"/>
              </a:cxn>
              <a:cxn ang="0">
                <a:pos x="13" y="47"/>
              </a:cxn>
              <a:cxn ang="0">
                <a:pos x="11" y="52"/>
              </a:cxn>
              <a:cxn ang="0">
                <a:pos x="13" y="55"/>
              </a:cxn>
              <a:cxn ang="0">
                <a:pos x="14" y="58"/>
              </a:cxn>
              <a:cxn ang="0">
                <a:pos x="16" y="64"/>
              </a:cxn>
              <a:cxn ang="0">
                <a:pos x="14" y="73"/>
              </a:cxn>
              <a:cxn ang="0">
                <a:pos x="16" y="87"/>
              </a:cxn>
              <a:cxn ang="0">
                <a:pos x="11" y="98"/>
              </a:cxn>
              <a:cxn ang="0">
                <a:pos x="5" y="103"/>
              </a:cxn>
              <a:cxn ang="0">
                <a:pos x="3" y="109"/>
              </a:cxn>
              <a:cxn ang="0">
                <a:pos x="13" y="115"/>
              </a:cxn>
              <a:cxn ang="0">
                <a:pos x="16" y="119"/>
              </a:cxn>
              <a:cxn ang="0">
                <a:pos x="23" y="120"/>
              </a:cxn>
              <a:cxn ang="0">
                <a:pos x="26" y="120"/>
              </a:cxn>
              <a:cxn ang="0">
                <a:pos x="32" y="123"/>
              </a:cxn>
              <a:cxn ang="0">
                <a:pos x="37" y="126"/>
              </a:cxn>
              <a:cxn ang="0">
                <a:pos x="43" y="134"/>
              </a:cxn>
              <a:cxn ang="0">
                <a:pos x="52" y="147"/>
              </a:cxn>
              <a:cxn ang="0">
                <a:pos x="67" y="145"/>
              </a:cxn>
              <a:cxn ang="0">
                <a:pos x="73" y="150"/>
              </a:cxn>
              <a:cxn ang="0">
                <a:pos x="70" y="161"/>
              </a:cxn>
              <a:cxn ang="0">
                <a:pos x="75" y="164"/>
              </a:cxn>
              <a:cxn ang="0">
                <a:pos x="78" y="140"/>
              </a:cxn>
              <a:cxn ang="0">
                <a:pos x="78" y="129"/>
              </a:cxn>
              <a:cxn ang="0">
                <a:pos x="73" y="119"/>
              </a:cxn>
              <a:cxn ang="0">
                <a:pos x="78" y="115"/>
              </a:cxn>
              <a:cxn ang="0">
                <a:pos x="81" y="117"/>
              </a:cxn>
              <a:cxn ang="0">
                <a:pos x="80" y="112"/>
              </a:cxn>
              <a:cxn ang="0">
                <a:pos x="75" y="112"/>
              </a:cxn>
              <a:cxn ang="0">
                <a:pos x="75" y="106"/>
              </a:cxn>
              <a:cxn ang="0">
                <a:pos x="89" y="106"/>
              </a:cxn>
              <a:cxn ang="0">
                <a:pos x="90" y="105"/>
              </a:cxn>
              <a:cxn ang="0">
                <a:pos x="95" y="101"/>
              </a:cxn>
              <a:cxn ang="0">
                <a:pos x="99" y="111"/>
              </a:cxn>
              <a:cxn ang="0">
                <a:pos x="95" y="98"/>
              </a:cxn>
              <a:cxn ang="0">
                <a:pos x="92" y="95"/>
              </a:cxn>
              <a:cxn ang="0">
                <a:pos x="95" y="90"/>
              </a:cxn>
              <a:cxn ang="0">
                <a:pos x="92" y="81"/>
              </a:cxn>
              <a:cxn ang="0">
                <a:pos x="95" y="62"/>
              </a:cxn>
              <a:cxn ang="0">
                <a:pos x="80" y="62"/>
              </a:cxn>
              <a:cxn ang="0">
                <a:pos x="72" y="55"/>
              </a:cxn>
              <a:cxn ang="0">
                <a:pos x="61" y="55"/>
              </a:cxn>
              <a:cxn ang="0">
                <a:pos x="55" y="50"/>
              </a:cxn>
              <a:cxn ang="0">
                <a:pos x="55" y="41"/>
              </a:cxn>
              <a:cxn ang="0">
                <a:pos x="49" y="33"/>
              </a:cxn>
              <a:cxn ang="0">
                <a:pos x="49" y="30"/>
              </a:cxn>
              <a:cxn ang="0">
                <a:pos x="55" y="14"/>
              </a:cxn>
              <a:cxn ang="0">
                <a:pos x="64" y="6"/>
              </a:cxn>
            </a:cxnLst>
            <a:rect l="0" t="0" r="r" b="b"/>
            <a:pathLst>
              <a:path w="99" h="164">
                <a:moveTo>
                  <a:pt x="64" y="6"/>
                </a:moveTo>
                <a:cubicBezTo>
                  <a:pt x="66" y="5"/>
                  <a:pt x="67" y="0"/>
                  <a:pt x="61" y="2"/>
                </a:cubicBezTo>
                <a:cubicBezTo>
                  <a:pt x="57" y="2"/>
                  <a:pt x="60" y="3"/>
                  <a:pt x="52" y="8"/>
                </a:cubicBezTo>
                <a:cubicBezTo>
                  <a:pt x="43" y="16"/>
                  <a:pt x="42" y="8"/>
                  <a:pt x="40" y="13"/>
                </a:cubicBezTo>
                <a:cubicBezTo>
                  <a:pt x="38" y="17"/>
                  <a:pt x="35" y="11"/>
                  <a:pt x="34" y="14"/>
                </a:cubicBezTo>
                <a:cubicBezTo>
                  <a:pt x="32" y="17"/>
                  <a:pt x="29" y="17"/>
                  <a:pt x="29" y="25"/>
                </a:cubicBezTo>
                <a:cubicBezTo>
                  <a:pt x="31" y="34"/>
                  <a:pt x="26" y="28"/>
                  <a:pt x="25" y="33"/>
                </a:cubicBezTo>
                <a:cubicBezTo>
                  <a:pt x="25" y="38"/>
                  <a:pt x="19" y="36"/>
                  <a:pt x="20" y="41"/>
                </a:cubicBezTo>
                <a:cubicBezTo>
                  <a:pt x="22" y="48"/>
                  <a:pt x="19" y="42"/>
                  <a:pt x="16" y="38"/>
                </a:cubicBezTo>
                <a:cubicBezTo>
                  <a:pt x="14" y="41"/>
                  <a:pt x="19" y="45"/>
                  <a:pt x="17" y="45"/>
                </a:cubicBezTo>
                <a:cubicBezTo>
                  <a:pt x="16" y="45"/>
                  <a:pt x="17" y="47"/>
                  <a:pt x="16" y="48"/>
                </a:cubicBezTo>
                <a:cubicBezTo>
                  <a:pt x="14" y="50"/>
                  <a:pt x="13" y="47"/>
                  <a:pt x="13" y="47"/>
                </a:cubicBezTo>
                <a:cubicBezTo>
                  <a:pt x="11" y="50"/>
                  <a:pt x="13" y="48"/>
                  <a:pt x="11" y="52"/>
                </a:cubicBezTo>
                <a:cubicBezTo>
                  <a:pt x="13" y="53"/>
                  <a:pt x="13" y="53"/>
                  <a:pt x="13" y="55"/>
                </a:cubicBezTo>
                <a:cubicBezTo>
                  <a:pt x="13" y="56"/>
                  <a:pt x="13" y="56"/>
                  <a:pt x="14" y="58"/>
                </a:cubicBezTo>
                <a:cubicBezTo>
                  <a:pt x="19" y="59"/>
                  <a:pt x="14" y="62"/>
                  <a:pt x="16" y="64"/>
                </a:cubicBezTo>
                <a:cubicBezTo>
                  <a:pt x="19" y="69"/>
                  <a:pt x="13" y="66"/>
                  <a:pt x="14" y="73"/>
                </a:cubicBezTo>
                <a:cubicBezTo>
                  <a:pt x="16" y="81"/>
                  <a:pt x="13" y="86"/>
                  <a:pt x="16" y="87"/>
                </a:cubicBezTo>
                <a:cubicBezTo>
                  <a:pt x="17" y="87"/>
                  <a:pt x="14" y="98"/>
                  <a:pt x="11" y="98"/>
                </a:cubicBezTo>
                <a:cubicBezTo>
                  <a:pt x="7" y="98"/>
                  <a:pt x="5" y="98"/>
                  <a:pt x="5" y="103"/>
                </a:cubicBezTo>
                <a:cubicBezTo>
                  <a:pt x="7" y="106"/>
                  <a:pt x="0" y="103"/>
                  <a:pt x="3" y="109"/>
                </a:cubicBezTo>
                <a:cubicBezTo>
                  <a:pt x="10" y="114"/>
                  <a:pt x="11" y="115"/>
                  <a:pt x="13" y="115"/>
                </a:cubicBezTo>
                <a:cubicBezTo>
                  <a:pt x="13" y="115"/>
                  <a:pt x="16" y="117"/>
                  <a:pt x="16" y="119"/>
                </a:cubicBezTo>
                <a:cubicBezTo>
                  <a:pt x="16" y="120"/>
                  <a:pt x="23" y="122"/>
                  <a:pt x="23" y="120"/>
                </a:cubicBezTo>
                <a:cubicBezTo>
                  <a:pt x="23" y="119"/>
                  <a:pt x="25" y="117"/>
                  <a:pt x="26" y="120"/>
                </a:cubicBezTo>
                <a:cubicBezTo>
                  <a:pt x="28" y="123"/>
                  <a:pt x="29" y="123"/>
                  <a:pt x="32" y="123"/>
                </a:cubicBezTo>
                <a:cubicBezTo>
                  <a:pt x="34" y="122"/>
                  <a:pt x="34" y="125"/>
                  <a:pt x="37" y="126"/>
                </a:cubicBezTo>
                <a:cubicBezTo>
                  <a:pt x="42" y="128"/>
                  <a:pt x="38" y="131"/>
                  <a:pt x="43" y="134"/>
                </a:cubicBezTo>
                <a:cubicBezTo>
                  <a:pt x="49" y="137"/>
                  <a:pt x="48" y="147"/>
                  <a:pt x="52" y="147"/>
                </a:cubicBezTo>
                <a:cubicBezTo>
                  <a:pt x="58" y="147"/>
                  <a:pt x="61" y="144"/>
                  <a:pt x="67" y="145"/>
                </a:cubicBezTo>
                <a:cubicBezTo>
                  <a:pt x="75" y="148"/>
                  <a:pt x="75" y="148"/>
                  <a:pt x="73" y="150"/>
                </a:cubicBezTo>
                <a:cubicBezTo>
                  <a:pt x="70" y="156"/>
                  <a:pt x="67" y="162"/>
                  <a:pt x="70" y="161"/>
                </a:cubicBezTo>
                <a:cubicBezTo>
                  <a:pt x="73" y="161"/>
                  <a:pt x="73" y="162"/>
                  <a:pt x="75" y="164"/>
                </a:cubicBezTo>
                <a:cubicBezTo>
                  <a:pt x="75" y="162"/>
                  <a:pt x="76" y="147"/>
                  <a:pt x="78" y="140"/>
                </a:cubicBezTo>
                <a:cubicBezTo>
                  <a:pt x="80" y="133"/>
                  <a:pt x="76" y="133"/>
                  <a:pt x="78" y="129"/>
                </a:cubicBezTo>
                <a:cubicBezTo>
                  <a:pt x="78" y="126"/>
                  <a:pt x="75" y="131"/>
                  <a:pt x="73" y="119"/>
                </a:cubicBezTo>
                <a:cubicBezTo>
                  <a:pt x="73" y="115"/>
                  <a:pt x="76" y="117"/>
                  <a:pt x="78" y="115"/>
                </a:cubicBezTo>
                <a:cubicBezTo>
                  <a:pt x="78" y="115"/>
                  <a:pt x="80" y="117"/>
                  <a:pt x="81" y="117"/>
                </a:cubicBezTo>
                <a:cubicBezTo>
                  <a:pt x="81" y="119"/>
                  <a:pt x="81" y="112"/>
                  <a:pt x="80" y="112"/>
                </a:cubicBezTo>
                <a:cubicBezTo>
                  <a:pt x="76" y="112"/>
                  <a:pt x="75" y="112"/>
                  <a:pt x="75" y="112"/>
                </a:cubicBezTo>
                <a:cubicBezTo>
                  <a:pt x="75" y="106"/>
                  <a:pt x="75" y="106"/>
                  <a:pt x="75" y="106"/>
                </a:cubicBezTo>
                <a:cubicBezTo>
                  <a:pt x="89" y="106"/>
                  <a:pt x="89" y="106"/>
                  <a:pt x="89" y="106"/>
                </a:cubicBezTo>
                <a:cubicBezTo>
                  <a:pt x="87" y="105"/>
                  <a:pt x="87" y="101"/>
                  <a:pt x="90" y="105"/>
                </a:cubicBezTo>
                <a:cubicBezTo>
                  <a:pt x="92" y="108"/>
                  <a:pt x="93" y="101"/>
                  <a:pt x="95" y="101"/>
                </a:cubicBezTo>
                <a:cubicBezTo>
                  <a:pt x="99" y="108"/>
                  <a:pt x="95" y="112"/>
                  <a:pt x="99" y="111"/>
                </a:cubicBezTo>
                <a:cubicBezTo>
                  <a:pt x="96" y="101"/>
                  <a:pt x="98" y="100"/>
                  <a:pt x="95" y="98"/>
                </a:cubicBezTo>
                <a:cubicBezTo>
                  <a:pt x="93" y="97"/>
                  <a:pt x="93" y="95"/>
                  <a:pt x="92" y="95"/>
                </a:cubicBezTo>
                <a:cubicBezTo>
                  <a:pt x="90" y="97"/>
                  <a:pt x="90" y="95"/>
                  <a:pt x="95" y="90"/>
                </a:cubicBezTo>
                <a:cubicBezTo>
                  <a:pt x="96" y="89"/>
                  <a:pt x="93" y="87"/>
                  <a:pt x="92" y="81"/>
                </a:cubicBezTo>
                <a:cubicBezTo>
                  <a:pt x="89" y="72"/>
                  <a:pt x="96" y="62"/>
                  <a:pt x="95" y="62"/>
                </a:cubicBezTo>
                <a:cubicBezTo>
                  <a:pt x="87" y="61"/>
                  <a:pt x="87" y="64"/>
                  <a:pt x="80" y="62"/>
                </a:cubicBezTo>
                <a:cubicBezTo>
                  <a:pt x="76" y="62"/>
                  <a:pt x="75" y="53"/>
                  <a:pt x="72" y="55"/>
                </a:cubicBezTo>
                <a:cubicBezTo>
                  <a:pt x="70" y="56"/>
                  <a:pt x="69" y="53"/>
                  <a:pt x="61" y="55"/>
                </a:cubicBezTo>
                <a:cubicBezTo>
                  <a:pt x="55" y="55"/>
                  <a:pt x="60" y="52"/>
                  <a:pt x="55" y="50"/>
                </a:cubicBezTo>
                <a:cubicBezTo>
                  <a:pt x="52" y="50"/>
                  <a:pt x="58" y="42"/>
                  <a:pt x="55" y="41"/>
                </a:cubicBezTo>
                <a:cubicBezTo>
                  <a:pt x="51" y="38"/>
                  <a:pt x="54" y="31"/>
                  <a:pt x="49" y="33"/>
                </a:cubicBezTo>
                <a:cubicBezTo>
                  <a:pt x="46" y="33"/>
                  <a:pt x="48" y="33"/>
                  <a:pt x="49" y="30"/>
                </a:cubicBezTo>
                <a:cubicBezTo>
                  <a:pt x="52" y="28"/>
                  <a:pt x="51" y="16"/>
                  <a:pt x="55" y="14"/>
                </a:cubicBezTo>
                <a:cubicBezTo>
                  <a:pt x="60" y="11"/>
                  <a:pt x="54" y="8"/>
                  <a:pt x="64"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14" name="Freeform 21">
            <a:extLst>
              <a:ext uri="{FF2B5EF4-FFF2-40B4-BE49-F238E27FC236}">
                <a16:creationId xmlns:a16="http://schemas.microsoft.com/office/drawing/2014/main" id="{25782FB1-B52C-7B26-07FB-0A61188774C4}"/>
              </a:ext>
            </a:extLst>
          </p:cNvPr>
          <p:cNvSpPr>
            <a:spLocks/>
          </p:cNvSpPr>
          <p:nvPr/>
        </p:nvSpPr>
        <p:spPr bwMode="auto">
          <a:xfrm>
            <a:off x="3533523" y="4325422"/>
            <a:ext cx="388223" cy="348740"/>
          </a:xfrm>
          <a:custGeom>
            <a:avLst/>
            <a:gdLst/>
            <a:ahLst/>
            <a:cxnLst>
              <a:cxn ang="0">
                <a:pos x="102" y="73"/>
              </a:cxn>
              <a:cxn ang="0">
                <a:pos x="88" y="84"/>
              </a:cxn>
              <a:cxn ang="0">
                <a:pos x="82" y="87"/>
              </a:cxn>
              <a:cxn ang="0">
                <a:pos x="71" y="85"/>
              </a:cxn>
              <a:cxn ang="0">
                <a:pos x="77" y="99"/>
              </a:cxn>
              <a:cxn ang="0">
                <a:pos x="77" y="104"/>
              </a:cxn>
              <a:cxn ang="0">
                <a:pos x="71" y="110"/>
              </a:cxn>
              <a:cxn ang="0">
                <a:pos x="62" y="117"/>
              </a:cxn>
              <a:cxn ang="0">
                <a:pos x="53" y="112"/>
              </a:cxn>
              <a:cxn ang="0">
                <a:pos x="48" y="99"/>
              </a:cxn>
              <a:cxn ang="0">
                <a:pos x="45" y="96"/>
              </a:cxn>
              <a:cxn ang="0">
                <a:pos x="48" y="92"/>
              </a:cxn>
              <a:cxn ang="0">
                <a:pos x="45" y="82"/>
              </a:cxn>
              <a:cxn ang="0">
                <a:pos x="48" y="64"/>
              </a:cxn>
              <a:cxn ang="0">
                <a:pos x="33" y="64"/>
              </a:cxn>
              <a:cxn ang="0">
                <a:pos x="26" y="56"/>
              </a:cxn>
              <a:cxn ang="0">
                <a:pos x="15" y="56"/>
              </a:cxn>
              <a:cxn ang="0">
                <a:pos x="9" y="51"/>
              </a:cxn>
              <a:cxn ang="0">
                <a:pos x="9" y="42"/>
              </a:cxn>
              <a:cxn ang="0">
                <a:pos x="3" y="34"/>
              </a:cxn>
              <a:cxn ang="0">
                <a:pos x="3" y="31"/>
              </a:cxn>
              <a:cxn ang="0">
                <a:pos x="9" y="15"/>
              </a:cxn>
              <a:cxn ang="0">
                <a:pos x="18" y="7"/>
              </a:cxn>
              <a:cxn ang="0">
                <a:pos x="14" y="14"/>
              </a:cxn>
              <a:cxn ang="0">
                <a:pos x="15" y="17"/>
              </a:cxn>
              <a:cxn ang="0">
                <a:pos x="23" y="14"/>
              </a:cxn>
              <a:cxn ang="0">
                <a:pos x="26" y="9"/>
              </a:cxn>
              <a:cxn ang="0">
                <a:pos x="30" y="6"/>
              </a:cxn>
              <a:cxn ang="0">
                <a:pos x="41" y="18"/>
              </a:cxn>
              <a:cxn ang="0">
                <a:pos x="59" y="21"/>
              </a:cxn>
              <a:cxn ang="0">
                <a:pos x="71" y="23"/>
              </a:cxn>
              <a:cxn ang="0">
                <a:pos x="77" y="18"/>
              </a:cxn>
              <a:cxn ang="0">
                <a:pos x="88" y="18"/>
              </a:cxn>
              <a:cxn ang="0">
                <a:pos x="86" y="20"/>
              </a:cxn>
              <a:cxn ang="0">
                <a:pos x="91" y="26"/>
              </a:cxn>
              <a:cxn ang="0">
                <a:pos x="97" y="29"/>
              </a:cxn>
              <a:cxn ang="0">
                <a:pos x="100" y="34"/>
              </a:cxn>
              <a:cxn ang="0">
                <a:pos x="97" y="40"/>
              </a:cxn>
              <a:cxn ang="0">
                <a:pos x="108" y="40"/>
              </a:cxn>
              <a:cxn ang="0">
                <a:pos x="102" y="50"/>
              </a:cxn>
              <a:cxn ang="0">
                <a:pos x="105" y="54"/>
              </a:cxn>
              <a:cxn ang="0">
                <a:pos x="102" y="57"/>
              </a:cxn>
              <a:cxn ang="0">
                <a:pos x="99" y="62"/>
              </a:cxn>
              <a:cxn ang="0">
                <a:pos x="102" y="73"/>
              </a:cxn>
            </a:cxnLst>
            <a:rect l="0" t="0" r="r" b="b"/>
            <a:pathLst>
              <a:path w="111" h="118">
                <a:moveTo>
                  <a:pt x="102" y="73"/>
                </a:moveTo>
                <a:cubicBezTo>
                  <a:pt x="103" y="79"/>
                  <a:pt x="92" y="84"/>
                  <a:pt x="88" y="84"/>
                </a:cubicBezTo>
                <a:cubicBezTo>
                  <a:pt x="83" y="82"/>
                  <a:pt x="90" y="92"/>
                  <a:pt x="82" y="87"/>
                </a:cubicBezTo>
                <a:cubicBezTo>
                  <a:pt x="76" y="84"/>
                  <a:pt x="68" y="81"/>
                  <a:pt x="71" y="85"/>
                </a:cubicBezTo>
                <a:cubicBezTo>
                  <a:pt x="74" y="90"/>
                  <a:pt x="74" y="101"/>
                  <a:pt x="77" y="99"/>
                </a:cubicBezTo>
                <a:cubicBezTo>
                  <a:pt x="80" y="98"/>
                  <a:pt x="82" y="101"/>
                  <a:pt x="77" y="104"/>
                </a:cubicBezTo>
                <a:cubicBezTo>
                  <a:pt x="73" y="106"/>
                  <a:pt x="77" y="110"/>
                  <a:pt x="71" y="110"/>
                </a:cubicBezTo>
                <a:cubicBezTo>
                  <a:pt x="65" y="112"/>
                  <a:pt x="67" y="118"/>
                  <a:pt x="62" y="117"/>
                </a:cubicBezTo>
                <a:cubicBezTo>
                  <a:pt x="59" y="115"/>
                  <a:pt x="56" y="118"/>
                  <a:pt x="53" y="112"/>
                </a:cubicBezTo>
                <a:cubicBezTo>
                  <a:pt x="50" y="103"/>
                  <a:pt x="51" y="101"/>
                  <a:pt x="48" y="99"/>
                </a:cubicBezTo>
                <a:cubicBezTo>
                  <a:pt x="47" y="98"/>
                  <a:pt x="47" y="96"/>
                  <a:pt x="45" y="96"/>
                </a:cubicBezTo>
                <a:cubicBezTo>
                  <a:pt x="44" y="98"/>
                  <a:pt x="44" y="96"/>
                  <a:pt x="48" y="92"/>
                </a:cubicBezTo>
                <a:cubicBezTo>
                  <a:pt x="50" y="90"/>
                  <a:pt x="47" y="89"/>
                  <a:pt x="45" y="82"/>
                </a:cubicBezTo>
                <a:cubicBezTo>
                  <a:pt x="42" y="73"/>
                  <a:pt x="50" y="64"/>
                  <a:pt x="48" y="64"/>
                </a:cubicBezTo>
                <a:cubicBezTo>
                  <a:pt x="41" y="62"/>
                  <a:pt x="41" y="65"/>
                  <a:pt x="33" y="64"/>
                </a:cubicBezTo>
                <a:cubicBezTo>
                  <a:pt x="30" y="64"/>
                  <a:pt x="29" y="54"/>
                  <a:pt x="26" y="56"/>
                </a:cubicBezTo>
                <a:cubicBezTo>
                  <a:pt x="24" y="57"/>
                  <a:pt x="23" y="54"/>
                  <a:pt x="15" y="56"/>
                </a:cubicBezTo>
                <a:cubicBezTo>
                  <a:pt x="9" y="56"/>
                  <a:pt x="14" y="53"/>
                  <a:pt x="9" y="51"/>
                </a:cubicBezTo>
                <a:cubicBezTo>
                  <a:pt x="6" y="51"/>
                  <a:pt x="12" y="43"/>
                  <a:pt x="9" y="42"/>
                </a:cubicBezTo>
                <a:cubicBezTo>
                  <a:pt x="4" y="39"/>
                  <a:pt x="7" y="32"/>
                  <a:pt x="3" y="34"/>
                </a:cubicBezTo>
                <a:cubicBezTo>
                  <a:pt x="0" y="34"/>
                  <a:pt x="1" y="34"/>
                  <a:pt x="3" y="31"/>
                </a:cubicBezTo>
                <a:cubicBezTo>
                  <a:pt x="6" y="29"/>
                  <a:pt x="4" y="17"/>
                  <a:pt x="9" y="15"/>
                </a:cubicBezTo>
                <a:cubicBezTo>
                  <a:pt x="14" y="12"/>
                  <a:pt x="7" y="9"/>
                  <a:pt x="18" y="7"/>
                </a:cubicBezTo>
                <a:cubicBezTo>
                  <a:pt x="15" y="9"/>
                  <a:pt x="10" y="11"/>
                  <a:pt x="14" y="14"/>
                </a:cubicBezTo>
                <a:cubicBezTo>
                  <a:pt x="14" y="14"/>
                  <a:pt x="15" y="15"/>
                  <a:pt x="15" y="17"/>
                </a:cubicBezTo>
                <a:cubicBezTo>
                  <a:pt x="15" y="21"/>
                  <a:pt x="17" y="15"/>
                  <a:pt x="23" y="14"/>
                </a:cubicBezTo>
                <a:cubicBezTo>
                  <a:pt x="30" y="12"/>
                  <a:pt x="27" y="11"/>
                  <a:pt x="26" y="9"/>
                </a:cubicBezTo>
                <a:cubicBezTo>
                  <a:pt x="26" y="6"/>
                  <a:pt x="29" y="0"/>
                  <a:pt x="30" y="6"/>
                </a:cubicBezTo>
                <a:cubicBezTo>
                  <a:pt x="33" y="14"/>
                  <a:pt x="41" y="9"/>
                  <a:pt x="41" y="18"/>
                </a:cubicBezTo>
                <a:cubicBezTo>
                  <a:pt x="41" y="26"/>
                  <a:pt x="56" y="15"/>
                  <a:pt x="59" y="21"/>
                </a:cubicBezTo>
                <a:cubicBezTo>
                  <a:pt x="64" y="26"/>
                  <a:pt x="68" y="25"/>
                  <a:pt x="71" y="23"/>
                </a:cubicBezTo>
                <a:cubicBezTo>
                  <a:pt x="74" y="21"/>
                  <a:pt x="70" y="18"/>
                  <a:pt x="77" y="18"/>
                </a:cubicBezTo>
                <a:cubicBezTo>
                  <a:pt x="85" y="18"/>
                  <a:pt x="82" y="17"/>
                  <a:pt x="88" y="18"/>
                </a:cubicBezTo>
                <a:cubicBezTo>
                  <a:pt x="94" y="18"/>
                  <a:pt x="92" y="20"/>
                  <a:pt x="86" y="20"/>
                </a:cubicBezTo>
                <a:cubicBezTo>
                  <a:pt x="80" y="21"/>
                  <a:pt x="90" y="25"/>
                  <a:pt x="91" y="26"/>
                </a:cubicBezTo>
                <a:cubicBezTo>
                  <a:pt x="92" y="29"/>
                  <a:pt x="96" y="26"/>
                  <a:pt x="97" y="29"/>
                </a:cubicBezTo>
                <a:cubicBezTo>
                  <a:pt x="99" y="32"/>
                  <a:pt x="103" y="31"/>
                  <a:pt x="100" y="34"/>
                </a:cubicBezTo>
                <a:cubicBezTo>
                  <a:pt x="97" y="36"/>
                  <a:pt x="99" y="37"/>
                  <a:pt x="97" y="40"/>
                </a:cubicBezTo>
                <a:cubicBezTo>
                  <a:pt x="94" y="43"/>
                  <a:pt x="103" y="37"/>
                  <a:pt x="108" y="40"/>
                </a:cubicBezTo>
                <a:cubicBezTo>
                  <a:pt x="111" y="45"/>
                  <a:pt x="103" y="46"/>
                  <a:pt x="102" y="50"/>
                </a:cubicBezTo>
                <a:cubicBezTo>
                  <a:pt x="100" y="51"/>
                  <a:pt x="103" y="51"/>
                  <a:pt x="105" y="54"/>
                </a:cubicBezTo>
                <a:cubicBezTo>
                  <a:pt x="105" y="56"/>
                  <a:pt x="105" y="56"/>
                  <a:pt x="102" y="57"/>
                </a:cubicBezTo>
                <a:cubicBezTo>
                  <a:pt x="97" y="59"/>
                  <a:pt x="97" y="57"/>
                  <a:pt x="99" y="62"/>
                </a:cubicBezTo>
                <a:cubicBezTo>
                  <a:pt x="100" y="67"/>
                  <a:pt x="91" y="64"/>
                  <a:pt x="102" y="7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15" name="Freeform 22">
            <a:extLst>
              <a:ext uri="{FF2B5EF4-FFF2-40B4-BE49-F238E27FC236}">
                <a16:creationId xmlns:a16="http://schemas.microsoft.com/office/drawing/2014/main" id="{B95EB54F-6B73-35F6-99AA-CC576BAD5A5D}"/>
              </a:ext>
            </a:extLst>
          </p:cNvPr>
          <p:cNvSpPr>
            <a:spLocks/>
          </p:cNvSpPr>
          <p:nvPr/>
        </p:nvSpPr>
        <p:spPr bwMode="auto">
          <a:xfrm>
            <a:off x="3851325" y="4442687"/>
            <a:ext cx="153483" cy="219295"/>
          </a:xfrm>
          <a:custGeom>
            <a:avLst/>
            <a:gdLst/>
            <a:ahLst/>
            <a:cxnLst>
              <a:cxn ang="0">
                <a:pos x="44" y="66"/>
              </a:cxn>
              <a:cxn ang="0">
                <a:pos x="38" y="64"/>
              </a:cxn>
              <a:cxn ang="0">
                <a:pos x="30" y="69"/>
              </a:cxn>
              <a:cxn ang="0">
                <a:pos x="26" y="72"/>
              </a:cxn>
              <a:cxn ang="0">
                <a:pos x="18" y="64"/>
              </a:cxn>
              <a:cxn ang="0">
                <a:pos x="17" y="56"/>
              </a:cxn>
              <a:cxn ang="0">
                <a:pos x="18" y="47"/>
              </a:cxn>
              <a:cxn ang="0">
                <a:pos x="15" y="38"/>
              </a:cxn>
              <a:cxn ang="0">
                <a:pos x="14" y="33"/>
              </a:cxn>
              <a:cxn ang="0">
                <a:pos x="10" y="33"/>
              </a:cxn>
              <a:cxn ang="0">
                <a:pos x="7" y="22"/>
              </a:cxn>
              <a:cxn ang="0">
                <a:pos x="10" y="17"/>
              </a:cxn>
              <a:cxn ang="0">
                <a:pos x="14" y="14"/>
              </a:cxn>
              <a:cxn ang="0">
                <a:pos x="10" y="10"/>
              </a:cxn>
              <a:cxn ang="0">
                <a:pos x="17" y="0"/>
              </a:cxn>
              <a:cxn ang="0">
                <a:pos x="18" y="2"/>
              </a:cxn>
              <a:cxn ang="0">
                <a:pos x="27" y="13"/>
              </a:cxn>
              <a:cxn ang="0">
                <a:pos x="32" y="17"/>
              </a:cxn>
              <a:cxn ang="0">
                <a:pos x="37" y="22"/>
              </a:cxn>
              <a:cxn ang="0">
                <a:pos x="40" y="27"/>
              </a:cxn>
              <a:cxn ang="0">
                <a:pos x="38" y="33"/>
              </a:cxn>
              <a:cxn ang="0">
                <a:pos x="35" y="36"/>
              </a:cxn>
              <a:cxn ang="0">
                <a:pos x="32" y="38"/>
              </a:cxn>
              <a:cxn ang="0">
                <a:pos x="32" y="42"/>
              </a:cxn>
              <a:cxn ang="0">
                <a:pos x="35" y="50"/>
              </a:cxn>
              <a:cxn ang="0">
                <a:pos x="38" y="52"/>
              </a:cxn>
              <a:cxn ang="0">
                <a:pos x="40" y="58"/>
              </a:cxn>
              <a:cxn ang="0">
                <a:pos x="44" y="66"/>
              </a:cxn>
            </a:cxnLst>
            <a:rect l="0" t="0" r="r" b="b"/>
            <a:pathLst>
              <a:path w="44" h="74">
                <a:moveTo>
                  <a:pt x="44" y="66"/>
                </a:moveTo>
                <a:cubicBezTo>
                  <a:pt x="40" y="66"/>
                  <a:pt x="41" y="64"/>
                  <a:pt x="38" y="64"/>
                </a:cubicBezTo>
                <a:cubicBezTo>
                  <a:pt x="35" y="66"/>
                  <a:pt x="34" y="71"/>
                  <a:pt x="30" y="69"/>
                </a:cubicBezTo>
                <a:cubicBezTo>
                  <a:pt x="27" y="69"/>
                  <a:pt x="29" y="71"/>
                  <a:pt x="26" y="72"/>
                </a:cubicBezTo>
                <a:cubicBezTo>
                  <a:pt x="24" y="74"/>
                  <a:pt x="18" y="69"/>
                  <a:pt x="18" y="64"/>
                </a:cubicBezTo>
                <a:cubicBezTo>
                  <a:pt x="18" y="60"/>
                  <a:pt x="15" y="63"/>
                  <a:pt x="17" y="56"/>
                </a:cubicBezTo>
                <a:cubicBezTo>
                  <a:pt x="18" y="50"/>
                  <a:pt x="18" y="50"/>
                  <a:pt x="18" y="47"/>
                </a:cubicBezTo>
                <a:cubicBezTo>
                  <a:pt x="21" y="41"/>
                  <a:pt x="14" y="42"/>
                  <a:pt x="15" y="38"/>
                </a:cubicBezTo>
                <a:cubicBezTo>
                  <a:pt x="17" y="35"/>
                  <a:pt x="15" y="31"/>
                  <a:pt x="14" y="33"/>
                </a:cubicBezTo>
                <a:cubicBezTo>
                  <a:pt x="12" y="33"/>
                  <a:pt x="10" y="33"/>
                  <a:pt x="10" y="33"/>
                </a:cubicBezTo>
                <a:cubicBezTo>
                  <a:pt x="0" y="24"/>
                  <a:pt x="9" y="27"/>
                  <a:pt x="7" y="22"/>
                </a:cubicBezTo>
                <a:cubicBezTo>
                  <a:pt x="6" y="17"/>
                  <a:pt x="6" y="19"/>
                  <a:pt x="10" y="17"/>
                </a:cubicBezTo>
                <a:cubicBezTo>
                  <a:pt x="14" y="16"/>
                  <a:pt x="14" y="16"/>
                  <a:pt x="14" y="14"/>
                </a:cubicBezTo>
                <a:cubicBezTo>
                  <a:pt x="12" y="11"/>
                  <a:pt x="9" y="11"/>
                  <a:pt x="10" y="10"/>
                </a:cubicBezTo>
                <a:cubicBezTo>
                  <a:pt x="12" y="6"/>
                  <a:pt x="20" y="5"/>
                  <a:pt x="17" y="0"/>
                </a:cubicBezTo>
                <a:cubicBezTo>
                  <a:pt x="17" y="2"/>
                  <a:pt x="18" y="2"/>
                  <a:pt x="18" y="2"/>
                </a:cubicBezTo>
                <a:cubicBezTo>
                  <a:pt x="26" y="6"/>
                  <a:pt x="29" y="10"/>
                  <a:pt x="27" y="13"/>
                </a:cubicBezTo>
                <a:cubicBezTo>
                  <a:pt x="27" y="17"/>
                  <a:pt x="26" y="16"/>
                  <a:pt x="32" y="17"/>
                </a:cubicBezTo>
                <a:cubicBezTo>
                  <a:pt x="37" y="19"/>
                  <a:pt x="34" y="22"/>
                  <a:pt x="37" y="22"/>
                </a:cubicBezTo>
                <a:cubicBezTo>
                  <a:pt x="38" y="22"/>
                  <a:pt x="38" y="25"/>
                  <a:pt x="40" y="27"/>
                </a:cubicBezTo>
                <a:cubicBezTo>
                  <a:pt x="40" y="30"/>
                  <a:pt x="38" y="31"/>
                  <a:pt x="38" y="33"/>
                </a:cubicBezTo>
                <a:cubicBezTo>
                  <a:pt x="38" y="35"/>
                  <a:pt x="38" y="35"/>
                  <a:pt x="35" y="36"/>
                </a:cubicBezTo>
                <a:cubicBezTo>
                  <a:pt x="32" y="36"/>
                  <a:pt x="32" y="36"/>
                  <a:pt x="32" y="38"/>
                </a:cubicBezTo>
                <a:cubicBezTo>
                  <a:pt x="34" y="39"/>
                  <a:pt x="34" y="39"/>
                  <a:pt x="32" y="42"/>
                </a:cubicBezTo>
                <a:cubicBezTo>
                  <a:pt x="30" y="47"/>
                  <a:pt x="34" y="47"/>
                  <a:pt x="35" y="50"/>
                </a:cubicBezTo>
                <a:cubicBezTo>
                  <a:pt x="35" y="53"/>
                  <a:pt x="37" y="50"/>
                  <a:pt x="38" y="52"/>
                </a:cubicBezTo>
                <a:cubicBezTo>
                  <a:pt x="38" y="53"/>
                  <a:pt x="37" y="55"/>
                  <a:pt x="40" y="58"/>
                </a:cubicBezTo>
                <a:cubicBezTo>
                  <a:pt x="41" y="60"/>
                  <a:pt x="41" y="63"/>
                  <a:pt x="44" y="6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16" name="Freeform 23">
            <a:extLst>
              <a:ext uri="{FF2B5EF4-FFF2-40B4-BE49-F238E27FC236}">
                <a16:creationId xmlns:a16="http://schemas.microsoft.com/office/drawing/2014/main" id="{40E16640-21A3-A658-09AF-11B0159CB002}"/>
              </a:ext>
            </a:extLst>
          </p:cNvPr>
          <p:cNvSpPr>
            <a:spLocks/>
          </p:cNvSpPr>
          <p:nvPr/>
        </p:nvSpPr>
        <p:spPr bwMode="auto">
          <a:xfrm>
            <a:off x="3959663" y="4514262"/>
            <a:ext cx="115563" cy="129445"/>
          </a:xfrm>
          <a:custGeom>
            <a:avLst/>
            <a:gdLst/>
            <a:ahLst/>
            <a:cxnLst>
              <a:cxn ang="0">
                <a:pos x="33" y="4"/>
              </a:cxn>
              <a:cxn ang="0">
                <a:pos x="29" y="15"/>
              </a:cxn>
              <a:cxn ang="0">
                <a:pos x="32" y="23"/>
              </a:cxn>
              <a:cxn ang="0">
                <a:pos x="32" y="27"/>
              </a:cxn>
              <a:cxn ang="0">
                <a:pos x="29" y="37"/>
              </a:cxn>
              <a:cxn ang="0">
                <a:pos x="26" y="35"/>
              </a:cxn>
              <a:cxn ang="0">
                <a:pos x="20" y="37"/>
              </a:cxn>
              <a:cxn ang="0">
                <a:pos x="18" y="40"/>
              </a:cxn>
              <a:cxn ang="0">
                <a:pos x="13" y="41"/>
              </a:cxn>
              <a:cxn ang="0">
                <a:pos x="9" y="33"/>
              </a:cxn>
              <a:cxn ang="0">
                <a:pos x="7" y="27"/>
              </a:cxn>
              <a:cxn ang="0">
                <a:pos x="4" y="26"/>
              </a:cxn>
              <a:cxn ang="0">
                <a:pos x="1" y="18"/>
              </a:cxn>
              <a:cxn ang="0">
                <a:pos x="1" y="14"/>
              </a:cxn>
              <a:cxn ang="0">
                <a:pos x="4" y="12"/>
              </a:cxn>
              <a:cxn ang="0">
                <a:pos x="7" y="9"/>
              </a:cxn>
              <a:cxn ang="0">
                <a:pos x="9" y="3"/>
              </a:cxn>
              <a:cxn ang="0">
                <a:pos x="18" y="3"/>
              </a:cxn>
              <a:cxn ang="0">
                <a:pos x="21" y="1"/>
              </a:cxn>
              <a:cxn ang="0">
                <a:pos x="24" y="1"/>
              </a:cxn>
              <a:cxn ang="0">
                <a:pos x="33" y="4"/>
              </a:cxn>
            </a:cxnLst>
            <a:rect l="0" t="0" r="r" b="b"/>
            <a:pathLst>
              <a:path w="33" h="44">
                <a:moveTo>
                  <a:pt x="33" y="4"/>
                </a:moveTo>
                <a:cubicBezTo>
                  <a:pt x="30" y="12"/>
                  <a:pt x="29" y="9"/>
                  <a:pt x="29" y="15"/>
                </a:cubicBezTo>
                <a:cubicBezTo>
                  <a:pt x="30" y="20"/>
                  <a:pt x="30" y="21"/>
                  <a:pt x="32" y="23"/>
                </a:cubicBezTo>
                <a:cubicBezTo>
                  <a:pt x="33" y="24"/>
                  <a:pt x="33" y="26"/>
                  <a:pt x="32" y="27"/>
                </a:cubicBezTo>
                <a:cubicBezTo>
                  <a:pt x="30" y="29"/>
                  <a:pt x="33" y="33"/>
                  <a:pt x="29" y="37"/>
                </a:cubicBezTo>
                <a:cubicBezTo>
                  <a:pt x="27" y="35"/>
                  <a:pt x="26" y="37"/>
                  <a:pt x="26" y="35"/>
                </a:cubicBezTo>
                <a:cubicBezTo>
                  <a:pt x="26" y="32"/>
                  <a:pt x="21" y="38"/>
                  <a:pt x="20" y="37"/>
                </a:cubicBezTo>
                <a:cubicBezTo>
                  <a:pt x="16" y="35"/>
                  <a:pt x="16" y="37"/>
                  <a:pt x="18" y="40"/>
                </a:cubicBezTo>
                <a:cubicBezTo>
                  <a:pt x="20" y="44"/>
                  <a:pt x="15" y="40"/>
                  <a:pt x="13" y="41"/>
                </a:cubicBezTo>
                <a:cubicBezTo>
                  <a:pt x="10" y="38"/>
                  <a:pt x="10" y="35"/>
                  <a:pt x="9" y="33"/>
                </a:cubicBezTo>
                <a:cubicBezTo>
                  <a:pt x="6" y="30"/>
                  <a:pt x="7" y="29"/>
                  <a:pt x="7" y="27"/>
                </a:cubicBezTo>
                <a:cubicBezTo>
                  <a:pt x="6" y="26"/>
                  <a:pt x="4" y="29"/>
                  <a:pt x="4" y="26"/>
                </a:cubicBezTo>
                <a:cubicBezTo>
                  <a:pt x="3" y="23"/>
                  <a:pt x="0" y="23"/>
                  <a:pt x="1" y="18"/>
                </a:cubicBezTo>
                <a:cubicBezTo>
                  <a:pt x="3" y="15"/>
                  <a:pt x="3" y="15"/>
                  <a:pt x="1" y="14"/>
                </a:cubicBezTo>
                <a:cubicBezTo>
                  <a:pt x="1" y="12"/>
                  <a:pt x="1" y="12"/>
                  <a:pt x="4" y="12"/>
                </a:cubicBezTo>
                <a:cubicBezTo>
                  <a:pt x="7" y="10"/>
                  <a:pt x="7" y="10"/>
                  <a:pt x="7" y="9"/>
                </a:cubicBezTo>
                <a:cubicBezTo>
                  <a:pt x="7" y="7"/>
                  <a:pt x="9" y="6"/>
                  <a:pt x="9" y="3"/>
                </a:cubicBezTo>
                <a:cubicBezTo>
                  <a:pt x="12" y="0"/>
                  <a:pt x="18" y="4"/>
                  <a:pt x="18" y="3"/>
                </a:cubicBezTo>
                <a:cubicBezTo>
                  <a:pt x="18" y="1"/>
                  <a:pt x="20" y="1"/>
                  <a:pt x="21" y="1"/>
                </a:cubicBezTo>
                <a:cubicBezTo>
                  <a:pt x="23" y="1"/>
                  <a:pt x="24" y="3"/>
                  <a:pt x="24" y="1"/>
                </a:cubicBezTo>
                <a:cubicBezTo>
                  <a:pt x="24" y="1"/>
                  <a:pt x="30" y="3"/>
                  <a:pt x="33" y="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17" name="Freeform 24">
            <a:extLst>
              <a:ext uri="{FF2B5EF4-FFF2-40B4-BE49-F238E27FC236}">
                <a16:creationId xmlns:a16="http://schemas.microsoft.com/office/drawing/2014/main" id="{BFD6503E-08E4-E10B-868D-EAA262D09828}"/>
              </a:ext>
            </a:extLst>
          </p:cNvPr>
          <p:cNvSpPr>
            <a:spLocks/>
          </p:cNvSpPr>
          <p:nvPr/>
        </p:nvSpPr>
        <p:spPr bwMode="auto">
          <a:xfrm>
            <a:off x="4060784" y="4526443"/>
            <a:ext cx="81255" cy="106603"/>
          </a:xfrm>
          <a:custGeom>
            <a:avLst/>
            <a:gdLst/>
            <a:ahLst/>
            <a:cxnLst>
              <a:cxn ang="0">
                <a:pos x="4" y="0"/>
              </a:cxn>
              <a:cxn ang="0">
                <a:pos x="7" y="0"/>
              </a:cxn>
              <a:cxn ang="0">
                <a:pos x="13" y="5"/>
              </a:cxn>
              <a:cxn ang="0">
                <a:pos x="20" y="9"/>
              </a:cxn>
              <a:cxn ang="0">
                <a:pos x="23" y="14"/>
              </a:cxn>
              <a:cxn ang="0">
                <a:pos x="23" y="17"/>
              </a:cxn>
              <a:cxn ang="0">
                <a:pos x="18" y="23"/>
              </a:cxn>
              <a:cxn ang="0">
                <a:pos x="12" y="34"/>
              </a:cxn>
              <a:cxn ang="0">
                <a:pos x="9" y="33"/>
              </a:cxn>
              <a:cxn ang="0">
                <a:pos x="4" y="34"/>
              </a:cxn>
              <a:cxn ang="0">
                <a:pos x="0" y="33"/>
              </a:cxn>
              <a:cxn ang="0">
                <a:pos x="3" y="23"/>
              </a:cxn>
              <a:cxn ang="0">
                <a:pos x="3" y="19"/>
              </a:cxn>
              <a:cxn ang="0">
                <a:pos x="0" y="11"/>
              </a:cxn>
              <a:cxn ang="0">
                <a:pos x="4" y="0"/>
              </a:cxn>
            </a:cxnLst>
            <a:rect l="0" t="0" r="r" b="b"/>
            <a:pathLst>
              <a:path w="23" h="36">
                <a:moveTo>
                  <a:pt x="4" y="0"/>
                </a:moveTo>
                <a:cubicBezTo>
                  <a:pt x="6" y="0"/>
                  <a:pt x="6" y="0"/>
                  <a:pt x="7" y="0"/>
                </a:cubicBezTo>
                <a:cubicBezTo>
                  <a:pt x="10" y="2"/>
                  <a:pt x="12" y="2"/>
                  <a:pt x="13" y="5"/>
                </a:cubicBezTo>
                <a:cubicBezTo>
                  <a:pt x="15" y="8"/>
                  <a:pt x="18" y="8"/>
                  <a:pt x="20" y="9"/>
                </a:cubicBezTo>
                <a:cubicBezTo>
                  <a:pt x="21" y="14"/>
                  <a:pt x="21" y="6"/>
                  <a:pt x="23" y="14"/>
                </a:cubicBezTo>
                <a:cubicBezTo>
                  <a:pt x="23" y="14"/>
                  <a:pt x="21" y="16"/>
                  <a:pt x="23" y="17"/>
                </a:cubicBezTo>
                <a:cubicBezTo>
                  <a:pt x="21" y="19"/>
                  <a:pt x="21" y="19"/>
                  <a:pt x="18" y="23"/>
                </a:cubicBezTo>
                <a:cubicBezTo>
                  <a:pt x="17" y="26"/>
                  <a:pt x="15" y="34"/>
                  <a:pt x="12" y="34"/>
                </a:cubicBezTo>
                <a:cubicBezTo>
                  <a:pt x="9" y="34"/>
                  <a:pt x="10" y="31"/>
                  <a:pt x="9" y="33"/>
                </a:cubicBezTo>
                <a:cubicBezTo>
                  <a:pt x="6" y="36"/>
                  <a:pt x="6" y="31"/>
                  <a:pt x="4" y="34"/>
                </a:cubicBezTo>
                <a:cubicBezTo>
                  <a:pt x="3" y="36"/>
                  <a:pt x="1" y="36"/>
                  <a:pt x="0" y="33"/>
                </a:cubicBezTo>
                <a:cubicBezTo>
                  <a:pt x="4" y="30"/>
                  <a:pt x="1" y="25"/>
                  <a:pt x="3" y="23"/>
                </a:cubicBezTo>
                <a:cubicBezTo>
                  <a:pt x="4" y="22"/>
                  <a:pt x="4" y="20"/>
                  <a:pt x="3" y="19"/>
                </a:cubicBezTo>
                <a:cubicBezTo>
                  <a:pt x="1" y="17"/>
                  <a:pt x="1" y="16"/>
                  <a:pt x="0" y="11"/>
                </a:cubicBezTo>
                <a:cubicBezTo>
                  <a:pt x="0" y="5"/>
                  <a:pt x="1" y="8"/>
                  <a:pt x="4"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18" name="Freeform 25">
            <a:extLst>
              <a:ext uri="{FF2B5EF4-FFF2-40B4-BE49-F238E27FC236}">
                <a16:creationId xmlns:a16="http://schemas.microsoft.com/office/drawing/2014/main" id="{858C1A85-BD62-73D2-9A68-0E69FB3FC5AB}"/>
              </a:ext>
            </a:extLst>
          </p:cNvPr>
          <p:cNvSpPr>
            <a:spLocks/>
          </p:cNvSpPr>
          <p:nvPr/>
        </p:nvSpPr>
        <p:spPr bwMode="auto">
          <a:xfrm>
            <a:off x="3186831" y="4363495"/>
            <a:ext cx="93896" cy="94419"/>
          </a:xfrm>
          <a:custGeom>
            <a:avLst/>
            <a:gdLst/>
            <a:ahLst/>
            <a:cxnLst>
              <a:cxn ang="0">
                <a:pos x="27" y="18"/>
              </a:cxn>
              <a:cxn ang="0">
                <a:pos x="26" y="17"/>
              </a:cxn>
              <a:cxn ang="0">
                <a:pos x="24" y="23"/>
              </a:cxn>
              <a:cxn ang="0">
                <a:pos x="26" y="24"/>
              </a:cxn>
              <a:cxn ang="0">
                <a:pos x="24" y="28"/>
              </a:cxn>
              <a:cxn ang="0">
                <a:pos x="24" y="32"/>
              </a:cxn>
              <a:cxn ang="0">
                <a:pos x="23" y="31"/>
              </a:cxn>
              <a:cxn ang="0">
                <a:pos x="23" y="28"/>
              </a:cxn>
              <a:cxn ang="0">
                <a:pos x="21" y="26"/>
              </a:cxn>
              <a:cxn ang="0">
                <a:pos x="21" y="29"/>
              </a:cxn>
              <a:cxn ang="0">
                <a:pos x="20" y="29"/>
              </a:cxn>
              <a:cxn ang="0">
                <a:pos x="18" y="26"/>
              </a:cxn>
              <a:cxn ang="0">
                <a:pos x="20" y="23"/>
              </a:cxn>
              <a:cxn ang="0">
                <a:pos x="15" y="20"/>
              </a:cxn>
              <a:cxn ang="0">
                <a:pos x="11" y="17"/>
              </a:cxn>
              <a:cxn ang="0">
                <a:pos x="11" y="14"/>
              </a:cxn>
              <a:cxn ang="0">
                <a:pos x="6" y="12"/>
              </a:cxn>
              <a:cxn ang="0">
                <a:pos x="6" y="12"/>
              </a:cxn>
              <a:cxn ang="0">
                <a:pos x="9" y="15"/>
              </a:cxn>
              <a:cxn ang="0">
                <a:pos x="6" y="17"/>
              </a:cxn>
              <a:cxn ang="0">
                <a:pos x="3" y="14"/>
              </a:cxn>
              <a:cxn ang="0">
                <a:pos x="1" y="9"/>
              </a:cxn>
              <a:cxn ang="0">
                <a:pos x="3" y="7"/>
              </a:cxn>
              <a:cxn ang="0">
                <a:pos x="1" y="4"/>
              </a:cxn>
              <a:cxn ang="0">
                <a:pos x="3" y="3"/>
              </a:cxn>
              <a:cxn ang="0">
                <a:pos x="6" y="3"/>
              </a:cxn>
              <a:cxn ang="0">
                <a:pos x="12" y="3"/>
              </a:cxn>
              <a:cxn ang="0">
                <a:pos x="14" y="4"/>
              </a:cxn>
              <a:cxn ang="0">
                <a:pos x="18" y="4"/>
              </a:cxn>
              <a:cxn ang="0">
                <a:pos x="21" y="10"/>
              </a:cxn>
              <a:cxn ang="0">
                <a:pos x="27" y="18"/>
              </a:cxn>
            </a:cxnLst>
            <a:rect l="0" t="0" r="r" b="b"/>
            <a:pathLst>
              <a:path w="27" h="32">
                <a:moveTo>
                  <a:pt x="27" y="18"/>
                </a:moveTo>
                <a:cubicBezTo>
                  <a:pt x="26" y="18"/>
                  <a:pt x="26" y="17"/>
                  <a:pt x="26" y="17"/>
                </a:cubicBezTo>
                <a:cubicBezTo>
                  <a:pt x="24" y="17"/>
                  <a:pt x="24" y="20"/>
                  <a:pt x="24" y="23"/>
                </a:cubicBezTo>
                <a:cubicBezTo>
                  <a:pt x="24" y="23"/>
                  <a:pt x="27" y="23"/>
                  <a:pt x="26" y="24"/>
                </a:cubicBezTo>
                <a:cubicBezTo>
                  <a:pt x="24" y="26"/>
                  <a:pt x="26" y="26"/>
                  <a:pt x="24" y="28"/>
                </a:cubicBezTo>
                <a:cubicBezTo>
                  <a:pt x="24" y="29"/>
                  <a:pt x="23" y="29"/>
                  <a:pt x="24" y="32"/>
                </a:cubicBezTo>
                <a:cubicBezTo>
                  <a:pt x="24" y="32"/>
                  <a:pt x="24" y="31"/>
                  <a:pt x="23" y="31"/>
                </a:cubicBezTo>
                <a:cubicBezTo>
                  <a:pt x="23" y="29"/>
                  <a:pt x="24" y="28"/>
                  <a:pt x="23" y="28"/>
                </a:cubicBezTo>
                <a:cubicBezTo>
                  <a:pt x="21" y="26"/>
                  <a:pt x="23" y="24"/>
                  <a:pt x="21" y="26"/>
                </a:cubicBezTo>
                <a:cubicBezTo>
                  <a:pt x="18" y="26"/>
                  <a:pt x="23" y="28"/>
                  <a:pt x="21" y="29"/>
                </a:cubicBezTo>
                <a:cubicBezTo>
                  <a:pt x="21" y="31"/>
                  <a:pt x="21" y="29"/>
                  <a:pt x="20" y="29"/>
                </a:cubicBezTo>
                <a:cubicBezTo>
                  <a:pt x="20" y="29"/>
                  <a:pt x="17" y="28"/>
                  <a:pt x="18" y="26"/>
                </a:cubicBezTo>
                <a:cubicBezTo>
                  <a:pt x="20" y="26"/>
                  <a:pt x="18" y="24"/>
                  <a:pt x="20" y="23"/>
                </a:cubicBezTo>
                <a:cubicBezTo>
                  <a:pt x="20" y="23"/>
                  <a:pt x="18" y="21"/>
                  <a:pt x="15" y="20"/>
                </a:cubicBezTo>
                <a:cubicBezTo>
                  <a:pt x="12" y="17"/>
                  <a:pt x="12" y="18"/>
                  <a:pt x="11" y="17"/>
                </a:cubicBezTo>
                <a:cubicBezTo>
                  <a:pt x="11" y="17"/>
                  <a:pt x="11" y="17"/>
                  <a:pt x="11" y="14"/>
                </a:cubicBezTo>
                <a:cubicBezTo>
                  <a:pt x="11" y="12"/>
                  <a:pt x="8" y="12"/>
                  <a:pt x="6" y="12"/>
                </a:cubicBezTo>
                <a:cubicBezTo>
                  <a:pt x="6" y="10"/>
                  <a:pt x="6" y="12"/>
                  <a:pt x="6" y="12"/>
                </a:cubicBezTo>
                <a:cubicBezTo>
                  <a:pt x="8" y="14"/>
                  <a:pt x="11" y="15"/>
                  <a:pt x="9" y="15"/>
                </a:cubicBezTo>
                <a:cubicBezTo>
                  <a:pt x="8" y="17"/>
                  <a:pt x="8" y="18"/>
                  <a:pt x="6" y="17"/>
                </a:cubicBezTo>
                <a:cubicBezTo>
                  <a:pt x="6" y="15"/>
                  <a:pt x="3" y="14"/>
                  <a:pt x="3" y="14"/>
                </a:cubicBezTo>
                <a:cubicBezTo>
                  <a:pt x="3" y="14"/>
                  <a:pt x="0" y="12"/>
                  <a:pt x="1" y="9"/>
                </a:cubicBezTo>
                <a:cubicBezTo>
                  <a:pt x="1" y="6"/>
                  <a:pt x="3" y="9"/>
                  <a:pt x="3" y="7"/>
                </a:cubicBezTo>
                <a:cubicBezTo>
                  <a:pt x="3" y="4"/>
                  <a:pt x="3" y="6"/>
                  <a:pt x="1" y="4"/>
                </a:cubicBezTo>
                <a:cubicBezTo>
                  <a:pt x="0" y="4"/>
                  <a:pt x="3" y="4"/>
                  <a:pt x="3" y="3"/>
                </a:cubicBezTo>
                <a:cubicBezTo>
                  <a:pt x="3" y="1"/>
                  <a:pt x="3" y="0"/>
                  <a:pt x="6" y="3"/>
                </a:cubicBezTo>
                <a:cubicBezTo>
                  <a:pt x="11" y="6"/>
                  <a:pt x="9" y="1"/>
                  <a:pt x="12" y="3"/>
                </a:cubicBezTo>
                <a:cubicBezTo>
                  <a:pt x="12" y="4"/>
                  <a:pt x="14" y="3"/>
                  <a:pt x="14" y="4"/>
                </a:cubicBezTo>
                <a:cubicBezTo>
                  <a:pt x="14" y="6"/>
                  <a:pt x="17" y="7"/>
                  <a:pt x="18" y="4"/>
                </a:cubicBezTo>
                <a:cubicBezTo>
                  <a:pt x="20" y="6"/>
                  <a:pt x="20" y="7"/>
                  <a:pt x="21" y="10"/>
                </a:cubicBezTo>
                <a:cubicBezTo>
                  <a:pt x="23" y="14"/>
                  <a:pt x="27" y="17"/>
                  <a:pt x="27" y="1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19" name="Freeform 26">
            <a:extLst>
              <a:ext uri="{FF2B5EF4-FFF2-40B4-BE49-F238E27FC236}">
                <a16:creationId xmlns:a16="http://schemas.microsoft.com/office/drawing/2014/main" id="{EF18D283-69AD-F610-4798-933F36D3FB9C}"/>
              </a:ext>
            </a:extLst>
          </p:cNvPr>
          <p:cNvSpPr>
            <a:spLocks/>
          </p:cNvSpPr>
          <p:nvPr/>
        </p:nvSpPr>
        <p:spPr bwMode="auto">
          <a:xfrm>
            <a:off x="3136272" y="4253847"/>
            <a:ext cx="126399" cy="130968"/>
          </a:xfrm>
          <a:custGeom>
            <a:avLst/>
            <a:gdLst/>
            <a:ahLst/>
            <a:cxnLst>
              <a:cxn ang="0">
                <a:pos x="3" y="21"/>
              </a:cxn>
              <a:cxn ang="0">
                <a:pos x="6" y="19"/>
              </a:cxn>
              <a:cxn ang="0">
                <a:pos x="8" y="16"/>
              </a:cxn>
              <a:cxn ang="0">
                <a:pos x="11" y="13"/>
              </a:cxn>
              <a:cxn ang="0">
                <a:pos x="14" y="10"/>
              </a:cxn>
              <a:cxn ang="0">
                <a:pos x="17" y="11"/>
              </a:cxn>
              <a:cxn ang="0">
                <a:pos x="21" y="3"/>
              </a:cxn>
              <a:cxn ang="0">
                <a:pos x="24" y="3"/>
              </a:cxn>
              <a:cxn ang="0">
                <a:pos x="32" y="2"/>
              </a:cxn>
              <a:cxn ang="0">
                <a:pos x="36" y="0"/>
              </a:cxn>
              <a:cxn ang="0">
                <a:pos x="36" y="5"/>
              </a:cxn>
              <a:cxn ang="0">
                <a:pos x="33" y="13"/>
              </a:cxn>
              <a:cxn ang="0">
                <a:pos x="33" y="17"/>
              </a:cxn>
              <a:cxn ang="0">
                <a:pos x="33" y="25"/>
              </a:cxn>
              <a:cxn ang="0">
                <a:pos x="33" y="27"/>
              </a:cxn>
              <a:cxn ang="0">
                <a:pos x="32" y="28"/>
              </a:cxn>
              <a:cxn ang="0">
                <a:pos x="32" y="32"/>
              </a:cxn>
              <a:cxn ang="0">
                <a:pos x="32" y="35"/>
              </a:cxn>
              <a:cxn ang="0">
                <a:pos x="30" y="38"/>
              </a:cxn>
              <a:cxn ang="0">
                <a:pos x="32" y="41"/>
              </a:cxn>
              <a:cxn ang="0">
                <a:pos x="27" y="41"/>
              </a:cxn>
              <a:cxn ang="0">
                <a:pos x="26" y="39"/>
              </a:cxn>
              <a:cxn ang="0">
                <a:pos x="20" y="39"/>
              </a:cxn>
              <a:cxn ang="0">
                <a:pos x="17" y="39"/>
              </a:cxn>
              <a:cxn ang="0">
                <a:pos x="9" y="32"/>
              </a:cxn>
              <a:cxn ang="0">
                <a:pos x="3" y="24"/>
              </a:cxn>
              <a:cxn ang="0">
                <a:pos x="1" y="21"/>
              </a:cxn>
              <a:cxn ang="0">
                <a:pos x="3" y="21"/>
              </a:cxn>
            </a:cxnLst>
            <a:rect l="0" t="0" r="r" b="b"/>
            <a:pathLst>
              <a:path w="36" h="44">
                <a:moveTo>
                  <a:pt x="3" y="21"/>
                </a:moveTo>
                <a:cubicBezTo>
                  <a:pt x="6" y="21"/>
                  <a:pt x="6" y="21"/>
                  <a:pt x="6" y="19"/>
                </a:cubicBezTo>
                <a:cubicBezTo>
                  <a:pt x="8" y="16"/>
                  <a:pt x="9" y="19"/>
                  <a:pt x="8" y="16"/>
                </a:cubicBezTo>
                <a:cubicBezTo>
                  <a:pt x="8" y="11"/>
                  <a:pt x="8" y="13"/>
                  <a:pt x="11" y="13"/>
                </a:cubicBezTo>
                <a:cubicBezTo>
                  <a:pt x="12" y="13"/>
                  <a:pt x="12" y="8"/>
                  <a:pt x="14" y="10"/>
                </a:cubicBezTo>
                <a:cubicBezTo>
                  <a:pt x="15" y="13"/>
                  <a:pt x="17" y="13"/>
                  <a:pt x="17" y="11"/>
                </a:cubicBezTo>
                <a:cubicBezTo>
                  <a:pt x="15" y="10"/>
                  <a:pt x="21" y="5"/>
                  <a:pt x="21" y="3"/>
                </a:cubicBezTo>
                <a:cubicBezTo>
                  <a:pt x="23" y="2"/>
                  <a:pt x="23" y="2"/>
                  <a:pt x="24" y="3"/>
                </a:cubicBezTo>
                <a:cubicBezTo>
                  <a:pt x="24" y="3"/>
                  <a:pt x="30" y="3"/>
                  <a:pt x="32" y="2"/>
                </a:cubicBezTo>
                <a:cubicBezTo>
                  <a:pt x="33" y="0"/>
                  <a:pt x="35" y="0"/>
                  <a:pt x="36" y="0"/>
                </a:cubicBezTo>
                <a:cubicBezTo>
                  <a:pt x="35" y="2"/>
                  <a:pt x="35" y="3"/>
                  <a:pt x="36" y="5"/>
                </a:cubicBezTo>
                <a:cubicBezTo>
                  <a:pt x="36" y="8"/>
                  <a:pt x="33" y="10"/>
                  <a:pt x="33" y="13"/>
                </a:cubicBezTo>
                <a:cubicBezTo>
                  <a:pt x="33" y="16"/>
                  <a:pt x="32" y="14"/>
                  <a:pt x="33" y="17"/>
                </a:cubicBezTo>
                <a:cubicBezTo>
                  <a:pt x="33" y="22"/>
                  <a:pt x="33" y="24"/>
                  <a:pt x="33" y="25"/>
                </a:cubicBezTo>
                <a:cubicBezTo>
                  <a:pt x="33" y="27"/>
                  <a:pt x="33" y="27"/>
                  <a:pt x="33" y="27"/>
                </a:cubicBezTo>
                <a:cubicBezTo>
                  <a:pt x="32" y="27"/>
                  <a:pt x="33" y="27"/>
                  <a:pt x="32" y="28"/>
                </a:cubicBezTo>
                <a:cubicBezTo>
                  <a:pt x="32" y="30"/>
                  <a:pt x="30" y="32"/>
                  <a:pt x="32" y="32"/>
                </a:cubicBezTo>
                <a:cubicBezTo>
                  <a:pt x="32" y="32"/>
                  <a:pt x="33" y="35"/>
                  <a:pt x="32" y="35"/>
                </a:cubicBezTo>
                <a:cubicBezTo>
                  <a:pt x="32" y="35"/>
                  <a:pt x="30" y="36"/>
                  <a:pt x="30" y="38"/>
                </a:cubicBezTo>
                <a:cubicBezTo>
                  <a:pt x="32" y="39"/>
                  <a:pt x="32" y="41"/>
                  <a:pt x="32" y="41"/>
                </a:cubicBezTo>
                <a:cubicBezTo>
                  <a:pt x="30" y="44"/>
                  <a:pt x="27" y="43"/>
                  <a:pt x="27" y="41"/>
                </a:cubicBezTo>
                <a:cubicBezTo>
                  <a:pt x="27" y="39"/>
                  <a:pt x="26" y="41"/>
                  <a:pt x="26" y="39"/>
                </a:cubicBezTo>
                <a:cubicBezTo>
                  <a:pt x="23" y="38"/>
                  <a:pt x="24" y="43"/>
                  <a:pt x="20" y="39"/>
                </a:cubicBezTo>
                <a:cubicBezTo>
                  <a:pt x="17" y="36"/>
                  <a:pt x="17" y="38"/>
                  <a:pt x="17" y="39"/>
                </a:cubicBezTo>
                <a:cubicBezTo>
                  <a:pt x="12" y="35"/>
                  <a:pt x="11" y="35"/>
                  <a:pt x="9" y="32"/>
                </a:cubicBezTo>
                <a:cubicBezTo>
                  <a:pt x="8" y="27"/>
                  <a:pt x="5" y="27"/>
                  <a:pt x="3" y="24"/>
                </a:cubicBezTo>
                <a:cubicBezTo>
                  <a:pt x="1" y="22"/>
                  <a:pt x="0" y="22"/>
                  <a:pt x="1" y="21"/>
                </a:cubicBezTo>
                <a:cubicBezTo>
                  <a:pt x="1" y="19"/>
                  <a:pt x="3" y="22"/>
                  <a:pt x="3" y="2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20" name="Freeform 27">
            <a:extLst>
              <a:ext uri="{FF2B5EF4-FFF2-40B4-BE49-F238E27FC236}">
                <a16:creationId xmlns:a16="http://schemas.microsoft.com/office/drawing/2014/main" id="{818AE8EC-42A4-EA9B-87A1-E855B0F30851}"/>
              </a:ext>
            </a:extLst>
          </p:cNvPr>
          <p:cNvSpPr>
            <a:spLocks/>
          </p:cNvSpPr>
          <p:nvPr/>
        </p:nvSpPr>
        <p:spPr bwMode="auto">
          <a:xfrm>
            <a:off x="3087520" y="4224911"/>
            <a:ext cx="175151" cy="91372"/>
          </a:xfrm>
          <a:custGeom>
            <a:avLst/>
            <a:gdLst/>
            <a:ahLst/>
            <a:cxnLst>
              <a:cxn ang="0">
                <a:pos x="9" y="3"/>
              </a:cxn>
              <a:cxn ang="0">
                <a:pos x="3" y="9"/>
              </a:cxn>
              <a:cxn ang="0">
                <a:pos x="0" y="17"/>
              </a:cxn>
              <a:cxn ang="0">
                <a:pos x="9" y="21"/>
              </a:cxn>
              <a:cxn ang="0">
                <a:pos x="14" y="23"/>
              </a:cxn>
              <a:cxn ang="0">
                <a:pos x="14" y="26"/>
              </a:cxn>
              <a:cxn ang="0">
                <a:pos x="15" y="28"/>
              </a:cxn>
              <a:cxn ang="0">
                <a:pos x="17" y="31"/>
              </a:cxn>
              <a:cxn ang="0">
                <a:pos x="20" y="29"/>
              </a:cxn>
              <a:cxn ang="0">
                <a:pos x="21" y="26"/>
              </a:cxn>
              <a:cxn ang="0">
                <a:pos x="24" y="23"/>
              </a:cxn>
              <a:cxn ang="0">
                <a:pos x="28" y="20"/>
              </a:cxn>
              <a:cxn ang="0">
                <a:pos x="31" y="21"/>
              </a:cxn>
              <a:cxn ang="0">
                <a:pos x="35" y="14"/>
              </a:cxn>
              <a:cxn ang="0">
                <a:pos x="38" y="14"/>
              </a:cxn>
              <a:cxn ang="0">
                <a:pos x="46" y="12"/>
              </a:cxn>
              <a:cxn ang="0">
                <a:pos x="50" y="10"/>
              </a:cxn>
              <a:cxn ang="0">
                <a:pos x="47" y="7"/>
              </a:cxn>
              <a:cxn ang="0">
                <a:pos x="43" y="3"/>
              </a:cxn>
              <a:cxn ang="0">
                <a:pos x="35" y="1"/>
              </a:cxn>
              <a:cxn ang="0">
                <a:pos x="31" y="1"/>
              </a:cxn>
              <a:cxn ang="0">
                <a:pos x="28" y="1"/>
              </a:cxn>
              <a:cxn ang="0">
                <a:pos x="24" y="3"/>
              </a:cxn>
              <a:cxn ang="0">
                <a:pos x="17" y="3"/>
              </a:cxn>
              <a:cxn ang="0">
                <a:pos x="14" y="1"/>
              </a:cxn>
              <a:cxn ang="0">
                <a:pos x="9" y="3"/>
              </a:cxn>
            </a:cxnLst>
            <a:rect l="0" t="0" r="r" b="b"/>
            <a:pathLst>
              <a:path w="50" h="31">
                <a:moveTo>
                  <a:pt x="9" y="3"/>
                </a:moveTo>
                <a:cubicBezTo>
                  <a:pt x="8" y="4"/>
                  <a:pt x="5" y="9"/>
                  <a:pt x="3" y="9"/>
                </a:cubicBezTo>
                <a:cubicBezTo>
                  <a:pt x="1" y="10"/>
                  <a:pt x="5" y="15"/>
                  <a:pt x="0" y="17"/>
                </a:cubicBezTo>
                <a:cubicBezTo>
                  <a:pt x="6" y="18"/>
                  <a:pt x="8" y="23"/>
                  <a:pt x="9" y="21"/>
                </a:cubicBezTo>
                <a:cubicBezTo>
                  <a:pt x="9" y="21"/>
                  <a:pt x="14" y="20"/>
                  <a:pt x="14" y="23"/>
                </a:cubicBezTo>
                <a:cubicBezTo>
                  <a:pt x="14" y="24"/>
                  <a:pt x="14" y="26"/>
                  <a:pt x="14" y="26"/>
                </a:cubicBezTo>
                <a:cubicBezTo>
                  <a:pt x="15" y="28"/>
                  <a:pt x="14" y="24"/>
                  <a:pt x="15" y="28"/>
                </a:cubicBezTo>
                <a:cubicBezTo>
                  <a:pt x="17" y="31"/>
                  <a:pt x="18" y="29"/>
                  <a:pt x="17" y="31"/>
                </a:cubicBezTo>
                <a:cubicBezTo>
                  <a:pt x="20" y="31"/>
                  <a:pt x="20" y="31"/>
                  <a:pt x="20" y="29"/>
                </a:cubicBezTo>
                <a:cubicBezTo>
                  <a:pt x="21" y="26"/>
                  <a:pt x="23" y="29"/>
                  <a:pt x="21" y="26"/>
                </a:cubicBezTo>
                <a:cubicBezTo>
                  <a:pt x="21" y="21"/>
                  <a:pt x="21" y="23"/>
                  <a:pt x="24" y="23"/>
                </a:cubicBezTo>
                <a:cubicBezTo>
                  <a:pt x="26" y="23"/>
                  <a:pt x="26" y="18"/>
                  <a:pt x="28" y="20"/>
                </a:cubicBezTo>
                <a:cubicBezTo>
                  <a:pt x="29" y="23"/>
                  <a:pt x="31" y="23"/>
                  <a:pt x="31" y="21"/>
                </a:cubicBezTo>
                <a:cubicBezTo>
                  <a:pt x="29" y="20"/>
                  <a:pt x="35" y="15"/>
                  <a:pt x="35" y="14"/>
                </a:cubicBezTo>
                <a:cubicBezTo>
                  <a:pt x="37" y="12"/>
                  <a:pt x="37" y="12"/>
                  <a:pt x="38" y="14"/>
                </a:cubicBezTo>
                <a:cubicBezTo>
                  <a:pt x="38" y="14"/>
                  <a:pt x="44" y="14"/>
                  <a:pt x="46" y="12"/>
                </a:cubicBezTo>
                <a:cubicBezTo>
                  <a:pt x="47" y="10"/>
                  <a:pt x="49" y="10"/>
                  <a:pt x="50" y="10"/>
                </a:cubicBezTo>
                <a:cubicBezTo>
                  <a:pt x="50" y="10"/>
                  <a:pt x="49" y="9"/>
                  <a:pt x="47" y="7"/>
                </a:cubicBezTo>
                <a:cubicBezTo>
                  <a:pt x="44" y="6"/>
                  <a:pt x="44" y="6"/>
                  <a:pt x="43" y="3"/>
                </a:cubicBezTo>
                <a:cubicBezTo>
                  <a:pt x="41" y="1"/>
                  <a:pt x="37" y="0"/>
                  <a:pt x="35" y="1"/>
                </a:cubicBezTo>
                <a:cubicBezTo>
                  <a:pt x="34" y="1"/>
                  <a:pt x="32" y="1"/>
                  <a:pt x="31" y="1"/>
                </a:cubicBezTo>
                <a:cubicBezTo>
                  <a:pt x="29" y="0"/>
                  <a:pt x="28" y="0"/>
                  <a:pt x="28" y="1"/>
                </a:cubicBezTo>
                <a:cubicBezTo>
                  <a:pt x="29" y="1"/>
                  <a:pt x="26" y="3"/>
                  <a:pt x="24" y="3"/>
                </a:cubicBezTo>
                <a:cubicBezTo>
                  <a:pt x="21" y="3"/>
                  <a:pt x="18" y="1"/>
                  <a:pt x="17" y="3"/>
                </a:cubicBezTo>
                <a:cubicBezTo>
                  <a:pt x="15" y="3"/>
                  <a:pt x="15" y="1"/>
                  <a:pt x="14" y="1"/>
                </a:cubicBezTo>
                <a:cubicBezTo>
                  <a:pt x="12" y="1"/>
                  <a:pt x="12" y="4"/>
                  <a:pt x="9"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21" name="Freeform 28">
            <a:extLst>
              <a:ext uri="{FF2B5EF4-FFF2-40B4-BE49-F238E27FC236}">
                <a16:creationId xmlns:a16="http://schemas.microsoft.com/office/drawing/2014/main" id="{FAB7FF9F-F8B9-B1F7-3259-20132BEB470C}"/>
              </a:ext>
            </a:extLst>
          </p:cNvPr>
          <p:cNvSpPr>
            <a:spLocks/>
          </p:cNvSpPr>
          <p:nvPr/>
        </p:nvSpPr>
        <p:spPr bwMode="auto">
          <a:xfrm>
            <a:off x="3071267" y="4275167"/>
            <a:ext cx="68616" cy="35027"/>
          </a:xfrm>
          <a:custGeom>
            <a:avLst/>
            <a:gdLst/>
            <a:ahLst/>
            <a:cxnLst>
              <a:cxn ang="0">
                <a:pos x="5" y="0"/>
              </a:cxn>
              <a:cxn ang="0">
                <a:pos x="14" y="4"/>
              </a:cxn>
              <a:cxn ang="0">
                <a:pos x="19" y="6"/>
              </a:cxn>
              <a:cxn ang="0">
                <a:pos x="19" y="9"/>
              </a:cxn>
              <a:cxn ang="0">
                <a:pos x="19" y="11"/>
              </a:cxn>
              <a:cxn ang="0">
                <a:pos x="14" y="12"/>
              </a:cxn>
              <a:cxn ang="0">
                <a:pos x="13" y="12"/>
              </a:cxn>
              <a:cxn ang="0">
                <a:pos x="4" y="9"/>
              </a:cxn>
              <a:cxn ang="0">
                <a:pos x="0" y="6"/>
              </a:cxn>
              <a:cxn ang="0">
                <a:pos x="5" y="0"/>
              </a:cxn>
              <a:cxn ang="0">
                <a:pos x="5" y="0"/>
              </a:cxn>
            </a:cxnLst>
            <a:rect l="0" t="0" r="r" b="b"/>
            <a:pathLst>
              <a:path w="20" h="12">
                <a:moveTo>
                  <a:pt x="5" y="0"/>
                </a:moveTo>
                <a:cubicBezTo>
                  <a:pt x="11" y="1"/>
                  <a:pt x="13" y="6"/>
                  <a:pt x="14" y="4"/>
                </a:cubicBezTo>
                <a:cubicBezTo>
                  <a:pt x="14" y="4"/>
                  <a:pt x="19" y="3"/>
                  <a:pt x="19" y="6"/>
                </a:cubicBezTo>
                <a:cubicBezTo>
                  <a:pt x="19" y="7"/>
                  <a:pt x="19" y="9"/>
                  <a:pt x="19" y="9"/>
                </a:cubicBezTo>
                <a:cubicBezTo>
                  <a:pt x="17" y="9"/>
                  <a:pt x="17" y="11"/>
                  <a:pt x="19" y="11"/>
                </a:cubicBezTo>
                <a:cubicBezTo>
                  <a:pt x="20" y="11"/>
                  <a:pt x="16" y="12"/>
                  <a:pt x="14" y="12"/>
                </a:cubicBezTo>
                <a:cubicBezTo>
                  <a:pt x="11" y="9"/>
                  <a:pt x="14" y="12"/>
                  <a:pt x="13" y="12"/>
                </a:cubicBezTo>
                <a:cubicBezTo>
                  <a:pt x="11" y="12"/>
                  <a:pt x="7" y="9"/>
                  <a:pt x="4" y="9"/>
                </a:cubicBezTo>
                <a:cubicBezTo>
                  <a:pt x="0" y="9"/>
                  <a:pt x="2" y="7"/>
                  <a:pt x="0" y="6"/>
                </a:cubicBezTo>
                <a:cubicBezTo>
                  <a:pt x="0" y="3"/>
                  <a:pt x="5" y="3"/>
                  <a:pt x="5" y="0"/>
                </a:cubicBezTo>
                <a:cubicBezTo>
                  <a:pt x="4" y="0"/>
                  <a:pt x="5" y="0"/>
                  <a:pt x="5"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22" name="Freeform 29">
            <a:extLst>
              <a:ext uri="{FF2B5EF4-FFF2-40B4-BE49-F238E27FC236}">
                <a16:creationId xmlns:a16="http://schemas.microsoft.com/office/drawing/2014/main" id="{C3D198A7-AD68-64FB-549B-A19D1D293E46}"/>
              </a:ext>
            </a:extLst>
          </p:cNvPr>
          <p:cNvSpPr>
            <a:spLocks/>
          </p:cNvSpPr>
          <p:nvPr/>
        </p:nvSpPr>
        <p:spPr bwMode="auto">
          <a:xfrm>
            <a:off x="3013488" y="4174656"/>
            <a:ext cx="106535" cy="118784"/>
          </a:xfrm>
          <a:custGeom>
            <a:avLst/>
            <a:gdLst/>
            <a:ahLst/>
            <a:cxnLst>
              <a:cxn ang="0">
                <a:pos x="24" y="0"/>
              </a:cxn>
              <a:cxn ang="0">
                <a:pos x="24" y="18"/>
              </a:cxn>
              <a:cxn ang="0">
                <a:pos x="26" y="18"/>
              </a:cxn>
              <a:cxn ang="0">
                <a:pos x="29" y="20"/>
              </a:cxn>
              <a:cxn ang="0">
                <a:pos x="29" y="18"/>
              </a:cxn>
              <a:cxn ang="0">
                <a:pos x="30" y="20"/>
              </a:cxn>
              <a:cxn ang="0">
                <a:pos x="24" y="26"/>
              </a:cxn>
              <a:cxn ang="0">
                <a:pos x="21" y="34"/>
              </a:cxn>
              <a:cxn ang="0">
                <a:pos x="21" y="34"/>
              </a:cxn>
              <a:cxn ang="0">
                <a:pos x="17" y="40"/>
              </a:cxn>
              <a:cxn ang="0">
                <a:pos x="9" y="39"/>
              </a:cxn>
              <a:cxn ang="0">
                <a:pos x="0" y="32"/>
              </a:cxn>
              <a:cxn ang="0">
                <a:pos x="0" y="29"/>
              </a:cxn>
              <a:cxn ang="0">
                <a:pos x="2" y="26"/>
              </a:cxn>
              <a:cxn ang="0">
                <a:pos x="0" y="25"/>
              </a:cxn>
              <a:cxn ang="0">
                <a:pos x="3" y="17"/>
              </a:cxn>
              <a:cxn ang="0">
                <a:pos x="14" y="17"/>
              </a:cxn>
              <a:cxn ang="0">
                <a:pos x="12" y="12"/>
              </a:cxn>
              <a:cxn ang="0">
                <a:pos x="8" y="7"/>
              </a:cxn>
              <a:cxn ang="0">
                <a:pos x="6" y="6"/>
              </a:cxn>
              <a:cxn ang="0">
                <a:pos x="9" y="6"/>
              </a:cxn>
              <a:cxn ang="0">
                <a:pos x="9" y="0"/>
              </a:cxn>
              <a:cxn ang="0">
                <a:pos x="24" y="0"/>
              </a:cxn>
            </a:cxnLst>
            <a:rect l="0" t="0" r="r" b="b"/>
            <a:pathLst>
              <a:path w="30" h="40">
                <a:moveTo>
                  <a:pt x="24" y="0"/>
                </a:moveTo>
                <a:cubicBezTo>
                  <a:pt x="24" y="18"/>
                  <a:pt x="24" y="18"/>
                  <a:pt x="24" y="18"/>
                </a:cubicBezTo>
                <a:cubicBezTo>
                  <a:pt x="26" y="18"/>
                  <a:pt x="26" y="18"/>
                  <a:pt x="26" y="18"/>
                </a:cubicBezTo>
                <a:cubicBezTo>
                  <a:pt x="27" y="20"/>
                  <a:pt x="27" y="21"/>
                  <a:pt x="29" y="20"/>
                </a:cubicBezTo>
                <a:cubicBezTo>
                  <a:pt x="29" y="20"/>
                  <a:pt x="29" y="20"/>
                  <a:pt x="29" y="18"/>
                </a:cubicBezTo>
                <a:cubicBezTo>
                  <a:pt x="27" y="18"/>
                  <a:pt x="29" y="17"/>
                  <a:pt x="30" y="20"/>
                </a:cubicBezTo>
                <a:cubicBezTo>
                  <a:pt x="29" y="21"/>
                  <a:pt x="26" y="26"/>
                  <a:pt x="24" y="26"/>
                </a:cubicBezTo>
                <a:cubicBezTo>
                  <a:pt x="23" y="28"/>
                  <a:pt x="26" y="32"/>
                  <a:pt x="21" y="34"/>
                </a:cubicBezTo>
                <a:cubicBezTo>
                  <a:pt x="21" y="34"/>
                  <a:pt x="20" y="34"/>
                  <a:pt x="21" y="34"/>
                </a:cubicBezTo>
                <a:cubicBezTo>
                  <a:pt x="21" y="37"/>
                  <a:pt x="17" y="37"/>
                  <a:pt x="17" y="40"/>
                </a:cubicBezTo>
                <a:cubicBezTo>
                  <a:pt x="14" y="39"/>
                  <a:pt x="12" y="37"/>
                  <a:pt x="9" y="39"/>
                </a:cubicBezTo>
                <a:cubicBezTo>
                  <a:pt x="6" y="39"/>
                  <a:pt x="6" y="39"/>
                  <a:pt x="0" y="32"/>
                </a:cubicBezTo>
                <a:cubicBezTo>
                  <a:pt x="0" y="32"/>
                  <a:pt x="0" y="31"/>
                  <a:pt x="0" y="29"/>
                </a:cubicBezTo>
                <a:cubicBezTo>
                  <a:pt x="0" y="28"/>
                  <a:pt x="2" y="26"/>
                  <a:pt x="2" y="26"/>
                </a:cubicBezTo>
                <a:cubicBezTo>
                  <a:pt x="0" y="25"/>
                  <a:pt x="0" y="25"/>
                  <a:pt x="0" y="25"/>
                </a:cubicBezTo>
                <a:cubicBezTo>
                  <a:pt x="3" y="17"/>
                  <a:pt x="3" y="17"/>
                  <a:pt x="3" y="17"/>
                </a:cubicBezTo>
                <a:cubicBezTo>
                  <a:pt x="14" y="17"/>
                  <a:pt x="14" y="17"/>
                  <a:pt x="14" y="17"/>
                </a:cubicBezTo>
                <a:cubicBezTo>
                  <a:pt x="15" y="11"/>
                  <a:pt x="12" y="15"/>
                  <a:pt x="12" y="12"/>
                </a:cubicBezTo>
                <a:cubicBezTo>
                  <a:pt x="11" y="9"/>
                  <a:pt x="9" y="9"/>
                  <a:pt x="8" y="7"/>
                </a:cubicBezTo>
                <a:cubicBezTo>
                  <a:pt x="8" y="6"/>
                  <a:pt x="6" y="6"/>
                  <a:pt x="6" y="6"/>
                </a:cubicBezTo>
                <a:cubicBezTo>
                  <a:pt x="9" y="6"/>
                  <a:pt x="9" y="6"/>
                  <a:pt x="9" y="6"/>
                </a:cubicBezTo>
                <a:cubicBezTo>
                  <a:pt x="9" y="0"/>
                  <a:pt x="9" y="0"/>
                  <a:pt x="9" y="0"/>
                </a:cubicBezTo>
                <a:cubicBezTo>
                  <a:pt x="24" y="0"/>
                  <a:pt x="24" y="0"/>
                  <a:pt x="24" y="0"/>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323" name="Freeform 30">
            <a:extLst>
              <a:ext uri="{FF2B5EF4-FFF2-40B4-BE49-F238E27FC236}">
                <a16:creationId xmlns:a16="http://schemas.microsoft.com/office/drawing/2014/main" id="{DC5EB20B-98BF-C454-9B93-B2E05C7A2827}"/>
              </a:ext>
            </a:extLst>
          </p:cNvPr>
          <p:cNvSpPr>
            <a:spLocks/>
          </p:cNvSpPr>
          <p:nvPr/>
        </p:nvSpPr>
        <p:spPr bwMode="auto">
          <a:xfrm>
            <a:off x="3318646" y="4649798"/>
            <a:ext cx="164316" cy="188837"/>
          </a:xfrm>
          <a:custGeom>
            <a:avLst/>
            <a:gdLst/>
            <a:ahLst/>
            <a:cxnLst>
              <a:cxn ang="0">
                <a:pos x="18" y="0"/>
              </a:cxn>
              <a:cxn ang="0">
                <a:pos x="27" y="6"/>
              </a:cxn>
              <a:cxn ang="0">
                <a:pos x="30" y="10"/>
              </a:cxn>
              <a:cxn ang="0">
                <a:pos x="38" y="11"/>
              </a:cxn>
              <a:cxn ang="0">
                <a:pos x="41" y="11"/>
              </a:cxn>
              <a:cxn ang="0">
                <a:pos x="47" y="14"/>
              </a:cxn>
              <a:cxn ang="0">
                <a:pos x="44" y="31"/>
              </a:cxn>
              <a:cxn ang="0">
                <a:pos x="23" y="48"/>
              </a:cxn>
              <a:cxn ang="0">
                <a:pos x="18" y="61"/>
              </a:cxn>
              <a:cxn ang="0">
                <a:pos x="12" y="58"/>
              </a:cxn>
              <a:cxn ang="0">
                <a:pos x="6" y="56"/>
              </a:cxn>
              <a:cxn ang="0">
                <a:pos x="7" y="47"/>
              </a:cxn>
              <a:cxn ang="0">
                <a:pos x="11" y="39"/>
              </a:cxn>
              <a:cxn ang="0">
                <a:pos x="4" y="39"/>
              </a:cxn>
              <a:cxn ang="0">
                <a:pos x="3" y="27"/>
              </a:cxn>
              <a:cxn ang="0">
                <a:pos x="6" y="19"/>
              </a:cxn>
              <a:cxn ang="0">
                <a:pos x="9" y="8"/>
              </a:cxn>
              <a:cxn ang="0">
                <a:pos x="18" y="0"/>
              </a:cxn>
            </a:cxnLst>
            <a:rect l="0" t="0" r="r" b="b"/>
            <a:pathLst>
              <a:path w="47" h="64">
                <a:moveTo>
                  <a:pt x="18" y="0"/>
                </a:moveTo>
                <a:cubicBezTo>
                  <a:pt x="24" y="5"/>
                  <a:pt x="26" y="6"/>
                  <a:pt x="27" y="6"/>
                </a:cubicBezTo>
                <a:cubicBezTo>
                  <a:pt x="27" y="6"/>
                  <a:pt x="30" y="8"/>
                  <a:pt x="30" y="10"/>
                </a:cubicBezTo>
                <a:cubicBezTo>
                  <a:pt x="30" y="11"/>
                  <a:pt x="38" y="13"/>
                  <a:pt x="38" y="11"/>
                </a:cubicBezTo>
                <a:cubicBezTo>
                  <a:pt x="38" y="10"/>
                  <a:pt x="39" y="8"/>
                  <a:pt x="41" y="11"/>
                </a:cubicBezTo>
                <a:cubicBezTo>
                  <a:pt x="42" y="14"/>
                  <a:pt x="44" y="14"/>
                  <a:pt x="47" y="14"/>
                </a:cubicBezTo>
                <a:cubicBezTo>
                  <a:pt x="47" y="22"/>
                  <a:pt x="47" y="23"/>
                  <a:pt x="44" y="31"/>
                </a:cubicBezTo>
                <a:cubicBezTo>
                  <a:pt x="39" y="37"/>
                  <a:pt x="27" y="41"/>
                  <a:pt x="23" y="48"/>
                </a:cubicBezTo>
                <a:cubicBezTo>
                  <a:pt x="18" y="58"/>
                  <a:pt x="21" y="58"/>
                  <a:pt x="18" y="61"/>
                </a:cubicBezTo>
                <a:cubicBezTo>
                  <a:pt x="15" y="64"/>
                  <a:pt x="15" y="58"/>
                  <a:pt x="12" y="58"/>
                </a:cubicBezTo>
                <a:cubicBezTo>
                  <a:pt x="7" y="56"/>
                  <a:pt x="6" y="59"/>
                  <a:pt x="6" y="56"/>
                </a:cubicBezTo>
                <a:cubicBezTo>
                  <a:pt x="4" y="53"/>
                  <a:pt x="11" y="53"/>
                  <a:pt x="7" y="47"/>
                </a:cubicBezTo>
                <a:cubicBezTo>
                  <a:pt x="11" y="47"/>
                  <a:pt x="11" y="42"/>
                  <a:pt x="11" y="39"/>
                </a:cubicBezTo>
                <a:cubicBezTo>
                  <a:pt x="11" y="36"/>
                  <a:pt x="9" y="44"/>
                  <a:pt x="4" y="39"/>
                </a:cubicBezTo>
                <a:cubicBezTo>
                  <a:pt x="0" y="34"/>
                  <a:pt x="4" y="37"/>
                  <a:pt x="3" y="27"/>
                </a:cubicBezTo>
                <a:cubicBezTo>
                  <a:pt x="1" y="20"/>
                  <a:pt x="6" y="25"/>
                  <a:pt x="6" y="19"/>
                </a:cubicBezTo>
                <a:cubicBezTo>
                  <a:pt x="6" y="14"/>
                  <a:pt x="11" y="16"/>
                  <a:pt x="9" y="8"/>
                </a:cubicBezTo>
                <a:cubicBezTo>
                  <a:pt x="9" y="2"/>
                  <a:pt x="20" y="5"/>
                  <a:pt x="18"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24" name="Freeform 31">
            <a:extLst>
              <a:ext uri="{FF2B5EF4-FFF2-40B4-BE49-F238E27FC236}">
                <a16:creationId xmlns:a16="http://schemas.microsoft.com/office/drawing/2014/main" id="{95B77ACF-CEE7-9664-7D0E-EB30E90A842D}"/>
              </a:ext>
            </a:extLst>
          </p:cNvPr>
          <p:cNvSpPr>
            <a:spLocks/>
          </p:cNvSpPr>
          <p:nvPr/>
        </p:nvSpPr>
        <p:spPr bwMode="auto">
          <a:xfrm>
            <a:off x="3031543" y="4683300"/>
            <a:ext cx="21668" cy="41119"/>
          </a:xfrm>
          <a:custGeom>
            <a:avLst/>
            <a:gdLst/>
            <a:ahLst/>
            <a:cxnLst>
              <a:cxn ang="0">
                <a:pos x="1" y="13"/>
              </a:cxn>
              <a:cxn ang="0">
                <a:pos x="3" y="10"/>
              </a:cxn>
              <a:cxn ang="0">
                <a:pos x="1" y="6"/>
              </a:cxn>
              <a:cxn ang="0">
                <a:pos x="0" y="3"/>
              </a:cxn>
              <a:cxn ang="0">
                <a:pos x="1" y="2"/>
              </a:cxn>
              <a:cxn ang="0">
                <a:pos x="3" y="3"/>
              </a:cxn>
              <a:cxn ang="0">
                <a:pos x="4" y="6"/>
              </a:cxn>
              <a:cxn ang="0">
                <a:pos x="6" y="10"/>
              </a:cxn>
              <a:cxn ang="0">
                <a:pos x="4" y="13"/>
              </a:cxn>
              <a:cxn ang="0">
                <a:pos x="1" y="13"/>
              </a:cxn>
            </a:cxnLst>
            <a:rect l="0" t="0" r="r" b="b"/>
            <a:pathLst>
              <a:path w="6" h="14">
                <a:moveTo>
                  <a:pt x="1" y="13"/>
                </a:moveTo>
                <a:cubicBezTo>
                  <a:pt x="0" y="11"/>
                  <a:pt x="3" y="10"/>
                  <a:pt x="3" y="10"/>
                </a:cubicBezTo>
                <a:cubicBezTo>
                  <a:pt x="4" y="8"/>
                  <a:pt x="3" y="8"/>
                  <a:pt x="1" y="6"/>
                </a:cubicBezTo>
                <a:cubicBezTo>
                  <a:pt x="1" y="5"/>
                  <a:pt x="1" y="3"/>
                  <a:pt x="0" y="3"/>
                </a:cubicBezTo>
                <a:cubicBezTo>
                  <a:pt x="0" y="3"/>
                  <a:pt x="0" y="3"/>
                  <a:pt x="1" y="2"/>
                </a:cubicBezTo>
                <a:cubicBezTo>
                  <a:pt x="1" y="0"/>
                  <a:pt x="1" y="2"/>
                  <a:pt x="3" y="3"/>
                </a:cubicBezTo>
                <a:cubicBezTo>
                  <a:pt x="3" y="5"/>
                  <a:pt x="3" y="6"/>
                  <a:pt x="4" y="6"/>
                </a:cubicBezTo>
                <a:cubicBezTo>
                  <a:pt x="6" y="8"/>
                  <a:pt x="4" y="8"/>
                  <a:pt x="6" y="10"/>
                </a:cubicBezTo>
                <a:cubicBezTo>
                  <a:pt x="6" y="11"/>
                  <a:pt x="6" y="13"/>
                  <a:pt x="4" y="13"/>
                </a:cubicBezTo>
                <a:cubicBezTo>
                  <a:pt x="1" y="14"/>
                  <a:pt x="1" y="13"/>
                  <a:pt x="1" y="1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25" name="Freeform 33">
            <a:extLst>
              <a:ext uri="{FF2B5EF4-FFF2-40B4-BE49-F238E27FC236}">
                <a16:creationId xmlns:a16="http://schemas.microsoft.com/office/drawing/2014/main" id="{1BAF46DA-E465-76CA-45C3-A3450DABFAAE}"/>
              </a:ext>
            </a:extLst>
          </p:cNvPr>
          <p:cNvSpPr>
            <a:spLocks/>
          </p:cNvSpPr>
          <p:nvPr/>
        </p:nvSpPr>
        <p:spPr bwMode="auto">
          <a:xfrm>
            <a:off x="3080298" y="4709191"/>
            <a:ext cx="10835" cy="9137"/>
          </a:xfrm>
          <a:custGeom>
            <a:avLst/>
            <a:gdLst/>
            <a:ahLst/>
            <a:cxnLst>
              <a:cxn ang="0">
                <a:pos x="0" y="3"/>
              </a:cxn>
              <a:cxn ang="0">
                <a:pos x="3" y="0"/>
              </a:cxn>
              <a:cxn ang="0">
                <a:pos x="0" y="3"/>
              </a:cxn>
            </a:cxnLst>
            <a:rect l="0" t="0" r="r" b="b"/>
            <a:pathLst>
              <a:path w="3" h="3">
                <a:moveTo>
                  <a:pt x="0" y="3"/>
                </a:moveTo>
                <a:cubicBezTo>
                  <a:pt x="3" y="0"/>
                  <a:pt x="3" y="0"/>
                  <a:pt x="3" y="0"/>
                </a:cubicBezTo>
                <a:cubicBezTo>
                  <a:pt x="3" y="2"/>
                  <a:pt x="3" y="3"/>
                  <a:pt x="0"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26" name="Freeform 34">
            <a:extLst>
              <a:ext uri="{FF2B5EF4-FFF2-40B4-BE49-F238E27FC236}">
                <a16:creationId xmlns:a16="http://schemas.microsoft.com/office/drawing/2014/main" id="{40BC801A-12AB-BD6C-B01E-273273C40AC2}"/>
              </a:ext>
            </a:extLst>
          </p:cNvPr>
          <p:cNvSpPr>
            <a:spLocks/>
          </p:cNvSpPr>
          <p:nvPr/>
        </p:nvSpPr>
        <p:spPr bwMode="auto">
          <a:xfrm>
            <a:off x="3053211" y="4690916"/>
            <a:ext cx="10835" cy="15229"/>
          </a:xfrm>
          <a:custGeom>
            <a:avLst/>
            <a:gdLst/>
            <a:ahLst/>
            <a:cxnLst>
              <a:cxn ang="0">
                <a:pos x="0" y="2"/>
              </a:cxn>
              <a:cxn ang="0">
                <a:pos x="1" y="3"/>
              </a:cxn>
              <a:cxn ang="0">
                <a:pos x="0" y="2"/>
              </a:cxn>
            </a:cxnLst>
            <a:rect l="0" t="0" r="r" b="b"/>
            <a:pathLst>
              <a:path w="3" h="5">
                <a:moveTo>
                  <a:pt x="0" y="2"/>
                </a:moveTo>
                <a:cubicBezTo>
                  <a:pt x="0" y="0"/>
                  <a:pt x="3" y="2"/>
                  <a:pt x="1" y="3"/>
                </a:cubicBezTo>
                <a:cubicBezTo>
                  <a:pt x="1" y="5"/>
                  <a:pt x="0" y="3"/>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27" name="Freeform 35">
            <a:extLst>
              <a:ext uri="{FF2B5EF4-FFF2-40B4-BE49-F238E27FC236}">
                <a16:creationId xmlns:a16="http://schemas.microsoft.com/office/drawing/2014/main" id="{5C60F83C-6598-E434-6B74-9A543F2D5071}"/>
              </a:ext>
            </a:extLst>
          </p:cNvPr>
          <p:cNvSpPr>
            <a:spLocks/>
          </p:cNvSpPr>
          <p:nvPr/>
        </p:nvSpPr>
        <p:spPr bwMode="auto">
          <a:xfrm>
            <a:off x="3024319" y="4697007"/>
            <a:ext cx="18056" cy="9137"/>
          </a:xfrm>
          <a:custGeom>
            <a:avLst/>
            <a:gdLst/>
            <a:ahLst/>
            <a:cxnLst>
              <a:cxn ang="0">
                <a:pos x="2" y="1"/>
              </a:cxn>
              <a:cxn ang="0">
                <a:pos x="2" y="3"/>
              </a:cxn>
              <a:cxn ang="0">
                <a:pos x="2" y="1"/>
              </a:cxn>
            </a:cxnLst>
            <a:rect l="0" t="0" r="r" b="b"/>
            <a:pathLst>
              <a:path w="5" h="3">
                <a:moveTo>
                  <a:pt x="2" y="1"/>
                </a:moveTo>
                <a:cubicBezTo>
                  <a:pt x="3" y="0"/>
                  <a:pt x="5" y="3"/>
                  <a:pt x="2" y="3"/>
                </a:cubicBezTo>
                <a:cubicBezTo>
                  <a:pt x="0" y="3"/>
                  <a:pt x="0" y="1"/>
                  <a:pt x="2"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28" name="Freeform 36">
            <a:extLst>
              <a:ext uri="{FF2B5EF4-FFF2-40B4-BE49-F238E27FC236}">
                <a16:creationId xmlns:a16="http://schemas.microsoft.com/office/drawing/2014/main" id="{DA945572-6D30-3D88-1E4B-EF712ADFC47A}"/>
              </a:ext>
            </a:extLst>
          </p:cNvPr>
          <p:cNvSpPr>
            <a:spLocks/>
          </p:cNvSpPr>
          <p:nvPr/>
        </p:nvSpPr>
        <p:spPr bwMode="auto">
          <a:xfrm>
            <a:off x="3056825" y="4724420"/>
            <a:ext cx="10835" cy="9137"/>
          </a:xfrm>
          <a:custGeom>
            <a:avLst/>
            <a:gdLst/>
            <a:ahLst/>
            <a:cxnLst>
              <a:cxn ang="0">
                <a:pos x="2" y="2"/>
              </a:cxn>
              <a:cxn ang="0">
                <a:pos x="2" y="2"/>
              </a:cxn>
              <a:cxn ang="0">
                <a:pos x="2" y="2"/>
              </a:cxn>
            </a:cxnLst>
            <a:rect l="0" t="0" r="r" b="b"/>
            <a:pathLst>
              <a:path w="3" h="3">
                <a:moveTo>
                  <a:pt x="2" y="2"/>
                </a:moveTo>
                <a:cubicBezTo>
                  <a:pt x="0" y="0"/>
                  <a:pt x="3" y="2"/>
                  <a:pt x="2" y="2"/>
                </a:cubicBezTo>
                <a:cubicBezTo>
                  <a:pt x="2" y="3"/>
                  <a:pt x="2" y="3"/>
                  <a:pt x="2"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29" name="Freeform 37">
            <a:extLst>
              <a:ext uri="{FF2B5EF4-FFF2-40B4-BE49-F238E27FC236}">
                <a16:creationId xmlns:a16="http://schemas.microsoft.com/office/drawing/2014/main" id="{98A94634-08E0-6E52-12AA-470CE5E30F12}"/>
              </a:ext>
            </a:extLst>
          </p:cNvPr>
          <p:cNvSpPr>
            <a:spLocks/>
          </p:cNvSpPr>
          <p:nvPr/>
        </p:nvSpPr>
        <p:spPr bwMode="auto">
          <a:xfrm>
            <a:off x="3056825" y="4680256"/>
            <a:ext cx="7223" cy="3047"/>
          </a:xfrm>
          <a:custGeom>
            <a:avLst/>
            <a:gdLst/>
            <a:ahLst/>
            <a:cxnLst>
              <a:cxn ang="0">
                <a:pos x="0" y="1"/>
              </a:cxn>
              <a:cxn ang="0">
                <a:pos x="2" y="1"/>
              </a:cxn>
              <a:cxn ang="0">
                <a:pos x="0" y="1"/>
              </a:cxn>
            </a:cxnLst>
            <a:rect l="0" t="0" r="r" b="b"/>
            <a:pathLst>
              <a:path w="2" h="1">
                <a:moveTo>
                  <a:pt x="0" y="1"/>
                </a:moveTo>
                <a:cubicBezTo>
                  <a:pt x="0" y="1"/>
                  <a:pt x="2" y="0"/>
                  <a:pt x="2" y="1"/>
                </a:cubicBezTo>
                <a:cubicBezTo>
                  <a:pt x="2" y="1"/>
                  <a:pt x="2" y="1"/>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30" name="Freeform 38">
            <a:extLst>
              <a:ext uri="{FF2B5EF4-FFF2-40B4-BE49-F238E27FC236}">
                <a16:creationId xmlns:a16="http://schemas.microsoft.com/office/drawing/2014/main" id="{A39001F7-867A-3B80-EB0E-25CB0B7C7C47}"/>
              </a:ext>
            </a:extLst>
          </p:cNvPr>
          <p:cNvSpPr>
            <a:spLocks/>
          </p:cNvSpPr>
          <p:nvPr/>
        </p:nvSpPr>
        <p:spPr bwMode="auto">
          <a:xfrm>
            <a:off x="3399904" y="4150293"/>
            <a:ext cx="63199" cy="27411"/>
          </a:xfrm>
          <a:custGeom>
            <a:avLst/>
            <a:gdLst/>
            <a:ahLst/>
            <a:cxnLst>
              <a:cxn ang="0">
                <a:pos x="0" y="1"/>
              </a:cxn>
              <a:cxn ang="0">
                <a:pos x="9" y="1"/>
              </a:cxn>
              <a:cxn ang="0">
                <a:pos x="16" y="6"/>
              </a:cxn>
              <a:cxn ang="0">
                <a:pos x="12" y="6"/>
              </a:cxn>
              <a:cxn ang="0">
                <a:pos x="7" y="8"/>
              </a:cxn>
              <a:cxn ang="0">
                <a:pos x="1" y="4"/>
              </a:cxn>
              <a:cxn ang="0">
                <a:pos x="0" y="1"/>
              </a:cxn>
            </a:cxnLst>
            <a:rect l="0" t="0" r="r" b="b"/>
            <a:pathLst>
              <a:path w="18" h="9">
                <a:moveTo>
                  <a:pt x="0" y="1"/>
                </a:moveTo>
                <a:cubicBezTo>
                  <a:pt x="1" y="0"/>
                  <a:pt x="4" y="0"/>
                  <a:pt x="9" y="1"/>
                </a:cubicBezTo>
                <a:cubicBezTo>
                  <a:pt x="15" y="3"/>
                  <a:pt x="16" y="3"/>
                  <a:pt x="16" y="6"/>
                </a:cubicBezTo>
                <a:cubicBezTo>
                  <a:pt x="18" y="8"/>
                  <a:pt x="15" y="6"/>
                  <a:pt x="12" y="6"/>
                </a:cubicBezTo>
                <a:cubicBezTo>
                  <a:pt x="9" y="6"/>
                  <a:pt x="12" y="9"/>
                  <a:pt x="7" y="8"/>
                </a:cubicBezTo>
                <a:cubicBezTo>
                  <a:pt x="1" y="6"/>
                  <a:pt x="4" y="4"/>
                  <a:pt x="1" y="4"/>
                </a:cubicBezTo>
                <a:cubicBezTo>
                  <a:pt x="0" y="3"/>
                  <a:pt x="0" y="3"/>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31" name="Freeform 39">
            <a:extLst>
              <a:ext uri="{FF2B5EF4-FFF2-40B4-BE49-F238E27FC236}">
                <a16:creationId xmlns:a16="http://schemas.microsoft.com/office/drawing/2014/main" id="{4E7717AA-96B0-3989-D067-0D59B59E3677}"/>
              </a:ext>
            </a:extLst>
          </p:cNvPr>
          <p:cNvSpPr>
            <a:spLocks/>
          </p:cNvSpPr>
          <p:nvPr/>
        </p:nvSpPr>
        <p:spPr bwMode="auto">
          <a:xfrm>
            <a:off x="3504631" y="4109175"/>
            <a:ext cx="84868" cy="65483"/>
          </a:xfrm>
          <a:custGeom>
            <a:avLst/>
            <a:gdLst/>
            <a:ahLst/>
            <a:cxnLst>
              <a:cxn ang="0">
                <a:pos x="23" y="18"/>
              </a:cxn>
              <a:cxn ang="0">
                <a:pos x="12" y="18"/>
              </a:cxn>
              <a:cxn ang="0">
                <a:pos x="4" y="18"/>
              </a:cxn>
              <a:cxn ang="0">
                <a:pos x="0" y="14"/>
              </a:cxn>
              <a:cxn ang="0">
                <a:pos x="15" y="14"/>
              </a:cxn>
              <a:cxn ang="0">
                <a:pos x="17" y="11"/>
              </a:cxn>
              <a:cxn ang="0">
                <a:pos x="14" y="4"/>
              </a:cxn>
              <a:cxn ang="0">
                <a:pos x="9" y="1"/>
              </a:cxn>
              <a:cxn ang="0">
                <a:pos x="17" y="1"/>
              </a:cxn>
              <a:cxn ang="0">
                <a:pos x="23" y="1"/>
              </a:cxn>
              <a:cxn ang="0">
                <a:pos x="21" y="12"/>
              </a:cxn>
              <a:cxn ang="0">
                <a:pos x="23" y="18"/>
              </a:cxn>
            </a:cxnLst>
            <a:rect l="0" t="0" r="r" b="b"/>
            <a:pathLst>
              <a:path w="24" h="22">
                <a:moveTo>
                  <a:pt x="23" y="18"/>
                </a:moveTo>
                <a:cubicBezTo>
                  <a:pt x="17" y="15"/>
                  <a:pt x="15" y="20"/>
                  <a:pt x="12" y="18"/>
                </a:cubicBezTo>
                <a:cubicBezTo>
                  <a:pt x="4" y="15"/>
                  <a:pt x="8" y="22"/>
                  <a:pt x="4" y="18"/>
                </a:cubicBezTo>
                <a:cubicBezTo>
                  <a:pt x="1" y="15"/>
                  <a:pt x="0" y="17"/>
                  <a:pt x="0" y="14"/>
                </a:cubicBezTo>
                <a:cubicBezTo>
                  <a:pt x="1" y="11"/>
                  <a:pt x="11" y="17"/>
                  <a:pt x="15" y="14"/>
                </a:cubicBezTo>
                <a:cubicBezTo>
                  <a:pt x="17" y="14"/>
                  <a:pt x="20" y="15"/>
                  <a:pt x="17" y="11"/>
                </a:cubicBezTo>
                <a:cubicBezTo>
                  <a:pt x="11" y="6"/>
                  <a:pt x="17" y="6"/>
                  <a:pt x="14" y="4"/>
                </a:cubicBezTo>
                <a:cubicBezTo>
                  <a:pt x="9" y="3"/>
                  <a:pt x="8" y="4"/>
                  <a:pt x="9" y="1"/>
                </a:cubicBezTo>
                <a:cubicBezTo>
                  <a:pt x="9" y="0"/>
                  <a:pt x="15" y="0"/>
                  <a:pt x="17" y="1"/>
                </a:cubicBezTo>
                <a:cubicBezTo>
                  <a:pt x="20" y="3"/>
                  <a:pt x="20" y="1"/>
                  <a:pt x="23" y="1"/>
                </a:cubicBezTo>
                <a:cubicBezTo>
                  <a:pt x="21" y="6"/>
                  <a:pt x="24" y="9"/>
                  <a:pt x="21" y="12"/>
                </a:cubicBezTo>
                <a:cubicBezTo>
                  <a:pt x="20" y="15"/>
                  <a:pt x="23" y="14"/>
                  <a:pt x="23" y="1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32" name="Freeform 40">
            <a:extLst>
              <a:ext uri="{FF2B5EF4-FFF2-40B4-BE49-F238E27FC236}">
                <a16:creationId xmlns:a16="http://schemas.microsoft.com/office/drawing/2014/main" id="{D2A01203-F279-766F-8785-E3842DE3F38F}"/>
              </a:ext>
            </a:extLst>
          </p:cNvPr>
          <p:cNvSpPr>
            <a:spLocks/>
          </p:cNvSpPr>
          <p:nvPr/>
        </p:nvSpPr>
        <p:spPr bwMode="auto">
          <a:xfrm>
            <a:off x="3575055" y="4103084"/>
            <a:ext cx="104729" cy="80713"/>
          </a:xfrm>
          <a:custGeom>
            <a:avLst/>
            <a:gdLst/>
            <a:ahLst/>
            <a:cxnLst>
              <a:cxn ang="0">
                <a:pos x="3" y="3"/>
              </a:cxn>
              <a:cxn ang="0">
                <a:pos x="1" y="14"/>
              </a:cxn>
              <a:cxn ang="0">
                <a:pos x="3" y="20"/>
              </a:cxn>
              <a:cxn ang="0">
                <a:pos x="7" y="20"/>
              </a:cxn>
              <a:cxn ang="0">
                <a:pos x="12" y="17"/>
              </a:cxn>
              <a:cxn ang="0">
                <a:pos x="15" y="17"/>
              </a:cxn>
              <a:cxn ang="0">
                <a:pos x="26" y="19"/>
              </a:cxn>
              <a:cxn ang="0">
                <a:pos x="29" y="14"/>
              </a:cxn>
              <a:cxn ang="0">
                <a:pos x="24" y="11"/>
              </a:cxn>
              <a:cxn ang="0">
                <a:pos x="21" y="9"/>
              </a:cxn>
              <a:cxn ang="0">
                <a:pos x="20" y="8"/>
              </a:cxn>
              <a:cxn ang="0">
                <a:pos x="15" y="5"/>
              </a:cxn>
              <a:cxn ang="0">
                <a:pos x="7" y="2"/>
              </a:cxn>
              <a:cxn ang="0">
                <a:pos x="3" y="3"/>
              </a:cxn>
            </a:cxnLst>
            <a:rect l="0" t="0" r="r" b="b"/>
            <a:pathLst>
              <a:path w="30" h="27">
                <a:moveTo>
                  <a:pt x="3" y="3"/>
                </a:moveTo>
                <a:cubicBezTo>
                  <a:pt x="1" y="8"/>
                  <a:pt x="4" y="11"/>
                  <a:pt x="1" y="14"/>
                </a:cubicBezTo>
                <a:cubicBezTo>
                  <a:pt x="0" y="17"/>
                  <a:pt x="3" y="16"/>
                  <a:pt x="3" y="20"/>
                </a:cubicBezTo>
                <a:cubicBezTo>
                  <a:pt x="4" y="27"/>
                  <a:pt x="6" y="23"/>
                  <a:pt x="7" y="20"/>
                </a:cubicBezTo>
                <a:cubicBezTo>
                  <a:pt x="9" y="17"/>
                  <a:pt x="10" y="16"/>
                  <a:pt x="12" y="17"/>
                </a:cubicBezTo>
                <a:cubicBezTo>
                  <a:pt x="12" y="20"/>
                  <a:pt x="14" y="20"/>
                  <a:pt x="15" y="17"/>
                </a:cubicBezTo>
                <a:cubicBezTo>
                  <a:pt x="18" y="16"/>
                  <a:pt x="24" y="17"/>
                  <a:pt x="26" y="19"/>
                </a:cubicBezTo>
                <a:cubicBezTo>
                  <a:pt x="27" y="20"/>
                  <a:pt x="30" y="16"/>
                  <a:pt x="29" y="14"/>
                </a:cubicBezTo>
                <a:cubicBezTo>
                  <a:pt x="26" y="13"/>
                  <a:pt x="26" y="11"/>
                  <a:pt x="24" y="11"/>
                </a:cubicBezTo>
                <a:cubicBezTo>
                  <a:pt x="21" y="11"/>
                  <a:pt x="20" y="9"/>
                  <a:pt x="21" y="9"/>
                </a:cubicBezTo>
                <a:cubicBezTo>
                  <a:pt x="24" y="9"/>
                  <a:pt x="23" y="6"/>
                  <a:pt x="20" y="8"/>
                </a:cubicBezTo>
                <a:cubicBezTo>
                  <a:pt x="15" y="9"/>
                  <a:pt x="18" y="3"/>
                  <a:pt x="15" y="5"/>
                </a:cubicBezTo>
                <a:cubicBezTo>
                  <a:pt x="14" y="6"/>
                  <a:pt x="9" y="0"/>
                  <a:pt x="7" y="2"/>
                </a:cubicBezTo>
                <a:cubicBezTo>
                  <a:pt x="6" y="3"/>
                  <a:pt x="4" y="0"/>
                  <a:pt x="3"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33" name="Freeform 153">
            <a:extLst>
              <a:ext uri="{FF2B5EF4-FFF2-40B4-BE49-F238E27FC236}">
                <a16:creationId xmlns:a16="http://schemas.microsoft.com/office/drawing/2014/main" id="{5B73B897-75E2-C6AF-182F-80D6F45A7567}"/>
              </a:ext>
            </a:extLst>
          </p:cNvPr>
          <p:cNvSpPr>
            <a:spLocks/>
          </p:cNvSpPr>
          <p:nvPr/>
        </p:nvSpPr>
        <p:spPr bwMode="auto">
          <a:xfrm>
            <a:off x="4871533" y="4192935"/>
            <a:ext cx="12639" cy="13705"/>
          </a:xfrm>
          <a:custGeom>
            <a:avLst/>
            <a:gdLst/>
            <a:ahLst/>
            <a:cxnLst>
              <a:cxn ang="0">
                <a:pos x="0" y="1"/>
              </a:cxn>
              <a:cxn ang="0">
                <a:pos x="1" y="0"/>
              </a:cxn>
              <a:cxn ang="0">
                <a:pos x="0" y="1"/>
              </a:cxn>
            </a:cxnLst>
            <a:rect l="0" t="0" r="r" b="b"/>
            <a:pathLst>
              <a:path w="4" h="5">
                <a:moveTo>
                  <a:pt x="0" y="1"/>
                </a:moveTo>
                <a:cubicBezTo>
                  <a:pt x="0" y="0"/>
                  <a:pt x="1" y="0"/>
                  <a:pt x="1" y="0"/>
                </a:cubicBezTo>
                <a:cubicBezTo>
                  <a:pt x="4" y="0"/>
                  <a:pt x="1" y="5"/>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34" name="Freeform 154">
            <a:extLst>
              <a:ext uri="{FF2B5EF4-FFF2-40B4-BE49-F238E27FC236}">
                <a16:creationId xmlns:a16="http://schemas.microsoft.com/office/drawing/2014/main" id="{5DC1A05F-80F0-32EF-4A67-B580EA1F57BD}"/>
              </a:ext>
            </a:extLst>
          </p:cNvPr>
          <p:cNvSpPr>
            <a:spLocks/>
          </p:cNvSpPr>
          <p:nvPr/>
        </p:nvSpPr>
        <p:spPr bwMode="auto">
          <a:xfrm>
            <a:off x="4895007" y="4206640"/>
            <a:ext cx="14447" cy="9137"/>
          </a:xfrm>
          <a:custGeom>
            <a:avLst/>
            <a:gdLst/>
            <a:ahLst/>
            <a:cxnLst>
              <a:cxn ang="0">
                <a:pos x="0" y="1"/>
              </a:cxn>
              <a:cxn ang="0">
                <a:pos x="2" y="0"/>
              </a:cxn>
              <a:cxn ang="0">
                <a:pos x="2" y="1"/>
              </a:cxn>
              <a:cxn ang="0">
                <a:pos x="0" y="1"/>
              </a:cxn>
            </a:cxnLst>
            <a:rect l="0" t="0" r="r" b="b"/>
            <a:pathLst>
              <a:path w="4" h="3">
                <a:moveTo>
                  <a:pt x="0" y="1"/>
                </a:moveTo>
                <a:cubicBezTo>
                  <a:pt x="0" y="0"/>
                  <a:pt x="0" y="0"/>
                  <a:pt x="2" y="0"/>
                </a:cubicBezTo>
                <a:cubicBezTo>
                  <a:pt x="4" y="1"/>
                  <a:pt x="4" y="1"/>
                  <a:pt x="2" y="1"/>
                </a:cubicBezTo>
                <a:cubicBezTo>
                  <a:pt x="0" y="1"/>
                  <a:pt x="0" y="3"/>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35" name="Freeform 155">
            <a:extLst>
              <a:ext uri="{FF2B5EF4-FFF2-40B4-BE49-F238E27FC236}">
                <a16:creationId xmlns:a16="http://schemas.microsoft.com/office/drawing/2014/main" id="{1AE5FC5C-B849-76B8-794A-B402922AF0E8}"/>
              </a:ext>
            </a:extLst>
          </p:cNvPr>
          <p:cNvSpPr>
            <a:spLocks/>
          </p:cNvSpPr>
          <p:nvPr/>
        </p:nvSpPr>
        <p:spPr bwMode="auto">
          <a:xfrm>
            <a:off x="4891395" y="4253849"/>
            <a:ext cx="10835" cy="12183"/>
          </a:xfrm>
          <a:custGeom>
            <a:avLst/>
            <a:gdLst/>
            <a:ahLst/>
            <a:cxnLst>
              <a:cxn ang="0">
                <a:pos x="2" y="0"/>
              </a:cxn>
              <a:cxn ang="0">
                <a:pos x="2" y="2"/>
              </a:cxn>
              <a:cxn ang="0">
                <a:pos x="2" y="0"/>
              </a:cxn>
            </a:cxnLst>
            <a:rect l="0" t="0" r="r" b="b"/>
            <a:pathLst>
              <a:path w="3" h="4">
                <a:moveTo>
                  <a:pt x="2" y="0"/>
                </a:moveTo>
                <a:cubicBezTo>
                  <a:pt x="2" y="0"/>
                  <a:pt x="3" y="2"/>
                  <a:pt x="2" y="2"/>
                </a:cubicBezTo>
                <a:cubicBezTo>
                  <a:pt x="2" y="4"/>
                  <a:pt x="0" y="2"/>
                  <a:pt x="2"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36" name="Freeform 232">
            <a:extLst>
              <a:ext uri="{FF2B5EF4-FFF2-40B4-BE49-F238E27FC236}">
                <a16:creationId xmlns:a16="http://schemas.microsoft.com/office/drawing/2014/main" id="{113DEF69-02A4-631A-6B76-2B49A604E57C}"/>
              </a:ext>
            </a:extLst>
          </p:cNvPr>
          <p:cNvSpPr>
            <a:spLocks noEditPoints="1"/>
          </p:cNvSpPr>
          <p:nvPr/>
        </p:nvSpPr>
        <p:spPr bwMode="auto">
          <a:xfrm>
            <a:off x="3466715" y="5196514"/>
            <a:ext cx="247377" cy="1251809"/>
          </a:xfrm>
          <a:custGeom>
            <a:avLst/>
            <a:gdLst/>
            <a:ahLst/>
            <a:cxnLst>
              <a:cxn ang="0">
                <a:pos x="69" y="59"/>
              </a:cxn>
              <a:cxn ang="0">
                <a:pos x="46" y="158"/>
              </a:cxn>
              <a:cxn ang="0">
                <a:pos x="33" y="251"/>
              </a:cxn>
              <a:cxn ang="0">
                <a:pos x="33" y="313"/>
              </a:cxn>
              <a:cxn ang="0">
                <a:pos x="46" y="375"/>
              </a:cxn>
              <a:cxn ang="0">
                <a:pos x="31" y="391"/>
              </a:cxn>
              <a:cxn ang="0">
                <a:pos x="25" y="389"/>
              </a:cxn>
              <a:cxn ang="0">
                <a:pos x="20" y="386"/>
              </a:cxn>
              <a:cxn ang="0">
                <a:pos x="28" y="374"/>
              </a:cxn>
              <a:cxn ang="0">
                <a:pos x="17" y="369"/>
              </a:cxn>
              <a:cxn ang="0">
                <a:pos x="14" y="357"/>
              </a:cxn>
              <a:cxn ang="0">
                <a:pos x="14" y="341"/>
              </a:cxn>
              <a:cxn ang="0">
                <a:pos x="19" y="327"/>
              </a:cxn>
              <a:cxn ang="0">
                <a:pos x="3" y="313"/>
              </a:cxn>
              <a:cxn ang="0">
                <a:pos x="22" y="293"/>
              </a:cxn>
              <a:cxn ang="0">
                <a:pos x="22" y="256"/>
              </a:cxn>
              <a:cxn ang="0">
                <a:pos x="34" y="165"/>
              </a:cxn>
              <a:cxn ang="0">
                <a:pos x="43" y="58"/>
              </a:cxn>
              <a:cxn ang="0">
                <a:pos x="59" y="383"/>
              </a:cxn>
              <a:cxn ang="0">
                <a:pos x="46" y="399"/>
              </a:cxn>
              <a:cxn ang="0">
                <a:pos x="34" y="406"/>
              </a:cxn>
              <a:cxn ang="0">
                <a:pos x="48" y="411"/>
              </a:cxn>
              <a:cxn ang="0">
                <a:pos x="22" y="287"/>
              </a:cxn>
              <a:cxn ang="0">
                <a:pos x="45" y="403"/>
              </a:cxn>
              <a:cxn ang="0">
                <a:pos x="13" y="271"/>
              </a:cxn>
              <a:cxn ang="0">
                <a:pos x="14" y="259"/>
              </a:cxn>
              <a:cxn ang="0">
                <a:pos x="16" y="296"/>
              </a:cxn>
              <a:cxn ang="0">
                <a:pos x="14" y="290"/>
              </a:cxn>
              <a:cxn ang="0">
                <a:pos x="17" y="299"/>
              </a:cxn>
              <a:cxn ang="0">
                <a:pos x="14" y="301"/>
              </a:cxn>
              <a:cxn ang="0">
                <a:pos x="6" y="305"/>
              </a:cxn>
              <a:cxn ang="0">
                <a:pos x="16" y="284"/>
              </a:cxn>
              <a:cxn ang="0">
                <a:pos x="10" y="302"/>
              </a:cxn>
              <a:cxn ang="0">
                <a:pos x="53" y="417"/>
              </a:cxn>
              <a:cxn ang="0">
                <a:pos x="59" y="416"/>
              </a:cxn>
              <a:cxn ang="0">
                <a:pos x="48" y="413"/>
              </a:cxn>
              <a:cxn ang="0">
                <a:pos x="39" y="411"/>
              </a:cxn>
              <a:cxn ang="0">
                <a:pos x="66" y="421"/>
              </a:cxn>
              <a:cxn ang="0">
                <a:pos x="33" y="403"/>
              </a:cxn>
              <a:cxn ang="0">
                <a:pos x="25" y="396"/>
              </a:cxn>
              <a:cxn ang="0">
                <a:pos x="23" y="402"/>
              </a:cxn>
              <a:cxn ang="0">
                <a:pos x="17" y="383"/>
              </a:cxn>
              <a:cxn ang="0">
                <a:pos x="19" y="389"/>
              </a:cxn>
              <a:cxn ang="0">
                <a:pos x="16" y="374"/>
              </a:cxn>
              <a:cxn ang="0">
                <a:pos x="11" y="372"/>
              </a:cxn>
              <a:cxn ang="0">
                <a:pos x="13" y="378"/>
              </a:cxn>
              <a:cxn ang="0">
                <a:pos x="10" y="380"/>
              </a:cxn>
              <a:cxn ang="0">
                <a:pos x="16" y="368"/>
              </a:cxn>
              <a:cxn ang="0">
                <a:pos x="13" y="366"/>
              </a:cxn>
              <a:cxn ang="0">
                <a:pos x="6" y="343"/>
              </a:cxn>
              <a:cxn ang="0">
                <a:pos x="5" y="360"/>
              </a:cxn>
              <a:cxn ang="0">
                <a:pos x="13" y="361"/>
              </a:cxn>
              <a:cxn ang="0">
                <a:pos x="8" y="355"/>
              </a:cxn>
              <a:cxn ang="0">
                <a:pos x="10" y="363"/>
              </a:cxn>
              <a:cxn ang="0">
                <a:pos x="8" y="341"/>
              </a:cxn>
              <a:cxn ang="0">
                <a:pos x="10" y="336"/>
              </a:cxn>
              <a:cxn ang="0">
                <a:pos x="6" y="333"/>
              </a:cxn>
              <a:cxn ang="0">
                <a:pos x="8" y="329"/>
              </a:cxn>
              <a:cxn ang="0">
                <a:pos x="3" y="336"/>
              </a:cxn>
              <a:cxn ang="0">
                <a:pos x="6" y="326"/>
              </a:cxn>
              <a:cxn ang="0">
                <a:pos x="5" y="338"/>
              </a:cxn>
            </a:cxnLst>
            <a:rect l="0" t="0" r="r" b="b"/>
            <a:pathLst>
              <a:path w="71" h="424">
                <a:moveTo>
                  <a:pt x="51" y="0"/>
                </a:moveTo>
                <a:cubicBezTo>
                  <a:pt x="53" y="7"/>
                  <a:pt x="54" y="7"/>
                  <a:pt x="54" y="8"/>
                </a:cubicBezTo>
                <a:cubicBezTo>
                  <a:pt x="54" y="10"/>
                  <a:pt x="56" y="17"/>
                  <a:pt x="57" y="17"/>
                </a:cubicBezTo>
                <a:cubicBezTo>
                  <a:pt x="59" y="21"/>
                  <a:pt x="60" y="21"/>
                  <a:pt x="59" y="22"/>
                </a:cubicBezTo>
                <a:cubicBezTo>
                  <a:pt x="56" y="25"/>
                  <a:pt x="60" y="25"/>
                  <a:pt x="59" y="27"/>
                </a:cubicBezTo>
                <a:cubicBezTo>
                  <a:pt x="57" y="30"/>
                  <a:pt x="57" y="31"/>
                  <a:pt x="59" y="31"/>
                </a:cubicBezTo>
                <a:cubicBezTo>
                  <a:pt x="60" y="33"/>
                  <a:pt x="57" y="36"/>
                  <a:pt x="60" y="36"/>
                </a:cubicBezTo>
                <a:cubicBezTo>
                  <a:pt x="62" y="36"/>
                  <a:pt x="63" y="46"/>
                  <a:pt x="63" y="52"/>
                </a:cubicBezTo>
                <a:cubicBezTo>
                  <a:pt x="65" y="56"/>
                  <a:pt x="66" y="56"/>
                  <a:pt x="69" y="55"/>
                </a:cubicBezTo>
                <a:cubicBezTo>
                  <a:pt x="71" y="56"/>
                  <a:pt x="71" y="58"/>
                  <a:pt x="69" y="59"/>
                </a:cubicBezTo>
                <a:cubicBezTo>
                  <a:pt x="69" y="63"/>
                  <a:pt x="69" y="67"/>
                  <a:pt x="66" y="69"/>
                </a:cubicBezTo>
                <a:cubicBezTo>
                  <a:pt x="65" y="69"/>
                  <a:pt x="57" y="72"/>
                  <a:pt x="59" y="77"/>
                </a:cubicBezTo>
                <a:cubicBezTo>
                  <a:pt x="60" y="78"/>
                  <a:pt x="57" y="91"/>
                  <a:pt x="60" y="95"/>
                </a:cubicBezTo>
                <a:cubicBezTo>
                  <a:pt x="63" y="103"/>
                  <a:pt x="57" y="95"/>
                  <a:pt x="56" y="103"/>
                </a:cubicBezTo>
                <a:cubicBezTo>
                  <a:pt x="53" y="111"/>
                  <a:pt x="54" y="109"/>
                  <a:pt x="51" y="111"/>
                </a:cubicBezTo>
                <a:cubicBezTo>
                  <a:pt x="49" y="112"/>
                  <a:pt x="49" y="119"/>
                  <a:pt x="48" y="120"/>
                </a:cubicBezTo>
                <a:cubicBezTo>
                  <a:pt x="45" y="123"/>
                  <a:pt x="49" y="129"/>
                  <a:pt x="48" y="133"/>
                </a:cubicBezTo>
                <a:cubicBezTo>
                  <a:pt x="46" y="134"/>
                  <a:pt x="46" y="131"/>
                  <a:pt x="45" y="136"/>
                </a:cubicBezTo>
                <a:cubicBezTo>
                  <a:pt x="43" y="140"/>
                  <a:pt x="42" y="145"/>
                  <a:pt x="43" y="147"/>
                </a:cubicBezTo>
                <a:cubicBezTo>
                  <a:pt x="45" y="150"/>
                  <a:pt x="45" y="153"/>
                  <a:pt x="46" y="158"/>
                </a:cubicBezTo>
                <a:cubicBezTo>
                  <a:pt x="48" y="162"/>
                  <a:pt x="45" y="164"/>
                  <a:pt x="48" y="164"/>
                </a:cubicBezTo>
                <a:cubicBezTo>
                  <a:pt x="51" y="164"/>
                  <a:pt x="48" y="167"/>
                  <a:pt x="48" y="171"/>
                </a:cubicBezTo>
                <a:cubicBezTo>
                  <a:pt x="49" y="176"/>
                  <a:pt x="45" y="173"/>
                  <a:pt x="45" y="181"/>
                </a:cubicBezTo>
                <a:cubicBezTo>
                  <a:pt x="43" y="190"/>
                  <a:pt x="45" y="192"/>
                  <a:pt x="43" y="195"/>
                </a:cubicBezTo>
                <a:cubicBezTo>
                  <a:pt x="40" y="200"/>
                  <a:pt x="39" y="196"/>
                  <a:pt x="39" y="200"/>
                </a:cubicBezTo>
                <a:cubicBezTo>
                  <a:pt x="37" y="203"/>
                  <a:pt x="39" y="207"/>
                  <a:pt x="37" y="210"/>
                </a:cubicBezTo>
                <a:cubicBezTo>
                  <a:pt x="37" y="214"/>
                  <a:pt x="42" y="221"/>
                  <a:pt x="39" y="223"/>
                </a:cubicBezTo>
                <a:cubicBezTo>
                  <a:pt x="33" y="228"/>
                  <a:pt x="37" y="231"/>
                  <a:pt x="34" y="232"/>
                </a:cubicBezTo>
                <a:cubicBezTo>
                  <a:pt x="31" y="235"/>
                  <a:pt x="36" y="240"/>
                  <a:pt x="33" y="243"/>
                </a:cubicBezTo>
                <a:cubicBezTo>
                  <a:pt x="29" y="246"/>
                  <a:pt x="33" y="245"/>
                  <a:pt x="33" y="251"/>
                </a:cubicBezTo>
                <a:cubicBezTo>
                  <a:pt x="31" y="257"/>
                  <a:pt x="34" y="259"/>
                  <a:pt x="33" y="260"/>
                </a:cubicBezTo>
                <a:cubicBezTo>
                  <a:pt x="33" y="263"/>
                  <a:pt x="31" y="259"/>
                  <a:pt x="29" y="265"/>
                </a:cubicBezTo>
                <a:cubicBezTo>
                  <a:pt x="29" y="271"/>
                  <a:pt x="33" y="271"/>
                  <a:pt x="33" y="273"/>
                </a:cubicBezTo>
                <a:cubicBezTo>
                  <a:pt x="34" y="274"/>
                  <a:pt x="31" y="279"/>
                  <a:pt x="34" y="281"/>
                </a:cubicBezTo>
                <a:cubicBezTo>
                  <a:pt x="36" y="282"/>
                  <a:pt x="29" y="288"/>
                  <a:pt x="34" y="287"/>
                </a:cubicBezTo>
                <a:cubicBezTo>
                  <a:pt x="40" y="285"/>
                  <a:pt x="39" y="291"/>
                  <a:pt x="34" y="291"/>
                </a:cubicBezTo>
                <a:cubicBezTo>
                  <a:pt x="29" y="290"/>
                  <a:pt x="29" y="291"/>
                  <a:pt x="33" y="293"/>
                </a:cubicBezTo>
                <a:cubicBezTo>
                  <a:pt x="37" y="293"/>
                  <a:pt x="37" y="298"/>
                  <a:pt x="34" y="299"/>
                </a:cubicBezTo>
                <a:cubicBezTo>
                  <a:pt x="29" y="301"/>
                  <a:pt x="36" y="304"/>
                  <a:pt x="33" y="305"/>
                </a:cubicBezTo>
                <a:cubicBezTo>
                  <a:pt x="31" y="307"/>
                  <a:pt x="36" y="312"/>
                  <a:pt x="33" y="313"/>
                </a:cubicBezTo>
                <a:cubicBezTo>
                  <a:pt x="28" y="316"/>
                  <a:pt x="36" y="316"/>
                  <a:pt x="31" y="319"/>
                </a:cubicBezTo>
                <a:cubicBezTo>
                  <a:pt x="26" y="324"/>
                  <a:pt x="29" y="324"/>
                  <a:pt x="28" y="326"/>
                </a:cubicBezTo>
                <a:cubicBezTo>
                  <a:pt x="25" y="329"/>
                  <a:pt x="31" y="330"/>
                  <a:pt x="28" y="333"/>
                </a:cubicBezTo>
                <a:cubicBezTo>
                  <a:pt x="25" y="335"/>
                  <a:pt x="23" y="344"/>
                  <a:pt x="20" y="344"/>
                </a:cubicBezTo>
                <a:cubicBezTo>
                  <a:pt x="17" y="343"/>
                  <a:pt x="20" y="347"/>
                  <a:pt x="19" y="351"/>
                </a:cubicBezTo>
                <a:cubicBezTo>
                  <a:pt x="17" y="355"/>
                  <a:pt x="20" y="352"/>
                  <a:pt x="22" y="358"/>
                </a:cubicBezTo>
                <a:cubicBezTo>
                  <a:pt x="22" y="363"/>
                  <a:pt x="23" y="358"/>
                  <a:pt x="26" y="358"/>
                </a:cubicBezTo>
                <a:cubicBezTo>
                  <a:pt x="29" y="358"/>
                  <a:pt x="26" y="371"/>
                  <a:pt x="29" y="372"/>
                </a:cubicBezTo>
                <a:cubicBezTo>
                  <a:pt x="33" y="374"/>
                  <a:pt x="29" y="375"/>
                  <a:pt x="34" y="375"/>
                </a:cubicBezTo>
                <a:cubicBezTo>
                  <a:pt x="39" y="375"/>
                  <a:pt x="46" y="375"/>
                  <a:pt x="46" y="375"/>
                </a:cubicBezTo>
                <a:cubicBezTo>
                  <a:pt x="51" y="378"/>
                  <a:pt x="59" y="377"/>
                  <a:pt x="60" y="380"/>
                </a:cubicBezTo>
                <a:cubicBezTo>
                  <a:pt x="59" y="380"/>
                  <a:pt x="57" y="380"/>
                  <a:pt x="56" y="378"/>
                </a:cubicBezTo>
                <a:cubicBezTo>
                  <a:pt x="53" y="378"/>
                  <a:pt x="53" y="378"/>
                  <a:pt x="51" y="382"/>
                </a:cubicBezTo>
                <a:cubicBezTo>
                  <a:pt x="48" y="383"/>
                  <a:pt x="49" y="380"/>
                  <a:pt x="46" y="383"/>
                </a:cubicBezTo>
                <a:cubicBezTo>
                  <a:pt x="43" y="385"/>
                  <a:pt x="42" y="383"/>
                  <a:pt x="40" y="386"/>
                </a:cubicBezTo>
                <a:cubicBezTo>
                  <a:pt x="40" y="391"/>
                  <a:pt x="40" y="388"/>
                  <a:pt x="39" y="394"/>
                </a:cubicBezTo>
                <a:cubicBezTo>
                  <a:pt x="39" y="399"/>
                  <a:pt x="40" y="399"/>
                  <a:pt x="37" y="399"/>
                </a:cubicBezTo>
                <a:cubicBezTo>
                  <a:pt x="34" y="399"/>
                  <a:pt x="33" y="397"/>
                  <a:pt x="33" y="397"/>
                </a:cubicBezTo>
                <a:cubicBezTo>
                  <a:pt x="31" y="397"/>
                  <a:pt x="28" y="394"/>
                  <a:pt x="28" y="393"/>
                </a:cubicBezTo>
                <a:cubicBezTo>
                  <a:pt x="28" y="391"/>
                  <a:pt x="29" y="391"/>
                  <a:pt x="31" y="391"/>
                </a:cubicBezTo>
                <a:cubicBezTo>
                  <a:pt x="31" y="393"/>
                  <a:pt x="31" y="391"/>
                  <a:pt x="33" y="391"/>
                </a:cubicBezTo>
                <a:cubicBezTo>
                  <a:pt x="34" y="393"/>
                  <a:pt x="33" y="391"/>
                  <a:pt x="34" y="389"/>
                </a:cubicBezTo>
                <a:cubicBezTo>
                  <a:pt x="37" y="389"/>
                  <a:pt x="39" y="386"/>
                  <a:pt x="37" y="386"/>
                </a:cubicBezTo>
                <a:cubicBezTo>
                  <a:pt x="36" y="385"/>
                  <a:pt x="36" y="386"/>
                  <a:pt x="33" y="388"/>
                </a:cubicBezTo>
                <a:cubicBezTo>
                  <a:pt x="31" y="388"/>
                  <a:pt x="33" y="389"/>
                  <a:pt x="29" y="389"/>
                </a:cubicBezTo>
                <a:cubicBezTo>
                  <a:pt x="25" y="388"/>
                  <a:pt x="31" y="389"/>
                  <a:pt x="29" y="391"/>
                </a:cubicBezTo>
                <a:cubicBezTo>
                  <a:pt x="28" y="391"/>
                  <a:pt x="26" y="391"/>
                  <a:pt x="26" y="394"/>
                </a:cubicBezTo>
                <a:cubicBezTo>
                  <a:pt x="28" y="396"/>
                  <a:pt x="26" y="394"/>
                  <a:pt x="25" y="393"/>
                </a:cubicBezTo>
                <a:cubicBezTo>
                  <a:pt x="22" y="393"/>
                  <a:pt x="20" y="389"/>
                  <a:pt x="22" y="389"/>
                </a:cubicBezTo>
                <a:cubicBezTo>
                  <a:pt x="23" y="389"/>
                  <a:pt x="25" y="391"/>
                  <a:pt x="25" y="389"/>
                </a:cubicBezTo>
                <a:cubicBezTo>
                  <a:pt x="23" y="389"/>
                  <a:pt x="25" y="389"/>
                  <a:pt x="23" y="388"/>
                </a:cubicBezTo>
                <a:cubicBezTo>
                  <a:pt x="23" y="386"/>
                  <a:pt x="25" y="385"/>
                  <a:pt x="26" y="386"/>
                </a:cubicBezTo>
                <a:cubicBezTo>
                  <a:pt x="28" y="388"/>
                  <a:pt x="28" y="383"/>
                  <a:pt x="31" y="383"/>
                </a:cubicBezTo>
                <a:cubicBezTo>
                  <a:pt x="33" y="385"/>
                  <a:pt x="34" y="385"/>
                  <a:pt x="36" y="383"/>
                </a:cubicBezTo>
                <a:cubicBezTo>
                  <a:pt x="36" y="383"/>
                  <a:pt x="29" y="382"/>
                  <a:pt x="28" y="383"/>
                </a:cubicBezTo>
                <a:cubicBezTo>
                  <a:pt x="26" y="385"/>
                  <a:pt x="28" y="382"/>
                  <a:pt x="25" y="382"/>
                </a:cubicBezTo>
                <a:cubicBezTo>
                  <a:pt x="23" y="383"/>
                  <a:pt x="25" y="383"/>
                  <a:pt x="25" y="383"/>
                </a:cubicBezTo>
                <a:cubicBezTo>
                  <a:pt x="26" y="385"/>
                  <a:pt x="23" y="385"/>
                  <a:pt x="23" y="386"/>
                </a:cubicBezTo>
                <a:cubicBezTo>
                  <a:pt x="23" y="388"/>
                  <a:pt x="23" y="389"/>
                  <a:pt x="20" y="389"/>
                </a:cubicBezTo>
                <a:cubicBezTo>
                  <a:pt x="17" y="388"/>
                  <a:pt x="22" y="388"/>
                  <a:pt x="20" y="386"/>
                </a:cubicBezTo>
                <a:cubicBezTo>
                  <a:pt x="20" y="386"/>
                  <a:pt x="19" y="385"/>
                  <a:pt x="20" y="386"/>
                </a:cubicBezTo>
                <a:cubicBezTo>
                  <a:pt x="22" y="386"/>
                  <a:pt x="20" y="382"/>
                  <a:pt x="19" y="385"/>
                </a:cubicBezTo>
                <a:cubicBezTo>
                  <a:pt x="17" y="386"/>
                  <a:pt x="17" y="385"/>
                  <a:pt x="19" y="382"/>
                </a:cubicBezTo>
                <a:cubicBezTo>
                  <a:pt x="20" y="380"/>
                  <a:pt x="17" y="382"/>
                  <a:pt x="19" y="380"/>
                </a:cubicBezTo>
                <a:cubicBezTo>
                  <a:pt x="19" y="377"/>
                  <a:pt x="16" y="375"/>
                  <a:pt x="17" y="377"/>
                </a:cubicBezTo>
                <a:cubicBezTo>
                  <a:pt x="19" y="377"/>
                  <a:pt x="20" y="380"/>
                  <a:pt x="22" y="378"/>
                </a:cubicBezTo>
                <a:cubicBezTo>
                  <a:pt x="22" y="377"/>
                  <a:pt x="23" y="377"/>
                  <a:pt x="23" y="377"/>
                </a:cubicBezTo>
                <a:cubicBezTo>
                  <a:pt x="23" y="378"/>
                  <a:pt x="23" y="378"/>
                  <a:pt x="23" y="375"/>
                </a:cubicBezTo>
                <a:cubicBezTo>
                  <a:pt x="25" y="374"/>
                  <a:pt x="28" y="378"/>
                  <a:pt x="26" y="377"/>
                </a:cubicBezTo>
                <a:cubicBezTo>
                  <a:pt x="25" y="375"/>
                  <a:pt x="26" y="375"/>
                  <a:pt x="28" y="374"/>
                </a:cubicBezTo>
                <a:cubicBezTo>
                  <a:pt x="28" y="371"/>
                  <a:pt x="26" y="371"/>
                  <a:pt x="23" y="369"/>
                </a:cubicBezTo>
                <a:cubicBezTo>
                  <a:pt x="20" y="368"/>
                  <a:pt x="20" y="369"/>
                  <a:pt x="23" y="371"/>
                </a:cubicBezTo>
                <a:cubicBezTo>
                  <a:pt x="26" y="372"/>
                  <a:pt x="28" y="374"/>
                  <a:pt x="25" y="374"/>
                </a:cubicBezTo>
                <a:cubicBezTo>
                  <a:pt x="22" y="372"/>
                  <a:pt x="23" y="374"/>
                  <a:pt x="23" y="374"/>
                </a:cubicBezTo>
                <a:cubicBezTo>
                  <a:pt x="22" y="374"/>
                  <a:pt x="22" y="375"/>
                  <a:pt x="22" y="377"/>
                </a:cubicBezTo>
                <a:cubicBezTo>
                  <a:pt x="20" y="378"/>
                  <a:pt x="17" y="374"/>
                  <a:pt x="19" y="374"/>
                </a:cubicBezTo>
                <a:cubicBezTo>
                  <a:pt x="20" y="375"/>
                  <a:pt x="19" y="375"/>
                  <a:pt x="19" y="372"/>
                </a:cubicBezTo>
                <a:cubicBezTo>
                  <a:pt x="19" y="371"/>
                  <a:pt x="17" y="374"/>
                  <a:pt x="16" y="372"/>
                </a:cubicBezTo>
                <a:cubicBezTo>
                  <a:pt x="16" y="371"/>
                  <a:pt x="17" y="371"/>
                  <a:pt x="16" y="369"/>
                </a:cubicBezTo>
                <a:cubicBezTo>
                  <a:pt x="16" y="368"/>
                  <a:pt x="16" y="368"/>
                  <a:pt x="17" y="369"/>
                </a:cubicBezTo>
                <a:cubicBezTo>
                  <a:pt x="17" y="371"/>
                  <a:pt x="19" y="371"/>
                  <a:pt x="17" y="368"/>
                </a:cubicBezTo>
                <a:cubicBezTo>
                  <a:pt x="17" y="366"/>
                  <a:pt x="17" y="366"/>
                  <a:pt x="16" y="366"/>
                </a:cubicBezTo>
                <a:cubicBezTo>
                  <a:pt x="14" y="366"/>
                  <a:pt x="14" y="368"/>
                  <a:pt x="14" y="364"/>
                </a:cubicBezTo>
                <a:cubicBezTo>
                  <a:pt x="14" y="363"/>
                  <a:pt x="14" y="364"/>
                  <a:pt x="14" y="363"/>
                </a:cubicBezTo>
                <a:cubicBezTo>
                  <a:pt x="13" y="363"/>
                  <a:pt x="14" y="361"/>
                  <a:pt x="16" y="363"/>
                </a:cubicBezTo>
                <a:cubicBezTo>
                  <a:pt x="16" y="363"/>
                  <a:pt x="17" y="361"/>
                  <a:pt x="17" y="360"/>
                </a:cubicBezTo>
                <a:cubicBezTo>
                  <a:pt x="19" y="357"/>
                  <a:pt x="17" y="357"/>
                  <a:pt x="17" y="358"/>
                </a:cubicBezTo>
                <a:cubicBezTo>
                  <a:pt x="16" y="361"/>
                  <a:pt x="16" y="361"/>
                  <a:pt x="14" y="360"/>
                </a:cubicBezTo>
                <a:cubicBezTo>
                  <a:pt x="13" y="358"/>
                  <a:pt x="13" y="358"/>
                  <a:pt x="14" y="358"/>
                </a:cubicBezTo>
                <a:cubicBezTo>
                  <a:pt x="16" y="358"/>
                  <a:pt x="16" y="358"/>
                  <a:pt x="14" y="357"/>
                </a:cubicBezTo>
                <a:cubicBezTo>
                  <a:pt x="13" y="357"/>
                  <a:pt x="14" y="357"/>
                  <a:pt x="13" y="357"/>
                </a:cubicBezTo>
                <a:cubicBezTo>
                  <a:pt x="11" y="355"/>
                  <a:pt x="11" y="355"/>
                  <a:pt x="10" y="354"/>
                </a:cubicBezTo>
                <a:cubicBezTo>
                  <a:pt x="8" y="354"/>
                  <a:pt x="11" y="352"/>
                  <a:pt x="13" y="354"/>
                </a:cubicBezTo>
                <a:cubicBezTo>
                  <a:pt x="14" y="355"/>
                  <a:pt x="16" y="355"/>
                  <a:pt x="14" y="354"/>
                </a:cubicBezTo>
                <a:cubicBezTo>
                  <a:pt x="13" y="352"/>
                  <a:pt x="11" y="351"/>
                  <a:pt x="14" y="352"/>
                </a:cubicBezTo>
                <a:cubicBezTo>
                  <a:pt x="17" y="352"/>
                  <a:pt x="16" y="352"/>
                  <a:pt x="13" y="351"/>
                </a:cubicBezTo>
                <a:cubicBezTo>
                  <a:pt x="11" y="349"/>
                  <a:pt x="14" y="349"/>
                  <a:pt x="13" y="347"/>
                </a:cubicBezTo>
                <a:cubicBezTo>
                  <a:pt x="13" y="347"/>
                  <a:pt x="14" y="346"/>
                  <a:pt x="16" y="347"/>
                </a:cubicBezTo>
                <a:cubicBezTo>
                  <a:pt x="17" y="349"/>
                  <a:pt x="16" y="346"/>
                  <a:pt x="14" y="344"/>
                </a:cubicBezTo>
                <a:cubicBezTo>
                  <a:pt x="14" y="343"/>
                  <a:pt x="16" y="341"/>
                  <a:pt x="14" y="341"/>
                </a:cubicBezTo>
                <a:cubicBezTo>
                  <a:pt x="13" y="343"/>
                  <a:pt x="14" y="346"/>
                  <a:pt x="13" y="346"/>
                </a:cubicBezTo>
                <a:cubicBezTo>
                  <a:pt x="11" y="346"/>
                  <a:pt x="13" y="343"/>
                  <a:pt x="11" y="340"/>
                </a:cubicBezTo>
                <a:cubicBezTo>
                  <a:pt x="11" y="336"/>
                  <a:pt x="13" y="336"/>
                  <a:pt x="13" y="335"/>
                </a:cubicBezTo>
                <a:cubicBezTo>
                  <a:pt x="13" y="332"/>
                  <a:pt x="16" y="335"/>
                  <a:pt x="16" y="335"/>
                </a:cubicBezTo>
                <a:cubicBezTo>
                  <a:pt x="14" y="333"/>
                  <a:pt x="16" y="333"/>
                  <a:pt x="14" y="333"/>
                </a:cubicBezTo>
                <a:cubicBezTo>
                  <a:pt x="14" y="332"/>
                  <a:pt x="13" y="332"/>
                  <a:pt x="11" y="330"/>
                </a:cubicBezTo>
                <a:cubicBezTo>
                  <a:pt x="11" y="329"/>
                  <a:pt x="11" y="330"/>
                  <a:pt x="10" y="329"/>
                </a:cubicBezTo>
                <a:cubicBezTo>
                  <a:pt x="10" y="327"/>
                  <a:pt x="11" y="329"/>
                  <a:pt x="14" y="329"/>
                </a:cubicBezTo>
                <a:cubicBezTo>
                  <a:pt x="16" y="329"/>
                  <a:pt x="17" y="329"/>
                  <a:pt x="19" y="330"/>
                </a:cubicBezTo>
                <a:cubicBezTo>
                  <a:pt x="22" y="332"/>
                  <a:pt x="17" y="327"/>
                  <a:pt x="19" y="327"/>
                </a:cubicBezTo>
                <a:cubicBezTo>
                  <a:pt x="20" y="327"/>
                  <a:pt x="17" y="324"/>
                  <a:pt x="17" y="326"/>
                </a:cubicBezTo>
                <a:cubicBezTo>
                  <a:pt x="17" y="327"/>
                  <a:pt x="16" y="324"/>
                  <a:pt x="13" y="326"/>
                </a:cubicBezTo>
                <a:cubicBezTo>
                  <a:pt x="10" y="326"/>
                  <a:pt x="10" y="326"/>
                  <a:pt x="10" y="324"/>
                </a:cubicBezTo>
                <a:cubicBezTo>
                  <a:pt x="11" y="322"/>
                  <a:pt x="11" y="324"/>
                  <a:pt x="13" y="324"/>
                </a:cubicBezTo>
                <a:cubicBezTo>
                  <a:pt x="14" y="324"/>
                  <a:pt x="10" y="322"/>
                  <a:pt x="11" y="321"/>
                </a:cubicBezTo>
                <a:cubicBezTo>
                  <a:pt x="13" y="318"/>
                  <a:pt x="16" y="319"/>
                  <a:pt x="16" y="318"/>
                </a:cubicBezTo>
                <a:cubicBezTo>
                  <a:pt x="16" y="315"/>
                  <a:pt x="14" y="316"/>
                  <a:pt x="14" y="315"/>
                </a:cubicBezTo>
                <a:cubicBezTo>
                  <a:pt x="13" y="313"/>
                  <a:pt x="11" y="313"/>
                  <a:pt x="11" y="315"/>
                </a:cubicBezTo>
                <a:cubicBezTo>
                  <a:pt x="11" y="316"/>
                  <a:pt x="8" y="315"/>
                  <a:pt x="6" y="313"/>
                </a:cubicBezTo>
                <a:cubicBezTo>
                  <a:pt x="6" y="310"/>
                  <a:pt x="3" y="312"/>
                  <a:pt x="3" y="313"/>
                </a:cubicBezTo>
                <a:cubicBezTo>
                  <a:pt x="3" y="316"/>
                  <a:pt x="3" y="316"/>
                  <a:pt x="2" y="315"/>
                </a:cubicBezTo>
                <a:cubicBezTo>
                  <a:pt x="0" y="312"/>
                  <a:pt x="3" y="310"/>
                  <a:pt x="6" y="307"/>
                </a:cubicBezTo>
                <a:cubicBezTo>
                  <a:pt x="11" y="305"/>
                  <a:pt x="8" y="302"/>
                  <a:pt x="11" y="304"/>
                </a:cubicBezTo>
                <a:cubicBezTo>
                  <a:pt x="13" y="304"/>
                  <a:pt x="10" y="302"/>
                  <a:pt x="13" y="302"/>
                </a:cubicBezTo>
                <a:cubicBezTo>
                  <a:pt x="16" y="302"/>
                  <a:pt x="13" y="305"/>
                  <a:pt x="16" y="307"/>
                </a:cubicBezTo>
                <a:cubicBezTo>
                  <a:pt x="19" y="308"/>
                  <a:pt x="14" y="313"/>
                  <a:pt x="17" y="312"/>
                </a:cubicBezTo>
                <a:cubicBezTo>
                  <a:pt x="19" y="310"/>
                  <a:pt x="17" y="310"/>
                  <a:pt x="19" y="305"/>
                </a:cubicBezTo>
                <a:cubicBezTo>
                  <a:pt x="19" y="301"/>
                  <a:pt x="19" y="302"/>
                  <a:pt x="19" y="299"/>
                </a:cubicBezTo>
                <a:cubicBezTo>
                  <a:pt x="19" y="298"/>
                  <a:pt x="22" y="298"/>
                  <a:pt x="20" y="296"/>
                </a:cubicBezTo>
                <a:cubicBezTo>
                  <a:pt x="20" y="294"/>
                  <a:pt x="19" y="294"/>
                  <a:pt x="22" y="293"/>
                </a:cubicBezTo>
                <a:cubicBezTo>
                  <a:pt x="23" y="293"/>
                  <a:pt x="25" y="291"/>
                  <a:pt x="25" y="290"/>
                </a:cubicBezTo>
                <a:cubicBezTo>
                  <a:pt x="26" y="288"/>
                  <a:pt x="26" y="285"/>
                  <a:pt x="23" y="285"/>
                </a:cubicBezTo>
                <a:cubicBezTo>
                  <a:pt x="22" y="285"/>
                  <a:pt x="20" y="284"/>
                  <a:pt x="22" y="284"/>
                </a:cubicBezTo>
                <a:cubicBezTo>
                  <a:pt x="23" y="282"/>
                  <a:pt x="23" y="279"/>
                  <a:pt x="22" y="276"/>
                </a:cubicBezTo>
                <a:cubicBezTo>
                  <a:pt x="22" y="273"/>
                  <a:pt x="26" y="273"/>
                  <a:pt x="25" y="268"/>
                </a:cubicBezTo>
                <a:cubicBezTo>
                  <a:pt x="23" y="265"/>
                  <a:pt x="25" y="266"/>
                  <a:pt x="25" y="263"/>
                </a:cubicBezTo>
                <a:cubicBezTo>
                  <a:pt x="25" y="262"/>
                  <a:pt x="25" y="262"/>
                  <a:pt x="26" y="263"/>
                </a:cubicBezTo>
                <a:cubicBezTo>
                  <a:pt x="28" y="265"/>
                  <a:pt x="29" y="260"/>
                  <a:pt x="25" y="260"/>
                </a:cubicBezTo>
                <a:cubicBezTo>
                  <a:pt x="22" y="259"/>
                  <a:pt x="28" y="257"/>
                  <a:pt x="26" y="256"/>
                </a:cubicBezTo>
                <a:cubicBezTo>
                  <a:pt x="23" y="256"/>
                  <a:pt x="23" y="251"/>
                  <a:pt x="22" y="256"/>
                </a:cubicBezTo>
                <a:cubicBezTo>
                  <a:pt x="22" y="257"/>
                  <a:pt x="19" y="259"/>
                  <a:pt x="16" y="252"/>
                </a:cubicBezTo>
                <a:cubicBezTo>
                  <a:pt x="14" y="248"/>
                  <a:pt x="16" y="248"/>
                  <a:pt x="17" y="238"/>
                </a:cubicBezTo>
                <a:cubicBezTo>
                  <a:pt x="17" y="232"/>
                  <a:pt x="19" y="240"/>
                  <a:pt x="20" y="231"/>
                </a:cubicBezTo>
                <a:cubicBezTo>
                  <a:pt x="22" y="223"/>
                  <a:pt x="19" y="224"/>
                  <a:pt x="19" y="218"/>
                </a:cubicBezTo>
                <a:cubicBezTo>
                  <a:pt x="20" y="210"/>
                  <a:pt x="17" y="215"/>
                  <a:pt x="17" y="207"/>
                </a:cubicBezTo>
                <a:cubicBezTo>
                  <a:pt x="19" y="203"/>
                  <a:pt x="22" y="210"/>
                  <a:pt x="22" y="203"/>
                </a:cubicBezTo>
                <a:cubicBezTo>
                  <a:pt x="22" y="196"/>
                  <a:pt x="23" y="206"/>
                  <a:pt x="23" y="196"/>
                </a:cubicBezTo>
                <a:cubicBezTo>
                  <a:pt x="25" y="190"/>
                  <a:pt x="26" y="195"/>
                  <a:pt x="26" y="190"/>
                </a:cubicBezTo>
                <a:cubicBezTo>
                  <a:pt x="26" y="187"/>
                  <a:pt x="31" y="184"/>
                  <a:pt x="31" y="175"/>
                </a:cubicBezTo>
                <a:cubicBezTo>
                  <a:pt x="31" y="167"/>
                  <a:pt x="36" y="171"/>
                  <a:pt x="34" y="165"/>
                </a:cubicBezTo>
                <a:cubicBezTo>
                  <a:pt x="33" y="161"/>
                  <a:pt x="37" y="158"/>
                  <a:pt x="36" y="154"/>
                </a:cubicBezTo>
                <a:cubicBezTo>
                  <a:pt x="34" y="151"/>
                  <a:pt x="36" y="150"/>
                  <a:pt x="34" y="142"/>
                </a:cubicBezTo>
                <a:cubicBezTo>
                  <a:pt x="33" y="134"/>
                  <a:pt x="34" y="133"/>
                  <a:pt x="36" y="131"/>
                </a:cubicBezTo>
                <a:cubicBezTo>
                  <a:pt x="37" y="129"/>
                  <a:pt x="37" y="125"/>
                  <a:pt x="36" y="120"/>
                </a:cubicBezTo>
                <a:cubicBezTo>
                  <a:pt x="33" y="116"/>
                  <a:pt x="37" y="117"/>
                  <a:pt x="39" y="111"/>
                </a:cubicBezTo>
                <a:cubicBezTo>
                  <a:pt x="39" y="103"/>
                  <a:pt x="40" y="106"/>
                  <a:pt x="40" y="101"/>
                </a:cubicBezTo>
                <a:cubicBezTo>
                  <a:pt x="39" y="98"/>
                  <a:pt x="43" y="91"/>
                  <a:pt x="42" y="88"/>
                </a:cubicBezTo>
                <a:cubicBezTo>
                  <a:pt x="40" y="84"/>
                  <a:pt x="45" y="83"/>
                  <a:pt x="43" y="77"/>
                </a:cubicBezTo>
                <a:cubicBezTo>
                  <a:pt x="40" y="69"/>
                  <a:pt x="45" y="63"/>
                  <a:pt x="43" y="63"/>
                </a:cubicBezTo>
                <a:cubicBezTo>
                  <a:pt x="40" y="61"/>
                  <a:pt x="43" y="58"/>
                  <a:pt x="43" y="58"/>
                </a:cubicBezTo>
                <a:cubicBezTo>
                  <a:pt x="45" y="58"/>
                  <a:pt x="45" y="56"/>
                  <a:pt x="46" y="47"/>
                </a:cubicBezTo>
                <a:cubicBezTo>
                  <a:pt x="48" y="38"/>
                  <a:pt x="45" y="36"/>
                  <a:pt x="46" y="30"/>
                </a:cubicBezTo>
                <a:cubicBezTo>
                  <a:pt x="46" y="24"/>
                  <a:pt x="45" y="24"/>
                  <a:pt x="45" y="19"/>
                </a:cubicBezTo>
                <a:cubicBezTo>
                  <a:pt x="45" y="16"/>
                  <a:pt x="43" y="21"/>
                  <a:pt x="43" y="10"/>
                </a:cubicBezTo>
                <a:cubicBezTo>
                  <a:pt x="53" y="7"/>
                  <a:pt x="46" y="4"/>
                  <a:pt x="48" y="4"/>
                </a:cubicBezTo>
                <a:cubicBezTo>
                  <a:pt x="51" y="4"/>
                  <a:pt x="51" y="0"/>
                  <a:pt x="51" y="0"/>
                </a:cubicBezTo>
                <a:close/>
                <a:moveTo>
                  <a:pt x="59" y="411"/>
                </a:moveTo>
                <a:cubicBezTo>
                  <a:pt x="59" y="383"/>
                  <a:pt x="59" y="383"/>
                  <a:pt x="59" y="383"/>
                </a:cubicBezTo>
                <a:moveTo>
                  <a:pt x="59" y="411"/>
                </a:moveTo>
                <a:cubicBezTo>
                  <a:pt x="59" y="383"/>
                  <a:pt x="59" y="383"/>
                  <a:pt x="59" y="383"/>
                </a:cubicBezTo>
                <a:cubicBezTo>
                  <a:pt x="57" y="382"/>
                  <a:pt x="56" y="385"/>
                  <a:pt x="54" y="385"/>
                </a:cubicBezTo>
                <a:cubicBezTo>
                  <a:pt x="53" y="385"/>
                  <a:pt x="53" y="382"/>
                  <a:pt x="51" y="382"/>
                </a:cubicBezTo>
                <a:cubicBezTo>
                  <a:pt x="49" y="382"/>
                  <a:pt x="49" y="385"/>
                  <a:pt x="48" y="386"/>
                </a:cubicBezTo>
                <a:cubicBezTo>
                  <a:pt x="46" y="386"/>
                  <a:pt x="45" y="385"/>
                  <a:pt x="45" y="385"/>
                </a:cubicBezTo>
                <a:cubicBezTo>
                  <a:pt x="43" y="385"/>
                  <a:pt x="45" y="385"/>
                  <a:pt x="45" y="386"/>
                </a:cubicBezTo>
                <a:cubicBezTo>
                  <a:pt x="45" y="388"/>
                  <a:pt x="46" y="386"/>
                  <a:pt x="46" y="388"/>
                </a:cubicBezTo>
                <a:cubicBezTo>
                  <a:pt x="45" y="389"/>
                  <a:pt x="45" y="389"/>
                  <a:pt x="45" y="388"/>
                </a:cubicBezTo>
                <a:cubicBezTo>
                  <a:pt x="43" y="386"/>
                  <a:pt x="43" y="389"/>
                  <a:pt x="45" y="393"/>
                </a:cubicBezTo>
                <a:cubicBezTo>
                  <a:pt x="45" y="396"/>
                  <a:pt x="51" y="391"/>
                  <a:pt x="53" y="393"/>
                </a:cubicBezTo>
                <a:cubicBezTo>
                  <a:pt x="54" y="396"/>
                  <a:pt x="45" y="396"/>
                  <a:pt x="46" y="399"/>
                </a:cubicBezTo>
                <a:cubicBezTo>
                  <a:pt x="46" y="403"/>
                  <a:pt x="56" y="405"/>
                  <a:pt x="56" y="406"/>
                </a:cubicBezTo>
                <a:cubicBezTo>
                  <a:pt x="49" y="405"/>
                  <a:pt x="51" y="403"/>
                  <a:pt x="51" y="405"/>
                </a:cubicBezTo>
                <a:cubicBezTo>
                  <a:pt x="49" y="406"/>
                  <a:pt x="48" y="403"/>
                  <a:pt x="46" y="403"/>
                </a:cubicBezTo>
                <a:cubicBezTo>
                  <a:pt x="45" y="405"/>
                  <a:pt x="48" y="406"/>
                  <a:pt x="45" y="405"/>
                </a:cubicBezTo>
                <a:cubicBezTo>
                  <a:pt x="42" y="402"/>
                  <a:pt x="39" y="400"/>
                  <a:pt x="40" y="402"/>
                </a:cubicBezTo>
                <a:cubicBezTo>
                  <a:pt x="40" y="405"/>
                  <a:pt x="45" y="403"/>
                  <a:pt x="42" y="405"/>
                </a:cubicBezTo>
                <a:cubicBezTo>
                  <a:pt x="39" y="405"/>
                  <a:pt x="40" y="406"/>
                  <a:pt x="39" y="406"/>
                </a:cubicBezTo>
                <a:cubicBezTo>
                  <a:pt x="36" y="405"/>
                  <a:pt x="36" y="405"/>
                  <a:pt x="36" y="405"/>
                </a:cubicBezTo>
                <a:cubicBezTo>
                  <a:pt x="36" y="406"/>
                  <a:pt x="34" y="405"/>
                  <a:pt x="33" y="405"/>
                </a:cubicBezTo>
                <a:cubicBezTo>
                  <a:pt x="31" y="405"/>
                  <a:pt x="34" y="406"/>
                  <a:pt x="34" y="406"/>
                </a:cubicBezTo>
                <a:cubicBezTo>
                  <a:pt x="33" y="408"/>
                  <a:pt x="31" y="405"/>
                  <a:pt x="31" y="406"/>
                </a:cubicBezTo>
                <a:cubicBezTo>
                  <a:pt x="31" y="408"/>
                  <a:pt x="31" y="408"/>
                  <a:pt x="31" y="408"/>
                </a:cubicBezTo>
                <a:cubicBezTo>
                  <a:pt x="33" y="410"/>
                  <a:pt x="34" y="408"/>
                  <a:pt x="36" y="408"/>
                </a:cubicBezTo>
                <a:cubicBezTo>
                  <a:pt x="36" y="410"/>
                  <a:pt x="36" y="406"/>
                  <a:pt x="37" y="406"/>
                </a:cubicBezTo>
                <a:cubicBezTo>
                  <a:pt x="37" y="406"/>
                  <a:pt x="36" y="408"/>
                  <a:pt x="37" y="408"/>
                </a:cubicBezTo>
                <a:cubicBezTo>
                  <a:pt x="37" y="410"/>
                  <a:pt x="40" y="406"/>
                  <a:pt x="39" y="408"/>
                </a:cubicBezTo>
                <a:cubicBezTo>
                  <a:pt x="39" y="411"/>
                  <a:pt x="39" y="410"/>
                  <a:pt x="40" y="410"/>
                </a:cubicBezTo>
                <a:cubicBezTo>
                  <a:pt x="40" y="410"/>
                  <a:pt x="40" y="411"/>
                  <a:pt x="42" y="410"/>
                </a:cubicBezTo>
                <a:cubicBezTo>
                  <a:pt x="43" y="410"/>
                  <a:pt x="45" y="411"/>
                  <a:pt x="45" y="411"/>
                </a:cubicBezTo>
                <a:cubicBezTo>
                  <a:pt x="46" y="410"/>
                  <a:pt x="46" y="411"/>
                  <a:pt x="48" y="411"/>
                </a:cubicBezTo>
                <a:cubicBezTo>
                  <a:pt x="48" y="410"/>
                  <a:pt x="49" y="411"/>
                  <a:pt x="49" y="410"/>
                </a:cubicBezTo>
                <a:cubicBezTo>
                  <a:pt x="49" y="408"/>
                  <a:pt x="49" y="411"/>
                  <a:pt x="51" y="411"/>
                </a:cubicBezTo>
                <a:cubicBezTo>
                  <a:pt x="56" y="411"/>
                  <a:pt x="57" y="413"/>
                  <a:pt x="57" y="411"/>
                </a:cubicBezTo>
                <a:cubicBezTo>
                  <a:pt x="57" y="410"/>
                  <a:pt x="57" y="411"/>
                  <a:pt x="59" y="411"/>
                </a:cubicBezTo>
                <a:close/>
                <a:moveTo>
                  <a:pt x="20" y="291"/>
                </a:moveTo>
                <a:cubicBezTo>
                  <a:pt x="20" y="291"/>
                  <a:pt x="19" y="291"/>
                  <a:pt x="20" y="293"/>
                </a:cubicBezTo>
                <a:cubicBezTo>
                  <a:pt x="22" y="293"/>
                  <a:pt x="23" y="291"/>
                  <a:pt x="23" y="291"/>
                </a:cubicBezTo>
                <a:cubicBezTo>
                  <a:pt x="25" y="290"/>
                  <a:pt x="23" y="290"/>
                  <a:pt x="23" y="290"/>
                </a:cubicBezTo>
                <a:cubicBezTo>
                  <a:pt x="25" y="290"/>
                  <a:pt x="26" y="288"/>
                  <a:pt x="23" y="287"/>
                </a:cubicBezTo>
                <a:cubicBezTo>
                  <a:pt x="22" y="285"/>
                  <a:pt x="23" y="287"/>
                  <a:pt x="22" y="287"/>
                </a:cubicBezTo>
                <a:cubicBezTo>
                  <a:pt x="22" y="287"/>
                  <a:pt x="20" y="287"/>
                  <a:pt x="20" y="288"/>
                </a:cubicBezTo>
                <a:cubicBezTo>
                  <a:pt x="22" y="290"/>
                  <a:pt x="20" y="288"/>
                  <a:pt x="19" y="290"/>
                </a:cubicBezTo>
                <a:cubicBezTo>
                  <a:pt x="19" y="290"/>
                  <a:pt x="19" y="290"/>
                  <a:pt x="20" y="291"/>
                </a:cubicBezTo>
                <a:close/>
                <a:moveTo>
                  <a:pt x="43" y="402"/>
                </a:moveTo>
                <a:cubicBezTo>
                  <a:pt x="42" y="400"/>
                  <a:pt x="42" y="400"/>
                  <a:pt x="43" y="400"/>
                </a:cubicBezTo>
                <a:cubicBezTo>
                  <a:pt x="45" y="402"/>
                  <a:pt x="45" y="402"/>
                  <a:pt x="43" y="400"/>
                </a:cubicBezTo>
                <a:cubicBezTo>
                  <a:pt x="43" y="399"/>
                  <a:pt x="43" y="397"/>
                  <a:pt x="43" y="396"/>
                </a:cubicBezTo>
                <a:cubicBezTo>
                  <a:pt x="43" y="394"/>
                  <a:pt x="42" y="396"/>
                  <a:pt x="42" y="397"/>
                </a:cubicBezTo>
                <a:cubicBezTo>
                  <a:pt x="42" y="399"/>
                  <a:pt x="40" y="397"/>
                  <a:pt x="40" y="399"/>
                </a:cubicBezTo>
                <a:cubicBezTo>
                  <a:pt x="40" y="400"/>
                  <a:pt x="42" y="402"/>
                  <a:pt x="45" y="403"/>
                </a:cubicBezTo>
                <a:cubicBezTo>
                  <a:pt x="46" y="405"/>
                  <a:pt x="45" y="403"/>
                  <a:pt x="43" y="402"/>
                </a:cubicBezTo>
                <a:close/>
                <a:moveTo>
                  <a:pt x="39" y="402"/>
                </a:moveTo>
                <a:cubicBezTo>
                  <a:pt x="39" y="400"/>
                  <a:pt x="37" y="402"/>
                  <a:pt x="37" y="400"/>
                </a:cubicBezTo>
                <a:cubicBezTo>
                  <a:pt x="36" y="399"/>
                  <a:pt x="34" y="399"/>
                  <a:pt x="34" y="400"/>
                </a:cubicBezTo>
                <a:cubicBezTo>
                  <a:pt x="34" y="402"/>
                  <a:pt x="33" y="403"/>
                  <a:pt x="34" y="403"/>
                </a:cubicBezTo>
                <a:cubicBezTo>
                  <a:pt x="36" y="403"/>
                  <a:pt x="34" y="402"/>
                  <a:pt x="36" y="403"/>
                </a:cubicBezTo>
                <a:cubicBezTo>
                  <a:pt x="37" y="403"/>
                  <a:pt x="36" y="403"/>
                  <a:pt x="37" y="405"/>
                </a:cubicBezTo>
                <a:cubicBezTo>
                  <a:pt x="39" y="405"/>
                  <a:pt x="39" y="403"/>
                  <a:pt x="39" y="402"/>
                </a:cubicBezTo>
                <a:close/>
                <a:moveTo>
                  <a:pt x="13" y="265"/>
                </a:moveTo>
                <a:cubicBezTo>
                  <a:pt x="13" y="266"/>
                  <a:pt x="14" y="266"/>
                  <a:pt x="13" y="271"/>
                </a:cubicBezTo>
                <a:cubicBezTo>
                  <a:pt x="11" y="276"/>
                  <a:pt x="13" y="274"/>
                  <a:pt x="16" y="276"/>
                </a:cubicBezTo>
                <a:cubicBezTo>
                  <a:pt x="20" y="276"/>
                  <a:pt x="16" y="273"/>
                  <a:pt x="17" y="273"/>
                </a:cubicBezTo>
                <a:cubicBezTo>
                  <a:pt x="20" y="273"/>
                  <a:pt x="17" y="270"/>
                  <a:pt x="19" y="270"/>
                </a:cubicBezTo>
                <a:cubicBezTo>
                  <a:pt x="20" y="270"/>
                  <a:pt x="20" y="270"/>
                  <a:pt x="17" y="266"/>
                </a:cubicBezTo>
                <a:cubicBezTo>
                  <a:pt x="16" y="265"/>
                  <a:pt x="19" y="266"/>
                  <a:pt x="17" y="265"/>
                </a:cubicBezTo>
                <a:cubicBezTo>
                  <a:pt x="17" y="263"/>
                  <a:pt x="17" y="263"/>
                  <a:pt x="19" y="263"/>
                </a:cubicBezTo>
                <a:cubicBezTo>
                  <a:pt x="22" y="263"/>
                  <a:pt x="20" y="262"/>
                  <a:pt x="19" y="260"/>
                </a:cubicBezTo>
                <a:cubicBezTo>
                  <a:pt x="19" y="259"/>
                  <a:pt x="19" y="257"/>
                  <a:pt x="17" y="259"/>
                </a:cubicBezTo>
                <a:cubicBezTo>
                  <a:pt x="14" y="259"/>
                  <a:pt x="17" y="257"/>
                  <a:pt x="16" y="257"/>
                </a:cubicBezTo>
                <a:cubicBezTo>
                  <a:pt x="14" y="257"/>
                  <a:pt x="14" y="257"/>
                  <a:pt x="14" y="259"/>
                </a:cubicBezTo>
                <a:cubicBezTo>
                  <a:pt x="16" y="262"/>
                  <a:pt x="14" y="262"/>
                  <a:pt x="13" y="265"/>
                </a:cubicBezTo>
                <a:close/>
                <a:moveTo>
                  <a:pt x="22" y="281"/>
                </a:moveTo>
                <a:cubicBezTo>
                  <a:pt x="22" y="281"/>
                  <a:pt x="22" y="282"/>
                  <a:pt x="20" y="282"/>
                </a:cubicBezTo>
                <a:cubicBezTo>
                  <a:pt x="20" y="282"/>
                  <a:pt x="20" y="281"/>
                  <a:pt x="22" y="281"/>
                </a:cubicBezTo>
                <a:close/>
                <a:moveTo>
                  <a:pt x="16" y="281"/>
                </a:moveTo>
                <a:cubicBezTo>
                  <a:pt x="17" y="281"/>
                  <a:pt x="17" y="281"/>
                  <a:pt x="17" y="281"/>
                </a:cubicBezTo>
                <a:cubicBezTo>
                  <a:pt x="16" y="279"/>
                  <a:pt x="16" y="281"/>
                  <a:pt x="14" y="281"/>
                </a:cubicBezTo>
                <a:cubicBezTo>
                  <a:pt x="14" y="279"/>
                  <a:pt x="13" y="281"/>
                  <a:pt x="14" y="281"/>
                </a:cubicBezTo>
                <a:cubicBezTo>
                  <a:pt x="16" y="282"/>
                  <a:pt x="16" y="282"/>
                  <a:pt x="16" y="281"/>
                </a:cubicBezTo>
                <a:close/>
                <a:moveTo>
                  <a:pt x="16" y="296"/>
                </a:moveTo>
                <a:cubicBezTo>
                  <a:pt x="16" y="296"/>
                  <a:pt x="16" y="296"/>
                  <a:pt x="17" y="296"/>
                </a:cubicBezTo>
                <a:cubicBezTo>
                  <a:pt x="17" y="298"/>
                  <a:pt x="17" y="296"/>
                  <a:pt x="17" y="294"/>
                </a:cubicBezTo>
                <a:cubicBezTo>
                  <a:pt x="16" y="293"/>
                  <a:pt x="16" y="294"/>
                  <a:pt x="14" y="294"/>
                </a:cubicBezTo>
                <a:cubicBezTo>
                  <a:pt x="13" y="293"/>
                  <a:pt x="13" y="294"/>
                  <a:pt x="14" y="296"/>
                </a:cubicBezTo>
                <a:cubicBezTo>
                  <a:pt x="14" y="296"/>
                  <a:pt x="14" y="296"/>
                  <a:pt x="16" y="296"/>
                </a:cubicBezTo>
                <a:close/>
                <a:moveTo>
                  <a:pt x="16" y="293"/>
                </a:moveTo>
                <a:cubicBezTo>
                  <a:pt x="16" y="293"/>
                  <a:pt x="16" y="293"/>
                  <a:pt x="14" y="291"/>
                </a:cubicBezTo>
                <a:cubicBezTo>
                  <a:pt x="13" y="291"/>
                  <a:pt x="13" y="293"/>
                  <a:pt x="13" y="293"/>
                </a:cubicBezTo>
                <a:cubicBezTo>
                  <a:pt x="11" y="294"/>
                  <a:pt x="13" y="293"/>
                  <a:pt x="16" y="293"/>
                </a:cubicBezTo>
                <a:close/>
                <a:moveTo>
                  <a:pt x="14" y="290"/>
                </a:moveTo>
                <a:cubicBezTo>
                  <a:pt x="16" y="290"/>
                  <a:pt x="16" y="290"/>
                  <a:pt x="16" y="290"/>
                </a:cubicBezTo>
                <a:cubicBezTo>
                  <a:pt x="16" y="288"/>
                  <a:pt x="14" y="288"/>
                  <a:pt x="13" y="290"/>
                </a:cubicBezTo>
                <a:cubicBezTo>
                  <a:pt x="11" y="290"/>
                  <a:pt x="13" y="290"/>
                  <a:pt x="13" y="291"/>
                </a:cubicBezTo>
                <a:cubicBezTo>
                  <a:pt x="13" y="291"/>
                  <a:pt x="14" y="291"/>
                  <a:pt x="14" y="290"/>
                </a:cubicBezTo>
                <a:close/>
                <a:moveTo>
                  <a:pt x="17" y="290"/>
                </a:moveTo>
                <a:cubicBezTo>
                  <a:pt x="19" y="290"/>
                  <a:pt x="19" y="288"/>
                  <a:pt x="17" y="288"/>
                </a:cubicBezTo>
                <a:cubicBezTo>
                  <a:pt x="16" y="288"/>
                  <a:pt x="17" y="288"/>
                  <a:pt x="17" y="290"/>
                </a:cubicBezTo>
                <a:cubicBezTo>
                  <a:pt x="17" y="290"/>
                  <a:pt x="17" y="290"/>
                  <a:pt x="17" y="290"/>
                </a:cubicBezTo>
                <a:close/>
                <a:moveTo>
                  <a:pt x="19" y="301"/>
                </a:moveTo>
                <a:cubicBezTo>
                  <a:pt x="19" y="299"/>
                  <a:pt x="19" y="299"/>
                  <a:pt x="17" y="299"/>
                </a:cubicBezTo>
                <a:cubicBezTo>
                  <a:pt x="17" y="299"/>
                  <a:pt x="16" y="301"/>
                  <a:pt x="17" y="302"/>
                </a:cubicBezTo>
                <a:cubicBezTo>
                  <a:pt x="17" y="302"/>
                  <a:pt x="19" y="302"/>
                  <a:pt x="19" y="301"/>
                </a:cubicBezTo>
                <a:close/>
                <a:moveTo>
                  <a:pt x="13" y="301"/>
                </a:moveTo>
                <a:cubicBezTo>
                  <a:pt x="14" y="301"/>
                  <a:pt x="13" y="299"/>
                  <a:pt x="13" y="299"/>
                </a:cubicBezTo>
                <a:cubicBezTo>
                  <a:pt x="11" y="298"/>
                  <a:pt x="11" y="299"/>
                  <a:pt x="11" y="301"/>
                </a:cubicBezTo>
                <a:cubicBezTo>
                  <a:pt x="13" y="301"/>
                  <a:pt x="11" y="302"/>
                  <a:pt x="13" y="302"/>
                </a:cubicBezTo>
                <a:cubicBezTo>
                  <a:pt x="13" y="301"/>
                  <a:pt x="13" y="301"/>
                  <a:pt x="13" y="301"/>
                </a:cubicBezTo>
                <a:close/>
                <a:moveTo>
                  <a:pt x="14" y="301"/>
                </a:moveTo>
                <a:cubicBezTo>
                  <a:pt x="14" y="301"/>
                  <a:pt x="16" y="299"/>
                  <a:pt x="16" y="301"/>
                </a:cubicBezTo>
                <a:cubicBezTo>
                  <a:pt x="16" y="301"/>
                  <a:pt x="16" y="302"/>
                  <a:pt x="14" y="301"/>
                </a:cubicBezTo>
                <a:close/>
                <a:moveTo>
                  <a:pt x="17" y="304"/>
                </a:moveTo>
                <a:cubicBezTo>
                  <a:pt x="17" y="304"/>
                  <a:pt x="17" y="304"/>
                  <a:pt x="17" y="302"/>
                </a:cubicBezTo>
                <a:cubicBezTo>
                  <a:pt x="17" y="302"/>
                  <a:pt x="16" y="302"/>
                  <a:pt x="16" y="304"/>
                </a:cubicBezTo>
                <a:cubicBezTo>
                  <a:pt x="16" y="305"/>
                  <a:pt x="16" y="305"/>
                  <a:pt x="17" y="304"/>
                </a:cubicBezTo>
                <a:close/>
                <a:moveTo>
                  <a:pt x="6" y="305"/>
                </a:moveTo>
                <a:cubicBezTo>
                  <a:pt x="6" y="305"/>
                  <a:pt x="6" y="305"/>
                  <a:pt x="6" y="305"/>
                </a:cubicBezTo>
                <a:cubicBezTo>
                  <a:pt x="6" y="307"/>
                  <a:pt x="8" y="307"/>
                  <a:pt x="8" y="305"/>
                </a:cubicBezTo>
                <a:cubicBezTo>
                  <a:pt x="10" y="305"/>
                  <a:pt x="10" y="304"/>
                  <a:pt x="8" y="302"/>
                </a:cubicBezTo>
                <a:cubicBezTo>
                  <a:pt x="8" y="302"/>
                  <a:pt x="8" y="302"/>
                  <a:pt x="6" y="304"/>
                </a:cubicBezTo>
                <a:cubicBezTo>
                  <a:pt x="6" y="304"/>
                  <a:pt x="6" y="304"/>
                  <a:pt x="6" y="305"/>
                </a:cubicBezTo>
                <a:close/>
                <a:moveTo>
                  <a:pt x="13" y="287"/>
                </a:moveTo>
                <a:cubicBezTo>
                  <a:pt x="13" y="287"/>
                  <a:pt x="13" y="287"/>
                  <a:pt x="11" y="287"/>
                </a:cubicBezTo>
                <a:cubicBezTo>
                  <a:pt x="11" y="288"/>
                  <a:pt x="11" y="288"/>
                  <a:pt x="11" y="288"/>
                </a:cubicBezTo>
                <a:cubicBezTo>
                  <a:pt x="13" y="288"/>
                  <a:pt x="13" y="287"/>
                  <a:pt x="13" y="287"/>
                </a:cubicBezTo>
                <a:close/>
                <a:moveTo>
                  <a:pt x="14" y="288"/>
                </a:moveTo>
                <a:cubicBezTo>
                  <a:pt x="16" y="288"/>
                  <a:pt x="16" y="288"/>
                  <a:pt x="16" y="288"/>
                </a:cubicBezTo>
                <a:cubicBezTo>
                  <a:pt x="16" y="287"/>
                  <a:pt x="14" y="288"/>
                  <a:pt x="13" y="288"/>
                </a:cubicBezTo>
                <a:cubicBezTo>
                  <a:pt x="13" y="288"/>
                  <a:pt x="13" y="288"/>
                  <a:pt x="14" y="288"/>
                </a:cubicBezTo>
                <a:close/>
                <a:moveTo>
                  <a:pt x="14" y="285"/>
                </a:moveTo>
                <a:cubicBezTo>
                  <a:pt x="14" y="284"/>
                  <a:pt x="14" y="284"/>
                  <a:pt x="16" y="284"/>
                </a:cubicBezTo>
                <a:cubicBezTo>
                  <a:pt x="16" y="285"/>
                  <a:pt x="14" y="287"/>
                  <a:pt x="14" y="285"/>
                </a:cubicBezTo>
                <a:close/>
                <a:moveTo>
                  <a:pt x="19" y="284"/>
                </a:moveTo>
                <a:cubicBezTo>
                  <a:pt x="17" y="284"/>
                  <a:pt x="17" y="282"/>
                  <a:pt x="17" y="282"/>
                </a:cubicBezTo>
                <a:cubicBezTo>
                  <a:pt x="17" y="281"/>
                  <a:pt x="19" y="284"/>
                  <a:pt x="19" y="284"/>
                </a:cubicBezTo>
                <a:close/>
                <a:moveTo>
                  <a:pt x="8" y="277"/>
                </a:moveTo>
                <a:cubicBezTo>
                  <a:pt x="8" y="277"/>
                  <a:pt x="10" y="276"/>
                  <a:pt x="10" y="277"/>
                </a:cubicBezTo>
                <a:cubicBezTo>
                  <a:pt x="11" y="277"/>
                  <a:pt x="8" y="279"/>
                  <a:pt x="8" y="277"/>
                </a:cubicBezTo>
                <a:close/>
                <a:moveTo>
                  <a:pt x="10" y="302"/>
                </a:moveTo>
                <a:cubicBezTo>
                  <a:pt x="10" y="301"/>
                  <a:pt x="10" y="301"/>
                  <a:pt x="10" y="301"/>
                </a:cubicBezTo>
                <a:cubicBezTo>
                  <a:pt x="11" y="301"/>
                  <a:pt x="11" y="302"/>
                  <a:pt x="10" y="302"/>
                </a:cubicBezTo>
                <a:close/>
                <a:moveTo>
                  <a:pt x="16" y="299"/>
                </a:moveTo>
                <a:cubicBezTo>
                  <a:pt x="16" y="299"/>
                  <a:pt x="14" y="298"/>
                  <a:pt x="14" y="299"/>
                </a:cubicBezTo>
                <a:cubicBezTo>
                  <a:pt x="14" y="299"/>
                  <a:pt x="14" y="299"/>
                  <a:pt x="16" y="299"/>
                </a:cubicBezTo>
                <a:cubicBezTo>
                  <a:pt x="16" y="299"/>
                  <a:pt x="17" y="299"/>
                  <a:pt x="16" y="299"/>
                </a:cubicBezTo>
                <a:close/>
                <a:moveTo>
                  <a:pt x="17" y="293"/>
                </a:moveTo>
                <a:cubicBezTo>
                  <a:pt x="16" y="293"/>
                  <a:pt x="16" y="291"/>
                  <a:pt x="16" y="291"/>
                </a:cubicBezTo>
                <a:cubicBezTo>
                  <a:pt x="17" y="291"/>
                  <a:pt x="17" y="293"/>
                  <a:pt x="17" y="293"/>
                </a:cubicBezTo>
                <a:close/>
                <a:moveTo>
                  <a:pt x="51" y="417"/>
                </a:moveTo>
                <a:cubicBezTo>
                  <a:pt x="53" y="417"/>
                  <a:pt x="53" y="419"/>
                  <a:pt x="54" y="419"/>
                </a:cubicBezTo>
                <a:cubicBezTo>
                  <a:pt x="56" y="419"/>
                  <a:pt x="54" y="419"/>
                  <a:pt x="53" y="417"/>
                </a:cubicBezTo>
                <a:cubicBezTo>
                  <a:pt x="51" y="416"/>
                  <a:pt x="53" y="416"/>
                  <a:pt x="54" y="416"/>
                </a:cubicBezTo>
                <a:cubicBezTo>
                  <a:pt x="56" y="416"/>
                  <a:pt x="57" y="416"/>
                  <a:pt x="56" y="416"/>
                </a:cubicBezTo>
                <a:cubicBezTo>
                  <a:pt x="56" y="417"/>
                  <a:pt x="56" y="417"/>
                  <a:pt x="56" y="419"/>
                </a:cubicBezTo>
                <a:cubicBezTo>
                  <a:pt x="57" y="421"/>
                  <a:pt x="57" y="417"/>
                  <a:pt x="59" y="419"/>
                </a:cubicBezTo>
                <a:cubicBezTo>
                  <a:pt x="59" y="421"/>
                  <a:pt x="60" y="419"/>
                  <a:pt x="60" y="421"/>
                </a:cubicBezTo>
                <a:cubicBezTo>
                  <a:pt x="62" y="422"/>
                  <a:pt x="62" y="421"/>
                  <a:pt x="62" y="422"/>
                </a:cubicBezTo>
                <a:cubicBezTo>
                  <a:pt x="63" y="424"/>
                  <a:pt x="63" y="421"/>
                  <a:pt x="63" y="421"/>
                </a:cubicBezTo>
                <a:cubicBezTo>
                  <a:pt x="62" y="419"/>
                  <a:pt x="63" y="419"/>
                  <a:pt x="60" y="417"/>
                </a:cubicBezTo>
                <a:cubicBezTo>
                  <a:pt x="57" y="416"/>
                  <a:pt x="62" y="417"/>
                  <a:pt x="60" y="416"/>
                </a:cubicBezTo>
                <a:cubicBezTo>
                  <a:pt x="60" y="416"/>
                  <a:pt x="60" y="416"/>
                  <a:pt x="59" y="416"/>
                </a:cubicBezTo>
                <a:cubicBezTo>
                  <a:pt x="57" y="414"/>
                  <a:pt x="57" y="414"/>
                  <a:pt x="59" y="414"/>
                </a:cubicBezTo>
                <a:cubicBezTo>
                  <a:pt x="60" y="414"/>
                  <a:pt x="60" y="413"/>
                  <a:pt x="60" y="413"/>
                </a:cubicBezTo>
                <a:cubicBezTo>
                  <a:pt x="59" y="411"/>
                  <a:pt x="56" y="413"/>
                  <a:pt x="54" y="413"/>
                </a:cubicBezTo>
                <a:cubicBezTo>
                  <a:pt x="53" y="413"/>
                  <a:pt x="51" y="413"/>
                  <a:pt x="48" y="414"/>
                </a:cubicBezTo>
                <a:cubicBezTo>
                  <a:pt x="46" y="414"/>
                  <a:pt x="48" y="414"/>
                  <a:pt x="49" y="416"/>
                </a:cubicBezTo>
                <a:cubicBezTo>
                  <a:pt x="51" y="417"/>
                  <a:pt x="46" y="416"/>
                  <a:pt x="51" y="417"/>
                </a:cubicBezTo>
                <a:close/>
                <a:moveTo>
                  <a:pt x="51" y="413"/>
                </a:moveTo>
                <a:cubicBezTo>
                  <a:pt x="54" y="411"/>
                  <a:pt x="53" y="413"/>
                  <a:pt x="51" y="411"/>
                </a:cubicBezTo>
                <a:cubicBezTo>
                  <a:pt x="48" y="411"/>
                  <a:pt x="48" y="411"/>
                  <a:pt x="46" y="413"/>
                </a:cubicBezTo>
                <a:cubicBezTo>
                  <a:pt x="45" y="413"/>
                  <a:pt x="46" y="413"/>
                  <a:pt x="48" y="413"/>
                </a:cubicBezTo>
                <a:cubicBezTo>
                  <a:pt x="48" y="413"/>
                  <a:pt x="48" y="413"/>
                  <a:pt x="51" y="413"/>
                </a:cubicBezTo>
                <a:close/>
                <a:moveTo>
                  <a:pt x="43" y="413"/>
                </a:moveTo>
                <a:cubicBezTo>
                  <a:pt x="43" y="413"/>
                  <a:pt x="42" y="413"/>
                  <a:pt x="43" y="413"/>
                </a:cubicBezTo>
                <a:cubicBezTo>
                  <a:pt x="46" y="413"/>
                  <a:pt x="45" y="411"/>
                  <a:pt x="43" y="411"/>
                </a:cubicBezTo>
                <a:cubicBezTo>
                  <a:pt x="42" y="411"/>
                  <a:pt x="42" y="413"/>
                  <a:pt x="40" y="413"/>
                </a:cubicBezTo>
                <a:cubicBezTo>
                  <a:pt x="39" y="413"/>
                  <a:pt x="39" y="413"/>
                  <a:pt x="39" y="413"/>
                </a:cubicBezTo>
                <a:cubicBezTo>
                  <a:pt x="39" y="414"/>
                  <a:pt x="40" y="414"/>
                  <a:pt x="42" y="414"/>
                </a:cubicBezTo>
                <a:cubicBezTo>
                  <a:pt x="43" y="414"/>
                  <a:pt x="42" y="416"/>
                  <a:pt x="43" y="416"/>
                </a:cubicBezTo>
                <a:cubicBezTo>
                  <a:pt x="45" y="414"/>
                  <a:pt x="45" y="413"/>
                  <a:pt x="43" y="413"/>
                </a:cubicBezTo>
                <a:close/>
                <a:moveTo>
                  <a:pt x="39" y="411"/>
                </a:moveTo>
                <a:cubicBezTo>
                  <a:pt x="39" y="411"/>
                  <a:pt x="37" y="410"/>
                  <a:pt x="36" y="411"/>
                </a:cubicBezTo>
                <a:cubicBezTo>
                  <a:pt x="36" y="411"/>
                  <a:pt x="36" y="413"/>
                  <a:pt x="37" y="411"/>
                </a:cubicBezTo>
                <a:cubicBezTo>
                  <a:pt x="39" y="411"/>
                  <a:pt x="37" y="413"/>
                  <a:pt x="39" y="411"/>
                </a:cubicBezTo>
                <a:cubicBezTo>
                  <a:pt x="40" y="411"/>
                  <a:pt x="39" y="411"/>
                  <a:pt x="39" y="411"/>
                </a:cubicBezTo>
                <a:close/>
                <a:moveTo>
                  <a:pt x="65" y="424"/>
                </a:moveTo>
                <a:cubicBezTo>
                  <a:pt x="63" y="422"/>
                  <a:pt x="66" y="422"/>
                  <a:pt x="66" y="422"/>
                </a:cubicBezTo>
                <a:cubicBezTo>
                  <a:pt x="68" y="424"/>
                  <a:pt x="65" y="424"/>
                  <a:pt x="65" y="424"/>
                </a:cubicBezTo>
                <a:close/>
                <a:moveTo>
                  <a:pt x="68" y="421"/>
                </a:moveTo>
                <a:cubicBezTo>
                  <a:pt x="68" y="421"/>
                  <a:pt x="68" y="419"/>
                  <a:pt x="68" y="421"/>
                </a:cubicBezTo>
                <a:cubicBezTo>
                  <a:pt x="68" y="422"/>
                  <a:pt x="66" y="421"/>
                  <a:pt x="66" y="421"/>
                </a:cubicBezTo>
                <a:cubicBezTo>
                  <a:pt x="66" y="422"/>
                  <a:pt x="66" y="422"/>
                  <a:pt x="68" y="422"/>
                </a:cubicBezTo>
                <a:cubicBezTo>
                  <a:pt x="69" y="422"/>
                  <a:pt x="69" y="422"/>
                  <a:pt x="68" y="421"/>
                </a:cubicBezTo>
                <a:close/>
                <a:moveTo>
                  <a:pt x="33" y="403"/>
                </a:moveTo>
                <a:cubicBezTo>
                  <a:pt x="33" y="402"/>
                  <a:pt x="34" y="402"/>
                  <a:pt x="34" y="402"/>
                </a:cubicBezTo>
                <a:cubicBezTo>
                  <a:pt x="33" y="400"/>
                  <a:pt x="34" y="399"/>
                  <a:pt x="33" y="399"/>
                </a:cubicBezTo>
                <a:cubicBezTo>
                  <a:pt x="31" y="399"/>
                  <a:pt x="31" y="399"/>
                  <a:pt x="31" y="399"/>
                </a:cubicBezTo>
                <a:cubicBezTo>
                  <a:pt x="31" y="400"/>
                  <a:pt x="29" y="399"/>
                  <a:pt x="29" y="399"/>
                </a:cubicBezTo>
                <a:cubicBezTo>
                  <a:pt x="28" y="400"/>
                  <a:pt x="29" y="400"/>
                  <a:pt x="29" y="402"/>
                </a:cubicBezTo>
                <a:cubicBezTo>
                  <a:pt x="31" y="402"/>
                  <a:pt x="33" y="402"/>
                  <a:pt x="31" y="403"/>
                </a:cubicBezTo>
                <a:cubicBezTo>
                  <a:pt x="31" y="405"/>
                  <a:pt x="33" y="405"/>
                  <a:pt x="33" y="403"/>
                </a:cubicBezTo>
                <a:cubicBezTo>
                  <a:pt x="33" y="403"/>
                  <a:pt x="33" y="403"/>
                  <a:pt x="33" y="403"/>
                </a:cubicBezTo>
                <a:close/>
                <a:moveTo>
                  <a:pt x="22" y="377"/>
                </a:moveTo>
                <a:cubicBezTo>
                  <a:pt x="22" y="375"/>
                  <a:pt x="23" y="374"/>
                  <a:pt x="23" y="374"/>
                </a:cubicBezTo>
                <a:cubicBezTo>
                  <a:pt x="25" y="374"/>
                  <a:pt x="23" y="377"/>
                  <a:pt x="22" y="377"/>
                </a:cubicBezTo>
                <a:close/>
                <a:moveTo>
                  <a:pt x="28" y="400"/>
                </a:moveTo>
                <a:cubicBezTo>
                  <a:pt x="28" y="402"/>
                  <a:pt x="28" y="402"/>
                  <a:pt x="28" y="400"/>
                </a:cubicBezTo>
                <a:cubicBezTo>
                  <a:pt x="28" y="399"/>
                  <a:pt x="31" y="399"/>
                  <a:pt x="29" y="397"/>
                </a:cubicBezTo>
                <a:cubicBezTo>
                  <a:pt x="29" y="397"/>
                  <a:pt x="28" y="397"/>
                  <a:pt x="28" y="396"/>
                </a:cubicBezTo>
                <a:cubicBezTo>
                  <a:pt x="28" y="396"/>
                  <a:pt x="26" y="394"/>
                  <a:pt x="25" y="396"/>
                </a:cubicBezTo>
                <a:cubicBezTo>
                  <a:pt x="25" y="396"/>
                  <a:pt x="25" y="394"/>
                  <a:pt x="25" y="396"/>
                </a:cubicBezTo>
                <a:cubicBezTo>
                  <a:pt x="23" y="396"/>
                  <a:pt x="25" y="394"/>
                  <a:pt x="23" y="393"/>
                </a:cubicBezTo>
                <a:cubicBezTo>
                  <a:pt x="22" y="393"/>
                  <a:pt x="23" y="394"/>
                  <a:pt x="20" y="394"/>
                </a:cubicBezTo>
                <a:cubicBezTo>
                  <a:pt x="19" y="393"/>
                  <a:pt x="22" y="396"/>
                  <a:pt x="20" y="396"/>
                </a:cubicBezTo>
                <a:cubicBezTo>
                  <a:pt x="19" y="396"/>
                  <a:pt x="19" y="394"/>
                  <a:pt x="19" y="396"/>
                </a:cubicBezTo>
                <a:cubicBezTo>
                  <a:pt x="17" y="397"/>
                  <a:pt x="19" y="396"/>
                  <a:pt x="19" y="397"/>
                </a:cubicBezTo>
                <a:cubicBezTo>
                  <a:pt x="19" y="399"/>
                  <a:pt x="20" y="396"/>
                  <a:pt x="20" y="397"/>
                </a:cubicBezTo>
                <a:cubicBezTo>
                  <a:pt x="22" y="399"/>
                  <a:pt x="20" y="400"/>
                  <a:pt x="22" y="400"/>
                </a:cubicBezTo>
                <a:cubicBezTo>
                  <a:pt x="23" y="402"/>
                  <a:pt x="22" y="397"/>
                  <a:pt x="23" y="399"/>
                </a:cubicBezTo>
                <a:cubicBezTo>
                  <a:pt x="23" y="400"/>
                  <a:pt x="25" y="397"/>
                  <a:pt x="25" y="399"/>
                </a:cubicBezTo>
                <a:cubicBezTo>
                  <a:pt x="25" y="402"/>
                  <a:pt x="22" y="402"/>
                  <a:pt x="23" y="402"/>
                </a:cubicBezTo>
                <a:cubicBezTo>
                  <a:pt x="25" y="402"/>
                  <a:pt x="25" y="400"/>
                  <a:pt x="26" y="402"/>
                </a:cubicBezTo>
                <a:cubicBezTo>
                  <a:pt x="26" y="402"/>
                  <a:pt x="26" y="400"/>
                  <a:pt x="28" y="400"/>
                </a:cubicBezTo>
                <a:close/>
                <a:moveTo>
                  <a:pt x="29" y="403"/>
                </a:moveTo>
                <a:cubicBezTo>
                  <a:pt x="29" y="402"/>
                  <a:pt x="29" y="400"/>
                  <a:pt x="28" y="402"/>
                </a:cubicBezTo>
                <a:cubicBezTo>
                  <a:pt x="28" y="403"/>
                  <a:pt x="26" y="402"/>
                  <a:pt x="28" y="403"/>
                </a:cubicBezTo>
                <a:cubicBezTo>
                  <a:pt x="28" y="403"/>
                  <a:pt x="28" y="403"/>
                  <a:pt x="29" y="403"/>
                </a:cubicBezTo>
                <a:close/>
                <a:moveTo>
                  <a:pt x="14" y="391"/>
                </a:moveTo>
                <a:cubicBezTo>
                  <a:pt x="16" y="391"/>
                  <a:pt x="14" y="393"/>
                  <a:pt x="13" y="393"/>
                </a:cubicBezTo>
                <a:cubicBezTo>
                  <a:pt x="13" y="391"/>
                  <a:pt x="14" y="391"/>
                  <a:pt x="14" y="391"/>
                </a:cubicBezTo>
                <a:close/>
                <a:moveTo>
                  <a:pt x="17" y="383"/>
                </a:moveTo>
                <a:cubicBezTo>
                  <a:pt x="17" y="382"/>
                  <a:pt x="17" y="382"/>
                  <a:pt x="17" y="382"/>
                </a:cubicBezTo>
                <a:cubicBezTo>
                  <a:pt x="17" y="380"/>
                  <a:pt x="17" y="382"/>
                  <a:pt x="16" y="382"/>
                </a:cubicBezTo>
                <a:cubicBezTo>
                  <a:pt x="14" y="383"/>
                  <a:pt x="16" y="383"/>
                  <a:pt x="16" y="385"/>
                </a:cubicBezTo>
                <a:cubicBezTo>
                  <a:pt x="16" y="385"/>
                  <a:pt x="17" y="385"/>
                  <a:pt x="17" y="383"/>
                </a:cubicBezTo>
                <a:close/>
                <a:moveTo>
                  <a:pt x="16" y="391"/>
                </a:moveTo>
                <a:cubicBezTo>
                  <a:pt x="17" y="391"/>
                  <a:pt x="17" y="389"/>
                  <a:pt x="19" y="391"/>
                </a:cubicBezTo>
                <a:cubicBezTo>
                  <a:pt x="19" y="391"/>
                  <a:pt x="17" y="391"/>
                  <a:pt x="19" y="393"/>
                </a:cubicBezTo>
                <a:cubicBezTo>
                  <a:pt x="19" y="393"/>
                  <a:pt x="19" y="391"/>
                  <a:pt x="20" y="393"/>
                </a:cubicBezTo>
                <a:cubicBezTo>
                  <a:pt x="22" y="393"/>
                  <a:pt x="22" y="393"/>
                  <a:pt x="22" y="391"/>
                </a:cubicBezTo>
                <a:cubicBezTo>
                  <a:pt x="20" y="391"/>
                  <a:pt x="20" y="389"/>
                  <a:pt x="19" y="389"/>
                </a:cubicBezTo>
                <a:cubicBezTo>
                  <a:pt x="19" y="389"/>
                  <a:pt x="19" y="388"/>
                  <a:pt x="17" y="389"/>
                </a:cubicBezTo>
                <a:cubicBezTo>
                  <a:pt x="17" y="389"/>
                  <a:pt x="17" y="388"/>
                  <a:pt x="16" y="388"/>
                </a:cubicBezTo>
                <a:cubicBezTo>
                  <a:pt x="14" y="388"/>
                  <a:pt x="13" y="388"/>
                  <a:pt x="11" y="386"/>
                </a:cubicBezTo>
                <a:cubicBezTo>
                  <a:pt x="10" y="385"/>
                  <a:pt x="8" y="385"/>
                  <a:pt x="10" y="386"/>
                </a:cubicBezTo>
                <a:cubicBezTo>
                  <a:pt x="11" y="386"/>
                  <a:pt x="10" y="386"/>
                  <a:pt x="11" y="388"/>
                </a:cubicBezTo>
                <a:cubicBezTo>
                  <a:pt x="13" y="388"/>
                  <a:pt x="11" y="389"/>
                  <a:pt x="14" y="389"/>
                </a:cubicBezTo>
                <a:cubicBezTo>
                  <a:pt x="14" y="389"/>
                  <a:pt x="16" y="389"/>
                  <a:pt x="16" y="391"/>
                </a:cubicBezTo>
                <a:close/>
                <a:moveTo>
                  <a:pt x="14" y="371"/>
                </a:moveTo>
                <a:cubicBezTo>
                  <a:pt x="14" y="369"/>
                  <a:pt x="14" y="371"/>
                  <a:pt x="14" y="372"/>
                </a:cubicBezTo>
                <a:cubicBezTo>
                  <a:pt x="13" y="372"/>
                  <a:pt x="14" y="374"/>
                  <a:pt x="16" y="374"/>
                </a:cubicBezTo>
                <a:cubicBezTo>
                  <a:pt x="16" y="372"/>
                  <a:pt x="16" y="371"/>
                  <a:pt x="14" y="371"/>
                </a:cubicBezTo>
                <a:close/>
                <a:moveTo>
                  <a:pt x="8" y="375"/>
                </a:moveTo>
                <a:cubicBezTo>
                  <a:pt x="8" y="374"/>
                  <a:pt x="10" y="374"/>
                  <a:pt x="10" y="372"/>
                </a:cubicBezTo>
                <a:cubicBezTo>
                  <a:pt x="8" y="371"/>
                  <a:pt x="8" y="371"/>
                  <a:pt x="8" y="372"/>
                </a:cubicBezTo>
                <a:cubicBezTo>
                  <a:pt x="8" y="374"/>
                  <a:pt x="8" y="374"/>
                  <a:pt x="8" y="372"/>
                </a:cubicBezTo>
                <a:cubicBezTo>
                  <a:pt x="6" y="372"/>
                  <a:pt x="6" y="374"/>
                  <a:pt x="6" y="374"/>
                </a:cubicBezTo>
                <a:cubicBezTo>
                  <a:pt x="8" y="375"/>
                  <a:pt x="6" y="375"/>
                  <a:pt x="6" y="377"/>
                </a:cubicBezTo>
                <a:cubicBezTo>
                  <a:pt x="6" y="377"/>
                  <a:pt x="8" y="377"/>
                  <a:pt x="8" y="375"/>
                </a:cubicBezTo>
                <a:close/>
                <a:moveTo>
                  <a:pt x="13" y="374"/>
                </a:moveTo>
                <a:cubicBezTo>
                  <a:pt x="11" y="372"/>
                  <a:pt x="11" y="372"/>
                  <a:pt x="11" y="372"/>
                </a:cubicBezTo>
                <a:cubicBezTo>
                  <a:pt x="13" y="374"/>
                  <a:pt x="11" y="374"/>
                  <a:pt x="13" y="375"/>
                </a:cubicBezTo>
                <a:cubicBezTo>
                  <a:pt x="14" y="375"/>
                  <a:pt x="14" y="374"/>
                  <a:pt x="13" y="374"/>
                </a:cubicBezTo>
                <a:close/>
                <a:moveTo>
                  <a:pt x="16" y="377"/>
                </a:moveTo>
                <a:cubicBezTo>
                  <a:pt x="17" y="380"/>
                  <a:pt x="17" y="378"/>
                  <a:pt x="17" y="377"/>
                </a:cubicBezTo>
                <a:cubicBezTo>
                  <a:pt x="16" y="375"/>
                  <a:pt x="14" y="374"/>
                  <a:pt x="14" y="375"/>
                </a:cubicBezTo>
                <a:cubicBezTo>
                  <a:pt x="14" y="377"/>
                  <a:pt x="14" y="375"/>
                  <a:pt x="16" y="377"/>
                </a:cubicBezTo>
                <a:close/>
                <a:moveTo>
                  <a:pt x="16" y="380"/>
                </a:moveTo>
                <a:cubicBezTo>
                  <a:pt x="16" y="380"/>
                  <a:pt x="16" y="378"/>
                  <a:pt x="14" y="377"/>
                </a:cubicBezTo>
                <a:cubicBezTo>
                  <a:pt x="13" y="377"/>
                  <a:pt x="11" y="377"/>
                  <a:pt x="13" y="377"/>
                </a:cubicBezTo>
                <a:cubicBezTo>
                  <a:pt x="13" y="378"/>
                  <a:pt x="13" y="377"/>
                  <a:pt x="13" y="378"/>
                </a:cubicBezTo>
                <a:cubicBezTo>
                  <a:pt x="14" y="378"/>
                  <a:pt x="13" y="378"/>
                  <a:pt x="14" y="380"/>
                </a:cubicBezTo>
                <a:cubicBezTo>
                  <a:pt x="14" y="382"/>
                  <a:pt x="14" y="380"/>
                  <a:pt x="16" y="380"/>
                </a:cubicBezTo>
                <a:close/>
                <a:moveTo>
                  <a:pt x="10" y="375"/>
                </a:moveTo>
                <a:cubicBezTo>
                  <a:pt x="11" y="374"/>
                  <a:pt x="10" y="374"/>
                  <a:pt x="10" y="375"/>
                </a:cubicBezTo>
                <a:cubicBezTo>
                  <a:pt x="8" y="377"/>
                  <a:pt x="8" y="378"/>
                  <a:pt x="8" y="377"/>
                </a:cubicBezTo>
                <a:cubicBezTo>
                  <a:pt x="10" y="377"/>
                  <a:pt x="10" y="377"/>
                  <a:pt x="10" y="375"/>
                </a:cubicBezTo>
                <a:close/>
                <a:moveTo>
                  <a:pt x="10" y="380"/>
                </a:moveTo>
                <a:cubicBezTo>
                  <a:pt x="10" y="380"/>
                  <a:pt x="11" y="378"/>
                  <a:pt x="10" y="378"/>
                </a:cubicBezTo>
                <a:cubicBezTo>
                  <a:pt x="8" y="378"/>
                  <a:pt x="8" y="378"/>
                  <a:pt x="8" y="378"/>
                </a:cubicBezTo>
                <a:cubicBezTo>
                  <a:pt x="8" y="378"/>
                  <a:pt x="8" y="378"/>
                  <a:pt x="10" y="380"/>
                </a:cubicBezTo>
                <a:close/>
                <a:moveTo>
                  <a:pt x="6" y="369"/>
                </a:moveTo>
                <a:cubicBezTo>
                  <a:pt x="6" y="368"/>
                  <a:pt x="6" y="368"/>
                  <a:pt x="6" y="368"/>
                </a:cubicBezTo>
                <a:cubicBezTo>
                  <a:pt x="5" y="366"/>
                  <a:pt x="5" y="368"/>
                  <a:pt x="5" y="369"/>
                </a:cubicBezTo>
                <a:cubicBezTo>
                  <a:pt x="5" y="371"/>
                  <a:pt x="3" y="372"/>
                  <a:pt x="5" y="371"/>
                </a:cubicBezTo>
                <a:cubicBezTo>
                  <a:pt x="6" y="371"/>
                  <a:pt x="5" y="369"/>
                  <a:pt x="6" y="369"/>
                </a:cubicBezTo>
                <a:close/>
                <a:moveTo>
                  <a:pt x="14" y="369"/>
                </a:moveTo>
                <a:cubicBezTo>
                  <a:pt x="13" y="369"/>
                  <a:pt x="13" y="368"/>
                  <a:pt x="13" y="368"/>
                </a:cubicBezTo>
                <a:cubicBezTo>
                  <a:pt x="14" y="368"/>
                  <a:pt x="14" y="369"/>
                  <a:pt x="14" y="369"/>
                </a:cubicBezTo>
                <a:close/>
                <a:moveTo>
                  <a:pt x="14" y="368"/>
                </a:moveTo>
                <a:cubicBezTo>
                  <a:pt x="14" y="366"/>
                  <a:pt x="16" y="366"/>
                  <a:pt x="16" y="368"/>
                </a:cubicBezTo>
                <a:cubicBezTo>
                  <a:pt x="16" y="368"/>
                  <a:pt x="14" y="369"/>
                  <a:pt x="14" y="368"/>
                </a:cubicBezTo>
                <a:close/>
                <a:moveTo>
                  <a:pt x="10" y="368"/>
                </a:moveTo>
                <a:cubicBezTo>
                  <a:pt x="10" y="369"/>
                  <a:pt x="11" y="369"/>
                  <a:pt x="11" y="368"/>
                </a:cubicBezTo>
                <a:cubicBezTo>
                  <a:pt x="10" y="368"/>
                  <a:pt x="11" y="366"/>
                  <a:pt x="10" y="366"/>
                </a:cubicBezTo>
                <a:cubicBezTo>
                  <a:pt x="8" y="366"/>
                  <a:pt x="8" y="368"/>
                  <a:pt x="8" y="368"/>
                </a:cubicBezTo>
                <a:cubicBezTo>
                  <a:pt x="6" y="369"/>
                  <a:pt x="6" y="369"/>
                  <a:pt x="8" y="369"/>
                </a:cubicBezTo>
                <a:cubicBezTo>
                  <a:pt x="10" y="369"/>
                  <a:pt x="10" y="368"/>
                  <a:pt x="10" y="368"/>
                </a:cubicBezTo>
                <a:close/>
                <a:moveTo>
                  <a:pt x="13" y="366"/>
                </a:moveTo>
                <a:cubicBezTo>
                  <a:pt x="13" y="363"/>
                  <a:pt x="13" y="363"/>
                  <a:pt x="13" y="363"/>
                </a:cubicBezTo>
                <a:cubicBezTo>
                  <a:pt x="13" y="363"/>
                  <a:pt x="14" y="366"/>
                  <a:pt x="13" y="366"/>
                </a:cubicBezTo>
                <a:close/>
                <a:moveTo>
                  <a:pt x="11" y="349"/>
                </a:moveTo>
                <a:cubicBezTo>
                  <a:pt x="13" y="349"/>
                  <a:pt x="11" y="347"/>
                  <a:pt x="11" y="347"/>
                </a:cubicBezTo>
                <a:cubicBezTo>
                  <a:pt x="11" y="349"/>
                  <a:pt x="10" y="347"/>
                  <a:pt x="11" y="347"/>
                </a:cubicBezTo>
                <a:cubicBezTo>
                  <a:pt x="11" y="346"/>
                  <a:pt x="11" y="344"/>
                  <a:pt x="11" y="341"/>
                </a:cubicBezTo>
                <a:cubicBezTo>
                  <a:pt x="11" y="338"/>
                  <a:pt x="11" y="336"/>
                  <a:pt x="11" y="336"/>
                </a:cubicBezTo>
                <a:cubicBezTo>
                  <a:pt x="10" y="336"/>
                  <a:pt x="10" y="336"/>
                  <a:pt x="8" y="336"/>
                </a:cubicBezTo>
                <a:cubicBezTo>
                  <a:pt x="6" y="338"/>
                  <a:pt x="6" y="338"/>
                  <a:pt x="6" y="338"/>
                </a:cubicBezTo>
                <a:cubicBezTo>
                  <a:pt x="8" y="340"/>
                  <a:pt x="6" y="340"/>
                  <a:pt x="8" y="340"/>
                </a:cubicBezTo>
                <a:cubicBezTo>
                  <a:pt x="8" y="341"/>
                  <a:pt x="8" y="343"/>
                  <a:pt x="8" y="344"/>
                </a:cubicBezTo>
                <a:cubicBezTo>
                  <a:pt x="6" y="343"/>
                  <a:pt x="6" y="343"/>
                  <a:pt x="6" y="343"/>
                </a:cubicBezTo>
                <a:cubicBezTo>
                  <a:pt x="5" y="344"/>
                  <a:pt x="5" y="343"/>
                  <a:pt x="5" y="343"/>
                </a:cubicBezTo>
                <a:cubicBezTo>
                  <a:pt x="3" y="344"/>
                  <a:pt x="3" y="344"/>
                  <a:pt x="5" y="346"/>
                </a:cubicBezTo>
                <a:cubicBezTo>
                  <a:pt x="5" y="347"/>
                  <a:pt x="5" y="349"/>
                  <a:pt x="6" y="351"/>
                </a:cubicBezTo>
                <a:cubicBezTo>
                  <a:pt x="8" y="352"/>
                  <a:pt x="8" y="349"/>
                  <a:pt x="6" y="347"/>
                </a:cubicBezTo>
                <a:cubicBezTo>
                  <a:pt x="6" y="346"/>
                  <a:pt x="6" y="346"/>
                  <a:pt x="8" y="347"/>
                </a:cubicBezTo>
                <a:cubicBezTo>
                  <a:pt x="10" y="347"/>
                  <a:pt x="8" y="347"/>
                  <a:pt x="8" y="349"/>
                </a:cubicBezTo>
                <a:cubicBezTo>
                  <a:pt x="8" y="351"/>
                  <a:pt x="8" y="349"/>
                  <a:pt x="8" y="351"/>
                </a:cubicBezTo>
                <a:cubicBezTo>
                  <a:pt x="8" y="352"/>
                  <a:pt x="8" y="352"/>
                  <a:pt x="10" y="352"/>
                </a:cubicBezTo>
                <a:cubicBezTo>
                  <a:pt x="13" y="352"/>
                  <a:pt x="11" y="349"/>
                  <a:pt x="11" y="349"/>
                </a:cubicBezTo>
                <a:close/>
                <a:moveTo>
                  <a:pt x="5" y="360"/>
                </a:moveTo>
                <a:cubicBezTo>
                  <a:pt x="6" y="358"/>
                  <a:pt x="6" y="358"/>
                  <a:pt x="5" y="358"/>
                </a:cubicBezTo>
                <a:cubicBezTo>
                  <a:pt x="2" y="357"/>
                  <a:pt x="5" y="358"/>
                  <a:pt x="3" y="360"/>
                </a:cubicBezTo>
                <a:cubicBezTo>
                  <a:pt x="3" y="360"/>
                  <a:pt x="2" y="361"/>
                  <a:pt x="3" y="361"/>
                </a:cubicBezTo>
                <a:cubicBezTo>
                  <a:pt x="5" y="361"/>
                  <a:pt x="5" y="360"/>
                  <a:pt x="5" y="360"/>
                </a:cubicBezTo>
                <a:close/>
                <a:moveTo>
                  <a:pt x="13" y="361"/>
                </a:moveTo>
                <a:cubicBezTo>
                  <a:pt x="14" y="361"/>
                  <a:pt x="14" y="361"/>
                  <a:pt x="13" y="360"/>
                </a:cubicBezTo>
                <a:cubicBezTo>
                  <a:pt x="13" y="358"/>
                  <a:pt x="13" y="358"/>
                  <a:pt x="11" y="357"/>
                </a:cubicBezTo>
                <a:cubicBezTo>
                  <a:pt x="11" y="357"/>
                  <a:pt x="10" y="357"/>
                  <a:pt x="11" y="358"/>
                </a:cubicBezTo>
                <a:cubicBezTo>
                  <a:pt x="13" y="360"/>
                  <a:pt x="10" y="358"/>
                  <a:pt x="11" y="361"/>
                </a:cubicBezTo>
                <a:cubicBezTo>
                  <a:pt x="13" y="361"/>
                  <a:pt x="13" y="361"/>
                  <a:pt x="13" y="361"/>
                </a:cubicBezTo>
                <a:close/>
                <a:moveTo>
                  <a:pt x="3" y="349"/>
                </a:moveTo>
                <a:cubicBezTo>
                  <a:pt x="5" y="349"/>
                  <a:pt x="3" y="351"/>
                  <a:pt x="5" y="351"/>
                </a:cubicBezTo>
                <a:cubicBezTo>
                  <a:pt x="5" y="351"/>
                  <a:pt x="5" y="351"/>
                  <a:pt x="5" y="349"/>
                </a:cubicBezTo>
                <a:cubicBezTo>
                  <a:pt x="5" y="347"/>
                  <a:pt x="5" y="347"/>
                  <a:pt x="3" y="347"/>
                </a:cubicBezTo>
                <a:cubicBezTo>
                  <a:pt x="2" y="347"/>
                  <a:pt x="2" y="347"/>
                  <a:pt x="2" y="351"/>
                </a:cubicBezTo>
                <a:cubicBezTo>
                  <a:pt x="2" y="351"/>
                  <a:pt x="3" y="351"/>
                  <a:pt x="3" y="349"/>
                </a:cubicBezTo>
                <a:close/>
                <a:moveTo>
                  <a:pt x="5" y="357"/>
                </a:moveTo>
                <a:cubicBezTo>
                  <a:pt x="5" y="357"/>
                  <a:pt x="5" y="358"/>
                  <a:pt x="6" y="357"/>
                </a:cubicBezTo>
                <a:cubicBezTo>
                  <a:pt x="6" y="355"/>
                  <a:pt x="6" y="357"/>
                  <a:pt x="8" y="357"/>
                </a:cubicBezTo>
                <a:cubicBezTo>
                  <a:pt x="8" y="355"/>
                  <a:pt x="6" y="355"/>
                  <a:pt x="8" y="355"/>
                </a:cubicBezTo>
                <a:cubicBezTo>
                  <a:pt x="10" y="354"/>
                  <a:pt x="8" y="354"/>
                  <a:pt x="8" y="354"/>
                </a:cubicBezTo>
                <a:cubicBezTo>
                  <a:pt x="6" y="355"/>
                  <a:pt x="8" y="352"/>
                  <a:pt x="6" y="354"/>
                </a:cubicBezTo>
                <a:cubicBezTo>
                  <a:pt x="6" y="354"/>
                  <a:pt x="5" y="352"/>
                  <a:pt x="3" y="352"/>
                </a:cubicBezTo>
                <a:cubicBezTo>
                  <a:pt x="2" y="352"/>
                  <a:pt x="6" y="354"/>
                  <a:pt x="5" y="354"/>
                </a:cubicBezTo>
                <a:cubicBezTo>
                  <a:pt x="5" y="355"/>
                  <a:pt x="3" y="352"/>
                  <a:pt x="3" y="355"/>
                </a:cubicBezTo>
                <a:cubicBezTo>
                  <a:pt x="3" y="357"/>
                  <a:pt x="5" y="355"/>
                  <a:pt x="5" y="357"/>
                </a:cubicBezTo>
                <a:close/>
                <a:moveTo>
                  <a:pt x="11" y="364"/>
                </a:moveTo>
                <a:cubicBezTo>
                  <a:pt x="11" y="364"/>
                  <a:pt x="13" y="363"/>
                  <a:pt x="11" y="363"/>
                </a:cubicBezTo>
                <a:cubicBezTo>
                  <a:pt x="11" y="361"/>
                  <a:pt x="10" y="360"/>
                  <a:pt x="10" y="361"/>
                </a:cubicBezTo>
                <a:cubicBezTo>
                  <a:pt x="10" y="363"/>
                  <a:pt x="11" y="363"/>
                  <a:pt x="10" y="363"/>
                </a:cubicBezTo>
                <a:cubicBezTo>
                  <a:pt x="6" y="363"/>
                  <a:pt x="6" y="363"/>
                  <a:pt x="8" y="363"/>
                </a:cubicBezTo>
                <a:cubicBezTo>
                  <a:pt x="10" y="364"/>
                  <a:pt x="8" y="364"/>
                  <a:pt x="10" y="364"/>
                </a:cubicBezTo>
                <a:cubicBezTo>
                  <a:pt x="10" y="366"/>
                  <a:pt x="11" y="363"/>
                  <a:pt x="11" y="364"/>
                </a:cubicBezTo>
                <a:close/>
                <a:moveTo>
                  <a:pt x="10" y="363"/>
                </a:moveTo>
                <a:cubicBezTo>
                  <a:pt x="8" y="361"/>
                  <a:pt x="6" y="361"/>
                  <a:pt x="8" y="360"/>
                </a:cubicBezTo>
                <a:cubicBezTo>
                  <a:pt x="10" y="363"/>
                  <a:pt x="10" y="363"/>
                  <a:pt x="10" y="363"/>
                </a:cubicBezTo>
                <a:close/>
                <a:moveTo>
                  <a:pt x="11" y="366"/>
                </a:moveTo>
                <a:cubicBezTo>
                  <a:pt x="10" y="366"/>
                  <a:pt x="11" y="364"/>
                  <a:pt x="11" y="364"/>
                </a:cubicBezTo>
                <a:cubicBezTo>
                  <a:pt x="11" y="366"/>
                  <a:pt x="13" y="368"/>
                  <a:pt x="11" y="366"/>
                </a:cubicBezTo>
                <a:close/>
                <a:moveTo>
                  <a:pt x="8" y="341"/>
                </a:moveTo>
                <a:cubicBezTo>
                  <a:pt x="8" y="341"/>
                  <a:pt x="5" y="340"/>
                  <a:pt x="5" y="341"/>
                </a:cubicBezTo>
                <a:cubicBezTo>
                  <a:pt x="5" y="343"/>
                  <a:pt x="6" y="341"/>
                  <a:pt x="6" y="343"/>
                </a:cubicBezTo>
                <a:cubicBezTo>
                  <a:pt x="8" y="343"/>
                  <a:pt x="8" y="343"/>
                  <a:pt x="8" y="341"/>
                </a:cubicBezTo>
                <a:close/>
                <a:moveTo>
                  <a:pt x="11" y="335"/>
                </a:moveTo>
                <a:cubicBezTo>
                  <a:pt x="11" y="335"/>
                  <a:pt x="11" y="336"/>
                  <a:pt x="11" y="335"/>
                </a:cubicBezTo>
                <a:cubicBezTo>
                  <a:pt x="10" y="333"/>
                  <a:pt x="11" y="333"/>
                  <a:pt x="11" y="332"/>
                </a:cubicBezTo>
                <a:cubicBezTo>
                  <a:pt x="10" y="330"/>
                  <a:pt x="10" y="329"/>
                  <a:pt x="10" y="330"/>
                </a:cubicBezTo>
                <a:cubicBezTo>
                  <a:pt x="8" y="332"/>
                  <a:pt x="10" y="332"/>
                  <a:pt x="10" y="333"/>
                </a:cubicBezTo>
                <a:cubicBezTo>
                  <a:pt x="10" y="335"/>
                  <a:pt x="8" y="332"/>
                  <a:pt x="6" y="333"/>
                </a:cubicBezTo>
                <a:cubicBezTo>
                  <a:pt x="6" y="335"/>
                  <a:pt x="8" y="335"/>
                  <a:pt x="10" y="336"/>
                </a:cubicBezTo>
                <a:cubicBezTo>
                  <a:pt x="11" y="336"/>
                  <a:pt x="11" y="336"/>
                  <a:pt x="11" y="335"/>
                </a:cubicBezTo>
                <a:close/>
                <a:moveTo>
                  <a:pt x="16" y="327"/>
                </a:moveTo>
                <a:cubicBezTo>
                  <a:pt x="16" y="329"/>
                  <a:pt x="16" y="327"/>
                  <a:pt x="17" y="327"/>
                </a:cubicBezTo>
                <a:cubicBezTo>
                  <a:pt x="17" y="327"/>
                  <a:pt x="16" y="327"/>
                  <a:pt x="14" y="326"/>
                </a:cubicBezTo>
                <a:cubicBezTo>
                  <a:pt x="14" y="326"/>
                  <a:pt x="11" y="326"/>
                  <a:pt x="11" y="327"/>
                </a:cubicBezTo>
                <a:cubicBezTo>
                  <a:pt x="11" y="329"/>
                  <a:pt x="14" y="327"/>
                  <a:pt x="16" y="327"/>
                </a:cubicBezTo>
                <a:close/>
                <a:moveTo>
                  <a:pt x="8" y="333"/>
                </a:moveTo>
                <a:cubicBezTo>
                  <a:pt x="8" y="332"/>
                  <a:pt x="8" y="332"/>
                  <a:pt x="8" y="330"/>
                </a:cubicBezTo>
                <a:cubicBezTo>
                  <a:pt x="8" y="330"/>
                  <a:pt x="6" y="330"/>
                  <a:pt x="6" y="329"/>
                </a:cubicBezTo>
                <a:cubicBezTo>
                  <a:pt x="5" y="329"/>
                  <a:pt x="5" y="332"/>
                  <a:pt x="6" y="333"/>
                </a:cubicBezTo>
                <a:cubicBezTo>
                  <a:pt x="8" y="333"/>
                  <a:pt x="8" y="333"/>
                  <a:pt x="8" y="333"/>
                </a:cubicBezTo>
                <a:close/>
                <a:moveTo>
                  <a:pt x="3" y="343"/>
                </a:moveTo>
                <a:cubicBezTo>
                  <a:pt x="3" y="341"/>
                  <a:pt x="5" y="343"/>
                  <a:pt x="3" y="341"/>
                </a:cubicBezTo>
                <a:cubicBezTo>
                  <a:pt x="3" y="340"/>
                  <a:pt x="3" y="341"/>
                  <a:pt x="3" y="341"/>
                </a:cubicBezTo>
                <a:cubicBezTo>
                  <a:pt x="2" y="341"/>
                  <a:pt x="2" y="343"/>
                  <a:pt x="2" y="343"/>
                </a:cubicBezTo>
                <a:cubicBezTo>
                  <a:pt x="3" y="344"/>
                  <a:pt x="3" y="344"/>
                  <a:pt x="3" y="343"/>
                </a:cubicBezTo>
                <a:close/>
                <a:moveTo>
                  <a:pt x="8" y="326"/>
                </a:moveTo>
                <a:cubicBezTo>
                  <a:pt x="8" y="326"/>
                  <a:pt x="8" y="327"/>
                  <a:pt x="6" y="327"/>
                </a:cubicBezTo>
                <a:cubicBezTo>
                  <a:pt x="5" y="327"/>
                  <a:pt x="5" y="329"/>
                  <a:pt x="6" y="329"/>
                </a:cubicBezTo>
                <a:cubicBezTo>
                  <a:pt x="8" y="329"/>
                  <a:pt x="6" y="329"/>
                  <a:pt x="8" y="329"/>
                </a:cubicBezTo>
                <a:cubicBezTo>
                  <a:pt x="8" y="329"/>
                  <a:pt x="10" y="326"/>
                  <a:pt x="8" y="326"/>
                </a:cubicBezTo>
                <a:close/>
                <a:moveTo>
                  <a:pt x="6" y="335"/>
                </a:moveTo>
                <a:cubicBezTo>
                  <a:pt x="6" y="333"/>
                  <a:pt x="5" y="332"/>
                  <a:pt x="5" y="330"/>
                </a:cubicBezTo>
                <a:cubicBezTo>
                  <a:pt x="3" y="329"/>
                  <a:pt x="3" y="329"/>
                  <a:pt x="3" y="329"/>
                </a:cubicBezTo>
                <a:cubicBezTo>
                  <a:pt x="2" y="330"/>
                  <a:pt x="3" y="330"/>
                  <a:pt x="3" y="332"/>
                </a:cubicBezTo>
                <a:cubicBezTo>
                  <a:pt x="2" y="332"/>
                  <a:pt x="2" y="333"/>
                  <a:pt x="3" y="333"/>
                </a:cubicBezTo>
                <a:cubicBezTo>
                  <a:pt x="5" y="332"/>
                  <a:pt x="5" y="333"/>
                  <a:pt x="5" y="335"/>
                </a:cubicBezTo>
                <a:cubicBezTo>
                  <a:pt x="5" y="336"/>
                  <a:pt x="5" y="336"/>
                  <a:pt x="5" y="336"/>
                </a:cubicBezTo>
                <a:cubicBezTo>
                  <a:pt x="6" y="335"/>
                  <a:pt x="6" y="335"/>
                  <a:pt x="6" y="335"/>
                </a:cubicBezTo>
                <a:close/>
                <a:moveTo>
                  <a:pt x="3" y="336"/>
                </a:moveTo>
                <a:cubicBezTo>
                  <a:pt x="5" y="335"/>
                  <a:pt x="3" y="333"/>
                  <a:pt x="3" y="333"/>
                </a:cubicBezTo>
                <a:cubicBezTo>
                  <a:pt x="2" y="335"/>
                  <a:pt x="2" y="333"/>
                  <a:pt x="2" y="335"/>
                </a:cubicBezTo>
                <a:cubicBezTo>
                  <a:pt x="2" y="336"/>
                  <a:pt x="2" y="336"/>
                  <a:pt x="3" y="336"/>
                </a:cubicBezTo>
                <a:close/>
                <a:moveTo>
                  <a:pt x="3" y="340"/>
                </a:moveTo>
                <a:cubicBezTo>
                  <a:pt x="5" y="340"/>
                  <a:pt x="5" y="341"/>
                  <a:pt x="5" y="340"/>
                </a:cubicBezTo>
                <a:cubicBezTo>
                  <a:pt x="5" y="340"/>
                  <a:pt x="5" y="338"/>
                  <a:pt x="3" y="338"/>
                </a:cubicBezTo>
                <a:cubicBezTo>
                  <a:pt x="3" y="338"/>
                  <a:pt x="0" y="338"/>
                  <a:pt x="2" y="340"/>
                </a:cubicBezTo>
                <a:cubicBezTo>
                  <a:pt x="3" y="340"/>
                  <a:pt x="3" y="340"/>
                  <a:pt x="3" y="340"/>
                </a:cubicBezTo>
                <a:close/>
                <a:moveTo>
                  <a:pt x="5" y="326"/>
                </a:moveTo>
                <a:cubicBezTo>
                  <a:pt x="5" y="326"/>
                  <a:pt x="6" y="324"/>
                  <a:pt x="6" y="326"/>
                </a:cubicBezTo>
                <a:cubicBezTo>
                  <a:pt x="6" y="326"/>
                  <a:pt x="5" y="327"/>
                  <a:pt x="5" y="326"/>
                </a:cubicBezTo>
                <a:close/>
                <a:moveTo>
                  <a:pt x="13" y="318"/>
                </a:moveTo>
                <a:cubicBezTo>
                  <a:pt x="13" y="316"/>
                  <a:pt x="16" y="316"/>
                  <a:pt x="14" y="318"/>
                </a:cubicBezTo>
                <a:cubicBezTo>
                  <a:pt x="13" y="318"/>
                  <a:pt x="13" y="318"/>
                  <a:pt x="13" y="318"/>
                </a:cubicBezTo>
                <a:close/>
                <a:moveTo>
                  <a:pt x="3" y="336"/>
                </a:moveTo>
                <a:cubicBezTo>
                  <a:pt x="5" y="336"/>
                  <a:pt x="5" y="336"/>
                  <a:pt x="3" y="336"/>
                </a:cubicBezTo>
                <a:cubicBezTo>
                  <a:pt x="2" y="336"/>
                  <a:pt x="2" y="336"/>
                  <a:pt x="2" y="338"/>
                </a:cubicBezTo>
                <a:cubicBezTo>
                  <a:pt x="2" y="338"/>
                  <a:pt x="2" y="338"/>
                  <a:pt x="3" y="336"/>
                </a:cubicBezTo>
                <a:close/>
                <a:moveTo>
                  <a:pt x="6" y="340"/>
                </a:moveTo>
                <a:cubicBezTo>
                  <a:pt x="6" y="340"/>
                  <a:pt x="6" y="338"/>
                  <a:pt x="5" y="338"/>
                </a:cubicBezTo>
                <a:cubicBezTo>
                  <a:pt x="5" y="338"/>
                  <a:pt x="5" y="338"/>
                  <a:pt x="5" y="340"/>
                </a:cubicBezTo>
                <a:cubicBezTo>
                  <a:pt x="5" y="340"/>
                  <a:pt x="5" y="340"/>
                  <a:pt x="6" y="340"/>
                </a:cubicBezTo>
                <a:close/>
                <a:moveTo>
                  <a:pt x="14" y="333"/>
                </a:moveTo>
                <a:cubicBezTo>
                  <a:pt x="14" y="333"/>
                  <a:pt x="13" y="332"/>
                  <a:pt x="11" y="332"/>
                </a:cubicBezTo>
                <a:cubicBezTo>
                  <a:pt x="11" y="330"/>
                  <a:pt x="11" y="329"/>
                  <a:pt x="11" y="330"/>
                </a:cubicBezTo>
                <a:cubicBezTo>
                  <a:pt x="11" y="333"/>
                  <a:pt x="11" y="332"/>
                  <a:pt x="11" y="333"/>
                </a:cubicBezTo>
                <a:cubicBezTo>
                  <a:pt x="13" y="333"/>
                  <a:pt x="14" y="333"/>
                  <a:pt x="14" y="333"/>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337" name="Freeform 233">
            <a:extLst>
              <a:ext uri="{FF2B5EF4-FFF2-40B4-BE49-F238E27FC236}">
                <a16:creationId xmlns:a16="http://schemas.microsoft.com/office/drawing/2014/main" id="{703BBC4E-DCA6-D457-5B19-0FD156FDD646}"/>
              </a:ext>
            </a:extLst>
          </p:cNvPr>
          <p:cNvSpPr>
            <a:spLocks noEditPoints="1"/>
          </p:cNvSpPr>
          <p:nvPr/>
        </p:nvSpPr>
        <p:spPr bwMode="auto">
          <a:xfrm>
            <a:off x="3526302" y="5325957"/>
            <a:ext cx="559761" cy="1102567"/>
          </a:xfrm>
          <a:custGeom>
            <a:avLst/>
            <a:gdLst/>
            <a:ahLst/>
            <a:cxnLst>
              <a:cxn ang="0">
                <a:pos x="124" y="104"/>
              </a:cxn>
              <a:cxn ang="0">
                <a:pos x="130" y="140"/>
              </a:cxn>
              <a:cxn ang="0">
                <a:pos x="131" y="166"/>
              </a:cxn>
              <a:cxn ang="0">
                <a:pos x="93" y="180"/>
              </a:cxn>
              <a:cxn ang="0">
                <a:pos x="92" y="199"/>
              </a:cxn>
              <a:cxn ang="0">
                <a:pos x="69" y="202"/>
              </a:cxn>
              <a:cxn ang="0">
                <a:pos x="81" y="222"/>
              </a:cxn>
              <a:cxn ang="0">
                <a:pos x="73" y="227"/>
              </a:cxn>
              <a:cxn ang="0">
                <a:pos x="58" y="250"/>
              </a:cxn>
              <a:cxn ang="0">
                <a:pos x="64" y="275"/>
              </a:cxn>
              <a:cxn ang="0">
                <a:pos x="49" y="298"/>
              </a:cxn>
              <a:cxn ang="0">
                <a:pos x="43" y="335"/>
              </a:cxn>
              <a:cxn ang="0">
                <a:pos x="13" y="328"/>
              </a:cxn>
              <a:cxn ang="0">
                <a:pos x="2" y="306"/>
              </a:cxn>
              <a:cxn ang="0">
                <a:pos x="11" y="281"/>
              </a:cxn>
              <a:cxn ang="0">
                <a:pos x="16" y="261"/>
              </a:cxn>
              <a:cxn ang="0">
                <a:pos x="17" y="247"/>
              </a:cxn>
              <a:cxn ang="0">
                <a:pos x="16" y="228"/>
              </a:cxn>
              <a:cxn ang="0">
                <a:pos x="16" y="206"/>
              </a:cxn>
              <a:cxn ang="0">
                <a:pos x="22" y="179"/>
              </a:cxn>
              <a:cxn ang="0">
                <a:pos x="26" y="151"/>
              </a:cxn>
              <a:cxn ang="0">
                <a:pos x="31" y="119"/>
              </a:cxn>
              <a:cxn ang="0">
                <a:pos x="28" y="91"/>
              </a:cxn>
              <a:cxn ang="0">
                <a:pos x="34" y="67"/>
              </a:cxn>
              <a:cxn ang="0">
                <a:pos x="42" y="33"/>
              </a:cxn>
              <a:cxn ang="0">
                <a:pos x="52" y="11"/>
              </a:cxn>
              <a:cxn ang="0">
                <a:pos x="66" y="5"/>
              </a:cxn>
              <a:cxn ang="0">
                <a:pos x="86" y="3"/>
              </a:cxn>
              <a:cxn ang="0">
                <a:pos x="101" y="20"/>
              </a:cxn>
              <a:cxn ang="0">
                <a:pos x="128" y="39"/>
              </a:cxn>
              <a:cxn ang="0">
                <a:pos x="121" y="56"/>
              </a:cxn>
              <a:cxn ang="0">
                <a:pos x="145" y="57"/>
              </a:cxn>
              <a:cxn ang="0">
                <a:pos x="159" y="42"/>
              </a:cxn>
              <a:cxn ang="0">
                <a:pos x="133" y="82"/>
              </a:cxn>
              <a:cxn ang="0">
                <a:pos x="45" y="366"/>
              </a:cxn>
              <a:cxn ang="0">
                <a:pos x="64" y="366"/>
              </a:cxn>
              <a:cxn ang="0">
                <a:pos x="66" y="363"/>
              </a:cxn>
              <a:cxn ang="0">
                <a:pos x="46" y="349"/>
              </a:cxn>
              <a:cxn ang="0">
                <a:pos x="43" y="345"/>
              </a:cxn>
              <a:cxn ang="0">
                <a:pos x="42" y="366"/>
              </a:cxn>
              <a:cxn ang="0">
                <a:pos x="78" y="365"/>
              </a:cxn>
              <a:cxn ang="0">
                <a:pos x="72" y="366"/>
              </a:cxn>
              <a:cxn ang="0">
                <a:pos x="49" y="370"/>
              </a:cxn>
              <a:cxn ang="0">
                <a:pos x="51" y="368"/>
              </a:cxn>
              <a:cxn ang="0">
                <a:pos x="45" y="371"/>
              </a:cxn>
              <a:cxn ang="0">
                <a:pos x="55" y="371"/>
              </a:cxn>
              <a:cxn ang="0">
                <a:pos x="58" y="370"/>
              </a:cxn>
            </a:cxnLst>
            <a:rect l="0" t="0" r="r" b="b"/>
            <a:pathLst>
              <a:path w="160" h="373">
                <a:moveTo>
                  <a:pt x="128" y="87"/>
                </a:moveTo>
                <a:cubicBezTo>
                  <a:pt x="125" y="91"/>
                  <a:pt x="128" y="93"/>
                  <a:pt x="125" y="98"/>
                </a:cubicBezTo>
                <a:cubicBezTo>
                  <a:pt x="122" y="102"/>
                  <a:pt x="127" y="102"/>
                  <a:pt x="124" y="104"/>
                </a:cubicBezTo>
                <a:cubicBezTo>
                  <a:pt x="122" y="107"/>
                  <a:pt x="127" y="116"/>
                  <a:pt x="124" y="118"/>
                </a:cubicBezTo>
                <a:cubicBezTo>
                  <a:pt x="121" y="119"/>
                  <a:pt x="121" y="126"/>
                  <a:pt x="122" y="129"/>
                </a:cubicBezTo>
                <a:cubicBezTo>
                  <a:pt x="118" y="135"/>
                  <a:pt x="127" y="135"/>
                  <a:pt x="130" y="140"/>
                </a:cubicBezTo>
                <a:cubicBezTo>
                  <a:pt x="134" y="146"/>
                  <a:pt x="128" y="144"/>
                  <a:pt x="130" y="149"/>
                </a:cubicBezTo>
                <a:cubicBezTo>
                  <a:pt x="133" y="155"/>
                  <a:pt x="136" y="149"/>
                  <a:pt x="136" y="155"/>
                </a:cubicBezTo>
                <a:cubicBezTo>
                  <a:pt x="136" y="160"/>
                  <a:pt x="134" y="163"/>
                  <a:pt x="131" y="166"/>
                </a:cubicBezTo>
                <a:cubicBezTo>
                  <a:pt x="128" y="171"/>
                  <a:pt x="131" y="171"/>
                  <a:pt x="127" y="174"/>
                </a:cubicBezTo>
                <a:cubicBezTo>
                  <a:pt x="121" y="177"/>
                  <a:pt x="110" y="180"/>
                  <a:pt x="102" y="182"/>
                </a:cubicBezTo>
                <a:cubicBezTo>
                  <a:pt x="95" y="182"/>
                  <a:pt x="96" y="183"/>
                  <a:pt x="93" y="180"/>
                </a:cubicBezTo>
                <a:cubicBezTo>
                  <a:pt x="89" y="179"/>
                  <a:pt x="90" y="183"/>
                  <a:pt x="92" y="185"/>
                </a:cubicBezTo>
                <a:cubicBezTo>
                  <a:pt x="95" y="186"/>
                  <a:pt x="93" y="189"/>
                  <a:pt x="92" y="192"/>
                </a:cubicBezTo>
                <a:cubicBezTo>
                  <a:pt x="90" y="194"/>
                  <a:pt x="89" y="197"/>
                  <a:pt x="92" y="199"/>
                </a:cubicBezTo>
                <a:cubicBezTo>
                  <a:pt x="93" y="200"/>
                  <a:pt x="93" y="202"/>
                  <a:pt x="87" y="205"/>
                </a:cubicBezTo>
                <a:cubicBezTo>
                  <a:pt x="83" y="206"/>
                  <a:pt x="86" y="205"/>
                  <a:pt x="81" y="205"/>
                </a:cubicBezTo>
                <a:cubicBezTo>
                  <a:pt x="77" y="206"/>
                  <a:pt x="73" y="200"/>
                  <a:pt x="69" y="202"/>
                </a:cubicBezTo>
                <a:cubicBezTo>
                  <a:pt x="66" y="203"/>
                  <a:pt x="70" y="208"/>
                  <a:pt x="69" y="213"/>
                </a:cubicBezTo>
                <a:cubicBezTo>
                  <a:pt x="69" y="219"/>
                  <a:pt x="72" y="219"/>
                  <a:pt x="78" y="216"/>
                </a:cubicBezTo>
                <a:cubicBezTo>
                  <a:pt x="81" y="216"/>
                  <a:pt x="81" y="220"/>
                  <a:pt x="81" y="222"/>
                </a:cubicBezTo>
                <a:cubicBezTo>
                  <a:pt x="80" y="227"/>
                  <a:pt x="77" y="227"/>
                  <a:pt x="75" y="224"/>
                </a:cubicBezTo>
                <a:cubicBezTo>
                  <a:pt x="73" y="220"/>
                  <a:pt x="67" y="222"/>
                  <a:pt x="70" y="225"/>
                </a:cubicBezTo>
                <a:cubicBezTo>
                  <a:pt x="73" y="227"/>
                  <a:pt x="77" y="225"/>
                  <a:pt x="73" y="227"/>
                </a:cubicBezTo>
                <a:cubicBezTo>
                  <a:pt x="67" y="228"/>
                  <a:pt x="66" y="234"/>
                  <a:pt x="67" y="237"/>
                </a:cubicBezTo>
                <a:cubicBezTo>
                  <a:pt x="70" y="245"/>
                  <a:pt x="63" y="244"/>
                  <a:pt x="64" y="247"/>
                </a:cubicBezTo>
                <a:cubicBezTo>
                  <a:pt x="67" y="250"/>
                  <a:pt x="60" y="248"/>
                  <a:pt x="58" y="250"/>
                </a:cubicBezTo>
                <a:cubicBezTo>
                  <a:pt x="57" y="253"/>
                  <a:pt x="55" y="248"/>
                  <a:pt x="52" y="256"/>
                </a:cubicBezTo>
                <a:cubicBezTo>
                  <a:pt x="48" y="262"/>
                  <a:pt x="48" y="262"/>
                  <a:pt x="52" y="269"/>
                </a:cubicBezTo>
                <a:cubicBezTo>
                  <a:pt x="58" y="276"/>
                  <a:pt x="63" y="270"/>
                  <a:pt x="64" y="275"/>
                </a:cubicBezTo>
                <a:cubicBezTo>
                  <a:pt x="64" y="281"/>
                  <a:pt x="61" y="279"/>
                  <a:pt x="63" y="281"/>
                </a:cubicBezTo>
                <a:cubicBezTo>
                  <a:pt x="64" y="284"/>
                  <a:pt x="60" y="284"/>
                  <a:pt x="60" y="287"/>
                </a:cubicBezTo>
                <a:cubicBezTo>
                  <a:pt x="60" y="289"/>
                  <a:pt x="51" y="290"/>
                  <a:pt x="49" y="298"/>
                </a:cubicBezTo>
                <a:cubicBezTo>
                  <a:pt x="48" y="304"/>
                  <a:pt x="49" y="307"/>
                  <a:pt x="43" y="309"/>
                </a:cubicBezTo>
                <a:cubicBezTo>
                  <a:pt x="35" y="312"/>
                  <a:pt x="37" y="318"/>
                  <a:pt x="37" y="323"/>
                </a:cubicBezTo>
                <a:cubicBezTo>
                  <a:pt x="38" y="331"/>
                  <a:pt x="45" y="335"/>
                  <a:pt x="43" y="335"/>
                </a:cubicBezTo>
                <a:cubicBezTo>
                  <a:pt x="42" y="332"/>
                  <a:pt x="34" y="334"/>
                  <a:pt x="29" y="331"/>
                </a:cubicBezTo>
                <a:cubicBezTo>
                  <a:pt x="29" y="331"/>
                  <a:pt x="22" y="331"/>
                  <a:pt x="17" y="331"/>
                </a:cubicBezTo>
                <a:cubicBezTo>
                  <a:pt x="13" y="331"/>
                  <a:pt x="16" y="329"/>
                  <a:pt x="13" y="328"/>
                </a:cubicBezTo>
                <a:cubicBezTo>
                  <a:pt x="10" y="326"/>
                  <a:pt x="13" y="314"/>
                  <a:pt x="10" y="314"/>
                </a:cubicBezTo>
                <a:cubicBezTo>
                  <a:pt x="7" y="314"/>
                  <a:pt x="5" y="318"/>
                  <a:pt x="5" y="314"/>
                </a:cubicBezTo>
                <a:cubicBezTo>
                  <a:pt x="3" y="307"/>
                  <a:pt x="0" y="310"/>
                  <a:pt x="2" y="306"/>
                </a:cubicBezTo>
                <a:cubicBezTo>
                  <a:pt x="3" y="303"/>
                  <a:pt x="0" y="298"/>
                  <a:pt x="3" y="300"/>
                </a:cubicBezTo>
                <a:cubicBezTo>
                  <a:pt x="7" y="300"/>
                  <a:pt x="8" y="290"/>
                  <a:pt x="11" y="289"/>
                </a:cubicBezTo>
                <a:cubicBezTo>
                  <a:pt x="14" y="286"/>
                  <a:pt x="8" y="284"/>
                  <a:pt x="11" y="281"/>
                </a:cubicBezTo>
                <a:cubicBezTo>
                  <a:pt x="13" y="279"/>
                  <a:pt x="10" y="279"/>
                  <a:pt x="14" y="275"/>
                </a:cubicBezTo>
                <a:cubicBezTo>
                  <a:pt x="19" y="272"/>
                  <a:pt x="11" y="272"/>
                  <a:pt x="16" y="269"/>
                </a:cubicBezTo>
                <a:cubicBezTo>
                  <a:pt x="19" y="267"/>
                  <a:pt x="14" y="262"/>
                  <a:pt x="16" y="261"/>
                </a:cubicBezTo>
                <a:cubicBezTo>
                  <a:pt x="19" y="259"/>
                  <a:pt x="13" y="256"/>
                  <a:pt x="17" y="255"/>
                </a:cubicBezTo>
                <a:cubicBezTo>
                  <a:pt x="20" y="253"/>
                  <a:pt x="20" y="248"/>
                  <a:pt x="16" y="248"/>
                </a:cubicBezTo>
                <a:cubicBezTo>
                  <a:pt x="13" y="247"/>
                  <a:pt x="13" y="245"/>
                  <a:pt x="17" y="247"/>
                </a:cubicBezTo>
                <a:cubicBezTo>
                  <a:pt x="22" y="247"/>
                  <a:pt x="23" y="241"/>
                  <a:pt x="17" y="242"/>
                </a:cubicBezTo>
                <a:cubicBezTo>
                  <a:pt x="13" y="244"/>
                  <a:pt x="19" y="237"/>
                  <a:pt x="17" y="236"/>
                </a:cubicBezTo>
                <a:cubicBezTo>
                  <a:pt x="14" y="234"/>
                  <a:pt x="17" y="230"/>
                  <a:pt x="16" y="228"/>
                </a:cubicBezTo>
                <a:cubicBezTo>
                  <a:pt x="16" y="227"/>
                  <a:pt x="13" y="227"/>
                  <a:pt x="13" y="220"/>
                </a:cubicBezTo>
                <a:cubicBezTo>
                  <a:pt x="14" y="214"/>
                  <a:pt x="16" y="219"/>
                  <a:pt x="16" y="216"/>
                </a:cubicBezTo>
                <a:cubicBezTo>
                  <a:pt x="17" y="214"/>
                  <a:pt x="14" y="213"/>
                  <a:pt x="16" y="206"/>
                </a:cubicBezTo>
                <a:cubicBezTo>
                  <a:pt x="16" y="200"/>
                  <a:pt x="13" y="202"/>
                  <a:pt x="16" y="199"/>
                </a:cubicBezTo>
                <a:cubicBezTo>
                  <a:pt x="19" y="196"/>
                  <a:pt x="14" y="191"/>
                  <a:pt x="17" y="188"/>
                </a:cubicBezTo>
                <a:cubicBezTo>
                  <a:pt x="20" y="186"/>
                  <a:pt x="16" y="183"/>
                  <a:pt x="22" y="179"/>
                </a:cubicBezTo>
                <a:cubicBezTo>
                  <a:pt x="25" y="177"/>
                  <a:pt x="20" y="169"/>
                  <a:pt x="20" y="166"/>
                </a:cubicBezTo>
                <a:cubicBezTo>
                  <a:pt x="22" y="163"/>
                  <a:pt x="20" y="158"/>
                  <a:pt x="22" y="155"/>
                </a:cubicBezTo>
                <a:cubicBezTo>
                  <a:pt x="22" y="152"/>
                  <a:pt x="23" y="155"/>
                  <a:pt x="26" y="151"/>
                </a:cubicBezTo>
                <a:cubicBezTo>
                  <a:pt x="28" y="147"/>
                  <a:pt x="26" y="146"/>
                  <a:pt x="28" y="136"/>
                </a:cubicBezTo>
                <a:cubicBezTo>
                  <a:pt x="28" y="129"/>
                  <a:pt x="32" y="132"/>
                  <a:pt x="31" y="127"/>
                </a:cubicBezTo>
                <a:cubicBezTo>
                  <a:pt x="31" y="123"/>
                  <a:pt x="34" y="119"/>
                  <a:pt x="31" y="119"/>
                </a:cubicBezTo>
                <a:cubicBezTo>
                  <a:pt x="28" y="119"/>
                  <a:pt x="31" y="118"/>
                  <a:pt x="29" y="113"/>
                </a:cubicBezTo>
                <a:cubicBezTo>
                  <a:pt x="28" y="109"/>
                  <a:pt x="28" y="106"/>
                  <a:pt x="26" y="102"/>
                </a:cubicBezTo>
                <a:cubicBezTo>
                  <a:pt x="25" y="101"/>
                  <a:pt x="26" y="96"/>
                  <a:pt x="28" y="91"/>
                </a:cubicBezTo>
                <a:cubicBezTo>
                  <a:pt x="29" y="87"/>
                  <a:pt x="29" y="90"/>
                  <a:pt x="31" y="88"/>
                </a:cubicBezTo>
                <a:cubicBezTo>
                  <a:pt x="32" y="85"/>
                  <a:pt x="28" y="79"/>
                  <a:pt x="31" y="76"/>
                </a:cubicBezTo>
                <a:cubicBezTo>
                  <a:pt x="32" y="74"/>
                  <a:pt x="32" y="68"/>
                  <a:pt x="34" y="67"/>
                </a:cubicBezTo>
                <a:cubicBezTo>
                  <a:pt x="37" y="65"/>
                  <a:pt x="35" y="67"/>
                  <a:pt x="38" y="59"/>
                </a:cubicBezTo>
                <a:cubicBezTo>
                  <a:pt x="40" y="51"/>
                  <a:pt x="46" y="59"/>
                  <a:pt x="43" y="51"/>
                </a:cubicBezTo>
                <a:cubicBezTo>
                  <a:pt x="40" y="46"/>
                  <a:pt x="43" y="34"/>
                  <a:pt x="42" y="33"/>
                </a:cubicBezTo>
                <a:cubicBezTo>
                  <a:pt x="40" y="28"/>
                  <a:pt x="48" y="25"/>
                  <a:pt x="49" y="25"/>
                </a:cubicBezTo>
                <a:cubicBezTo>
                  <a:pt x="52" y="23"/>
                  <a:pt x="52" y="19"/>
                  <a:pt x="52" y="15"/>
                </a:cubicBezTo>
                <a:cubicBezTo>
                  <a:pt x="54" y="14"/>
                  <a:pt x="54" y="12"/>
                  <a:pt x="52" y="11"/>
                </a:cubicBezTo>
                <a:cubicBezTo>
                  <a:pt x="55" y="9"/>
                  <a:pt x="55" y="6"/>
                  <a:pt x="57" y="5"/>
                </a:cubicBezTo>
                <a:cubicBezTo>
                  <a:pt x="60" y="3"/>
                  <a:pt x="58" y="1"/>
                  <a:pt x="60" y="0"/>
                </a:cubicBezTo>
                <a:cubicBezTo>
                  <a:pt x="61" y="0"/>
                  <a:pt x="61" y="5"/>
                  <a:pt x="66" y="5"/>
                </a:cubicBezTo>
                <a:cubicBezTo>
                  <a:pt x="70" y="3"/>
                  <a:pt x="73" y="3"/>
                  <a:pt x="75" y="11"/>
                </a:cubicBezTo>
                <a:cubicBezTo>
                  <a:pt x="77" y="5"/>
                  <a:pt x="78" y="3"/>
                  <a:pt x="80" y="3"/>
                </a:cubicBezTo>
                <a:cubicBezTo>
                  <a:pt x="83" y="3"/>
                  <a:pt x="84" y="3"/>
                  <a:pt x="86" y="3"/>
                </a:cubicBezTo>
                <a:cubicBezTo>
                  <a:pt x="87" y="3"/>
                  <a:pt x="87" y="5"/>
                  <a:pt x="89" y="6"/>
                </a:cubicBezTo>
                <a:cubicBezTo>
                  <a:pt x="90" y="8"/>
                  <a:pt x="90" y="6"/>
                  <a:pt x="92" y="11"/>
                </a:cubicBezTo>
                <a:cubicBezTo>
                  <a:pt x="95" y="17"/>
                  <a:pt x="99" y="17"/>
                  <a:pt x="101" y="20"/>
                </a:cubicBezTo>
                <a:cubicBezTo>
                  <a:pt x="102" y="23"/>
                  <a:pt x="107" y="22"/>
                  <a:pt x="112" y="26"/>
                </a:cubicBezTo>
                <a:cubicBezTo>
                  <a:pt x="118" y="31"/>
                  <a:pt x="121" y="33"/>
                  <a:pt x="124" y="33"/>
                </a:cubicBezTo>
                <a:cubicBezTo>
                  <a:pt x="125" y="33"/>
                  <a:pt x="130" y="37"/>
                  <a:pt x="128" y="39"/>
                </a:cubicBezTo>
                <a:cubicBezTo>
                  <a:pt x="125" y="43"/>
                  <a:pt x="128" y="43"/>
                  <a:pt x="125" y="45"/>
                </a:cubicBezTo>
                <a:cubicBezTo>
                  <a:pt x="122" y="46"/>
                  <a:pt x="125" y="48"/>
                  <a:pt x="124" y="51"/>
                </a:cubicBezTo>
                <a:cubicBezTo>
                  <a:pt x="122" y="54"/>
                  <a:pt x="119" y="54"/>
                  <a:pt x="121" y="56"/>
                </a:cubicBezTo>
                <a:cubicBezTo>
                  <a:pt x="121" y="59"/>
                  <a:pt x="121" y="57"/>
                  <a:pt x="125" y="57"/>
                </a:cubicBezTo>
                <a:cubicBezTo>
                  <a:pt x="131" y="57"/>
                  <a:pt x="134" y="62"/>
                  <a:pt x="139" y="59"/>
                </a:cubicBezTo>
                <a:cubicBezTo>
                  <a:pt x="142" y="54"/>
                  <a:pt x="144" y="62"/>
                  <a:pt x="145" y="57"/>
                </a:cubicBezTo>
                <a:cubicBezTo>
                  <a:pt x="145" y="53"/>
                  <a:pt x="150" y="53"/>
                  <a:pt x="151" y="48"/>
                </a:cubicBezTo>
                <a:cubicBezTo>
                  <a:pt x="151" y="43"/>
                  <a:pt x="153" y="45"/>
                  <a:pt x="151" y="39"/>
                </a:cubicBezTo>
                <a:cubicBezTo>
                  <a:pt x="154" y="40"/>
                  <a:pt x="156" y="34"/>
                  <a:pt x="159" y="42"/>
                </a:cubicBezTo>
                <a:cubicBezTo>
                  <a:pt x="160" y="48"/>
                  <a:pt x="160" y="54"/>
                  <a:pt x="156" y="57"/>
                </a:cubicBezTo>
                <a:cubicBezTo>
                  <a:pt x="151" y="60"/>
                  <a:pt x="145" y="64"/>
                  <a:pt x="140" y="71"/>
                </a:cubicBezTo>
                <a:cubicBezTo>
                  <a:pt x="134" y="79"/>
                  <a:pt x="134" y="82"/>
                  <a:pt x="133" y="82"/>
                </a:cubicBezTo>
                <a:cubicBezTo>
                  <a:pt x="130" y="84"/>
                  <a:pt x="130" y="85"/>
                  <a:pt x="128" y="87"/>
                </a:cubicBezTo>
                <a:close/>
                <a:moveTo>
                  <a:pt x="42" y="366"/>
                </a:moveTo>
                <a:cubicBezTo>
                  <a:pt x="45" y="366"/>
                  <a:pt x="42" y="365"/>
                  <a:pt x="45" y="366"/>
                </a:cubicBezTo>
                <a:cubicBezTo>
                  <a:pt x="48" y="366"/>
                  <a:pt x="54" y="366"/>
                  <a:pt x="57" y="368"/>
                </a:cubicBezTo>
                <a:cubicBezTo>
                  <a:pt x="60" y="370"/>
                  <a:pt x="58" y="368"/>
                  <a:pt x="60" y="368"/>
                </a:cubicBezTo>
                <a:cubicBezTo>
                  <a:pt x="63" y="368"/>
                  <a:pt x="63" y="365"/>
                  <a:pt x="64" y="366"/>
                </a:cubicBezTo>
                <a:cubicBezTo>
                  <a:pt x="64" y="368"/>
                  <a:pt x="64" y="366"/>
                  <a:pt x="66" y="366"/>
                </a:cubicBezTo>
                <a:cubicBezTo>
                  <a:pt x="67" y="366"/>
                  <a:pt x="67" y="366"/>
                  <a:pt x="67" y="365"/>
                </a:cubicBezTo>
                <a:cubicBezTo>
                  <a:pt x="69" y="363"/>
                  <a:pt x="67" y="363"/>
                  <a:pt x="66" y="363"/>
                </a:cubicBezTo>
                <a:cubicBezTo>
                  <a:pt x="63" y="365"/>
                  <a:pt x="63" y="363"/>
                  <a:pt x="60" y="362"/>
                </a:cubicBezTo>
                <a:cubicBezTo>
                  <a:pt x="58" y="362"/>
                  <a:pt x="57" y="359"/>
                  <a:pt x="54" y="357"/>
                </a:cubicBezTo>
                <a:cubicBezTo>
                  <a:pt x="51" y="356"/>
                  <a:pt x="46" y="351"/>
                  <a:pt x="46" y="349"/>
                </a:cubicBezTo>
                <a:cubicBezTo>
                  <a:pt x="45" y="348"/>
                  <a:pt x="46" y="346"/>
                  <a:pt x="43" y="346"/>
                </a:cubicBezTo>
                <a:cubicBezTo>
                  <a:pt x="42" y="346"/>
                  <a:pt x="42" y="346"/>
                  <a:pt x="42" y="345"/>
                </a:cubicBezTo>
                <a:cubicBezTo>
                  <a:pt x="43" y="343"/>
                  <a:pt x="43" y="343"/>
                  <a:pt x="43" y="345"/>
                </a:cubicBezTo>
                <a:cubicBezTo>
                  <a:pt x="45" y="345"/>
                  <a:pt x="45" y="345"/>
                  <a:pt x="45" y="345"/>
                </a:cubicBezTo>
                <a:cubicBezTo>
                  <a:pt x="45" y="343"/>
                  <a:pt x="43" y="342"/>
                  <a:pt x="42" y="338"/>
                </a:cubicBezTo>
                <a:cubicBezTo>
                  <a:pt x="42" y="366"/>
                  <a:pt x="42" y="366"/>
                  <a:pt x="42" y="366"/>
                </a:cubicBezTo>
                <a:close/>
                <a:moveTo>
                  <a:pt x="73" y="366"/>
                </a:moveTo>
                <a:cubicBezTo>
                  <a:pt x="75" y="365"/>
                  <a:pt x="75" y="366"/>
                  <a:pt x="77" y="366"/>
                </a:cubicBezTo>
                <a:cubicBezTo>
                  <a:pt x="78" y="365"/>
                  <a:pt x="77" y="366"/>
                  <a:pt x="78" y="365"/>
                </a:cubicBezTo>
                <a:cubicBezTo>
                  <a:pt x="80" y="365"/>
                  <a:pt x="80" y="363"/>
                  <a:pt x="78" y="365"/>
                </a:cubicBezTo>
                <a:cubicBezTo>
                  <a:pt x="77" y="365"/>
                  <a:pt x="77" y="363"/>
                  <a:pt x="73" y="365"/>
                </a:cubicBezTo>
                <a:cubicBezTo>
                  <a:pt x="73" y="365"/>
                  <a:pt x="70" y="365"/>
                  <a:pt x="72" y="366"/>
                </a:cubicBezTo>
                <a:cubicBezTo>
                  <a:pt x="73" y="366"/>
                  <a:pt x="73" y="366"/>
                  <a:pt x="73" y="366"/>
                </a:cubicBezTo>
                <a:close/>
                <a:moveTo>
                  <a:pt x="48" y="371"/>
                </a:moveTo>
                <a:cubicBezTo>
                  <a:pt x="49" y="371"/>
                  <a:pt x="48" y="370"/>
                  <a:pt x="49" y="370"/>
                </a:cubicBezTo>
                <a:cubicBezTo>
                  <a:pt x="51" y="370"/>
                  <a:pt x="49" y="371"/>
                  <a:pt x="51" y="371"/>
                </a:cubicBezTo>
                <a:cubicBezTo>
                  <a:pt x="52" y="371"/>
                  <a:pt x="52" y="371"/>
                  <a:pt x="54" y="370"/>
                </a:cubicBezTo>
                <a:cubicBezTo>
                  <a:pt x="54" y="368"/>
                  <a:pt x="52" y="368"/>
                  <a:pt x="51" y="368"/>
                </a:cubicBezTo>
                <a:cubicBezTo>
                  <a:pt x="49" y="368"/>
                  <a:pt x="48" y="366"/>
                  <a:pt x="45" y="366"/>
                </a:cubicBezTo>
                <a:cubicBezTo>
                  <a:pt x="43" y="366"/>
                  <a:pt x="43" y="368"/>
                  <a:pt x="45" y="368"/>
                </a:cubicBezTo>
                <a:cubicBezTo>
                  <a:pt x="45" y="368"/>
                  <a:pt x="45" y="368"/>
                  <a:pt x="45" y="371"/>
                </a:cubicBezTo>
                <a:cubicBezTo>
                  <a:pt x="45" y="371"/>
                  <a:pt x="46" y="371"/>
                  <a:pt x="48" y="371"/>
                </a:cubicBezTo>
                <a:close/>
                <a:moveTo>
                  <a:pt x="54" y="371"/>
                </a:moveTo>
                <a:cubicBezTo>
                  <a:pt x="54" y="371"/>
                  <a:pt x="55" y="370"/>
                  <a:pt x="55" y="371"/>
                </a:cubicBezTo>
                <a:cubicBezTo>
                  <a:pt x="55" y="373"/>
                  <a:pt x="54" y="373"/>
                  <a:pt x="54" y="371"/>
                </a:cubicBezTo>
                <a:close/>
                <a:moveTo>
                  <a:pt x="57" y="371"/>
                </a:moveTo>
                <a:cubicBezTo>
                  <a:pt x="55" y="371"/>
                  <a:pt x="57" y="370"/>
                  <a:pt x="58" y="370"/>
                </a:cubicBezTo>
                <a:cubicBezTo>
                  <a:pt x="58" y="371"/>
                  <a:pt x="58" y="371"/>
                  <a:pt x="57" y="371"/>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338" name="Freeform 239">
            <a:extLst>
              <a:ext uri="{FF2B5EF4-FFF2-40B4-BE49-F238E27FC236}">
                <a16:creationId xmlns:a16="http://schemas.microsoft.com/office/drawing/2014/main" id="{2C1974FE-9F5E-08F8-4E61-827CA9CA277B}"/>
              </a:ext>
            </a:extLst>
          </p:cNvPr>
          <p:cNvSpPr>
            <a:spLocks noEditPoints="1"/>
          </p:cNvSpPr>
          <p:nvPr/>
        </p:nvSpPr>
        <p:spPr bwMode="auto">
          <a:xfrm>
            <a:off x="3378236" y="3897492"/>
            <a:ext cx="175151" cy="185792"/>
          </a:xfrm>
          <a:custGeom>
            <a:avLst/>
            <a:gdLst/>
            <a:ahLst/>
            <a:cxnLst>
              <a:cxn ang="0">
                <a:pos x="42" y="61"/>
              </a:cxn>
              <a:cxn ang="0">
                <a:pos x="47" y="59"/>
              </a:cxn>
              <a:cxn ang="0">
                <a:pos x="45" y="63"/>
              </a:cxn>
              <a:cxn ang="0">
                <a:pos x="42" y="61"/>
              </a:cxn>
              <a:cxn ang="0">
                <a:pos x="11" y="27"/>
              </a:cxn>
              <a:cxn ang="0">
                <a:pos x="11" y="22"/>
              </a:cxn>
              <a:cxn ang="0">
                <a:pos x="9" y="19"/>
              </a:cxn>
              <a:cxn ang="0">
                <a:pos x="7" y="23"/>
              </a:cxn>
              <a:cxn ang="0">
                <a:pos x="9" y="27"/>
              </a:cxn>
              <a:cxn ang="0">
                <a:pos x="11" y="27"/>
              </a:cxn>
              <a:cxn ang="0">
                <a:pos x="12" y="33"/>
              </a:cxn>
              <a:cxn ang="0">
                <a:pos x="12" y="30"/>
              </a:cxn>
              <a:cxn ang="0">
                <a:pos x="11" y="28"/>
              </a:cxn>
              <a:cxn ang="0">
                <a:pos x="11" y="31"/>
              </a:cxn>
              <a:cxn ang="0">
                <a:pos x="12" y="33"/>
              </a:cxn>
              <a:cxn ang="0">
                <a:pos x="6" y="3"/>
              </a:cxn>
              <a:cxn ang="0">
                <a:pos x="9" y="3"/>
              </a:cxn>
              <a:cxn ang="0">
                <a:pos x="4" y="2"/>
              </a:cxn>
              <a:cxn ang="0">
                <a:pos x="3" y="3"/>
              </a:cxn>
              <a:cxn ang="0">
                <a:pos x="3" y="5"/>
              </a:cxn>
              <a:cxn ang="0">
                <a:pos x="6" y="3"/>
              </a:cxn>
              <a:cxn ang="0">
                <a:pos x="17" y="8"/>
              </a:cxn>
              <a:cxn ang="0">
                <a:pos x="15" y="5"/>
              </a:cxn>
              <a:cxn ang="0">
                <a:pos x="11" y="0"/>
              </a:cxn>
              <a:cxn ang="0">
                <a:pos x="12" y="2"/>
              </a:cxn>
              <a:cxn ang="0">
                <a:pos x="15" y="5"/>
              </a:cxn>
              <a:cxn ang="0">
                <a:pos x="15" y="8"/>
              </a:cxn>
              <a:cxn ang="0">
                <a:pos x="15" y="11"/>
              </a:cxn>
              <a:cxn ang="0">
                <a:pos x="17" y="8"/>
              </a:cxn>
              <a:cxn ang="0">
                <a:pos x="48" y="49"/>
              </a:cxn>
              <a:cxn ang="0">
                <a:pos x="50" y="49"/>
              </a:cxn>
              <a:cxn ang="0">
                <a:pos x="47" y="47"/>
              </a:cxn>
              <a:cxn ang="0">
                <a:pos x="48" y="49"/>
              </a:cxn>
              <a:cxn ang="0">
                <a:pos x="23" y="19"/>
              </a:cxn>
              <a:cxn ang="0">
                <a:pos x="21" y="23"/>
              </a:cxn>
              <a:cxn ang="0">
                <a:pos x="23" y="25"/>
              </a:cxn>
              <a:cxn ang="0">
                <a:pos x="23" y="23"/>
              </a:cxn>
              <a:cxn ang="0">
                <a:pos x="23" y="17"/>
              </a:cxn>
              <a:cxn ang="0">
                <a:pos x="18" y="16"/>
              </a:cxn>
              <a:cxn ang="0">
                <a:pos x="23" y="19"/>
              </a:cxn>
              <a:cxn ang="0">
                <a:pos x="39" y="47"/>
              </a:cxn>
              <a:cxn ang="0">
                <a:pos x="39" y="49"/>
              </a:cxn>
              <a:cxn ang="0">
                <a:pos x="41" y="44"/>
              </a:cxn>
              <a:cxn ang="0">
                <a:pos x="38" y="42"/>
              </a:cxn>
              <a:cxn ang="0">
                <a:pos x="39" y="45"/>
              </a:cxn>
              <a:cxn ang="0">
                <a:pos x="39" y="47"/>
              </a:cxn>
              <a:cxn ang="0">
                <a:pos x="26" y="36"/>
              </a:cxn>
              <a:cxn ang="0">
                <a:pos x="26" y="36"/>
              </a:cxn>
              <a:cxn ang="0">
                <a:pos x="24" y="34"/>
              </a:cxn>
              <a:cxn ang="0">
                <a:pos x="26" y="36"/>
              </a:cxn>
              <a:cxn ang="0">
                <a:pos x="29" y="28"/>
              </a:cxn>
              <a:cxn ang="0">
                <a:pos x="27" y="23"/>
              </a:cxn>
              <a:cxn ang="0">
                <a:pos x="27" y="25"/>
              </a:cxn>
              <a:cxn ang="0">
                <a:pos x="29" y="28"/>
              </a:cxn>
              <a:cxn ang="0">
                <a:pos x="29" y="30"/>
              </a:cxn>
              <a:cxn ang="0">
                <a:pos x="29" y="28"/>
              </a:cxn>
              <a:cxn ang="0">
                <a:pos x="33" y="42"/>
              </a:cxn>
              <a:cxn ang="0">
                <a:pos x="33" y="41"/>
              </a:cxn>
              <a:cxn ang="0">
                <a:pos x="32" y="39"/>
              </a:cxn>
              <a:cxn ang="0">
                <a:pos x="30" y="34"/>
              </a:cxn>
              <a:cxn ang="0">
                <a:pos x="32" y="38"/>
              </a:cxn>
              <a:cxn ang="0">
                <a:pos x="32" y="41"/>
              </a:cxn>
              <a:cxn ang="0">
                <a:pos x="33" y="42"/>
              </a:cxn>
            </a:cxnLst>
            <a:rect l="0" t="0" r="r" b="b"/>
            <a:pathLst>
              <a:path w="50" h="63">
                <a:moveTo>
                  <a:pt x="42" y="61"/>
                </a:moveTo>
                <a:cubicBezTo>
                  <a:pt x="45" y="58"/>
                  <a:pt x="47" y="61"/>
                  <a:pt x="47" y="59"/>
                </a:cubicBezTo>
                <a:cubicBezTo>
                  <a:pt x="48" y="56"/>
                  <a:pt x="50" y="61"/>
                  <a:pt x="45" y="63"/>
                </a:cubicBezTo>
                <a:cubicBezTo>
                  <a:pt x="42" y="63"/>
                  <a:pt x="42" y="63"/>
                  <a:pt x="42" y="61"/>
                </a:cubicBezTo>
                <a:close/>
                <a:moveTo>
                  <a:pt x="11" y="27"/>
                </a:moveTo>
                <a:cubicBezTo>
                  <a:pt x="12" y="25"/>
                  <a:pt x="12" y="23"/>
                  <a:pt x="11" y="22"/>
                </a:cubicBezTo>
                <a:cubicBezTo>
                  <a:pt x="9" y="20"/>
                  <a:pt x="9" y="19"/>
                  <a:pt x="9" y="19"/>
                </a:cubicBezTo>
                <a:cubicBezTo>
                  <a:pt x="7" y="19"/>
                  <a:pt x="7" y="20"/>
                  <a:pt x="7" y="23"/>
                </a:cubicBezTo>
                <a:cubicBezTo>
                  <a:pt x="6" y="25"/>
                  <a:pt x="6" y="25"/>
                  <a:pt x="9" y="27"/>
                </a:cubicBezTo>
                <a:cubicBezTo>
                  <a:pt x="11" y="28"/>
                  <a:pt x="11" y="27"/>
                  <a:pt x="11" y="27"/>
                </a:cubicBezTo>
                <a:close/>
                <a:moveTo>
                  <a:pt x="12" y="33"/>
                </a:moveTo>
                <a:cubicBezTo>
                  <a:pt x="13" y="33"/>
                  <a:pt x="13" y="33"/>
                  <a:pt x="12" y="30"/>
                </a:cubicBezTo>
                <a:cubicBezTo>
                  <a:pt x="12" y="27"/>
                  <a:pt x="12" y="30"/>
                  <a:pt x="11" y="28"/>
                </a:cubicBezTo>
                <a:cubicBezTo>
                  <a:pt x="9" y="27"/>
                  <a:pt x="9" y="30"/>
                  <a:pt x="11" y="31"/>
                </a:cubicBezTo>
                <a:cubicBezTo>
                  <a:pt x="12" y="33"/>
                  <a:pt x="11" y="33"/>
                  <a:pt x="12" y="33"/>
                </a:cubicBezTo>
                <a:close/>
                <a:moveTo>
                  <a:pt x="6" y="3"/>
                </a:moveTo>
                <a:cubicBezTo>
                  <a:pt x="9" y="3"/>
                  <a:pt x="9" y="5"/>
                  <a:pt x="9" y="3"/>
                </a:cubicBezTo>
                <a:cubicBezTo>
                  <a:pt x="11" y="2"/>
                  <a:pt x="7" y="3"/>
                  <a:pt x="4" y="2"/>
                </a:cubicBezTo>
                <a:cubicBezTo>
                  <a:pt x="1" y="2"/>
                  <a:pt x="6" y="5"/>
                  <a:pt x="3" y="3"/>
                </a:cubicBezTo>
                <a:cubicBezTo>
                  <a:pt x="1" y="3"/>
                  <a:pt x="0" y="3"/>
                  <a:pt x="3" y="5"/>
                </a:cubicBezTo>
                <a:cubicBezTo>
                  <a:pt x="3" y="5"/>
                  <a:pt x="3" y="5"/>
                  <a:pt x="6" y="3"/>
                </a:cubicBezTo>
                <a:close/>
                <a:moveTo>
                  <a:pt x="17" y="8"/>
                </a:moveTo>
                <a:cubicBezTo>
                  <a:pt x="17" y="8"/>
                  <a:pt x="17" y="5"/>
                  <a:pt x="15" y="5"/>
                </a:cubicBezTo>
                <a:cubicBezTo>
                  <a:pt x="13" y="3"/>
                  <a:pt x="13" y="0"/>
                  <a:pt x="11" y="0"/>
                </a:cubicBezTo>
                <a:cubicBezTo>
                  <a:pt x="7" y="0"/>
                  <a:pt x="11" y="0"/>
                  <a:pt x="12" y="2"/>
                </a:cubicBezTo>
                <a:cubicBezTo>
                  <a:pt x="13" y="2"/>
                  <a:pt x="13" y="3"/>
                  <a:pt x="15" y="5"/>
                </a:cubicBezTo>
                <a:cubicBezTo>
                  <a:pt x="17" y="6"/>
                  <a:pt x="15" y="5"/>
                  <a:pt x="15" y="8"/>
                </a:cubicBezTo>
                <a:cubicBezTo>
                  <a:pt x="15" y="11"/>
                  <a:pt x="12" y="8"/>
                  <a:pt x="15" y="11"/>
                </a:cubicBezTo>
                <a:cubicBezTo>
                  <a:pt x="15" y="13"/>
                  <a:pt x="15" y="8"/>
                  <a:pt x="17" y="8"/>
                </a:cubicBezTo>
                <a:close/>
                <a:moveTo>
                  <a:pt x="48" y="49"/>
                </a:moveTo>
                <a:cubicBezTo>
                  <a:pt x="50" y="49"/>
                  <a:pt x="50" y="49"/>
                  <a:pt x="50" y="49"/>
                </a:cubicBezTo>
                <a:cubicBezTo>
                  <a:pt x="50" y="47"/>
                  <a:pt x="47" y="47"/>
                  <a:pt x="47" y="47"/>
                </a:cubicBezTo>
                <a:cubicBezTo>
                  <a:pt x="47" y="47"/>
                  <a:pt x="47" y="49"/>
                  <a:pt x="48" y="49"/>
                </a:cubicBezTo>
                <a:close/>
                <a:moveTo>
                  <a:pt x="23" y="19"/>
                </a:moveTo>
                <a:cubicBezTo>
                  <a:pt x="24" y="22"/>
                  <a:pt x="21" y="22"/>
                  <a:pt x="21" y="23"/>
                </a:cubicBezTo>
                <a:cubicBezTo>
                  <a:pt x="23" y="23"/>
                  <a:pt x="23" y="27"/>
                  <a:pt x="23" y="25"/>
                </a:cubicBezTo>
                <a:cubicBezTo>
                  <a:pt x="24" y="25"/>
                  <a:pt x="23" y="25"/>
                  <a:pt x="23" y="23"/>
                </a:cubicBezTo>
                <a:cubicBezTo>
                  <a:pt x="23" y="20"/>
                  <a:pt x="24" y="20"/>
                  <a:pt x="23" y="17"/>
                </a:cubicBezTo>
                <a:cubicBezTo>
                  <a:pt x="21" y="16"/>
                  <a:pt x="18" y="14"/>
                  <a:pt x="18" y="16"/>
                </a:cubicBezTo>
                <a:cubicBezTo>
                  <a:pt x="18" y="16"/>
                  <a:pt x="21" y="17"/>
                  <a:pt x="23" y="19"/>
                </a:cubicBezTo>
                <a:close/>
                <a:moveTo>
                  <a:pt x="39" y="47"/>
                </a:moveTo>
                <a:cubicBezTo>
                  <a:pt x="38" y="49"/>
                  <a:pt x="38" y="50"/>
                  <a:pt x="39" y="49"/>
                </a:cubicBezTo>
                <a:cubicBezTo>
                  <a:pt x="42" y="47"/>
                  <a:pt x="42" y="45"/>
                  <a:pt x="41" y="44"/>
                </a:cubicBezTo>
                <a:cubicBezTo>
                  <a:pt x="41" y="42"/>
                  <a:pt x="41" y="44"/>
                  <a:pt x="38" y="42"/>
                </a:cubicBezTo>
                <a:cubicBezTo>
                  <a:pt x="36" y="42"/>
                  <a:pt x="38" y="45"/>
                  <a:pt x="39" y="45"/>
                </a:cubicBezTo>
                <a:cubicBezTo>
                  <a:pt x="41" y="44"/>
                  <a:pt x="41" y="45"/>
                  <a:pt x="39" y="47"/>
                </a:cubicBezTo>
                <a:close/>
                <a:moveTo>
                  <a:pt x="26" y="36"/>
                </a:moveTo>
                <a:cubicBezTo>
                  <a:pt x="27" y="38"/>
                  <a:pt x="27" y="36"/>
                  <a:pt x="26" y="36"/>
                </a:cubicBezTo>
                <a:cubicBezTo>
                  <a:pt x="26" y="34"/>
                  <a:pt x="24" y="33"/>
                  <a:pt x="24" y="34"/>
                </a:cubicBezTo>
                <a:cubicBezTo>
                  <a:pt x="24" y="36"/>
                  <a:pt x="24" y="34"/>
                  <a:pt x="26" y="36"/>
                </a:cubicBezTo>
                <a:close/>
                <a:moveTo>
                  <a:pt x="29" y="28"/>
                </a:moveTo>
                <a:cubicBezTo>
                  <a:pt x="29" y="27"/>
                  <a:pt x="29" y="25"/>
                  <a:pt x="27" y="23"/>
                </a:cubicBezTo>
                <a:cubicBezTo>
                  <a:pt x="26" y="23"/>
                  <a:pt x="26" y="23"/>
                  <a:pt x="27" y="25"/>
                </a:cubicBezTo>
                <a:cubicBezTo>
                  <a:pt x="27" y="25"/>
                  <a:pt x="27" y="27"/>
                  <a:pt x="29" y="28"/>
                </a:cubicBezTo>
                <a:cubicBezTo>
                  <a:pt x="30" y="30"/>
                  <a:pt x="27" y="31"/>
                  <a:pt x="29" y="30"/>
                </a:cubicBezTo>
                <a:cubicBezTo>
                  <a:pt x="30" y="30"/>
                  <a:pt x="30" y="28"/>
                  <a:pt x="29" y="28"/>
                </a:cubicBezTo>
                <a:close/>
                <a:moveTo>
                  <a:pt x="33" y="42"/>
                </a:moveTo>
                <a:cubicBezTo>
                  <a:pt x="33" y="42"/>
                  <a:pt x="35" y="42"/>
                  <a:pt x="33" y="41"/>
                </a:cubicBezTo>
                <a:cubicBezTo>
                  <a:pt x="33" y="39"/>
                  <a:pt x="32" y="39"/>
                  <a:pt x="32" y="39"/>
                </a:cubicBezTo>
                <a:cubicBezTo>
                  <a:pt x="32" y="38"/>
                  <a:pt x="30" y="34"/>
                  <a:pt x="30" y="34"/>
                </a:cubicBezTo>
                <a:cubicBezTo>
                  <a:pt x="29" y="33"/>
                  <a:pt x="30" y="36"/>
                  <a:pt x="32" y="38"/>
                </a:cubicBezTo>
                <a:cubicBezTo>
                  <a:pt x="32" y="41"/>
                  <a:pt x="30" y="38"/>
                  <a:pt x="32" y="41"/>
                </a:cubicBezTo>
                <a:cubicBezTo>
                  <a:pt x="32" y="41"/>
                  <a:pt x="33" y="41"/>
                  <a:pt x="33" y="42"/>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339" name="Freeform 240">
            <a:extLst>
              <a:ext uri="{FF2B5EF4-FFF2-40B4-BE49-F238E27FC236}">
                <a16:creationId xmlns:a16="http://schemas.microsoft.com/office/drawing/2014/main" id="{AE1AEA0A-EEDE-E42B-89AF-EBE0169EEC67}"/>
              </a:ext>
            </a:extLst>
          </p:cNvPr>
          <p:cNvSpPr>
            <a:spLocks noEditPoints="1"/>
          </p:cNvSpPr>
          <p:nvPr/>
        </p:nvSpPr>
        <p:spPr bwMode="auto">
          <a:xfrm>
            <a:off x="3217529" y="4008663"/>
            <a:ext cx="301551" cy="109648"/>
          </a:xfrm>
          <a:custGeom>
            <a:avLst/>
            <a:gdLst/>
            <a:ahLst/>
            <a:cxnLst>
              <a:cxn ang="0">
                <a:pos x="8" y="13"/>
              </a:cxn>
              <a:cxn ang="0">
                <a:pos x="3" y="15"/>
              </a:cxn>
              <a:cxn ang="0">
                <a:pos x="0" y="13"/>
              </a:cxn>
              <a:cxn ang="0">
                <a:pos x="4" y="10"/>
              </a:cxn>
              <a:cxn ang="0">
                <a:pos x="17" y="3"/>
              </a:cxn>
              <a:cxn ang="0">
                <a:pos x="24" y="1"/>
              </a:cxn>
              <a:cxn ang="0">
                <a:pos x="30" y="1"/>
              </a:cxn>
              <a:cxn ang="0">
                <a:pos x="35" y="3"/>
              </a:cxn>
              <a:cxn ang="0">
                <a:pos x="42" y="6"/>
              </a:cxn>
              <a:cxn ang="0">
                <a:pos x="50" y="10"/>
              </a:cxn>
              <a:cxn ang="0">
                <a:pos x="58" y="13"/>
              </a:cxn>
              <a:cxn ang="0">
                <a:pos x="59" y="15"/>
              </a:cxn>
              <a:cxn ang="0">
                <a:pos x="62" y="18"/>
              </a:cxn>
              <a:cxn ang="0">
                <a:pos x="65" y="20"/>
              </a:cxn>
              <a:cxn ang="0">
                <a:pos x="70" y="21"/>
              </a:cxn>
              <a:cxn ang="0">
                <a:pos x="74" y="23"/>
              </a:cxn>
              <a:cxn ang="0">
                <a:pos x="76" y="26"/>
              </a:cxn>
              <a:cxn ang="0">
                <a:pos x="82" y="29"/>
              </a:cxn>
              <a:cxn ang="0">
                <a:pos x="85" y="32"/>
              </a:cxn>
              <a:cxn ang="0">
                <a:pos x="79" y="34"/>
              </a:cxn>
              <a:cxn ang="0">
                <a:pos x="64" y="34"/>
              </a:cxn>
              <a:cxn ang="0">
                <a:pos x="61" y="30"/>
              </a:cxn>
              <a:cxn ang="0">
                <a:pos x="56" y="26"/>
              </a:cxn>
              <a:cxn ang="0">
                <a:pos x="50" y="20"/>
              </a:cxn>
              <a:cxn ang="0">
                <a:pos x="42" y="17"/>
              </a:cxn>
              <a:cxn ang="0">
                <a:pos x="32" y="12"/>
              </a:cxn>
              <a:cxn ang="0">
                <a:pos x="23" y="10"/>
              </a:cxn>
              <a:cxn ang="0">
                <a:pos x="26" y="7"/>
              </a:cxn>
              <a:cxn ang="0">
                <a:pos x="15" y="9"/>
              </a:cxn>
              <a:cxn ang="0">
                <a:pos x="8" y="13"/>
              </a:cxn>
              <a:cxn ang="0">
                <a:pos x="18" y="18"/>
              </a:cxn>
              <a:cxn ang="0">
                <a:pos x="15" y="13"/>
              </a:cxn>
              <a:cxn ang="0">
                <a:pos x="18" y="18"/>
              </a:cxn>
              <a:cxn ang="0">
                <a:pos x="50" y="9"/>
              </a:cxn>
              <a:cxn ang="0">
                <a:pos x="51" y="7"/>
              </a:cxn>
              <a:cxn ang="0">
                <a:pos x="50" y="9"/>
              </a:cxn>
              <a:cxn ang="0">
                <a:pos x="53" y="9"/>
              </a:cxn>
              <a:cxn ang="0">
                <a:pos x="55" y="10"/>
              </a:cxn>
              <a:cxn ang="0">
                <a:pos x="53" y="9"/>
              </a:cxn>
            </a:cxnLst>
            <a:rect l="0" t="0" r="r" b="b"/>
            <a:pathLst>
              <a:path w="86" h="37">
                <a:moveTo>
                  <a:pt x="8" y="13"/>
                </a:moveTo>
                <a:cubicBezTo>
                  <a:pt x="4" y="13"/>
                  <a:pt x="3" y="17"/>
                  <a:pt x="3" y="15"/>
                </a:cubicBezTo>
                <a:cubicBezTo>
                  <a:pt x="3" y="13"/>
                  <a:pt x="0" y="15"/>
                  <a:pt x="0" y="13"/>
                </a:cubicBezTo>
                <a:cubicBezTo>
                  <a:pt x="0" y="12"/>
                  <a:pt x="4" y="13"/>
                  <a:pt x="4" y="10"/>
                </a:cubicBezTo>
                <a:cubicBezTo>
                  <a:pt x="3" y="9"/>
                  <a:pt x="8" y="4"/>
                  <a:pt x="17" y="3"/>
                </a:cubicBezTo>
                <a:cubicBezTo>
                  <a:pt x="21" y="3"/>
                  <a:pt x="20" y="0"/>
                  <a:pt x="24" y="1"/>
                </a:cubicBezTo>
                <a:cubicBezTo>
                  <a:pt x="30" y="3"/>
                  <a:pt x="29" y="0"/>
                  <a:pt x="30" y="1"/>
                </a:cubicBezTo>
                <a:cubicBezTo>
                  <a:pt x="32" y="3"/>
                  <a:pt x="33" y="0"/>
                  <a:pt x="35" y="3"/>
                </a:cubicBezTo>
                <a:cubicBezTo>
                  <a:pt x="36" y="4"/>
                  <a:pt x="39" y="1"/>
                  <a:pt x="42" y="6"/>
                </a:cubicBezTo>
                <a:cubicBezTo>
                  <a:pt x="45" y="10"/>
                  <a:pt x="45" y="6"/>
                  <a:pt x="50" y="10"/>
                </a:cubicBezTo>
                <a:cubicBezTo>
                  <a:pt x="56" y="13"/>
                  <a:pt x="58" y="12"/>
                  <a:pt x="58" y="13"/>
                </a:cubicBezTo>
                <a:cubicBezTo>
                  <a:pt x="56" y="15"/>
                  <a:pt x="59" y="17"/>
                  <a:pt x="59" y="15"/>
                </a:cubicBezTo>
                <a:cubicBezTo>
                  <a:pt x="58" y="13"/>
                  <a:pt x="61" y="15"/>
                  <a:pt x="62" y="18"/>
                </a:cubicBezTo>
                <a:cubicBezTo>
                  <a:pt x="65" y="20"/>
                  <a:pt x="65" y="18"/>
                  <a:pt x="65" y="20"/>
                </a:cubicBezTo>
                <a:cubicBezTo>
                  <a:pt x="67" y="23"/>
                  <a:pt x="68" y="20"/>
                  <a:pt x="70" y="21"/>
                </a:cubicBezTo>
                <a:cubicBezTo>
                  <a:pt x="71" y="23"/>
                  <a:pt x="73" y="20"/>
                  <a:pt x="74" y="23"/>
                </a:cubicBezTo>
                <a:cubicBezTo>
                  <a:pt x="74" y="26"/>
                  <a:pt x="70" y="24"/>
                  <a:pt x="76" y="26"/>
                </a:cubicBezTo>
                <a:cubicBezTo>
                  <a:pt x="80" y="26"/>
                  <a:pt x="80" y="27"/>
                  <a:pt x="82" y="29"/>
                </a:cubicBezTo>
                <a:cubicBezTo>
                  <a:pt x="83" y="30"/>
                  <a:pt x="86" y="29"/>
                  <a:pt x="85" y="32"/>
                </a:cubicBezTo>
                <a:cubicBezTo>
                  <a:pt x="83" y="34"/>
                  <a:pt x="83" y="30"/>
                  <a:pt x="79" y="34"/>
                </a:cubicBezTo>
                <a:cubicBezTo>
                  <a:pt x="73" y="37"/>
                  <a:pt x="76" y="32"/>
                  <a:pt x="64" y="34"/>
                </a:cubicBezTo>
                <a:cubicBezTo>
                  <a:pt x="51" y="35"/>
                  <a:pt x="58" y="34"/>
                  <a:pt x="61" y="30"/>
                </a:cubicBezTo>
                <a:cubicBezTo>
                  <a:pt x="64" y="27"/>
                  <a:pt x="61" y="26"/>
                  <a:pt x="56" y="26"/>
                </a:cubicBezTo>
                <a:cubicBezTo>
                  <a:pt x="51" y="26"/>
                  <a:pt x="51" y="23"/>
                  <a:pt x="50" y="20"/>
                </a:cubicBezTo>
                <a:cubicBezTo>
                  <a:pt x="48" y="15"/>
                  <a:pt x="47" y="18"/>
                  <a:pt x="42" y="17"/>
                </a:cubicBezTo>
                <a:cubicBezTo>
                  <a:pt x="36" y="15"/>
                  <a:pt x="38" y="12"/>
                  <a:pt x="32" y="12"/>
                </a:cubicBezTo>
                <a:cubicBezTo>
                  <a:pt x="26" y="12"/>
                  <a:pt x="26" y="12"/>
                  <a:pt x="23" y="10"/>
                </a:cubicBezTo>
                <a:cubicBezTo>
                  <a:pt x="21" y="9"/>
                  <a:pt x="27" y="7"/>
                  <a:pt x="26" y="7"/>
                </a:cubicBezTo>
                <a:cubicBezTo>
                  <a:pt x="24" y="6"/>
                  <a:pt x="18" y="4"/>
                  <a:pt x="15" y="9"/>
                </a:cubicBezTo>
                <a:cubicBezTo>
                  <a:pt x="11" y="12"/>
                  <a:pt x="8" y="10"/>
                  <a:pt x="8" y="13"/>
                </a:cubicBezTo>
                <a:close/>
                <a:moveTo>
                  <a:pt x="18" y="18"/>
                </a:moveTo>
                <a:cubicBezTo>
                  <a:pt x="14" y="20"/>
                  <a:pt x="14" y="13"/>
                  <a:pt x="15" y="13"/>
                </a:cubicBezTo>
                <a:cubicBezTo>
                  <a:pt x="18" y="13"/>
                  <a:pt x="20" y="18"/>
                  <a:pt x="18" y="18"/>
                </a:cubicBezTo>
                <a:close/>
                <a:moveTo>
                  <a:pt x="50" y="9"/>
                </a:moveTo>
                <a:cubicBezTo>
                  <a:pt x="48" y="7"/>
                  <a:pt x="50" y="7"/>
                  <a:pt x="51" y="7"/>
                </a:cubicBezTo>
                <a:cubicBezTo>
                  <a:pt x="51" y="9"/>
                  <a:pt x="51" y="9"/>
                  <a:pt x="50" y="9"/>
                </a:cubicBezTo>
                <a:close/>
                <a:moveTo>
                  <a:pt x="53" y="9"/>
                </a:moveTo>
                <a:cubicBezTo>
                  <a:pt x="53" y="9"/>
                  <a:pt x="56" y="10"/>
                  <a:pt x="55" y="10"/>
                </a:cubicBezTo>
                <a:cubicBezTo>
                  <a:pt x="53" y="10"/>
                  <a:pt x="51" y="10"/>
                  <a:pt x="53" y="9"/>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340" name="Freeform 241">
            <a:extLst>
              <a:ext uri="{FF2B5EF4-FFF2-40B4-BE49-F238E27FC236}">
                <a16:creationId xmlns:a16="http://schemas.microsoft.com/office/drawing/2014/main" id="{026E2CD9-DA12-B9F0-1C8C-0E8EF3FAB45E}"/>
              </a:ext>
            </a:extLst>
          </p:cNvPr>
          <p:cNvSpPr>
            <a:spLocks/>
          </p:cNvSpPr>
          <p:nvPr/>
        </p:nvSpPr>
        <p:spPr bwMode="auto">
          <a:xfrm>
            <a:off x="3537135" y="4136587"/>
            <a:ext cx="16251" cy="9137"/>
          </a:xfrm>
          <a:custGeom>
            <a:avLst/>
            <a:gdLst/>
            <a:ahLst/>
            <a:cxnLst>
              <a:cxn ang="0">
                <a:pos x="0" y="2"/>
              </a:cxn>
              <a:cxn ang="0">
                <a:pos x="5" y="3"/>
              </a:cxn>
              <a:cxn ang="0">
                <a:pos x="0" y="2"/>
              </a:cxn>
            </a:cxnLst>
            <a:rect l="0" t="0" r="r" b="b"/>
            <a:pathLst>
              <a:path w="5" h="3">
                <a:moveTo>
                  <a:pt x="0" y="2"/>
                </a:moveTo>
                <a:cubicBezTo>
                  <a:pt x="0" y="0"/>
                  <a:pt x="5" y="2"/>
                  <a:pt x="5" y="3"/>
                </a:cubicBezTo>
                <a:cubicBezTo>
                  <a:pt x="0" y="2"/>
                  <a:pt x="0"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41" name="Freeform 242">
            <a:extLst>
              <a:ext uri="{FF2B5EF4-FFF2-40B4-BE49-F238E27FC236}">
                <a16:creationId xmlns:a16="http://schemas.microsoft.com/office/drawing/2014/main" id="{6B779C27-A614-5F59-B9C1-4ECBC8AFCC6C}"/>
              </a:ext>
            </a:extLst>
          </p:cNvPr>
          <p:cNvSpPr>
            <a:spLocks/>
          </p:cNvSpPr>
          <p:nvPr/>
        </p:nvSpPr>
        <p:spPr bwMode="auto">
          <a:xfrm>
            <a:off x="3649088" y="4328472"/>
            <a:ext cx="19863" cy="16751"/>
          </a:xfrm>
          <a:custGeom>
            <a:avLst/>
            <a:gdLst/>
            <a:ahLst/>
            <a:cxnLst>
              <a:cxn ang="0">
                <a:pos x="3" y="3"/>
              </a:cxn>
              <a:cxn ang="0">
                <a:pos x="2" y="2"/>
              </a:cxn>
              <a:cxn ang="0">
                <a:pos x="3" y="3"/>
              </a:cxn>
              <a:cxn ang="0">
                <a:pos x="3" y="3"/>
              </a:cxn>
            </a:cxnLst>
            <a:rect l="0" t="0" r="r" b="b"/>
            <a:pathLst>
              <a:path w="6" h="6">
                <a:moveTo>
                  <a:pt x="3" y="3"/>
                </a:moveTo>
                <a:cubicBezTo>
                  <a:pt x="2" y="2"/>
                  <a:pt x="0" y="0"/>
                  <a:pt x="2" y="2"/>
                </a:cubicBezTo>
                <a:cubicBezTo>
                  <a:pt x="3" y="2"/>
                  <a:pt x="2" y="3"/>
                  <a:pt x="3" y="3"/>
                </a:cubicBezTo>
                <a:cubicBezTo>
                  <a:pt x="5" y="3"/>
                  <a:pt x="6" y="6"/>
                  <a:pt x="3"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42" name="Freeform 243">
            <a:extLst>
              <a:ext uri="{FF2B5EF4-FFF2-40B4-BE49-F238E27FC236}">
                <a16:creationId xmlns:a16="http://schemas.microsoft.com/office/drawing/2014/main" id="{480AE3D3-7D9F-D558-788F-95CB0ED60A52}"/>
              </a:ext>
            </a:extLst>
          </p:cNvPr>
          <p:cNvSpPr>
            <a:spLocks/>
          </p:cNvSpPr>
          <p:nvPr/>
        </p:nvSpPr>
        <p:spPr bwMode="auto">
          <a:xfrm>
            <a:off x="3668950" y="4334559"/>
            <a:ext cx="10835" cy="10660"/>
          </a:xfrm>
          <a:custGeom>
            <a:avLst/>
            <a:gdLst/>
            <a:ahLst/>
            <a:cxnLst>
              <a:cxn ang="0">
                <a:pos x="2" y="1"/>
              </a:cxn>
              <a:cxn ang="0">
                <a:pos x="2" y="0"/>
              </a:cxn>
              <a:cxn ang="0">
                <a:pos x="2" y="3"/>
              </a:cxn>
              <a:cxn ang="0">
                <a:pos x="2" y="1"/>
              </a:cxn>
            </a:cxnLst>
            <a:rect l="0" t="0" r="r" b="b"/>
            <a:pathLst>
              <a:path w="3" h="4">
                <a:moveTo>
                  <a:pt x="2" y="1"/>
                </a:moveTo>
                <a:cubicBezTo>
                  <a:pt x="0" y="1"/>
                  <a:pt x="2" y="0"/>
                  <a:pt x="2" y="0"/>
                </a:cubicBezTo>
                <a:cubicBezTo>
                  <a:pt x="3" y="1"/>
                  <a:pt x="3" y="4"/>
                  <a:pt x="2" y="3"/>
                </a:cubicBezTo>
                <a:cubicBezTo>
                  <a:pt x="2" y="1"/>
                  <a:pt x="2" y="1"/>
                  <a:pt x="2"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43" name="Freeform 244">
            <a:extLst>
              <a:ext uri="{FF2B5EF4-FFF2-40B4-BE49-F238E27FC236}">
                <a16:creationId xmlns:a16="http://schemas.microsoft.com/office/drawing/2014/main" id="{702743C9-C903-EE15-CB5B-07DCD598044D}"/>
              </a:ext>
            </a:extLst>
          </p:cNvPr>
          <p:cNvSpPr>
            <a:spLocks/>
          </p:cNvSpPr>
          <p:nvPr/>
        </p:nvSpPr>
        <p:spPr bwMode="auto">
          <a:xfrm>
            <a:off x="3788123" y="4366543"/>
            <a:ext cx="21668" cy="9137"/>
          </a:xfrm>
          <a:custGeom>
            <a:avLst/>
            <a:gdLst/>
            <a:ahLst/>
            <a:cxnLst>
              <a:cxn ang="0">
                <a:pos x="0" y="2"/>
              </a:cxn>
              <a:cxn ang="0">
                <a:pos x="3" y="2"/>
              </a:cxn>
              <a:cxn ang="0">
                <a:pos x="5" y="3"/>
              </a:cxn>
              <a:cxn ang="0">
                <a:pos x="2" y="3"/>
              </a:cxn>
              <a:cxn ang="0">
                <a:pos x="0" y="2"/>
              </a:cxn>
            </a:cxnLst>
            <a:rect l="0" t="0" r="r" b="b"/>
            <a:pathLst>
              <a:path w="6" h="3">
                <a:moveTo>
                  <a:pt x="0" y="2"/>
                </a:moveTo>
                <a:cubicBezTo>
                  <a:pt x="0" y="0"/>
                  <a:pt x="2" y="3"/>
                  <a:pt x="3" y="2"/>
                </a:cubicBezTo>
                <a:cubicBezTo>
                  <a:pt x="5" y="0"/>
                  <a:pt x="6" y="2"/>
                  <a:pt x="5" y="3"/>
                </a:cubicBezTo>
                <a:cubicBezTo>
                  <a:pt x="3" y="3"/>
                  <a:pt x="2" y="3"/>
                  <a:pt x="2" y="3"/>
                </a:cubicBezTo>
                <a:cubicBezTo>
                  <a:pt x="2" y="3"/>
                  <a:pt x="0" y="3"/>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44" name="Freeform 245">
            <a:extLst>
              <a:ext uri="{FF2B5EF4-FFF2-40B4-BE49-F238E27FC236}">
                <a16:creationId xmlns:a16="http://schemas.microsoft.com/office/drawing/2014/main" id="{B607A12F-9FEC-1454-8C03-AC142A8DBD4B}"/>
              </a:ext>
            </a:extLst>
          </p:cNvPr>
          <p:cNvSpPr>
            <a:spLocks/>
          </p:cNvSpPr>
          <p:nvPr/>
        </p:nvSpPr>
        <p:spPr bwMode="auto">
          <a:xfrm>
            <a:off x="3880215" y="4432025"/>
            <a:ext cx="3611" cy="3047"/>
          </a:xfrm>
          <a:custGeom>
            <a:avLst/>
            <a:gdLst/>
            <a:ahLst/>
            <a:cxnLst>
              <a:cxn ang="0">
                <a:pos x="1" y="0"/>
              </a:cxn>
              <a:cxn ang="0">
                <a:pos x="0" y="1"/>
              </a:cxn>
              <a:cxn ang="0">
                <a:pos x="1" y="0"/>
              </a:cxn>
            </a:cxnLst>
            <a:rect l="0" t="0" r="r" b="b"/>
            <a:pathLst>
              <a:path w="1" h="1">
                <a:moveTo>
                  <a:pt x="1" y="0"/>
                </a:moveTo>
                <a:cubicBezTo>
                  <a:pt x="0" y="1"/>
                  <a:pt x="0" y="1"/>
                  <a:pt x="0" y="1"/>
                </a:cubicBezTo>
                <a:cubicBezTo>
                  <a:pt x="0" y="0"/>
                  <a:pt x="0" y="0"/>
                  <a:pt x="1"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45" name="Freeform 246">
            <a:extLst>
              <a:ext uri="{FF2B5EF4-FFF2-40B4-BE49-F238E27FC236}">
                <a16:creationId xmlns:a16="http://schemas.microsoft.com/office/drawing/2014/main" id="{615206A0-A272-0760-D06F-C73DC9FAA0F2}"/>
              </a:ext>
            </a:extLst>
          </p:cNvPr>
          <p:cNvSpPr>
            <a:spLocks/>
          </p:cNvSpPr>
          <p:nvPr/>
        </p:nvSpPr>
        <p:spPr bwMode="auto">
          <a:xfrm>
            <a:off x="3872991" y="4435072"/>
            <a:ext cx="10835" cy="4569"/>
          </a:xfrm>
          <a:custGeom>
            <a:avLst/>
            <a:gdLst/>
            <a:ahLst/>
            <a:cxnLst>
              <a:cxn ang="0">
                <a:pos x="2" y="2"/>
              </a:cxn>
              <a:cxn ang="0">
                <a:pos x="3" y="0"/>
              </a:cxn>
              <a:cxn ang="0">
                <a:pos x="2" y="2"/>
              </a:cxn>
              <a:cxn ang="0">
                <a:pos x="2" y="2"/>
              </a:cxn>
            </a:cxnLst>
            <a:rect l="0" t="0" r="r" b="b"/>
            <a:pathLst>
              <a:path w="3" h="2">
                <a:moveTo>
                  <a:pt x="2" y="2"/>
                </a:moveTo>
                <a:cubicBezTo>
                  <a:pt x="2" y="0"/>
                  <a:pt x="2" y="0"/>
                  <a:pt x="3" y="0"/>
                </a:cubicBezTo>
                <a:cubicBezTo>
                  <a:pt x="3" y="0"/>
                  <a:pt x="3" y="2"/>
                  <a:pt x="2" y="2"/>
                </a:cubicBezTo>
                <a:cubicBezTo>
                  <a:pt x="2" y="2"/>
                  <a:pt x="0" y="2"/>
                  <a:pt x="2"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46" name="Freeform 247">
            <a:extLst>
              <a:ext uri="{FF2B5EF4-FFF2-40B4-BE49-F238E27FC236}">
                <a16:creationId xmlns:a16="http://schemas.microsoft.com/office/drawing/2014/main" id="{5E0FD625-6C55-8F75-4230-F1FC0BF9DD9E}"/>
              </a:ext>
            </a:extLst>
          </p:cNvPr>
          <p:cNvSpPr>
            <a:spLocks/>
          </p:cNvSpPr>
          <p:nvPr/>
        </p:nvSpPr>
        <p:spPr bwMode="auto">
          <a:xfrm>
            <a:off x="3883827" y="4439640"/>
            <a:ext cx="5417" cy="3047"/>
          </a:xfrm>
          <a:custGeom>
            <a:avLst/>
            <a:gdLst/>
            <a:ahLst/>
            <a:cxnLst>
              <a:cxn ang="0">
                <a:pos x="0" y="1"/>
              </a:cxn>
              <a:cxn ang="0">
                <a:pos x="0" y="0"/>
              </a:cxn>
              <a:cxn ang="0">
                <a:pos x="0" y="1"/>
              </a:cxn>
            </a:cxnLst>
            <a:rect l="0" t="0" r="r" b="b"/>
            <a:pathLst>
              <a:path w="2" h="1">
                <a:moveTo>
                  <a:pt x="0" y="1"/>
                </a:moveTo>
                <a:cubicBezTo>
                  <a:pt x="0" y="0"/>
                  <a:pt x="0" y="0"/>
                  <a:pt x="0" y="0"/>
                </a:cubicBezTo>
                <a:cubicBezTo>
                  <a:pt x="2" y="0"/>
                  <a:pt x="0" y="0"/>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47" name="Freeform 248">
            <a:extLst>
              <a:ext uri="{FF2B5EF4-FFF2-40B4-BE49-F238E27FC236}">
                <a16:creationId xmlns:a16="http://schemas.microsoft.com/office/drawing/2014/main" id="{05BA20EE-8B93-C9EB-14AB-0FF71CD3975D}"/>
              </a:ext>
            </a:extLst>
          </p:cNvPr>
          <p:cNvSpPr>
            <a:spLocks/>
          </p:cNvSpPr>
          <p:nvPr/>
        </p:nvSpPr>
        <p:spPr bwMode="auto">
          <a:xfrm>
            <a:off x="3880215" y="4432025"/>
            <a:ext cx="3611" cy="3047"/>
          </a:xfrm>
          <a:custGeom>
            <a:avLst/>
            <a:gdLst/>
            <a:ahLst/>
            <a:cxnLst>
              <a:cxn ang="0">
                <a:pos x="1" y="1"/>
              </a:cxn>
              <a:cxn ang="0">
                <a:pos x="1" y="0"/>
              </a:cxn>
              <a:cxn ang="0">
                <a:pos x="1" y="1"/>
              </a:cxn>
            </a:cxnLst>
            <a:rect l="0" t="0" r="r" b="b"/>
            <a:pathLst>
              <a:path w="1" h="1">
                <a:moveTo>
                  <a:pt x="1" y="1"/>
                </a:moveTo>
                <a:cubicBezTo>
                  <a:pt x="0" y="1"/>
                  <a:pt x="1" y="0"/>
                  <a:pt x="1" y="0"/>
                </a:cubicBezTo>
                <a:cubicBezTo>
                  <a:pt x="1" y="1"/>
                  <a:pt x="1" y="1"/>
                  <a:pt x="1"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48" name="Freeform 249">
            <a:extLst>
              <a:ext uri="{FF2B5EF4-FFF2-40B4-BE49-F238E27FC236}">
                <a16:creationId xmlns:a16="http://schemas.microsoft.com/office/drawing/2014/main" id="{C728F040-BD11-EB9F-575B-E38730CE9174}"/>
              </a:ext>
            </a:extLst>
          </p:cNvPr>
          <p:cNvSpPr>
            <a:spLocks/>
          </p:cNvSpPr>
          <p:nvPr/>
        </p:nvSpPr>
        <p:spPr bwMode="auto">
          <a:xfrm>
            <a:off x="3883825" y="4357405"/>
            <a:ext cx="9028" cy="15229"/>
          </a:xfrm>
          <a:custGeom>
            <a:avLst/>
            <a:gdLst/>
            <a:ahLst/>
            <a:cxnLst>
              <a:cxn ang="0">
                <a:pos x="0" y="3"/>
              </a:cxn>
              <a:cxn ang="0">
                <a:pos x="3" y="2"/>
              </a:cxn>
              <a:cxn ang="0">
                <a:pos x="0" y="3"/>
              </a:cxn>
            </a:cxnLst>
            <a:rect l="0" t="0" r="r" b="b"/>
            <a:pathLst>
              <a:path w="3" h="5">
                <a:moveTo>
                  <a:pt x="0" y="3"/>
                </a:moveTo>
                <a:cubicBezTo>
                  <a:pt x="0" y="2"/>
                  <a:pt x="3" y="0"/>
                  <a:pt x="3" y="2"/>
                </a:cubicBezTo>
                <a:cubicBezTo>
                  <a:pt x="3" y="3"/>
                  <a:pt x="0" y="5"/>
                  <a:pt x="0"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49" name="Freeform 250">
            <a:extLst>
              <a:ext uri="{FF2B5EF4-FFF2-40B4-BE49-F238E27FC236}">
                <a16:creationId xmlns:a16="http://schemas.microsoft.com/office/drawing/2014/main" id="{4E62C030-F9B3-E84D-9B75-5B8D2F0A7B46}"/>
              </a:ext>
            </a:extLst>
          </p:cNvPr>
          <p:cNvSpPr>
            <a:spLocks/>
          </p:cNvSpPr>
          <p:nvPr/>
        </p:nvSpPr>
        <p:spPr bwMode="auto">
          <a:xfrm>
            <a:off x="3851325" y="4375679"/>
            <a:ext cx="37919" cy="22843"/>
          </a:xfrm>
          <a:custGeom>
            <a:avLst/>
            <a:gdLst/>
            <a:ahLst/>
            <a:cxnLst>
              <a:cxn ang="0">
                <a:pos x="6" y="8"/>
              </a:cxn>
              <a:cxn ang="0">
                <a:pos x="1" y="8"/>
              </a:cxn>
              <a:cxn ang="0">
                <a:pos x="4" y="5"/>
              </a:cxn>
              <a:cxn ang="0">
                <a:pos x="4" y="2"/>
              </a:cxn>
              <a:cxn ang="0">
                <a:pos x="9" y="2"/>
              </a:cxn>
              <a:cxn ang="0">
                <a:pos x="6" y="8"/>
              </a:cxn>
            </a:cxnLst>
            <a:rect l="0" t="0" r="r" b="b"/>
            <a:pathLst>
              <a:path w="11" h="8">
                <a:moveTo>
                  <a:pt x="6" y="8"/>
                </a:moveTo>
                <a:cubicBezTo>
                  <a:pt x="1" y="8"/>
                  <a:pt x="0" y="8"/>
                  <a:pt x="1" y="8"/>
                </a:cubicBezTo>
                <a:cubicBezTo>
                  <a:pt x="4" y="6"/>
                  <a:pt x="4" y="6"/>
                  <a:pt x="4" y="5"/>
                </a:cubicBezTo>
                <a:cubicBezTo>
                  <a:pt x="4" y="2"/>
                  <a:pt x="1" y="2"/>
                  <a:pt x="4" y="2"/>
                </a:cubicBezTo>
                <a:cubicBezTo>
                  <a:pt x="9" y="0"/>
                  <a:pt x="11" y="0"/>
                  <a:pt x="9" y="2"/>
                </a:cubicBezTo>
                <a:cubicBezTo>
                  <a:pt x="8" y="3"/>
                  <a:pt x="11" y="8"/>
                  <a:pt x="6" y="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0" name="Freeform 251">
            <a:extLst>
              <a:ext uri="{FF2B5EF4-FFF2-40B4-BE49-F238E27FC236}">
                <a16:creationId xmlns:a16="http://schemas.microsoft.com/office/drawing/2014/main" id="{A25E47C6-E346-06D9-B6E4-26C98FB56A81}"/>
              </a:ext>
            </a:extLst>
          </p:cNvPr>
          <p:cNvSpPr>
            <a:spLocks/>
          </p:cNvSpPr>
          <p:nvPr/>
        </p:nvSpPr>
        <p:spPr bwMode="auto">
          <a:xfrm>
            <a:off x="3854936" y="4334563"/>
            <a:ext cx="14447" cy="7615"/>
          </a:xfrm>
          <a:custGeom>
            <a:avLst/>
            <a:gdLst/>
            <a:ahLst/>
            <a:cxnLst>
              <a:cxn ang="0">
                <a:pos x="2" y="3"/>
              </a:cxn>
              <a:cxn ang="0">
                <a:pos x="2" y="0"/>
              </a:cxn>
              <a:cxn ang="0">
                <a:pos x="2" y="3"/>
              </a:cxn>
            </a:cxnLst>
            <a:rect l="0" t="0" r="r" b="b"/>
            <a:pathLst>
              <a:path w="4" h="3">
                <a:moveTo>
                  <a:pt x="2" y="3"/>
                </a:moveTo>
                <a:cubicBezTo>
                  <a:pt x="0" y="3"/>
                  <a:pt x="2" y="0"/>
                  <a:pt x="2" y="0"/>
                </a:cubicBezTo>
                <a:cubicBezTo>
                  <a:pt x="4" y="0"/>
                  <a:pt x="4" y="3"/>
                  <a:pt x="2"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1" name="Freeform 252">
            <a:extLst>
              <a:ext uri="{FF2B5EF4-FFF2-40B4-BE49-F238E27FC236}">
                <a16:creationId xmlns:a16="http://schemas.microsoft.com/office/drawing/2014/main" id="{7C94160A-987F-1B46-11B5-C6C755846E22}"/>
              </a:ext>
            </a:extLst>
          </p:cNvPr>
          <p:cNvSpPr>
            <a:spLocks/>
          </p:cNvSpPr>
          <p:nvPr/>
        </p:nvSpPr>
        <p:spPr bwMode="auto">
          <a:xfrm>
            <a:off x="3872992" y="4301059"/>
            <a:ext cx="7223" cy="9137"/>
          </a:xfrm>
          <a:custGeom>
            <a:avLst/>
            <a:gdLst/>
            <a:ahLst/>
            <a:cxnLst>
              <a:cxn ang="0">
                <a:pos x="0" y="3"/>
              </a:cxn>
              <a:cxn ang="0">
                <a:pos x="2" y="0"/>
              </a:cxn>
              <a:cxn ang="0">
                <a:pos x="0" y="3"/>
              </a:cxn>
            </a:cxnLst>
            <a:rect l="0" t="0" r="r" b="b"/>
            <a:pathLst>
              <a:path w="2" h="3">
                <a:moveTo>
                  <a:pt x="0" y="3"/>
                </a:moveTo>
                <a:cubicBezTo>
                  <a:pt x="0" y="2"/>
                  <a:pt x="0" y="0"/>
                  <a:pt x="2" y="0"/>
                </a:cubicBezTo>
                <a:cubicBezTo>
                  <a:pt x="2" y="0"/>
                  <a:pt x="2" y="3"/>
                  <a:pt x="0"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2" name="Freeform 253">
            <a:extLst>
              <a:ext uri="{FF2B5EF4-FFF2-40B4-BE49-F238E27FC236}">
                <a16:creationId xmlns:a16="http://schemas.microsoft.com/office/drawing/2014/main" id="{8278EE89-5884-0B62-B50A-AF2AD6C08A32}"/>
              </a:ext>
            </a:extLst>
          </p:cNvPr>
          <p:cNvSpPr>
            <a:spLocks/>
          </p:cNvSpPr>
          <p:nvPr/>
        </p:nvSpPr>
        <p:spPr bwMode="auto">
          <a:xfrm>
            <a:off x="3880214" y="4281261"/>
            <a:ext cx="9028" cy="12183"/>
          </a:xfrm>
          <a:custGeom>
            <a:avLst/>
            <a:gdLst/>
            <a:ahLst/>
            <a:cxnLst>
              <a:cxn ang="0">
                <a:pos x="0" y="4"/>
              </a:cxn>
              <a:cxn ang="0">
                <a:pos x="1" y="1"/>
              </a:cxn>
              <a:cxn ang="0">
                <a:pos x="1" y="3"/>
              </a:cxn>
              <a:cxn ang="0">
                <a:pos x="0" y="4"/>
              </a:cxn>
            </a:cxnLst>
            <a:rect l="0" t="0" r="r" b="b"/>
            <a:pathLst>
              <a:path w="3" h="4">
                <a:moveTo>
                  <a:pt x="0" y="4"/>
                </a:moveTo>
                <a:cubicBezTo>
                  <a:pt x="0" y="3"/>
                  <a:pt x="0" y="1"/>
                  <a:pt x="1" y="1"/>
                </a:cubicBezTo>
                <a:cubicBezTo>
                  <a:pt x="1" y="0"/>
                  <a:pt x="3" y="1"/>
                  <a:pt x="1" y="3"/>
                </a:cubicBezTo>
                <a:cubicBezTo>
                  <a:pt x="1" y="4"/>
                  <a:pt x="1" y="4"/>
                  <a:pt x="0" y="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3" name="Freeform 254">
            <a:extLst>
              <a:ext uri="{FF2B5EF4-FFF2-40B4-BE49-F238E27FC236}">
                <a16:creationId xmlns:a16="http://schemas.microsoft.com/office/drawing/2014/main" id="{B1061E49-F391-466C-1C4F-DE3697E81D89}"/>
              </a:ext>
            </a:extLst>
          </p:cNvPr>
          <p:cNvSpPr>
            <a:spLocks/>
          </p:cNvSpPr>
          <p:nvPr/>
        </p:nvSpPr>
        <p:spPr bwMode="auto">
          <a:xfrm>
            <a:off x="3869381" y="4237099"/>
            <a:ext cx="3611" cy="13705"/>
          </a:xfrm>
          <a:custGeom>
            <a:avLst/>
            <a:gdLst/>
            <a:ahLst/>
            <a:cxnLst>
              <a:cxn ang="0">
                <a:pos x="1" y="3"/>
              </a:cxn>
              <a:cxn ang="0">
                <a:pos x="0" y="2"/>
              </a:cxn>
              <a:cxn ang="0">
                <a:pos x="1" y="0"/>
              </a:cxn>
              <a:cxn ang="0">
                <a:pos x="1" y="3"/>
              </a:cxn>
            </a:cxnLst>
            <a:rect l="0" t="0" r="r" b="b"/>
            <a:pathLst>
              <a:path w="1" h="5">
                <a:moveTo>
                  <a:pt x="1" y="3"/>
                </a:moveTo>
                <a:cubicBezTo>
                  <a:pt x="0" y="5"/>
                  <a:pt x="1" y="3"/>
                  <a:pt x="0" y="2"/>
                </a:cubicBezTo>
                <a:cubicBezTo>
                  <a:pt x="0" y="0"/>
                  <a:pt x="0" y="0"/>
                  <a:pt x="1" y="0"/>
                </a:cubicBezTo>
                <a:cubicBezTo>
                  <a:pt x="1" y="3"/>
                  <a:pt x="1" y="3"/>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4" name="Freeform 255">
            <a:extLst>
              <a:ext uri="{FF2B5EF4-FFF2-40B4-BE49-F238E27FC236}">
                <a16:creationId xmlns:a16="http://schemas.microsoft.com/office/drawing/2014/main" id="{0722B82F-7A4D-1223-4994-E3A44AC46AA6}"/>
              </a:ext>
            </a:extLst>
          </p:cNvPr>
          <p:cNvSpPr>
            <a:spLocks/>
          </p:cNvSpPr>
          <p:nvPr/>
        </p:nvSpPr>
        <p:spPr bwMode="auto">
          <a:xfrm>
            <a:off x="3914523" y="4301058"/>
            <a:ext cx="10835" cy="15229"/>
          </a:xfrm>
          <a:custGeom>
            <a:avLst/>
            <a:gdLst/>
            <a:ahLst/>
            <a:cxnLst>
              <a:cxn ang="0">
                <a:pos x="3" y="3"/>
              </a:cxn>
              <a:cxn ang="0">
                <a:pos x="2" y="2"/>
              </a:cxn>
              <a:cxn ang="0">
                <a:pos x="2" y="2"/>
              </a:cxn>
              <a:cxn ang="0">
                <a:pos x="3" y="3"/>
              </a:cxn>
            </a:cxnLst>
            <a:rect l="0" t="0" r="r" b="b"/>
            <a:pathLst>
              <a:path w="3" h="5">
                <a:moveTo>
                  <a:pt x="3" y="3"/>
                </a:moveTo>
                <a:cubicBezTo>
                  <a:pt x="2" y="5"/>
                  <a:pt x="0" y="3"/>
                  <a:pt x="2" y="2"/>
                </a:cubicBezTo>
                <a:cubicBezTo>
                  <a:pt x="2" y="0"/>
                  <a:pt x="2" y="0"/>
                  <a:pt x="2" y="2"/>
                </a:cubicBezTo>
                <a:cubicBezTo>
                  <a:pt x="3" y="2"/>
                  <a:pt x="3" y="2"/>
                  <a:pt x="3"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5" name="Freeform 256">
            <a:extLst>
              <a:ext uri="{FF2B5EF4-FFF2-40B4-BE49-F238E27FC236}">
                <a16:creationId xmlns:a16="http://schemas.microsoft.com/office/drawing/2014/main" id="{EFBCF562-DA0E-4325-8FBD-192E28750C36}"/>
              </a:ext>
            </a:extLst>
          </p:cNvPr>
          <p:cNvSpPr>
            <a:spLocks/>
          </p:cNvSpPr>
          <p:nvPr/>
        </p:nvSpPr>
        <p:spPr bwMode="auto">
          <a:xfrm>
            <a:off x="3757429" y="4159431"/>
            <a:ext cx="3611" cy="6091"/>
          </a:xfrm>
          <a:custGeom>
            <a:avLst/>
            <a:gdLst/>
            <a:ahLst/>
            <a:cxnLst>
              <a:cxn ang="0">
                <a:pos x="0" y="2"/>
              </a:cxn>
              <a:cxn ang="0">
                <a:pos x="1" y="2"/>
              </a:cxn>
              <a:cxn ang="0">
                <a:pos x="0" y="2"/>
              </a:cxn>
            </a:cxnLst>
            <a:rect l="0" t="0" r="r" b="b"/>
            <a:pathLst>
              <a:path w="1" h="2">
                <a:moveTo>
                  <a:pt x="0" y="2"/>
                </a:moveTo>
                <a:cubicBezTo>
                  <a:pt x="0" y="2"/>
                  <a:pt x="1" y="0"/>
                  <a:pt x="1" y="2"/>
                </a:cubicBezTo>
                <a:cubicBezTo>
                  <a:pt x="0" y="2"/>
                  <a:pt x="0"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6" name="Freeform 257">
            <a:extLst>
              <a:ext uri="{FF2B5EF4-FFF2-40B4-BE49-F238E27FC236}">
                <a16:creationId xmlns:a16="http://schemas.microsoft.com/office/drawing/2014/main" id="{BBF0D483-4742-91D1-4CE7-7E5CD5744FA6}"/>
              </a:ext>
            </a:extLst>
          </p:cNvPr>
          <p:cNvSpPr>
            <a:spLocks/>
          </p:cNvSpPr>
          <p:nvPr/>
        </p:nvSpPr>
        <p:spPr bwMode="auto">
          <a:xfrm>
            <a:off x="3770068" y="4174659"/>
            <a:ext cx="14447" cy="3047"/>
          </a:xfrm>
          <a:custGeom>
            <a:avLst/>
            <a:gdLst/>
            <a:ahLst/>
            <a:cxnLst>
              <a:cxn ang="0">
                <a:pos x="0" y="0"/>
              </a:cxn>
              <a:cxn ang="0">
                <a:pos x="4" y="0"/>
              </a:cxn>
              <a:cxn ang="0">
                <a:pos x="0" y="0"/>
              </a:cxn>
            </a:cxnLst>
            <a:rect l="0" t="0" r="r" b="b"/>
            <a:pathLst>
              <a:path w="4" h="1">
                <a:moveTo>
                  <a:pt x="0" y="0"/>
                </a:moveTo>
                <a:cubicBezTo>
                  <a:pt x="0" y="0"/>
                  <a:pt x="2" y="0"/>
                  <a:pt x="4" y="0"/>
                </a:cubicBezTo>
                <a:cubicBezTo>
                  <a:pt x="4" y="0"/>
                  <a:pt x="0" y="1"/>
                  <a:pt x="0"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7" name="Freeform 258">
            <a:extLst>
              <a:ext uri="{FF2B5EF4-FFF2-40B4-BE49-F238E27FC236}">
                <a16:creationId xmlns:a16="http://schemas.microsoft.com/office/drawing/2014/main" id="{8554B189-A4D6-8F0A-AB99-C1ED15E02FF7}"/>
              </a:ext>
            </a:extLst>
          </p:cNvPr>
          <p:cNvSpPr>
            <a:spLocks/>
          </p:cNvSpPr>
          <p:nvPr/>
        </p:nvSpPr>
        <p:spPr bwMode="auto">
          <a:xfrm>
            <a:off x="3872991" y="4253847"/>
            <a:ext cx="16251" cy="21320"/>
          </a:xfrm>
          <a:custGeom>
            <a:avLst/>
            <a:gdLst/>
            <a:ahLst/>
            <a:cxnLst>
              <a:cxn ang="0">
                <a:pos x="3" y="5"/>
              </a:cxn>
              <a:cxn ang="0">
                <a:pos x="2" y="2"/>
              </a:cxn>
              <a:cxn ang="0">
                <a:pos x="3" y="2"/>
              </a:cxn>
              <a:cxn ang="0">
                <a:pos x="5" y="7"/>
              </a:cxn>
              <a:cxn ang="0">
                <a:pos x="3" y="5"/>
              </a:cxn>
            </a:cxnLst>
            <a:rect l="0" t="0" r="r" b="b"/>
            <a:pathLst>
              <a:path w="5" h="7">
                <a:moveTo>
                  <a:pt x="3" y="5"/>
                </a:moveTo>
                <a:cubicBezTo>
                  <a:pt x="0" y="5"/>
                  <a:pt x="2" y="3"/>
                  <a:pt x="2" y="2"/>
                </a:cubicBezTo>
                <a:cubicBezTo>
                  <a:pt x="0" y="2"/>
                  <a:pt x="2" y="0"/>
                  <a:pt x="3" y="2"/>
                </a:cubicBezTo>
                <a:cubicBezTo>
                  <a:pt x="5" y="3"/>
                  <a:pt x="5" y="7"/>
                  <a:pt x="5" y="7"/>
                </a:cubicBezTo>
                <a:cubicBezTo>
                  <a:pt x="3" y="7"/>
                  <a:pt x="5" y="5"/>
                  <a:pt x="3"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8" name="Freeform 259">
            <a:extLst>
              <a:ext uri="{FF2B5EF4-FFF2-40B4-BE49-F238E27FC236}">
                <a16:creationId xmlns:a16="http://schemas.microsoft.com/office/drawing/2014/main" id="{8E2938FE-2C4A-70D1-764C-4A1CBE64F935}"/>
              </a:ext>
            </a:extLst>
          </p:cNvPr>
          <p:cNvSpPr>
            <a:spLocks/>
          </p:cNvSpPr>
          <p:nvPr/>
        </p:nvSpPr>
        <p:spPr bwMode="auto">
          <a:xfrm>
            <a:off x="3854936" y="4209685"/>
            <a:ext cx="14447" cy="18275"/>
          </a:xfrm>
          <a:custGeom>
            <a:avLst/>
            <a:gdLst/>
            <a:ahLst/>
            <a:cxnLst>
              <a:cxn ang="0">
                <a:pos x="2" y="5"/>
              </a:cxn>
              <a:cxn ang="0">
                <a:pos x="0" y="2"/>
              </a:cxn>
              <a:cxn ang="0">
                <a:pos x="2" y="3"/>
              </a:cxn>
              <a:cxn ang="0">
                <a:pos x="2" y="5"/>
              </a:cxn>
            </a:cxnLst>
            <a:rect l="0" t="0" r="r" b="b"/>
            <a:pathLst>
              <a:path w="4" h="6">
                <a:moveTo>
                  <a:pt x="2" y="5"/>
                </a:moveTo>
                <a:cubicBezTo>
                  <a:pt x="2" y="6"/>
                  <a:pt x="0" y="5"/>
                  <a:pt x="0" y="2"/>
                </a:cubicBezTo>
                <a:cubicBezTo>
                  <a:pt x="2" y="0"/>
                  <a:pt x="4" y="3"/>
                  <a:pt x="2" y="3"/>
                </a:cubicBezTo>
                <a:cubicBezTo>
                  <a:pt x="2" y="5"/>
                  <a:pt x="4" y="5"/>
                  <a:pt x="2"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59" name="Freeform 260">
            <a:extLst>
              <a:ext uri="{FF2B5EF4-FFF2-40B4-BE49-F238E27FC236}">
                <a16:creationId xmlns:a16="http://schemas.microsoft.com/office/drawing/2014/main" id="{9A8B5D6F-24B4-66F4-47D1-6D622FBFD36D}"/>
              </a:ext>
            </a:extLst>
          </p:cNvPr>
          <p:cNvSpPr>
            <a:spLocks/>
          </p:cNvSpPr>
          <p:nvPr/>
        </p:nvSpPr>
        <p:spPr bwMode="auto">
          <a:xfrm>
            <a:off x="3862155" y="4209687"/>
            <a:ext cx="18056" cy="9137"/>
          </a:xfrm>
          <a:custGeom>
            <a:avLst/>
            <a:gdLst/>
            <a:ahLst/>
            <a:cxnLst>
              <a:cxn ang="0">
                <a:pos x="1" y="3"/>
              </a:cxn>
              <a:cxn ang="0">
                <a:pos x="1" y="2"/>
              </a:cxn>
              <a:cxn ang="0">
                <a:pos x="3" y="2"/>
              </a:cxn>
              <a:cxn ang="0">
                <a:pos x="5" y="3"/>
              </a:cxn>
              <a:cxn ang="0">
                <a:pos x="3" y="3"/>
              </a:cxn>
              <a:cxn ang="0">
                <a:pos x="1" y="3"/>
              </a:cxn>
            </a:cxnLst>
            <a:rect l="0" t="0" r="r" b="b"/>
            <a:pathLst>
              <a:path w="5" h="3">
                <a:moveTo>
                  <a:pt x="1" y="3"/>
                </a:moveTo>
                <a:cubicBezTo>
                  <a:pt x="0" y="2"/>
                  <a:pt x="1" y="2"/>
                  <a:pt x="1" y="2"/>
                </a:cubicBezTo>
                <a:cubicBezTo>
                  <a:pt x="1" y="0"/>
                  <a:pt x="1" y="0"/>
                  <a:pt x="3" y="2"/>
                </a:cubicBezTo>
                <a:cubicBezTo>
                  <a:pt x="3" y="2"/>
                  <a:pt x="3" y="2"/>
                  <a:pt x="5" y="3"/>
                </a:cubicBezTo>
                <a:cubicBezTo>
                  <a:pt x="3" y="3"/>
                  <a:pt x="3" y="3"/>
                  <a:pt x="3" y="3"/>
                </a:cubicBezTo>
                <a:cubicBezTo>
                  <a:pt x="1" y="3"/>
                  <a:pt x="1" y="3"/>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60" name="Freeform 261">
            <a:extLst>
              <a:ext uri="{FF2B5EF4-FFF2-40B4-BE49-F238E27FC236}">
                <a16:creationId xmlns:a16="http://schemas.microsoft.com/office/drawing/2014/main" id="{D38BC853-CEDB-9DB9-1379-C459A5552C57}"/>
              </a:ext>
            </a:extLst>
          </p:cNvPr>
          <p:cNvSpPr>
            <a:spLocks/>
          </p:cNvSpPr>
          <p:nvPr/>
        </p:nvSpPr>
        <p:spPr bwMode="auto">
          <a:xfrm>
            <a:off x="3872992" y="4224913"/>
            <a:ext cx="7223" cy="3047"/>
          </a:xfrm>
          <a:custGeom>
            <a:avLst/>
            <a:gdLst/>
            <a:ahLst/>
            <a:cxnLst>
              <a:cxn ang="0">
                <a:pos x="0" y="1"/>
              </a:cxn>
              <a:cxn ang="0">
                <a:pos x="0" y="0"/>
              </a:cxn>
              <a:cxn ang="0">
                <a:pos x="0" y="1"/>
              </a:cxn>
            </a:cxnLst>
            <a:rect l="0" t="0" r="r" b="b"/>
            <a:pathLst>
              <a:path w="2" h="1">
                <a:moveTo>
                  <a:pt x="0" y="1"/>
                </a:moveTo>
                <a:cubicBezTo>
                  <a:pt x="0" y="1"/>
                  <a:pt x="0" y="1"/>
                  <a:pt x="0" y="0"/>
                </a:cubicBezTo>
                <a:cubicBezTo>
                  <a:pt x="0" y="0"/>
                  <a:pt x="2" y="1"/>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61" name="Freeform 262">
            <a:extLst>
              <a:ext uri="{FF2B5EF4-FFF2-40B4-BE49-F238E27FC236}">
                <a16:creationId xmlns:a16="http://schemas.microsoft.com/office/drawing/2014/main" id="{0D27E15F-1671-CA36-2347-8864363865B8}"/>
              </a:ext>
            </a:extLst>
          </p:cNvPr>
          <p:cNvSpPr>
            <a:spLocks/>
          </p:cNvSpPr>
          <p:nvPr/>
        </p:nvSpPr>
        <p:spPr bwMode="auto">
          <a:xfrm>
            <a:off x="3820628" y="4165521"/>
            <a:ext cx="7223" cy="3047"/>
          </a:xfrm>
          <a:custGeom>
            <a:avLst/>
            <a:gdLst/>
            <a:ahLst/>
            <a:cxnLst>
              <a:cxn ang="0">
                <a:pos x="2" y="1"/>
              </a:cxn>
              <a:cxn ang="0">
                <a:pos x="2" y="0"/>
              </a:cxn>
              <a:cxn ang="0">
                <a:pos x="2" y="1"/>
              </a:cxn>
            </a:cxnLst>
            <a:rect l="0" t="0" r="r" b="b"/>
            <a:pathLst>
              <a:path w="2" h="1">
                <a:moveTo>
                  <a:pt x="2" y="1"/>
                </a:moveTo>
                <a:cubicBezTo>
                  <a:pt x="0" y="0"/>
                  <a:pt x="2" y="0"/>
                  <a:pt x="2" y="0"/>
                </a:cubicBezTo>
                <a:cubicBezTo>
                  <a:pt x="2" y="1"/>
                  <a:pt x="2" y="1"/>
                  <a:pt x="2"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62" name="Freeform 263">
            <a:extLst>
              <a:ext uri="{FF2B5EF4-FFF2-40B4-BE49-F238E27FC236}">
                <a16:creationId xmlns:a16="http://schemas.microsoft.com/office/drawing/2014/main" id="{76FFC7D9-4F40-E6BF-03A1-FAB32909FAEE}"/>
              </a:ext>
            </a:extLst>
          </p:cNvPr>
          <p:cNvSpPr>
            <a:spLocks/>
          </p:cNvSpPr>
          <p:nvPr/>
        </p:nvSpPr>
        <p:spPr bwMode="auto">
          <a:xfrm>
            <a:off x="3820628" y="4153340"/>
            <a:ext cx="7223" cy="12183"/>
          </a:xfrm>
          <a:custGeom>
            <a:avLst/>
            <a:gdLst/>
            <a:ahLst/>
            <a:cxnLst>
              <a:cxn ang="0">
                <a:pos x="0" y="2"/>
              </a:cxn>
              <a:cxn ang="0">
                <a:pos x="2" y="2"/>
              </a:cxn>
              <a:cxn ang="0">
                <a:pos x="0" y="2"/>
              </a:cxn>
            </a:cxnLst>
            <a:rect l="0" t="0" r="r" b="b"/>
            <a:pathLst>
              <a:path w="2" h="4">
                <a:moveTo>
                  <a:pt x="0" y="2"/>
                </a:moveTo>
                <a:cubicBezTo>
                  <a:pt x="0" y="2"/>
                  <a:pt x="2" y="0"/>
                  <a:pt x="2" y="2"/>
                </a:cubicBezTo>
                <a:cubicBezTo>
                  <a:pt x="2" y="2"/>
                  <a:pt x="0" y="4"/>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63" name="Freeform 264">
            <a:extLst>
              <a:ext uri="{FF2B5EF4-FFF2-40B4-BE49-F238E27FC236}">
                <a16:creationId xmlns:a16="http://schemas.microsoft.com/office/drawing/2014/main" id="{39BFDFE1-5AD1-A228-C2A1-C3C57859D4A2}"/>
              </a:ext>
            </a:extLst>
          </p:cNvPr>
          <p:cNvSpPr>
            <a:spLocks/>
          </p:cNvSpPr>
          <p:nvPr/>
        </p:nvSpPr>
        <p:spPr bwMode="auto">
          <a:xfrm>
            <a:off x="3844101" y="4200549"/>
            <a:ext cx="7223" cy="6091"/>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64" name="Freeform 265">
            <a:extLst>
              <a:ext uri="{FF2B5EF4-FFF2-40B4-BE49-F238E27FC236}">
                <a16:creationId xmlns:a16="http://schemas.microsoft.com/office/drawing/2014/main" id="{AE5675FF-B59C-5A66-6B37-6DE548D61AB4}"/>
              </a:ext>
            </a:extLst>
          </p:cNvPr>
          <p:cNvSpPr>
            <a:spLocks/>
          </p:cNvSpPr>
          <p:nvPr/>
        </p:nvSpPr>
        <p:spPr bwMode="auto">
          <a:xfrm>
            <a:off x="3836878" y="4186842"/>
            <a:ext cx="3611" cy="6091"/>
          </a:xfrm>
          <a:custGeom>
            <a:avLst/>
            <a:gdLst/>
            <a:ahLst/>
            <a:cxnLst>
              <a:cxn ang="0">
                <a:pos x="1" y="2"/>
              </a:cxn>
              <a:cxn ang="0">
                <a:pos x="0" y="2"/>
              </a:cxn>
              <a:cxn ang="0">
                <a:pos x="1" y="2"/>
              </a:cxn>
            </a:cxnLst>
            <a:rect l="0" t="0" r="r" b="b"/>
            <a:pathLst>
              <a:path w="1" h="2">
                <a:moveTo>
                  <a:pt x="1" y="2"/>
                </a:moveTo>
                <a:cubicBezTo>
                  <a:pt x="0" y="2"/>
                  <a:pt x="0" y="2"/>
                  <a:pt x="0" y="2"/>
                </a:cubicBezTo>
                <a:cubicBezTo>
                  <a:pt x="0" y="0"/>
                  <a:pt x="1" y="2"/>
                  <a:pt x="1"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65" name="Freeform 266">
            <a:extLst>
              <a:ext uri="{FF2B5EF4-FFF2-40B4-BE49-F238E27FC236}">
                <a16:creationId xmlns:a16="http://schemas.microsoft.com/office/drawing/2014/main" id="{5FD41321-50BB-E4EB-7575-A33C39586C99}"/>
              </a:ext>
            </a:extLst>
          </p:cNvPr>
          <p:cNvSpPr>
            <a:spLocks/>
          </p:cNvSpPr>
          <p:nvPr/>
        </p:nvSpPr>
        <p:spPr bwMode="auto">
          <a:xfrm>
            <a:off x="3829656" y="4183796"/>
            <a:ext cx="7223" cy="9137"/>
          </a:xfrm>
          <a:custGeom>
            <a:avLst/>
            <a:gdLst/>
            <a:ahLst/>
            <a:cxnLst>
              <a:cxn ang="0">
                <a:pos x="0" y="0"/>
              </a:cxn>
              <a:cxn ang="0">
                <a:pos x="2" y="1"/>
              </a:cxn>
              <a:cxn ang="0">
                <a:pos x="0" y="0"/>
              </a:cxn>
            </a:cxnLst>
            <a:rect l="0" t="0" r="r" b="b"/>
            <a:pathLst>
              <a:path w="2" h="3">
                <a:moveTo>
                  <a:pt x="0" y="0"/>
                </a:moveTo>
                <a:cubicBezTo>
                  <a:pt x="2" y="1"/>
                  <a:pt x="2" y="1"/>
                  <a:pt x="2" y="1"/>
                </a:cubicBezTo>
                <a:cubicBezTo>
                  <a:pt x="2" y="3"/>
                  <a:pt x="0" y="1"/>
                  <a:pt x="0"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66" name="Freeform 267">
            <a:extLst>
              <a:ext uri="{FF2B5EF4-FFF2-40B4-BE49-F238E27FC236}">
                <a16:creationId xmlns:a16="http://schemas.microsoft.com/office/drawing/2014/main" id="{33169359-82BE-574B-3758-2EE6A9735C2A}"/>
              </a:ext>
            </a:extLst>
          </p:cNvPr>
          <p:cNvSpPr>
            <a:spLocks/>
          </p:cNvSpPr>
          <p:nvPr/>
        </p:nvSpPr>
        <p:spPr bwMode="auto">
          <a:xfrm>
            <a:off x="3854936" y="4192933"/>
            <a:ext cx="7223" cy="3047"/>
          </a:xfrm>
          <a:custGeom>
            <a:avLst/>
            <a:gdLst/>
            <a:ahLst/>
            <a:cxnLst>
              <a:cxn ang="0">
                <a:pos x="0" y="1"/>
              </a:cxn>
              <a:cxn ang="0">
                <a:pos x="2" y="0"/>
              </a:cxn>
              <a:cxn ang="0">
                <a:pos x="0" y="1"/>
              </a:cxn>
            </a:cxnLst>
            <a:rect l="0" t="0" r="r" b="b"/>
            <a:pathLst>
              <a:path w="2" h="1">
                <a:moveTo>
                  <a:pt x="0" y="1"/>
                </a:moveTo>
                <a:cubicBezTo>
                  <a:pt x="0" y="1"/>
                  <a:pt x="0" y="0"/>
                  <a:pt x="2" y="0"/>
                </a:cubicBezTo>
                <a:cubicBezTo>
                  <a:pt x="2" y="0"/>
                  <a:pt x="2" y="1"/>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67" name="Freeform 268">
            <a:extLst>
              <a:ext uri="{FF2B5EF4-FFF2-40B4-BE49-F238E27FC236}">
                <a16:creationId xmlns:a16="http://schemas.microsoft.com/office/drawing/2014/main" id="{A87700A3-8452-4D82-07E6-2EA471C9D72C}"/>
              </a:ext>
            </a:extLst>
          </p:cNvPr>
          <p:cNvSpPr>
            <a:spLocks/>
          </p:cNvSpPr>
          <p:nvPr/>
        </p:nvSpPr>
        <p:spPr bwMode="auto">
          <a:xfrm>
            <a:off x="3854936" y="4174659"/>
            <a:ext cx="7223" cy="9137"/>
          </a:xfrm>
          <a:custGeom>
            <a:avLst/>
            <a:gdLst/>
            <a:ahLst/>
            <a:cxnLst>
              <a:cxn ang="0">
                <a:pos x="0" y="1"/>
              </a:cxn>
              <a:cxn ang="0">
                <a:pos x="2" y="0"/>
              </a:cxn>
              <a:cxn ang="0">
                <a:pos x="0" y="1"/>
              </a:cxn>
            </a:cxnLst>
            <a:rect l="0" t="0" r="r" b="b"/>
            <a:pathLst>
              <a:path w="2" h="3">
                <a:moveTo>
                  <a:pt x="0" y="1"/>
                </a:moveTo>
                <a:cubicBezTo>
                  <a:pt x="0" y="1"/>
                  <a:pt x="0" y="0"/>
                  <a:pt x="2" y="0"/>
                </a:cubicBezTo>
                <a:cubicBezTo>
                  <a:pt x="2" y="1"/>
                  <a:pt x="2" y="3"/>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68" name="Freeform 269">
            <a:extLst>
              <a:ext uri="{FF2B5EF4-FFF2-40B4-BE49-F238E27FC236}">
                <a16:creationId xmlns:a16="http://schemas.microsoft.com/office/drawing/2014/main" id="{F76350F0-16B4-E2D9-2BF7-CBF9CA388204}"/>
              </a:ext>
            </a:extLst>
          </p:cNvPr>
          <p:cNvSpPr>
            <a:spLocks noEditPoints="1"/>
          </p:cNvSpPr>
          <p:nvPr/>
        </p:nvSpPr>
        <p:spPr bwMode="auto">
          <a:xfrm>
            <a:off x="1659226" y="1751753"/>
            <a:ext cx="2459339" cy="1672124"/>
          </a:xfrm>
          <a:custGeom>
            <a:avLst/>
            <a:gdLst/>
            <a:ahLst/>
            <a:cxnLst>
              <a:cxn ang="0">
                <a:pos x="116" y="479"/>
              </a:cxn>
              <a:cxn ang="0">
                <a:pos x="70" y="434"/>
              </a:cxn>
              <a:cxn ang="0">
                <a:pos x="70" y="438"/>
              </a:cxn>
              <a:cxn ang="0">
                <a:pos x="66" y="435"/>
              </a:cxn>
              <a:cxn ang="0">
                <a:pos x="86" y="426"/>
              </a:cxn>
              <a:cxn ang="0">
                <a:pos x="93" y="432"/>
              </a:cxn>
              <a:cxn ang="0">
                <a:pos x="177" y="170"/>
              </a:cxn>
              <a:cxn ang="0">
                <a:pos x="121" y="179"/>
              </a:cxn>
              <a:cxn ang="0">
                <a:pos x="306" y="213"/>
              </a:cxn>
              <a:cxn ang="0">
                <a:pos x="264" y="187"/>
              </a:cxn>
              <a:cxn ang="0">
                <a:pos x="182" y="177"/>
              </a:cxn>
              <a:cxn ang="0">
                <a:pos x="215" y="221"/>
              </a:cxn>
              <a:cxn ang="0">
                <a:pos x="284" y="168"/>
              </a:cxn>
              <a:cxn ang="0">
                <a:pos x="501" y="281"/>
              </a:cxn>
              <a:cxn ang="0">
                <a:pos x="606" y="303"/>
              </a:cxn>
              <a:cxn ang="0">
                <a:pos x="612" y="249"/>
              </a:cxn>
              <a:cxn ang="0">
                <a:pos x="510" y="171"/>
              </a:cxn>
              <a:cxn ang="0">
                <a:pos x="404" y="184"/>
              </a:cxn>
              <a:cxn ang="0">
                <a:pos x="463" y="297"/>
              </a:cxn>
              <a:cxn ang="0">
                <a:pos x="500" y="168"/>
              </a:cxn>
              <a:cxn ang="0">
                <a:pos x="483" y="140"/>
              </a:cxn>
              <a:cxn ang="0">
                <a:pos x="352" y="109"/>
              </a:cxn>
              <a:cxn ang="0">
                <a:pos x="370" y="180"/>
              </a:cxn>
              <a:cxn ang="0">
                <a:pos x="316" y="160"/>
              </a:cxn>
              <a:cxn ang="0">
                <a:pos x="287" y="73"/>
              </a:cxn>
              <a:cxn ang="0">
                <a:pos x="498" y="96"/>
              </a:cxn>
              <a:cxn ang="0">
                <a:pos x="602" y="5"/>
              </a:cxn>
              <a:cxn ang="0">
                <a:pos x="405" y="22"/>
              </a:cxn>
              <a:cxn ang="0">
                <a:pos x="431" y="53"/>
              </a:cxn>
              <a:cxn ang="0">
                <a:pos x="418" y="114"/>
              </a:cxn>
              <a:cxn ang="0">
                <a:pos x="431" y="72"/>
              </a:cxn>
              <a:cxn ang="0">
                <a:pos x="338" y="76"/>
              </a:cxn>
              <a:cxn ang="0">
                <a:pos x="244" y="112"/>
              </a:cxn>
              <a:cxn ang="0">
                <a:pos x="215" y="143"/>
              </a:cxn>
              <a:cxn ang="0">
                <a:pos x="157" y="120"/>
              </a:cxn>
              <a:cxn ang="0">
                <a:pos x="249" y="87"/>
              </a:cxn>
              <a:cxn ang="0">
                <a:pos x="303" y="126"/>
              </a:cxn>
              <a:cxn ang="0">
                <a:pos x="640" y="522"/>
              </a:cxn>
              <a:cxn ang="0">
                <a:pos x="687" y="501"/>
              </a:cxn>
              <a:cxn ang="0">
                <a:pos x="678" y="456"/>
              </a:cxn>
              <a:cxn ang="0">
                <a:pos x="401" y="494"/>
              </a:cxn>
              <a:cxn ang="0">
                <a:pos x="448" y="508"/>
              </a:cxn>
              <a:cxn ang="0">
                <a:pos x="472" y="529"/>
              </a:cxn>
              <a:cxn ang="0">
                <a:pos x="492" y="554"/>
              </a:cxn>
              <a:cxn ang="0">
                <a:pos x="561" y="521"/>
              </a:cxn>
              <a:cxn ang="0">
                <a:pos x="602" y="530"/>
              </a:cxn>
              <a:cxn ang="0">
                <a:pos x="649" y="463"/>
              </a:cxn>
              <a:cxn ang="0">
                <a:pos x="609" y="350"/>
              </a:cxn>
              <a:cxn ang="0">
                <a:pos x="501" y="356"/>
              </a:cxn>
              <a:cxn ang="0">
                <a:pos x="379" y="367"/>
              </a:cxn>
              <a:cxn ang="0">
                <a:pos x="462" y="258"/>
              </a:cxn>
              <a:cxn ang="0">
                <a:pos x="408" y="222"/>
              </a:cxn>
              <a:cxn ang="0">
                <a:pos x="361" y="240"/>
              </a:cxn>
              <a:cxn ang="0">
                <a:pos x="204" y="238"/>
              </a:cxn>
              <a:cxn ang="0">
                <a:pos x="52" y="227"/>
              </a:cxn>
              <a:cxn ang="0">
                <a:pos x="48" y="356"/>
              </a:cxn>
              <a:cxn ang="0">
                <a:pos x="96" y="432"/>
              </a:cxn>
              <a:cxn ang="0">
                <a:pos x="119" y="466"/>
              </a:cxn>
              <a:cxn ang="0">
                <a:pos x="484" y="317"/>
              </a:cxn>
              <a:cxn ang="0">
                <a:pos x="183" y="120"/>
              </a:cxn>
              <a:cxn ang="0">
                <a:pos x="305" y="115"/>
              </a:cxn>
              <a:cxn ang="0">
                <a:pos x="471" y="437"/>
              </a:cxn>
              <a:cxn ang="0">
                <a:pos x="494" y="398"/>
              </a:cxn>
            </a:cxnLst>
            <a:rect l="0" t="0" r="r" b="b"/>
            <a:pathLst>
              <a:path w="702" h="566">
                <a:moveTo>
                  <a:pt x="99" y="463"/>
                </a:moveTo>
                <a:cubicBezTo>
                  <a:pt x="102" y="462"/>
                  <a:pt x="107" y="463"/>
                  <a:pt x="108" y="465"/>
                </a:cubicBezTo>
                <a:cubicBezTo>
                  <a:pt x="110" y="466"/>
                  <a:pt x="122" y="468"/>
                  <a:pt x="124" y="470"/>
                </a:cubicBezTo>
                <a:cubicBezTo>
                  <a:pt x="125" y="474"/>
                  <a:pt x="128" y="476"/>
                  <a:pt x="128" y="476"/>
                </a:cubicBezTo>
                <a:cubicBezTo>
                  <a:pt x="127" y="477"/>
                  <a:pt x="130" y="480"/>
                  <a:pt x="133" y="480"/>
                </a:cubicBezTo>
                <a:cubicBezTo>
                  <a:pt x="136" y="482"/>
                  <a:pt x="136" y="485"/>
                  <a:pt x="137" y="485"/>
                </a:cubicBezTo>
                <a:cubicBezTo>
                  <a:pt x="139" y="487"/>
                  <a:pt x="137" y="488"/>
                  <a:pt x="139" y="488"/>
                </a:cubicBezTo>
                <a:cubicBezTo>
                  <a:pt x="140" y="490"/>
                  <a:pt x="140" y="493"/>
                  <a:pt x="139" y="491"/>
                </a:cubicBezTo>
                <a:cubicBezTo>
                  <a:pt x="139" y="491"/>
                  <a:pt x="139" y="493"/>
                  <a:pt x="136" y="493"/>
                </a:cubicBezTo>
                <a:cubicBezTo>
                  <a:pt x="133" y="491"/>
                  <a:pt x="133" y="490"/>
                  <a:pt x="130" y="490"/>
                </a:cubicBezTo>
                <a:cubicBezTo>
                  <a:pt x="127" y="490"/>
                  <a:pt x="125" y="487"/>
                  <a:pt x="125" y="485"/>
                </a:cubicBezTo>
                <a:cubicBezTo>
                  <a:pt x="127" y="485"/>
                  <a:pt x="125" y="485"/>
                  <a:pt x="124" y="485"/>
                </a:cubicBezTo>
                <a:cubicBezTo>
                  <a:pt x="122" y="485"/>
                  <a:pt x="119" y="484"/>
                  <a:pt x="121" y="482"/>
                </a:cubicBezTo>
                <a:cubicBezTo>
                  <a:pt x="121" y="480"/>
                  <a:pt x="119" y="482"/>
                  <a:pt x="119" y="480"/>
                </a:cubicBezTo>
                <a:cubicBezTo>
                  <a:pt x="118" y="479"/>
                  <a:pt x="118" y="479"/>
                  <a:pt x="116" y="479"/>
                </a:cubicBezTo>
                <a:cubicBezTo>
                  <a:pt x="113" y="480"/>
                  <a:pt x="113" y="477"/>
                  <a:pt x="115" y="477"/>
                </a:cubicBezTo>
                <a:cubicBezTo>
                  <a:pt x="118" y="476"/>
                  <a:pt x="115" y="477"/>
                  <a:pt x="113" y="474"/>
                </a:cubicBezTo>
                <a:cubicBezTo>
                  <a:pt x="113" y="471"/>
                  <a:pt x="110" y="476"/>
                  <a:pt x="110" y="474"/>
                </a:cubicBezTo>
                <a:cubicBezTo>
                  <a:pt x="108" y="473"/>
                  <a:pt x="110" y="471"/>
                  <a:pt x="110" y="471"/>
                </a:cubicBezTo>
                <a:cubicBezTo>
                  <a:pt x="108" y="470"/>
                  <a:pt x="107" y="474"/>
                  <a:pt x="107" y="471"/>
                </a:cubicBezTo>
                <a:cubicBezTo>
                  <a:pt x="107" y="470"/>
                  <a:pt x="104" y="473"/>
                  <a:pt x="104" y="471"/>
                </a:cubicBezTo>
                <a:cubicBezTo>
                  <a:pt x="102" y="471"/>
                  <a:pt x="105" y="470"/>
                  <a:pt x="104" y="470"/>
                </a:cubicBezTo>
                <a:cubicBezTo>
                  <a:pt x="102" y="468"/>
                  <a:pt x="104" y="466"/>
                  <a:pt x="107" y="466"/>
                </a:cubicBezTo>
                <a:cubicBezTo>
                  <a:pt x="108" y="466"/>
                  <a:pt x="105" y="465"/>
                  <a:pt x="104" y="466"/>
                </a:cubicBezTo>
                <a:cubicBezTo>
                  <a:pt x="101" y="466"/>
                  <a:pt x="98" y="463"/>
                  <a:pt x="99" y="463"/>
                </a:cubicBezTo>
                <a:close/>
                <a:moveTo>
                  <a:pt x="64" y="431"/>
                </a:moveTo>
                <a:cubicBezTo>
                  <a:pt x="66" y="431"/>
                  <a:pt x="67" y="432"/>
                  <a:pt x="66" y="432"/>
                </a:cubicBezTo>
                <a:cubicBezTo>
                  <a:pt x="64" y="431"/>
                  <a:pt x="64" y="432"/>
                  <a:pt x="66" y="432"/>
                </a:cubicBezTo>
                <a:cubicBezTo>
                  <a:pt x="67" y="434"/>
                  <a:pt x="64" y="434"/>
                  <a:pt x="67" y="434"/>
                </a:cubicBezTo>
                <a:cubicBezTo>
                  <a:pt x="70" y="434"/>
                  <a:pt x="67" y="434"/>
                  <a:pt x="70" y="434"/>
                </a:cubicBezTo>
                <a:cubicBezTo>
                  <a:pt x="72" y="432"/>
                  <a:pt x="70" y="428"/>
                  <a:pt x="72" y="426"/>
                </a:cubicBezTo>
                <a:cubicBezTo>
                  <a:pt x="73" y="425"/>
                  <a:pt x="73" y="421"/>
                  <a:pt x="72" y="423"/>
                </a:cubicBezTo>
                <a:cubicBezTo>
                  <a:pt x="70" y="425"/>
                  <a:pt x="69" y="423"/>
                  <a:pt x="69" y="425"/>
                </a:cubicBezTo>
                <a:cubicBezTo>
                  <a:pt x="70" y="426"/>
                  <a:pt x="70" y="428"/>
                  <a:pt x="67" y="428"/>
                </a:cubicBezTo>
                <a:cubicBezTo>
                  <a:pt x="66" y="429"/>
                  <a:pt x="64" y="428"/>
                  <a:pt x="66" y="428"/>
                </a:cubicBezTo>
                <a:cubicBezTo>
                  <a:pt x="69" y="426"/>
                  <a:pt x="70" y="426"/>
                  <a:pt x="69" y="423"/>
                </a:cubicBezTo>
                <a:cubicBezTo>
                  <a:pt x="67" y="421"/>
                  <a:pt x="67" y="423"/>
                  <a:pt x="66" y="423"/>
                </a:cubicBezTo>
                <a:cubicBezTo>
                  <a:pt x="64" y="421"/>
                  <a:pt x="64" y="423"/>
                  <a:pt x="64" y="421"/>
                </a:cubicBezTo>
                <a:cubicBezTo>
                  <a:pt x="63" y="421"/>
                  <a:pt x="61" y="421"/>
                  <a:pt x="61" y="423"/>
                </a:cubicBezTo>
                <a:cubicBezTo>
                  <a:pt x="63" y="425"/>
                  <a:pt x="61" y="425"/>
                  <a:pt x="63" y="428"/>
                </a:cubicBezTo>
                <a:cubicBezTo>
                  <a:pt x="64" y="429"/>
                  <a:pt x="61" y="428"/>
                  <a:pt x="63" y="431"/>
                </a:cubicBezTo>
                <a:cubicBezTo>
                  <a:pt x="64" y="431"/>
                  <a:pt x="63" y="431"/>
                  <a:pt x="64" y="431"/>
                </a:cubicBezTo>
                <a:close/>
                <a:moveTo>
                  <a:pt x="69" y="435"/>
                </a:moveTo>
                <a:cubicBezTo>
                  <a:pt x="69" y="435"/>
                  <a:pt x="70" y="437"/>
                  <a:pt x="69" y="437"/>
                </a:cubicBezTo>
                <a:cubicBezTo>
                  <a:pt x="67" y="437"/>
                  <a:pt x="69" y="438"/>
                  <a:pt x="70" y="438"/>
                </a:cubicBezTo>
                <a:cubicBezTo>
                  <a:pt x="72" y="438"/>
                  <a:pt x="70" y="440"/>
                  <a:pt x="70" y="440"/>
                </a:cubicBezTo>
                <a:cubicBezTo>
                  <a:pt x="70" y="440"/>
                  <a:pt x="70" y="442"/>
                  <a:pt x="73" y="443"/>
                </a:cubicBezTo>
                <a:cubicBezTo>
                  <a:pt x="75" y="445"/>
                  <a:pt x="73" y="445"/>
                  <a:pt x="75" y="445"/>
                </a:cubicBezTo>
                <a:cubicBezTo>
                  <a:pt x="75" y="446"/>
                  <a:pt x="75" y="446"/>
                  <a:pt x="77" y="446"/>
                </a:cubicBezTo>
                <a:cubicBezTo>
                  <a:pt x="78" y="448"/>
                  <a:pt x="78" y="446"/>
                  <a:pt x="78" y="445"/>
                </a:cubicBezTo>
                <a:cubicBezTo>
                  <a:pt x="77" y="445"/>
                  <a:pt x="77" y="445"/>
                  <a:pt x="77" y="445"/>
                </a:cubicBezTo>
                <a:cubicBezTo>
                  <a:pt x="77" y="443"/>
                  <a:pt x="77" y="443"/>
                  <a:pt x="77" y="443"/>
                </a:cubicBezTo>
                <a:cubicBezTo>
                  <a:pt x="75" y="445"/>
                  <a:pt x="75" y="443"/>
                  <a:pt x="75" y="443"/>
                </a:cubicBezTo>
                <a:cubicBezTo>
                  <a:pt x="73" y="443"/>
                  <a:pt x="72" y="440"/>
                  <a:pt x="72" y="440"/>
                </a:cubicBezTo>
                <a:cubicBezTo>
                  <a:pt x="73" y="438"/>
                  <a:pt x="72" y="440"/>
                  <a:pt x="72" y="438"/>
                </a:cubicBezTo>
                <a:cubicBezTo>
                  <a:pt x="70" y="437"/>
                  <a:pt x="73" y="438"/>
                  <a:pt x="73" y="437"/>
                </a:cubicBezTo>
                <a:cubicBezTo>
                  <a:pt x="73" y="437"/>
                  <a:pt x="73" y="437"/>
                  <a:pt x="73" y="435"/>
                </a:cubicBezTo>
                <a:cubicBezTo>
                  <a:pt x="73" y="435"/>
                  <a:pt x="72" y="435"/>
                  <a:pt x="72" y="434"/>
                </a:cubicBezTo>
                <a:cubicBezTo>
                  <a:pt x="72" y="434"/>
                  <a:pt x="72" y="432"/>
                  <a:pt x="70" y="434"/>
                </a:cubicBezTo>
                <a:cubicBezTo>
                  <a:pt x="69" y="435"/>
                  <a:pt x="66" y="435"/>
                  <a:pt x="66" y="435"/>
                </a:cubicBezTo>
                <a:cubicBezTo>
                  <a:pt x="67" y="437"/>
                  <a:pt x="67" y="435"/>
                  <a:pt x="69" y="435"/>
                </a:cubicBezTo>
                <a:close/>
                <a:moveTo>
                  <a:pt x="78" y="418"/>
                </a:moveTo>
                <a:cubicBezTo>
                  <a:pt x="78" y="417"/>
                  <a:pt x="80" y="415"/>
                  <a:pt x="81" y="417"/>
                </a:cubicBezTo>
                <a:cubicBezTo>
                  <a:pt x="81" y="417"/>
                  <a:pt x="80" y="420"/>
                  <a:pt x="78" y="418"/>
                </a:cubicBezTo>
                <a:close/>
                <a:moveTo>
                  <a:pt x="112" y="474"/>
                </a:moveTo>
                <a:cubicBezTo>
                  <a:pt x="113" y="474"/>
                  <a:pt x="115" y="476"/>
                  <a:pt x="113" y="477"/>
                </a:cubicBezTo>
                <a:cubicBezTo>
                  <a:pt x="113" y="477"/>
                  <a:pt x="110" y="476"/>
                  <a:pt x="112" y="474"/>
                </a:cubicBezTo>
                <a:close/>
                <a:moveTo>
                  <a:pt x="86" y="434"/>
                </a:moveTo>
                <a:cubicBezTo>
                  <a:pt x="87" y="435"/>
                  <a:pt x="89" y="434"/>
                  <a:pt x="87" y="432"/>
                </a:cubicBezTo>
                <a:cubicBezTo>
                  <a:pt x="87" y="431"/>
                  <a:pt x="86" y="431"/>
                  <a:pt x="84" y="429"/>
                </a:cubicBezTo>
                <a:cubicBezTo>
                  <a:pt x="81" y="428"/>
                  <a:pt x="83" y="429"/>
                  <a:pt x="83" y="431"/>
                </a:cubicBezTo>
                <a:cubicBezTo>
                  <a:pt x="84" y="432"/>
                  <a:pt x="86" y="432"/>
                  <a:pt x="86" y="434"/>
                </a:cubicBezTo>
                <a:close/>
                <a:moveTo>
                  <a:pt x="90" y="434"/>
                </a:moveTo>
                <a:cubicBezTo>
                  <a:pt x="90" y="432"/>
                  <a:pt x="90" y="432"/>
                  <a:pt x="90" y="431"/>
                </a:cubicBezTo>
                <a:cubicBezTo>
                  <a:pt x="89" y="429"/>
                  <a:pt x="87" y="428"/>
                  <a:pt x="86" y="426"/>
                </a:cubicBezTo>
                <a:cubicBezTo>
                  <a:pt x="84" y="425"/>
                  <a:pt x="84" y="426"/>
                  <a:pt x="84" y="428"/>
                </a:cubicBezTo>
                <a:cubicBezTo>
                  <a:pt x="86" y="428"/>
                  <a:pt x="86" y="429"/>
                  <a:pt x="87" y="429"/>
                </a:cubicBezTo>
                <a:cubicBezTo>
                  <a:pt x="87" y="429"/>
                  <a:pt x="87" y="431"/>
                  <a:pt x="89" y="434"/>
                </a:cubicBezTo>
                <a:cubicBezTo>
                  <a:pt x="90" y="434"/>
                  <a:pt x="90" y="434"/>
                  <a:pt x="90" y="434"/>
                </a:cubicBezTo>
                <a:close/>
                <a:moveTo>
                  <a:pt x="83" y="425"/>
                </a:moveTo>
                <a:cubicBezTo>
                  <a:pt x="83" y="426"/>
                  <a:pt x="83" y="426"/>
                  <a:pt x="84" y="426"/>
                </a:cubicBezTo>
                <a:cubicBezTo>
                  <a:pt x="86" y="425"/>
                  <a:pt x="84" y="423"/>
                  <a:pt x="83" y="423"/>
                </a:cubicBezTo>
                <a:cubicBezTo>
                  <a:pt x="81" y="423"/>
                  <a:pt x="81" y="425"/>
                  <a:pt x="81" y="426"/>
                </a:cubicBezTo>
                <a:cubicBezTo>
                  <a:pt x="81" y="428"/>
                  <a:pt x="81" y="425"/>
                  <a:pt x="83" y="425"/>
                </a:cubicBezTo>
                <a:close/>
                <a:moveTo>
                  <a:pt x="95" y="437"/>
                </a:moveTo>
                <a:cubicBezTo>
                  <a:pt x="96" y="437"/>
                  <a:pt x="93" y="438"/>
                  <a:pt x="93" y="438"/>
                </a:cubicBezTo>
                <a:cubicBezTo>
                  <a:pt x="93" y="440"/>
                  <a:pt x="95" y="442"/>
                  <a:pt x="96" y="440"/>
                </a:cubicBezTo>
                <a:cubicBezTo>
                  <a:pt x="96" y="437"/>
                  <a:pt x="96" y="442"/>
                  <a:pt x="96" y="442"/>
                </a:cubicBezTo>
                <a:cubicBezTo>
                  <a:pt x="98" y="442"/>
                  <a:pt x="98" y="440"/>
                  <a:pt x="98" y="437"/>
                </a:cubicBezTo>
                <a:cubicBezTo>
                  <a:pt x="98" y="435"/>
                  <a:pt x="95" y="432"/>
                  <a:pt x="93" y="432"/>
                </a:cubicBezTo>
                <a:cubicBezTo>
                  <a:pt x="93" y="432"/>
                  <a:pt x="95" y="435"/>
                  <a:pt x="93" y="435"/>
                </a:cubicBezTo>
                <a:cubicBezTo>
                  <a:pt x="93" y="435"/>
                  <a:pt x="92" y="438"/>
                  <a:pt x="93" y="437"/>
                </a:cubicBezTo>
                <a:cubicBezTo>
                  <a:pt x="95" y="437"/>
                  <a:pt x="95" y="435"/>
                  <a:pt x="95" y="437"/>
                </a:cubicBezTo>
                <a:close/>
                <a:moveTo>
                  <a:pt x="95" y="440"/>
                </a:moveTo>
                <a:cubicBezTo>
                  <a:pt x="93" y="440"/>
                  <a:pt x="92" y="438"/>
                  <a:pt x="92" y="440"/>
                </a:cubicBezTo>
                <a:cubicBezTo>
                  <a:pt x="92" y="440"/>
                  <a:pt x="93" y="442"/>
                  <a:pt x="95" y="443"/>
                </a:cubicBezTo>
                <a:cubicBezTo>
                  <a:pt x="95" y="445"/>
                  <a:pt x="95" y="442"/>
                  <a:pt x="95" y="440"/>
                </a:cubicBezTo>
                <a:close/>
                <a:moveTo>
                  <a:pt x="98" y="445"/>
                </a:moveTo>
                <a:cubicBezTo>
                  <a:pt x="96" y="445"/>
                  <a:pt x="96" y="443"/>
                  <a:pt x="96" y="443"/>
                </a:cubicBezTo>
                <a:cubicBezTo>
                  <a:pt x="98" y="443"/>
                  <a:pt x="98" y="445"/>
                  <a:pt x="98" y="445"/>
                </a:cubicBezTo>
                <a:close/>
                <a:moveTo>
                  <a:pt x="142" y="194"/>
                </a:moveTo>
                <a:cubicBezTo>
                  <a:pt x="143" y="196"/>
                  <a:pt x="148" y="193"/>
                  <a:pt x="151" y="190"/>
                </a:cubicBezTo>
                <a:cubicBezTo>
                  <a:pt x="156" y="188"/>
                  <a:pt x="154" y="191"/>
                  <a:pt x="160" y="190"/>
                </a:cubicBezTo>
                <a:cubicBezTo>
                  <a:pt x="166" y="187"/>
                  <a:pt x="160" y="179"/>
                  <a:pt x="168" y="177"/>
                </a:cubicBezTo>
                <a:cubicBezTo>
                  <a:pt x="174" y="177"/>
                  <a:pt x="169" y="173"/>
                  <a:pt x="177" y="170"/>
                </a:cubicBezTo>
                <a:cubicBezTo>
                  <a:pt x="186" y="166"/>
                  <a:pt x="191" y="162"/>
                  <a:pt x="197" y="162"/>
                </a:cubicBezTo>
                <a:cubicBezTo>
                  <a:pt x="207" y="159"/>
                  <a:pt x="203" y="156"/>
                  <a:pt x="200" y="156"/>
                </a:cubicBezTo>
                <a:cubicBezTo>
                  <a:pt x="195" y="154"/>
                  <a:pt x="192" y="146"/>
                  <a:pt x="182" y="146"/>
                </a:cubicBezTo>
                <a:cubicBezTo>
                  <a:pt x="172" y="146"/>
                  <a:pt x="177" y="149"/>
                  <a:pt x="174" y="151"/>
                </a:cubicBezTo>
                <a:cubicBezTo>
                  <a:pt x="172" y="151"/>
                  <a:pt x="174" y="149"/>
                  <a:pt x="172" y="148"/>
                </a:cubicBezTo>
                <a:cubicBezTo>
                  <a:pt x="171" y="146"/>
                  <a:pt x="171" y="148"/>
                  <a:pt x="166" y="146"/>
                </a:cubicBezTo>
                <a:cubicBezTo>
                  <a:pt x="157" y="145"/>
                  <a:pt x="159" y="140"/>
                  <a:pt x="150" y="143"/>
                </a:cubicBezTo>
                <a:cubicBezTo>
                  <a:pt x="142" y="145"/>
                  <a:pt x="127" y="145"/>
                  <a:pt x="130" y="146"/>
                </a:cubicBezTo>
                <a:cubicBezTo>
                  <a:pt x="131" y="148"/>
                  <a:pt x="130" y="151"/>
                  <a:pt x="134" y="152"/>
                </a:cubicBezTo>
                <a:cubicBezTo>
                  <a:pt x="139" y="154"/>
                  <a:pt x="134" y="156"/>
                  <a:pt x="134" y="157"/>
                </a:cubicBezTo>
                <a:cubicBezTo>
                  <a:pt x="134" y="160"/>
                  <a:pt x="131" y="157"/>
                  <a:pt x="131" y="160"/>
                </a:cubicBezTo>
                <a:cubicBezTo>
                  <a:pt x="131" y="163"/>
                  <a:pt x="127" y="165"/>
                  <a:pt x="128" y="165"/>
                </a:cubicBezTo>
                <a:cubicBezTo>
                  <a:pt x="131" y="166"/>
                  <a:pt x="133" y="168"/>
                  <a:pt x="128" y="168"/>
                </a:cubicBezTo>
                <a:cubicBezTo>
                  <a:pt x="125" y="168"/>
                  <a:pt x="125" y="168"/>
                  <a:pt x="127" y="171"/>
                </a:cubicBezTo>
                <a:cubicBezTo>
                  <a:pt x="127" y="173"/>
                  <a:pt x="121" y="176"/>
                  <a:pt x="121" y="179"/>
                </a:cubicBezTo>
                <a:cubicBezTo>
                  <a:pt x="121" y="180"/>
                  <a:pt x="119" y="180"/>
                  <a:pt x="121" y="182"/>
                </a:cubicBezTo>
                <a:cubicBezTo>
                  <a:pt x="122" y="182"/>
                  <a:pt x="124" y="182"/>
                  <a:pt x="133" y="185"/>
                </a:cubicBezTo>
                <a:cubicBezTo>
                  <a:pt x="139" y="188"/>
                  <a:pt x="139" y="193"/>
                  <a:pt x="142" y="194"/>
                </a:cubicBezTo>
                <a:close/>
                <a:moveTo>
                  <a:pt x="274" y="221"/>
                </a:moveTo>
                <a:cubicBezTo>
                  <a:pt x="274" y="226"/>
                  <a:pt x="274" y="221"/>
                  <a:pt x="282" y="224"/>
                </a:cubicBezTo>
                <a:cubicBezTo>
                  <a:pt x="290" y="226"/>
                  <a:pt x="280" y="224"/>
                  <a:pt x="285" y="227"/>
                </a:cubicBezTo>
                <a:cubicBezTo>
                  <a:pt x="290" y="229"/>
                  <a:pt x="288" y="226"/>
                  <a:pt x="294" y="227"/>
                </a:cubicBezTo>
                <a:cubicBezTo>
                  <a:pt x="300" y="229"/>
                  <a:pt x="297" y="227"/>
                  <a:pt x="300" y="227"/>
                </a:cubicBezTo>
                <a:cubicBezTo>
                  <a:pt x="303" y="229"/>
                  <a:pt x="305" y="226"/>
                  <a:pt x="308" y="226"/>
                </a:cubicBezTo>
                <a:cubicBezTo>
                  <a:pt x="309" y="226"/>
                  <a:pt x="312" y="222"/>
                  <a:pt x="309" y="221"/>
                </a:cubicBezTo>
                <a:cubicBezTo>
                  <a:pt x="308" y="219"/>
                  <a:pt x="311" y="219"/>
                  <a:pt x="308" y="218"/>
                </a:cubicBezTo>
                <a:cubicBezTo>
                  <a:pt x="305" y="218"/>
                  <a:pt x="299" y="222"/>
                  <a:pt x="300" y="219"/>
                </a:cubicBezTo>
                <a:cubicBezTo>
                  <a:pt x="303" y="216"/>
                  <a:pt x="296" y="216"/>
                  <a:pt x="297" y="215"/>
                </a:cubicBezTo>
                <a:cubicBezTo>
                  <a:pt x="299" y="215"/>
                  <a:pt x="303" y="218"/>
                  <a:pt x="305" y="216"/>
                </a:cubicBezTo>
                <a:cubicBezTo>
                  <a:pt x="308" y="215"/>
                  <a:pt x="302" y="216"/>
                  <a:pt x="306" y="213"/>
                </a:cubicBezTo>
                <a:cubicBezTo>
                  <a:pt x="309" y="212"/>
                  <a:pt x="309" y="216"/>
                  <a:pt x="312" y="215"/>
                </a:cubicBezTo>
                <a:cubicBezTo>
                  <a:pt x="314" y="213"/>
                  <a:pt x="312" y="216"/>
                  <a:pt x="316" y="216"/>
                </a:cubicBezTo>
                <a:cubicBezTo>
                  <a:pt x="319" y="216"/>
                  <a:pt x="319" y="212"/>
                  <a:pt x="317" y="210"/>
                </a:cubicBezTo>
                <a:cubicBezTo>
                  <a:pt x="317" y="207"/>
                  <a:pt x="312" y="210"/>
                  <a:pt x="312" y="207"/>
                </a:cubicBezTo>
                <a:cubicBezTo>
                  <a:pt x="312" y="205"/>
                  <a:pt x="311" y="208"/>
                  <a:pt x="303" y="202"/>
                </a:cubicBezTo>
                <a:cubicBezTo>
                  <a:pt x="300" y="201"/>
                  <a:pt x="299" y="201"/>
                  <a:pt x="300" y="202"/>
                </a:cubicBezTo>
                <a:cubicBezTo>
                  <a:pt x="300" y="204"/>
                  <a:pt x="294" y="202"/>
                  <a:pt x="293" y="199"/>
                </a:cubicBezTo>
                <a:cubicBezTo>
                  <a:pt x="291" y="194"/>
                  <a:pt x="287" y="196"/>
                  <a:pt x="290" y="193"/>
                </a:cubicBezTo>
                <a:cubicBezTo>
                  <a:pt x="291" y="190"/>
                  <a:pt x="291" y="187"/>
                  <a:pt x="288" y="184"/>
                </a:cubicBezTo>
                <a:cubicBezTo>
                  <a:pt x="285" y="182"/>
                  <a:pt x="285" y="173"/>
                  <a:pt x="280" y="168"/>
                </a:cubicBezTo>
                <a:cubicBezTo>
                  <a:pt x="277" y="163"/>
                  <a:pt x="279" y="166"/>
                  <a:pt x="273" y="162"/>
                </a:cubicBezTo>
                <a:cubicBezTo>
                  <a:pt x="267" y="159"/>
                  <a:pt x="271" y="165"/>
                  <a:pt x="264" y="162"/>
                </a:cubicBezTo>
                <a:cubicBezTo>
                  <a:pt x="261" y="160"/>
                  <a:pt x="258" y="162"/>
                  <a:pt x="259" y="166"/>
                </a:cubicBezTo>
                <a:cubicBezTo>
                  <a:pt x="262" y="171"/>
                  <a:pt x="261" y="177"/>
                  <a:pt x="267" y="182"/>
                </a:cubicBezTo>
                <a:cubicBezTo>
                  <a:pt x="270" y="184"/>
                  <a:pt x="265" y="185"/>
                  <a:pt x="264" y="187"/>
                </a:cubicBezTo>
                <a:cubicBezTo>
                  <a:pt x="264" y="187"/>
                  <a:pt x="262" y="187"/>
                  <a:pt x="259" y="180"/>
                </a:cubicBezTo>
                <a:cubicBezTo>
                  <a:pt x="256" y="176"/>
                  <a:pt x="258" y="171"/>
                  <a:pt x="252" y="170"/>
                </a:cubicBezTo>
                <a:cubicBezTo>
                  <a:pt x="245" y="168"/>
                  <a:pt x="252" y="168"/>
                  <a:pt x="247" y="166"/>
                </a:cubicBezTo>
                <a:cubicBezTo>
                  <a:pt x="241" y="165"/>
                  <a:pt x="236" y="165"/>
                  <a:pt x="241" y="168"/>
                </a:cubicBezTo>
                <a:cubicBezTo>
                  <a:pt x="245" y="170"/>
                  <a:pt x="241" y="171"/>
                  <a:pt x="244" y="171"/>
                </a:cubicBezTo>
                <a:cubicBezTo>
                  <a:pt x="247" y="171"/>
                  <a:pt x="250" y="174"/>
                  <a:pt x="242" y="173"/>
                </a:cubicBezTo>
                <a:cubicBezTo>
                  <a:pt x="236" y="171"/>
                  <a:pt x="239" y="179"/>
                  <a:pt x="236" y="176"/>
                </a:cubicBezTo>
                <a:cubicBezTo>
                  <a:pt x="232" y="173"/>
                  <a:pt x="241" y="171"/>
                  <a:pt x="232" y="168"/>
                </a:cubicBezTo>
                <a:cubicBezTo>
                  <a:pt x="223" y="166"/>
                  <a:pt x="221" y="166"/>
                  <a:pt x="218" y="168"/>
                </a:cubicBezTo>
                <a:cubicBezTo>
                  <a:pt x="215" y="170"/>
                  <a:pt x="223" y="170"/>
                  <a:pt x="212" y="173"/>
                </a:cubicBezTo>
                <a:cubicBezTo>
                  <a:pt x="206" y="174"/>
                  <a:pt x="215" y="170"/>
                  <a:pt x="213" y="168"/>
                </a:cubicBezTo>
                <a:cubicBezTo>
                  <a:pt x="213" y="165"/>
                  <a:pt x="217" y="163"/>
                  <a:pt x="212" y="160"/>
                </a:cubicBezTo>
                <a:cubicBezTo>
                  <a:pt x="207" y="159"/>
                  <a:pt x="198" y="165"/>
                  <a:pt x="192" y="166"/>
                </a:cubicBezTo>
                <a:cubicBezTo>
                  <a:pt x="188" y="166"/>
                  <a:pt x="185" y="170"/>
                  <a:pt x="180" y="173"/>
                </a:cubicBezTo>
                <a:cubicBezTo>
                  <a:pt x="174" y="176"/>
                  <a:pt x="182" y="176"/>
                  <a:pt x="182" y="177"/>
                </a:cubicBezTo>
                <a:cubicBezTo>
                  <a:pt x="182" y="179"/>
                  <a:pt x="178" y="177"/>
                  <a:pt x="175" y="180"/>
                </a:cubicBezTo>
                <a:cubicBezTo>
                  <a:pt x="172" y="185"/>
                  <a:pt x="172" y="188"/>
                  <a:pt x="175" y="187"/>
                </a:cubicBezTo>
                <a:cubicBezTo>
                  <a:pt x="178" y="185"/>
                  <a:pt x="178" y="188"/>
                  <a:pt x="180" y="190"/>
                </a:cubicBezTo>
                <a:cubicBezTo>
                  <a:pt x="182" y="191"/>
                  <a:pt x="191" y="190"/>
                  <a:pt x="194" y="188"/>
                </a:cubicBezTo>
                <a:cubicBezTo>
                  <a:pt x="195" y="188"/>
                  <a:pt x="203" y="190"/>
                  <a:pt x="188" y="193"/>
                </a:cubicBezTo>
                <a:cubicBezTo>
                  <a:pt x="178" y="194"/>
                  <a:pt x="177" y="196"/>
                  <a:pt x="182" y="199"/>
                </a:cubicBezTo>
                <a:cubicBezTo>
                  <a:pt x="186" y="202"/>
                  <a:pt x="186" y="202"/>
                  <a:pt x="192" y="201"/>
                </a:cubicBezTo>
                <a:cubicBezTo>
                  <a:pt x="198" y="201"/>
                  <a:pt x="195" y="202"/>
                  <a:pt x="203" y="202"/>
                </a:cubicBezTo>
                <a:cubicBezTo>
                  <a:pt x="210" y="202"/>
                  <a:pt x="212" y="199"/>
                  <a:pt x="218" y="202"/>
                </a:cubicBezTo>
                <a:cubicBezTo>
                  <a:pt x="226" y="204"/>
                  <a:pt x="224" y="201"/>
                  <a:pt x="227" y="204"/>
                </a:cubicBezTo>
                <a:cubicBezTo>
                  <a:pt x="230" y="205"/>
                  <a:pt x="236" y="207"/>
                  <a:pt x="232" y="207"/>
                </a:cubicBezTo>
                <a:cubicBezTo>
                  <a:pt x="226" y="207"/>
                  <a:pt x="230" y="208"/>
                  <a:pt x="221" y="207"/>
                </a:cubicBezTo>
                <a:cubicBezTo>
                  <a:pt x="213" y="205"/>
                  <a:pt x="200" y="207"/>
                  <a:pt x="191" y="208"/>
                </a:cubicBezTo>
                <a:cubicBezTo>
                  <a:pt x="183" y="210"/>
                  <a:pt x="189" y="215"/>
                  <a:pt x="194" y="218"/>
                </a:cubicBezTo>
                <a:cubicBezTo>
                  <a:pt x="197" y="222"/>
                  <a:pt x="212" y="221"/>
                  <a:pt x="215" y="221"/>
                </a:cubicBezTo>
                <a:cubicBezTo>
                  <a:pt x="220" y="221"/>
                  <a:pt x="215" y="227"/>
                  <a:pt x="218" y="229"/>
                </a:cubicBezTo>
                <a:cubicBezTo>
                  <a:pt x="220" y="232"/>
                  <a:pt x="220" y="233"/>
                  <a:pt x="224" y="232"/>
                </a:cubicBezTo>
                <a:cubicBezTo>
                  <a:pt x="232" y="232"/>
                  <a:pt x="235" y="233"/>
                  <a:pt x="236" y="232"/>
                </a:cubicBezTo>
                <a:cubicBezTo>
                  <a:pt x="239" y="230"/>
                  <a:pt x="252" y="230"/>
                  <a:pt x="256" y="227"/>
                </a:cubicBezTo>
                <a:cubicBezTo>
                  <a:pt x="261" y="224"/>
                  <a:pt x="262" y="227"/>
                  <a:pt x="267" y="224"/>
                </a:cubicBezTo>
                <a:cubicBezTo>
                  <a:pt x="271" y="221"/>
                  <a:pt x="267" y="221"/>
                  <a:pt x="271" y="219"/>
                </a:cubicBezTo>
                <a:cubicBezTo>
                  <a:pt x="273" y="218"/>
                  <a:pt x="274" y="218"/>
                  <a:pt x="274" y="221"/>
                </a:cubicBezTo>
                <a:close/>
                <a:moveTo>
                  <a:pt x="284" y="168"/>
                </a:moveTo>
                <a:cubicBezTo>
                  <a:pt x="284" y="166"/>
                  <a:pt x="285" y="166"/>
                  <a:pt x="287" y="163"/>
                </a:cubicBezTo>
                <a:cubicBezTo>
                  <a:pt x="288" y="160"/>
                  <a:pt x="291" y="157"/>
                  <a:pt x="288" y="157"/>
                </a:cubicBezTo>
                <a:cubicBezTo>
                  <a:pt x="285" y="156"/>
                  <a:pt x="287" y="154"/>
                  <a:pt x="279" y="154"/>
                </a:cubicBezTo>
                <a:cubicBezTo>
                  <a:pt x="270" y="156"/>
                  <a:pt x="267" y="159"/>
                  <a:pt x="271" y="159"/>
                </a:cubicBezTo>
                <a:cubicBezTo>
                  <a:pt x="276" y="160"/>
                  <a:pt x="276" y="162"/>
                  <a:pt x="276" y="162"/>
                </a:cubicBezTo>
                <a:cubicBezTo>
                  <a:pt x="276" y="163"/>
                  <a:pt x="279" y="165"/>
                  <a:pt x="282" y="168"/>
                </a:cubicBezTo>
                <a:cubicBezTo>
                  <a:pt x="284" y="168"/>
                  <a:pt x="284" y="168"/>
                  <a:pt x="284" y="168"/>
                </a:cubicBezTo>
                <a:close/>
                <a:moveTo>
                  <a:pt x="474" y="213"/>
                </a:moveTo>
                <a:cubicBezTo>
                  <a:pt x="480" y="218"/>
                  <a:pt x="480" y="216"/>
                  <a:pt x="475" y="212"/>
                </a:cubicBezTo>
                <a:cubicBezTo>
                  <a:pt x="471" y="207"/>
                  <a:pt x="483" y="212"/>
                  <a:pt x="491" y="212"/>
                </a:cubicBezTo>
                <a:cubicBezTo>
                  <a:pt x="498" y="213"/>
                  <a:pt x="491" y="202"/>
                  <a:pt x="495" y="205"/>
                </a:cubicBezTo>
                <a:cubicBezTo>
                  <a:pt x="498" y="210"/>
                  <a:pt x="501" y="204"/>
                  <a:pt x="503" y="210"/>
                </a:cubicBezTo>
                <a:cubicBezTo>
                  <a:pt x="503" y="216"/>
                  <a:pt x="504" y="215"/>
                  <a:pt x="513" y="218"/>
                </a:cubicBezTo>
                <a:cubicBezTo>
                  <a:pt x="521" y="221"/>
                  <a:pt x="518" y="224"/>
                  <a:pt x="513" y="224"/>
                </a:cubicBezTo>
                <a:cubicBezTo>
                  <a:pt x="509" y="224"/>
                  <a:pt x="507" y="230"/>
                  <a:pt x="513" y="229"/>
                </a:cubicBezTo>
                <a:cubicBezTo>
                  <a:pt x="521" y="227"/>
                  <a:pt x="530" y="230"/>
                  <a:pt x="532" y="233"/>
                </a:cubicBezTo>
                <a:cubicBezTo>
                  <a:pt x="533" y="236"/>
                  <a:pt x="539" y="235"/>
                  <a:pt x="541" y="241"/>
                </a:cubicBezTo>
                <a:cubicBezTo>
                  <a:pt x="541" y="247"/>
                  <a:pt x="547" y="250"/>
                  <a:pt x="542" y="252"/>
                </a:cubicBezTo>
                <a:cubicBezTo>
                  <a:pt x="539" y="255"/>
                  <a:pt x="538" y="258"/>
                  <a:pt x="530" y="263"/>
                </a:cubicBezTo>
                <a:cubicBezTo>
                  <a:pt x="524" y="268"/>
                  <a:pt x="539" y="277"/>
                  <a:pt x="533" y="274"/>
                </a:cubicBezTo>
                <a:cubicBezTo>
                  <a:pt x="526" y="272"/>
                  <a:pt x="527" y="280"/>
                  <a:pt x="512" y="277"/>
                </a:cubicBezTo>
                <a:cubicBezTo>
                  <a:pt x="497" y="272"/>
                  <a:pt x="509" y="277"/>
                  <a:pt x="501" y="281"/>
                </a:cubicBezTo>
                <a:cubicBezTo>
                  <a:pt x="494" y="285"/>
                  <a:pt x="503" y="295"/>
                  <a:pt x="513" y="289"/>
                </a:cubicBezTo>
                <a:cubicBezTo>
                  <a:pt x="524" y="285"/>
                  <a:pt x="523" y="294"/>
                  <a:pt x="527" y="289"/>
                </a:cubicBezTo>
                <a:cubicBezTo>
                  <a:pt x="532" y="285"/>
                  <a:pt x="530" y="294"/>
                  <a:pt x="532" y="291"/>
                </a:cubicBezTo>
                <a:cubicBezTo>
                  <a:pt x="533" y="288"/>
                  <a:pt x="532" y="285"/>
                  <a:pt x="541" y="294"/>
                </a:cubicBezTo>
                <a:cubicBezTo>
                  <a:pt x="548" y="305"/>
                  <a:pt x="545" y="295"/>
                  <a:pt x="551" y="300"/>
                </a:cubicBezTo>
                <a:cubicBezTo>
                  <a:pt x="556" y="305"/>
                  <a:pt x="541" y="299"/>
                  <a:pt x="550" y="306"/>
                </a:cubicBezTo>
                <a:cubicBezTo>
                  <a:pt x="555" y="313"/>
                  <a:pt x="564" y="309"/>
                  <a:pt x="567" y="314"/>
                </a:cubicBezTo>
                <a:cubicBezTo>
                  <a:pt x="571" y="319"/>
                  <a:pt x="582" y="320"/>
                  <a:pt x="590" y="323"/>
                </a:cubicBezTo>
                <a:cubicBezTo>
                  <a:pt x="597" y="327"/>
                  <a:pt x="596" y="319"/>
                  <a:pt x="590" y="314"/>
                </a:cubicBezTo>
                <a:cubicBezTo>
                  <a:pt x="583" y="308"/>
                  <a:pt x="570" y="302"/>
                  <a:pt x="571" y="299"/>
                </a:cubicBezTo>
                <a:cubicBezTo>
                  <a:pt x="573" y="295"/>
                  <a:pt x="580" y="306"/>
                  <a:pt x="580" y="302"/>
                </a:cubicBezTo>
                <a:cubicBezTo>
                  <a:pt x="582" y="299"/>
                  <a:pt x="586" y="308"/>
                  <a:pt x="594" y="309"/>
                </a:cubicBezTo>
                <a:cubicBezTo>
                  <a:pt x="600" y="309"/>
                  <a:pt x="603" y="322"/>
                  <a:pt x="603" y="314"/>
                </a:cubicBezTo>
                <a:cubicBezTo>
                  <a:pt x="602" y="306"/>
                  <a:pt x="605" y="316"/>
                  <a:pt x="603" y="306"/>
                </a:cubicBezTo>
                <a:cubicBezTo>
                  <a:pt x="603" y="299"/>
                  <a:pt x="605" y="311"/>
                  <a:pt x="606" y="303"/>
                </a:cubicBezTo>
                <a:cubicBezTo>
                  <a:pt x="608" y="295"/>
                  <a:pt x="600" y="300"/>
                  <a:pt x="603" y="295"/>
                </a:cubicBezTo>
                <a:cubicBezTo>
                  <a:pt x="606" y="292"/>
                  <a:pt x="597" y="295"/>
                  <a:pt x="600" y="291"/>
                </a:cubicBezTo>
                <a:cubicBezTo>
                  <a:pt x="603" y="288"/>
                  <a:pt x="602" y="286"/>
                  <a:pt x="593" y="283"/>
                </a:cubicBezTo>
                <a:cubicBezTo>
                  <a:pt x="585" y="280"/>
                  <a:pt x="588" y="271"/>
                  <a:pt x="583" y="272"/>
                </a:cubicBezTo>
                <a:cubicBezTo>
                  <a:pt x="577" y="274"/>
                  <a:pt x="576" y="269"/>
                  <a:pt x="582" y="269"/>
                </a:cubicBezTo>
                <a:cubicBezTo>
                  <a:pt x="588" y="268"/>
                  <a:pt x="577" y="261"/>
                  <a:pt x="582" y="263"/>
                </a:cubicBezTo>
                <a:cubicBezTo>
                  <a:pt x="588" y="264"/>
                  <a:pt x="585" y="257"/>
                  <a:pt x="590" y="263"/>
                </a:cubicBezTo>
                <a:cubicBezTo>
                  <a:pt x="593" y="268"/>
                  <a:pt x="594" y="263"/>
                  <a:pt x="596" y="268"/>
                </a:cubicBezTo>
                <a:cubicBezTo>
                  <a:pt x="596" y="271"/>
                  <a:pt x="599" y="268"/>
                  <a:pt x="599" y="272"/>
                </a:cubicBezTo>
                <a:cubicBezTo>
                  <a:pt x="599" y="275"/>
                  <a:pt x="618" y="289"/>
                  <a:pt x="615" y="278"/>
                </a:cubicBezTo>
                <a:cubicBezTo>
                  <a:pt x="614" y="268"/>
                  <a:pt x="626" y="275"/>
                  <a:pt x="625" y="271"/>
                </a:cubicBezTo>
                <a:cubicBezTo>
                  <a:pt x="622" y="266"/>
                  <a:pt x="628" y="269"/>
                  <a:pt x="625" y="266"/>
                </a:cubicBezTo>
                <a:cubicBezTo>
                  <a:pt x="623" y="263"/>
                  <a:pt x="634" y="264"/>
                  <a:pt x="629" y="257"/>
                </a:cubicBezTo>
                <a:cubicBezTo>
                  <a:pt x="625" y="247"/>
                  <a:pt x="615" y="260"/>
                  <a:pt x="618" y="252"/>
                </a:cubicBezTo>
                <a:cubicBezTo>
                  <a:pt x="620" y="244"/>
                  <a:pt x="609" y="254"/>
                  <a:pt x="612" y="249"/>
                </a:cubicBezTo>
                <a:cubicBezTo>
                  <a:pt x="614" y="244"/>
                  <a:pt x="611" y="246"/>
                  <a:pt x="605" y="241"/>
                </a:cubicBezTo>
                <a:cubicBezTo>
                  <a:pt x="599" y="236"/>
                  <a:pt x="590" y="241"/>
                  <a:pt x="588" y="235"/>
                </a:cubicBezTo>
                <a:cubicBezTo>
                  <a:pt x="588" y="229"/>
                  <a:pt x="571" y="235"/>
                  <a:pt x="579" y="230"/>
                </a:cubicBezTo>
                <a:cubicBezTo>
                  <a:pt x="586" y="226"/>
                  <a:pt x="573" y="221"/>
                  <a:pt x="580" y="222"/>
                </a:cubicBezTo>
                <a:cubicBezTo>
                  <a:pt x="588" y="224"/>
                  <a:pt x="594" y="219"/>
                  <a:pt x="582" y="218"/>
                </a:cubicBezTo>
                <a:cubicBezTo>
                  <a:pt x="568" y="216"/>
                  <a:pt x="580" y="216"/>
                  <a:pt x="585" y="213"/>
                </a:cubicBezTo>
                <a:cubicBezTo>
                  <a:pt x="590" y="210"/>
                  <a:pt x="579" y="205"/>
                  <a:pt x="576" y="207"/>
                </a:cubicBezTo>
                <a:cubicBezTo>
                  <a:pt x="574" y="208"/>
                  <a:pt x="564" y="208"/>
                  <a:pt x="571" y="205"/>
                </a:cubicBezTo>
                <a:cubicBezTo>
                  <a:pt x="579" y="204"/>
                  <a:pt x="579" y="204"/>
                  <a:pt x="570" y="199"/>
                </a:cubicBezTo>
                <a:cubicBezTo>
                  <a:pt x="559" y="194"/>
                  <a:pt x="558" y="204"/>
                  <a:pt x="558" y="198"/>
                </a:cubicBezTo>
                <a:cubicBezTo>
                  <a:pt x="559" y="190"/>
                  <a:pt x="553" y="196"/>
                  <a:pt x="553" y="193"/>
                </a:cubicBezTo>
                <a:cubicBezTo>
                  <a:pt x="553" y="188"/>
                  <a:pt x="545" y="184"/>
                  <a:pt x="541" y="190"/>
                </a:cubicBezTo>
                <a:cubicBezTo>
                  <a:pt x="535" y="194"/>
                  <a:pt x="535" y="188"/>
                  <a:pt x="532" y="182"/>
                </a:cubicBezTo>
                <a:cubicBezTo>
                  <a:pt x="529" y="176"/>
                  <a:pt x="527" y="184"/>
                  <a:pt x="524" y="177"/>
                </a:cubicBezTo>
                <a:cubicBezTo>
                  <a:pt x="519" y="171"/>
                  <a:pt x="513" y="174"/>
                  <a:pt x="510" y="171"/>
                </a:cubicBezTo>
                <a:cubicBezTo>
                  <a:pt x="507" y="170"/>
                  <a:pt x="498" y="166"/>
                  <a:pt x="495" y="174"/>
                </a:cubicBezTo>
                <a:cubicBezTo>
                  <a:pt x="492" y="182"/>
                  <a:pt x="488" y="170"/>
                  <a:pt x="483" y="174"/>
                </a:cubicBezTo>
                <a:cubicBezTo>
                  <a:pt x="478" y="180"/>
                  <a:pt x="474" y="180"/>
                  <a:pt x="477" y="177"/>
                </a:cubicBezTo>
                <a:cubicBezTo>
                  <a:pt x="481" y="173"/>
                  <a:pt x="480" y="165"/>
                  <a:pt x="475" y="163"/>
                </a:cubicBezTo>
                <a:cubicBezTo>
                  <a:pt x="471" y="162"/>
                  <a:pt x="475" y="156"/>
                  <a:pt x="471" y="156"/>
                </a:cubicBezTo>
                <a:cubicBezTo>
                  <a:pt x="465" y="154"/>
                  <a:pt x="443" y="157"/>
                  <a:pt x="442" y="163"/>
                </a:cubicBezTo>
                <a:cubicBezTo>
                  <a:pt x="442" y="171"/>
                  <a:pt x="433" y="162"/>
                  <a:pt x="439" y="173"/>
                </a:cubicBezTo>
                <a:cubicBezTo>
                  <a:pt x="445" y="184"/>
                  <a:pt x="433" y="176"/>
                  <a:pt x="437" y="182"/>
                </a:cubicBezTo>
                <a:cubicBezTo>
                  <a:pt x="443" y="190"/>
                  <a:pt x="446" y="182"/>
                  <a:pt x="446" y="188"/>
                </a:cubicBezTo>
                <a:cubicBezTo>
                  <a:pt x="448" y="193"/>
                  <a:pt x="428" y="185"/>
                  <a:pt x="433" y="177"/>
                </a:cubicBezTo>
                <a:cubicBezTo>
                  <a:pt x="437" y="170"/>
                  <a:pt x="427" y="174"/>
                  <a:pt x="434" y="165"/>
                </a:cubicBezTo>
                <a:cubicBezTo>
                  <a:pt x="442" y="156"/>
                  <a:pt x="445" y="157"/>
                  <a:pt x="445" y="154"/>
                </a:cubicBezTo>
                <a:cubicBezTo>
                  <a:pt x="445" y="152"/>
                  <a:pt x="428" y="151"/>
                  <a:pt x="418" y="159"/>
                </a:cubicBezTo>
                <a:cubicBezTo>
                  <a:pt x="405" y="165"/>
                  <a:pt x="411" y="166"/>
                  <a:pt x="408" y="170"/>
                </a:cubicBezTo>
                <a:cubicBezTo>
                  <a:pt x="404" y="173"/>
                  <a:pt x="405" y="176"/>
                  <a:pt x="404" y="184"/>
                </a:cubicBezTo>
                <a:cubicBezTo>
                  <a:pt x="402" y="191"/>
                  <a:pt x="404" y="191"/>
                  <a:pt x="414" y="193"/>
                </a:cubicBezTo>
                <a:cubicBezTo>
                  <a:pt x="425" y="193"/>
                  <a:pt x="428" y="198"/>
                  <a:pt x="419" y="196"/>
                </a:cubicBezTo>
                <a:cubicBezTo>
                  <a:pt x="410" y="196"/>
                  <a:pt x="405" y="196"/>
                  <a:pt x="414" y="204"/>
                </a:cubicBezTo>
                <a:cubicBezTo>
                  <a:pt x="422" y="212"/>
                  <a:pt x="428" y="204"/>
                  <a:pt x="433" y="208"/>
                </a:cubicBezTo>
                <a:cubicBezTo>
                  <a:pt x="439" y="213"/>
                  <a:pt x="445" y="210"/>
                  <a:pt x="446" y="210"/>
                </a:cubicBezTo>
                <a:cubicBezTo>
                  <a:pt x="456" y="213"/>
                  <a:pt x="454" y="208"/>
                  <a:pt x="463" y="213"/>
                </a:cubicBezTo>
                <a:cubicBezTo>
                  <a:pt x="471" y="215"/>
                  <a:pt x="468" y="207"/>
                  <a:pt x="474" y="213"/>
                </a:cubicBezTo>
                <a:close/>
                <a:moveTo>
                  <a:pt x="515" y="250"/>
                </a:moveTo>
                <a:cubicBezTo>
                  <a:pt x="527" y="249"/>
                  <a:pt x="521" y="244"/>
                  <a:pt x="523" y="238"/>
                </a:cubicBezTo>
                <a:cubicBezTo>
                  <a:pt x="524" y="233"/>
                  <a:pt x="510" y="232"/>
                  <a:pt x="507" y="240"/>
                </a:cubicBezTo>
                <a:cubicBezTo>
                  <a:pt x="504" y="246"/>
                  <a:pt x="503" y="250"/>
                  <a:pt x="515" y="250"/>
                </a:cubicBezTo>
                <a:close/>
                <a:moveTo>
                  <a:pt x="439" y="302"/>
                </a:moveTo>
                <a:cubicBezTo>
                  <a:pt x="439" y="308"/>
                  <a:pt x="445" y="309"/>
                  <a:pt x="448" y="303"/>
                </a:cubicBezTo>
                <a:cubicBezTo>
                  <a:pt x="449" y="299"/>
                  <a:pt x="453" y="303"/>
                  <a:pt x="454" y="297"/>
                </a:cubicBezTo>
                <a:cubicBezTo>
                  <a:pt x="456" y="292"/>
                  <a:pt x="463" y="294"/>
                  <a:pt x="463" y="297"/>
                </a:cubicBezTo>
                <a:cubicBezTo>
                  <a:pt x="465" y="302"/>
                  <a:pt x="466" y="299"/>
                  <a:pt x="472" y="300"/>
                </a:cubicBezTo>
                <a:cubicBezTo>
                  <a:pt x="477" y="303"/>
                  <a:pt x="483" y="300"/>
                  <a:pt x="480" y="295"/>
                </a:cubicBezTo>
                <a:cubicBezTo>
                  <a:pt x="475" y="291"/>
                  <a:pt x="477" y="295"/>
                  <a:pt x="472" y="294"/>
                </a:cubicBezTo>
                <a:cubicBezTo>
                  <a:pt x="468" y="292"/>
                  <a:pt x="471" y="286"/>
                  <a:pt x="463" y="285"/>
                </a:cubicBezTo>
                <a:cubicBezTo>
                  <a:pt x="456" y="281"/>
                  <a:pt x="451" y="272"/>
                  <a:pt x="446" y="277"/>
                </a:cubicBezTo>
                <a:cubicBezTo>
                  <a:pt x="443" y="280"/>
                  <a:pt x="442" y="268"/>
                  <a:pt x="437" y="269"/>
                </a:cubicBezTo>
                <a:cubicBezTo>
                  <a:pt x="434" y="271"/>
                  <a:pt x="431" y="283"/>
                  <a:pt x="433" y="291"/>
                </a:cubicBezTo>
                <a:cubicBezTo>
                  <a:pt x="434" y="297"/>
                  <a:pt x="424" y="295"/>
                  <a:pt x="427" y="300"/>
                </a:cubicBezTo>
                <a:cubicBezTo>
                  <a:pt x="428" y="303"/>
                  <a:pt x="440" y="297"/>
                  <a:pt x="439" y="302"/>
                </a:cubicBezTo>
                <a:close/>
                <a:moveTo>
                  <a:pt x="453" y="319"/>
                </a:moveTo>
                <a:cubicBezTo>
                  <a:pt x="448" y="314"/>
                  <a:pt x="463" y="306"/>
                  <a:pt x="468" y="309"/>
                </a:cubicBezTo>
                <a:cubicBezTo>
                  <a:pt x="472" y="311"/>
                  <a:pt x="457" y="323"/>
                  <a:pt x="453" y="319"/>
                </a:cubicBezTo>
                <a:close/>
                <a:moveTo>
                  <a:pt x="480" y="162"/>
                </a:moveTo>
                <a:cubicBezTo>
                  <a:pt x="483" y="163"/>
                  <a:pt x="478" y="166"/>
                  <a:pt x="486" y="170"/>
                </a:cubicBezTo>
                <a:cubicBezTo>
                  <a:pt x="492" y="171"/>
                  <a:pt x="492" y="166"/>
                  <a:pt x="500" y="168"/>
                </a:cubicBezTo>
                <a:cubicBezTo>
                  <a:pt x="507" y="170"/>
                  <a:pt x="516" y="170"/>
                  <a:pt x="513" y="166"/>
                </a:cubicBezTo>
                <a:cubicBezTo>
                  <a:pt x="509" y="162"/>
                  <a:pt x="506" y="156"/>
                  <a:pt x="495" y="156"/>
                </a:cubicBezTo>
                <a:cubicBezTo>
                  <a:pt x="484" y="157"/>
                  <a:pt x="477" y="151"/>
                  <a:pt x="477" y="157"/>
                </a:cubicBezTo>
                <a:cubicBezTo>
                  <a:pt x="477" y="160"/>
                  <a:pt x="475" y="160"/>
                  <a:pt x="480" y="162"/>
                </a:cubicBezTo>
                <a:close/>
                <a:moveTo>
                  <a:pt x="352" y="109"/>
                </a:moveTo>
                <a:cubicBezTo>
                  <a:pt x="357" y="114"/>
                  <a:pt x="360" y="112"/>
                  <a:pt x="361" y="115"/>
                </a:cubicBezTo>
                <a:cubicBezTo>
                  <a:pt x="361" y="118"/>
                  <a:pt x="369" y="117"/>
                  <a:pt x="375" y="115"/>
                </a:cubicBezTo>
                <a:cubicBezTo>
                  <a:pt x="383" y="114"/>
                  <a:pt x="381" y="118"/>
                  <a:pt x="387" y="121"/>
                </a:cubicBezTo>
                <a:cubicBezTo>
                  <a:pt x="392" y="125"/>
                  <a:pt x="381" y="129"/>
                  <a:pt x="386" y="132"/>
                </a:cubicBezTo>
                <a:cubicBezTo>
                  <a:pt x="390" y="134"/>
                  <a:pt x="386" y="137"/>
                  <a:pt x="390" y="140"/>
                </a:cubicBezTo>
                <a:cubicBezTo>
                  <a:pt x="396" y="143"/>
                  <a:pt x="393" y="138"/>
                  <a:pt x="402" y="142"/>
                </a:cubicBezTo>
                <a:cubicBezTo>
                  <a:pt x="411" y="146"/>
                  <a:pt x="416" y="135"/>
                  <a:pt x="416" y="140"/>
                </a:cubicBezTo>
                <a:cubicBezTo>
                  <a:pt x="414" y="146"/>
                  <a:pt x="421" y="143"/>
                  <a:pt x="440" y="143"/>
                </a:cubicBezTo>
                <a:cubicBezTo>
                  <a:pt x="462" y="145"/>
                  <a:pt x="457" y="135"/>
                  <a:pt x="459" y="140"/>
                </a:cubicBezTo>
                <a:cubicBezTo>
                  <a:pt x="460" y="145"/>
                  <a:pt x="483" y="145"/>
                  <a:pt x="483" y="140"/>
                </a:cubicBezTo>
                <a:cubicBezTo>
                  <a:pt x="483" y="135"/>
                  <a:pt x="492" y="138"/>
                  <a:pt x="486" y="135"/>
                </a:cubicBezTo>
                <a:cubicBezTo>
                  <a:pt x="481" y="132"/>
                  <a:pt x="489" y="132"/>
                  <a:pt x="486" y="128"/>
                </a:cubicBezTo>
                <a:cubicBezTo>
                  <a:pt x="483" y="123"/>
                  <a:pt x="477" y="126"/>
                  <a:pt x="475" y="123"/>
                </a:cubicBezTo>
                <a:cubicBezTo>
                  <a:pt x="472" y="120"/>
                  <a:pt x="463" y="123"/>
                  <a:pt x="448" y="125"/>
                </a:cubicBezTo>
                <a:cubicBezTo>
                  <a:pt x="431" y="126"/>
                  <a:pt x="439" y="131"/>
                  <a:pt x="430" y="128"/>
                </a:cubicBezTo>
                <a:cubicBezTo>
                  <a:pt x="422" y="125"/>
                  <a:pt x="422" y="131"/>
                  <a:pt x="416" y="126"/>
                </a:cubicBezTo>
                <a:cubicBezTo>
                  <a:pt x="411" y="121"/>
                  <a:pt x="414" y="129"/>
                  <a:pt x="411" y="128"/>
                </a:cubicBezTo>
                <a:cubicBezTo>
                  <a:pt x="407" y="126"/>
                  <a:pt x="411" y="125"/>
                  <a:pt x="407" y="121"/>
                </a:cubicBezTo>
                <a:cubicBezTo>
                  <a:pt x="404" y="117"/>
                  <a:pt x="401" y="121"/>
                  <a:pt x="401" y="118"/>
                </a:cubicBezTo>
                <a:cubicBezTo>
                  <a:pt x="399" y="115"/>
                  <a:pt x="411" y="120"/>
                  <a:pt x="410" y="117"/>
                </a:cubicBezTo>
                <a:cubicBezTo>
                  <a:pt x="410" y="114"/>
                  <a:pt x="404" y="115"/>
                  <a:pt x="399" y="112"/>
                </a:cubicBezTo>
                <a:cubicBezTo>
                  <a:pt x="393" y="109"/>
                  <a:pt x="392" y="109"/>
                  <a:pt x="384" y="111"/>
                </a:cubicBezTo>
                <a:cubicBezTo>
                  <a:pt x="378" y="112"/>
                  <a:pt x="376" y="104"/>
                  <a:pt x="372" y="104"/>
                </a:cubicBezTo>
                <a:cubicBezTo>
                  <a:pt x="369" y="106"/>
                  <a:pt x="360" y="103"/>
                  <a:pt x="351" y="103"/>
                </a:cubicBezTo>
                <a:cubicBezTo>
                  <a:pt x="347" y="103"/>
                  <a:pt x="347" y="106"/>
                  <a:pt x="352" y="109"/>
                </a:cubicBezTo>
                <a:close/>
                <a:moveTo>
                  <a:pt x="357" y="137"/>
                </a:moveTo>
                <a:cubicBezTo>
                  <a:pt x="364" y="138"/>
                  <a:pt x="361" y="142"/>
                  <a:pt x="372" y="142"/>
                </a:cubicBezTo>
                <a:cubicBezTo>
                  <a:pt x="381" y="142"/>
                  <a:pt x="378" y="134"/>
                  <a:pt x="373" y="129"/>
                </a:cubicBezTo>
                <a:cubicBezTo>
                  <a:pt x="367" y="123"/>
                  <a:pt x="360" y="125"/>
                  <a:pt x="355" y="131"/>
                </a:cubicBezTo>
                <a:cubicBezTo>
                  <a:pt x="354" y="134"/>
                  <a:pt x="351" y="137"/>
                  <a:pt x="357" y="137"/>
                </a:cubicBezTo>
                <a:close/>
                <a:moveTo>
                  <a:pt x="373" y="177"/>
                </a:moveTo>
                <a:cubicBezTo>
                  <a:pt x="373" y="174"/>
                  <a:pt x="378" y="176"/>
                  <a:pt x="375" y="171"/>
                </a:cubicBezTo>
                <a:cubicBezTo>
                  <a:pt x="372" y="165"/>
                  <a:pt x="387" y="174"/>
                  <a:pt x="390" y="166"/>
                </a:cubicBezTo>
                <a:cubicBezTo>
                  <a:pt x="395" y="159"/>
                  <a:pt x="407" y="154"/>
                  <a:pt x="398" y="151"/>
                </a:cubicBezTo>
                <a:cubicBezTo>
                  <a:pt x="390" y="148"/>
                  <a:pt x="390" y="152"/>
                  <a:pt x="386" y="151"/>
                </a:cubicBezTo>
                <a:cubicBezTo>
                  <a:pt x="381" y="148"/>
                  <a:pt x="379" y="146"/>
                  <a:pt x="367" y="149"/>
                </a:cubicBezTo>
                <a:cubicBezTo>
                  <a:pt x="357" y="151"/>
                  <a:pt x="364" y="154"/>
                  <a:pt x="361" y="154"/>
                </a:cubicBezTo>
                <a:cubicBezTo>
                  <a:pt x="358" y="154"/>
                  <a:pt x="358" y="154"/>
                  <a:pt x="358" y="163"/>
                </a:cubicBezTo>
                <a:cubicBezTo>
                  <a:pt x="358" y="171"/>
                  <a:pt x="363" y="171"/>
                  <a:pt x="363" y="176"/>
                </a:cubicBezTo>
                <a:cubicBezTo>
                  <a:pt x="361" y="182"/>
                  <a:pt x="366" y="177"/>
                  <a:pt x="370" y="180"/>
                </a:cubicBezTo>
                <a:cubicBezTo>
                  <a:pt x="372" y="180"/>
                  <a:pt x="372" y="180"/>
                  <a:pt x="373" y="177"/>
                </a:cubicBezTo>
                <a:close/>
                <a:moveTo>
                  <a:pt x="317" y="162"/>
                </a:moveTo>
                <a:cubicBezTo>
                  <a:pt x="323" y="163"/>
                  <a:pt x="323" y="168"/>
                  <a:pt x="319" y="170"/>
                </a:cubicBezTo>
                <a:cubicBezTo>
                  <a:pt x="312" y="173"/>
                  <a:pt x="308" y="160"/>
                  <a:pt x="303" y="166"/>
                </a:cubicBezTo>
                <a:cubicBezTo>
                  <a:pt x="300" y="170"/>
                  <a:pt x="308" y="176"/>
                  <a:pt x="317" y="179"/>
                </a:cubicBezTo>
                <a:cubicBezTo>
                  <a:pt x="328" y="182"/>
                  <a:pt x="329" y="191"/>
                  <a:pt x="335" y="191"/>
                </a:cubicBezTo>
                <a:cubicBezTo>
                  <a:pt x="341" y="193"/>
                  <a:pt x="337" y="185"/>
                  <a:pt x="341" y="187"/>
                </a:cubicBezTo>
                <a:cubicBezTo>
                  <a:pt x="344" y="188"/>
                  <a:pt x="352" y="185"/>
                  <a:pt x="352" y="179"/>
                </a:cubicBezTo>
                <a:cubicBezTo>
                  <a:pt x="352" y="174"/>
                  <a:pt x="355" y="177"/>
                  <a:pt x="354" y="171"/>
                </a:cubicBezTo>
                <a:cubicBezTo>
                  <a:pt x="352" y="166"/>
                  <a:pt x="351" y="174"/>
                  <a:pt x="347" y="168"/>
                </a:cubicBezTo>
                <a:cubicBezTo>
                  <a:pt x="343" y="163"/>
                  <a:pt x="335" y="163"/>
                  <a:pt x="344" y="162"/>
                </a:cubicBezTo>
                <a:cubicBezTo>
                  <a:pt x="352" y="160"/>
                  <a:pt x="341" y="159"/>
                  <a:pt x="347" y="157"/>
                </a:cubicBezTo>
                <a:cubicBezTo>
                  <a:pt x="352" y="154"/>
                  <a:pt x="346" y="151"/>
                  <a:pt x="338" y="154"/>
                </a:cubicBezTo>
                <a:cubicBezTo>
                  <a:pt x="331" y="157"/>
                  <a:pt x="326" y="149"/>
                  <a:pt x="320" y="152"/>
                </a:cubicBezTo>
                <a:cubicBezTo>
                  <a:pt x="314" y="156"/>
                  <a:pt x="308" y="157"/>
                  <a:pt x="316" y="160"/>
                </a:cubicBezTo>
                <a:cubicBezTo>
                  <a:pt x="317" y="162"/>
                  <a:pt x="317" y="162"/>
                  <a:pt x="317" y="162"/>
                </a:cubicBezTo>
                <a:close/>
                <a:moveTo>
                  <a:pt x="341" y="230"/>
                </a:moveTo>
                <a:cubicBezTo>
                  <a:pt x="347" y="230"/>
                  <a:pt x="351" y="235"/>
                  <a:pt x="355" y="232"/>
                </a:cubicBezTo>
                <a:cubicBezTo>
                  <a:pt x="360" y="227"/>
                  <a:pt x="360" y="232"/>
                  <a:pt x="363" y="229"/>
                </a:cubicBezTo>
                <a:cubicBezTo>
                  <a:pt x="364" y="224"/>
                  <a:pt x="360" y="229"/>
                  <a:pt x="357" y="224"/>
                </a:cubicBezTo>
                <a:cubicBezTo>
                  <a:pt x="354" y="218"/>
                  <a:pt x="354" y="222"/>
                  <a:pt x="347" y="216"/>
                </a:cubicBezTo>
                <a:cubicBezTo>
                  <a:pt x="341" y="210"/>
                  <a:pt x="340" y="212"/>
                  <a:pt x="335" y="219"/>
                </a:cubicBezTo>
                <a:cubicBezTo>
                  <a:pt x="331" y="226"/>
                  <a:pt x="325" y="221"/>
                  <a:pt x="329" y="226"/>
                </a:cubicBezTo>
                <a:cubicBezTo>
                  <a:pt x="331" y="229"/>
                  <a:pt x="335" y="229"/>
                  <a:pt x="341" y="230"/>
                </a:cubicBezTo>
                <a:close/>
                <a:moveTo>
                  <a:pt x="326" y="81"/>
                </a:moveTo>
                <a:cubicBezTo>
                  <a:pt x="331" y="79"/>
                  <a:pt x="331" y="75"/>
                  <a:pt x="322" y="75"/>
                </a:cubicBezTo>
                <a:cubicBezTo>
                  <a:pt x="312" y="73"/>
                  <a:pt x="320" y="73"/>
                  <a:pt x="312" y="70"/>
                </a:cubicBezTo>
                <a:cubicBezTo>
                  <a:pt x="305" y="67"/>
                  <a:pt x="306" y="75"/>
                  <a:pt x="303" y="70"/>
                </a:cubicBezTo>
                <a:cubicBezTo>
                  <a:pt x="302" y="65"/>
                  <a:pt x="282" y="61"/>
                  <a:pt x="280" y="68"/>
                </a:cubicBezTo>
                <a:cubicBezTo>
                  <a:pt x="279" y="75"/>
                  <a:pt x="287" y="67"/>
                  <a:pt x="287" y="73"/>
                </a:cubicBezTo>
                <a:cubicBezTo>
                  <a:pt x="285" y="78"/>
                  <a:pt x="290" y="70"/>
                  <a:pt x="293" y="75"/>
                </a:cubicBezTo>
                <a:cubicBezTo>
                  <a:pt x="297" y="81"/>
                  <a:pt x="290" y="78"/>
                  <a:pt x="285" y="79"/>
                </a:cubicBezTo>
                <a:cubicBezTo>
                  <a:pt x="284" y="79"/>
                  <a:pt x="285" y="86"/>
                  <a:pt x="296" y="82"/>
                </a:cubicBezTo>
                <a:cubicBezTo>
                  <a:pt x="308" y="79"/>
                  <a:pt x="297" y="84"/>
                  <a:pt x="309" y="82"/>
                </a:cubicBezTo>
                <a:cubicBezTo>
                  <a:pt x="320" y="81"/>
                  <a:pt x="312" y="93"/>
                  <a:pt x="328" y="90"/>
                </a:cubicBezTo>
                <a:cubicBezTo>
                  <a:pt x="340" y="89"/>
                  <a:pt x="323" y="81"/>
                  <a:pt x="326" y="81"/>
                </a:cubicBezTo>
                <a:close/>
                <a:moveTo>
                  <a:pt x="418" y="114"/>
                </a:moveTo>
                <a:cubicBezTo>
                  <a:pt x="421" y="117"/>
                  <a:pt x="427" y="114"/>
                  <a:pt x="430" y="112"/>
                </a:cubicBezTo>
                <a:cubicBezTo>
                  <a:pt x="433" y="111"/>
                  <a:pt x="434" y="115"/>
                  <a:pt x="443" y="115"/>
                </a:cubicBezTo>
                <a:cubicBezTo>
                  <a:pt x="453" y="115"/>
                  <a:pt x="446" y="111"/>
                  <a:pt x="456" y="114"/>
                </a:cubicBezTo>
                <a:cubicBezTo>
                  <a:pt x="466" y="117"/>
                  <a:pt x="478" y="107"/>
                  <a:pt x="477" y="114"/>
                </a:cubicBezTo>
                <a:cubicBezTo>
                  <a:pt x="474" y="120"/>
                  <a:pt x="484" y="117"/>
                  <a:pt x="491" y="114"/>
                </a:cubicBezTo>
                <a:cubicBezTo>
                  <a:pt x="495" y="111"/>
                  <a:pt x="500" y="115"/>
                  <a:pt x="501" y="107"/>
                </a:cubicBezTo>
                <a:cubicBezTo>
                  <a:pt x="501" y="101"/>
                  <a:pt x="491" y="107"/>
                  <a:pt x="491" y="103"/>
                </a:cubicBezTo>
                <a:cubicBezTo>
                  <a:pt x="491" y="98"/>
                  <a:pt x="494" y="100"/>
                  <a:pt x="498" y="96"/>
                </a:cubicBezTo>
                <a:cubicBezTo>
                  <a:pt x="504" y="93"/>
                  <a:pt x="491" y="86"/>
                  <a:pt x="504" y="89"/>
                </a:cubicBezTo>
                <a:cubicBezTo>
                  <a:pt x="515" y="90"/>
                  <a:pt x="524" y="84"/>
                  <a:pt x="521" y="81"/>
                </a:cubicBezTo>
                <a:cubicBezTo>
                  <a:pt x="518" y="78"/>
                  <a:pt x="532" y="78"/>
                  <a:pt x="519" y="73"/>
                </a:cubicBezTo>
                <a:cubicBezTo>
                  <a:pt x="509" y="67"/>
                  <a:pt x="529" y="75"/>
                  <a:pt x="527" y="70"/>
                </a:cubicBezTo>
                <a:cubicBezTo>
                  <a:pt x="524" y="65"/>
                  <a:pt x="521" y="67"/>
                  <a:pt x="516" y="67"/>
                </a:cubicBezTo>
                <a:cubicBezTo>
                  <a:pt x="510" y="67"/>
                  <a:pt x="501" y="68"/>
                  <a:pt x="504" y="65"/>
                </a:cubicBezTo>
                <a:cubicBezTo>
                  <a:pt x="507" y="64"/>
                  <a:pt x="526" y="64"/>
                  <a:pt x="533" y="62"/>
                </a:cubicBezTo>
                <a:cubicBezTo>
                  <a:pt x="542" y="62"/>
                  <a:pt x="535" y="56"/>
                  <a:pt x="539" y="59"/>
                </a:cubicBezTo>
                <a:cubicBezTo>
                  <a:pt x="544" y="61"/>
                  <a:pt x="551" y="61"/>
                  <a:pt x="556" y="56"/>
                </a:cubicBezTo>
                <a:cubicBezTo>
                  <a:pt x="561" y="50"/>
                  <a:pt x="571" y="45"/>
                  <a:pt x="591" y="37"/>
                </a:cubicBezTo>
                <a:cubicBezTo>
                  <a:pt x="611" y="30"/>
                  <a:pt x="611" y="28"/>
                  <a:pt x="594" y="30"/>
                </a:cubicBezTo>
                <a:cubicBezTo>
                  <a:pt x="579" y="31"/>
                  <a:pt x="591" y="28"/>
                  <a:pt x="600" y="25"/>
                </a:cubicBezTo>
                <a:cubicBezTo>
                  <a:pt x="611" y="23"/>
                  <a:pt x="634" y="19"/>
                  <a:pt x="634" y="16"/>
                </a:cubicBezTo>
                <a:cubicBezTo>
                  <a:pt x="634" y="11"/>
                  <a:pt x="617" y="14"/>
                  <a:pt x="617" y="9"/>
                </a:cubicBezTo>
                <a:cubicBezTo>
                  <a:pt x="618" y="6"/>
                  <a:pt x="605" y="5"/>
                  <a:pt x="602" y="5"/>
                </a:cubicBezTo>
                <a:cubicBezTo>
                  <a:pt x="597" y="6"/>
                  <a:pt x="597" y="5"/>
                  <a:pt x="591" y="8"/>
                </a:cubicBezTo>
                <a:cubicBezTo>
                  <a:pt x="583" y="11"/>
                  <a:pt x="571" y="9"/>
                  <a:pt x="579" y="8"/>
                </a:cubicBezTo>
                <a:cubicBezTo>
                  <a:pt x="585" y="8"/>
                  <a:pt x="594" y="5"/>
                  <a:pt x="583" y="5"/>
                </a:cubicBezTo>
                <a:cubicBezTo>
                  <a:pt x="571" y="5"/>
                  <a:pt x="568" y="0"/>
                  <a:pt x="559" y="2"/>
                </a:cubicBezTo>
                <a:cubicBezTo>
                  <a:pt x="550" y="3"/>
                  <a:pt x="548" y="0"/>
                  <a:pt x="539" y="3"/>
                </a:cubicBezTo>
                <a:cubicBezTo>
                  <a:pt x="532" y="6"/>
                  <a:pt x="523" y="0"/>
                  <a:pt x="503" y="5"/>
                </a:cubicBezTo>
                <a:cubicBezTo>
                  <a:pt x="494" y="8"/>
                  <a:pt x="488" y="2"/>
                  <a:pt x="481" y="5"/>
                </a:cubicBezTo>
                <a:cubicBezTo>
                  <a:pt x="475" y="8"/>
                  <a:pt x="468" y="3"/>
                  <a:pt x="474" y="8"/>
                </a:cubicBezTo>
                <a:cubicBezTo>
                  <a:pt x="480" y="14"/>
                  <a:pt x="466" y="6"/>
                  <a:pt x="465" y="11"/>
                </a:cubicBezTo>
                <a:cubicBezTo>
                  <a:pt x="463" y="16"/>
                  <a:pt x="460" y="16"/>
                  <a:pt x="451" y="14"/>
                </a:cubicBezTo>
                <a:cubicBezTo>
                  <a:pt x="442" y="14"/>
                  <a:pt x="453" y="13"/>
                  <a:pt x="442" y="11"/>
                </a:cubicBezTo>
                <a:cubicBezTo>
                  <a:pt x="431" y="11"/>
                  <a:pt x="446" y="16"/>
                  <a:pt x="434" y="16"/>
                </a:cubicBezTo>
                <a:cubicBezTo>
                  <a:pt x="422" y="17"/>
                  <a:pt x="445" y="19"/>
                  <a:pt x="439" y="20"/>
                </a:cubicBezTo>
                <a:cubicBezTo>
                  <a:pt x="433" y="22"/>
                  <a:pt x="430" y="17"/>
                  <a:pt x="419" y="19"/>
                </a:cubicBezTo>
                <a:cubicBezTo>
                  <a:pt x="408" y="20"/>
                  <a:pt x="413" y="23"/>
                  <a:pt x="405" y="22"/>
                </a:cubicBezTo>
                <a:cubicBezTo>
                  <a:pt x="398" y="20"/>
                  <a:pt x="389" y="25"/>
                  <a:pt x="390" y="28"/>
                </a:cubicBezTo>
                <a:cubicBezTo>
                  <a:pt x="393" y="33"/>
                  <a:pt x="395" y="28"/>
                  <a:pt x="399" y="31"/>
                </a:cubicBezTo>
                <a:cubicBezTo>
                  <a:pt x="402" y="33"/>
                  <a:pt x="408" y="30"/>
                  <a:pt x="405" y="33"/>
                </a:cubicBezTo>
                <a:cubicBezTo>
                  <a:pt x="401" y="36"/>
                  <a:pt x="401" y="39"/>
                  <a:pt x="408" y="41"/>
                </a:cubicBezTo>
                <a:cubicBezTo>
                  <a:pt x="416" y="42"/>
                  <a:pt x="421" y="47"/>
                  <a:pt x="428" y="42"/>
                </a:cubicBezTo>
                <a:cubicBezTo>
                  <a:pt x="436" y="37"/>
                  <a:pt x="445" y="37"/>
                  <a:pt x="439" y="39"/>
                </a:cubicBezTo>
                <a:cubicBezTo>
                  <a:pt x="433" y="41"/>
                  <a:pt x="421" y="45"/>
                  <a:pt x="440" y="47"/>
                </a:cubicBezTo>
                <a:cubicBezTo>
                  <a:pt x="459" y="48"/>
                  <a:pt x="453" y="41"/>
                  <a:pt x="459" y="44"/>
                </a:cubicBezTo>
                <a:cubicBezTo>
                  <a:pt x="463" y="47"/>
                  <a:pt x="480" y="44"/>
                  <a:pt x="492" y="36"/>
                </a:cubicBezTo>
                <a:cubicBezTo>
                  <a:pt x="506" y="30"/>
                  <a:pt x="488" y="39"/>
                  <a:pt x="500" y="41"/>
                </a:cubicBezTo>
                <a:cubicBezTo>
                  <a:pt x="512" y="41"/>
                  <a:pt x="501" y="42"/>
                  <a:pt x="478" y="47"/>
                </a:cubicBezTo>
                <a:cubicBezTo>
                  <a:pt x="457" y="51"/>
                  <a:pt x="457" y="48"/>
                  <a:pt x="466" y="54"/>
                </a:cubicBezTo>
                <a:cubicBezTo>
                  <a:pt x="474" y="61"/>
                  <a:pt x="484" y="61"/>
                  <a:pt x="475" y="62"/>
                </a:cubicBezTo>
                <a:cubicBezTo>
                  <a:pt x="468" y="64"/>
                  <a:pt x="468" y="58"/>
                  <a:pt x="460" y="53"/>
                </a:cubicBezTo>
                <a:cubicBezTo>
                  <a:pt x="453" y="50"/>
                  <a:pt x="431" y="47"/>
                  <a:pt x="431" y="53"/>
                </a:cubicBezTo>
                <a:cubicBezTo>
                  <a:pt x="431" y="58"/>
                  <a:pt x="431" y="58"/>
                  <a:pt x="439" y="59"/>
                </a:cubicBezTo>
                <a:cubicBezTo>
                  <a:pt x="446" y="62"/>
                  <a:pt x="453" y="68"/>
                  <a:pt x="448" y="68"/>
                </a:cubicBezTo>
                <a:cubicBezTo>
                  <a:pt x="445" y="70"/>
                  <a:pt x="445" y="72"/>
                  <a:pt x="453" y="73"/>
                </a:cubicBezTo>
                <a:cubicBezTo>
                  <a:pt x="462" y="73"/>
                  <a:pt x="465" y="76"/>
                  <a:pt x="457" y="75"/>
                </a:cubicBezTo>
                <a:cubicBezTo>
                  <a:pt x="448" y="73"/>
                  <a:pt x="430" y="75"/>
                  <a:pt x="427" y="78"/>
                </a:cubicBezTo>
                <a:cubicBezTo>
                  <a:pt x="422" y="81"/>
                  <a:pt x="421" y="87"/>
                  <a:pt x="428" y="86"/>
                </a:cubicBezTo>
                <a:cubicBezTo>
                  <a:pt x="436" y="84"/>
                  <a:pt x="431" y="87"/>
                  <a:pt x="439" y="86"/>
                </a:cubicBezTo>
                <a:cubicBezTo>
                  <a:pt x="445" y="84"/>
                  <a:pt x="437" y="87"/>
                  <a:pt x="442" y="93"/>
                </a:cubicBezTo>
                <a:cubicBezTo>
                  <a:pt x="446" y="100"/>
                  <a:pt x="457" y="93"/>
                  <a:pt x="462" y="87"/>
                </a:cubicBezTo>
                <a:cubicBezTo>
                  <a:pt x="466" y="82"/>
                  <a:pt x="457" y="100"/>
                  <a:pt x="446" y="100"/>
                </a:cubicBezTo>
                <a:cubicBezTo>
                  <a:pt x="437" y="98"/>
                  <a:pt x="437" y="89"/>
                  <a:pt x="427" y="89"/>
                </a:cubicBezTo>
                <a:cubicBezTo>
                  <a:pt x="418" y="89"/>
                  <a:pt x="416" y="90"/>
                  <a:pt x="419" y="95"/>
                </a:cubicBezTo>
                <a:cubicBezTo>
                  <a:pt x="424" y="98"/>
                  <a:pt x="431" y="103"/>
                  <a:pt x="422" y="103"/>
                </a:cubicBezTo>
                <a:cubicBezTo>
                  <a:pt x="411" y="103"/>
                  <a:pt x="404" y="107"/>
                  <a:pt x="408" y="112"/>
                </a:cubicBezTo>
                <a:cubicBezTo>
                  <a:pt x="411" y="114"/>
                  <a:pt x="413" y="111"/>
                  <a:pt x="418" y="114"/>
                </a:cubicBezTo>
                <a:close/>
                <a:moveTo>
                  <a:pt x="369" y="37"/>
                </a:moveTo>
                <a:cubicBezTo>
                  <a:pt x="364" y="37"/>
                  <a:pt x="363" y="37"/>
                  <a:pt x="361" y="42"/>
                </a:cubicBezTo>
                <a:cubicBezTo>
                  <a:pt x="360" y="45"/>
                  <a:pt x="357" y="44"/>
                  <a:pt x="354" y="48"/>
                </a:cubicBezTo>
                <a:cubicBezTo>
                  <a:pt x="351" y="53"/>
                  <a:pt x="369" y="51"/>
                  <a:pt x="367" y="53"/>
                </a:cubicBezTo>
                <a:cubicBezTo>
                  <a:pt x="366" y="58"/>
                  <a:pt x="351" y="50"/>
                  <a:pt x="351" y="54"/>
                </a:cubicBezTo>
                <a:cubicBezTo>
                  <a:pt x="349" y="58"/>
                  <a:pt x="354" y="59"/>
                  <a:pt x="361" y="65"/>
                </a:cubicBezTo>
                <a:cubicBezTo>
                  <a:pt x="367" y="70"/>
                  <a:pt x="373" y="62"/>
                  <a:pt x="372" y="65"/>
                </a:cubicBezTo>
                <a:cubicBezTo>
                  <a:pt x="369" y="70"/>
                  <a:pt x="387" y="62"/>
                  <a:pt x="384" y="65"/>
                </a:cubicBezTo>
                <a:cubicBezTo>
                  <a:pt x="383" y="70"/>
                  <a:pt x="367" y="70"/>
                  <a:pt x="372" y="73"/>
                </a:cubicBezTo>
                <a:cubicBezTo>
                  <a:pt x="375" y="75"/>
                  <a:pt x="378" y="79"/>
                  <a:pt x="383" y="82"/>
                </a:cubicBezTo>
                <a:cubicBezTo>
                  <a:pt x="389" y="84"/>
                  <a:pt x="401" y="89"/>
                  <a:pt x="401" y="84"/>
                </a:cubicBezTo>
                <a:cubicBezTo>
                  <a:pt x="401" y="79"/>
                  <a:pt x="408" y="87"/>
                  <a:pt x="407" y="82"/>
                </a:cubicBezTo>
                <a:cubicBezTo>
                  <a:pt x="404" y="76"/>
                  <a:pt x="407" y="79"/>
                  <a:pt x="411" y="84"/>
                </a:cubicBezTo>
                <a:cubicBezTo>
                  <a:pt x="416" y="89"/>
                  <a:pt x="413" y="78"/>
                  <a:pt x="416" y="79"/>
                </a:cubicBezTo>
                <a:cubicBezTo>
                  <a:pt x="421" y="79"/>
                  <a:pt x="425" y="75"/>
                  <a:pt x="431" y="72"/>
                </a:cubicBezTo>
                <a:cubicBezTo>
                  <a:pt x="437" y="68"/>
                  <a:pt x="448" y="67"/>
                  <a:pt x="443" y="65"/>
                </a:cubicBezTo>
                <a:cubicBezTo>
                  <a:pt x="437" y="62"/>
                  <a:pt x="439" y="59"/>
                  <a:pt x="428" y="61"/>
                </a:cubicBezTo>
                <a:cubicBezTo>
                  <a:pt x="419" y="64"/>
                  <a:pt x="434" y="59"/>
                  <a:pt x="427" y="54"/>
                </a:cubicBezTo>
                <a:cubicBezTo>
                  <a:pt x="421" y="51"/>
                  <a:pt x="428" y="48"/>
                  <a:pt x="419" y="47"/>
                </a:cubicBezTo>
                <a:cubicBezTo>
                  <a:pt x="410" y="47"/>
                  <a:pt x="418" y="54"/>
                  <a:pt x="413" y="51"/>
                </a:cubicBezTo>
                <a:cubicBezTo>
                  <a:pt x="407" y="50"/>
                  <a:pt x="414" y="47"/>
                  <a:pt x="405" y="45"/>
                </a:cubicBezTo>
                <a:cubicBezTo>
                  <a:pt x="396" y="45"/>
                  <a:pt x="389" y="31"/>
                  <a:pt x="373" y="31"/>
                </a:cubicBezTo>
                <a:cubicBezTo>
                  <a:pt x="363" y="33"/>
                  <a:pt x="379" y="37"/>
                  <a:pt x="369" y="37"/>
                </a:cubicBezTo>
                <a:close/>
                <a:moveTo>
                  <a:pt x="344" y="84"/>
                </a:moveTo>
                <a:cubicBezTo>
                  <a:pt x="351" y="86"/>
                  <a:pt x="338" y="87"/>
                  <a:pt x="344" y="87"/>
                </a:cubicBezTo>
                <a:cubicBezTo>
                  <a:pt x="351" y="89"/>
                  <a:pt x="344" y="93"/>
                  <a:pt x="351" y="90"/>
                </a:cubicBezTo>
                <a:cubicBezTo>
                  <a:pt x="357" y="89"/>
                  <a:pt x="366" y="89"/>
                  <a:pt x="364" y="86"/>
                </a:cubicBezTo>
                <a:cubicBezTo>
                  <a:pt x="361" y="82"/>
                  <a:pt x="370" y="82"/>
                  <a:pt x="364" y="81"/>
                </a:cubicBezTo>
                <a:cubicBezTo>
                  <a:pt x="357" y="78"/>
                  <a:pt x="358" y="81"/>
                  <a:pt x="352" y="76"/>
                </a:cubicBezTo>
                <a:cubicBezTo>
                  <a:pt x="346" y="73"/>
                  <a:pt x="335" y="73"/>
                  <a:pt x="338" y="76"/>
                </a:cubicBezTo>
                <a:cubicBezTo>
                  <a:pt x="340" y="81"/>
                  <a:pt x="332" y="79"/>
                  <a:pt x="338" y="82"/>
                </a:cubicBezTo>
                <a:cubicBezTo>
                  <a:pt x="341" y="82"/>
                  <a:pt x="338" y="82"/>
                  <a:pt x="344" y="84"/>
                </a:cubicBezTo>
                <a:close/>
                <a:moveTo>
                  <a:pt x="329" y="58"/>
                </a:moveTo>
                <a:cubicBezTo>
                  <a:pt x="332" y="61"/>
                  <a:pt x="335" y="61"/>
                  <a:pt x="335" y="56"/>
                </a:cubicBezTo>
                <a:cubicBezTo>
                  <a:pt x="334" y="51"/>
                  <a:pt x="323" y="50"/>
                  <a:pt x="323" y="54"/>
                </a:cubicBezTo>
                <a:cubicBezTo>
                  <a:pt x="325" y="58"/>
                  <a:pt x="326" y="56"/>
                  <a:pt x="329" y="58"/>
                </a:cubicBezTo>
                <a:close/>
                <a:moveTo>
                  <a:pt x="238" y="142"/>
                </a:moveTo>
                <a:cubicBezTo>
                  <a:pt x="245" y="138"/>
                  <a:pt x="250" y="134"/>
                  <a:pt x="256" y="135"/>
                </a:cubicBezTo>
                <a:cubicBezTo>
                  <a:pt x="262" y="138"/>
                  <a:pt x="259" y="134"/>
                  <a:pt x="265" y="135"/>
                </a:cubicBezTo>
                <a:cubicBezTo>
                  <a:pt x="271" y="137"/>
                  <a:pt x="276" y="135"/>
                  <a:pt x="282" y="128"/>
                </a:cubicBezTo>
                <a:cubicBezTo>
                  <a:pt x="288" y="120"/>
                  <a:pt x="274" y="118"/>
                  <a:pt x="270" y="120"/>
                </a:cubicBezTo>
                <a:cubicBezTo>
                  <a:pt x="267" y="121"/>
                  <a:pt x="262" y="125"/>
                  <a:pt x="264" y="121"/>
                </a:cubicBezTo>
                <a:cubicBezTo>
                  <a:pt x="265" y="117"/>
                  <a:pt x="258" y="120"/>
                  <a:pt x="261" y="117"/>
                </a:cubicBezTo>
                <a:cubicBezTo>
                  <a:pt x="264" y="114"/>
                  <a:pt x="258" y="117"/>
                  <a:pt x="258" y="109"/>
                </a:cubicBezTo>
                <a:cubicBezTo>
                  <a:pt x="258" y="103"/>
                  <a:pt x="252" y="107"/>
                  <a:pt x="244" y="112"/>
                </a:cubicBezTo>
                <a:cubicBezTo>
                  <a:pt x="236" y="117"/>
                  <a:pt x="255" y="117"/>
                  <a:pt x="249" y="120"/>
                </a:cubicBezTo>
                <a:cubicBezTo>
                  <a:pt x="242" y="125"/>
                  <a:pt x="256" y="123"/>
                  <a:pt x="255" y="126"/>
                </a:cubicBezTo>
                <a:cubicBezTo>
                  <a:pt x="253" y="131"/>
                  <a:pt x="249" y="125"/>
                  <a:pt x="241" y="126"/>
                </a:cubicBezTo>
                <a:cubicBezTo>
                  <a:pt x="232" y="128"/>
                  <a:pt x="239" y="126"/>
                  <a:pt x="229" y="118"/>
                </a:cubicBezTo>
                <a:cubicBezTo>
                  <a:pt x="217" y="111"/>
                  <a:pt x="217" y="121"/>
                  <a:pt x="213" y="115"/>
                </a:cubicBezTo>
                <a:cubicBezTo>
                  <a:pt x="210" y="109"/>
                  <a:pt x="206" y="112"/>
                  <a:pt x="197" y="117"/>
                </a:cubicBezTo>
                <a:cubicBezTo>
                  <a:pt x="188" y="120"/>
                  <a:pt x="198" y="117"/>
                  <a:pt x="191" y="123"/>
                </a:cubicBezTo>
                <a:cubicBezTo>
                  <a:pt x="185" y="128"/>
                  <a:pt x="194" y="125"/>
                  <a:pt x="188" y="128"/>
                </a:cubicBezTo>
                <a:cubicBezTo>
                  <a:pt x="182" y="132"/>
                  <a:pt x="188" y="132"/>
                  <a:pt x="195" y="135"/>
                </a:cubicBezTo>
                <a:cubicBezTo>
                  <a:pt x="203" y="137"/>
                  <a:pt x="203" y="132"/>
                  <a:pt x="204" y="134"/>
                </a:cubicBezTo>
                <a:cubicBezTo>
                  <a:pt x="206" y="137"/>
                  <a:pt x="209" y="138"/>
                  <a:pt x="212" y="134"/>
                </a:cubicBezTo>
                <a:cubicBezTo>
                  <a:pt x="215" y="129"/>
                  <a:pt x="217" y="129"/>
                  <a:pt x="215" y="132"/>
                </a:cubicBezTo>
                <a:cubicBezTo>
                  <a:pt x="213" y="135"/>
                  <a:pt x="218" y="135"/>
                  <a:pt x="230" y="132"/>
                </a:cubicBezTo>
                <a:cubicBezTo>
                  <a:pt x="242" y="131"/>
                  <a:pt x="236" y="135"/>
                  <a:pt x="227" y="135"/>
                </a:cubicBezTo>
                <a:cubicBezTo>
                  <a:pt x="218" y="137"/>
                  <a:pt x="204" y="140"/>
                  <a:pt x="215" y="143"/>
                </a:cubicBezTo>
                <a:cubicBezTo>
                  <a:pt x="221" y="146"/>
                  <a:pt x="229" y="143"/>
                  <a:pt x="238" y="142"/>
                </a:cubicBezTo>
                <a:close/>
                <a:moveTo>
                  <a:pt x="288" y="96"/>
                </a:moveTo>
                <a:cubicBezTo>
                  <a:pt x="284" y="92"/>
                  <a:pt x="276" y="90"/>
                  <a:pt x="277" y="93"/>
                </a:cubicBezTo>
                <a:cubicBezTo>
                  <a:pt x="279" y="96"/>
                  <a:pt x="280" y="103"/>
                  <a:pt x="288" y="103"/>
                </a:cubicBezTo>
                <a:cubicBezTo>
                  <a:pt x="291" y="101"/>
                  <a:pt x="293" y="101"/>
                  <a:pt x="288" y="96"/>
                </a:cubicBezTo>
                <a:close/>
                <a:moveTo>
                  <a:pt x="192" y="111"/>
                </a:moveTo>
                <a:cubicBezTo>
                  <a:pt x="198" y="111"/>
                  <a:pt x="204" y="107"/>
                  <a:pt x="197" y="104"/>
                </a:cubicBezTo>
                <a:cubicBezTo>
                  <a:pt x="191" y="100"/>
                  <a:pt x="207" y="100"/>
                  <a:pt x="198" y="96"/>
                </a:cubicBezTo>
                <a:cubicBezTo>
                  <a:pt x="192" y="93"/>
                  <a:pt x="191" y="95"/>
                  <a:pt x="189" y="98"/>
                </a:cubicBezTo>
                <a:cubicBezTo>
                  <a:pt x="188" y="101"/>
                  <a:pt x="180" y="92"/>
                  <a:pt x="168" y="103"/>
                </a:cubicBezTo>
                <a:cubicBezTo>
                  <a:pt x="157" y="111"/>
                  <a:pt x="162" y="106"/>
                  <a:pt x="156" y="111"/>
                </a:cubicBezTo>
                <a:cubicBezTo>
                  <a:pt x="150" y="117"/>
                  <a:pt x="150" y="109"/>
                  <a:pt x="145" y="115"/>
                </a:cubicBezTo>
                <a:cubicBezTo>
                  <a:pt x="139" y="120"/>
                  <a:pt x="147" y="117"/>
                  <a:pt x="145" y="120"/>
                </a:cubicBezTo>
                <a:cubicBezTo>
                  <a:pt x="143" y="121"/>
                  <a:pt x="147" y="121"/>
                  <a:pt x="150" y="120"/>
                </a:cubicBezTo>
                <a:cubicBezTo>
                  <a:pt x="153" y="117"/>
                  <a:pt x="153" y="121"/>
                  <a:pt x="157" y="120"/>
                </a:cubicBezTo>
                <a:cubicBezTo>
                  <a:pt x="160" y="120"/>
                  <a:pt x="159" y="115"/>
                  <a:pt x="162" y="120"/>
                </a:cubicBezTo>
                <a:cubicBezTo>
                  <a:pt x="163" y="125"/>
                  <a:pt x="169" y="125"/>
                  <a:pt x="169" y="118"/>
                </a:cubicBezTo>
                <a:cubicBezTo>
                  <a:pt x="169" y="112"/>
                  <a:pt x="171" y="125"/>
                  <a:pt x="177" y="114"/>
                </a:cubicBezTo>
                <a:cubicBezTo>
                  <a:pt x="180" y="107"/>
                  <a:pt x="175" y="111"/>
                  <a:pt x="182" y="107"/>
                </a:cubicBezTo>
                <a:cubicBezTo>
                  <a:pt x="188" y="104"/>
                  <a:pt x="178" y="114"/>
                  <a:pt x="186" y="115"/>
                </a:cubicBezTo>
                <a:cubicBezTo>
                  <a:pt x="195" y="117"/>
                  <a:pt x="188" y="111"/>
                  <a:pt x="192" y="111"/>
                </a:cubicBezTo>
                <a:close/>
                <a:moveTo>
                  <a:pt x="232" y="82"/>
                </a:moveTo>
                <a:cubicBezTo>
                  <a:pt x="236" y="84"/>
                  <a:pt x="232" y="82"/>
                  <a:pt x="241" y="82"/>
                </a:cubicBezTo>
                <a:cubicBezTo>
                  <a:pt x="250" y="84"/>
                  <a:pt x="256" y="81"/>
                  <a:pt x="247" y="78"/>
                </a:cubicBezTo>
                <a:cubicBezTo>
                  <a:pt x="236" y="73"/>
                  <a:pt x="236" y="78"/>
                  <a:pt x="227" y="79"/>
                </a:cubicBezTo>
                <a:cubicBezTo>
                  <a:pt x="218" y="81"/>
                  <a:pt x="218" y="84"/>
                  <a:pt x="224" y="82"/>
                </a:cubicBezTo>
                <a:cubicBezTo>
                  <a:pt x="226" y="82"/>
                  <a:pt x="226" y="82"/>
                  <a:pt x="232" y="82"/>
                </a:cubicBezTo>
                <a:close/>
                <a:moveTo>
                  <a:pt x="239" y="96"/>
                </a:moveTo>
                <a:cubicBezTo>
                  <a:pt x="247" y="95"/>
                  <a:pt x="249" y="92"/>
                  <a:pt x="241" y="90"/>
                </a:cubicBezTo>
                <a:cubicBezTo>
                  <a:pt x="235" y="90"/>
                  <a:pt x="247" y="90"/>
                  <a:pt x="249" y="87"/>
                </a:cubicBezTo>
                <a:cubicBezTo>
                  <a:pt x="250" y="84"/>
                  <a:pt x="239" y="86"/>
                  <a:pt x="229" y="87"/>
                </a:cubicBezTo>
                <a:cubicBezTo>
                  <a:pt x="218" y="89"/>
                  <a:pt x="218" y="90"/>
                  <a:pt x="220" y="95"/>
                </a:cubicBezTo>
                <a:cubicBezTo>
                  <a:pt x="223" y="100"/>
                  <a:pt x="232" y="98"/>
                  <a:pt x="239" y="96"/>
                </a:cubicBezTo>
                <a:close/>
                <a:moveTo>
                  <a:pt x="335" y="135"/>
                </a:moveTo>
                <a:cubicBezTo>
                  <a:pt x="340" y="135"/>
                  <a:pt x="344" y="135"/>
                  <a:pt x="343" y="131"/>
                </a:cubicBezTo>
                <a:cubicBezTo>
                  <a:pt x="341" y="128"/>
                  <a:pt x="341" y="125"/>
                  <a:pt x="344" y="128"/>
                </a:cubicBezTo>
                <a:cubicBezTo>
                  <a:pt x="347" y="131"/>
                  <a:pt x="347" y="128"/>
                  <a:pt x="344" y="125"/>
                </a:cubicBezTo>
                <a:cubicBezTo>
                  <a:pt x="341" y="120"/>
                  <a:pt x="346" y="114"/>
                  <a:pt x="338" y="109"/>
                </a:cubicBezTo>
                <a:cubicBezTo>
                  <a:pt x="331" y="106"/>
                  <a:pt x="334" y="114"/>
                  <a:pt x="331" y="111"/>
                </a:cubicBezTo>
                <a:cubicBezTo>
                  <a:pt x="326" y="109"/>
                  <a:pt x="323" y="109"/>
                  <a:pt x="319" y="111"/>
                </a:cubicBezTo>
                <a:cubicBezTo>
                  <a:pt x="314" y="112"/>
                  <a:pt x="320" y="114"/>
                  <a:pt x="326" y="121"/>
                </a:cubicBezTo>
                <a:cubicBezTo>
                  <a:pt x="312" y="115"/>
                  <a:pt x="320" y="114"/>
                  <a:pt x="312" y="112"/>
                </a:cubicBezTo>
                <a:cubicBezTo>
                  <a:pt x="305" y="112"/>
                  <a:pt x="306" y="114"/>
                  <a:pt x="311" y="120"/>
                </a:cubicBezTo>
                <a:cubicBezTo>
                  <a:pt x="316" y="125"/>
                  <a:pt x="311" y="120"/>
                  <a:pt x="308" y="121"/>
                </a:cubicBezTo>
                <a:cubicBezTo>
                  <a:pt x="306" y="125"/>
                  <a:pt x="300" y="123"/>
                  <a:pt x="303" y="126"/>
                </a:cubicBezTo>
                <a:cubicBezTo>
                  <a:pt x="305" y="129"/>
                  <a:pt x="323" y="125"/>
                  <a:pt x="329" y="125"/>
                </a:cubicBezTo>
                <a:cubicBezTo>
                  <a:pt x="334" y="125"/>
                  <a:pt x="317" y="126"/>
                  <a:pt x="320" y="131"/>
                </a:cubicBezTo>
                <a:cubicBezTo>
                  <a:pt x="323" y="134"/>
                  <a:pt x="320" y="138"/>
                  <a:pt x="326" y="135"/>
                </a:cubicBezTo>
                <a:cubicBezTo>
                  <a:pt x="329" y="134"/>
                  <a:pt x="329" y="135"/>
                  <a:pt x="335" y="135"/>
                </a:cubicBezTo>
                <a:close/>
                <a:moveTo>
                  <a:pt x="623" y="518"/>
                </a:moveTo>
                <a:cubicBezTo>
                  <a:pt x="623" y="515"/>
                  <a:pt x="626" y="515"/>
                  <a:pt x="625" y="515"/>
                </a:cubicBezTo>
                <a:cubicBezTo>
                  <a:pt x="625" y="513"/>
                  <a:pt x="618" y="515"/>
                  <a:pt x="612" y="513"/>
                </a:cubicBezTo>
                <a:cubicBezTo>
                  <a:pt x="608" y="512"/>
                  <a:pt x="611" y="505"/>
                  <a:pt x="608" y="510"/>
                </a:cubicBezTo>
                <a:cubicBezTo>
                  <a:pt x="605" y="515"/>
                  <a:pt x="609" y="512"/>
                  <a:pt x="608" y="515"/>
                </a:cubicBezTo>
                <a:cubicBezTo>
                  <a:pt x="608" y="516"/>
                  <a:pt x="611" y="515"/>
                  <a:pt x="612" y="516"/>
                </a:cubicBezTo>
                <a:cubicBezTo>
                  <a:pt x="614" y="518"/>
                  <a:pt x="614" y="516"/>
                  <a:pt x="622" y="519"/>
                </a:cubicBezTo>
                <a:cubicBezTo>
                  <a:pt x="623" y="521"/>
                  <a:pt x="623" y="521"/>
                  <a:pt x="623" y="518"/>
                </a:cubicBezTo>
                <a:close/>
                <a:moveTo>
                  <a:pt x="635" y="521"/>
                </a:moveTo>
                <a:cubicBezTo>
                  <a:pt x="635" y="518"/>
                  <a:pt x="637" y="518"/>
                  <a:pt x="637" y="522"/>
                </a:cubicBezTo>
                <a:cubicBezTo>
                  <a:pt x="635" y="527"/>
                  <a:pt x="637" y="526"/>
                  <a:pt x="640" y="522"/>
                </a:cubicBezTo>
                <a:cubicBezTo>
                  <a:pt x="643" y="521"/>
                  <a:pt x="646" y="518"/>
                  <a:pt x="643" y="518"/>
                </a:cubicBezTo>
                <a:cubicBezTo>
                  <a:pt x="640" y="516"/>
                  <a:pt x="638" y="516"/>
                  <a:pt x="640" y="512"/>
                </a:cubicBezTo>
                <a:cubicBezTo>
                  <a:pt x="640" y="507"/>
                  <a:pt x="638" y="507"/>
                  <a:pt x="635" y="512"/>
                </a:cubicBezTo>
                <a:cubicBezTo>
                  <a:pt x="632" y="516"/>
                  <a:pt x="629" y="519"/>
                  <a:pt x="631" y="524"/>
                </a:cubicBezTo>
                <a:cubicBezTo>
                  <a:pt x="632" y="527"/>
                  <a:pt x="634" y="526"/>
                  <a:pt x="635" y="521"/>
                </a:cubicBezTo>
                <a:close/>
                <a:moveTo>
                  <a:pt x="611" y="474"/>
                </a:moveTo>
                <a:cubicBezTo>
                  <a:pt x="600" y="473"/>
                  <a:pt x="609" y="476"/>
                  <a:pt x="612" y="479"/>
                </a:cubicBezTo>
                <a:cubicBezTo>
                  <a:pt x="615" y="482"/>
                  <a:pt x="626" y="487"/>
                  <a:pt x="629" y="484"/>
                </a:cubicBezTo>
                <a:cubicBezTo>
                  <a:pt x="629" y="480"/>
                  <a:pt x="620" y="476"/>
                  <a:pt x="611" y="474"/>
                </a:cubicBezTo>
                <a:close/>
                <a:moveTo>
                  <a:pt x="655" y="501"/>
                </a:moveTo>
                <a:cubicBezTo>
                  <a:pt x="660" y="498"/>
                  <a:pt x="660" y="502"/>
                  <a:pt x="669" y="501"/>
                </a:cubicBezTo>
                <a:cubicBezTo>
                  <a:pt x="679" y="499"/>
                  <a:pt x="669" y="504"/>
                  <a:pt x="678" y="502"/>
                </a:cubicBezTo>
                <a:cubicBezTo>
                  <a:pt x="687" y="501"/>
                  <a:pt x="673" y="507"/>
                  <a:pt x="673" y="508"/>
                </a:cubicBezTo>
                <a:cubicBezTo>
                  <a:pt x="673" y="512"/>
                  <a:pt x="678" y="512"/>
                  <a:pt x="681" y="507"/>
                </a:cubicBezTo>
                <a:cubicBezTo>
                  <a:pt x="684" y="501"/>
                  <a:pt x="685" y="505"/>
                  <a:pt x="687" y="501"/>
                </a:cubicBezTo>
                <a:cubicBezTo>
                  <a:pt x="690" y="496"/>
                  <a:pt x="692" y="499"/>
                  <a:pt x="690" y="504"/>
                </a:cubicBezTo>
                <a:cubicBezTo>
                  <a:pt x="689" y="508"/>
                  <a:pt x="687" y="512"/>
                  <a:pt x="690" y="508"/>
                </a:cubicBezTo>
                <a:cubicBezTo>
                  <a:pt x="695" y="505"/>
                  <a:pt x="692" y="512"/>
                  <a:pt x="696" y="512"/>
                </a:cubicBezTo>
                <a:cubicBezTo>
                  <a:pt x="702" y="512"/>
                  <a:pt x="698" y="510"/>
                  <a:pt x="701" y="502"/>
                </a:cubicBezTo>
                <a:cubicBezTo>
                  <a:pt x="702" y="494"/>
                  <a:pt x="695" y="502"/>
                  <a:pt x="699" y="496"/>
                </a:cubicBezTo>
                <a:cubicBezTo>
                  <a:pt x="702" y="491"/>
                  <a:pt x="696" y="494"/>
                  <a:pt x="693" y="499"/>
                </a:cubicBezTo>
                <a:cubicBezTo>
                  <a:pt x="692" y="504"/>
                  <a:pt x="692" y="496"/>
                  <a:pt x="695" y="493"/>
                </a:cubicBezTo>
                <a:cubicBezTo>
                  <a:pt x="699" y="491"/>
                  <a:pt x="699" y="488"/>
                  <a:pt x="696" y="490"/>
                </a:cubicBezTo>
                <a:cubicBezTo>
                  <a:pt x="693" y="491"/>
                  <a:pt x="689" y="488"/>
                  <a:pt x="693" y="485"/>
                </a:cubicBezTo>
                <a:cubicBezTo>
                  <a:pt x="696" y="480"/>
                  <a:pt x="692" y="477"/>
                  <a:pt x="684" y="480"/>
                </a:cubicBezTo>
                <a:cubicBezTo>
                  <a:pt x="676" y="482"/>
                  <a:pt x="682" y="477"/>
                  <a:pt x="678" y="479"/>
                </a:cubicBezTo>
                <a:cubicBezTo>
                  <a:pt x="673" y="480"/>
                  <a:pt x="673" y="474"/>
                  <a:pt x="676" y="474"/>
                </a:cubicBezTo>
                <a:cubicBezTo>
                  <a:pt x="679" y="474"/>
                  <a:pt x="675" y="468"/>
                  <a:pt x="670" y="474"/>
                </a:cubicBezTo>
                <a:cubicBezTo>
                  <a:pt x="666" y="479"/>
                  <a:pt x="669" y="471"/>
                  <a:pt x="672" y="465"/>
                </a:cubicBezTo>
                <a:cubicBezTo>
                  <a:pt x="672" y="465"/>
                  <a:pt x="676" y="459"/>
                  <a:pt x="678" y="456"/>
                </a:cubicBezTo>
                <a:cubicBezTo>
                  <a:pt x="679" y="454"/>
                  <a:pt x="678" y="451"/>
                  <a:pt x="672" y="454"/>
                </a:cubicBezTo>
                <a:cubicBezTo>
                  <a:pt x="666" y="457"/>
                  <a:pt x="669" y="460"/>
                  <a:pt x="666" y="462"/>
                </a:cubicBezTo>
                <a:cubicBezTo>
                  <a:pt x="663" y="463"/>
                  <a:pt x="660" y="474"/>
                  <a:pt x="655" y="484"/>
                </a:cubicBezTo>
                <a:cubicBezTo>
                  <a:pt x="650" y="491"/>
                  <a:pt x="653" y="485"/>
                  <a:pt x="650" y="488"/>
                </a:cubicBezTo>
                <a:cubicBezTo>
                  <a:pt x="647" y="491"/>
                  <a:pt x="647" y="491"/>
                  <a:pt x="652" y="491"/>
                </a:cubicBezTo>
                <a:cubicBezTo>
                  <a:pt x="657" y="493"/>
                  <a:pt x="644" y="496"/>
                  <a:pt x="647" y="499"/>
                </a:cubicBezTo>
                <a:cubicBezTo>
                  <a:pt x="649" y="501"/>
                  <a:pt x="649" y="502"/>
                  <a:pt x="655" y="501"/>
                </a:cubicBezTo>
                <a:close/>
                <a:moveTo>
                  <a:pt x="363" y="485"/>
                </a:moveTo>
                <a:cubicBezTo>
                  <a:pt x="364" y="485"/>
                  <a:pt x="363" y="479"/>
                  <a:pt x="364" y="480"/>
                </a:cubicBezTo>
                <a:cubicBezTo>
                  <a:pt x="366" y="480"/>
                  <a:pt x="366" y="482"/>
                  <a:pt x="367" y="485"/>
                </a:cubicBezTo>
                <a:cubicBezTo>
                  <a:pt x="367" y="490"/>
                  <a:pt x="372" y="487"/>
                  <a:pt x="373" y="490"/>
                </a:cubicBezTo>
                <a:cubicBezTo>
                  <a:pt x="375" y="491"/>
                  <a:pt x="375" y="487"/>
                  <a:pt x="381" y="490"/>
                </a:cubicBezTo>
                <a:cubicBezTo>
                  <a:pt x="387" y="491"/>
                  <a:pt x="384" y="494"/>
                  <a:pt x="386" y="493"/>
                </a:cubicBezTo>
                <a:cubicBezTo>
                  <a:pt x="389" y="491"/>
                  <a:pt x="390" y="498"/>
                  <a:pt x="393" y="494"/>
                </a:cubicBezTo>
                <a:cubicBezTo>
                  <a:pt x="399" y="493"/>
                  <a:pt x="396" y="496"/>
                  <a:pt x="401" y="494"/>
                </a:cubicBezTo>
                <a:cubicBezTo>
                  <a:pt x="405" y="494"/>
                  <a:pt x="402" y="496"/>
                  <a:pt x="407" y="496"/>
                </a:cubicBezTo>
                <a:cubicBezTo>
                  <a:pt x="408" y="496"/>
                  <a:pt x="408" y="496"/>
                  <a:pt x="408" y="496"/>
                </a:cubicBezTo>
                <a:cubicBezTo>
                  <a:pt x="410" y="494"/>
                  <a:pt x="410" y="493"/>
                  <a:pt x="410" y="491"/>
                </a:cubicBezTo>
                <a:cubicBezTo>
                  <a:pt x="411" y="490"/>
                  <a:pt x="414" y="488"/>
                  <a:pt x="413" y="491"/>
                </a:cubicBezTo>
                <a:cubicBezTo>
                  <a:pt x="411" y="493"/>
                  <a:pt x="414" y="491"/>
                  <a:pt x="416" y="488"/>
                </a:cubicBezTo>
                <a:cubicBezTo>
                  <a:pt x="416" y="484"/>
                  <a:pt x="418" y="487"/>
                  <a:pt x="416" y="488"/>
                </a:cubicBezTo>
                <a:cubicBezTo>
                  <a:pt x="414" y="491"/>
                  <a:pt x="416" y="491"/>
                  <a:pt x="418" y="490"/>
                </a:cubicBezTo>
                <a:cubicBezTo>
                  <a:pt x="421" y="488"/>
                  <a:pt x="418" y="485"/>
                  <a:pt x="419" y="485"/>
                </a:cubicBezTo>
                <a:cubicBezTo>
                  <a:pt x="421" y="484"/>
                  <a:pt x="424" y="487"/>
                  <a:pt x="427" y="487"/>
                </a:cubicBezTo>
                <a:cubicBezTo>
                  <a:pt x="430" y="487"/>
                  <a:pt x="428" y="488"/>
                  <a:pt x="431" y="487"/>
                </a:cubicBezTo>
                <a:cubicBezTo>
                  <a:pt x="434" y="487"/>
                  <a:pt x="433" y="494"/>
                  <a:pt x="437" y="496"/>
                </a:cubicBezTo>
                <a:cubicBezTo>
                  <a:pt x="440" y="498"/>
                  <a:pt x="446" y="494"/>
                  <a:pt x="443" y="499"/>
                </a:cubicBezTo>
                <a:cubicBezTo>
                  <a:pt x="443" y="501"/>
                  <a:pt x="445" y="502"/>
                  <a:pt x="446" y="504"/>
                </a:cubicBezTo>
                <a:cubicBezTo>
                  <a:pt x="448" y="505"/>
                  <a:pt x="445" y="507"/>
                  <a:pt x="446" y="508"/>
                </a:cubicBezTo>
                <a:cubicBezTo>
                  <a:pt x="448" y="510"/>
                  <a:pt x="446" y="508"/>
                  <a:pt x="448" y="508"/>
                </a:cubicBezTo>
                <a:cubicBezTo>
                  <a:pt x="449" y="510"/>
                  <a:pt x="446" y="508"/>
                  <a:pt x="446" y="512"/>
                </a:cubicBezTo>
                <a:cubicBezTo>
                  <a:pt x="446" y="515"/>
                  <a:pt x="451" y="512"/>
                  <a:pt x="451" y="515"/>
                </a:cubicBezTo>
                <a:cubicBezTo>
                  <a:pt x="451" y="516"/>
                  <a:pt x="453" y="515"/>
                  <a:pt x="456" y="516"/>
                </a:cubicBezTo>
                <a:cubicBezTo>
                  <a:pt x="459" y="518"/>
                  <a:pt x="463" y="518"/>
                  <a:pt x="466" y="518"/>
                </a:cubicBezTo>
                <a:cubicBezTo>
                  <a:pt x="469" y="518"/>
                  <a:pt x="471" y="518"/>
                  <a:pt x="471" y="519"/>
                </a:cubicBezTo>
                <a:cubicBezTo>
                  <a:pt x="471" y="521"/>
                  <a:pt x="472" y="519"/>
                  <a:pt x="475" y="519"/>
                </a:cubicBezTo>
                <a:cubicBezTo>
                  <a:pt x="478" y="519"/>
                  <a:pt x="480" y="527"/>
                  <a:pt x="481" y="527"/>
                </a:cubicBezTo>
                <a:cubicBezTo>
                  <a:pt x="483" y="526"/>
                  <a:pt x="483" y="526"/>
                  <a:pt x="483" y="529"/>
                </a:cubicBezTo>
                <a:cubicBezTo>
                  <a:pt x="483" y="530"/>
                  <a:pt x="486" y="532"/>
                  <a:pt x="486" y="533"/>
                </a:cubicBezTo>
                <a:cubicBezTo>
                  <a:pt x="486" y="535"/>
                  <a:pt x="483" y="532"/>
                  <a:pt x="483" y="533"/>
                </a:cubicBezTo>
                <a:cubicBezTo>
                  <a:pt x="481" y="533"/>
                  <a:pt x="484" y="536"/>
                  <a:pt x="483" y="536"/>
                </a:cubicBezTo>
                <a:cubicBezTo>
                  <a:pt x="481" y="538"/>
                  <a:pt x="478" y="533"/>
                  <a:pt x="477" y="535"/>
                </a:cubicBezTo>
                <a:cubicBezTo>
                  <a:pt x="475" y="536"/>
                  <a:pt x="477" y="533"/>
                  <a:pt x="475" y="533"/>
                </a:cubicBezTo>
                <a:cubicBezTo>
                  <a:pt x="474" y="533"/>
                  <a:pt x="477" y="532"/>
                  <a:pt x="474" y="532"/>
                </a:cubicBezTo>
                <a:cubicBezTo>
                  <a:pt x="472" y="532"/>
                  <a:pt x="474" y="529"/>
                  <a:pt x="472" y="529"/>
                </a:cubicBezTo>
                <a:cubicBezTo>
                  <a:pt x="471" y="529"/>
                  <a:pt x="471" y="527"/>
                  <a:pt x="469" y="527"/>
                </a:cubicBezTo>
                <a:cubicBezTo>
                  <a:pt x="469" y="529"/>
                  <a:pt x="472" y="530"/>
                  <a:pt x="474" y="533"/>
                </a:cubicBezTo>
                <a:cubicBezTo>
                  <a:pt x="474" y="538"/>
                  <a:pt x="469" y="538"/>
                  <a:pt x="469" y="544"/>
                </a:cubicBezTo>
                <a:cubicBezTo>
                  <a:pt x="471" y="550"/>
                  <a:pt x="469" y="550"/>
                  <a:pt x="465" y="554"/>
                </a:cubicBezTo>
                <a:cubicBezTo>
                  <a:pt x="465" y="555"/>
                  <a:pt x="463" y="555"/>
                  <a:pt x="463" y="557"/>
                </a:cubicBezTo>
                <a:cubicBezTo>
                  <a:pt x="463" y="558"/>
                  <a:pt x="463" y="558"/>
                  <a:pt x="463" y="558"/>
                </a:cubicBezTo>
                <a:cubicBezTo>
                  <a:pt x="466" y="560"/>
                  <a:pt x="463" y="561"/>
                  <a:pt x="460" y="561"/>
                </a:cubicBezTo>
                <a:cubicBezTo>
                  <a:pt x="457" y="561"/>
                  <a:pt x="459" y="564"/>
                  <a:pt x="460" y="564"/>
                </a:cubicBezTo>
                <a:cubicBezTo>
                  <a:pt x="463" y="564"/>
                  <a:pt x="463" y="566"/>
                  <a:pt x="463" y="564"/>
                </a:cubicBezTo>
                <a:cubicBezTo>
                  <a:pt x="465" y="563"/>
                  <a:pt x="466" y="563"/>
                  <a:pt x="468" y="563"/>
                </a:cubicBezTo>
                <a:cubicBezTo>
                  <a:pt x="469" y="561"/>
                  <a:pt x="471" y="557"/>
                  <a:pt x="477" y="558"/>
                </a:cubicBezTo>
                <a:cubicBezTo>
                  <a:pt x="484" y="560"/>
                  <a:pt x="480" y="558"/>
                  <a:pt x="480" y="557"/>
                </a:cubicBezTo>
                <a:cubicBezTo>
                  <a:pt x="481" y="557"/>
                  <a:pt x="483" y="555"/>
                  <a:pt x="486" y="555"/>
                </a:cubicBezTo>
                <a:cubicBezTo>
                  <a:pt x="489" y="555"/>
                  <a:pt x="491" y="555"/>
                  <a:pt x="491" y="555"/>
                </a:cubicBezTo>
                <a:cubicBezTo>
                  <a:pt x="491" y="554"/>
                  <a:pt x="492" y="554"/>
                  <a:pt x="492" y="554"/>
                </a:cubicBezTo>
                <a:cubicBezTo>
                  <a:pt x="489" y="552"/>
                  <a:pt x="489" y="552"/>
                  <a:pt x="489" y="552"/>
                </a:cubicBezTo>
                <a:cubicBezTo>
                  <a:pt x="488" y="552"/>
                  <a:pt x="484" y="552"/>
                  <a:pt x="486" y="549"/>
                </a:cubicBezTo>
                <a:cubicBezTo>
                  <a:pt x="488" y="546"/>
                  <a:pt x="489" y="547"/>
                  <a:pt x="489" y="546"/>
                </a:cubicBezTo>
                <a:cubicBezTo>
                  <a:pt x="491" y="544"/>
                  <a:pt x="494" y="544"/>
                  <a:pt x="498" y="543"/>
                </a:cubicBezTo>
                <a:cubicBezTo>
                  <a:pt x="503" y="541"/>
                  <a:pt x="501" y="541"/>
                  <a:pt x="504" y="543"/>
                </a:cubicBezTo>
                <a:cubicBezTo>
                  <a:pt x="509" y="546"/>
                  <a:pt x="507" y="543"/>
                  <a:pt x="509" y="541"/>
                </a:cubicBezTo>
                <a:cubicBezTo>
                  <a:pt x="512" y="540"/>
                  <a:pt x="513" y="538"/>
                  <a:pt x="516" y="536"/>
                </a:cubicBezTo>
                <a:cubicBezTo>
                  <a:pt x="519" y="533"/>
                  <a:pt x="524" y="530"/>
                  <a:pt x="526" y="530"/>
                </a:cubicBezTo>
                <a:cubicBezTo>
                  <a:pt x="526" y="532"/>
                  <a:pt x="527" y="530"/>
                  <a:pt x="529" y="530"/>
                </a:cubicBezTo>
                <a:cubicBezTo>
                  <a:pt x="551" y="530"/>
                  <a:pt x="551" y="530"/>
                  <a:pt x="551" y="530"/>
                </a:cubicBezTo>
                <a:cubicBezTo>
                  <a:pt x="551" y="527"/>
                  <a:pt x="551" y="527"/>
                  <a:pt x="553" y="527"/>
                </a:cubicBezTo>
                <a:cubicBezTo>
                  <a:pt x="555" y="529"/>
                  <a:pt x="555" y="527"/>
                  <a:pt x="555" y="527"/>
                </a:cubicBezTo>
                <a:cubicBezTo>
                  <a:pt x="556" y="529"/>
                  <a:pt x="556" y="526"/>
                  <a:pt x="558" y="526"/>
                </a:cubicBezTo>
                <a:cubicBezTo>
                  <a:pt x="559" y="526"/>
                  <a:pt x="555" y="526"/>
                  <a:pt x="558" y="524"/>
                </a:cubicBezTo>
                <a:cubicBezTo>
                  <a:pt x="561" y="521"/>
                  <a:pt x="558" y="522"/>
                  <a:pt x="561" y="521"/>
                </a:cubicBezTo>
                <a:cubicBezTo>
                  <a:pt x="562" y="519"/>
                  <a:pt x="559" y="518"/>
                  <a:pt x="562" y="515"/>
                </a:cubicBezTo>
                <a:cubicBezTo>
                  <a:pt x="564" y="513"/>
                  <a:pt x="561" y="513"/>
                  <a:pt x="564" y="510"/>
                </a:cubicBezTo>
                <a:cubicBezTo>
                  <a:pt x="565" y="507"/>
                  <a:pt x="568" y="502"/>
                  <a:pt x="568" y="502"/>
                </a:cubicBezTo>
                <a:cubicBezTo>
                  <a:pt x="568" y="502"/>
                  <a:pt x="570" y="502"/>
                  <a:pt x="570" y="504"/>
                </a:cubicBezTo>
                <a:cubicBezTo>
                  <a:pt x="570" y="505"/>
                  <a:pt x="571" y="505"/>
                  <a:pt x="573" y="505"/>
                </a:cubicBezTo>
                <a:cubicBezTo>
                  <a:pt x="574" y="504"/>
                  <a:pt x="576" y="502"/>
                  <a:pt x="577" y="505"/>
                </a:cubicBezTo>
                <a:cubicBezTo>
                  <a:pt x="580" y="507"/>
                  <a:pt x="580" y="507"/>
                  <a:pt x="580" y="510"/>
                </a:cubicBezTo>
                <a:cubicBezTo>
                  <a:pt x="580" y="512"/>
                  <a:pt x="580" y="519"/>
                  <a:pt x="580" y="521"/>
                </a:cubicBezTo>
                <a:cubicBezTo>
                  <a:pt x="580" y="522"/>
                  <a:pt x="579" y="522"/>
                  <a:pt x="580" y="522"/>
                </a:cubicBezTo>
                <a:cubicBezTo>
                  <a:pt x="582" y="524"/>
                  <a:pt x="582" y="524"/>
                  <a:pt x="582" y="524"/>
                </a:cubicBezTo>
                <a:cubicBezTo>
                  <a:pt x="583" y="524"/>
                  <a:pt x="583" y="524"/>
                  <a:pt x="583" y="526"/>
                </a:cubicBezTo>
                <a:cubicBezTo>
                  <a:pt x="583" y="527"/>
                  <a:pt x="583" y="529"/>
                  <a:pt x="585" y="529"/>
                </a:cubicBezTo>
                <a:cubicBezTo>
                  <a:pt x="591" y="532"/>
                  <a:pt x="594" y="529"/>
                  <a:pt x="600" y="526"/>
                </a:cubicBezTo>
                <a:cubicBezTo>
                  <a:pt x="606" y="522"/>
                  <a:pt x="599" y="527"/>
                  <a:pt x="609" y="526"/>
                </a:cubicBezTo>
                <a:cubicBezTo>
                  <a:pt x="617" y="526"/>
                  <a:pt x="608" y="527"/>
                  <a:pt x="602" y="530"/>
                </a:cubicBezTo>
                <a:cubicBezTo>
                  <a:pt x="596" y="533"/>
                  <a:pt x="591" y="540"/>
                  <a:pt x="594" y="546"/>
                </a:cubicBezTo>
                <a:cubicBezTo>
                  <a:pt x="597" y="552"/>
                  <a:pt x="602" y="547"/>
                  <a:pt x="606" y="540"/>
                </a:cubicBezTo>
                <a:cubicBezTo>
                  <a:pt x="612" y="533"/>
                  <a:pt x="612" y="540"/>
                  <a:pt x="620" y="533"/>
                </a:cubicBezTo>
                <a:cubicBezTo>
                  <a:pt x="626" y="529"/>
                  <a:pt x="635" y="530"/>
                  <a:pt x="632" y="527"/>
                </a:cubicBezTo>
                <a:cubicBezTo>
                  <a:pt x="629" y="524"/>
                  <a:pt x="628" y="521"/>
                  <a:pt x="625" y="522"/>
                </a:cubicBezTo>
                <a:cubicBezTo>
                  <a:pt x="622" y="524"/>
                  <a:pt x="611" y="521"/>
                  <a:pt x="611" y="519"/>
                </a:cubicBezTo>
                <a:cubicBezTo>
                  <a:pt x="612" y="516"/>
                  <a:pt x="606" y="519"/>
                  <a:pt x="605" y="512"/>
                </a:cubicBezTo>
                <a:cubicBezTo>
                  <a:pt x="602" y="502"/>
                  <a:pt x="608" y="496"/>
                  <a:pt x="602" y="498"/>
                </a:cubicBezTo>
                <a:cubicBezTo>
                  <a:pt x="593" y="501"/>
                  <a:pt x="599" y="498"/>
                  <a:pt x="605" y="493"/>
                </a:cubicBezTo>
                <a:cubicBezTo>
                  <a:pt x="609" y="490"/>
                  <a:pt x="611" y="487"/>
                  <a:pt x="605" y="484"/>
                </a:cubicBezTo>
                <a:cubicBezTo>
                  <a:pt x="600" y="479"/>
                  <a:pt x="574" y="487"/>
                  <a:pt x="568" y="494"/>
                </a:cubicBezTo>
                <a:cubicBezTo>
                  <a:pt x="561" y="508"/>
                  <a:pt x="551" y="513"/>
                  <a:pt x="556" y="508"/>
                </a:cubicBezTo>
                <a:cubicBezTo>
                  <a:pt x="561" y="504"/>
                  <a:pt x="568" y="487"/>
                  <a:pt x="579" y="482"/>
                </a:cubicBezTo>
                <a:cubicBezTo>
                  <a:pt x="593" y="477"/>
                  <a:pt x="577" y="473"/>
                  <a:pt x="599" y="470"/>
                </a:cubicBezTo>
                <a:cubicBezTo>
                  <a:pt x="626" y="465"/>
                  <a:pt x="631" y="480"/>
                  <a:pt x="649" y="463"/>
                </a:cubicBezTo>
                <a:cubicBezTo>
                  <a:pt x="666" y="448"/>
                  <a:pt x="663" y="460"/>
                  <a:pt x="667" y="454"/>
                </a:cubicBezTo>
                <a:cubicBezTo>
                  <a:pt x="673" y="448"/>
                  <a:pt x="679" y="449"/>
                  <a:pt x="675" y="442"/>
                </a:cubicBezTo>
                <a:cubicBezTo>
                  <a:pt x="672" y="434"/>
                  <a:pt x="678" y="438"/>
                  <a:pt x="675" y="432"/>
                </a:cubicBezTo>
                <a:cubicBezTo>
                  <a:pt x="672" y="426"/>
                  <a:pt x="669" y="431"/>
                  <a:pt x="664" y="425"/>
                </a:cubicBezTo>
                <a:cubicBezTo>
                  <a:pt x="660" y="418"/>
                  <a:pt x="655" y="423"/>
                  <a:pt x="647" y="429"/>
                </a:cubicBezTo>
                <a:cubicBezTo>
                  <a:pt x="638" y="435"/>
                  <a:pt x="637" y="428"/>
                  <a:pt x="644" y="426"/>
                </a:cubicBezTo>
                <a:cubicBezTo>
                  <a:pt x="652" y="425"/>
                  <a:pt x="650" y="421"/>
                  <a:pt x="658" y="420"/>
                </a:cubicBezTo>
                <a:cubicBezTo>
                  <a:pt x="666" y="418"/>
                  <a:pt x="663" y="415"/>
                  <a:pt x="655" y="414"/>
                </a:cubicBezTo>
                <a:cubicBezTo>
                  <a:pt x="647" y="414"/>
                  <a:pt x="653" y="411"/>
                  <a:pt x="644" y="409"/>
                </a:cubicBezTo>
                <a:cubicBezTo>
                  <a:pt x="635" y="407"/>
                  <a:pt x="643" y="404"/>
                  <a:pt x="637" y="401"/>
                </a:cubicBezTo>
                <a:cubicBezTo>
                  <a:pt x="631" y="398"/>
                  <a:pt x="626" y="395"/>
                  <a:pt x="631" y="389"/>
                </a:cubicBezTo>
                <a:cubicBezTo>
                  <a:pt x="634" y="381"/>
                  <a:pt x="622" y="384"/>
                  <a:pt x="626" y="379"/>
                </a:cubicBezTo>
                <a:cubicBezTo>
                  <a:pt x="629" y="375"/>
                  <a:pt x="622" y="375"/>
                  <a:pt x="620" y="367"/>
                </a:cubicBezTo>
                <a:cubicBezTo>
                  <a:pt x="620" y="361"/>
                  <a:pt x="618" y="365"/>
                  <a:pt x="617" y="361"/>
                </a:cubicBezTo>
                <a:cubicBezTo>
                  <a:pt x="615" y="355"/>
                  <a:pt x="614" y="359"/>
                  <a:pt x="609" y="350"/>
                </a:cubicBezTo>
                <a:cubicBezTo>
                  <a:pt x="605" y="341"/>
                  <a:pt x="605" y="344"/>
                  <a:pt x="600" y="350"/>
                </a:cubicBezTo>
                <a:cubicBezTo>
                  <a:pt x="596" y="355"/>
                  <a:pt x="599" y="365"/>
                  <a:pt x="593" y="364"/>
                </a:cubicBezTo>
                <a:cubicBezTo>
                  <a:pt x="585" y="362"/>
                  <a:pt x="593" y="365"/>
                  <a:pt x="585" y="369"/>
                </a:cubicBezTo>
                <a:cubicBezTo>
                  <a:pt x="576" y="372"/>
                  <a:pt x="579" y="362"/>
                  <a:pt x="570" y="362"/>
                </a:cubicBezTo>
                <a:cubicBezTo>
                  <a:pt x="562" y="362"/>
                  <a:pt x="571" y="359"/>
                  <a:pt x="567" y="358"/>
                </a:cubicBezTo>
                <a:cubicBezTo>
                  <a:pt x="562" y="355"/>
                  <a:pt x="568" y="355"/>
                  <a:pt x="565" y="348"/>
                </a:cubicBezTo>
                <a:cubicBezTo>
                  <a:pt x="562" y="344"/>
                  <a:pt x="570" y="337"/>
                  <a:pt x="567" y="334"/>
                </a:cubicBezTo>
                <a:cubicBezTo>
                  <a:pt x="564" y="331"/>
                  <a:pt x="564" y="339"/>
                  <a:pt x="562" y="336"/>
                </a:cubicBezTo>
                <a:cubicBezTo>
                  <a:pt x="561" y="333"/>
                  <a:pt x="550" y="333"/>
                  <a:pt x="550" y="330"/>
                </a:cubicBezTo>
                <a:cubicBezTo>
                  <a:pt x="551" y="325"/>
                  <a:pt x="545" y="323"/>
                  <a:pt x="538" y="317"/>
                </a:cubicBezTo>
                <a:cubicBezTo>
                  <a:pt x="526" y="309"/>
                  <a:pt x="536" y="327"/>
                  <a:pt x="509" y="314"/>
                </a:cubicBezTo>
                <a:cubicBezTo>
                  <a:pt x="497" y="309"/>
                  <a:pt x="497" y="323"/>
                  <a:pt x="500" y="325"/>
                </a:cubicBezTo>
                <a:cubicBezTo>
                  <a:pt x="503" y="328"/>
                  <a:pt x="501" y="333"/>
                  <a:pt x="500" y="336"/>
                </a:cubicBezTo>
                <a:cubicBezTo>
                  <a:pt x="497" y="339"/>
                  <a:pt x="500" y="337"/>
                  <a:pt x="503" y="345"/>
                </a:cubicBezTo>
                <a:cubicBezTo>
                  <a:pt x="506" y="351"/>
                  <a:pt x="503" y="351"/>
                  <a:pt x="501" y="356"/>
                </a:cubicBezTo>
                <a:cubicBezTo>
                  <a:pt x="500" y="361"/>
                  <a:pt x="497" y="358"/>
                  <a:pt x="495" y="364"/>
                </a:cubicBezTo>
                <a:cubicBezTo>
                  <a:pt x="494" y="370"/>
                  <a:pt x="506" y="367"/>
                  <a:pt x="510" y="384"/>
                </a:cubicBezTo>
                <a:cubicBezTo>
                  <a:pt x="515" y="401"/>
                  <a:pt x="500" y="411"/>
                  <a:pt x="491" y="414"/>
                </a:cubicBezTo>
                <a:cubicBezTo>
                  <a:pt x="480" y="418"/>
                  <a:pt x="491" y="418"/>
                  <a:pt x="491" y="428"/>
                </a:cubicBezTo>
                <a:cubicBezTo>
                  <a:pt x="491" y="435"/>
                  <a:pt x="498" y="446"/>
                  <a:pt x="494" y="448"/>
                </a:cubicBezTo>
                <a:cubicBezTo>
                  <a:pt x="489" y="451"/>
                  <a:pt x="497" y="459"/>
                  <a:pt x="491" y="454"/>
                </a:cubicBezTo>
                <a:cubicBezTo>
                  <a:pt x="483" y="449"/>
                  <a:pt x="489" y="463"/>
                  <a:pt x="483" y="459"/>
                </a:cubicBezTo>
                <a:cubicBezTo>
                  <a:pt x="477" y="454"/>
                  <a:pt x="481" y="452"/>
                  <a:pt x="469" y="442"/>
                </a:cubicBezTo>
                <a:cubicBezTo>
                  <a:pt x="462" y="435"/>
                  <a:pt x="468" y="431"/>
                  <a:pt x="465" y="425"/>
                </a:cubicBezTo>
                <a:cubicBezTo>
                  <a:pt x="462" y="415"/>
                  <a:pt x="471" y="412"/>
                  <a:pt x="462" y="411"/>
                </a:cubicBezTo>
                <a:cubicBezTo>
                  <a:pt x="446" y="406"/>
                  <a:pt x="446" y="411"/>
                  <a:pt x="443" y="409"/>
                </a:cubicBezTo>
                <a:cubicBezTo>
                  <a:pt x="439" y="407"/>
                  <a:pt x="442" y="404"/>
                  <a:pt x="428" y="401"/>
                </a:cubicBezTo>
                <a:cubicBezTo>
                  <a:pt x="414" y="397"/>
                  <a:pt x="430" y="395"/>
                  <a:pt x="408" y="387"/>
                </a:cubicBezTo>
                <a:cubicBezTo>
                  <a:pt x="387" y="378"/>
                  <a:pt x="384" y="395"/>
                  <a:pt x="384" y="384"/>
                </a:cubicBezTo>
                <a:cubicBezTo>
                  <a:pt x="384" y="373"/>
                  <a:pt x="381" y="375"/>
                  <a:pt x="379" y="367"/>
                </a:cubicBezTo>
                <a:cubicBezTo>
                  <a:pt x="379" y="361"/>
                  <a:pt x="367" y="370"/>
                  <a:pt x="366" y="356"/>
                </a:cubicBezTo>
                <a:cubicBezTo>
                  <a:pt x="364" y="341"/>
                  <a:pt x="379" y="319"/>
                  <a:pt x="383" y="320"/>
                </a:cubicBezTo>
                <a:cubicBezTo>
                  <a:pt x="386" y="320"/>
                  <a:pt x="383" y="311"/>
                  <a:pt x="390" y="311"/>
                </a:cubicBezTo>
                <a:cubicBezTo>
                  <a:pt x="396" y="311"/>
                  <a:pt x="404" y="309"/>
                  <a:pt x="396" y="303"/>
                </a:cubicBezTo>
                <a:cubicBezTo>
                  <a:pt x="390" y="297"/>
                  <a:pt x="404" y="303"/>
                  <a:pt x="405" y="295"/>
                </a:cubicBezTo>
                <a:cubicBezTo>
                  <a:pt x="407" y="288"/>
                  <a:pt x="413" y="305"/>
                  <a:pt x="421" y="291"/>
                </a:cubicBezTo>
                <a:cubicBezTo>
                  <a:pt x="428" y="277"/>
                  <a:pt x="431" y="281"/>
                  <a:pt x="416" y="277"/>
                </a:cubicBezTo>
                <a:cubicBezTo>
                  <a:pt x="405" y="275"/>
                  <a:pt x="410" y="272"/>
                  <a:pt x="402" y="269"/>
                </a:cubicBezTo>
                <a:cubicBezTo>
                  <a:pt x="411" y="268"/>
                  <a:pt x="421" y="283"/>
                  <a:pt x="430" y="274"/>
                </a:cubicBezTo>
                <a:cubicBezTo>
                  <a:pt x="437" y="264"/>
                  <a:pt x="437" y="266"/>
                  <a:pt x="431" y="261"/>
                </a:cubicBezTo>
                <a:cubicBezTo>
                  <a:pt x="424" y="258"/>
                  <a:pt x="439" y="258"/>
                  <a:pt x="442" y="261"/>
                </a:cubicBezTo>
                <a:cubicBezTo>
                  <a:pt x="445" y="264"/>
                  <a:pt x="448" y="266"/>
                  <a:pt x="449" y="269"/>
                </a:cubicBezTo>
                <a:cubicBezTo>
                  <a:pt x="451" y="272"/>
                  <a:pt x="453" y="274"/>
                  <a:pt x="457" y="272"/>
                </a:cubicBezTo>
                <a:cubicBezTo>
                  <a:pt x="460" y="271"/>
                  <a:pt x="448" y="268"/>
                  <a:pt x="453" y="264"/>
                </a:cubicBezTo>
                <a:cubicBezTo>
                  <a:pt x="457" y="263"/>
                  <a:pt x="459" y="258"/>
                  <a:pt x="462" y="258"/>
                </a:cubicBezTo>
                <a:cubicBezTo>
                  <a:pt x="466" y="260"/>
                  <a:pt x="466" y="254"/>
                  <a:pt x="471" y="254"/>
                </a:cubicBezTo>
                <a:cubicBezTo>
                  <a:pt x="474" y="254"/>
                  <a:pt x="475" y="247"/>
                  <a:pt x="469" y="243"/>
                </a:cubicBezTo>
                <a:cubicBezTo>
                  <a:pt x="463" y="238"/>
                  <a:pt x="471" y="240"/>
                  <a:pt x="466" y="235"/>
                </a:cubicBezTo>
                <a:cubicBezTo>
                  <a:pt x="462" y="230"/>
                  <a:pt x="472" y="235"/>
                  <a:pt x="474" y="230"/>
                </a:cubicBezTo>
                <a:cubicBezTo>
                  <a:pt x="475" y="224"/>
                  <a:pt x="469" y="229"/>
                  <a:pt x="472" y="224"/>
                </a:cubicBezTo>
                <a:cubicBezTo>
                  <a:pt x="475" y="219"/>
                  <a:pt x="466" y="224"/>
                  <a:pt x="465" y="218"/>
                </a:cubicBezTo>
                <a:cubicBezTo>
                  <a:pt x="465" y="213"/>
                  <a:pt x="457" y="216"/>
                  <a:pt x="451" y="213"/>
                </a:cubicBezTo>
                <a:cubicBezTo>
                  <a:pt x="443" y="210"/>
                  <a:pt x="448" y="213"/>
                  <a:pt x="442" y="213"/>
                </a:cubicBezTo>
                <a:cubicBezTo>
                  <a:pt x="436" y="213"/>
                  <a:pt x="439" y="222"/>
                  <a:pt x="442" y="224"/>
                </a:cubicBezTo>
                <a:cubicBezTo>
                  <a:pt x="446" y="226"/>
                  <a:pt x="443" y="229"/>
                  <a:pt x="440" y="229"/>
                </a:cubicBezTo>
                <a:cubicBezTo>
                  <a:pt x="437" y="227"/>
                  <a:pt x="440" y="236"/>
                  <a:pt x="434" y="241"/>
                </a:cubicBezTo>
                <a:cubicBezTo>
                  <a:pt x="430" y="244"/>
                  <a:pt x="434" y="247"/>
                  <a:pt x="428" y="250"/>
                </a:cubicBezTo>
                <a:cubicBezTo>
                  <a:pt x="422" y="252"/>
                  <a:pt x="425" y="249"/>
                  <a:pt x="419" y="244"/>
                </a:cubicBezTo>
                <a:cubicBezTo>
                  <a:pt x="413" y="238"/>
                  <a:pt x="422" y="240"/>
                  <a:pt x="422" y="235"/>
                </a:cubicBezTo>
                <a:cubicBezTo>
                  <a:pt x="422" y="232"/>
                  <a:pt x="414" y="218"/>
                  <a:pt x="408" y="222"/>
                </a:cubicBezTo>
                <a:cubicBezTo>
                  <a:pt x="404" y="227"/>
                  <a:pt x="407" y="240"/>
                  <a:pt x="401" y="233"/>
                </a:cubicBezTo>
                <a:cubicBezTo>
                  <a:pt x="396" y="229"/>
                  <a:pt x="404" y="230"/>
                  <a:pt x="399" y="224"/>
                </a:cubicBezTo>
                <a:cubicBezTo>
                  <a:pt x="393" y="219"/>
                  <a:pt x="405" y="221"/>
                  <a:pt x="399" y="218"/>
                </a:cubicBezTo>
                <a:cubicBezTo>
                  <a:pt x="392" y="213"/>
                  <a:pt x="392" y="219"/>
                  <a:pt x="387" y="216"/>
                </a:cubicBezTo>
                <a:cubicBezTo>
                  <a:pt x="381" y="213"/>
                  <a:pt x="395" y="208"/>
                  <a:pt x="392" y="207"/>
                </a:cubicBezTo>
                <a:cubicBezTo>
                  <a:pt x="389" y="204"/>
                  <a:pt x="381" y="201"/>
                  <a:pt x="381" y="194"/>
                </a:cubicBezTo>
                <a:cubicBezTo>
                  <a:pt x="381" y="188"/>
                  <a:pt x="370" y="182"/>
                  <a:pt x="366" y="182"/>
                </a:cubicBezTo>
                <a:cubicBezTo>
                  <a:pt x="360" y="180"/>
                  <a:pt x="364" y="185"/>
                  <a:pt x="360" y="185"/>
                </a:cubicBezTo>
                <a:cubicBezTo>
                  <a:pt x="354" y="187"/>
                  <a:pt x="360" y="188"/>
                  <a:pt x="354" y="191"/>
                </a:cubicBezTo>
                <a:cubicBezTo>
                  <a:pt x="347" y="194"/>
                  <a:pt x="355" y="201"/>
                  <a:pt x="354" y="204"/>
                </a:cubicBezTo>
                <a:cubicBezTo>
                  <a:pt x="352" y="208"/>
                  <a:pt x="352" y="212"/>
                  <a:pt x="361" y="215"/>
                </a:cubicBezTo>
                <a:cubicBezTo>
                  <a:pt x="370" y="218"/>
                  <a:pt x="373" y="222"/>
                  <a:pt x="369" y="226"/>
                </a:cubicBezTo>
                <a:cubicBezTo>
                  <a:pt x="364" y="227"/>
                  <a:pt x="367" y="230"/>
                  <a:pt x="372" y="229"/>
                </a:cubicBezTo>
                <a:cubicBezTo>
                  <a:pt x="376" y="226"/>
                  <a:pt x="376" y="230"/>
                  <a:pt x="370" y="236"/>
                </a:cubicBezTo>
                <a:cubicBezTo>
                  <a:pt x="363" y="241"/>
                  <a:pt x="363" y="235"/>
                  <a:pt x="361" y="240"/>
                </a:cubicBezTo>
                <a:cubicBezTo>
                  <a:pt x="358" y="244"/>
                  <a:pt x="367" y="255"/>
                  <a:pt x="360" y="250"/>
                </a:cubicBezTo>
                <a:cubicBezTo>
                  <a:pt x="354" y="246"/>
                  <a:pt x="354" y="246"/>
                  <a:pt x="355" y="241"/>
                </a:cubicBezTo>
                <a:cubicBezTo>
                  <a:pt x="357" y="238"/>
                  <a:pt x="357" y="235"/>
                  <a:pt x="352" y="235"/>
                </a:cubicBezTo>
                <a:cubicBezTo>
                  <a:pt x="346" y="236"/>
                  <a:pt x="344" y="230"/>
                  <a:pt x="338" y="233"/>
                </a:cubicBezTo>
                <a:cubicBezTo>
                  <a:pt x="332" y="236"/>
                  <a:pt x="340" y="241"/>
                  <a:pt x="334" y="243"/>
                </a:cubicBezTo>
                <a:cubicBezTo>
                  <a:pt x="329" y="244"/>
                  <a:pt x="331" y="240"/>
                  <a:pt x="319" y="243"/>
                </a:cubicBezTo>
                <a:cubicBezTo>
                  <a:pt x="302" y="246"/>
                  <a:pt x="300" y="236"/>
                  <a:pt x="296" y="238"/>
                </a:cubicBezTo>
                <a:cubicBezTo>
                  <a:pt x="285" y="243"/>
                  <a:pt x="282" y="226"/>
                  <a:pt x="274" y="227"/>
                </a:cubicBezTo>
                <a:cubicBezTo>
                  <a:pt x="268" y="227"/>
                  <a:pt x="253" y="230"/>
                  <a:pt x="256" y="236"/>
                </a:cubicBezTo>
                <a:cubicBezTo>
                  <a:pt x="259" y="241"/>
                  <a:pt x="268" y="232"/>
                  <a:pt x="271" y="235"/>
                </a:cubicBezTo>
                <a:cubicBezTo>
                  <a:pt x="276" y="236"/>
                  <a:pt x="264" y="236"/>
                  <a:pt x="262" y="241"/>
                </a:cubicBezTo>
                <a:cubicBezTo>
                  <a:pt x="261" y="246"/>
                  <a:pt x="273" y="258"/>
                  <a:pt x="261" y="249"/>
                </a:cubicBezTo>
                <a:cubicBezTo>
                  <a:pt x="249" y="241"/>
                  <a:pt x="250" y="246"/>
                  <a:pt x="245" y="241"/>
                </a:cubicBezTo>
                <a:cubicBezTo>
                  <a:pt x="241" y="235"/>
                  <a:pt x="245" y="243"/>
                  <a:pt x="230" y="243"/>
                </a:cubicBezTo>
                <a:cubicBezTo>
                  <a:pt x="217" y="244"/>
                  <a:pt x="198" y="243"/>
                  <a:pt x="204" y="238"/>
                </a:cubicBezTo>
                <a:cubicBezTo>
                  <a:pt x="210" y="233"/>
                  <a:pt x="218" y="238"/>
                  <a:pt x="212" y="233"/>
                </a:cubicBezTo>
                <a:cubicBezTo>
                  <a:pt x="207" y="229"/>
                  <a:pt x="204" y="224"/>
                  <a:pt x="195" y="226"/>
                </a:cubicBezTo>
                <a:cubicBezTo>
                  <a:pt x="186" y="227"/>
                  <a:pt x="177" y="222"/>
                  <a:pt x="169" y="221"/>
                </a:cubicBezTo>
                <a:cubicBezTo>
                  <a:pt x="160" y="218"/>
                  <a:pt x="154" y="212"/>
                  <a:pt x="147" y="213"/>
                </a:cubicBezTo>
                <a:cubicBezTo>
                  <a:pt x="137" y="213"/>
                  <a:pt x="143" y="221"/>
                  <a:pt x="136" y="219"/>
                </a:cubicBezTo>
                <a:cubicBezTo>
                  <a:pt x="128" y="218"/>
                  <a:pt x="137" y="207"/>
                  <a:pt x="127" y="208"/>
                </a:cubicBezTo>
                <a:cubicBezTo>
                  <a:pt x="122" y="210"/>
                  <a:pt x="128" y="224"/>
                  <a:pt x="118" y="218"/>
                </a:cubicBezTo>
                <a:cubicBezTo>
                  <a:pt x="112" y="215"/>
                  <a:pt x="108" y="198"/>
                  <a:pt x="102" y="202"/>
                </a:cubicBezTo>
                <a:cubicBezTo>
                  <a:pt x="95" y="208"/>
                  <a:pt x="112" y="204"/>
                  <a:pt x="99" y="212"/>
                </a:cubicBezTo>
                <a:cubicBezTo>
                  <a:pt x="90" y="216"/>
                  <a:pt x="101" y="208"/>
                  <a:pt x="86" y="215"/>
                </a:cubicBezTo>
                <a:cubicBezTo>
                  <a:pt x="69" y="221"/>
                  <a:pt x="77" y="216"/>
                  <a:pt x="86" y="212"/>
                </a:cubicBezTo>
                <a:cubicBezTo>
                  <a:pt x="95" y="207"/>
                  <a:pt x="93" y="207"/>
                  <a:pt x="89" y="208"/>
                </a:cubicBezTo>
                <a:cubicBezTo>
                  <a:pt x="83" y="210"/>
                  <a:pt x="84" y="205"/>
                  <a:pt x="75" y="212"/>
                </a:cubicBezTo>
                <a:cubicBezTo>
                  <a:pt x="67" y="216"/>
                  <a:pt x="72" y="210"/>
                  <a:pt x="63" y="218"/>
                </a:cubicBezTo>
                <a:cubicBezTo>
                  <a:pt x="54" y="224"/>
                  <a:pt x="49" y="224"/>
                  <a:pt x="52" y="227"/>
                </a:cubicBezTo>
                <a:cubicBezTo>
                  <a:pt x="54" y="230"/>
                  <a:pt x="48" y="226"/>
                  <a:pt x="43" y="229"/>
                </a:cubicBezTo>
                <a:cubicBezTo>
                  <a:pt x="38" y="230"/>
                  <a:pt x="42" y="226"/>
                  <a:pt x="32" y="226"/>
                </a:cubicBezTo>
                <a:cubicBezTo>
                  <a:pt x="22" y="226"/>
                  <a:pt x="14" y="215"/>
                  <a:pt x="0" y="216"/>
                </a:cubicBezTo>
                <a:cubicBezTo>
                  <a:pt x="0" y="344"/>
                  <a:pt x="0" y="344"/>
                  <a:pt x="0" y="344"/>
                </a:cubicBezTo>
                <a:cubicBezTo>
                  <a:pt x="6" y="347"/>
                  <a:pt x="3" y="342"/>
                  <a:pt x="5" y="344"/>
                </a:cubicBezTo>
                <a:cubicBezTo>
                  <a:pt x="8" y="345"/>
                  <a:pt x="8" y="345"/>
                  <a:pt x="10" y="345"/>
                </a:cubicBezTo>
                <a:cubicBezTo>
                  <a:pt x="11" y="344"/>
                  <a:pt x="16" y="342"/>
                  <a:pt x="16" y="345"/>
                </a:cubicBezTo>
                <a:cubicBezTo>
                  <a:pt x="14" y="347"/>
                  <a:pt x="13" y="347"/>
                  <a:pt x="16" y="348"/>
                </a:cubicBezTo>
                <a:cubicBezTo>
                  <a:pt x="20" y="350"/>
                  <a:pt x="16" y="351"/>
                  <a:pt x="23" y="355"/>
                </a:cubicBezTo>
                <a:cubicBezTo>
                  <a:pt x="29" y="359"/>
                  <a:pt x="26" y="361"/>
                  <a:pt x="28" y="361"/>
                </a:cubicBezTo>
                <a:cubicBezTo>
                  <a:pt x="29" y="362"/>
                  <a:pt x="29" y="359"/>
                  <a:pt x="34" y="359"/>
                </a:cubicBezTo>
                <a:cubicBezTo>
                  <a:pt x="38" y="358"/>
                  <a:pt x="34" y="356"/>
                  <a:pt x="37" y="355"/>
                </a:cubicBezTo>
                <a:cubicBezTo>
                  <a:pt x="40" y="355"/>
                  <a:pt x="35" y="353"/>
                  <a:pt x="38" y="353"/>
                </a:cubicBezTo>
                <a:cubicBezTo>
                  <a:pt x="45" y="350"/>
                  <a:pt x="45" y="350"/>
                  <a:pt x="46" y="353"/>
                </a:cubicBezTo>
                <a:cubicBezTo>
                  <a:pt x="49" y="356"/>
                  <a:pt x="46" y="355"/>
                  <a:pt x="48" y="356"/>
                </a:cubicBezTo>
                <a:cubicBezTo>
                  <a:pt x="49" y="359"/>
                  <a:pt x="51" y="358"/>
                  <a:pt x="52" y="361"/>
                </a:cubicBezTo>
                <a:cubicBezTo>
                  <a:pt x="54" y="365"/>
                  <a:pt x="57" y="362"/>
                  <a:pt x="58" y="367"/>
                </a:cubicBezTo>
                <a:cubicBezTo>
                  <a:pt x="61" y="370"/>
                  <a:pt x="67" y="381"/>
                  <a:pt x="69" y="383"/>
                </a:cubicBezTo>
                <a:cubicBezTo>
                  <a:pt x="70" y="386"/>
                  <a:pt x="67" y="386"/>
                  <a:pt x="70" y="386"/>
                </a:cubicBezTo>
                <a:cubicBezTo>
                  <a:pt x="72" y="386"/>
                  <a:pt x="69" y="389"/>
                  <a:pt x="72" y="389"/>
                </a:cubicBezTo>
                <a:cubicBezTo>
                  <a:pt x="73" y="389"/>
                  <a:pt x="70" y="392"/>
                  <a:pt x="73" y="392"/>
                </a:cubicBezTo>
                <a:cubicBezTo>
                  <a:pt x="77" y="390"/>
                  <a:pt x="75" y="393"/>
                  <a:pt x="81" y="395"/>
                </a:cubicBezTo>
                <a:cubicBezTo>
                  <a:pt x="86" y="397"/>
                  <a:pt x="83" y="398"/>
                  <a:pt x="86" y="398"/>
                </a:cubicBezTo>
                <a:cubicBezTo>
                  <a:pt x="87" y="398"/>
                  <a:pt x="87" y="400"/>
                  <a:pt x="87" y="400"/>
                </a:cubicBezTo>
                <a:cubicBezTo>
                  <a:pt x="86" y="404"/>
                  <a:pt x="89" y="407"/>
                  <a:pt x="87" y="411"/>
                </a:cubicBezTo>
                <a:cubicBezTo>
                  <a:pt x="84" y="412"/>
                  <a:pt x="87" y="414"/>
                  <a:pt x="86" y="415"/>
                </a:cubicBezTo>
                <a:cubicBezTo>
                  <a:pt x="81" y="420"/>
                  <a:pt x="84" y="420"/>
                  <a:pt x="86" y="421"/>
                </a:cubicBezTo>
                <a:cubicBezTo>
                  <a:pt x="86" y="425"/>
                  <a:pt x="89" y="428"/>
                  <a:pt x="92" y="431"/>
                </a:cubicBezTo>
                <a:cubicBezTo>
                  <a:pt x="93" y="434"/>
                  <a:pt x="90" y="426"/>
                  <a:pt x="98" y="426"/>
                </a:cubicBezTo>
                <a:cubicBezTo>
                  <a:pt x="102" y="425"/>
                  <a:pt x="93" y="428"/>
                  <a:pt x="96" y="432"/>
                </a:cubicBezTo>
                <a:cubicBezTo>
                  <a:pt x="98" y="435"/>
                  <a:pt x="98" y="432"/>
                  <a:pt x="98" y="437"/>
                </a:cubicBezTo>
                <a:cubicBezTo>
                  <a:pt x="99" y="442"/>
                  <a:pt x="104" y="434"/>
                  <a:pt x="101" y="440"/>
                </a:cubicBezTo>
                <a:cubicBezTo>
                  <a:pt x="99" y="446"/>
                  <a:pt x="99" y="448"/>
                  <a:pt x="101" y="446"/>
                </a:cubicBezTo>
                <a:cubicBezTo>
                  <a:pt x="101" y="446"/>
                  <a:pt x="99" y="449"/>
                  <a:pt x="102" y="451"/>
                </a:cubicBezTo>
                <a:cubicBezTo>
                  <a:pt x="104" y="451"/>
                  <a:pt x="102" y="446"/>
                  <a:pt x="105" y="445"/>
                </a:cubicBezTo>
                <a:cubicBezTo>
                  <a:pt x="107" y="445"/>
                  <a:pt x="108" y="442"/>
                  <a:pt x="108" y="443"/>
                </a:cubicBezTo>
                <a:cubicBezTo>
                  <a:pt x="110" y="445"/>
                  <a:pt x="113" y="443"/>
                  <a:pt x="113" y="445"/>
                </a:cubicBezTo>
                <a:cubicBezTo>
                  <a:pt x="112" y="448"/>
                  <a:pt x="112" y="443"/>
                  <a:pt x="107" y="446"/>
                </a:cubicBezTo>
                <a:cubicBezTo>
                  <a:pt x="102" y="449"/>
                  <a:pt x="104" y="449"/>
                  <a:pt x="104" y="452"/>
                </a:cubicBezTo>
                <a:cubicBezTo>
                  <a:pt x="104" y="456"/>
                  <a:pt x="107" y="454"/>
                  <a:pt x="105" y="456"/>
                </a:cubicBezTo>
                <a:cubicBezTo>
                  <a:pt x="104" y="457"/>
                  <a:pt x="107" y="457"/>
                  <a:pt x="105" y="457"/>
                </a:cubicBezTo>
                <a:cubicBezTo>
                  <a:pt x="102" y="459"/>
                  <a:pt x="105" y="460"/>
                  <a:pt x="108" y="462"/>
                </a:cubicBezTo>
                <a:cubicBezTo>
                  <a:pt x="112" y="463"/>
                  <a:pt x="112" y="460"/>
                  <a:pt x="115" y="462"/>
                </a:cubicBezTo>
                <a:cubicBezTo>
                  <a:pt x="118" y="462"/>
                  <a:pt x="113" y="463"/>
                  <a:pt x="116" y="463"/>
                </a:cubicBezTo>
                <a:cubicBezTo>
                  <a:pt x="121" y="462"/>
                  <a:pt x="115" y="468"/>
                  <a:pt x="119" y="466"/>
                </a:cubicBezTo>
                <a:cubicBezTo>
                  <a:pt x="121" y="466"/>
                  <a:pt x="119" y="468"/>
                  <a:pt x="122" y="466"/>
                </a:cubicBezTo>
                <a:cubicBezTo>
                  <a:pt x="125" y="466"/>
                  <a:pt x="127" y="470"/>
                  <a:pt x="128" y="468"/>
                </a:cubicBezTo>
                <a:cubicBezTo>
                  <a:pt x="130" y="466"/>
                  <a:pt x="131" y="471"/>
                  <a:pt x="128" y="471"/>
                </a:cubicBezTo>
                <a:cubicBezTo>
                  <a:pt x="127" y="473"/>
                  <a:pt x="131" y="476"/>
                  <a:pt x="133" y="476"/>
                </a:cubicBezTo>
                <a:cubicBezTo>
                  <a:pt x="136" y="474"/>
                  <a:pt x="136" y="471"/>
                  <a:pt x="136" y="474"/>
                </a:cubicBezTo>
                <a:cubicBezTo>
                  <a:pt x="136" y="477"/>
                  <a:pt x="137" y="476"/>
                  <a:pt x="137" y="477"/>
                </a:cubicBezTo>
                <a:cubicBezTo>
                  <a:pt x="136" y="479"/>
                  <a:pt x="136" y="474"/>
                  <a:pt x="134" y="476"/>
                </a:cubicBezTo>
                <a:cubicBezTo>
                  <a:pt x="133" y="477"/>
                  <a:pt x="139" y="480"/>
                  <a:pt x="139" y="479"/>
                </a:cubicBezTo>
                <a:cubicBezTo>
                  <a:pt x="139" y="477"/>
                  <a:pt x="140" y="476"/>
                  <a:pt x="140" y="479"/>
                </a:cubicBezTo>
                <a:cubicBezTo>
                  <a:pt x="140" y="480"/>
                  <a:pt x="142" y="482"/>
                  <a:pt x="142" y="484"/>
                </a:cubicBezTo>
                <a:cubicBezTo>
                  <a:pt x="140" y="485"/>
                  <a:pt x="142" y="485"/>
                  <a:pt x="143" y="484"/>
                </a:cubicBezTo>
                <a:cubicBezTo>
                  <a:pt x="143" y="482"/>
                  <a:pt x="143" y="484"/>
                  <a:pt x="143" y="485"/>
                </a:cubicBezTo>
                <a:cubicBezTo>
                  <a:pt x="363" y="485"/>
                  <a:pt x="363" y="485"/>
                  <a:pt x="363" y="485"/>
                </a:cubicBezTo>
                <a:close/>
                <a:moveTo>
                  <a:pt x="484" y="328"/>
                </a:moveTo>
                <a:cubicBezTo>
                  <a:pt x="488" y="327"/>
                  <a:pt x="491" y="316"/>
                  <a:pt x="484" y="317"/>
                </a:cubicBezTo>
                <a:cubicBezTo>
                  <a:pt x="478" y="319"/>
                  <a:pt x="483" y="328"/>
                  <a:pt x="484" y="328"/>
                </a:cubicBezTo>
                <a:close/>
                <a:moveTo>
                  <a:pt x="600" y="325"/>
                </a:moveTo>
                <a:cubicBezTo>
                  <a:pt x="603" y="325"/>
                  <a:pt x="606" y="327"/>
                  <a:pt x="605" y="330"/>
                </a:cubicBezTo>
                <a:cubicBezTo>
                  <a:pt x="603" y="333"/>
                  <a:pt x="596" y="327"/>
                  <a:pt x="600" y="325"/>
                </a:cubicBezTo>
                <a:close/>
                <a:moveTo>
                  <a:pt x="431" y="235"/>
                </a:moveTo>
                <a:cubicBezTo>
                  <a:pt x="431" y="233"/>
                  <a:pt x="425" y="236"/>
                  <a:pt x="428" y="241"/>
                </a:cubicBezTo>
                <a:cubicBezTo>
                  <a:pt x="433" y="247"/>
                  <a:pt x="433" y="236"/>
                  <a:pt x="431" y="235"/>
                </a:cubicBezTo>
                <a:close/>
                <a:moveTo>
                  <a:pt x="372" y="96"/>
                </a:moveTo>
                <a:cubicBezTo>
                  <a:pt x="383" y="96"/>
                  <a:pt x="379" y="92"/>
                  <a:pt x="370" y="92"/>
                </a:cubicBezTo>
                <a:cubicBezTo>
                  <a:pt x="360" y="90"/>
                  <a:pt x="354" y="92"/>
                  <a:pt x="354" y="95"/>
                </a:cubicBezTo>
                <a:cubicBezTo>
                  <a:pt x="354" y="98"/>
                  <a:pt x="361" y="96"/>
                  <a:pt x="372" y="96"/>
                </a:cubicBezTo>
                <a:close/>
                <a:moveTo>
                  <a:pt x="296" y="132"/>
                </a:moveTo>
                <a:cubicBezTo>
                  <a:pt x="294" y="129"/>
                  <a:pt x="287" y="126"/>
                  <a:pt x="287" y="132"/>
                </a:cubicBezTo>
                <a:cubicBezTo>
                  <a:pt x="287" y="137"/>
                  <a:pt x="297" y="135"/>
                  <a:pt x="296" y="132"/>
                </a:cubicBezTo>
                <a:close/>
                <a:moveTo>
                  <a:pt x="183" y="120"/>
                </a:moveTo>
                <a:cubicBezTo>
                  <a:pt x="177" y="121"/>
                  <a:pt x="166" y="126"/>
                  <a:pt x="175" y="128"/>
                </a:cubicBezTo>
                <a:cubicBezTo>
                  <a:pt x="182" y="128"/>
                  <a:pt x="188" y="117"/>
                  <a:pt x="183" y="120"/>
                </a:cubicBezTo>
                <a:close/>
                <a:moveTo>
                  <a:pt x="207" y="107"/>
                </a:moveTo>
                <a:cubicBezTo>
                  <a:pt x="209" y="104"/>
                  <a:pt x="221" y="106"/>
                  <a:pt x="218" y="107"/>
                </a:cubicBezTo>
                <a:cubicBezTo>
                  <a:pt x="215" y="109"/>
                  <a:pt x="206" y="109"/>
                  <a:pt x="207" y="107"/>
                </a:cubicBezTo>
                <a:close/>
                <a:moveTo>
                  <a:pt x="213" y="89"/>
                </a:moveTo>
                <a:cubicBezTo>
                  <a:pt x="210" y="86"/>
                  <a:pt x="207" y="87"/>
                  <a:pt x="206" y="89"/>
                </a:cubicBezTo>
                <a:cubicBezTo>
                  <a:pt x="204" y="89"/>
                  <a:pt x="209" y="92"/>
                  <a:pt x="215" y="92"/>
                </a:cubicBezTo>
                <a:cubicBezTo>
                  <a:pt x="218" y="92"/>
                  <a:pt x="218" y="92"/>
                  <a:pt x="213" y="89"/>
                </a:cubicBezTo>
                <a:close/>
                <a:moveTo>
                  <a:pt x="290" y="114"/>
                </a:moveTo>
                <a:cubicBezTo>
                  <a:pt x="293" y="117"/>
                  <a:pt x="306" y="112"/>
                  <a:pt x="300" y="112"/>
                </a:cubicBezTo>
                <a:cubicBezTo>
                  <a:pt x="294" y="111"/>
                  <a:pt x="296" y="106"/>
                  <a:pt x="290" y="109"/>
                </a:cubicBezTo>
                <a:cubicBezTo>
                  <a:pt x="288" y="111"/>
                  <a:pt x="287" y="111"/>
                  <a:pt x="290" y="114"/>
                </a:cubicBezTo>
                <a:close/>
                <a:moveTo>
                  <a:pt x="290" y="118"/>
                </a:moveTo>
                <a:cubicBezTo>
                  <a:pt x="288" y="117"/>
                  <a:pt x="302" y="114"/>
                  <a:pt x="305" y="115"/>
                </a:cubicBezTo>
                <a:cubicBezTo>
                  <a:pt x="306" y="117"/>
                  <a:pt x="293" y="120"/>
                  <a:pt x="290" y="118"/>
                </a:cubicBezTo>
                <a:close/>
                <a:moveTo>
                  <a:pt x="296" y="121"/>
                </a:moveTo>
                <a:cubicBezTo>
                  <a:pt x="293" y="120"/>
                  <a:pt x="303" y="118"/>
                  <a:pt x="305" y="118"/>
                </a:cubicBezTo>
                <a:cubicBezTo>
                  <a:pt x="308" y="120"/>
                  <a:pt x="297" y="123"/>
                  <a:pt x="296" y="121"/>
                </a:cubicBezTo>
                <a:close/>
                <a:moveTo>
                  <a:pt x="299" y="125"/>
                </a:moveTo>
                <a:cubicBezTo>
                  <a:pt x="297" y="123"/>
                  <a:pt x="306" y="120"/>
                  <a:pt x="308" y="120"/>
                </a:cubicBezTo>
                <a:cubicBezTo>
                  <a:pt x="309" y="120"/>
                  <a:pt x="302" y="125"/>
                  <a:pt x="299" y="125"/>
                </a:cubicBezTo>
                <a:close/>
                <a:moveTo>
                  <a:pt x="433" y="73"/>
                </a:moveTo>
                <a:cubicBezTo>
                  <a:pt x="436" y="70"/>
                  <a:pt x="443" y="68"/>
                  <a:pt x="443" y="72"/>
                </a:cubicBezTo>
                <a:cubicBezTo>
                  <a:pt x="442" y="73"/>
                  <a:pt x="430" y="75"/>
                  <a:pt x="433" y="73"/>
                </a:cubicBezTo>
                <a:close/>
                <a:moveTo>
                  <a:pt x="471" y="437"/>
                </a:moveTo>
                <a:cubicBezTo>
                  <a:pt x="474" y="438"/>
                  <a:pt x="477" y="440"/>
                  <a:pt x="478" y="440"/>
                </a:cubicBezTo>
                <a:cubicBezTo>
                  <a:pt x="480" y="438"/>
                  <a:pt x="475" y="435"/>
                  <a:pt x="475" y="434"/>
                </a:cubicBezTo>
                <a:cubicBezTo>
                  <a:pt x="474" y="432"/>
                  <a:pt x="469" y="432"/>
                  <a:pt x="468" y="435"/>
                </a:cubicBezTo>
                <a:cubicBezTo>
                  <a:pt x="466" y="435"/>
                  <a:pt x="468" y="435"/>
                  <a:pt x="471" y="437"/>
                </a:cubicBezTo>
                <a:close/>
                <a:moveTo>
                  <a:pt x="486" y="400"/>
                </a:moveTo>
                <a:cubicBezTo>
                  <a:pt x="486" y="398"/>
                  <a:pt x="488" y="397"/>
                  <a:pt x="486" y="400"/>
                </a:cubicBezTo>
                <a:cubicBezTo>
                  <a:pt x="484" y="403"/>
                  <a:pt x="484" y="401"/>
                  <a:pt x="486" y="401"/>
                </a:cubicBezTo>
                <a:cubicBezTo>
                  <a:pt x="488" y="401"/>
                  <a:pt x="489" y="397"/>
                  <a:pt x="489" y="397"/>
                </a:cubicBezTo>
                <a:cubicBezTo>
                  <a:pt x="491" y="397"/>
                  <a:pt x="488" y="401"/>
                  <a:pt x="489" y="401"/>
                </a:cubicBezTo>
                <a:cubicBezTo>
                  <a:pt x="491" y="401"/>
                  <a:pt x="491" y="400"/>
                  <a:pt x="491" y="397"/>
                </a:cubicBezTo>
                <a:cubicBezTo>
                  <a:pt x="492" y="393"/>
                  <a:pt x="492" y="395"/>
                  <a:pt x="491" y="393"/>
                </a:cubicBezTo>
                <a:cubicBezTo>
                  <a:pt x="489" y="392"/>
                  <a:pt x="489" y="392"/>
                  <a:pt x="489" y="393"/>
                </a:cubicBezTo>
                <a:cubicBezTo>
                  <a:pt x="488" y="395"/>
                  <a:pt x="488" y="397"/>
                  <a:pt x="488" y="395"/>
                </a:cubicBezTo>
                <a:cubicBezTo>
                  <a:pt x="488" y="393"/>
                  <a:pt x="488" y="392"/>
                  <a:pt x="488" y="393"/>
                </a:cubicBezTo>
                <a:cubicBezTo>
                  <a:pt x="486" y="393"/>
                  <a:pt x="488" y="393"/>
                  <a:pt x="488" y="395"/>
                </a:cubicBezTo>
                <a:cubicBezTo>
                  <a:pt x="486" y="397"/>
                  <a:pt x="486" y="397"/>
                  <a:pt x="484" y="398"/>
                </a:cubicBezTo>
                <a:cubicBezTo>
                  <a:pt x="483" y="400"/>
                  <a:pt x="483" y="400"/>
                  <a:pt x="483" y="401"/>
                </a:cubicBezTo>
                <a:cubicBezTo>
                  <a:pt x="484" y="403"/>
                  <a:pt x="484" y="401"/>
                  <a:pt x="486" y="400"/>
                </a:cubicBezTo>
                <a:close/>
                <a:moveTo>
                  <a:pt x="494" y="398"/>
                </a:moveTo>
                <a:cubicBezTo>
                  <a:pt x="494" y="397"/>
                  <a:pt x="494" y="393"/>
                  <a:pt x="494" y="393"/>
                </a:cubicBezTo>
                <a:cubicBezTo>
                  <a:pt x="492" y="393"/>
                  <a:pt x="492" y="395"/>
                  <a:pt x="492" y="398"/>
                </a:cubicBezTo>
                <a:cubicBezTo>
                  <a:pt x="491" y="398"/>
                  <a:pt x="492" y="398"/>
                  <a:pt x="494" y="398"/>
                </a:cubicBezTo>
                <a:close/>
                <a:moveTo>
                  <a:pt x="484" y="397"/>
                </a:moveTo>
                <a:cubicBezTo>
                  <a:pt x="486" y="395"/>
                  <a:pt x="486" y="393"/>
                  <a:pt x="486" y="393"/>
                </a:cubicBezTo>
                <a:cubicBezTo>
                  <a:pt x="484" y="395"/>
                  <a:pt x="483" y="395"/>
                  <a:pt x="483" y="397"/>
                </a:cubicBezTo>
                <a:cubicBezTo>
                  <a:pt x="481" y="398"/>
                  <a:pt x="483" y="398"/>
                  <a:pt x="484" y="397"/>
                </a:cubicBezTo>
                <a:close/>
                <a:moveTo>
                  <a:pt x="577" y="345"/>
                </a:moveTo>
                <a:cubicBezTo>
                  <a:pt x="574" y="345"/>
                  <a:pt x="577" y="339"/>
                  <a:pt x="579" y="341"/>
                </a:cubicBezTo>
                <a:cubicBezTo>
                  <a:pt x="582" y="342"/>
                  <a:pt x="579" y="345"/>
                  <a:pt x="577" y="345"/>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369" name="Freeform 270">
            <a:extLst>
              <a:ext uri="{FF2B5EF4-FFF2-40B4-BE49-F238E27FC236}">
                <a16:creationId xmlns:a16="http://schemas.microsoft.com/office/drawing/2014/main" id="{6C4AF2A4-5704-E9AF-1213-F7A106BAE761}"/>
              </a:ext>
            </a:extLst>
          </p:cNvPr>
          <p:cNvSpPr>
            <a:spLocks/>
          </p:cNvSpPr>
          <p:nvPr/>
        </p:nvSpPr>
        <p:spPr bwMode="auto">
          <a:xfrm>
            <a:off x="4853476" y="3551799"/>
            <a:ext cx="27087" cy="10660"/>
          </a:xfrm>
          <a:custGeom>
            <a:avLst/>
            <a:gdLst/>
            <a:ahLst/>
            <a:cxnLst>
              <a:cxn ang="0">
                <a:pos x="0" y="2"/>
              </a:cxn>
              <a:cxn ang="0">
                <a:pos x="6" y="2"/>
              </a:cxn>
              <a:cxn ang="0">
                <a:pos x="0" y="2"/>
              </a:cxn>
            </a:cxnLst>
            <a:rect l="0" t="0" r="r" b="b"/>
            <a:pathLst>
              <a:path w="8" h="4">
                <a:moveTo>
                  <a:pt x="0" y="2"/>
                </a:moveTo>
                <a:cubicBezTo>
                  <a:pt x="2" y="0"/>
                  <a:pt x="8" y="2"/>
                  <a:pt x="6" y="2"/>
                </a:cubicBezTo>
                <a:cubicBezTo>
                  <a:pt x="5" y="4"/>
                  <a:pt x="0" y="4"/>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70" name="Freeform 271">
            <a:extLst>
              <a:ext uri="{FF2B5EF4-FFF2-40B4-BE49-F238E27FC236}">
                <a16:creationId xmlns:a16="http://schemas.microsoft.com/office/drawing/2014/main" id="{31197669-11EE-5EF2-10CD-89F8F2CA1D9A}"/>
              </a:ext>
            </a:extLst>
          </p:cNvPr>
          <p:cNvSpPr>
            <a:spLocks/>
          </p:cNvSpPr>
          <p:nvPr/>
        </p:nvSpPr>
        <p:spPr bwMode="auto">
          <a:xfrm>
            <a:off x="4811946" y="3524390"/>
            <a:ext cx="16251" cy="9137"/>
          </a:xfrm>
          <a:custGeom>
            <a:avLst/>
            <a:gdLst/>
            <a:ahLst/>
            <a:cxnLst>
              <a:cxn ang="0">
                <a:pos x="0" y="2"/>
              </a:cxn>
              <a:cxn ang="0">
                <a:pos x="3" y="2"/>
              </a:cxn>
              <a:cxn ang="0">
                <a:pos x="0" y="2"/>
              </a:cxn>
            </a:cxnLst>
            <a:rect l="0" t="0" r="r" b="b"/>
            <a:pathLst>
              <a:path w="5" h="3">
                <a:moveTo>
                  <a:pt x="0" y="2"/>
                </a:moveTo>
                <a:cubicBezTo>
                  <a:pt x="0" y="0"/>
                  <a:pt x="5" y="0"/>
                  <a:pt x="3" y="2"/>
                </a:cubicBezTo>
                <a:cubicBezTo>
                  <a:pt x="3" y="3"/>
                  <a:pt x="0"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71" name="Freeform 272">
            <a:extLst>
              <a:ext uri="{FF2B5EF4-FFF2-40B4-BE49-F238E27FC236}">
                <a16:creationId xmlns:a16="http://schemas.microsoft.com/office/drawing/2014/main" id="{A5B74FA1-A15A-2C90-E59C-EE4E9DDCF248}"/>
              </a:ext>
            </a:extLst>
          </p:cNvPr>
          <p:cNvSpPr>
            <a:spLocks/>
          </p:cNvSpPr>
          <p:nvPr/>
        </p:nvSpPr>
        <p:spPr bwMode="auto">
          <a:xfrm>
            <a:off x="4779442" y="3527435"/>
            <a:ext cx="21668" cy="12183"/>
          </a:xfrm>
          <a:custGeom>
            <a:avLst/>
            <a:gdLst/>
            <a:ahLst/>
            <a:cxnLst>
              <a:cxn ang="0">
                <a:pos x="0" y="2"/>
              </a:cxn>
              <a:cxn ang="0">
                <a:pos x="4" y="4"/>
              </a:cxn>
              <a:cxn ang="0">
                <a:pos x="0" y="2"/>
              </a:cxn>
            </a:cxnLst>
            <a:rect l="0" t="0" r="r" b="b"/>
            <a:pathLst>
              <a:path w="6" h="4">
                <a:moveTo>
                  <a:pt x="0" y="2"/>
                </a:moveTo>
                <a:cubicBezTo>
                  <a:pt x="1" y="0"/>
                  <a:pt x="6" y="4"/>
                  <a:pt x="4" y="4"/>
                </a:cubicBezTo>
                <a:cubicBezTo>
                  <a:pt x="1" y="4"/>
                  <a:pt x="0" y="4"/>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72" name="Freeform 289">
            <a:extLst>
              <a:ext uri="{FF2B5EF4-FFF2-40B4-BE49-F238E27FC236}">
                <a16:creationId xmlns:a16="http://schemas.microsoft.com/office/drawing/2014/main" id="{6D479885-6B5D-3EB0-D111-A8743CE33B13}"/>
              </a:ext>
            </a:extLst>
          </p:cNvPr>
          <p:cNvSpPr>
            <a:spLocks noEditPoints="1"/>
          </p:cNvSpPr>
          <p:nvPr/>
        </p:nvSpPr>
        <p:spPr bwMode="auto">
          <a:xfrm>
            <a:off x="899034" y="2307605"/>
            <a:ext cx="2862004" cy="1860961"/>
          </a:xfrm>
          <a:custGeom>
            <a:avLst/>
            <a:gdLst/>
            <a:ahLst/>
            <a:cxnLst>
              <a:cxn ang="0">
                <a:pos x="124" y="195"/>
              </a:cxn>
              <a:cxn ang="0">
                <a:pos x="127" y="181"/>
              </a:cxn>
              <a:cxn ang="0">
                <a:pos x="161" y="164"/>
              </a:cxn>
              <a:cxn ang="0">
                <a:pos x="271" y="185"/>
              </a:cxn>
              <a:cxn ang="0">
                <a:pos x="262" y="193"/>
              </a:cxn>
              <a:cxn ang="0">
                <a:pos x="257" y="198"/>
              </a:cxn>
              <a:cxn ang="0">
                <a:pos x="255" y="193"/>
              </a:cxn>
              <a:cxn ang="0">
                <a:pos x="271" y="209"/>
              </a:cxn>
              <a:cxn ang="0">
                <a:pos x="300" y="227"/>
              </a:cxn>
              <a:cxn ang="0">
                <a:pos x="277" y="212"/>
              </a:cxn>
              <a:cxn ang="0">
                <a:pos x="278" y="216"/>
              </a:cxn>
              <a:cxn ang="0">
                <a:pos x="287" y="224"/>
              </a:cxn>
              <a:cxn ang="0">
                <a:pos x="278" y="207"/>
              </a:cxn>
              <a:cxn ang="0">
                <a:pos x="278" y="221"/>
              </a:cxn>
              <a:cxn ang="0">
                <a:pos x="100" y="6"/>
              </a:cxn>
              <a:cxn ang="0">
                <a:pos x="56" y="76"/>
              </a:cxn>
              <a:cxn ang="0">
                <a:pos x="59" y="97"/>
              </a:cxn>
              <a:cxn ang="0">
                <a:pos x="50" y="168"/>
              </a:cxn>
              <a:cxn ang="0">
                <a:pos x="53" y="212"/>
              </a:cxn>
              <a:cxn ang="0">
                <a:pos x="100" y="192"/>
              </a:cxn>
              <a:cxn ang="0">
                <a:pos x="143" y="167"/>
              </a:cxn>
              <a:cxn ang="0">
                <a:pos x="227" y="165"/>
              </a:cxn>
              <a:cxn ang="0">
                <a:pos x="278" y="198"/>
              </a:cxn>
              <a:cxn ang="0">
                <a:pos x="304" y="212"/>
              </a:cxn>
              <a:cxn ang="0">
                <a:pos x="265" y="168"/>
              </a:cxn>
              <a:cxn ang="0">
                <a:pos x="227" y="157"/>
              </a:cxn>
              <a:cxn ang="0">
                <a:pos x="727" y="361"/>
              </a:cxn>
              <a:cxn ang="0">
                <a:pos x="679" y="381"/>
              </a:cxn>
              <a:cxn ang="0">
                <a:pos x="671" y="355"/>
              </a:cxn>
              <a:cxn ang="0">
                <a:pos x="651" y="349"/>
              </a:cxn>
              <a:cxn ang="0">
                <a:pos x="638" y="349"/>
              </a:cxn>
              <a:cxn ang="0">
                <a:pos x="667" y="327"/>
              </a:cxn>
              <a:cxn ang="0">
                <a:pos x="615" y="325"/>
              </a:cxn>
              <a:cxn ang="0">
                <a:pos x="590" y="302"/>
              </a:cxn>
              <a:cxn ang="0">
                <a:pos x="348" y="305"/>
              </a:cxn>
              <a:cxn ang="0">
                <a:pos x="374" y="448"/>
              </a:cxn>
              <a:cxn ang="0">
                <a:pos x="478" y="489"/>
              </a:cxn>
              <a:cxn ang="0">
                <a:pos x="563" y="535"/>
              </a:cxn>
              <a:cxn ang="0">
                <a:pos x="607" y="512"/>
              </a:cxn>
              <a:cxn ang="0">
                <a:pos x="625" y="512"/>
              </a:cxn>
              <a:cxn ang="0">
                <a:pos x="639" y="504"/>
              </a:cxn>
              <a:cxn ang="0">
                <a:pos x="680" y="532"/>
              </a:cxn>
              <a:cxn ang="0">
                <a:pos x="700" y="543"/>
              </a:cxn>
              <a:cxn ang="0">
                <a:pos x="730" y="453"/>
              </a:cxn>
              <a:cxn ang="0">
                <a:pos x="730" y="442"/>
              </a:cxn>
              <a:cxn ang="0">
                <a:pos x="729" y="411"/>
              </a:cxn>
              <a:cxn ang="0">
                <a:pos x="738" y="420"/>
              </a:cxn>
              <a:cxn ang="0">
                <a:pos x="758" y="386"/>
              </a:cxn>
              <a:cxn ang="0">
                <a:pos x="773" y="374"/>
              </a:cxn>
              <a:cxn ang="0">
                <a:pos x="802" y="347"/>
              </a:cxn>
              <a:cxn ang="0">
                <a:pos x="787" y="316"/>
              </a:cxn>
              <a:cxn ang="0">
                <a:pos x="769" y="342"/>
              </a:cxn>
              <a:cxn ang="0">
                <a:pos x="100" y="619"/>
              </a:cxn>
              <a:cxn ang="0">
                <a:pos x="99" y="610"/>
              </a:cxn>
              <a:cxn ang="0">
                <a:pos x="92" y="599"/>
              </a:cxn>
              <a:cxn ang="0">
                <a:pos x="82" y="596"/>
              </a:cxn>
              <a:cxn ang="0">
                <a:pos x="67" y="590"/>
              </a:cxn>
              <a:cxn ang="0">
                <a:pos x="89" y="597"/>
              </a:cxn>
              <a:cxn ang="0">
                <a:pos x="64" y="591"/>
              </a:cxn>
            </a:cxnLst>
            <a:rect l="0" t="0" r="r" b="b"/>
            <a:pathLst>
              <a:path w="817" h="630">
                <a:moveTo>
                  <a:pt x="108" y="199"/>
                </a:moveTo>
                <a:cubicBezTo>
                  <a:pt x="108" y="196"/>
                  <a:pt x="105" y="195"/>
                  <a:pt x="108" y="192"/>
                </a:cubicBezTo>
                <a:cubicBezTo>
                  <a:pt x="112" y="190"/>
                  <a:pt x="114" y="193"/>
                  <a:pt x="114" y="190"/>
                </a:cubicBezTo>
                <a:cubicBezTo>
                  <a:pt x="114" y="188"/>
                  <a:pt x="114" y="187"/>
                  <a:pt x="115" y="188"/>
                </a:cubicBezTo>
                <a:cubicBezTo>
                  <a:pt x="117" y="190"/>
                  <a:pt x="120" y="188"/>
                  <a:pt x="118" y="187"/>
                </a:cubicBezTo>
                <a:cubicBezTo>
                  <a:pt x="118" y="185"/>
                  <a:pt x="120" y="187"/>
                  <a:pt x="121" y="187"/>
                </a:cubicBezTo>
                <a:cubicBezTo>
                  <a:pt x="123" y="188"/>
                  <a:pt x="124" y="187"/>
                  <a:pt x="124" y="188"/>
                </a:cubicBezTo>
                <a:cubicBezTo>
                  <a:pt x="126" y="190"/>
                  <a:pt x="124" y="190"/>
                  <a:pt x="126" y="190"/>
                </a:cubicBezTo>
                <a:cubicBezTo>
                  <a:pt x="127" y="192"/>
                  <a:pt x="126" y="193"/>
                  <a:pt x="124" y="195"/>
                </a:cubicBezTo>
                <a:cubicBezTo>
                  <a:pt x="123" y="196"/>
                  <a:pt x="123" y="196"/>
                  <a:pt x="120" y="196"/>
                </a:cubicBezTo>
                <a:cubicBezTo>
                  <a:pt x="117" y="196"/>
                  <a:pt x="115" y="198"/>
                  <a:pt x="115" y="199"/>
                </a:cubicBezTo>
                <a:cubicBezTo>
                  <a:pt x="115" y="201"/>
                  <a:pt x="115" y="199"/>
                  <a:pt x="114" y="201"/>
                </a:cubicBezTo>
                <a:cubicBezTo>
                  <a:pt x="112" y="202"/>
                  <a:pt x="111" y="202"/>
                  <a:pt x="112" y="201"/>
                </a:cubicBezTo>
                <a:cubicBezTo>
                  <a:pt x="115" y="198"/>
                  <a:pt x="111" y="199"/>
                  <a:pt x="111" y="199"/>
                </a:cubicBezTo>
                <a:cubicBezTo>
                  <a:pt x="111" y="201"/>
                  <a:pt x="109" y="201"/>
                  <a:pt x="108" y="199"/>
                </a:cubicBezTo>
                <a:close/>
                <a:moveTo>
                  <a:pt x="123" y="185"/>
                </a:moveTo>
                <a:cubicBezTo>
                  <a:pt x="124" y="184"/>
                  <a:pt x="124" y="184"/>
                  <a:pt x="126" y="184"/>
                </a:cubicBezTo>
                <a:cubicBezTo>
                  <a:pt x="127" y="184"/>
                  <a:pt x="129" y="184"/>
                  <a:pt x="127" y="181"/>
                </a:cubicBezTo>
                <a:cubicBezTo>
                  <a:pt x="126" y="179"/>
                  <a:pt x="126" y="182"/>
                  <a:pt x="124" y="181"/>
                </a:cubicBezTo>
                <a:cubicBezTo>
                  <a:pt x="124" y="181"/>
                  <a:pt x="121" y="179"/>
                  <a:pt x="121" y="182"/>
                </a:cubicBezTo>
                <a:cubicBezTo>
                  <a:pt x="123" y="184"/>
                  <a:pt x="121" y="182"/>
                  <a:pt x="120" y="182"/>
                </a:cubicBezTo>
                <a:cubicBezTo>
                  <a:pt x="118" y="184"/>
                  <a:pt x="118" y="185"/>
                  <a:pt x="120" y="185"/>
                </a:cubicBezTo>
                <a:cubicBezTo>
                  <a:pt x="121" y="187"/>
                  <a:pt x="121" y="187"/>
                  <a:pt x="123" y="185"/>
                </a:cubicBezTo>
                <a:close/>
                <a:moveTo>
                  <a:pt x="164" y="164"/>
                </a:moveTo>
                <a:cubicBezTo>
                  <a:pt x="166" y="162"/>
                  <a:pt x="164" y="162"/>
                  <a:pt x="167" y="159"/>
                </a:cubicBezTo>
                <a:cubicBezTo>
                  <a:pt x="169" y="156"/>
                  <a:pt x="167" y="156"/>
                  <a:pt x="166" y="157"/>
                </a:cubicBezTo>
                <a:cubicBezTo>
                  <a:pt x="166" y="159"/>
                  <a:pt x="163" y="160"/>
                  <a:pt x="161" y="164"/>
                </a:cubicBezTo>
                <a:cubicBezTo>
                  <a:pt x="159" y="164"/>
                  <a:pt x="163" y="164"/>
                  <a:pt x="164" y="164"/>
                </a:cubicBezTo>
                <a:close/>
                <a:moveTo>
                  <a:pt x="173" y="156"/>
                </a:moveTo>
                <a:cubicBezTo>
                  <a:pt x="175" y="156"/>
                  <a:pt x="175" y="156"/>
                  <a:pt x="173" y="154"/>
                </a:cubicBezTo>
                <a:cubicBezTo>
                  <a:pt x="170" y="154"/>
                  <a:pt x="170" y="156"/>
                  <a:pt x="170" y="157"/>
                </a:cubicBezTo>
                <a:cubicBezTo>
                  <a:pt x="170" y="159"/>
                  <a:pt x="172" y="157"/>
                  <a:pt x="173" y="156"/>
                </a:cubicBezTo>
                <a:close/>
                <a:moveTo>
                  <a:pt x="269" y="198"/>
                </a:moveTo>
                <a:cubicBezTo>
                  <a:pt x="272" y="196"/>
                  <a:pt x="269" y="195"/>
                  <a:pt x="272" y="195"/>
                </a:cubicBezTo>
                <a:cubicBezTo>
                  <a:pt x="274" y="195"/>
                  <a:pt x="271" y="192"/>
                  <a:pt x="272" y="192"/>
                </a:cubicBezTo>
                <a:cubicBezTo>
                  <a:pt x="274" y="192"/>
                  <a:pt x="272" y="187"/>
                  <a:pt x="271" y="185"/>
                </a:cubicBezTo>
                <a:cubicBezTo>
                  <a:pt x="269" y="182"/>
                  <a:pt x="268" y="185"/>
                  <a:pt x="266" y="182"/>
                </a:cubicBezTo>
                <a:cubicBezTo>
                  <a:pt x="263" y="181"/>
                  <a:pt x="265" y="182"/>
                  <a:pt x="265" y="185"/>
                </a:cubicBezTo>
                <a:cubicBezTo>
                  <a:pt x="266" y="188"/>
                  <a:pt x="266" y="190"/>
                  <a:pt x="268" y="193"/>
                </a:cubicBezTo>
                <a:cubicBezTo>
                  <a:pt x="269" y="196"/>
                  <a:pt x="266" y="193"/>
                  <a:pt x="266" y="198"/>
                </a:cubicBezTo>
                <a:cubicBezTo>
                  <a:pt x="266" y="199"/>
                  <a:pt x="268" y="198"/>
                  <a:pt x="269" y="198"/>
                </a:cubicBezTo>
                <a:close/>
                <a:moveTo>
                  <a:pt x="265" y="207"/>
                </a:moveTo>
                <a:cubicBezTo>
                  <a:pt x="268" y="212"/>
                  <a:pt x="266" y="209"/>
                  <a:pt x="266" y="206"/>
                </a:cubicBezTo>
                <a:cubicBezTo>
                  <a:pt x="266" y="204"/>
                  <a:pt x="268" y="206"/>
                  <a:pt x="266" y="201"/>
                </a:cubicBezTo>
                <a:cubicBezTo>
                  <a:pt x="265" y="196"/>
                  <a:pt x="265" y="195"/>
                  <a:pt x="262" y="193"/>
                </a:cubicBezTo>
                <a:cubicBezTo>
                  <a:pt x="258" y="190"/>
                  <a:pt x="258" y="195"/>
                  <a:pt x="258" y="196"/>
                </a:cubicBezTo>
                <a:cubicBezTo>
                  <a:pt x="260" y="196"/>
                  <a:pt x="262" y="198"/>
                  <a:pt x="260" y="199"/>
                </a:cubicBezTo>
                <a:cubicBezTo>
                  <a:pt x="260" y="202"/>
                  <a:pt x="263" y="201"/>
                  <a:pt x="263" y="202"/>
                </a:cubicBezTo>
                <a:cubicBezTo>
                  <a:pt x="262" y="206"/>
                  <a:pt x="263" y="202"/>
                  <a:pt x="263" y="206"/>
                </a:cubicBezTo>
                <a:cubicBezTo>
                  <a:pt x="263" y="207"/>
                  <a:pt x="265" y="207"/>
                  <a:pt x="265" y="207"/>
                </a:cubicBezTo>
                <a:close/>
                <a:moveTo>
                  <a:pt x="257" y="198"/>
                </a:moveTo>
                <a:cubicBezTo>
                  <a:pt x="257" y="198"/>
                  <a:pt x="257" y="199"/>
                  <a:pt x="258" y="199"/>
                </a:cubicBezTo>
                <a:cubicBezTo>
                  <a:pt x="258" y="198"/>
                  <a:pt x="257" y="193"/>
                  <a:pt x="257" y="195"/>
                </a:cubicBezTo>
                <a:cubicBezTo>
                  <a:pt x="257" y="195"/>
                  <a:pt x="257" y="196"/>
                  <a:pt x="257" y="198"/>
                </a:cubicBezTo>
                <a:close/>
                <a:moveTo>
                  <a:pt x="258" y="190"/>
                </a:moveTo>
                <a:cubicBezTo>
                  <a:pt x="257" y="188"/>
                  <a:pt x="258" y="188"/>
                  <a:pt x="262" y="192"/>
                </a:cubicBezTo>
                <a:cubicBezTo>
                  <a:pt x="265" y="193"/>
                  <a:pt x="266" y="193"/>
                  <a:pt x="265" y="190"/>
                </a:cubicBezTo>
                <a:cubicBezTo>
                  <a:pt x="265" y="188"/>
                  <a:pt x="263" y="188"/>
                  <a:pt x="265" y="187"/>
                </a:cubicBezTo>
                <a:cubicBezTo>
                  <a:pt x="265" y="185"/>
                  <a:pt x="260" y="184"/>
                  <a:pt x="258" y="182"/>
                </a:cubicBezTo>
                <a:cubicBezTo>
                  <a:pt x="257" y="182"/>
                  <a:pt x="255" y="184"/>
                  <a:pt x="254" y="184"/>
                </a:cubicBezTo>
                <a:cubicBezTo>
                  <a:pt x="252" y="182"/>
                  <a:pt x="252" y="184"/>
                  <a:pt x="252" y="185"/>
                </a:cubicBezTo>
                <a:cubicBezTo>
                  <a:pt x="251" y="187"/>
                  <a:pt x="251" y="187"/>
                  <a:pt x="254" y="188"/>
                </a:cubicBezTo>
                <a:cubicBezTo>
                  <a:pt x="255" y="190"/>
                  <a:pt x="252" y="190"/>
                  <a:pt x="255" y="193"/>
                </a:cubicBezTo>
                <a:cubicBezTo>
                  <a:pt x="257" y="193"/>
                  <a:pt x="260" y="192"/>
                  <a:pt x="258" y="190"/>
                </a:cubicBezTo>
                <a:close/>
                <a:moveTo>
                  <a:pt x="278" y="204"/>
                </a:moveTo>
                <a:cubicBezTo>
                  <a:pt x="280" y="202"/>
                  <a:pt x="280" y="201"/>
                  <a:pt x="280" y="199"/>
                </a:cubicBezTo>
                <a:cubicBezTo>
                  <a:pt x="278" y="198"/>
                  <a:pt x="278" y="199"/>
                  <a:pt x="275" y="198"/>
                </a:cubicBezTo>
                <a:cubicBezTo>
                  <a:pt x="274" y="198"/>
                  <a:pt x="272" y="198"/>
                  <a:pt x="272" y="199"/>
                </a:cubicBezTo>
                <a:cubicBezTo>
                  <a:pt x="272" y="202"/>
                  <a:pt x="275" y="199"/>
                  <a:pt x="275" y="202"/>
                </a:cubicBezTo>
                <a:cubicBezTo>
                  <a:pt x="274" y="207"/>
                  <a:pt x="275" y="206"/>
                  <a:pt x="278" y="206"/>
                </a:cubicBezTo>
                <a:cubicBezTo>
                  <a:pt x="280" y="207"/>
                  <a:pt x="278" y="204"/>
                  <a:pt x="278" y="204"/>
                </a:cubicBezTo>
                <a:close/>
                <a:moveTo>
                  <a:pt x="271" y="209"/>
                </a:moveTo>
                <a:cubicBezTo>
                  <a:pt x="272" y="212"/>
                  <a:pt x="272" y="210"/>
                  <a:pt x="272" y="209"/>
                </a:cubicBezTo>
                <a:cubicBezTo>
                  <a:pt x="274" y="207"/>
                  <a:pt x="272" y="207"/>
                  <a:pt x="274" y="204"/>
                </a:cubicBezTo>
                <a:cubicBezTo>
                  <a:pt x="274" y="201"/>
                  <a:pt x="272" y="202"/>
                  <a:pt x="272" y="201"/>
                </a:cubicBezTo>
                <a:cubicBezTo>
                  <a:pt x="271" y="199"/>
                  <a:pt x="271" y="199"/>
                  <a:pt x="269" y="199"/>
                </a:cubicBezTo>
                <a:cubicBezTo>
                  <a:pt x="268" y="201"/>
                  <a:pt x="268" y="201"/>
                  <a:pt x="269" y="204"/>
                </a:cubicBezTo>
                <a:cubicBezTo>
                  <a:pt x="271" y="206"/>
                  <a:pt x="272" y="207"/>
                  <a:pt x="271" y="207"/>
                </a:cubicBezTo>
                <a:cubicBezTo>
                  <a:pt x="269" y="206"/>
                  <a:pt x="269" y="207"/>
                  <a:pt x="269" y="210"/>
                </a:cubicBezTo>
                <a:cubicBezTo>
                  <a:pt x="271" y="213"/>
                  <a:pt x="271" y="207"/>
                  <a:pt x="271" y="209"/>
                </a:cubicBezTo>
                <a:close/>
                <a:moveTo>
                  <a:pt x="300" y="227"/>
                </a:moveTo>
                <a:cubicBezTo>
                  <a:pt x="301" y="226"/>
                  <a:pt x="301" y="226"/>
                  <a:pt x="303" y="224"/>
                </a:cubicBezTo>
                <a:cubicBezTo>
                  <a:pt x="303" y="224"/>
                  <a:pt x="301" y="224"/>
                  <a:pt x="301" y="226"/>
                </a:cubicBezTo>
                <a:cubicBezTo>
                  <a:pt x="300" y="226"/>
                  <a:pt x="298" y="227"/>
                  <a:pt x="300" y="227"/>
                </a:cubicBezTo>
                <a:cubicBezTo>
                  <a:pt x="300" y="227"/>
                  <a:pt x="300" y="227"/>
                  <a:pt x="300" y="227"/>
                </a:cubicBezTo>
                <a:close/>
                <a:moveTo>
                  <a:pt x="293" y="224"/>
                </a:moveTo>
                <a:cubicBezTo>
                  <a:pt x="293" y="224"/>
                  <a:pt x="293" y="224"/>
                  <a:pt x="292" y="224"/>
                </a:cubicBezTo>
                <a:cubicBezTo>
                  <a:pt x="292" y="224"/>
                  <a:pt x="292" y="224"/>
                  <a:pt x="292" y="226"/>
                </a:cubicBezTo>
                <a:cubicBezTo>
                  <a:pt x="293" y="226"/>
                  <a:pt x="293" y="226"/>
                  <a:pt x="293" y="224"/>
                </a:cubicBezTo>
                <a:close/>
                <a:moveTo>
                  <a:pt x="277" y="212"/>
                </a:moveTo>
                <a:cubicBezTo>
                  <a:pt x="278" y="212"/>
                  <a:pt x="278" y="210"/>
                  <a:pt x="277" y="210"/>
                </a:cubicBezTo>
                <a:cubicBezTo>
                  <a:pt x="275" y="209"/>
                  <a:pt x="274" y="210"/>
                  <a:pt x="275" y="210"/>
                </a:cubicBezTo>
                <a:cubicBezTo>
                  <a:pt x="275" y="210"/>
                  <a:pt x="274" y="210"/>
                  <a:pt x="274" y="212"/>
                </a:cubicBezTo>
                <a:cubicBezTo>
                  <a:pt x="274" y="212"/>
                  <a:pt x="272" y="213"/>
                  <a:pt x="275" y="212"/>
                </a:cubicBezTo>
                <a:cubicBezTo>
                  <a:pt x="275" y="212"/>
                  <a:pt x="275" y="212"/>
                  <a:pt x="277" y="212"/>
                </a:cubicBezTo>
                <a:close/>
                <a:moveTo>
                  <a:pt x="278" y="212"/>
                </a:moveTo>
                <a:cubicBezTo>
                  <a:pt x="277" y="213"/>
                  <a:pt x="278" y="212"/>
                  <a:pt x="278" y="213"/>
                </a:cubicBezTo>
                <a:cubicBezTo>
                  <a:pt x="278" y="215"/>
                  <a:pt x="277" y="213"/>
                  <a:pt x="277" y="215"/>
                </a:cubicBezTo>
                <a:cubicBezTo>
                  <a:pt x="277" y="216"/>
                  <a:pt x="277" y="216"/>
                  <a:pt x="278" y="216"/>
                </a:cubicBezTo>
                <a:cubicBezTo>
                  <a:pt x="280" y="216"/>
                  <a:pt x="278" y="216"/>
                  <a:pt x="280" y="218"/>
                </a:cubicBezTo>
                <a:cubicBezTo>
                  <a:pt x="280" y="220"/>
                  <a:pt x="277" y="220"/>
                  <a:pt x="277" y="220"/>
                </a:cubicBezTo>
                <a:cubicBezTo>
                  <a:pt x="278" y="221"/>
                  <a:pt x="278" y="221"/>
                  <a:pt x="280" y="221"/>
                </a:cubicBezTo>
                <a:cubicBezTo>
                  <a:pt x="280" y="220"/>
                  <a:pt x="280" y="221"/>
                  <a:pt x="280" y="221"/>
                </a:cubicBezTo>
                <a:cubicBezTo>
                  <a:pt x="281" y="221"/>
                  <a:pt x="281" y="221"/>
                  <a:pt x="283" y="223"/>
                </a:cubicBezTo>
                <a:cubicBezTo>
                  <a:pt x="284" y="224"/>
                  <a:pt x="283" y="224"/>
                  <a:pt x="283" y="224"/>
                </a:cubicBezTo>
                <a:cubicBezTo>
                  <a:pt x="284" y="226"/>
                  <a:pt x="284" y="223"/>
                  <a:pt x="284" y="226"/>
                </a:cubicBezTo>
                <a:cubicBezTo>
                  <a:pt x="284" y="227"/>
                  <a:pt x="287" y="229"/>
                  <a:pt x="287" y="227"/>
                </a:cubicBezTo>
                <a:cubicBezTo>
                  <a:pt x="289" y="226"/>
                  <a:pt x="287" y="226"/>
                  <a:pt x="287" y="224"/>
                </a:cubicBezTo>
                <a:cubicBezTo>
                  <a:pt x="287" y="223"/>
                  <a:pt x="287" y="224"/>
                  <a:pt x="287" y="221"/>
                </a:cubicBezTo>
                <a:cubicBezTo>
                  <a:pt x="289" y="220"/>
                  <a:pt x="287" y="221"/>
                  <a:pt x="286" y="220"/>
                </a:cubicBezTo>
                <a:cubicBezTo>
                  <a:pt x="286" y="218"/>
                  <a:pt x="286" y="220"/>
                  <a:pt x="284" y="218"/>
                </a:cubicBezTo>
                <a:cubicBezTo>
                  <a:pt x="284" y="218"/>
                  <a:pt x="283" y="220"/>
                  <a:pt x="283" y="218"/>
                </a:cubicBezTo>
                <a:cubicBezTo>
                  <a:pt x="281" y="218"/>
                  <a:pt x="283" y="216"/>
                  <a:pt x="284" y="218"/>
                </a:cubicBezTo>
                <a:cubicBezTo>
                  <a:pt x="287" y="220"/>
                  <a:pt x="286" y="218"/>
                  <a:pt x="284" y="216"/>
                </a:cubicBezTo>
                <a:cubicBezTo>
                  <a:pt x="283" y="215"/>
                  <a:pt x="283" y="213"/>
                  <a:pt x="283" y="212"/>
                </a:cubicBezTo>
                <a:cubicBezTo>
                  <a:pt x="281" y="210"/>
                  <a:pt x="280" y="212"/>
                  <a:pt x="278" y="210"/>
                </a:cubicBezTo>
                <a:cubicBezTo>
                  <a:pt x="278" y="210"/>
                  <a:pt x="280" y="209"/>
                  <a:pt x="278" y="207"/>
                </a:cubicBezTo>
                <a:cubicBezTo>
                  <a:pt x="278" y="206"/>
                  <a:pt x="278" y="207"/>
                  <a:pt x="277" y="207"/>
                </a:cubicBezTo>
                <a:cubicBezTo>
                  <a:pt x="274" y="207"/>
                  <a:pt x="275" y="207"/>
                  <a:pt x="275" y="207"/>
                </a:cubicBezTo>
                <a:cubicBezTo>
                  <a:pt x="274" y="209"/>
                  <a:pt x="274" y="209"/>
                  <a:pt x="275" y="209"/>
                </a:cubicBezTo>
                <a:cubicBezTo>
                  <a:pt x="277" y="209"/>
                  <a:pt x="278" y="209"/>
                  <a:pt x="278" y="212"/>
                </a:cubicBezTo>
                <a:close/>
                <a:moveTo>
                  <a:pt x="280" y="227"/>
                </a:moveTo>
                <a:cubicBezTo>
                  <a:pt x="281" y="229"/>
                  <a:pt x="283" y="229"/>
                  <a:pt x="281" y="227"/>
                </a:cubicBezTo>
                <a:cubicBezTo>
                  <a:pt x="281" y="226"/>
                  <a:pt x="281" y="226"/>
                  <a:pt x="280" y="224"/>
                </a:cubicBezTo>
                <a:cubicBezTo>
                  <a:pt x="278" y="223"/>
                  <a:pt x="280" y="223"/>
                  <a:pt x="280" y="223"/>
                </a:cubicBezTo>
                <a:cubicBezTo>
                  <a:pt x="278" y="221"/>
                  <a:pt x="278" y="221"/>
                  <a:pt x="278" y="221"/>
                </a:cubicBezTo>
                <a:cubicBezTo>
                  <a:pt x="277" y="223"/>
                  <a:pt x="278" y="223"/>
                  <a:pt x="278" y="224"/>
                </a:cubicBezTo>
                <a:cubicBezTo>
                  <a:pt x="278" y="224"/>
                  <a:pt x="278" y="224"/>
                  <a:pt x="280" y="227"/>
                </a:cubicBezTo>
                <a:close/>
                <a:moveTo>
                  <a:pt x="199" y="22"/>
                </a:moveTo>
                <a:cubicBezTo>
                  <a:pt x="190" y="20"/>
                  <a:pt x="188" y="25"/>
                  <a:pt x="182" y="22"/>
                </a:cubicBezTo>
                <a:cubicBezTo>
                  <a:pt x="176" y="19"/>
                  <a:pt x="166" y="20"/>
                  <a:pt x="155" y="16"/>
                </a:cubicBezTo>
                <a:cubicBezTo>
                  <a:pt x="144" y="13"/>
                  <a:pt x="144" y="19"/>
                  <a:pt x="134" y="16"/>
                </a:cubicBezTo>
                <a:cubicBezTo>
                  <a:pt x="123" y="13"/>
                  <a:pt x="134" y="10"/>
                  <a:pt x="121" y="10"/>
                </a:cubicBezTo>
                <a:cubicBezTo>
                  <a:pt x="109" y="10"/>
                  <a:pt x="112" y="11"/>
                  <a:pt x="109" y="8"/>
                </a:cubicBezTo>
                <a:cubicBezTo>
                  <a:pt x="105" y="5"/>
                  <a:pt x="105" y="10"/>
                  <a:pt x="100" y="6"/>
                </a:cubicBezTo>
                <a:cubicBezTo>
                  <a:pt x="97" y="5"/>
                  <a:pt x="96" y="0"/>
                  <a:pt x="88" y="6"/>
                </a:cubicBezTo>
                <a:cubicBezTo>
                  <a:pt x="80" y="14"/>
                  <a:pt x="76" y="5"/>
                  <a:pt x="64" y="14"/>
                </a:cubicBezTo>
                <a:cubicBezTo>
                  <a:pt x="51" y="24"/>
                  <a:pt x="50" y="11"/>
                  <a:pt x="44" y="24"/>
                </a:cubicBezTo>
                <a:cubicBezTo>
                  <a:pt x="39" y="36"/>
                  <a:pt x="36" y="39"/>
                  <a:pt x="21" y="39"/>
                </a:cubicBezTo>
                <a:cubicBezTo>
                  <a:pt x="13" y="39"/>
                  <a:pt x="21" y="44"/>
                  <a:pt x="13" y="45"/>
                </a:cubicBezTo>
                <a:cubicBezTo>
                  <a:pt x="7" y="47"/>
                  <a:pt x="32" y="52"/>
                  <a:pt x="36" y="61"/>
                </a:cubicBezTo>
                <a:cubicBezTo>
                  <a:pt x="41" y="69"/>
                  <a:pt x="47" y="61"/>
                  <a:pt x="45" y="67"/>
                </a:cubicBezTo>
                <a:cubicBezTo>
                  <a:pt x="45" y="72"/>
                  <a:pt x="50" y="67"/>
                  <a:pt x="50" y="72"/>
                </a:cubicBezTo>
                <a:cubicBezTo>
                  <a:pt x="51" y="76"/>
                  <a:pt x="57" y="72"/>
                  <a:pt x="56" y="76"/>
                </a:cubicBezTo>
                <a:cubicBezTo>
                  <a:pt x="56" y="80"/>
                  <a:pt x="56" y="75"/>
                  <a:pt x="51" y="78"/>
                </a:cubicBezTo>
                <a:cubicBezTo>
                  <a:pt x="51" y="80"/>
                  <a:pt x="51" y="76"/>
                  <a:pt x="41" y="78"/>
                </a:cubicBezTo>
                <a:cubicBezTo>
                  <a:pt x="30" y="80"/>
                  <a:pt x="44" y="67"/>
                  <a:pt x="30" y="72"/>
                </a:cubicBezTo>
                <a:cubicBezTo>
                  <a:pt x="16" y="76"/>
                  <a:pt x="9" y="83"/>
                  <a:pt x="4" y="83"/>
                </a:cubicBezTo>
                <a:cubicBezTo>
                  <a:pt x="0" y="84"/>
                  <a:pt x="3" y="89"/>
                  <a:pt x="10" y="89"/>
                </a:cubicBezTo>
                <a:cubicBezTo>
                  <a:pt x="19" y="89"/>
                  <a:pt x="9" y="92"/>
                  <a:pt x="13" y="94"/>
                </a:cubicBezTo>
                <a:cubicBezTo>
                  <a:pt x="18" y="97"/>
                  <a:pt x="12" y="100"/>
                  <a:pt x="21" y="101"/>
                </a:cubicBezTo>
                <a:cubicBezTo>
                  <a:pt x="30" y="101"/>
                  <a:pt x="33" y="97"/>
                  <a:pt x="39" y="100"/>
                </a:cubicBezTo>
                <a:cubicBezTo>
                  <a:pt x="47" y="104"/>
                  <a:pt x="54" y="90"/>
                  <a:pt x="59" y="97"/>
                </a:cubicBezTo>
                <a:cubicBezTo>
                  <a:pt x="64" y="101"/>
                  <a:pt x="48" y="98"/>
                  <a:pt x="56" y="103"/>
                </a:cubicBezTo>
                <a:cubicBezTo>
                  <a:pt x="65" y="108"/>
                  <a:pt x="57" y="115"/>
                  <a:pt x="51" y="114"/>
                </a:cubicBezTo>
                <a:cubicBezTo>
                  <a:pt x="44" y="112"/>
                  <a:pt x="45" y="123"/>
                  <a:pt x="38" y="118"/>
                </a:cubicBezTo>
                <a:cubicBezTo>
                  <a:pt x="30" y="114"/>
                  <a:pt x="29" y="126"/>
                  <a:pt x="24" y="128"/>
                </a:cubicBezTo>
                <a:cubicBezTo>
                  <a:pt x="21" y="129"/>
                  <a:pt x="22" y="134"/>
                  <a:pt x="18" y="137"/>
                </a:cubicBezTo>
                <a:cubicBezTo>
                  <a:pt x="15" y="139"/>
                  <a:pt x="18" y="140"/>
                  <a:pt x="24" y="145"/>
                </a:cubicBezTo>
                <a:cubicBezTo>
                  <a:pt x="30" y="150"/>
                  <a:pt x="22" y="153"/>
                  <a:pt x="25" y="154"/>
                </a:cubicBezTo>
                <a:cubicBezTo>
                  <a:pt x="29" y="157"/>
                  <a:pt x="33" y="165"/>
                  <a:pt x="41" y="162"/>
                </a:cubicBezTo>
                <a:cubicBezTo>
                  <a:pt x="48" y="159"/>
                  <a:pt x="51" y="162"/>
                  <a:pt x="50" y="168"/>
                </a:cubicBezTo>
                <a:cubicBezTo>
                  <a:pt x="47" y="174"/>
                  <a:pt x="53" y="170"/>
                  <a:pt x="50" y="176"/>
                </a:cubicBezTo>
                <a:cubicBezTo>
                  <a:pt x="48" y="181"/>
                  <a:pt x="56" y="179"/>
                  <a:pt x="59" y="174"/>
                </a:cubicBezTo>
                <a:cubicBezTo>
                  <a:pt x="62" y="171"/>
                  <a:pt x="68" y="176"/>
                  <a:pt x="71" y="179"/>
                </a:cubicBezTo>
                <a:cubicBezTo>
                  <a:pt x="76" y="184"/>
                  <a:pt x="76" y="176"/>
                  <a:pt x="79" y="178"/>
                </a:cubicBezTo>
                <a:cubicBezTo>
                  <a:pt x="82" y="181"/>
                  <a:pt x="91" y="173"/>
                  <a:pt x="86" y="178"/>
                </a:cubicBezTo>
                <a:cubicBezTo>
                  <a:pt x="83" y="182"/>
                  <a:pt x="83" y="185"/>
                  <a:pt x="83" y="190"/>
                </a:cubicBezTo>
                <a:cubicBezTo>
                  <a:pt x="83" y="195"/>
                  <a:pt x="79" y="192"/>
                  <a:pt x="76" y="198"/>
                </a:cubicBezTo>
                <a:cubicBezTo>
                  <a:pt x="73" y="204"/>
                  <a:pt x="67" y="202"/>
                  <a:pt x="64" y="209"/>
                </a:cubicBezTo>
                <a:cubicBezTo>
                  <a:pt x="59" y="216"/>
                  <a:pt x="61" y="210"/>
                  <a:pt x="53" y="212"/>
                </a:cubicBezTo>
                <a:cubicBezTo>
                  <a:pt x="45" y="215"/>
                  <a:pt x="50" y="218"/>
                  <a:pt x="44" y="220"/>
                </a:cubicBezTo>
                <a:cubicBezTo>
                  <a:pt x="39" y="223"/>
                  <a:pt x="38" y="227"/>
                  <a:pt x="44" y="224"/>
                </a:cubicBezTo>
                <a:cubicBezTo>
                  <a:pt x="51" y="221"/>
                  <a:pt x="53" y="215"/>
                  <a:pt x="54" y="218"/>
                </a:cubicBezTo>
                <a:cubicBezTo>
                  <a:pt x="56" y="221"/>
                  <a:pt x="59" y="216"/>
                  <a:pt x="59" y="220"/>
                </a:cubicBezTo>
                <a:cubicBezTo>
                  <a:pt x="61" y="224"/>
                  <a:pt x="64" y="221"/>
                  <a:pt x="64" y="218"/>
                </a:cubicBezTo>
                <a:cubicBezTo>
                  <a:pt x="62" y="215"/>
                  <a:pt x="68" y="213"/>
                  <a:pt x="68" y="216"/>
                </a:cubicBezTo>
                <a:cubicBezTo>
                  <a:pt x="68" y="220"/>
                  <a:pt x="74" y="210"/>
                  <a:pt x="79" y="210"/>
                </a:cubicBezTo>
                <a:cubicBezTo>
                  <a:pt x="83" y="210"/>
                  <a:pt x="76" y="209"/>
                  <a:pt x="86" y="202"/>
                </a:cubicBezTo>
                <a:cubicBezTo>
                  <a:pt x="96" y="198"/>
                  <a:pt x="94" y="195"/>
                  <a:pt x="100" y="192"/>
                </a:cubicBezTo>
                <a:cubicBezTo>
                  <a:pt x="105" y="188"/>
                  <a:pt x="112" y="185"/>
                  <a:pt x="114" y="181"/>
                </a:cubicBezTo>
                <a:cubicBezTo>
                  <a:pt x="115" y="176"/>
                  <a:pt x="118" y="178"/>
                  <a:pt x="120" y="174"/>
                </a:cubicBezTo>
                <a:cubicBezTo>
                  <a:pt x="120" y="170"/>
                  <a:pt x="105" y="176"/>
                  <a:pt x="114" y="168"/>
                </a:cubicBezTo>
                <a:cubicBezTo>
                  <a:pt x="124" y="160"/>
                  <a:pt x="126" y="159"/>
                  <a:pt x="129" y="151"/>
                </a:cubicBezTo>
                <a:cubicBezTo>
                  <a:pt x="134" y="145"/>
                  <a:pt x="144" y="140"/>
                  <a:pt x="152" y="148"/>
                </a:cubicBezTo>
                <a:cubicBezTo>
                  <a:pt x="159" y="156"/>
                  <a:pt x="146" y="143"/>
                  <a:pt x="138" y="148"/>
                </a:cubicBezTo>
                <a:cubicBezTo>
                  <a:pt x="132" y="153"/>
                  <a:pt x="138" y="154"/>
                  <a:pt x="132" y="159"/>
                </a:cubicBezTo>
                <a:cubicBezTo>
                  <a:pt x="126" y="165"/>
                  <a:pt x="137" y="165"/>
                  <a:pt x="132" y="167"/>
                </a:cubicBezTo>
                <a:cubicBezTo>
                  <a:pt x="124" y="171"/>
                  <a:pt x="137" y="173"/>
                  <a:pt x="143" y="167"/>
                </a:cubicBezTo>
                <a:cubicBezTo>
                  <a:pt x="149" y="162"/>
                  <a:pt x="150" y="160"/>
                  <a:pt x="155" y="160"/>
                </a:cubicBezTo>
                <a:cubicBezTo>
                  <a:pt x="161" y="160"/>
                  <a:pt x="155" y="157"/>
                  <a:pt x="159" y="156"/>
                </a:cubicBezTo>
                <a:cubicBezTo>
                  <a:pt x="164" y="154"/>
                  <a:pt x="156" y="150"/>
                  <a:pt x="163" y="150"/>
                </a:cubicBezTo>
                <a:cubicBezTo>
                  <a:pt x="169" y="148"/>
                  <a:pt x="172" y="145"/>
                  <a:pt x="172" y="148"/>
                </a:cubicBezTo>
                <a:cubicBezTo>
                  <a:pt x="172" y="153"/>
                  <a:pt x="176" y="151"/>
                  <a:pt x="181" y="154"/>
                </a:cubicBezTo>
                <a:cubicBezTo>
                  <a:pt x="185" y="157"/>
                  <a:pt x="184" y="151"/>
                  <a:pt x="187" y="156"/>
                </a:cubicBezTo>
                <a:cubicBezTo>
                  <a:pt x="191" y="162"/>
                  <a:pt x="199" y="159"/>
                  <a:pt x="204" y="159"/>
                </a:cubicBezTo>
                <a:cubicBezTo>
                  <a:pt x="210" y="159"/>
                  <a:pt x="219" y="167"/>
                  <a:pt x="223" y="164"/>
                </a:cubicBezTo>
                <a:cubicBezTo>
                  <a:pt x="230" y="160"/>
                  <a:pt x="230" y="164"/>
                  <a:pt x="227" y="165"/>
                </a:cubicBezTo>
                <a:cubicBezTo>
                  <a:pt x="223" y="167"/>
                  <a:pt x="233" y="170"/>
                  <a:pt x="237" y="173"/>
                </a:cubicBezTo>
                <a:cubicBezTo>
                  <a:pt x="242" y="174"/>
                  <a:pt x="242" y="178"/>
                  <a:pt x="248" y="181"/>
                </a:cubicBezTo>
                <a:cubicBezTo>
                  <a:pt x="252" y="184"/>
                  <a:pt x="257" y="182"/>
                  <a:pt x="254" y="179"/>
                </a:cubicBezTo>
                <a:cubicBezTo>
                  <a:pt x="251" y="176"/>
                  <a:pt x="251" y="173"/>
                  <a:pt x="255" y="176"/>
                </a:cubicBezTo>
                <a:cubicBezTo>
                  <a:pt x="258" y="181"/>
                  <a:pt x="265" y="185"/>
                  <a:pt x="263" y="181"/>
                </a:cubicBezTo>
                <a:cubicBezTo>
                  <a:pt x="263" y="176"/>
                  <a:pt x="262" y="173"/>
                  <a:pt x="265" y="179"/>
                </a:cubicBezTo>
                <a:cubicBezTo>
                  <a:pt x="268" y="184"/>
                  <a:pt x="271" y="179"/>
                  <a:pt x="272" y="184"/>
                </a:cubicBezTo>
                <a:cubicBezTo>
                  <a:pt x="275" y="190"/>
                  <a:pt x="274" y="190"/>
                  <a:pt x="277" y="192"/>
                </a:cubicBezTo>
                <a:cubicBezTo>
                  <a:pt x="278" y="193"/>
                  <a:pt x="274" y="196"/>
                  <a:pt x="278" y="198"/>
                </a:cubicBezTo>
                <a:cubicBezTo>
                  <a:pt x="283" y="199"/>
                  <a:pt x="280" y="199"/>
                  <a:pt x="284" y="204"/>
                </a:cubicBezTo>
                <a:cubicBezTo>
                  <a:pt x="290" y="210"/>
                  <a:pt x="293" y="209"/>
                  <a:pt x="290" y="210"/>
                </a:cubicBezTo>
                <a:cubicBezTo>
                  <a:pt x="287" y="210"/>
                  <a:pt x="289" y="212"/>
                  <a:pt x="286" y="215"/>
                </a:cubicBezTo>
                <a:cubicBezTo>
                  <a:pt x="284" y="216"/>
                  <a:pt x="287" y="220"/>
                  <a:pt x="289" y="215"/>
                </a:cubicBezTo>
                <a:cubicBezTo>
                  <a:pt x="290" y="212"/>
                  <a:pt x="293" y="209"/>
                  <a:pt x="295" y="213"/>
                </a:cubicBezTo>
                <a:cubicBezTo>
                  <a:pt x="298" y="218"/>
                  <a:pt x="295" y="221"/>
                  <a:pt x="295" y="223"/>
                </a:cubicBezTo>
                <a:cubicBezTo>
                  <a:pt x="297" y="226"/>
                  <a:pt x="297" y="229"/>
                  <a:pt x="300" y="226"/>
                </a:cubicBezTo>
                <a:cubicBezTo>
                  <a:pt x="301" y="223"/>
                  <a:pt x="304" y="223"/>
                  <a:pt x="303" y="218"/>
                </a:cubicBezTo>
                <a:cubicBezTo>
                  <a:pt x="301" y="213"/>
                  <a:pt x="303" y="213"/>
                  <a:pt x="304" y="212"/>
                </a:cubicBezTo>
                <a:cubicBezTo>
                  <a:pt x="304" y="212"/>
                  <a:pt x="304" y="210"/>
                  <a:pt x="303" y="210"/>
                </a:cubicBezTo>
                <a:cubicBezTo>
                  <a:pt x="300" y="210"/>
                  <a:pt x="303" y="209"/>
                  <a:pt x="298" y="207"/>
                </a:cubicBezTo>
                <a:cubicBezTo>
                  <a:pt x="292" y="206"/>
                  <a:pt x="293" y="202"/>
                  <a:pt x="290" y="204"/>
                </a:cubicBezTo>
                <a:cubicBezTo>
                  <a:pt x="287" y="204"/>
                  <a:pt x="290" y="201"/>
                  <a:pt x="289" y="201"/>
                </a:cubicBezTo>
                <a:cubicBezTo>
                  <a:pt x="286" y="201"/>
                  <a:pt x="289" y="198"/>
                  <a:pt x="287" y="198"/>
                </a:cubicBezTo>
                <a:cubicBezTo>
                  <a:pt x="284" y="198"/>
                  <a:pt x="287" y="198"/>
                  <a:pt x="286" y="195"/>
                </a:cubicBezTo>
                <a:cubicBezTo>
                  <a:pt x="284" y="193"/>
                  <a:pt x="278" y="182"/>
                  <a:pt x="275" y="179"/>
                </a:cubicBezTo>
                <a:cubicBezTo>
                  <a:pt x="274" y="174"/>
                  <a:pt x="271" y="178"/>
                  <a:pt x="269" y="173"/>
                </a:cubicBezTo>
                <a:cubicBezTo>
                  <a:pt x="268" y="170"/>
                  <a:pt x="266" y="171"/>
                  <a:pt x="265" y="168"/>
                </a:cubicBezTo>
                <a:cubicBezTo>
                  <a:pt x="263" y="167"/>
                  <a:pt x="266" y="168"/>
                  <a:pt x="263" y="165"/>
                </a:cubicBezTo>
                <a:cubicBezTo>
                  <a:pt x="262" y="162"/>
                  <a:pt x="262" y="162"/>
                  <a:pt x="255" y="165"/>
                </a:cubicBezTo>
                <a:cubicBezTo>
                  <a:pt x="252" y="165"/>
                  <a:pt x="257" y="167"/>
                  <a:pt x="254" y="167"/>
                </a:cubicBezTo>
                <a:cubicBezTo>
                  <a:pt x="251" y="168"/>
                  <a:pt x="255" y="170"/>
                  <a:pt x="251" y="171"/>
                </a:cubicBezTo>
                <a:cubicBezTo>
                  <a:pt x="246" y="171"/>
                  <a:pt x="246" y="174"/>
                  <a:pt x="245" y="173"/>
                </a:cubicBezTo>
                <a:cubicBezTo>
                  <a:pt x="243" y="173"/>
                  <a:pt x="246" y="171"/>
                  <a:pt x="240" y="167"/>
                </a:cubicBezTo>
                <a:cubicBezTo>
                  <a:pt x="233" y="164"/>
                  <a:pt x="237" y="162"/>
                  <a:pt x="233" y="160"/>
                </a:cubicBezTo>
                <a:cubicBezTo>
                  <a:pt x="230" y="159"/>
                  <a:pt x="231" y="159"/>
                  <a:pt x="233" y="157"/>
                </a:cubicBezTo>
                <a:cubicBezTo>
                  <a:pt x="233" y="154"/>
                  <a:pt x="228" y="156"/>
                  <a:pt x="227" y="157"/>
                </a:cubicBezTo>
                <a:cubicBezTo>
                  <a:pt x="225" y="157"/>
                  <a:pt x="225" y="157"/>
                  <a:pt x="222" y="156"/>
                </a:cubicBezTo>
                <a:cubicBezTo>
                  <a:pt x="220" y="154"/>
                  <a:pt x="223" y="159"/>
                  <a:pt x="217" y="156"/>
                </a:cubicBezTo>
                <a:cubicBezTo>
                  <a:pt x="217" y="28"/>
                  <a:pt x="217" y="28"/>
                  <a:pt x="217" y="28"/>
                </a:cubicBezTo>
                <a:cubicBezTo>
                  <a:pt x="208" y="28"/>
                  <a:pt x="208" y="22"/>
                  <a:pt x="199" y="22"/>
                </a:cubicBezTo>
                <a:close/>
                <a:moveTo>
                  <a:pt x="734" y="349"/>
                </a:moveTo>
                <a:cubicBezTo>
                  <a:pt x="734" y="350"/>
                  <a:pt x="732" y="352"/>
                  <a:pt x="730" y="352"/>
                </a:cubicBezTo>
                <a:cubicBezTo>
                  <a:pt x="729" y="352"/>
                  <a:pt x="729" y="353"/>
                  <a:pt x="730" y="355"/>
                </a:cubicBezTo>
                <a:cubicBezTo>
                  <a:pt x="732" y="355"/>
                  <a:pt x="730" y="355"/>
                  <a:pt x="730" y="358"/>
                </a:cubicBezTo>
                <a:cubicBezTo>
                  <a:pt x="730" y="360"/>
                  <a:pt x="729" y="360"/>
                  <a:pt x="727" y="361"/>
                </a:cubicBezTo>
                <a:cubicBezTo>
                  <a:pt x="726" y="363"/>
                  <a:pt x="721" y="363"/>
                  <a:pt x="718" y="363"/>
                </a:cubicBezTo>
                <a:cubicBezTo>
                  <a:pt x="717" y="361"/>
                  <a:pt x="711" y="361"/>
                  <a:pt x="711" y="363"/>
                </a:cubicBezTo>
                <a:cubicBezTo>
                  <a:pt x="709" y="363"/>
                  <a:pt x="706" y="364"/>
                  <a:pt x="706" y="364"/>
                </a:cubicBezTo>
                <a:cubicBezTo>
                  <a:pt x="709" y="366"/>
                  <a:pt x="709" y="366"/>
                  <a:pt x="709" y="366"/>
                </a:cubicBezTo>
                <a:cubicBezTo>
                  <a:pt x="711" y="366"/>
                  <a:pt x="709" y="369"/>
                  <a:pt x="709" y="369"/>
                </a:cubicBezTo>
                <a:cubicBezTo>
                  <a:pt x="708" y="370"/>
                  <a:pt x="703" y="375"/>
                  <a:pt x="700" y="375"/>
                </a:cubicBezTo>
                <a:cubicBezTo>
                  <a:pt x="699" y="375"/>
                  <a:pt x="695" y="378"/>
                  <a:pt x="689" y="381"/>
                </a:cubicBezTo>
                <a:cubicBezTo>
                  <a:pt x="683" y="384"/>
                  <a:pt x="677" y="384"/>
                  <a:pt x="677" y="383"/>
                </a:cubicBezTo>
                <a:cubicBezTo>
                  <a:pt x="676" y="383"/>
                  <a:pt x="679" y="383"/>
                  <a:pt x="679" y="381"/>
                </a:cubicBezTo>
                <a:cubicBezTo>
                  <a:pt x="677" y="381"/>
                  <a:pt x="673" y="381"/>
                  <a:pt x="673" y="380"/>
                </a:cubicBezTo>
                <a:cubicBezTo>
                  <a:pt x="673" y="378"/>
                  <a:pt x="674" y="378"/>
                  <a:pt x="674" y="375"/>
                </a:cubicBezTo>
                <a:cubicBezTo>
                  <a:pt x="676" y="372"/>
                  <a:pt x="677" y="374"/>
                  <a:pt x="677" y="370"/>
                </a:cubicBezTo>
                <a:cubicBezTo>
                  <a:pt x="679" y="369"/>
                  <a:pt x="679" y="369"/>
                  <a:pt x="680" y="370"/>
                </a:cubicBezTo>
                <a:cubicBezTo>
                  <a:pt x="680" y="369"/>
                  <a:pt x="680" y="369"/>
                  <a:pt x="680" y="369"/>
                </a:cubicBezTo>
                <a:cubicBezTo>
                  <a:pt x="680" y="367"/>
                  <a:pt x="682" y="367"/>
                  <a:pt x="682" y="366"/>
                </a:cubicBezTo>
                <a:cubicBezTo>
                  <a:pt x="680" y="363"/>
                  <a:pt x="680" y="353"/>
                  <a:pt x="676" y="355"/>
                </a:cubicBezTo>
                <a:cubicBezTo>
                  <a:pt x="673" y="355"/>
                  <a:pt x="673" y="358"/>
                  <a:pt x="671" y="360"/>
                </a:cubicBezTo>
                <a:cubicBezTo>
                  <a:pt x="670" y="360"/>
                  <a:pt x="668" y="355"/>
                  <a:pt x="671" y="355"/>
                </a:cubicBezTo>
                <a:cubicBezTo>
                  <a:pt x="673" y="353"/>
                  <a:pt x="674" y="352"/>
                  <a:pt x="674" y="349"/>
                </a:cubicBezTo>
                <a:cubicBezTo>
                  <a:pt x="674" y="344"/>
                  <a:pt x="671" y="342"/>
                  <a:pt x="674" y="342"/>
                </a:cubicBezTo>
                <a:cubicBezTo>
                  <a:pt x="676" y="342"/>
                  <a:pt x="673" y="339"/>
                  <a:pt x="670" y="338"/>
                </a:cubicBezTo>
                <a:cubicBezTo>
                  <a:pt x="667" y="338"/>
                  <a:pt x="668" y="336"/>
                  <a:pt x="667" y="336"/>
                </a:cubicBezTo>
                <a:cubicBezTo>
                  <a:pt x="663" y="336"/>
                  <a:pt x="663" y="333"/>
                  <a:pt x="660" y="335"/>
                </a:cubicBezTo>
                <a:cubicBezTo>
                  <a:pt x="657" y="338"/>
                  <a:pt x="663" y="338"/>
                  <a:pt x="659" y="339"/>
                </a:cubicBezTo>
                <a:cubicBezTo>
                  <a:pt x="656" y="339"/>
                  <a:pt x="657" y="345"/>
                  <a:pt x="656" y="345"/>
                </a:cubicBezTo>
                <a:cubicBezTo>
                  <a:pt x="654" y="345"/>
                  <a:pt x="657" y="338"/>
                  <a:pt x="653" y="344"/>
                </a:cubicBezTo>
                <a:cubicBezTo>
                  <a:pt x="651" y="347"/>
                  <a:pt x="650" y="344"/>
                  <a:pt x="651" y="349"/>
                </a:cubicBezTo>
                <a:cubicBezTo>
                  <a:pt x="651" y="352"/>
                  <a:pt x="648" y="353"/>
                  <a:pt x="650" y="355"/>
                </a:cubicBezTo>
                <a:cubicBezTo>
                  <a:pt x="650" y="358"/>
                  <a:pt x="648" y="356"/>
                  <a:pt x="650" y="361"/>
                </a:cubicBezTo>
                <a:cubicBezTo>
                  <a:pt x="651" y="367"/>
                  <a:pt x="651" y="372"/>
                  <a:pt x="648" y="377"/>
                </a:cubicBezTo>
                <a:cubicBezTo>
                  <a:pt x="645" y="381"/>
                  <a:pt x="642" y="383"/>
                  <a:pt x="639" y="378"/>
                </a:cubicBezTo>
                <a:cubicBezTo>
                  <a:pt x="636" y="374"/>
                  <a:pt x="639" y="370"/>
                  <a:pt x="638" y="366"/>
                </a:cubicBezTo>
                <a:cubicBezTo>
                  <a:pt x="638" y="361"/>
                  <a:pt x="639" y="363"/>
                  <a:pt x="639" y="356"/>
                </a:cubicBezTo>
                <a:cubicBezTo>
                  <a:pt x="639" y="352"/>
                  <a:pt x="642" y="355"/>
                  <a:pt x="641" y="352"/>
                </a:cubicBezTo>
                <a:cubicBezTo>
                  <a:pt x="639" y="350"/>
                  <a:pt x="644" y="345"/>
                  <a:pt x="641" y="345"/>
                </a:cubicBezTo>
                <a:cubicBezTo>
                  <a:pt x="639" y="344"/>
                  <a:pt x="641" y="345"/>
                  <a:pt x="638" y="349"/>
                </a:cubicBezTo>
                <a:cubicBezTo>
                  <a:pt x="636" y="350"/>
                  <a:pt x="638" y="344"/>
                  <a:pt x="639" y="344"/>
                </a:cubicBezTo>
                <a:cubicBezTo>
                  <a:pt x="641" y="342"/>
                  <a:pt x="639" y="342"/>
                  <a:pt x="641" y="341"/>
                </a:cubicBezTo>
                <a:cubicBezTo>
                  <a:pt x="642" y="338"/>
                  <a:pt x="645" y="331"/>
                  <a:pt x="645" y="333"/>
                </a:cubicBezTo>
                <a:cubicBezTo>
                  <a:pt x="645" y="336"/>
                  <a:pt x="648" y="331"/>
                  <a:pt x="648" y="335"/>
                </a:cubicBezTo>
                <a:cubicBezTo>
                  <a:pt x="647" y="338"/>
                  <a:pt x="650" y="331"/>
                  <a:pt x="651" y="331"/>
                </a:cubicBezTo>
                <a:cubicBezTo>
                  <a:pt x="657" y="333"/>
                  <a:pt x="654" y="328"/>
                  <a:pt x="660" y="331"/>
                </a:cubicBezTo>
                <a:cubicBezTo>
                  <a:pt x="665" y="335"/>
                  <a:pt x="662" y="330"/>
                  <a:pt x="663" y="331"/>
                </a:cubicBezTo>
                <a:cubicBezTo>
                  <a:pt x="667" y="331"/>
                  <a:pt x="670" y="333"/>
                  <a:pt x="670" y="330"/>
                </a:cubicBezTo>
                <a:cubicBezTo>
                  <a:pt x="668" y="328"/>
                  <a:pt x="667" y="330"/>
                  <a:pt x="667" y="327"/>
                </a:cubicBezTo>
                <a:cubicBezTo>
                  <a:pt x="667" y="325"/>
                  <a:pt x="665" y="327"/>
                  <a:pt x="662" y="325"/>
                </a:cubicBezTo>
                <a:cubicBezTo>
                  <a:pt x="659" y="325"/>
                  <a:pt x="662" y="322"/>
                  <a:pt x="660" y="322"/>
                </a:cubicBezTo>
                <a:cubicBezTo>
                  <a:pt x="657" y="324"/>
                  <a:pt x="651" y="324"/>
                  <a:pt x="650" y="325"/>
                </a:cubicBezTo>
                <a:cubicBezTo>
                  <a:pt x="647" y="327"/>
                  <a:pt x="647" y="325"/>
                  <a:pt x="644" y="325"/>
                </a:cubicBezTo>
                <a:cubicBezTo>
                  <a:pt x="641" y="325"/>
                  <a:pt x="641" y="322"/>
                  <a:pt x="638" y="321"/>
                </a:cubicBezTo>
                <a:cubicBezTo>
                  <a:pt x="635" y="319"/>
                  <a:pt x="633" y="324"/>
                  <a:pt x="633" y="321"/>
                </a:cubicBezTo>
                <a:cubicBezTo>
                  <a:pt x="633" y="317"/>
                  <a:pt x="632" y="317"/>
                  <a:pt x="628" y="321"/>
                </a:cubicBezTo>
                <a:cubicBezTo>
                  <a:pt x="625" y="324"/>
                  <a:pt x="625" y="321"/>
                  <a:pt x="621" y="324"/>
                </a:cubicBezTo>
                <a:cubicBezTo>
                  <a:pt x="618" y="327"/>
                  <a:pt x="618" y="324"/>
                  <a:pt x="615" y="325"/>
                </a:cubicBezTo>
                <a:cubicBezTo>
                  <a:pt x="612" y="325"/>
                  <a:pt x="616" y="321"/>
                  <a:pt x="615" y="321"/>
                </a:cubicBezTo>
                <a:cubicBezTo>
                  <a:pt x="612" y="321"/>
                  <a:pt x="609" y="324"/>
                  <a:pt x="606" y="324"/>
                </a:cubicBezTo>
                <a:cubicBezTo>
                  <a:pt x="603" y="322"/>
                  <a:pt x="607" y="321"/>
                  <a:pt x="610" y="316"/>
                </a:cubicBezTo>
                <a:cubicBezTo>
                  <a:pt x="615" y="311"/>
                  <a:pt x="616" y="311"/>
                  <a:pt x="624" y="308"/>
                </a:cubicBezTo>
                <a:cubicBezTo>
                  <a:pt x="619" y="308"/>
                  <a:pt x="622" y="307"/>
                  <a:pt x="618" y="307"/>
                </a:cubicBezTo>
                <a:cubicBezTo>
                  <a:pt x="613" y="308"/>
                  <a:pt x="616" y="305"/>
                  <a:pt x="610" y="307"/>
                </a:cubicBezTo>
                <a:cubicBezTo>
                  <a:pt x="607" y="310"/>
                  <a:pt x="606" y="304"/>
                  <a:pt x="603" y="305"/>
                </a:cubicBezTo>
                <a:cubicBezTo>
                  <a:pt x="601" y="307"/>
                  <a:pt x="604" y="304"/>
                  <a:pt x="598" y="302"/>
                </a:cubicBezTo>
                <a:cubicBezTo>
                  <a:pt x="592" y="299"/>
                  <a:pt x="592" y="304"/>
                  <a:pt x="590" y="302"/>
                </a:cubicBezTo>
                <a:cubicBezTo>
                  <a:pt x="589" y="299"/>
                  <a:pt x="584" y="302"/>
                  <a:pt x="584" y="297"/>
                </a:cubicBezTo>
                <a:cubicBezTo>
                  <a:pt x="583" y="294"/>
                  <a:pt x="583" y="293"/>
                  <a:pt x="581" y="293"/>
                </a:cubicBezTo>
                <a:cubicBezTo>
                  <a:pt x="580" y="291"/>
                  <a:pt x="581" y="297"/>
                  <a:pt x="580" y="297"/>
                </a:cubicBezTo>
                <a:cubicBezTo>
                  <a:pt x="360" y="297"/>
                  <a:pt x="360" y="297"/>
                  <a:pt x="360" y="297"/>
                </a:cubicBezTo>
                <a:cubicBezTo>
                  <a:pt x="360" y="300"/>
                  <a:pt x="364" y="299"/>
                  <a:pt x="364" y="302"/>
                </a:cubicBezTo>
                <a:cubicBezTo>
                  <a:pt x="364" y="304"/>
                  <a:pt x="360" y="302"/>
                  <a:pt x="362" y="305"/>
                </a:cubicBezTo>
                <a:cubicBezTo>
                  <a:pt x="365" y="308"/>
                  <a:pt x="365" y="308"/>
                  <a:pt x="365" y="314"/>
                </a:cubicBezTo>
                <a:cubicBezTo>
                  <a:pt x="364" y="321"/>
                  <a:pt x="364" y="313"/>
                  <a:pt x="362" y="308"/>
                </a:cubicBezTo>
                <a:cubicBezTo>
                  <a:pt x="360" y="305"/>
                  <a:pt x="353" y="307"/>
                  <a:pt x="348" y="305"/>
                </a:cubicBezTo>
                <a:cubicBezTo>
                  <a:pt x="345" y="302"/>
                  <a:pt x="345" y="307"/>
                  <a:pt x="348" y="310"/>
                </a:cubicBezTo>
                <a:cubicBezTo>
                  <a:pt x="350" y="314"/>
                  <a:pt x="351" y="325"/>
                  <a:pt x="351" y="333"/>
                </a:cubicBezTo>
                <a:cubicBezTo>
                  <a:pt x="351" y="341"/>
                  <a:pt x="351" y="356"/>
                  <a:pt x="348" y="364"/>
                </a:cubicBezTo>
                <a:cubicBezTo>
                  <a:pt x="345" y="370"/>
                  <a:pt x="353" y="381"/>
                  <a:pt x="350" y="389"/>
                </a:cubicBezTo>
                <a:cubicBezTo>
                  <a:pt x="347" y="398"/>
                  <a:pt x="353" y="397"/>
                  <a:pt x="353" y="406"/>
                </a:cubicBezTo>
                <a:cubicBezTo>
                  <a:pt x="354" y="415"/>
                  <a:pt x="359" y="414"/>
                  <a:pt x="359" y="419"/>
                </a:cubicBezTo>
                <a:cubicBezTo>
                  <a:pt x="360" y="423"/>
                  <a:pt x="364" y="420"/>
                  <a:pt x="364" y="426"/>
                </a:cubicBezTo>
                <a:cubicBezTo>
                  <a:pt x="365" y="434"/>
                  <a:pt x="370" y="431"/>
                  <a:pt x="368" y="436"/>
                </a:cubicBezTo>
                <a:cubicBezTo>
                  <a:pt x="367" y="439"/>
                  <a:pt x="370" y="440"/>
                  <a:pt x="374" y="448"/>
                </a:cubicBezTo>
                <a:cubicBezTo>
                  <a:pt x="380" y="454"/>
                  <a:pt x="377" y="458"/>
                  <a:pt x="379" y="459"/>
                </a:cubicBezTo>
                <a:cubicBezTo>
                  <a:pt x="382" y="461"/>
                  <a:pt x="386" y="459"/>
                  <a:pt x="392" y="465"/>
                </a:cubicBezTo>
                <a:cubicBezTo>
                  <a:pt x="397" y="470"/>
                  <a:pt x="397" y="465"/>
                  <a:pt x="402" y="470"/>
                </a:cubicBezTo>
                <a:cubicBezTo>
                  <a:pt x="406" y="475"/>
                  <a:pt x="405" y="476"/>
                  <a:pt x="406" y="481"/>
                </a:cubicBezTo>
                <a:cubicBezTo>
                  <a:pt x="411" y="479"/>
                  <a:pt x="421" y="479"/>
                  <a:pt x="424" y="478"/>
                </a:cubicBezTo>
                <a:cubicBezTo>
                  <a:pt x="424" y="481"/>
                  <a:pt x="424" y="481"/>
                  <a:pt x="424" y="481"/>
                </a:cubicBezTo>
                <a:cubicBezTo>
                  <a:pt x="429" y="482"/>
                  <a:pt x="452" y="492"/>
                  <a:pt x="455" y="493"/>
                </a:cubicBezTo>
                <a:cubicBezTo>
                  <a:pt x="478" y="493"/>
                  <a:pt x="478" y="493"/>
                  <a:pt x="478" y="493"/>
                </a:cubicBezTo>
                <a:cubicBezTo>
                  <a:pt x="478" y="489"/>
                  <a:pt x="478" y="489"/>
                  <a:pt x="478" y="489"/>
                </a:cubicBezTo>
                <a:cubicBezTo>
                  <a:pt x="490" y="489"/>
                  <a:pt x="490" y="489"/>
                  <a:pt x="490" y="489"/>
                </a:cubicBezTo>
                <a:cubicBezTo>
                  <a:pt x="490" y="489"/>
                  <a:pt x="499" y="498"/>
                  <a:pt x="502" y="501"/>
                </a:cubicBezTo>
                <a:cubicBezTo>
                  <a:pt x="507" y="504"/>
                  <a:pt x="505" y="512"/>
                  <a:pt x="513" y="517"/>
                </a:cubicBezTo>
                <a:cubicBezTo>
                  <a:pt x="522" y="520"/>
                  <a:pt x="516" y="506"/>
                  <a:pt x="526" y="507"/>
                </a:cubicBezTo>
                <a:cubicBezTo>
                  <a:pt x="536" y="509"/>
                  <a:pt x="537" y="521"/>
                  <a:pt x="543" y="529"/>
                </a:cubicBezTo>
                <a:cubicBezTo>
                  <a:pt x="549" y="537"/>
                  <a:pt x="545" y="546"/>
                  <a:pt x="558" y="548"/>
                </a:cubicBezTo>
                <a:cubicBezTo>
                  <a:pt x="560" y="548"/>
                  <a:pt x="563" y="551"/>
                  <a:pt x="563" y="549"/>
                </a:cubicBezTo>
                <a:cubicBezTo>
                  <a:pt x="563" y="549"/>
                  <a:pt x="563" y="549"/>
                  <a:pt x="565" y="549"/>
                </a:cubicBezTo>
                <a:cubicBezTo>
                  <a:pt x="565" y="545"/>
                  <a:pt x="561" y="538"/>
                  <a:pt x="563" y="535"/>
                </a:cubicBezTo>
                <a:cubicBezTo>
                  <a:pt x="563" y="532"/>
                  <a:pt x="565" y="531"/>
                  <a:pt x="566" y="529"/>
                </a:cubicBezTo>
                <a:cubicBezTo>
                  <a:pt x="568" y="526"/>
                  <a:pt x="572" y="524"/>
                  <a:pt x="571" y="523"/>
                </a:cubicBezTo>
                <a:cubicBezTo>
                  <a:pt x="569" y="523"/>
                  <a:pt x="568" y="521"/>
                  <a:pt x="569" y="521"/>
                </a:cubicBezTo>
                <a:cubicBezTo>
                  <a:pt x="571" y="523"/>
                  <a:pt x="571" y="520"/>
                  <a:pt x="572" y="521"/>
                </a:cubicBezTo>
                <a:cubicBezTo>
                  <a:pt x="574" y="523"/>
                  <a:pt x="578" y="520"/>
                  <a:pt x="580" y="517"/>
                </a:cubicBezTo>
                <a:cubicBezTo>
                  <a:pt x="583" y="515"/>
                  <a:pt x="583" y="515"/>
                  <a:pt x="586" y="512"/>
                </a:cubicBezTo>
                <a:cubicBezTo>
                  <a:pt x="589" y="510"/>
                  <a:pt x="589" y="510"/>
                  <a:pt x="593" y="509"/>
                </a:cubicBezTo>
                <a:cubicBezTo>
                  <a:pt x="600" y="509"/>
                  <a:pt x="600" y="512"/>
                  <a:pt x="603" y="512"/>
                </a:cubicBezTo>
                <a:cubicBezTo>
                  <a:pt x="606" y="510"/>
                  <a:pt x="606" y="513"/>
                  <a:pt x="607" y="512"/>
                </a:cubicBezTo>
                <a:cubicBezTo>
                  <a:pt x="609" y="510"/>
                  <a:pt x="603" y="510"/>
                  <a:pt x="606" y="509"/>
                </a:cubicBezTo>
                <a:cubicBezTo>
                  <a:pt x="607" y="509"/>
                  <a:pt x="609" y="510"/>
                  <a:pt x="609" y="512"/>
                </a:cubicBezTo>
                <a:cubicBezTo>
                  <a:pt x="610" y="513"/>
                  <a:pt x="613" y="512"/>
                  <a:pt x="612" y="513"/>
                </a:cubicBezTo>
                <a:cubicBezTo>
                  <a:pt x="610" y="515"/>
                  <a:pt x="616" y="517"/>
                  <a:pt x="616" y="517"/>
                </a:cubicBezTo>
                <a:cubicBezTo>
                  <a:pt x="616" y="515"/>
                  <a:pt x="618" y="513"/>
                  <a:pt x="619" y="517"/>
                </a:cubicBezTo>
                <a:cubicBezTo>
                  <a:pt x="619" y="518"/>
                  <a:pt x="622" y="515"/>
                  <a:pt x="621" y="513"/>
                </a:cubicBezTo>
                <a:cubicBezTo>
                  <a:pt x="619" y="512"/>
                  <a:pt x="622" y="512"/>
                  <a:pt x="624" y="515"/>
                </a:cubicBezTo>
                <a:cubicBezTo>
                  <a:pt x="627" y="517"/>
                  <a:pt x="625" y="520"/>
                  <a:pt x="627" y="517"/>
                </a:cubicBezTo>
                <a:cubicBezTo>
                  <a:pt x="630" y="515"/>
                  <a:pt x="628" y="515"/>
                  <a:pt x="625" y="512"/>
                </a:cubicBezTo>
                <a:cubicBezTo>
                  <a:pt x="622" y="510"/>
                  <a:pt x="628" y="510"/>
                  <a:pt x="627" y="507"/>
                </a:cubicBezTo>
                <a:cubicBezTo>
                  <a:pt x="625" y="506"/>
                  <a:pt x="625" y="509"/>
                  <a:pt x="624" y="509"/>
                </a:cubicBezTo>
                <a:cubicBezTo>
                  <a:pt x="622" y="507"/>
                  <a:pt x="625" y="507"/>
                  <a:pt x="622" y="506"/>
                </a:cubicBezTo>
                <a:cubicBezTo>
                  <a:pt x="621" y="506"/>
                  <a:pt x="622" y="507"/>
                  <a:pt x="619" y="507"/>
                </a:cubicBezTo>
                <a:cubicBezTo>
                  <a:pt x="616" y="506"/>
                  <a:pt x="619" y="501"/>
                  <a:pt x="622" y="504"/>
                </a:cubicBezTo>
                <a:cubicBezTo>
                  <a:pt x="625" y="506"/>
                  <a:pt x="625" y="506"/>
                  <a:pt x="628" y="504"/>
                </a:cubicBezTo>
                <a:cubicBezTo>
                  <a:pt x="630" y="501"/>
                  <a:pt x="636" y="504"/>
                  <a:pt x="636" y="503"/>
                </a:cubicBezTo>
                <a:cubicBezTo>
                  <a:pt x="638" y="501"/>
                  <a:pt x="636" y="498"/>
                  <a:pt x="639" y="503"/>
                </a:cubicBezTo>
                <a:cubicBezTo>
                  <a:pt x="639" y="504"/>
                  <a:pt x="635" y="506"/>
                  <a:pt x="639" y="504"/>
                </a:cubicBezTo>
                <a:cubicBezTo>
                  <a:pt x="644" y="504"/>
                  <a:pt x="648" y="503"/>
                  <a:pt x="651" y="504"/>
                </a:cubicBezTo>
                <a:cubicBezTo>
                  <a:pt x="654" y="504"/>
                  <a:pt x="656" y="504"/>
                  <a:pt x="656" y="506"/>
                </a:cubicBezTo>
                <a:cubicBezTo>
                  <a:pt x="656" y="507"/>
                  <a:pt x="657" y="506"/>
                  <a:pt x="657" y="509"/>
                </a:cubicBezTo>
                <a:cubicBezTo>
                  <a:pt x="657" y="512"/>
                  <a:pt x="663" y="509"/>
                  <a:pt x="665" y="509"/>
                </a:cubicBezTo>
                <a:cubicBezTo>
                  <a:pt x="667" y="509"/>
                  <a:pt x="665" y="506"/>
                  <a:pt x="668" y="506"/>
                </a:cubicBezTo>
                <a:cubicBezTo>
                  <a:pt x="671" y="506"/>
                  <a:pt x="676" y="515"/>
                  <a:pt x="677" y="515"/>
                </a:cubicBezTo>
                <a:cubicBezTo>
                  <a:pt x="679" y="515"/>
                  <a:pt x="680" y="521"/>
                  <a:pt x="679" y="524"/>
                </a:cubicBezTo>
                <a:cubicBezTo>
                  <a:pt x="677" y="529"/>
                  <a:pt x="679" y="532"/>
                  <a:pt x="680" y="531"/>
                </a:cubicBezTo>
                <a:cubicBezTo>
                  <a:pt x="680" y="529"/>
                  <a:pt x="683" y="529"/>
                  <a:pt x="680" y="532"/>
                </a:cubicBezTo>
                <a:cubicBezTo>
                  <a:pt x="679" y="534"/>
                  <a:pt x="680" y="538"/>
                  <a:pt x="682" y="540"/>
                </a:cubicBezTo>
                <a:cubicBezTo>
                  <a:pt x="685" y="541"/>
                  <a:pt x="683" y="538"/>
                  <a:pt x="685" y="541"/>
                </a:cubicBezTo>
                <a:cubicBezTo>
                  <a:pt x="685" y="545"/>
                  <a:pt x="686" y="543"/>
                  <a:pt x="686" y="546"/>
                </a:cubicBezTo>
                <a:cubicBezTo>
                  <a:pt x="688" y="551"/>
                  <a:pt x="689" y="548"/>
                  <a:pt x="691" y="552"/>
                </a:cubicBezTo>
                <a:cubicBezTo>
                  <a:pt x="691" y="557"/>
                  <a:pt x="692" y="554"/>
                  <a:pt x="692" y="555"/>
                </a:cubicBezTo>
                <a:cubicBezTo>
                  <a:pt x="691" y="557"/>
                  <a:pt x="692" y="559"/>
                  <a:pt x="694" y="557"/>
                </a:cubicBezTo>
                <a:cubicBezTo>
                  <a:pt x="697" y="555"/>
                  <a:pt x="695" y="560"/>
                  <a:pt x="697" y="557"/>
                </a:cubicBezTo>
                <a:cubicBezTo>
                  <a:pt x="700" y="554"/>
                  <a:pt x="697" y="554"/>
                  <a:pt x="699" y="552"/>
                </a:cubicBezTo>
                <a:cubicBezTo>
                  <a:pt x="700" y="549"/>
                  <a:pt x="700" y="546"/>
                  <a:pt x="700" y="543"/>
                </a:cubicBezTo>
                <a:cubicBezTo>
                  <a:pt x="702" y="538"/>
                  <a:pt x="695" y="529"/>
                  <a:pt x="697" y="524"/>
                </a:cubicBezTo>
                <a:cubicBezTo>
                  <a:pt x="697" y="521"/>
                  <a:pt x="691" y="517"/>
                  <a:pt x="689" y="504"/>
                </a:cubicBezTo>
                <a:cubicBezTo>
                  <a:pt x="688" y="492"/>
                  <a:pt x="694" y="485"/>
                  <a:pt x="695" y="482"/>
                </a:cubicBezTo>
                <a:cubicBezTo>
                  <a:pt x="699" y="481"/>
                  <a:pt x="695" y="481"/>
                  <a:pt x="699" y="481"/>
                </a:cubicBezTo>
                <a:cubicBezTo>
                  <a:pt x="702" y="481"/>
                  <a:pt x="703" y="476"/>
                  <a:pt x="705" y="476"/>
                </a:cubicBezTo>
                <a:cubicBezTo>
                  <a:pt x="708" y="475"/>
                  <a:pt x="706" y="470"/>
                  <a:pt x="711" y="467"/>
                </a:cubicBezTo>
                <a:cubicBezTo>
                  <a:pt x="715" y="464"/>
                  <a:pt x="717" y="467"/>
                  <a:pt x="718" y="464"/>
                </a:cubicBezTo>
                <a:cubicBezTo>
                  <a:pt x="718" y="461"/>
                  <a:pt x="723" y="458"/>
                  <a:pt x="726" y="458"/>
                </a:cubicBezTo>
                <a:cubicBezTo>
                  <a:pt x="730" y="456"/>
                  <a:pt x="730" y="454"/>
                  <a:pt x="730" y="453"/>
                </a:cubicBezTo>
                <a:cubicBezTo>
                  <a:pt x="729" y="453"/>
                  <a:pt x="727" y="456"/>
                  <a:pt x="726" y="454"/>
                </a:cubicBezTo>
                <a:cubicBezTo>
                  <a:pt x="724" y="453"/>
                  <a:pt x="726" y="454"/>
                  <a:pt x="727" y="453"/>
                </a:cubicBezTo>
                <a:cubicBezTo>
                  <a:pt x="729" y="450"/>
                  <a:pt x="723" y="448"/>
                  <a:pt x="727" y="450"/>
                </a:cubicBezTo>
                <a:cubicBezTo>
                  <a:pt x="730" y="450"/>
                  <a:pt x="730" y="451"/>
                  <a:pt x="732" y="450"/>
                </a:cubicBezTo>
                <a:cubicBezTo>
                  <a:pt x="734" y="447"/>
                  <a:pt x="734" y="450"/>
                  <a:pt x="734" y="447"/>
                </a:cubicBezTo>
                <a:cubicBezTo>
                  <a:pt x="735" y="443"/>
                  <a:pt x="734" y="443"/>
                  <a:pt x="734" y="443"/>
                </a:cubicBezTo>
                <a:cubicBezTo>
                  <a:pt x="732" y="445"/>
                  <a:pt x="734" y="443"/>
                  <a:pt x="729" y="443"/>
                </a:cubicBezTo>
                <a:cubicBezTo>
                  <a:pt x="726" y="445"/>
                  <a:pt x="726" y="443"/>
                  <a:pt x="726" y="442"/>
                </a:cubicBezTo>
                <a:cubicBezTo>
                  <a:pt x="726" y="440"/>
                  <a:pt x="727" y="445"/>
                  <a:pt x="730" y="442"/>
                </a:cubicBezTo>
                <a:cubicBezTo>
                  <a:pt x="734" y="439"/>
                  <a:pt x="735" y="445"/>
                  <a:pt x="737" y="445"/>
                </a:cubicBezTo>
                <a:cubicBezTo>
                  <a:pt x="737" y="445"/>
                  <a:pt x="735" y="443"/>
                  <a:pt x="734" y="434"/>
                </a:cubicBezTo>
                <a:cubicBezTo>
                  <a:pt x="732" y="431"/>
                  <a:pt x="730" y="433"/>
                  <a:pt x="729" y="434"/>
                </a:cubicBezTo>
                <a:cubicBezTo>
                  <a:pt x="727" y="434"/>
                  <a:pt x="732" y="431"/>
                  <a:pt x="729" y="429"/>
                </a:cubicBezTo>
                <a:cubicBezTo>
                  <a:pt x="727" y="428"/>
                  <a:pt x="730" y="431"/>
                  <a:pt x="730" y="426"/>
                </a:cubicBezTo>
                <a:cubicBezTo>
                  <a:pt x="729" y="422"/>
                  <a:pt x="732" y="423"/>
                  <a:pt x="729" y="422"/>
                </a:cubicBezTo>
                <a:cubicBezTo>
                  <a:pt x="726" y="419"/>
                  <a:pt x="724" y="417"/>
                  <a:pt x="727" y="420"/>
                </a:cubicBezTo>
                <a:cubicBezTo>
                  <a:pt x="730" y="422"/>
                  <a:pt x="729" y="420"/>
                  <a:pt x="729" y="417"/>
                </a:cubicBezTo>
                <a:cubicBezTo>
                  <a:pt x="727" y="414"/>
                  <a:pt x="727" y="412"/>
                  <a:pt x="729" y="411"/>
                </a:cubicBezTo>
                <a:cubicBezTo>
                  <a:pt x="729" y="408"/>
                  <a:pt x="729" y="408"/>
                  <a:pt x="730" y="406"/>
                </a:cubicBezTo>
                <a:cubicBezTo>
                  <a:pt x="732" y="405"/>
                  <a:pt x="730" y="406"/>
                  <a:pt x="730" y="408"/>
                </a:cubicBezTo>
                <a:cubicBezTo>
                  <a:pt x="729" y="409"/>
                  <a:pt x="729" y="411"/>
                  <a:pt x="730" y="412"/>
                </a:cubicBezTo>
                <a:cubicBezTo>
                  <a:pt x="730" y="414"/>
                  <a:pt x="729" y="414"/>
                  <a:pt x="730" y="415"/>
                </a:cubicBezTo>
                <a:cubicBezTo>
                  <a:pt x="730" y="417"/>
                  <a:pt x="729" y="417"/>
                  <a:pt x="730" y="419"/>
                </a:cubicBezTo>
                <a:cubicBezTo>
                  <a:pt x="732" y="420"/>
                  <a:pt x="732" y="417"/>
                  <a:pt x="734" y="419"/>
                </a:cubicBezTo>
                <a:cubicBezTo>
                  <a:pt x="734" y="422"/>
                  <a:pt x="732" y="422"/>
                  <a:pt x="734" y="422"/>
                </a:cubicBezTo>
                <a:cubicBezTo>
                  <a:pt x="735" y="423"/>
                  <a:pt x="730" y="429"/>
                  <a:pt x="732" y="431"/>
                </a:cubicBezTo>
                <a:cubicBezTo>
                  <a:pt x="734" y="431"/>
                  <a:pt x="735" y="423"/>
                  <a:pt x="738" y="420"/>
                </a:cubicBezTo>
                <a:cubicBezTo>
                  <a:pt x="741" y="415"/>
                  <a:pt x="740" y="412"/>
                  <a:pt x="738" y="412"/>
                </a:cubicBezTo>
                <a:cubicBezTo>
                  <a:pt x="737" y="412"/>
                  <a:pt x="737" y="409"/>
                  <a:pt x="735" y="406"/>
                </a:cubicBezTo>
                <a:cubicBezTo>
                  <a:pt x="735" y="403"/>
                  <a:pt x="735" y="401"/>
                  <a:pt x="738" y="400"/>
                </a:cubicBezTo>
                <a:cubicBezTo>
                  <a:pt x="741" y="398"/>
                  <a:pt x="734" y="401"/>
                  <a:pt x="737" y="406"/>
                </a:cubicBezTo>
                <a:cubicBezTo>
                  <a:pt x="740" y="411"/>
                  <a:pt x="741" y="406"/>
                  <a:pt x="741" y="409"/>
                </a:cubicBezTo>
                <a:cubicBezTo>
                  <a:pt x="740" y="414"/>
                  <a:pt x="743" y="409"/>
                  <a:pt x="746" y="405"/>
                </a:cubicBezTo>
                <a:cubicBezTo>
                  <a:pt x="747" y="400"/>
                  <a:pt x="750" y="395"/>
                  <a:pt x="747" y="395"/>
                </a:cubicBezTo>
                <a:cubicBezTo>
                  <a:pt x="746" y="395"/>
                  <a:pt x="746" y="394"/>
                  <a:pt x="747" y="391"/>
                </a:cubicBezTo>
                <a:cubicBezTo>
                  <a:pt x="750" y="389"/>
                  <a:pt x="755" y="386"/>
                  <a:pt x="758" y="386"/>
                </a:cubicBezTo>
                <a:cubicBezTo>
                  <a:pt x="761" y="384"/>
                  <a:pt x="769" y="384"/>
                  <a:pt x="769" y="383"/>
                </a:cubicBezTo>
                <a:cubicBezTo>
                  <a:pt x="769" y="381"/>
                  <a:pt x="769" y="378"/>
                  <a:pt x="770" y="381"/>
                </a:cubicBezTo>
                <a:cubicBezTo>
                  <a:pt x="770" y="383"/>
                  <a:pt x="770" y="384"/>
                  <a:pt x="773" y="381"/>
                </a:cubicBezTo>
                <a:cubicBezTo>
                  <a:pt x="776" y="378"/>
                  <a:pt x="773" y="384"/>
                  <a:pt x="776" y="383"/>
                </a:cubicBezTo>
                <a:cubicBezTo>
                  <a:pt x="778" y="380"/>
                  <a:pt x="781" y="383"/>
                  <a:pt x="781" y="380"/>
                </a:cubicBezTo>
                <a:cubicBezTo>
                  <a:pt x="779" y="377"/>
                  <a:pt x="779" y="375"/>
                  <a:pt x="778" y="377"/>
                </a:cubicBezTo>
                <a:cubicBezTo>
                  <a:pt x="778" y="377"/>
                  <a:pt x="779" y="377"/>
                  <a:pt x="779" y="378"/>
                </a:cubicBezTo>
                <a:cubicBezTo>
                  <a:pt x="779" y="380"/>
                  <a:pt x="776" y="381"/>
                  <a:pt x="776" y="378"/>
                </a:cubicBezTo>
                <a:cubicBezTo>
                  <a:pt x="775" y="375"/>
                  <a:pt x="775" y="375"/>
                  <a:pt x="773" y="374"/>
                </a:cubicBezTo>
                <a:cubicBezTo>
                  <a:pt x="770" y="374"/>
                  <a:pt x="776" y="370"/>
                  <a:pt x="775" y="369"/>
                </a:cubicBezTo>
                <a:cubicBezTo>
                  <a:pt x="773" y="369"/>
                  <a:pt x="775" y="363"/>
                  <a:pt x="778" y="360"/>
                </a:cubicBezTo>
                <a:cubicBezTo>
                  <a:pt x="779" y="358"/>
                  <a:pt x="776" y="358"/>
                  <a:pt x="778" y="356"/>
                </a:cubicBezTo>
                <a:cubicBezTo>
                  <a:pt x="779" y="356"/>
                  <a:pt x="779" y="360"/>
                  <a:pt x="782" y="358"/>
                </a:cubicBezTo>
                <a:cubicBezTo>
                  <a:pt x="784" y="356"/>
                  <a:pt x="784" y="355"/>
                  <a:pt x="785" y="355"/>
                </a:cubicBezTo>
                <a:cubicBezTo>
                  <a:pt x="788" y="355"/>
                  <a:pt x="787" y="349"/>
                  <a:pt x="790" y="350"/>
                </a:cubicBezTo>
                <a:cubicBezTo>
                  <a:pt x="793" y="352"/>
                  <a:pt x="791" y="350"/>
                  <a:pt x="793" y="350"/>
                </a:cubicBezTo>
                <a:cubicBezTo>
                  <a:pt x="794" y="349"/>
                  <a:pt x="794" y="352"/>
                  <a:pt x="796" y="349"/>
                </a:cubicBezTo>
                <a:cubicBezTo>
                  <a:pt x="799" y="347"/>
                  <a:pt x="801" y="349"/>
                  <a:pt x="802" y="347"/>
                </a:cubicBezTo>
                <a:cubicBezTo>
                  <a:pt x="804" y="344"/>
                  <a:pt x="804" y="345"/>
                  <a:pt x="802" y="344"/>
                </a:cubicBezTo>
                <a:cubicBezTo>
                  <a:pt x="802" y="342"/>
                  <a:pt x="802" y="341"/>
                  <a:pt x="801" y="341"/>
                </a:cubicBezTo>
                <a:cubicBezTo>
                  <a:pt x="799" y="341"/>
                  <a:pt x="799" y="338"/>
                  <a:pt x="799" y="336"/>
                </a:cubicBezTo>
                <a:cubicBezTo>
                  <a:pt x="799" y="336"/>
                  <a:pt x="799" y="336"/>
                  <a:pt x="798" y="335"/>
                </a:cubicBezTo>
                <a:cubicBezTo>
                  <a:pt x="796" y="335"/>
                  <a:pt x="798" y="335"/>
                  <a:pt x="798" y="333"/>
                </a:cubicBezTo>
                <a:cubicBezTo>
                  <a:pt x="798" y="331"/>
                  <a:pt x="798" y="324"/>
                  <a:pt x="798" y="322"/>
                </a:cubicBezTo>
                <a:cubicBezTo>
                  <a:pt x="798" y="319"/>
                  <a:pt x="798" y="319"/>
                  <a:pt x="794" y="317"/>
                </a:cubicBezTo>
                <a:cubicBezTo>
                  <a:pt x="793" y="314"/>
                  <a:pt x="791" y="316"/>
                  <a:pt x="790" y="317"/>
                </a:cubicBezTo>
                <a:cubicBezTo>
                  <a:pt x="788" y="317"/>
                  <a:pt x="787" y="317"/>
                  <a:pt x="787" y="316"/>
                </a:cubicBezTo>
                <a:cubicBezTo>
                  <a:pt x="787" y="314"/>
                  <a:pt x="785" y="314"/>
                  <a:pt x="785" y="314"/>
                </a:cubicBezTo>
                <a:cubicBezTo>
                  <a:pt x="785" y="314"/>
                  <a:pt x="782" y="319"/>
                  <a:pt x="781" y="322"/>
                </a:cubicBezTo>
                <a:cubicBezTo>
                  <a:pt x="778" y="325"/>
                  <a:pt x="781" y="325"/>
                  <a:pt x="779" y="327"/>
                </a:cubicBezTo>
                <a:cubicBezTo>
                  <a:pt x="776" y="330"/>
                  <a:pt x="779" y="331"/>
                  <a:pt x="778" y="333"/>
                </a:cubicBezTo>
                <a:cubicBezTo>
                  <a:pt x="775" y="335"/>
                  <a:pt x="778" y="333"/>
                  <a:pt x="775" y="336"/>
                </a:cubicBezTo>
                <a:cubicBezTo>
                  <a:pt x="772" y="338"/>
                  <a:pt x="776" y="338"/>
                  <a:pt x="775" y="338"/>
                </a:cubicBezTo>
                <a:cubicBezTo>
                  <a:pt x="773" y="338"/>
                  <a:pt x="773" y="341"/>
                  <a:pt x="772" y="339"/>
                </a:cubicBezTo>
                <a:cubicBezTo>
                  <a:pt x="772" y="339"/>
                  <a:pt x="772" y="341"/>
                  <a:pt x="770" y="339"/>
                </a:cubicBezTo>
                <a:cubicBezTo>
                  <a:pt x="769" y="339"/>
                  <a:pt x="769" y="339"/>
                  <a:pt x="769" y="342"/>
                </a:cubicBezTo>
                <a:cubicBezTo>
                  <a:pt x="746" y="342"/>
                  <a:pt x="746" y="342"/>
                  <a:pt x="746" y="342"/>
                </a:cubicBezTo>
                <a:cubicBezTo>
                  <a:pt x="744" y="342"/>
                  <a:pt x="743" y="344"/>
                  <a:pt x="743" y="342"/>
                </a:cubicBezTo>
                <a:cubicBezTo>
                  <a:pt x="741" y="342"/>
                  <a:pt x="737" y="345"/>
                  <a:pt x="734" y="349"/>
                </a:cubicBezTo>
                <a:close/>
                <a:moveTo>
                  <a:pt x="807" y="630"/>
                </a:moveTo>
                <a:cubicBezTo>
                  <a:pt x="810" y="629"/>
                  <a:pt x="808" y="630"/>
                  <a:pt x="813" y="630"/>
                </a:cubicBezTo>
                <a:cubicBezTo>
                  <a:pt x="816" y="629"/>
                  <a:pt x="817" y="625"/>
                  <a:pt x="811" y="625"/>
                </a:cubicBezTo>
                <a:cubicBezTo>
                  <a:pt x="805" y="624"/>
                  <a:pt x="802" y="624"/>
                  <a:pt x="802" y="629"/>
                </a:cubicBezTo>
                <a:cubicBezTo>
                  <a:pt x="804" y="630"/>
                  <a:pt x="802" y="630"/>
                  <a:pt x="807" y="630"/>
                </a:cubicBezTo>
                <a:close/>
                <a:moveTo>
                  <a:pt x="100" y="619"/>
                </a:moveTo>
                <a:cubicBezTo>
                  <a:pt x="102" y="616"/>
                  <a:pt x="106" y="618"/>
                  <a:pt x="106" y="615"/>
                </a:cubicBezTo>
                <a:cubicBezTo>
                  <a:pt x="106" y="615"/>
                  <a:pt x="106" y="615"/>
                  <a:pt x="106" y="615"/>
                </a:cubicBezTo>
                <a:cubicBezTo>
                  <a:pt x="106" y="615"/>
                  <a:pt x="106" y="615"/>
                  <a:pt x="106" y="613"/>
                </a:cubicBezTo>
                <a:cubicBezTo>
                  <a:pt x="105" y="613"/>
                  <a:pt x="105" y="613"/>
                  <a:pt x="105" y="613"/>
                </a:cubicBezTo>
                <a:cubicBezTo>
                  <a:pt x="105" y="611"/>
                  <a:pt x="105" y="613"/>
                  <a:pt x="105" y="613"/>
                </a:cubicBezTo>
                <a:cubicBezTo>
                  <a:pt x="105" y="611"/>
                  <a:pt x="105" y="610"/>
                  <a:pt x="103" y="610"/>
                </a:cubicBezTo>
                <a:cubicBezTo>
                  <a:pt x="103" y="610"/>
                  <a:pt x="100" y="607"/>
                  <a:pt x="99" y="607"/>
                </a:cubicBezTo>
                <a:cubicBezTo>
                  <a:pt x="99" y="607"/>
                  <a:pt x="99" y="607"/>
                  <a:pt x="99" y="607"/>
                </a:cubicBezTo>
                <a:cubicBezTo>
                  <a:pt x="97" y="607"/>
                  <a:pt x="99" y="610"/>
                  <a:pt x="99" y="610"/>
                </a:cubicBezTo>
                <a:cubicBezTo>
                  <a:pt x="99" y="610"/>
                  <a:pt x="97" y="611"/>
                  <a:pt x="97" y="613"/>
                </a:cubicBezTo>
                <a:cubicBezTo>
                  <a:pt x="97" y="615"/>
                  <a:pt x="97" y="615"/>
                  <a:pt x="97" y="615"/>
                </a:cubicBezTo>
                <a:cubicBezTo>
                  <a:pt x="97" y="615"/>
                  <a:pt x="97" y="615"/>
                  <a:pt x="97" y="615"/>
                </a:cubicBezTo>
                <a:cubicBezTo>
                  <a:pt x="97" y="616"/>
                  <a:pt x="97" y="618"/>
                  <a:pt x="97" y="619"/>
                </a:cubicBezTo>
                <a:cubicBezTo>
                  <a:pt x="99" y="619"/>
                  <a:pt x="100" y="621"/>
                  <a:pt x="100" y="619"/>
                </a:cubicBezTo>
                <a:moveTo>
                  <a:pt x="96" y="601"/>
                </a:moveTo>
                <a:cubicBezTo>
                  <a:pt x="94" y="601"/>
                  <a:pt x="94" y="601"/>
                  <a:pt x="94" y="601"/>
                </a:cubicBezTo>
                <a:cubicBezTo>
                  <a:pt x="92" y="601"/>
                  <a:pt x="92" y="599"/>
                  <a:pt x="92" y="599"/>
                </a:cubicBezTo>
                <a:cubicBezTo>
                  <a:pt x="92" y="599"/>
                  <a:pt x="92" y="599"/>
                  <a:pt x="92" y="599"/>
                </a:cubicBezTo>
                <a:cubicBezTo>
                  <a:pt x="91" y="601"/>
                  <a:pt x="91" y="601"/>
                  <a:pt x="91" y="601"/>
                </a:cubicBezTo>
                <a:cubicBezTo>
                  <a:pt x="92" y="601"/>
                  <a:pt x="92" y="601"/>
                  <a:pt x="94" y="602"/>
                </a:cubicBezTo>
                <a:cubicBezTo>
                  <a:pt x="94" y="602"/>
                  <a:pt x="92" y="604"/>
                  <a:pt x="94" y="604"/>
                </a:cubicBezTo>
                <a:cubicBezTo>
                  <a:pt x="94" y="604"/>
                  <a:pt x="99" y="604"/>
                  <a:pt x="96" y="601"/>
                </a:cubicBezTo>
                <a:cubicBezTo>
                  <a:pt x="96" y="601"/>
                  <a:pt x="96" y="601"/>
                  <a:pt x="96" y="601"/>
                </a:cubicBezTo>
                <a:moveTo>
                  <a:pt x="82" y="593"/>
                </a:moveTo>
                <a:cubicBezTo>
                  <a:pt x="82" y="593"/>
                  <a:pt x="80" y="593"/>
                  <a:pt x="80" y="594"/>
                </a:cubicBezTo>
                <a:cubicBezTo>
                  <a:pt x="80" y="594"/>
                  <a:pt x="79" y="593"/>
                  <a:pt x="79" y="594"/>
                </a:cubicBezTo>
                <a:cubicBezTo>
                  <a:pt x="80" y="599"/>
                  <a:pt x="82" y="596"/>
                  <a:pt x="82" y="596"/>
                </a:cubicBezTo>
                <a:cubicBezTo>
                  <a:pt x="82" y="596"/>
                  <a:pt x="82" y="596"/>
                  <a:pt x="82" y="596"/>
                </a:cubicBezTo>
                <a:cubicBezTo>
                  <a:pt x="83" y="597"/>
                  <a:pt x="83" y="597"/>
                  <a:pt x="83" y="597"/>
                </a:cubicBezTo>
                <a:cubicBezTo>
                  <a:pt x="83" y="596"/>
                  <a:pt x="83" y="596"/>
                  <a:pt x="83" y="596"/>
                </a:cubicBezTo>
                <a:cubicBezTo>
                  <a:pt x="83" y="596"/>
                  <a:pt x="83" y="596"/>
                  <a:pt x="83" y="596"/>
                </a:cubicBezTo>
                <a:cubicBezTo>
                  <a:pt x="83" y="596"/>
                  <a:pt x="83" y="596"/>
                  <a:pt x="83" y="596"/>
                </a:cubicBezTo>
                <a:cubicBezTo>
                  <a:pt x="83" y="594"/>
                  <a:pt x="83" y="596"/>
                  <a:pt x="83" y="596"/>
                </a:cubicBezTo>
                <a:cubicBezTo>
                  <a:pt x="82" y="594"/>
                  <a:pt x="82" y="593"/>
                  <a:pt x="82" y="593"/>
                </a:cubicBezTo>
                <a:moveTo>
                  <a:pt x="71" y="590"/>
                </a:moveTo>
                <a:cubicBezTo>
                  <a:pt x="71" y="585"/>
                  <a:pt x="67" y="588"/>
                  <a:pt x="67" y="590"/>
                </a:cubicBezTo>
                <a:cubicBezTo>
                  <a:pt x="67" y="590"/>
                  <a:pt x="71" y="591"/>
                  <a:pt x="71" y="590"/>
                </a:cubicBezTo>
                <a:moveTo>
                  <a:pt x="89" y="601"/>
                </a:moveTo>
                <a:cubicBezTo>
                  <a:pt x="89" y="602"/>
                  <a:pt x="89" y="604"/>
                  <a:pt x="91" y="602"/>
                </a:cubicBezTo>
                <a:cubicBezTo>
                  <a:pt x="91" y="601"/>
                  <a:pt x="91" y="601"/>
                  <a:pt x="91" y="601"/>
                </a:cubicBezTo>
                <a:cubicBezTo>
                  <a:pt x="89" y="601"/>
                  <a:pt x="88" y="601"/>
                  <a:pt x="89" y="601"/>
                </a:cubicBezTo>
                <a:moveTo>
                  <a:pt x="92" y="604"/>
                </a:moveTo>
                <a:cubicBezTo>
                  <a:pt x="94" y="604"/>
                  <a:pt x="92" y="605"/>
                  <a:pt x="91" y="604"/>
                </a:cubicBezTo>
                <a:cubicBezTo>
                  <a:pt x="92" y="604"/>
                  <a:pt x="92" y="604"/>
                  <a:pt x="92" y="604"/>
                </a:cubicBezTo>
                <a:moveTo>
                  <a:pt x="89" y="597"/>
                </a:moveTo>
                <a:cubicBezTo>
                  <a:pt x="88" y="597"/>
                  <a:pt x="88" y="597"/>
                  <a:pt x="86" y="597"/>
                </a:cubicBezTo>
                <a:cubicBezTo>
                  <a:pt x="86" y="599"/>
                  <a:pt x="86" y="599"/>
                  <a:pt x="86" y="599"/>
                </a:cubicBezTo>
                <a:cubicBezTo>
                  <a:pt x="88" y="599"/>
                  <a:pt x="88" y="599"/>
                  <a:pt x="88" y="599"/>
                </a:cubicBezTo>
                <a:cubicBezTo>
                  <a:pt x="89" y="599"/>
                  <a:pt x="89" y="599"/>
                  <a:pt x="89" y="599"/>
                </a:cubicBezTo>
                <a:cubicBezTo>
                  <a:pt x="91" y="599"/>
                  <a:pt x="91" y="597"/>
                  <a:pt x="91" y="597"/>
                </a:cubicBezTo>
                <a:cubicBezTo>
                  <a:pt x="89" y="597"/>
                  <a:pt x="89" y="597"/>
                  <a:pt x="89" y="597"/>
                </a:cubicBezTo>
                <a:cubicBezTo>
                  <a:pt x="89" y="597"/>
                  <a:pt x="89" y="597"/>
                  <a:pt x="89" y="597"/>
                </a:cubicBezTo>
                <a:moveTo>
                  <a:pt x="65" y="590"/>
                </a:moveTo>
                <a:cubicBezTo>
                  <a:pt x="65" y="590"/>
                  <a:pt x="62" y="591"/>
                  <a:pt x="64" y="591"/>
                </a:cubicBezTo>
                <a:cubicBezTo>
                  <a:pt x="65" y="590"/>
                  <a:pt x="65" y="590"/>
                  <a:pt x="65" y="59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373" name="Freeform 290">
            <a:extLst>
              <a:ext uri="{FF2B5EF4-FFF2-40B4-BE49-F238E27FC236}">
                <a16:creationId xmlns:a16="http://schemas.microsoft.com/office/drawing/2014/main" id="{8441606A-36B0-F142-D800-8BE78D58868A}"/>
              </a:ext>
            </a:extLst>
          </p:cNvPr>
          <p:cNvSpPr>
            <a:spLocks/>
          </p:cNvSpPr>
          <p:nvPr/>
        </p:nvSpPr>
        <p:spPr bwMode="auto">
          <a:xfrm>
            <a:off x="3497409" y="4535581"/>
            <a:ext cx="1117716" cy="1157391"/>
          </a:xfrm>
          <a:custGeom>
            <a:avLst/>
            <a:gdLst/>
            <a:ahLst/>
            <a:cxnLst>
              <a:cxn ang="0">
                <a:pos x="169" y="380"/>
              </a:cxn>
              <a:cxn ang="0">
                <a:pos x="157" y="368"/>
              </a:cxn>
              <a:cxn ang="0">
                <a:pos x="145" y="357"/>
              </a:cxn>
              <a:cxn ang="0">
                <a:pos x="140" y="350"/>
              </a:cxn>
              <a:cxn ang="0">
                <a:pos x="163" y="325"/>
              </a:cxn>
              <a:cxn ang="0">
                <a:pos x="159" y="307"/>
              </a:cxn>
              <a:cxn ang="0">
                <a:pos x="154" y="291"/>
              </a:cxn>
              <a:cxn ang="0">
                <a:pos x="143" y="273"/>
              </a:cxn>
              <a:cxn ang="0">
                <a:pos x="134" y="263"/>
              </a:cxn>
              <a:cxn ang="0">
                <a:pos x="133" y="248"/>
              </a:cxn>
              <a:cxn ang="0">
                <a:pos x="133" y="224"/>
              </a:cxn>
              <a:cxn ang="0">
                <a:pos x="118" y="213"/>
              </a:cxn>
              <a:cxn ang="0">
                <a:pos x="101" y="184"/>
              </a:cxn>
              <a:cxn ang="0">
                <a:pos x="80" y="171"/>
              </a:cxn>
              <a:cxn ang="0">
                <a:pos x="58" y="154"/>
              </a:cxn>
              <a:cxn ang="0">
                <a:pos x="34" y="161"/>
              </a:cxn>
              <a:cxn ang="0">
                <a:pos x="20" y="148"/>
              </a:cxn>
              <a:cxn ang="0">
                <a:pos x="10" y="118"/>
              </a:cxn>
              <a:cxn ang="0">
                <a:pos x="31" y="94"/>
              </a:cxn>
              <a:cxn ang="0">
                <a:pos x="41" y="70"/>
              </a:cxn>
              <a:cxn ang="0">
                <a:pos x="37" y="48"/>
              </a:cxn>
              <a:cxn ang="0">
                <a:pos x="45" y="47"/>
              </a:cxn>
              <a:cxn ang="0">
                <a:pos x="38" y="42"/>
              </a:cxn>
              <a:cxn ang="0">
                <a:pos x="52" y="36"/>
              </a:cxn>
              <a:cxn ang="0">
                <a:pos x="58" y="31"/>
              </a:cxn>
              <a:cxn ang="0">
                <a:pos x="72" y="45"/>
              </a:cxn>
              <a:cxn ang="0">
                <a:pos x="87" y="33"/>
              </a:cxn>
              <a:cxn ang="0">
                <a:pos x="81" y="14"/>
              </a:cxn>
              <a:cxn ang="0">
                <a:pos x="98" y="13"/>
              </a:cxn>
              <a:cxn ang="0">
                <a:pos x="115" y="2"/>
              </a:cxn>
              <a:cxn ang="0">
                <a:pos x="119" y="16"/>
              </a:cxn>
              <a:cxn ang="0">
                <a:pos x="119" y="33"/>
              </a:cxn>
              <a:cxn ang="0">
                <a:pos x="131" y="38"/>
              </a:cxn>
              <a:cxn ang="0">
                <a:pos x="145" y="34"/>
              </a:cxn>
              <a:cxn ang="0">
                <a:pos x="151" y="30"/>
              </a:cxn>
              <a:cxn ang="0">
                <a:pos x="160" y="30"/>
              </a:cxn>
              <a:cxn ang="0">
                <a:pos x="169" y="30"/>
              </a:cxn>
              <a:cxn ang="0">
                <a:pos x="179" y="20"/>
              </a:cxn>
              <a:cxn ang="0">
                <a:pos x="185" y="10"/>
              </a:cxn>
              <a:cxn ang="0">
                <a:pos x="188" y="16"/>
              </a:cxn>
              <a:cxn ang="0">
                <a:pos x="189" y="28"/>
              </a:cxn>
              <a:cxn ang="0">
                <a:pos x="192" y="33"/>
              </a:cxn>
              <a:cxn ang="0">
                <a:pos x="197" y="44"/>
              </a:cxn>
              <a:cxn ang="0">
                <a:pos x="185" y="59"/>
              </a:cxn>
              <a:cxn ang="0">
                <a:pos x="191" y="64"/>
              </a:cxn>
              <a:cxn ang="0">
                <a:pos x="206" y="55"/>
              </a:cxn>
              <a:cxn ang="0">
                <a:pos x="217" y="59"/>
              </a:cxn>
              <a:cxn ang="0">
                <a:pos x="235" y="67"/>
              </a:cxn>
              <a:cxn ang="0">
                <a:pos x="239" y="83"/>
              </a:cxn>
              <a:cxn ang="0">
                <a:pos x="270" y="80"/>
              </a:cxn>
              <a:cxn ang="0">
                <a:pos x="297" y="100"/>
              </a:cxn>
              <a:cxn ang="0">
                <a:pos x="317" y="123"/>
              </a:cxn>
              <a:cxn ang="0">
                <a:pos x="296" y="168"/>
              </a:cxn>
              <a:cxn ang="0">
                <a:pos x="284" y="198"/>
              </a:cxn>
              <a:cxn ang="0">
                <a:pos x="281" y="232"/>
              </a:cxn>
              <a:cxn ang="0">
                <a:pos x="268" y="268"/>
              </a:cxn>
              <a:cxn ang="0">
                <a:pos x="250" y="282"/>
              </a:cxn>
              <a:cxn ang="0">
                <a:pos x="223" y="294"/>
              </a:cxn>
              <a:cxn ang="0">
                <a:pos x="207" y="336"/>
              </a:cxn>
              <a:cxn ang="0">
                <a:pos x="186" y="371"/>
              </a:cxn>
              <a:cxn ang="0">
                <a:pos x="168" y="392"/>
              </a:cxn>
            </a:cxnLst>
            <a:rect l="0" t="0" r="r" b="b"/>
            <a:pathLst>
              <a:path w="319" h="392">
                <a:moveTo>
                  <a:pt x="168" y="392"/>
                </a:moveTo>
                <a:cubicBezTo>
                  <a:pt x="166" y="385"/>
                  <a:pt x="174" y="386"/>
                  <a:pt x="169" y="380"/>
                </a:cubicBezTo>
                <a:cubicBezTo>
                  <a:pt x="166" y="375"/>
                  <a:pt x="168" y="375"/>
                  <a:pt x="163" y="374"/>
                </a:cubicBezTo>
                <a:cubicBezTo>
                  <a:pt x="160" y="371"/>
                  <a:pt x="162" y="371"/>
                  <a:pt x="157" y="368"/>
                </a:cubicBezTo>
                <a:cubicBezTo>
                  <a:pt x="153" y="366"/>
                  <a:pt x="154" y="361"/>
                  <a:pt x="151" y="364"/>
                </a:cubicBezTo>
                <a:cubicBezTo>
                  <a:pt x="146" y="366"/>
                  <a:pt x="150" y="361"/>
                  <a:pt x="145" y="357"/>
                </a:cubicBezTo>
                <a:cubicBezTo>
                  <a:pt x="139" y="352"/>
                  <a:pt x="139" y="360"/>
                  <a:pt x="136" y="355"/>
                </a:cubicBezTo>
                <a:cubicBezTo>
                  <a:pt x="137" y="354"/>
                  <a:pt x="137" y="352"/>
                  <a:pt x="140" y="350"/>
                </a:cubicBezTo>
                <a:cubicBezTo>
                  <a:pt x="142" y="350"/>
                  <a:pt x="142" y="347"/>
                  <a:pt x="148" y="340"/>
                </a:cubicBezTo>
                <a:cubicBezTo>
                  <a:pt x="153" y="332"/>
                  <a:pt x="159" y="329"/>
                  <a:pt x="163" y="325"/>
                </a:cubicBezTo>
                <a:cubicBezTo>
                  <a:pt x="168" y="322"/>
                  <a:pt x="168" y="316"/>
                  <a:pt x="166" y="310"/>
                </a:cubicBezTo>
                <a:cubicBezTo>
                  <a:pt x="163" y="302"/>
                  <a:pt x="162" y="308"/>
                  <a:pt x="159" y="307"/>
                </a:cubicBezTo>
                <a:cubicBezTo>
                  <a:pt x="162" y="305"/>
                  <a:pt x="163" y="293"/>
                  <a:pt x="160" y="290"/>
                </a:cubicBezTo>
                <a:cubicBezTo>
                  <a:pt x="159" y="288"/>
                  <a:pt x="157" y="291"/>
                  <a:pt x="154" y="291"/>
                </a:cubicBezTo>
                <a:cubicBezTo>
                  <a:pt x="151" y="291"/>
                  <a:pt x="154" y="288"/>
                  <a:pt x="151" y="276"/>
                </a:cubicBezTo>
                <a:cubicBezTo>
                  <a:pt x="150" y="273"/>
                  <a:pt x="145" y="271"/>
                  <a:pt x="143" y="273"/>
                </a:cubicBezTo>
                <a:cubicBezTo>
                  <a:pt x="143" y="274"/>
                  <a:pt x="133" y="273"/>
                  <a:pt x="133" y="271"/>
                </a:cubicBezTo>
                <a:cubicBezTo>
                  <a:pt x="134" y="268"/>
                  <a:pt x="133" y="268"/>
                  <a:pt x="134" y="263"/>
                </a:cubicBezTo>
                <a:cubicBezTo>
                  <a:pt x="136" y="260"/>
                  <a:pt x="131" y="255"/>
                  <a:pt x="131" y="252"/>
                </a:cubicBezTo>
                <a:cubicBezTo>
                  <a:pt x="134" y="251"/>
                  <a:pt x="134" y="251"/>
                  <a:pt x="133" y="248"/>
                </a:cubicBezTo>
                <a:cubicBezTo>
                  <a:pt x="133" y="246"/>
                  <a:pt x="136" y="243"/>
                  <a:pt x="134" y="240"/>
                </a:cubicBezTo>
                <a:cubicBezTo>
                  <a:pt x="134" y="238"/>
                  <a:pt x="140" y="227"/>
                  <a:pt x="133" y="224"/>
                </a:cubicBezTo>
                <a:cubicBezTo>
                  <a:pt x="128" y="223"/>
                  <a:pt x="128" y="218"/>
                  <a:pt x="130" y="215"/>
                </a:cubicBezTo>
                <a:cubicBezTo>
                  <a:pt x="131" y="212"/>
                  <a:pt x="122" y="213"/>
                  <a:pt x="118" y="213"/>
                </a:cubicBezTo>
                <a:cubicBezTo>
                  <a:pt x="113" y="212"/>
                  <a:pt x="116" y="192"/>
                  <a:pt x="111" y="187"/>
                </a:cubicBezTo>
                <a:cubicBezTo>
                  <a:pt x="107" y="182"/>
                  <a:pt x="105" y="189"/>
                  <a:pt x="101" y="184"/>
                </a:cubicBezTo>
                <a:cubicBezTo>
                  <a:pt x="98" y="181"/>
                  <a:pt x="99" y="184"/>
                  <a:pt x="95" y="179"/>
                </a:cubicBezTo>
                <a:cubicBezTo>
                  <a:pt x="89" y="175"/>
                  <a:pt x="86" y="178"/>
                  <a:pt x="80" y="171"/>
                </a:cubicBezTo>
                <a:cubicBezTo>
                  <a:pt x="73" y="165"/>
                  <a:pt x="73" y="159"/>
                  <a:pt x="75" y="151"/>
                </a:cubicBezTo>
                <a:cubicBezTo>
                  <a:pt x="78" y="145"/>
                  <a:pt x="66" y="148"/>
                  <a:pt x="58" y="154"/>
                </a:cubicBezTo>
                <a:cubicBezTo>
                  <a:pt x="49" y="162"/>
                  <a:pt x="51" y="164"/>
                  <a:pt x="41" y="161"/>
                </a:cubicBezTo>
                <a:cubicBezTo>
                  <a:pt x="37" y="159"/>
                  <a:pt x="37" y="162"/>
                  <a:pt x="34" y="161"/>
                </a:cubicBezTo>
                <a:cubicBezTo>
                  <a:pt x="31" y="161"/>
                  <a:pt x="34" y="143"/>
                  <a:pt x="31" y="148"/>
                </a:cubicBezTo>
                <a:cubicBezTo>
                  <a:pt x="29" y="151"/>
                  <a:pt x="19" y="156"/>
                  <a:pt x="20" y="148"/>
                </a:cubicBezTo>
                <a:cubicBezTo>
                  <a:pt x="20" y="142"/>
                  <a:pt x="11" y="148"/>
                  <a:pt x="13" y="143"/>
                </a:cubicBezTo>
                <a:cubicBezTo>
                  <a:pt x="14" y="139"/>
                  <a:pt x="0" y="126"/>
                  <a:pt x="10" y="118"/>
                </a:cubicBezTo>
                <a:cubicBezTo>
                  <a:pt x="16" y="115"/>
                  <a:pt x="13" y="108"/>
                  <a:pt x="17" y="101"/>
                </a:cubicBezTo>
                <a:cubicBezTo>
                  <a:pt x="23" y="97"/>
                  <a:pt x="25" y="98"/>
                  <a:pt x="31" y="94"/>
                </a:cubicBezTo>
                <a:cubicBezTo>
                  <a:pt x="37" y="90"/>
                  <a:pt x="34" y="97"/>
                  <a:pt x="38" y="94"/>
                </a:cubicBezTo>
                <a:cubicBezTo>
                  <a:pt x="38" y="92"/>
                  <a:pt x="40" y="76"/>
                  <a:pt x="41" y="70"/>
                </a:cubicBezTo>
                <a:cubicBezTo>
                  <a:pt x="43" y="62"/>
                  <a:pt x="40" y="62"/>
                  <a:pt x="41" y="59"/>
                </a:cubicBezTo>
                <a:cubicBezTo>
                  <a:pt x="41" y="56"/>
                  <a:pt x="38" y="61"/>
                  <a:pt x="37" y="48"/>
                </a:cubicBezTo>
                <a:cubicBezTo>
                  <a:pt x="37" y="45"/>
                  <a:pt x="40" y="47"/>
                  <a:pt x="41" y="45"/>
                </a:cubicBezTo>
                <a:cubicBezTo>
                  <a:pt x="41" y="45"/>
                  <a:pt x="43" y="47"/>
                  <a:pt x="45" y="47"/>
                </a:cubicBezTo>
                <a:cubicBezTo>
                  <a:pt x="45" y="48"/>
                  <a:pt x="45" y="42"/>
                  <a:pt x="43" y="42"/>
                </a:cubicBezTo>
                <a:cubicBezTo>
                  <a:pt x="40" y="42"/>
                  <a:pt x="38" y="42"/>
                  <a:pt x="38" y="42"/>
                </a:cubicBezTo>
                <a:cubicBezTo>
                  <a:pt x="38" y="36"/>
                  <a:pt x="38" y="36"/>
                  <a:pt x="38" y="36"/>
                </a:cubicBezTo>
                <a:cubicBezTo>
                  <a:pt x="52" y="36"/>
                  <a:pt x="52" y="36"/>
                  <a:pt x="52" y="36"/>
                </a:cubicBezTo>
                <a:cubicBezTo>
                  <a:pt x="51" y="34"/>
                  <a:pt x="51" y="31"/>
                  <a:pt x="54" y="34"/>
                </a:cubicBezTo>
                <a:cubicBezTo>
                  <a:pt x="55" y="38"/>
                  <a:pt x="57" y="31"/>
                  <a:pt x="58" y="31"/>
                </a:cubicBezTo>
                <a:cubicBezTo>
                  <a:pt x="63" y="38"/>
                  <a:pt x="58" y="42"/>
                  <a:pt x="63" y="41"/>
                </a:cubicBezTo>
                <a:cubicBezTo>
                  <a:pt x="66" y="47"/>
                  <a:pt x="69" y="44"/>
                  <a:pt x="72" y="45"/>
                </a:cubicBezTo>
                <a:cubicBezTo>
                  <a:pt x="76" y="47"/>
                  <a:pt x="75" y="41"/>
                  <a:pt x="81" y="39"/>
                </a:cubicBezTo>
                <a:cubicBezTo>
                  <a:pt x="87" y="39"/>
                  <a:pt x="83" y="34"/>
                  <a:pt x="87" y="33"/>
                </a:cubicBezTo>
                <a:cubicBezTo>
                  <a:pt x="92" y="30"/>
                  <a:pt x="90" y="27"/>
                  <a:pt x="87" y="28"/>
                </a:cubicBezTo>
                <a:cubicBezTo>
                  <a:pt x="84" y="30"/>
                  <a:pt x="84" y="19"/>
                  <a:pt x="81" y="14"/>
                </a:cubicBezTo>
                <a:cubicBezTo>
                  <a:pt x="78" y="10"/>
                  <a:pt x="86" y="13"/>
                  <a:pt x="92" y="16"/>
                </a:cubicBezTo>
                <a:cubicBezTo>
                  <a:pt x="99" y="20"/>
                  <a:pt x="93" y="11"/>
                  <a:pt x="98" y="13"/>
                </a:cubicBezTo>
                <a:cubicBezTo>
                  <a:pt x="102" y="13"/>
                  <a:pt x="113" y="8"/>
                  <a:pt x="111" y="2"/>
                </a:cubicBezTo>
                <a:cubicBezTo>
                  <a:pt x="111" y="2"/>
                  <a:pt x="113" y="2"/>
                  <a:pt x="115" y="2"/>
                </a:cubicBezTo>
                <a:cubicBezTo>
                  <a:pt x="116" y="0"/>
                  <a:pt x="118" y="3"/>
                  <a:pt x="116" y="6"/>
                </a:cubicBezTo>
                <a:cubicBezTo>
                  <a:pt x="115" y="11"/>
                  <a:pt x="122" y="10"/>
                  <a:pt x="119" y="16"/>
                </a:cubicBezTo>
                <a:cubicBezTo>
                  <a:pt x="119" y="19"/>
                  <a:pt x="119" y="19"/>
                  <a:pt x="118" y="25"/>
                </a:cubicBezTo>
                <a:cubicBezTo>
                  <a:pt x="116" y="31"/>
                  <a:pt x="119" y="28"/>
                  <a:pt x="119" y="33"/>
                </a:cubicBezTo>
                <a:cubicBezTo>
                  <a:pt x="119" y="38"/>
                  <a:pt x="125" y="42"/>
                  <a:pt x="127" y="41"/>
                </a:cubicBezTo>
                <a:cubicBezTo>
                  <a:pt x="130" y="39"/>
                  <a:pt x="128" y="38"/>
                  <a:pt x="131" y="38"/>
                </a:cubicBezTo>
                <a:cubicBezTo>
                  <a:pt x="134" y="39"/>
                  <a:pt x="136" y="34"/>
                  <a:pt x="139" y="33"/>
                </a:cubicBezTo>
                <a:cubicBezTo>
                  <a:pt x="142" y="33"/>
                  <a:pt x="140" y="34"/>
                  <a:pt x="145" y="34"/>
                </a:cubicBezTo>
                <a:cubicBezTo>
                  <a:pt x="146" y="33"/>
                  <a:pt x="151" y="38"/>
                  <a:pt x="150" y="33"/>
                </a:cubicBezTo>
                <a:cubicBezTo>
                  <a:pt x="148" y="30"/>
                  <a:pt x="148" y="28"/>
                  <a:pt x="151" y="30"/>
                </a:cubicBezTo>
                <a:cubicBezTo>
                  <a:pt x="153" y="31"/>
                  <a:pt x="157" y="25"/>
                  <a:pt x="157" y="28"/>
                </a:cubicBezTo>
                <a:cubicBezTo>
                  <a:pt x="157" y="30"/>
                  <a:pt x="159" y="28"/>
                  <a:pt x="160" y="30"/>
                </a:cubicBezTo>
                <a:cubicBezTo>
                  <a:pt x="162" y="33"/>
                  <a:pt x="163" y="33"/>
                  <a:pt x="165" y="31"/>
                </a:cubicBezTo>
                <a:cubicBezTo>
                  <a:pt x="166" y="28"/>
                  <a:pt x="166" y="33"/>
                  <a:pt x="169" y="30"/>
                </a:cubicBezTo>
                <a:cubicBezTo>
                  <a:pt x="171" y="28"/>
                  <a:pt x="169" y="31"/>
                  <a:pt x="172" y="31"/>
                </a:cubicBezTo>
                <a:cubicBezTo>
                  <a:pt x="175" y="31"/>
                  <a:pt x="177" y="24"/>
                  <a:pt x="179" y="20"/>
                </a:cubicBezTo>
                <a:cubicBezTo>
                  <a:pt x="182" y="16"/>
                  <a:pt x="182" y="16"/>
                  <a:pt x="183" y="14"/>
                </a:cubicBezTo>
                <a:cubicBezTo>
                  <a:pt x="185" y="11"/>
                  <a:pt x="183" y="11"/>
                  <a:pt x="185" y="10"/>
                </a:cubicBezTo>
                <a:cubicBezTo>
                  <a:pt x="185" y="10"/>
                  <a:pt x="186" y="13"/>
                  <a:pt x="186" y="14"/>
                </a:cubicBezTo>
                <a:cubicBezTo>
                  <a:pt x="188" y="16"/>
                  <a:pt x="188" y="14"/>
                  <a:pt x="188" y="16"/>
                </a:cubicBezTo>
                <a:cubicBezTo>
                  <a:pt x="188" y="19"/>
                  <a:pt x="188" y="24"/>
                  <a:pt x="189" y="25"/>
                </a:cubicBezTo>
                <a:cubicBezTo>
                  <a:pt x="189" y="25"/>
                  <a:pt x="189" y="27"/>
                  <a:pt x="189" y="28"/>
                </a:cubicBezTo>
                <a:cubicBezTo>
                  <a:pt x="189" y="30"/>
                  <a:pt x="191" y="30"/>
                  <a:pt x="191" y="31"/>
                </a:cubicBezTo>
                <a:cubicBezTo>
                  <a:pt x="191" y="33"/>
                  <a:pt x="191" y="31"/>
                  <a:pt x="192" y="33"/>
                </a:cubicBezTo>
                <a:cubicBezTo>
                  <a:pt x="192" y="34"/>
                  <a:pt x="192" y="36"/>
                  <a:pt x="194" y="36"/>
                </a:cubicBezTo>
                <a:cubicBezTo>
                  <a:pt x="197" y="34"/>
                  <a:pt x="198" y="42"/>
                  <a:pt x="197" y="44"/>
                </a:cubicBezTo>
                <a:cubicBezTo>
                  <a:pt x="192" y="44"/>
                  <a:pt x="192" y="52"/>
                  <a:pt x="188" y="53"/>
                </a:cubicBezTo>
                <a:cubicBezTo>
                  <a:pt x="183" y="55"/>
                  <a:pt x="186" y="56"/>
                  <a:pt x="185" y="59"/>
                </a:cubicBezTo>
                <a:cubicBezTo>
                  <a:pt x="182" y="62"/>
                  <a:pt x="189" y="56"/>
                  <a:pt x="188" y="62"/>
                </a:cubicBezTo>
                <a:cubicBezTo>
                  <a:pt x="185" y="67"/>
                  <a:pt x="189" y="59"/>
                  <a:pt x="191" y="64"/>
                </a:cubicBezTo>
                <a:cubicBezTo>
                  <a:pt x="191" y="69"/>
                  <a:pt x="188" y="53"/>
                  <a:pt x="195" y="55"/>
                </a:cubicBezTo>
                <a:cubicBezTo>
                  <a:pt x="203" y="56"/>
                  <a:pt x="200" y="53"/>
                  <a:pt x="206" y="55"/>
                </a:cubicBezTo>
                <a:cubicBezTo>
                  <a:pt x="214" y="58"/>
                  <a:pt x="204" y="62"/>
                  <a:pt x="206" y="67"/>
                </a:cubicBezTo>
                <a:cubicBezTo>
                  <a:pt x="207" y="70"/>
                  <a:pt x="209" y="59"/>
                  <a:pt x="217" y="59"/>
                </a:cubicBezTo>
                <a:cubicBezTo>
                  <a:pt x="223" y="59"/>
                  <a:pt x="223" y="62"/>
                  <a:pt x="226" y="62"/>
                </a:cubicBezTo>
                <a:cubicBezTo>
                  <a:pt x="229" y="62"/>
                  <a:pt x="229" y="66"/>
                  <a:pt x="235" y="67"/>
                </a:cubicBezTo>
                <a:cubicBezTo>
                  <a:pt x="241" y="69"/>
                  <a:pt x="238" y="70"/>
                  <a:pt x="241" y="73"/>
                </a:cubicBezTo>
                <a:cubicBezTo>
                  <a:pt x="242" y="75"/>
                  <a:pt x="238" y="81"/>
                  <a:pt x="239" y="83"/>
                </a:cubicBezTo>
                <a:cubicBezTo>
                  <a:pt x="241" y="84"/>
                  <a:pt x="245" y="75"/>
                  <a:pt x="250" y="76"/>
                </a:cubicBezTo>
                <a:cubicBezTo>
                  <a:pt x="255" y="78"/>
                  <a:pt x="261" y="81"/>
                  <a:pt x="270" y="80"/>
                </a:cubicBezTo>
                <a:cubicBezTo>
                  <a:pt x="277" y="78"/>
                  <a:pt x="281" y="83"/>
                  <a:pt x="287" y="87"/>
                </a:cubicBezTo>
                <a:cubicBezTo>
                  <a:pt x="293" y="94"/>
                  <a:pt x="288" y="94"/>
                  <a:pt x="297" y="100"/>
                </a:cubicBezTo>
                <a:cubicBezTo>
                  <a:pt x="306" y="106"/>
                  <a:pt x="306" y="100"/>
                  <a:pt x="311" y="104"/>
                </a:cubicBezTo>
                <a:cubicBezTo>
                  <a:pt x="316" y="108"/>
                  <a:pt x="316" y="114"/>
                  <a:pt x="317" y="123"/>
                </a:cubicBezTo>
                <a:cubicBezTo>
                  <a:pt x="319" y="133"/>
                  <a:pt x="316" y="137"/>
                  <a:pt x="308" y="148"/>
                </a:cubicBezTo>
                <a:cubicBezTo>
                  <a:pt x="302" y="161"/>
                  <a:pt x="300" y="156"/>
                  <a:pt x="296" y="168"/>
                </a:cubicBezTo>
                <a:cubicBezTo>
                  <a:pt x="291" y="179"/>
                  <a:pt x="290" y="184"/>
                  <a:pt x="287" y="178"/>
                </a:cubicBezTo>
                <a:cubicBezTo>
                  <a:pt x="284" y="171"/>
                  <a:pt x="284" y="192"/>
                  <a:pt x="284" y="198"/>
                </a:cubicBezTo>
                <a:cubicBezTo>
                  <a:pt x="282" y="204"/>
                  <a:pt x="287" y="206"/>
                  <a:pt x="284" y="213"/>
                </a:cubicBezTo>
                <a:cubicBezTo>
                  <a:pt x="281" y="221"/>
                  <a:pt x="284" y="229"/>
                  <a:pt x="281" y="232"/>
                </a:cubicBezTo>
                <a:cubicBezTo>
                  <a:pt x="276" y="234"/>
                  <a:pt x="281" y="240"/>
                  <a:pt x="276" y="249"/>
                </a:cubicBezTo>
                <a:cubicBezTo>
                  <a:pt x="271" y="259"/>
                  <a:pt x="265" y="262"/>
                  <a:pt x="268" y="268"/>
                </a:cubicBezTo>
                <a:cubicBezTo>
                  <a:pt x="270" y="273"/>
                  <a:pt x="259" y="276"/>
                  <a:pt x="261" y="279"/>
                </a:cubicBezTo>
                <a:cubicBezTo>
                  <a:pt x="262" y="282"/>
                  <a:pt x="256" y="280"/>
                  <a:pt x="250" y="282"/>
                </a:cubicBezTo>
                <a:cubicBezTo>
                  <a:pt x="242" y="283"/>
                  <a:pt x="247" y="280"/>
                  <a:pt x="241" y="282"/>
                </a:cubicBezTo>
                <a:cubicBezTo>
                  <a:pt x="236" y="283"/>
                  <a:pt x="238" y="288"/>
                  <a:pt x="223" y="294"/>
                </a:cubicBezTo>
                <a:cubicBezTo>
                  <a:pt x="218" y="296"/>
                  <a:pt x="209" y="304"/>
                  <a:pt x="209" y="311"/>
                </a:cubicBezTo>
                <a:cubicBezTo>
                  <a:pt x="207" y="321"/>
                  <a:pt x="210" y="329"/>
                  <a:pt x="207" y="336"/>
                </a:cubicBezTo>
                <a:cubicBezTo>
                  <a:pt x="203" y="343"/>
                  <a:pt x="203" y="338"/>
                  <a:pt x="198" y="349"/>
                </a:cubicBezTo>
                <a:cubicBezTo>
                  <a:pt x="194" y="358"/>
                  <a:pt x="192" y="366"/>
                  <a:pt x="186" y="371"/>
                </a:cubicBezTo>
                <a:cubicBezTo>
                  <a:pt x="179" y="377"/>
                  <a:pt x="179" y="377"/>
                  <a:pt x="175" y="385"/>
                </a:cubicBezTo>
                <a:cubicBezTo>
                  <a:pt x="175" y="389"/>
                  <a:pt x="171" y="388"/>
                  <a:pt x="168" y="39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74" name="Freeform 291">
            <a:extLst>
              <a:ext uri="{FF2B5EF4-FFF2-40B4-BE49-F238E27FC236}">
                <a16:creationId xmlns:a16="http://schemas.microsoft.com/office/drawing/2014/main" id="{C6E208F8-F85E-7E27-CAF0-037134C71DE1}"/>
              </a:ext>
            </a:extLst>
          </p:cNvPr>
          <p:cNvSpPr>
            <a:spLocks/>
          </p:cNvSpPr>
          <p:nvPr/>
        </p:nvSpPr>
        <p:spPr bwMode="auto">
          <a:xfrm>
            <a:off x="4174538" y="4626956"/>
            <a:ext cx="9028" cy="9137"/>
          </a:xfrm>
          <a:custGeom>
            <a:avLst/>
            <a:gdLst/>
            <a:ahLst/>
            <a:cxnLst>
              <a:cxn ang="0">
                <a:pos x="0" y="0"/>
              </a:cxn>
              <a:cxn ang="0">
                <a:pos x="1" y="3"/>
              </a:cxn>
              <a:cxn ang="0">
                <a:pos x="0" y="0"/>
              </a:cxn>
            </a:cxnLst>
            <a:rect l="0" t="0" r="r" b="b"/>
            <a:pathLst>
              <a:path w="3" h="3">
                <a:moveTo>
                  <a:pt x="0" y="0"/>
                </a:moveTo>
                <a:cubicBezTo>
                  <a:pt x="1" y="0"/>
                  <a:pt x="3" y="3"/>
                  <a:pt x="1" y="3"/>
                </a:cubicBezTo>
                <a:cubicBezTo>
                  <a:pt x="1" y="3"/>
                  <a:pt x="0" y="2"/>
                  <a:pt x="0"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75" name="Freeform 292">
            <a:extLst>
              <a:ext uri="{FF2B5EF4-FFF2-40B4-BE49-F238E27FC236}">
                <a16:creationId xmlns:a16="http://schemas.microsoft.com/office/drawing/2014/main" id="{D6F346D5-6952-6EFC-6EC5-8289E5DB6921}"/>
              </a:ext>
            </a:extLst>
          </p:cNvPr>
          <p:cNvSpPr>
            <a:spLocks/>
          </p:cNvSpPr>
          <p:nvPr/>
        </p:nvSpPr>
        <p:spPr bwMode="auto">
          <a:xfrm>
            <a:off x="4174540" y="4671120"/>
            <a:ext cx="12639" cy="12183"/>
          </a:xfrm>
          <a:custGeom>
            <a:avLst/>
            <a:gdLst/>
            <a:ahLst/>
            <a:cxnLst>
              <a:cxn ang="0">
                <a:pos x="3" y="1"/>
              </a:cxn>
              <a:cxn ang="0">
                <a:pos x="3" y="4"/>
              </a:cxn>
              <a:cxn ang="0">
                <a:pos x="3" y="1"/>
              </a:cxn>
            </a:cxnLst>
            <a:rect l="0" t="0" r="r" b="b"/>
            <a:pathLst>
              <a:path w="4" h="4">
                <a:moveTo>
                  <a:pt x="3" y="1"/>
                </a:moveTo>
                <a:cubicBezTo>
                  <a:pt x="4" y="0"/>
                  <a:pt x="3" y="3"/>
                  <a:pt x="3" y="4"/>
                </a:cubicBezTo>
                <a:cubicBezTo>
                  <a:pt x="1" y="4"/>
                  <a:pt x="0" y="3"/>
                  <a:pt x="3"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76" name="Freeform 293">
            <a:extLst>
              <a:ext uri="{FF2B5EF4-FFF2-40B4-BE49-F238E27FC236}">
                <a16:creationId xmlns:a16="http://schemas.microsoft.com/office/drawing/2014/main" id="{CCA1AF98-4FEB-1871-2642-CF3D87349484}"/>
              </a:ext>
            </a:extLst>
          </p:cNvPr>
          <p:cNvSpPr>
            <a:spLocks/>
          </p:cNvSpPr>
          <p:nvPr/>
        </p:nvSpPr>
        <p:spPr bwMode="auto">
          <a:xfrm>
            <a:off x="4167317" y="4674166"/>
            <a:ext cx="9028" cy="13705"/>
          </a:xfrm>
          <a:custGeom>
            <a:avLst/>
            <a:gdLst/>
            <a:ahLst/>
            <a:cxnLst>
              <a:cxn ang="0">
                <a:pos x="3" y="5"/>
              </a:cxn>
              <a:cxn ang="0">
                <a:pos x="2" y="2"/>
              </a:cxn>
              <a:cxn ang="0">
                <a:pos x="3" y="2"/>
              </a:cxn>
              <a:cxn ang="0">
                <a:pos x="3" y="5"/>
              </a:cxn>
            </a:cxnLst>
            <a:rect l="0" t="0" r="r" b="b"/>
            <a:pathLst>
              <a:path w="3" h="5">
                <a:moveTo>
                  <a:pt x="3" y="5"/>
                </a:moveTo>
                <a:cubicBezTo>
                  <a:pt x="0" y="5"/>
                  <a:pt x="2" y="3"/>
                  <a:pt x="2" y="2"/>
                </a:cubicBezTo>
                <a:cubicBezTo>
                  <a:pt x="2" y="2"/>
                  <a:pt x="2" y="0"/>
                  <a:pt x="3" y="2"/>
                </a:cubicBezTo>
                <a:cubicBezTo>
                  <a:pt x="3" y="3"/>
                  <a:pt x="3" y="5"/>
                  <a:pt x="3"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77" name="Freeform 294">
            <a:extLst>
              <a:ext uri="{FF2B5EF4-FFF2-40B4-BE49-F238E27FC236}">
                <a16:creationId xmlns:a16="http://schemas.microsoft.com/office/drawing/2014/main" id="{D84E6313-056B-8F12-AAAF-8907DDD3A781}"/>
              </a:ext>
            </a:extLst>
          </p:cNvPr>
          <p:cNvSpPr>
            <a:spLocks/>
          </p:cNvSpPr>
          <p:nvPr/>
        </p:nvSpPr>
        <p:spPr bwMode="auto">
          <a:xfrm>
            <a:off x="4145649" y="4697008"/>
            <a:ext cx="10835" cy="9137"/>
          </a:xfrm>
          <a:custGeom>
            <a:avLst/>
            <a:gdLst/>
            <a:ahLst/>
            <a:cxnLst>
              <a:cxn ang="0">
                <a:pos x="2" y="3"/>
              </a:cxn>
              <a:cxn ang="0">
                <a:pos x="2" y="0"/>
              </a:cxn>
              <a:cxn ang="0">
                <a:pos x="2" y="3"/>
              </a:cxn>
            </a:cxnLst>
            <a:rect l="0" t="0" r="r" b="b"/>
            <a:pathLst>
              <a:path w="3" h="3">
                <a:moveTo>
                  <a:pt x="2" y="3"/>
                </a:moveTo>
                <a:cubicBezTo>
                  <a:pt x="0" y="3"/>
                  <a:pt x="2" y="0"/>
                  <a:pt x="2" y="0"/>
                </a:cubicBezTo>
                <a:cubicBezTo>
                  <a:pt x="3" y="0"/>
                  <a:pt x="2" y="3"/>
                  <a:pt x="2"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78" name="Freeform 295">
            <a:extLst>
              <a:ext uri="{FF2B5EF4-FFF2-40B4-BE49-F238E27FC236}">
                <a16:creationId xmlns:a16="http://schemas.microsoft.com/office/drawing/2014/main" id="{AA4F5757-35CB-63CF-4D37-94A41995A3DB}"/>
              </a:ext>
            </a:extLst>
          </p:cNvPr>
          <p:cNvSpPr>
            <a:spLocks/>
          </p:cNvSpPr>
          <p:nvPr/>
        </p:nvSpPr>
        <p:spPr bwMode="auto">
          <a:xfrm>
            <a:off x="4152873" y="4706146"/>
            <a:ext cx="10835" cy="9137"/>
          </a:xfrm>
          <a:custGeom>
            <a:avLst/>
            <a:gdLst/>
            <a:ahLst/>
            <a:cxnLst>
              <a:cxn ang="0">
                <a:pos x="1" y="3"/>
              </a:cxn>
              <a:cxn ang="0">
                <a:pos x="3" y="1"/>
              </a:cxn>
              <a:cxn ang="0">
                <a:pos x="1" y="3"/>
              </a:cxn>
            </a:cxnLst>
            <a:rect l="0" t="0" r="r" b="b"/>
            <a:pathLst>
              <a:path w="3" h="3">
                <a:moveTo>
                  <a:pt x="1" y="3"/>
                </a:moveTo>
                <a:cubicBezTo>
                  <a:pt x="0" y="3"/>
                  <a:pt x="3" y="0"/>
                  <a:pt x="3" y="1"/>
                </a:cubicBezTo>
                <a:cubicBezTo>
                  <a:pt x="3" y="1"/>
                  <a:pt x="3" y="3"/>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79" name="Freeform 296">
            <a:extLst>
              <a:ext uri="{FF2B5EF4-FFF2-40B4-BE49-F238E27FC236}">
                <a16:creationId xmlns:a16="http://schemas.microsoft.com/office/drawing/2014/main" id="{E73D0674-6820-6DA8-69DE-D858EBD75ACD}"/>
              </a:ext>
            </a:extLst>
          </p:cNvPr>
          <p:cNvSpPr>
            <a:spLocks/>
          </p:cNvSpPr>
          <p:nvPr/>
        </p:nvSpPr>
        <p:spPr bwMode="auto">
          <a:xfrm>
            <a:off x="4152873" y="4700054"/>
            <a:ext cx="10835" cy="6091"/>
          </a:xfrm>
          <a:custGeom>
            <a:avLst/>
            <a:gdLst/>
            <a:ahLst/>
            <a:cxnLst>
              <a:cxn ang="0">
                <a:pos x="1" y="2"/>
              </a:cxn>
              <a:cxn ang="0">
                <a:pos x="3" y="0"/>
              </a:cxn>
              <a:cxn ang="0">
                <a:pos x="1" y="2"/>
              </a:cxn>
            </a:cxnLst>
            <a:rect l="0" t="0" r="r" b="b"/>
            <a:pathLst>
              <a:path w="3" h="2">
                <a:moveTo>
                  <a:pt x="1" y="2"/>
                </a:moveTo>
                <a:cubicBezTo>
                  <a:pt x="0" y="2"/>
                  <a:pt x="1" y="0"/>
                  <a:pt x="3" y="0"/>
                </a:cubicBezTo>
                <a:cubicBezTo>
                  <a:pt x="1" y="2"/>
                  <a:pt x="1" y="2"/>
                  <a:pt x="1"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80" name="Freeform 297">
            <a:extLst>
              <a:ext uri="{FF2B5EF4-FFF2-40B4-BE49-F238E27FC236}">
                <a16:creationId xmlns:a16="http://schemas.microsoft.com/office/drawing/2014/main" id="{AD67081C-ED5D-DEB6-FD32-FBD831ACD847}"/>
              </a:ext>
            </a:extLst>
          </p:cNvPr>
          <p:cNvSpPr>
            <a:spLocks/>
          </p:cNvSpPr>
          <p:nvPr/>
        </p:nvSpPr>
        <p:spPr bwMode="auto">
          <a:xfrm>
            <a:off x="4176347" y="4665027"/>
            <a:ext cx="10835" cy="9137"/>
          </a:xfrm>
          <a:custGeom>
            <a:avLst/>
            <a:gdLst/>
            <a:ahLst/>
            <a:cxnLst>
              <a:cxn ang="0">
                <a:pos x="0" y="2"/>
              </a:cxn>
              <a:cxn ang="0">
                <a:pos x="3" y="2"/>
              </a:cxn>
              <a:cxn ang="0">
                <a:pos x="0" y="2"/>
              </a:cxn>
            </a:cxnLst>
            <a:rect l="0" t="0" r="r" b="b"/>
            <a:pathLst>
              <a:path w="3" h="3">
                <a:moveTo>
                  <a:pt x="0" y="2"/>
                </a:moveTo>
                <a:cubicBezTo>
                  <a:pt x="0" y="2"/>
                  <a:pt x="2" y="0"/>
                  <a:pt x="3" y="2"/>
                </a:cubicBezTo>
                <a:cubicBezTo>
                  <a:pt x="3" y="2"/>
                  <a:pt x="0" y="3"/>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81" name="Freeform 298">
            <a:extLst>
              <a:ext uri="{FF2B5EF4-FFF2-40B4-BE49-F238E27FC236}">
                <a16:creationId xmlns:a16="http://schemas.microsoft.com/office/drawing/2014/main" id="{1E06CAF6-563F-F804-B606-0CD5B97DDEBB}"/>
              </a:ext>
            </a:extLst>
          </p:cNvPr>
          <p:cNvSpPr>
            <a:spLocks/>
          </p:cNvSpPr>
          <p:nvPr/>
        </p:nvSpPr>
        <p:spPr bwMode="auto">
          <a:xfrm>
            <a:off x="3262670" y="4410705"/>
            <a:ext cx="171540" cy="74623"/>
          </a:xfrm>
          <a:custGeom>
            <a:avLst/>
            <a:gdLst/>
            <a:ahLst/>
            <a:cxnLst>
              <a:cxn ang="0">
                <a:pos x="46" y="10"/>
              </a:cxn>
              <a:cxn ang="0">
                <a:pos x="36" y="2"/>
              </a:cxn>
              <a:cxn ang="0">
                <a:pos x="31" y="0"/>
              </a:cxn>
              <a:cxn ang="0">
                <a:pos x="25" y="3"/>
              </a:cxn>
              <a:cxn ang="0">
                <a:pos x="16" y="10"/>
              </a:cxn>
              <a:cxn ang="0">
                <a:pos x="13" y="6"/>
              </a:cxn>
              <a:cxn ang="0">
                <a:pos x="11" y="5"/>
              </a:cxn>
              <a:cxn ang="0">
                <a:pos x="10" y="6"/>
              </a:cxn>
              <a:cxn ang="0">
                <a:pos x="8" y="6"/>
              </a:cxn>
              <a:cxn ang="0">
                <a:pos x="8" y="5"/>
              </a:cxn>
              <a:cxn ang="0">
                <a:pos x="7" y="3"/>
              </a:cxn>
              <a:cxn ang="0">
                <a:pos x="5" y="2"/>
              </a:cxn>
              <a:cxn ang="0">
                <a:pos x="4" y="0"/>
              </a:cxn>
              <a:cxn ang="0">
                <a:pos x="2" y="6"/>
              </a:cxn>
              <a:cxn ang="0">
                <a:pos x="4" y="8"/>
              </a:cxn>
              <a:cxn ang="0">
                <a:pos x="2" y="11"/>
              </a:cxn>
              <a:cxn ang="0">
                <a:pos x="2" y="16"/>
              </a:cxn>
              <a:cxn ang="0">
                <a:pos x="4" y="14"/>
              </a:cxn>
              <a:cxn ang="0">
                <a:pos x="11" y="16"/>
              </a:cxn>
              <a:cxn ang="0">
                <a:pos x="13" y="17"/>
              </a:cxn>
              <a:cxn ang="0">
                <a:pos x="14" y="19"/>
              </a:cxn>
              <a:cxn ang="0">
                <a:pos x="16" y="19"/>
              </a:cxn>
              <a:cxn ang="0">
                <a:pos x="17" y="19"/>
              </a:cxn>
              <a:cxn ang="0">
                <a:pos x="19" y="24"/>
              </a:cxn>
              <a:cxn ang="0">
                <a:pos x="22" y="24"/>
              </a:cxn>
              <a:cxn ang="0">
                <a:pos x="23" y="22"/>
              </a:cxn>
              <a:cxn ang="0">
                <a:pos x="25" y="19"/>
              </a:cxn>
              <a:cxn ang="0">
                <a:pos x="22" y="16"/>
              </a:cxn>
              <a:cxn ang="0">
                <a:pos x="22" y="14"/>
              </a:cxn>
              <a:cxn ang="0">
                <a:pos x="28" y="10"/>
              </a:cxn>
              <a:cxn ang="0">
                <a:pos x="28" y="8"/>
              </a:cxn>
              <a:cxn ang="0">
                <a:pos x="31" y="6"/>
              </a:cxn>
              <a:cxn ang="0">
                <a:pos x="37" y="11"/>
              </a:cxn>
              <a:cxn ang="0">
                <a:pos x="39" y="13"/>
              </a:cxn>
              <a:cxn ang="0">
                <a:pos x="40" y="13"/>
              </a:cxn>
              <a:cxn ang="0">
                <a:pos x="39" y="17"/>
              </a:cxn>
              <a:cxn ang="0">
                <a:pos x="42" y="24"/>
              </a:cxn>
              <a:cxn ang="0">
                <a:pos x="43" y="19"/>
              </a:cxn>
              <a:cxn ang="0">
                <a:pos x="46" y="20"/>
              </a:cxn>
              <a:cxn ang="0">
                <a:pos x="48" y="17"/>
              </a:cxn>
              <a:cxn ang="0">
                <a:pos x="46" y="10"/>
              </a:cxn>
            </a:cxnLst>
            <a:rect l="0" t="0" r="r" b="b"/>
            <a:pathLst>
              <a:path w="49" h="25">
                <a:moveTo>
                  <a:pt x="46" y="10"/>
                </a:moveTo>
                <a:cubicBezTo>
                  <a:pt x="43" y="6"/>
                  <a:pt x="40" y="2"/>
                  <a:pt x="36" y="2"/>
                </a:cubicBezTo>
                <a:cubicBezTo>
                  <a:pt x="31" y="3"/>
                  <a:pt x="36" y="2"/>
                  <a:pt x="31" y="0"/>
                </a:cubicBezTo>
                <a:cubicBezTo>
                  <a:pt x="26" y="0"/>
                  <a:pt x="29" y="2"/>
                  <a:pt x="25" y="3"/>
                </a:cubicBezTo>
                <a:cubicBezTo>
                  <a:pt x="16" y="8"/>
                  <a:pt x="23" y="6"/>
                  <a:pt x="16" y="10"/>
                </a:cubicBezTo>
                <a:cubicBezTo>
                  <a:pt x="14" y="10"/>
                  <a:pt x="13" y="8"/>
                  <a:pt x="13" y="6"/>
                </a:cubicBezTo>
                <a:cubicBezTo>
                  <a:pt x="11" y="5"/>
                  <a:pt x="11" y="6"/>
                  <a:pt x="11" y="5"/>
                </a:cubicBezTo>
                <a:cubicBezTo>
                  <a:pt x="11" y="5"/>
                  <a:pt x="10" y="5"/>
                  <a:pt x="10" y="6"/>
                </a:cubicBezTo>
                <a:cubicBezTo>
                  <a:pt x="10" y="8"/>
                  <a:pt x="8" y="6"/>
                  <a:pt x="8" y="6"/>
                </a:cubicBezTo>
                <a:cubicBezTo>
                  <a:pt x="8" y="5"/>
                  <a:pt x="8" y="5"/>
                  <a:pt x="8" y="5"/>
                </a:cubicBezTo>
                <a:cubicBezTo>
                  <a:pt x="8" y="3"/>
                  <a:pt x="7" y="5"/>
                  <a:pt x="7" y="3"/>
                </a:cubicBezTo>
                <a:cubicBezTo>
                  <a:pt x="7" y="2"/>
                  <a:pt x="7" y="2"/>
                  <a:pt x="5" y="2"/>
                </a:cubicBezTo>
                <a:cubicBezTo>
                  <a:pt x="4" y="2"/>
                  <a:pt x="4" y="0"/>
                  <a:pt x="4" y="0"/>
                </a:cubicBezTo>
                <a:cubicBezTo>
                  <a:pt x="2" y="0"/>
                  <a:pt x="2" y="3"/>
                  <a:pt x="2" y="6"/>
                </a:cubicBezTo>
                <a:cubicBezTo>
                  <a:pt x="2" y="6"/>
                  <a:pt x="5" y="6"/>
                  <a:pt x="4" y="8"/>
                </a:cubicBezTo>
                <a:cubicBezTo>
                  <a:pt x="2" y="10"/>
                  <a:pt x="4" y="10"/>
                  <a:pt x="2" y="11"/>
                </a:cubicBezTo>
                <a:cubicBezTo>
                  <a:pt x="2" y="13"/>
                  <a:pt x="0" y="13"/>
                  <a:pt x="2" y="16"/>
                </a:cubicBezTo>
                <a:cubicBezTo>
                  <a:pt x="2" y="14"/>
                  <a:pt x="4" y="13"/>
                  <a:pt x="4" y="14"/>
                </a:cubicBezTo>
                <a:cubicBezTo>
                  <a:pt x="8" y="14"/>
                  <a:pt x="11" y="16"/>
                  <a:pt x="11" y="16"/>
                </a:cubicBezTo>
                <a:cubicBezTo>
                  <a:pt x="13" y="14"/>
                  <a:pt x="11" y="16"/>
                  <a:pt x="13" y="17"/>
                </a:cubicBezTo>
                <a:cubicBezTo>
                  <a:pt x="13" y="17"/>
                  <a:pt x="13" y="19"/>
                  <a:pt x="14" y="19"/>
                </a:cubicBezTo>
                <a:cubicBezTo>
                  <a:pt x="16" y="20"/>
                  <a:pt x="16" y="20"/>
                  <a:pt x="16" y="19"/>
                </a:cubicBezTo>
                <a:cubicBezTo>
                  <a:pt x="16" y="17"/>
                  <a:pt x="17" y="17"/>
                  <a:pt x="17" y="19"/>
                </a:cubicBezTo>
                <a:cubicBezTo>
                  <a:pt x="17" y="19"/>
                  <a:pt x="19" y="22"/>
                  <a:pt x="19" y="24"/>
                </a:cubicBezTo>
                <a:cubicBezTo>
                  <a:pt x="17" y="25"/>
                  <a:pt x="20" y="24"/>
                  <a:pt x="22" y="24"/>
                </a:cubicBezTo>
                <a:cubicBezTo>
                  <a:pt x="23" y="24"/>
                  <a:pt x="22" y="22"/>
                  <a:pt x="23" y="22"/>
                </a:cubicBezTo>
                <a:cubicBezTo>
                  <a:pt x="25" y="22"/>
                  <a:pt x="26" y="22"/>
                  <a:pt x="25" y="19"/>
                </a:cubicBezTo>
                <a:cubicBezTo>
                  <a:pt x="22" y="16"/>
                  <a:pt x="23" y="16"/>
                  <a:pt x="22" y="16"/>
                </a:cubicBezTo>
                <a:cubicBezTo>
                  <a:pt x="22" y="16"/>
                  <a:pt x="20" y="14"/>
                  <a:pt x="22" y="14"/>
                </a:cubicBezTo>
                <a:cubicBezTo>
                  <a:pt x="26" y="13"/>
                  <a:pt x="26" y="11"/>
                  <a:pt x="28" y="10"/>
                </a:cubicBezTo>
                <a:cubicBezTo>
                  <a:pt x="28" y="10"/>
                  <a:pt x="26" y="8"/>
                  <a:pt x="28" y="8"/>
                </a:cubicBezTo>
                <a:cubicBezTo>
                  <a:pt x="29" y="8"/>
                  <a:pt x="29" y="6"/>
                  <a:pt x="31" y="6"/>
                </a:cubicBezTo>
                <a:cubicBezTo>
                  <a:pt x="34" y="6"/>
                  <a:pt x="37" y="10"/>
                  <a:pt x="37" y="11"/>
                </a:cubicBezTo>
                <a:cubicBezTo>
                  <a:pt x="37" y="11"/>
                  <a:pt x="37" y="13"/>
                  <a:pt x="39" y="13"/>
                </a:cubicBezTo>
                <a:cubicBezTo>
                  <a:pt x="39" y="11"/>
                  <a:pt x="39" y="13"/>
                  <a:pt x="40" y="13"/>
                </a:cubicBezTo>
                <a:cubicBezTo>
                  <a:pt x="40" y="11"/>
                  <a:pt x="37" y="16"/>
                  <a:pt x="39" y="17"/>
                </a:cubicBezTo>
                <a:cubicBezTo>
                  <a:pt x="40" y="19"/>
                  <a:pt x="40" y="22"/>
                  <a:pt x="42" y="24"/>
                </a:cubicBezTo>
                <a:cubicBezTo>
                  <a:pt x="43" y="20"/>
                  <a:pt x="42" y="22"/>
                  <a:pt x="43" y="19"/>
                </a:cubicBezTo>
                <a:cubicBezTo>
                  <a:pt x="43" y="19"/>
                  <a:pt x="45" y="22"/>
                  <a:pt x="46" y="20"/>
                </a:cubicBezTo>
                <a:cubicBezTo>
                  <a:pt x="48" y="19"/>
                  <a:pt x="46" y="17"/>
                  <a:pt x="48" y="17"/>
                </a:cubicBezTo>
                <a:cubicBezTo>
                  <a:pt x="49" y="17"/>
                  <a:pt x="45" y="13"/>
                  <a:pt x="46" y="1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82" name="Freeform 299">
            <a:extLst>
              <a:ext uri="{FF2B5EF4-FFF2-40B4-BE49-F238E27FC236}">
                <a16:creationId xmlns:a16="http://schemas.microsoft.com/office/drawing/2014/main" id="{7CEA28C4-FD34-F318-21B0-5EFEBFABDB1D}"/>
              </a:ext>
            </a:extLst>
          </p:cNvPr>
          <p:cNvSpPr>
            <a:spLocks/>
          </p:cNvSpPr>
          <p:nvPr/>
        </p:nvSpPr>
        <p:spPr bwMode="auto">
          <a:xfrm>
            <a:off x="3302395" y="4467053"/>
            <a:ext cx="9028" cy="15229"/>
          </a:xfrm>
          <a:custGeom>
            <a:avLst/>
            <a:gdLst/>
            <a:ahLst/>
            <a:cxnLst>
              <a:cxn ang="0">
                <a:pos x="2" y="3"/>
              </a:cxn>
              <a:cxn ang="0">
                <a:pos x="0" y="2"/>
              </a:cxn>
              <a:cxn ang="0">
                <a:pos x="2" y="3"/>
              </a:cxn>
              <a:cxn ang="0">
                <a:pos x="2" y="3"/>
              </a:cxn>
            </a:cxnLst>
            <a:rect l="0" t="0" r="r" b="b"/>
            <a:pathLst>
              <a:path w="3" h="5">
                <a:moveTo>
                  <a:pt x="2" y="3"/>
                </a:moveTo>
                <a:cubicBezTo>
                  <a:pt x="0" y="3"/>
                  <a:pt x="0" y="2"/>
                  <a:pt x="0" y="2"/>
                </a:cubicBezTo>
                <a:cubicBezTo>
                  <a:pt x="2" y="0"/>
                  <a:pt x="2" y="2"/>
                  <a:pt x="2" y="3"/>
                </a:cubicBezTo>
                <a:cubicBezTo>
                  <a:pt x="3" y="3"/>
                  <a:pt x="3" y="5"/>
                  <a:pt x="2"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83" name="Freeform 300">
            <a:extLst>
              <a:ext uri="{FF2B5EF4-FFF2-40B4-BE49-F238E27FC236}">
                <a16:creationId xmlns:a16="http://schemas.microsoft.com/office/drawing/2014/main" id="{848CFD30-1E63-B4A4-5851-168292042212}"/>
              </a:ext>
            </a:extLst>
          </p:cNvPr>
          <p:cNvSpPr>
            <a:spLocks/>
          </p:cNvSpPr>
          <p:nvPr/>
        </p:nvSpPr>
        <p:spPr bwMode="auto">
          <a:xfrm>
            <a:off x="3381848" y="4442687"/>
            <a:ext cx="7223" cy="9137"/>
          </a:xfrm>
          <a:custGeom>
            <a:avLst/>
            <a:gdLst/>
            <a:ahLst/>
            <a:cxnLst>
              <a:cxn ang="0">
                <a:pos x="0" y="3"/>
              </a:cxn>
              <a:cxn ang="0">
                <a:pos x="2" y="0"/>
              </a:cxn>
              <a:cxn ang="0">
                <a:pos x="0" y="3"/>
              </a:cxn>
            </a:cxnLst>
            <a:rect l="0" t="0" r="r" b="b"/>
            <a:pathLst>
              <a:path w="2" h="3">
                <a:moveTo>
                  <a:pt x="0" y="3"/>
                </a:moveTo>
                <a:cubicBezTo>
                  <a:pt x="0" y="2"/>
                  <a:pt x="0" y="0"/>
                  <a:pt x="2" y="0"/>
                </a:cubicBezTo>
                <a:cubicBezTo>
                  <a:pt x="2" y="2"/>
                  <a:pt x="2" y="3"/>
                  <a:pt x="0"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84" name="Freeform 6">
            <a:extLst>
              <a:ext uri="{FF2B5EF4-FFF2-40B4-BE49-F238E27FC236}">
                <a16:creationId xmlns:a16="http://schemas.microsoft.com/office/drawing/2014/main" id="{21AE109B-23DC-49C3-97C7-24E790C429B4}"/>
              </a:ext>
            </a:extLst>
          </p:cNvPr>
          <p:cNvSpPr>
            <a:spLocks/>
          </p:cNvSpPr>
          <p:nvPr/>
        </p:nvSpPr>
        <p:spPr bwMode="auto">
          <a:xfrm>
            <a:off x="6202909" y="3069332"/>
            <a:ext cx="507172" cy="287169"/>
          </a:xfrm>
          <a:custGeom>
            <a:avLst/>
            <a:gdLst/>
            <a:ahLst/>
            <a:cxnLst>
              <a:cxn ang="0">
                <a:pos x="14" y="19"/>
              </a:cxn>
              <a:cxn ang="0">
                <a:pos x="14" y="27"/>
              </a:cxn>
              <a:cxn ang="0">
                <a:pos x="6" y="41"/>
              </a:cxn>
              <a:cxn ang="0">
                <a:pos x="3" y="46"/>
              </a:cxn>
              <a:cxn ang="0">
                <a:pos x="5" y="53"/>
              </a:cxn>
              <a:cxn ang="0">
                <a:pos x="6" y="55"/>
              </a:cxn>
              <a:cxn ang="0">
                <a:pos x="12" y="55"/>
              </a:cxn>
              <a:cxn ang="0">
                <a:pos x="24" y="58"/>
              </a:cxn>
              <a:cxn ang="0">
                <a:pos x="37" y="52"/>
              </a:cxn>
              <a:cxn ang="0">
                <a:pos x="52" y="53"/>
              </a:cxn>
              <a:cxn ang="0">
                <a:pos x="56" y="58"/>
              </a:cxn>
              <a:cxn ang="0">
                <a:pos x="61" y="67"/>
              </a:cxn>
              <a:cxn ang="0">
                <a:pos x="62" y="74"/>
              </a:cxn>
              <a:cxn ang="0">
                <a:pos x="55" y="75"/>
              </a:cxn>
              <a:cxn ang="0">
                <a:pos x="49" y="84"/>
              </a:cxn>
              <a:cxn ang="0">
                <a:pos x="56" y="86"/>
              </a:cxn>
              <a:cxn ang="0">
                <a:pos x="59" y="83"/>
              </a:cxn>
              <a:cxn ang="0">
                <a:pos x="68" y="74"/>
              </a:cxn>
              <a:cxn ang="0">
                <a:pos x="78" y="70"/>
              </a:cxn>
              <a:cxn ang="0">
                <a:pos x="82" y="72"/>
              </a:cxn>
              <a:cxn ang="0">
                <a:pos x="81" y="77"/>
              </a:cxn>
              <a:cxn ang="0">
                <a:pos x="91" y="78"/>
              </a:cxn>
              <a:cxn ang="0">
                <a:pos x="91" y="91"/>
              </a:cxn>
              <a:cxn ang="0">
                <a:pos x="100" y="92"/>
              </a:cxn>
              <a:cxn ang="0">
                <a:pos x="113" y="89"/>
              </a:cxn>
              <a:cxn ang="0">
                <a:pos x="111" y="84"/>
              </a:cxn>
              <a:cxn ang="0">
                <a:pos x="102" y="75"/>
              </a:cxn>
              <a:cxn ang="0">
                <a:pos x="111" y="70"/>
              </a:cxn>
              <a:cxn ang="0">
                <a:pos x="128" y="66"/>
              </a:cxn>
              <a:cxn ang="0">
                <a:pos x="141" y="55"/>
              </a:cxn>
              <a:cxn ang="0">
                <a:pos x="141" y="46"/>
              </a:cxn>
              <a:cxn ang="0">
                <a:pos x="143" y="41"/>
              </a:cxn>
              <a:cxn ang="0">
                <a:pos x="138" y="35"/>
              </a:cxn>
              <a:cxn ang="0">
                <a:pos x="125" y="30"/>
              </a:cxn>
              <a:cxn ang="0">
                <a:pos x="108" y="27"/>
              </a:cxn>
              <a:cxn ang="0">
                <a:pos x="99" y="16"/>
              </a:cxn>
              <a:cxn ang="0">
                <a:pos x="97" y="8"/>
              </a:cxn>
              <a:cxn ang="0">
                <a:pos x="88" y="3"/>
              </a:cxn>
              <a:cxn ang="0">
                <a:pos x="76" y="5"/>
              </a:cxn>
              <a:cxn ang="0">
                <a:pos x="65" y="14"/>
              </a:cxn>
              <a:cxn ang="0">
                <a:pos x="53" y="13"/>
              </a:cxn>
              <a:cxn ang="0">
                <a:pos x="38" y="10"/>
              </a:cxn>
              <a:cxn ang="0">
                <a:pos x="15" y="11"/>
              </a:cxn>
            </a:cxnLst>
            <a:rect l="0" t="0" r="r" b="b"/>
            <a:pathLst>
              <a:path w="144" h="98">
                <a:moveTo>
                  <a:pt x="12" y="13"/>
                </a:moveTo>
                <a:cubicBezTo>
                  <a:pt x="14" y="16"/>
                  <a:pt x="11" y="14"/>
                  <a:pt x="14" y="19"/>
                </a:cubicBezTo>
                <a:cubicBezTo>
                  <a:pt x="20" y="24"/>
                  <a:pt x="14" y="21"/>
                  <a:pt x="15" y="22"/>
                </a:cubicBezTo>
                <a:cubicBezTo>
                  <a:pt x="17" y="24"/>
                  <a:pt x="18" y="25"/>
                  <a:pt x="14" y="27"/>
                </a:cubicBezTo>
                <a:cubicBezTo>
                  <a:pt x="12" y="27"/>
                  <a:pt x="8" y="32"/>
                  <a:pt x="6" y="35"/>
                </a:cubicBezTo>
                <a:cubicBezTo>
                  <a:pt x="3" y="38"/>
                  <a:pt x="6" y="39"/>
                  <a:pt x="6" y="41"/>
                </a:cubicBezTo>
                <a:cubicBezTo>
                  <a:pt x="5" y="42"/>
                  <a:pt x="9" y="44"/>
                  <a:pt x="3" y="42"/>
                </a:cubicBezTo>
                <a:cubicBezTo>
                  <a:pt x="5" y="44"/>
                  <a:pt x="3" y="44"/>
                  <a:pt x="3" y="46"/>
                </a:cubicBezTo>
                <a:cubicBezTo>
                  <a:pt x="3" y="47"/>
                  <a:pt x="2" y="46"/>
                  <a:pt x="0" y="50"/>
                </a:cubicBezTo>
                <a:cubicBezTo>
                  <a:pt x="5" y="52"/>
                  <a:pt x="3" y="55"/>
                  <a:pt x="5" y="53"/>
                </a:cubicBezTo>
                <a:cubicBezTo>
                  <a:pt x="6" y="53"/>
                  <a:pt x="6" y="55"/>
                  <a:pt x="6" y="55"/>
                </a:cubicBezTo>
                <a:cubicBezTo>
                  <a:pt x="6" y="55"/>
                  <a:pt x="6" y="55"/>
                  <a:pt x="6" y="55"/>
                </a:cubicBezTo>
                <a:cubicBezTo>
                  <a:pt x="8" y="55"/>
                  <a:pt x="8" y="56"/>
                  <a:pt x="8" y="55"/>
                </a:cubicBezTo>
                <a:cubicBezTo>
                  <a:pt x="9" y="53"/>
                  <a:pt x="9" y="55"/>
                  <a:pt x="12" y="55"/>
                </a:cubicBezTo>
                <a:cubicBezTo>
                  <a:pt x="17" y="55"/>
                  <a:pt x="17" y="56"/>
                  <a:pt x="18" y="56"/>
                </a:cubicBezTo>
                <a:cubicBezTo>
                  <a:pt x="21" y="55"/>
                  <a:pt x="21" y="60"/>
                  <a:pt x="24" y="58"/>
                </a:cubicBezTo>
                <a:cubicBezTo>
                  <a:pt x="26" y="56"/>
                  <a:pt x="24" y="56"/>
                  <a:pt x="29" y="56"/>
                </a:cubicBezTo>
                <a:cubicBezTo>
                  <a:pt x="34" y="55"/>
                  <a:pt x="32" y="53"/>
                  <a:pt x="37" y="52"/>
                </a:cubicBezTo>
                <a:cubicBezTo>
                  <a:pt x="38" y="50"/>
                  <a:pt x="41" y="50"/>
                  <a:pt x="43" y="50"/>
                </a:cubicBezTo>
                <a:cubicBezTo>
                  <a:pt x="44" y="49"/>
                  <a:pt x="50" y="53"/>
                  <a:pt x="52" y="53"/>
                </a:cubicBezTo>
                <a:cubicBezTo>
                  <a:pt x="53" y="52"/>
                  <a:pt x="53" y="56"/>
                  <a:pt x="56" y="55"/>
                </a:cubicBezTo>
                <a:cubicBezTo>
                  <a:pt x="58" y="55"/>
                  <a:pt x="58" y="56"/>
                  <a:pt x="56" y="58"/>
                </a:cubicBezTo>
                <a:cubicBezTo>
                  <a:pt x="55" y="61"/>
                  <a:pt x="58" y="63"/>
                  <a:pt x="59" y="63"/>
                </a:cubicBezTo>
                <a:cubicBezTo>
                  <a:pt x="61" y="63"/>
                  <a:pt x="58" y="66"/>
                  <a:pt x="61" y="67"/>
                </a:cubicBezTo>
                <a:cubicBezTo>
                  <a:pt x="64" y="69"/>
                  <a:pt x="61" y="72"/>
                  <a:pt x="62" y="74"/>
                </a:cubicBezTo>
                <a:cubicBezTo>
                  <a:pt x="65" y="74"/>
                  <a:pt x="62" y="75"/>
                  <a:pt x="62" y="74"/>
                </a:cubicBezTo>
                <a:cubicBezTo>
                  <a:pt x="61" y="74"/>
                  <a:pt x="58" y="75"/>
                  <a:pt x="56" y="74"/>
                </a:cubicBezTo>
                <a:cubicBezTo>
                  <a:pt x="55" y="72"/>
                  <a:pt x="53" y="74"/>
                  <a:pt x="55" y="75"/>
                </a:cubicBezTo>
                <a:cubicBezTo>
                  <a:pt x="56" y="78"/>
                  <a:pt x="50" y="81"/>
                  <a:pt x="52" y="83"/>
                </a:cubicBezTo>
                <a:cubicBezTo>
                  <a:pt x="52" y="84"/>
                  <a:pt x="50" y="84"/>
                  <a:pt x="49" y="84"/>
                </a:cubicBezTo>
                <a:cubicBezTo>
                  <a:pt x="52" y="88"/>
                  <a:pt x="53" y="88"/>
                  <a:pt x="53" y="88"/>
                </a:cubicBezTo>
                <a:cubicBezTo>
                  <a:pt x="53" y="86"/>
                  <a:pt x="55" y="88"/>
                  <a:pt x="56" y="86"/>
                </a:cubicBezTo>
                <a:cubicBezTo>
                  <a:pt x="56" y="84"/>
                  <a:pt x="59" y="84"/>
                  <a:pt x="61" y="88"/>
                </a:cubicBezTo>
                <a:cubicBezTo>
                  <a:pt x="61" y="84"/>
                  <a:pt x="61" y="86"/>
                  <a:pt x="59" y="83"/>
                </a:cubicBezTo>
                <a:cubicBezTo>
                  <a:pt x="59" y="80"/>
                  <a:pt x="61" y="83"/>
                  <a:pt x="64" y="81"/>
                </a:cubicBezTo>
                <a:cubicBezTo>
                  <a:pt x="67" y="78"/>
                  <a:pt x="68" y="77"/>
                  <a:pt x="68" y="74"/>
                </a:cubicBezTo>
                <a:cubicBezTo>
                  <a:pt x="68" y="70"/>
                  <a:pt x="73" y="72"/>
                  <a:pt x="75" y="70"/>
                </a:cubicBezTo>
                <a:cubicBezTo>
                  <a:pt x="76" y="70"/>
                  <a:pt x="78" y="72"/>
                  <a:pt x="78" y="70"/>
                </a:cubicBezTo>
                <a:cubicBezTo>
                  <a:pt x="78" y="67"/>
                  <a:pt x="78" y="64"/>
                  <a:pt x="79" y="67"/>
                </a:cubicBezTo>
                <a:cubicBezTo>
                  <a:pt x="79" y="70"/>
                  <a:pt x="78" y="72"/>
                  <a:pt x="82" y="72"/>
                </a:cubicBezTo>
                <a:cubicBezTo>
                  <a:pt x="79" y="74"/>
                  <a:pt x="76" y="70"/>
                  <a:pt x="76" y="72"/>
                </a:cubicBezTo>
                <a:cubicBezTo>
                  <a:pt x="75" y="74"/>
                  <a:pt x="81" y="75"/>
                  <a:pt x="81" y="77"/>
                </a:cubicBezTo>
                <a:cubicBezTo>
                  <a:pt x="81" y="78"/>
                  <a:pt x="87" y="77"/>
                  <a:pt x="88" y="77"/>
                </a:cubicBezTo>
                <a:cubicBezTo>
                  <a:pt x="90" y="78"/>
                  <a:pt x="91" y="75"/>
                  <a:pt x="91" y="78"/>
                </a:cubicBezTo>
                <a:cubicBezTo>
                  <a:pt x="93" y="81"/>
                  <a:pt x="82" y="83"/>
                  <a:pt x="82" y="86"/>
                </a:cubicBezTo>
                <a:cubicBezTo>
                  <a:pt x="84" y="88"/>
                  <a:pt x="91" y="86"/>
                  <a:pt x="91" y="91"/>
                </a:cubicBezTo>
                <a:cubicBezTo>
                  <a:pt x="91" y="95"/>
                  <a:pt x="88" y="92"/>
                  <a:pt x="91" y="95"/>
                </a:cubicBezTo>
                <a:cubicBezTo>
                  <a:pt x="94" y="98"/>
                  <a:pt x="97" y="94"/>
                  <a:pt x="100" y="92"/>
                </a:cubicBezTo>
                <a:cubicBezTo>
                  <a:pt x="103" y="91"/>
                  <a:pt x="102" y="94"/>
                  <a:pt x="105" y="91"/>
                </a:cubicBezTo>
                <a:cubicBezTo>
                  <a:pt x="108" y="86"/>
                  <a:pt x="108" y="91"/>
                  <a:pt x="113" y="89"/>
                </a:cubicBezTo>
                <a:cubicBezTo>
                  <a:pt x="117" y="88"/>
                  <a:pt x="113" y="89"/>
                  <a:pt x="114" y="86"/>
                </a:cubicBezTo>
                <a:cubicBezTo>
                  <a:pt x="116" y="84"/>
                  <a:pt x="114" y="83"/>
                  <a:pt x="111" y="84"/>
                </a:cubicBezTo>
                <a:cubicBezTo>
                  <a:pt x="106" y="86"/>
                  <a:pt x="106" y="89"/>
                  <a:pt x="103" y="83"/>
                </a:cubicBezTo>
                <a:cubicBezTo>
                  <a:pt x="99" y="77"/>
                  <a:pt x="100" y="77"/>
                  <a:pt x="102" y="75"/>
                </a:cubicBezTo>
                <a:cubicBezTo>
                  <a:pt x="106" y="74"/>
                  <a:pt x="102" y="78"/>
                  <a:pt x="105" y="77"/>
                </a:cubicBezTo>
                <a:cubicBezTo>
                  <a:pt x="106" y="75"/>
                  <a:pt x="110" y="70"/>
                  <a:pt x="111" y="70"/>
                </a:cubicBezTo>
                <a:cubicBezTo>
                  <a:pt x="116" y="72"/>
                  <a:pt x="123" y="66"/>
                  <a:pt x="125" y="66"/>
                </a:cubicBezTo>
                <a:cubicBezTo>
                  <a:pt x="128" y="66"/>
                  <a:pt x="126" y="67"/>
                  <a:pt x="128" y="66"/>
                </a:cubicBezTo>
                <a:cubicBezTo>
                  <a:pt x="126" y="56"/>
                  <a:pt x="132" y="61"/>
                  <a:pt x="132" y="58"/>
                </a:cubicBezTo>
                <a:cubicBezTo>
                  <a:pt x="134" y="55"/>
                  <a:pt x="140" y="58"/>
                  <a:pt x="141" y="55"/>
                </a:cubicBezTo>
                <a:cubicBezTo>
                  <a:pt x="143" y="53"/>
                  <a:pt x="141" y="50"/>
                  <a:pt x="140" y="49"/>
                </a:cubicBezTo>
                <a:cubicBezTo>
                  <a:pt x="138" y="47"/>
                  <a:pt x="140" y="46"/>
                  <a:pt x="141" y="46"/>
                </a:cubicBezTo>
                <a:cubicBezTo>
                  <a:pt x="144" y="46"/>
                  <a:pt x="143" y="44"/>
                  <a:pt x="141" y="44"/>
                </a:cubicBezTo>
                <a:cubicBezTo>
                  <a:pt x="140" y="44"/>
                  <a:pt x="140" y="42"/>
                  <a:pt x="143" y="41"/>
                </a:cubicBezTo>
                <a:cubicBezTo>
                  <a:pt x="144" y="39"/>
                  <a:pt x="143" y="39"/>
                  <a:pt x="143" y="36"/>
                </a:cubicBezTo>
                <a:cubicBezTo>
                  <a:pt x="143" y="35"/>
                  <a:pt x="140" y="38"/>
                  <a:pt x="138" y="35"/>
                </a:cubicBezTo>
                <a:cubicBezTo>
                  <a:pt x="137" y="32"/>
                  <a:pt x="134" y="35"/>
                  <a:pt x="132" y="33"/>
                </a:cubicBezTo>
                <a:cubicBezTo>
                  <a:pt x="129" y="28"/>
                  <a:pt x="128" y="33"/>
                  <a:pt x="125" y="30"/>
                </a:cubicBezTo>
                <a:cubicBezTo>
                  <a:pt x="122" y="28"/>
                  <a:pt x="123" y="24"/>
                  <a:pt x="119" y="27"/>
                </a:cubicBezTo>
                <a:cubicBezTo>
                  <a:pt x="113" y="30"/>
                  <a:pt x="113" y="25"/>
                  <a:pt x="108" y="27"/>
                </a:cubicBezTo>
                <a:cubicBezTo>
                  <a:pt x="105" y="28"/>
                  <a:pt x="108" y="22"/>
                  <a:pt x="105" y="19"/>
                </a:cubicBezTo>
                <a:cubicBezTo>
                  <a:pt x="102" y="14"/>
                  <a:pt x="102" y="17"/>
                  <a:pt x="99" y="16"/>
                </a:cubicBezTo>
                <a:cubicBezTo>
                  <a:pt x="96" y="16"/>
                  <a:pt x="99" y="16"/>
                  <a:pt x="96" y="13"/>
                </a:cubicBezTo>
                <a:cubicBezTo>
                  <a:pt x="94" y="11"/>
                  <a:pt x="100" y="10"/>
                  <a:pt x="97" y="8"/>
                </a:cubicBezTo>
                <a:cubicBezTo>
                  <a:pt x="93" y="7"/>
                  <a:pt x="96" y="0"/>
                  <a:pt x="93" y="3"/>
                </a:cubicBezTo>
                <a:cubicBezTo>
                  <a:pt x="90" y="5"/>
                  <a:pt x="91" y="0"/>
                  <a:pt x="88" y="3"/>
                </a:cubicBezTo>
                <a:cubicBezTo>
                  <a:pt x="85" y="5"/>
                  <a:pt x="82" y="2"/>
                  <a:pt x="82" y="5"/>
                </a:cubicBezTo>
                <a:cubicBezTo>
                  <a:pt x="81" y="8"/>
                  <a:pt x="78" y="7"/>
                  <a:pt x="76" y="5"/>
                </a:cubicBezTo>
                <a:cubicBezTo>
                  <a:pt x="70" y="5"/>
                  <a:pt x="68" y="8"/>
                  <a:pt x="68" y="13"/>
                </a:cubicBezTo>
                <a:cubicBezTo>
                  <a:pt x="68" y="17"/>
                  <a:pt x="67" y="17"/>
                  <a:pt x="65" y="14"/>
                </a:cubicBezTo>
                <a:cubicBezTo>
                  <a:pt x="64" y="14"/>
                  <a:pt x="61" y="14"/>
                  <a:pt x="59" y="14"/>
                </a:cubicBezTo>
                <a:cubicBezTo>
                  <a:pt x="56" y="16"/>
                  <a:pt x="58" y="10"/>
                  <a:pt x="53" y="13"/>
                </a:cubicBezTo>
                <a:cubicBezTo>
                  <a:pt x="50" y="16"/>
                  <a:pt x="55" y="11"/>
                  <a:pt x="46" y="11"/>
                </a:cubicBezTo>
                <a:cubicBezTo>
                  <a:pt x="40" y="11"/>
                  <a:pt x="43" y="10"/>
                  <a:pt x="38" y="10"/>
                </a:cubicBezTo>
                <a:cubicBezTo>
                  <a:pt x="35" y="11"/>
                  <a:pt x="34" y="7"/>
                  <a:pt x="23" y="8"/>
                </a:cubicBezTo>
                <a:cubicBezTo>
                  <a:pt x="14" y="10"/>
                  <a:pt x="18" y="13"/>
                  <a:pt x="15" y="11"/>
                </a:cubicBezTo>
                <a:cubicBezTo>
                  <a:pt x="14" y="11"/>
                  <a:pt x="12" y="13"/>
                  <a:pt x="12" y="1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85" name="Freeform 8">
            <a:extLst>
              <a:ext uri="{FF2B5EF4-FFF2-40B4-BE49-F238E27FC236}">
                <a16:creationId xmlns:a16="http://schemas.microsoft.com/office/drawing/2014/main" id="{3FD7F78C-3DA2-215F-0D5C-00702E06D4C9}"/>
              </a:ext>
            </a:extLst>
          </p:cNvPr>
          <p:cNvSpPr>
            <a:spLocks/>
          </p:cNvSpPr>
          <p:nvPr/>
        </p:nvSpPr>
        <p:spPr bwMode="auto">
          <a:xfrm>
            <a:off x="5286730" y="2966556"/>
            <a:ext cx="129065" cy="149631"/>
          </a:xfrm>
          <a:custGeom>
            <a:avLst/>
            <a:gdLst/>
            <a:ahLst/>
            <a:cxnLst>
              <a:cxn ang="0">
                <a:pos x="24" y="9"/>
              </a:cxn>
              <a:cxn ang="0">
                <a:pos x="22" y="12"/>
              </a:cxn>
              <a:cxn ang="0">
                <a:pos x="28" y="16"/>
              </a:cxn>
              <a:cxn ang="0">
                <a:pos x="30" y="14"/>
              </a:cxn>
              <a:cxn ang="0">
                <a:pos x="31" y="17"/>
              </a:cxn>
              <a:cxn ang="0">
                <a:pos x="34" y="17"/>
              </a:cxn>
              <a:cxn ang="0">
                <a:pos x="34" y="19"/>
              </a:cxn>
              <a:cxn ang="0">
                <a:pos x="36" y="23"/>
              </a:cxn>
              <a:cxn ang="0">
                <a:pos x="36" y="36"/>
              </a:cxn>
              <a:cxn ang="0">
                <a:pos x="33" y="40"/>
              </a:cxn>
              <a:cxn ang="0">
                <a:pos x="28" y="40"/>
              </a:cxn>
              <a:cxn ang="0">
                <a:pos x="19" y="45"/>
              </a:cxn>
              <a:cxn ang="0">
                <a:pos x="18" y="47"/>
              </a:cxn>
              <a:cxn ang="0">
                <a:pos x="7" y="48"/>
              </a:cxn>
              <a:cxn ang="0">
                <a:pos x="6" y="47"/>
              </a:cxn>
              <a:cxn ang="0">
                <a:pos x="4" y="44"/>
              </a:cxn>
              <a:cxn ang="0">
                <a:pos x="3" y="40"/>
              </a:cxn>
              <a:cxn ang="0">
                <a:pos x="7" y="39"/>
              </a:cxn>
              <a:cxn ang="0">
                <a:pos x="12" y="36"/>
              </a:cxn>
              <a:cxn ang="0">
                <a:pos x="13" y="34"/>
              </a:cxn>
              <a:cxn ang="0">
                <a:pos x="7" y="34"/>
              </a:cxn>
              <a:cxn ang="0">
                <a:pos x="12" y="30"/>
              </a:cxn>
              <a:cxn ang="0">
                <a:pos x="10" y="28"/>
              </a:cxn>
              <a:cxn ang="0">
                <a:pos x="6" y="23"/>
              </a:cxn>
              <a:cxn ang="0">
                <a:pos x="9" y="20"/>
              </a:cxn>
              <a:cxn ang="0">
                <a:pos x="6" y="17"/>
              </a:cxn>
              <a:cxn ang="0">
                <a:pos x="4" y="16"/>
              </a:cxn>
              <a:cxn ang="0">
                <a:pos x="12" y="16"/>
              </a:cxn>
              <a:cxn ang="0">
                <a:pos x="15" y="16"/>
              </a:cxn>
              <a:cxn ang="0">
                <a:pos x="19" y="12"/>
              </a:cxn>
              <a:cxn ang="0">
                <a:pos x="15" y="11"/>
              </a:cxn>
              <a:cxn ang="0">
                <a:pos x="18" y="6"/>
              </a:cxn>
              <a:cxn ang="0">
                <a:pos x="24" y="3"/>
              </a:cxn>
              <a:cxn ang="0">
                <a:pos x="28" y="1"/>
              </a:cxn>
              <a:cxn ang="0">
                <a:pos x="28" y="5"/>
              </a:cxn>
              <a:cxn ang="0">
                <a:pos x="24" y="9"/>
              </a:cxn>
            </a:cxnLst>
            <a:rect l="0" t="0" r="r" b="b"/>
            <a:pathLst>
              <a:path w="37" h="51">
                <a:moveTo>
                  <a:pt x="24" y="9"/>
                </a:moveTo>
                <a:cubicBezTo>
                  <a:pt x="21" y="9"/>
                  <a:pt x="25" y="11"/>
                  <a:pt x="22" y="12"/>
                </a:cubicBezTo>
                <a:cubicBezTo>
                  <a:pt x="18" y="14"/>
                  <a:pt x="28" y="19"/>
                  <a:pt x="28" y="16"/>
                </a:cubicBezTo>
                <a:cubicBezTo>
                  <a:pt x="28" y="14"/>
                  <a:pt x="30" y="12"/>
                  <a:pt x="30" y="14"/>
                </a:cubicBezTo>
                <a:cubicBezTo>
                  <a:pt x="31" y="17"/>
                  <a:pt x="31" y="16"/>
                  <a:pt x="31" y="17"/>
                </a:cubicBezTo>
                <a:cubicBezTo>
                  <a:pt x="33" y="19"/>
                  <a:pt x="33" y="17"/>
                  <a:pt x="34" y="17"/>
                </a:cubicBezTo>
                <a:cubicBezTo>
                  <a:pt x="36" y="17"/>
                  <a:pt x="36" y="19"/>
                  <a:pt x="34" y="19"/>
                </a:cubicBezTo>
                <a:cubicBezTo>
                  <a:pt x="34" y="19"/>
                  <a:pt x="34" y="20"/>
                  <a:pt x="36" y="23"/>
                </a:cubicBezTo>
                <a:cubicBezTo>
                  <a:pt x="37" y="26"/>
                  <a:pt x="37" y="31"/>
                  <a:pt x="36" y="36"/>
                </a:cubicBezTo>
                <a:cubicBezTo>
                  <a:pt x="33" y="40"/>
                  <a:pt x="36" y="40"/>
                  <a:pt x="33" y="40"/>
                </a:cubicBezTo>
                <a:cubicBezTo>
                  <a:pt x="30" y="40"/>
                  <a:pt x="31" y="40"/>
                  <a:pt x="28" y="40"/>
                </a:cubicBezTo>
                <a:cubicBezTo>
                  <a:pt x="24" y="42"/>
                  <a:pt x="21" y="47"/>
                  <a:pt x="19" y="45"/>
                </a:cubicBezTo>
                <a:cubicBezTo>
                  <a:pt x="19" y="42"/>
                  <a:pt x="19" y="45"/>
                  <a:pt x="18" y="47"/>
                </a:cubicBezTo>
                <a:cubicBezTo>
                  <a:pt x="18" y="48"/>
                  <a:pt x="4" y="51"/>
                  <a:pt x="7" y="48"/>
                </a:cubicBezTo>
                <a:cubicBezTo>
                  <a:pt x="12" y="44"/>
                  <a:pt x="3" y="50"/>
                  <a:pt x="6" y="47"/>
                </a:cubicBezTo>
                <a:cubicBezTo>
                  <a:pt x="7" y="44"/>
                  <a:pt x="0" y="47"/>
                  <a:pt x="4" y="44"/>
                </a:cubicBezTo>
                <a:cubicBezTo>
                  <a:pt x="7" y="39"/>
                  <a:pt x="0" y="44"/>
                  <a:pt x="3" y="40"/>
                </a:cubicBezTo>
                <a:cubicBezTo>
                  <a:pt x="6" y="37"/>
                  <a:pt x="9" y="40"/>
                  <a:pt x="7" y="39"/>
                </a:cubicBezTo>
                <a:cubicBezTo>
                  <a:pt x="6" y="37"/>
                  <a:pt x="7" y="36"/>
                  <a:pt x="12" y="36"/>
                </a:cubicBezTo>
                <a:cubicBezTo>
                  <a:pt x="16" y="36"/>
                  <a:pt x="15" y="34"/>
                  <a:pt x="13" y="34"/>
                </a:cubicBezTo>
                <a:cubicBezTo>
                  <a:pt x="12" y="34"/>
                  <a:pt x="3" y="37"/>
                  <a:pt x="7" y="34"/>
                </a:cubicBezTo>
                <a:cubicBezTo>
                  <a:pt x="12" y="31"/>
                  <a:pt x="7" y="30"/>
                  <a:pt x="12" y="30"/>
                </a:cubicBezTo>
                <a:cubicBezTo>
                  <a:pt x="16" y="28"/>
                  <a:pt x="12" y="26"/>
                  <a:pt x="10" y="28"/>
                </a:cubicBezTo>
                <a:cubicBezTo>
                  <a:pt x="9" y="28"/>
                  <a:pt x="3" y="25"/>
                  <a:pt x="6" y="23"/>
                </a:cubicBezTo>
                <a:cubicBezTo>
                  <a:pt x="7" y="22"/>
                  <a:pt x="6" y="22"/>
                  <a:pt x="9" y="20"/>
                </a:cubicBezTo>
                <a:cubicBezTo>
                  <a:pt x="12" y="19"/>
                  <a:pt x="3" y="20"/>
                  <a:pt x="6" y="17"/>
                </a:cubicBezTo>
                <a:cubicBezTo>
                  <a:pt x="7" y="16"/>
                  <a:pt x="4" y="17"/>
                  <a:pt x="4" y="16"/>
                </a:cubicBezTo>
                <a:cubicBezTo>
                  <a:pt x="6" y="14"/>
                  <a:pt x="9" y="14"/>
                  <a:pt x="12" y="16"/>
                </a:cubicBezTo>
                <a:cubicBezTo>
                  <a:pt x="13" y="16"/>
                  <a:pt x="13" y="14"/>
                  <a:pt x="15" y="16"/>
                </a:cubicBezTo>
                <a:cubicBezTo>
                  <a:pt x="18" y="16"/>
                  <a:pt x="16" y="14"/>
                  <a:pt x="19" y="12"/>
                </a:cubicBezTo>
                <a:cubicBezTo>
                  <a:pt x="22" y="9"/>
                  <a:pt x="16" y="11"/>
                  <a:pt x="15" y="11"/>
                </a:cubicBezTo>
                <a:cubicBezTo>
                  <a:pt x="15" y="9"/>
                  <a:pt x="19" y="9"/>
                  <a:pt x="18" y="6"/>
                </a:cubicBezTo>
                <a:cubicBezTo>
                  <a:pt x="18" y="5"/>
                  <a:pt x="22" y="3"/>
                  <a:pt x="24" y="3"/>
                </a:cubicBezTo>
                <a:cubicBezTo>
                  <a:pt x="27" y="3"/>
                  <a:pt x="25" y="0"/>
                  <a:pt x="28" y="1"/>
                </a:cubicBezTo>
                <a:cubicBezTo>
                  <a:pt x="31" y="3"/>
                  <a:pt x="28" y="3"/>
                  <a:pt x="28" y="5"/>
                </a:cubicBezTo>
                <a:cubicBezTo>
                  <a:pt x="25" y="6"/>
                  <a:pt x="27" y="9"/>
                  <a:pt x="24" y="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386" name="Freeform 9">
            <a:extLst>
              <a:ext uri="{FF2B5EF4-FFF2-40B4-BE49-F238E27FC236}">
                <a16:creationId xmlns:a16="http://schemas.microsoft.com/office/drawing/2014/main" id="{F6022551-8CA0-EA81-8105-5CC0DF79E605}"/>
              </a:ext>
            </a:extLst>
          </p:cNvPr>
          <p:cNvSpPr>
            <a:spLocks/>
          </p:cNvSpPr>
          <p:nvPr/>
        </p:nvSpPr>
        <p:spPr bwMode="auto">
          <a:xfrm>
            <a:off x="8040729" y="3084443"/>
            <a:ext cx="905275" cy="362740"/>
          </a:xfrm>
          <a:custGeom>
            <a:avLst/>
            <a:gdLst/>
            <a:ahLst/>
            <a:cxnLst>
              <a:cxn ang="0">
                <a:pos x="230" y="28"/>
              </a:cxn>
              <a:cxn ang="0">
                <a:pos x="222" y="48"/>
              </a:cxn>
              <a:cxn ang="0">
                <a:pos x="225" y="53"/>
              </a:cxn>
              <a:cxn ang="0">
                <a:pos x="234" y="53"/>
              </a:cxn>
              <a:cxn ang="0">
                <a:pos x="240" y="50"/>
              </a:cxn>
              <a:cxn ang="0">
                <a:pos x="251" y="56"/>
              </a:cxn>
              <a:cxn ang="0">
                <a:pos x="255" y="65"/>
              </a:cxn>
              <a:cxn ang="0">
                <a:pos x="246" y="65"/>
              </a:cxn>
              <a:cxn ang="0">
                <a:pos x="239" y="65"/>
              </a:cxn>
              <a:cxn ang="0">
                <a:pos x="228" y="70"/>
              </a:cxn>
              <a:cxn ang="0">
                <a:pos x="225" y="76"/>
              </a:cxn>
              <a:cxn ang="0">
                <a:pos x="216" y="80"/>
              </a:cxn>
              <a:cxn ang="0">
                <a:pos x="207" y="87"/>
              </a:cxn>
              <a:cxn ang="0">
                <a:pos x="192" y="84"/>
              </a:cxn>
              <a:cxn ang="0">
                <a:pos x="189" y="92"/>
              </a:cxn>
              <a:cxn ang="0">
                <a:pos x="192" y="100"/>
              </a:cxn>
              <a:cxn ang="0">
                <a:pos x="181" y="107"/>
              </a:cxn>
              <a:cxn ang="0">
                <a:pos x="173" y="114"/>
              </a:cxn>
              <a:cxn ang="0">
                <a:pos x="169" y="114"/>
              </a:cxn>
              <a:cxn ang="0">
                <a:pos x="160" y="114"/>
              </a:cxn>
              <a:cxn ang="0">
                <a:pos x="154" y="115"/>
              </a:cxn>
              <a:cxn ang="0">
                <a:pos x="138" y="123"/>
              </a:cxn>
              <a:cxn ang="0">
                <a:pos x="134" y="123"/>
              </a:cxn>
              <a:cxn ang="0">
                <a:pos x="131" y="120"/>
              </a:cxn>
              <a:cxn ang="0">
                <a:pos x="117" y="117"/>
              </a:cxn>
              <a:cxn ang="0">
                <a:pos x="100" y="111"/>
              </a:cxn>
              <a:cxn ang="0">
                <a:pos x="75" y="111"/>
              </a:cxn>
              <a:cxn ang="0">
                <a:pos x="69" y="109"/>
              </a:cxn>
              <a:cxn ang="0">
                <a:pos x="64" y="100"/>
              </a:cxn>
              <a:cxn ang="0">
                <a:pos x="55" y="92"/>
              </a:cxn>
              <a:cxn ang="0">
                <a:pos x="38" y="84"/>
              </a:cxn>
              <a:cxn ang="0">
                <a:pos x="27" y="83"/>
              </a:cxn>
              <a:cxn ang="0">
                <a:pos x="24" y="76"/>
              </a:cxn>
              <a:cxn ang="0">
                <a:pos x="26" y="67"/>
              </a:cxn>
              <a:cxn ang="0">
                <a:pos x="18" y="52"/>
              </a:cxn>
              <a:cxn ang="0">
                <a:pos x="15" y="50"/>
              </a:cxn>
              <a:cxn ang="0">
                <a:pos x="9" y="48"/>
              </a:cxn>
              <a:cxn ang="0">
                <a:pos x="2" y="36"/>
              </a:cxn>
              <a:cxn ang="0">
                <a:pos x="12" y="31"/>
              </a:cxn>
              <a:cxn ang="0">
                <a:pos x="21" y="24"/>
              </a:cxn>
              <a:cxn ang="0">
                <a:pos x="41" y="19"/>
              </a:cxn>
              <a:cxn ang="0">
                <a:pos x="53" y="22"/>
              </a:cxn>
              <a:cxn ang="0">
                <a:pos x="84" y="24"/>
              </a:cxn>
              <a:cxn ang="0">
                <a:pos x="82" y="10"/>
              </a:cxn>
              <a:cxn ang="0">
                <a:pos x="99" y="5"/>
              </a:cxn>
              <a:cxn ang="0">
                <a:pos x="116" y="13"/>
              </a:cxn>
              <a:cxn ang="0">
                <a:pos x="131" y="24"/>
              </a:cxn>
              <a:cxn ang="0">
                <a:pos x="152" y="25"/>
              </a:cxn>
              <a:cxn ang="0">
                <a:pos x="170" y="35"/>
              </a:cxn>
              <a:cxn ang="0">
                <a:pos x="195" y="33"/>
              </a:cxn>
              <a:cxn ang="0">
                <a:pos x="214" y="24"/>
              </a:cxn>
              <a:cxn ang="0">
                <a:pos x="230" y="28"/>
              </a:cxn>
            </a:cxnLst>
            <a:rect l="0" t="0" r="r" b="b"/>
            <a:pathLst>
              <a:path w="257" h="124">
                <a:moveTo>
                  <a:pt x="230" y="28"/>
                </a:moveTo>
                <a:cubicBezTo>
                  <a:pt x="219" y="50"/>
                  <a:pt x="225" y="45"/>
                  <a:pt x="222" y="48"/>
                </a:cubicBezTo>
                <a:cubicBezTo>
                  <a:pt x="219" y="50"/>
                  <a:pt x="223" y="55"/>
                  <a:pt x="225" y="53"/>
                </a:cubicBezTo>
                <a:cubicBezTo>
                  <a:pt x="227" y="52"/>
                  <a:pt x="231" y="52"/>
                  <a:pt x="234" y="53"/>
                </a:cubicBezTo>
                <a:cubicBezTo>
                  <a:pt x="237" y="56"/>
                  <a:pt x="234" y="50"/>
                  <a:pt x="240" y="50"/>
                </a:cubicBezTo>
                <a:cubicBezTo>
                  <a:pt x="246" y="50"/>
                  <a:pt x="248" y="53"/>
                  <a:pt x="251" y="56"/>
                </a:cubicBezTo>
                <a:cubicBezTo>
                  <a:pt x="254" y="59"/>
                  <a:pt x="257" y="64"/>
                  <a:pt x="255" y="65"/>
                </a:cubicBezTo>
                <a:cubicBezTo>
                  <a:pt x="252" y="67"/>
                  <a:pt x="248" y="64"/>
                  <a:pt x="246" y="65"/>
                </a:cubicBezTo>
                <a:cubicBezTo>
                  <a:pt x="245" y="67"/>
                  <a:pt x="243" y="64"/>
                  <a:pt x="239" y="65"/>
                </a:cubicBezTo>
                <a:cubicBezTo>
                  <a:pt x="236" y="69"/>
                  <a:pt x="231" y="67"/>
                  <a:pt x="228" y="70"/>
                </a:cubicBezTo>
                <a:cubicBezTo>
                  <a:pt x="225" y="75"/>
                  <a:pt x="228" y="75"/>
                  <a:pt x="225" y="76"/>
                </a:cubicBezTo>
                <a:cubicBezTo>
                  <a:pt x="222" y="80"/>
                  <a:pt x="219" y="81"/>
                  <a:pt x="216" y="80"/>
                </a:cubicBezTo>
                <a:cubicBezTo>
                  <a:pt x="211" y="80"/>
                  <a:pt x="213" y="84"/>
                  <a:pt x="207" y="87"/>
                </a:cubicBezTo>
                <a:cubicBezTo>
                  <a:pt x="199" y="90"/>
                  <a:pt x="196" y="83"/>
                  <a:pt x="192" y="84"/>
                </a:cubicBezTo>
                <a:cubicBezTo>
                  <a:pt x="189" y="84"/>
                  <a:pt x="189" y="87"/>
                  <a:pt x="189" y="92"/>
                </a:cubicBezTo>
                <a:cubicBezTo>
                  <a:pt x="189" y="95"/>
                  <a:pt x="195" y="98"/>
                  <a:pt x="192" y="100"/>
                </a:cubicBezTo>
                <a:cubicBezTo>
                  <a:pt x="187" y="103"/>
                  <a:pt x="185" y="103"/>
                  <a:pt x="181" y="107"/>
                </a:cubicBezTo>
                <a:cubicBezTo>
                  <a:pt x="178" y="112"/>
                  <a:pt x="175" y="111"/>
                  <a:pt x="173" y="114"/>
                </a:cubicBezTo>
                <a:cubicBezTo>
                  <a:pt x="172" y="115"/>
                  <a:pt x="170" y="112"/>
                  <a:pt x="169" y="114"/>
                </a:cubicBezTo>
                <a:cubicBezTo>
                  <a:pt x="166" y="115"/>
                  <a:pt x="166" y="114"/>
                  <a:pt x="160" y="114"/>
                </a:cubicBezTo>
                <a:cubicBezTo>
                  <a:pt x="155" y="114"/>
                  <a:pt x="158" y="112"/>
                  <a:pt x="154" y="115"/>
                </a:cubicBezTo>
                <a:cubicBezTo>
                  <a:pt x="151" y="118"/>
                  <a:pt x="151" y="115"/>
                  <a:pt x="138" y="123"/>
                </a:cubicBezTo>
                <a:cubicBezTo>
                  <a:pt x="137" y="124"/>
                  <a:pt x="137" y="121"/>
                  <a:pt x="134" y="123"/>
                </a:cubicBezTo>
                <a:cubicBezTo>
                  <a:pt x="132" y="123"/>
                  <a:pt x="135" y="118"/>
                  <a:pt x="131" y="120"/>
                </a:cubicBezTo>
                <a:cubicBezTo>
                  <a:pt x="126" y="123"/>
                  <a:pt x="120" y="117"/>
                  <a:pt x="117" y="117"/>
                </a:cubicBezTo>
                <a:cubicBezTo>
                  <a:pt x="114" y="117"/>
                  <a:pt x="111" y="111"/>
                  <a:pt x="100" y="111"/>
                </a:cubicBezTo>
                <a:cubicBezTo>
                  <a:pt x="90" y="112"/>
                  <a:pt x="88" y="112"/>
                  <a:pt x="75" y="111"/>
                </a:cubicBezTo>
                <a:cubicBezTo>
                  <a:pt x="72" y="109"/>
                  <a:pt x="69" y="112"/>
                  <a:pt x="69" y="109"/>
                </a:cubicBezTo>
                <a:cubicBezTo>
                  <a:pt x="67" y="104"/>
                  <a:pt x="65" y="107"/>
                  <a:pt x="64" y="100"/>
                </a:cubicBezTo>
                <a:cubicBezTo>
                  <a:pt x="62" y="93"/>
                  <a:pt x="64" y="100"/>
                  <a:pt x="55" y="92"/>
                </a:cubicBezTo>
                <a:cubicBezTo>
                  <a:pt x="47" y="84"/>
                  <a:pt x="43" y="84"/>
                  <a:pt x="38" y="84"/>
                </a:cubicBezTo>
                <a:cubicBezTo>
                  <a:pt x="34" y="84"/>
                  <a:pt x="31" y="83"/>
                  <a:pt x="27" y="83"/>
                </a:cubicBezTo>
                <a:cubicBezTo>
                  <a:pt x="23" y="83"/>
                  <a:pt x="23" y="78"/>
                  <a:pt x="24" y="76"/>
                </a:cubicBezTo>
                <a:cubicBezTo>
                  <a:pt x="27" y="72"/>
                  <a:pt x="24" y="73"/>
                  <a:pt x="26" y="67"/>
                </a:cubicBezTo>
                <a:cubicBezTo>
                  <a:pt x="27" y="61"/>
                  <a:pt x="20" y="55"/>
                  <a:pt x="18" y="52"/>
                </a:cubicBezTo>
                <a:cubicBezTo>
                  <a:pt x="18" y="50"/>
                  <a:pt x="17" y="53"/>
                  <a:pt x="15" y="50"/>
                </a:cubicBezTo>
                <a:cubicBezTo>
                  <a:pt x="14" y="47"/>
                  <a:pt x="12" y="52"/>
                  <a:pt x="9" y="48"/>
                </a:cubicBezTo>
                <a:cubicBezTo>
                  <a:pt x="5" y="47"/>
                  <a:pt x="0" y="41"/>
                  <a:pt x="2" y="36"/>
                </a:cubicBezTo>
                <a:cubicBezTo>
                  <a:pt x="6" y="30"/>
                  <a:pt x="5" y="35"/>
                  <a:pt x="12" y="31"/>
                </a:cubicBezTo>
                <a:cubicBezTo>
                  <a:pt x="18" y="30"/>
                  <a:pt x="12" y="28"/>
                  <a:pt x="21" y="24"/>
                </a:cubicBezTo>
                <a:cubicBezTo>
                  <a:pt x="31" y="19"/>
                  <a:pt x="37" y="16"/>
                  <a:pt x="41" y="19"/>
                </a:cubicBezTo>
                <a:cubicBezTo>
                  <a:pt x="46" y="22"/>
                  <a:pt x="52" y="16"/>
                  <a:pt x="53" y="22"/>
                </a:cubicBezTo>
                <a:cubicBezTo>
                  <a:pt x="55" y="27"/>
                  <a:pt x="81" y="31"/>
                  <a:pt x="84" y="24"/>
                </a:cubicBezTo>
                <a:cubicBezTo>
                  <a:pt x="85" y="17"/>
                  <a:pt x="76" y="17"/>
                  <a:pt x="82" y="10"/>
                </a:cubicBezTo>
                <a:cubicBezTo>
                  <a:pt x="88" y="0"/>
                  <a:pt x="85" y="0"/>
                  <a:pt x="99" y="5"/>
                </a:cubicBezTo>
                <a:cubicBezTo>
                  <a:pt x="111" y="11"/>
                  <a:pt x="116" y="5"/>
                  <a:pt x="116" y="13"/>
                </a:cubicBezTo>
                <a:cubicBezTo>
                  <a:pt x="116" y="21"/>
                  <a:pt x="123" y="27"/>
                  <a:pt x="131" y="24"/>
                </a:cubicBezTo>
                <a:cubicBezTo>
                  <a:pt x="140" y="21"/>
                  <a:pt x="141" y="21"/>
                  <a:pt x="152" y="25"/>
                </a:cubicBezTo>
                <a:cubicBezTo>
                  <a:pt x="163" y="28"/>
                  <a:pt x="157" y="31"/>
                  <a:pt x="170" y="35"/>
                </a:cubicBezTo>
                <a:cubicBezTo>
                  <a:pt x="190" y="39"/>
                  <a:pt x="182" y="31"/>
                  <a:pt x="195" y="33"/>
                </a:cubicBezTo>
                <a:cubicBezTo>
                  <a:pt x="207" y="33"/>
                  <a:pt x="204" y="17"/>
                  <a:pt x="214" y="24"/>
                </a:cubicBezTo>
                <a:cubicBezTo>
                  <a:pt x="223" y="30"/>
                  <a:pt x="223" y="24"/>
                  <a:pt x="230" y="2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88" name="Freeform 11">
            <a:extLst>
              <a:ext uri="{FF2B5EF4-FFF2-40B4-BE49-F238E27FC236}">
                <a16:creationId xmlns:a16="http://schemas.microsoft.com/office/drawing/2014/main" id="{E0B3FD43-2ADC-2BFD-9E0E-54A0135FBD54}"/>
              </a:ext>
            </a:extLst>
          </p:cNvPr>
          <p:cNvSpPr>
            <a:spLocks noEditPoints="1"/>
          </p:cNvSpPr>
          <p:nvPr/>
        </p:nvSpPr>
        <p:spPr bwMode="auto">
          <a:xfrm>
            <a:off x="10236658" y="5709774"/>
            <a:ext cx="345387" cy="402037"/>
          </a:xfrm>
          <a:custGeom>
            <a:avLst/>
            <a:gdLst/>
            <a:ahLst/>
            <a:cxnLst>
              <a:cxn ang="0">
                <a:pos x="47" y="68"/>
              </a:cxn>
              <a:cxn ang="0">
                <a:pos x="53" y="68"/>
              </a:cxn>
              <a:cxn ang="0">
                <a:pos x="53" y="70"/>
              </a:cxn>
              <a:cxn ang="0">
                <a:pos x="56" y="74"/>
              </a:cxn>
              <a:cxn ang="0">
                <a:pos x="62" y="76"/>
              </a:cxn>
              <a:cxn ang="0">
                <a:pos x="62" y="82"/>
              </a:cxn>
              <a:cxn ang="0">
                <a:pos x="53" y="95"/>
              </a:cxn>
              <a:cxn ang="0">
                <a:pos x="53" y="101"/>
              </a:cxn>
              <a:cxn ang="0">
                <a:pos x="51" y="104"/>
              </a:cxn>
              <a:cxn ang="0">
                <a:pos x="39" y="113"/>
              </a:cxn>
              <a:cxn ang="0">
                <a:pos x="36" y="126"/>
              </a:cxn>
              <a:cxn ang="0">
                <a:pos x="30" y="132"/>
              </a:cxn>
              <a:cxn ang="0">
                <a:pos x="18" y="135"/>
              </a:cxn>
              <a:cxn ang="0">
                <a:pos x="13" y="132"/>
              </a:cxn>
              <a:cxn ang="0">
                <a:pos x="9" y="130"/>
              </a:cxn>
              <a:cxn ang="0">
                <a:pos x="1" y="129"/>
              </a:cxn>
              <a:cxn ang="0">
                <a:pos x="4" y="124"/>
              </a:cxn>
              <a:cxn ang="0">
                <a:pos x="9" y="115"/>
              </a:cxn>
              <a:cxn ang="0">
                <a:pos x="19" y="105"/>
              </a:cxn>
              <a:cxn ang="0">
                <a:pos x="24" y="101"/>
              </a:cxn>
              <a:cxn ang="0">
                <a:pos x="35" y="95"/>
              </a:cxn>
              <a:cxn ang="0">
                <a:pos x="44" y="79"/>
              </a:cxn>
              <a:cxn ang="0">
                <a:pos x="47" y="68"/>
              </a:cxn>
              <a:cxn ang="0">
                <a:pos x="74" y="78"/>
              </a:cxn>
              <a:cxn ang="0">
                <a:pos x="85" y="56"/>
              </a:cxn>
              <a:cxn ang="0">
                <a:pos x="91" y="53"/>
              </a:cxn>
              <a:cxn ang="0">
                <a:pos x="94" y="47"/>
              </a:cxn>
              <a:cxn ang="0">
                <a:pos x="97" y="37"/>
              </a:cxn>
              <a:cxn ang="0">
                <a:pos x="91" y="36"/>
              </a:cxn>
              <a:cxn ang="0">
                <a:pos x="80" y="36"/>
              </a:cxn>
              <a:cxn ang="0">
                <a:pos x="74" y="23"/>
              </a:cxn>
              <a:cxn ang="0">
                <a:pos x="74" y="28"/>
              </a:cxn>
              <a:cxn ang="0">
                <a:pos x="68" y="22"/>
              </a:cxn>
              <a:cxn ang="0">
                <a:pos x="65" y="16"/>
              </a:cxn>
              <a:cxn ang="0">
                <a:pos x="63" y="9"/>
              </a:cxn>
              <a:cxn ang="0">
                <a:pos x="57" y="5"/>
              </a:cxn>
              <a:cxn ang="0">
                <a:pos x="51" y="0"/>
              </a:cxn>
              <a:cxn ang="0">
                <a:pos x="53" y="5"/>
              </a:cxn>
              <a:cxn ang="0">
                <a:pos x="56" y="9"/>
              </a:cxn>
              <a:cxn ang="0">
                <a:pos x="62" y="20"/>
              </a:cxn>
              <a:cxn ang="0">
                <a:pos x="63" y="23"/>
              </a:cxn>
              <a:cxn ang="0">
                <a:pos x="66" y="31"/>
              </a:cxn>
              <a:cxn ang="0">
                <a:pos x="66" y="43"/>
              </a:cxn>
              <a:cxn ang="0">
                <a:pos x="59" y="53"/>
              </a:cxn>
              <a:cxn ang="0">
                <a:pos x="68" y="60"/>
              </a:cxn>
              <a:cxn ang="0">
                <a:pos x="68" y="73"/>
              </a:cxn>
              <a:cxn ang="0">
                <a:pos x="68" y="76"/>
              </a:cxn>
              <a:cxn ang="0">
                <a:pos x="74" y="78"/>
              </a:cxn>
            </a:cxnLst>
            <a:rect l="0" t="0" r="r" b="b"/>
            <a:pathLst>
              <a:path w="98" h="137">
                <a:moveTo>
                  <a:pt x="47" y="68"/>
                </a:moveTo>
                <a:cubicBezTo>
                  <a:pt x="51" y="64"/>
                  <a:pt x="54" y="67"/>
                  <a:pt x="53" y="68"/>
                </a:cubicBezTo>
                <a:cubicBezTo>
                  <a:pt x="50" y="68"/>
                  <a:pt x="51" y="70"/>
                  <a:pt x="53" y="70"/>
                </a:cubicBezTo>
                <a:cubicBezTo>
                  <a:pt x="54" y="70"/>
                  <a:pt x="51" y="79"/>
                  <a:pt x="56" y="74"/>
                </a:cubicBezTo>
                <a:cubicBezTo>
                  <a:pt x="62" y="70"/>
                  <a:pt x="65" y="71"/>
                  <a:pt x="62" y="76"/>
                </a:cubicBezTo>
                <a:cubicBezTo>
                  <a:pt x="60" y="79"/>
                  <a:pt x="66" y="78"/>
                  <a:pt x="62" y="82"/>
                </a:cubicBezTo>
                <a:cubicBezTo>
                  <a:pt x="57" y="88"/>
                  <a:pt x="56" y="95"/>
                  <a:pt x="53" y="95"/>
                </a:cubicBezTo>
                <a:cubicBezTo>
                  <a:pt x="51" y="95"/>
                  <a:pt x="50" y="101"/>
                  <a:pt x="53" y="101"/>
                </a:cubicBezTo>
                <a:cubicBezTo>
                  <a:pt x="56" y="102"/>
                  <a:pt x="54" y="105"/>
                  <a:pt x="51" y="104"/>
                </a:cubicBezTo>
                <a:cubicBezTo>
                  <a:pt x="50" y="104"/>
                  <a:pt x="39" y="105"/>
                  <a:pt x="39" y="113"/>
                </a:cubicBezTo>
                <a:cubicBezTo>
                  <a:pt x="39" y="120"/>
                  <a:pt x="33" y="123"/>
                  <a:pt x="36" y="126"/>
                </a:cubicBezTo>
                <a:cubicBezTo>
                  <a:pt x="38" y="129"/>
                  <a:pt x="33" y="126"/>
                  <a:pt x="30" y="132"/>
                </a:cubicBezTo>
                <a:cubicBezTo>
                  <a:pt x="25" y="137"/>
                  <a:pt x="22" y="137"/>
                  <a:pt x="18" y="135"/>
                </a:cubicBezTo>
                <a:cubicBezTo>
                  <a:pt x="13" y="135"/>
                  <a:pt x="16" y="132"/>
                  <a:pt x="13" y="132"/>
                </a:cubicBezTo>
                <a:cubicBezTo>
                  <a:pt x="10" y="133"/>
                  <a:pt x="12" y="129"/>
                  <a:pt x="9" y="130"/>
                </a:cubicBezTo>
                <a:cubicBezTo>
                  <a:pt x="6" y="133"/>
                  <a:pt x="3" y="132"/>
                  <a:pt x="1" y="129"/>
                </a:cubicBezTo>
                <a:cubicBezTo>
                  <a:pt x="0" y="126"/>
                  <a:pt x="6" y="127"/>
                  <a:pt x="4" y="124"/>
                </a:cubicBezTo>
                <a:cubicBezTo>
                  <a:pt x="3" y="121"/>
                  <a:pt x="6" y="118"/>
                  <a:pt x="9" y="115"/>
                </a:cubicBezTo>
                <a:cubicBezTo>
                  <a:pt x="13" y="112"/>
                  <a:pt x="15" y="105"/>
                  <a:pt x="19" y="105"/>
                </a:cubicBezTo>
                <a:cubicBezTo>
                  <a:pt x="22" y="105"/>
                  <a:pt x="22" y="102"/>
                  <a:pt x="24" y="101"/>
                </a:cubicBezTo>
                <a:cubicBezTo>
                  <a:pt x="27" y="101"/>
                  <a:pt x="30" y="96"/>
                  <a:pt x="35" y="95"/>
                </a:cubicBezTo>
                <a:cubicBezTo>
                  <a:pt x="38" y="92"/>
                  <a:pt x="39" y="81"/>
                  <a:pt x="44" y="79"/>
                </a:cubicBezTo>
                <a:cubicBezTo>
                  <a:pt x="48" y="78"/>
                  <a:pt x="44" y="71"/>
                  <a:pt x="47" y="68"/>
                </a:cubicBezTo>
                <a:close/>
                <a:moveTo>
                  <a:pt x="74" y="78"/>
                </a:moveTo>
                <a:cubicBezTo>
                  <a:pt x="76" y="76"/>
                  <a:pt x="88" y="59"/>
                  <a:pt x="85" y="56"/>
                </a:cubicBezTo>
                <a:cubicBezTo>
                  <a:pt x="83" y="54"/>
                  <a:pt x="86" y="48"/>
                  <a:pt x="91" y="53"/>
                </a:cubicBezTo>
                <a:cubicBezTo>
                  <a:pt x="95" y="56"/>
                  <a:pt x="89" y="47"/>
                  <a:pt x="94" y="47"/>
                </a:cubicBezTo>
                <a:cubicBezTo>
                  <a:pt x="97" y="45"/>
                  <a:pt x="95" y="39"/>
                  <a:pt x="97" y="37"/>
                </a:cubicBezTo>
                <a:cubicBezTo>
                  <a:pt x="98" y="34"/>
                  <a:pt x="92" y="33"/>
                  <a:pt x="91" y="36"/>
                </a:cubicBezTo>
                <a:cubicBezTo>
                  <a:pt x="89" y="40"/>
                  <a:pt x="85" y="39"/>
                  <a:pt x="80" y="36"/>
                </a:cubicBezTo>
                <a:cubicBezTo>
                  <a:pt x="76" y="33"/>
                  <a:pt x="77" y="26"/>
                  <a:pt x="74" y="23"/>
                </a:cubicBezTo>
                <a:cubicBezTo>
                  <a:pt x="71" y="19"/>
                  <a:pt x="71" y="23"/>
                  <a:pt x="74" y="28"/>
                </a:cubicBezTo>
                <a:cubicBezTo>
                  <a:pt x="76" y="33"/>
                  <a:pt x="66" y="26"/>
                  <a:pt x="68" y="22"/>
                </a:cubicBezTo>
                <a:cubicBezTo>
                  <a:pt x="68" y="19"/>
                  <a:pt x="65" y="19"/>
                  <a:pt x="65" y="16"/>
                </a:cubicBezTo>
                <a:cubicBezTo>
                  <a:pt x="65" y="12"/>
                  <a:pt x="65" y="12"/>
                  <a:pt x="63" y="9"/>
                </a:cubicBezTo>
                <a:cubicBezTo>
                  <a:pt x="62" y="6"/>
                  <a:pt x="60" y="6"/>
                  <a:pt x="57" y="5"/>
                </a:cubicBezTo>
                <a:cubicBezTo>
                  <a:pt x="54" y="5"/>
                  <a:pt x="56" y="0"/>
                  <a:pt x="51" y="0"/>
                </a:cubicBezTo>
                <a:cubicBezTo>
                  <a:pt x="48" y="0"/>
                  <a:pt x="50" y="0"/>
                  <a:pt x="53" y="5"/>
                </a:cubicBezTo>
                <a:cubicBezTo>
                  <a:pt x="56" y="8"/>
                  <a:pt x="53" y="6"/>
                  <a:pt x="56" y="9"/>
                </a:cubicBezTo>
                <a:cubicBezTo>
                  <a:pt x="57" y="14"/>
                  <a:pt x="60" y="23"/>
                  <a:pt x="62" y="20"/>
                </a:cubicBezTo>
                <a:cubicBezTo>
                  <a:pt x="63" y="17"/>
                  <a:pt x="65" y="25"/>
                  <a:pt x="63" y="23"/>
                </a:cubicBezTo>
                <a:cubicBezTo>
                  <a:pt x="62" y="22"/>
                  <a:pt x="62" y="23"/>
                  <a:pt x="66" y="31"/>
                </a:cubicBezTo>
                <a:cubicBezTo>
                  <a:pt x="70" y="39"/>
                  <a:pt x="66" y="39"/>
                  <a:pt x="66" y="43"/>
                </a:cubicBezTo>
                <a:cubicBezTo>
                  <a:pt x="66" y="50"/>
                  <a:pt x="60" y="50"/>
                  <a:pt x="59" y="53"/>
                </a:cubicBezTo>
                <a:cubicBezTo>
                  <a:pt x="59" y="56"/>
                  <a:pt x="65" y="59"/>
                  <a:pt x="68" y="60"/>
                </a:cubicBezTo>
                <a:cubicBezTo>
                  <a:pt x="73" y="62"/>
                  <a:pt x="70" y="71"/>
                  <a:pt x="68" y="73"/>
                </a:cubicBezTo>
                <a:cubicBezTo>
                  <a:pt x="66" y="74"/>
                  <a:pt x="63" y="74"/>
                  <a:pt x="68" y="76"/>
                </a:cubicBezTo>
                <a:cubicBezTo>
                  <a:pt x="71" y="76"/>
                  <a:pt x="70" y="81"/>
                  <a:pt x="74" y="78"/>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389" name="Freeform 13">
            <a:extLst>
              <a:ext uri="{FF2B5EF4-FFF2-40B4-BE49-F238E27FC236}">
                <a16:creationId xmlns:a16="http://schemas.microsoft.com/office/drawing/2014/main" id="{350030EA-B29A-F94E-072E-F3D03EF8EA19}"/>
              </a:ext>
            </a:extLst>
          </p:cNvPr>
          <p:cNvSpPr>
            <a:spLocks/>
          </p:cNvSpPr>
          <p:nvPr/>
        </p:nvSpPr>
        <p:spPr bwMode="auto">
          <a:xfrm>
            <a:off x="6791882" y="5026616"/>
            <a:ext cx="210868" cy="417151"/>
          </a:xfrm>
          <a:custGeom>
            <a:avLst/>
            <a:gdLst/>
            <a:ahLst/>
            <a:cxnLst>
              <a:cxn ang="0">
                <a:pos x="46" y="12"/>
              </a:cxn>
              <a:cxn ang="0">
                <a:pos x="48" y="4"/>
              </a:cxn>
              <a:cxn ang="0">
                <a:pos x="54" y="11"/>
              </a:cxn>
              <a:cxn ang="0">
                <a:pos x="58" y="32"/>
              </a:cxn>
              <a:cxn ang="0">
                <a:pos x="55" y="42"/>
              </a:cxn>
              <a:cxn ang="0">
                <a:pos x="52" y="43"/>
              </a:cxn>
              <a:cxn ang="0">
                <a:pos x="54" y="51"/>
              </a:cxn>
              <a:cxn ang="0">
                <a:pos x="51" y="59"/>
              </a:cxn>
              <a:cxn ang="0">
                <a:pos x="45" y="83"/>
              </a:cxn>
              <a:cxn ang="0">
                <a:pos x="29" y="135"/>
              </a:cxn>
              <a:cxn ang="0">
                <a:pos x="16" y="138"/>
              </a:cxn>
              <a:cxn ang="0">
                <a:pos x="7" y="130"/>
              </a:cxn>
              <a:cxn ang="0">
                <a:pos x="5" y="116"/>
              </a:cxn>
              <a:cxn ang="0">
                <a:pos x="2" y="101"/>
              </a:cxn>
              <a:cxn ang="0">
                <a:pos x="7" y="93"/>
              </a:cxn>
              <a:cxn ang="0">
                <a:pos x="11" y="80"/>
              </a:cxn>
              <a:cxn ang="0">
                <a:pos x="10" y="71"/>
              </a:cxn>
              <a:cxn ang="0">
                <a:pos x="8" y="63"/>
              </a:cxn>
              <a:cxn ang="0">
                <a:pos x="10" y="53"/>
              </a:cxn>
              <a:cxn ang="0">
                <a:pos x="13" y="45"/>
              </a:cxn>
              <a:cxn ang="0">
                <a:pos x="19" y="42"/>
              </a:cxn>
              <a:cxn ang="0">
                <a:pos x="32" y="31"/>
              </a:cxn>
              <a:cxn ang="0">
                <a:pos x="39" y="21"/>
              </a:cxn>
              <a:cxn ang="0">
                <a:pos x="46" y="12"/>
              </a:cxn>
            </a:cxnLst>
            <a:rect l="0" t="0" r="r" b="b"/>
            <a:pathLst>
              <a:path w="60" h="142">
                <a:moveTo>
                  <a:pt x="46" y="12"/>
                </a:moveTo>
                <a:cubicBezTo>
                  <a:pt x="46" y="6"/>
                  <a:pt x="46" y="8"/>
                  <a:pt x="48" y="4"/>
                </a:cubicBezTo>
                <a:cubicBezTo>
                  <a:pt x="51" y="0"/>
                  <a:pt x="51" y="9"/>
                  <a:pt x="54" y="11"/>
                </a:cubicBezTo>
                <a:cubicBezTo>
                  <a:pt x="57" y="12"/>
                  <a:pt x="57" y="29"/>
                  <a:pt x="58" y="32"/>
                </a:cubicBezTo>
                <a:cubicBezTo>
                  <a:pt x="60" y="37"/>
                  <a:pt x="57" y="45"/>
                  <a:pt x="55" y="42"/>
                </a:cubicBezTo>
                <a:cubicBezTo>
                  <a:pt x="52" y="34"/>
                  <a:pt x="51" y="39"/>
                  <a:pt x="52" y="43"/>
                </a:cubicBezTo>
                <a:cubicBezTo>
                  <a:pt x="55" y="46"/>
                  <a:pt x="52" y="46"/>
                  <a:pt x="54" y="51"/>
                </a:cubicBezTo>
                <a:cubicBezTo>
                  <a:pt x="54" y="54"/>
                  <a:pt x="49" y="51"/>
                  <a:pt x="51" y="59"/>
                </a:cubicBezTo>
                <a:cubicBezTo>
                  <a:pt x="52" y="66"/>
                  <a:pt x="49" y="68"/>
                  <a:pt x="45" y="83"/>
                </a:cubicBezTo>
                <a:cubicBezTo>
                  <a:pt x="40" y="105"/>
                  <a:pt x="34" y="135"/>
                  <a:pt x="29" y="135"/>
                </a:cubicBezTo>
                <a:cubicBezTo>
                  <a:pt x="26" y="135"/>
                  <a:pt x="19" y="142"/>
                  <a:pt x="16" y="138"/>
                </a:cubicBezTo>
                <a:cubicBezTo>
                  <a:pt x="13" y="135"/>
                  <a:pt x="10" y="138"/>
                  <a:pt x="7" y="130"/>
                </a:cubicBezTo>
                <a:cubicBezTo>
                  <a:pt x="2" y="121"/>
                  <a:pt x="7" y="119"/>
                  <a:pt x="5" y="116"/>
                </a:cubicBezTo>
                <a:cubicBezTo>
                  <a:pt x="2" y="111"/>
                  <a:pt x="0" y="110"/>
                  <a:pt x="2" y="101"/>
                </a:cubicBezTo>
                <a:cubicBezTo>
                  <a:pt x="3" y="93"/>
                  <a:pt x="5" y="99"/>
                  <a:pt x="7" y="93"/>
                </a:cubicBezTo>
                <a:cubicBezTo>
                  <a:pt x="8" y="88"/>
                  <a:pt x="13" y="87"/>
                  <a:pt x="11" y="80"/>
                </a:cubicBezTo>
                <a:cubicBezTo>
                  <a:pt x="10" y="74"/>
                  <a:pt x="8" y="74"/>
                  <a:pt x="10" y="71"/>
                </a:cubicBezTo>
                <a:cubicBezTo>
                  <a:pt x="10" y="68"/>
                  <a:pt x="7" y="68"/>
                  <a:pt x="8" y="63"/>
                </a:cubicBezTo>
                <a:cubicBezTo>
                  <a:pt x="10" y="57"/>
                  <a:pt x="5" y="60"/>
                  <a:pt x="10" y="53"/>
                </a:cubicBezTo>
                <a:cubicBezTo>
                  <a:pt x="13" y="45"/>
                  <a:pt x="8" y="43"/>
                  <a:pt x="13" y="45"/>
                </a:cubicBezTo>
                <a:cubicBezTo>
                  <a:pt x="17" y="45"/>
                  <a:pt x="14" y="42"/>
                  <a:pt x="19" y="42"/>
                </a:cubicBezTo>
                <a:cubicBezTo>
                  <a:pt x="29" y="40"/>
                  <a:pt x="26" y="37"/>
                  <a:pt x="32" y="31"/>
                </a:cubicBezTo>
                <a:cubicBezTo>
                  <a:pt x="39" y="25"/>
                  <a:pt x="40" y="25"/>
                  <a:pt x="39" y="21"/>
                </a:cubicBezTo>
                <a:cubicBezTo>
                  <a:pt x="36" y="17"/>
                  <a:pt x="45" y="23"/>
                  <a:pt x="46" y="1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0" name="Freeform 41">
            <a:extLst>
              <a:ext uri="{FF2B5EF4-FFF2-40B4-BE49-F238E27FC236}">
                <a16:creationId xmlns:a16="http://schemas.microsoft.com/office/drawing/2014/main" id="{D3F74CD6-8EFE-CA27-DC65-1F20A9E67DDE}"/>
              </a:ext>
            </a:extLst>
          </p:cNvPr>
          <p:cNvSpPr>
            <a:spLocks/>
          </p:cNvSpPr>
          <p:nvPr/>
        </p:nvSpPr>
        <p:spPr bwMode="auto">
          <a:xfrm>
            <a:off x="7489927" y="3628555"/>
            <a:ext cx="825292" cy="847905"/>
          </a:xfrm>
          <a:custGeom>
            <a:avLst/>
            <a:gdLst/>
            <a:ahLst/>
            <a:cxnLst>
              <a:cxn ang="0">
                <a:pos x="15" y="122"/>
              </a:cxn>
              <a:cxn ang="0">
                <a:pos x="23" y="116"/>
              </a:cxn>
              <a:cxn ang="0">
                <a:pos x="14" y="90"/>
              </a:cxn>
              <a:cxn ang="0">
                <a:pos x="32" y="80"/>
              </a:cxn>
              <a:cxn ang="0">
                <a:pos x="48" y="56"/>
              </a:cxn>
              <a:cxn ang="0">
                <a:pos x="51" y="34"/>
              </a:cxn>
              <a:cxn ang="0">
                <a:pos x="48" y="20"/>
              </a:cxn>
              <a:cxn ang="0">
                <a:pos x="67" y="12"/>
              </a:cxn>
              <a:cxn ang="0">
                <a:pos x="87" y="0"/>
              </a:cxn>
              <a:cxn ang="0">
                <a:pos x="96" y="7"/>
              </a:cxn>
              <a:cxn ang="0">
                <a:pos x="86" y="24"/>
              </a:cxn>
              <a:cxn ang="0">
                <a:pos x="86" y="37"/>
              </a:cxn>
              <a:cxn ang="0">
                <a:pos x="89" y="49"/>
              </a:cxn>
              <a:cxn ang="0">
                <a:pos x="96" y="68"/>
              </a:cxn>
              <a:cxn ang="0">
                <a:pos x="107" y="84"/>
              </a:cxn>
              <a:cxn ang="0">
                <a:pos x="125" y="90"/>
              </a:cxn>
              <a:cxn ang="0">
                <a:pos x="138" y="96"/>
              </a:cxn>
              <a:cxn ang="0">
                <a:pos x="154" y="101"/>
              </a:cxn>
              <a:cxn ang="0">
                <a:pos x="159" y="85"/>
              </a:cxn>
              <a:cxn ang="0">
                <a:pos x="176" y="96"/>
              </a:cxn>
              <a:cxn ang="0">
                <a:pos x="191" y="94"/>
              </a:cxn>
              <a:cxn ang="0">
                <a:pos x="195" y="84"/>
              </a:cxn>
              <a:cxn ang="0">
                <a:pos x="212" y="71"/>
              </a:cxn>
              <a:cxn ang="0">
                <a:pos x="224" y="73"/>
              </a:cxn>
              <a:cxn ang="0">
                <a:pos x="232" y="82"/>
              </a:cxn>
              <a:cxn ang="0">
                <a:pos x="218" y="96"/>
              </a:cxn>
              <a:cxn ang="0">
                <a:pos x="211" y="113"/>
              </a:cxn>
              <a:cxn ang="0">
                <a:pos x="200" y="129"/>
              </a:cxn>
              <a:cxn ang="0">
                <a:pos x="194" y="146"/>
              </a:cxn>
              <a:cxn ang="0">
                <a:pos x="183" y="129"/>
              </a:cxn>
              <a:cxn ang="0">
                <a:pos x="173" y="111"/>
              </a:cxn>
              <a:cxn ang="0">
                <a:pos x="162" y="99"/>
              </a:cxn>
              <a:cxn ang="0">
                <a:pos x="163" y="110"/>
              </a:cxn>
              <a:cxn ang="0">
                <a:pos x="159" y="118"/>
              </a:cxn>
              <a:cxn ang="0">
                <a:pos x="165" y="133"/>
              </a:cxn>
              <a:cxn ang="0">
                <a:pos x="167" y="147"/>
              </a:cxn>
              <a:cxn ang="0">
                <a:pos x="153" y="150"/>
              </a:cxn>
              <a:cxn ang="0">
                <a:pos x="119" y="191"/>
              </a:cxn>
              <a:cxn ang="0">
                <a:pos x="95" y="216"/>
              </a:cxn>
              <a:cxn ang="0">
                <a:pos x="92" y="262"/>
              </a:cxn>
              <a:cxn ang="0">
                <a:pos x="83" y="273"/>
              </a:cxn>
              <a:cxn ang="0">
                <a:pos x="54" y="236"/>
              </a:cxn>
              <a:cxn ang="0">
                <a:pos x="37" y="155"/>
              </a:cxn>
              <a:cxn ang="0">
                <a:pos x="31" y="153"/>
              </a:cxn>
              <a:cxn ang="0">
                <a:pos x="14" y="136"/>
              </a:cxn>
              <a:cxn ang="0">
                <a:pos x="5" y="124"/>
              </a:cxn>
            </a:cxnLst>
            <a:rect l="0" t="0" r="r" b="b"/>
            <a:pathLst>
              <a:path w="234" h="289">
                <a:moveTo>
                  <a:pt x="5" y="124"/>
                </a:moveTo>
                <a:cubicBezTo>
                  <a:pt x="5" y="121"/>
                  <a:pt x="8" y="122"/>
                  <a:pt x="9" y="122"/>
                </a:cubicBezTo>
                <a:cubicBezTo>
                  <a:pt x="14" y="121"/>
                  <a:pt x="14" y="125"/>
                  <a:pt x="15" y="122"/>
                </a:cubicBezTo>
                <a:cubicBezTo>
                  <a:pt x="17" y="121"/>
                  <a:pt x="19" y="119"/>
                  <a:pt x="20" y="122"/>
                </a:cubicBezTo>
                <a:cubicBezTo>
                  <a:pt x="20" y="124"/>
                  <a:pt x="25" y="121"/>
                  <a:pt x="23" y="121"/>
                </a:cubicBezTo>
                <a:cubicBezTo>
                  <a:pt x="22" y="119"/>
                  <a:pt x="25" y="118"/>
                  <a:pt x="23" y="116"/>
                </a:cubicBezTo>
                <a:cubicBezTo>
                  <a:pt x="17" y="108"/>
                  <a:pt x="23" y="108"/>
                  <a:pt x="19" y="107"/>
                </a:cubicBezTo>
                <a:cubicBezTo>
                  <a:pt x="12" y="107"/>
                  <a:pt x="20" y="99"/>
                  <a:pt x="14" y="97"/>
                </a:cubicBezTo>
                <a:cubicBezTo>
                  <a:pt x="8" y="97"/>
                  <a:pt x="11" y="93"/>
                  <a:pt x="14" y="90"/>
                </a:cubicBezTo>
                <a:cubicBezTo>
                  <a:pt x="17" y="87"/>
                  <a:pt x="17" y="80"/>
                  <a:pt x="20" y="85"/>
                </a:cubicBezTo>
                <a:cubicBezTo>
                  <a:pt x="22" y="88"/>
                  <a:pt x="23" y="85"/>
                  <a:pt x="29" y="85"/>
                </a:cubicBezTo>
                <a:cubicBezTo>
                  <a:pt x="32" y="85"/>
                  <a:pt x="29" y="82"/>
                  <a:pt x="32" y="80"/>
                </a:cubicBezTo>
                <a:cubicBezTo>
                  <a:pt x="34" y="79"/>
                  <a:pt x="32" y="76"/>
                  <a:pt x="37" y="74"/>
                </a:cubicBezTo>
                <a:cubicBezTo>
                  <a:pt x="41" y="73"/>
                  <a:pt x="38" y="65"/>
                  <a:pt x="44" y="62"/>
                </a:cubicBezTo>
                <a:cubicBezTo>
                  <a:pt x="51" y="60"/>
                  <a:pt x="44" y="62"/>
                  <a:pt x="48" y="56"/>
                </a:cubicBezTo>
                <a:cubicBezTo>
                  <a:pt x="55" y="45"/>
                  <a:pt x="46" y="45"/>
                  <a:pt x="54" y="41"/>
                </a:cubicBezTo>
                <a:cubicBezTo>
                  <a:pt x="60" y="38"/>
                  <a:pt x="58" y="38"/>
                  <a:pt x="54" y="37"/>
                </a:cubicBezTo>
                <a:cubicBezTo>
                  <a:pt x="51" y="37"/>
                  <a:pt x="55" y="32"/>
                  <a:pt x="51" y="34"/>
                </a:cubicBezTo>
                <a:cubicBezTo>
                  <a:pt x="49" y="34"/>
                  <a:pt x="51" y="32"/>
                  <a:pt x="48" y="31"/>
                </a:cubicBezTo>
                <a:cubicBezTo>
                  <a:pt x="44" y="28"/>
                  <a:pt x="51" y="28"/>
                  <a:pt x="48" y="24"/>
                </a:cubicBezTo>
                <a:cubicBezTo>
                  <a:pt x="43" y="21"/>
                  <a:pt x="54" y="21"/>
                  <a:pt x="48" y="20"/>
                </a:cubicBezTo>
                <a:cubicBezTo>
                  <a:pt x="43" y="20"/>
                  <a:pt x="49" y="20"/>
                  <a:pt x="46" y="17"/>
                </a:cubicBezTo>
                <a:cubicBezTo>
                  <a:pt x="43" y="15"/>
                  <a:pt x="48" y="10"/>
                  <a:pt x="57" y="15"/>
                </a:cubicBezTo>
                <a:cubicBezTo>
                  <a:pt x="63" y="17"/>
                  <a:pt x="64" y="12"/>
                  <a:pt x="67" y="12"/>
                </a:cubicBezTo>
                <a:cubicBezTo>
                  <a:pt x="72" y="14"/>
                  <a:pt x="69" y="9"/>
                  <a:pt x="76" y="4"/>
                </a:cubicBezTo>
                <a:cubicBezTo>
                  <a:pt x="78" y="4"/>
                  <a:pt x="78" y="4"/>
                  <a:pt x="78" y="4"/>
                </a:cubicBezTo>
                <a:cubicBezTo>
                  <a:pt x="83" y="3"/>
                  <a:pt x="81" y="1"/>
                  <a:pt x="87" y="0"/>
                </a:cubicBezTo>
                <a:cubicBezTo>
                  <a:pt x="93" y="0"/>
                  <a:pt x="92" y="4"/>
                  <a:pt x="93" y="4"/>
                </a:cubicBezTo>
                <a:cubicBezTo>
                  <a:pt x="95" y="3"/>
                  <a:pt x="95" y="7"/>
                  <a:pt x="96" y="4"/>
                </a:cubicBezTo>
                <a:cubicBezTo>
                  <a:pt x="96" y="3"/>
                  <a:pt x="99" y="4"/>
                  <a:pt x="96" y="7"/>
                </a:cubicBezTo>
                <a:cubicBezTo>
                  <a:pt x="95" y="10"/>
                  <a:pt x="98" y="10"/>
                  <a:pt x="95" y="14"/>
                </a:cubicBezTo>
                <a:cubicBezTo>
                  <a:pt x="89" y="18"/>
                  <a:pt x="93" y="20"/>
                  <a:pt x="89" y="20"/>
                </a:cubicBezTo>
                <a:cubicBezTo>
                  <a:pt x="83" y="21"/>
                  <a:pt x="87" y="23"/>
                  <a:pt x="86" y="24"/>
                </a:cubicBezTo>
                <a:cubicBezTo>
                  <a:pt x="84" y="29"/>
                  <a:pt x="90" y="29"/>
                  <a:pt x="90" y="31"/>
                </a:cubicBezTo>
                <a:cubicBezTo>
                  <a:pt x="89" y="32"/>
                  <a:pt x="93" y="35"/>
                  <a:pt x="89" y="37"/>
                </a:cubicBezTo>
                <a:cubicBezTo>
                  <a:pt x="87" y="37"/>
                  <a:pt x="87" y="40"/>
                  <a:pt x="86" y="37"/>
                </a:cubicBezTo>
                <a:cubicBezTo>
                  <a:pt x="84" y="35"/>
                  <a:pt x="81" y="35"/>
                  <a:pt x="83" y="38"/>
                </a:cubicBezTo>
                <a:cubicBezTo>
                  <a:pt x="84" y="40"/>
                  <a:pt x="86" y="43"/>
                  <a:pt x="84" y="48"/>
                </a:cubicBezTo>
                <a:cubicBezTo>
                  <a:pt x="84" y="52"/>
                  <a:pt x="87" y="46"/>
                  <a:pt x="89" y="49"/>
                </a:cubicBezTo>
                <a:cubicBezTo>
                  <a:pt x="92" y="56"/>
                  <a:pt x="92" y="51"/>
                  <a:pt x="95" y="54"/>
                </a:cubicBezTo>
                <a:cubicBezTo>
                  <a:pt x="98" y="57"/>
                  <a:pt x="102" y="59"/>
                  <a:pt x="102" y="60"/>
                </a:cubicBezTo>
                <a:cubicBezTo>
                  <a:pt x="95" y="65"/>
                  <a:pt x="99" y="66"/>
                  <a:pt x="96" y="68"/>
                </a:cubicBezTo>
                <a:cubicBezTo>
                  <a:pt x="95" y="71"/>
                  <a:pt x="98" y="71"/>
                  <a:pt x="96" y="73"/>
                </a:cubicBezTo>
                <a:cubicBezTo>
                  <a:pt x="93" y="74"/>
                  <a:pt x="98" y="79"/>
                  <a:pt x="99" y="77"/>
                </a:cubicBezTo>
                <a:cubicBezTo>
                  <a:pt x="99" y="74"/>
                  <a:pt x="104" y="80"/>
                  <a:pt x="107" y="84"/>
                </a:cubicBezTo>
                <a:cubicBezTo>
                  <a:pt x="112" y="87"/>
                  <a:pt x="108" y="82"/>
                  <a:pt x="113" y="87"/>
                </a:cubicBezTo>
                <a:cubicBezTo>
                  <a:pt x="116" y="90"/>
                  <a:pt x="115" y="85"/>
                  <a:pt x="116" y="88"/>
                </a:cubicBezTo>
                <a:cubicBezTo>
                  <a:pt x="118" y="91"/>
                  <a:pt x="122" y="88"/>
                  <a:pt x="125" y="90"/>
                </a:cubicBezTo>
                <a:cubicBezTo>
                  <a:pt x="127" y="91"/>
                  <a:pt x="125" y="88"/>
                  <a:pt x="130" y="90"/>
                </a:cubicBezTo>
                <a:cubicBezTo>
                  <a:pt x="134" y="93"/>
                  <a:pt x="130" y="94"/>
                  <a:pt x="133" y="94"/>
                </a:cubicBezTo>
                <a:cubicBezTo>
                  <a:pt x="138" y="96"/>
                  <a:pt x="134" y="97"/>
                  <a:pt x="138" y="96"/>
                </a:cubicBezTo>
                <a:cubicBezTo>
                  <a:pt x="141" y="94"/>
                  <a:pt x="139" y="99"/>
                  <a:pt x="142" y="97"/>
                </a:cubicBezTo>
                <a:cubicBezTo>
                  <a:pt x="145" y="96"/>
                  <a:pt x="147" y="102"/>
                  <a:pt x="150" y="99"/>
                </a:cubicBezTo>
                <a:cubicBezTo>
                  <a:pt x="153" y="97"/>
                  <a:pt x="150" y="102"/>
                  <a:pt x="154" y="101"/>
                </a:cubicBezTo>
                <a:cubicBezTo>
                  <a:pt x="159" y="99"/>
                  <a:pt x="157" y="102"/>
                  <a:pt x="159" y="99"/>
                </a:cubicBezTo>
                <a:cubicBezTo>
                  <a:pt x="160" y="94"/>
                  <a:pt x="157" y="94"/>
                  <a:pt x="159" y="90"/>
                </a:cubicBezTo>
                <a:cubicBezTo>
                  <a:pt x="160" y="85"/>
                  <a:pt x="160" y="87"/>
                  <a:pt x="159" y="85"/>
                </a:cubicBezTo>
                <a:cubicBezTo>
                  <a:pt x="170" y="79"/>
                  <a:pt x="163" y="87"/>
                  <a:pt x="165" y="91"/>
                </a:cubicBezTo>
                <a:cubicBezTo>
                  <a:pt x="162" y="93"/>
                  <a:pt x="167" y="96"/>
                  <a:pt x="168" y="96"/>
                </a:cubicBezTo>
                <a:cubicBezTo>
                  <a:pt x="171" y="94"/>
                  <a:pt x="171" y="99"/>
                  <a:pt x="176" y="96"/>
                </a:cubicBezTo>
                <a:cubicBezTo>
                  <a:pt x="180" y="94"/>
                  <a:pt x="179" y="99"/>
                  <a:pt x="183" y="96"/>
                </a:cubicBezTo>
                <a:cubicBezTo>
                  <a:pt x="188" y="94"/>
                  <a:pt x="186" y="97"/>
                  <a:pt x="188" y="96"/>
                </a:cubicBezTo>
                <a:cubicBezTo>
                  <a:pt x="189" y="94"/>
                  <a:pt x="191" y="97"/>
                  <a:pt x="191" y="94"/>
                </a:cubicBezTo>
                <a:cubicBezTo>
                  <a:pt x="189" y="91"/>
                  <a:pt x="192" y="88"/>
                  <a:pt x="189" y="90"/>
                </a:cubicBezTo>
                <a:cubicBezTo>
                  <a:pt x="186" y="90"/>
                  <a:pt x="186" y="87"/>
                  <a:pt x="186" y="87"/>
                </a:cubicBezTo>
                <a:cubicBezTo>
                  <a:pt x="192" y="87"/>
                  <a:pt x="195" y="85"/>
                  <a:pt x="195" y="84"/>
                </a:cubicBezTo>
                <a:cubicBezTo>
                  <a:pt x="195" y="80"/>
                  <a:pt x="199" y="82"/>
                  <a:pt x="199" y="79"/>
                </a:cubicBezTo>
                <a:cubicBezTo>
                  <a:pt x="200" y="76"/>
                  <a:pt x="203" y="77"/>
                  <a:pt x="206" y="74"/>
                </a:cubicBezTo>
                <a:cubicBezTo>
                  <a:pt x="209" y="71"/>
                  <a:pt x="211" y="69"/>
                  <a:pt x="212" y="71"/>
                </a:cubicBezTo>
                <a:cubicBezTo>
                  <a:pt x="215" y="73"/>
                  <a:pt x="217" y="73"/>
                  <a:pt x="218" y="71"/>
                </a:cubicBezTo>
                <a:cubicBezTo>
                  <a:pt x="218" y="69"/>
                  <a:pt x="223" y="68"/>
                  <a:pt x="223" y="69"/>
                </a:cubicBezTo>
                <a:cubicBezTo>
                  <a:pt x="224" y="73"/>
                  <a:pt x="226" y="69"/>
                  <a:pt x="224" y="73"/>
                </a:cubicBezTo>
                <a:cubicBezTo>
                  <a:pt x="221" y="76"/>
                  <a:pt x="226" y="71"/>
                  <a:pt x="226" y="74"/>
                </a:cubicBezTo>
                <a:cubicBezTo>
                  <a:pt x="227" y="79"/>
                  <a:pt x="220" y="80"/>
                  <a:pt x="226" y="80"/>
                </a:cubicBezTo>
                <a:cubicBezTo>
                  <a:pt x="231" y="79"/>
                  <a:pt x="231" y="80"/>
                  <a:pt x="232" y="82"/>
                </a:cubicBezTo>
                <a:cubicBezTo>
                  <a:pt x="234" y="87"/>
                  <a:pt x="227" y="87"/>
                  <a:pt x="229" y="90"/>
                </a:cubicBezTo>
                <a:cubicBezTo>
                  <a:pt x="232" y="94"/>
                  <a:pt x="231" y="94"/>
                  <a:pt x="229" y="91"/>
                </a:cubicBezTo>
                <a:cubicBezTo>
                  <a:pt x="226" y="88"/>
                  <a:pt x="221" y="93"/>
                  <a:pt x="218" y="96"/>
                </a:cubicBezTo>
                <a:cubicBezTo>
                  <a:pt x="215" y="99"/>
                  <a:pt x="215" y="96"/>
                  <a:pt x="215" y="99"/>
                </a:cubicBezTo>
                <a:cubicBezTo>
                  <a:pt x="214" y="102"/>
                  <a:pt x="217" y="101"/>
                  <a:pt x="215" y="105"/>
                </a:cubicBezTo>
                <a:cubicBezTo>
                  <a:pt x="212" y="111"/>
                  <a:pt x="209" y="111"/>
                  <a:pt x="211" y="113"/>
                </a:cubicBezTo>
                <a:cubicBezTo>
                  <a:pt x="214" y="116"/>
                  <a:pt x="209" y="116"/>
                  <a:pt x="208" y="122"/>
                </a:cubicBezTo>
                <a:cubicBezTo>
                  <a:pt x="206" y="130"/>
                  <a:pt x="206" y="125"/>
                  <a:pt x="203" y="125"/>
                </a:cubicBezTo>
                <a:cubicBezTo>
                  <a:pt x="200" y="124"/>
                  <a:pt x="200" y="121"/>
                  <a:pt x="200" y="129"/>
                </a:cubicBezTo>
                <a:cubicBezTo>
                  <a:pt x="202" y="141"/>
                  <a:pt x="199" y="130"/>
                  <a:pt x="199" y="138"/>
                </a:cubicBezTo>
                <a:cubicBezTo>
                  <a:pt x="199" y="141"/>
                  <a:pt x="200" y="139"/>
                  <a:pt x="199" y="144"/>
                </a:cubicBezTo>
                <a:cubicBezTo>
                  <a:pt x="195" y="149"/>
                  <a:pt x="197" y="141"/>
                  <a:pt x="194" y="146"/>
                </a:cubicBezTo>
                <a:cubicBezTo>
                  <a:pt x="194" y="136"/>
                  <a:pt x="191" y="136"/>
                  <a:pt x="192" y="130"/>
                </a:cubicBezTo>
                <a:cubicBezTo>
                  <a:pt x="192" y="127"/>
                  <a:pt x="189" y="127"/>
                  <a:pt x="189" y="130"/>
                </a:cubicBezTo>
                <a:cubicBezTo>
                  <a:pt x="188" y="138"/>
                  <a:pt x="185" y="136"/>
                  <a:pt x="183" y="129"/>
                </a:cubicBezTo>
                <a:cubicBezTo>
                  <a:pt x="182" y="122"/>
                  <a:pt x="191" y="124"/>
                  <a:pt x="191" y="118"/>
                </a:cubicBezTo>
                <a:cubicBezTo>
                  <a:pt x="191" y="113"/>
                  <a:pt x="195" y="118"/>
                  <a:pt x="194" y="115"/>
                </a:cubicBezTo>
                <a:cubicBezTo>
                  <a:pt x="191" y="111"/>
                  <a:pt x="173" y="115"/>
                  <a:pt x="173" y="111"/>
                </a:cubicBezTo>
                <a:cubicBezTo>
                  <a:pt x="173" y="107"/>
                  <a:pt x="173" y="101"/>
                  <a:pt x="171" y="104"/>
                </a:cubicBezTo>
                <a:cubicBezTo>
                  <a:pt x="170" y="108"/>
                  <a:pt x="168" y="101"/>
                  <a:pt x="167" y="101"/>
                </a:cubicBezTo>
                <a:cubicBezTo>
                  <a:pt x="162" y="104"/>
                  <a:pt x="163" y="99"/>
                  <a:pt x="162" y="99"/>
                </a:cubicBezTo>
                <a:cubicBezTo>
                  <a:pt x="160" y="97"/>
                  <a:pt x="160" y="99"/>
                  <a:pt x="162" y="101"/>
                </a:cubicBezTo>
                <a:cubicBezTo>
                  <a:pt x="163" y="101"/>
                  <a:pt x="156" y="105"/>
                  <a:pt x="159" y="107"/>
                </a:cubicBezTo>
                <a:cubicBezTo>
                  <a:pt x="162" y="107"/>
                  <a:pt x="162" y="110"/>
                  <a:pt x="163" y="110"/>
                </a:cubicBezTo>
                <a:cubicBezTo>
                  <a:pt x="165" y="110"/>
                  <a:pt x="165" y="110"/>
                  <a:pt x="165" y="111"/>
                </a:cubicBezTo>
                <a:cubicBezTo>
                  <a:pt x="168" y="115"/>
                  <a:pt x="160" y="110"/>
                  <a:pt x="162" y="113"/>
                </a:cubicBezTo>
                <a:cubicBezTo>
                  <a:pt x="162" y="118"/>
                  <a:pt x="159" y="113"/>
                  <a:pt x="159" y="118"/>
                </a:cubicBezTo>
                <a:cubicBezTo>
                  <a:pt x="157" y="122"/>
                  <a:pt x="163" y="119"/>
                  <a:pt x="163" y="124"/>
                </a:cubicBezTo>
                <a:cubicBezTo>
                  <a:pt x="165" y="129"/>
                  <a:pt x="160" y="127"/>
                  <a:pt x="163" y="129"/>
                </a:cubicBezTo>
                <a:cubicBezTo>
                  <a:pt x="165" y="132"/>
                  <a:pt x="162" y="133"/>
                  <a:pt x="165" y="133"/>
                </a:cubicBezTo>
                <a:cubicBezTo>
                  <a:pt x="167" y="133"/>
                  <a:pt x="165" y="133"/>
                  <a:pt x="165" y="139"/>
                </a:cubicBezTo>
                <a:cubicBezTo>
                  <a:pt x="167" y="143"/>
                  <a:pt x="167" y="144"/>
                  <a:pt x="167" y="146"/>
                </a:cubicBezTo>
                <a:cubicBezTo>
                  <a:pt x="165" y="146"/>
                  <a:pt x="165" y="146"/>
                  <a:pt x="167" y="147"/>
                </a:cubicBezTo>
                <a:cubicBezTo>
                  <a:pt x="168" y="150"/>
                  <a:pt x="167" y="150"/>
                  <a:pt x="165" y="149"/>
                </a:cubicBezTo>
                <a:cubicBezTo>
                  <a:pt x="162" y="149"/>
                  <a:pt x="160" y="152"/>
                  <a:pt x="160" y="147"/>
                </a:cubicBezTo>
                <a:cubicBezTo>
                  <a:pt x="159" y="143"/>
                  <a:pt x="159" y="147"/>
                  <a:pt x="153" y="150"/>
                </a:cubicBezTo>
                <a:cubicBezTo>
                  <a:pt x="145" y="153"/>
                  <a:pt x="154" y="155"/>
                  <a:pt x="148" y="163"/>
                </a:cubicBezTo>
                <a:cubicBezTo>
                  <a:pt x="142" y="171"/>
                  <a:pt x="144" y="166"/>
                  <a:pt x="139" y="169"/>
                </a:cubicBezTo>
                <a:cubicBezTo>
                  <a:pt x="131" y="174"/>
                  <a:pt x="130" y="181"/>
                  <a:pt x="119" y="191"/>
                </a:cubicBezTo>
                <a:cubicBezTo>
                  <a:pt x="108" y="200"/>
                  <a:pt x="116" y="195"/>
                  <a:pt x="112" y="202"/>
                </a:cubicBezTo>
                <a:cubicBezTo>
                  <a:pt x="107" y="206"/>
                  <a:pt x="105" y="199"/>
                  <a:pt x="104" y="205"/>
                </a:cubicBezTo>
                <a:cubicBezTo>
                  <a:pt x="102" y="211"/>
                  <a:pt x="92" y="203"/>
                  <a:pt x="95" y="216"/>
                </a:cubicBezTo>
                <a:cubicBezTo>
                  <a:pt x="98" y="223"/>
                  <a:pt x="95" y="222"/>
                  <a:pt x="96" y="225"/>
                </a:cubicBezTo>
                <a:cubicBezTo>
                  <a:pt x="98" y="236"/>
                  <a:pt x="96" y="237"/>
                  <a:pt x="93" y="244"/>
                </a:cubicBezTo>
                <a:cubicBezTo>
                  <a:pt x="90" y="254"/>
                  <a:pt x="96" y="262"/>
                  <a:pt x="92" y="262"/>
                </a:cubicBezTo>
                <a:cubicBezTo>
                  <a:pt x="86" y="262"/>
                  <a:pt x="90" y="262"/>
                  <a:pt x="87" y="267"/>
                </a:cubicBezTo>
                <a:cubicBezTo>
                  <a:pt x="84" y="272"/>
                  <a:pt x="90" y="272"/>
                  <a:pt x="90" y="273"/>
                </a:cubicBezTo>
                <a:cubicBezTo>
                  <a:pt x="90" y="273"/>
                  <a:pt x="89" y="272"/>
                  <a:pt x="83" y="273"/>
                </a:cubicBezTo>
                <a:cubicBezTo>
                  <a:pt x="78" y="275"/>
                  <a:pt x="83" y="278"/>
                  <a:pt x="76" y="282"/>
                </a:cubicBezTo>
                <a:cubicBezTo>
                  <a:pt x="72" y="289"/>
                  <a:pt x="66" y="276"/>
                  <a:pt x="63" y="261"/>
                </a:cubicBezTo>
                <a:cubicBezTo>
                  <a:pt x="60" y="245"/>
                  <a:pt x="54" y="245"/>
                  <a:pt x="54" y="236"/>
                </a:cubicBezTo>
                <a:cubicBezTo>
                  <a:pt x="52" y="227"/>
                  <a:pt x="46" y="211"/>
                  <a:pt x="43" y="206"/>
                </a:cubicBezTo>
                <a:cubicBezTo>
                  <a:pt x="41" y="203"/>
                  <a:pt x="40" y="194"/>
                  <a:pt x="37" y="177"/>
                </a:cubicBezTo>
                <a:cubicBezTo>
                  <a:pt x="34" y="160"/>
                  <a:pt x="40" y="161"/>
                  <a:pt x="37" y="155"/>
                </a:cubicBezTo>
                <a:cubicBezTo>
                  <a:pt x="34" y="149"/>
                  <a:pt x="37" y="150"/>
                  <a:pt x="35" y="147"/>
                </a:cubicBezTo>
                <a:cubicBezTo>
                  <a:pt x="34" y="144"/>
                  <a:pt x="38" y="141"/>
                  <a:pt x="34" y="143"/>
                </a:cubicBezTo>
                <a:cubicBezTo>
                  <a:pt x="31" y="144"/>
                  <a:pt x="35" y="150"/>
                  <a:pt x="31" y="153"/>
                </a:cubicBezTo>
                <a:cubicBezTo>
                  <a:pt x="22" y="161"/>
                  <a:pt x="20" y="160"/>
                  <a:pt x="11" y="149"/>
                </a:cubicBezTo>
                <a:cubicBezTo>
                  <a:pt x="2" y="136"/>
                  <a:pt x="6" y="143"/>
                  <a:pt x="12" y="141"/>
                </a:cubicBezTo>
                <a:cubicBezTo>
                  <a:pt x="20" y="139"/>
                  <a:pt x="19" y="133"/>
                  <a:pt x="14" y="136"/>
                </a:cubicBezTo>
                <a:cubicBezTo>
                  <a:pt x="11" y="139"/>
                  <a:pt x="5" y="135"/>
                  <a:pt x="3" y="132"/>
                </a:cubicBezTo>
                <a:cubicBezTo>
                  <a:pt x="2" y="129"/>
                  <a:pt x="0" y="130"/>
                  <a:pt x="0" y="129"/>
                </a:cubicBezTo>
                <a:cubicBezTo>
                  <a:pt x="0" y="124"/>
                  <a:pt x="6" y="127"/>
                  <a:pt x="5" y="12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1" name="Freeform 42">
            <a:extLst>
              <a:ext uri="{FF2B5EF4-FFF2-40B4-BE49-F238E27FC236}">
                <a16:creationId xmlns:a16="http://schemas.microsoft.com/office/drawing/2014/main" id="{FE302B16-5BFE-9FB7-7BB0-023E8ED9D10E}"/>
              </a:ext>
            </a:extLst>
          </p:cNvPr>
          <p:cNvSpPr>
            <a:spLocks/>
          </p:cNvSpPr>
          <p:nvPr/>
        </p:nvSpPr>
        <p:spPr bwMode="auto">
          <a:xfrm>
            <a:off x="7817135" y="3796323"/>
            <a:ext cx="239952" cy="131495"/>
          </a:xfrm>
          <a:custGeom>
            <a:avLst/>
            <a:gdLst/>
            <a:ahLst/>
            <a:cxnLst>
              <a:cxn ang="0">
                <a:pos x="9" y="3"/>
              </a:cxn>
              <a:cxn ang="0">
                <a:pos x="3" y="11"/>
              </a:cxn>
              <a:cxn ang="0">
                <a:pos x="3" y="16"/>
              </a:cxn>
              <a:cxn ang="0">
                <a:pos x="6" y="20"/>
              </a:cxn>
              <a:cxn ang="0">
                <a:pos x="14" y="27"/>
              </a:cxn>
              <a:cxn ang="0">
                <a:pos x="20" y="30"/>
              </a:cxn>
              <a:cxn ang="0">
                <a:pos x="23" y="31"/>
              </a:cxn>
              <a:cxn ang="0">
                <a:pos x="32" y="33"/>
              </a:cxn>
              <a:cxn ang="0">
                <a:pos x="37" y="33"/>
              </a:cxn>
              <a:cxn ang="0">
                <a:pos x="40" y="37"/>
              </a:cxn>
              <a:cxn ang="0">
                <a:pos x="45" y="39"/>
              </a:cxn>
              <a:cxn ang="0">
                <a:pos x="49" y="40"/>
              </a:cxn>
              <a:cxn ang="0">
                <a:pos x="57" y="42"/>
              </a:cxn>
              <a:cxn ang="0">
                <a:pos x="62" y="44"/>
              </a:cxn>
              <a:cxn ang="0">
                <a:pos x="66" y="42"/>
              </a:cxn>
              <a:cxn ang="0">
                <a:pos x="66" y="33"/>
              </a:cxn>
              <a:cxn ang="0">
                <a:pos x="66" y="28"/>
              </a:cxn>
              <a:cxn ang="0">
                <a:pos x="63" y="28"/>
              </a:cxn>
              <a:cxn ang="0">
                <a:pos x="60" y="28"/>
              </a:cxn>
              <a:cxn ang="0">
                <a:pos x="54" y="27"/>
              </a:cxn>
              <a:cxn ang="0">
                <a:pos x="51" y="27"/>
              </a:cxn>
              <a:cxn ang="0">
                <a:pos x="49" y="28"/>
              </a:cxn>
              <a:cxn ang="0">
                <a:pos x="46" y="23"/>
              </a:cxn>
              <a:cxn ang="0">
                <a:pos x="43" y="22"/>
              </a:cxn>
              <a:cxn ang="0">
                <a:pos x="42" y="20"/>
              </a:cxn>
              <a:cxn ang="0">
                <a:pos x="35" y="16"/>
              </a:cxn>
              <a:cxn ang="0">
                <a:pos x="31" y="14"/>
              </a:cxn>
              <a:cxn ang="0">
                <a:pos x="26" y="9"/>
              </a:cxn>
              <a:cxn ang="0">
                <a:pos x="20" y="6"/>
              </a:cxn>
              <a:cxn ang="0">
                <a:pos x="15" y="2"/>
              </a:cxn>
              <a:cxn ang="0">
                <a:pos x="9" y="3"/>
              </a:cxn>
            </a:cxnLst>
            <a:rect l="0" t="0" r="r" b="b"/>
            <a:pathLst>
              <a:path w="68" h="45">
                <a:moveTo>
                  <a:pt x="9" y="3"/>
                </a:moveTo>
                <a:cubicBezTo>
                  <a:pt x="2" y="8"/>
                  <a:pt x="6" y="9"/>
                  <a:pt x="3" y="11"/>
                </a:cubicBezTo>
                <a:cubicBezTo>
                  <a:pt x="2" y="14"/>
                  <a:pt x="5" y="14"/>
                  <a:pt x="3" y="16"/>
                </a:cubicBezTo>
                <a:cubicBezTo>
                  <a:pt x="0" y="17"/>
                  <a:pt x="5" y="22"/>
                  <a:pt x="6" y="20"/>
                </a:cubicBezTo>
                <a:cubicBezTo>
                  <a:pt x="6" y="17"/>
                  <a:pt x="11" y="23"/>
                  <a:pt x="14" y="27"/>
                </a:cubicBezTo>
                <a:cubicBezTo>
                  <a:pt x="19" y="30"/>
                  <a:pt x="15" y="25"/>
                  <a:pt x="20" y="30"/>
                </a:cubicBezTo>
                <a:cubicBezTo>
                  <a:pt x="23" y="33"/>
                  <a:pt x="22" y="28"/>
                  <a:pt x="23" y="31"/>
                </a:cubicBezTo>
                <a:cubicBezTo>
                  <a:pt x="25" y="34"/>
                  <a:pt x="29" y="31"/>
                  <a:pt x="32" y="33"/>
                </a:cubicBezTo>
                <a:cubicBezTo>
                  <a:pt x="34" y="34"/>
                  <a:pt x="32" y="31"/>
                  <a:pt x="37" y="33"/>
                </a:cubicBezTo>
                <a:cubicBezTo>
                  <a:pt x="42" y="36"/>
                  <a:pt x="37" y="37"/>
                  <a:pt x="40" y="37"/>
                </a:cubicBezTo>
                <a:cubicBezTo>
                  <a:pt x="45" y="39"/>
                  <a:pt x="42" y="40"/>
                  <a:pt x="45" y="39"/>
                </a:cubicBezTo>
                <a:cubicBezTo>
                  <a:pt x="48" y="37"/>
                  <a:pt x="46" y="42"/>
                  <a:pt x="49" y="40"/>
                </a:cubicBezTo>
                <a:cubicBezTo>
                  <a:pt x="52" y="39"/>
                  <a:pt x="54" y="45"/>
                  <a:pt x="57" y="42"/>
                </a:cubicBezTo>
                <a:cubicBezTo>
                  <a:pt x="60" y="40"/>
                  <a:pt x="57" y="45"/>
                  <a:pt x="62" y="44"/>
                </a:cubicBezTo>
                <a:cubicBezTo>
                  <a:pt x="66" y="42"/>
                  <a:pt x="65" y="45"/>
                  <a:pt x="66" y="42"/>
                </a:cubicBezTo>
                <a:cubicBezTo>
                  <a:pt x="68" y="37"/>
                  <a:pt x="65" y="37"/>
                  <a:pt x="66" y="33"/>
                </a:cubicBezTo>
                <a:cubicBezTo>
                  <a:pt x="68" y="28"/>
                  <a:pt x="68" y="30"/>
                  <a:pt x="66" y="28"/>
                </a:cubicBezTo>
                <a:cubicBezTo>
                  <a:pt x="66" y="28"/>
                  <a:pt x="65" y="28"/>
                  <a:pt x="63" y="28"/>
                </a:cubicBezTo>
                <a:cubicBezTo>
                  <a:pt x="63" y="30"/>
                  <a:pt x="63" y="28"/>
                  <a:pt x="60" y="28"/>
                </a:cubicBezTo>
                <a:cubicBezTo>
                  <a:pt x="58" y="30"/>
                  <a:pt x="55" y="23"/>
                  <a:pt x="54" y="27"/>
                </a:cubicBezTo>
                <a:cubicBezTo>
                  <a:pt x="54" y="28"/>
                  <a:pt x="52" y="28"/>
                  <a:pt x="51" y="27"/>
                </a:cubicBezTo>
                <a:cubicBezTo>
                  <a:pt x="49" y="23"/>
                  <a:pt x="51" y="28"/>
                  <a:pt x="49" y="28"/>
                </a:cubicBezTo>
                <a:cubicBezTo>
                  <a:pt x="48" y="28"/>
                  <a:pt x="48" y="23"/>
                  <a:pt x="46" y="23"/>
                </a:cubicBezTo>
                <a:cubicBezTo>
                  <a:pt x="43" y="23"/>
                  <a:pt x="42" y="25"/>
                  <a:pt x="43" y="22"/>
                </a:cubicBezTo>
                <a:cubicBezTo>
                  <a:pt x="43" y="20"/>
                  <a:pt x="43" y="20"/>
                  <a:pt x="42" y="20"/>
                </a:cubicBezTo>
                <a:cubicBezTo>
                  <a:pt x="40" y="22"/>
                  <a:pt x="35" y="19"/>
                  <a:pt x="35" y="16"/>
                </a:cubicBezTo>
                <a:cubicBezTo>
                  <a:pt x="35" y="12"/>
                  <a:pt x="34" y="14"/>
                  <a:pt x="31" y="14"/>
                </a:cubicBezTo>
                <a:cubicBezTo>
                  <a:pt x="29" y="16"/>
                  <a:pt x="28" y="9"/>
                  <a:pt x="26" y="9"/>
                </a:cubicBezTo>
                <a:cubicBezTo>
                  <a:pt x="23" y="9"/>
                  <a:pt x="23" y="6"/>
                  <a:pt x="20" y="6"/>
                </a:cubicBezTo>
                <a:cubicBezTo>
                  <a:pt x="17" y="5"/>
                  <a:pt x="22" y="3"/>
                  <a:pt x="15" y="2"/>
                </a:cubicBezTo>
                <a:cubicBezTo>
                  <a:pt x="11" y="0"/>
                  <a:pt x="12" y="9"/>
                  <a:pt x="9"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2" name="Freeform 43">
            <a:extLst>
              <a:ext uri="{FF2B5EF4-FFF2-40B4-BE49-F238E27FC236}">
                <a16:creationId xmlns:a16="http://schemas.microsoft.com/office/drawing/2014/main" id="{0C827A59-DE98-2A62-396E-A6B1960606A5}"/>
              </a:ext>
            </a:extLst>
          </p:cNvPr>
          <p:cNvSpPr>
            <a:spLocks/>
          </p:cNvSpPr>
          <p:nvPr/>
        </p:nvSpPr>
        <p:spPr bwMode="auto">
          <a:xfrm>
            <a:off x="8060726" y="3861314"/>
            <a:ext cx="105433" cy="57433"/>
          </a:xfrm>
          <a:custGeom>
            <a:avLst/>
            <a:gdLst/>
            <a:ahLst/>
            <a:cxnLst>
              <a:cxn ang="0">
                <a:pos x="3" y="12"/>
              </a:cxn>
              <a:cxn ang="0">
                <a:pos x="6" y="17"/>
              </a:cxn>
              <a:cxn ang="0">
                <a:pos x="14" y="17"/>
              </a:cxn>
              <a:cxn ang="0">
                <a:pos x="21" y="17"/>
              </a:cxn>
              <a:cxn ang="0">
                <a:pos x="26" y="17"/>
              </a:cxn>
              <a:cxn ang="0">
                <a:pos x="29" y="15"/>
              </a:cxn>
              <a:cxn ang="0">
                <a:pos x="27" y="11"/>
              </a:cxn>
              <a:cxn ang="0">
                <a:pos x="24" y="8"/>
              </a:cxn>
              <a:cxn ang="0">
                <a:pos x="23" y="4"/>
              </a:cxn>
              <a:cxn ang="0">
                <a:pos x="20" y="4"/>
              </a:cxn>
              <a:cxn ang="0">
                <a:pos x="15" y="3"/>
              </a:cxn>
              <a:cxn ang="0">
                <a:pos x="9" y="4"/>
              </a:cxn>
              <a:cxn ang="0">
                <a:pos x="6" y="8"/>
              </a:cxn>
              <a:cxn ang="0">
                <a:pos x="3" y="12"/>
              </a:cxn>
            </a:cxnLst>
            <a:rect l="0" t="0" r="r" b="b"/>
            <a:pathLst>
              <a:path w="30" h="20">
                <a:moveTo>
                  <a:pt x="3" y="12"/>
                </a:moveTo>
                <a:cubicBezTo>
                  <a:pt x="0" y="14"/>
                  <a:pt x="5" y="17"/>
                  <a:pt x="6" y="17"/>
                </a:cubicBezTo>
                <a:cubicBezTo>
                  <a:pt x="9" y="15"/>
                  <a:pt x="9" y="20"/>
                  <a:pt x="14" y="17"/>
                </a:cubicBezTo>
                <a:cubicBezTo>
                  <a:pt x="18" y="15"/>
                  <a:pt x="17" y="20"/>
                  <a:pt x="21" y="17"/>
                </a:cubicBezTo>
                <a:cubicBezTo>
                  <a:pt x="26" y="15"/>
                  <a:pt x="24" y="19"/>
                  <a:pt x="26" y="17"/>
                </a:cubicBezTo>
                <a:cubicBezTo>
                  <a:pt x="27" y="15"/>
                  <a:pt x="29" y="19"/>
                  <a:pt x="29" y="15"/>
                </a:cubicBezTo>
                <a:cubicBezTo>
                  <a:pt x="27" y="12"/>
                  <a:pt x="30" y="9"/>
                  <a:pt x="27" y="11"/>
                </a:cubicBezTo>
                <a:cubicBezTo>
                  <a:pt x="24" y="11"/>
                  <a:pt x="24" y="8"/>
                  <a:pt x="24" y="8"/>
                </a:cubicBezTo>
                <a:cubicBezTo>
                  <a:pt x="26" y="4"/>
                  <a:pt x="24" y="4"/>
                  <a:pt x="23" y="4"/>
                </a:cubicBezTo>
                <a:cubicBezTo>
                  <a:pt x="21" y="3"/>
                  <a:pt x="21" y="6"/>
                  <a:pt x="20" y="4"/>
                </a:cubicBezTo>
                <a:cubicBezTo>
                  <a:pt x="18" y="3"/>
                  <a:pt x="14" y="4"/>
                  <a:pt x="15" y="3"/>
                </a:cubicBezTo>
                <a:cubicBezTo>
                  <a:pt x="17" y="1"/>
                  <a:pt x="11" y="0"/>
                  <a:pt x="9" y="4"/>
                </a:cubicBezTo>
                <a:cubicBezTo>
                  <a:pt x="8" y="8"/>
                  <a:pt x="6" y="4"/>
                  <a:pt x="6" y="8"/>
                </a:cubicBezTo>
                <a:cubicBezTo>
                  <a:pt x="5" y="11"/>
                  <a:pt x="5" y="9"/>
                  <a:pt x="3" y="1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3" name="Freeform 44">
            <a:extLst>
              <a:ext uri="{FF2B5EF4-FFF2-40B4-BE49-F238E27FC236}">
                <a16:creationId xmlns:a16="http://schemas.microsoft.com/office/drawing/2014/main" id="{98636CAB-DC90-5B9A-B49E-DB8CB15FA8CB}"/>
              </a:ext>
            </a:extLst>
          </p:cNvPr>
          <p:cNvSpPr>
            <a:spLocks/>
          </p:cNvSpPr>
          <p:nvPr/>
        </p:nvSpPr>
        <p:spPr bwMode="auto">
          <a:xfrm>
            <a:off x="8040730" y="3915724"/>
            <a:ext cx="136337" cy="185905"/>
          </a:xfrm>
          <a:custGeom>
            <a:avLst/>
            <a:gdLst/>
            <a:ahLst/>
            <a:cxnLst>
              <a:cxn ang="0">
                <a:pos x="9" y="41"/>
              </a:cxn>
              <a:cxn ang="0">
                <a:pos x="9" y="35"/>
              </a:cxn>
              <a:cxn ang="0">
                <a:pos x="8" y="31"/>
              </a:cxn>
              <a:cxn ang="0">
                <a:pos x="8" y="26"/>
              </a:cxn>
              <a:cxn ang="0">
                <a:pos x="3" y="20"/>
              </a:cxn>
              <a:cxn ang="0">
                <a:pos x="6" y="15"/>
              </a:cxn>
              <a:cxn ang="0">
                <a:pos x="9" y="13"/>
              </a:cxn>
              <a:cxn ang="0">
                <a:pos x="8" y="12"/>
              </a:cxn>
              <a:cxn ang="0">
                <a:pos x="3" y="9"/>
              </a:cxn>
              <a:cxn ang="0">
                <a:pos x="6" y="3"/>
              </a:cxn>
              <a:cxn ang="0">
                <a:pos x="6" y="1"/>
              </a:cxn>
              <a:cxn ang="0">
                <a:pos x="11" y="3"/>
              </a:cxn>
              <a:cxn ang="0">
                <a:pos x="15" y="6"/>
              </a:cxn>
              <a:cxn ang="0">
                <a:pos x="17" y="13"/>
              </a:cxn>
              <a:cxn ang="0">
                <a:pos x="38" y="17"/>
              </a:cxn>
              <a:cxn ang="0">
                <a:pos x="35" y="20"/>
              </a:cxn>
              <a:cxn ang="0">
                <a:pos x="27" y="31"/>
              </a:cxn>
              <a:cxn ang="0">
                <a:pos x="33" y="32"/>
              </a:cxn>
              <a:cxn ang="0">
                <a:pos x="36" y="32"/>
              </a:cxn>
              <a:cxn ang="0">
                <a:pos x="38" y="48"/>
              </a:cxn>
              <a:cxn ang="0">
                <a:pos x="35" y="57"/>
              </a:cxn>
              <a:cxn ang="0">
                <a:pos x="35" y="57"/>
              </a:cxn>
              <a:cxn ang="0">
                <a:pos x="33" y="52"/>
              </a:cxn>
              <a:cxn ang="0">
                <a:pos x="33" y="48"/>
              </a:cxn>
              <a:cxn ang="0">
                <a:pos x="29" y="40"/>
              </a:cxn>
              <a:cxn ang="0">
                <a:pos x="24" y="38"/>
              </a:cxn>
              <a:cxn ang="0">
                <a:pos x="23" y="32"/>
              </a:cxn>
              <a:cxn ang="0">
                <a:pos x="21" y="34"/>
              </a:cxn>
              <a:cxn ang="0">
                <a:pos x="23" y="41"/>
              </a:cxn>
              <a:cxn ang="0">
                <a:pos x="18" y="49"/>
              </a:cxn>
              <a:cxn ang="0">
                <a:pos x="15" y="49"/>
              </a:cxn>
              <a:cxn ang="0">
                <a:pos x="11" y="48"/>
              </a:cxn>
              <a:cxn ang="0">
                <a:pos x="9" y="41"/>
              </a:cxn>
            </a:cxnLst>
            <a:rect l="0" t="0" r="r" b="b"/>
            <a:pathLst>
              <a:path w="39" h="63">
                <a:moveTo>
                  <a:pt x="9" y="41"/>
                </a:moveTo>
                <a:cubicBezTo>
                  <a:pt x="9" y="35"/>
                  <a:pt x="11" y="35"/>
                  <a:pt x="9" y="35"/>
                </a:cubicBezTo>
                <a:cubicBezTo>
                  <a:pt x="6" y="35"/>
                  <a:pt x="9" y="34"/>
                  <a:pt x="8" y="31"/>
                </a:cubicBezTo>
                <a:cubicBezTo>
                  <a:pt x="5" y="29"/>
                  <a:pt x="9" y="31"/>
                  <a:pt x="8" y="26"/>
                </a:cubicBezTo>
                <a:cubicBezTo>
                  <a:pt x="8" y="21"/>
                  <a:pt x="2" y="24"/>
                  <a:pt x="3" y="20"/>
                </a:cubicBezTo>
                <a:cubicBezTo>
                  <a:pt x="3" y="15"/>
                  <a:pt x="6" y="20"/>
                  <a:pt x="6" y="15"/>
                </a:cubicBezTo>
                <a:cubicBezTo>
                  <a:pt x="5" y="12"/>
                  <a:pt x="12" y="17"/>
                  <a:pt x="9" y="13"/>
                </a:cubicBezTo>
                <a:cubicBezTo>
                  <a:pt x="9" y="12"/>
                  <a:pt x="9" y="12"/>
                  <a:pt x="8" y="12"/>
                </a:cubicBezTo>
                <a:cubicBezTo>
                  <a:pt x="6" y="12"/>
                  <a:pt x="6" y="9"/>
                  <a:pt x="3" y="9"/>
                </a:cubicBezTo>
                <a:cubicBezTo>
                  <a:pt x="0" y="7"/>
                  <a:pt x="8" y="3"/>
                  <a:pt x="6" y="3"/>
                </a:cubicBezTo>
                <a:cubicBezTo>
                  <a:pt x="5" y="1"/>
                  <a:pt x="5" y="0"/>
                  <a:pt x="6" y="1"/>
                </a:cubicBezTo>
                <a:cubicBezTo>
                  <a:pt x="8" y="1"/>
                  <a:pt x="6" y="6"/>
                  <a:pt x="11" y="3"/>
                </a:cubicBezTo>
                <a:cubicBezTo>
                  <a:pt x="12" y="3"/>
                  <a:pt x="14" y="10"/>
                  <a:pt x="15" y="6"/>
                </a:cubicBezTo>
                <a:cubicBezTo>
                  <a:pt x="17" y="3"/>
                  <a:pt x="17" y="9"/>
                  <a:pt x="17" y="13"/>
                </a:cubicBezTo>
                <a:cubicBezTo>
                  <a:pt x="17" y="17"/>
                  <a:pt x="35" y="13"/>
                  <a:pt x="38" y="17"/>
                </a:cubicBezTo>
                <a:cubicBezTo>
                  <a:pt x="39" y="20"/>
                  <a:pt x="35" y="15"/>
                  <a:pt x="35" y="20"/>
                </a:cubicBezTo>
                <a:cubicBezTo>
                  <a:pt x="35" y="26"/>
                  <a:pt x="26" y="24"/>
                  <a:pt x="27" y="31"/>
                </a:cubicBezTo>
                <a:cubicBezTo>
                  <a:pt x="29" y="38"/>
                  <a:pt x="32" y="40"/>
                  <a:pt x="33" y="32"/>
                </a:cubicBezTo>
                <a:cubicBezTo>
                  <a:pt x="33" y="29"/>
                  <a:pt x="36" y="29"/>
                  <a:pt x="36" y="32"/>
                </a:cubicBezTo>
                <a:cubicBezTo>
                  <a:pt x="35" y="38"/>
                  <a:pt x="38" y="38"/>
                  <a:pt x="38" y="48"/>
                </a:cubicBezTo>
                <a:cubicBezTo>
                  <a:pt x="39" y="63"/>
                  <a:pt x="35" y="46"/>
                  <a:pt x="35" y="57"/>
                </a:cubicBezTo>
                <a:cubicBezTo>
                  <a:pt x="36" y="60"/>
                  <a:pt x="35" y="59"/>
                  <a:pt x="35" y="57"/>
                </a:cubicBezTo>
                <a:cubicBezTo>
                  <a:pt x="33" y="55"/>
                  <a:pt x="33" y="54"/>
                  <a:pt x="33" y="52"/>
                </a:cubicBezTo>
                <a:cubicBezTo>
                  <a:pt x="35" y="51"/>
                  <a:pt x="33" y="51"/>
                  <a:pt x="33" y="48"/>
                </a:cubicBezTo>
                <a:cubicBezTo>
                  <a:pt x="30" y="41"/>
                  <a:pt x="30" y="38"/>
                  <a:pt x="29" y="40"/>
                </a:cubicBezTo>
                <a:cubicBezTo>
                  <a:pt x="26" y="43"/>
                  <a:pt x="24" y="41"/>
                  <a:pt x="24" y="38"/>
                </a:cubicBezTo>
                <a:cubicBezTo>
                  <a:pt x="23" y="35"/>
                  <a:pt x="23" y="31"/>
                  <a:pt x="23" y="32"/>
                </a:cubicBezTo>
                <a:cubicBezTo>
                  <a:pt x="21" y="34"/>
                  <a:pt x="21" y="32"/>
                  <a:pt x="21" y="34"/>
                </a:cubicBezTo>
                <a:cubicBezTo>
                  <a:pt x="23" y="37"/>
                  <a:pt x="21" y="38"/>
                  <a:pt x="23" y="41"/>
                </a:cubicBezTo>
                <a:cubicBezTo>
                  <a:pt x="23" y="45"/>
                  <a:pt x="20" y="51"/>
                  <a:pt x="18" y="49"/>
                </a:cubicBezTo>
                <a:cubicBezTo>
                  <a:pt x="17" y="46"/>
                  <a:pt x="15" y="52"/>
                  <a:pt x="15" y="49"/>
                </a:cubicBezTo>
                <a:cubicBezTo>
                  <a:pt x="14" y="48"/>
                  <a:pt x="12" y="52"/>
                  <a:pt x="11" y="48"/>
                </a:cubicBezTo>
                <a:cubicBezTo>
                  <a:pt x="11" y="46"/>
                  <a:pt x="11" y="45"/>
                  <a:pt x="9" y="4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4" name="Freeform 45">
            <a:extLst>
              <a:ext uri="{FF2B5EF4-FFF2-40B4-BE49-F238E27FC236}">
                <a16:creationId xmlns:a16="http://schemas.microsoft.com/office/drawing/2014/main" id="{FAA24D26-D457-0C1A-6ECB-94E47B5B5837}"/>
              </a:ext>
            </a:extLst>
          </p:cNvPr>
          <p:cNvSpPr>
            <a:spLocks/>
          </p:cNvSpPr>
          <p:nvPr/>
        </p:nvSpPr>
        <p:spPr bwMode="auto">
          <a:xfrm>
            <a:off x="7279062" y="3543914"/>
            <a:ext cx="401739" cy="299260"/>
          </a:xfrm>
          <a:custGeom>
            <a:avLst/>
            <a:gdLst/>
            <a:ahLst/>
            <a:cxnLst>
              <a:cxn ang="0">
                <a:pos x="6" y="33"/>
              </a:cxn>
              <a:cxn ang="0">
                <a:pos x="0" y="50"/>
              </a:cxn>
              <a:cxn ang="0">
                <a:pos x="3" y="74"/>
              </a:cxn>
              <a:cxn ang="0">
                <a:pos x="10" y="80"/>
              </a:cxn>
              <a:cxn ang="0">
                <a:pos x="3" y="94"/>
              </a:cxn>
              <a:cxn ang="0">
                <a:pos x="29" y="97"/>
              </a:cxn>
              <a:cxn ang="0">
                <a:pos x="47" y="88"/>
              </a:cxn>
              <a:cxn ang="0">
                <a:pos x="59" y="75"/>
              </a:cxn>
              <a:cxn ang="0">
                <a:pos x="69" y="74"/>
              </a:cxn>
              <a:cxn ang="0">
                <a:pos x="70" y="64"/>
              </a:cxn>
              <a:cxn ang="0">
                <a:pos x="76" y="53"/>
              </a:cxn>
              <a:cxn ang="0">
                <a:pos x="85" y="46"/>
              </a:cxn>
              <a:cxn ang="0">
                <a:pos x="87" y="33"/>
              </a:cxn>
              <a:cxn ang="0">
                <a:pos x="96" y="21"/>
              </a:cxn>
              <a:cxn ang="0">
                <a:pos x="111" y="16"/>
              </a:cxn>
              <a:cxn ang="0">
                <a:pos x="113" y="15"/>
              </a:cxn>
              <a:cxn ang="0">
                <a:pos x="108" y="13"/>
              </a:cxn>
              <a:cxn ang="0">
                <a:pos x="105" y="13"/>
              </a:cxn>
              <a:cxn ang="0">
                <a:pos x="101" y="13"/>
              </a:cxn>
              <a:cxn ang="0">
                <a:pos x="97" y="16"/>
              </a:cxn>
              <a:cxn ang="0">
                <a:pos x="91" y="19"/>
              </a:cxn>
              <a:cxn ang="0">
                <a:pos x="88" y="10"/>
              </a:cxn>
              <a:cxn ang="0">
                <a:pos x="85" y="7"/>
              </a:cxn>
              <a:cxn ang="0">
                <a:pos x="84" y="2"/>
              </a:cxn>
              <a:cxn ang="0">
                <a:pos x="78" y="7"/>
              </a:cxn>
              <a:cxn ang="0">
                <a:pos x="78" y="11"/>
              </a:cxn>
              <a:cxn ang="0">
                <a:pos x="72" y="11"/>
              </a:cxn>
              <a:cxn ang="0">
                <a:pos x="70" y="16"/>
              </a:cxn>
              <a:cxn ang="0">
                <a:pos x="67" y="15"/>
              </a:cxn>
              <a:cxn ang="0">
                <a:pos x="61" y="16"/>
              </a:cxn>
              <a:cxn ang="0">
                <a:pos x="58" y="16"/>
              </a:cxn>
              <a:cxn ang="0">
                <a:pos x="55" y="15"/>
              </a:cxn>
              <a:cxn ang="0">
                <a:pos x="49" y="13"/>
              </a:cxn>
              <a:cxn ang="0">
                <a:pos x="41" y="13"/>
              </a:cxn>
              <a:cxn ang="0">
                <a:pos x="33" y="21"/>
              </a:cxn>
              <a:cxn ang="0">
                <a:pos x="24" y="28"/>
              </a:cxn>
              <a:cxn ang="0">
                <a:pos x="17" y="36"/>
              </a:cxn>
              <a:cxn ang="0">
                <a:pos x="10" y="35"/>
              </a:cxn>
              <a:cxn ang="0">
                <a:pos x="6" y="33"/>
              </a:cxn>
            </a:cxnLst>
            <a:rect l="0" t="0" r="r" b="b"/>
            <a:pathLst>
              <a:path w="114" h="102">
                <a:moveTo>
                  <a:pt x="6" y="33"/>
                </a:moveTo>
                <a:cubicBezTo>
                  <a:pt x="4" y="47"/>
                  <a:pt x="0" y="43"/>
                  <a:pt x="0" y="50"/>
                </a:cubicBezTo>
                <a:cubicBezTo>
                  <a:pt x="1" y="58"/>
                  <a:pt x="3" y="66"/>
                  <a:pt x="3" y="74"/>
                </a:cubicBezTo>
                <a:cubicBezTo>
                  <a:pt x="1" y="81"/>
                  <a:pt x="10" y="74"/>
                  <a:pt x="10" y="80"/>
                </a:cubicBezTo>
                <a:cubicBezTo>
                  <a:pt x="12" y="86"/>
                  <a:pt x="3" y="89"/>
                  <a:pt x="3" y="94"/>
                </a:cubicBezTo>
                <a:cubicBezTo>
                  <a:pt x="7" y="92"/>
                  <a:pt x="14" y="102"/>
                  <a:pt x="29" y="97"/>
                </a:cubicBezTo>
                <a:cubicBezTo>
                  <a:pt x="46" y="94"/>
                  <a:pt x="47" y="94"/>
                  <a:pt x="47" y="88"/>
                </a:cubicBezTo>
                <a:cubicBezTo>
                  <a:pt x="46" y="80"/>
                  <a:pt x="55" y="78"/>
                  <a:pt x="59" y="75"/>
                </a:cubicBezTo>
                <a:cubicBezTo>
                  <a:pt x="64" y="70"/>
                  <a:pt x="67" y="77"/>
                  <a:pt x="69" y="74"/>
                </a:cubicBezTo>
                <a:cubicBezTo>
                  <a:pt x="70" y="72"/>
                  <a:pt x="69" y="70"/>
                  <a:pt x="70" y="64"/>
                </a:cubicBezTo>
                <a:cubicBezTo>
                  <a:pt x="73" y="56"/>
                  <a:pt x="81" y="61"/>
                  <a:pt x="76" y="53"/>
                </a:cubicBezTo>
                <a:cubicBezTo>
                  <a:pt x="70" y="44"/>
                  <a:pt x="85" y="55"/>
                  <a:pt x="85" y="46"/>
                </a:cubicBezTo>
                <a:cubicBezTo>
                  <a:pt x="85" y="41"/>
                  <a:pt x="90" y="39"/>
                  <a:pt x="87" y="33"/>
                </a:cubicBezTo>
                <a:cubicBezTo>
                  <a:pt x="84" y="27"/>
                  <a:pt x="85" y="24"/>
                  <a:pt x="96" y="21"/>
                </a:cubicBezTo>
                <a:cubicBezTo>
                  <a:pt x="105" y="16"/>
                  <a:pt x="108" y="22"/>
                  <a:pt x="111" y="16"/>
                </a:cubicBezTo>
                <a:cubicBezTo>
                  <a:pt x="110" y="16"/>
                  <a:pt x="110" y="15"/>
                  <a:pt x="113" y="15"/>
                </a:cubicBezTo>
                <a:cubicBezTo>
                  <a:pt x="114" y="13"/>
                  <a:pt x="111" y="11"/>
                  <a:pt x="108" y="13"/>
                </a:cubicBezTo>
                <a:cubicBezTo>
                  <a:pt x="105" y="16"/>
                  <a:pt x="104" y="16"/>
                  <a:pt x="105" y="13"/>
                </a:cubicBezTo>
                <a:cubicBezTo>
                  <a:pt x="107" y="11"/>
                  <a:pt x="102" y="11"/>
                  <a:pt x="101" y="13"/>
                </a:cubicBezTo>
                <a:cubicBezTo>
                  <a:pt x="99" y="15"/>
                  <a:pt x="97" y="15"/>
                  <a:pt x="97" y="16"/>
                </a:cubicBezTo>
                <a:cubicBezTo>
                  <a:pt x="97" y="18"/>
                  <a:pt x="94" y="18"/>
                  <a:pt x="91" y="19"/>
                </a:cubicBezTo>
                <a:cubicBezTo>
                  <a:pt x="88" y="22"/>
                  <a:pt x="87" y="19"/>
                  <a:pt x="88" y="10"/>
                </a:cubicBezTo>
                <a:cubicBezTo>
                  <a:pt x="88" y="4"/>
                  <a:pt x="87" y="8"/>
                  <a:pt x="85" y="7"/>
                </a:cubicBezTo>
                <a:cubicBezTo>
                  <a:pt x="85" y="5"/>
                  <a:pt x="88" y="4"/>
                  <a:pt x="84" y="2"/>
                </a:cubicBezTo>
                <a:cubicBezTo>
                  <a:pt x="79" y="0"/>
                  <a:pt x="81" y="5"/>
                  <a:pt x="78" y="7"/>
                </a:cubicBezTo>
                <a:cubicBezTo>
                  <a:pt x="76" y="8"/>
                  <a:pt x="79" y="10"/>
                  <a:pt x="78" y="11"/>
                </a:cubicBezTo>
                <a:cubicBezTo>
                  <a:pt x="76" y="13"/>
                  <a:pt x="75" y="10"/>
                  <a:pt x="72" y="11"/>
                </a:cubicBezTo>
                <a:cubicBezTo>
                  <a:pt x="70" y="13"/>
                  <a:pt x="72" y="16"/>
                  <a:pt x="70" y="16"/>
                </a:cubicBezTo>
                <a:cubicBezTo>
                  <a:pt x="70" y="16"/>
                  <a:pt x="69" y="13"/>
                  <a:pt x="67" y="15"/>
                </a:cubicBezTo>
                <a:cubicBezTo>
                  <a:pt x="64" y="15"/>
                  <a:pt x="62" y="15"/>
                  <a:pt x="61" y="16"/>
                </a:cubicBezTo>
                <a:cubicBezTo>
                  <a:pt x="61" y="19"/>
                  <a:pt x="59" y="19"/>
                  <a:pt x="58" y="16"/>
                </a:cubicBezTo>
                <a:cubicBezTo>
                  <a:pt x="56" y="15"/>
                  <a:pt x="56" y="15"/>
                  <a:pt x="55" y="15"/>
                </a:cubicBezTo>
                <a:cubicBezTo>
                  <a:pt x="53" y="16"/>
                  <a:pt x="53" y="11"/>
                  <a:pt x="49" y="13"/>
                </a:cubicBezTo>
                <a:cubicBezTo>
                  <a:pt x="44" y="15"/>
                  <a:pt x="43" y="10"/>
                  <a:pt x="41" y="13"/>
                </a:cubicBezTo>
                <a:cubicBezTo>
                  <a:pt x="38" y="16"/>
                  <a:pt x="35" y="13"/>
                  <a:pt x="33" y="21"/>
                </a:cubicBezTo>
                <a:cubicBezTo>
                  <a:pt x="32" y="28"/>
                  <a:pt x="27" y="27"/>
                  <a:pt x="24" y="28"/>
                </a:cubicBezTo>
                <a:cubicBezTo>
                  <a:pt x="21" y="30"/>
                  <a:pt x="21" y="35"/>
                  <a:pt x="17" y="36"/>
                </a:cubicBezTo>
                <a:cubicBezTo>
                  <a:pt x="12" y="38"/>
                  <a:pt x="15" y="33"/>
                  <a:pt x="10" y="35"/>
                </a:cubicBezTo>
                <a:cubicBezTo>
                  <a:pt x="7" y="35"/>
                  <a:pt x="9" y="33"/>
                  <a:pt x="6" y="3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5" name="Freeform 46">
            <a:extLst>
              <a:ext uri="{FF2B5EF4-FFF2-40B4-BE49-F238E27FC236}">
                <a16:creationId xmlns:a16="http://schemas.microsoft.com/office/drawing/2014/main" id="{102CDDCC-073B-4314-41AC-44B3A3ABAB7A}"/>
              </a:ext>
            </a:extLst>
          </p:cNvPr>
          <p:cNvSpPr>
            <a:spLocks/>
          </p:cNvSpPr>
          <p:nvPr/>
        </p:nvSpPr>
        <p:spPr bwMode="auto">
          <a:xfrm>
            <a:off x="7288149" y="3590767"/>
            <a:ext cx="472635" cy="415640"/>
          </a:xfrm>
          <a:custGeom>
            <a:avLst/>
            <a:gdLst/>
            <a:ahLst/>
            <a:cxnLst>
              <a:cxn ang="0">
                <a:pos x="108" y="0"/>
              </a:cxn>
              <a:cxn ang="0">
                <a:pos x="116" y="3"/>
              </a:cxn>
              <a:cxn ang="0">
                <a:pos x="120" y="6"/>
              </a:cxn>
              <a:cxn ang="0">
                <a:pos x="120" y="12"/>
              </a:cxn>
              <a:cxn ang="0">
                <a:pos x="125" y="14"/>
              </a:cxn>
              <a:cxn ang="0">
                <a:pos x="134" y="17"/>
              </a:cxn>
              <a:cxn ang="0">
                <a:pos x="125" y="25"/>
              </a:cxn>
              <a:cxn ang="0">
                <a:pos x="114" y="28"/>
              </a:cxn>
              <a:cxn ang="0">
                <a:pos x="103" y="30"/>
              </a:cxn>
              <a:cxn ang="0">
                <a:pos x="105" y="33"/>
              </a:cxn>
              <a:cxn ang="0">
                <a:pos x="105" y="37"/>
              </a:cxn>
              <a:cxn ang="0">
                <a:pos x="105" y="44"/>
              </a:cxn>
              <a:cxn ang="0">
                <a:pos x="108" y="47"/>
              </a:cxn>
              <a:cxn ang="0">
                <a:pos x="111" y="50"/>
              </a:cxn>
              <a:cxn ang="0">
                <a:pos x="111" y="54"/>
              </a:cxn>
              <a:cxn ang="0">
                <a:pos x="105" y="69"/>
              </a:cxn>
              <a:cxn ang="0">
                <a:pos x="102" y="75"/>
              </a:cxn>
              <a:cxn ang="0">
                <a:pos x="94" y="87"/>
              </a:cxn>
              <a:cxn ang="0">
                <a:pos x="90" y="93"/>
              </a:cxn>
              <a:cxn ang="0">
                <a:pos x="86" y="98"/>
              </a:cxn>
              <a:cxn ang="0">
                <a:pos x="77" y="98"/>
              </a:cxn>
              <a:cxn ang="0">
                <a:pos x="71" y="103"/>
              </a:cxn>
              <a:cxn ang="0">
                <a:pos x="71" y="110"/>
              </a:cxn>
              <a:cxn ang="0">
                <a:pos x="76" y="120"/>
              </a:cxn>
              <a:cxn ang="0">
                <a:pos x="81" y="129"/>
              </a:cxn>
              <a:cxn ang="0">
                <a:pos x="81" y="134"/>
              </a:cxn>
              <a:cxn ang="0">
                <a:pos x="77" y="135"/>
              </a:cxn>
              <a:cxn ang="0">
                <a:pos x="73" y="135"/>
              </a:cxn>
              <a:cxn ang="0">
                <a:pos x="67" y="135"/>
              </a:cxn>
              <a:cxn ang="0">
                <a:pos x="62" y="137"/>
              </a:cxn>
              <a:cxn ang="0">
                <a:pos x="58" y="142"/>
              </a:cxn>
              <a:cxn ang="0">
                <a:pos x="53" y="140"/>
              </a:cxn>
              <a:cxn ang="0">
                <a:pos x="52" y="137"/>
              </a:cxn>
              <a:cxn ang="0">
                <a:pos x="50" y="134"/>
              </a:cxn>
              <a:cxn ang="0">
                <a:pos x="48" y="129"/>
              </a:cxn>
              <a:cxn ang="0">
                <a:pos x="45" y="124"/>
              </a:cxn>
              <a:cxn ang="0">
                <a:pos x="30" y="124"/>
              </a:cxn>
              <a:cxn ang="0">
                <a:pos x="24" y="124"/>
              </a:cxn>
              <a:cxn ang="0">
                <a:pos x="18" y="126"/>
              </a:cxn>
              <a:cxn ang="0">
                <a:pos x="12" y="126"/>
              </a:cxn>
              <a:cxn ang="0">
                <a:pos x="6" y="126"/>
              </a:cxn>
              <a:cxn ang="0">
                <a:pos x="7" y="117"/>
              </a:cxn>
              <a:cxn ang="0">
                <a:pos x="12" y="112"/>
              </a:cxn>
              <a:cxn ang="0">
                <a:pos x="18" y="110"/>
              </a:cxn>
              <a:cxn ang="0">
                <a:pos x="20" y="104"/>
              </a:cxn>
              <a:cxn ang="0">
                <a:pos x="15" y="103"/>
              </a:cxn>
              <a:cxn ang="0">
                <a:pos x="15" y="95"/>
              </a:cxn>
              <a:cxn ang="0">
                <a:pos x="13" y="93"/>
              </a:cxn>
              <a:cxn ang="0">
                <a:pos x="6" y="87"/>
              </a:cxn>
              <a:cxn ang="0">
                <a:pos x="0" y="78"/>
              </a:cxn>
              <a:cxn ang="0">
                <a:pos x="26" y="81"/>
              </a:cxn>
              <a:cxn ang="0">
                <a:pos x="44" y="72"/>
              </a:cxn>
              <a:cxn ang="0">
                <a:pos x="56" y="59"/>
              </a:cxn>
              <a:cxn ang="0">
                <a:pos x="65" y="58"/>
              </a:cxn>
              <a:cxn ang="0">
                <a:pos x="67" y="48"/>
              </a:cxn>
              <a:cxn ang="0">
                <a:pos x="73" y="37"/>
              </a:cxn>
              <a:cxn ang="0">
                <a:pos x="82" y="30"/>
              </a:cxn>
              <a:cxn ang="0">
                <a:pos x="83" y="17"/>
              </a:cxn>
              <a:cxn ang="0">
                <a:pos x="93" y="5"/>
              </a:cxn>
              <a:cxn ang="0">
                <a:pos x="108" y="0"/>
              </a:cxn>
            </a:cxnLst>
            <a:rect l="0" t="0" r="r" b="b"/>
            <a:pathLst>
              <a:path w="134" h="142">
                <a:moveTo>
                  <a:pt x="108" y="0"/>
                </a:moveTo>
                <a:cubicBezTo>
                  <a:pt x="111" y="3"/>
                  <a:pt x="114" y="0"/>
                  <a:pt x="116" y="3"/>
                </a:cubicBezTo>
                <a:cubicBezTo>
                  <a:pt x="116" y="6"/>
                  <a:pt x="117" y="2"/>
                  <a:pt x="120" y="6"/>
                </a:cubicBezTo>
                <a:cubicBezTo>
                  <a:pt x="122" y="11"/>
                  <a:pt x="119" y="9"/>
                  <a:pt x="120" y="12"/>
                </a:cubicBezTo>
                <a:cubicBezTo>
                  <a:pt x="123" y="16"/>
                  <a:pt x="125" y="12"/>
                  <a:pt x="125" y="14"/>
                </a:cubicBezTo>
                <a:cubicBezTo>
                  <a:pt x="126" y="16"/>
                  <a:pt x="131" y="17"/>
                  <a:pt x="134" y="17"/>
                </a:cubicBezTo>
                <a:cubicBezTo>
                  <a:pt x="126" y="22"/>
                  <a:pt x="129" y="27"/>
                  <a:pt x="125" y="25"/>
                </a:cubicBezTo>
                <a:cubicBezTo>
                  <a:pt x="122" y="25"/>
                  <a:pt x="120" y="30"/>
                  <a:pt x="114" y="28"/>
                </a:cubicBezTo>
                <a:cubicBezTo>
                  <a:pt x="105" y="23"/>
                  <a:pt x="100" y="28"/>
                  <a:pt x="103" y="30"/>
                </a:cubicBezTo>
                <a:cubicBezTo>
                  <a:pt x="106" y="33"/>
                  <a:pt x="100" y="33"/>
                  <a:pt x="105" y="33"/>
                </a:cubicBezTo>
                <a:cubicBezTo>
                  <a:pt x="111" y="34"/>
                  <a:pt x="100" y="34"/>
                  <a:pt x="105" y="37"/>
                </a:cubicBezTo>
                <a:cubicBezTo>
                  <a:pt x="108" y="40"/>
                  <a:pt x="102" y="40"/>
                  <a:pt x="105" y="44"/>
                </a:cubicBezTo>
                <a:cubicBezTo>
                  <a:pt x="108" y="45"/>
                  <a:pt x="106" y="47"/>
                  <a:pt x="108" y="47"/>
                </a:cubicBezTo>
                <a:cubicBezTo>
                  <a:pt x="112" y="45"/>
                  <a:pt x="108" y="50"/>
                  <a:pt x="111" y="50"/>
                </a:cubicBezTo>
                <a:cubicBezTo>
                  <a:pt x="116" y="51"/>
                  <a:pt x="117" y="51"/>
                  <a:pt x="111" y="54"/>
                </a:cubicBezTo>
                <a:cubicBezTo>
                  <a:pt x="103" y="58"/>
                  <a:pt x="112" y="58"/>
                  <a:pt x="105" y="69"/>
                </a:cubicBezTo>
                <a:cubicBezTo>
                  <a:pt x="102" y="75"/>
                  <a:pt x="108" y="73"/>
                  <a:pt x="102" y="75"/>
                </a:cubicBezTo>
                <a:cubicBezTo>
                  <a:pt x="96" y="78"/>
                  <a:pt x="99" y="86"/>
                  <a:pt x="94" y="87"/>
                </a:cubicBezTo>
                <a:cubicBezTo>
                  <a:pt x="90" y="89"/>
                  <a:pt x="91" y="92"/>
                  <a:pt x="90" y="93"/>
                </a:cubicBezTo>
                <a:cubicBezTo>
                  <a:pt x="86" y="95"/>
                  <a:pt x="90" y="98"/>
                  <a:pt x="86" y="98"/>
                </a:cubicBezTo>
                <a:cubicBezTo>
                  <a:pt x="81" y="98"/>
                  <a:pt x="79" y="101"/>
                  <a:pt x="77" y="98"/>
                </a:cubicBezTo>
                <a:cubicBezTo>
                  <a:pt x="74" y="93"/>
                  <a:pt x="74" y="100"/>
                  <a:pt x="71" y="103"/>
                </a:cubicBezTo>
                <a:cubicBezTo>
                  <a:pt x="68" y="106"/>
                  <a:pt x="65" y="110"/>
                  <a:pt x="71" y="110"/>
                </a:cubicBezTo>
                <a:cubicBezTo>
                  <a:pt x="77" y="112"/>
                  <a:pt x="70" y="120"/>
                  <a:pt x="76" y="120"/>
                </a:cubicBezTo>
                <a:cubicBezTo>
                  <a:pt x="81" y="121"/>
                  <a:pt x="74" y="121"/>
                  <a:pt x="81" y="129"/>
                </a:cubicBezTo>
                <a:cubicBezTo>
                  <a:pt x="82" y="131"/>
                  <a:pt x="79" y="132"/>
                  <a:pt x="81" y="134"/>
                </a:cubicBezTo>
                <a:cubicBezTo>
                  <a:pt x="82" y="134"/>
                  <a:pt x="77" y="137"/>
                  <a:pt x="77" y="135"/>
                </a:cubicBezTo>
                <a:cubicBezTo>
                  <a:pt x="76" y="132"/>
                  <a:pt x="74" y="134"/>
                  <a:pt x="73" y="135"/>
                </a:cubicBezTo>
                <a:cubicBezTo>
                  <a:pt x="71" y="139"/>
                  <a:pt x="71" y="134"/>
                  <a:pt x="67" y="135"/>
                </a:cubicBezTo>
                <a:cubicBezTo>
                  <a:pt x="65" y="135"/>
                  <a:pt x="62" y="134"/>
                  <a:pt x="62" y="137"/>
                </a:cubicBezTo>
                <a:cubicBezTo>
                  <a:pt x="64" y="140"/>
                  <a:pt x="58" y="137"/>
                  <a:pt x="58" y="142"/>
                </a:cubicBezTo>
                <a:cubicBezTo>
                  <a:pt x="55" y="139"/>
                  <a:pt x="55" y="142"/>
                  <a:pt x="53" y="140"/>
                </a:cubicBezTo>
                <a:cubicBezTo>
                  <a:pt x="52" y="139"/>
                  <a:pt x="53" y="139"/>
                  <a:pt x="52" y="137"/>
                </a:cubicBezTo>
                <a:cubicBezTo>
                  <a:pt x="50" y="135"/>
                  <a:pt x="52" y="135"/>
                  <a:pt x="50" y="134"/>
                </a:cubicBezTo>
                <a:cubicBezTo>
                  <a:pt x="48" y="132"/>
                  <a:pt x="52" y="129"/>
                  <a:pt x="48" y="129"/>
                </a:cubicBezTo>
                <a:cubicBezTo>
                  <a:pt x="44" y="129"/>
                  <a:pt x="47" y="128"/>
                  <a:pt x="45" y="124"/>
                </a:cubicBezTo>
                <a:cubicBezTo>
                  <a:pt x="45" y="123"/>
                  <a:pt x="32" y="124"/>
                  <a:pt x="30" y="124"/>
                </a:cubicBezTo>
                <a:cubicBezTo>
                  <a:pt x="30" y="128"/>
                  <a:pt x="30" y="126"/>
                  <a:pt x="24" y="124"/>
                </a:cubicBezTo>
                <a:cubicBezTo>
                  <a:pt x="18" y="123"/>
                  <a:pt x="23" y="128"/>
                  <a:pt x="18" y="126"/>
                </a:cubicBezTo>
                <a:cubicBezTo>
                  <a:pt x="12" y="123"/>
                  <a:pt x="13" y="128"/>
                  <a:pt x="12" y="126"/>
                </a:cubicBezTo>
                <a:cubicBezTo>
                  <a:pt x="10" y="124"/>
                  <a:pt x="7" y="131"/>
                  <a:pt x="6" y="126"/>
                </a:cubicBezTo>
                <a:cubicBezTo>
                  <a:pt x="6" y="123"/>
                  <a:pt x="6" y="120"/>
                  <a:pt x="7" y="117"/>
                </a:cubicBezTo>
                <a:cubicBezTo>
                  <a:pt x="9" y="114"/>
                  <a:pt x="12" y="115"/>
                  <a:pt x="12" y="112"/>
                </a:cubicBezTo>
                <a:cubicBezTo>
                  <a:pt x="12" y="110"/>
                  <a:pt x="18" y="112"/>
                  <a:pt x="18" y="110"/>
                </a:cubicBezTo>
                <a:cubicBezTo>
                  <a:pt x="18" y="107"/>
                  <a:pt x="20" y="106"/>
                  <a:pt x="20" y="104"/>
                </a:cubicBezTo>
                <a:cubicBezTo>
                  <a:pt x="18" y="104"/>
                  <a:pt x="13" y="106"/>
                  <a:pt x="15" y="103"/>
                </a:cubicBezTo>
                <a:cubicBezTo>
                  <a:pt x="17" y="101"/>
                  <a:pt x="15" y="98"/>
                  <a:pt x="15" y="95"/>
                </a:cubicBezTo>
                <a:cubicBezTo>
                  <a:pt x="15" y="92"/>
                  <a:pt x="15" y="97"/>
                  <a:pt x="13" y="93"/>
                </a:cubicBezTo>
                <a:cubicBezTo>
                  <a:pt x="12" y="90"/>
                  <a:pt x="7" y="93"/>
                  <a:pt x="6" y="87"/>
                </a:cubicBezTo>
                <a:cubicBezTo>
                  <a:pt x="4" y="82"/>
                  <a:pt x="3" y="81"/>
                  <a:pt x="0" y="78"/>
                </a:cubicBezTo>
                <a:cubicBezTo>
                  <a:pt x="4" y="76"/>
                  <a:pt x="10" y="86"/>
                  <a:pt x="26" y="81"/>
                </a:cubicBezTo>
                <a:cubicBezTo>
                  <a:pt x="42" y="78"/>
                  <a:pt x="44" y="78"/>
                  <a:pt x="44" y="72"/>
                </a:cubicBezTo>
                <a:cubicBezTo>
                  <a:pt x="42" y="64"/>
                  <a:pt x="52" y="62"/>
                  <a:pt x="56" y="59"/>
                </a:cubicBezTo>
                <a:cubicBezTo>
                  <a:pt x="61" y="54"/>
                  <a:pt x="64" y="61"/>
                  <a:pt x="65" y="58"/>
                </a:cubicBezTo>
                <a:cubicBezTo>
                  <a:pt x="67" y="56"/>
                  <a:pt x="65" y="54"/>
                  <a:pt x="67" y="48"/>
                </a:cubicBezTo>
                <a:cubicBezTo>
                  <a:pt x="70" y="40"/>
                  <a:pt x="77" y="45"/>
                  <a:pt x="73" y="37"/>
                </a:cubicBezTo>
                <a:cubicBezTo>
                  <a:pt x="67" y="28"/>
                  <a:pt x="82" y="39"/>
                  <a:pt x="82" y="30"/>
                </a:cubicBezTo>
                <a:cubicBezTo>
                  <a:pt x="82" y="25"/>
                  <a:pt x="86" y="23"/>
                  <a:pt x="83" y="17"/>
                </a:cubicBezTo>
                <a:cubicBezTo>
                  <a:pt x="81" y="11"/>
                  <a:pt x="82" y="8"/>
                  <a:pt x="93" y="5"/>
                </a:cubicBezTo>
                <a:cubicBezTo>
                  <a:pt x="102" y="0"/>
                  <a:pt x="105" y="6"/>
                  <a:pt x="108"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6" name="Freeform 47">
            <a:extLst>
              <a:ext uri="{FF2B5EF4-FFF2-40B4-BE49-F238E27FC236}">
                <a16:creationId xmlns:a16="http://schemas.microsoft.com/office/drawing/2014/main" id="{DCA3DF74-611E-51A6-2AA9-2C437B054A42}"/>
              </a:ext>
            </a:extLst>
          </p:cNvPr>
          <p:cNvSpPr>
            <a:spLocks/>
          </p:cNvSpPr>
          <p:nvPr/>
        </p:nvSpPr>
        <p:spPr bwMode="auto">
          <a:xfrm>
            <a:off x="6815517" y="3500085"/>
            <a:ext cx="539893" cy="462493"/>
          </a:xfrm>
          <a:custGeom>
            <a:avLst/>
            <a:gdLst/>
            <a:ahLst/>
            <a:cxnLst>
              <a:cxn ang="0">
                <a:pos x="50" y="29"/>
              </a:cxn>
              <a:cxn ang="0">
                <a:pos x="79" y="33"/>
              </a:cxn>
              <a:cxn ang="0">
                <a:pos x="79" y="28"/>
              </a:cxn>
              <a:cxn ang="0">
                <a:pos x="99" y="20"/>
              </a:cxn>
              <a:cxn ang="0">
                <a:pos x="106" y="20"/>
              </a:cxn>
              <a:cxn ang="0">
                <a:pos x="118" y="25"/>
              </a:cxn>
              <a:cxn ang="0">
                <a:pos x="131" y="36"/>
              </a:cxn>
              <a:cxn ang="0">
                <a:pos x="137" y="40"/>
              </a:cxn>
              <a:cxn ang="0">
                <a:pos x="137" y="48"/>
              </a:cxn>
              <a:cxn ang="0">
                <a:pos x="134" y="88"/>
              </a:cxn>
              <a:cxn ang="0">
                <a:pos x="134" y="108"/>
              </a:cxn>
              <a:cxn ang="0">
                <a:pos x="147" y="124"/>
              </a:cxn>
              <a:cxn ang="0">
                <a:pos x="149" y="133"/>
              </a:cxn>
              <a:cxn ang="0">
                <a:pos x="152" y="141"/>
              </a:cxn>
              <a:cxn ang="0">
                <a:pos x="141" y="147"/>
              </a:cxn>
              <a:cxn ang="0">
                <a:pos x="137" y="157"/>
              </a:cxn>
              <a:cxn ang="0">
                <a:pos x="131" y="155"/>
              </a:cxn>
              <a:cxn ang="0">
                <a:pos x="115" y="152"/>
              </a:cxn>
              <a:cxn ang="0">
                <a:pos x="105" y="149"/>
              </a:cxn>
              <a:cxn ang="0">
                <a:pos x="94" y="138"/>
              </a:cxn>
              <a:cxn ang="0">
                <a:pos x="83" y="143"/>
              </a:cxn>
              <a:cxn ang="0">
                <a:pos x="68" y="133"/>
              </a:cxn>
              <a:cxn ang="0">
                <a:pos x="55" y="119"/>
              </a:cxn>
              <a:cxn ang="0">
                <a:pos x="45" y="105"/>
              </a:cxn>
              <a:cxn ang="0">
                <a:pos x="36" y="107"/>
              </a:cxn>
              <a:cxn ang="0">
                <a:pos x="30" y="96"/>
              </a:cxn>
              <a:cxn ang="0">
                <a:pos x="18" y="73"/>
              </a:cxn>
              <a:cxn ang="0">
                <a:pos x="17" y="50"/>
              </a:cxn>
              <a:cxn ang="0">
                <a:pos x="11" y="42"/>
              </a:cxn>
              <a:cxn ang="0">
                <a:pos x="4" y="25"/>
              </a:cxn>
              <a:cxn ang="0">
                <a:pos x="4" y="19"/>
              </a:cxn>
              <a:cxn ang="0">
                <a:pos x="3" y="12"/>
              </a:cxn>
              <a:cxn ang="0">
                <a:pos x="1" y="9"/>
              </a:cxn>
              <a:cxn ang="0">
                <a:pos x="3" y="6"/>
              </a:cxn>
              <a:cxn ang="0">
                <a:pos x="6" y="3"/>
              </a:cxn>
              <a:cxn ang="0">
                <a:pos x="18" y="12"/>
              </a:cxn>
              <a:cxn ang="0">
                <a:pos x="20" y="12"/>
              </a:cxn>
              <a:cxn ang="0">
                <a:pos x="23" y="9"/>
              </a:cxn>
              <a:cxn ang="0">
                <a:pos x="27" y="6"/>
              </a:cxn>
              <a:cxn ang="0">
                <a:pos x="35" y="6"/>
              </a:cxn>
              <a:cxn ang="0">
                <a:pos x="35" y="9"/>
              </a:cxn>
              <a:cxn ang="0">
                <a:pos x="32" y="12"/>
              </a:cxn>
              <a:cxn ang="0">
                <a:pos x="35" y="15"/>
              </a:cxn>
              <a:cxn ang="0">
                <a:pos x="39" y="17"/>
              </a:cxn>
            </a:cxnLst>
            <a:rect l="0" t="0" r="r" b="b"/>
            <a:pathLst>
              <a:path w="153" h="158">
                <a:moveTo>
                  <a:pt x="39" y="17"/>
                </a:moveTo>
                <a:cubicBezTo>
                  <a:pt x="39" y="33"/>
                  <a:pt x="47" y="23"/>
                  <a:pt x="50" y="29"/>
                </a:cubicBezTo>
                <a:cubicBezTo>
                  <a:pt x="52" y="34"/>
                  <a:pt x="62" y="37"/>
                  <a:pt x="64" y="37"/>
                </a:cubicBezTo>
                <a:cubicBezTo>
                  <a:pt x="67" y="36"/>
                  <a:pt x="77" y="33"/>
                  <a:pt x="79" y="33"/>
                </a:cubicBezTo>
                <a:cubicBezTo>
                  <a:pt x="79" y="34"/>
                  <a:pt x="74" y="34"/>
                  <a:pt x="79" y="34"/>
                </a:cubicBezTo>
                <a:cubicBezTo>
                  <a:pt x="82" y="34"/>
                  <a:pt x="79" y="31"/>
                  <a:pt x="79" y="28"/>
                </a:cubicBezTo>
                <a:cubicBezTo>
                  <a:pt x="90" y="28"/>
                  <a:pt x="82" y="25"/>
                  <a:pt x="90" y="22"/>
                </a:cubicBezTo>
                <a:cubicBezTo>
                  <a:pt x="94" y="19"/>
                  <a:pt x="97" y="23"/>
                  <a:pt x="99" y="20"/>
                </a:cubicBezTo>
                <a:cubicBezTo>
                  <a:pt x="99" y="19"/>
                  <a:pt x="102" y="17"/>
                  <a:pt x="103" y="19"/>
                </a:cubicBezTo>
                <a:cubicBezTo>
                  <a:pt x="103" y="20"/>
                  <a:pt x="105" y="17"/>
                  <a:pt x="106" y="20"/>
                </a:cubicBezTo>
                <a:cubicBezTo>
                  <a:pt x="106" y="23"/>
                  <a:pt x="112" y="22"/>
                  <a:pt x="112" y="25"/>
                </a:cubicBezTo>
                <a:cubicBezTo>
                  <a:pt x="114" y="26"/>
                  <a:pt x="114" y="23"/>
                  <a:pt x="118" y="25"/>
                </a:cubicBezTo>
                <a:cubicBezTo>
                  <a:pt x="124" y="26"/>
                  <a:pt x="120" y="29"/>
                  <a:pt x="124" y="31"/>
                </a:cubicBezTo>
                <a:cubicBezTo>
                  <a:pt x="129" y="33"/>
                  <a:pt x="127" y="36"/>
                  <a:pt x="131" y="36"/>
                </a:cubicBezTo>
                <a:cubicBezTo>
                  <a:pt x="134" y="36"/>
                  <a:pt x="135" y="36"/>
                  <a:pt x="137" y="37"/>
                </a:cubicBezTo>
                <a:cubicBezTo>
                  <a:pt x="137" y="39"/>
                  <a:pt x="135" y="37"/>
                  <a:pt x="137" y="40"/>
                </a:cubicBezTo>
                <a:cubicBezTo>
                  <a:pt x="137" y="42"/>
                  <a:pt x="135" y="43"/>
                  <a:pt x="137" y="43"/>
                </a:cubicBezTo>
                <a:cubicBezTo>
                  <a:pt x="138" y="45"/>
                  <a:pt x="137" y="46"/>
                  <a:pt x="137" y="48"/>
                </a:cubicBezTo>
                <a:cubicBezTo>
                  <a:pt x="135" y="62"/>
                  <a:pt x="131" y="57"/>
                  <a:pt x="131" y="65"/>
                </a:cubicBezTo>
                <a:cubicBezTo>
                  <a:pt x="132" y="73"/>
                  <a:pt x="134" y="81"/>
                  <a:pt x="134" y="88"/>
                </a:cubicBezTo>
                <a:cubicBezTo>
                  <a:pt x="132" y="96"/>
                  <a:pt x="141" y="88"/>
                  <a:pt x="141" y="95"/>
                </a:cubicBezTo>
                <a:cubicBezTo>
                  <a:pt x="143" y="101"/>
                  <a:pt x="134" y="104"/>
                  <a:pt x="134" y="108"/>
                </a:cubicBezTo>
                <a:cubicBezTo>
                  <a:pt x="137" y="112"/>
                  <a:pt x="138" y="113"/>
                  <a:pt x="140" y="118"/>
                </a:cubicBezTo>
                <a:cubicBezTo>
                  <a:pt x="141" y="124"/>
                  <a:pt x="146" y="121"/>
                  <a:pt x="147" y="124"/>
                </a:cubicBezTo>
                <a:cubicBezTo>
                  <a:pt x="149" y="127"/>
                  <a:pt x="149" y="122"/>
                  <a:pt x="149" y="126"/>
                </a:cubicBezTo>
                <a:cubicBezTo>
                  <a:pt x="149" y="129"/>
                  <a:pt x="150" y="132"/>
                  <a:pt x="149" y="133"/>
                </a:cubicBezTo>
                <a:cubicBezTo>
                  <a:pt x="147" y="136"/>
                  <a:pt x="152" y="135"/>
                  <a:pt x="153" y="135"/>
                </a:cubicBezTo>
                <a:cubicBezTo>
                  <a:pt x="153" y="136"/>
                  <a:pt x="152" y="138"/>
                  <a:pt x="152" y="141"/>
                </a:cubicBezTo>
                <a:cubicBezTo>
                  <a:pt x="152" y="143"/>
                  <a:pt x="146" y="141"/>
                  <a:pt x="146" y="143"/>
                </a:cubicBezTo>
                <a:cubicBezTo>
                  <a:pt x="146" y="146"/>
                  <a:pt x="143" y="144"/>
                  <a:pt x="141" y="147"/>
                </a:cubicBezTo>
                <a:cubicBezTo>
                  <a:pt x="140" y="150"/>
                  <a:pt x="140" y="153"/>
                  <a:pt x="140" y="157"/>
                </a:cubicBezTo>
                <a:cubicBezTo>
                  <a:pt x="138" y="155"/>
                  <a:pt x="140" y="158"/>
                  <a:pt x="137" y="157"/>
                </a:cubicBezTo>
                <a:cubicBezTo>
                  <a:pt x="134" y="155"/>
                  <a:pt x="132" y="157"/>
                  <a:pt x="132" y="155"/>
                </a:cubicBezTo>
                <a:cubicBezTo>
                  <a:pt x="131" y="153"/>
                  <a:pt x="131" y="153"/>
                  <a:pt x="131" y="155"/>
                </a:cubicBezTo>
                <a:cubicBezTo>
                  <a:pt x="131" y="157"/>
                  <a:pt x="123" y="153"/>
                  <a:pt x="121" y="153"/>
                </a:cubicBezTo>
                <a:cubicBezTo>
                  <a:pt x="118" y="155"/>
                  <a:pt x="120" y="153"/>
                  <a:pt x="115" y="152"/>
                </a:cubicBezTo>
                <a:cubicBezTo>
                  <a:pt x="112" y="152"/>
                  <a:pt x="114" y="153"/>
                  <a:pt x="111" y="152"/>
                </a:cubicBezTo>
                <a:cubicBezTo>
                  <a:pt x="109" y="150"/>
                  <a:pt x="106" y="152"/>
                  <a:pt x="105" y="149"/>
                </a:cubicBezTo>
                <a:cubicBezTo>
                  <a:pt x="105" y="147"/>
                  <a:pt x="105" y="138"/>
                  <a:pt x="100" y="136"/>
                </a:cubicBezTo>
                <a:cubicBezTo>
                  <a:pt x="96" y="135"/>
                  <a:pt x="96" y="138"/>
                  <a:pt x="94" y="138"/>
                </a:cubicBezTo>
                <a:cubicBezTo>
                  <a:pt x="91" y="138"/>
                  <a:pt x="93" y="139"/>
                  <a:pt x="91" y="139"/>
                </a:cubicBezTo>
                <a:cubicBezTo>
                  <a:pt x="88" y="139"/>
                  <a:pt x="86" y="144"/>
                  <a:pt x="83" y="143"/>
                </a:cubicBezTo>
                <a:cubicBezTo>
                  <a:pt x="80" y="139"/>
                  <a:pt x="79" y="143"/>
                  <a:pt x="74" y="138"/>
                </a:cubicBezTo>
                <a:cubicBezTo>
                  <a:pt x="73" y="136"/>
                  <a:pt x="68" y="135"/>
                  <a:pt x="68" y="133"/>
                </a:cubicBezTo>
                <a:cubicBezTo>
                  <a:pt x="70" y="130"/>
                  <a:pt x="61" y="130"/>
                  <a:pt x="58" y="127"/>
                </a:cubicBezTo>
                <a:cubicBezTo>
                  <a:pt x="55" y="122"/>
                  <a:pt x="58" y="122"/>
                  <a:pt x="55" y="119"/>
                </a:cubicBezTo>
                <a:cubicBezTo>
                  <a:pt x="53" y="116"/>
                  <a:pt x="55" y="113"/>
                  <a:pt x="52" y="110"/>
                </a:cubicBezTo>
                <a:cubicBezTo>
                  <a:pt x="47" y="107"/>
                  <a:pt x="50" y="102"/>
                  <a:pt x="45" y="105"/>
                </a:cubicBezTo>
                <a:cubicBezTo>
                  <a:pt x="42" y="108"/>
                  <a:pt x="39" y="101"/>
                  <a:pt x="39" y="104"/>
                </a:cubicBezTo>
                <a:cubicBezTo>
                  <a:pt x="39" y="107"/>
                  <a:pt x="38" y="105"/>
                  <a:pt x="36" y="107"/>
                </a:cubicBezTo>
                <a:cubicBezTo>
                  <a:pt x="36" y="104"/>
                  <a:pt x="35" y="104"/>
                  <a:pt x="33" y="102"/>
                </a:cubicBezTo>
                <a:cubicBezTo>
                  <a:pt x="32" y="102"/>
                  <a:pt x="32" y="99"/>
                  <a:pt x="30" y="96"/>
                </a:cubicBezTo>
                <a:cubicBezTo>
                  <a:pt x="29" y="93"/>
                  <a:pt x="32" y="90"/>
                  <a:pt x="29" y="84"/>
                </a:cubicBezTo>
                <a:cubicBezTo>
                  <a:pt x="26" y="79"/>
                  <a:pt x="18" y="77"/>
                  <a:pt x="18" y="73"/>
                </a:cubicBezTo>
                <a:cubicBezTo>
                  <a:pt x="17" y="67"/>
                  <a:pt x="11" y="68"/>
                  <a:pt x="12" y="62"/>
                </a:cubicBezTo>
                <a:cubicBezTo>
                  <a:pt x="12" y="56"/>
                  <a:pt x="20" y="54"/>
                  <a:pt x="17" y="50"/>
                </a:cubicBezTo>
                <a:cubicBezTo>
                  <a:pt x="15" y="45"/>
                  <a:pt x="20" y="46"/>
                  <a:pt x="20" y="45"/>
                </a:cubicBezTo>
                <a:cubicBezTo>
                  <a:pt x="18" y="43"/>
                  <a:pt x="11" y="45"/>
                  <a:pt x="11" y="42"/>
                </a:cubicBezTo>
                <a:cubicBezTo>
                  <a:pt x="11" y="39"/>
                  <a:pt x="8" y="36"/>
                  <a:pt x="6" y="31"/>
                </a:cubicBezTo>
                <a:cubicBezTo>
                  <a:pt x="6" y="28"/>
                  <a:pt x="4" y="28"/>
                  <a:pt x="4" y="25"/>
                </a:cubicBezTo>
                <a:cubicBezTo>
                  <a:pt x="6" y="23"/>
                  <a:pt x="1" y="23"/>
                  <a:pt x="1" y="22"/>
                </a:cubicBezTo>
                <a:cubicBezTo>
                  <a:pt x="1" y="20"/>
                  <a:pt x="4" y="20"/>
                  <a:pt x="4" y="19"/>
                </a:cubicBezTo>
                <a:cubicBezTo>
                  <a:pt x="4" y="17"/>
                  <a:pt x="3" y="17"/>
                  <a:pt x="3" y="17"/>
                </a:cubicBezTo>
                <a:cubicBezTo>
                  <a:pt x="3" y="15"/>
                  <a:pt x="3" y="14"/>
                  <a:pt x="3" y="12"/>
                </a:cubicBezTo>
                <a:cubicBezTo>
                  <a:pt x="3" y="11"/>
                  <a:pt x="1" y="11"/>
                  <a:pt x="1" y="11"/>
                </a:cubicBezTo>
                <a:cubicBezTo>
                  <a:pt x="1" y="9"/>
                  <a:pt x="1" y="9"/>
                  <a:pt x="1" y="9"/>
                </a:cubicBezTo>
                <a:cubicBezTo>
                  <a:pt x="1" y="8"/>
                  <a:pt x="0" y="8"/>
                  <a:pt x="0" y="6"/>
                </a:cubicBezTo>
                <a:cubicBezTo>
                  <a:pt x="0" y="5"/>
                  <a:pt x="3" y="6"/>
                  <a:pt x="3" y="6"/>
                </a:cubicBezTo>
                <a:cubicBezTo>
                  <a:pt x="4" y="5"/>
                  <a:pt x="3" y="0"/>
                  <a:pt x="6" y="3"/>
                </a:cubicBezTo>
                <a:cubicBezTo>
                  <a:pt x="6" y="3"/>
                  <a:pt x="6" y="3"/>
                  <a:pt x="6" y="3"/>
                </a:cubicBezTo>
                <a:cubicBezTo>
                  <a:pt x="9" y="6"/>
                  <a:pt x="11" y="11"/>
                  <a:pt x="15" y="12"/>
                </a:cubicBezTo>
                <a:cubicBezTo>
                  <a:pt x="17" y="12"/>
                  <a:pt x="17" y="12"/>
                  <a:pt x="18" y="12"/>
                </a:cubicBezTo>
                <a:cubicBezTo>
                  <a:pt x="18" y="12"/>
                  <a:pt x="18" y="11"/>
                  <a:pt x="20" y="11"/>
                </a:cubicBezTo>
                <a:cubicBezTo>
                  <a:pt x="20" y="12"/>
                  <a:pt x="20" y="12"/>
                  <a:pt x="20" y="12"/>
                </a:cubicBezTo>
                <a:cubicBezTo>
                  <a:pt x="21" y="12"/>
                  <a:pt x="21" y="12"/>
                  <a:pt x="21" y="11"/>
                </a:cubicBezTo>
                <a:cubicBezTo>
                  <a:pt x="23" y="9"/>
                  <a:pt x="23" y="9"/>
                  <a:pt x="23" y="9"/>
                </a:cubicBezTo>
                <a:cubicBezTo>
                  <a:pt x="24" y="8"/>
                  <a:pt x="24" y="8"/>
                  <a:pt x="24" y="8"/>
                </a:cubicBezTo>
                <a:cubicBezTo>
                  <a:pt x="24" y="8"/>
                  <a:pt x="26" y="6"/>
                  <a:pt x="27" y="6"/>
                </a:cubicBezTo>
                <a:cubicBezTo>
                  <a:pt x="27" y="5"/>
                  <a:pt x="30" y="2"/>
                  <a:pt x="32" y="3"/>
                </a:cubicBezTo>
                <a:cubicBezTo>
                  <a:pt x="35" y="6"/>
                  <a:pt x="35" y="6"/>
                  <a:pt x="35" y="6"/>
                </a:cubicBezTo>
                <a:cubicBezTo>
                  <a:pt x="35" y="6"/>
                  <a:pt x="33" y="6"/>
                  <a:pt x="33" y="8"/>
                </a:cubicBezTo>
                <a:cubicBezTo>
                  <a:pt x="33" y="9"/>
                  <a:pt x="35" y="9"/>
                  <a:pt x="35" y="9"/>
                </a:cubicBezTo>
                <a:cubicBezTo>
                  <a:pt x="35" y="11"/>
                  <a:pt x="32" y="11"/>
                  <a:pt x="32" y="11"/>
                </a:cubicBezTo>
                <a:cubicBezTo>
                  <a:pt x="32" y="12"/>
                  <a:pt x="32" y="12"/>
                  <a:pt x="32" y="12"/>
                </a:cubicBezTo>
                <a:cubicBezTo>
                  <a:pt x="33" y="12"/>
                  <a:pt x="33" y="12"/>
                  <a:pt x="33" y="14"/>
                </a:cubicBezTo>
                <a:cubicBezTo>
                  <a:pt x="33" y="14"/>
                  <a:pt x="33" y="15"/>
                  <a:pt x="35" y="15"/>
                </a:cubicBezTo>
                <a:cubicBezTo>
                  <a:pt x="35" y="14"/>
                  <a:pt x="35" y="14"/>
                  <a:pt x="35" y="14"/>
                </a:cubicBezTo>
                <a:cubicBezTo>
                  <a:pt x="36" y="15"/>
                  <a:pt x="35" y="19"/>
                  <a:pt x="39" y="1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7" name="Freeform 48">
            <a:extLst>
              <a:ext uri="{FF2B5EF4-FFF2-40B4-BE49-F238E27FC236}">
                <a16:creationId xmlns:a16="http://schemas.microsoft.com/office/drawing/2014/main" id="{C05A245D-E65E-D2AA-1438-53878716A1F7}"/>
              </a:ext>
            </a:extLst>
          </p:cNvPr>
          <p:cNvSpPr>
            <a:spLocks/>
          </p:cNvSpPr>
          <p:nvPr/>
        </p:nvSpPr>
        <p:spPr bwMode="auto">
          <a:xfrm>
            <a:off x="6315615" y="3421492"/>
            <a:ext cx="521715" cy="210087"/>
          </a:xfrm>
          <a:custGeom>
            <a:avLst/>
            <a:gdLst/>
            <a:ahLst/>
            <a:cxnLst>
              <a:cxn ang="0">
                <a:pos x="139" y="14"/>
              </a:cxn>
              <a:cxn ang="0">
                <a:pos x="140" y="19"/>
              </a:cxn>
              <a:cxn ang="0">
                <a:pos x="140" y="24"/>
              </a:cxn>
              <a:cxn ang="0">
                <a:pos x="146" y="27"/>
              </a:cxn>
              <a:cxn ang="0">
                <a:pos x="148" y="30"/>
              </a:cxn>
              <a:cxn ang="0">
                <a:pos x="142" y="33"/>
              </a:cxn>
              <a:cxn ang="0">
                <a:pos x="143" y="38"/>
              </a:cxn>
              <a:cxn ang="0">
                <a:pos x="145" y="44"/>
              </a:cxn>
              <a:cxn ang="0">
                <a:pos x="143" y="49"/>
              </a:cxn>
              <a:cxn ang="0">
                <a:pos x="148" y="58"/>
              </a:cxn>
              <a:cxn ang="0">
                <a:pos x="145" y="60"/>
              </a:cxn>
              <a:cxn ang="0">
                <a:pos x="139" y="56"/>
              </a:cxn>
              <a:cxn ang="0">
                <a:pos x="134" y="55"/>
              </a:cxn>
              <a:cxn ang="0">
                <a:pos x="133" y="55"/>
              </a:cxn>
              <a:cxn ang="0">
                <a:pos x="133" y="55"/>
              </a:cxn>
              <a:cxn ang="0">
                <a:pos x="130" y="56"/>
              </a:cxn>
              <a:cxn ang="0">
                <a:pos x="124" y="58"/>
              </a:cxn>
              <a:cxn ang="0">
                <a:pos x="104" y="63"/>
              </a:cxn>
              <a:cxn ang="0">
                <a:pos x="90" y="63"/>
              </a:cxn>
              <a:cxn ang="0">
                <a:pos x="84" y="61"/>
              </a:cxn>
              <a:cxn ang="0">
                <a:pos x="84" y="67"/>
              </a:cxn>
              <a:cxn ang="0">
                <a:pos x="79" y="72"/>
              </a:cxn>
              <a:cxn ang="0">
                <a:pos x="78" y="67"/>
              </a:cxn>
              <a:cxn ang="0">
                <a:pos x="75" y="63"/>
              </a:cxn>
              <a:cxn ang="0">
                <a:pos x="55" y="70"/>
              </a:cxn>
              <a:cxn ang="0">
                <a:pos x="35" y="67"/>
              </a:cxn>
              <a:cxn ang="0">
                <a:pos x="24" y="64"/>
              </a:cxn>
              <a:cxn ang="0">
                <a:pos x="15" y="63"/>
              </a:cxn>
              <a:cxn ang="0">
                <a:pos x="15" y="60"/>
              </a:cxn>
              <a:cxn ang="0">
                <a:pos x="11" y="56"/>
              </a:cxn>
              <a:cxn ang="0">
                <a:pos x="9" y="50"/>
              </a:cxn>
              <a:cxn ang="0">
                <a:pos x="3" y="46"/>
              </a:cxn>
              <a:cxn ang="0">
                <a:pos x="6" y="42"/>
              </a:cxn>
              <a:cxn ang="0">
                <a:pos x="5" y="35"/>
              </a:cxn>
              <a:cxn ang="0">
                <a:pos x="0" y="28"/>
              </a:cxn>
              <a:cxn ang="0">
                <a:pos x="11" y="22"/>
              </a:cxn>
              <a:cxn ang="0">
                <a:pos x="15" y="21"/>
              </a:cxn>
              <a:cxn ang="0">
                <a:pos x="26" y="19"/>
              </a:cxn>
              <a:cxn ang="0">
                <a:pos x="24" y="14"/>
              </a:cxn>
              <a:cxn ang="0">
                <a:pos x="37" y="13"/>
              </a:cxn>
              <a:cxn ang="0">
                <a:pos x="55" y="5"/>
              </a:cxn>
              <a:cxn ang="0">
                <a:pos x="76" y="7"/>
              </a:cxn>
              <a:cxn ang="0">
                <a:pos x="89" y="14"/>
              </a:cxn>
              <a:cxn ang="0">
                <a:pos x="108" y="14"/>
              </a:cxn>
              <a:cxn ang="0">
                <a:pos x="127" y="10"/>
              </a:cxn>
              <a:cxn ang="0">
                <a:pos x="131" y="8"/>
              </a:cxn>
              <a:cxn ang="0">
                <a:pos x="136" y="11"/>
              </a:cxn>
              <a:cxn ang="0">
                <a:pos x="139" y="13"/>
              </a:cxn>
            </a:cxnLst>
            <a:rect l="0" t="0" r="r" b="b"/>
            <a:pathLst>
              <a:path w="148" h="72">
                <a:moveTo>
                  <a:pt x="139" y="14"/>
                </a:moveTo>
                <a:cubicBezTo>
                  <a:pt x="139" y="14"/>
                  <a:pt x="139" y="14"/>
                  <a:pt x="139" y="14"/>
                </a:cubicBezTo>
                <a:cubicBezTo>
                  <a:pt x="139" y="14"/>
                  <a:pt x="137" y="14"/>
                  <a:pt x="139" y="14"/>
                </a:cubicBezTo>
                <a:cubicBezTo>
                  <a:pt x="139" y="16"/>
                  <a:pt x="140" y="18"/>
                  <a:pt x="140" y="19"/>
                </a:cubicBezTo>
                <a:cubicBezTo>
                  <a:pt x="140" y="21"/>
                  <a:pt x="139" y="21"/>
                  <a:pt x="139" y="22"/>
                </a:cubicBezTo>
                <a:cubicBezTo>
                  <a:pt x="139" y="24"/>
                  <a:pt x="140" y="24"/>
                  <a:pt x="140" y="24"/>
                </a:cubicBezTo>
                <a:cubicBezTo>
                  <a:pt x="140" y="25"/>
                  <a:pt x="139" y="25"/>
                  <a:pt x="139" y="25"/>
                </a:cubicBezTo>
                <a:cubicBezTo>
                  <a:pt x="142" y="27"/>
                  <a:pt x="145" y="25"/>
                  <a:pt x="146" y="27"/>
                </a:cubicBezTo>
                <a:cubicBezTo>
                  <a:pt x="148" y="28"/>
                  <a:pt x="148" y="28"/>
                  <a:pt x="148" y="30"/>
                </a:cubicBezTo>
                <a:cubicBezTo>
                  <a:pt x="148" y="30"/>
                  <a:pt x="148" y="30"/>
                  <a:pt x="148" y="30"/>
                </a:cubicBezTo>
                <a:cubicBezTo>
                  <a:pt x="145" y="27"/>
                  <a:pt x="146" y="32"/>
                  <a:pt x="145" y="33"/>
                </a:cubicBezTo>
                <a:cubicBezTo>
                  <a:pt x="145" y="33"/>
                  <a:pt x="142" y="32"/>
                  <a:pt x="142" y="33"/>
                </a:cubicBezTo>
                <a:cubicBezTo>
                  <a:pt x="142" y="35"/>
                  <a:pt x="143" y="35"/>
                  <a:pt x="143" y="36"/>
                </a:cubicBezTo>
                <a:cubicBezTo>
                  <a:pt x="143" y="38"/>
                  <a:pt x="143" y="38"/>
                  <a:pt x="143" y="38"/>
                </a:cubicBezTo>
                <a:cubicBezTo>
                  <a:pt x="143" y="38"/>
                  <a:pt x="145" y="38"/>
                  <a:pt x="145" y="39"/>
                </a:cubicBezTo>
                <a:cubicBezTo>
                  <a:pt x="145" y="41"/>
                  <a:pt x="145" y="42"/>
                  <a:pt x="145" y="44"/>
                </a:cubicBezTo>
                <a:cubicBezTo>
                  <a:pt x="145" y="44"/>
                  <a:pt x="146" y="44"/>
                  <a:pt x="146" y="46"/>
                </a:cubicBezTo>
                <a:cubicBezTo>
                  <a:pt x="146" y="47"/>
                  <a:pt x="143" y="47"/>
                  <a:pt x="143" y="49"/>
                </a:cubicBezTo>
                <a:cubicBezTo>
                  <a:pt x="143" y="50"/>
                  <a:pt x="148" y="50"/>
                  <a:pt x="146" y="52"/>
                </a:cubicBezTo>
                <a:cubicBezTo>
                  <a:pt x="146" y="55"/>
                  <a:pt x="148" y="55"/>
                  <a:pt x="148" y="58"/>
                </a:cubicBezTo>
                <a:cubicBezTo>
                  <a:pt x="148" y="58"/>
                  <a:pt x="148" y="58"/>
                  <a:pt x="146" y="58"/>
                </a:cubicBezTo>
                <a:cubicBezTo>
                  <a:pt x="145" y="60"/>
                  <a:pt x="145" y="60"/>
                  <a:pt x="145" y="60"/>
                </a:cubicBezTo>
                <a:cubicBezTo>
                  <a:pt x="143" y="58"/>
                  <a:pt x="145" y="56"/>
                  <a:pt x="143" y="56"/>
                </a:cubicBezTo>
                <a:cubicBezTo>
                  <a:pt x="142" y="55"/>
                  <a:pt x="142" y="58"/>
                  <a:pt x="139" y="56"/>
                </a:cubicBezTo>
                <a:cubicBezTo>
                  <a:pt x="137" y="56"/>
                  <a:pt x="137" y="55"/>
                  <a:pt x="136" y="55"/>
                </a:cubicBezTo>
                <a:cubicBezTo>
                  <a:pt x="136" y="55"/>
                  <a:pt x="136" y="55"/>
                  <a:pt x="134" y="55"/>
                </a:cubicBezTo>
                <a:cubicBezTo>
                  <a:pt x="134" y="56"/>
                  <a:pt x="134" y="56"/>
                  <a:pt x="134" y="56"/>
                </a:cubicBezTo>
                <a:cubicBezTo>
                  <a:pt x="134" y="56"/>
                  <a:pt x="134" y="55"/>
                  <a:pt x="133" y="55"/>
                </a:cubicBezTo>
                <a:cubicBezTo>
                  <a:pt x="133" y="55"/>
                  <a:pt x="133" y="55"/>
                  <a:pt x="133" y="55"/>
                </a:cubicBezTo>
                <a:cubicBezTo>
                  <a:pt x="133" y="55"/>
                  <a:pt x="133" y="55"/>
                  <a:pt x="133" y="55"/>
                </a:cubicBezTo>
                <a:cubicBezTo>
                  <a:pt x="131" y="56"/>
                  <a:pt x="131" y="58"/>
                  <a:pt x="130" y="58"/>
                </a:cubicBezTo>
                <a:cubicBezTo>
                  <a:pt x="130" y="56"/>
                  <a:pt x="130" y="56"/>
                  <a:pt x="130" y="56"/>
                </a:cubicBezTo>
                <a:cubicBezTo>
                  <a:pt x="130" y="56"/>
                  <a:pt x="128" y="55"/>
                  <a:pt x="128" y="56"/>
                </a:cubicBezTo>
                <a:cubicBezTo>
                  <a:pt x="127" y="58"/>
                  <a:pt x="125" y="58"/>
                  <a:pt x="124" y="58"/>
                </a:cubicBezTo>
                <a:cubicBezTo>
                  <a:pt x="121" y="58"/>
                  <a:pt x="119" y="58"/>
                  <a:pt x="117" y="58"/>
                </a:cubicBezTo>
                <a:cubicBezTo>
                  <a:pt x="113" y="60"/>
                  <a:pt x="110" y="63"/>
                  <a:pt x="104" y="63"/>
                </a:cubicBezTo>
                <a:cubicBezTo>
                  <a:pt x="101" y="63"/>
                  <a:pt x="101" y="61"/>
                  <a:pt x="98" y="60"/>
                </a:cubicBezTo>
                <a:cubicBezTo>
                  <a:pt x="95" y="60"/>
                  <a:pt x="93" y="63"/>
                  <a:pt x="90" y="63"/>
                </a:cubicBezTo>
                <a:cubicBezTo>
                  <a:pt x="89" y="63"/>
                  <a:pt x="89" y="63"/>
                  <a:pt x="89" y="63"/>
                </a:cubicBezTo>
                <a:cubicBezTo>
                  <a:pt x="87" y="63"/>
                  <a:pt x="84" y="61"/>
                  <a:pt x="84" y="61"/>
                </a:cubicBezTo>
                <a:cubicBezTo>
                  <a:pt x="84" y="61"/>
                  <a:pt x="82" y="64"/>
                  <a:pt x="84" y="66"/>
                </a:cubicBezTo>
                <a:cubicBezTo>
                  <a:pt x="84" y="67"/>
                  <a:pt x="84" y="67"/>
                  <a:pt x="84" y="67"/>
                </a:cubicBezTo>
                <a:cubicBezTo>
                  <a:pt x="82" y="67"/>
                  <a:pt x="82" y="67"/>
                  <a:pt x="82" y="67"/>
                </a:cubicBezTo>
                <a:cubicBezTo>
                  <a:pt x="81" y="67"/>
                  <a:pt x="81" y="72"/>
                  <a:pt x="79" y="72"/>
                </a:cubicBezTo>
                <a:cubicBezTo>
                  <a:pt x="79" y="72"/>
                  <a:pt x="79" y="70"/>
                  <a:pt x="78" y="70"/>
                </a:cubicBezTo>
                <a:cubicBezTo>
                  <a:pt x="79" y="69"/>
                  <a:pt x="78" y="69"/>
                  <a:pt x="78" y="67"/>
                </a:cubicBezTo>
                <a:cubicBezTo>
                  <a:pt x="76" y="66"/>
                  <a:pt x="81" y="64"/>
                  <a:pt x="81" y="61"/>
                </a:cubicBezTo>
                <a:cubicBezTo>
                  <a:pt x="79" y="60"/>
                  <a:pt x="79" y="60"/>
                  <a:pt x="75" y="63"/>
                </a:cubicBezTo>
                <a:cubicBezTo>
                  <a:pt x="72" y="67"/>
                  <a:pt x="72" y="56"/>
                  <a:pt x="64" y="64"/>
                </a:cubicBezTo>
                <a:cubicBezTo>
                  <a:pt x="60" y="70"/>
                  <a:pt x="60" y="67"/>
                  <a:pt x="55" y="70"/>
                </a:cubicBezTo>
                <a:cubicBezTo>
                  <a:pt x="50" y="72"/>
                  <a:pt x="50" y="64"/>
                  <a:pt x="41" y="61"/>
                </a:cubicBezTo>
                <a:cubicBezTo>
                  <a:pt x="32" y="58"/>
                  <a:pt x="37" y="66"/>
                  <a:pt x="35" y="67"/>
                </a:cubicBezTo>
                <a:cubicBezTo>
                  <a:pt x="34" y="69"/>
                  <a:pt x="34" y="66"/>
                  <a:pt x="31" y="69"/>
                </a:cubicBezTo>
                <a:cubicBezTo>
                  <a:pt x="29" y="70"/>
                  <a:pt x="24" y="67"/>
                  <a:pt x="24" y="64"/>
                </a:cubicBezTo>
                <a:cubicBezTo>
                  <a:pt x="23" y="60"/>
                  <a:pt x="23" y="64"/>
                  <a:pt x="20" y="63"/>
                </a:cubicBezTo>
                <a:cubicBezTo>
                  <a:pt x="18" y="60"/>
                  <a:pt x="15" y="66"/>
                  <a:pt x="15" y="63"/>
                </a:cubicBezTo>
                <a:cubicBezTo>
                  <a:pt x="15" y="61"/>
                  <a:pt x="11" y="64"/>
                  <a:pt x="11" y="63"/>
                </a:cubicBezTo>
                <a:cubicBezTo>
                  <a:pt x="9" y="61"/>
                  <a:pt x="14" y="63"/>
                  <a:pt x="15" y="60"/>
                </a:cubicBezTo>
                <a:cubicBezTo>
                  <a:pt x="17" y="58"/>
                  <a:pt x="11" y="61"/>
                  <a:pt x="9" y="60"/>
                </a:cubicBezTo>
                <a:cubicBezTo>
                  <a:pt x="8" y="56"/>
                  <a:pt x="12" y="60"/>
                  <a:pt x="11" y="56"/>
                </a:cubicBezTo>
                <a:cubicBezTo>
                  <a:pt x="11" y="55"/>
                  <a:pt x="9" y="56"/>
                  <a:pt x="9" y="55"/>
                </a:cubicBezTo>
                <a:cubicBezTo>
                  <a:pt x="9" y="52"/>
                  <a:pt x="8" y="53"/>
                  <a:pt x="9" y="50"/>
                </a:cubicBezTo>
                <a:cubicBezTo>
                  <a:pt x="11" y="47"/>
                  <a:pt x="8" y="49"/>
                  <a:pt x="6" y="47"/>
                </a:cubicBezTo>
                <a:cubicBezTo>
                  <a:pt x="5" y="46"/>
                  <a:pt x="5" y="49"/>
                  <a:pt x="3" y="46"/>
                </a:cubicBezTo>
                <a:cubicBezTo>
                  <a:pt x="2" y="44"/>
                  <a:pt x="3" y="39"/>
                  <a:pt x="5" y="42"/>
                </a:cubicBezTo>
                <a:cubicBezTo>
                  <a:pt x="5" y="47"/>
                  <a:pt x="9" y="44"/>
                  <a:pt x="6" y="42"/>
                </a:cubicBezTo>
                <a:cubicBezTo>
                  <a:pt x="3" y="41"/>
                  <a:pt x="9" y="39"/>
                  <a:pt x="6" y="38"/>
                </a:cubicBezTo>
                <a:cubicBezTo>
                  <a:pt x="5" y="38"/>
                  <a:pt x="8" y="36"/>
                  <a:pt x="5" y="35"/>
                </a:cubicBezTo>
                <a:cubicBezTo>
                  <a:pt x="3" y="33"/>
                  <a:pt x="9" y="30"/>
                  <a:pt x="5" y="32"/>
                </a:cubicBezTo>
                <a:cubicBezTo>
                  <a:pt x="0" y="33"/>
                  <a:pt x="0" y="33"/>
                  <a:pt x="0" y="28"/>
                </a:cubicBezTo>
                <a:cubicBezTo>
                  <a:pt x="2" y="25"/>
                  <a:pt x="2" y="27"/>
                  <a:pt x="3" y="25"/>
                </a:cubicBezTo>
                <a:cubicBezTo>
                  <a:pt x="6" y="21"/>
                  <a:pt x="9" y="21"/>
                  <a:pt x="11" y="22"/>
                </a:cubicBezTo>
                <a:cubicBezTo>
                  <a:pt x="11" y="24"/>
                  <a:pt x="14" y="24"/>
                  <a:pt x="12" y="22"/>
                </a:cubicBezTo>
                <a:cubicBezTo>
                  <a:pt x="11" y="21"/>
                  <a:pt x="17" y="19"/>
                  <a:pt x="15" y="21"/>
                </a:cubicBezTo>
                <a:cubicBezTo>
                  <a:pt x="15" y="22"/>
                  <a:pt x="23" y="22"/>
                  <a:pt x="23" y="22"/>
                </a:cubicBezTo>
                <a:cubicBezTo>
                  <a:pt x="24" y="21"/>
                  <a:pt x="17" y="21"/>
                  <a:pt x="26" y="19"/>
                </a:cubicBezTo>
                <a:cubicBezTo>
                  <a:pt x="34" y="18"/>
                  <a:pt x="28" y="19"/>
                  <a:pt x="26" y="18"/>
                </a:cubicBezTo>
                <a:cubicBezTo>
                  <a:pt x="24" y="16"/>
                  <a:pt x="23" y="16"/>
                  <a:pt x="24" y="14"/>
                </a:cubicBezTo>
                <a:cubicBezTo>
                  <a:pt x="24" y="13"/>
                  <a:pt x="24" y="13"/>
                  <a:pt x="29" y="13"/>
                </a:cubicBezTo>
                <a:cubicBezTo>
                  <a:pt x="32" y="14"/>
                  <a:pt x="32" y="11"/>
                  <a:pt x="37" y="13"/>
                </a:cubicBezTo>
                <a:cubicBezTo>
                  <a:pt x="40" y="14"/>
                  <a:pt x="41" y="14"/>
                  <a:pt x="43" y="13"/>
                </a:cubicBezTo>
                <a:cubicBezTo>
                  <a:pt x="43" y="11"/>
                  <a:pt x="46" y="8"/>
                  <a:pt x="55" y="5"/>
                </a:cubicBezTo>
                <a:cubicBezTo>
                  <a:pt x="63" y="2"/>
                  <a:pt x="66" y="7"/>
                  <a:pt x="70" y="4"/>
                </a:cubicBezTo>
                <a:cubicBezTo>
                  <a:pt x="75" y="0"/>
                  <a:pt x="70" y="10"/>
                  <a:pt x="76" y="7"/>
                </a:cubicBezTo>
                <a:cubicBezTo>
                  <a:pt x="82" y="5"/>
                  <a:pt x="79" y="13"/>
                  <a:pt x="84" y="11"/>
                </a:cubicBezTo>
                <a:cubicBezTo>
                  <a:pt x="87" y="10"/>
                  <a:pt x="84" y="11"/>
                  <a:pt x="89" y="14"/>
                </a:cubicBezTo>
                <a:cubicBezTo>
                  <a:pt x="93" y="16"/>
                  <a:pt x="90" y="11"/>
                  <a:pt x="95" y="14"/>
                </a:cubicBezTo>
                <a:cubicBezTo>
                  <a:pt x="98" y="19"/>
                  <a:pt x="104" y="11"/>
                  <a:pt x="108" y="14"/>
                </a:cubicBezTo>
                <a:cubicBezTo>
                  <a:pt x="113" y="19"/>
                  <a:pt x="122" y="11"/>
                  <a:pt x="122" y="10"/>
                </a:cubicBezTo>
                <a:cubicBezTo>
                  <a:pt x="125" y="11"/>
                  <a:pt x="124" y="10"/>
                  <a:pt x="127" y="10"/>
                </a:cubicBezTo>
                <a:cubicBezTo>
                  <a:pt x="127" y="10"/>
                  <a:pt x="130" y="11"/>
                  <a:pt x="130" y="10"/>
                </a:cubicBezTo>
                <a:cubicBezTo>
                  <a:pt x="131" y="8"/>
                  <a:pt x="131" y="8"/>
                  <a:pt x="131" y="8"/>
                </a:cubicBezTo>
                <a:cubicBezTo>
                  <a:pt x="131" y="8"/>
                  <a:pt x="133" y="8"/>
                  <a:pt x="136" y="11"/>
                </a:cubicBezTo>
                <a:cubicBezTo>
                  <a:pt x="136" y="11"/>
                  <a:pt x="136" y="11"/>
                  <a:pt x="136" y="11"/>
                </a:cubicBezTo>
                <a:cubicBezTo>
                  <a:pt x="136" y="13"/>
                  <a:pt x="136" y="13"/>
                  <a:pt x="136" y="13"/>
                </a:cubicBezTo>
                <a:cubicBezTo>
                  <a:pt x="137" y="14"/>
                  <a:pt x="137" y="13"/>
                  <a:pt x="139" y="13"/>
                </a:cubicBezTo>
                <a:cubicBezTo>
                  <a:pt x="139" y="14"/>
                  <a:pt x="139" y="14"/>
                  <a:pt x="139" y="1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8" name="Freeform 49">
            <a:extLst>
              <a:ext uri="{FF2B5EF4-FFF2-40B4-BE49-F238E27FC236}">
                <a16:creationId xmlns:a16="http://schemas.microsoft.com/office/drawing/2014/main" id="{C048569A-B214-2D4C-1116-514F5E5D0442}"/>
              </a:ext>
            </a:extLst>
          </p:cNvPr>
          <p:cNvSpPr>
            <a:spLocks/>
          </p:cNvSpPr>
          <p:nvPr/>
        </p:nvSpPr>
        <p:spPr bwMode="auto">
          <a:xfrm>
            <a:off x="7048195" y="3403353"/>
            <a:ext cx="407192" cy="252407"/>
          </a:xfrm>
          <a:custGeom>
            <a:avLst/>
            <a:gdLst/>
            <a:ahLst/>
            <a:cxnLst>
              <a:cxn ang="0">
                <a:pos x="2" y="16"/>
              </a:cxn>
              <a:cxn ang="0">
                <a:pos x="5" y="14"/>
              </a:cxn>
              <a:cxn ang="0">
                <a:pos x="13" y="11"/>
              </a:cxn>
              <a:cxn ang="0">
                <a:pos x="17" y="24"/>
              </a:cxn>
              <a:cxn ang="0">
                <a:pos x="11" y="24"/>
              </a:cxn>
              <a:cxn ang="0">
                <a:pos x="7" y="24"/>
              </a:cxn>
              <a:cxn ang="0">
                <a:pos x="3" y="30"/>
              </a:cxn>
              <a:cxn ang="0">
                <a:pos x="7" y="33"/>
              </a:cxn>
              <a:cxn ang="0">
                <a:pos x="9" y="36"/>
              </a:cxn>
              <a:cxn ang="0">
                <a:pos x="8" y="36"/>
              </a:cxn>
              <a:cxn ang="0">
                <a:pos x="8" y="39"/>
              </a:cxn>
              <a:cxn ang="0">
                <a:pos x="13" y="45"/>
              </a:cxn>
              <a:cxn ang="0">
                <a:pos x="13" y="61"/>
              </a:cxn>
              <a:cxn ang="0">
                <a:pos x="32" y="53"/>
              </a:cxn>
              <a:cxn ang="0">
                <a:pos x="40" y="53"/>
              </a:cxn>
              <a:cxn ang="0">
                <a:pos x="52" y="58"/>
              </a:cxn>
              <a:cxn ang="0">
                <a:pos x="64" y="68"/>
              </a:cxn>
              <a:cxn ang="0">
                <a:pos x="71" y="73"/>
              </a:cxn>
              <a:cxn ang="0">
                <a:pos x="71" y="81"/>
              </a:cxn>
              <a:cxn ang="0">
                <a:pos x="81" y="84"/>
              </a:cxn>
              <a:cxn ang="0">
                <a:pos x="98" y="68"/>
              </a:cxn>
              <a:cxn ang="0">
                <a:pos x="113" y="61"/>
              </a:cxn>
              <a:cxn ang="0">
                <a:pos x="107" y="51"/>
              </a:cxn>
              <a:cxn ang="0">
                <a:pos x="84" y="34"/>
              </a:cxn>
              <a:cxn ang="0">
                <a:pos x="75" y="19"/>
              </a:cxn>
              <a:cxn ang="0">
                <a:pos x="63" y="17"/>
              </a:cxn>
              <a:cxn ang="0">
                <a:pos x="63" y="11"/>
              </a:cxn>
              <a:cxn ang="0">
                <a:pos x="54" y="5"/>
              </a:cxn>
              <a:cxn ang="0">
                <a:pos x="46" y="4"/>
              </a:cxn>
              <a:cxn ang="0">
                <a:pos x="37" y="11"/>
              </a:cxn>
              <a:cxn ang="0">
                <a:pos x="29" y="17"/>
              </a:cxn>
              <a:cxn ang="0">
                <a:pos x="19" y="10"/>
              </a:cxn>
              <a:cxn ang="0">
                <a:pos x="5" y="10"/>
              </a:cxn>
            </a:cxnLst>
            <a:rect l="0" t="0" r="r" b="b"/>
            <a:pathLst>
              <a:path w="115" h="86">
                <a:moveTo>
                  <a:pt x="0" y="13"/>
                </a:moveTo>
                <a:cubicBezTo>
                  <a:pt x="3" y="14"/>
                  <a:pt x="2" y="14"/>
                  <a:pt x="2" y="16"/>
                </a:cubicBezTo>
                <a:cubicBezTo>
                  <a:pt x="3" y="17"/>
                  <a:pt x="3" y="21"/>
                  <a:pt x="3" y="17"/>
                </a:cubicBezTo>
                <a:cubicBezTo>
                  <a:pt x="3" y="16"/>
                  <a:pt x="5" y="14"/>
                  <a:pt x="5" y="14"/>
                </a:cubicBezTo>
                <a:cubicBezTo>
                  <a:pt x="3" y="14"/>
                  <a:pt x="3" y="10"/>
                  <a:pt x="8" y="10"/>
                </a:cubicBezTo>
                <a:cubicBezTo>
                  <a:pt x="11" y="8"/>
                  <a:pt x="13" y="8"/>
                  <a:pt x="13" y="11"/>
                </a:cubicBezTo>
                <a:cubicBezTo>
                  <a:pt x="13" y="13"/>
                  <a:pt x="13" y="16"/>
                  <a:pt x="17" y="19"/>
                </a:cubicBezTo>
                <a:cubicBezTo>
                  <a:pt x="22" y="21"/>
                  <a:pt x="17" y="25"/>
                  <a:pt x="17" y="24"/>
                </a:cubicBezTo>
                <a:cubicBezTo>
                  <a:pt x="16" y="22"/>
                  <a:pt x="14" y="22"/>
                  <a:pt x="16" y="24"/>
                </a:cubicBezTo>
                <a:cubicBezTo>
                  <a:pt x="16" y="25"/>
                  <a:pt x="11" y="27"/>
                  <a:pt x="11" y="24"/>
                </a:cubicBezTo>
                <a:cubicBezTo>
                  <a:pt x="11" y="21"/>
                  <a:pt x="9" y="25"/>
                  <a:pt x="8" y="24"/>
                </a:cubicBezTo>
                <a:cubicBezTo>
                  <a:pt x="8" y="22"/>
                  <a:pt x="7" y="25"/>
                  <a:pt x="7" y="24"/>
                </a:cubicBezTo>
                <a:cubicBezTo>
                  <a:pt x="7" y="22"/>
                  <a:pt x="3" y="19"/>
                  <a:pt x="5" y="22"/>
                </a:cubicBezTo>
                <a:cubicBezTo>
                  <a:pt x="5" y="25"/>
                  <a:pt x="2" y="28"/>
                  <a:pt x="3" y="30"/>
                </a:cubicBezTo>
                <a:cubicBezTo>
                  <a:pt x="3" y="31"/>
                  <a:pt x="5" y="36"/>
                  <a:pt x="5" y="34"/>
                </a:cubicBezTo>
                <a:cubicBezTo>
                  <a:pt x="7" y="34"/>
                  <a:pt x="5" y="33"/>
                  <a:pt x="7" y="33"/>
                </a:cubicBezTo>
                <a:cubicBezTo>
                  <a:pt x="8" y="33"/>
                  <a:pt x="9" y="31"/>
                  <a:pt x="9" y="33"/>
                </a:cubicBezTo>
                <a:cubicBezTo>
                  <a:pt x="8" y="36"/>
                  <a:pt x="8" y="36"/>
                  <a:pt x="9" y="36"/>
                </a:cubicBezTo>
                <a:cubicBezTo>
                  <a:pt x="11" y="36"/>
                  <a:pt x="11" y="38"/>
                  <a:pt x="9" y="38"/>
                </a:cubicBezTo>
                <a:cubicBezTo>
                  <a:pt x="7" y="38"/>
                  <a:pt x="8" y="36"/>
                  <a:pt x="8" y="36"/>
                </a:cubicBezTo>
                <a:cubicBezTo>
                  <a:pt x="7" y="36"/>
                  <a:pt x="5" y="41"/>
                  <a:pt x="7" y="41"/>
                </a:cubicBezTo>
                <a:cubicBezTo>
                  <a:pt x="8" y="42"/>
                  <a:pt x="7" y="39"/>
                  <a:pt x="8" y="39"/>
                </a:cubicBezTo>
                <a:cubicBezTo>
                  <a:pt x="9" y="41"/>
                  <a:pt x="9" y="41"/>
                  <a:pt x="11" y="42"/>
                </a:cubicBezTo>
                <a:cubicBezTo>
                  <a:pt x="11" y="44"/>
                  <a:pt x="14" y="44"/>
                  <a:pt x="13" y="45"/>
                </a:cubicBezTo>
                <a:cubicBezTo>
                  <a:pt x="11" y="47"/>
                  <a:pt x="11" y="51"/>
                  <a:pt x="13" y="61"/>
                </a:cubicBezTo>
                <a:cubicBezTo>
                  <a:pt x="13" y="61"/>
                  <a:pt x="13" y="61"/>
                  <a:pt x="13" y="61"/>
                </a:cubicBezTo>
                <a:cubicBezTo>
                  <a:pt x="23" y="61"/>
                  <a:pt x="16" y="58"/>
                  <a:pt x="23" y="55"/>
                </a:cubicBezTo>
                <a:cubicBezTo>
                  <a:pt x="28" y="51"/>
                  <a:pt x="31" y="56"/>
                  <a:pt x="32" y="53"/>
                </a:cubicBezTo>
                <a:cubicBezTo>
                  <a:pt x="32" y="51"/>
                  <a:pt x="35" y="50"/>
                  <a:pt x="37" y="51"/>
                </a:cubicBezTo>
                <a:cubicBezTo>
                  <a:pt x="37" y="53"/>
                  <a:pt x="39" y="50"/>
                  <a:pt x="40" y="53"/>
                </a:cubicBezTo>
                <a:cubicBezTo>
                  <a:pt x="40" y="56"/>
                  <a:pt x="46" y="55"/>
                  <a:pt x="46" y="58"/>
                </a:cubicBezTo>
                <a:cubicBezTo>
                  <a:pt x="48" y="59"/>
                  <a:pt x="48" y="56"/>
                  <a:pt x="52" y="58"/>
                </a:cubicBezTo>
                <a:cubicBezTo>
                  <a:pt x="58" y="59"/>
                  <a:pt x="54" y="62"/>
                  <a:pt x="58" y="64"/>
                </a:cubicBezTo>
                <a:cubicBezTo>
                  <a:pt x="63" y="65"/>
                  <a:pt x="61" y="68"/>
                  <a:pt x="64" y="68"/>
                </a:cubicBezTo>
                <a:cubicBezTo>
                  <a:pt x="67" y="68"/>
                  <a:pt x="69" y="68"/>
                  <a:pt x="71" y="70"/>
                </a:cubicBezTo>
                <a:cubicBezTo>
                  <a:pt x="71" y="72"/>
                  <a:pt x="69" y="70"/>
                  <a:pt x="71" y="73"/>
                </a:cubicBezTo>
                <a:cubicBezTo>
                  <a:pt x="71" y="75"/>
                  <a:pt x="69" y="76"/>
                  <a:pt x="71" y="76"/>
                </a:cubicBezTo>
                <a:cubicBezTo>
                  <a:pt x="72" y="78"/>
                  <a:pt x="71" y="79"/>
                  <a:pt x="71" y="81"/>
                </a:cubicBezTo>
                <a:cubicBezTo>
                  <a:pt x="74" y="81"/>
                  <a:pt x="72" y="82"/>
                  <a:pt x="75" y="82"/>
                </a:cubicBezTo>
                <a:cubicBezTo>
                  <a:pt x="80" y="81"/>
                  <a:pt x="77" y="86"/>
                  <a:pt x="81" y="84"/>
                </a:cubicBezTo>
                <a:cubicBezTo>
                  <a:pt x="86" y="82"/>
                  <a:pt x="86" y="78"/>
                  <a:pt x="89" y="76"/>
                </a:cubicBezTo>
                <a:cubicBezTo>
                  <a:pt x="92" y="75"/>
                  <a:pt x="96" y="76"/>
                  <a:pt x="98" y="68"/>
                </a:cubicBezTo>
                <a:cubicBezTo>
                  <a:pt x="100" y="61"/>
                  <a:pt x="103" y="64"/>
                  <a:pt x="106" y="61"/>
                </a:cubicBezTo>
                <a:cubicBezTo>
                  <a:pt x="107" y="58"/>
                  <a:pt x="109" y="62"/>
                  <a:pt x="113" y="61"/>
                </a:cubicBezTo>
                <a:cubicBezTo>
                  <a:pt x="112" y="55"/>
                  <a:pt x="115" y="55"/>
                  <a:pt x="113" y="55"/>
                </a:cubicBezTo>
                <a:cubicBezTo>
                  <a:pt x="110" y="53"/>
                  <a:pt x="109" y="50"/>
                  <a:pt x="107" y="51"/>
                </a:cubicBezTo>
                <a:cubicBezTo>
                  <a:pt x="104" y="53"/>
                  <a:pt x="96" y="44"/>
                  <a:pt x="95" y="44"/>
                </a:cubicBezTo>
                <a:cubicBezTo>
                  <a:pt x="92" y="44"/>
                  <a:pt x="89" y="39"/>
                  <a:pt x="84" y="34"/>
                </a:cubicBezTo>
                <a:cubicBezTo>
                  <a:pt x="80" y="31"/>
                  <a:pt x="81" y="28"/>
                  <a:pt x="78" y="27"/>
                </a:cubicBezTo>
                <a:cubicBezTo>
                  <a:pt x="77" y="25"/>
                  <a:pt x="78" y="21"/>
                  <a:pt x="75" y="19"/>
                </a:cubicBezTo>
                <a:cubicBezTo>
                  <a:pt x="71" y="17"/>
                  <a:pt x="72" y="21"/>
                  <a:pt x="71" y="19"/>
                </a:cubicBezTo>
                <a:cubicBezTo>
                  <a:pt x="67" y="17"/>
                  <a:pt x="66" y="21"/>
                  <a:pt x="63" y="17"/>
                </a:cubicBezTo>
                <a:cubicBezTo>
                  <a:pt x="60" y="14"/>
                  <a:pt x="63" y="16"/>
                  <a:pt x="61" y="14"/>
                </a:cubicBezTo>
                <a:cubicBezTo>
                  <a:pt x="60" y="13"/>
                  <a:pt x="64" y="13"/>
                  <a:pt x="63" y="11"/>
                </a:cubicBezTo>
                <a:cubicBezTo>
                  <a:pt x="58" y="8"/>
                  <a:pt x="64" y="7"/>
                  <a:pt x="60" y="7"/>
                </a:cubicBezTo>
                <a:cubicBezTo>
                  <a:pt x="52" y="7"/>
                  <a:pt x="57" y="5"/>
                  <a:pt x="54" y="5"/>
                </a:cubicBezTo>
                <a:cubicBezTo>
                  <a:pt x="51" y="4"/>
                  <a:pt x="51" y="0"/>
                  <a:pt x="49" y="2"/>
                </a:cubicBezTo>
                <a:cubicBezTo>
                  <a:pt x="48" y="4"/>
                  <a:pt x="45" y="2"/>
                  <a:pt x="46" y="4"/>
                </a:cubicBezTo>
                <a:cubicBezTo>
                  <a:pt x="51" y="7"/>
                  <a:pt x="45" y="4"/>
                  <a:pt x="45" y="7"/>
                </a:cubicBezTo>
                <a:cubicBezTo>
                  <a:pt x="45" y="10"/>
                  <a:pt x="39" y="7"/>
                  <a:pt x="37" y="11"/>
                </a:cubicBezTo>
                <a:cubicBezTo>
                  <a:pt x="35" y="16"/>
                  <a:pt x="39" y="16"/>
                  <a:pt x="39" y="17"/>
                </a:cubicBezTo>
                <a:cubicBezTo>
                  <a:pt x="37" y="19"/>
                  <a:pt x="32" y="17"/>
                  <a:pt x="29" y="17"/>
                </a:cubicBezTo>
                <a:cubicBezTo>
                  <a:pt x="26" y="17"/>
                  <a:pt x="25" y="19"/>
                  <a:pt x="25" y="17"/>
                </a:cubicBezTo>
                <a:cubicBezTo>
                  <a:pt x="20" y="11"/>
                  <a:pt x="22" y="11"/>
                  <a:pt x="19" y="10"/>
                </a:cubicBezTo>
                <a:cubicBezTo>
                  <a:pt x="17" y="8"/>
                  <a:pt x="16" y="5"/>
                  <a:pt x="13" y="7"/>
                </a:cubicBezTo>
                <a:cubicBezTo>
                  <a:pt x="9" y="7"/>
                  <a:pt x="7" y="8"/>
                  <a:pt x="5" y="10"/>
                </a:cubicBezTo>
                <a:cubicBezTo>
                  <a:pt x="2" y="11"/>
                  <a:pt x="0" y="13"/>
                  <a:pt x="0" y="1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9" name="Freeform 50">
            <a:extLst>
              <a:ext uri="{FF2B5EF4-FFF2-40B4-BE49-F238E27FC236}">
                <a16:creationId xmlns:a16="http://schemas.microsoft.com/office/drawing/2014/main" id="{8E7661AE-C6F5-ACF1-C455-AFFA54A70E5D}"/>
              </a:ext>
            </a:extLst>
          </p:cNvPr>
          <p:cNvSpPr>
            <a:spLocks/>
          </p:cNvSpPr>
          <p:nvPr/>
        </p:nvSpPr>
        <p:spPr bwMode="auto">
          <a:xfrm>
            <a:off x="7148177" y="3312667"/>
            <a:ext cx="492631" cy="278100"/>
          </a:xfrm>
          <a:custGeom>
            <a:avLst/>
            <a:gdLst/>
            <a:ahLst/>
            <a:cxnLst>
              <a:cxn ang="0">
                <a:pos x="41" y="20"/>
              </a:cxn>
              <a:cxn ang="0">
                <a:pos x="32" y="25"/>
              </a:cxn>
              <a:cxn ang="0">
                <a:pos x="20" y="22"/>
              </a:cxn>
              <a:cxn ang="0">
                <a:pos x="21" y="0"/>
              </a:cxn>
              <a:cxn ang="0">
                <a:pos x="1" y="11"/>
              </a:cxn>
              <a:cxn ang="0">
                <a:pos x="11" y="48"/>
              </a:cxn>
              <a:cxn ang="0">
                <a:pos x="17" y="37"/>
              </a:cxn>
              <a:cxn ang="0">
                <a:pos x="21" y="33"/>
              </a:cxn>
              <a:cxn ang="0">
                <a:pos x="32" y="37"/>
              </a:cxn>
              <a:cxn ang="0">
                <a:pos x="33" y="45"/>
              </a:cxn>
              <a:cxn ang="0">
                <a:pos x="43" y="50"/>
              </a:cxn>
              <a:cxn ang="0">
                <a:pos x="50" y="58"/>
              </a:cxn>
              <a:cxn ang="0">
                <a:pos x="67" y="75"/>
              </a:cxn>
              <a:cxn ang="0">
                <a:pos x="85" y="86"/>
              </a:cxn>
              <a:cxn ang="0">
                <a:pos x="91" y="93"/>
              </a:cxn>
              <a:cxn ang="0">
                <a:pos x="96" y="89"/>
              </a:cxn>
              <a:cxn ang="0">
                <a:pos x="97" y="75"/>
              </a:cxn>
              <a:cxn ang="0">
                <a:pos x="91" y="72"/>
              </a:cxn>
              <a:cxn ang="0">
                <a:pos x="102" y="65"/>
              </a:cxn>
              <a:cxn ang="0">
                <a:pos x="108" y="54"/>
              </a:cxn>
              <a:cxn ang="0">
                <a:pos x="116" y="51"/>
              </a:cxn>
              <a:cxn ang="0">
                <a:pos x="117" y="56"/>
              </a:cxn>
              <a:cxn ang="0">
                <a:pos x="120" y="61"/>
              </a:cxn>
              <a:cxn ang="0">
                <a:pos x="130" y="59"/>
              </a:cxn>
              <a:cxn ang="0">
                <a:pos x="131" y="51"/>
              </a:cxn>
              <a:cxn ang="0">
                <a:pos x="114" y="47"/>
              </a:cxn>
              <a:cxn ang="0">
                <a:pos x="119" y="39"/>
              </a:cxn>
              <a:cxn ang="0">
                <a:pos x="116" y="40"/>
              </a:cxn>
              <a:cxn ang="0">
                <a:pos x="107" y="47"/>
              </a:cxn>
              <a:cxn ang="0">
                <a:pos x="101" y="54"/>
              </a:cxn>
              <a:cxn ang="0">
                <a:pos x="96" y="54"/>
              </a:cxn>
              <a:cxn ang="0">
                <a:pos x="96" y="51"/>
              </a:cxn>
              <a:cxn ang="0">
                <a:pos x="85" y="47"/>
              </a:cxn>
              <a:cxn ang="0">
                <a:pos x="81" y="40"/>
              </a:cxn>
              <a:cxn ang="0">
                <a:pos x="81" y="31"/>
              </a:cxn>
              <a:cxn ang="0">
                <a:pos x="70" y="22"/>
              </a:cxn>
              <a:cxn ang="0">
                <a:pos x="46" y="22"/>
              </a:cxn>
              <a:cxn ang="0">
                <a:pos x="43" y="14"/>
              </a:cxn>
            </a:cxnLst>
            <a:rect l="0" t="0" r="r" b="b"/>
            <a:pathLst>
              <a:path w="140" h="95">
                <a:moveTo>
                  <a:pt x="43" y="14"/>
                </a:moveTo>
                <a:cubicBezTo>
                  <a:pt x="36" y="20"/>
                  <a:pt x="40" y="19"/>
                  <a:pt x="41" y="20"/>
                </a:cubicBezTo>
                <a:cubicBezTo>
                  <a:pt x="43" y="22"/>
                  <a:pt x="38" y="23"/>
                  <a:pt x="36" y="23"/>
                </a:cubicBezTo>
                <a:cubicBezTo>
                  <a:pt x="33" y="22"/>
                  <a:pt x="35" y="25"/>
                  <a:pt x="32" y="25"/>
                </a:cubicBezTo>
                <a:cubicBezTo>
                  <a:pt x="29" y="25"/>
                  <a:pt x="33" y="22"/>
                  <a:pt x="29" y="20"/>
                </a:cubicBezTo>
                <a:cubicBezTo>
                  <a:pt x="23" y="20"/>
                  <a:pt x="20" y="25"/>
                  <a:pt x="20" y="22"/>
                </a:cubicBezTo>
                <a:cubicBezTo>
                  <a:pt x="20" y="17"/>
                  <a:pt x="18" y="14"/>
                  <a:pt x="20" y="12"/>
                </a:cubicBezTo>
                <a:cubicBezTo>
                  <a:pt x="20" y="11"/>
                  <a:pt x="17" y="11"/>
                  <a:pt x="21" y="0"/>
                </a:cubicBezTo>
                <a:cubicBezTo>
                  <a:pt x="20" y="0"/>
                  <a:pt x="6" y="5"/>
                  <a:pt x="3" y="6"/>
                </a:cubicBezTo>
                <a:cubicBezTo>
                  <a:pt x="0" y="6"/>
                  <a:pt x="1" y="6"/>
                  <a:pt x="1" y="11"/>
                </a:cubicBezTo>
                <a:cubicBezTo>
                  <a:pt x="1" y="14"/>
                  <a:pt x="1" y="48"/>
                  <a:pt x="1" y="48"/>
                </a:cubicBezTo>
                <a:cubicBezTo>
                  <a:pt x="4" y="48"/>
                  <a:pt x="9" y="50"/>
                  <a:pt x="11" y="48"/>
                </a:cubicBezTo>
                <a:cubicBezTo>
                  <a:pt x="11" y="47"/>
                  <a:pt x="7" y="47"/>
                  <a:pt x="9" y="42"/>
                </a:cubicBezTo>
                <a:cubicBezTo>
                  <a:pt x="11" y="37"/>
                  <a:pt x="17" y="40"/>
                  <a:pt x="17" y="37"/>
                </a:cubicBezTo>
                <a:cubicBezTo>
                  <a:pt x="17" y="34"/>
                  <a:pt x="23" y="37"/>
                  <a:pt x="18" y="34"/>
                </a:cubicBezTo>
                <a:cubicBezTo>
                  <a:pt x="17" y="33"/>
                  <a:pt x="20" y="34"/>
                  <a:pt x="21" y="33"/>
                </a:cubicBezTo>
                <a:cubicBezTo>
                  <a:pt x="23" y="31"/>
                  <a:pt x="23" y="34"/>
                  <a:pt x="26" y="36"/>
                </a:cubicBezTo>
                <a:cubicBezTo>
                  <a:pt x="29" y="36"/>
                  <a:pt x="24" y="37"/>
                  <a:pt x="32" y="37"/>
                </a:cubicBezTo>
                <a:cubicBezTo>
                  <a:pt x="36" y="37"/>
                  <a:pt x="30" y="39"/>
                  <a:pt x="35" y="42"/>
                </a:cubicBezTo>
                <a:cubicBezTo>
                  <a:pt x="36" y="44"/>
                  <a:pt x="32" y="44"/>
                  <a:pt x="33" y="45"/>
                </a:cubicBezTo>
                <a:cubicBezTo>
                  <a:pt x="35" y="47"/>
                  <a:pt x="32" y="45"/>
                  <a:pt x="35" y="48"/>
                </a:cubicBezTo>
                <a:cubicBezTo>
                  <a:pt x="38" y="51"/>
                  <a:pt x="40" y="48"/>
                  <a:pt x="43" y="50"/>
                </a:cubicBezTo>
                <a:cubicBezTo>
                  <a:pt x="44" y="51"/>
                  <a:pt x="43" y="48"/>
                  <a:pt x="47" y="50"/>
                </a:cubicBezTo>
                <a:cubicBezTo>
                  <a:pt x="50" y="51"/>
                  <a:pt x="49" y="56"/>
                  <a:pt x="50" y="58"/>
                </a:cubicBezTo>
                <a:cubicBezTo>
                  <a:pt x="53" y="59"/>
                  <a:pt x="52" y="62"/>
                  <a:pt x="56" y="65"/>
                </a:cubicBezTo>
                <a:cubicBezTo>
                  <a:pt x="61" y="70"/>
                  <a:pt x="64" y="75"/>
                  <a:pt x="67" y="75"/>
                </a:cubicBezTo>
                <a:cubicBezTo>
                  <a:pt x="68" y="75"/>
                  <a:pt x="76" y="84"/>
                  <a:pt x="79" y="83"/>
                </a:cubicBezTo>
                <a:cubicBezTo>
                  <a:pt x="81" y="81"/>
                  <a:pt x="82" y="84"/>
                  <a:pt x="85" y="86"/>
                </a:cubicBezTo>
                <a:cubicBezTo>
                  <a:pt x="87" y="86"/>
                  <a:pt x="84" y="86"/>
                  <a:pt x="85" y="92"/>
                </a:cubicBezTo>
                <a:cubicBezTo>
                  <a:pt x="90" y="90"/>
                  <a:pt x="90" y="95"/>
                  <a:pt x="91" y="93"/>
                </a:cubicBezTo>
                <a:cubicBezTo>
                  <a:pt x="93" y="93"/>
                  <a:pt x="93" y="93"/>
                  <a:pt x="94" y="95"/>
                </a:cubicBezTo>
                <a:cubicBezTo>
                  <a:pt x="94" y="93"/>
                  <a:pt x="94" y="92"/>
                  <a:pt x="96" y="89"/>
                </a:cubicBezTo>
                <a:cubicBezTo>
                  <a:pt x="99" y="84"/>
                  <a:pt x="101" y="84"/>
                  <a:pt x="97" y="81"/>
                </a:cubicBezTo>
                <a:cubicBezTo>
                  <a:pt x="96" y="78"/>
                  <a:pt x="99" y="76"/>
                  <a:pt x="97" y="75"/>
                </a:cubicBezTo>
                <a:cubicBezTo>
                  <a:pt x="96" y="73"/>
                  <a:pt x="94" y="76"/>
                  <a:pt x="94" y="73"/>
                </a:cubicBezTo>
                <a:cubicBezTo>
                  <a:pt x="94" y="72"/>
                  <a:pt x="93" y="72"/>
                  <a:pt x="91" y="72"/>
                </a:cubicBezTo>
                <a:cubicBezTo>
                  <a:pt x="90" y="72"/>
                  <a:pt x="93" y="67"/>
                  <a:pt x="96" y="67"/>
                </a:cubicBezTo>
                <a:cubicBezTo>
                  <a:pt x="99" y="69"/>
                  <a:pt x="101" y="69"/>
                  <a:pt x="102" y="65"/>
                </a:cubicBezTo>
                <a:cubicBezTo>
                  <a:pt x="105" y="61"/>
                  <a:pt x="101" y="61"/>
                  <a:pt x="105" y="61"/>
                </a:cubicBezTo>
                <a:cubicBezTo>
                  <a:pt x="108" y="61"/>
                  <a:pt x="105" y="56"/>
                  <a:pt x="108" y="54"/>
                </a:cubicBezTo>
                <a:cubicBezTo>
                  <a:pt x="108" y="53"/>
                  <a:pt x="108" y="56"/>
                  <a:pt x="113" y="54"/>
                </a:cubicBezTo>
                <a:cubicBezTo>
                  <a:pt x="116" y="53"/>
                  <a:pt x="114" y="51"/>
                  <a:pt x="116" y="51"/>
                </a:cubicBezTo>
                <a:cubicBezTo>
                  <a:pt x="117" y="51"/>
                  <a:pt x="117" y="54"/>
                  <a:pt x="117" y="54"/>
                </a:cubicBezTo>
                <a:cubicBezTo>
                  <a:pt x="119" y="54"/>
                  <a:pt x="119" y="54"/>
                  <a:pt x="117" y="56"/>
                </a:cubicBezTo>
                <a:cubicBezTo>
                  <a:pt x="116" y="58"/>
                  <a:pt x="114" y="59"/>
                  <a:pt x="116" y="59"/>
                </a:cubicBezTo>
                <a:cubicBezTo>
                  <a:pt x="117" y="59"/>
                  <a:pt x="116" y="62"/>
                  <a:pt x="120" y="61"/>
                </a:cubicBezTo>
                <a:cubicBezTo>
                  <a:pt x="122" y="59"/>
                  <a:pt x="122" y="59"/>
                  <a:pt x="125" y="62"/>
                </a:cubicBezTo>
                <a:cubicBezTo>
                  <a:pt x="128" y="64"/>
                  <a:pt x="128" y="58"/>
                  <a:pt x="130" y="59"/>
                </a:cubicBezTo>
                <a:cubicBezTo>
                  <a:pt x="133" y="59"/>
                  <a:pt x="133" y="58"/>
                  <a:pt x="136" y="54"/>
                </a:cubicBezTo>
                <a:cubicBezTo>
                  <a:pt x="140" y="53"/>
                  <a:pt x="136" y="54"/>
                  <a:pt x="131" y="51"/>
                </a:cubicBezTo>
                <a:cubicBezTo>
                  <a:pt x="125" y="48"/>
                  <a:pt x="126" y="44"/>
                  <a:pt x="123" y="48"/>
                </a:cubicBezTo>
                <a:cubicBezTo>
                  <a:pt x="122" y="53"/>
                  <a:pt x="117" y="48"/>
                  <a:pt x="114" y="47"/>
                </a:cubicBezTo>
                <a:cubicBezTo>
                  <a:pt x="111" y="45"/>
                  <a:pt x="126" y="39"/>
                  <a:pt x="120" y="37"/>
                </a:cubicBezTo>
                <a:cubicBezTo>
                  <a:pt x="119" y="39"/>
                  <a:pt x="119" y="39"/>
                  <a:pt x="119" y="39"/>
                </a:cubicBezTo>
                <a:cubicBezTo>
                  <a:pt x="117" y="39"/>
                  <a:pt x="119" y="40"/>
                  <a:pt x="117" y="40"/>
                </a:cubicBezTo>
                <a:cubicBezTo>
                  <a:pt x="116" y="40"/>
                  <a:pt x="117" y="39"/>
                  <a:pt x="116" y="40"/>
                </a:cubicBezTo>
                <a:cubicBezTo>
                  <a:pt x="113" y="42"/>
                  <a:pt x="111" y="44"/>
                  <a:pt x="110" y="45"/>
                </a:cubicBezTo>
                <a:cubicBezTo>
                  <a:pt x="108" y="47"/>
                  <a:pt x="108" y="47"/>
                  <a:pt x="107" y="47"/>
                </a:cubicBezTo>
                <a:cubicBezTo>
                  <a:pt x="104" y="48"/>
                  <a:pt x="105" y="50"/>
                  <a:pt x="104" y="50"/>
                </a:cubicBezTo>
                <a:cubicBezTo>
                  <a:pt x="102" y="51"/>
                  <a:pt x="101" y="53"/>
                  <a:pt x="101" y="54"/>
                </a:cubicBezTo>
                <a:cubicBezTo>
                  <a:pt x="102" y="56"/>
                  <a:pt x="101" y="58"/>
                  <a:pt x="99" y="56"/>
                </a:cubicBezTo>
                <a:cubicBezTo>
                  <a:pt x="96" y="54"/>
                  <a:pt x="96" y="54"/>
                  <a:pt x="96" y="54"/>
                </a:cubicBezTo>
                <a:cubicBezTo>
                  <a:pt x="97" y="51"/>
                  <a:pt x="97" y="51"/>
                  <a:pt x="97" y="51"/>
                </a:cubicBezTo>
                <a:cubicBezTo>
                  <a:pt x="97" y="51"/>
                  <a:pt x="97" y="53"/>
                  <a:pt x="96" y="51"/>
                </a:cubicBezTo>
                <a:cubicBezTo>
                  <a:pt x="96" y="50"/>
                  <a:pt x="96" y="50"/>
                  <a:pt x="90" y="50"/>
                </a:cubicBezTo>
                <a:cubicBezTo>
                  <a:pt x="85" y="51"/>
                  <a:pt x="85" y="50"/>
                  <a:pt x="85" y="47"/>
                </a:cubicBezTo>
                <a:cubicBezTo>
                  <a:pt x="85" y="44"/>
                  <a:pt x="85" y="40"/>
                  <a:pt x="84" y="40"/>
                </a:cubicBezTo>
                <a:cubicBezTo>
                  <a:pt x="81" y="40"/>
                  <a:pt x="81" y="40"/>
                  <a:pt x="81" y="40"/>
                </a:cubicBezTo>
                <a:cubicBezTo>
                  <a:pt x="81" y="40"/>
                  <a:pt x="81" y="39"/>
                  <a:pt x="81" y="36"/>
                </a:cubicBezTo>
                <a:cubicBezTo>
                  <a:pt x="82" y="31"/>
                  <a:pt x="82" y="28"/>
                  <a:pt x="81" y="31"/>
                </a:cubicBezTo>
                <a:cubicBezTo>
                  <a:pt x="78" y="33"/>
                  <a:pt x="79" y="26"/>
                  <a:pt x="76" y="25"/>
                </a:cubicBezTo>
                <a:cubicBezTo>
                  <a:pt x="73" y="23"/>
                  <a:pt x="73" y="20"/>
                  <a:pt x="70" y="22"/>
                </a:cubicBezTo>
                <a:cubicBezTo>
                  <a:pt x="65" y="25"/>
                  <a:pt x="62" y="22"/>
                  <a:pt x="55" y="23"/>
                </a:cubicBezTo>
                <a:cubicBezTo>
                  <a:pt x="49" y="25"/>
                  <a:pt x="49" y="25"/>
                  <a:pt x="46" y="22"/>
                </a:cubicBezTo>
                <a:cubicBezTo>
                  <a:pt x="44" y="19"/>
                  <a:pt x="43" y="17"/>
                  <a:pt x="43" y="16"/>
                </a:cubicBezTo>
                <a:cubicBezTo>
                  <a:pt x="41" y="16"/>
                  <a:pt x="43" y="14"/>
                  <a:pt x="43" y="1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0" name="Freeform 51">
            <a:extLst>
              <a:ext uri="{FF2B5EF4-FFF2-40B4-BE49-F238E27FC236}">
                <a16:creationId xmlns:a16="http://schemas.microsoft.com/office/drawing/2014/main" id="{358BD045-370F-03F8-7CDD-234DD5F988CA}"/>
              </a:ext>
            </a:extLst>
          </p:cNvPr>
          <p:cNvSpPr>
            <a:spLocks/>
          </p:cNvSpPr>
          <p:nvPr/>
        </p:nvSpPr>
        <p:spPr bwMode="auto">
          <a:xfrm>
            <a:off x="7524467" y="3391261"/>
            <a:ext cx="303577" cy="134516"/>
          </a:xfrm>
          <a:custGeom>
            <a:avLst/>
            <a:gdLst/>
            <a:ahLst/>
            <a:cxnLst>
              <a:cxn ang="0">
                <a:pos x="13" y="10"/>
              </a:cxn>
              <a:cxn ang="0">
                <a:pos x="7" y="20"/>
              </a:cxn>
              <a:cxn ang="0">
                <a:pos x="16" y="21"/>
              </a:cxn>
              <a:cxn ang="0">
                <a:pos x="24" y="24"/>
              </a:cxn>
              <a:cxn ang="0">
                <a:pos x="29" y="27"/>
              </a:cxn>
              <a:cxn ang="0">
                <a:pos x="22" y="32"/>
              </a:cxn>
              <a:cxn ang="0">
                <a:pos x="18" y="35"/>
              </a:cxn>
              <a:cxn ang="0">
                <a:pos x="13" y="34"/>
              </a:cxn>
              <a:cxn ang="0">
                <a:pos x="10" y="37"/>
              </a:cxn>
              <a:cxn ang="0">
                <a:pos x="9" y="35"/>
              </a:cxn>
              <a:cxn ang="0">
                <a:pos x="1" y="35"/>
              </a:cxn>
              <a:cxn ang="0">
                <a:pos x="0" y="38"/>
              </a:cxn>
              <a:cxn ang="0">
                <a:pos x="10" y="41"/>
              </a:cxn>
              <a:cxn ang="0">
                <a:pos x="18" y="41"/>
              </a:cxn>
              <a:cxn ang="0">
                <a:pos x="22" y="44"/>
              </a:cxn>
              <a:cxn ang="0">
                <a:pos x="29" y="43"/>
              </a:cxn>
              <a:cxn ang="0">
                <a:pos x="35" y="43"/>
              </a:cxn>
              <a:cxn ang="0">
                <a:pos x="39" y="35"/>
              </a:cxn>
              <a:cxn ang="0">
                <a:pos x="45" y="31"/>
              </a:cxn>
              <a:cxn ang="0">
                <a:pos x="50" y="31"/>
              </a:cxn>
              <a:cxn ang="0">
                <a:pos x="54" y="32"/>
              </a:cxn>
              <a:cxn ang="0">
                <a:pos x="59" y="26"/>
              </a:cxn>
              <a:cxn ang="0">
                <a:pos x="71" y="21"/>
              </a:cxn>
              <a:cxn ang="0">
                <a:pos x="83" y="15"/>
              </a:cxn>
              <a:cxn ang="0">
                <a:pos x="86" y="12"/>
              </a:cxn>
              <a:cxn ang="0">
                <a:pos x="79" y="7"/>
              </a:cxn>
              <a:cxn ang="0">
                <a:pos x="62" y="4"/>
              </a:cxn>
              <a:cxn ang="0">
                <a:pos x="47" y="4"/>
              </a:cxn>
              <a:cxn ang="0">
                <a:pos x="36" y="1"/>
              </a:cxn>
              <a:cxn ang="0">
                <a:pos x="32" y="9"/>
              </a:cxn>
              <a:cxn ang="0">
                <a:pos x="18" y="4"/>
              </a:cxn>
              <a:cxn ang="0">
                <a:pos x="13" y="10"/>
              </a:cxn>
            </a:cxnLst>
            <a:rect l="0" t="0" r="r" b="b"/>
            <a:pathLst>
              <a:path w="86" h="46">
                <a:moveTo>
                  <a:pt x="13" y="10"/>
                </a:moveTo>
                <a:cubicBezTo>
                  <a:pt x="19" y="12"/>
                  <a:pt x="4" y="18"/>
                  <a:pt x="7" y="20"/>
                </a:cubicBezTo>
                <a:cubicBezTo>
                  <a:pt x="10" y="21"/>
                  <a:pt x="15" y="26"/>
                  <a:pt x="16" y="21"/>
                </a:cubicBezTo>
                <a:cubicBezTo>
                  <a:pt x="19" y="17"/>
                  <a:pt x="18" y="21"/>
                  <a:pt x="24" y="24"/>
                </a:cubicBezTo>
                <a:cubicBezTo>
                  <a:pt x="29" y="27"/>
                  <a:pt x="33" y="26"/>
                  <a:pt x="29" y="27"/>
                </a:cubicBezTo>
                <a:cubicBezTo>
                  <a:pt x="25" y="31"/>
                  <a:pt x="25" y="32"/>
                  <a:pt x="22" y="32"/>
                </a:cubicBezTo>
                <a:cubicBezTo>
                  <a:pt x="21" y="31"/>
                  <a:pt x="21" y="37"/>
                  <a:pt x="18" y="35"/>
                </a:cubicBezTo>
                <a:cubicBezTo>
                  <a:pt x="15" y="32"/>
                  <a:pt x="15" y="32"/>
                  <a:pt x="13" y="34"/>
                </a:cubicBezTo>
                <a:cubicBezTo>
                  <a:pt x="12" y="35"/>
                  <a:pt x="12" y="34"/>
                  <a:pt x="10" y="37"/>
                </a:cubicBezTo>
                <a:cubicBezTo>
                  <a:pt x="9" y="38"/>
                  <a:pt x="10" y="35"/>
                  <a:pt x="9" y="35"/>
                </a:cubicBezTo>
                <a:cubicBezTo>
                  <a:pt x="6" y="34"/>
                  <a:pt x="1" y="34"/>
                  <a:pt x="1" y="35"/>
                </a:cubicBezTo>
                <a:cubicBezTo>
                  <a:pt x="1" y="38"/>
                  <a:pt x="0" y="35"/>
                  <a:pt x="0" y="38"/>
                </a:cubicBezTo>
                <a:cubicBezTo>
                  <a:pt x="0" y="43"/>
                  <a:pt x="10" y="40"/>
                  <a:pt x="10" y="41"/>
                </a:cubicBezTo>
                <a:cubicBezTo>
                  <a:pt x="12" y="44"/>
                  <a:pt x="16" y="38"/>
                  <a:pt x="18" y="41"/>
                </a:cubicBezTo>
                <a:cubicBezTo>
                  <a:pt x="19" y="46"/>
                  <a:pt x="21" y="43"/>
                  <a:pt x="22" y="44"/>
                </a:cubicBezTo>
                <a:cubicBezTo>
                  <a:pt x="24" y="46"/>
                  <a:pt x="24" y="41"/>
                  <a:pt x="29" y="43"/>
                </a:cubicBezTo>
                <a:cubicBezTo>
                  <a:pt x="33" y="44"/>
                  <a:pt x="32" y="41"/>
                  <a:pt x="35" y="43"/>
                </a:cubicBezTo>
                <a:cubicBezTo>
                  <a:pt x="41" y="41"/>
                  <a:pt x="32" y="37"/>
                  <a:pt x="39" y="35"/>
                </a:cubicBezTo>
                <a:cubicBezTo>
                  <a:pt x="45" y="34"/>
                  <a:pt x="42" y="31"/>
                  <a:pt x="45" y="31"/>
                </a:cubicBezTo>
                <a:cubicBezTo>
                  <a:pt x="50" y="32"/>
                  <a:pt x="48" y="26"/>
                  <a:pt x="50" y="31"/>
                </a:cubicBezTo>
                <a:cubicBezTo>
                  <a:pt x="51" y="35"/>
                  <a:pt x="53" y="31"/>
                  <a:pt x="54" y="32"/>
                </a:cubicBezTo>
                <a:cubicBezTo>
                  <a:pt x="57" y="34"/>
                  <a:pt x="57" y="31"/>
                  <a:pt x="59" y="26"/>
                </a:cubicBezTo>
                <a:cubicBezTo>
                  <a:pt x="60" y="23"/>
                  <a:pt x="69" y="27"/>
                  <a:pt x="71" y="21"/>
                </a:cubicBezTo>
                <a:cubicBezTo>
                  <a:pt x="72" y="18"/>
                  <a:pt x="80" y="17"/>
                  <a:pt x="83" y="15"/>
                </a:cubicBezTo>
                <a:cubicBezTo>
                  <a:pt x="85" y="13"/>
                  <a:pt x="85" y="15"/>
                  <a:pt x="86" y="12"/>
                </a:cubicBezTo>
                <a:cubicBezTo>
                  <a:pt x="83" y="7"/>
                  <a:pt x="80" y="10"/>
                  <a:pt x="79" y="7"/>
                </a:cubicBezTo>
                <a:cubicBezTo>
                  <a:pt x="79" y="4"/>
                  <a:pt x="72" y="4"/>
                  <a:pt x="62" y="4"/>
                </a:cubicBezTo>
                <a:cubicBezTo>
                  <a:pt x="50" y="3"/>
                  <a:pt x="50" y="6"/>
                  <a:pt x="47" y="4"/>
                </a:cubicBezTo>
                <a:cubicBezTo>
                  <a:pt x="45" y="3"/>
                  <a:pt x="41" y="0"/>
                  <a:pt x="36" y="1"/>
                </a:cubicBezTo>
                <a:cubicBezTo>
                  <a:pt x="30" y="3"/>
                  <a:pt x="35" y="10"/>
                  <a:pt x="32" y="9"/>
                </a:cubicBezTo>
                <a:cubicBezTo>
                  <a:pt x="29" y="7"/>
                  <a:pt x="22" y="4"/>
                  <a:pt x="18" y="4"/>
                </a:cubicBezTo>
                <a:cubicBezTo>
                  <a:pt x="13" y="6"/>
                  <a:pt x="13" y="9"/>
                  <a:pt x="13" y="1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1" name="Freeform 52">
            <a:extLst>
              <a:ext uri="{FF2B5EF4-FFF2-40B4-BE49-F238E27FC236}">
                <a16:creationId xmlns:a16="http://schemas.microsoft.com/office/drawing/2014/main" id="{40E7BC4A-380D-8C05-28C2-9C82CB0A7E0B}"/>
              </a:ext>
            </a:extLst>
          </p:cNvPr>
          <p:cNvSpPr>
            <a:spLocks/>
          </p:cNvSpPr>
          <p:nvPr/>
        </p:nvSpPr>
        <p:spPr bwMode="auto">
          <a:xfrm>
            <a:off x="7464478" y="3462300"/>
            <a:ext cx="225411" cy="146607"/>
          </a:xfrm>
          <a:custGeom>
            <a:avLst/>
            <a:gdLst/>
            <a:ahLst/>
            <a:cxnLst>
              <a:cxn ang="0">
                <a:pos x="31" y="9"/>
              </a:cxn>
              <a:cxn ang="0">
                <a:pos x="26" y="8"/>
              </a:cxn>
              <a:cxn ang="0">
                <a:pos x="27" y="5"/>
              </a:cxn>
              <a:cxn ang="0">
                <a:pos x="27" y="3"/>
              </a:cxn>
              <a:cxn ang="0">
                <a:pos x="26" y="0"/>
              </a:cxn>
              <a:cxn ang="0">
                <a:pos x="23" y="3"/>
              </a:cxn>
              <a:cxn ang="0">
                <a:pos x="18" y="3"/>
              </a:cxn>
              <a:cxn ang="0">
                <a:pos x="15" y="9"/>
              </a:cxn>
              <a:cxn ang="0">
                <a:pos x="12" y="14"/>
              </a:cxn>
              <a:cxn ang="0">
                <a:pos x="6" y="16"/>
              </a:cxn>
              <a:cxn ang="0">
                <a:pos x="1" y="20"/>
              </a:cxn>
              <a:cxn ang="0">
                <a:pos x="4" y="22"/>
              </a:cxn>
              <a:cxn ang="0">
                <a:pos x="7" y="23"/>
              </a:cxn>
              <a:cxn ang="0">
                <a:pos x="7" y="30"/>
              </a:cxn>
              <a:cxn ang="0">
                <a:pos x="6" y="37"/>
              </a:cxn>
              <a:cxn ang="0">
                <a:pos x="4" y="44"/>
              </a:cxn>
              <a:cxn ang="0">
                <a:pos x="7" y="44"/>
              </a:cxn>
              <a:cxn ang="0">
                <a:pos x="14" y="42"/>
              </a:cxn>
              <a:cxn ang="0">
                <a:pos x="17" y="44"/>
              </a:cxn>
              <a:cxn ang="0">
                <a:pos x="18" y="39"/>
              </a:cxn>
              <a:cxn ang="0">
                <a:pos x="24" y="39"/>
              </a:cxn>
              <a:cxn ang="0">
                <a:pos x="24" y="34"/>
              </a:cxn>
              <a:cxn ang="0">
                <a:pos x="31" y="30"/>
              </a:cxn>
              <a:cxn ang="0">
                <a:pos x="32" y="34"/>
              </a:cxn>
              <a:cxn ang="0">
                <a:pos x="35" y="37"/>
              </a:cxn>
              <a:cxn ang="0">
                <a:pos x="38" y="47"/>
              </a:cxn>
              <a:cxn ang="0">
                <a:pos x="44" y="44"/>
              </a:cxn>
              <a:cxn ang="0">
                <a:pos x="47" y="41"/>
              </a:cxn>
              <a:cxn ang="0">
                <a:pos x="52" y="41"/>
              </a:cxn>
              <a:cxn ang="0">
                <a:pos x="55" y="41"/>
              </a:cxn>
              <a:cxn ang="0">
                <a:pos x="60" y="42"/>
              </a:cxn>
              <a:cxn ang="0">
                <a:pos x="63" y="39"/>
              </a:cxn>
              <a:cxn ang="0">
                <a:pos x="61" y="33"/>
              </a:cxn>
              <a:cxn ang="0">
                <a:pos x="61" y="28"/>
              </a:cxn>
              <a:cxn ang="0">
                <a:pos x="55" y="28"/>
              </a:cxn>
              <a:cxn ang="0">
                <a:pos x="54" y="23"/>
              </a:cxn>
              <a:cxn ang="0">
                <a:pos x="52" y="19"/>
              </a:cxn>
              <a:cxn ang="0">
                <a:pos x="46" y="19"/>
              </a:cxn>
              <a:cxn ang="0">
                <a:pos x="40" y="20"/>
              </a:cxn>
              <a:cxn ang="0">
                <a:pos x="35" y="17"/>
              </a:cxn>
              <a:cxn ang="0">
                <a:pos x="27" y="17"/>
              </a:cxn>
              <a:cxn ang="0">
                <a:pos x="17" y="14"/>
              </a:cxn>
              <a:cxn ang="0">
                <a:pos x="18" y="11"/>
              </a:cxn>
              <a:cxn ang="0">
                <a:pos x="26" y="11"/>
              </a:cxn>
              <a:cxn ang="0">
                <a:pos x="27" y="13"/>
              </a:cxn>
              <a:cxn ang="0">
                <a:pos x="31" y="9"/>
              </a:cxn>
            </a:cxnLst>
            <a:rect l="0" t="0" r="r" b="b"/>
            <a:pathLst>
              <a:path w="64" h="50">
                <a:moveTo>
                  <a:pt x="31" y="9"/>
                </a:moveTo>
                <a:cubicBezTo>
                  <a:pt x="26" y="11"/>
                  <a:pt x="27" y="8"/>
                  <a:pt x="26" y="8"/>
                </a:cubicBezTo>
                <a:cubicBezTo>
                  <a:pt x="24" y="8"/>
                  <a:pt x="26" y="6"/>
                  <a:pt x="27" y="5"/>
                </a:cubicBezTo>
                <a:cubicBezTo>
                  <a:pt x="29" y="3"/>
                  <a:pt x="29" y="3"/>
                  <a:pt x="27" y="3"/>
                </a:cubicBezTo>
                <a:cubicBezTo>
                  <a:pt x="27" y="3"/>
                  <a:pt x="27" y="0"/>
                  <a:pt x="26" y="0"/>
                </a:cubicBezTo>
                <a:cubicBezTo>
                  <a:pt x="24" y="0"/>
                  <a:pt x="26" y="2"/>
                  <a:pt x="23" y="3"/>
                </a:cubicBezTo>
                <a:cubicBezTo>
                  <a:pt x="18" y="5"/>
                  <a:pt x="18" y="2"/>
                  <a:pt x="18" y="3"/>
                </a:cubicBezTo>
                <a:cubicBezTo>
                  <a:pt x="15" y="5"/>
                  <a:pt x="18" y="9"/>
                  <a:pt x="15" y="9"/>
                </a:cubicBezTo>
                <a:cubicBezTo>
                  <a:pt x="10" y="9"/>
                  <a:pt x="15" y="9"/>
                  <a:pt x="12" y="14"/>
                </a:cubicBezTo>
                <a:cubicBezTo>
                  <a:pt x="10" y="17"/>
                  <a:pt x="9" y="17"/>
                  <a:pt x="6" y="16"/>
                </a:cubicBezTo>
                <a:cubicBezTo>
                  <a:pt x="3" y="16"/>
                  <a:pt x="0" y="20"/>
                  <a:pt x="1" y="20"/>
                </a:cubicBezTo>
                <a:cubicBezTo>
                  <a:pt x="3" y="20"/>
                  <a:pt x="4" y="20"/>
                  <a:pt x="4" y="22"/>
                </a:cubicBezTo>
                <a:cubicBezTo>
                  <a:pt x="4" y="25"/>
                  <a:pt x="6" y="22"/>
                  <a:pt x="7" y="23"/>
                </a:cubicBezTo>
                <a:cubicBezTo>
                  <a:pt x="9" y="25"/>
                  <a:pt x="6" y="27"/>
                  <a:pt x="7" y="30"/>
                </a:cubicBezTo>
                <a:cubicBezTo>
                  <a:pt x="10" y="33"/>
                  <a:pt x="9" y="33"/>
                  <a:pt x="6" y="37"/>
                </a:cubicBezTo>
                <a:cubicBezTo>
                  <a:pt x="4" y="41"/>
                  <a:pt x="4" y="42"/>
                  <a:pt x="4" y="44"/>
                </a:cubicBezTo>
                <a:cubicBezTo>
                  <a:pt x="6" y="47"/>
                  <a:pt x="7" y="47"/>
                  <a:pt x="7" y="44"/>
                </a:cubicBezTo>
                <a:cubicBezTo>
                  <a:pt x="9" y="42"/>
                  <a:pt x="10" y="42"/>
                  <a:pt x="14" y="42"/>
                </a:cubicBezTo>
                <a:cubicBezTo>
                  <a:pt x="15" y="41"/>
                  <a:pt x="17" y="44"/>
                  <a:pt x="17" y="44"/>
                </a:cubicBezTo>
                <a:cubicBezTo>
                  <a:pt x="18" y="44"/>
                  <a:pt x="17" y="41"/>
                  <a:pt x="18" y="39"/>
                </a:cubicBezTo>
                <a:cubicBezTo>
                  <a:pt x="21" y="37"/>
                  <a:pt x="23" y="41"/>
                  <a:pt x="24" y="39"/>
                </a:cubicBezTo>
                <a:cubicBezTo>
                  <a:pt x="26" y="37"/>
                  <a:pt x="23" y="36"/>
                  <a:pt x="24" y="34"/>
                </a:cubicBezTo>
                <a:cubicBezTo>
                  <a:pt x="27" y="33"/>
                  <a:pt x="26" y="28"/>
                  <a:pt x="31" y="30"/>
                </a:cubicBezTo>
                <a:cubicBezTo>
                  <a:pt x="35" y="31"/>
                  <a:pt x="32" y="33"/>
                  <a:pt x="32" y="34"/>
                </a:cubicBezTo>
                <a:cubicBezTo>
                  <a:pt x="33" y="36"/>
                  <a:pt x="35" y="31"/>
                  <a:pt x="35" y="37"/>
                </a:cubicBezTo>
                <a:cubicBezTo>
                  <a:pt x="33" y="47"/>
                  <a:pt x="35" y="50"/>
                  <a:pt x="38" y="47"/>
                </a:cubicBezTo>
                <a:cubicBezTo>
                  <a:pt x="41" y="45"/>
                  <a:pt x="44" y="45"/>
                  <a:pt x="44" y="44"/>
                </a:cubicBezTo>
                <a:cubicBezTo>
                  <a:pt x="44" y="42"/>
                  <a:pt x="46" y="42"/>
                  <a:pt x="47" y="41"/>
                </a:cubicBezTo>
                <a:cubicBezTo>
                  <a:pt x="49" y="39"/>
                  <a:pt x="54" y="39"/>
                  <a:pt x="52" y="41"/>
                </a:cubicBezTo>
                <a:cubicBezTo>
                  <a:pt x="50" y="44"/>
                  <a:pt x="52" y="44"/>
                  <a:pt x="55" y="41"/>
                </a:cubicBezTo>
                <a:cubicBezTo>
                  <a:pt x="58" y="39"/>
                  <a:pt x="61" y="41"/>
                  <a:pt x="60" y="42"/>
                </a:cubicBezTo>
                <a:cubicBezTo>
                  <a:pt x="63" y="42"/>
                  <a:pt x="64" y="41"/>
                  <a:pt x="63" y="39"/>
                </a:cubicBezTo>
                <a:cubicBezTo>
                  <a:pt x="60" y="37"/>
                  <a:pt x="63" y="34"/>
                  <a:pt x="61" y="33"/>
                </a:cubicBezTo>
                <a:cubicBezTo>
                  <a:pt x="60" y="31"/>
                  <a:pt x="61" y="30"/>
                  <a:pt x="61" y="28"/>
                </a:cubicBezTo>
                <a:cubicBezTo>
                  <a:pt x="60" y="27"/>
                  <a:pt x="55" y="25"/>
                  <a:pt x="55" y="28"/>
                </a:cubicBezTo>
                <a:cubicBezTo>
                  <a:pt x="55" y="30"/>
                  <a:pt x="52" y="27"/>
                  <a:pt x="54" y="23"/>
                </a:cubicBezTo>
                <a:cubicBezTo>
                  <a:pt x="54" y="22"/>
                  <a:pt x="50" y="22"/>
                  <a:pt x="52" y="19"/>
                </a:cubicBezTo>
                <a:cubicBezTo>
                  <a:pt x="49" y="17"/>
                  <a:pt x="50" y="20"/>
                  <a:pt x="46" y="19"/>
                </a:cubicBezTo>
                <a:cubicBezTo>
                  <a:pt x="41" y="17"/>
                  <a:pt x="41" y="22"/>
                  <a:pt x="40" y="20"/>
                </a:cubicBezTo>
                <a:cubicBezTo>
                  <a:pt x="38" y="19"/>
                  <a:pt x="37" y="22"/>
                  <a:pt x="35" y="17"/>
                </a:cubicBezTo>
                <a:cubicBezTo>
                  <a:pt x="33" y="14"/>
                  <a:pt x="29" y="20"/>
                  <a:pt x="27" y="17"/>
                </a:cubicBezTo>
                <a:cubicBezTo>
                  <a:pt x="27" y="16"/>
                  <a:pt x="17" y="19"/>
                  <a:pt x="17" y="14"/>
                </a:cubicBezTo>
                <a:cubicBezTo>
                  <a:pt x="17" y="11"/>
                  <a:pt x="18" y="14"/>
                  <a:pt x="18" y="11"/>
                </a:cubicBezTo>
                <a:cubicBezTo>
                  <a:pt x="18" y="9"/>
                  <a:pt x="23" y="9"/>
                  <a:pt x="26" y="11"/>
                </a:cubicBezTo>
                <a:cubicBezTo>
                  <a:pt x="27" y="11"/>
                  <a:pt x="26" y="14"/>
                  <a:pt x="27" y="13"/>
                </a:cubicBezTo>
                <a:cubicBezTo>
                  <a:pt x="29" y="9"/>
                  <a:pt x="29" y="11"/>
                  <a:pt x="31" y="9"/>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2" name="Freeform 53">
            <a:extLst>
              <a:ext uri="{FF2B5EF4-FFF2-40B4-BE49-F238E27FC236}">
                <a16:creationId xmlns:a16="http://schemas.microsoft.com/office/drawing/2014/main" id="{AA4320AC-F1CB-43DF-FB7B-A090DF012C4A}"/>
              </a:ext>
            </a:extLst>
          </p:cNvPr>
          <p:cNvSpPr>
            <a:spLocks/>
          </p:cNvSpPr>
          <p:nvPr/>
        </p:nvSpPr>
        <p:spPr bwMode="auto">
          <a:xfrm>
            <a:off x="8938731" y="3951999"/>
            <a:ext cx="59988" cy="119401"/>
          </a:xfrm>
          <a:custGeom>
            <a:avLst/>
            <a:gdLst/>
            <a:ahLst/>
            <a:cxnLst>
              <a:cxn ang="0">
                <a:pos x="3" y="12"/>
              </a:cxn>
              <a:cxn ang="0">
                <a:pos x="11" y="3"/>
              </a:cxn>
              <a:cxn ang="0">
                <a:pos x="14" y="3"/>
              </a:cxn>
              <a:cxn ang="0">
                <a:pos x="16" y="9"/>
              </a:cxn>
              <a:cxn ang="0">
                <a:pos x="13" y="22"/>
              </a:cxn>
              <a:cxn ang="0">
                <a:pos x="8" y="34"/>
              </a:cxn>
              <a:cxn ang="0">
                <a:pos x="5" y="33"/>
              </a:cxn>
              <a:cxn ang="0">
                <a:pos x="2" y="26"/>
              </a:cxn>
              <a:cxn ang="0">
                <a:pos x="3" y="12"/>
              </a:cxn>
            </a:cxnLst>
            <a:rect l="0" t="0" r="r" b="b"/>
            <a:pathLst>
              <a:path w="17" h="41">
                <a:moveTo>
                  <a:pt x="3" y="12"/>
                </a:moveTo>
                <a:cubicBezTo>
                  <a:pt x="8" y="6"/>
                  <a:pt x="10" y="4"/>
                  <a:pt x="11" y="3"/>
                </a:cubicBezTo>
                <a:cubicBezTo>
                  <a:pt x="13" y="3"/>
                  <a:pt x="13" y="0"/>
                  <a:pt x="14" y="3"/>
                </a:cubicBezTo>
                <a:cubicBezTo>
                  <a:pt x="17" y="6"/>
                  <a:pt x="14" y="6"/>
                  <a:pt x="16" y="9"/>
                </a:cubicBezTo>
                <a:cubicBezTo>
                  <a:pt x="16" y="11"/>
                  <a:pt x="14" y="14"/>
                  <a:pt x="13" y="22"/>
                </a:cubicBezTo>
                <a:cubicBezTo>
                  <a:pt x="11" y="31"/>
                  <a:pt x="8" y="28"/>
                  <a:pt x="8" y="34"/>
                </a:cubicBezTo>
                <a:cubicBezTo>
                  <a:pt x="8" y="41"/>
                  <a:pt x="7" y="36"/>
                  <a:pt x="5" y="33"/>
                </a:cubicBezTo>
                <a:cubicBezTo>
                  <a:pt x="5" y="30"/>
                  <a:pt x="3" y="33"/>
                  <a:pt x="2" y="26"/>
                </a:cubicBezTo>
                <a:cubicBezTo>
                  <a:pt x="0" y="22"/>
                  <a:pt x="0" y="19"/>
                  <a:pt x="3" y="1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3" name="Freeform 54">
            <a:extLst>
              <a:ext uri="{FF2B5EF4-FFF2-40B4-BE49-F238E27FC236}">
                <a16:creationId xmlns:a16="http://schemas.microsoft.com/office/drawing/2014/main" id="{9E8175AB-2698-979B-C066-232EEC60DAE9}"/>
              </a:ext>
            </a:extLst>
          </p:cNvPr>
          <p:cNvSpPr>
            <a:spLocks/>
          </p:cNvSpPr>
          <p:nvPr/>
        </p:nvSpPr>
        <p:spPr bwMode="auto">
          <a:xfrm>
            <a:off x="9065982" y="3400331"/>
            <a:ext cx="176329" cy="178347"/>
          </a:xfrm>
          <a:custGeom>
            <a:avLst/>
            <a:gdLst/>
            <a:ahLst/>
            <a:cxnLst>
              <a:cxn ang="0">
                <a:pos x="0" y="34"/>
              </a:cxn>
              <a:cxn ang="0">
                <a:pos x="3" y="37"/>
              </a:cxn>
              <a:cxn ang="0">
                <a:pos x="7" y="42"/>
              </a:cxn>
              <a:cxn ang="0">
                <a:pos x="6" y="48"/>
              </a:cxn>
              <a:cxn ang="0">
                <a:pos x="4" y="51"/>
              </a:cxn>
              <a:cxn ang="0">
                <a:pos x="4" y="54"/>
              </a:cxn>
              <a:cxn ang="0">
                <a:pos x="6" y="57"/>
              </a:cxn>
              <a:cxn ang="0">
                <a:pos x="9" y="59"/>
              </a:cxn>
              <a:cxn ang="0">
                <a:pos x="12" y="57"/>
              </a:cxn>
              <a:cxn ang="0">
                <a:pos x="14" y="57"/>
              </a:cxn>
              <a:cxn ang="0">
                <a:pos x="18" y="57"/>
              </a:cxn>
              <a:cxn ang="0">
                <a:pos x="21" y="53"/>
              </a:cxn>
              <a:cxn ang="0">
                <a:pos x="30" y="51"/>
              </a:cxn>
              <a:cxn ang="0">
                <a:pos x="32" y="48"/>
              </a:cxn>
              <a:cxn ang="0">
                <a:pos x="27" y="45"/>
              </a:cxn>
              <a:cxn ang="0">
                <a:pos x="24" y="42"/>
              </a:cxn>
              <a:cxn ang="0">
                <a:pos x="24" y="39"/>
              </a:cxn>
              <a:cxn ang="0">
                <a:pos x="27" y="34"/>
              </a:cxn>
              <a:cxn ang="0">
                <a:pos x="33" y="31"/>
              </a:cxn>
              <a:cxn ang="0">
                <a:pos x="41" y="25"/>
              </a:cxn>
              <a:cxn ang="0">
                <a:pos x="43" y="19"/>
              </a:cxn>
              <a:cxn ang="0">
                <a:pos x="43" y="14"/>
              </a:cxn>
              <a:cxn ang="0">
                <a:pos x="47" y="8"/>
              </a:cxn>
              <a:cxn ang="0">
                <a:pos x="50" y="8"/>
              </a:cxn>
              <a:cxn ang="0">
                <a:pos x="49" y="6"/>
              </a:cxn>
              <a:cxn ang="0">
                <a:pos x="47" y="5"/>
              </a:cxn>
              <a:cxn ang="0">
                <a:pos x="44" y="0"/>
              </a:cxn>
              <a:cxn ang="0">
                <a:pos x="41" y="6"/>
              </a:cxn>
              <a:cxn ang="0">
                <a:pos x="36" y="11"/>
              </a:cxn>
              <a:cxn ang="0">
                <a:pos x="33" y="11"/>
              </a:cxn>
              <a:cxn ang="0">
                <a:pos x="29" y="12"/>
              </a:cxn>
              <a:cxn ang="0">
                <a:pos x="30" y="17"/>
              </a:cxn>
              <a:cxn ang="0">
                <a:pos x="27" y="17"/>
              </a:cxn>
              <a:cxn ang="0">
                <a:pos x="23" y="17"/>
              </a:cxn>
              <a:cxn ang="0">
                <a:pos x="20" y="14"/>
              </a:cxn>
              <a:cxn ang="0">
                <a:pos x="18" y="15"/>
              </a:cxn>
              <a:cxn ang="0">
                <a:pos x="17" y="19"/>
              </a:cxn>
              <a:cxn ang="0">
                <a:pos x="12" y="23"/>
              </a:cxn>
              <a:cxn ang="0">
                <a:pos x="9" y="25"/>
              </a:cxn>
              <a:cxn ang="0">
                <a:pos x="7" y="26"/>
              </a:cxn>
              <a:cxn ang="0">
                <a:pos x="4" y="28"/>
              </a:cxn>
              <a:cxn ang="0">
                <a:pos x="0" y="33"/>
              </a:cxn>
              <a:cxn ang="0">
                <a:pos x="0" y="34"/>
              </a:cxn>
            </a:cxnLst>
            <a:rect l="0" t="0" r="r" b="b"/>
            <a:pathLst>
              <a:path w="50" h="61">
                <a:moveTo>
                  <a:pt x="0" y="34"/>
                </a:moveTo>
                <a:cubicBezTo>
                  <a:pt x="0" y="36"/>
                  <a:pt x="1" y="39"/>
                  <a:pt x="3" y="37"/>
                </a:cubicBezTo>
                <a:cubicBezTo>
                  <a:pt x="4" y="36"/>
                  <a:pt x="9" y="39"/>
                  <a:pt x="7" y="42"/>
                </a:cubicBezTo>
                <a:cubicBezTo>
                  <a:pt x="7" y="45"/>
                  <a:pt x="4" y="47"/>
                  <a:pt x="6" y="48"/>
                </a:cubicBezTo>
                <a:cubicBezTo>
                  <a:pt x="7" y="50"/>
                  <a:pt x="4" y="48"/>
                  <a:pt x="4" y="51"/>
                </a:cubicBezTo>
                <a:cubicBezTo>
                  <a:pt x="3" y="54"/>
                  <a:pt x="0" y="54"/>
                  <a:pt x="4" y="54"/>
                </a:cubicBezTo>
                <a:cubicBezTo>
                  <a:pt x="7" y="56"/>
                  <a:pt x="1" y="56"/>
                  <a:pt x="6" y="57"/>
                </a:cubicBezTo>
                <a:cubicBezTo>
                  <a:pt x="9" y="57"/>
                  <a:pt x="6" y="61"/>
                  <a:pt x="9" y="59"/>
                </a:cubicBezTo>
                <a:cubicBezTo>
                  <a:pt x="11" y="57"/>
                  <a:pt x="9" y="54"/>
                  <a:pt x="12" y="57"/>
                </a:cubicBezTo>
                <a:cubicBezTo>
                  <a:pt x="14" y="59"/>
                  <a:pt x="14" y="59"/>
                  <a:pt x="14" y="57"/>
                </a:cubicBezTo>
                <a:cubicBezTo>
                  <a:pt x="15" y="56"/>
                  <a:pt x="17" y="57"/>
                  <a:pt x="18" y="57"/>
                </a:cubicBezTo>
                <a:cubicBezTo>
                  <a:pt x="18" y="56"/>
                  <a:pt x="18" y="54"/>
                  <a:pt x="21" y="53"/>
                </a:cubicBezTo>
                <a:cubicBezTo>
                  <a:pt x="26" y="51"/>
                  <a:pt x="27" y="53"/>
                  <a:pt x="30" y="51"/>
                </a:cubicBezTo>
                <a:cubicBezTo>
                  <a:pt x="32" y="51"/>
                  <a:pt x="29" y="50"/>
                  <a:pt x="32" y="48"/>
                </a:cubicBezTo>
                <a:cubicBezTo>
                  <a:pt x="30" y="47"/>
                  <a:pt x="30" y="48"/>
                  <a:pt x="27" y="45"/>
                </a:cubicBezTo>
                <a:cubicBezTo>
                  <a:pt x="26" y="42"/>
                  <a:pt x="24" y="43"/>
                  <a:pt x="24" y="42"/>
                </a:cubicBezTo>
                <a:cubicBezTo>
                  <a:pt x="23" y="40"/>
                  <a:pt x="26" y="43"/>
                  <a:pt x="24" y="39"/>
                </a:cubicBezTo>
                <a:cubicBezTo>
                  <a:pt x="24" y="34"/>
                  <a:pt x="26" y="37"/>
                  <a:pt x="27" y="34"/>
                </a:cubicBezTo>
                <a:cubicBezTo>
                  <a:pt x="29" y="31"/>
                  <a:pt x="29" y="36"/>
                  <a:pt x="33" y="31"/>
                </a:cubicBezTo>
                <a:cubicBezTo>
                  <a:pt x="38" y="28"/>
                  <a:pt x="40" y="25"/>
                  <a:pt x="41" y="25"/>
                </a:cubicBezTo>
                <a:cubicBezTo>
                  <a:pt x="43" y="25"/>
                  <a:pt x="43" y="20"/>
                  <a:pt x="43" y="19"/>
                </a:cubicBezTo>
                <a:cubicBezTo>
                  <a:pt x="43" y="17"/>
                  <a:pt x="41" y="17"/>
                  <a:pt x="43" y="14"/>
                </a:cubicBezTo>
                <a:cubicBezTo>
                  <a:pt x="46" y="11"/>
                  <a:pt x="46" y="9"/>
                  <a:pt x="47" y="8"/>
                </a:cubicBezTo>
                <a:cubicBezTo>
                  <a:pt x="49" y="8"/>
                  <a:pt x="49" y="9"/>
                  <a:pt x="50" y="8"/>
                </a:cubicBezTo>
                <a:cubicBezTo>
                  <a:pt x="49" y="6"/>
                  <a:pt x="49" y="6"/>
                  <a:pt x="49" y="6"/>
                </a:cubicBezTo>
                <a:cubicBezTo>
                  <a:pt x="49" y="3"/>
                  <a:pt x="49" y="6"/>
                  <a:pt x="47" y="5"/>
                </a:cubicBezTo>
                <a:cubicBezTo>
                  <a:pt x="46" y="3"/>
                  <a:pt x="47" y="2"/>
                  <a:pt x="44" y="0"/>
                </a:cubicBezTo>
                <a:cubicBezTo>
                  <a:pt x="41" y="0"/>
                  <a:pt x="44" y="8"/>
                  <a:pt x="41" y="6"/>
                </a:cubicBezTo>
                <a:cubicBezTo>
                  <a:pt x="38" y="6"/>
                  <a:pt x="40" y="9"/>
                  <a:pt x="36" y="11"/>
                </a:cubicBezTo>
                <a:cubicBezTo>
                  <a:pt x="35" y="12"/>
                  <a:pt x="36" y="11"/>
                  <a:pt x="33" y="11"/>
                </a:cubicBezTo>
                <a:cubicBezTo>
                  <a:pt x="32" y="12"/>
                  <a:pt x="29" y="9"/>
                  <a:pt x="29" y="12"/>
                </a:cubicBezTo>
                <a:cubicBezTo>
                  <a:pt x="29" y="15"/>
                  <a:pt x="32" y="15"/>
                  <a:pt x="30" y="17"/>
                </a:cubicBezTo>
                <a:cubicBezTo>
                  <a:pt x="29" y="19"/>
                  <a:pt x="29" y="17"/>
                  <a:pt x="27" y="17"/>
                </a:cubicBezTo>
                <a:cubicBezTo>
                  <a:pt x="26" y="19"/>
                  <a:pt x="24" y="17"/>
                  <a:pt x="23" y="17"/>
                </a:cubicBezTo>
                <a:cubicBezTo>
                  <a:pt x="21" y="17"/>
                  <a:pt x="21" y="12"/>
                  <a:pt x="20" y="14"/>
                </a:cubicBezTo>
                <a:cubicBezTo>
                  <a:pt x="18" y="15"/>
                  <a:pt x="20" y="14"/>
                  <a:pt x="18" y="15"/>
                </a:cubicBezTo>
                <a:cubicBezTo>
                  <a:pt x="17" y="17"/>
                  <a:pt x="18" y="17"/>
                  <a:pt x="17" y="19"/>
                </a:cubicBezTo>
                <a:cubicBezTo>
                  <a:pt x="15" y="20"/>
                  <a:pt x="14" y="23"/>
                  <a:pt x="12" y="23"/>
                </a:cubicBezTo>
                <a:cubicBezTo>
                  <a:pt x="9" y="23"/>
                  <a:pt x="11" y="25"/>
                  <a:pt x="9" y="25"/>
                </a:cubicBezTo>
                <a:cubicBezTo>
                  <a:pt x="7" y="25"/>
                  <a:pt x="9" y="26"/>
                  <a:pt x="7" y="26"/>
                </a:cubicBezTo>
                <a:cubicBezTo>
                  <a:pt x="4" y="28"/>
                  <a:pt x="6" y="28"/>
                  <a:pt x="4" y="28"/>
                </a:cubicBezTo>
                <a:cubicBezTo>
                  <a:pt x="3" y="28"/>
                  <a:pt x="1" y="31"/>
                  <a:pt x="0" y="33"/>
                </a:cubicBezTo>
                <a:cubicBezTo>
                  <a:pt x="0" y="34"/>
                  <a:pt x="0" y="34"/>
                  <a:pt x="0" y="34"/>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05" name="Freeform 56">
            <a:extLst>
              <a:ext uri="{FF2B5EF4-FFF2-40B4-BE49-F238E27FC236}">
                <a16:creationId xmlns:a16="http://schemas.microsoft.com/office/drawing/2014/main" id="{01D0E0B2-F363-855B-687D-3D02309B5CC0}"/>
              </a:ext>
            </a:extLst>
          </p:cNvPr>
          <p:cNvSpPr>
            <a:spLocks/>
          </p:cNvSpPr>
          <p:nvPr/>
        </p:nvSpPr>
        <p:spPr bwMode="auto">
          <a:xfrm>
            <a:off x="9107791" y="3702615"/>
            <a:ext cx="32721" cy="16625"/>
          </a:xfrm>
          <a:custGeom>
            <a:avLst/>
            <a:gdLst/>
            <a:ahLst/>
            <a:cxnLst>
              <a:cxn ang="0">
                <a:pos x="1" y="4"/>
              </a:cxn>
              <a:cxn ang="0">
                <a:pos x="8" y="1"/>
              </a:cxn>
              <a:cxn ang="0">
                <a:pos x="1" y="4"/>
              </a:cxn>
            </a:cxnLst>
            <a:rect l="0" t="0" r="r" b="b"/>
            <a:pathLst>
              <a:path w="9" h="6">
                <a:moveTo>
                  <a:pt x="1" y="4"/>
                </a:moveTo>
                <a:cubicBezTo>
                  <a:pt x="0" y="1"/>
                  <a:pt x="8" y="0"/>
                  <a:pt x="8" y="1"/>
                </a:cubicBezTo>
                <a:cubicBezTo>
                  <a:pt x="9" y="3"/>
                  <a:pt x="3" y="6"/>
                  <a:pt x="1" y="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6" name="Freeform 57">
            <a:extLst>
              <a:ext uri="{FF2B5EF4-FFF2-40B4-BE49-F238E27FC236}">
                <a16:creationId xmlns:a16="http://schemas.microsoft.com/office/drawing/2014/main" id="{29BAEB0C-A0C1-3A96-EEF6-D789C75ECCFD}"/>
              </a:ext>
            </a:extLst>
          </p:cNvPr>
          <p:cNvSpPr>
            <a:spLocks/>
          </p:cNvSpPr>
          <p:nvPr/>
        </p:nvSpPr>
        <p:spPr bwMode="auto">
          <a:xfrm>
            <a:off x="9200499" y="3666340"/>
            <a:ext cx="10907" cy="21159"/>
          </a:xfrm>
          <a:custGeom>
            <a:avLst/>
            <a:gdLst/>
            <a:ahLst/>
            <a:cxnLst>
              <a:cxn ang="0">
                <a:pos x="0" y="7"/>
              </a:cxn>
              <a:cxn ang="0">
                <a:pos x="0" y="3"/>
              </a:cxn>
              <a:cxn ang="0">
                <a:pos x="1" y="0"/>
              </a:cxn>
              <a:cxn ang="0">
                <a:pos x="1" y="3"/>
              </a:cxn>
              <a:cxn ang="0">
                <a:pos x="0" y="7"/>
              </a:cxn>
            </a:cxnLst>
            <a:rect l="0" t="0" r="r" b="b"/>
            <a:pathLst>
              <a:path w="3" h="7">
                <a:moveTo>
                  <a:pt x="0" y="7"/>
                </a:moveTo>
                <a:cubicBezTo>
                  <a:pt x="0" y="7"/>
                  <a:pt x="0" y="5"/>
                  <a:pt x="0" y="3"/>
                </a:cubicBezTo>
                <a:cubicBezTo>
                  <a:pt x="1" y="2"/>
                  <a:pt x="0" y="0"/>
                  <a:pt x="1" y="0"/>
                </a:cubicBezTo>
                <a:cubicBezTo>
                  <a:pt x="3" y="0"/>
                  <a:pt x="3" y="2"/>
                  <a:pt x="1" y="3"/>
                </a:cubicBezTo>
                <a:cubicBezTo>
                  <a:pt x="0" y="5"/>
                  <a:pt x="1" y="7"/>
                  <a:pt x="0" y="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7" name="Freeform 58">
            <a:extLst>
              <a:ext uri="{FF2B5EF4-FFF2-40B4-BE49-F238E27FC236}">
                <a16:creationId xmlns:a16="http://schemas.microsoft.com/office/drawing/2014/main" id="{582AEC56-FE43-AEBC-148F-72F94D45A48F}"/>
              </a:ext>
            </a:extLst>
          </p:cNvPr>
          <p:cNvSpPr>
            <a:spLocks/>
          </p:cNvSpPr>
          <p:nvPr/>
        </p:nvSpPr>
        <p:spPr bwMode="auto">
          <a:xfrm>
            <a:off x="9107791" y="3672385"/>
            <a:ext cx="14543" cy="6047"/>
          </a:xfrm>
          <a:custGeom>
            <a:avLst/>
            <a:gdLst/>
            <a:ahLst/>
            <a:cxnLst>
              <a:cxn ang="0">
                <a:pos x="1" y="2"/>
              </a:cxn>
              <a:cxn ang="0">
                <a:pos x="3" y="0"/>
              </a:cxn>
              <a:cxn ang="0">
                <a:pos x="1" y="2"/>
              </a:cxn>
            </a:cxnLst>
            <a:rect l="0" t="0" r="r" b="b"/>
            <a:pathLst>
              <a:path w="4" h="2">
                <a:moveTo>
                  <a:pt x="1" y="2"/>
                </a:moveTo>
                <a:cubicBezTo>
                  <a:pt x="0" y="2"/>
                  <a:pt x="3" y="0"/>
                  <a:pt x="3" y="0"/>
                </a:cubicBezTo>
                <a:cubicBezTo>
                  <a:pt x="4" y="2"/>
                  <a:pt x="1" y="2"/>
                  <a:pt x="1"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8" name="Freeform 59">
            <a:extLst>
              <a:ext uri="{FF2B5EF4-FFF2-40B4-BE49-F238E27FC236}">
                <a16:creationId xmlns:a16="http://schemas.microsoft.com/office/drawing/2014/main" id="{44187F51-8133-90EF-E90D-433DBB8318DB}"/>
              </a:ext>
            </a:extLst>
          </p:cNvPr>
          <p:cNvSpPr>
            <a:spLocks/>
          </p:cNvSpPr>
          <p:nvPr/>
        </p:nvSpPr>
        <p:spPr bwMode="auto">
          <a:xfrm>
            <a:off x="9107791" y="3658784"/>
            <a:ext cx="3635" cy="7557"/>
          </a:xfrm>
          <a:custGeom>
            <a:avLst/>
            <a:gdLst/>
            <a:ahLst/>
            <a:cxnLst>
              <a:cxn ang="0">
                <a:pos x="1" y="3"/>
              </a:cxn>
              <a:cxn ang="0">
                <a:pos x="1" y="0"/>
              </a:cxn>
              <a:cxn ang="0">
                <a:pos x="1" y="2"/>
              </a:cxn>
              <a:cxn ang="0">
                <a:pos x="1" y="3"/>
              </a:cxn>
            </a:cxnLst>
            <a:rect l="0" t="0" r="r" b="b"/>
            <a:pathLst>
              <a:path w="1" h="3">
                <a:moveTo>
                  <a:pt x="1" y="3"/>
                </a:moveTo>
                <a:cubicBezTo>
                  <a:pt x="1" y="2"/>
                  <a:pt x="0" y="2"/>
                  <a:pt x="1" y="0"/>
                </a:cubicBezTo>
                <a:cubicBezTo>
                  <a:pt x="1" y="2"/>
                  <a:pt x="1" y="2"/>
                  <a:pt x="1" y="2"/>
                </a:cubicBezTo>
                <a:cubicBezTo>
                  <a:pt x="1" y="3"/>
                  <a:pt x="1" y="3"/>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9" name="Freeform 60">
            <a:extLst>
              <a:ext uri="{FF2B5EF4-FFF2-40B4-BE49-F238E27FC236}">
                <a16:creationId xmlns:a16="http://schemas.microsoft.com/office/drawing/2014/main" id="{79A96F9D-7E1A-4BFF-99EB-172DAB1CF5EB}"/>
              </a:ext>
            </a:extLst>
          </p:cNvPr>
          <p:cNvSpPr>
            <a:spLocks/>
          </p:cNvSpPr>
          <p:nvPr/>
        </p:nvSpPr>
        <p:spPr bwMode="auto">
          <a:xfrm>
            <a:off x="9118698" y="3608905"/>
            <a:ext cx="3635" cy="6047"/>
          </a:xfrm>
          <a:custGeom>
            <a:avLst/>
            <a:gdLst/>
            <a:ahLst/>
            <a:cxnLst>
              <a:cxn ang="0">
                <a:pos x="0" y="2"/>
              </a:cxn>
              <a:cxn ang="0">
                <a:pos x="0" y="0"/>
              </a:cxn>
              <a:cxn ang="0">
                <a:pos x="0" y="2"/>
              </a:cxn>
            </a:cxnLst>
            <a:rect l="0" t="0" r="r" b="b"/>
            <a:pathLst>
              <a:path w="1" h="2">
                <a:moveTo>
                  <a:pt x="0" y="2"/>
                </a:moveTo>
                <a:cubicBezTo>
                  <a:pt x="0" y="0"/>
                  <a:pt x="0" y="0"/>
                  <a:pt x="0" y="0"/>
                </a:cubicBezTo>
                <a:cubicBezTo>
                  <a:pt x="1" y="0"/>
                  <a:pt x="1"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0" name="Freeform 61">
            <a:extLst>
              <a:ext uri="{FF2B5EF4-FFF2-40B4-BE49-F238E27FC236}">
                <a16:creationId xmlns:a16="http://schemas.microsoft.com/office/drawing/2014/main" id="{3725EEAC-E8B9-366C-BF44-9C93499BB1C0}"/>
              </a:ext>
            </a:extLst>
          </p:cNvPr>
          <p:cNvSpPr>
            <a:spLocks/>
          </p:cNvSpPr>
          <p:nvPr/>
        </p:nvSpPr>
        <p:spPr bwMode="auto">
          <a:xfrm>
            <a:off x="9178687" y="3658784"/>
            <a:ext cx="10907" cy="7557"/>
          </a:xfrm>
          <a:custGeom>
            <a:avLst/>
            <a:gdLst/>
            <a:ahLst/>
            <a:cxnLst>
              <a:cxn ang="0">
                <a:pos x="1" y="3"/>
              </a:cxn>
              <a:cxn ang="0">
                <a:pos x="1" y="0"/>
              </a:cxn>
              <a:cxn ang="0">
                <a:pos x="1" y="3"/>
              </a:cxn>
            </a:cxnLst>
            <a:rect l="0" t="0" r="r" b="b"/>
            <a:pathLst>
              <a:path w="3" h="3">
                <a:moveTo>
                  <a:pt x="1" y="3"/>
                </a:moveTo>
                <a:cubicBezTo>
                  <a:pt x="0" y="3"/>
                  <a:pt x="0" y="0"/>
                  <a:pt x="1" y="0"/>
                </a:cubicBezTo>
                <a:cubicBezTo>
                  <a:pt x="3" y="0"/>
                  <a:pt x="3" y="2"/>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1" name="Freeform 62">
            <a:extLst>
              <a:ext uri="{FF2B5EF4-FFF2-40B4-BE49-F238E27FC236}">
                <a16:creationId xmlns:a16="http://schemas.microsoft.com/office/drawing/2014/main" id="{45B704D1-EE8F-2530-E62A-F09E985E95A5}"/>
              </a:ext>
            </a:extLst>
          </p:cNvPr>
          <p:cNvSpPr>
            <a:spLocks/>
          </p:cNvSpPr>
          <p:nvPr/>
        </p:nvSpPr>
        <p:spPr bwMode="auto">
          <a:xfrm>
            <a:off x="9160508" y="3658784"/>
            <a:ext cx="7271" cy="7557"/>
          </a:xfrm>
          <a:custGeom>
            <a:avLst/>
            <a:gdLst/>
            <a:ahLst/>
            <a:cxnLst>
              <a:cxn ang="0">
                <a:pos x="2" y="3"/>
              </a:cxn>
              <a:cxn ang="0">
                <a:pos x="0" y="0"/>
              </a:cxn>
              <a:cxn ang="0">
                <a:pos x="2" y="2"/>
              </a:cxn>
              <a:cxn ang="0">
                <a:pos x="2" y="3"/>
              </a:cxn>
            </a:cxnLst>
            <a:rect l="0" t="0" r="r" b="b"/>
            <a:pathLst>
              <a:path w="2" h="3">
                <a:moveTo>
                  <a:pt x="2" y="3"/>
                </a:moveTo>
                <a:cubicBezTo>
                  <a:pt x="0" y="2"/>
                  <a:pt x="0" y="2"/>
                  <a:pt x="0" y="0"/>
                </a:cubicBezTo>
                <a:cubicBezTo>
                  <a:pt x="0" y="0"/>
                  <a:pt x="2" y="0"/>
                  <a:pt x="2" y="2"/>
                </a:cubicBezTo>
                <a:cubicBezTo>
                  <a:pt x="2" y="3"/>
                  <a:pt x="2" y="3"/>
                  <a:pt x="2"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2" name="Freeform 63">
            <a:extLst>
              <a:ext uri="{FF2B5EF4-FFF2-40B4-BE49-F238E27FC236}">
                <a16:creationId xmlns:a16="http://schemas.microsoft.com/office/drawing/2014/main" id="{6904FAEF-8A3A-8F88-A370-FC8F7A742B34}"/>
              </a:ext>
            </a:extLst>
          </p:cNvPr>
          <p:cNvSpPr>
            <a:spLocks/>
          </p:cNvSpPr>
          <p:nvPr/>
        </p:nvSpPr>
        <p:spPr bwMode="auto">
          <a:xfrm>
            <a:off x="9122333" y="3681453"/>
            <a:ext cx="7271" cy="6047"/>
          </a:xfrm>
          <a:custGeom>
            <a:avLst/>
            <a:gdLst/>
            <a:ahLst/>
            <a:cxnLst>
              <a:cxn ang="0">
                <a:pos x="2" y="2"/>
              </a:cxn>
              <a:cxn ang="0">
                <a:pos x="0" y="0"/>
              </a:cxn>
              <a:cxn ang="0">
                <a:pos x="2" y="2"/>
              </a:cxn>
            </a:cxnLst>
            <a:rect l="0" t="0" r="r" b="b"/>
            <a:pathLst>
              <a:path w="2" h="2">
                <a:moveTo>
                  <a:pt x="2" y="2"/>
                </a:moveTo>
                <a:cubicBezTo>
                  <a:pt x="0" y="2"/>
                  <a:pt x="0" y="2"/>
                  <a:pt x="0" y="0"/>
                </a:cubicBezTo>
                <a:cubicBezTo>
                  <a:pt x="2" y="0"/>
                  <a:pt x="2" y="2"/>
                  <a:pt x="2"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3" name="Freeform 64">
            <a:extLst>
              <a:ext uri="{FF2B5EF4-FFF2-40B4-BE49-F238E27FC236}">
                <a16:creationId xmlns:a16="http://schemas.microsoft.com/office/drawing/2014/main" id="{6D582E66-1C01-20E9-AD60-B503EA3FD0CF}"/>
              </a:ext>
            </a:extLst>
          </p:cNvPr>
          <p:cNvSpPr>
            <a:spLocks/>
          </p:cNvSpPr>
          <p:nvPr/>
        </p:nvSpPr>
        <p:spPr bwMode="auto">
          <a:xfrm>
            <a:off x="9118698" y="3568095"/>
            <a:ext cx="3635" cy="10580"/>
          </a:xfrm>
          <a:custGeom>
            <a:avLst/>
            <a:gdLst/>
            <a:ahLst/>
            <a:cxnLst>
              <a:cxn ang="0">
                <a:pos x="1" y="4"/>
              </a:cxn>
              <a:cxn ang="0">
                <a:pos x="0" y="0"/>
              </a:cxn>
              <a:cxn ang="0">
                <a:pos x="1" y="4"/>
              </a:cxn>
            </a:cxnLst>
            <a:rect l="0" t="0" r="r" b="b"/>
            <a:pathLst>
              <a:path w="1" h="4">
                <a:moveTo>
                  <a:pt x="1" y="4"/>
                </a:moveTo>
                <a:cubicBezTo>
                  <a:pt x="0" y="4"/>
                  <a:pt x="0" y="0"/>
                  <a:pt x="0" y="0"/>
                </a:cubicBezTo>
                <a:cubicBezTo>
                  <a:pt x="1" y="0"/>
                  <a:pt x="1" y="4"/>
                  <a:pt x="1" y="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5" name="Freeform 66">
            <a:extLst>
              <a:ext uri="{FF2B5EF4-FFF2-40B4-BE49-F238E27FC236}">
                <a16:creationId xmlns:a16="http://schemas.microsoft.com/office/drawing/2014/main" id="{BF4BEABB-0131-A34E-F610-0BEC19876D69}"/>
              </a:ext>
            </a:extLst>
          </p:cNvPr>
          <p:cNvSpPr>
            <a:spLocks/>
          </p:cNvSpPr>
          <p:nvPr/>
        </p:nvSpPr>
        <p:spPr bwMode="auto">
          <a:xfrm>
            <a:off x="7813501" y="4411467"/>
            <a:ext cx="63623" cy="117891"/>
          </a:xfrm>
          <a:custGeom>
            <a:avLst/>
            <a:gdLst/>
            <a:ahLst/>
            <a:cxnLst>
              <a:cxn ang="0">
                <a:pos x="4" y="37"/>
              </a:cxn>
              <a:cxn ang="0">
                <a:pos x="0" y="18"/>
              </a:cxn>
              <a:cxn ang="0">
                <a:pos x="1" y="15"/>
              </a:cxn>
              <a:cxn ang="0">
                <a:pos x="1" y="9"/>
              </a:cxn>
              <a:cxn ang="0">
                <a:pos x="3" y="4"/>
              </a:cxn>
              <a:cxn ang="0">
                <a:pos x="1" y="0"/>
              </a:cxn>
              <a:cxn ang="0">
                <a:pos x="7" y="1"/>
              </a:cxn>
              <a:cxn ang="0">
                <a:pos x="11" y="9"/>
              </a:cxn>
              <a:cxn ang="0">
                <a:pos x="15" y="18"/>
              </a:cxn>
              <a:cxn ang="0">
                <a:pos x="17" y="21"/>
              </a:cxn>
              <a:cxn ang="0">
                <a:pos x="13" y="34"/>
              </a:cxn>
              <a:cxn ang="0">
                <a:pos x="4" y="37"/>
              </a:cxn>
            </a:cxnLst>
            <a:rect l="0" t="0" r="r" b="b"/>
            <a:pathLst>
              <a:path w="18" h="40">
                <a:moveTo>
                  <a:pt x="4" y="37"/>
                </a:moveTo>
                <a:cubicBezTo>
                  <a:pt x="0" y="32"/>
                  <a:pt x="1" y="23"/>
                  <a:pt x="0" y="18"/>
                </a:cubicBezTo>
                <a:cubicBezTo>
                  <a:pt x="0" y="14"/>
                  <a:pt x="1" y="14"/>
                  <a:pt x="1" y="15"/>
                </a:cubicBezTo>
                <a:cubicBezTo>
                  <a:pt x="1" y="17"/>
                  <a:pt x="1" y="12"/>
                  <a:pt x="1" y="9"/>
                </a:cubicBezTo>
                <a:cubicBezTo>
                  <a:pt x="1" y="8"/>
                  <a:pt x="3" y="8"/>
                  <a:pt x="3" y="4"/>
                </a:cubicBezTo>
                <a:cubicBezTo>
                  <a:pt x="3" y="1"/>
                  <a:pt x="1" y="1"/>
                  <a:pt x="1" y="0"/>
                </a:cubicBezTo>
                <a:cubicBezTo>
                  <a:pt x="1" y="0"/>
                  <a:pt x="4" y="0"/>
                  <a:pt x="7" y="1"/>
                </a:cubicBezTo>
                <a:cubicBezTo>
                  <a:pt x="9" y="4"/>
                  <a:pt x="9" y="6"/>
                  <a:pt x="11" y="9"/>
                </a:cubicBezTo>
                <a:cubicBezTo>
                  <a:pt x="13" y="11"/>
                  <a:pt x="13" y="17"/>
                  <a:pt x="15" y="18"/>
                </a:cubicBezTo>
                <a:cubicBezTo>
                  <a:pt x="17" y="20"/>
                  <a:pt x="15" y="20"/>
                  <a:pt x="17" y="21"/>
                </a:cubicBezTo>
                <a:cubicBezTo>
                  <a:pt x="18" y="25"/>
                  <a:pt x="18" y="32"/>
                  <a:pt x="13" y="34"/>
                </a:cubicBezTo>
                <a:cubicBezTo>
                  <a:pt x="11" y="37"/>
                  <a:pt x="7" y="40"/>
                  <a:pt x="4" y="3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8" name="Freeform 69">
            <a:extLst>
              <a:ext uri="{FF2B5EF4-FFF2-40B4-BE49-F238E27FC236}">
                <a16:creationId xmlns:a16="http://schemas.microsoft.com/office/drawing/2014/main" id="{5837C47C-D635-AB1E-BB05-6373FF3C0220}"/>
              </a:ext>
            </a:extLst>
          </p:cNvPr>
          <p:cNvSpPr>
            <a:spLocks/>
          </p:cNvSpPr>
          <p:nvPr/>
        </p:nvSpPr>
        <p:spPr bwMode="auto">
          <a:xfrm>
            <a:off x="8173429" y="4302647"/>
            <a:ext cx="18179" cy="68015"/>
          </a:xfrm>
          <a:custGeom>
            <a:avLst/>
            <a:gdLst/>
            <a:ahLst/>
            <a:cxnLst>
              <a:cxn ang="0">
                <a:pos x="3" y="0"/>
              </a:cxn>
              <a:cxn ang="0">
                <a:pos x="3" y="6"/>
              </a:cxn>
              <a:cxn ang="0">
                <a:pos x="3" y="11"/>
              </a:cxn>
              <a:cxn ang="0">
                <a:pos x="3" y="15"/>
              </a:cxn>
              <a:cxn ang="0">
                <a:pos x="1" y="20"/>
              </a:cxn>
              <a:cxn ang="0">
                <a:pos x="1" y="9"/>
              </a:cxn>
              <a:cxn ang="0">
                <a:pos x="3" y="0"/>
              </a:cxn>
            </a:cxnLst>
            <a:rect l="0" t="0" r="r" b="b"/>
            <a:pathLst>
              <a:path w="5" h="23">
                <a:moveTo>
                  <a:pt x="3" y="0"/>
                </a:moveTo>
                <a:cubicBezTo>
                  <a:pt x="5" y="1"/>
                  <a:pt x="5" y="4"/>
                  <a:pt x="3" y="6"/>
                </a:cubicBezTo>
                <a:cubicBezTo>
                  <a:pt x="3" y="6"/>
                  <a:pt x="5" y="11"/>
                  <a:pt x="3" y="11"/>
                </a:cubicBezTo>
                <a:cubicBezTo>
                  <a:pt x="1" y="12"/>
                  <a:pt x="3" y="12"/>
                  <a:pt x="3" y="15"/>
                </a:cubicBezTo>
                <a:cubicBezTo>
                  <a:pt x="1" y="17"/>
                  <a:pt x="1" y="23"/>
                  <a:pt x="1" y="20"/>
                </a:cubicBezTo>
                <a:cubicBezTo>
                  <a:pt x="0" y="15"/>
                  <a:pt x="1" y="17"/>
                  <a:pt x="1" y="9"/>
                </a:cubicBezTo>
                <a:cubicBezTo>
                  <a:pt x="1" y="3"/>
                  <a:pt x="3" y="0"/>
                  <a:pt x="3"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9" name="Freeform 70">
            <a:extLst>
              <a:ext uri="{FF2B5EF4-FFF2-40B4-BE49-F238E27FC236}">
                <a16:creationId xmlns:a16="http://schemas.microsoft.com/office/drawing/2014/main" id="{803D8503-EAB1-A433-E985-B02728BBC8B2}"/>
              </a:ext>
            </a:extLst>
          </p:cNvPr>
          <p:cNvSpPr>
            <a:spLocks/>
          </p:cNvSpPr>
          <p:nvPr/>
        </p:nvSpPr>
        <p:spPr bwMode="auto">
          <a:xfrm>
            <a:off x="8166159" y="4379729"/>
            <a:ext cx="10907" cy="15115"/>
          </a:xfrm>
          <a:custGeom>
            <a:avLst/>
            <a:gdLst/>
            <a:ahLst/>
            <a:cxnLst>
              <a:cxn ang="0">
                <a:pos x="2" y="0"/>
              </a:cxn>
              <a:cxn ang="0">
                <a:pos x="0" y="5"/>
              </a:cxn>
              <a:cxn ang="0">
                <a:pos x="2" y="0"/>
              </a:cxn>
            </a:cxnLst>
            <a:rect l="0" t="0" r="r" b="b"/>
            <a:pathLst>
              <a:path w="3" h="5">
                <a:moveTo>
                  <a:pt x="2" y="0"/>
                </a:moveTo>
                <a:cubicBezTo>
                  <a:pt x="3" y="0"/>
                  <a:pt x="2" y="5"/>
                  <a:pt x="0" y="5"/>
                </a:cubicBezTo>
                <a:cubicBezTo>
                  <a:pt x="0" y="3"/>
                  <a:pt x="0" y="0"/>
                  <a:pt x="2"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0" name="Freeform 71">
            <a:extLst>
              <a:ext uri="{FF2B5EF4-FFF2-40B4-BE49-F238E27FC236}">
                <a16:creationId xmlns:a16="http://schemas.microsoft.com/office/drawing/2014/main" id="{F87374D2-817D-52D3-CA9A-F71235C7F881}"/>
              </a:ext>
            </a:extLst>
          </p:cNvPr>
          <p:cNvSpPr>
            <a:spLocks/>
          </p:cNvSpPr>
          <p:nvPr/>
        </p:nvSpPr>
        <p:spPr bwMode="auto">
          <a:xfrm>
            <a:off x="8202515" y="4485527"/>
            <a:ext cx="14543" cy="16625"/>
          </a:xfrm>
          <a:custGeom>
            <a:avLst/>
            <a:gdLst/>
            <a:ahLst/>
            <a:cxnLst>
              <a:cxn ang="0">
                <a:pos x="1" y="1"/>
              </a:cxn>
              <a:cxn ang="0">
                <a:pos x="3" y="4"/>
              </a:cxn>
              <a:cxn ang="0">
                <a:pos x="1" y="1"/>
              </a:cxn>
            </a:cxnLst>
            <a:rect l="0" t="0" r="r" b="b"/>
            <a:pathLst>
              <a:path w="4" h="6">
                <a:moveTo>
                  <a:pt x="1" y="1"/>
                </a:moveTo>
                <a:cubicBezTo>
                  <a:pt x="3" y="0"/>
                  <a:pt x="4" y="3"/>
                  <a:pt x="3" y="4"/>
                </a:cubicBezTo>
                <a:cubicBezTo>
                  <a:pt x="1" y="6"/>
                  <a:pt x="0" y="1"/>
                  <a:pt x="1"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1" name="Freeform 72">
            <a:extLst>
              <a:ext uri="{FF2B5EF4-FFF2-40B4-BE49-F238E27FC236}">
                <a16:creationId xmlns:a16="http://schemas.microsoft.com/office/drawing/2014/main" id="{C1F27D18-D6D8-BE36-1C8D-E21C47A5DFB2}"/>
              </a:ext>
            </a:extLst>
          </p:cNvPr>
          <p:cNvSpPr>
            <a:spLocks/>
          </p:cNvSpPr>
          <p:nvPr/>
        </p:nvSpPr>
        <p:spPr bwMode="auto">
          <a:xfrm>
            <a:off x="8173430" y="4423559"/>
            <a:ext cx="10907" cy="12091"/>
          </a:xfrm>
          <a:custGeom>
            <a:avLst/>
            <a:gdLst/>
            <a:ahLst/>
            <a:cxnLst>
              <a:cxn ang="0">
                <a:pos x="1" y="0"/>
              </a:cxn>
              <a:cxn ang="0">
                <a:pos x="1" y="4"/>
              </a:cxn>
              <a:cxn ang="0">
                <a:pos x="1" y="0"/>
              </a:cxn>
            </a:cxnLst>
            <a:rect l="0" t="0" r="r" b="b"/>
            <a:pathLst>
              <a:path w="3" h="4">
                <a:moveTo>
                  <a:pt x="1" y="0"/>
                </a:moveTo>
                <a:cubicBezTo>
                  <a:pt x="1" y="0"/>
                  <a:pt x="3" y="2"/>
                  <a:pt x="1" y="4"/>
                </a:cubicBezTo>
                <a:cubicBezTo>
                  <a:pt x="1" y="4"/>
                  <a:pt x="0" y="2"/>
                  <a:pt x="1"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2" name="Freeform 73">
            <a:extLst>
              <a:ext uri="{FF2B5EF4-FFF2-40B4-BE49-F238E27FC236}">
                <a16:creationId xmlns:a16="http://schemas.microsoft.com/office/drawing/2014/main" id="{24A8191E-1A6E-B228-8EFF-9248A61A0004}"/>
              </a:ext>
            </a:extLst>
          </p:cNvPr>
          <p:cNvSpPr>
            <a:spLocks/>
          </p:cNvSpPr>
          <p:nvPr/>
        </p:nvSpPr>
        <p:spPr bwMode="auto">
          <a:xfrm>
            <a:off x="8195244" y="4461344"/>
            <a:ext cx="7271" cy="6047"/>
          </a:xfrm>
          <a:custGeom>
            <a:avLst/>
            <a:gdLst/>
            <a:ahLst/>
            <a:cxnLst>
              <a:cxn ang="0">
                <a:pos x="0" y="2"/>
              </a:cxn>
              <a:cxn ang="0">
                <a:pos x="2" y="0"/>
              </a:cxn>
              <a:cxn ang="0">
                <a:pos x="0" y="2"/>
              </a:cxn>
            </a:cxnLst>
            <a:rect l="0" t="0" r="r" b="b"/>
            <a:pathLst>
              <a:path w="2" h="2">
                <a:moveTo>
                  <a:pt x="0" y="2"/>
                </a:moveTo>
                <a:cubicBezTo>
                  <a:pt x="0" y="2"/>
                  <a:pt x="0" y="0"/>
                  <a:pt x="2" y="0"/>
                </a:cubicBezTo>
                <a:cubicBezTo>
                  <a:pt x="2" y="2"/>
                  <a:pt x="2"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6" name="Freeform 77">
            <a:extLst>
              <a:ext uri="{FF2B5EF4-FFF2-40B4-BE49-F238E27FC236}">
                <a16:creationId xmlns:a16="http://schemas.microsoft.com/office/drawing/2014/main" id="{61786FB5-72B6-CB8E-AF9F-1D10F6434E6B}"/>
              </a:ext>
            </a:extLst>
          </p:cNvPr>
          <p:cNvSpPr>
            <a:spLocks/>
          </p:cNvSpPr>
          <p:nvPr/>
        </p:nvSpPr>
        <p:spPr bwMode="auto">
          <a:xfrm>
            <a:off x="6555567" y="3743423"/>
            <a:ext cx="585339" cy="498767"/>
          </a:xfrm>
          <a:custGeom>
            <a:avLst/>
            <a:gdLst/>
            <a:ahLst/>
            <a:cxnLst>
              <a:cxn ang="0">
                <a:pos x="125" y="141"/>
              </a:cxn>
              <a:cxn ang="0">
                <a:pos x="107" y="151"/>
              </a:cxn>
              <a:cxn ang="0">
                <a:pos x="92" y="162"/>
              </a:cxn>
              <a:cxn ang="0">
                <a:pos x="75" y="153"/>
              </a:cxn>
              <a:cxn ang="0">
                <a:pos x="74" y="153"/>
              </a:cxn>
              <a:cxn ang="0">
                <a:pos x="72" y="153"/>
              </a:cxn>
              <a:cxn ang="0">
                <a:pos x="68" y="153"/>
              </a:cxn>
              <a:cxn ang="0">
                <a:pos x="68" y="158"/>
              </a:cxn>
              <a:cxn ang="0">
                <a:pos x="65" y="162"/>
              </a:cxn>
              <a:cxn ang="0">
                <a:pos x="54" y="144"/>
              </a:cxn>
              <a:cxn ang="0">
                <a:pos x="50" y="133"/>
              </a:cxn>
              <a:cxn ang="0">
                <a:pos x="36" y="117"/>
              </a:cxn>
              <a:cxn ang="0">
                <a:pos x="34" y="100"/>
              </a:cxn>
              <a:cxn ang="0">
                <a:pos x="21" y="77"/>
              </a:cxn>
              <a:cxn ang="0">
                <a:pos x="15" y="64"/>
              </a:cxn>
              <a:cxn ang="0">
                <a:pos x="1" y="41"/>
              </a:cxn>
              <a:cxn ang="0">
                <a:pos x="12" y="32"/>
              </a:cxn>
              <a:cxn ang="0">
                <a:pos x="24" y="24"/>
              </a:cxn>
              <a:cxn ang="0">
                <a:pos x="27" y="18"/>
              </a:cxn>
              <a:cxn ang="0">
                <a:pos x="24" y="7"/>
              </a:cxn>
              <a:cxn ang="0">
                <a:pos x="47" y="4"/>
              </a:cxn>
              <a:cxn ang="0">
                <a:pos x="59" y="11"/>
              </a:cxn>
              <a:cxn ang="0">
                <a:pos x="80" y="32"/>
              </a:cxn>
              <a:cxn ang="0">
                <a:pos x="101" y="35"/>
              </a:cxn>
              <a:cxn ang="0">
                <a:pos x="109" y="39"/>
              </a:cxn>
              <a:cxn ang="0">
                <a:pos x="116" y="50"/>
              </a:cxn>
              <a:cxn ang="0">
                <a:pos x="122" y="60"/>
              </a:cxn>
              <a:cxn ang="0">
                <a:pos x="124" y="71"/>
              </a:cxn>
              <a:cxn ang="0">
                <a:pos x="130" y="80"/>
              </a:cxn>
              <a:cxn ang="0">
                <a:pos x="136" y="92"/>
              </a:cxn>
              <a:cxn ang="0">
                <a:pos x="163" y="99"/>
              </a:cxn>
              <a:cxn ang="0">
                <a:pos x="165" y="113"/>
              </a:cxn>
              <a:cxn ang="0">
                <a:pos x="150" y="131"/>
              </a:cxn>
            </a:cxnLst>
            <a:rect l="0" t="0" r="r" b="b"/>
            <a:pathLst>
              <a:path w="166" h="170">
                <a:moveTo>
                  <a:pt x="138" y="136"/>
                </a:moveTo>
                <a:cubicBezTo>
                  <a:pt x="133" y="137"/>
                  <a:pt x="130" y="139"/>
                  <a:pt x="125" y="141"/>
                </a:cubicBezTo>
                <a:cubicBezTo>
                  <a:pt x="122" y="141"/>
                  <a:pt x="115" y="142"/>
                  <a:pt x="112" y="144"/>
                </a:cubicBezTo>
                <a:cubicBezTo>
                  <a:pt x="110" y="145"/>
                  <a:pt x="107" y="150"/>
                  <a:pt x="107" y="151"/>
                </a:cubicBezTo>
                <a:cubicBezTo>
                  <a:pt x="103" y="158"/>
                  <a:pt x="97" y="164"/>
                  <a:pt x="92" y="170"/>
                </a:cubicBezTo>
                <a:cubicBezTo>
                  <a:pt x="92" y="167"/>
                  <a:pt x="92" y="164"/>
                  <a:pt x="92" y="162"/>
                </a:cubicBezTo>
                <a:cubicBezTo>
                  <a:pt x="92" y="161"/>
                  <a:pt x="92" y="159"/>
                  <a:pt x="92" y="159"/>
                </a:cubicBezTo>
                <a:cubicBezTo>
                  <a:pt x="92" y="159"/>
                  <a:pt x="77" y="151"/>
                  <a:pt x="75" y="153"/>
                </a:cubicBezTo>
                <a:cubicBezTo>
                  <a:pt x="75" y="153"/>
                  <a:pt x="75" y="153"/>
                  <a:pt x="74" y="153"/>
                </a:cubicBezTo>
                <a:cubicBezTo>
                  <a:pt x="74" y="153"/>
                  <a:pt x="74" y="153"/>
                  <a:pt x="74" y="153"/>
                </a:cubicBezTo>
                <a:cubicBezTo>
                  <a:pt x="74" y="153"/>
                  <a:pt x="74" y="153"/>
                  <a:pt x="74" y="153"/>
                </a:cubicBezTo>
                <a:cubicBezTo>
                  <a:pt x="72" y="153"/>
                  <a:pt x="72" y="153"/>
                  <a:pt x="72" y="153"/>
                </a:cubicBezTo>
                <a:cubicBezTo>
                  <a:pt x="72" y="153"/>
                  <a:pt x="71" y="151"/>
                  <a:pt x="69" y="151"/>
                </a:cubicBezTo>
                <a:cubicBezTo>
                  <a:pt x="68" y="153"/>
                  <a:pt x="68" y="153"/>
                  <a:pt x="68" y="153"/>
                </a:cubicBezTo>
                <a:cubicBezTo>
                  <a:pt x="68" y="153"/>
                  <a:pt x="69" y="153"/>
                  <a:pt x="68" y="153"/>
                </a:cubicBezTo>
                <a:cubicBezTo>
                  <a:pt x="68" y="155"/>
                  <a:pt x="68" y="156"/>
                  <a:pt x="68" y="158"/>
                </a:cubicBezTo>
                <a:cubicBezTo>
                  <a:pt x="68" y="158"/>
                  <a:pt x="68" y="158"/>
                  <a:pt x="68" y="159"/>
                </a:cubicBezTo>
                <a:cubicBezTo>
                  <a:pt x="68" y="159"/>
                  <a:pt x="66" y="161"/>
                  <a:pt x="65" y="162"/>
                </a:cubicBezTo>
                <a:cubicBezTo>
                  <a:pt x="62" y="151"/>
                  <a:pt x="62" y="159"/>
                  <a:pt x="60" y="155"/>
                </a:cubicBezTo>
                <a:cubicBezTo>
                  <a:pt x="60" y="150"/>
                  <a:pt x="54" y="147"/>
                  <a:pt x="54" y="144"/>
                </a:cubicBezTo>
                <a:cubicBezTo>
                  <a:pt x="54" y="141"/>
                  <a:pt x="53" y="141"/>
                  <a:pt x="53" y="137"/>
                </a:cubicBezTo>
                <a:cubicBezTo>
                  <a:pt x="53" y="134"/>
                  <a:pt x="51" y="136"/>
                  <a:pt x="50" y="133"/>
                </a:cubicBezTo>
                <a:cubicBezTo>
                  <a:pt x="48" y="130"/>
                  <a:pt x="47" y="125"/>
                  <a:pt x="44" y="123"/>
                </a:cubicBezTo>
                <a:cubicBezTo>
                  <a:pt x="39" y="123"/>
                  <a:pt x="40" y="122"/>
                  <a:pt x="36" y="117"/>
                </a:cubicBezTo>
                <a:cubicBezTo>
                  <a:pt x="33" y="111"/>
                  <a:pt x="37" y="114"/>
                  <a:pt x="34" y="109"/>
                </a:cubicBezTo>
                <a:cubicBezTo>
                  <a:pt x="33" y="105"/>
                  <a:pt x="37" y="106"/>
                  <a:pt x="34" y="100"/>
                </a:cubicBezTo>
                <a:cubicBezTo>
                  <a:pt x="33" y="95"/>
                  <a:pt x="30" y="85"/>
                  <a:pt x="27" y="85"/>
                </a:cubicBezTo>
                <a:cubicBezTo>
                  <a:pt x="22" y="83"/>
                  <a:pt x="19" y="78"/>
                  <a:pt x="21" y="77"/>
                </a:cubicBezTo>
                <a:cubicBezTo>
                  <a:pt x="22" y="74"/>
                  <a:pt x="21" y="71"/>
                  <a:pt x="18" y="69"/>
                </a:cubicBezTo>
                <a:cubicBezTo>
                  <a:pt x="16" y="66"/>
                  <a:pt x="18" y="66"/>
                  <a:pt x="15" y="64"/>
                </a:cubicBezTo>
                <a:cubicBezTo>
                  <a:pt x="12" y="60"/>
                  <a:pt x="7" y="44"/>
                  <a:pt x="4" y="44"/>
                </a:cubicBezTo>
                <a:cubicBezTo>
                  <a:pt x="0" y="43"/>
                  <a:pt x="0" y="47"/>
                  <a:pt x="1" y="41"/>
                </a:cubicBezTo>
                <a:cubicBezTo>
                  <a:pt x="3" y="36"/>
                  <a:pt x="1" y="39"/>
                  <a:pt x="3" y="30"/>
                </a:cubicBezTo>
                <a:cubicBezTo>
                  <a:pt x="4" y="30"/>
                  <a:pt x="10" y="32"/>
                  <a:pt x="12" y="32"/>
                </a:cubicBezTo>
                <a:cubicBezTo>
                  <a:pt x="15" y="32"/>
                  <a:pt x="15" y="27"/>
                  <a:pt x="18" y="25"/>
                </a:cubicBezTo>
                <a:cubicBezTo>
                  <a:pt x="18" y="24"/>
                  <a:pt x="22" y="25"/>
                  <a:pt x="24" y="24"/>
                </a:cubicBezTo>
                <a:cubicBezTo>
                  <a:pt x="24" y="22"/>
                  <a:pt x="24" y="21"/>
                  <a:pt x="24" y="21"/>
                </a:cubicBezTo>
                <a:cubicBezTo>
                  <a:pt x="25" y="19"/>
                  <a:pt x="27" y="19"/>
                  <a:pt x="27" y="18"/>
                </a:cubicBezTo>
                <a:cubicBezTo>
                  <a:pt x="19" y="8"/>
                  <a:pt x="19" y="8"/>
                  <a:pt x="19" y="8"/>
                </a:cubicBezTo>
                <a:cubicBezTo>
                  <a:pt x="19" y="7"/>
                  <a:pt x="22" y="7"/>
                  <a:pt x="24" y="7"/>
                </a:cubicBezTo>
                <a:cubicBezTo>
                  <a:pt x="25" y="5"/>
                  <a:pt x="34" y="4"/>
                  <a:pt x="36" y="0"/>
                </a:cubicBezTo>
                <a:cubicBezTo>
                  <a:pt x="39" y="2"/>
                  <a:pt x="44" y="2"/>
                  <a:pt x="47" y="4"/>
                </a:cubicBezTo>
                <a:cubicBezTo>
                  <a:pt x="50" y="4"/>
                  <a:pt x="51" y="7"/>
                  <a:pt x="54" y="10"/>
                </a:cubicBezTo>
                <a:cubicBezTo>
                  <a:pt x="56" y="10"/>
                  <a:pt x="57" y="11"/>
                  <a:pt x="59" y="11"/>
                </a:cubicBezTo>
                <a:cubicBezTo>
                  <a:pt x="62" y="15"/>
                  <a:pt x="65" y="16"/>
                  <a:pt x="66" y="19"/>
                </a:cubicBezTo>
                <a:cubicBezTo>
                  <a:pt x="69" y="21"/>
                  <a:pt x="78" y="32"/>
                  <a:pt x="80" y="32"/>
                </a:cubicBezTo>
                <a:cubicBezTo>
                  <a:pt x="81" y="33"/>
                  <a:pt x="94" y="33"/>
                  <a:pt x="95" y="33"/>
                </a:cubicBezTo>
                <a:cubicBezTo>
                  <a:pt x="95" y="33"/>
                  <a:pt x="101" y="33"/>
                  <a:pt x="101" y="35"/>
                </a:cubicBezTo>
                <a:cubicBezTo>
                  <a:pt x="103" y="35"/>
                  <a:pt x="103" y="38"/>
                  <a:pt x="103" y="38"/>
                </a:cubicBezTo>
                <a:cubicBezTo>
                  <a:pt x="104" y="39"/>
                  <a:pt x="109" y="39"/>
                  <a:pt x="109" y="39"/>
                </a:cubicBezTo>
                <a:cubicBezTo>
                  <a:pt x="112" y="44"/>
                  <a:pt x="113" y="46"/>
                  <a:pt x="113" y="47"/>
                </a:cubicBezTo>
                <a:cubicBezTo>
                  <a:pt x="113" y="49"/>
                  <a:pt x="116" y="47"/>
                  <a:pt x="116" y="50"/>
                </a:cubicBezTo>
                <a:cubicBezTo>
                  <a:pt x="116" y="53"/>
                  <a:pt x="122" y="57"/>
                  <a:pt x="122" y="58"/>
                </a:cubicBezTo>
                <a:cubicBezTo>
                  <a:pt x="124" y="60"/>
                  <a:pt x="121" y="57"/>
                  <a:pt x="122" y="60"/>
                </a:cubicBezTo>
                <a:cubicBezTo>
                  <a:pt x="124" y="63"/>
                  <a:pt x="121" y="64"/>
                  <a:pt x="122" y="67"/>
                </a:cubicBezTo>
                <a:cubicBezTo>
                  <a:pt x="124" y="69"/>
                  <a:pt x="122" y="69"/>
                  <a:pt x="124" y="71"/>
                </a:cubicBezTo>
                <a:cubicBezTo>
                  <a:pt x="127" y="72"/>
                  <a:pt x="125" y="75"/>
                  <a:pt x="128" y="78"/>
                </a:cubicBezTo>
                <a:cubicBezTo>
                  <a:pt x="128" y="80"/>
                  <a:pt x="130" y="80"/>
                  <a:pt x="130" y="80"/>
                </a:cubicBezTo>
                <a:cubicBezTo>
                  <a:pt x="130" y="83"/>
                  <a:pt x="130" y="83"/>
                  <a:pt x="133" y="85"/>
                </a:cubicBezTo>
                <a:cubicBezTo>
                  <a:pt x="136" y="88"/>
                  <a:pt x="136" y="88"/>
                  <a:pt x="136" y="92"/>
                </a:cubicBezTo>
                <a:cubicBezTo>
                  <a:pt x="138" y="95"/>
                  <a:pt x="136" y="95"/>
                  <a:pt x="145" y="97"/>
                </a:cubicBezTo>
                <a:cubicBezTo>
                  <a:pt x="154" y="99"/>
                  <a:pt x="162" y="103"/>
                  <a:pt x="163" y="99"/>
                </a:cubicBezTo>
                <a:cubicBezTo>
                  <a:pt x="163" y="100"/>
                  <a:pt x="166" y="105"/>
                  <a:pt x="166" y="106"/>
                </a:cubicBezTo>
                <a:cubicBezTo>
                  <a:pt x="166" y="108"/>
                  <a:pt x="165" y="111"/>
                  <a:pt x="165" y="113"/>
                </a:cubicBezTo>
                <a:cubicBezTo>
                  <a:pt x="165" y="114"/>
                  <a:pt x="162" y="125"/>
                  <a:pt x="162" y="127"/>
                </a:cubicBezTo>
                <a:cubicBezTo>
                  <a:pt x="160" y="128"/>
                  <a:pt x="153" y="130"/>
                  <a:pt x="150" y="131"/>
                </a:cubicBezTo>
                <a:cubicBezTo>
                  <a:pt x="145" y="133"/>
                  <a:pt x="142" y="134"/>
                  <a:pt x="138" y="13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7" name="Freeform 78">
            <a:extLst>
              <a:ext uri="{FF2B5EF4-FFF2-40B4-BE49-F238E27FC236}">
                <a16:creationId xmlns:a16="http://schemas.microsoft.com/office/drawing/2014/main" id="{C1FD07CE-9029-DAA1-1FB1-9123D1934E47}"/>
              </a:ext>
            </a:extLst>
          </p:cNvPr>
          <p:cNvSpPr>
            <a:spLocks/>
          </p:cNvSpPr>
          <p:nvPr/>
        </p:nvSpPr>
        <p:spPr bwMode="auto">
          <a:xfrm>
            <a:off x="6668274" y="3581701"/>
            <a:ext cx="274491" cy="261475"/>
          </a:xfrm>
          <a:custGeom>
            <a:avLst/>
            <a:gdLst/>
            <a:ahLst/>
            <a:cxnLst>
              <a:cxn ang="0">
                <a:pos x="48" y="3"/>
              </a:cxn>
              <a:cxn ang="0">
                <a:pos x="52" y="14"/>
              </a:cxn>
              <a:cxn ang="0">
                <a:pos x="61" y="17"/>
              </a:cxn>
              <a:cxn ang="0">
                <a:pos x="58" y="22"/>
              </a:cxn>
              <a:cxn ang="0">
                <a:pos x="54" y="34"/>
              </a:cxn>
              <a:cxn ang="0">
                <a:pos x="60" y="45"/>
              </a:cxn>
              <a:cxn ang="0">
                <a:pos x="70" y="56"/>
              </a:cxn>
              <a:cxn ang="0">
                <a:pos x="72" y="68"/>
              </a:cxn>
              <a:cxn ang="0">
                <a:pos x="75" y="75"/>
              </a:cxn>
              <a:cxn ang="0">
                <a:pos x="78" y="79"/>
              </a:cxn>
              <a:cxn ang="0">
                <a:pos x="73" y="79"/>
              </a:cxn>
              <a:cxn ang="0">
                <a:pos x="67" y="79"/>
              </a:cxn>
              <a:cxn ang="0">
                <a:pos x="63" y="89"/>
              </a:cxn>
              <a:cxn ang="0">
                <a:pos x="48" y="87"/>
              </a:cxn>
              <a:cxn ang="0">
                <a:pos x="34" y="75"/>
              </a:cxn>
              <a:cxn ang="0">
                <a:pos x="26" y="67"/>
              </a:cxn>
              <a:cxn ang="0">
                <a:pos x="22" y="65"/>
              </a:cxn>
              <a:cxn ang="0">
                <a:pos x="14" y="59"/>
              </a:cxn>
              <a:cxn ang="0">
                <a:pos x="3" y="56"/>
              </a:cxn>
              <a:cxn ang="0">
                <a:pos x="5" y="56"/>
              </a:cxn>
              <a:cxn ang="0">
                <a:pos x="2" y="54"/>
              </a:cxn>
              <a:cxn ang="0">
                <a:pos x="2" y="53"/>
              </a:cxn>
              <a:cxn ang="0">
                <a:pos x="3" y="53"/>
              </a:cxn>
              <a:cxn ang="0">
                <a:pos x="3" y="51"/>
              </a:cxn>
              <a:cxn ang="0">
                <a:pos x="0" y="43"/>
              </a:cxn>
              <a:cxn ang="0">
                <a:pos x="11" y="37"/>
              </a:cxn>
              <a:cxn ang="0">
                <a:pos x="19" y="33"/>
              </a:cxn>
              <a:cxn ang="0">
                <a:pos x="20" y="28"/>
              </a:cxn>
              <a:cxn ang="0">
                <a:pos x="20" y="28"/>
              </a:cxn>
              <a:cxn ang="0">
                <a:pos x="20" y="26"/>
              </a:cxn>
              <a:cxn ang="0">
                <a:pos x="20" y="23"/>
              </a:cxn>
              <a:cxn ang="0">
                <a:pos x="22" y="17"/>
              </a:cxn>
              <a:cxn ang="0">
                <a:pos x="20" y="11"/>
              </a:cxn>
              <a:cxn ang="0">
                <a:pos x="25" y="9"/>
              </a:cxn>
              <a:cxn ang="0">
                <a:pos x="29" y="3"/>
              </a:cxn>
              <a:cxn ang="0">
                <a:pos x="32" y="0"/>
              </a:cxn>
              <a:cxn ang="0">
                <a:pos x="32" y="0"/>
              </a:cxn>
              <a:cxn ang="0">
                <a:pos x="32" y="0"/>
              </a:cxn>
              <a:cxn ang="0">
                <a:pos x="34" y="2"/>
              </a:cxn>
              <a:cxn ang="0">
                <a:pos x="34" y="0"/>
              </a:cxn>
              <a:cxn ang="0">
                <a:pos x="35" y="0"/>
              </a:cxn>
              <a:cxn ang="0">
                <a:pos x="38" y="2"/>
              </a:cxn>
              <a:cxn ang="0">
                <a:pos x="43" y="2"/>
              </a:cxn>
              <a:cxn ang="0">
                <a:pos x="44" y="5"/>
              </a:cxn>
              <a:cxn ang="0">
                <a:pos x="46" y="3"/>
              </a:cxn>
              <a:cxn ang="0">
                <a:pos x="48" y="3"/>
              </a:cxn>
            </a:cxnLst>
            <a:rect l="0" t="0" r="r" b="b"/>
            <a:pathLst>
              <a:path w="78" h="89">
                <a:moveTo>
                  <a:pt x="48" y="3"/>
                </a:moveTo>
                <a:cubicBezTo>
                  <a:pt x="49" y="8"/>
                  <a:pt x="52" y="11"/>
                  <a:pt x="52" y="14"/>
                </a:cubicBezTo>
                <a:cubicBezTo>
                  <a:pt x="52" y="17"/>
                  <a:pt x="60" y="16"/>
                  <a:pt x="61" y="17"/>
                </a:cubicBezTo>
                <a:cubicBezTo>
                  <a:pt x="61" y="19"/>
                  <a:pt x="57" y="17"/>
                  <a:pt x="58" y="22"/>
                </a:cubicBezTo>
                <a:cubicBezTo>
                  <a:pt x="61" y="26"/>
                  <a:pt x="54" y="28"/>
                  <a:pt x="54" y="34"/>
                </a:cubicBezTo>
                <a:cubicBezTo>
                  <a:pt x="52" y="40"/>
                  <a:pt x="58" y="39"/>
                  <a:pt x="60" y="45"/>
                </a:cubicBezTo>
                <a:cubicBezTo>
                  <a:pt x="60" y="50"/>
                  <a:pt x="67" y="51"/>
                  <a:pt x="70" y="56"/>
                </a:cubicBezTo>
                <a:cubicBezTo>
                  <a:pt x="73" y="62"/>
                  <a:pt x="70" y="65"/>
                  <a:pt x="72" y="68"/>
                </a:cubicBezTo>
                <a:cubicBezTo>
                  <a:pt x="73" y="71"/>
                  <a:pt x="73" y="75"/>
                  <a:pt x="75" y="75"/>
                </a:cubicBezTo>
                <a:cubicBezTo>
                  <a:pt x="76" y="76"/>
                  <a:pt x="78" y="76"/>
                  <a:pt x="78" y="79"/>
                </a:cubicBezTo>
                <a:cubicBezTo>
                  <a:pt x="76" y="81"/>
                  <a:pt x="72" y="76"/>
                  <a:pt x="73" y="79"/>
                </a:cubicBezTo>
                <a:cubicBezTo>
                  <a:pt x="72" y="79"/>
                  <a:pt x="69" y="78"/>
                  <a:pt x="67" y="79"/>
                </a:cubicBezTo>
                <a:cubicBezTo>
                  <a:pt x="66" y="81"/>
                  <a:pt x="64" y="87"/>
                  <a:pt x="63" y="89"/>
                </a:cubicBezTo>
                <a:cubicBezTo>
                  <a:pt x="61" y="89"/>
                  <a:pt x="49" y="89"/>
                  <a:pt x="48" y="87"/>
                </a:cubicBezTo>
                <a:cubicBezTo>
                  <a:pt x="46" y="87"/>
                  <a:pt x="37" y="76"/>
                  <a:pt x="34" y="75"/>
                </a:cubicBezTo>
                <a:cubicBezTo>
                  <a:pt x="32" y="71"/>
                  <a:pt x="29" y="70"/>
                  <a:pt x="26" y="67"/>
                </a:cubicBezTo>
                <a:cubicBezTo>
                  <a:pt x="25" y="67"/>
                  <a:pt x="23" y="65"/>
                  <a:pt x="22" y="65"/>
                </a:cubicBezTo>
                <a:cubicBezTo>
                  <a:pt x="19" y="62"/>
                  <a:pt x="17" y="59"/>
                  <a:pt x="14" y="59"/>
                </a:cubicBezTo>
                <a:cubicBezTo>
                  <a:pt x="11" y="57"/>
                  <a:pt x="7" y="57"/>
                  <a:pt x="3" y="56"/>
                </a:cubicBezTo>
                <a:cubicBezTo>
                  <a:pt x="5" y="56"/>
                  <a:pt x="5" y="56"/>
                  <a:pt x="5" y="56"/>
                </a:cubicBezTo>
                <a:cubicBezTo>
                  <a:pt x="5" y="53"/>
                  <a:pt x="3" y="54"/>
                  <a:pt x="2" y="54"/>
                </a:cubicBezTo>
                <a:cubicBezTo>
                  <a:pt x="2" y="53"/>
                  <a:pt x="2" y="53"/>
                  <a:pt x="2" y="53"/>
                </a:cubicBezTo>
                <a:cubicBezTo>
                  <a:pt x="3" y="53"/>
                  <a:pt x="3" y="53"/>
                  <a:pt x="3" y="53"/>
                </a:cubicBezTo>
                <a:cubicBezTo>
                  <a:pt x="3" y="53"/>
                  <a:pt x="3" y="53"/>
                  <a:pt x="3" y="51"/>
                </a:cubicBezTo>
                <a:cubicBezTo>
                  <a:pt x="2" y="50"/>
                  <a:pt x="2" y="47"/>
                  <a:pt x="0" y="43"/>
                </a:cubicBezTo>
                <a:cubicBezTo>
                  <a:pt x="3" y="40"/>
                  <a:pt x="8" y="39"/>
                  <a:pt x="11" y="37"/>
                </a:cubicBezTo>
                <a:cubicBezTo>
                  <a:pt x="13" y="36"/>
                  <a:pt x="16" y="34"/>
                  <a:pt x="19" y="33"/>
                </a:cubicBezTo>
                <a:cubicBezTo>
                  <a:pt x="19" y="31"/>
                  <a:pt x="20" y="30"/>
                  <a:pt x="20" y="28"/>
                </a:cubicBezTo>
                <a:cubicBezTo>
                  <a:pt x="20" y="28"/>
                  <a:pt x="20" y="28"/>
                  <a:pt x="20" y="28"/>
                </a:cubicBezTo>
                <a:cubicBezTo>
                  <a:pt x="20" y="28"/>
                  <a:pt x="20" y="28"/>
                  <a:pt x="20" y="26"/>
                </a:cubicBezTo>
                <a:cubicBezTo>
                  <a:pt x="20" y="26"/>
                  <a:pt x="20" y="25"/>
                  <a:pt x="20" y="23"/>
                </a:cubicBezTo>
                <a:cubicBezTo>
                  <a:pt x="20" y="22"/>
                  <a:pt x="22" y="19"/>
                  <a:pt x="22" y="17"/>
                </a:cubicBezTo>
                <a:cubicBezTo>
                  <a:pt x="20" y="16"/>
                  <a:pt x="20" y="14"/>
                  <a:pt x="20" y="11"/>
                </a:cubicBezTo>
                <a:cubicBezTo>
                  <a:pt x="22" y="9"/>
                  <a:pt x="23" y="9"/>
                  <a:pt x="25" y="9"/>
                </a:cubicBezTo>
                <a:cubicBezTo>
                  <a:pt x="26" y="8"/>
                  <a:pt x="28" y="5"/>
                  <a:pt x="29" y="3"/>
                </a:cubicBezTo>
                <a:cubicBezTo>
                  <a:pt x="31" y="3"/>
                  <a:pt x="31" y="2"/>
                  <a:pt x="32" y="0"/>
                </a:cubicBezTo>
                <a:cubicBezTo>
                  <a:pt x="32" y="0"/>
                  <a:pt x="32" y="0"/>
                  <a:pt x="32" y="0"/>
                </a:cubicBezTo>
                <a:cubicBezTo>
                  <a:pt x="32" y="0"/>
                  <a:pt x="32" y="0"/>
                  <a:pt x="32" y="0"/>
                </a:cubicBezTo>
                <a:cubicBezTo>
                  <a:pt x="34" y="0"/>
                  <a:pt x="34" y="2"/>
                  <a:pt x="34" y="2"/>
                </a:cubicBezTo>
                <a:cubicBezTo>
                  <a:pt x="34" y="0"/>
                  <a:pt x="34" y="0"/>
                  <a:pt x="34" y="0"/>
                </a:cubicBezTo>
                <a:cubicBezTo>
                  <a:pt x="35" y="0"/>
                  <a:pt x="35" y="0"/>
                  <a:pt x="35" y="0"/>
                </a:cubicBezTo>
                <a:cubicBezTo>
                  <a:pt x="37" y="0"/>
                  <a:pt x="37" y="2"/>
                  <a:pt x="38" y="2"/>
                </a:cubicBezTo>
                <a:cubicBezTo>
                  <a:pt x="41" y="3"/>
                  <a:pt x="41" y="0"/>
                  <a:pt x="43" y="2"/>
                </a:cubicBezTo>
                <a:cubicBezTo>
                  <a:pt x="44" y="2"/>
                  <a:pt x="43" y="3"/>
                  <a:pt x="44" y="5"/>
                </a:cubicBezTo>
                <a:cubicBezTo>
                  <a:pt x="46" y="3"/>
                  <a:pt x="46" y="3"/>
                  <a:pt x="46" y="3"/>
                </a:cubicBezTo>
                <a:cubicBezTo>
                  <a:pt x="48" y="3"/>
                  <a:pt x="48" y="3"/>
                  <a:pt x="48"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8" name="Freeform 79">
            <a:extLst>
              <a:ext uri="{FF2B5EF4-FFF2-40B4-BE49-F238E27FC236}">
                <a16:creationId xmlns:a16="http://schemas.microsoft.com/office/drawing/2014/main" id="{D2A405BC-9A09-C934-C6A6-D1D9D7FFE644}"/>
              </a:ext>
            </a:extLst>
          </p:cNvPr>
          <p:cNvSpPr>
            <a:spLocks/>
          </p:cNvSpPr>
          <p:nvPr/>
        </p:nvSpPr>
        <p:spPr bwMode="auto">
          <a:xfrm>
            <a:off x="6890048" y="3811437"/>
            <a:ext cx="49081" cy="49877"/>
          </a:xfrm>
          <a:custGeom>
            <a:avLst/>
            <a:gdLst/>
            <a:ahLst/>
            <a:cxnLst>
              <a:cxn ang="0">
                <a:pos x="14" y="17"/>
              </a:cxn>
              <a:cxn ang="0">
                <a:pos x="8" y="15"/>
              </a:cxn>
              <a:cxn ang="0">
                <a:pos x="6" y="12"/>
              </a:cxn>
              <a:cxn ang="0">
                <a:pos x="0" y="10"/>
              </a:cxn>
              <a:cxn ang="0">
                <a:pos x="5" y="1"/>
              </a:cxn>
              <a:cxn ang="0">
                <a:pos x="11" y="1"/>
              </a:cxn>
              <a:cxn ang="0">
                <a:pos x="9" y="6"/>
              </a:cxn>
              <a:cxn ang="0">
                <a:pos x="12" y="9"/>
              </a:cxn>
              <a:cxn ang="0">
                <a:pos x="14" y="17"/>
              </a:cxn>
            </a:cxnLst>
            <a:rect l="0" t="0" r="r" b="b"/>
            <a:pathLst>
              <a:path w="14" h="17">
                <a:moveTo>
                  <a:pt x="14" y="17"/>
                </a:moveTo>
                <a:cubicBezTo>
                  <a:pt x="14" y="17"/>
                  <a:pt x="9" y="17"/>
                  <a:pt x="8" y="15"/>
                </a:cubicBezTo>
                <a:cubicBezTo>
                  <a:pt x="8" y="15"/>
                  <a:pt x="8" y="12"/>
                  <a:pt x="6" y="12"/>
                </a:cubicBezTo>
                <a:cubicBezTo>
                  <a:pt x="6" y="10"/>
                  <a:pt x="0" y="10"/>
                  <a:pt x="0" y="10"/>
                </a:cubicBezTo>
                <a:cubicBezTo>
                  <a:pt x="1" y="9"/>
                  <a:pt x="3" y="3"/>
                  <a:pt x="5" y="1"/>
                </a:cubicBezTo>
                <a:cubicBezTo>
                  <a:pt x="6" y="0"/>
                  <a:pt x="9" y="1"/>
                  <a:pt x="11" y="1"/>
                </a:cubicBezTo>
                <a:cubicBezTo>
                  <a:pt x="14" y="9"/>
                  <a:pt x="11" y="3"/>
                  <a:pt x="9" y="6"/>
                </a:cubicBezTo>
                <a:cubicBezTo>
                  <a:pt x="8" y="9"/>
                  <a:pt x="12" y="6"/>
                  <a:pt x="12" y="9"/>
                </a:cubicBezTo>
                <a:cubicBezTo>
                  <a:pt x="12" y="13"/>
                  <a:pt x="14" y="10"/>
                  <a:pt x="14" y="1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9" name="Freeform 80">
            <a:extLst>
              <a:ext uri="{FF2B5EF4-FFF2-40B4-BE49-F238E27FC236}">
                <a16:creationId xmlns:a16="http://schemas.microsoft.com/office/drawing/2014/main" id="{2CB8AA8E-21CC-6F5A-88AA-8495010EB156}"/>
              </a:ext>
            </a:extLst>
          </p:cNvPr>
          <p:cNvSpPr>
            <a:spLocks/>
          </p:cNvSpPr>
          <p:nvPr/>
        </p:nvSpPr>
        <p:spPr bwMode="auto">
          <a:xfrm>
            <a:off x="7035473" y="3959555"/>
            <a:ext cx="225411" cy="252407"/>
          </a:xfrm>
          <a:custGeom>
            <a:avLst/>
            <a:gdLst/>
            <a:ahLst/>
            <a:cxnLst>
              <a:cxn ang="0">
                <a:pos x="1" y="62"/>
              </a:cxn>
              <a:cxn ang="0">
                <a:pos x="0" y="67"/>
              </a:cxn>
              <a:cxn ang="0">
                <a:pos x="6" y="78"/>
              </a:cxn>
              <a:cxn ang="0">
                <a:pos x="8" y="82"/>
              </a:cxn>
              <a:cxn ang="0">
                <a:pos x="11" y="86"/>
              </a:cxn>
              <a:cxn ang="0">
                <a:pos x="14" y="86"/>
              </a:cxn>
              <a:cxn ang="0">
                <a:pos x="23" y="82"/>
              </a:cxn>
              <a:cxn ang="0">
                <a:pos x="32" y="73"/>
              </a:cxn>
              <a:cxn ang="0">
                <a:pos x="44" y="64"/>
              </a:cxn>
              <a:cxn ang="0">
                <a:pos x="47" y="51"/>
              </a:cxn>
              <a:cxn ang="0">
                <a:pos x="54" y="45"/>
              </a:cxn>
              <a:cxn ang="0">
                <a:pos x="63" y="34"/>
              </a:cxn>
              <a:cxn ang="0">
                <a:pos x="61" y="26"/>
              </a:cxn>
              <a:cxn ang="0">
                <a:pos x="54" y="15"/>
              </a:cxn>
              <a:cxn ang="0">
                <a:pos x="46" y="14"/>
              </a:cxn>
              <a:cxn ang="0">
                <a:pos x="37" y="1"/>
              </a:cxn>
              <a:cxn ang="0">
                <a:pos x="34" y="3"/>
              </a:cxn>
              <a:cxn ang="0">
                <a:pos x="32" y="6"/>
              </a:cxn>
              <a:cxn ang="0">
                <a:pos x="32" y="9"/>
              </a:cxn>
              <a:cxn ang="0">
                <a:pos x="32" y="11"/>
              </a:cxn>
              <a:cxn ang="0">
                <a:pos x="29" y="12"/>
              </a:cxn>
              <a:cxn ang="0">
                <a:pos x="29" y="17"/>
              </a:cxn>
              <a:cxn ang="0">
                <a:pos x="28" y="25"/>
              </a:cxn>
              <a:cxn ang="0">
                <a:pos x="31" y="32"/>
              </a:cxn>
              <a:cxn ang="0">
                <a:pos x="29" y="39"/>
              </a:cxn>
              <a:cxn ang="0">
                <a:pos x="26" y="53"/>
              </a:cxn>
              <a:cxn ang="0">
                <a:pos x="14" y="57"/>
              </a:cxn>
              <a:cxn ang="0">
                <a:pos x="1" y="62"/>
              </a:cxn>
            </a:cxnLst>
            <a:rect l="0" t="0" r="r" b="b"/>
            <a:pathLst>
              <a:path w="64" h="86">
                <a:moveTo>
                  <a:pt x="1" y="62"/>
                </a:moveTo>
                <a:cubicBezTo>
                  <a:pt x="1" y="64"/>
                  <a:pt x="0" y="65"/>
                  <a:pt x="0" y="67"/>
                </a:cubicBezTo>
                <a:cubicBezTo>
                  <a:pt x="1" y="70"/>
                  <a:pt x="5" y="75"/>
                  <a:pt x="6" y="78"/>
                </a:cubicBezTo>
                <a:cubicBezTo>
                  <a:pt x="8" y="79"/>
                  <a:pt x="6" y="79"/>
                  <a:pt x="8" y="82"/>
                </a:cubicBezTo>
                <a:cubicBezTo>
                  <a:pt x="8" y="84"/>
                  <a:pt x="9" y="86"/>
                  <a:pt x="11" y="86"/>
                </a:cubicBezTo>
                <a:cubicBezTo>
                  <a:pt x="11" y="86"/>
                  <a:pt x="12" y="86"/>
                  <a:pt x="14" y="86"/>
                </a:cubicBezTo>
                <a:cubicBezTo>
                  <a:pt x="15" y="86"/>
                  <a:pt x="17" y="82"/>
                  <a:pt x="23" y="82"/>
                </a:cubicBezTo>
                <a:cubicBezTo>
                  <a:pt x="29" y="84"/>
                  <a:pt x="26" y="73"/>
                  <a:pt x="32" y="73"/>
                </a:cubicBezTo>
                <a:cubicBezTo>
                  <a:pt x="41" y="73"/>
                  <a:pt x="35" y="65"/>
                  <a:pt x="44" y="64"/>
                </a:cubicBezTo>
                <a:cubicBezTo>
                  <a:pt x="52" y="62"/>
                  <a:pt x="44" y="61"/>
                  <a:pt x="47" y="51"/>
                </a:cubicBezTo>
                <a:cubicBezTo>
                  <a:pt x="52" y="40"/>
                  <a:pt x="50" y="54"/>
                  <a:pt x="54" y="45"/>
                </a:cubicBezTo>
                <a:cubicBezTo>
                  <a:pt x="57" y="39"/>
                  <a:pt x="60" y="42"/>
                  <a:pt x="63" y="34"/>
                </a:cubicBezTo>
                <a:cubicBezTo>
                  <a:pt x="64" y="28"/>
                  <a:pt x="64" y="28"/>
                  <a:pt x="61" y="26"/>
                </a:cubicBezTo>
                <a:cubicBezTo>
                  <a:pt x="60" y="25"/>
                  <a:pt x="57" y="15"/>
                  <a:pt x="54" y="15"/>
                </a:cubicBezTo>
                <a:cubicBezTo>
                  <a:pt x="50" y="17"/>
                  <a:pt x="52" y="14"/>
                  <a:pt x="46" y="14"/>
                </a:cubicBezTo>
                <a:cubicBezTo>
                  <a:pt x="41" y="14"/>
                  <a:pt x="37" y="6"/>
                  <a:pt x="37" y="1"/>
                </a:cubicBezTo>
                <a:cubicBezTo>
                  <a:pt x="34" y="3"/>
                  <a:pt x="35" y="6"/>
                  <a:pt x="34" y="3"/>
                </a:cubicBezTo>
                <a:cubicBezTo>
                  <a:pt x="32" y="0"/>
                  <a:pt x="32" y="3"/>
                  <a:pt x="32" y="6"/>
                </a:cubicBezTo>
                <a:cubicBezTo>
                  <a:pt x="32" y="9"/>
                  <a:pt x="31" y="9"/>
                  <a:pt x="32" y="9"/>
                </a:cubicBezTo>
                <a:cubicBezTo>
                  <a:pt x="34" y="9"/>
                  <a:pt x="35" y="11"/>
                  <a:pt x="32" y="11"/>
                </a:cubicBezTo>
                <a:cubicBezTo>
                  <a:pt x="31" y="12"/>
                  <a:pt x="29" y="12"/>
                  <a:pt x="29" y="12"/>
                </a:cubicBezTo>
                <a:cubicBezTo>
                  <a:pt x="31" y="14"/>
                  <a:pt x="31" y="12"/>
                  <a:pt x="29" y="17"/>
                </a:cubicBezTo>
                <a:cubicBezTo>
                  <a:pt x="26" y="21"/>
                  <a:pt x="28" y="23"/>
                  <a:pt x="28" y="25"/>
                </a:cubicBezTo>
                <a:cubicBezTo>
                  <a:pt x="28" y="26"/>
                  <a:pt x="31" y="31"/>
                  <a:pt x="31" y="32"/>
                </a:cubicBezTo>
                <a:cubicBezTo>
                  <a:pt x="31" y="34"/>
                  <a:pt x="29" y="37"/>
                  <a:pt x="29" y="39"/>
                </a:cubicBezTo>
                <a:cubicBezTo>
                  <a:pt x="29" y="40"/>
                  <a:pt x="26" y="51"/>
                  <a:pt x="26" y="53"/>
                </a:cubicBezTo>
                <a:cubicBezTo>
                  <a:pt x="24" y="54"/>
                  <a:pt x="17" y="56"/>
                  <a:pt x="14" y="57"/>
                </a:cubicBezTo>
                <a:cubicBezTo>
                  <a:pt x="9" y="59"/>
                  <a:pt x="6" y="61"/>
                  <a:pt x="1" y="6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30" name="Freeform 81">
            <a:extLst>
              <a:ext uri="{FF2B5EF4-FFF2-40B4-BE49-F238E27FC236}">
                <a16:creationId xmlns:a16="http://schemas.microsoft.com/office/drawing/2014/main" id="{2B648FEF-1866-7B33-929D-5A5414DFDC5B}"/>
              </a:ext>
            </a:extLst>
          </p:cNvPr>
          <p:cNvSpPr>
            <a:spLocks/>
          </p:cNvSpPr>
          <p:nvPr/>
        </p:nvSpPr>
        <p:spPr bwMode="auto">
          <a:xfrm>
            <a:off x="6770071" y="4142436"/>
            <a:ext cx="303577" cy="190439"/>
          </a:xfrm>
          <a:custGeom>
            <a:avLst/>
            <a:gdLst/>
            <a:ahLst/>
            <a:cxnLst>
              <a:cxn ang="0">
                <a:pos x="77" y="0"/>
              </a:cxn>
              <a:cxn ang="0">
                <a:pos x="75" y="5"/>
              </a:cxn>
              <a:cxn ang="0">
                <a:pos x="81" y="16"/>
              </a:cxn>
              <a:cxn ang="0">
                <a:pos x="83" y="20"/>
              </a:cxn>
              <a:cxn ang="0">
                <a:pos x="86" y="23"/>
              </a:cxn>
              <a:cxn ang="0">
                <a:pos x="77" y="36"/>
              </a:cxn>
              <a:cxn ang="0">
                <a:pos x="69" y="39"/>
              </a:cxn>
              <a:cxn ang="0">
                <a:pos x="61" y="42"/>
              </a:cxn>
              <a:cxn ang="0">
                <a:pos x="46" y="50"/>
              </a:cxn>
              <a:cxn ang="0">
                <a:pos x="31" y="56"/>
              </a:cxn>
              <a:cxn ang="0">
                <a:pos x="23" y="61"/>
              </a:cxn>
              <a:cxn ang="0">
                <a:pos x="19" y="62"/>
              </a:cxn>
              <a:cxn ang="0">
                <a:pos x="16" y="64"/>
              </a:cxn>
              <a:cxn ang="0">
                <a:pos x="13" y="64"/>
              </a:cxn>
              <a:cxn ang="0">
                <a:pos x="8" y="62"/>
              </a:cxn>
              <a:cxn ang="0">
                <a:pos x="7" y="56"/>
              </a:cxn>
              <a:cxn ang="0">
                <a:pos x="5" y="47"/>
              </a:cxn>
              <a:cxn ang="0">
                <a:pos x="4" y="40"/>
              </a:cxn>
              <a:cxn ang="0">
                <a:pos x="2" y="37"/>
              </a:cxn>
              <a:cxn ang="0">
                <a:pos x="2" y="33"/>
              </a:cxn>
              <a:cxn ang="0">
                <a:pos x="4" y="26"/>
              </a:cxn>
              <a:cxn ang="0">
                <a:pos x="7" y="23"/>
              </a:cxn>
              <a:cxn ang="0">
                <a:pos x="7" y="22"/>
              </a:cxn>
              <a:cxn ang="0">
                <a:pos x="7" y="17"/>
              </a:cxn>
              <a:cxn ang="0">
                <a:pos x="7" y="17"/>
              </a:cxn>
              <a:cxn ang="0">
                <a:pos x="8" y="16"/>
              </a:cxn>
              <a:cxn ang="0">
                <a:pos x="11" y="17"/>
              </a:cxn>
              <a:cxn ang="0">
                <a:pos x="13" y="17"/>
              </a:cxn>
              <a:cxn ang="0">
                <a:pos x="13" y="17"/>
              </a:cxn>
              <a:cxn ang="0">
                <a:pos x="13" y="17"/>
              </a:cxn>
              <a:cxn ang="0">
                <a:pos x="14" y="17"/>
              </a:cxn>
              <a:cxn ang="0">
                <a:pos x="31" y="23"/>
              </a:cxn>
              <a:cxn ang="0">
                <a:pos x="31" y="26"/>
              </a:cxn>
              <a:cxn ang="0">
                <a:pos x="31" y="34"/>
              </a:cxn>
              <a:cxn ang="0">
                <a:pos x="46" y="16"/>
              </a:cxn>
              <a:cxn ang="0">
                <a:pos x="51" y="8"/>
              </a:cxn>
              <a:cxn ang="0">
                <a:pos x="65" y="5"/>
              </a:cxn>
              <a:cxn ang="0">
                <a:pos x="77" y="0"/>
              </a:cxn>
            </a:cxnLst>
            <a:rect l="0" t="0" r="r" b="b"/>
            <a:pathLst>
              <a:path w="86" h="65">
                <a:moveTo>
                  <a:pt x="77" y="0"/>
                </a:moveTo>
                <a:cubicBezTo>
                  <a:pt x="77" y="2"/>
                  <a:pt x="75" y="3"/>
                  <a:pt x="75" y="5"/>
                </a:cubicBezTo>
                <a:cubicBezTo>
                  <a:pt x="77" y="8"/>
                  <a:pt x="80" y="12"/>
                  <a:pt x="81" y="16"/>
                </a:cubicBezTo>
                <a:cubicBezTo>
                  <a:pt x="83" y="17"/>
                  <a:pt x="81" y="17"/>
                  <a:pt x="83" y="20"/>
                </a:cubicBezTo>
                <a:cubicBezTo>
                  <a:pt x="83" y="22"/>
                  <a:pt x="84" y="23"/>
                  <a:pt x="86" y="23"/>
                </a:cubicBezTo>
                <a:cubicBezTo>
                  <a:pt x="74" y="30"/>
                  <a:pt x="83" y="34"/>
                  <a:pt x="77" y="36"/>
                </a:cubicBezTo>
                <a:cubicBezTo>
                  <a:pt x="74" y="36"/>
                  <a:pt x="77" y="37"/>
                  <a:pt x="69" y="39"/>
                </a:cubicBezTo>
                <a:cubicBezTo>
                  <a:pt x="63" y="40"/>
                  <a:pt x="63" y="43"/>
                  <a:pt x="61" y="42"/>
                </a:cubicBezTo>
                <a:cubicBezTo>
                  <a:pt x="54" y="42"/>
                  <a:pt x="52" y="53"/>
                  <a:pt x="46" y="50"/>
                </a:cubicBezTo>
                <a:cubicBezTo>
                  <a:pt x="42" y="48"/>
                  <a:pt x="40" y="57"/>
                  <a:pt x="31" y="56"/>
                </a:cubicBezTo>
                <a:cubicBezTo>
                  <a:pt x="25" y="56"/>
                  <a:pt x="26" y="61"/>
                  <a:pt x="23" y="61"/>
                </a:cubicBezTo>
                <a:cubicBezTo>
                  <a:pt x="20" y="61"/>
                  <a:pt x="23" y="64"/>
                  <a:pt x="19" y="62"/>
                </a:cubicBezTo>
                <a:cubicBezTo>
                  <a:pt x="16" y="62"/>
                  <a:pt x="17" y="64"/>
                  <a:pt x="16" y="64"/>
                </a:cubicBezTo>
                <a:cubicBezTo>
                  <a:pt x="14" y="64"/>
                  <a:pt x="14" y="65"/>
                  <a:pt x="13" y="64"/>
                </a:cubicBezTo>
                <a:cubicBezTo>
                  <a:pt x="10" y="62"/>
                  <a:pt x="10" y="65"/>
                  <a:pt x="8" y="62"/>
                </a:cubicBezTo>
                <a:cubicBezTo>
                  <a:pt x="8" y="57"/>
                  <a:pt x="7" y="59"/>
                  <a:pt x="7" y="56"/>
                </a:cubicBezTo>
                <a:cubicBezTo>
                  <a:pt x="8" y="53"/>
                  <a:pt x="5" y="51"/>
                  <a:pt x="5" y="47"/>
                </a:cubicBezTo>
                <a:cubicBezTo>
                  <a:pt x="5" y="43"/>
                  <a:pt x="4" y="43"/>
                  <a:pt x="4" y="40"/>
                </a:cubicBezTo>
                <a:cubicBezTo>
                  <a:pt x="4" y="39"/>
                  <a:pt x="0" y="39"/>
                  <a:pt x="2" y="37"/>
                </a:cubicBezTo>
                <a:cubicBezTo>
                  <a:pt x="5" y="36"/>
                  <a:pt x="2" y="36"/>
                  <a:pt x="2" y="33"/>
                </a:cubicBezTo>
                <a:cubicBezTo>
                  <a:pt x="4" y="31"/>
                  <a:pt x="4" y="30"/>
                  <a:pt x="4" y="26"/>
                </a:cubicBezTo>
                <a:cubicBezTo>
                  <a:pt x="5" y="25"/>
                  <a:pt x="7" y="23"/>
                  <a:pt x="7" y="23"/>
                </a:cubicBezTo>
                <a:cubicBezTo>
                  <a:pt x="7" y="22"/>
                  <a:pt x="7" y="22"/>
                  <a:pt x="7" y="22"/>
                </a:cubicBezTo>
                <a:cubicBezTo>
                  <a:pt x="7" y="20"/>
                  <a:pt x="7" y="19"/>
                  <a:pt x="7" y="17"/>
                </a:cubicBezTo>
                <a:cubicBezTo>
                  <a:pt x="8" y="17"/>
                  <a:pt x="7" y="17"/>
                  <a:pt x="7" y="17"/>
                </a:cubicBezTo>
                <a:cubicBezTo>
                  <a:pt x="8" y="16"/>
                  <a:pt x="8" y="16"/>
                  <a:pt x="8" y="16"/>
                </a:cubicBezTo>
                <a:cubicBezTo>
                  <a:pt x="10" y="16"/>
                  <a:pt x="11" y="17"/>
                  <a:pt x="11" y="17"/>
                </a:cubicBezTo>
                <a:cubicBezTo>
                  <a:pt x="13" y="17"/>
                  <a:pt x="13" y="17"/>
                  <a:pt x="13" y="17"/>
                </a:cubicBezTo>
                <a:cubicBezTo>
                  <a:pt x="13" y="17"/>
                  <a:pt x="13" y="17"/>
                  <a:pt x="13" y="17"/>
                </a:cubicBezTo>
                <a:cubicBezTo>
                  <a:pt x="13" y="17"/>
                  <a:pt x="13" y="17"/>
                  <a:pt x="13" y="17"/>
                </a:cubicBezTo>
                <a:cubicBezTo>
                  <a:pt x="14" y="17"/>
                  <a:pt x="14" y="17"/>
                  <a:pt x="14" y="17"/>
                </a:cubicBezTo>
                <a:cubicBezTo>
                  <a:pt x="16" y="16"/>
                  <a:pt x="31" y="23"/>
                  <a:pt x="31" y="23"/>
                </a:cubicBezTo>
                <a:cubicBezTo>
                  <a:pt x="31" y="23"/>
                  <a:pt x="31" y="25"/>
                  <a:pt x="31" y="26"/>
                </a:cubicBezTo>
                <a:cubicBezTo>
                  <a:pt x="31" y="28"/>
                  <a:pt x="31" y="31"/>
                  <a:pt x="31" y="34"/>
                </a:cubicBezTo>
                <a:cubicBezTo>
                  <a:pt x="36" y="28"/>
                  <a:pt x="42" y="22"/>
                  <a:pt x="46" y="16"/>
                </a:cubicBezTo>
                <a:cubicBezTo>
                  <a:pt x="46" y="14"/>
                  <a:pt x="49" y="9"/>
                  <a:pt x="51" y="8"/>
                </a:cubicBezTo>
                <a:cubicBezTo>
                  <a:pt x="54" y="6"/>
                  <a:pt x="61" y="5"/>
                  <a:pt x="65" y="5"/>
                </a:cubicBezTo>
                <a:cubicBezTo>
                  <a:pt x="69" y="3"/>
                  <a:pt x="72" y="2"/>
                  <a:pt x="77"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31" name="Freeform 82">
            <a:extLst>
              <a:ext uri="{FF2B5EF4-FFF2-40B4-BE49-F238E27FC236}">
                <a16:creationId xmlns:a16="http://schemas.microsoft.com/office/drawing/2014/main" id="{C59AEF53-FCB4-315E-FC28-29DCA6C6783F}"/>
              </a:ext>
            </a:extLst>
          </p:cNvPr>
          <p:cNvSpPr>
            <a:spLocks/>
          </p:cNvSpPr>
          <p:nvPr/>
        </p:nvSpPr>
        <p:spPr bwMode="auto">
          <a:xfrm>
            <a:off x="5835710" y="3716218"/>
            <a:ext cx="458091" cy="411105"/>
          </a:xfrm>
          <a:custGeom>
            <a:avLst/>
            <a:gdLst/>
            <a:ahLst/>
            <a:cxnLst>
              <a:cxn ang="0">
                <a:pos x="119" y="140"/>
              </a:cxn>
              <a:cxn ang="0">
                <a:pos x="119" y="135"/>
              </a:cxn>
              <a:cxn ang="0">
                <a:pos x="129" y="135"/>
              </a:cxn>
              <a:cxn ang="0">
                <a:pos x="129" y="115"/>
              </a:cxn>
              <a:cxn ang="0">
                <a:pos x="129" y="39"/>
              </a:cxn>
              <a:cxn ang="0">
                <a:pos x="127" y="28"/>
              </a:cxn>
              <a:cxn ang="0">
                <a:pos x="129" y="18"/>
              </a:cxn>
              <a:cxn ang="0">
                <a:pos x="129" y="16"/>
              </a:cxn>
              <a:cxn ang="0">
                <a:pos x="124" y="11"/>
              </a:cxn>
              <a:cxn ang="0">
                <a:pos x="116" y="10"/>
              </a:cxn>
              <a:cxn ang="0">
                <a:pos x="109" y="4"/>
              </a:cxn>
              <a:cxn ang="0">
                <a:pos x="100" y="4"/>
              </a:cxn>
              <a:cxn ang="0">
                <a:pos x="89" y="10"/>
              </a:cxn>
              <a:cxn ang="0">
                <a:pos x="87" y="25"/>
              </a:cxn>
              <a:cxn ang="0">
                <a:pos x="77" y="27"/>
              </a:cxn>
              <a:cxn ang="0">
                <a:pos x="61" y="21"/>
              </a:cxn>
              <a:cxn ang="0">
                <a:pos x="52" y="13"/>
              </a:cxn>
              <a:cxn ang="0">
                <a:pos x="43" y="5"/>
              </a:cxn>
              <a:cxn ang="0">
                <a:pos x="31" y="4"/>
              </a:cxn>
              <a:cxn ang="0">
                <a:pos x="22" y="0"/>
              </a:cxn>
              <a:cxn ang="0">
                <a:pos x="20" y="8"/>
              </a:cxn>
              <a:cxn ang="0">
                <a:pos x="11" y="14"/>
              </a:cxn>
              <a:cxn ang="0">
                <a:pos x="5" y="30"/>
              </a:cxn>
              <a:cxn ang="0">
                <a:pos x="8" y="53"/>
              </a:cxn>
              <a:cxn ang="0">
                <a:pos x="8" y="64"/>
              </a:cxn>
              <a:cxn ang="0">
                <a:pos x="6" y="76"/>
              </a:cxn>
              <a:cxn ang="0">
                <a:pos x="9" y="87"/>
              </a:cxn>
              <a:cxn ang="0">
                <a:pos x="19" y="90"/>
              </a:cxn>
              <a:cxn ang="0">
                <a:pos x="25" y="100"/>
              </a:cxn>
              <a:cxn ang="0">
                <a:pos x="40" y="106"/>
              </a:cxn>
              <a:cxn ang="0">
                <a:pos x="48" y="104"/>
              </a:cxn>
              <a:cxn ang="0">
                <a:pos x="57" y="100"/>
              </a:cxn>
              <a:cxn ang="0">
                <a:pos x="119" y="140"/>
              </a:cxn>
            </a:cxnLst>
            <a:rect l="0" t="0" r="r" b="b"/>
            <a:pathLst>
              <a:path w="130" h="140">
                <a:moveTo>
                  <a:pt x="119" y="140"/>
                </a:moveTo>
                <a:cubicBezTo>
                  <a:pt x="119" y="135"/>
                  <a:pt x="119" y="135"/>
                  <a:pt x="119" y="135"/>
                </a:cubicBezTo>
                <a:cubicBezTo>
                  <a:pt x="129" y="135"/>
                  <a:pt x="129" y="135"/>
                  <a:pt x="129" y="135"/>
                </a:cubicBezTo>
                <a:cubicBezTo>
                  <a:pt x="129" y="115"/>
                  <a:pt x="129" y="115"/>
                  <a:pt x="129" y="115"/>
                </a:cubicBezTo>
                <a:cubicBezTo>
                  <a:pt x="129" y="39"/>
                  <a:pt x="129" y="39"/>
                  <a:pt x="129" y="39"/>
                </a:cubicBezTo>
                <a:cubicBezTo>
                  <a:pt x="129" y="36"/>
                  <a:pt x="124" y="35"/>
                  <a:pt x="127" y="28"/>
                </a:cubicBezTo>
                <a:cubicBezTo>
                  <a:pt x="130" y="24"/>
                  <a:pt x="125" y="21"/>
                  <a:pt x="129" y="18"/>
                </a:cubicBezTo>
                <a:cubicBezTo>
                  <a:pt x="129" y="16"/>
                  <a:pt x="129" y="16"/>
                  <a:pt x="129" y="16"/>
                </a:cubicBezTo>
                <a:cubicBezTo>
                  <a:pt x="129" y="14"/>
                  <a:pt x="129" y="11"/>
                  <a:pt x="124" y="11"/>
                </a:cubicBezTo>
                <a:cubicBezTo>
                  <a:pt x="119" y="11"/>
                  <a:pt x="121" y="11"/>
                  <a:pt x="116" y="10"/>
                </a:cubicBezTo>
                <a:cubicBezTo>
                  <a:pt x="112" y="10"/>
                  <a:pt x="116" y="7"/>
                  <a:pt x="109" y="4"/>
                </a:cubicBezTo>
                <a:cubicBezTo>
                  <a:pt x="103" y="0"/>
                  <a:pt x="101" y="2"/>
                  <a:pt x="100" y="4"/>
                </a:cubicBezTo>
                <a:cubicBezTo>
                  <a:pt x="98" y="5"/>
                  <a:pt x="96" y="2"/>
                  <a:pt x="89" y="10"/>
                </a:cubicBezTo>
                <a:cubicBezTo>
                  <a:pt x="86" y="14"/>
                  <a:pt x="92" y="21"/>
                  <a:pt x="87" y="25"/>
                </a:cubicBezTo>
                <a:cubicBezTo>
                  <a:pt x="83" y="32"/>
                  <a:pt x="80" y="32"/>
                  <a:pt x="77" y="27"/>
                </a:cubicBezTo>
                <a:cubicBezTo>
                  <a:pt x="74" y="24"/>
                  <a:pt x="67" y="21"/>
                  <a:pt x="61" y="21"/>
                </a:cubicBezTo>
                <a:cubicBezTo>
                  <a:pt x="57" y="19"/>
                  <a:pt x="54" y="19"/>
                  <a:pt x="52" y="13"/>
                </a:cubicBezTo>
                <a:cubicBezTo>
                  <a:pt x="51" y="5"/>
                  <a:pt x="46" y="8"/>
                  <a:pt x="43" y="5"/>
                </a:cubicBezTo>
                <a:cubicBezTo>
                  <a:pt x="41" y="4"/>
                  <a:pt x="35" y="2"/>
                  <a:pt x="31" y="4"/>
                </a:cubicBezTo>
                <a:cubicBezTo>
                  <a:pt x="28" y="4"/>
                  <a:pt x="23" y="0"/>
                  <a:pt x="22" y="0"/>
                </a:cubicBezTo>
                <a:cubicBezTo>
                  <a:pt x="19" y="5"/>
                  <a:pt x="23" y="7"/>
                  <a:pt x="20" y="8"/>
                </a:cubicBezTo>
                <a:cubicBezTo>
                  <a:pt x="17" y="10"/>
                  <a:pt x="15" y="11"/>
                  <a:pt x="11" y="14"/>
                </a:cubicBezTo>
                <a:cubicBezTo>
                  <a:pt x="6" y="19"/>
                  <a:pt x="15" y="24"/>
                  <a:pt x="5" y="30"/>
                </a:cubicBezTo>
                <a:cubicBezTo>
                  <a:pt x="9" y="44"/>
                  <a:pt x="6" y="47"/>
                  <a:pt x="8" y="53"/>
                </a:cubicBezTo>
                <a:cubicBezTo>
                  <a:pt x="9" y="58"/>
                  <a:pt x="6" y="59"/>
                  <a:pt x="8" y="64"/>
                </a:cubicBezTo>
                <a:cubicBezTo>
                  <a:pt x="9" y="72"/>
                  <a:pt x="0" y="69"/>
                  <a:pt x="6" y="76"/>
                </a:cubicBezTo>
                <a:cubicBezTo>
                  <a:pt x="11" y="84"/>
                  <a:pt x="8" y="83"/>
                  <a:pt x="9" y="87"/>
                </a:cubicBezTo>
                <a:cubicBezTo>
                  <a:pt x="12" y="92"/>
                  <a:pt x="12" y="87"/>
                  <a:pt x="19" y="90"/>
                </a:cubicBezTo>
                <a:cubicBezTo>
                  <a:pt x="23" y="94"/>
                  <a:pt x="22" y="94"/>
                  <a:pt x="25" y="100"/>
                </a:cubicBezTo>
                <a:cubicBezTo>
                  <a:pt x="28" y="103"/>
                  <a:pt x="37" y="101"/>
                  <a:pt x="40" y="106"/>
                </a:cubicBezTo>
                <a:cubicBezTo>
                  <a:pt x="43" y="111"/>
                  <a:pt x="41" y="109"/>
                  <a:pt x="48" y="104"/>
                </a:cubicBezTo>
                <a:cubicBezTo>
                  <a:pt x="51" y="103"/>
                  <a:pt x="55" y="100"/>
                  <a:pt x="57" y="100"/>
                </a:cubicBezTo>
                <a:cubicBezTo>
                  <a:pt x="78" y="112"/>
                  <a:pt x="119" y="140"/>
                  <a:pt x="119" y="14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32" name="Freeform 84">
            <a:extLst>
              <a:ext uri="{FF2B5EF4-FFF2-40B4-BE49-F238E27FC236}">
                <a16:creationId xmlns:a16="http://schemas.microsoft.com/office/drawing/2014/main" id="{6C21B6E4-E948-B412-ABD4-AF21A19AA7BB}"/>
              </a:ext>
            </a:extLst>
          </p:cNvPr>
          <p:cNvSpPr>
            <a:spLocks/>
          </p:cNvSpPr>
          <p:nvPr/>
        </p:nvSpPr>
        <p:spPr bwMode="auto">
          <a:xfrm>
            <a:off x="6488307" y="3637623"/>
            <a:ext cx="67260" cy="34763"/>
          </a:xfrm>
          <a:custGeom>
            <a:avLst/>
            <a:gdLst/>
            <a:ahLst/>
            <a:cxnLst>
              <a:cxn ang="0">
                <a:pos x="2" y="9"/>
              </a:cxn>
              <a:cxn ang="0">
                <a:pos x="0" y="6"/>
              </a:cxn>
              <a:cxn ang="0">
                <a:pos x="5" y="6"/>
              </a:cxn>
              <a:cxn ang="0">
                <a:pos x="8" y="3"/>
              </a:cxn>
              <a:cxn ang="0">
                <a:pos x="17" y="0"/>
              </a:cxn>
              <a:cxn ang="0">
                <a:pos x="17" y="1"/>
              </a:cxn>
              <a:cxn ang="0">
                <a:pos x="14" y="6"/>
              </a:cxn>
              <a:cxn ang="0">
                <a:pos x="11" y="7"/>
              </a:cxn>
              <a:cxn ang="0">
                <a:pos x="6" y="10"/>
              </a:cxn>
              <a:cxn ang="0">
                <a:pos x="5" y="10"/>
              </a:cxn>
              <a:cxn ang="0">
                <a:pos x="2" y="9"/>
              </a:cxn>
            </a:cxnLst>
            <a:rect l="0" t="0" r="r" b="b"/>
            <a:pathLst>
              <a:path w="19" h="12">
                <a:moveTo>
                  <a:pt x="2" y="9"/>
                </a:moveTo>
                <a:cubicBezTo>
                  <a:pt x="0" y="6"/>
                  <a:pt x="0" y="6"/>
                  <a:pt x="0" y="6"/>
                </a:cubicBezTo>
                <a:cubicBezTo>
                  <a:pt x="2" y="7"/>
                  <a:pt x="2" y="4"/>
                  <a:pt x="5" y="6"/>
                </a:cubicBezTo>
                <a:cubicBezTo>
                  <a:pt x="6" y="6"/>
                  <a:pt x="3" y="3"/>
                  <a:pt x="8" y="3"/>
                </a:cubicBezTo>
                <a:cubicBezTo>
                  <a:pt x="12" y="4"/>
                  <a:pt x="15" y="1"/>
                  <a:pt x="17" y="0"/>
                </a:cubicBezTo>
                <a:cubicBezTo>
                  <a:pt x="19" y="0"/>
                  <a:pt x="19" y="0"/>
                  <a:pt x="17" y="1"/>
                </a:cubicBezTo>
                <a:cubicBezTo>
                  <a:pt x="14" y="4"/>
                  <a:pt x="12" y="4"/>
                  <a:pt x="14" y="6"/>
                </a:cubicBezTo>
                <a:cubicBezTo>
                  <a:pt x="15" y="7"/>
                  <a:pt x="12" y="6"/>
                  <a:pt x="11" y="7"/>
                </a:cubicBezTo>
                <a:cubicBezTo>
                  <a:pt x="9" y="10"/>
                  <a:pt x="6" y="10"/>
                  <a:pt x="6" y="10"/>
                </a:cubicBezTo>
                <a:cubicBezTo>
                  <a:pt x="6" y="12"/>
                  <a:pt x="6" y="10"/>
                  <a:pt x="5" y="10"/>
                </a:cubicBezTo>
                <a:cubicBezTo>
                  <a:pt x="3" y="10"/>
                  <a:pt x="2" y="10"/>
                  <a:pt x="2" y="9"/>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33" name="Freeform 85">
            <a:extLst>
              <a:ext uri="{FF2B5EF4-FFF2-40B4-BE49-F238E27FC236}">
                <a16:creationId xmlns:a16="http://schemas.microsoft.com/office/drawing/2014/main" id="{3257E15F-96BD-6AC3-6851-BF94ADCA70E6}"/>
              </a:ext>
            </a:extLst>
          </p:cNvPr>
          <p:cNvSpPr>
            <a:spLocks/>
          </p:cNvSpPr>
          <p:nvPr/>
        </p:nvSpPr>
        <p:spPr bwMode="auto">
          <a:xfrm>
            <a:off x="5984772" y="3622507"/>
            <a:ext cx="9089" cy="9068"/>
          </a:xfrm>
          <a:custGeom>
            <a:avLst/>
            <a:gdLst/>
            <a:ahLst/>
            <a:cxnLst>
              <a:cxn ang="0">
                <a:pos x="1" y="2"/>
              </a:cxn>
              <a:cxn ang="0">
                <a:pos x="3" y="3"/>
              </a:cxn>
              <a:cxn ang="0">
                <a:pos x="1" y="2"/>
              </a:cxn>
            </a:cxnLst>
            <a:rect l="0" t="0" r="r" b="b"/>
            <a:pathLst>
              <a:path w="3" h="3">
                <a:moveTo>
                  <a:pt x="1" y="2"/>
                </a:moveTo>
                <a:cubicBezTo>
                  <a:pt x="1" y="0"/>
                  <a:pt x="3" y="3"/>
                  <a:pt x="3" y="3"/>
                </a:cubicBezTo>
                <a:cubicBezTo>
                  <a:pt x="1" y="3"/>
                  <a:pt x="0" y="2"/>
                  <a:pt x="1"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34" name="Freeform 86">
            <a:extLst>
              <a:ext uri="{FF2B5EF4-FFF2-40B4-BE49-F238E27FC236}">
                <a16:creationId xmlns:a16="http://schemas.microsoft.com/office/drawing/2014/main" id="{429F630E-5EBB-66D5-491B-E7FA09F576C2}"/>
              </a:ext>
            </a:extLst>
          </p:cNvPr>
          <p:cNvSpPr>
            <a:spLocks/>
          </p:cNvSpPr>
          <p:nvPr/>
        </p:nvSpPr>
        <p:spPr bwMode="auto">
          <a:xfrm>
            <a:off x="5346714" y="3584724"/>
            <a:ext cx="578068" cy="563759"/>
          </a:xfrm>
          <a:custGeom>
            <a:avLst/>
            <a:gdLst/>
            <a:ahLst/>
            <a:cxnLst>
              <a:cxn ang="0">
                <a:pos x="0" y="102"/>
              </a:cxn>
              <a:cxn ang="0">
                <a:pos x="0" y="106"/>
              </a:cxn>
              <a:cxn ang="0">
                <a:pos x="32" y="129"/>
              </a:cxn>
              <a:cxn ang="0">
                <a:pos x="77" y="168"/>
              </a:cxn>
              <a:cxn ang="0">
                <a:pos x="80" y="173"/>
              </a:cxn>
              <a:cxn ang="0">
                <a:pos x="85" y="178"/>
              </a:cxn>
              <a:cxn ang="0">
                <a:pos x="91" y="181"/>
              </a:cxn>
              <a:cxn ang="0">
                <a:pos x="94" y="188"/>
              </a:cxn>
              <a:cxn ang="0">
                <a:pos x="102" y="188"/>
              </a:cxn>
              <a:cxn ang="0">
                <a:pos x="129" y="171"/>
              </a:cxn>
              <a:cxn ang="0">
                <a:pos x="164" y="145"/>
              </a:cxn>
              <a:cxn ang="0">
                <a:pos x="158" y="136"/>
              </a:cxn>
              <a:cxn ang="0">
                <a:pos x="148" y="133"/>
              </a:cxn>
              <a:cxn ang="0">
                <a:pos x="145" y="122"/>
              </a:cxn>
              <a:cxn ang="0">
                <a:pos x="147" y="109"/>
              </a:cxn>
              <a:cxn ang="0">
                <a:pos x="147" y="98"/>
              </a:cxn>
              <a:cxn ang="0">
                <a:pos x="144" y="75"/>
              </a:cxn>
              <a:cxn ang="0">
                <a:pos x="133" y="49"/>
              </a:cxn>
              <a:cxn ang="0">
                <a:pos x="127" y="36"/>
              </a:cxn>
              <a:cxn ang="0">
                <a:pos x="133" y="28"/>
              </a:cxn>
              <a:cxn ang="0">
                <a:pos x="135" y="18"/>
              </a:cxn>
              <a:cxn ang="0">
                <a:pos x="133" y="10"/>
              </a:cxn>
              <a:cxn ang="0">
                <a:pos x="136" y="4"/>
              </a:cxn>
              <a:cxn ang="0">
                <a:pos x="132" y="5"/>
              </a:cxn>
              <a:cxn ang="0">
                <a:pos x="127" y="2"/>
              </a:cxn>
              <a:cxn ang="0">
                <a:pos x="123" y="4"/>
              </a:cxn>
              <a:cxn ang="0">
                <a:pos x="115" y="5"/>
              </a:cxn>
              <a:cxn ang="0">
                <a:pos x="109" y="7"/>
              </a:cxn>
              <a:cxn ang="0">
                <a:pos x="98" y="5"/>
              </a:cxn>
              <a:cxn ang="0">
                <a:pos x="91" y="7"/>
              </a:cxn>
              <a:cxn ang="0">
                <a:pos x="83" y="8"/>
              </a:cxn>
              <a:cxn ang="0">
                <a:pos x="70" y="14"/>
              </a:cxn>
              <a:cxn ang="0">
                <a:pos x="65" y="16"/>
              </a:cxn>
              <a:cxn ang="0">
                <a:pos x="59" y="19"/>
              </a:cxn>
              <a:cxn ang="0">
                <a:pos x="51" y="24"/>
              </a:cxn>
              <a:cxn ang="0">
                <a:pos x="59" y="50"/>
              </a:cxn>
              <a:cxn ang="0">
                <a:pos x="59" y="55"/>
              </a:cxn>
              <a:cxn ang="0">
                <a:pos x="45" y="58"/>
              </a:cxn>
              <a:cxn ang="0">
                <a:pos x="38" y="63"/>
              </a:cxn>
              <a:cxn ang="0">
                <a:pos x="36" y="70"/>
              </a:cxn>
              <a:cxn ang="0">
                <a:pos x="27" y="77"/>
              </a:cxn>
              <a:cxn ang="0">
                <a:pos x="7" y="86"/>
              </a:cxn>
              <a:cxn ang="0">
                <a:pos x="0" y="91"/>
              </a:cxn>
              <a:cxn ang="0">
                <a:pos x="0" y="102"/>
              </a:cxn>
            </a:cxnLst>
            <a:rect l="0" t="0" r="r" b="b"/>
            <a:pathLst>
              <a:path w="164" h="192">
                <a:moveTo>
                  <a:pt x="0" y="102"/>
                </a:moveTo>
                <a:cubicBezTo>
                  <a:pt x="0" y="106"/>
                  <a:pt x="0" y="106"/>
                  <a:pt x="0" y="106"/>
                </a:cubicBezTo>
                <a:cubicBezTo>
                  <a:pt x="32" y="129"/>
                  <a:pt x="32" y="129"/>
                  <a:pt x="32" y="129"/>
                </a:cubicBezTo>
                <a:cubicBezTo>
                  <a:pt x="32" y="129"/>
                  <a:pt x="76" y="167"/>
                  <a:pt x="77" y="168"/>
                </a:cubicBezTo>
                <a:cubicBezTo>
                  <a:pt x="80" y="171"/>
                  <a:pt x="77" y="171"/>
                  <a:pt x="80" y="173"/>
                </a:cubicBezTo>
                <a:cubicBezTo>
                  <a:pt x="83" y="175"/>
                  <a:pt x="82" y="179"/>
                  <a:pt x="85" y="178"/>
                </a:cubicBezTo>
                <a:cubicBezTo>
                  <a:pt x="89" y="178"/>
                  <a:pt x="86" y="181"/>
                  <a:pt x="91" y="181"/>
                </a:cubicBezTo>
                <a:cubicBezTo>
                  <a:pt x="95" y="181"/>
                  <a:pt x="95" y="185"/>
                  <a:pt x="94" y="188"/>
                </a:cubicBezTo>
                <a:cubicBezTo>
                  <a:pt x="92" y="190"/>
                  <a:pt x="94" y="192"/>
                  <a:pt x="102" y="188"/>
                </a:cubicBezTo>
                <a:cubicBezTo>
                  <a:pt x="123" y="188"/>
                  <a:pt x="120" y="178"/>
                  <a:pt x="129" y="171"/>
                </a:cubicBezTo>
                <a:cubicBezTo>
                  <a:pt x="138" y="164"/>
                  <a:pt x="159" y="148"/>
                  <a:pt x="164" y="145"/>
                </a:cubicBezTo>
                <a:cubicBezTo>
                  <a:pt x="161" y="139"/>
                  <a:pt x="162" y="139"/>
                  <a:pt x="158" y="136"/>
                </a:cubicBezTo>
                <a:cubicBezTo>
                  <a:pt x="152" y="133"/>
                  <a:pt x="152" y="137"/>
                  <a:pt x="148" y="133"/>
                </a:cubicBezTo>
                <a:cubicBezTo>
                  <a:pt x="147" y="128"/>
                  <a:pt x="150" y="129"/>
                  <a:pt x="145" y="122"/>
                </a:cubicBezTo>
                <a:cubicBezTo>
                  <a:pt x="139" y="114"/>
                  <a:pt x="148" y="117"/>
                  <a:pt x="147" y="109"/>
                </a:cubicBezTo>
                <a:cubicBezTo>
                  <a:pt x="145" y="105"/>
                  <a:pt x="148" y="103"/>
                  <a:pt x="147" y="98"/>
                </a:cubicBezTo>
                <a:cubicBezTo>
                  <a:pt x="145" y="92"/>
                  <a:pt x="148" y="89"/>
                  <a:pt x="144" y="75"/>
                </a:cubicBezTo>
                <a:cubicBezTo>
                  <a:pt x="141" y="47"/>
                  <a:pt x="136" y="58"/>
                  <a:pt x="133" y="49"/>
                </a:cubicBezTo>
                <a:cubicBezTo>
                  <a:pt x="133" y="46"/>
                  <a:pt x="127" y="39"/>
                  <a:pt x="127" y="36"/>
                </a:cubicBezTo>
                <a:cubicBezTo>
                  <a:pt x="129" y="33"/>
                  <a:pt x="133" y="30"/>
                  <a:pt x="133" y="28"/>
                </a:cubicBezTo>
                <a:cubicBezTo>
                  <a:pt x="133" y="22"/>
                  <a:pt x="136" y="25"/>
                  <a:pt x="135" y="18"/>
                </a:cubicBezTo>
                <a:cubicBezTo>
                  <a:pt x="133" y="13"/>
                  <a:pt x="135" y="10"/>
                  <a:pt x="133" y="10"/>
                </a:cubicBezTo>
                <a:cubicBezTo>
                  <a:pt x="132" y="8"/>
                  <a:pt x="136" y="7"/>
                  <a:pt x="136" y="4"/>
                </a:cubicBezTo>
                <a:cubicBezTo>
                  <a:pt x="135" y="4"/>
                  <a:pt x="133" y="4"/>
                  <a:pt x="132" y="5"/>
                </a:cubicBezTo>
                <a:cubicBezTo>
                  <a:pt x="130" y="7"/>
                  <a:pt x="130" y="4"/>
                  <a:pt x="127" y="2"/>
                </a:cubicBezTo>
                <a:cubicBezTo>
                  <a:pt x="124" y="0"/>
                  <a:pt x="126" y="5"/>
                  <a:pt x="123" y="4"/>
                </a:cubicBezTo>
                <a:cubicBezTo>
                  <a:pt x="118" y="2"/>
                  <a:pt x="120" y="4"/>
                  <a:pt x="115" y="5"/>
                </a:cubicBezTo>
                <a:cubicBezTo>
                  <a:pt x="111" y="5"/>
                  <a:pt x="112" y="8"/>
                  <a:pt x="109" y="7"/>
                </a:cubicBezTo>
                <a:cubicBezTo>
                  <a:pt x="108" y="4"/>
                  <a:pt x="102" y="4"/>
                  <a:pt x="98" y="5"/>
                </a:cubicBezTo>
                <a:cubicBezTo>
                  <a:pt x="94" y="7"/>
                  <a:pt x="92" y="4"/>
                  <a:pt x="91" y="7"/>
                </a:cubicBezTo>
                <a:cubicBezTo>
                  <a:pt x="89" y="8"/>
                  <a:pt x="88" y="8"/>
                  <a:pt x="83" y="8"/>
                </a:cubicBezTo>
                <a:cubicBezTo>
                  <a:pt x="77" y="8"/>
                  <a:pt x="70" y="11"/>
                  <a:pt x="70" y="14"/>
                </a:cubicBezTo>
                <a:cubicBezTo>
                  <a:pt x="68" y="19"/>
                  <a:pt x="67" y="14"/>
                  <a:pt x="65" y="16"/>
                </a:cubicBezTo>
                <a:cubicBezTo>
                  <a:pt x="62" y="19"/>
                  <a:pt x="62" y="14"/>
                  <a:pt x="59" y="19"/>
                </a:cubicBezTo>
                <a:cubicBezTo>
                  <a:pt x="58" y="21"/>
                  <a:pt x="54" y="25"/>
                  <a:pt x="51" y="24"/>
                </a:cubicBezTo>
                <a:cubicBezTo>
                  <a:pt x="58" y="27"/>
                  <a:pt x="53" y="47"/>
                  <a:pt x="59" y="50"/>
                </a:cubicBezTo>
                <a:cubicBezTo>
                  <a:pt x="62" y="52"/>
                  <a:pt x="59" y="52"/>
                  <a:pt x="59" y="55"/>
                </a:cubicBezTo>
                <a:cubicBezTo>
                  <a:pt x="59" y="58"/>
                  <a:pt x="48" y="53"/>
                  <a:pt x="45" y="58"/>
                </a:cubicBezTo>
                <a:cubicBezTo>
                  <a:pt x="42" y="61"/>
                  <a:pt x="36" y="58"/>
                  <a:pt x="38" y="63"/>
                </a:cubicBezTo>
                <a:cubicBezTo>
                  <a:pt x="41" y="67"/>
                  <a:pt x="42" y="67"/>
                  <a:pt x="36" y="70"/>
                </a:cubicBezTo>
                <a:cubicBezTo>
                  <a:pt x="30" y="72"/>
                  <a:pt x="30" y="72"/>
                  <a:pt x="27" y="77"/>
                </a:cubicBezTo>
                <a:cubicBezTo>
                  <a:pt x="27" y="78"/>
                  <a:pt x="9" y="83"/>
                  <a:pt x="7" y="86"/>
                </a:cubicBezTo>
                <a:cubicBezTo>
                  <a:pt x="0" y="91"/>
                  <a:pt x="0" y="91"/>
                  <a:pt x="0" y="91"/>
                </a:cubicBezTo>
                <a:cubicBezTo>
                  <a:pt x="0" y="102"/>
                  <a:pt x="0" y="102"/>
                  <a:pt x="0" y="102"/>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35" name="Freeform 87">
            <a:extLst>
              <a:ext uri="{FF2B5EF4-FFF2-40B4-BE49-F238E27FC236}">
                <a16:creationId xmlns:a16="http://schemas.microsoft.com/office/drawing/2014/main" id="{17AE9F22-C4D8-40D8-E3F8-A38F08C8BD79}"/>
              </a:ext>
            </a:extLst>
          </p:cNvPr>
          <p:cNvSpPr>
            <a:spLocks/>
          </p:cNvSpPr>
          <p:nvPr/>
        </p:nvSpPr>
        <p:spPr bwMode="auto">
          <a:xfrm>
            <a:off x="5793899" y="3581702"/>
            <a:ext cx="123612" cy="223689"/>
          </a:xfrm>
          <a:custGeom>
            <a:avLst/>
            <a:gdLst/>
            <a:ahLst/>
            <a:cxnLst>
              <a:cxn ang="0">
                <a:pos x="9" y="5"/>
              </a:cxn>
              <a:cxn ang="0">
                <a:pos x="6" y="11"/>
              </a:cxn>
              <a:cxn ang="0">
                <a:pos x="8" y="19"/>
              </a:cxn>
              <a:cxn ang="0">
                <a:pos x="6" y="30"/>
              </a:cxn>
              <a:cxn ang="0">
                <a:pos x="0" y="37"/>
              </a:cxn>
              <a:cxn ang="0">
                <a:pos x="6" y="50"/>
              </a:cxn>
              <a:cxn ang="0">
                <a:pos x="17" y="76"/>
              </a:cxn>
              <a:cxn ang="0">
                <a:pos x="23" y="61"/>
              </a:cxn>
              <a:cxn ang="0">
                <a:pos x="32" y="54"/>
              </a:cxn>
              <a:cxn ang="0">
                <a:pos x="34" y="47"/>
              </a:cxn>
              <a:cxn ang="0">
                <a:pos x="29" y="42"/>
              </a:cxn>
              <a:cxn ang="0">
                <a:pos x="28" y="40"/>
              </a:cxn>
              <a:cxn ang="0">
                <a:pos x="21" y="36"/>
              </a:cxn>
              <a:cxn ang="0">
                <a:pos x="29" y="23"/>
              </a:cxn>
              <a:cxn ang="0">
                <a:pos x="26" y="17"/>
              </a:cxn>
              <a:cxn ang="0">
                <a:pos x="25" y="11"/>
              </a:cxn>
              <a:cxn ang="0">
                <a:pos x="29" y="5"/>
              </a:cxn>
              <a:cxn ang="0">
                <a:pos x="23" y="8"/>
              </a:cxn>
              <a:cxn ang="0">
                <a:pos x="20" y="2"/>
              </a:cxn>
              <a:cxn ang="0">
                <a:pos x="11" y="5"/>
              </a:cxn>
              <a:cxn ang="0">
                <a:pos x="9" y="5"/>
              </a:cxn>
            </a:cxnLst>
            <a:rect l="0" t="0" r="r" b="b"/>
            <a:pathLst>
              <a:path w="35" h="76">
                <a:moveTo>
                  <a:pt x="9" y="5"/>
                </a:moveTo>
                <a:cubicBezTo>
                  <a:pt x="9" y="8"/>
                  <a:pt x="5" y="9"/>
                  <a:pt x="6" y="11"/>
                </a:cubicBezTo>
                <a:cubicBezTo>
                  <a:pt x="8" y="11"/>
                  <a:pt x="6" y="14"/>
                  <a:pt x="8" y="19"/>
                </a:cubicBezTo>
                <a:cubicBezTo>
                  <a:pt x="9" y="26"/>
                  <a:pt x="6" y="23"/>
                  <a:pt x="6" y="30"/>
                </a:cubicBezTo>
                <a:cubicBezTo>
                  <a:pt x="6" y="31"/>
                  <a:pt x="2" y="34"/>
                  <a:pt x="0" y="37"/>
                </a:cubicBezTo>
                <a:cubicBezTo>
                  <a:pt x="0" y="40"/>
                  <a:pt x="6" y="47"/>
                  <a:pt x="6" y="50"/>
                </a:cubicBezTo>
                <a:cubicBezTo>
                  <a:pt x="9" y="59"/>
                  <a:pt x="14" y="48"/>
                  <a:pt x="17" y="76"/>
                </a:cubicBezTo>
                <a:cubicBezTo>
                  <a:pt x="28" y="70"/>
                  <a:pt x="18" y="65"/>
                  <a:pt x="23" y="61"/>
                </a:cubicBezTo>
                <a:cubicBezTo>
                  <a:pt x="28" y="57"/>
                  <a:pt x="29" y="56"/>
                  <a:pt x="32" y="54"/>
                </a:cubicBezTo>
                <a:cubicBezTo>
                  <a:pt x="35" y="53"/>
                  <a:pt x="31" y="51"/>
                  <a:pt x="34" y="47"/>
                </a:cubicBezTo>
                <a:cubicBezTo>
                  <a:pt x="31" y="45"/>
                  <a:pt x="31" y="45"/>
                  <a:pt x="29" y="42"/>
                </a:cubicBezTo>
                <a:cubicBezTo>
                  <a:pt x="29" y="39"/>
                  <a:pt x="28" y="42"/>
                  <a:pt x="28" y="40"/>
                </a:cubicBezTo>
                <a:cubicBezTo>
                  <a:pt x="26" y="40"/>
                  <a:pt x="21" y="40"/>
                  <a:pt x="21" y="36"/>
                </a:cubicBezTo>
                <a:cubicBezTo>
                  <a:pt x="20" y="33"/>
                  <a:pt x="32" y="26"/>
                  <a:pt x="29" y="23"/>
                </a:cubicBezTo>
                <a:cubicBezTo>
                  <a:pt x="28" y="20"/>
                  <a:pt x="31" y="20"/>
                  <a:pt x="26" y="17"/>
                </a:cubicBezTo>
                <a:cubicBezTo>
                  <a:pt x="23" y="16"/>
                  <a:pt x="23" y="12"/>
                  <a:pt x="25" y="11"/>
                </a:cubicBezTo>
                <a:cubicBezTo>
                  <a:pt x="28" y="9"/>
                  <a:pt x="31" y="6"/>
                  <a:pt x="29" y="5"/>
                </a:cubicBezTo>
                <a:cubicBezTo>
                  <a:pt x="28" y="2"/>
                  <a:pt x="25" y="8"/>
                  <a:pt x="23" y="8"/>
                </a:cubicBezTo>
                <a:cubicBezTo>
                  <a:pt x="21" y="6"/>
                  <a:pt x="25" y="3"/>
                  <a:pt x="20" y="2"/>
                </a:cubicBezTo>
                <a:cubicBezTo>
                  <a:pt x="14" y="0"/>
                  <a:pt x="12" y="5"/>
                  <a:pt x="11" y="5"/>
                </a:cubicBezTo>
                <a:cubicBezTo>
                  <a:pt x="11" y="5"/>
                  <a:pt x="11" y="5"/>
                  <a:pt x="9"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36" name="Freeform 88">
            <a:extLst>
              <a:ext uri="{FF2B5EF4-FFF2-40B4-BE49-F238E27FC236}">
                <a16:creationId xmlns:a16="http://schemas.microsoft.com/office/drawing/2014/main" id="{FEFC5D8C-511B-3BAC-6998-C95027F18BB9}"/>
              </a:ext>
            </a:extLst>
          </p:cNvPr>
          <p:cNvSpPr>
            <a:spLocks/>
          </p:cNvSpPr>
          <p:nvPr/>
        </p:nvSpPr>
        <p:spPr bwMode="auto">
          <a:xfrm>
            <a:off x="6273803" y="3758537"/>
            <a:ext cx="319936" cy="312863"/>
          </a:xfrm>
          <a:custGeom>
            <a:avLst/>
            <a:gdLst/>
            <a:ahLst/>
            <a:cxnLst>
              <a:cxn ang="0">
                <a:pos x="82" y="24"/>
              </a:cxn>
              <a:cxn ang="0">
                <a:pos x="77" y="41"/>
              </a:cxn>
              <a:cxn ang="0">
                <a:pos x="70" y="36"/>
              </a:cxn>
              <a:cxn ang="0">
                <a:pos x="67" y="27"/>
              </a:cxn>
              <a:cxn ang="0">
                <a:pos x="64" y="19"/>
              </a:cxn>
              <a:cxn ang="0">
                <a:pos x="64" y="27"/>
              </a:cxn>
              <a:cxn ang="0">
                <a:pos x="71" y="44"/>
              </a:cxn>
              <a:cxn ang="0">
                <a:pos x="74" y="52"/>
              </a:cxn>
              <a:cxn ang="0">
                <a:pos x="83" y="74"/>
              </a:cxn>
              <a:cxn ang="0">
                <a:pos x="88" y="82"/>
              </a:cxn>
              <a:cxn ang="0">
                <a:pos x="88" y="91"/>
              </a:cxn>
              <a:cxn ang="0">
                <a:pos x="82" y="96"/>
              </a:cxn>
              <a:cxn ang="0">
                <a:pos x="76" y="102"/>
              </a:cxn>
              <a:cxn ang="0">
                <a:pos x="68" y="102"/>
              </a:cxn>
              <a:cxn ang="0">
                <a:pos x="54" y="102"/>
              </a:cxn>
              <a:cxn ang="0">
                <a:pos x="54" y="100"/>
              </a:cxn>
              <a:cxn ang="0">
                <a:pos x="53" y="102"/>
              </a:cxn>
              <a:cxn ang="0">
                <a:pos x="4" y="102"/>
              </a:cxn>
              <a:cxn ang="0">
                <a:pos x="4" y="25"/>
              </a:cxn>
              <a:cxn ang="0">
                <a:pos x="3" y="14"/>
              </a:cxn>
              <a:cxn ang="0">
                <a:pos x="4" y="3"/>
              </a:cxn>
              <a:cxn ang="0">
                <a:pos x="16" y="3"/>
              </a:cxn>
              <a:cxn ang="0">
                <a:pos x="24" y="6"/>
              </a:cxn>
              <a:cxn ang="0">
                <a:pos x="30" y="8"/>
              </a:cxn>
              <a:cxn ang="0">
                <a:pos x="39" y="9"/>
              </a:cxn>
              <a:cxn ang="0">
                <a:pos x="45" y="5"/>
              </a:cxn>
              <a:cxn ang="0">
                <a:pos x="50" y="2"/>
              </a:cxn>
              <a:cxn ang="0">
                <a:pos x="56" y="3"/>
              </a:cxn>
              <a:cxn ang="0">
                <a:pos x="59" y="3"/>
              </a:cxn>
              <a:cxn ang="0">
                <a:pos x="61" y="5"/>
              </a:cxn>
              <a:cxn ang="0">
                <a:pos x="57" y="3"/>
              </a:cxn>
              <a:cxn ang="0">
                <a:pos x="57" y="5"/>
              </a:cxn>
              <a:cxn ang="0">
                <a:pos x="59" y="6"/>
              </a:cxn>
              <a:cxn ang="0">
                <a:pos x="61" y="6"/>
              </a:cxn>
              <a:cxn ang="0">
                <a:pos x="62" y="6"/>
              </a:cxn>
              <a:cxn ang="0">
                <a:pos x="68" y="6"/>
              </a:cxn>
              <a:cxn ang="0">
                <a:pos x="76" y="5"/>
              </a:cxn>
              <a:cxn ang="0">
                <a:pos x="77" y="6"/>
              </a:cxn>
              <a:cxn ang="0">
                <a:pos x="82" y="24"/>
              </a:cxn>
            </a:cxnLst>
            <a:rect l="0" t="0" r="r" b="b"/>
            <a:pathLst>
              <a:path w="91" h="107">
                <a:moveTo>
                  <a:pt x="82" y="24"/>
                </a:moveTo>
                <a:cubicBezTo>
                  <a:pt x="77" y="38"/>
                  <a:pt x="79" y="38"/>
                  <a:pt x="77" y="41"/>
                </a:cubicBezTo>
                <a:cubicBezTo>
                  <a:pt x="76" y="44"/>
                  <a:pt x="74" y="41"/>
                  <a:pt x="70" y="36"/>
                </a:cubicBezTo>
                <a:cubicBezTo>
                  <a:pt x="67" y="33"/>
                  <a:pt x="70" y="30"/>
                  <a:pt x="67" y="27"/>
                </a:cubicBezTo>
                <a:cubicBezTo>
                  <a:pt x="62" y="22"/>
                  <a:pt x="65" y="20"/>
                  <a:pt x="64" y="19"/>
                </a:cubicBezTo>
                <a:cubicBezTo>
                  <a:pt x="59" y="25"/>
                  <a:pt x="64" y="22"/>
                  <a:pt x="64" y="27"/>
                </a:cubicBezTo>
                <a:cubicBezTo>
                  <a:pt x="64" y="33"/>
                  <a:pt x="71" y="39"/>
                  <a:pt x="71" y="44"/>
                </a:cubicBezTo>
                <a:cubicBezTo>
                  <a:pt x="71" y="47"/>
                  <a:pt x="74" y="49"/>
                  <a:pt x="74" y="52"/>
                </a:cubicBezTo>
                <a:cubicBezTo>
                  <a:pt x="73" y="56"/>
                  <a:pt x="79" y="63"/>
                  <a:pt x="83" y="74"/>
                </a:cubicBezTo>
                <a:cubicBezTo>
                  <a:pt x="86" y="82"/>
                  <a:pt x="91" y="82"/>
                  <a:pt x="88" y="82"/>
                </a:cubicBezTo>
                <a:cubicBezTo>
                  <a:pt x="85" y="82"/>
                  <a:pt x="86" y="88"/>
                  <a:pt x="88" y="91"/>
                </a:cubicBezTo>
                <a:cubicBezTo>
                  <a:pt x="85" y="96"/>
                  <a:pt x="83" y="91"/>
                  <a:pt x="82" y="96"/>
                </a:cubicBezTo>
                <a:cubicBezTo>
                  <a:pt x="80" y="100"/>
                  <a:pt x="77" y="99"/>
                  <a:pt x="76" y="102"/>
                </a:cubicBezTo>
                <a:cubicBezTo>
                  <a:pt x="74" y="105"/>
                  <a:pt x="71" y="107"/>
                  <a:pt x="68" y="102"/>
                </a:cubicBezTo>
                <a:cubicBezTo>
                  <a:pt x="54" y="102"/>
                  <a:pt x="54" y="102"/>
                  <a:pt x="54" y="102"/>
                </a:cubicBezTo>
                <a:cubicBezTo>
                  <a:pt x="54" y="100"/>
                  <a:pt x="54" y="100"/>
                  <a:pt x="54" y="100"/>
                </a:cubicBezTo>
                <a:cubicBezTo>
                  <a:pt x="53" y="102"/>
                  <a:pt x="53" y="102"/>
                  <a:pt x="53" y="102"/>
                </a:cubicBezTo>
                <a:cubicBezTo>
                  <a:pt x="4" y="102"/>
                  <a:pt x="4" y="102"/>
                  <a:pt x="4" y="102"/>
                </a:cubicBezTo>
                <a:cubicBezTo>
                  <a:pt x="4" y="25"/>
                  <a:pt x="4" y="25"/>
                  <a:pt x="4" y="25"/>
                </a:cubicBezTo>
                <a:cubicBezTo>
                  <a:pt x="4" y="22"/>
                  <a:pt x="0" y="20"/>
                  <a:pt x="3" y="14"/>
                </a:cubicBezTo>
                <a:cubicBezTo>
                  <a:pt x="6" y="9"/>
                  <a:pt x="1" y="6"/>
                  <a:pt x="4" y="3"/>
                </a:cubicBezTo>
                <a:cubicBezTo>
                  <a:pt x="6" y="3"/>
                  <a:pt x="7" y="0"/>
                  <a:pt x="16" y="3"/>
                </a:cubicBezTo>
                <a:cubicBezTo>
                  <a:pt x="27" y="5"/>
                  <a:pt x="22" y="6"/>
                  <a:pt x="24" y="6"/>
                </a:cubicBezTo>
                <a:cubicBezTo>
                  <a:pt x="27" y="5"/>
                  <a:pt x="27" y="8"/>
                  <a:pt x="30" y="8"/>
                </a:cubicBezTo>
                <a:cubicBezTo>
                  <a:pt x="32" y="6"/>
                  <a:pt x="36" y="13"/>
                  <a:pt x="39" y="9"/>
                </a:cubicBezTo>
                <a:cubicBezTo>
                  <a:pt x="45" y="3"/>
                  <a:pt x="44" y="6"/>
                  <a:pt x="45" y="5"/>
                </a:cubicBezTo>
                <a:cubicBezTo>
                  <a:pt x="47" y="2"/>
                  <a:pt x="47" y="3"/>
                  <a:pt x="50" y="2"/>
                </a:cubicBezTo>
                <a:cubicBezTo>
                  <a:pt x="53" y="0"/>
                  <a:pt x="54" y="5"/>
                  <a:pt x="56" y="3"/>
                </a:cubicBezTo>
                <a:cubicBezTo>
                  <a:pt x="57" y="2"/>
                  <a:pt x="57" y="2"/>
                  <a:pt x="59" y="3"/>
                </a:cubicBezTo>
                <a:cubicBezTo>
                  <a:pt x="61" y="5"/>
                  <a:pt x="61" y="5"/>
                  <a:pt x="61" y="5"/>
                </a:cubicBezTo>
                <a:cubicBezTo>
                  <a:pt x="59" y="5"/>
                  <a:pt x="57" y="3"/>
                  <a:pt x="57" y="3"/>
                </a:cubicBezTo>
                <a:cubicBezTo>
                  <a:pt x="57" y="5"/>
                  <a:pt x="56" y="5"/>
                  <a:pt x="57" y="5"/>
                </a:cubicBezTo>
                <a:cubicBezTo>
                  <a:pt x="57" y="6"/>
                  <a:pt x="59" y="5"/>
                  <a:pt x="59" y="6"/>
                </a:cubicBezTo>
                <a:cubicBezTo>
                  <a:pt x="61" y="8"/>
                  <a:pt x="62" y="6"/>
                  <a:pt x="61" y="6"/>
                </a:cubicBezTo>
                <a:cubicBezTo>
                  <a:pt x="61" y="5"/>
                  <a:pt x="61" y="5"/>
                  <a:pt x="62" y="6"/>
                </a:cubicBezTo>
                <a:cubicBezTo>
                  <a:pt x="65" y="9"/>
                  <a:pt x="67" y="5"/>
                  <a:pt x="68" y="6"/>
                </a:cubicBezTo>
                <a:cubicBezTo>
                  <a:pt x="70" y="8"/>
                  <a:pt x="68" y="8"/>
                  <a:pt x="76" y="5"/>
                </a:cubicBezTo>
                <a:cubicBezTo>
                  <a:pt x="76" y="5"/>
                  <a:pt x="76" y="6"/>
                  <a:pt x="77" y="6"/>
                </a:cubicBezTo>
                <a:cubicBezTo>
                  <a:pt x="79" y="11"/>
                  <a:pt x="80" y="17"/>
                  <a:pt x="82" y="2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37" name="Freeform 89">
            <a:extLst>
              <a:ext uri="{FF2B5EF4-FFF2-40B4-BE49-F238E27FC236}">
                <a16:creationId xmlns:a16="http://schemas.microsoft.com/office/drawing/2014/main" id="{55975DDE-377B-1ACD-1343-78BB523ADE10}"/>
              </a:ext>
            </a:extLst>
          </p:cNvPr>
          <p:cNvSpPr>
            <a:spLocks/>
          </p:cNvSpPr>
          <p:nvPr/>
        </p:nvSpPr>
        <p:spPr bwMode="auto">
          <a:xfrm>
            <a:off x="6582834" y="3581701"/>
            <a:ext cx="187236" cy="158699"/>
          </a:xfrm>
          <a:custGeom>
            <a:avLst/>
            <a:gdLst/>
            <a:ahLst/>
            <a:cxnLst>
              <a:cxn ang="0">
                <a:pos x="2" y="29"/>
              </a:cxn>
              <a:cxn ang="0">
                <a:pos x="5" y="29"/>
              </a:cxn>
              <a:cxn ang="0">
                <a:pos x="5" y="29"/>
              </a:cxn>
              <a:cxn ang="0">
                <a:pos x="5" y="31"/>
              </a:cxn>
              <a:cxn ang="0">
                <a:pos x="8" y="34"/>
              </a:cxn>
              <a:cxn ang="0">
                <a:pos x="5" y="37"/>
              </a:cxn>
              <a:cxn ang="0">
                <a:pos x="6" y="39"/>
              </a:cxn>
              <a:cxn ang="0">
                <a:pos x="3" y="39"/>
              </a:cxn>
              <a:cxn ang="0">
                <a:pos x="2" y="40"/>
              </a:cxn>
              <a:cxn ang="0">
                <a:pos x="3" y="40"/>
              </a:cxn>
              <a:cxn ang="0">
                <a:pos x="0" y="45"/>
              </a:cxn>
              <a:cxn ang="0">
                <a:pos x="0" y="45"/>
              </a:cxn>
              <a:cxn ang="0">
                <a:pos x="0" y="45"/>
              </a:cxn>
              <a:cxn ang="0">
                <a:pos x="0" y="48"/>
              </a:cxn>
              <a:cxn ang="0">
                <a:pos x="0" y="49"/>
              </a:cxn>
              <a:cxn ang="0">
                <a:pos x="2" y="49"/>
              </a:cxn>
              <a:cxn ang="0">
                <a:pos x="3" y="52"/>
              </a:cxn>
              <a:cxn ang="0">
                <a:pos x="9" y="54"/>
              </a:cxn>
              <a:cxn ang="0">
                <a:pos x="18" y="48"/>
              </a:cxn>
              <a:cxn ang="0">
                <a:pos x="24" y="43"/>
              </a:cxn>
              <a:cxn ang="0">
                <a:pos x="35" y="37"/>
              </a:cxn>
              <a:cxn ang="0">
                <a:pos x="43" y="32"/>
              </a:cxn>
              <a:cxn ang="0">
                <a:pos x="44" y="28"/>
              </a:cxn>
              <a:cxn ang="0">
                <a:pos x="44" y="28"/>
              </a:cxn>
              <a:cxn ang="0">
                <a:pos x="44" y="26"/>
              </a:cxn>
              <a:cxn ang="0">
                <a:pos x="44" y="23"/>
              </a:cxn>
              <a:cxn ang="0">
                <a:pos x="46" y="17"/>
              </a:cxn>
              <a:cxn ang="0">
                <a:pos x="44" y="11"/>
              </a:cxn>
              <a:cxn ang="0">
                <a:pos x="49" y="9"/>
              </a:cxn>
              <a:cxn ang="0">
                <a:pos x="53" y="3"/>
              </a:cxn>
              <a:cxn ang="0">
                <a:pos x="53" y="2"/>
              </a:cxn>
              <a:cxn ang="0">
                <a:pos x="52" y="2"/>
              </a:cxn>
              <a:cxn ang="0">
                <a:pos x="47" y="3"/>
              </a:cxn>
              <a:cxn ang="0">
                <a:pos x="41" y="3"/>
              </a:cxn>
              <a:cxn ang="0">
                <a:pos x="27" y="8"/>
              </a:cxn>
              <a:cxn ang="0">
                <a:pos x="21" y="5"/>
              </a:cxn>
              <a:cxn ang="0">
                <a:pos x="14" y="8"/>
              </a:cxn>
              <a:cxn ang="0">
                <a:pos x="12" y="8"/>
              </a:cxn>
              <a:cxn ang="0">
                <a:pos x="8" y="6"/>
              </a:cxn>
              <a:cxn ang="0">
                <a:pos x="8" y="11"/>
              </a:cxn>
              <a:cxn ang="0">
                <a:pos x="8" y="12"/>
              </a:cxn>
              <a:cxn ang="0">
                <a:pos x="6" y="12"/>
              </a:cxn>
              <a:cxn ang="0">
                <a:pos x="3" y="17"/>
              </a:cxn>
              <a:cxn ang="0">
                <a:pos x="2" y="15"/>
              </a:cxn>
              <a:cxn ang="0">
                <a:pos x="2" y="22"/>
              </a:cxn>
              <a:cxn ang="0">
                <a:pos x="2" y="29"/>
              </a:cxn>
            </a:cxnLst>
            <a:rect l="0" t="0" r="r" b="b"/>
            <a:pathLst>
              <a:path w="53" h="54">
                <a:moveTo>
                  <a:pt x="2" y="29"/>
                </a:moveTo>
                <a:cubicBezTo>
                  <a:pt x="3" y="29"/>
                  <a:pt x="3" y="29"/>
                  <a:pt x="5" y="29"/>
                </a:cubicBezTo>
                <a:cubicBezTo>
                  <a:pt x="5" y="29"/>
                  <a:pt x="5" y="29"/>
                  <a:pt x="5" y="29"/>
                </a:cubicBezTo>
                <a:cubicBezTo>
                  <a:pt x="6" y="31"/>
                  <a:pt x="5" y="31"/>
                  <a:pt x="5" y="31"/>
                </a:cubicBezTo>
                <a:cubicBezTo>
                  <a:pt x="6" y="31"/>
                  <a:pt x="8" y="32"/>
                  <a:pt x="8" y="34"/>
                </a:cubicBezTo>
                <a:cubicBezTo>
                  <a:pt x="8" y="36"/>
                  <a:pt x="5" y="36"/>
                  <a:pt x="5" y="37"/>
                </a:cubicBezTo>
                <a:cubicBezTo>
                  <a:pt x="5" y="37"/>
                  <a:pt x="6" y="37"/>
                  <a:pt x="6" y="39"/>
                </a:cubicBezTo>
                <a:cubicBezTo>
                  <a:pt x="3" y="39"/>
                  <a:pt x="3" y="39"/>
                  <a:pt x="3" y="39"/>
                </a:cubicBezTo>
                <a:cubicBezTo>
                  <a:pt x="3" y="39"/>
                  <a:pt x="3" y="39"/>
                  <a:pt x="2" y="40"/>
                </a:cubicBezTo>
                <a:cubicBezTo>
                  <a:pt x="3" y="40"/>
                  <a:pt x="3" y="40"/>
                  <a:pt x="3" y="40"/>
                </a:cubicBezTo>
                <a:cubicBezTo>
                  <a:pt x="3" y="42"/>
                  <a:pt x="0" y="45"/>
                  <a:pt x="0" y="45"/>
                </a:cubicBezTo>
                <a:cubicBezTo>
                  <a:pt x="0" y="45"/>
                  <a:pt x="0" y="45"/>
                  <a:pt x="0" y="45"/>
                </a:cubicBezTo>
                <a:cubicBezTo>
                  <a:pt x="0" y="45"/>
                  <a:pt x="0" y="45"/>
                  <a:pt x="0" y="45"/>
                </a:cubicBezTo>
                <a:cubicBezTo>
                  <a:pt x="0" y="46"/>
                  <a:pt x="0" y="48"/>
                  <a:pt x="0" y="48"/>
                </a:cubicBezTo>
                <a:cubicBezTo>
                  <a:pt x="0" y="49"/>
                  <a:pt x="0" y="49"/>
                  <a:pt x="0" y="49"/>
                </a:cubicBezTo>
                <a:cubicBezTo>
                  <a:pt x="0" y="51"/>
                  <a:pt x="0" y="49"/>
                  <a:pt x="2" y="49"/>
                </a:cubicBezTo>
                <a:cubicBezTo>
                  <a:pt x="3" y="51"/>
                  <a:pt x="3" y="51"/>
                  <a:pt x="3" y="52"/>
                </a:cubicBezTo>
                <a:cubicBezTo>
                  <a:pt x="5" y="52"/>
                  <a:pt x="8" y="54"/>
                  <a:pt x="9" y="54"/>
                </a:cubicBezTo>
                <a:cubicBezTo>
                  <a:pt x="11" y="54"/>
                  <a:pt x="15" y="49"/>
                  <a:pt x="18" y="48"/>
                </a:cubicBezTo>
                <a:cubicBezTo>
                  <a:pt x="20" y="46"/>
                  <a:pt x="23" y="45"/>
                  <a:pt x="24" y="43"/>
                </a:cubicBezTo>
                <a:cubicBezTo>
                  <a:pt x="27" y="40"/>
                  <a:pt x="32" y="39"/>
                  <a:pt x="35" y="37"/>
                </a:cubicBezTo>
                <a:cubicBezTo>
                  <a:pt x="37" y="36"/>
                  <a:pt x="40" y="34"/>
                  <a:pt x="43" y="32"/>
                </a:cubicBezTo>
                <a:cubicBezTo>
                  <a:pt x="43" y="31"/>
                  <a:pt x="44" y="29"/>
                  <a:pt x="44" y="28"/>
                </a:cubicBezTo>
                <a:cubicBezTo>
                  <a:pt x="44" y="28"/>
                  <a:pt x="44" y="28"/>
                  <a:pt x="44" y="28"/>
                </a:cubicBezTo>
                <a:cubicBezTo>
                  <a:pt x="44" y="28"/>
                  <a:pt x="44" y="28"/>
                  <a:pt x="44" y="26"/>
                </a:cubicBezTo>
                <a:cubicBezTo>
                  <a:pt x="44" y="26"/>
                  <a:pt x="44" y="25"/>
                  <a:pt x="44" y="23"/>
                </a:cubicBezTo>
                <a:cubicBezTo>
                  <a:pt x="44" y="22"/>
                  <a:pt x="46" y="19"/>
                  <a:pt x="46" y="17"/>
                </a:cubicBezTo>
                <a:cubicBezTo>
                  <a:pt x="44" y="15"/>
                  <a:pt x="44" y="14"/>
                  <a:pt x="44" y="11"/>
                </a:cubicBezTo>
                <a:cubicBezTo>
                  <a:pt x="46" y="9"/>
                  <a:pt x="47" y="9"/>
                  <a:pt x="49" y="9"/>
                </a:cubicBezTo>
                <a:cubicBezTo>
                  <a:pt x="50" y="8"/>
                  <a:pt x="52" y="5"/>
                  <a:pt x="53" y="3"/>
                </a:cubicBezTo>
                <a:cubicBezTo>
                  <a:pt x="53" y="2"/>
                  <a:pt x="53" y="2"/>
                  <a:pt x="53" y="2"/>
                </a:cubicBezTo>
                <a:cubicBezTo>
                  <a:pt x="53" y="2"/>
                  <a:pt x="52" y="0"/>
                  <a:pt x="52" y="2"/>
                </a:cubicBezTo>
                <a:cubicBezTo>
                  <a:pt x="50" y="3"/>
                  <a:pt x="49" y="3"/>
                  <a:pt x="47" y="3"/>
                </a:cubicBezTo>
                <a:cubicBezTo>
                  <a:pt x="44" y="3"/>
                  <a:pt x="43" y="3"/>
                  <a:pt x="41" y="3"/>
                </a:cubicBezTo>
                <a:cubicBezTo>
                  <a:pt x="37" y="5"/>
                  <a:pt x="34" y="8"/>
                  <a:pt x="27" y="8"/>
                </a:cubicBezTo>
                <a:cubicBezTo>
                  <a:pt x="24" y="8"/>
                  <a:pt x="24" y="6"/>
                  <a:pt x="21" y="5"/>
                </a:cubicBezTo>
                <a:cubicBezTo>
                  <a:pt x="18" y="5"/>
                  <a:pt x="17" y="8"/>
                  <a:pt x="14" y="8"/>
                </a:cubicBezTo>
                <a:cubicBezTo>
                  <a:pt x="12" y="8"/>
                  <a:pt x="12" y="8"/>
                  <a:pt x="12" y="8"/>
                </a:cubicBezTo>
                <a:cubicBezTo>
                  <a:pt x="11" y="8"/>
                  <a:pt x="8" y="6"/>
                  <a:pt x="8" y="6"/>
                </a:cubicBezTo>
                <a:cubicBezTo>
                  <a:pt x="8" y="6"/>
                  <a:pt x="6" y="9"/>
                  <a:pt x="8" y="11"/>
                </a:cubicBezTo>
                <a:cubicBezTo>
                  <a:pt x="8" y="12"/>
                  <a:pt x="8" y="12"/>
                  <a:pt x="8" y="12"/>
                </a:cubicBezTo>
                <a:cubicBezTo>
                  <a:pt x="6" y="12"/>
                  <a:pt x="6" y="12"/>
                  <a:pt x="6" y="12"/>
                </a:cubicBezTo>
                <a:cubicBezTo>
                  <a:pt x="5" y="12"/>
                  <a:pt x="5" y="17"/>
                  <a:pt x="3" y="17"/>
                </a:cubicBezTo>
                <a:cubicBezTo>
                  <a:pt x="3" y="17"/>
                  <a:pt x="3" y="15"/>
                  <a:pt x="2" y="15"/>
                </a:cubicBezTo>
                <a:cubicBezTo>
                  <a:pt x="2" y="17"/>
                  <a:pt x="0" y="19"/>
                  <a:pt x="2" y="22"/>
                </a:cubicBezTo>
                <a:cubicBezTo>
                  <a:pt x="3" y="23"/>
                  <a:pt x="2" y="25"/>
                  <a:pt x="2" y="29"/>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38" name="Freeform 90">
            <a:extLst>
              <a:ext uri="{FF2B5EF4-FFF2-40B4-BE49-F238E27FC236}">
                <a16:creationId xmlns:a16="http://schemas.microsoft.com/office/drawing/2014/main" id="{5113FCE2-FB73-C4FF-08E7-7469AF19DBC6}"/>
              </a:ext>
            </a:extLst>
          </p:cNvPr>
          <p:cNvSpPr>
            <a:spLocks/>
          </p:cNvSpPr>
          <p:nvPr/>
        </p:nvSpPr>
        <p:spPr bwMode="auto">
          <a:xfrm>
            <a:off x="6566474" y="3666340"/>
            <a:ext cx="41811" cy="49877"/>
          </a:xfrm>
          <a:custGeom>
            <a:avLst/>
            <a:gdLst/>
            <a:ahLst/>
            <a:cxnLst>
              <a:cxn ang="0">
                <a:pos x="5" y="16"/>
              </a:cxn>
              <a:cxn ang="0">
                <a:pos x="3" y="16"/>
              </a:cxn>
              <a:cxn ang="0">
                <a:pos x="3" y="17"/>
              </a:cxn>
              <a:cxn ang="0">
                <a:pos x="0" y="17"/>
              </a:cxn>
              <a:cxn ang="0">
                <a:pos x="3" y="11"/>
              </a:cxn>
              <a:cxn ang="0">
                <a:pos x="5" y="6"/>
              </a:cxn>
              <a:cxn ang="0">
                <a:pos x="6" y="0"/>
              </a:cxn>
              <a:cxn ang="0">
                <a:pos x="9" y="0"/>
              </a:cxn>
              <a:cxn ang="0">
                <a:pos x="9" y="0"/>
              </a:cxn>
              <a:cxn ang="0">
                <a:pos x="9" y="2"/>
              </a:cxn>
              <a:cxn ang="0">
                <a:pos x="12" y="5"/>
              </a:cxn>
              <a:cxn ang="0">
                <a:pos x="9" y="8"/>
              </a:cxn>
              <a:cxn ang="0">
                <a:pos x="11" y="10"/>
              </a:cxn>
              <a:cxn ang="0">
                <a:pos x="8" y="10"/>
              </a:cxn>
              <a:cxn ang="0">
                <a:pos x="6" y="11"/>
              </a:cxn>
              <a:cxn ang="0">
                <a:pos x="8" y="11"/>
              </a:cxn>
              <a:cxn ang="0">
                <a:pos x="5" y="16"/>
              </a:cxn>
            </a:cxnLst>
            <a:rect l="0" t="0" r="r" b="b"/>
            <a:pathLst>
              <a:path w="12" h="17">
                <a:moveTo>
                  <a:pt x="5" y="16"/>
                </a:moveTo>
                <a:cubicBezTo>
                  <a:pt x="3" y="16"/>
                  <a:pt x="3" y="14"/>
                  <a:pt x="3" y="16"/>
                </a:cubicBezTo>
                <a:cubicBezTo>
                  <a:pt x="3" y="17"/>
                  <a:pt x="3" y="17"/>
                  <a:pt x="3" y="17"/>
                </a:cubicBezTo>
                <a:cubicBezTo>
                  <a:pt x="3" y="17"/>
                  <a:pt x="2" y="17"/>
                  <a:pt x="0" y="17"/>
                </a:cubicBezTo>
                <a:cubicBezTo>
                  <a:pt x="2" y="13"/>
                  <a:pt x="2" y="14"/>
                  <a:pt x="3" y="11"/>
                </a:cubicBezTo>
                <a:cubicBezTo>
                  <a:pt x="3" y="6"/>
                  <a:pt x="5" y="10"/>
                  <a:pt x="5" y="6"/>
                </a:cubicBezTo>
                <a:cubicBezTo>
                  <a:pt x="3" y="2"/>
                  <a:pt x="8" y="3"/>
                  <a:pt x="6" y="0"/>
                </a:cubicBezTo>
                <a:cubicBezTo>
                  <a:pt x="8" y="0"/>
                  <a:pt x="8" y="0"/>
                  <a:pt x="9" y="0"/>
                </a:cubicBezTo>
                <a:cubicBezTo>
                  <a:pt x="9" y="0"/>
                  <a:pt x="9" y="0"/>
                  <a:pt x="9" y="0"/>
                </a:cubicBezTo>
                <a:cubicBezTo>
                  <a:pt x="11" y="2"/>
                  <a:pt x="9" y="2"/>
                  <a:pt x="9" y="2"/>
                </a:cubicBezTo>
                <a:cubicBezTo>
                  <a:pt x="11" y="2"/>
                  <a:pt x="12" y="3"/>
                  <a:pt x="12" y="5"/>
                </a:cubicBezTo>
                <a:cubicBezTo>
                  <a:pt x="12" y="6"/>
                  <a:pt x="9" y="6"/>
                  <a:pt x="9" y="8"/>
                </a:cubicBezTo>
                <a:cubicBezTo>
                  <a:pt x="9" y="8"/>
                  <a:pt x="11" y="8"/>
                  <a:pt x="11" y="10"/>
                </a:cubicBezTo>
                <a:cubicBezTo>
                  <a:pt x="8" y="10"/>
                  <a:pt x="8" y="10"/>
                  <a:pt x="8" y="10"/>
                </a:cubicBezTo>
                <a:cubicBezTo>
                  <a:pt x="8" y="10"/>
                  <a:pt x="8" y="10"/>
                  <a:pt x="6" y="11"/>
                </a:cubicBezTo>
                <a:cubicBezTo>
                  <a:pt x="8" y="11"/>
                  <a:pt x="8" y="11"/>
                  <a:pt x="8" y="11"/>
                </a:cubicBezTo>
                <a:cubicBezTo>
                  <a:pt x="8" y="13"/>
                  <a:pt x="5" y="16"/>
                  <a:pt x="5" y="1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39" name="Freeform 91">
            <a:extLst>
              <a:ext uri="{FF2B5EF4-FFF2-40B4-BE49-F238E27FC236}">
                <a16:creationId xmlns:a16="http://schemas.microsoft.com/office/drawing/2014/main" id="{1C36ABFD-6060-14DF-00C9-EB223083B9E4}"/>
              </a:ext>
            </a:extLst>
          </p:cNvPr>
          <p:cNvSpPr>
            <a:spLocks/>
          </p:cNvSpPr>
          <p:nvPr/>
        </p:nvSpPr>
        <p:spPr bwMode="auto">
          <a:xfrm>
            <a:off x="6562837" y="3708660"/>
            <a:ext cx="123612" cy="128471"/>
          </a:xfrm>
          <a:custGeom>
            <a:avLst/>
            <a:gdLst/>
            <a:ahLst/>
            <a:cxnLst>
              <a:cxn ang="0">
                <a:pos x="6" y="7"/>
              </a:cxn>
              <a:cxn ang="0">
                <a:pos x="5" y="10"/>
              </a:cxn>
              <a:cxn ang="0">
                <a:pos x="5" y="11"/>
              </a:cxn>
              <a:cxn ang="0">
                <a:pos x="5" y="19"/>
              </a:cxn>
              <a:cxn ang="0">
                <a:pos x="5" y="24"/>
              </a:cxn>
              <a:cxn ang="0">
                <a:pos x="2" y="34"/>
              </a:cxn>
              <a:cxn ang="0">
                <a:pos x="0" y="40"/>
              </a:cxn>
              <a:cxn ang="0">
                <a:pos x="0" y="42"/>
              </a:cxn>
              <a:cxn ang="0">
                <a:pos x="9" y="44"/>
              </a:cxn>
              <a:cxn ang="0">
                <a:pos x="15" y="37"/>
              </a:cxn>
              <a:cxn ang="0">
                <a:pos x="21" y="36"/>
              </a:cxn>
              <a:cxn ang="0">
                <a:pos x="21" y="33"/>
              </a:cxn>
              <a:cxn ang="0">
                <a:pos x="24" y="30"/>
              </a:cxn>
              <a:cxn ang="0">
                <a:pos x="17" y="20"/>
              </a:cxn>
              <a:cxn ang="0">
                <a:pos x="21" y="19"/>
              </a:cxn>
              <a:cxn ang="0">
                <a:pos x="33" y="13"/>
              </a:cxn>
              <a:cxn ang="0">
                <a:pos x="35" y="13"/>
              </a:cxn>
              <a:cxn ang="0">
                <a:pos x="32" y="11"/>
              </a:cxn>
              <a:cxn ang="0">
                <a:pos x="32" y="10"/>
              </a:cxn>
              <a:cxn ang="0">
                <a:pos x="33" y="10"/>
              </a:cxn>
              <a:cxn ang="0">
                <a:pos x="33" y="8"/>
              </a:cxn>
              <a:cxn ang="0">
                <a:pos x="30" y="0"/>
              </a:cxn>
              <a:cxn ang="0">
                <a:pos x="24" y="5"/>
              </a:cxn>
              <a:cxn ang="0">
                <a:pos x="15" y="11"/>
              </a:cxn>
              <a:cxn ang="0">
                <a:pos x="9" y="10"/>
              </a:cxn>
              <a:cxn ang="0">
                <a:pos x="8" y="7"/>
              </a:cxn>
              <a:cxn ang="0">
                <a:pos x="6" y="7"/>
              </a:cxn>
            </a:cxnLst>
            <a:rect l="0" t="0" r="r" b="b"/>
            <a:pathLst>
              <a:path w="35" h="44">
                <a:moveTo>
                  <a:pt x="6" y="7"/>
                </a:moveTo>
                <a:cubicBezTo>
                  <a:pt x="5" y="7"/>
                  <a:pt x="5" y="8"/>
                  <a:pt x="5" y="10"/>
                </a:cubicBezTo>
                <a:cubicBezTo>
                  <a:pt x="5" y="11"/>
                  <a:pt x="5" y="11"/>
                  <a:pt x="5" y="11"/>
                </a:cubicBezTo>
                <a:cubicBezTo>
                  <a:pt x="5" y="13"/>
                  <a:pt x="6" y="17"/>
                  <a:pt x="5" y="19"/>
                </a:cubicBezTo>
                <a:cubicBezTo>
                  <a:pt x="5" y="20"/>
                  <a:pt x="5" y="22"/>
                  <a:pt x="5" y="24"/>
                </a:cubicBezTo>
                <a:cubicBezTo>
                  <a:pt x="5" y="25"/>
                  <a:pt x="2" y="30"/>
                  <a:pt x="2" y="34"/>
                </a:cubicBezTo>
                <a:cubicBezTo>
                  <a:pt x="2" y="36"/>
                  <a:pt x="0" y="40"/>
                  <a:pt x="0" y="40"/>
                </a:cubicBezTo>
                <a:cubicBezTo>
                  <a:pt x="0" y="40"/>
                  <a:pt x="0" y="40"/>
                  <a:pt x="0" y="42"/>
                </a:cubicBezTo>
                <a:cubicBezTo>
                  <a:pt x="2" y="42"/>
                  <a:pt x="8" y="44"/>
                  <a:pt x="9" y="44"/>
                </a:cubicBezTo>
                <a:cubicBezTo>
                  <a:pt x="12" y="44"/>
                  <a:pt x="12" y="39"/>
                  <a:pt x="15" y="37"/>
                </a:cubicBezTo>
                <a:cubicBezTo>
                  <a:pt x="15" y="36"/>
                  <a:pt x="20" y="37"/>
                  <a:pt x="21" y="36"/>
                </a:cubicBezTo>
                <a:cubicBezTo>
                  <a:pt x="21" y="34"/>
                  <a:pt x="21" y="33"/>
                  <a:pt x="21" y="33"/>
                </a:cubicBezTo>
                <a:cubicBezTo>
                  <a:pt x="23" y="31"/>
                  <a:pt x="24" y="31"/>
                  <a:pt x="24" y="30"/>
                </a:cubicBezTo>
                <a:cubicBezTo>
                  <a:pt x="17" y="20"/>
                  <a:pt x="17" y="20"/>
                  <a:pt x="17" y="20"/>
                </a:cubicBezTo>
                <a:cubicBezTo>
                  <a:pt x="17" y="19"/>
                  <a:pt x="20" y="19"/>
                  <a:pt x="21" y="19"/>
                </a:cubicBezTo>
                <a:cubicBezTo>
                  <a:pt x="23" y="17"/>
                  <a:pt x="32" y="16"/>
                  <a:pt x="33" y="13"/>
                </a:cubicBezTo>
                <a:cubicBezTo>
                  <a:pt x="35" y="13"/>
                  <a:pt x="35" y="13"/>
                  <a:pt x="35" y="13"/>
                </a:cubicBezTo>
                <a:cubicBezTo>
                  <a:pt x="35" y="10"/>
                  <a:pt x="33" y="11"/>
                  <a:pt x="32" y="11"/>
                </a:cubicBezTo>
                <a:cubicBezTo>
                  <a:pt x="32" y="10"/>
                  <a:pt x="32" y="10"/>
                  <a:pt x="32" y="10"/>
                </a:cubicBezTo>
                <a:cubicBezTo>
                  <a:pt x="33" y="10"/>
                  <a:pt x="33" y="10"/>
                  <a:pt x="33" y="10"/>
                </a:cubicBezTo>
                <a:cubicBezTo>
                  <a:pt x="33" y="10"/>
                  <a:pt x="33" y="10"/>
                  <a:pt x="33" y="8"/>
                </a:cubicBezTo>
                <a:cubicBezTo>
                  <a:pt x="32" y="7"/>
                  <a:pt x="32" y="4"/>
                  <a:pt x="30" y="0"/>
                </a:cubicBezTo>
                <a:cubicBezTo>
                  <a:pt x="29" y="2"/>
                  <a:pt x="26" y="4"/>
                  <a:pt x="24" y="5"/>
                </a:cubicBezTo>
                <a:cubicBezTo>
                  <a:pt x="21" y="7"/>
                  <a:pt x="17" y="11"/>
                  <a:pt x="15" y="11"/>
                </a:cubicBezTo>
                <a:cubicBezTo>
                  <a:pt x="14" y="11"/>
                  <a:pt x="11" y="10"/>
                  <a:pt x="9" y="10"/>
                </a:cubicBezTo>
                <a:cubicBezTo>
                  <a:pt x="9" y="8"/>
                  <a:pt x="9" y="8"/>
                  <a:pt x="8" y="7"/>
                </a:cubicBezTo>
                <a:cubicBezTo>
                  <a:pt x="6" y="7"/>
                  <a:pt x="6" y="8"/>
                  <a:pt x="6" y="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40" name="Freeform 92">
            <a:extLst>
              <a:ext uri="{FF2B5EF4-FFF2-40B4-BE49-F238E27FC236}">
                <a16:creationId xmlns:a16="http://schemas.microsoft.com/office/drawing/2014/main" id="{51D88211-D77C-7174-8040-7FD01AADF77F}"/>
              </a:ext>
            </a:extLst>
          </p:cNvPr>
          <p:cNvSpPr>
            <a:spLocks/>
          </p:cNvSpPr>
          <p:nvPr/>
        </p:nvSpPr>
        <p:spPr bwMode="auto">
          <a:xfrm>
            <a:off x="6735532" y="4341943"/>
            <a:ext cx="299941" cy="397503"/>
          </a:xfrm>
          <a:custGeom>
            <a:avLst/>
            <a:gdLst/>
            <a:ahLst/>
            <a:cxnLst>
              <a:cxn ang="0">
                <a:pos x="5" y="136"/>
              </a:cxn>
              <a:cxn ang="0">
                <a:pos x="0" y="126"/>
              </a:cxn>
              <a:cxn ang="0">
                <a:pos x="0" y="92"/>
              </a:cxn>
              <a:cxn ang="0">
                <a:pos x="8" y="81"/>
              </a:cxn>
              <a:cxn ang="0">
                <a:pos x="12" y="78"/>
              </a:cxn>
              <a:cxn ang="0">
                <a:pos x="18" y="73"/>
              </a:cxn>
              <a:cxn ang="0">
                <a:pos x="33" y="69"/>
              </a:cxn>
              <a:cxn ang="0">
                <a:pos x="49" y="48"/>
              </a:cxn>
              <a:cxn ang="0">
                <a:pos x="53" y="41"/>
              </a:cxn>
              <a:cxn ang="0">
                <a:pos x="38" y="38"/>
              </a:cxn>
              <a:cxn ang="0">
                <a:pos x="23" y="30"/>
              </a:cxn>
              <a:cxn ang="0">
                <a:pos x="18" y="25"/>
              </a:cxn>
              <a:cxn ang="0">
                <a:pos x="15" y="20"/>
              </a:cxn>
              <a:cxn ang="0">
                <a:pos x="15" y="13"/>
              </a:cxn>
              <a:cxn ang="0">
                <a:pos x="18" y="6"/>
              </a:cxn>
              <a:cxn ang="0">
                <a:pos x="27" y="17"/>
              </a:cxn>
              <a:cxn ang="0">
                <a:pos x="41" y="14"/>
              </a:cxn>
              <a:cxn ang="0">
                <a:pos x="53" y="11"/>
              </a:cxn>
              <a:cxn ang="0">
                <a:pos x="62" y="8"/>
              </a:cxn>
              <a:cxn ang="0">
                <a:pos x="79" y="3"/>
              </a:cxn>
              <a:cxn ang="0">
                <a:pos x="80" y="16"/>
              </a:cxn>
              <a:cxn ang="0">
                <a:pos x="77" y="24"/>
              </a:cxn>
              <a:cxn ang="0">
                <a:pos x="68" y="48"/>
              </a:cxn>
              <a:cxn ang="0">
                <a:pos x="35" y="98"/>
              </a:cxn>
              <a:cxn ang="0">
                <a:pos x="12" y="122"/>
              </a:cxn>
              <a:cxn ang="0">
                <a:pos x="5" y="136"/>
              </a:cxn>
            </a:cxnLst>
            <a:rect l="0" t="0" r="r" b="b"/>
            <a:pathLst>
              <a:path w="85" h="136">
                <a:moveTo>
                  <a:pt x="5" y="136"/>
                </a:moveTo>
                <a:cubicBezTo>
                  <a:pt x="3" y="131"/>
                  <a:pt x="0" y="133"/>
                  <a:pt x="0" y="126"/>
                </a:cubicBezTo>
                <a:cubicBezTo>
                  <a:pt x="0" y="119"/>
                  <a:pt x="0" y="92"/>
                  <a:pt x="0" y="92"/>
                </a:cubicBezTo>
                <a:cubicBezTo>
                  <a:pt x="0" y="92"/>
                  <a:pt x="5" y="84"/>
                  <a:pt x="8" y="81"/>
                </a:cubicBezTo>
                <a:cubicBezTo>
                  <a:pt x="9" y="78"/>
                  <a:pt x="9" y="78"/>
                  <a:pt x="12" y="78"/>
                </a:cubicBezTo>
                <a:cubicBezTo>
                  <a:pt x="18" y="78"/>
                  <a:pt x="11" y="77"/>
                  <a:pt x="18" y="73"/>
                </a:cubicBezTo>
                <a:cubicBezTo>
                  <a:pt x="27" y="69"/>
                  <a:pt x="27" y="77"/>
                  <a:pt x="33" y="69"/>
                </a:cubicBezTo>
                <a:cubicBezTo>
                  <a:pt x="39" y="61"/>
                  <a:pt x="42" y="56"/>
                  <a:pt x="49" y="48"/>
                </a:cubicBezTo>
                <a:cubicBezTo>
                  <a:pt x="56" y="41"/>
                  <a:pt x="56" y="41"/>
                  <a:pt x="53" y="41"/>
                </a:cubicBezTo>
                <a:cubicBezTo>
                  <a:pt x="52" y="41"/>
                  <a:pt x="49" y="42"/>
                  <a:pt x="38" y="38"/>
                </a:cubicBezTo>
                <a:cubicBezTo>
                  <a:pt x="27" y="33"/>
                  <a:pt x="26" y="34"/>
                  <a:pt x="23" y="30"/>
                </a:cubicBezTo>
                <a:cubicBezTo>
                  <a:pt x="20" y="27"/>
                  <a:pt x="18" y="28"/>
                  <a:pt x="18" y="25"/>
                </a:cubicBezTo>
                <a:cubicBezTo>
                  <a:pt x="17" y="22"/>
                  <a:pt x="17" y="24"/>
                  <a:pt x="15" y="20"/>
                </a:cubicBezTo>
                <a:cubicBezTo>
                  <a:pt x="14" y="16"/>
                  <a:pt x="12" y="16"/>
                  <a:pt x="15" y="13"/>
                </a:cubicBezTo>
                <a:cubicBezTo>
                  <a:pt x="18" y="6"/>
                  <a:pt x="18" y="6"/>
                  <a:pt x="18" y="6"/>
                </a:cubicBezTo>
                <a:cubicBezTo>
                  <a:pt x="21" y="11"/>
                  <a:pt x="20" y="14"/>
                  <a:pt x="27" y="17"/>
                </a:cubicBezTo>
                <a:cubicBezTo>
                  <a:pt x="32" y="20"/>
                  <a:pt x="33" y="11"/>
                  <a:pt x="41" y="14"/>
                </a:cubicBezTo>
                <a:cubicBezTo>
                  <a:pt x="47" y="17"/>
                  <a:pt x="45" y="10"/>
                  <a:pt x="53" y="11"/>
                </a:cubicBezTo>
                <a:cubicBezTo>
                  <a:pt x="61" y="11"/>
                  <a:pt x="52" y="8"/>
                  <a:pt x="62" y="8"/>
                </a:cubicBezTo>
                <a:cubicBezTo>
                  <a:pt x="73" y="10"/>
                  <a:pt x="74" y="0"/>
                  <a:pt x="79" y="3"/>
                </a:cubicBezTo>
                <a:cubicBezTo>
                  <a:pt x="83" y="5"/>
                  <a:pt x="76" y="8"/>
                  <a:pt x="80" y="16"/>
                </a:cubicBezTo>
                <a:cubicBezTo>
                  <a:pt x="85" y="22"/>
                  <a:pt x="79" y="13"/>
                  <a:pt x="77" y="24"/>
                </a:cubicBezTo>
                <a:cubicBezTo>
                  <a:pt x="77" y="30"/>
                  <a:pt x="73" y="34"/>
                  <a:pt x="68" y="48"/>
                </a:cubicBezTo>
                <a:cubicBezTo>
                  <a:pt x="59" y="72"/>
                  <a:pt x="47" y="89"/>
                  <a:pt x="35" y="98"/>
                </a:cubicBezTo>
                <a:cubicBezTo>
                  <a:pt x="21" y="109"/>
                  <a:pt x="21" y="111"/>
                  <a:pt x="12" y="122"/>
                </a:cubicBezTo>
                <a:cubicBezTo>
                  <a:pt x="5" y="131"/>
                  <a:pt x="9" y="130"/>
                  <a:pt x="5" y="13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41" name="Freeform 93">
            <a:extLst>
              <a:ext uri="{FF2B5EF4-FFF2-40B4-BE49-F238E27FC236}">
                <a16:creationId xmlns:a16="http://schemas.microsoft.com/office/drawing/2014/main" id="{E07E080A-4A6E-0374-50D9-E194EB852913}"/>
              </a:ext>
            </a:extLst>
          </p:cNvPr>
          <p:cNvSpPr>
            <a:spLocks/>
          </p:cNvSpPr>
          <p:nvPr/>
        </p:nvSpPr>
        <p:spPr bwMode="auto">
          <a:xfrm>
            <a:off x="6499215" y="4255791"/>
            <a:ext cx="432643" cy="343091"/>
          </a:xfrm>
          <a:custGeom>
            <a:avLst/>
            <a:gdLst/>
            <a:ahLst/>
            <a:cxnLst>
              <a:cxn ang="0">
                <a:pos x="26" y="104"/>
              </a:cxn>
              <a:cxn ang="0">
                <a:pos x="38" y="109"/>
              </a:cxn>
              <a:cxn ang="0">
                <a:pos x="49" y="114"/>
              </a:cxn>
              <a:cxn ang="0">
                <a:pos x="53" y="115"/>
              </a:cxn>
              <a:cxn ang="0">
                <a:pos x="61" y="109"/>
              </a:cxn>
              <a:cxn ang="0">
                <a:pos x="67" y="109"/>
              </a:cxn>
              <a:cxn ang="0">
                <a:pos x="75" y="110"/>
              </a:cxn>
              <a:cxn ang="0">
                <a:pos x="79" y="107"/>
              </a:cxn>
              <a:cxn ang="0">
                <a:pos x="85" y="103"/>
              </a:cxn>
              <a:cxn ang="0">
                <a:pos x="101" y="98"/>
              </a:cxn>
              <a:cxn ang="0">
                <a:pos x="116" y="78"/>
              </a:cxn>
              <a:cxn ang="0">
                <a:pos x="120" y="70"/>
              </a:cxn>
              <a:cxn ang="0">
                <a:pos x="105" y="67"/>
              </a:cxn>
              <a:cxn ang="0">
                <a:pos x="90" y="59"/>
              </a:cxn>
              <a:cxn ang="0">
                <a:pos x="85" y="54"/>
              </a:cxn>
              <a:cxn ang="0">
                <a:pos x="82" y="50"/>
              </a:cxn>
              <a:cxn ang="0">
                <a:pos x="82" y="42"/>
              </a:cxn>
              <a:cxn ang="0">
                <a:pos x="73" y="40"/>
              </a:cxn>
              <a:cxn ang="0">
                <a:pos x="78" y="26"/>
              </a:cxn>
              <a:cxn ang="0">
                <a:pos x="72" y="17"/>
              </a:cxn>
              <a:cxn ang="0">
                <a:pos x="64" y="9"/>
              </a:cxn>
              <a:cxn ang="0">
                <a:pos x="56" y="6"/>
              </a:cxn>
              <a:cxn ang="0">
                <a:pos x="52" y="6"/>
              </a:cxn>
              <a:cxn ang="0">
                <a:pos x="44" y="3"/>
              </a:cxn>
              <a:cxn ang="0">
                <a:pos x="38" y="7"/>
              </a:cxn>
              <a:cxn ang="0">
                <a:pos x="32" y="7"/>
              </a:cxn>
              <a:cxn ang="0">
                <a:pos x="29" y="23"/>
              </a:cxn>
              <a:cxn ang="0">
                <a:pos x="21" y="31"/>
              </a:cxn>
              <a:cxn ang="0">
                <a:pos x="18" y="43"/>
              </a:cxn>
              <a:cxn ang="0">
                <a:pos x="14" y="43"/>
              </a:cxn>
              <a:cxn ang="0">
                <a:pos x="14" y="51"/>
              </a:cxn>
              <a:cxn ang="0">
                <a:pos x="9" y="67"/>
              </a:cxn>
              <a:cxn ang="0">
                <a:pos x="5" y="70"/>
              </a:cxn>
              <a:cxn ang="0">
                <a:pos x="12" y="78"/>
              </a:cxn>
              <a:cxn ang="0">
                <a:pos x="18" y="87"/>
              </a:cxn>
              <a:cxn ang="0">
                <a:pos x="24" y="96"/>
              </a:cxn>
              <a:cxn ang="0">
                <a:pos x="26" y="104"/>
              </a:cxn>
            </a:cxnLst>
            <a:rect l="0" t="0" r="r" b="b"/>
            <a:pathLst>
              <a:path w="123" h="117">
                <a:moveTo>
                  <a:pt x="26" y="104"/>
                </a:moveTo>
                <a:cubicBezTo>
                  <a:pt x="31" y="109"/>
                  <a:pt x="31" y="101"/>
                  <a:pt x="38" y="109"/>
                </a:cubicBezTo>
                <a:cubicBezTo>
                  <a:pt x="46" y="117"/>
                  <a:pt x="46" y="112"/>
                  <a:pt x="49" y="114"/>
                </a:cubicBezTo>
                <a:cubicBezTo>
                  <a:pt x="52" y="115"/>
                  <a:pt x="53" y="114"/>
                  <a:pt x="53" y="115"/>
                </a:cubicBezTo>
                <a:cubicBezTo>
                  <a:pt x="56" y="117"/>
                  <a:pt x="55" y="112"/>
                  <a:pt x="61" y="109"/>
                </a:cubicBezTo>
                <a:cubicBezTo>
                  <a:pt x="66" y="106"/>
                  <a:pt x="66" y="107"/>
                  <a:pt x="67" y="109"/>
                </a:cubicBezTo>
                <a:cubicBezTo>
                  <a:pt x="69" y="110"/>
                  <a:pt x="72" y="110"/>
                  <a:pt x="75" y="110"/>
                </a:cubicBezTo>
                <a:cubicBezTo>
                  <a:pt x="76" y="107"/>
                  <a:pt x="76" y="107"/>
                  <a:pt x="79" y="107"/>
                </a:cubicBezTo>
                <a:cubicBezTo>
                  <a:pt x="85" y="107"/>
                  <a:pt x="78" y="106"/>
                  <a:pt x="85" y="103"/>
                </a:cubicBezTo>
                <a:cubicBezTo>
                  <a:pt x="94" y="98"/>
                  <a:pt x="94" y="106"/>
                  <a:pt x="101" y="98"/>
                </a:cubicBezTo>
                <a:cubicBezTo>
                  <a:pt x="107" y="90"/>
                  <a:pt x="110" y="85"/>
                  <a:pt x="116" y="78"/>
                </a:cubicBezTo>
                <a:cubicBezTo>
                  <a:pt x="123" y="70"/>
                  <a:pt x="123" y="70"/>
                  <a:pt x="120" y="70"/>
                </a:cubicBezTo>
                <a:cubicBezTo>
                  <a:pt x="119" y="70"/>
                  <a:pt x="116" y="71"/>
                  <a:pt x="105" y="67"/>
                </a:cubicBezTo>
                <a:cubicBezTo>
                  <a:pt x="94" y="62"/>
                  <a:pt x="93" y="64"/>
                  <a:pt x="90" y="59"/>
                </a:cubicBezTo>
                <a:cubicBezTo>
                  <a:pt x="87" y="56"/>
                  <a:pt x="85" y="57"/>
                  <a:pt x="85" y="54"/>
                </a:cubicBezTo>
                <a:cubicBezTo>
                  <a:pt x="84" y="51"/>
                  <a:pt x="84" y="53"/>
                  <a:pt x="82" y="50"/>
                </a:cubicBezTo>
                <a:cubicBezTo>
                  <a:pt x="81" y="45"/>
                  <a:pt x="79" y="45"/>
                  <a:pt x="82" y="42"/>
                </a:cubicBezTo>
                <a:cubicBezTo>
                  <a:pt x="81" y="37"/>
                  <a:pt x="76" y="43"/>
                  <a:pt x="73" y="40"/>
                </a:cubicBezTo>
                <a:cubicBezTo>
                  <a:pt x="73" y="31"/>
                  <a:pt x="75" y="36"/>
                  <a:pt x="78" y="26"/>
                </a:cubicBezTo>
                <a:cubicBezTo>
                  <a:pt x="73" y="23"/>
                  <a:pt x="75" y="20"/>
                  <a:pt x="72" y="17"/>
                </a:cubicBezTo>
                <a:cubicBezTo>
                  <a:pt x="69" y="15"/>
                  <a:pt x="67" y="9"/>
                  <a:pt x="64" y="9"/>
                </a:cubicBezTo>
                <a:cubicBezTo>
                  <a:pt x="62" y="7"/>
                  <a:pt x="61" y="6"/>
                  <a:pt x="56" y="6"/>
                </a:cubicBezTo>
                <a:cubicBezTo>
                  <a:pt x="52" y="4"/>
                  <a:pt x="53" y="7"/>
                  <a:pt x="52" y="6"/>
                </a:cubicBezTo>
                <a:cubicBezTo>
                  <a:pt x="50" y="3"/>
                  <a:pt x="50" y="12"/>
                  <a:pt x="44" y="3"/>
                </a:cubicBezTo>
                <a:cubicBezTo>
                  <a:pt x="41" y="0"/>
                  <a:pt x="41" y="12"/>
                  <a:pt x="38" y="7"/>
                </a:cubicBezTo>
                <a:cubicBezTo>
                  <a:pt x="37" y="3"/>
                  <a:pt x="38" y="11"/>
                  <a:pt x="32" y="7"/>
                </a:cubicBezTo>
                <a:cubicBezTo>
                  <a:pt x="31" y="17"/>
                  <a:pt x="27" y="18"/>
                  <a:pt x="29" y="23"/>
                </a:cubicBezTo>
                <a:cubicBezTo>
                  <a:pt x="23" y="23"/>
                  <a:pt x="24" y="29"/>
                  <a:pt x="21" y="31"/>
                </a:cubicBezTo>
                <a:cubicBezTo>
                  <a:pt x="18" y="34"/>
                  <a:pt x="20" y="42"/>
                  <a:pt x="18" y="43"/>
                </a:cubicBezTo>
                <a:cubicBezTo>
                  <a:pt x="17" y="45"/>
                  <a:pt x="17" y="39"/>
                  <a:pt x="14" y="43"/>
                </a:cubicBezTo>
                <a:cubicBezTo>
                  <a:pt x="12" y="48"/>
                  <a:pt x="15" y="46"/>
                  <a:pt x="14" y="51"/>
                </a:cubicBezTo>
                <a:cubicBezTo>
                  <a:pt x="11" y="57"/>
                  <a:pt x="15" y="68"/>
                  <a:pt x="9" y="67"/>
                </a:cubicBezTo>
                <a:cubicBezTo>
                  <a:pt x="2" y="64"/>
                  <a:pt x="6" y="68"/>
                  <a:pt x="5" y="70"/>
                </a:cubicBezTo>
                <a:cubicBezTo>
                  <a:pt x="0" y="73"/>
                  <a:pt x="9" y="71"/>
                  <a:pt x="12" y="78"/>
                </a:cubicBezTo>
                <a:cubicBezTo>
                  <a:pt x="15" y="82"/>
                  <a:pt x="17" y="79"/>
                  <a:pt x="18" y="87"/>
                </a:cubicBezTo>
                <a:cubicBezTo>
                  <a:pt x="20" y="95"/>
                  <a:pt x="20" y="95"/>
                  <a:pt x="24" y="96"/>
                </a:cubicBezTo>
                <a:cubicBezTo>
                  <a:pt x="27" y="96"/>
                  <a:pt x="24" y="98"/>
                  <a:pt x="26" y="10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42" name="Freeform 94">
            <a:extLst>
              <a:ext uri="{FF2B5EF4-FFF2-40B4-BE49-F238E27FC236}">
                <a16:creationId xmlns:a16="http://schemas.microsoft.com/office/drawing/2014/main" id="{FCC3C1F3-B1F4-BF6D-29E7-50ADFE63C096}"/>
              </a:ext>
            </a:extLst>
          </p:cNvPr>
          <p:cNvSpPr>
            <a:spLocks/>
          </p:cNvSpPr>
          <p:nvPr/>
        </p:nvSpPr>
        <p:spPr bwMode="auto">
          <a:xfrm>
            <a:off x="6597377" y="4171152"/>
            <a:ext cx="194507" cy="170791"/>
          </a:xfrm>
          <a:custGeom>
            <a:avLst/>
            <a:gdLst/>
            <a:ahLst/>
            <a:cxnLst>
              <a:cxn ang="0">
                <a:pos x="4" y="37"/>
              </a:cxn>
              <a:cxn ang="0">
                <a:pos x="10" y="37"/>
              </a:cxn>
              <a:cxn ang="0">
                <a:pos x="16" y="32"/>
              </a:cxn>
              <a:cxn ang="0">
                <a:pos x="23" y="35"/>
              </a:cxn>
              <a:cxn ang="0">
                <a:pos x="28" y="35"/>
              </a:cxn>
              <a:cxn ang="0">
                <a:pos x="36" y="38"/>
              </a:cxn>
              <a:cxn ang="0">
                <a:pos x="43" y="46"/>
              </a:cxn>
              <a:cxn ang="0">
                <a:pos x="49" y="55"/>
              </a:cxn>
              <a:cxn ang="0">
                <a:pos x="55" y="52"/>
              </a:cxn>
              <a:cxn ang="0">
                <a:pos x="51" y="49"/>
              </a:cxn>
              <a:cxn ang="0">
                <a:pos x="49" y="46"/>
              </a:cxn>
              <a:cxn ang="0">
                <a:pos x="46" y="43"/>
              </a:cxn>
              <a:cxn ang="0">
                <a:pos x="42" y="37"/>
              </a:cxn>
              <a:cxn ang="0">
                <a:pos x="36" y="32"/>
              </a:cxn>
              <a:cxn ang="0">
                <a:pos x="31" y="27"/>
              </a:cxn>
              <a:cxn ang="0">
                <a:pos x="28" y="30"/>
              </a:cxn>
              <a:cxn ang="0">
                <a:pos x="25" y="23"/>
              </a:cxn>
              <a:cxn ang="0">
                <a:pos x="19" y="0"/>
              </a:cxn>
              <a:cxn ang="0">
                <a:pos x="11" y="7"/>
              </a:cxn>
              <a:cxn ang="0">
                <a:pos x="7" y="12"/>
              </a:cxn>
              <a:cxn ang="0">
                <a:pos x="2" y="29"/>
              </a:cxn>
              <a:cxn ang="0">
                <a:pos x="4" y="37"/>
              </a:cxn>
            </a:cxnLst>
            <a:rect l="0" t="0" r="r" b="b"/>
            <a:pathLst>
              <a:path w="55" h="58">
                <a:moveTo>
                  <a:pt x="4" y="37"/>
                </a:moveTo>
                <a:cubicBezTo>
                  <a:pt x="10" y="40"/>
                  <a:pt x="8" y="32"/>
                  <a:pt x="10" y="37"/>
                </a:cubicBezTo>
                <a:cubicBezTo>
                  <a:pt x="13" y="41"/>
                  <a:pt x="13" y="29"/>
                  <a:pt x="16" y="32"/>
                </a:cubicBezTo>
                <a:cubicBezTo>
                  <a:pt x="22" y="41"/>
                  <a:pt x="22" y="32"/>
                  <a:pt x="23" y="35"/>
                </a:cubicBezTo>
                <a:cubicBezTo>
                  <a:pt x="25" y="37"/>
                  <a:pt x="23" y="34"/>
                  <a:pt x="28" y="35"/>
                </a:cubicBezTo>
                <a:cubicBezTo>
                  <a:pt x="33" y="35"/>
                  <a:pt x="34" y="37"/>
                  <a:pt x="36" y="38"/>
                </a:cubicBezTo>
                <a:cubicBezTo>
                  <a:pt x="39" y="38"/>
                  <a:pt x="40" y="44"/>
                  <a:pt x="43" y="46"/>
                </a:cubicBezTo>
                <a:cubicBezTo>
                  <a:pt x="46" y="49"/>
                  <a:pt x="45" y="52"/>
                  <a:pt x="49" y="55"/>
                </a:cubicBezTo>
                <a:cubicBezTo>
                  <a:pt x="51" y="54"/>
                  <a:pt x="51" y="58"/>
                  <a:pt x="55" y="52"/>
                </a:cubicBezTo>
                <a:cubicBezTo>
                  <a:pt x="54" y="50"/>
                  <a:pt x="52" y="52"/>
                  <a:pt x="51" y="49"/>
                </a:cubicBezTo>
                <a:cubicBezTo>
                  <a:pt x="51" y="47"/>
                  <a:pt x="51" y="49"/>
                  <a:pt x="49" y="46"/>
                </a:cubicBezTo>
                <a:cubicBezTo>
                  <a:pt x="46" y="40"/>
                  <a:pt x="48" y="46"/>
                  <a:pt x="46" y="43"/>
                </a:cubicBezTo>
                <a:cubicBezTo>
                  <a:pt x="45" y="38"/>
                  <a:pt x="45" y="44"/>
                  <a:pt x="42" y="37"/>
                </a:cubicBezTo>
                <a:cubicBezTo>
                  <a:pt x="37" y="30"/>
                  <a:pt x="39" y="37"/>
                  <a:pt x="36" y="32"/>
                </a:cubicBezTo>
                <a:cubicBezTo>
                  <a:pt x="34" y="27"/>
                  <a:pt x="34" y="35"/>
                  <a:pt x="31" y="27"/>
                </a:cubicBezTo>
                <a:cubicBezTo>
                  <a:pt x="28" y="21"/>
                  <a:pt x="29" y="30"/>
                  <a:pt x="28" y="30"/>
                </a:cubicBezTo>
                <a:cubicBezTo>
                  <a:pt x="28" y="29"/>
                  <a:pt x="28" y="27"/>
                  <a:pt x="25" y="23"/>
                </a:cubicBezTo>
                <a:cubicBezTo>
                  <a:pt x="23" y="18"/>
                  <a:pt x="23" y="7"/>
                  <a:pt x="19" y="0"/>
                </a:cubicBezTo>
                <a:cubicBezTo>
                  <a:pt x="16" y="9"/>
                  <a:pt x="13" y="4"/>
                  <a:pt x="11" y="7"/>
                </a:cubicBezTo>
                <a:cubicBezTo>
                  <a:pt x="8" y="13"/>
                  <a:pt x="5" y="6"/>
                  <a:pt x="7" y="12"/>
                </a:cubicBezTo>
                <a:cubicBezTo>
                  <a:pt x="7" y="21"/>
                  <a:pt x="4" y="26"/>
                  <a:pt x="2" y="29"/>
                </a:cubicBezTo>
                <a:cubicBezTo>
                  <a:pt x="0" y="30"/>
                  <a:pt x="4" y="34"/>
                  <a:pt x="4" y="3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43" name="Freeform 95">
            <a:extLst>
              <a:ext uri="{FF2B5EF4-FFF2-40B4-BE49-F238E27FC236}">
                <a16:creationId xmlns:a16="http://schemas.microsoft.com/office/drawing/2014/main" id="{25D05B0F-D60C-596C-BEC5-09144F42A00B}"/>
              </a:ext>
            </a:extLst>
          </p:cNvPr>
          <p:cNvSpPr>
            <a:spLocks/>
          </p:cNvSpPr>
          <p:nvPr/>
        </p:nvSpPr>
        <p:spPr bwMode="auto">
          <a:xfrm>
            <a:off x="6755529" y="4323803"/>
            <a:ext cx="50899" cy="61968"/>
          </a:xfrm>
          <a:custGeom>
            <a:avLst/>
            <a:gdLst/>
            <a:ahLst/>
            <a:cxnLst>
              <a:cxn ang="0">
                <a:pos x="9" y="19"/>
              </a:cxn>
              <a:cxn ang="0">
                <a:pos x="0" y="17"/>
              </a:cxn>
              <a:cxn ang="0">
                <a:pos x="5" y="3"/>
              </a:cxn>
              <a:cxn ang="0">
                <a:pos x="11" y="0"/>
              </a:cxn>
              <a:cxn ang="0">
                <a:pos x="11" y="10"/>
              </a:cxn>
              <a:cxn ang="0">
                <a:pos x="12" y="13"/>
              </a:cxn>
              <a:cxn ang="0">
                <a:pos x="9" y="19"/>
              </a:cxn>
            </a:cxnLst>
            <a:rect l="0" t="0" r="r" b="b"/>
            <a:pathLst>
              <a:path w="14" h="21">
                <a:moveTo>
                  <a:pt x="9" y="19"/>
                </a:moveTo>
                <a:cubicBezTo>
                  <a:pt x="8" y="14"/>
                  <a:pt x="3" y="21"/>
                  <a:pt x="0" y="17"/>
                </a:cubicBezTo>
                <a:cubicBezTo>
                  <a:pt x="0" y="8"/>
                  <a:pt x="2" y="13"/>
                  <a:pt x="5" y="3"/>
                </a:cubicBezTo>
                <a:cubicBezTo>
                  <a:pt x="6" y="2"/>
                  <a:pt x="6" y="6"/>
                  <a:pt x="11" y="0"/>
                </a:cubicBezTo>
                <a:cubicBezTo>
                  <a:pt x="12" y="5"/>
                  <a:pt x="14" y="6"/>
                  <a:pt x="11" y="10"/>
                </a:cubicBezTo>
                <a:cubicBezTo>
                  <a:pt x="3" y="14"/>
                  <a:pt x="9" y="11"/>
                  <a:pt x="12" y="13"/>
                </a:cubicBezTo>
                <a:cubicBezTo>
                  <a:pt x="9" y="19"/>
                  <a:pt x="9" y="19"/>
                  <a:pt x="9" y="19"/>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44" name="Freeform 96">
            <a:extLst>
              <a:ext uri="{FF2B5EF4-FFF2-40B4-BE49-F238E27FC236}">
                <a16:creationId xmlns:a16="http://schemas.microsoft.com/office/drawing/2014/main" id="{342C2A1B-8C9A-7D67-2B46-29B8927E1557}"/>
              </a:ext>
            </a:extLst>
          </p:cNvPr>
          <p:cNvSpPr>
            <a:spLocks/>
          </p:cNvSpPr>
          <p:nvPr/>
        </p:nvSpPr>
        <p:spPr bwMode="auto">
          <a:xfrm>
            <a:off x="5928419" y="4529358"/>
            <a:ext cx="545347" cy="565269"/>
          </a:xfrm>
          <a:custGeom>
            <a:avLst/>
            <a:gdLst/>
            <a:ahLst/>
            <a:cxnLst>
              <a:cxn ang="0">
                <a:pos x="138" y="114"/>
              </a:cxn>
              <a:cxn ang="0">
                <a:pos x="148" y="136"/>
              </a:cxn>
              <a:cxn ang="0">
                <a:pos x="130" y="148"/>
              </a:cxn>
              <a:cxn ang="0">
                <a:pos x="129" y="170"/>
              </a:cxn>
              <a:cxn ang="0">
                <a:pos x="141" y="181"/>
              </a:cxn>
              <a:cxn ang="0">
                <a:pos x="132" y="182"/>
              </a:cxn>
              <a:cxn ang="0">
                <a:pos x="119" y="171"/>
              </a:cxn>
              <a:cxn ang="0">
                <a:pos x="107" y="171"/>
              </a:cxn>
              <a:cxn ang="0">
                <a:pos x="93" y="162"/>
              </a:cxn>
              <a:cxn ang="0">
                <a:pos x="84" y="164"/>
              </a:cxn>
              <a:cxn ang="0">
                <a:pos x="78" y="153"/>
              </a:cxn>
              <a:cxn ang="0">
                <a:pos x="77" y="128"/>
              </a:cxn>
              <a:cxn ang="0">
                <a:pos x="64" y="123"/>
              </a:cxn>
              <a:cxn ang="0">
                <a:pos x="57" y="133"/>
              </a:cxn>
              <a:cxn ang="0">
                <a:pos x="41" y="133"/>
              </a:cxn>
              <a:cxn ang="0">
                <a:pos x="35" y="117"/>
              </a:cxn>
              <a:cxn ang="0">
                <a:pos x="8" y="112"/>
              </a:cxn>
              <a:cxn ang="0">
                <a:pos x="0" y="112"/>
              </a:cxn>
              <a:cxn ang="0">
                <a:pos x="8" y="101"/>
              </a:cxn>
              <a:cxn ang="0">
                <a:pos x="19" y="103"/>
              </a:cxn>
              <a:cxn ang="0">
                <a:pos x="32" y="86"/>
              </a:cxn>
              <a:cxn ang="0">
                <a:pos x="46" y="53"/>
              </a:cxn>
              <a:cxn ang="0">
                <a:pos x="48" y="30"/>
              </a:cxn>
              <a:cxn ang="0">
                <a:pos x="52" y="13"/>
              </a:cxn>
              <a:cxn ang="0">
                <a:pos x="67" y="13"/>
              </a:cxn>
              <a:cxn ang="0">
                <a:pos x="93" y="8"/>
              </a:cxn>
              <a:cxn ang="0">
                <a:pos x="116" y="6"/>
              </a:cxn>
              <a:cxn ang="0">
                <a:pos x="130" y="13"/>
              </a:cxn>
              <a:cxn ang="0">
                <a:pos x="142" y="14"/>
              </a:cxn>
              <a:cxn ang="0">
                <a:pos x="150" y="33"/>
              </a:cxn>
              <a:cxn ang="0">
                <a:pos x="139" y="69"/>
              </a:cxn>
              <a:cxn ang="0">
                <a:pos x="133" y="83"/>
              </a:cxn>
              <a:cxn ang="0">
                <a:pos x="138" y="100"/>
              </a:cxn>
            </a:cxnLst>
            <a:rect l="0" t="0" r="r" b="b"/>
            <a:pathLst>
              <a:path w="155" h="193">
                <a:moveTo>
                  <a:pt x="138" y="100"/>
                </a:moveTo>
                <a:cubicBezTo>
                  <a:pt x="136" y="106"/>
                  <a:pt x="139" y="109"/>
                  <a:pt x="138" y="114"/>
                </a:cubicBezTo>
                <a:cubicBezTo>
                  <a:pt x="136" y="119"/>
                  <a:pt x="144" y="125"/>
                  <a:pt x="145" y="128"/>
                </a:cubicBezTo>
                <a:cubicBezTo>
                  <a:pt x="145" y="133"/>
                  <a:pt x="147" y="134"/>
                  <a:pt x="148" y="136"/>
                </a:cubicBezTo>
                <a:cubicBezTo>
                  <a:pt x="142" y="137"/>
                  <a:pt x="133" y="136"/>
                  <a:pt x="133" y="140"/>
                </a:cubicBezTo>
                <a:cubicBezTo>
                  <a:pt x="133" y="147"/>
                  <a:pt x="127" y="145"/>
                  <a:pt x="130" y="148"/>
                </a:cubicBezTo>
                <a:cubicBezTo>
                  <a:pt x="135" y="154"/>
                  <a:pt x="129" y="153"/>
                  <a:pt x="130" y="157"/>
                </a:cubicBezTo>
                <a:cubicBezTo>
                  <a:pt x="133" y="161"/>
                  <a:pt x="127" y="167"/>
                  <a:pt x="129" y="170"/>
                </a:cubicBezTo>
                <a:cubicBezTo>
                  <a:pt x="130" y="173"/>
                  <a:pt x="132" y="176"/>
                  <a:pt x="135" y="178"/>
                </a:cubicBezTo>
                <a:cubicBezTo>
                  <a:pt x="139" y="179"/>
                  <a:pt x="141" y="168"/>
                  <a:pt x="141" y="181"/>
                </a:cubicBezTo>
                <a:cubicBezTo>
                  <a:pt x="139" y="193"/>
                  <a:pt x="139" y="184"/>
                  <a:pt x="138" y="186"/>
                </a:cubicBezTo>
                <a:cubicBezTo>
                  <a:pt x="135" y="189"/>
                  <a:pt x="135" y="189"/>
                  <a:pt x="132" y="182"/>
                </a:cubicBezTo>
                <a:cubicBezTo>
                  <a:pt x="129" y="178"/>
                  <a:pt x="127" y="176"/>
                  <a:pt x="124" y="176"/>
                </a:cubicBezTo>
                <a:cubicBezTo>
                  <a:pt x="122" y="176"/>
                  <a:pt x="121" y="173"/>
                  <a:pt x="119" y="171"/>
                </a:cubicBezTo>
                <a:cubicBezTo>
                  <a:pt x="119" y="168"/>
                  <a:pt x="118" y="167"/>
                  <a:pt x="118" y="171"/>
                </a:cubicBezTo>
                <a:cubicBezTo>
                  <a:pt x="116" y="175"/>
                  <a:pt x="115" y="173"/>
                  <a:pt x="107" y="171"/>
                </a:cubicBezTo>
                <a:cubicBezTo>
                  <a:pt x="101" y="170"/>
                  <a:pt x="109" y="162"/>
                  <a:pt x="101" y="167"/>
                </a:cubicBezTo>
                <a:cubicBezTo>
                  <a:pt x="95" y="170"/>
                  <a:pt x="101" y="162"/>
                  <a:pt x="93" y="162"/>
                </a:cubicBezTo>
                <a:cubicBezTo>
                  <a:pt x="93" y="164"/>
                  <a:pt x="93" y="164"/>
                  <a:pt x="90" y="164"/>
                </a:cubicBezTo>
                <a:cubicBezTo>
                  <a:pt x="89" y="162"/>
                  <a:pt x="87" y="165"/>
                  <a:pt x="84" y="164"/>
                </a:cubicBezTo>
                <a:cubicBezTo>
                  <a:pt x="81" y="164"/>
                  <a:pt x="83" y="167"/>
                  <a:pt x="80" y="167"/>
                </a:cubicBezTo>
                <a:cubicBezTo>
                  <a:pt x="77" y="165"/>
                  <a:pt x="83" y="159"/>
                  <a:pt x="78" y="153"/>
                </a:cubicBezTo>
                <a:cubicBezTo>
                  <a:pt x="74" y="147"/>
                  <a:pt x="78" y="140"/>
                  <a:pt x="77" y="136"/>
                </a:cubicBezTo>
                <a:cubicBezTo>
                  <a:pt x="75" y="131"/>
                  <a:pt x="77" y="131"/>
                  <a:pt x="77" y="128"/>
                </a:cubicBezTo>
                <a:cubicBezTo>
                  <a:pt x="77" y="125"/>
                  <a:pt x="64" y="129"/>
                  <a:pt x="67" y="125"/>
                </a:cubicBezTo>
                <a:cubicBezTo>
                  <a:pt x="67" y="123"/>
                  <a:pt x="66" y="122"/>
                  <a:pt x="64" y="123"/>
                </a:cubicBezTo>
                <a:cubicBezTo>
                  <a:pt x="63" y="125"/>
                  <a:pt x="58" y="122"/>
                  <a:pt x="58" y="126"/>
                </a:cubicBezTo>
                <a:cubicBezTo>
                  <a:pt x="58" y="131"/>
                  <a:pt x="57" y="128"/>
                  <a:pt x="57" y="133"/>
                </a:cubicBezTo>
                <a:cubicBezTo>
                  <a:pt x="58" y="136"/>
                  <a:pt x="54" y="134"/>
                  <a:pt x="52" y="134"/>
                </a:cubicBezTo>
                <a:cubicBezTo>
                  <a:pt x="51" y="133"/>
                  <a:pt x="43" y="137"/>
                  <a:pt x="41" y="133"/>
                </a:cubicBezTo>
                <a:cubicBezTo>
                  <a:pt x="40" y="128"/>
                  <a:pt x="38" y="129"/>
                  <a:pt x="38" y="125"/>
                </a:cubicBezTo>
                <a:cubicBezTo>
                  <a:pt x="38" y="122"/>
                  <a:pt x="37" y="122"/>
                  <a:pt x="35" y="117"/>
                </a:cubicBezTo>
                <a:cubicBezTo>
                  <a:pt x="35" y="112"/>
                  <a:pt x="35" y="112"/>
                  <a:pt x="25" y="114"/>
                </a:cubicBezTo>
                <a:cubicBezTo>
                  <a:pt x="12" y="114"/>
                  <a:pt x="14" y="112"/>
                  <a:pt x="8" y="112"/>
                </a:cubicBezTo>
                <a:cubicBezTo>
                  <a:pt x="6" y="112"/>
                  <a:pt x="6" y="112"/>
                  <a:pt x="3" y="112"/>
                </a:cubicBezTo>
                <a:cubicBezTo>
                  <a:pt x="2" y="114"/>
                  <a:pt x="2" y="114"/>
                  <a:pt x="0" y="112"/>
                </a:cubicBezTo>
                <a:cubicBezTo>
                  <a:pt x="5" y="112"/>
                  <a:pt x="2" y="106"/>
                  <a:pt x="3" y="103"/>
                </a:cubicBezTo>
                <a:cubicBezTo>
                  <a:pt x="6" y="101"/>
                  <a:pt x="6" y="101"/>
                  <a:pt x="8" y="101"/>
                </a:cubicBezTo>
                <a:cubicBezTo>
                  <a:pt x="11" y="106"/>
                  <a:pt x="14" y="97"/>
                  <a:pt x="17" y="98"/>
                </a:cubicBezTo>
                <a:cubicBezTo>
                  <a:pt x="20" y="100"/>
                  <a:pt x="15" y="103"/>
                  <a:pt x="19" y="103"/>
                </a:cubicBezTo>
                <a:cubicBezTo>
                  <a:pt x="23" y="105"/>
                  <a:pt x="26" y="95"/>
                  <a:pt x="28" y="95"/>
                </a:cubicBezTo>
                <a:cubicBezTo>
                  <a:pt x="31" y="95"/>
                  <a:pt x="34" y="89"/>
                  <a:pt x="32" y="86"/>
                </a:cubicBezTo>
                <a:cubicBezTo>
                  <a:pt x="29" y="80"/>
                  <a:pt x="37" y="67"/>
                  <a:pt x="41" y="66"/>
                </a:cubicBezTo>
                <a:cubicBezTo>
                  <a:pt x="46" y="62"/>
                  <a:pt x="43" y="59"/>
                  <a:pt x="46" y="53"/>
                </a:cubicBezTo>
                <a:cubicBezTo>
                  <a:pt x="48" y="48"/>
                  <a:pt x="45" y="50"/>
                  <a:pt x="46" y="42"/>
                </a:cubicBezTo>
                <a:cubicBezTo>
                  <a:pt x="48" y="34"/>
                  <a:pt x="45" y="36"/>
                  <a:pt x="48" y="30"/>
                </a:cubicBezTo>
                <a:cubicBezTo>
                  <a:pt x="52" y="25"/>
                  <a:pt x="52" y="24"/>
                  <a:pt x="52" y="22"/>
                </a:cubicBezTo>
                <a:cubicBezTo>
                  <a:pt x="51" y="17"/>
                  <a:pt x="49" y="14"/>
                  <a:pt x="52" y="13"/>
                </a:cubicBezTo>
                <a:cubicBezTo>
                  <a:pt x="54" y="11"/>
                  <a:pt x="54" y="3"/>
                  <a:pt x="61" y="6"/>
                </a:cubicBezTo>
                <a:cubicBezTo>
                  <a:pt x="67" y="10"/>
                  <a:pt x="64" y="13"/>
                  <a:pt x="67" y="13"/>
                </a:cubicBezTo>
                <a:cubicBezTo>
                  <a:pt x="77" y="13"/>
                  <a:pt x="81" y="19"/>
                  <a:pt x="84" y="11"/>
                </a:cubicBezTo>
                <a:cubicBezTo>
                  <a:pt x="87" y="3"/>
                  <a:pt x="84" y="14"/>
                  <a:pt x="93" y="8"/>
                </a:cubicBezTo>
                <a:cubicBezTo>
                  <a:pt x="101" y="3"/>
                  <a:pt x="101" y="10"/>
                  <a:pt x="104" y="5"/>
                </a:cubicBezTo>
                <a:cubicBezTo>
                  <a:pt x="107" y="0"/>
                  <a:pt x="115" y="10"/>
                  <a:pt x="116" y="6"/>
                </a:cubicBezTo>
                <a:cubicBezTo>
                  <a:pt x="119" y="3"/>
                  <a:pt x="119" y="6"/>
                  <a:pt x="122" y="6"/>
                </a:cubicBezTo>
                <a:cubicBezTo>
                  <a:pt x="125" y="11"/>
                  <a:pt x="129" y="16"/>
                  <a:pt x="130" y="13"/>
                </a:cubicBezTo>
                <a:cubicBezTo>
                  <a:pt x="133" y="10"/>
                  <a:pt x="135" y="16"/>
                  <a:pt x="136" y="11"/>
                </a:cubicBezTo>
                <a:cubicBezTo>
                  <a:pt x="139" y="8"/>
                  <a:pt x="141" y="10"/>
                  <a:pt x="142" y="14"/>
                </a:cubicBezTo>
                <a:cubicBezTo>
                  <a:pt x="145" y="19"/>
                  <a:pt x="145" y="16"/>
                  <a:pt x="148" y="22"/>
                </a:cubicBezTo>
                <a:cubicBezTo>
                  <a:pt x="148" y="30"/>
                  <a:pt x="145" y="31"/>
                  <a:pt x="150" y="33"/>
                </a:cubicBezTo>
                <a:cubicBezTo>
                  <a:pt x="155" y="36"/>
                  <a:pt x="148" y="39"/>
                  <a:pt x="144" y="44"/>
                </a:cubicBezTo>
                <a:cubicBezTo>
                  <a:pt x="139" y="48"/>
                  <a:pt x="139" y="59"/>
                  <a:pt x="139" y="69"/>
                </a:cubicBezTo>
                <a:cubicBezTo>
                  <a:pt x="130" y="75"/>
                  <a:pt x="138" y="75"/>
                  <a:pt x="135" y="78"/>
                </a:cubicBezTo>
                <a:cubicBezTo>
                  <a:pt x="132" y="80"/>
                  <a:pt x="133" y="80"/>
                  <a:pt x="133" y="83"/>
                </a:cubicBezTo>
                <a:cubicBezTo>
                  <a:pt x="135" y="86"/>
                  <a:pt x="136" y="86"/>
                  <a:pt x="135" y="90"/>
                </a:cubicBezTo>
                <a:cubicBezTo>
                  <a:pt x="135" y="95"/>
                  <a:pt x="138" y="97"/>
                  <a:pt x="138" y="10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45" name="Freeform 97">
            <a:extLst>
              <a:ext uri="{FF2B5EF4-FFF2-40B4-BE49-F238E27FC236}">
                <a16:creationId xmlns:a16="http://schemas.microsoft.com/office/drawing/2014/main" id="{F42CFE81-B2FB-1641-D5C8-E9A38D74AD80}"/>
              </a:ext>
            </a:extLst>
          </p:cNvPr>
          <p:cNvSpPr>
            <a:spLocks/>
          </p:cNvSpPr>
          <p:nvPr/>
        </p:nvSpPr>
        <p:spPr bwMode="auto">
          <a:xfrm>
            <a:off x="6530119" y="4545983"/>
            <a:ext cx="229047" cy="279612"/>
          </a:xfrm>
          <a:custGeom>
            <a:avLst/>
            <a:gdLst/>
            <a:ahLst/>
            <a:cxnLst>
              <a:cxn ang="0">
                <a:pos x="2" y="8"/>
              </a:cxn>
              <a:cxn ang="0">
                <a:pos x="8" y="22"/>
              </a:cxn>
              <a:cxn ang="0">
                <a:pos x="6" y="41"/>
              </a:cxn>
              <a:cxn ang="0">
                <a:pos x="2" y="59"/>
              </a:cxn>
              <a:cxn ang="0">
                <a:pos x="29" y="78"/>
              </a:cxn>
              <a:cxn ang="0">
                <a:pos x="32" y="86"/>
              </a:cxn>
              <a:cxn ang="0">
                <a:pos x="44" y="95"/>
              </a:cxn>
              <a:cxn ang="0">
                <a:pos x="49" y="86"/>
              </a:cxn>
              <a:cxn ang="0">
                <a:pos x="52" y="78"/>
              </a:cxn>
              <a:cxn ang="0">
                <a:pos x="56" y="70"/>
              </a:cxn>
              <a:cxn ang="0">
                <a:pos x="62" y="66"/>
              </a:cxn>
              <a:cxn ang="0">
                <a:pos x="58" y="56"/>
              </a:cxn>
              <a:cxn ang="0">
                <a:pos x="58" y="22"/>
              </a:cxn>
              <a:cxn ang="0">
                <a:pos x="65" y="11"/>
              </a:cxn>
              <a:cxn ang="0">
                <a:pos x="58" y="10"/>
              </a:cxn>
              <a:cxn ang="0">
                <a:pos x="52" y="10"/>
              </a:cxn>
              <a:cxn ang="0">
                <a:pos x="44" y="16"/>
              </a:cxn>
              <a:cxn ang="0">
                <a:pos x="40" y="14"/>
              </a:cxn>
              <a:cxn ang="0">
                <a:pos x="29" y="10"/>
              </a:cxn>
              <a:cxn ang="0">
                <a:pos x="17" y="5"/>
              </a:cxn>
              <a:cxn ang="0">
                <a:pos x="14" y="2"/>
              </a:cxn>
              <a:cxn ang="0">
                <a:pos x="8" y="2"/>
              </a:cxn>
              <a:cxn ang="0">
                <a:pos x="2" y="8"/>
              </a:cxn>
            </a:cxnLst>
            <a:rect l="0" t="0" r="r" b="b"/>
            <a:pathLst>
              <a:path w="65" h="95">
                <a:moveTo>
                  <a:pt x="2" y="8"/>
                </a:moveTo>
                <a:cubicBezTo>
                  <a:pt x="8" y="16"/>
                  <a:pt x="5" y="17"/>
                  <a:pt x="8" y="22"/>
                </a:cubicBezTo>
                <a:cubicBezTo>
                  <a:pt x="11" y="27"/>
                  <a:pt x="11" y="34"/>
                  <a:pt x="6" y="41"/>
                </a:cubicBezTo>
                <a:cubicBezTo>
                  <a:pt x="0" y="47"/>
                  <a:pt x="3" y="52"/>
                  <a:pt x="2" y="59"/>
                </a:cubicBezTo>
                <a:cubicBezTo>
                  <a:pt x="18" y="70"/>
                  <a:pt x="24" y="75"/>
                  <a:pt x="29" y="78"/>
                </a:cubicBezTo>
                <a:cubicBezTo>
                  <a:pt x="35" y="81"/>
                  <a:pt x="29" y="81"/>
                  <a:pt x="32" y="86"/>
                </a:cubicBezTo>
                <a:cubicBezTo>
                  <a:pt x="37" y="89"/>
                  <a:pt x="43" y="95"/>
                  <a:pt x="44" y="95"/>
                </a:cubicBezTo>
                <a:cubicBezTo>
                  <a:pt x="47" y="91"/>
                  <a:pt x="49" y="91"/>
                  <a:pt x="49" y="86"/>
                </a:cubicBezTo>
                <a:cubicBezTo>
                  <a:pt x="49" y="80"/>
                  <a:pt x="52" y="86"/>
                  <a:pt x="52" y="78"/>
                </a:cubicBezTo>
                <a:cubicBezTo>
                  <a:pt x="50" y="72"/>
                  <a:pt x="58" y="75"/>
                  <a:pt x="56" y="70"/>
                </a:cubicBezTo>
                <a:cubicBezTo>
                  <a:pt x="56" y="67"/>
                  <a:pt x="58" y="72"/>
                  <a:pt x="62" y="66"/>
                </a:cubicBezTo>
                <a:cubicBezTo>
                  <a:pt x="61" y="61"/>
                  <a:pt x="58" y="63"/>
                  <a:pt x="58" y="56"/>
                </a:cubicBezTo>
                <a:cubicBezTo>
                  <a:pt x="58" y="48"/>
                  <a:pt x="58" y="22"/>
                  <a:pt x="58" y="22"/>
                </a:cubicBezTo>
                <a:cubicBezTo>
                  <a:pt x="58" y="22"/>
                  <a:pt x="62" y="14"/>
                  <a:pt x="65" y="11"/>
                </a:cubicBezTo>
                <a:cubicBezTo>
                  <a:pt x="62" y="11"/>
                  <a:pt x="59" y="11"/>
                  <a:pt x="58" y="10"/>
                </a:cubicBezTo>
                <a:cubicBezTo>
                  <a:pt x="56" y="8"/>
                  <a:pt x="56" y="6"/>
                  <a:pt x="52" y="10"/>
                </a:cubicBezTo>
                <a:cubicBezTo>
                  <a:pt x="46" y="13"/>
                  <a:pt x="47" y="17"/>
                  <a:pt x="44" y="16"/>
                </a:cubicBezTo>
                <a:cubicBezTo>
                  <a:pt x="44" y="14"/>
                  <a:pt x="43" y="16"/>
                  <a:pt x="40" y="14"/>
                </a:cubicBezTo>
                <a:cubicBezTo>
                  <a:pt x="37" y="13"/>
                  <a:pt x="37" y="17"/>
                  <a:pt x="29" y="10"/>
                </a:cubicBezTo>
                <a:cubicBezTo>
                  <a:pt x="21" y="2"/>
                  <a:pt x="21" y="10"/>
                  <a:pt x="17" y="5"/>
                </a:cubicBezTo>
                <a:cubicBezTo>
                  <a:pt x="15" y="5"/>
                  <a:pt x="12" y="5"/>
                  <a:pt x="14" y="2"/>
                </a:cubicBezTo>
                <a:cubicBezTo>
                  <a:pt x="14" y="0"/>
                  <a:pt x="11" y="2"/>
                  <a:pt x="8" y="2"/>
                </a:cubicBezTo>
                <a:cubicBezTo>
                  <a:pt x="5" y="3"/>
                  <a:pt x="3" y="6"/>
                  <a:pt x="2" y="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46" name="Freeform 98">
            <a:extLst>
              <a:ext uri="{FF2B5EF4-FFF2-40B4-BE49-F238E27FC236}">
                <a16:creationId xmlns:a16="http://schemas.microsoft.com/office/drawing/2014/main" id="{B09CEC6B-7207-8986-C560-E74B5E2E6F7B}"/>
              </a:ext>
            </a:extLst>
          </p:cNvPr>
          <p:cNvSpPr>
            <a:spLocks/>
          </p:cNvSpPr>
          <p:nvPr/>
        </p:nvSpPr>
        <p:spPr bwMode="auto">
          <a:xfrm>
            <a:off x="6417414" y="4570168"/>
            <a:ext cx="149061" cy="164743"/>
          </a:xfrm>
          <a:custGeom>
            <a:avLst/>
            <a:gdLst/>
            <a:ahLst/>
            <a:cxnLst>
              <a:cxn ang="0">
                <a:pos x="9" y="8"/>
              </a:cxn>
              <a:cxn ang="0">
                <a:pos x="11" y="19"/>
              </a:cxn>
              <a:cxn ang="0">
                <a:pos x="5" y="30"/>
              </a:cxn>
              <a:cxn ang="0">
                <a:pos x="0" y="55"/>
              </a:cxn>
              <a:cxn ang="0">
                <a:pos x="3" y="56"/>
              </a:cxn>
              <a:cxn ang="0">
                <a:pos x="6" y="52"/>
              </a:cxn>
              <a:cxn ang="0">
                <a:pos x="33" y="52"/>
              </a:cxn>
              <a:cxn ang="0">
                <a:pos x="38" y="33"/>
              </a:cxn>
              <a:cxn ang="0">
                <a:pos x="39" y="14"/>
              </a:cxn>
              <a:cxn ang="0">
                <a:pos x="33" y="0"/>
              </a:cxn>
              <a:cxn ang="0">
                <a:pos x="29" y="5"/>
              </a:cxn>
              <a:cxn ang="0">
                <a:pos x="27" y="3"/>
              </a:cxn>
              <a:cxn ang="0">
                <a:pos x="18" y="6"/>
              </a:cxn>
              <a:cxn ang="0">
                <a:pos x="15" y="5"/>
              </a:cxn>
              <a:cxn ang="0">
                <a:pos x="9" y="8"/>
              </a:cxn>
            </a:cxnLst>
            <a:rect l="0" t="0" r="r" b="b"/>
            <a:pathLst>
              <a:path w="42" h="56">
                <a:moveTo>
                  <a:pt x="9" y="8"/>
                </a:moveTo>
                <a:cubicBezTo>
                  <a:pt x="9" y="16"/>
                  <a:pt x="6" y="17"/>
                  <a:pt x="11" y="19"/>
                </a:cubicBezTo>
                <a:cubicBezTo>
                  <a:pt x="15" y="22"/>
                  <a:pt x="9" y="25"/>
                  <a:pt x="5" y="30"/>
                </a:cubicBezTo>
                <a:cubicBezTo>
                  <a:pt x="0" y="34"/>
                  <a:pt x="0" y="45"/>
                  <a:pt x="0" y="55"/>
                </a:cubicBezTo>
                <a:cubicBezTo>
                  <a:pt x="3" y="53"/>
                  <a:pt x="0" y="56"/>
                  <a:pt x="3" y="56"/>
                </a:cubicBezTo>
                <a:cubicBezTo>
                  <a:pt x="5" y="55"/>
                  <a:pt x="5" y="53"/>
                  <a:pt x="6" y="52"/>
                </a:cubicBezTo>
                <a:cubicBezTo>
                  <a:pt x="9" y="52"/>
                  <a:pt x="29" y="52"/>
                  <a:pt x="33" y="52"/>
                </a:cubicBezTo>
                <a:cubicBezTo>
                  <a:pt x="35" y="44"/>
                  <a:pt x="32" y="39"/>
                  <a:pt x="38" y="33"/>
                </a:cubicBezTo>
                <a:cubicBezTo>
                  <a:pt x="42" y="27"/>
                  <a:pt x="42" y="19"/>
                  <a:pt x="39" y="14"/>
                </a:cubicBezTo>
                <a:cubicBezTo>
                  <a:pt x="36" y="10"/>
                  <a:pt x="39" y="8"/>
                  <a:pt x="33" y="0"/>
                </a:cubicBezTo>
                <a:cubicBezTo>
                  <a:pt x="32" y="3"/>
                  <a:pt x="32" y="5"/>
                  <a:pt x="29" y="5"/>
                </a:cubicBezTo>
                <a:cubicBezTo>
                  <a:pt x="26" y="5"/>
                  <a:pt x="29" y="5"/>
                  <a:pt x="27" y="3"/>
                </a:cubicBezTo>
                <a:cubicBezTo>
                  <a:pt x="23" y="3"/>
                  <a:pt x="20" y="10"/>
                  <a:pt x="18" y="6"/>
                </a:cubicBezTo>
                <a:cubicBezTo>
                  <a:pt x="17" y="5"/>
                  <a:pt x="17" y="3"/>
                  <a:pt x="15" y="5"/>
                </a:cubicBezTo>
                <a:cubicBezTo>
                  <a:pt x="14" y="8"/>
                  <a:pt x="12" y="0"/>
                  <a:pt x="9" y="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47" name="Freeform 99">
            <a:extLst>
              <a:ext uri="{FF2B5EF4-FFF2-40B4-BE49-F238E27FC236}">
                <a16:creationId xmlns:a16="http://schemas.microsoft.com/office/drawing/2014/main" id="{0027CD63-04F6-798C-4D97-136BEE48D72B}"/>
              </a:ext>
            </a:extLst>
          </p:cNvPr>
          <p:cNvSpPr>
            <a:spLocks/>
          </p:cNvSpPr>
          <p:nvPr/>
        </p:nvSpPr>
        <p:spPr bwMode="auto">
          <a:xfrm>
            <a:off x="5906604" y="4857335"/>
            <a:ext cx="359929" cy="361228"/>
          </a:xfrm>
          <a:custGeom>
            <a:avLst/>
            <a:gdLst/>
            <a:ahLst/>
            <a:cxnLst>
              <a:cxn ang="0">
                <a:pos x="95" y="117"/>
              </a:cxn>
              <a:cxn ang="0">
                <a:pos x="84" y="100"/>
              </a:cxn>
              <a:cxn ang="0">
                <a:pos x="84" y="73"/>
              </a:cxn>
              <a:cxn ang="0">
                <a:pos x="98" y="72"/>
              </a:cxn>
              <a:cxn ang="0">
                <a:pos x="99" y="65"/>
              </a:cxn>
              <a:cxn ang="0">
                <a:pos x="99" y="59"/>
              </a:cxn>
              <a:cxn ang="0">
                <a:pos x="99" y="50"/>
              </a:cxn>
              <a:cxn ang="0">
                <a:pos x="96" y="51"/>
              </a:cxn>
              <a:cxn ang="0">
                <a:pos x="90" y="51"/>
              </a:cxn>
              <a:cxn ang="0">
                <a:pos x="85" y="55"/>
              </a:cxn>
              <a:cxn ang="0">
                <a:pos x="84" y="41"/>
              </a:cxn>
              <a:cxn ang="0">
                <a:pos x="82" y="24"/>
              </a:cxn>
              <a:cxn ang="0">
                <a:pos x="82" y="16"/>
              </a:cxn>
              <a:cxn ang="0">
                <a:pos x="73" y="13"/>
              </a:cxn>
              <a:cxn ang="0">
                <a:pos x="70" y="11"/>
              </a:cxn>
              <a:cxn ang="0">
                <a:pos x="64" y="14"/>
              </a:cxn>
              <a:cxn ang="0">
                <a:pos x="63" y="20"/>
              </a:cxn>
              <a:cxn ang="0">
                <a:pos x="58" y="22"/>
              </a:cxn>
              <a:cxn ang="0">
                <a:pos x="47" y="20"/>
              </a:cxn>
              <a:cxn ang="0">
                <a:pos x="44" y="13"/>
              </a:cxn>
              <a:cxn ang="0">
                <a:pos x="41" y="5"/>
              </a:cxn>
              <a:cxn ang="0">
                <a:pos x="31" y="2"/>
              </a:cxn>
              <a:cxn ang="0">
                <a:pos x="14" y="0"/>
              </a:cxn>
              <a:cxn ang="0">
                <a:pos x="8" y="3"/>
              </a:cxn>
              <a:cxn ang="0">
                <a:pos x="14" y="28"/>
              </a:cxn>
              <a:cxn ang="0">
                <a:pos x="18" y="47"/>
              </a:cxn>
              <a:cxn ang="0">
                <a:pos x="14" y="67"/>
              </a:cxn>
              <a:cxn ang="0">
                <a:pos x="5" y="96"/>
              </a:cxn>
              <a:cxn ang="0">
                <a:pos x="2" y="114"/>
              </a:cxn>
              <a:cxn ang="0">
                <a:pos x="12" y="110"/>
              </a:cxn>
              <a:cxn ang="0">
                <a:pos x="22" y="115"/>
              </a:cxn>
              <a:cxn ang="0">
                <a:pos x="50" y="115"/>
              </a:cxn>
              <a:cxn ang="0">
                <a:pos x="58" y="117"/>
              </a:cxn>
              <a:cxn ang="0">
                <a:pos x="72" y="120"/>
              </a:cxn>
              <a:cxn ang="0">
                <a:pos x="76" y="120"/>
              </a:cxn>
              <a:cxn ang="0">
                <a:pos x="79" y="121"/>
              </a:cxn>
              <a:cxn ang="0">
                <a:pos x="95" y="117"/>
              </a:cxn>
            </a:cxnLst>
            <a:rect l="0" t="0" r="r" b="b"/>
            <a:pathLst>
              <a:path w="102" h="123">
                <a:moveTo>
                  <a:pt x="95" y="117"/>
                </a:moveTo>
                <a:cubicBezTo>
                  <a:pt x="90" y="112"/>
                  <a:pt x="84" y="106"/>
                  <a:pt x="84" y="100"/>
                </a:cubicBezTo>
                <a:cubicBezTo>
                  <a:pt x="84" y="96"/>
                  <a:pt x="84" y="78"/>
                  <a:pt x="84" y="73"/>
                </a:cubicBezTo>
                <a:cubicBezTo>
                  <a:pt x="84" y="70"/>
                  <a:pt x="88" y="72"/>
                  <a:pt x="98" y="72"/>
                </a:cubicBezTo>
                <a:cubicBezTo>
                  <a:pt x="101" y="72"/>
                  <a:pt x="98" y="69"/>
                  <a:pt x="99" y="65"/>
                </a:cubicBezTo>
                <a:cubicBezTo>
                  <a:pt x="102" y="64"/>
                  <a:pt x="98" y="64"/>
                  <a:pt x="99" y="59"/>
                </a:cubicBezTo>
                <a:cubicBezTo>
                  <a:pt x="101" y="53"/>
                  <a:pt x="99" y="51"/>
                  <a:pt x="99" y="50"/>
                </a:cubicBezTo>
                <a:cubicBezTo>
                  <a:pt x="99" y="51"/>
                  <a:pt x="99" y="51"/>
                  <a:pt x="96" y="51"/>
                </a:cubicBezTo>
                <a:cubicBezTo>
                  <a:pt x="95" y="50"/>
                  <a:pt x="93" y="53"/>
                  <a:pt x="90" y="51"/>
                </a:cubicBezTo>
                <a:cubicBezTo>
                  <a:pt x="87" y="51"/>
                  <a:pt x="88" y="55"/>
                  <a:pt x="85" y="55"/>
                </a:cubicBezTo>
                <a:cubicBezTo>
                  <a:pt x="82" y="53"/>
                  <a:pt x="88" y="47"/>
                  <a:pt x="84" y="41"/>
                </a:cubicBezTo>
                <a:cubicBezTo>
                  <a:pt x="79" y="34"/>
                  <a:pt x="84" y="28"/>
                  <a:pt x="82" y="24"/>
                </a:cubicBezTo>
                <a:cubicBezTo>
                  <a:pt x="81" y="19"/>
                  <a:pt x="82" y="19"/>
                  <a:pt x="82" y="16"/>
                </a:cubicBezTo>
                <a:cubicBezTo>
                  <a:pt x="82" y="13"/>
                  <a:pt x="70" y="17"/>
                  <a:pt x="73" y="13"/>
                </a:cubicBezTo>
                <a:cubicBezTo>
                  <a:pt x="73" y="11"/>
                  <a:pt x="72" y="10"/>
                  <a:pt x="70" y="11"/>
                </a:cubicBezTo>
                <a:cubicBezTo>
                  <a:pt x="69" y="13"/>
                  <a:pt x="64" y="10"/>
                  <a:pt x="64" y="14"/>
                </a:cubicBezTo>
                <a:cubicBezTo>
                  <a:pt x="64" y="19"/>
                  <a:pt x="63" y="16"/>
                  <a:pt x="63" y="20"/>
                </a:cubicBezTo>
                <a:cubicBezTo>
                  <a:pt x="64" y="24"/>
                  <a:pt x="60" y="22"/>
                  <a:pt x="58" y="22"/>
                </a:cubicBezTo>
                <a:cubicBezTo>
                  <a:pt x="56" y="20"/>
                  <a:pt x="49" y="25"/>
                  <a:pt x="47" y="20"/>
                </a:cubicBezTo>
                <a:cubicBezTo>
                  <a:pt x="46" y="16"/>
                  <a:pt x="44" y="17"/>
                  <a:pt x="44" y="13"/>
                </a:cubicBezTo>
                <a:cubicBezTo>
                  <a:pt x="44" y="10"/>
                  <a:pt x="43" y="10"/>
                  <a:pt x="41" y="5"/>
                </a:cubicBezTo>
                <a:cubicBezTo>
                  <a:pt x="41" y="0"/>
                  <a:pt x="41" y="0"/>
                  <a:pt x="31" y="2"/>
                </a:cubicBezTo>
                <a:cubicBezTo>
                  <a:pt x="18" y="2"/>
                  <a:pt x="20" y="0"/>
                  <a:pt x="14" y="0"/>
                </a:cubicBezTo>
                <a:cubicBezTo>
                  <a:pt x="9" y="3"/>
                  <a:pt x="6" y="2"/>
                  <a:pt x="8" y="3"/>
                </a:cubicBezTo>
                <a:cubicBezTo>
                  <a:pt x="8" y="6"/>
                  <a:pt x="17" y="25"/>
                  <a:pt x="14" y="28"/>
                </a:cubicBezTo>
                <a:cubicBezTo>
                  <a:pt x="11" y="33"/>
                  <a:pt x="15" y="41"/>
                  <a:pt x="18" y="47"/>
                </a:cubicBezTo>
                <a:cubicBezTo>
                  <a:pt x="20" y="53"/>
                  <a:pt x="20" y="62"/>
                  <a:pt x="14" y="67"/>
                </a:cubicBezTo>
                <a:cubicBezTo>
                  <a:pt x="5" y="73"/>
                  <a:pt x="8" y="90"/>
                  <a:pt x="5" y="96"/>
                </a:cubicBezTo>
                <a:cubicBezTo>
                  <a:pt x="0" y="103"/>
                  <a:pt x="3" y="104"/>
                  <a:pt x="2" y="114"/>
                </a:cubicBezTo>
                <a:cubicBezTo>
                  <a:pt x="8" y="114"/>
                  <a:pt x="8" y="114"/>
                  <a:pt x="12" y="110"/>
                </a:cubicBezTo>
                <a:cubicBezTo>
                  <a:pt x="18" y="107"/>
                  <a:pt x="17" y="115"/>
                  <a:pt x="22" y="115"/>
                </a:cubicBezTo>
                <a:cubicBezTo>
                  <a:pt x="26" y="115"/>
                  <a:pt x="46" y="115"/>
                  <a:pt x="50" y="115"/>
                </a:cubicBezTo>
                <a:cubicBezTo>
                  <a:pt x="55" y="115"/>
                  <a:pt x="56" y="114"/>
                  <a:pt x="58" y="117"/>
                </a:cubicBezTo>
                <a:cubicBezTo>
                  <a:pt x="60" y="123"/>
                  <a:pt x="69" y="118"/>
                  <a:pt x="72" y="120"/>
                </a:cubicBezTo>
                <a:cubicBezTo>
                  <a:pt x="75" y="121"/>
                  <a:pt x="75" y="121"/>
                  <a:pt x="76" y="120"/>
                </a:cubicBezTo>
                <a:cubicBezTo>
                  <a:pt x="76" y="118"/>
                  <a:pt x="78" y="121"/>
                  <a:pt x="79" y="121"/>
                </a:cubicBezTo>
                <a:cubicBezTo>
                  <a:pt x="82" y="120"/>
                  <a:pt x="95" y="117"/>
                  <a:pt x="95" y="11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48" name="Freeform 100">
            <a:extLst>
              <a:ext uri="{FF2B5EF4-FFF2-40B4-BE49-F238E27FC236}">
                <a16:creationId xmlns:a16="http://schemas.microsoft.com/office/drawing/2014/main" id="{B921AE29-10D3-34AF-4632-CF879C040DC8}"/>
              </a:ext>
            </a:extLst>
          </p:cNvPr>
          <p:cNvSpPr>
            <a:spLocks/>
          </p:cNvSpPr>
          <p:nvPr/>
        </p:nvSpPr>
        <p:spPr bwMode="auto">
          <a:xfrm>
            <a:off x="6202908" y="4925349"/>
            <a:ext cx="327208" cy="294727"/>
          </a:xfrm>
          <a:custGeom>
            <a:avLst/>
            <a:gdLst/>
            <a:ahLst/>
            <a:cxnLst>
              <a:cxn ang="0">
                <a:pos x="26" y="95"/>
              </a:cxn>
              <a:cxn ang="0">
                <a:pos x="11" y="94"/>
              </a:cxn>
              <a:cxn ang="0">
                <a:pos x="0" y="76"/>
              </a:cxn>
              <a:cxn ang="0">
                <a:pos x="0" y="50"/>
              </a:cxn>
              <a:cxn ang="0">
                <a:pos x="14" y="48"/>
              </a:cxn>
              <a:cxn ang="0">
                <a:pos x="15" y="42"/>
              </a:cxn>
              <a:cxn ang="0">
                <a:pos x="15" y="36"/>
              </a:cxn>
              <a:cxn ang="0">
                <a:pos x="15" y="27"/>
              </a:cxn>
              <a:cxn ang="0">
                <a:pos x="23" y="31"/>
              </a:cxn>
              <a:cxn ang="0">
                <a:pos x="29" y="36"/>
              </a:cxn>
              <a:cxn ang="0">
                <a:pos x="40" y="36"/>
              </a:cxn>
              <a:cxn ang="0">
                <a:pos x="41" y="36"/>
              </a:cxn>
              <a:cxn ang="0">
                <a:pos x="46" y="41"/>
              </a:cxn>
              <a:cxn ang="0">
                <a:pos x="53" y="47"/>
              </a:cxn>
              <a:cxn ang="0">
                <a:pos x="59" y="50"/>
              </a:cxn>
              <a:cxn ang="0">
                <a:pos x="63" y="45"/>
              </a:cxn>
              <a:cxn ang="0">
                <a:pos x="56" y="42"/>
              </a:cxn>
              <a:cxn ang="0">
                <a:pos x="50" y="35"/>
              </a:cxn>
              <a:cxn ang="0">
                <a:pos x="52" y="22"/>
              </a:cxn>
              <a:cxn ang="0">
                <a:pos x="52" y="13"/>
              </a:cxn>
              <a:cxn ang="0">
                <a:pos x="55" y="5"/>
              </a:cxn>
              <a:cxn ang="0">
                <a:pos x="70" y="0"/>
              </a:cxn>
              <a:cxn ang="0">
                <a:pos x="76" y="6"/>
              </a:cxn>
              <a:cxn ang="0">
                <a:pos x="79" y="8"/>
              </a:cxn>
              <a:cxn ang="0">
                <a:pos x="87" y="13"/>
              </a:cxn>
              <a:cxn ang="0">
                <a:pos x="90" y="16"/>
              </a:cxn>
              <a:cxn ang="0">
                <a:pos x="90" y="20"/>
              </a:cxn>
              <a:cxn ang="0">
                <a:pos x="91" y="27"/>
              </a:cxn>
              <a:cxn ang="0">
                <a:pos x="90" y="31"/>
              </a:cxn>
              <a:cxn ang="0">
                <a:pos x="90" y="38"/>
              </a:cxn>
              <a:cxn ang="0">
                <a:pos x="90" y="44"/>
              </a:cxn>
              <a:cxn ang="0">
                <a:pos x="85" y="53"/>
              </a:cxn>
              <a:cxn ang="0">
                <a:pos x="88" y="58"/>
              </a:cxn>
              <a:cxn ang="0">
                <a:pos x="66" y="67"/>
              </a:cxn>
              <a:cxn ang="0">
                <a:pos x="67" y="73"/>
              </a:cxn>
              <a:cxn ang="0">
                <a:pos x="56" y="76"/>
              </a:cxn>
              <a:cxn ang="0">
                <a:pos x="52" y="84"/>
              </a:cxn>
              <a:cxn ang="0">
                <a:pos x="40" y="97"/>
              </a:cxn>
              <a:cxn ang="0">
                <a:pos x="32" y="97"/>
              </a:cxn>
              <a:cxn ang="0">
                <a:pos x="26" y="95"/>
              </a:cxn>
            </a:cxnLst>
            <a:rect l="0" t="0" r="r" b="b"/>
            <a:pathLst>
              <a:path w="93" h="101">
                <a:moveTo>
                  <a:pt x="26" y="95"/>
                </a:moveTo>
                <a:cubicBezTo>
                  <a:pt x="23" y="90"/>
                  <a:pt x="18" y="92"/>
                  <a:pt x="11" y="94"/>
                </a:cubicBezTo>
                <a:cubicBezTo>
                  <a:pt x="6" y="89"/>
                  <a:pt x="0" y="83"/>
                  <a:pt x="0" y="76"/>
                </a:cubicBezTo>
                <a:cubicBezTo>
                  <a:pt x="0" y="73"/>
                  <a:pt x="0" y="55"/>
                  <a:pt x="0" y="50"/>
                </a:cubicBezTo>
                <a:cubicBezTo>
                  <a:pt x="0" y="47"/>
                  <a:pt x="5" y="48"/>
                  <a:pt x="14" y="48"/>
                </a:cubicBezTo>
                <a:cubicBezTo>
                  <a:pt x="17" y="48"/>
                  <a:pt x="14" y="45"/>
                  <a:pt x="15" y="42"/>
                </a:cubicBezTo>
                <a:cubicBezTo>
                  <a:pt x="18" y="41"/>
                  <a:pt x="14" y="41"/>
                  <a:pt x="15" y="36"/>
                </a:cubicBezTo>
                <a:cubicBezTo>
                  <a:pt x="17" y="30"/>
                  <a:pt x="15" y="28"/>
                  <a:pt x="15" y="27"/>
                </a:cubicBezTo>
                <a:cubicBezTo>
                  <a:pt x="23" y="27"/>
                  <a:pt x="17" y="35"/>
                  <a:pt x="23" y="31"/>
                </a:cubicBezTo>
                <a:cubicBezTo>
                  <a:pt x="31" y="27"/>
                  <a:pt x="23" y="35"/>
                  <a:pt x="29" y="36"/>
                </a:cubicBezTo>
                <a:cubicBezTo>
                  <a:pt x="37" y="38"/>
                  <a:pt x="38" y="39"/>
                  <a:pt x="40" y="36"/>
                </a:cubicBezTo>
                <a:cubicBezTo>
                  <a:pt x="40" y="31"/>
                  <a:pt x="41" y="33"/>
                  <a:pt x="41" y="36"/>
                </a:cubicBezTo>
                <a:cubicBezTo>
                  <a:pt x="43" y="38"/>
                  <a:pt x="44" y="41"/>
                  <a:pt x="46" y="41"/>
                </a:cubicBezTo>
                <a:cubicBezTo>
                  <a:pt x="49" y="41"/>
                  <a:pt x="50" y="42"/>
                  <a:pt x="53" y="47"/>
                </a:cubicBezTo>
                <a:cubicBezTo>
                  <a:pt x="56" y="53"/>
                  <a:pt x="56" y="53"/>
                  <a:pt x="59" y="50"/>
                </a:cubicBezTo>
                <a:cubicBezTo>
                  <a:pt x="61" y="48"/>
                  <a:pt x="61" y="58"/>
                  <a:pt x="63" y="45"/>
                </a:cubicBezTo>
                <a:cubicBezTo>
                  <a:pt x="63" y="33"/>
                  <a:pt x="61" y="44"/>
                  <a:pt x="56" y="42"/>
                </a:cubicBezTo>
                <a:cubicBezTo>
                  <a:pt x="53" y="41"/>
                  <a:pt x="52" y="38"/>
                  <a:pt x="50" y="35"/>
                </a:cubicBezTo>
                <a:cubicBezTo>
                  <a:pt x="49" y="31"/>
                  <a:pt x="55" y="25"/>
                  <a:pt x="52" y="22"/>
                </a:cubicBezTo>
                <a:cubicBezTo>
                  <a:pt x="50" y="17"/>
                  <a:pt x="56" y="19"/>
                  <a:pt x="52" y="13"/>
                </a:cubicBezTo>
                <a:cubicBezTo>
                  <a:pt x="49" y="10"/>
                  <a:pt x="55" y="11"/>
                  <a:pt x="55" y="5"/>
                </a:cubicBezTo>
                <a:cubicBezTo>
                  <a:pt x="55" y="0"/>
                  <a:pt x="64" y="2"/>
                  <a:pt x="70" y="0"/>
                </a:cubicBezTo>
                <a:cubicBezTo>
                  <a:pt x="72" y="5"/>
                  <a:pt x="75" y="3"/>
                  <a:pt x="76" y="6"/>
                </a:cubicBezTo>
                <a:cubicBezTo>
                  <a:pt x="78" y="10"/>
                  <a:pt x="78" y="5"/>
                  <a:pt x="79" y="8"/>
                </a:cubicBezTo>
                <a:cubicBezTo>
                  <a:pt x="81" y="11"/>
                  <a:pt x="79" y="8"/>
                  <a:pt x="87" y="13"/>
                </a:cubicBezTo>
                <a:cubicBezTo>
                  <a:pt x="87" y="16"/>
                  <a:pt x="87" y="13"/>
                  <a:pt x="90" y="16"/>
                </a:cubicBezTo>
                <a:cubicBezTo>
                  <a:pt x="91" y="17"/>
                  <a:pt x="88" y="17"/>
                  <a:pt x="90" y="20"/>
                </a:cubicBezTo>
                <a:cubicBezTo>
                  <a:pt x="93" y="22"/>
                  <a:pt x="93" y="24"/>
                  <a:pt x="91" y="27"/>
                </a:cubicBezTo>
                <a:cubicBezTo>
                  <a:pt x="88" y="28"/>
                  <a:pt x="91" y="30"/>
                  <a:pt x="90" y="31"/>
                </a:cubicBezTo>
                <a:cubicBezTo>
                  <a:pt x="88" y="33"/>
                  <a:pt x="90" y="35"/>
                  <a:pt x="90" y="38"/>
                </a:cubicBezTo>
                <a:cubicBezTo>
                  <a:pt x="88" y="42"/>
                  <a:pt x="93" y="44"/>
                  <a:pt x="90" y="44"/>
                </a:cubicBezTo>
                <a:cubicBezTo>
                  <a:pt x="85" y="44"/>
                  <a:pt x="88" y="50"/>
                  <a:pt x="85" y="53"/>
                </a:cubicBezTo>
                <a:cubicBezTo>
                  <a:pt x="84" y="55"/>
                  <a:pt x="87" y="56"/>
                  <a:pt x="88" y="58"/>
                </a:cubicBezTo>
                <a:cubicBezTo>
                  <a:pt x="87" y="59"/>
                  <a:pt x="67" y="67"/>
                  <a:pt x="66" y="67"/>
                </a:cubicBezTo>
                <a:cubicBezTo>
                  <a:pt x="64" y="67"/>
                  <a:pt x="66" y="72"/>
                  <a:pt x="67" y="73"/>
                </a:cubicBezTo>
                <a:cubicBezTo>
                  <a:pt x="64" y="75"/>
                  <a:pt x="61" y="73"/>
                  <a:pt x="56" y="76"/>
                </a:cubicBezTo>
                <a:cubicBezTo>
                  <a:pt x="52" y="80"/>
                  <a:pt x="56" y="83"/>
                  <a:pt x="52" y="84"/>
                </a:cubicBezTo>
                <a:cubicBezTo>
                  <a:pt x="46" y="87"/>
                  <a:pt x="43" y="92"/>
                  <a:pt x="40" y="97"/>
                </a:cubicBezTo>
                <a:cubicBezTo>
                  <a:pt x="37" y="101"/>
                  <a:pt x="35" y="95"/>
                  <a:pt x="32" y="97"/>
                </a:cubicBezTo>
                <a:cubicBezTo>
                  <a:pt x="31" y="98"/>
                  <a:pt x="31" y="95"/>
                  <a:pt x="26" y="9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49" name="Freeform 101">
            <a:extLst>
              <a:ext uri="{FF2B5EF4-FFF2-40B4-BE49-F238E27FC236}">
                <a16:creationId xmlns:a16="http://schemas.microsoft.com/office/drawing/2014/main" id="{F594AEF2-55B7-E46B-A9E0-59184A5403D6}"/>
              </a:ext>
            </a:extLst>
          </p:cNvPr>
          <p:cNvSpPr>
            <a:spLocks/>
          </p:cNvSpPr>
          <p:nvPr/>
        </p:nvSpPr>
        <p:spPr bwMode="auto">
          <a:xfrm>
            <a:off x="6428318" y="4994876"/>
            <a:ext cx="307212" cy="477607"/>
          </a:xfrm>
          <a:custGeom>
            <a:avLst/>
            <a:gdLst/>
            <a:ahLst/>
            <a:cxnLst>
              <a:cxn ang="0">
                <a:pos x="17" y="163"/>
              </a:cxn>
              <a:cxn ang="0">
                <a:pos x="23" y="163"/>
              </a:cxn>
              <a:cxn ang="0">
                <a:pos x="21" y="156"/>
              </a:cxn>
              <a:cxn ang="0">
                <a:pos x="34" y="145"/>
              </a:cxn>
              <a:cxn ang="0">
                <a:pos x="43" y="132"/>
              </a:cxn>
              <a:cxn ang="0">
                <a:pos x="44" y="120"/>
              </a:cxn>
              <a:cxn ang="0">
                <a:pos x="41" y="114"/>
              </a:cxn>
              <a:cxn ang="0">
                <a:pos x="38" y="101"/>
              </a:cxn>
              <a:cxn ang="0">
                <a:pos x="37" y="93"/>
              </a:cxn>
              <a:cxn ang="0">
                <a:pos x="43" y="87"/>
              </a:cxn>
              <a:cxn ang="0">
                <a:pos x="53" y="78"/>
              </a:cxn>
              <a:cxn ang="0">
                <a:pos x="69" y="65"/>
              </a:cxn>
              <a:cxn ang="0">
                <a:pos x="82" y="48"/>
              </a:cxn>
              <a:cxn ang="0">
                <a:pos x="85" y="42"/>
              </a:cxn>
              <a:cxn ang="0">
                <a:pos x="82" y="31"/>
              </a:cxn>
              <a:cxn ang="0">
                <a:pos x="82" y="12"/>
              </a:cxn>
              <a:cxn ang="0">
                <a:pos x="82" y="0"/>
              </a:cxn>
              <a:cxn ang="0">
                <a:pos x="70" y="8"/>
              </a:cxn>
              <a:cxn ang="0">
                <a:pos x="63" y="8"/>
              </a:cxn>
              <a:cxn ang="0">
                <a:pos x="55" y="11"/>
              </a:cxn>
              <a:cxn ang="0">
                <a:pos x="47" y="11"/>
              </a:cxn>
              <a:cxn ang="0">
                <a:pos x="37" y="9"/>
              </a:cxn>
              <a:cxn ang="0">
                <a:pos x="35" y="14"/>
              </a:cxn>
              <a:cxn ang="0">
                <a:pos x="35" y="26"/>
              </a:cxn>
              <a:cxn ang="0">
                <a:pos x="43" y="36"/>
              </a:cxn>
              <a:cxn ang="0">
                <a:pos x="46" y="48"/>
              </a:cxn>
              <a:cxn ang="0">
                <a:pos x="44" y="56"/>
              </a:cxn>
              <a:cxn ang="0">
                <a:pos x="41" y="61"/>
              </a:cxn>
              <a:cxn ang="0">
                <a:pos x="40" y="65"/>
              </a:cxn>
              <a:cxn ang="0">
                <a:pos x="35" y="56"/>
              </a:cxn>
              <a:cxn ang="0">
                <a:pos x="35" y="47"/>
              </a:cxn>
              <a:cxn ang="0">
                <a:pos x="29" y="39"/>
              </a:cxn>
              <a:cxn ang="0">
                <a:pos x="24" y="34"/>
              </a:cxn>
              <a:cxn ang="0">
                <a:pos x="2" y="43"/>
              </a:cxn>
              <a:cxn ang="0">
                <a:pos x="3" y="50"/>
              </a:cxn>
              <a:cxn ang="0">
                <a:pos x="12" y="56"/>
              </a:cxn>
              <a:cxn ang="0">
                <a:pos x="21" y="61"/>
              </a:cxn>
              <a:cxn ang="0">
                <a:pos x="23" y="67"/>
              </a:cxn>
              <a:cxn ang="0">
                <a:pos x="21" y="82"/>
              </a:cxn>
              <a:cxn ang="0">
                <a:pos x="21" y="87"/>
              </a:cxn>
              <a:cxn ang="0">
                <a:pos x="23" y="96"/>
              </a:cxn>
              <a:cxn ang="0">
                <a:pos x="17" y="109"/>
              </a:cxn>
              <a:cxn ang="0">
                <a:pos x="9" y="118"/>
              </a:cxn>
              <a:cxn ang="0">
                <a:pos x="15" y="156"/>
              </a:cxn>
              <a:cxn ang="0">
                <a:pos x="17" y="163"/>
              </a:cxn>
            </a:cxnLst>
            <a:rect l="0" t="0" r="r" b="b"/>
            <a:pathLst>
              <a:path w="87" h="163">
                <a:moveTo>
                  <a:pt x="17" y="163"/>
                </a:moveTo>
                <a:cubicBezTo>
                  <a:pt x="23" y="163"/>
                  <a:pt x="23" y="163"/>
                  <a:pt x="23" y="163"/>
                </a:cubicBezTo>
                <a:cubicBezTo>
                  <a:pt x="24" y="152"/>
                  <a:pt x="21" y="160"/>
                  <a:pt x="21" y="156"/>
                </a:cubicBezTo>
                <a:cubicBezTo>
                  <a:pt x="20" y="152"/>
                  <a:pt x="26" y="148"/>
                  <a:pt x="34" y="145"/>
                </a:cubicBezTo>
                <a:cubicBezTo>
                  <a:pt x="41" y="142"/>
                  <a:pt x="44" y="137"/>
                  <a:pt x="43" y="132"/>
                </a:cubicBezTo>
                <a:cubicBezTo>
                  <a:pt x="41" y="129"/>
                  <a:pt x="44" y="129"/>
                  <a:pt x="44" y="120"/>
                </a:cubicBezTo>
                <a:cubicBezTo>
                  <a:pt x="43" y="110"/>
                  <a:pt x="43" y="121"/>
                  <a:pt x="41" y="114"/>
                </a:cubicBezTo>
                <a:cubicBezTo>
                  <a:pt x="40" y="104"/>
                  <a:pt x="41" y="106"/>
                  <a:pt x="38" y="101"/>
                </a:cubicBezTo>
                <a:cubicBezTo>
                  <a:pt x="35" y="98"/>
                  <a:pt x="37" y="96"/>
                  <a:pt x="37" y="93"/>
                </a:cubicBezTo>
                <a:cubicBezTo>
                  <a:pt x="37" y="90"/>
                  <a:pt x="38" y="95"/>
                  <a:pt x="43" y="87"/>
                </a:cubicBezTo>
                <a:cubicBezTo>
                  <a:pt x="49" y="81"/>
                  <a:pt x="47" y="87"/>
                  <a:pt x="53" y="78"/>
                </a:cubicBezTo>
                <a:cubicBezTo>
                  <a:pt x="58" y="67"/>
                  <a:pt x="64" y="67"/>
                  <a:pt x="69" y="65"/>
                </a:cubicBezTo>
                <a:cubicBezTo>
                  <a:pt x="75" y="64"/>
                  <a:pt x="78" y="57"/>
                  <a:pt x="82" y="48"/>
                </a:cubicBezTo>
                <a:cubicBezTo>
                  <a:pt x="85" y="42"/>
                  <a:pt x="82" y="47"/>
                  <a:pt x="85" y="42"/>
                </a:cubicBezTo>
                <a:cubicBezTo>
                  <a:pt x="87" y="37"/>
                  <a:pt x="82" y="40"/>
                  <a:pt x="82" y="31"/>
                </a:cubicBezTo>
                <a:cubicBezTo>
                  <a:pt x="84" y="23"/>
                  <a:pt x="84" y="18"/>
                  <a:pt x="82" y="12"/>
                </a:cubicBezTo>
                <a:cubicBezTo>
                  <a:pt x="81" y="3"/>
                  <a:pt x="87" y="8"/>
                  <a:pt x="82" y="0"/>
                </a:cubicBezTo>
                <a:cubicBezTo>
                  <a:pt x="79" y="3"/>
                  <a:pt x="76" y="4"/>
                  <a:pt x="70" y="8"/>
                </a:cubicBezTo>
                <a:cubicBezTo>
                  <a:pt x="64" y="11"/>
                  <a:pt x="63" y="3"/>
                  <a:pt x="63" y="8"/>
                </a:cubicBezTo>
                <a:cubicBezTo>
                  <a:pt x="61" y="12"/>
                  <a:pt x="56" y="12"/>
                  <a:pt x="55" y="11"/>
                </a:cubicBezTo>
                <a:cubicBezTo>
                  <a:pt x="53" y="9"/>
                  <a:pt x="50" y="14"/>
                  <a:pt x="47" y="11"/>
                </a:cubicBezTo>
                <a:cubicBezTo>
                  <a:pt x="44" y="6"/>
                  <a:pt x="44" y="12"/>
                  <a:pt x="37" y="9"/>
                </a:cubicBezTo>
                <a:cubicBezTo>
                  <a:pt x="35" y="11"/>
                  <a:pt x="37" y="12"/>
                  <a:pt x="35" y="14"/>
                </a:cubicBezTo>
                <a:cubicBezTo>
                  <a:pt x="34" y="17"/>
                  <a:pt x="35" y="22"/>
                  <a:pt x="35" y="26"/>
                </a:cubicBezTo>
                <a:cubicBezTo>
                  <a:pt x="37" y="29"/>
                  <a:pt x="38" y="29"/>
                  <a:pt x="43" y="36"/>
                </a:cubicBezTo>
                <a:cubicBezTo>
                  <a:pt x="49" y="42"/>
                  <a:pt x="46" y="43"/>
                  <a:pt x="46" y="48"/>
                </a:cubicBezTo>
                <a:cubicBezTo>
                  <a:pt x="46" y="53"/>
                  <a:pt x="46" y="54"/>
                  <a:pt x="44" y="56"/>
                </a:cubicBezTo>
                <a:cubicBezTo>
                  <a:pt x="41" y="56"/>
                  <a:pt x="40" y="57"/>
                  <a:pt x="41" y="61"/>
                </a:cubicBezTo>
                <a:cubicBezTo>
                  <a:pt x="41" y="64"/>
                  <a:pt x="41" y="67"/>
                  <a:pt x="40" y="65"/>
                </a:cubicBezTo>
                <a:cubicBezTo>
                  <a:pt x="38" y="65"/>
                  <a:pt x="40" y="62"/>
                  <a:pt x="35" y="56"/>
                </a:cubicBezTo>
                <a:cubicBezTo>
                  <a:pt x="31" y="51"/>
                  <a:pt x="35" y="53"/>
                  <a:pt x="35" y="47"/>
                </a:cubicBezTo>
                <a:cubicBezTo>
                  <a:pt x="37" y="40"/>
                  <a:pt x="35" y="37"/>
                  <a:pt x="29" y="39"/>
                </a:cubicBezTo>
                <a:cubicBezTo>
                  <a:pt x="27" y="40"/>
                  <a:pt x="26" y="37"/>
                  <a:pt x="24" y="34"/>
                </a:cubicBezTo>
                <a:cubicBezTo>
                  <a:pt x="23" y="36"/>
                  <a:pt x="3" y="43"/>
                  <a:pt x="2" y="43"/>
                </a:cubicBezTo>
                <a:cubicBezTo>
                  <a:pt x="0" y="43"/>
                  <a:pt x="2" y="48"/>
                  <a:pt x="3" y="50"/>
                </a:cubicBezTo>
                <a:cubicBezTo>
                  <a:pt x="2" y="57"/>
                  <a:pt x="8" y="51"/>
                  <a:pt x="12" y="56"/>
                </a:cubicBezTo>
                <a:cubicBezTo>
                  <a:pt x="17" y="59"/>
                  <a:pt x="18" y="57"/>
                  <a:pt x="21" y="61"/>
                </a:cubicBezTo>
                <a:cubicBezTo>
                  <a:pt x="24" y="62"/>
                  <a:pt x="21" y="62"/>
                  <a:pt x="23" y="67"/>
                </a:cubicBezTo>
                <a:cubicBezTo>
                  <a:pt x="24" y="70"/>
                  <a:pt x="23" y="82"/>
                  <a:pt x="21" y="82"/>
                </a:cubicBezTo>
                <a:cubicBezTo>
                  <a:pt x="20" y="82"/>
                  <a:pt x="23" y="84"/>
                  <a:pt x="21" y="87"/>
                </a:cubicBezTo>
                <a:cubicBezTo>
                  <a:pt x="20" y="92"/>
                  <a:pt x="26" y="90"/>
                  <a:pt x="23" y="96"/>
                </a:cubicBezTo>
                <a:cubicBezTo>
                  <a:pt x="17" y="104"/>
                  <a:pt x="20" y="106"/>
                  <a:pt x="17" y="109"/>
                </a:cubicBezTo>
                <a:cubicBezTo>
                  <a:pt x="15" y="112"/>
                  <a:pt x="9" y="118"/>
                  <a:pt x="9" y="118"/>
                </a:cubicBezTo>
                <a:cubicBezTo>
                  <a:pt x="12" y="126"/>
                  <a:pt x="17" y="146"/>
                  <a:pt x="15" y="156"/>
                </a:cubicBezTo>
                <a:cubicBezTo>
                  <a:pt x="17" y="163"/>
                  <a:pt x="17" y="163"/>
                  <a:pt x="17" y="163"/>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50" name="Freeform 102">
            <a:extLst>
              <a:ext uri="{FF2B5EF4-FFF2-40B4-BE49-F238E27FC236}">
                <a16:creationId xmlns:a16="http://schemas.microsoft.com/office/drawing/2014/main" id="{FF84A8D4-59BF-5755-CE1F-CB0AD2E40149}"/>
              </a:ext>
            </a:extLst>
          </p:cNvPr>
          <p:cNvSpPr>
            <a:spLocks/>
          </p:cNvSpPr>
          <p:nvPr/>
        </p:nvSpPr>
        <p:spPr bwMode="auto">
          <a:xfrm>
            <a:off x="5906604" y="5173221"/>
            <a:ext cx="387197" cy="367275"/>
          </a:xfrm>
          <a:custGeom>
            <a:avLst/>
            <a:gdLst/>
            <a:ahLst/>
            <a:cxnLst>
              <a:cxn ang="0">
                <a:pos x="2" y="6"/>
              </a:cxn>
              <a:cxn ang="0">
                <a:pos x="15" y="42"/>
              </a:cxn>
              <a:cxn ang="0">
                <a:pos x="23" y="68"/>
              </a:cxn>
              <a:cxn ang="0">
                <a:pos x="29" y="101"/>
              </a:cxn>
              <a:cxn ang="0">
                <a:pos x="40" y="121"/>
              </a:cxn>
              <a:cxn ang="0">
                <a:pos x="46" y="116"/>
              </a:cxn>
              <a:cxn ang="0">
                <a:pos x="51" y="124"/>
              </a:cxn>
              <a:cxn ang="0">
                <a:pos x="60" y="124"/>
              </a:cxn>
              <a:cxn ang="0">
                <a:pos x="69" y="119"/>
              </a:cxn>
              <a:cxn ang="0">
                <a:pos x="69" y="82"/>
              </a:cxn>
              <a:cxn ang="0">
                <a:pos x="69" y="54"/>
              </a:cxn>
              <a:cxn ang="0">
                <a:pos x="77" y="54"/>
              </a:cxn>
              <a:cxn ang="0">
                <a:pos x="77" y="17"/>
              </a:cxn>
              <a:cxn ang="0">
                <a:pos x="87" y="14"/>
              </a:cxn>
              <a:cxn ang="0">
                <a:pos x="96" y="15"/>
              </a:cxn>
              <a:cxn ang="0">
                <a:pos x="102" y="14"/>
              </a:cxn>
              <a:cxn ang="0">
                <a:pos x="110" y="11"/>
              </a:cxn>
              <a:cxn ang="0">
                <a:pos x="95" y="9"/>
              </a:cxn>
              <a:cxn ang="0">
                <a:pos x="80" y="14"/>
              </a:cxn>
              <a:cxn ang="0">
                <a:pos x="77" y="12"/>
              </a:cxn>
              <a:cxn ang="0">
                <a:pos x="72" y="12"/>
              </a:cxn>
              <a:cxn ang="0">
                <a:pos x="58" y="9"/>
              </a:cxn>
              <a:cxn ang="0">
                <a:pos x="51" y="8"/>
              </a:cxn>
              <a:cxn ang="0">
                <a:pos x="22" y="8"/>
              </a:cxn>
              <a:cxn ang="0">
                <a:pos x="12" y="3"/>
              </a:cxn>
              <a:cxn ang="0">
                <a:pos x="2" y="6"/>
              </a:cxn>
            </a:cxnLst>
            <a:rect l="0" t="0" r="r" b="b"/>
            <a:pathLst>
              <a:path w="110" h="125">
                <a:moveTo>
                  <a:pt x="2" y="6"/>
                </a:moveTo>
                <a:cubicBezTo>
                  <a:pt x="0" y="15"/>
                  <a:pt x="11" y="25"/>
                  <a:pt x="15" y="42"/>
                </a:cubicBezTo>
                <a:cubicBezTo>
                  <a:pt x="19" y="57"/>
                  <a:pt x="26" y="49"/>
                  <a:pt x="23" y="68"/>
                </a:cubicBezTo>
                <a:cubicBezTo>
                  <a:pt x="23" y="76"/>
                  <a:pt x="28" y="90"/>
                  <a:pt x="29" y="101"/>
                </a:cubicBezTo>
                <a:cubicBezTo>
                  <a:pt x="29" y="113"/>
                  <a:pt x="37" y="118"/>
                  <a:pt x="40" y="121"/>
                </a:cubicBezTo>
                <a:cubicBezTo>
                  <a:pt x="44" y="119"/>
                  <a:pt x="43" y="113"/>
                  <a:pt x="46" y="116"/>
                </a:cubicBezTo>
                <a:cubicBezTo>
                  <a:pt x="49" y="119"/>
                  <a:pt x="44" y="121"/>
                  <a:pt x="51" y="124"/>
                </a:cubicBezTo>
                <a:cubicBezTo>
                  <a:pt x="55" y="125"/>
                  <a:pt x="58" y="122"/>
                  <a:pt x="60" y="124"/>
                </a:cubicBezTo>
                <a:cubicBezTo>
                  <a:pt x="61" y="125"/>
                  <a:pt x="64" y="121"/>
                  <a:pt x="69" y="119"/>
                </a:cubicBezTo>
                <a:cubicBezTo>
                  <a:pt x="69" y="82"/>
                  <a:pt x="69" y="82"/>
                  <a:pt x="69" y="82"/>
                </a:cubicBezTo>
                <a:cubicBezTo>
                  <a:pt x="69" y="54"/>
                  <a:pt x="69" y="54"/>
                  <a:pt x="69" y="54"/>
                </a:cubicBezTo>
                <a:cubicBezTo>
                  <a:pt x="77" y="54"/>
                  <a:pt x="77" y="54"/>
                  <a:pt x="77" y="54"/>
                </a:cubicBezTo>
                <a:cubicBezTo>
                  <a:pt x="77" y="17"/>
                  <a:pt x="77" y="17"/>
                  <a:pt x="77" y="17"/>
                </a:cubicBezTo>
                <a:cubicBezTo>
                  <a:pt x="77" y="17"/>
                  <a:pt x="81" y="15"/>
                  <a:pt x="87" y="14"/>
                </a:cubicBezTo>
                <a:cubicBezTo>
                  <a:pt x="93" y="14"/>
                  <a:pt x="95" y="12"/>
                  <a:pt x="96" y="15"/>
                </a:cubicBezTo>
                <a:cubicBezTo>
                  <a:pt x="98" y="20"/>
                  <a:pt x="99" y="14"/>
                  <a:pt x="102" y="14"/>
                </a:cubicBezTo>
                <a:cubicBezTo>
                  <a:pt x="105" y="14"/>
                  <a:pt x="105" y="12"/>
                  <a:pt x="110" y="11"/>
                </a:cubicBezTo>
                <a:cubicBezTo>
                  <a:pt x="107" y="6"/>
                  <a:pt x="102" y="8"/>
                  <a:pt x="95" y="9"/>
                </a:cubicBezTo>
                <a:cubicBezTo>
                  <a:pt x="95" y="9"/>
                  <a:pt x="83" y="12"/>
                  <a:pt x="80" y="14"/>
                </a:cubicBezTo>
                <a:cubicBezTo>
                  <a:pt x="78" y="14"/>
                  <a:pt x="77" y="11"/>
                  <a:pt x="77" y="12"/>
                </a:cubicBezTo>
                <a:cubicBezTo>
                  <a:pt x="75" y="14"/>
                  <a:pt x="75" y="14"/>
                  <a:pt x="72" y="12"/>
                </a:cubicBezTo>
                <a:cubicBezTo>
                  <a:pt x="69" y="11"/>
                  <a:pt x="60" y="15"/>
                  <a:pt x="58" y="9"/>
                </a:cubicBezTo>
                <a:cubicBezTo>
                  <a:pt x="57" y="6"/>
                  <a:pt x="55" y="8"/>
                  <a:pt x="51" y="8"/>
                </a:cubicBezTo>
                <a:cubicBezTo>
                  <a:pt x="46" y="8"/>
                  <a:pt x="26" y="8"/>
                  <a:pt x="22" y="8"/>
                </a:cubicBezTo>
                <a:cubicBezTo>
                  <a:pt x="17" y="8"/>
                  <a:pt x="19" y="0"/>
                  <a:pt x="12" y="3"/>
                </a:cubicBezTo>
                <a:cubicBezTo>
                  <a:pt x="8" y="6"/>
                  <a:pt x="8" y="6"/>
                  <a:pt x="2"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51" name="Freeform 103">
            <a:extLst>
              <a:ext uri="{FF2B5EF4-FFF2-40B4-BE49-F238E27FC236}">
                <a16:creationId xmlns:a16="http://schemas.microsoft.com/office/drawing/2014/main" id="{39369063-A70C-7ACC-CC05-C9A70483870A}"/>
              </a:ext>
            </a:extLst>
          </p:cNvPr>
          <p:cNvSpPr>
            <a:spLocks/>
          </p:cNvSpPr>
          <p:nvPr/>
        </p:nvSpPr>
        <p:spPr bwMode="auto">
          <a:xfrm>
            <a:off x="6150195" y="5203447"/>
            <a:ext cx="256313" cy="278100"/>
          </a:xfrm>
          <a:custGeom>
            <a:avLst/>
            <a:gdLst/>
            <a:ahLst/>
            <a:cxnLst>
              <a:cxn ang="0">
                <a:pos x="41" y="0"/>
              </a:cxn>
              <a:cxn ang="0">
                <a:pos x="34" y="3"/>
              </a:cxn>
              <a:cxn ang="0">
                <a:pos x="27" y="5"/>
              </a:cxn>
              <a:cxn ang="0">
                <a:pos x="18" y="3"/>
              </a:cxn>
              <a:cxn ang="0">
                <a:pos x="8" y="7"/>
              </a:cxn>
              <a:cxn ang="0">
                <a:pos x="8" y="44"/>
              </a:cxn>
              <a:cxn ang="0">
                <a:pos x="0" y="44"/>
              </a:cxn>
              <a:cxn ang="0">
                <a:pos x="0" y="72"/>
              </a:cxn>
              <a:cxn ang="0">
                <a:pos x="5" y="88"/>
              </a:cxn>
              <a:cxn ang="0">
                <a:pos x="6" y="94"/>
              </a:cxn>
              <a:cxn ang="0">
                <a:pos x="17" y="89"/>
              </a:cxn>
              <a:cxn ang="0">
                <a:pos x="30" y="80"/>
              </a:cxn>
              <a:cxn ang="0">
                <a:pos x="46" y="75"/>
              </a:cxn>
              <a:cxn ang="0">
                <a:pos x="55" y="63"/>
              </a:cxn>
              <a:cxn ang="0">
                <a:pos x="62" y="53"/>
              </a:cxn>
              <a:cxn ang="0">
                <a:pos x="73" y="46"/>
              </a:cxn>
              <a:cxn ang="0">
                <a:pos x="65" y="39"/>
              </a:cxn>
              <a:cxn ang="0">
                <a:pos x="61" y="30"/>
              </a:cxn>
              <a:cxn ang="0">
                <a:pos x="58" y="25"/>
              </a:cxn>
              <a:cxn ang="0">
                <a:pos x="47" y="16"/>
              </a:cxn>
              <a:cxn ang="0">
                <a:pos x="41" y="0"/>
              </a:cxn>
            </a:cxnLst>
            <a:rect l="0" t="0" r="r" b="b"/>
            <a:pathLst>
              <a:path w="73" h="95">
                <a:moveTo>
                  <a:pt x="41" y="0"/>
                </a:moveTo>
                <a:cubicBezTo>
                  <a:pt x="37" y="2"/>
                  <a:pt x="37" y="3"/>
                  <a:pt x="34" y="3"/>
                </a:cubicBezTo>
                <a:cubicBezTo>
                  <a:pt x="30" y="3"/>
                  <a:pt x="29" y="10"/>
                  <a:pt x="27" y="5"/>
                </a:cubicBezTo>
                <a:cubicBezTo>
                  <a:pt x="26" y="2"/>
                  <a:pt x="24" y="3"/>
                  <a:pt x="18" y="3"/>
                </a:cubicBezTo>
                <a:cubicBezTo>
                  <a:pt x="12" y="5"/>
                  <a:pt x="8" y="7"/>
                  <a:pt x="8" y="7"/>
                </a:cubicBezTo>
                <a:cubicBezTo>
                  <a:pt x="8" y="44"/>
                  <a:pt x="8" y="44"/>
                  <a:pt x="8" y="44"/>
                </a:cubicBezTo>
                <a:cubicBezTo>
                  <a:pt x="0" y="44"/>
                  <a:pt x="0" y="44"/>
                  <a:pt x="0" y="44"/>
                </a:cubicBezTo>
                <a:cubicBezTo>
                  <a:pt x="0" y="72"/>
                  <a:pt x="0" y="72"/>
                  <a:pt x="0" y="72"/>
                </a:cubicBezTo>
                <a:cubicBezTo>
                  <a:pt x="3" y="75"/>
                  <a:pt x="6" y="84"/>
                  <a:pt x="5" y="88"/>
                </a:cubicBezTo>
                <a:cubicBezTo>
                  <a:pt x="3" y="89"/>
                  <a:pt x="3" y="94"/>
                  <a:pt x="6" y="94"/>
                </a:cubicBezTo>
                <a:cubicBezTo>
                  <a:pt x="9" y="92"/>
                  <a:pt x="11" y="95"/>
                  <a:pt x="17" y="89"/>
                </a:cubicBezTo>
                <a:cubicBezTo>
                  <a:pt x="21" y="83"/>
                  <a:pt x="20" y="72"/>
                  <a:pt x="30" y="80"/>
                </a:cubicBezTo>
                <a:cubicBezTo>
                  <a:pt x="41" y="86"/>
                  <a:pt x="43" y="80"/>
                  <a:pt x="46" y="75"/>
                </a:cubicBezTo>
                <a:cubicBezTo>
                  <a:pt x="47" y="69"/>
                  <a:pt x="53" y="70"/>
                  <a:pt x="55" y="63"/>
                </a:cubicBezTo>
                <a:cubicBezTo>
                  <a:pt x="56" y="56"/>
                  <a:pt x="61" y="58"/>
                  <a:pt x="62" y="53"/>
                </a:cubicBezTo>
                <a:cubicBezTo>
                  <a:pt x="64" y="49"/>
                  <a:pt x="68" y="50"/>
                  <a:pt x="73" y="46"/>
                </a:cubicBezTo>
                <a:cubicBezTo>
                  <a:pt x="72" y="41"/>
                  <a:pt x="70" y="41"/>
                  <a:pt x="65" y="39"/>
                </a:cubicBezTo>
                <a:cubicBezTo>
                  <a:pt x="62" y="38"/>
                  <a:pt x="59" y="35"/>
                  <a:pt x="61" y="30"/>
                </a:cubicBezTo>
                <a:cubicBezTo>
                  <a:pt x="61" y="25"/>
                  <a:pt x="58" y="30"/>
                  <a:pt x="58" y="25"/>
                </a:cubicBezTo>
                <a:cubicBezTo>
                  <a:pt x="58" y="22"/>
                  <a:pt x="49" y="22"/>
                  <a:pt x="47" y="16"/>
                </a:cubicBezTo>
                <a:cubicBezTo>
                  <a:pt x="46" y="11"/>
                  <a:pt x="43" y="8"/>
                  <a:pt x="41"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52" name="Freeform 104">
            <a:extLst>
              <a:ext uri="{FF2B5EF4-FFF2-40B4-BE49-F238E27FC236}">
                <a16:creationId xmlns:a16="http://schemas.microsoft.com/office/drawing/2014/main" id="{6C558E5D-7B9D-F322-B085-78972A25C46E}"/>
              </a:ext>
            </a:extLst>
          </p:cNvPr>
          <p:cNvSpPr>
            <a:spLocks/>
          </p:cNvSpPr>
          <p:nvPr/>
        </p:nvSpPr>
        <p:spPr bwMode="auto">
          <a:xfrm>
            <a:off x="6293799" y="5138458"/>
            <a:ext cx="225411" cy="202531"/>
          </a:xfrm>
          <a:custGeom>
            <a:avLst/>
            <a:gdLst/>
            <a:ahLst/>
            <a:cxnLst>
              <a:cxn ang="0">
                <a:pos x="0" y="22"/>
              </a:cxn>
              <a:cxn ang="0">
                <a:pos x="6" y="38"/>
              </a:cxn>
              <a:cxn ang="0">
                <a:pos x="17" y="47"/>
              </a:cxn>
              <a:cxn ang="0">
                <a:pos x="20" y="52"/>
              </a:cxn>
              <a:cxn ang="0">
                <a:pos x="24" y="61"/>
              </a:cxn>
              <a:cxn ang="0">
                <a:pos x="32" y="67"/>
              </a:cxn>
              <a:cxn ang="0">
                <a:pos x="43" y="69"/>
              </a:cxn>
              <a:cxn ang="0">
                <a:pos x="47" y="69"/>
              </a:cxn>
              <a:cxn ang="0">
                <a:pos x="55" y="59"/>
              </a:cxn>
              <a:cxn ang="0">
                <a:pos x="61" y="47"/>
              </a:cxn>
              <a:cxn ang="0">
                <a:pos x="59" y="38"/>
              </a:cxn>
              <a:cxn ang="0">
                <a:pos x="59" y="33"/>
              </a:cxn>
              <a:cxn ang="0">
                <a:pos x="61" y="17"/>
              </a:cxn>
              <a:cxn ang="0">
                <a:pos x="59" y="11"/>
              </a:cxn>
              <a:cxn ang="0">
                <a:pos x="50" y="7"/>
              </a:cxn>
              <a:cxn ang="0">
                <a:pos x="41" y="0"/>
              </a:cxn>
              <a:cxn ang="0">
                <a:pos x="31" y="3"/>
              </a:cxn>
              <a:cxn ang="0">
                <a:pos x="26" y="11"/>
              </a:cxn>
              <a:cxn ang="0">
                <a:pos x="14" y="24"/>
              </a:cxn>
              <a:cxn ang="0">
                <a:pos x="6" y="24"/>
              </a:cxn>
              <a:cxn ang="0">
                <a:pos x="0" y="22"/>
              </a:cxn>
            </a:cxnLst>
            <a:rect l="0" t="0" r="r" b="b"/>
            <a:pathLst>
              <a:path w="64" h="69">
                <a:moveTo>
                  <a:pt x="0" y="22"/>
                </a:moveTo>
                <a:cubicBezTo>
                  <a:pt x="2" y="30"/>
                  <a:pt x="5" y="33"/>
                  <a:pt x="6" y="38"/>
                </a:cubicBezTo>
                <a:cubicBezTo>
                  <a:pt x="8" y="44"/>
                  <a:pt x="17" y="44"/>
                  <a:pt x="17" y="47"/>
                </a:cubicBezTo>
                <a:cubicBezTo>
                  <a:pt x="17" y="52"/>
                  <a:pt x="20" y="47"/>
                  <a:pt x="20" y="52"/>
                </a:cubicBezTo>
                <a:cubicBezTo>
                  <a:pt x="18" y="56"/>
                  <a:pt x="21" y="59"/>
                  <a:pt x="24" y="61"/>
                </a:cubicBezTo>
                <a:cubicBezTo>
                  <a:pt x="29" y="63"/>
                  <a:pt x="31" y="63"/>
                  <a:pt x="32" y="67"/>
                </a:cubicBezTo>
                <a:cubicBezTo>
                  <a:pt x="37" y="66"/>
                  <a:pt x="40" y="69"/>
                  <a:pt x="43" y="69"/>
                </a:cubicBezTo>
                <a:cubicBezTo>
                  <a:pt x="44" y="67"/>
                  <a:pt x="46" y="69"/>
                  <a:pt x="47" y="69"/>
                </a:cubicBezTo>
                <a:cubicBezTo>
                  <a:pt x="47" y="69"/>
                  <a:pt x="53" y="63"/>
                  <a:pt x="55" y="59"/>
                </a:cubicBezTo>
                <a:cubicBezTo>
                  <a:pt x="58" y="56"/>
                  <a:pt x="55" y="55"/>
                  <a:pt x="61" y="47"/>
                </a:cubicBezTo>
                <a:cubicBezTo>
                  <a:pt x="64" y="41"/>
                  <a:pt x="58" y="42"/>
                  <a:pt x="59" y="38"/>
                </a:cubicBezTo>
                <a:cubicBezTo>
                  <a:pt x="61" y="35"/>
                  <a:pt x="58" y="33"/>
                  <a:pt x="59" y="33"/>
                </a:cubicBezTo>
                <a:cubicBezTo>
                  <a:pt x="61" y="33"/>
                  <a:pt x="62" y="21"/>
                  <a:pt x="61" y="17"/>
                </a:cubicBezTo>
                <a:cubicBezTo>
                  <a:pt x="59" y="13"/>
                  <a:pt x="62" y="13"/>
                  <a:pt x="59" y="11"/>
                </a:cubicBezTo>
                <a:cubicBezTo>
                  <a:pt x="56" y="8"/>
                  <a:pt x="55" y="10"/>
                  <a:pt x="50" y="7"/>
                </a:cubicBezTo>
                <a:cubicBezTo>
                  <a:pt x="46" y="2"/>
                  <a:pt x="40" y="8"/>
                  <a:pt x="41" y="0"/>
                </a:cubicBezTo>
                <a:cubicBezTo>
                  <a:pt x="38" y="2"/>
                  <a:pt x="35" y="0"/>
                  <a:pt x="31" y="3"/>
                </a:cubicBezTo>
                <a:cubicBezTo>
                  <a:pt x="26" y="7"/>
                  <a:pt x="31" y="10"/>
                  <a:pt x="26" y="11"/>
                </a:cubicBezTo>
                <a:cubicBezTo>
                  <a:pt x="20" y="14"/>
                  <a:pt x="17" y="19"/>
                  <a:pt x="14" y="24"/>
                </a:cubicBezTo>
                <a:cubicBezTo>
                  <a:pt x="11" y="28"/>
                  <a:pt x="9" y="22"/>
                  <a:pt x="6" y="24"/>
                </a:cubicBezTo>
                <a:cubicBezTo>
                  <a:pt x="5" y="25"/>
                  <a:pt x="5" y="22"/>
                  <a:pt x="0" y="2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53" name="Freeform 105">
            <a:extLst>
              <a:ext uri="{FF2B5EF4-FFF2-40B4-BE49-F238E27FC236}">
                <a16:creationId xmlns:a16="http://schemas.microsoft.com/office/drawing/2014/main" id="{181D459E-5DD5-9F13-0193-9BAAF16F737D}"/>
              </a:ext>
            </a:extLst>
          </p:cNvPr>
          <p:cNvSpPr>
            <a:spLocks/>
          </p:cNvSpPr>
          <p:nvPr/>
        </p:nvSpPr>
        <p:spPr bwMode="auto">
          <a:xfrm>
            <a:off x="6048393" y="5331922"/>
            <a:ext cx="461728" cy="389945"/>
          </a:xfrm>
          <a:custGeom>
            <a:avLst/>
            <a:gdLst/>
            <a:ahLst/>
            <a:cxnLst>
              <a:cxn ang="0">
                <a:pos x="102" y="1"/>
              </a:cxn>
              <a:cxn ang="0">
                <a:pos x="113" y="3"/>
              </a:cxn>
              <a:cxn ang="0">
                <a:pos x="117" y="3"/>
              </a:cxn>
              <a:cxn ang="0">
                <a:pos x="123" y="40"/>
              </a:cxn>
              <a:cxn ang="0">
                <a:pos x="114" y="43"/>
              </a:cxn>
              <a:cxn ang="0">
                <a:pos x="122" y="54"/>
              </a:cxn>
              <a:cxn ang="0">
                <a:pos x="125" y="48"/>
              </a:cxn>
              <a:cxn ang="0">
                <a:pos x="131" y="48"/>
              </a:cxn>
              <a:cxn ang="0">
                <a:pos x="116" y="81"/>
              </a:cxn>
              <a:cxn ang="0">
                <a:pos x="102" y="101"/>
              </a:cxn>
              <a:cxn ang="0">
                <a:pos x="84" y="119"/>
              </a:cxn>
              <a:cxn ang="0">
                <a:pos x="73" y="123"/>
              </a:cxn>
              <a:cxn ang="0">
                <a:pos x="67" y="124"/>
              </a:cxn>
              <a:cxn ang="0">
                <a:pos x="56" y="124"/>
              </a:cxn>
              <a:cxn ang="0">
                <a:pos x="47" y="124"/>
              </a:cxn>
              <a:cxn ang="0">
                <a:pos x="41" y="127"/>
              </a:cxn>
              <a:cxn ang="0">
                <a:pos x="34" y="129"/>
              </a:cxn>
              <a:cxn ang="0">
                <a:pos x="29" y="132"/>
              </a:cxn>
              <a:cxn ang="0">
                <a:pos x="24" y="132"/>
              </a:cxn>
              <a:cxn ang="0">
                <a:pos x="23" y="129"/>
              </a:cxn>
              <a:cxn ang="0">
                <a:pos x="20" y="126"/>
              </a:cxn>
              <a:cxn ang="0">
                <a:pos x="17" y="126"/>
              </a:cxn>
              <a:cxn ang="0">
                <a:pos x="15" y="123"/>
              </a:cxn>
              <a:cxn ang="0">
                <a:pos x="12" y="116"/>
              </a:cxn>
              <a:cxn ang="0">
                <a:pos x="12" y="110"/>
              </a:cxn>
              <a:cxn ang="0">
                <a:pos x="11" y="95"/>
              </a:cxn>
              <a:cxn ang="0">
                <a:pos x="0" y="67"/>
              </a:cxn>
              <a:cxn ang="0">
                <a:pos x="6" y="62"/>
              </a:cxn>
              <a:cxn ang="0">
                <a:pos x="11" y="70"/>
              </a:cxn>
              <a:cxn ang="0">
                <a:pos x="20" y="70"/>
              </a:cxn>
              <a:cxn ang="0">
                <a:pos x="29" y="65"/>
              </a:cxn>
              <a:cxn ang="0">
                <a:pos x="29" y="28"/>
              </a:cxn>
              <a:cxn ang="0">
                <a:pos x="34" y="43"/>
              </a:cxn>
              <a:cxn ang="0">
                <a:pos x="35" y="50"/>
              </a:cxn>
              <a:cxn ang="0">
                <a:pos x="46" y="45"/>
              </a:cxn>
              <a:cxn ang="0">
                <a:pos x="59" y="36"/>
              </a:cxn>
              <a:cxn ang="0">
                <a:pos x="75" y="31"/>
              </a:cxn>
              <a:cxn ang="0">
                <a:pos x="84" y="19"/>
              </a:cxn>
              <a:cxn ang="0">
                <a:pos x="91" y="9"/>
              </a:cxn>
              <a:cxn ang="0">
                <a:pos x="102" y="1"/>
              </a:cxn>
            </a:cxnLst>
            <a:rect l="0" t="0" r="r" b="b"/>
            <a:pathLst>
              <a:path w="131" h="133">
                <a:moveTo>
                  <a:pt x="102" y="1"/>
                </a:moveTo>
                <a:cubicBezTo>
                  <a:pt x="107" y="0"/>
                  <a:pt x="110" y="3"/>
                  <a:pt x="113" y="3"/>
                </a:cubicBezTo>
                <a:cubicBezTo>
                  <a:pt x="114" y="1"/>
                  <a:pt x="116" y="3"/>
                  <a:pt x="117" y="3"/>
                </a:cubicBezTo>
                <a:cubicBezTo>
                  <a:pt x="120" y="11"/>
                  <a:pt x="125" y="31"/>
                  <a:pt x="123" y="40"/>
                </a:cubicBezTo>
                <a:cubicBezTo>
                  <a:pt x="117" y="36"/>
                  <a:pt x="116" y="39"/>
                  <a:pt x="114" y="43"/>
                </a:cubicBezTo>
                <a:cubicBezTo>
                  <a:pt x="113" y="50"/>
                  <a:pt x="119" y="54"/>
                  <a:pt x="122" y="54"/>
                </a:cubicBezTo>
                <a:cubicBezTo>
                  <a:pt x="125" y="54"/>
                  <a:pt x="122" y="48"/>
                  <a:pt x="125" y="48"/>
                </a:cubicBezTo>
                <a:cubicBezTo>
                  <a:pt x="131" y="48"/>
                  <a:pt x="131" y="48"/>
                  <a:pt x="131" y="48"/>
                </a:cubicBezTo>
                <a:cubicBezTo>
                  <a:pt x="128" y="74"/>
                  <a:pt x="123" y="62"/>
                  <a:pt x="116" y="81"/>
                </a:cubicBezTo>
                <a:cubicBezTo>
                  <a:pt x="108" y="98"/>
                  <a:pt x="105" y="95"/>
                  <a:pt x="102" y="101"/>
                </a:cubicBezTo>
                <a:cubicBezTo>
                  <a:pt x="94" y="112"/>
                  <a:pt x="87" y="116"/>
                  <a:pt x="84" y="119"/>
                </a:cubicBezTo>
                <a:cubicBezTo>
                  <a:pt x="79" y="123"/>
                  <a:pt x="73" y="119"/>
                  <a:pt x="73" y="123"/>
                </a:cubicBezTo>
                <a:cubicBezTo>
                  <a:pt x="75" y="126"/>
                  <a:pt x="69" y="121"/>
                  <a:pt x="67" y="124"/>
                </a:cubicBezTo>
                <a:cubicBezTo>
                  <a:pt x="64" y="129"/>
                  <a:pt x="58" y="123"/>
                  <a:pt x="56" y="124"/>
                </a:cubicBezTo>
                <a:cubicBezTo>
                  <a:pt x="53" y="126"/>
                  <a:pt x="50" y="123"/>
                  <a:pt x="47" y="124"/>
                </a:cubicBezTo>
                <a:cubicBezTo>
                  <a:pt x="44" y="124"/>
                  <a:pt x="46" y="126"/>
                  <a:pt x="41" y="127"/>
                </a:cubicBezTo>
                <a:cubicBezTo>
                  <a:pt x="37" y="129"/>
                  <a:pt x="38" y="127"/>
                  <a:pt x="34" y="129"/>
                </a:cubicBezTo>
                <a:cubicBezTo>
                  <a:pt x="29" y="129"/>
                  <a:pt x="31" y="133"/>
                  <a:pt x="29" y="132"/>
                </a:cubicBezTo>
                <a:cubicBezTo>
                  <a:pt x="28" y="132"/>
                  <a:pt x="26" y="133"/>
                  <a:pt x="24" y="132"/>
                </a:cubicBezTo>
                <a:cubicBezTo>
                  <a:pt x="24" y="130"/>
                  <a:pt x="23" y="132"/>
                  <a:pt x="23" y="129"/>
                </a:cubicBezTo>
                <a:cubicBezTo>
                  <a:pt x="23" y="126"/>
                  <a:pt x="20" y="130"/>
                  <a:pt x="20" y="126"/>
                </a:cubicBezTo>
                <a:cubicBezTo>
                  <a:pt x="20" y="124"/>
                  <a:pt x="17" y="124"/>
                  <a:pt x="17" y="126"/>
                </a:cubicBezTo>
                <a:cubicBezTo>
                  <a:pt x="15" y="129"/>
                  <a:pt x="14" y="124"/>
                  <a:pt x="15" y="123"/>
                </a:cubicBezTo>
                <a:cubicBezTo>
                  <a:pt x="17" y="121"/>
                  <a:pt x="15" y="119"/>
                  <a:pt x="12" y="116"/>
                </a:cubicBezTo>
                <a:cubicBezTo>
                  <a:pt x="9" y="112"/>
                  <a:pt x="11" y="109"/>
                  <a:pt x="12" y="110"/>
                </a:cubicBezTo>
                <a:cubicBezTo>
                  <a:pt x="14" y="112"/>
                  <a:pt x="18" y="105"/>
                  <a:pt x="11" y="95"/>
                </a:cubicBezTo>
                <a:cubicBezTo>
                  <a:pt x="3" y="81"/>
                  <a:pt x="6" y="74"/>
                  <a:pt x="0" y="67"/>
                </a:cubicBezTo>
                <a:cubicBezTo>
                  <a:pt x="5" y="65"/>
                  <a:pt x="3" y="59"/>
                  <a:pt x="6" y="62"/>
                </a:cubicBezTo>
                <a:cubicBezTo>
                  <a:pt x="9" y="65"/>
                  <a:pt x="5" y="67"/>
                  <a:pt x="11" y="70"/>
                </a:cubicBezTo>
                <a:cubicBezTo>
                  <a:pt x="15" y="71"/>
                  <a:pt x="18" y="68"/>
                  <a:pt x="20" y="70"/>
                </a:cubicBezTo>
                <a:cubicBezTo>
                  <a:pt x="21" y="71"/>
                  <a:pt x="24" y="67"/>
                  <a:pt x="29" y="65"/>
                </a:cubicBezTo>
                <a:cubicBezTo>
                  <a:pt x="29" y="28"/>
                  <a:pt x="29" y="28"/>
                  <a:pt x="29" y="28"/>
                </a:cubicBezTo>
                <a:cubicBezTo>
                  <a:pt x="32" y="31"/>
                  <a:pt x="35" y="40"/>
                  <a:pt x="34" y="43"/>
                </a:cubicBezTo>
                <a:cubicBezTo>
                  <a:pt x="32" y="45"/>
                  <a:pt x="32" y="50"/>
                  <a:pt x="35" y="50"/>
                </a:cubicBezTo>
                <a:cubicBezTo>
                  <a:pt x="38" y="48"/>
                  <a:pt x="40" y="51"/>
                  <a:pt x="46" y="45"/>
                </a:cubicBezTo>
                <a:cubicBezTo>
                  <a:pt x="50" y="39"/>
                  <a:pt x="49" y="28"/>
                  <a:pt x="59" y="36"/>
                </a:cubicBezTo>
                <a:cubicBezTo>
                  <a:pt x="70" y="42"/>
                  <a:pt x="72" y="36"/>
                  <a:pt x="75" y="31"/>
                </a:cubicBezTo>
                <a:cubicBezTo>
                  <a:pt x="76" y="25"/>
                  <a:pt x="82" y="26"/>
                  <a:pt x="84" y="19"/>
                </a:cubicBezTo>
                <a:cubicBezTo>
                  <a:pt x="85" y="12"/>
                  <a:pt x="90" y="14"/>
                  <a:pt x="91" y="9"/>
                </a:cubicBezTo>
                <a:cubicBezTo>
                  <a:pt x="93" y="5"/>
                  <a:pt x="98" y="6"/>
                  <a:pt x="102"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54" name="Freeform 106">
            <a:extLst>
              <a:ext uri="{FF2B5EF4-FFF2-40B4-BE49-F238E27FC236}">
                <a16:creationId xmlns:a16="http://schemas.microsoft.com/office/drawing/2014/main" id="{49AB5BDB-61F5-8A16-96DB-0869B8802CBF}"/>
              </a:ext>
            </a:extLst>
          </p:cNvPr>
          <p:cNvSpPr>
            <a:spLocks/>
          </p:cNvSpPr>
          <p:nvPr/>
        </p:nvSpPr>
        <p:spPr bwMode="auto">
          <a:xfrm>
            <a:off x="6337430" y="5516315"/>
            <a:ext cx="79985" cy="80105"/>
          </a:xfrm>
          <a:custGeom>
            <a:avLst/>
            <a:gdLst/>
            <a:ahLst/>
            <a:cxnLst>
              <a:cxn ang="0">
                <a:pos x="8" y="25"/>
              </a:cxn>
              <a:cxn ang="0">
                <a:pos x="3" y="13"/>
              </a:cxn>
              <a:cxn ang="0">
                <a:pos x="15" y="3"/>
              </a:cxn>
              <a:cxn ang="0">
                <a:pos x="20" y="14"/>
              </a:cxn>
              <a:cxn ang="0">
                <a:pos x="11" y="22"/>
              </a:cxn>
              <a:cxn ang="0">
                <a:pos x="8" y="25"/>
              </a:cxn>
            </a:cxnLst>
            <a:rect l="0" t="0" r="r" b="b"/>
            <a:pathLst>
              <a:path w="23" h="27">
                <a:moveTo>
                  <a:pt x="8" y="25"/>
                </a:moveTo>
                <a:cubicBezTo>
                  <a:pt x="5" y="21"/>
                  <a:pt x="0" y="18"/>
                  <a:pt x="3" y="13"/>
                </a:cubicBezTo>
                <a:cubicBezTo>
                  <a:pt x="6" y="8"/>
                  <a:pt x="14" y="0"/>
                  <a:pt x="15" y="3"/>
                </a:cubicBezTo>
                <a:cubicBezTo>
                  <a:pt x="18" y="7"/>
                  <a:pt x="23" y="8"/>
                  <a:pt x="20" y="14"/>
                </a:cubicBezTo>
                <a:cubicBezTo>
                  <a:pt x="18" y="19"/>
                  <a:pt x="12" y="19"/>
                  <a:pt x="11" y="22"/>
                </a:cubicBezTo>
                <a:cubicBezTo>
                  <a:pt x="9" y="25"/>
                  <a:pt x="9" y="27"/>
                  <a:pt x="8" y="2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55" name="Freeform 107">
            <a:extLst>
              <a:ext uri="{FF2B5EF4-FFF2-40B4-BE49-F238E27FC236}">
                <a16:creationId xmlns:a16="http://schemas.microsoft.com/office/drawing/2014/main" id="{0868B83C-28A7-6A94-9B60-87E0D1DAC74A}"/>
              </a:ext>
            </a:extLst>
          </p:cNvPr>
          <p:cNvSpPr>
            <a:spLocks/>
          </p:cNvSpPr>
          <p:nvPr/>
        </p:nvSpPr>
        <p:spPr bwMode="auto">
          <a:xfrm>
            <a:off x="6446498" y="5434697"/>
            <a:ext cx="41811" cy="55923"/>
          </a:xfrm>
          <a:custGeom>
            <a:avLst/>
            <a:gdLst/>
            <a:ahLst/>
            <a:cxnLst>
              <a:cxn ang="0">
                <a:pos x="10" y="5"/>
              </a:cxn>
              <a:cxn ang="0">
                <a:pos x="12" y="13"/>
              </a:cxn>
              <a:cxn ang="0">
                <a:pos x="9" y="19"/>
              </a:cxn>
              <a:cxn ang="0">
                <a:pos x="1" y="8"/>
              </a:cxn>
              <a:cxn ang="0">
                <a:pos x="10" y="5"/>
              </a:cxn>
            </a:cxnLst>
            <a:rect l="0" t="0" r="r" b="b"/>
            <a:pathLst>
              <a:path w="12" h="19">
                <a:moveTo>
                  <a:pt x="10" y="5"/>
                </a:moveTo>
                <a:cubicBezTo>
                  <a:pt x="12" y="13"/>
                  <a:pt x="12" y="13"/>
                  <a:pt x="12" y="13"/>
                </a:cubicBezTo>
                <a:cubicBezTo>
                  <a:pt x="9" y="13"/>
                  <a:pt x="12" y="19"/>
                  <a:pt x="9" y="19"/>
                </a:cubicBezTo>
                <a:cubicBezTo>
                  <a:pt x="6" y="19"/>
                  <a:pt x="0" y="15"/>
                  <a:pt x="1" y="8"/>
                </a:cubicBezTo>
                <a:cubicBezTo>
                  <a:pt x="3" y="4"/>
                  <a:pt x="4" y="0"/>
                  <a:pt x="10"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56" name="Freeform 108">
            <a:extLst>
              <a:ext uri="{FF2B5EF4-FFF2-40B4-BE49-F238E27FC236}">
                <a16:creationId xmlns:a16="http://schemas.microsoft.com/office/drawing/2014/main" id="{1C9EFA3D-A3DD-699A-EC9C-FCE6F0042719}"/>
              </a:ext>
            </a:extLst>
          </p:cNvPr>
          <p:cNvSpPr>
            <a:spLocks/>
          </p:cNvSpPr>
          <p:nvPr/>
        </p:nvSpPr>
        <p:spPr bwMode="auto">
          <a:xfrm>
            <a:off x="6499215" y="4963132"/>
            <a:ext cx="98163" cy="228224"/>
          </a:xfrm>
          <a:custGeom>
            <a:avLst/>
            <a:gdLst/>
            <a:ahLst/>
            <a:cxnLst>
              <a:cxn ang="0">
                <a:pos x="4" y="45"/>
              </a:cxn>
              <a:cxn ang="0">
                <a:pos x="9" y="50"/>
              </a:cxn>
              <a:cxn ang="0">
                <a:pos x="15" y="58"/>
              </a:cxn>
              <a:cxn ang="0">
                <a:pos x="15" y="67"/>
              </a:cxn>
              <a:cxn ang="0">
                <a:pos x="19" y="76"/>
              </a:cxn>
              <a:cxn ang="0">
                <a:pos x="21" y="72"/>
              </a:cxn>
              <a:cxn ang="0">
                <a:pos x="24" y="67"/>
              </a:cxn>
              <a:cxn ang="0">
                <a:pos x="25" y="59"/>
              </a:cxn>
              <a:cxn ang="0">
                <a:pos x="22" y="47"/>
              </a:cxn>
              <a:cxn ang="0">
                <a:pos x="15" y="37"/>
              </a:cxn>
              <a:cxn ang="0">
                <a:pos x="15" y="25"/>
              </a:cxn>
              <a:cxn ang="0">
                <a:pos x="16" y="20"/>
              </a:cxn>
              <a:cxn ang="0">
                <a:pos x="15" y="11"/>
              </a:cxn>
              <a:cxn ang="0">
                <a:pos x="10" y="2"/>
              </a:cxn>
              <a:cxn ang="0">
                <a:pos x="3" y="0"/>
              </a:cxn>
              <a:cxn ang="0">
                <a:pos x="6" y="3"/>
              </a:cxn>
              <a:cxn ang="0">
                <a:pos x="6" y="8"/>
              </a:cxn>
              <a:cxn ang="0">
                <a:pos x="7" y="14"/>
              </a:cxn>
              <a:cxn ang="0">
                <a:pos x="6" y="19"/>
              </a:cxn>
              <a:cxn ang="0">
                <a:pos x="6" y="25"/>
              </a:cxn>
              <a:cxn ang="0">
                <a:pos x="6" y="31"/>
              </a:cxn>
              <a:cxn ang="0">
                <a:pos x="1" y="41"/>
              </a:cxn>
              <a:cxn ang="0">
                <a:pos x="4" y="45"/>
              </a:cxn>
            </a:cxnLst>
            <a:rect l="0" t="0" r="r" b="b"/>
            <a:pathLst>
              <a:path w="28" h="78">
                <a:moveTo>
                  <a:pt x="4" y="45"/>
                </a:moveTo>
                <a:cubicBezTo>
                  <a:pt x="6" y="48"/>
                  <a:pt x="7" y="51"/>
                  <a:pt x="9" y="50"/>
                </a:cubicBezTo>
                <a:cubicBezTo>
                  <a:pt x="15" y="48"/>
                  <a:pt x="16" y="51"/>
                  <a:pt x="15" y="58"/>
                </a:cubicBezTo>
                <a:cubicBezTo>
                  <a:pt x="15" y="64"/>
                  <a:pt x="10" y="62"/>
                  <a:pt x="15" y="67"/>
                </a:cubicBezTo>
                <a:cubicBezTo>
                  <a:pt x="19" y="73"/>
                  <a:pt x="18" y="76"/>
                  <a:pt x="19" y="76"/>
                </a:cubicBezTo>
                <a:cubicBezTo>
                  <a:pt x="21" y="78"/>
                  <a:pt x="21" y="75"/>
                  <a:pt x="21" y="72"/>
                </a:cubicBezTo>
                <a:cubicBezTo>
                  <a:pt x="19" y="69"/>
                  <a:pt x="21" y="67"/>
                  <a:pt x="24" y="67"/>
                </a:cubicBezTo>
                <a:cubicBezTo>
                  <a:pt x="25" y="65"/>
                  <a:pt x="25" y="64"/>
                  <a:pt x="25" y="59"/>
                </a:cubicBezTo>
                <a:cubicBezTo>
                  <a:pt x="25" y="55"/>
                  <a:pt x="28" y="53"/>
                  <a:pt x="22" y="47"/>
                </a:cubicBezTo>
                <a:cubicBezTo>
                  <a:pt x="18" y="41"/>
                  <a:pt x="16" y="41"/>
                  <a:pt x="15" y="37"/>
                </a:cubicBezTo>
                <a:cubicBezTo>
                  <a:pt x="15" y="33"/>
                  <a:pt x="13" y="28"/>
                  <a:pt x="15" y="25"/>
                </a:cubicBezTo>
                <a:cubicBezTo>
                  <a:pt x="16" y="24"/>
                  <a:pt x="15" y="22"/>
                  <a:pt x="16" y="20"/>
                </a:cubicBezTo>
                <a:cubicBezTo>
                  <a:pt x="13" y="16"/>
                  <a:pt x="16" y="16"/>
                  <a:pt x="15" y="11"/>
                </a:cubicBezTo>
                <a:cubicBezTo>
                  <a:pt x="13" y="6"/>
                  <a:pt x="12" y="3"/>
                  <a:pt x="10" y="2"/>
                </a:cubicBezTo>
                <a:cubicBezTo>
                  <a:pt x="7" y="2"/>
                  <a:pt x="4" y="2"/>
                  <a:pt x="3" y="0"/>
                </a:cubicBezTo>
                <a:cubicBezTo>
                  <a:pt x="3" y="3"/>
                  <a:pt x="3" y="0"/>
                  <a:pt x="6" y="3"/>
                </a:cubicBezTo>
                <a:cubicBezTo>
                  <a:pt x="7" y="5"/>
                  <a:pt x="4" y="5"/>
                  <a:pt x="6" y="8"/>
                </a:cubicBezTo>
                <a:cubicBezTo>
                  <a:pt x="9" y="10"/>
                  <a:pt x="9" y="11"/>
                  <a:pt x="7" y="14"/>
                </a:cubicBezTo>
                <a:cubicBezTo>
                  <a:pt x="4" y="16"/>
                  <a:pt x="7" y="17"/>
                  <a:pt x="6" y="19"/>
                </a:cubicBezTo>
                <a:cubicBezTo>
                  <a:pt x="4" y="20"/>
                  <a:pt x="6" y="22"/>
                  <a:pt x="6" y="25"/>
                </a:cubicBezTo>
                <a:cubicBezTo>
                  <a:pt x="4" y="30"/>
                  <a:pt x="9" y="31"/>
                  <a:pt x="6" y="31"/>
                </a:cubicBezTo>
                <a:cubicBezTo>
                  <a:pt x="1" y="31"/>
                  <a:pt x="4" y="37"/>
                  <a:pt x="1" y="41"/>
                </a:cubicBezTo>
                <a:cubicBezTo>
                  <a:pt x="0" y="42"/>
                  <a:pt x="3" y="44"/>
                  <a:pt x="4" y="4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57" name="Freeform 109">
            <a:extLst>
              <a:ext uri="{FF2B5EF4-FFF2-40B4-BE49-F238E27FC236}">
                <a16:creationId xmlns:a16="http://schemas.microsoft.com/office/drawing/2014/main" id="{5257170A-54C6-6C8B-2B20-55F3223B9EEF}"/>
              </a:ext>
            </a:extLst>
          </p:cNvPr>
          <p:cNvSpPr>
            <a:spLocks/>
          </p:cNvSpPr>
          <p:nvPr/>
        </p:nvSpPr>
        <p:spPr bwMode="auto">
          <a:xfrm>
            <a:off x="5955688" y="4009431"/>
            <a:ext cx="310847" cy="470051"/>
          </a:xfrm>
          <a:custGeom>
            <a:avLst/>
            <a:gdLst/>
            <a:ahLst/>
            <a:cxnLst>
              <a:cxn ang="0">
                <a:pos x="18" y="159"/>
              </a:cxn>
              <a:cxn ang="0">
                <a:pos x="26" y="157"/>
              </a:cxn>
              <a:cxn ang="0">
                <a:pos x="31" y="157"/>
              </a:cxn>
              <a:cxn ang="0">
                <a:pos x="46" y="151"/>
              </a:cxn>
              <a:cxn ang="0">
                <a:pos x="46" y="145"/>
              </a:cxn>
              <a:cxn ang="0">
                <a:pos x="62" y="138"/>
              </a:cxn>
              <a:cxn ang="0">
                <a:pos x="67" y="129"/>
              </a:cxn>
              <a:cxn ang="0">
                <a:pos x="77" y="126"/>
              </a:cxn>
              <a:cxn ang="0">
                <a:pos x="74" y="118"/>
              </a:cxn>
              <a:cxn ang="0">
                <a:pos x="73" y="110"/>
              </a:cxn>
              <a:cxn ang="0">
                <a:pos x="68" y="109"/>
              </a:cxn>
              <a:cxn ang="0">
                <a:pos x="71" y="100"/>
              </a:cxn>
              <a:cxn ang="0">
                <a:pos x="73" y="92"/>
              </a:cxn>
              <a:cxn ang="0">
                <a:pos x="76" y="87"/>
              </a:cxn>
              <a:cxn ang="0">
                <a:pos x="77" y="82"/>
              </a:cxn>
              <a:cxn ang="0">
                <a:pos x="84" y="78"/>
              </a:cxn>
              <a:cxn ang="0">
                <a:pos x="85" y="76"/>
              </a:cxn>
              <a:cxn ang="0">
                <a:pos x="85" y="40"/>
              </a:cxn>
              <a:cxn ang="0">
                <a:pos x="23" y="0"/>
              </a:cxn>
              <a:cxn ang="0">
                <a:pos x="14" y="5"/>
              </a:cxn>
              <a:cxn ang="0">
                <a:pos x="18" y="27"/>
              </a:cxn>
              <a:cxn ang="0">
                <a:pos x="20" y="44"/>
              </a:cxn>
              <a:cxn ang="0">
                <a:pos x="17" y="68"/>
              </a:cxn>
              <a:cxn ang="0">
                <a:pos x="3" y="98"/>
              </a:cxn>
              <a:cxn ang="0">
                <a:pos x="8" y="104"/>
              </a:cxn>
              <a:cxn ang="0">
                <a:pos x="12" y="107"/>
              </a:cxn>
              <a:cxn ang="0">
                <a:pos x="14" y="114"/>
              </a:cxn>
              <a:cxn ang="0">
                <a:pos x="20" y="134"/>
              </a:cxn>
              <a:cxn ang="0">
                <a:pos x="11" y="135"/>
              </a:cxn>
              <a:cxn ang="0">
                <a:pos x="8" y="140"/>
              </a:cxn>
              <a:cxn ang="0">
                <a:pos x="17" y="152"/>
              </a:cxn>
              <a:cxn ang="0">
                <a:pos x="18" y="159"/>
              </a:cxn>
            </a:cxnLst>
            <a:rect l="0" t="0" r="r" b="b"/>
            <a:pathLst>
              <a:path w="88" h="160">
                <a:moveTo>
                  <a:pt x="18" y="159"/>
                </a:moveTo>
                <a:cubicBezTo>
                  <a:pt x="21" y="160"/>
                  <a:pt x="24" y="159"/>
                  <a:pt x="26" y="157"/>
                </a:cubicBezTo>
                <a:cubicBezTo>
                  <a:pt x="27" y="154"/>
                  <a:pt x="27" y="160"/>
                  <a:pt x="31" y="157"/>
                </a:cubicBezTo>
                <a:cubicBezTo>
                  <a:pt x="37" y="152"/>
                  <a:pt x="41" y="157"/>
                  <a:pt x="46" y="151"/>
                </a:cubicBezTo>
                <a:cubicBezTo>
                  <a:pt x="49" y="146"/>
                  <a:pt x="44" y="146"/>
                  <a:pt x="46" y="145"/>
                </a:cubicBezTo>
                <a:cubicBezTo>
                  <a:pt x="47" y="143"/>
                  <a:pt x="56" y="146"/>
                  <a:pt x="62" y="138"/>
                </a:cubicBezTo>
                <a:cubicBezTo>
                  <a:pt x="67" y="131"/>
                  <a:pt x="68" y="134"/>
                  <a:pt x="67" y="129"/>
                </a:cubicBezTo>
                <a:cubicBezTo>
                  <a:pt x="67" y="128"/>
                  <a:pt x="74" y="124"/>
                  <a:pt x="77" y="126"/>
                </a:cubicBezTo>
                <a:cubicBezTo>
                  <a:pt x="79" y="120"/>
                  <a:pt x="74" y="123"/>
                  <a:pt x="74" y="118"/>
                </a:cubicBezTo>
                <a:cubicBezTo>
                  <a:pt x="74" y="114"/>
                  <a:pt x="73" y="115"/>
                  <a:pt x="73" y="110"/>
                </a:cubicBezTo>
                <a:cubicBezTo>
                  <a:pt x="73" y="106"/>
                  <a:pt x="70" y="110"/>
                  <a:pt x="68" y="109"/>
                </a:cubicBezTo>
                <a:cubicBezTo>
                  <a:pt x="67" y="104"/>
                  <a:pt x="74" y="104"/>
                  <a:pt x="71" y="100"/>
                </a:cubicBezTo>
                <a:cubicBezTo>
                  <a:pt x="68" y="95"/>
                  <a:pt x="76" y="96"/>
                  <a:pt x="73" y="92"/>
                </a:cubicBezTo>
                <a:cubicBezTo>
                  <a:pt x="71" y="87"/>
                  <a:pt x="76" y="92"/>
                  <a:pt x="76" y="87"/>
                </a:cubicBezTo>
                <a:cubicBezTo>
                  <a:pt x="74" y="84"/>
                  <a:pt x="77" y="87"/>
                  <a:pt x="77" y="82"/>
                </a:cubicBezTo>
                <a:cubicBezTo>
                  <a:pt x="77" y="78"/>
                  <a:pt x="81" y="78"/>
                  <a:pt x="84" y="78"/>
                </a:cubicBezTo>
                <a:cubicBezTo>
                  <a:pt x="88" y="79"/>
                  <a:pt x="85" y="76"/>
                  <a:pt x="85" y="76"/>
                </a:cubicBezTo>
                <a:cubicBezTo>
                  <a:pt x="85" y="40"/>
                  <a:pt x="85" y="40"/>
                  <a:pt x="85" y="40"/>
                </a:cubicBezTo>
                <a:cubicBezTo>
                  <a:pt x="85" y="40"/>
                  <a:pt x="44" y="13"/>
                  <a:pt x="23" y="0"/>
                </a:cubicBezTo>
                <a:cubicBezTo>
                  <a:pt x="21" y="0"/>
                  <a:pt x="17" y="3"/>
                  <a:pt x="14" y="5"/>
                </a:cubicBezTo>
                <a:cubicBezTo>
                  <a:pt x="18" y="14"/>
                  <a:pt x="14" y="17"/>
                  <a:pt x="18" y="27"/>
                </a:cubicBezTo>
                <a:cubicBezTo>
                  <a:pt x="24" y="37"/>
                  <a:pt x="20" y="33"/>
                  <a:pt x="20" y="44"/>
                </a:cubicBezTo>
                <a:cubicBezTo>
                  <a:pt x="20" y="53"/>
                  <a:pt x="18" y="67"/>
                  <a:pt x="17" y="68"/>
                </a:cubicBezTo>
                <a:cubicBezTo>
                  <a:pt x="15" y="70"/>
                  <a:pt x="0" y="89"/>
                  <a:pt x="3" y="98"/>
                </a:cubicBezTo>
                <a:cubicBezTo>
                  <a:pt x="8" y="104"/>
                  <a:pt x="8" y="104"/>
                  <a:pt x="8" y="104"/>
                </a:cubicBezTo>
                <a:cubicBezTo>
                  <a:pt x="17" y="104"/>
                  <a:pt x="8" y="106"/>
                  <a:pt x="12" y="107"/>
                </a:cubicBezTo>
                <a:cubicBezTo>
                  <a:pt x="15" y="109"/>
                  <a:pt x="12" y="114"/>
                  <a:pt x="14" y="114"/>
                </a:cubicBezTo>
                <a:cubicBezTo>
                  <a:pt x="17" y="115"/>
                  <a:pt x="12" y="129"/>
                  <a:pt x="20" y="134"/>
                </a:cubicBezTo>
                <a:cubicBezTo>
                  <a:pt x="15" y="137"/>
                  <a:pt x="12" y="135"/>
                  <a:pt x="11" y="135"/>
                </a:cubicBezTo>
                <a:cubicBezTo>
                  <a:pt x="8" y="134"/>
                  <a:pt x="6" y="138"/>
                  <a:pt x="8" y="140"/>
                </a:cubicBezTo>
                <a:cubicBezTo>
                  <a:pt x="14" y="149"/>
                  <a:pt x="17" y="148"/>
                  <a:pt x="17" y="152"/>
                </a:cubicBezTo>
                <a:cubicBezTo>
                  <a:pt x="18" y="159"/>
                  <a:pt x="20" y="156"/>
                  <a:pt x="18" y="159"/>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58" name="Freeform 110">
            <a:extLst>
              <a:ext uri="{FF2B5EF4-FFF2-40B4-BE49-F238E27FC236}">
                <a16:creationId xmlns:a16="http://schemas.microsoft.com/office/drawing/2014/main" id="{A51D20B1-CA8A-9BA1-B340-F6C7A686253B}"/>
              </a:ext>
            </a:extLst>
          </p:cNvPr>
          <p:cNvSpPr>
            <a:spLocks/>
          </p:cNvSpPr>
          <p:nvPr/>
        </p:nvSpPr>
        <p:spPr bwMode="auto">
          <a:xfrm>
            <a:off x="5588487" y="4009431"/>
            <a:ext cx="456273" cy="346115"/>
          </a:xfrm>
          <a:custGeom>
            <a:avLst/>
            <a:gdLst/>
            <a:ahLst/>
            <a:cxnLst>
              <a:cxn ang="0">
                <a:pos x="32" y="44"/>
              </a:cxn>
              <a:cxn ang="0">
                <a:pos x="32" y="72"/>
              </a:cxn>
              <a:cxn ang="0">
                <a:pos x="29" y="79"/>
              </a:cxn>
              <a:cxn ang="0">
                <a:pos x="26" y="81"/>
              </a:cxn>
              <a:cxn ang="0">
                <a:pos x="14" y="82"/>
              </a:cxn>
              <a:cxn ang="0">
                <a:pos x="2" y="86"/>
              </a:cxn>
              <a:cxn ang="0">
                <a:pos x="3" y="95"/>
              </a:cxn>
              <a:cxn ang="0">
                <a:pos x="6" y="100"/>
              </a:cxn>
              <a:cxn ang="0">
                <a:pos x="8" y="101"/>
              </a:cxn>
              <a:cxn ang="0">
                <a:pos x="8" y="104"/>
              </a:cxn>
              <a:cxn ang="0">
                <a:pos x="14" y="109"/>
              </a:cxn>
              <a:cxn ang="0">
                <a:pos x="17" y="112"/>
              </a:cxn>
              <a:cxn ang="0">
                <a:pos x="19" y="117"/>
              </a:cxn>
              <a:cxn ang="0">
                <a:pos x="20" y="112"/>
              </a:cxn>
              <a:cxn ang="0">
                <a:pos x="23" y="112"/>
              </a:cxn>
              <a:cxn ang="0">
                <a:pos x="28" y="118"/>
              </a:cxn>
              <a:cxn ang="0">
                <a:pos x="31" y="109"/>
              </a:cxn>
              <a:cxn ang="0">
                <a:pos x="32" y="100"/>
              </a:cxn>
              <a:cxn ang="0">
                <a:pos x="40" y="98"/>
              </a:cxn>
              <a:cxn ang="0">
                <a:pos x="45" y="96"/>
              </a:cxn>
              <a:cxn ang="0">
                <a:pos x="52" y="103"/>
              </a:cxn>
              <a:cxn ang="0">
                <a:pos x="63" y="101"/>
              </a:cxn>
              <a:cxn ang="0">
                <a:pos x="72" y="107"/>
              </a:cxn>
              <a:cxn ang="0">
                <a:pos x="84" y="101"/>
              </a:cxn>
              <a:cxn ang="0">
                <a:pos x="100" y="103"/>
              </a:cxn>
              <a:cxn ang="0">
                <a:pos x="107" y="98"/>
              </a:cxn>
              <a:cxn ang="0">
                <a:pos x="121" y="68"/>
              </a:cxn>
              <a:cxn ang="0">
                <a:pos x="124" y="44"/>
              </a:cxn>
              <a:cxn ang="0">
                <a:pos x="123" y="27"/>
              </a:cxn>
              <a:cxn ang="0">
                <a:pos x="118" y="5"/>
              </a:cxn>
              <a:cxn ang="0">
                <a:pos x="110" y="6"/>
              </a:cxn>
              <a:cxn ang="0">
                <a:pos x="95" y="0"/>
              </a:cxn>
              <a:cxn ang="0">
                <a:pos x="60" y="27"/>
              </a:cxn>
              <a:cxn ang="0">
                <a:pos x="32" y="44"/>
              </a:cxn>
            </a:cxnLst>
            <a:rect l="0" t="0" r="r" b="b"/>
            <a:pathLst>
              <a:path w="129" h="118">
                <a:moveTo>
                  <a:pt x="32" y="44"/>
                </a:moveTo>
                <a:cubicBezTo>
                  <a:pt x="32" y="44"/>
                  <a:pt x="34" y="70"/>
                  <a:pt x="32" y="72"/>
                </a:cubicBezTo>
                <a:cubicBezTo>
                  <a:pt x="31" y="75"/>
                  <a:pt x="32" y="79"/>
                  <a:pt x="29" y="79"/>
                </a:cubicBezTo>
                <a:cubicBezTo>
                  <a:pt x="26" y="79"/>
                  <a:pt x="28" y="82"/>
                  <a:pt x="26" y="81"/>
                </a:cubicBezTo>
                <a:cubicBezTo>
                  <a:pt x="25" y="81"/>
                  <a:pt x="23" y="82"/>
                  <a:pt x="14" y="82"/>
                </a:cubicBezTo>
                <a:cubicBezTo>
                  <a:pt x="6" y="82"/>
                  <a:pt x="11" y="87"/>
                  <a:pt x="2" y="86"/>
                </a:cubicBezTo>
                <a:cubicBezTo>
                  <a:pt x="0" y="92"/>
                  <a:pt x="2" y="89"/>
                  <a:pt x="3" y="95"/>
                </a:cubicBezTo>
                <a:cubicBezTo>
                  <a:pt x="3" y="100"/>
                  <a:pt x="5" y="96"/>
                  <a:pt x="6" y="100"/>
                </a:cubicBezTo>
                <a:cubicBezTo>
                  <a:pt x="9" y="101"/>
                  <a:pt x="9" y="103"/>
                  <a:pt x="8" y="101"/>
                </a:cubicBezTo>
                <a:cubicBezTo>
                  <a:pt x="6" y="101"/>
                  <a:pt x="6" y="104"/>
                  <a:pt x="8" y="104"/>
                </a:cubicBezTo>
                <a:cubicBezTo>
                  <a:pt x="9" y="106"/>
                  <a:pt x="12" y="110"/>
                  <a:pt x="14" y="109"/>
                </a:cubicBezTo>
                <a:cubicBezTo>
                  <a:pt x="16" y="106"/>
                  <a:pt x="19" y="110"/>
                  <a:pt x="17" y="112"/>
                </a:cubicBezTo>
                <a:cubicBezTo>
                  <a:pt x="16" y="112"/>
                  <a:pt x="17" y="114"/>
                  <a:pt x="19" y="117"/>
                </a:cubicBezTo>
                <a:cubicBezTo>
                  <a:pt x="20" y="114"/>
                  <a:pt x="17" y="112"/>
                  <a:pt x="20" y="112"/>
                </a:cubicBezTo>
                <a:cubicBezTo>
                  <a:pt x="22" y="112"/>
                  <a:pt x="20" y="109"/>
                  <a:pt x="23" y="112"/>
                </a:cubicBezTo>
                <a:cubicBezTo>
                  <a:pt x="26" y="115"/>
                  <a:pt x="26" y="115"/>
                  <a:pt x="28" y="118"/>
                </a:cubicBezTo>
                <a:cubicBezTo>
                  <a:pt x="29" y="115"/>
                  <a:pt x="26" y="110"/>
                  <a:pt x="31" y="109"/>
                </a:cubicBezTo>
                <a:cubicBezTo>
                  <a:pt x="34" y="106"/>
                  <a:pt x="31" y="103"/>
                  <a:pt x="32" y="100"/>
                </a:cubicBezTo>
                <a:cubicBezTo>
                  <a:pt x="35" y="98"/>
                  <a:pt x="35" y="98"/>
                  <a:pt x="40" y="98"/>
                </a:cubicBezTo>
                <a:cubicBezTo>
                  <a:pt x="43" y="98"/>
                  <a:pt x="42" y="95"/>
                  <a:pt x="45" y="96"/>
                </a:cubicBezTo>
                <a:cubicBezTo>
                  <a:pt x="48" y="98"/>
                  <a:pt x="51" y="96"/>
                  <a:pt x="52" y="103"/>
                </a:cubicBezTo>
                <a:cubicBezTo>
                  <a:pt x="55" y="109"/>
                  <a:pt x="60" y="101"/>
                  <a:pt x="63" y="101"/>
                </a:cubicBezTo>
                <a:cubicBezTo>
                  <a:pt x="64" y="101"/>
                  <a:pt x="68" y="106"/>
                  <a:pt x="72" y="107"/>
                </a:cubicBezTo>
                <a:cubicBezTo>
                  <a:pt x="78" y="107"/>
                  <a:pt x="77" y="103"/>
                  <a:pt x="84" y="101"/>
                </a:cubicBezTo>
                <a:cubicBezTo>
                  <a:pt x="94" y="100"/>
                  <a:pt x="98" y="107"/>
                  <a:pt x="100" y="103"/>
                </a:cubicBezTo>
                <a:cubicBezTo>
                  <a:pt x="101" y="98"/>
                  <a:pt x="103" y="101"/>
                  <a:pt x="107" y="98"/>
                </a:cubicBezTo>
                <a:cubicBezTo>
                  <a:pt x="104" y="89"/>
                  <a:pt x="119" y="70"/>
                  <a:pt x="121" y="68"/>
                </a:cubicBezTo>
                <a:cubicBezTo>
                  <a:pt x="123" y="67"/>
                  <a:pt x="124" y="53"/>
                  <a:pt x="124" y="44"/>
                </a:cubicBezTo>
                <a:cubicBezTo>
                  <a:pt x="124" y="33"/>
                  <a:pt x="129" y="37"/>
                  <a:pt x="123" y="27"/>
                </a:cubicBezTo>
                <a:cubicBezTo>
                  <a:pt x="118" y="17"/>
                  <a:pt x="123" y="14"/>
                  <a:pt x="118" y="5"/>
                </a:cubicBezTo>
                <a:cubicBezTo>
                  <a:pt x="112" y="9"/>
                  <a:pt x="113" y="11"/>
                  <a:pt x="110" y="6"/>
                </a:cubicBezTo>
                <a:cubicBezTo>
                  <a:pt x="107" y="2"/>
                  <a:pt x="98" y="3"/>
                  <a:pt x="95" y="0"/>
                </a:cubicBezTo>
                <a:cubicBezTo>
                  <a:pt x="90" y="3"/>
                  <a:pt x="69" y="19"/>
                  <a:pt x="60" y="27"/>
                </a:cubicBezTo>
                <a:cubicBezTo>
                  <a:pt x="51" y="33"/>
                  <a:pt x="54" y="44"/>
                  <a:pt x="32" y="4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59" name="Freeform 111">
            <a:extLst>
              <a:ext uri="{FF2B5EF4-FFF2-40B4-BE49-F238E27FC236}">
                <a16:creationId xmlns:a16="http://schemas.microsoft.com/office/drawing/2014/main" id="{1A8EB132-697C-A75C-CA19-016EB77595AD}"/>
              </a:ext>
            </a:extLst>
          </p:cNvPr>
          <p:cNvSpPr>
            <a:spLocks/>
          </p:cNvSpPr>
          <p:nvPr/>
        </p:nvSpPr>
        <p:spPr bwMode="auto">
          <a:xfrm>
            <a:off x="5239464" y="3962578"/>
            <a:ext cx="468999" cy="448891"/>
          </a:xfrm>
          <a:custGeom>
            <a:avLst/>
            <a:gdLst/>
            <a:ahLst/>
            <a:cxnLst>
              <a:cxn ang="0">
                <a:pos x="101" y="101"/>
              </a:cxn>
              <a:cxn ang="0">
                <a:pos x="113" y="98"/>
              </a:cxn>
              <a:cxn ang="0">
                <a:pos x="126" y="97"/>
              </a:cxn>
              <a:cxn ang="0">
                <a:pos x="129" y="95"/>
              </a:cxn>
              <a:cxn ang="0">
                <a:pos x="132" y="87"/>
              </a:cxn>
              <a:cxn ang="0">
                <a:pos x="132" y="59"/>
              </a:cxn>
              <a:cxn ang="0">
                <a:pos x="124" y="59"/>
              </a:cxn>
              <a:cxn ang="0">
                <a:pos x="121" y="51"/>
              </a:cxn>
              <a:cxn ang="0">
                <a:pos x="115" y="48"/>
              </a:cxn>
              <a:cxn ang="0">
                <a:pos x="110" y="44"/>
              </a:cxn>
              <a:cxn ang="0">
                <a:pos x="107" y="39"/>
              </a:cxn>
              <a:cxn ang="0">
                <a:pos x="61" y="0"/>
              </a:cxn>
              <a:cxn ang="0">
                <a:pos x="46" y="0"/>
              </a:cxn>
              <a:cxn ang="0">
                <a:pos x="54" y="86"/>
              </a:cxn>
              <a:cxn ang="0">
                <a:pos x="55" y="97"/>
              </a:cxn>
              <a:cxn ang="0">
                <a:pos x="26" y="97"/>
              </a:cxn>
              <a:cxn ang="0">
                <a:pos x="23" y="97"/>
              </a:cxn>
              <a:cxn ang="0">
                <a:pos x="16" y="97"/>
              </a:cxn>
              <a:cxn ang="0">
                <a:pos x="11" y="100"/>
              </a:cxn>
              <a:cxn ang="0">
                <a:pos x="5" y="97"/>
              </a:cxn>
              <a:cxn ang="0">
                <a:pos x="2" y="104"/>
              </a:cxn>
              <a:cxn ang="0">
                <a:pos x="3" y="111"/>
              </a:cxn>
              <a:cxn ang="0">
                <a:pos x="3" y="115"/>
              </a:cxn>
              <a:cxn ang="0">
                <a:pos x="8" y="120"/>
              </a:cxn>
              <a:cxn ang="0">
                <a:pos x="8" y="126"/>
              </a:cxn>
              <a:cxn ang="0">
                <a:pos x="11" y="129"/>
              </a:cxn>
              <a:cxn ang="0">
                <a:pos x="13" y="131"/>
              </a:cxn>
              <a:cxn ang="0">
                <a:pos x="20" y="129"/>
              </a:cxn>
              <a:cxn ang="0">
                <a:pos x="23" y="128"/>
              </a:cxn>
              <a:cxn ang="0">
                <a:pos x="26" y="126"/>
              </a:cxn>
              <a:cxn ang="0">
                <a:pos x="28" y="131"/>
              </a:cxn>
              <a:cxn ang="0">
                <a:pos x="29" y="134"/>
              </a:cxn>
              <a:cxn ang="0">
                <a:pos x="31" y="137"/>
              </a:cxn>
              <a:cxn ang="0">
                <a:pos x="31" y="140"/>
              </a:cxn>
              <a:cxn ang="0">
                <a:pos x="32" y="145"/>
              </a:cxn>
              <a:cxn ang="0">
                <a:pos x="35" y="150"/>
              </a:cxn>
              <a:cxn ang="0">
                <a:pos x="45" y="148"/>
              </a:cxn>
              <a:cxn ang="0">
                <a:pos x="49" y="146"/>
              </a:cxn>
              <a:cxn ang="0">
                <a:pos x="55" y="146"/>
              </a:cxn>
              <a:cxn ang="0">
                <a:pos x="55" y="140"/>
              </a:cxn>
              <a:cxn ang="0">
                <a:pos x="57" y="132"/>
              </a:cxn>
              <a:cxn ang="0">
                <a:pos x="63" y="129"/>
              </a:cxn>
              <a:cxn ang="0">
                <a:pos x="63" y="125"/>
              </a:cxn>
              <a:cxn ang="0">
                <a:pos x="66" y="122"/>
              </a:cxn>
              <a:cxn ang="0">
                <a:pos x="66" y="117"/>
              </a:cxn>
              <a:cxn ang="0">
                <a:pos x="69" y="118"/>
              </a:cxn>
              <a:cxn ang="0">
                <a:pos x="72" y="115"/>
              </a:cxn>
              <a:cxn ang="0">
                <a:pos x="77" y="114"/>
              </a:cxn>
              <a:cxn ang="0">
                <a:pos x="81" y="109"/>
              </a:cxn>
              <a:cxn ang="0">
                <a:pos x="86" y="104"/>
              </a:cxn>
              <a:cxn ang="0">
                <a:pos x="95" y="100"/>
              </a:cxn>
              <a:cxn ang="0">
                <a:pos x="98" y="101"/>
              </a:cxn>
              <a:cxn ang="0">
                <a:pos x="101" y="101"/>
              </a:cxn>
            </a:cxnLst>
            <a:rect l="0" t="0" r="r" b="b"/>
            <a:pathLst>
              <a:path w="133" h="153">
                <a:moveTo>
                  <a:pt x="101" y="101"/>
                </a:moveTo>
                <a:cubicBezTo>
                  <a:pt x="110" y="103"/>
                  <a:pt x="106" y="98"/>
                  <a:pt x="113" y="98"/>
                </a:cubicBezTo>
                <a:cubicBezTo>
                  <a:pt x="123" y="98"/>
                  <a:pt x="124" y="97"/>
                  <a:pt x="126" y="97"/>
                </a:cubicBezTo>
                <a:cubicBezTo>
                  <a:pt x="127" y="98"/>
                  <a:pt x="126" y="95"/>
                  <a:pt x="129" y="95"/>
                </a:cubicBezTo>
                <a:cubicBezTo>
                  <a:pt x="132" y="95"/>
                  <a:pt x="130" y="90"/>
                  <a:pt x="132" y="87"/>
                </a:cubicBezTo>
                <a:cubicBezTo>
                  <a:pt x="133" y="86"/>
                  <a:pt x="132" y="59"/>
                  <a:pt x="132" y="59"/>
                </a:cubicBezTo>
                <a:cubicBezTo>
                  <a:pt x="124" y="62"/>
                  <a:pt x="123" y="61"/>
                  <a:pt x="124" y="59"/>
                </a:cubicBezTo>
                <a:cubicBezTo>
                  <a:pt x="126" y="56"/>
                  <a:pt x="126" y="51"/>
                  <a:pt x="121" y="51"/>
                </a:cubicBezTo>
                <a:cubicBezTo>
                  <a:pt x="116" y="51"/>
                  <a:pt x="120" y="48"/>
                  <a:pt x="115" y="48"/>
                </a:cubicBezTo>
                <a:cubicBezTo>
                  <a:pt x="112" y="50"/>
                  <a:pt x="113" y="45"/>
                  <a:pt x="110" y="44"/>
                </a:cubicBezTo>
                <a:cubicBezTo>
                  <a:pt x="107" y="42"/>
                  <a:pt x="110" y="42"/>
                  <a:pt x="107" y="39"/>
                </a:cubicBezTo>
                <a:cubicBezTo>
                  <a:pt x="106" y="37"/>
                  <a:pt x="61" y="0"/>
                  <a:pt x="61" y="0"/>
                </a:cubicBezTo>
                <a:cubicBezTo>
                  <a:pt x="46" y="0"/>
                  <a:pt x="46" y="0"/>
                  <a:pt x="46" y="0"/>
                </a:cubicBezTo>
                <a:cubicBezTo>
                  <a:pt x="46" y="0"/>
                  <a:pt x="54" y="81"/>
                  <a:pt x="54" y="86"/>
                </a:cubicBezTo>
                <a:cubicBezTo>
                  <a:pt x="55" y="90"/>
                  <a:pt x="58" y="83"/>
                  <a:pt x="55" y="97"/>
                </a:cubicBezTo>
                <a:cubicBezTo>
                  <a:pt x="55" y="97"/>
                  <a:pt x="31" y="97"/>
                  <a:pt x="26" y="97"/>
                </a:cubicBezTo>
                <a:cubicBezTo>
                  <a:pt x="23" y="97"/>
                  <a:pt x="25" y="93"/>
                  <a:pt x="23" y="97"/>
                </a:cubicBezTo>
                <a:cubicBezTo>
                  <a:pt x="23" y="98"/>
                  <a:pt x="19" y="98"/>
                  <a:pt x="16" y="97"/>
                </a:cubicBezTo>
                <a:cubicBezTo>
                  <a:pt x="11" y="95"/>
                  <a:pt x="13" y="103"/>
                  <a:pt x="11" y="100"/>
                </a:cubicBezTo>
                <a:cubicBezTo>
                  <a:pt x="10" y="97"/>
                  <a:pt x="8" y="92"/>
                  <a:pt x="5" y="97"/>
                </a:cubicBezTo>
                <a:cubicBezTo>
                  <a:pt x="2" y="101"/>
                  <a:pt x="8" y="101"/>
                  <a:pt x="2" y="104"/>
                </a:cubicBezTo>
                <a:cubicBezTo>
                  <a:pt x="0" y="109"/>
                  <a:pt x="3" y="106"/>
                  <a:pt x="3" y="111"/>
                </a:cubicBezTo>
                <a:cubicBezTo>
                  <a:pt x="3" y="115"/>
                  <a:pt x="2" y="112"/>
                  <a:pt x="3" y="115"/>
                </a:cubicBezTo>
                <a:cubicBezTo>
                  <a:pt x="5" y="120"/>
                  <a:pt x="5" y="115"/>
                  <a:pt x="8" y="120"/>
                </a:cubicBezTo>
                <a:cubicBezTo>
                  <a:pt x="10" y="123"/>
                  <a:pt x="8" y="123"/>
                  <a:pt x="8" y="126"/>
                </a:cubicBezTo>
                <a:cubicBezTo>
                  <a:pt x="6" y="131"/>
                  <a:pt x="10" y="132"/>
                  <a:pt x="11" y="129"/>
                </a:cubicBezTo>
                <a:cubicBezTo>
                  <a:pt x="11" y="128"/>
                  <a:pt x="13" y="129"/>
                  <a:pt x="13" y="131"/>
                </a:cubicBezTo>
                <a:cubicBezTo>
                  <a:pt x="16" y="134"/>
                  <a:pt x="14" y="126"/>
                  <a:pt x="20" y="129"/>
                </a:cubicBezTo>
                <a:cubicBezTo>
                  <a:pt x="23" y="132"/>
                  <a:pt x="22" y="129"/>
                  <a:pt x="23" y="128"/>
                </a:cubicBezTo>
                <a:cubicBezTo>
                  <a:pt x="26" y="128"/>
                  <a:pt x="22" y="125"/>
                  <a:pt x="26" y="126"/>
                </a:cubicBezTo>
                <a:cubicBezTo>
                  <a:pt x="29" y="128"/>
                  <a:pt x="28" y="129"/>
                  <a:pt x="28" y="131"/>
                </a:cubicBezTo>
                <a:cubicBezTo>
                  <a:pt x="29" y="131"/>
                  <a:pt x="28" y="134"/>
                  <a:pt x="29" y="134"/>
                </a:cubicBezTo>
                <a:cubicBezTo>
                  <a:pt x="31" y="134"/>
                  <a:pt x="34" y="137"/>
                  <a:pt x="31" y="137"/>
                </a:cubicBezTo>
                <a:cubicBezTo>
                  <a:pt x="29" y="139"/>
                  <a:pt x="29" y="143"/>
                  <a:pt x="31" y="140"/>
                </a:cubicBezTo>
                <a:cubicBezTo>
                  <a:pt x="32" y="139"/>
                  <a:pt x="34" y="140"/>
                  <a:pt x="32" y="145"/>
                </a:cubicBezTo>
                <a:cubicBezTo>
                  <a:pt x="32" y="148"/>
                  <a:pt x="34" y="145"/>
                  <a:pt x="35" y="150"/>
                </a:cubicBezTo>
                <a:cubicBezTo>
                  <a:pt x="42" y="142"/>
                  <a:pt x="40" y="153"/>
                  <a:pt x="45" y="148"/>
                </a:cubicBezTo>
                <a:cubicBezTo>
                  <a:pt x="48" y="143"/>
                  <a:pt x="49" y="140"/>
                  <a:pt x="49" y="146"/>
                </a:cubicBezTo>
                <a:cubicBezTo>
                  <a:pt x="49" y="151"/>
                  <a:pt x="52" y="146"/>
                  <a:pt x="55" y="146"/>
                </a:cubicBezTo>
                <a:cubicBezTo>
                  <a:pt x="57" y="142"/>
                  <a:pt x="54" y="140"/>
                  <a:pt x="55" y="140"/>
                </a:cubicBezTo>
                <a:cubicBezTo>
                  <a:pt x="57" y="139"/>
                  <a:pt x="57" y="134"/>
                  <a:pt x="57" y="132"/>
                </a:cubicBezTo>
                <a:cubicBezTo>
                  <a:pt x="55" y="131"/>
                  <a:pt x="61" y="132"/>
                  <a:pt x="63" y="129"/>
                </a:cubicBezTo>
                <a:cubicBezTo>
                  <a:pt x="65" y="126"/>
                  <a:pt x="65" y="126"/>
                  <a:pt x="63" y="125"/>
                </a:cubicBezTo>
                <a:cubicBezTo>
                  <a:pt x="63" y="123"/>
                  <a:pt x="68" y="125"/>
                  <a:pt x="66" y="122"/>
                </a:cubicBezTo>
                <a:cubicBezTo>
                  <a:pt x="65" y="120"/>
                  <a:pt x="65" y="118"/>
                  <a:pt x="66" y="117"/>
                </a:cubicBezTo>
                <a:cubicBezTo>
                  <a:pt x="68" y="115"/>
                  <a:pt x="66" y="118"/>
                  <a:pt x="69" y="118"/>
                </a:cubicBezTo>
                <a:cubicBezTo>
                  <a:pt x="72" y="120"/>
                  <a:pt x="72" y="117"/>
                  <a:pt x="72" y="115"/>
                </a:cubicBezTo>
                <a:cubicBezTo>
                  <a:pt x="72" y="112"/>
                  <a:pt x="77" y="117"/>
                  <a:pt x="77" y="114"/>
                </a:cubicBezTo>
                <a:cubicBezTo>
                  <a:pt x="77" y="109"/>
                  <a:pt x="78" y="108"/>
                  <a:pt x="81" y="109"/>
                </a:cubicBezTo>
                <a:cubicBezTo>
                  <a:pt x="84" y="111"/>
                  <a:pt x="81" y="106"/>
                  <a:pt x="86" y="104"/>
                </a:cubicBezTo>
                <a:cubicBezTo>
                  <a:pt x="95" y="101"/>
                  <a:pt x="92" y="98"/>
                  <a:pt x="95" y="100"/>
                </a:cubicBezTo>
                <a:cubicBezTo>
                  <a:pt x="97" y="101"/>
                  <a:pt x="97" y="100"/>
                  <a:pt x="98" y="101"/>
                </a:cubicBezTo>
                <a:cubicBezTo>
                  <a:pt x="100" y="101"/>
                  <a:pt x="100" y="101"/>
                  <a:pt x="101" y="10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60" name="Freeform 112">
            <a:extLst>
              <a:ext uri="{FF2B5EF4-FFF2-40B4-BE49-F238E27FC236}">
                <a16:creationId xmlns:a16="http://schemas.microsoft.com/office/drawing/2014/main" id="{A2592688-1EB0-65DC-16B6-3FB7E38B316F}"/>
              </a:ext>
            </a:extLst>
          </p:cNvPr>
          <p:cNvSpPr>
            <a:spLocks/>
          </p:cNvSpPr>
          <p:nvPr/>
        </p:nvSpPr>
        <p:spPr bwMode="auto">
          <a:xfrm>
            <a:off x="5106763" y="3896076"/>
            <a:ext cx="349023" cy="374831"/>
          </a:xfrm>
          <a:custGeom>
            <a:avLst/>
            <a:gdLst/>
            <a:ahLst/>
            <a:cxnLst>
              <a:cxn ang="0">
                <a:pos x="7" y="112"/>
              </a:cxn>
              <a:cxn ang="0">
                <a:pos x="22" y="109"/>
              </a:cxn>
              <a:cxn ang="0">
                <a:pos x="29" y="114"/>
              </a:cxn>
              <a:cxn ang="0">
                <a:pos x="40" y="128"/>
              </a:cxn>
              <a:cxn ang="0">
                <a:pos x="43" y="120"/>
              </a:cxn>
              <a:cxn ang="0">
                <a:pos x="49" y="123"/>
              </a:cxn>
              <a:cxn ang="0">
                <a:pos x="54" y="120"/>
              </a:cxn>
              <a:cxn ang="0">
                <a:pos x="61" y="120"/>
              </a:cxn>
              <a:cxn ang="0">
                <a:pos x="64" y="120"/>
              </a:cxn>
              <a:cxn ang="0">
                <a:pos x="93" y="120"/>
              </a:cxn>
              <a:cxn ang="0">
                <a:pos x="92" y="109"/>
              </a:cxn>
              <a:cxn ang="0">
                <a:pos x="84" y="23"/>
              </a:cxn>
              <a:cxn ang="0">
                <a:pos x="99" y="23"/>
              </a:cxn>
              <a:cxn ang="0">
                <a:pos x="67" y="0"/>
              </a:cxn>
              <a:cxn ang="0">
                <a:pos x="67" y="14"/>
              </a:cxn>
              <a:cxn ang="0">
                <a:pos x="42" y="14"/>
              </a:cxn>
              <a:cxn ang="0">
                <a:pos x="42" y="39"/>
              </a:cxn>
              <a:cxn ang="0">
                <a:pos x="34" y="61"/>
              </a:cxn>
              <a:cxn ang="0">
                <a:pos x="3" y="61"/>
              </a:cxn>
              <a:cxn ang="0">
                <a:pos x="2" y="67"/>
              </a:cxn>
              <a:cxn ang="0">
                <a:pos x="3" y="64"/>
              </a:cxn>
              <a:cxn ang="0">
                <a:pos x="5" y="69"/>
              </a:cxn>
              <a:cxn ang="0">
                <a:pos x="8" y="75"/>
              </a:cxn>
              <a:cxn ang="0">
                <a:pos x="7" y="81"/>
              </a:cxn>
              <a:cxn ang="0">
                <a:pos x="8" y="101"/>
              </a:cxn>
              <a:cxn ang="0">
                <a:pos x="7" y="112"/>
              </a:cxn>
            </a:cxnLst>
            <a:rect l="0" t="0" r="r" b="b"/>
            <a:pathLst>
              <a:path w="99" h="128">
                <a:moveTo>
                  <a:pt x="7" y="112"/>
                </a:moveTo>
                <a:cubicBezTo>
                  <a:pt x="7" y="107"/>
                  <a:pt x="17" y="109"/>
                  <a:pt x="22" y="109"/>
                </a:cubicBezTo>
                <a:cubicBezTo>
                  <a:pt x="25" y="107"/>
                  <a:pt x="28" y="112"/>
                  <a:pt x="29" y="114"/>
                </a:cubicBezTo>
                <a:cubicBezTo>
                  <a:pt x="32" y="115"/>
                  <a:pt x="37" y="125"/>
                  <a:pt x="40" y="128"/>
                </a:cubicBezTo>
                <a:cubicBezTo>
                  <a:pt x="46" y="125"/>
                  <a:pt x="40" y="125"/>
                  <a:pt x="43" y="120"/>
                </a:cubicBezTo>
                <a:cubicBezTo>
                  <a:pt x="46" y="115"/>
                  <a:pt x="48" y="120"/>
                  <a:pt x="49" y="123"/>
                </a:cubicBezTo>
                <a:cubicBezTo>
                  <a:pt x="51" y="126"/>
                  <a:pt x="49" y="118"/>
                  <a:pt x="54" y="120"/>
                </a:cubicBezTo>
                <a:cubicBezTo>
                  <a:pt x="57" y="121"/>
                  <a:pt x="61" y="121"/>
                  <a:pt x="61" y="120"/>
                </a:cubicBezTo>
                <a:cubicBezTo>
                  <a:pt x="63" y="117"/>
                  <a:pt x="61" y="120"/>
                  <a:pt x="64" y="120"/>
                </a:cubicBezTo>
                <a:cubicBezTo>
                  <a:pt x="69" y="120"/>
                  <a:pt x="93" y="120"/>
                  <a:pt x="93" y="120"/>
                </a:cubicBezTo>
                <a:cubicBezTo>
                  <a:pt x="96" y="106"/>
                  <a:pt x="93" y="114"/>
                  <a:pt x="92" y="109"/>
                </a:cubicBezTo>
                <a:cubicBezTo>
                  <a:pt x="92" y="104"/>
                  <a:pt x="84" y="23"/>
                  <a:pt x="84" y="23"/>
                </a:cubicBezTo>
                <a:cubicBezTo>
                  <a:pt x="99" y="23"/>
                  <a:pt x="99" y="23"/>
                  <a:pt x="99" y="23"/>
                </a:cubicBezTo>
                <a:cubicBezTo>
                  <a:pt x="67" y="0"/>
                  <a:pt x="67" y="0"/>
                  <a:pt x="67" y="0"/>
                </a:cubicBezTo>
                <a:cubicBezTo>
                  <a:pt x="67" y="14"/>
                  <a:pt x="67" y="14"/>
                  <a:pt x="67" y="14"/>
                </a:cubicBezTo>
                <a:cubicBezTo>
                  <a:pt x="42" y="14"/>
                  <a:pt x="42" y="14"/>
                  <a:pt x="42" y="14"/>
                </a:cubicBezTo>
                <a:cubicBezTo>
                  <a:pt x="42" y="39"/>
                  <a:pt x="42" y="39"/>
                  <a:pt x="42" y="39"/>
                </a:cubicBezTo>
                <a:cubicBezTo>
                  <a:pt x="32" y="44"/>
                  <a:pt x="31" y="42"/>
                  <a:pt x="34" y="61"/>
                </a:cubicBezTo>
                <a:cubicBezTo>
                  <a:pt x="34" y="61"/>
                  <a:pt x="5" y="61"/>
                  <a:pt x="3" y="61"/>
                </a:cubicBezTo>
                <a:cubicBezTo>
                  <a:pt x="2" y="61"/>
                  <a:pt x="0" y="64"/>
                  <a:pt x="2" y="67"/>
                </a:cubicBezTo>
                <a:cubicBezTo>
                  <a:pt x="3" y="67"/>
                  <a:pt x="2" y="62"/>
                  <a:pt x="3" y="64"/>
                </a:cubicBezTo>
                <a:cubicBezTo>
                  <a:pt x="5" y="64"/>
                  <a:pt x="3" y="69"/>
                  <a:pt x="5" y="69"/>
                </a:cubicBezTo>
                <a:cubicBezTo>
                  <a:pt x="7" y="67"/>
                  <a:pt x="8" y="72"/>
                  <a:pt x="8" y="75"/>
                </a:cubicBezTo>
                <a:cubicBezTo>
                  <a:pt x="8" y="79"/>
                  <a:pt x="3" y="79"/>
                  <a:pt x="7" y="81"/>
                </a:cubicBezTo>
                <a:cubicBezTo>
                  <a:pt x="8" y="82"/>
                  <a:pt x="11" y="93"/>
                  <a:pt x="8" y="101"/>
                </a:cubicBezTo>
                <a:cubicBezTo>
                  <a:pt x="7" y="107"/>
                  <a:pt x="5" y="109"/>
                  <a:pt x="7" y="11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61" name="Freeform 113">
            <a:extLst>
              <a:ext uri="{FF2B5EF4-FFF2-40B4-BE49-F238E27FC236}">
                <a16:creationId xmlns:a16="http://schemas.microsoft.com/office/drawing/2014/main" id="{1DE44209-71E7-3FE1-0EFB-D08D9B67550A}"/>
              </a:ext>
            </a:extLst>
          </p:cNvPr>
          <p:cNvSpPr>
            <a:spLocks/>
          </p:cNvSpPr>
          <p:nvPr/>
        </p:nvSpPr>
        <p:spPr bwMode="auto">
          <a:xfrm>
            <a:off x="5666653" y="4289043"/>
            <a:ext cx="338115" cy="281123"/>
          </a:xfrm>
          <a:custGeom>
            <a:avLst/>
            <a:gdLst/>
            <a:ahLst/>
            <a:cxnLst>
              <a:cxn ang="0">
                <a:pos x="90" y="9"/>
              </a:cxn>
              <a:cxn ang="0">
                <a:pos x="93" y="22"/>
              </a:cxn>
              <a:cxn ang="0">
                <a:pos x="84" y="39"/>
              </a:cxn>
              <a:cxn ang="0">
                <a:pos x="77" y="54"/>
              </a:cxn>
              <a:cxn ang="0">
                <a:pos x="70" y="70"/>
              </a:cxn>
              <a:cxn ang="0">
                <a:pos x="64" y="71"/>
              </a:cxn>
              <a:cxn ang="0">
                <a:pos x="56" y="73"/>
              </a:cxn>
              <a:cxn ang="0">
                <a:pos x="50" y="79"/>
              </a:cxn>
              <a:cxn ang="0">
                <a:pos x="45" y="92"/>
              </a:cxn>
              <a:cxn ang="0">
                <a:pos x="42" y="88"/>
              </a:cxn>
              <a:cxn ang="0">
                <a:pos x="35" y="93"/>
              </a:cxn>
              <a:cxn ang="0">
                <a:pos x="32" y="95"/>
              </a:cxn>
              <a:cxn ang="0">
                <a:pos x="26" y="96"/>
              </a:cxn>
              <a:cxn ang="0">
                <a:pos x="18" y="81"/>
              </a:cxn>
              <a:cxn ang="0">
                <a:pos x="9" y="75"/>
              </a:cxn>
              <a:cxn ang="0">
                <a:pos x="4" y="75"/>
              </a:cxn>
              <a:cxn ang="0">
                <a:pos x="0" y="76"/>
              </a:cxn>
              <a:cxn ang="0">
                <a:pos x="0" y="54"/>
              </a:cxn>
              <a:cxn ang="0">
                <a:pos x="3" y="47"/>
              </a:cxn>
              <a:cxn ang="0">
                <a:pos x="7" y="36"/>
              </a:cxn>
              <a:cxn ang="0">
                <a:pos x="6" y="23"/>
              </a:cxn>
              <a:cxn ang="0">
                <a:pos x="9" y="14"/>
              </a:cxn>
              <a:cxn ang="0">
                <a:pos x="10" y="5"/>
              </a:cxn>
              <a:cxn ang="0">
                <a:pos x="18" y="3"/>
              </a:cxn>
              <a:cxn ang="0">
                <a:pos x="23" y="2"/>
              </a:cxn>
              <a:cxn ang="0">
                <a:pos x="30" y="8"/>
              </a:cxn>
              <a:cxn ang="0">
                <a:pos x="41" y="6"/>
              </a:cxn>
              <a:cxn ang="0">
                <a:pos x="50" y="13"/>
              </a:cxn>
              <a:cxn ang="0">
                <a:pos x="62" y="6"/>
              </a:cxn>
              <a:cxn ang="0">
                <a:pos x="77" y="8"/>
              </a:cxn>
              <a:cxn ang="0">
                <a:pos x="85" y="3"/>
              </a:cxn>
              <a:cxn ang="0">
                <a:pos x="90" y="9"/>
              </a:cxn>
            </a:cxnLst>
            <a:rect l="0" t="0" r="r" b="b"/>
            <a:pathLst>
              <a:path w="96" h="96">
                <a:moveTo>
                  <a:pt x="90" y="9"/>
                </a:moveTo>
                <a:cubicBezTo>
                  <a:pt x="88" y="22"/>
                  <a:pt x="96" y="14"/>
                  <a:pt x="93" y="22"/>
                </a:cubicBezTo>
                <a:cubicBezTo>
                  <a:pt x="91" y="31"/>
                  <a:pt x="88" y="23"/>
                  <a:pt x="84" y="39"/>
                </a:cubicBezTo>
                <a:cubicBezTo>
                  <a:pt x="80" y="53"/>
                  <a:pt x="80" y="53"/>
                  <a:pt x="77" y="54"/>
                </a:cubicBezTo>
                <a:cubicBezTo>
                  <a:pt x="74" y="56"/>
                  <a:pt x="73" y="65"/>
                  <a:pt x="70" y="70"/>
                </a:cubicBezTo>
                <a:cubicBezTo>
                  <a:pt x="67" y="76"/>
                  <a:pt x="68" y="76"/>
                  <a:pt x="64" y="71"/>
                </a:cubicBezTo>
                <a:cubicBezTo>
                  <a:pt x="61" y="67"/>
                  <a:pt x="56" y="68"/>
                  <a:pt x="56" y="73"/>
                </a:cubicBezTo>
                <a:cubicBezTo>
                  <a:pt x="55" y="76"/>
                  <a:pt x="52" y="73"/>
                  <a:pt x="50" y="79"/>
                </a:cubicBezTo>
                <a:cubicBezTo>
                  <a:pt x="47" y="84"/>
                  <a:pt x="49" y="85"/>
                  <a:pt x="45" y="92"/>
                </a:cubicBezTo>
                <a:cubicBezTo>
                  <a:pt x="42" y="88"/>
                  <a:pt x="42" y="88"/>
                  <a:pt x="42" y="88"/>
                </a:cubicBezTo>
                <a:cubicBezTo>
                  <a:pt x="47" y="95"/>
                  <a:pt x="36" y="95"/>
                  <a:pt x="35" y="93"/>
                </a:cubicBezTo>
                <a:cubicBezTo>
                  <a:pt x="33" y="92"/>
                  <a:pt x="36" y="95"/>
                  <a:pt x="32" y="95"/>
                </a:cubicBezTo>
                <a:cubicBezTo>
                  <a:pt x="30" y="96"/>
                  <a:pt x="30" y="96"/>
                  <a:pt x="26" y="96"/>
                </a:cubicBezTo>
                <a:cubicBezTo>
                  <a:pt x="21" y="96"/>
                  <a:pt x="20" y="84"/>
                  <a:pt x="18" y="81"/>
                </a:cubicBezTo>
                <a:cubicBezTo>
                  <a:pt x="13" y="76"/>
                  <a:pt x="12" y="75"/>
                  <a:pt x="9" y="75"/>
                </a:cubicBezTo>
                <a:cubicBezTo>
                  <a:pt x="4" y="76"/>
                  <a:pt x="6" y="73"/>
                  <a:pt x="4" y="75"/>
                </a:cubicBezTo>
                <a:cubicBezTo>
                  <a:pt x="4" y="76"/>
                  <a:pt x="3" y="76"/>
                  <a:pt x="0" y="76"/>
                </a:cubicBezTo>
                <a:cubicBezTo>
                  <a:pt x="1" y="67"/>
                  <a:pt x="0" y="62"/>
                  <a:pt x="0" y="54"/>
                </a:cubicBezTo>
                <a:cubicBezTo>
                  <a:pt x="0" y="47"/>
                  <a:pt x="1" y="51"/>
                  <a:pt x="3" y="47"/>
                </a:cubicBezTo>
                <a:cubicBezTo>
                  <a:pt x="3" y="42"/>
                  <a:pt x="4" y="44"/>
                  <a:pt x="7" y="36"/>
                </a:cubicBezTo>
                <a:cubicBezTo>
                  <a:pt x="10" y="28"/>
                  <a:pt x="4" y="28"/>
                  <a:pt x="6" y="23"/>
                </a:cubicBezTo>
                <a:cubicBezTo>
                  <a:pt x="7" y="20"/>
                  <a:pt x="4" y="16"/>
                  <a:pt x="9" y="14"/>
                </a:cubicBezTo>
                <a:cubicBezTo>
                  <a:pt x="12" y="11"/>
                  <a:pt x="9" y="8"/>
                  <a:pt x="10" y="5"/>
                </a:cubicBezTo>
                <a:cubicBezTo>
                  <a:pt x="13" y="3"/>
                  <a:pt x="13" y="3"/>
                  <a:pt x="18" y="3"/>
                </a:cubicBezTo>
                <a:cubicBezTo>
                  <a:pt x="21" y="3"/>
                  <a:pt x="20" y="0"/>
                  <a:pt x="23" y="2"/>
                </a:cubicBezTo>
                <a:cubicBezTo>
                  <a:pt x="26" y="3"/>
                  <a:pt x="29" y="2"/>
                  <a:pt x="30" y="8"/>
                </a:cubicBezTo>
                <a:cubicBezTo>
                  <a:pt x="33" y="14"/>
                  <a:pt x="38" y="6"/>
                  <a:pt x="41" y="6"/>
                </a:cubicBezTo>
                <a:cubicBezTo>
                  <a:pt x="42" y="6"/>
                  <a:pt x="45" y="11"/>
                  <a:pt x="50" y="13"/>
                </a:cubicBezTo>
                <a:cubicBezTo>
                  <a:pt x="56" y="13"/>
                  <a:pt x="55" y="8"/>
                  <a:pt x="62" y="6"/>
                </a:cubicBezTo>
                <a:cubicBezTo>
                  <a:pt x="71" y="5"/>
                  <a:pt x="76" y="13"/>
                  <a:pt x="77" y="8"/>
                </a:cubicBezTo>
                <a:cubicBezTo>
                  <a:pt x="79" y="3"/>
                  <a:pt x="80" y="6"/>
                  <a:pt x="85" y="3"/>
                </a:cubicBezTo>
                <a:cubicBezTo>
                  <a:pt x="90" y="9"/>
                  <a:pt x="90" y="9"/>
                  <a:pt x="90" y="9"/>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62" name="Freeform 114">
            <a:extLst>
              <a:ext uri="{FF2B5EF4-FFF2-40B4-BE49-F238E27FC236}">
                <a16:creationId xmlns:a16="http://schemas.microsoft.com/office/drawing/2014/main" id="{D8DFF5D0-0F42-8485-9845-C13513264A35}"/>
              </a:ext>
            </a:extLst>
          </p:cNvPr>
          <p:cNvSpPr>
            <a:spLocks/>
          </p:cNvSpPr>
          <p:nvPr/>
        </p:nvSpPr>
        <p:spPr bwMode="auto">
          <a:xfrm>
            <a:off x="5988406" y="4376705"/>
            <a:ext cx="369019" cy="252407"/>
          </a:xfrm>
          <a:custGeom>
            <a:avLst/>
            <a:gdLst/>
            <a:ahLst/>
            <a:cxnLst>
              <a:cxn ang="0">
                <a:pos x="105" y="58"/>
              </a:cxn>
              <a:cxn ang="0">
                <a:pos x="99" y="58"/>
              </a:cxn>
              <a:cxn ang="0">
                <a:pos x="87" y="57"/>
              </a:cxn>
              <a:cxn ang="0">
                <a:pos x="76" y="60"/>
              </a:cxn>
              <a:cxn ang="0">
                <a:pos x="67" y="63"/>
              </a:cxn>
              <a:cxn ang="0">
                <a:pos x="50" y="65"/>
              </a:cxn>
              <a:cxn ang="0">
                <a:pos x="44" y="58"/>
              </a:cxn>
              <a:cxn ang="0">
                <a:pos x="35" y="65"/>
              </a:cxn>
              <a:cxn ang="0">
                <a:pos x="35" y="74"/>
              </a:cxn>
              <a:cxn ang="0">
                <a:pos x="28" y="72"/>
              </a:cxn>
              <a:cxn ang="0">
                <a:pos x="20" y="72"/>
              </a:cxn>
              <a:cxn ang="0">
                <a:pos x="15" y="86"/>
              </a:cxn>
              <a:cxn ang="0">
                <a:pos x="8" y="71"/>
              </a:cxn>
              <a:cxn ang="0">
                <a:pos x="5" y="65"/>
              </a:cxn>
              <a:cxn ang="0">
                <a:pos x="2" y="52"/>
              </a:cxn>
              <a:cxn ang="0">
                <a:pos x="2" y="48"/>
              </a:cxn>
              <a:cxn ang="0">
                <a:pos x="9" y="34"/>
              </a:cxn>
              <a:cxn ang="0">
                <a:pos x="17" y="32"/>
              </a:cxn>
              <a:cxn ang="0">
                <a:pos x="21" y="32"/>
              </a:cxn>
              <a:cxn ang="0">
                <a:pos x="37" y="26"/>
              </a:cxn>
              <a:cxn ang="0">
                <a:pos x="37" y="20"/>
              </a:cxn>
              <a:cxn ang="0">
                <a:pos x="53" y="14"/>
              </a:cxn>
              <a:cxn ang="0">
                <a:pos x="58" y="4"/>
              </a:cxn>
              <a:cxn ang="0">
                <a:pos x="69" y="1"/>
              </a:cxn>
              <a:cxn ang="0">
                <a:pos x="73" y="17"/>
              </a:cxn>
              <a:cxn ang="0">
                <a:pos x="78" y="24"/>
              </a:cxn>
              <a:cxn ang="0">
                <a:pos x="85" y="29"/>
              </a:cxn>
              <a:cxn ang="0">
                <a:pos x="90" y="37"/>
              </a:cxn>
              <a:cxn ang="0">
                <a:pos x="96" y="44"/>
              </a:cxn>
              <a:cxn ang="0">
                <a:pos x="101" y="51"/>
              </a:cxn>
              <a:cxn ang="0">
                <a:pos x="105" y="58"/>
              </a:cxn>
            </a:cxnLst>
            <a:rect l="0" t="0" r="r" b="b"/>
            <a:pathLst>
              <a:path w="105" h="86">
                <a:moveTo>
                  <a:pt x="105" y="58"/>
                </a:moveTo>
                <a:cubicBezTo>
                  <a:pt x="102" y="58"/>
                  <a:pt x="102" y="55"/>
                  <a:pt x="99" y="58"/>
                </a:cubicBezTo>
                <a:cubicBezTo>
                  <a:pt x="97" y="62"/>
                  <a:pt x="90" y="52"/>
                  <a:pt x="87" y="57"/>
                </a:cubicBezTo>
                <a:cubicBezTo>
                  <a:pt x="84" y="62"/>
                  <a:pt x="84" y="55"/>
                  <a:pt x="76" y="60"/>
                </a:cubicBezTo>
                <a:cubicBezTo>
                  <a:pt x="67" y="66"/>
                  <a:pt x="70" y="55"/>
                  <a:pt x="67" y="63"/>
                </a:cubicBezTo>
                <a:cubicBezTo>
                  <a:pt x="64" y="71"/>
                  <a:pt x="59" y="65"/>
                  <a:pt x="50" y="65"/>
                </a:cubicBezTo>
                <a:cubicBezTo>
                  <a:pt x="47" y="65"/>
                  <a:pt x="50" y="62"/>
                  <a:pt x="44" y="58"/>
                </a:cubicBezTo>
                <a:cubicBezTo>
                  <a:pt x="37" y="55"/>
                  <a:pt x="37" y="63"/>
                  <a:pt x="35" y="65"/>
                </a:cubicBezTo>
                <a:cubicBezTo>
                  <a:pt x="32" y="66"/>
                  <a:pt x="34" y="69"/>
                  <a:pt x="35" y="74"/>
                </a:cubicBezTo>
                <a:cubicBezTo>
                  <a:pt x="32" y="71"/>
                  <a:pt x="31" y="75"/>
                  <a:pt x="28" y="72"/>
                </a:cubicBezTo>
                <a:cubicBezTo>
                  <a:pt x="25" y="71"/>
                  <a:pt x="25" y="74"/>
                  <a:pt x="20" y="72"/>
                </a:cubicBezTo>
                <a:cubicBezTo>
                  <a:pt x="15" y="72"/>
                  <a:pt x="18" y="80"/>
                  <a:pt x="15" y="86"/>
                </a:cubicBezTo>
                <a:cubicBezTo>
                  <a:pt x="14" y="75"/>
                  <a:pt x="11" y="74"/>
                  <a:pt x="8" y="71"/>
                </a:cubicBezTo>
                <a:cubicBezTo>
                  <a:pt x="5" y="68"/>
                  <a:pt x="8" y="65"/>
                  <a:pt x="5" y="65"/>
                </a:cubicBezTo>
                <a:cubicBezTo>
                  <a:pt x="3" y="63"/>
                  <a:pt x="2" y="58"/>
                  <a:pt x="2" y="52"/>
                </a:cubicBezTo>
                <a:cubicBezTo>
                  <a:pt x="3" y="48"/>
                  <a:pt x="0" y="49"/>
                  <a:pt x="2" y="48"/>
                </a:cubicBezTo>
                <a:cubicBezTo>
                  <a:pt x="5" y="46"/>
                  <a:pt x="6" y="40"/>
                  <a:pt x="9" y="34"/>
                </a:cubicBezTo>
                <a:cubicBezTo>
                  <a:pt x="12" y="35"/>
                  <a:pt x="15" y="34"/>
                  <a:pt x="17" y="32"/>
                </a:cubicBezTo>
                <a:cubicBezTo>
                  <a:pt x="18" y="29"/>
                  <a:pt x="18" y="35"/>
                  <a:pt x="21" y="32"/>
                </a:cubicBezTo>
                <a:cubicBezTo>
                  <a:pt x="28" y="27"/>
                  <a:pt x="32" y="32"/>
                  <a:pt x="37" y="26"/>
                </a:cubicBezTo>
                <a:cubicBezTo>
                  <a:pt x="40" y="21"/>
                  <a:pt x="35" y="21"/>
                  <a:pt x="37" y="20"/>
                </a:cubicBezTo>
                <a:cubicBezTo>
                  <a:pt x="38" y="18"/>
                  <a:pt x="47" y="21"/>
                  <a:pt x="53" y="14"/>
                </a:cubicBezTo>
                <a:cubicBezTo>
                  <a:pt x="58" y="6"/>
                  <a:pt x="59" y="9"/>
                  <a:pt x="58" y="4"/>
                </a:cubicBezTo>
                <a:cubicBezTo>
                  <a:pt x="58" y="3"/>
                  <a:pt x="66" y="0"/>
                  <a:pt x="69" y="1"/>
                </a:cubicBezTo>
                <a:cubicBezTo>
                  <a:pt x="72" y="6"/>
                  <a:pt x="76" y="10"/>
                  <a:pt x="73" y="17"/>
                </a:cubicBezTo>
                <a:cubicBezTo>
                  <a:pt x="72" y="27"/>
                  <a:pt x="81" y="21"/>
                  <a:pt x="78" y="24"/>
                </a:cubicBezTo>
                <a:cubicBezTo>
                  <a:pt x="76" y="29"/>
                  <a:pt x="82" y="26"/>
                  <a:pt x="85" y="29"/>
                </a:cubicBezTo>
                <a:cubicBezTo>
                  <a:pt x="88" y="34"/>
                  <a:pt x="84" y="32"/>
                  <a:pt x="90" y="37"/>
                </a:cubicBezTo>
                <a:cubicBezTo>
                  <a:pt x="94" y="41"/>
                  <a:pt x="96" y="41"/>
                  <a:pt x="96" y="44"/>
                </a:cubicBezTo>
                <a:cubicBezTo>
                  <a:pt x="94" y="48"/>
                  <a:pt x="96" y="48"/>
                  <a:pt x="101" y="51"/>
                </a:cubicBezTo>
                <a:cubicBezTo>
                  <a:pt x="104" y="51"/>
                  <a:pt x="102" y="55"/>
                  <a:pt x="105" y="5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63" name="Freeform 115">
            <a:extLst>
              <a:ext uri="{FF2B5EF4-FFF2-40B4-BE49-F238E27FC236}">
                <a16:creationId xmlns:a16="http://schemas.microsoft.com/office/drawing/2014/main" id="{8604945B-D361-1A30-DE87-ED61F1D12041}"/>
              </a:ext>
            </a:extLst>
          </p:cNvPr>
          <p:cNvSpPr>
            <a:spLocks/>
          </p:cNvSpPr>
          <p:nvPr/>
        </p:nvSpPr>
        <p:spPr bwMode="auto">
          <a:xfrm>
            <a:off x="5824804" y="4314735"/>
            <a:ext cx="219957" cy="331000"/>
          </a:xfrm>
          <a:custGeom>
            <a:avLst/>
            <a:gdLst/>
            <a:ahLst/>
            <a:cxnLst>
              <a:cxn ang="0">
                <a:pos x="39" y="107"/>
              </a:cxn>
              <a:cxn ang="0">
                <a:pos x="49" y="107"/>
              </a:cxn>
              <a:cxn ang="0">
                <a:pos x="56" y="109"/>
              </a:cxn>
              <a:cxn ang="0">
                <a:pos x="60" y="112"/>
              </a:cxn>
              <a:cxn ang="0">
                <a:pos x="62" y="107"/>
              </a:cxn>
              <a:cxn ang="0">
                <a:pos x="54" y="92"/>
              </a:cxn>
              <a:cxn ang="0">
                <a:pos x="51" y="85"/>
              </a:cxn>
              <a:cxn ang="0">
                <a:pos x="48" y="73"/>
              </a:cxn>
              <a:cxn ang="0">
                <a:pos x="48" y="68"/>
              </a:cxn>
              <a:cxn ang="0">
                <a:pos x="56" y="54"/>
              </a:cxn>
              <a:cxn ang="0">
                <a:pos x="54" y="48"/>
              </a:cxn>
              <a:cxn ang="0">
                <a:pos x="45" y="36"/>
              </a:cxn>
              <a:cxn ang="0">
                <a:pos x="48" y="31"/>
              </a:cxn>
              <a:cxn ang="0">
                <a:pos x="57" y="30"/>
              </a:cxn>
              <a:cxn ang="0">
                <a:pos x="51" y="9"/>
              </a:cxn>
              <a:cxn ang="0">
                <a:pos x="49" y="3"/>
              </a:cxn>
              <a:cxn ang="0">
                <a:pos x="45" y="0"/>
              </a:cxn>
              <a:cxn ang="0">
                <a:pos x="48" y="13"/>
              </a:cxn>
              <a:cxn ang="0">
                <a:pos x="39" y="30"/>
              </a:cxn>
              <a:cxn ang="0">
                <a:pos x="32" y="45"/>
              </a:cxn>
              <a:cxn ang="0">
                <a:pos x="25" y="61"/>
              </a:cxn>
              <a:cxn ang="0">
                <a:pos x="19" y="62"/>
              </a:cxn>
              <a:cxn ang="0">
                <a:pos x="11" y="64"/>
              </a:cxn>
              <a:cxn ang="0">
                <a:pos x="5" y="70"/>
              </a:cxn>
              <a:cxn ang="0">
                <a:pos x="0" y="82"/>
              </a:cxn>
              <a:cxn ang="0">
                <a:pos x="3" y="85"/>
              </a:cxn>
              <a:cxn ang="0">
                <a:pos x="5" y="90"/>
              </a:cxn>
              <a:cxn ang="0">
                <a:pos x="9" y="88"/>
              </a:cxn>
              <a:cxn ang="0">
                <a:pos x="9" y="93"/>
              </a:cxn>
              <a:cxn ang="0">
                <a:pos x="9" y="96"/>
              </a:cxn>
              <a:cxn ang="0">
                <a:pos x="9" y="105"/>
              </a:cxn>
              <a:cxn ang="0">
                <a:pos x="22" y="107"/>
              </a:cxn>
              <a:cxn ang="0">
                <a:pos x="31" y="105"/>
              </a:cxn>
              <a:cxn ang="0">
                <a:pos x="39" y="107"/>
              </a:cxn>
            </a:cxnLst>
            <a:rect l="0" t="0" r="r" b="b"/>
            <a:pathLst>
              <a:path w="62" h="113">
                <a:moveTo>
                  <a:pt x="39" y="107"/>
                </a:moveTo>
                <a:cubicBezTo>
                  <a:pt x="49" y="107"/>
                  <a:pt x="49" y="107"/>
                  <a:pt x="49" y="107"/>
                </a:cubicBezTo>
                <a:cubicBezTo>
                  <a:pt x="49" y="107"/>
                  <a:pt x="52" y="109"/>
                  <a:pt x="56" y="109"/>
                </a:cubicBezTo>
                <a:cubicBezTo>
                  <a:pt x="59" y="110"/>
                  <a:pt x="60" y="113"/>
                  <a:pt x="60" y="112"/>
                </a:cubicBezTo>
                <a:cubicBezTo>
                  <a:pt x="62" y="112"/>
                  <a:pt x="60" y="109"/>
                  <a:pt x="62" y="107"/>
                </a:cubicBezTo>
                <a:cubicBezTo>
                  <a:pt x="60" y="96"/>
                  <a:pt x="57" y="95"/>
                  <a:pt x="54" y="92"/>
                </a:cubicBezTo>
                <a:cubicBezTo>
                  <a:pt x="51" y="88"/>
                  <a:pt x="54" y="85"/>
                  <a:pt x="51" y="85"/>
                </a:cubicBezTo>
                <a:cubicBezTo>
                  <a:pt x="49" y="84"/>
                  <a:pt x="48" y="79"/>
                  <a:pt x="48" y="73"/>
                </a:cubicBezTo>
                <a:cubicBezTo>
                  <a:pt x="49" y="68"/>
                  <a:pt x="46" y="70"/>
                  <a:pt x="48" y="68"/>
                </a:cubicBezTo>
                <a:cubicBezTo>
                  <a:pt x="51" y="67"/>
                  <a:pt x="52" y="61"/>
                  <a:pt x="56" y="54"/>
                </a:cubicBezTo>
                <a:cubicBezTo>
                  <a:pt x="57" y="51"/>
                  <a:pt x="56" y="54"/>
                  <a:pt x="54" y="48"/>
                </a:cubicBezTo>
                <a:cubicBezTo>
                  <a:pt x="54" y="44"/>
                  <a:pt x="51" y="45"/>
                  <a:pt x="45" y="36"/>
                </a:cubicBezTo>
                <a:cubicBezTo>
                  <a:pt x="43" y="34"/>
                  <a:pt x="45" y="30"/>
                  <a:pt x="48" y="31"/>
                </a:cubicBezTo>
                <a:cubicBezTo>
                  <a:pt x="49" y="31"/>
                  <a:pt x="52" y="33"/>
                  <a:pt x="57" y="30"/>
                </a:cubicBezTo>
                <a:cubicBezTo>
                  <a:pt x="49" y="25"/>
                  <a:pt x="54" y="11"/>
                  <a:pt x="51" y="9"/>
                </a:cubicBezTo>
                <a:cubicBezTo>
                  <a:pt x="49" y="9"/>
                  <a:pt x="52" y="5"/>
                  <a:pt x="49" y="3"/>
                </a:cubicBezTo>
                <a:cubicBezTo>
                  <a:pt x="45" y="2"/>
                  <a:pt x="54" y="0"/>
                  <a:pt x="45" y="0"/>
                </a:cubicBezTo>
                <a:cubicBezTo>
                  <a:pt x="43" y="13"/>
                  <a:pt x="51" y="5"/>
                  <a:pt x="48" y="13"/>
                </a:cubicBezTo>
                <a:cubicBezTo>
                  <a:pt x="46" y="22"/>
                  <a:pt x="43" y="14"/>
                  <a:pt x="39" y="30"/>
                </a:cubicBezTo>
                <a:cubicBezTo>
                  <a:pt x="36" y="44"/>
                  <a:pt x="36" y="44"/>
                  <a:pt x="32" y="45"/>
                </a:cubicBezTo>
                <a:cubicBezTo>
                  <a:pt x="29" y="47"/>
                  <a:pt x="28" y="56"/>
                  <a:pt x="25" y="61"/>
                </a:cubicBezTo>
                <a:cubicBezTo>
                  <a:pt x="22" y="67"/>
                  <a:pt x="23" y="67"/>
                  <a:pt x="19" y="62"/>
                </a:cubicBezTo>
                <a:cubicBezTo>
                  <a:pt x="16" y="57"/>
                  <a:pt x="11" y="59"/>
                  <a:pt x="11" y="64"/>
                </a:cubicBezTo>
                <a:cubicBezTo>
                  <a:pt x="9" y="67"/>
                  <a:pt x="6" y="64"/>
                  <a:pt x="5" y="70"/>
                </a:cubicBezTo>
                <a:cubicBezTo>
                  <a:pt x="2" y="74"/>
                  <a:pt x="3" y="76"/>
                  <a:pt x="0" y="82"/>
                </a:cubicBezTo>
                <a:cubicBezTo>
                  <a:pt x="0" y="87"/>
                  <a:pt x="2" y="81"/>
                  <a:pt x="3" y="85"/>
                </a:cubicBezTo>
                <a:cubicBezTo>
                  <a:pt x="3" y="88"/>
                  <a:pt x="3" y="88"/>
                  <a:pt x="5" y="90"/>
                </a:cubicBezTo>
                <a:cubicBezTo>
                  <a:pt x="8" y="92"/>
                  <a:pt x="6" y="87"/>
                  <a:pt x="9" y="88"/>
                </a:cubicBezTo>
                <a:cubicBezTo>
                  <a:pt x="11" y="90"/>
                  <a:pt x="6" y="90"/>
                  <a:pt x="9" y="93"/>
                </a:cubicBezTo>
                <a:cubicBezTo>
                  <a:pt x="11" y="95"/>
                  <a:pt x="8" y="93"/>
                  <a:pt x="9" y="96"/>
                </a:cubicBezTo>
                <a:cubicBezTo>
                  <a:pt x="12" y="99"/>
                  <a:pt x="9" y="102"/>
                  <a:pt x="9" y="105"/>
                </a:cubicBezTo>
                <a:cubicBezTo>
                  <a:pt x="12" y="109"/>
                  <a:pt x="14" y="107"/>
                  <a:pt x="22" y="107"/>
                </a:cubicBezTo>
                <a:cubicBezTo>
                  <a:pt x="23" y="105"/>
                  <a:pt x="23" y="105"/>
                  <a:pt x="31" y="105"/>
                </a:cubicBezTo>
                <a:cubicBezTo>
                  <a:pt x="40" y="105"/>
                  <a:pt x="37" y="105"/>
                  <a:pt x="39" y="10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64" name="Freeform 116">
            <a:extLst>
              <a:ext uri="{FF2B5EF4-FFF2-40B4-BE49-F238E27FC236}">
                <a16:creationId xmlns:a16="http://schemas.microsoft.com/office/drawing/2014/main" id="{5265B6EF-3FC0-3CB1-7512-8057DFEAC191}"/>
              </a:ext>
            </a:extLst>
          </p:cNvPr>
          <p:cNvSpPr>
            <a:spLocks/>
          </p:cNvSpPr>
          <p:nvPr/>
        </p:nvSpPr>
        <p:spPr bwMode="auto">
          <a:xfrm>
            <a:off x="5924784" y="4816528"/>
            <a:ext cx="30903" cy="40809"/>
          </a:xfrm>
          <a:custGeom>
            <a:avLst/>
            <a:gdLst/>
            <a:ahLst/>
            <a:cxnLst>
              <a:cxn ang="0">
                <a:pos x="0" y="6"/>
              </a:cxn>
              <a:cxn ang="0">
                <a:pos x="6" y="2"/>
              </a:cxn>
              <a:cxn ang="0">
                <a:pos x="9" y="3"/>
              </a:cxn>
              <a:cxn ang="0">
                <a:pos x="4" y="5"/>
              </a:cxn>
              <a:cxn ang="0">
                <a:pos x="1" y="14"/>
              </a:cxn>
              <a:cxn ang="0">
                <a:pos x="1" y="11"/>
              </a:cxn>
              <a:cxn ang="0">
                <a:pos x="0" y="6"/>
              </a:cxn>
            </a:cxnLst>
            <a:rect l="0" t="0" r="r" b="b"/>
            <a:pathLst>
              <a:path w="9" h="14">
                <a:moveTo>
                  <a:pt x="0" y="6"/>
                </a:moveTo>
                <a:cubicBezTo>
                  <a:pt x="1" y="3"/>
                  <a:pt x="4" y="2"/>
                  <a:pt x="6" y="2"/>
                </a:cubicBezTo>
                <a:cubicBezTo>
                  <a:pt x="6" y="0"/>
                  <a:pt x="8" y="2"/>
                  <a:pt x="9" y="3"/>
                </a:cubicBezTo>
                <a:cubicBezTo>
                  <a:pt x="8" y="3"/>
                  <a:pt x="8" y="3"/>
                  <a:pt x="4" y="5"/>
                </a:cubicBezTo>
                <a:cubicBezTo>
                  <a:pt x="3" y="8"/>
                  <a:pt x="6" y="14"/>
                  <a:pt x="1" y="14"/>
                </a:cubicBezTo>
                <a:cubicBezTo>
                  <a:pt x="1" y="13"/>
                  <a:pt x="0" y="14"/>
                  <a:pt x="1" y="11"/>
                </a:cubicBezTo>
                <a:cubicBezTo>
                  <a:pt x="1" y="10"/>
                  <a:pt x="1" y="8"/>
                  <a:pt x="0"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65" name="Freeform 117">
            <a:extLst>
              <a:ext uri="{FF2B5EF4-FFF2-40B4-BE49-F238E27FC236}">
                <a16:creationId xmlns:a16="http://schemas.microsoft.com/office/drawing/2014/main" id="{19EF358D-AD7F-A1C1-EDE5-FCBC4EF048DC}"/>
              </a:ext>
            </a:extLst>
          </p:cNvPr>
          <p:cNvSpPr>
            <a:spLocks/>
          </p:cNvSpPr>
          <p:nvPr/>
        </p:nvSpPr>
        <p:spPr bwMode="auto">
          <a:xfrm>
            <a:off x="5895699" y="4585280"/>
            <a:ext cx="214503" cy="253919"/>
          </a:xfrm>
          <a:custGeom>
            <a:avLst/>
            <a:gdLst/>
            <a:ahLst/>
            <a:cxnLst>
              <a:cxn ang="0">
                <a:pos x="18" y="16"/>
              </a:cxn>
              <a:cxn ang="0">
                <a:pos x="17" y="23"/>
              </a:cxn>
              <a:cxn ang="0">
                <a:pos x="23" y="23"/>
              </a:cxn>
              <a:cxn ang="0">
                <a:pos x="26" y="30"/>
              </a:cxn>
              <a:cxn ang="0">
                <a:pos x="23" y="37"/>
              </a:cxn>
              <a:cxn ang="0">
                <a:pos x="28" y="43"/>
              </a:cxn>
              <a:cxn ang="0">
                <a:pos x="26" y="56"/>
              </a:cxn>
              <a:cxn ang="0">
                <a:pos x="25" y="60"/>
              </a:cxn>
              <a:cxn ang="0">
                <a:pos x="22" y="59"/>
              </a:cxn>
              <a:cxn ang="0">
                <a:pos x="14" y="56"/>
              </a:cxn>
              <a:cxn ang="0">
                <a:pos x="12" y="57"/>
              </a:cxn>
              <a:cxn ang="0">
                <a:pos x="6" y="60"/>
              </a:cxn>
              <a:cxn ang="0">
                <a:pos x="6" y="68"/>
              </a:cxn>
              <a:cxn ang="0">
                <a:pos x="5" y="73"/>
              </a:cxn>
              <a:cxn ang="0">
                <a:pos x="0" y="74"/>
              </a:cxn>
              <a:cxn ang="0">
                <a:pos x="6" y="82"/>
              </a:cxn>
              <a:cxn ang="0">
                <a:pos x="8" y="85"/>
              </a:cxn>
              <a:cxn ang="0">
                <a:pos x="14" y="81"/>
              </a:cxn>
              <a:cxn ang="0">
                <a:pos x="17" y="82"/>
              </a:cxn>
              <a:cxn ang="0">
                <a:pos x="26" y="79"/>
              </a:cxn>
              <a:cxn ang="0">
                <a:pos x="28" y="84"/>
              </a:cxn>
              <a:cxn ang="0">
                <a:pos x="37" y="76"/>
              </a:cxn>
              <a:cxn ang="0">
                <a:pos x="41" y="67"/>
              </a:cxn>
              <a:cxn ang="0">
                <a:pos x="50" y="47"/>
              </a:cxn>
              <a:cxn ang="0">
                <a:pos x="55" y="34"/>
              </a:cxn>
              <a:cxn ang="0">
                <a:pos x="55" y="23"/>
              </a:cxn>
              <a:cxn ang="0">
                <a:pos x="57" y="11"/>
              </a:cxn>
              <a:cxn ang="0">
                <a:pos x="61" y="3"/>
              </a:cxn>
              <a:cxn ang="0">
                <a:pos x="54" y="2"/>
              </a:cxn>
              <a:cxn ang="0">
                <a:pos x="46" y="2"/>
              </a:cxn>
              <a:cxn ang="0">
                <a:pos x="41" y="16"/>
              </a:cxn>
              <a:cxn ang="0">
                <a:pos x="40" y="20"/>
              </a:cxn>
              <a:cxn ang="0">
                <a:pos x="35" y="17"/>
              </a:cxn>
              <a:cxn ang="0">
                <a:pos x="29" y="16"/>
              </a:cxn>
              <a:cxn ang="0">
                <a:pos x="18" y="16"/>
              </a:cxn>
            </a:cxnLst>
            <a:rect l="0" t="0" r="r" b="b"/>
            <a:pathLst>
              <a:path w="61" h="87">
                <a:moveTo>
                  <a:pt x="18" y="16"/>
                </a:moveTo>
                <a:cubicBezTo>
                  <a:pt x="18" y="19"/>
                  <a:pt x="15" y="19"/>
                  <a:pt x="17" y="23"/>
                </a:cubicBezTo>
                <a:cubicBezTo>
                  <a:pt x="18" y="26"/>
                  <a:pt x="22" y="23"/>
                  <a:pt x="23" y="23"/>
                </a:cubicBezTo>
                <a:cubicBezTo>
                  <a:pt x="26" y="23"/>
                  <a:pt x="28" y="26"/>
                  <a:pt x="26" y="30"/>
                </a:cubicBezTo>
                <a:cubicBezTo>
                  <a:pt x="25" y="34"/>
                  <a:pt x="25" y="28"/>
                  <a:pt x="23" y="37"/>
                </a:cubicBezTo>
                <a:cubicBezTo>
                  <a:pt x="22" y="42"/>
                  <a:pt x="28" y="40"/>
                  <a:pt x="28" y="43"/>
                </a:cubicBezTo>
                <a:cubicBezTo>
                  <a:pt x="26" y="47"/>
                  <a:pt x="28" y="53"/>
                  <a:pt x="26" y="56"/>
                </a:cubicBezTo>
                <a:cubicBezTo>
                  <a:pt x="25" y="59"/>
                  <a:pt x="28" y="60"/>
                  <a:pt x="25" y="60"/>
                </a:cubicBezTo>
                <a:cubicBezTo>
                  <a:pt x="22" y="62"/>
                  <a:pt x="23" y="56"/>
                  <a:pt x="22" y="59"/>
                </a:cubicBezTo>
                <a:cubicBezTo>
                  <a:pt x="18" y="62"/>
                  <a:pt x="17" y="62"/>
                  <a:pt x="14" y="56"/>
                </a:cubicBezTo>
                <a:cubicBezTo>
                  <a:pt x="11" y="51"/>
                  <a:pt x="11" y="54"/>
                  <a:pt x="12" y="57"/>
                </a:cubicBezTo>
                <a:cubicBezTo>
                  <a:pt x="12" y="60"/>
                  <a:pt x="9" y="60"/>
                  <a:pt x="6" y="60"/>
                </a:cubicBezTo>
                <a:cubicBezTo>
                  <a:pt x="3" y="60"/>
                  <a:pt x="5" y="67"/>
                  <a:pt x="6" y="68"/>
                </a:cubicBezTo>
                <a:cubicBezTo>
                  <a:pt x="8" y="70"/>
                  <a:pt x="8" y="74"/>
                  <a:pt x="5" y="73"/>
                </a:cubicBezTo>
                <a:cubicBezTo>
                  <a:pt x="3" y="71"/>
                  <a:pt x="3" y="71"/>
                  <a:pt x="0" y="74"/>
                </a:cubicBezTo>
                <a:cubicBezTo>
                  <a:pt x="5" y="79"/>
                  <a:pt x="5" y="79"/>
                  <a:pt x="6" y="82"/>
                </a:cubicBezTo>
                <a:cubicBezTo>
                  <a:pt x="6" y="84"/>
                  <a:pt x="8" y="85"/>
                  <a:pt x="8" y="85"/>
                </a:cubicBezTo>
                <a:cubicBezTo>
                  <a:pt x="9" y="82"/>
                  <a:pt x="12" y="81"/>
                  <a:pt x="14" y="81"/>
                </a:cubicBezTo>
                <a:cubicBezTo>
                  <a:pt x="14" y="79"/>
                  <a:pt x="15" y="81"/>
                  <a:pt x="17" y="82"/>
                </a:cubicBezTo>
                <a:cubicBezTo>
                  <a:pt x="20" y="87"/>
                  <a:pt x="23" y="77"/>
                  <a:pt x="26" y="79"/>
                </a:cubicBezTo>
                <a:cubicBezTo>
                  <a:pt x="29" y="81"/>
                  <a:pt x="25" y="84"/>
                  <a:pt x="28" y="84"/>
                </a:cubicBezTo>
                <a:cubicBezTo>
                  <a:pt x="32" y="85"/>
                  <a:pt x="35" y="76"/>
                  <a:pt x="37" y="76"/>
                </a:cubicBezTo>
                <a:cubicBezTo>
                  <a:pt x="40" y="76"/>
                  <a:pt x="43" y="70"/>
                  <a:pt x="41" y="67"/>
                </a:cubicBezTo>
                <a:cubicBezTo>
                  <a:pt x="38" y="60"/>
                  <a:pt x="46" y="48"/>
                  <a:pt x="50" y="47"/>
                </a:cubicBezTo>
                <a:cubicBezTo>
                  <a:pt x="55" y="43"/>
                  <a:pt x="52" y="40"/>
                  <a:pt x="55" y="34"/>
                </a:cubicBezTo>
                <a:cubicBezTo>
                  <a:pt x="57" y="30"/>
                  <a:pt x="54" y="31"/>
                  <a:pt x="55" y="23"/>
                </a:cubicBezTo>
                <a:cubicBezTo>
                  <a:pt x="57" y="16"/>
                  <a:pt x="54" y="17"/>
                  <a:pt x="57" y="11"/>
                </a:cubicBezTo>
                <a:cubicBezTo>
                  <a:pt x="61" y="6"/>
                  <a:pt x="61" y="5"/>
                  <a:pt x="61" y="3"/>
                </a:cubicBezTo>
                <a:cubicBezTo>
                  <a:pt x="58" y="0"/>
                  <a:pt x="57" y="5"/>
                  <a:pt x="54" y="2"/>
                </a:cubicBezTo>
                <a:cubicBezTo>
                  <a:pt x="50" y="0"/>
                  <a:pt x="50" y="3"/>
                  <a:pt x="46" y="2"/>
                </a:cubicBezTo>
                <a:cubicBezTo>
                  <a:pt x="41" y="2"/>
                  <a:pt x="44" y="9"/>
                  <a:pt x="41" y="16"/>
                </a:cubicBezTo>
                <a:cubicBezTo>
                  <a:pt x="40" y="17"/>
                  <a:pt x="41" y="20"/>
                  <a:pt x="40" y="20"/>
                </a:cubicBezTo>
                <a:cubicBezTo>
                  <a:pt x="40" y="22"/>
                  <a:pt x="38" y="19"/>
                  <a:pt x="35" y="17"/>
                </a:cubicBezTo>
                <a:cubicBezTo>
                  <a:pt x="32" y="17"/>
                  <a:pt x="29" y="16"/>
                  <a:pt x="29" y="16"/>
                </a:cubicBezTo>
                <a:cubicBezTo>
                  <a:pt x="18" y="16"/>
                  <a:pt x="18" y="16"/>
                  <a:pt x="18" y="16"/>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66" name="Freeform 118">
            <a:extLst>
              <a:ext uri="{FF2B5EF4-FFF2-40B4-BE49-F238E27FC236}">
                <a16:creationId xmlns:a16="http://schemas.microsoft.com/office/drawing/2014/main" id="{B72CC111-4A82-7F8F-A2A7-E1BEE2AA09F8}"/>
              </a:ext>
            </a:extLst>
          </p:cNvPr>
          <p:cNvSpPr>
            <a:spLocks/>
          </p:cNvSpPr>
          <p:nvPr/>
        </p:nvSpPr>
        <p:spPr bwMode="auto">
          <a:xfrm>
            <a:off x="5824803" y="4626090"/>
            <a:ext cx="169059" cy="178347"/>
          </a:xfrm>
          <a:custGeom>
            <a:avLst/>
            <a:gdLst/>
            <a:ahLst/>
            <a:cxnLst>
              <a:cxn ang="0">
                <a:pos x="22" y="1"/>
              </a:cxn>
              <a:cxn ang="0">
                <a:pos x="31" y="0"/>
              </a:cxn>
              <a:cxn ang="0">
                <a:pos x="39" y="1"/>
              </a:cxn>
              <a:cxn ang="0">
                <a:pos x="37" y="9"/>
              </a:cxn>
              <a:cxn ang="0">
                <a:pos x="43" y="9"/>
              </a:cxn>
              <a:cxn ang="0">
                <a:pos x="46" y="15"/>
              </a:cxn>
              <a:cxn ang="0">
                <a:pos x="43" y="23"/>
              </a:cxn>
              <a:cxn ang="0">
                <a:pos x="48" y="29"/>
              </a:cxn>
              <a:cxn ang="0">
                <a:pos x="46" y="42"/>
              </a:cxn>
              <a:cxn ang="0">
                <a:pos x="45" y="47"/>
              </a:cxn>
              <a:cxn ang="0">
                <a:pos x="42" y="45"/>
              </a:cxn>
              <a:cxn ang="0">
                <a:pos x="34" y="42"/>
              </a:cxn>
              <a:cxn ang="0">
                <a:pos x="32" y="44"/>
              </a:cxn>
              <a:cxn ang="0">
                <a:pos x="26" y="47"/>
              </a:cxn>
              <a:cxn ang="0">
                <a:pos x="26" y="54"/>
              </a:cxn>
              <a:cxn ang="0">
                <a:pos x="25" y="59"/>
              </a:cxn>
              <a:cxn ang="0">
                <a:pos x="20" y="61"/>
              </a:cxn>
              <a:cxn ang="0">
                <a:pos x="12" y="50"/>
              </a:cxn>
              <a:cxn ang="0">
                <a:pos x="6" y="44"/>
              </a:cxn>
              <a:cxn ang="0">
                <a:pos x="3" y="34"/>
              </a:cxn>
              <a:cxn ang="0">
                <a:pos x="3" y="29"/>
              </a:cxn>
              <a:cxn ang="0">
                <a:pos x="6" y="23"/>
              </a:cxn>
              <a:cxn ang="0">
                <a:pos x="8" y="22"/>
              </a:cxn>
              <a:cxn ang="0">
                <a:pos x="11" y="20"/>
              </a:cxn>
              <a:cxn ang="0">
                <a:pos x="6" y="17"/>
              </a:cxn>
              <a:cxn ang="0">
                <a:pos x="8" y="17"/>
              </a:cxn>
              <a:cxn ang="0">
                <a:pos x="8" y="12"/>
              </a:cxn>
              <a:cxn ang="0">
                <a:pos x="22" y="12"/>
              </a:cxn>
              <a:cxn ang="0">
                <a:pos x="22" y="1"/>
              </a:cxn>
            </a:cxnLst>
            <a:rect l="0" t="0" r="r" b="b"/>
            <a:pathLst>
              <a:path w="48" h="61">
                <a:moveTo>
                  <a:pt x="22" y="1"/>
                </a:moveTo>
                <a:cubicBezTo>
                  <a:pt x="23" y="0"/>
                  <a:pt x="23" y="0"/>
                  <a:pt x="31" y="0"/>
                </a:cubicBezTo>
                <a:cubicBezTo>
                  <a:pt x="40" y="0"/>
                  <a:pt x="37" y="0"/>
                  <a:pt x="39" y="1"/>
                </a:cubicBezTo>
                <a:cubicBezTo>
                  <a:pt x="39" y="4"/>
                  <a:pt x="35" y="4"/>
                  <a:pt x="37" y="9"/>
                </a:cubicBezTo>
                <a:cubicBezTo>
                  <a:pt x="39" y="12"/>
                  <a:pt x="42" y="9"/>
                  <a:pt x="43" y="9"/>
                </a:cubicBezTo>
                <a:cubicBezTo>
                  <a:pt x="46" y="9"/>
                  <a:pt x="48" y="12"/>
                  <a:pt x="46" y="15"/>
                </a:cubicBezTo>
                <a:cubicBezTo>
                  <a:pt x="45" y="20"/>
                  <a:pt x="45" y="14"/>
                  <a:pt x="43" y="23"/>
                </a:cubicBezTo>
                <a:cubicBezTo>
                  <a:pt x="42" y="28"/>
                  <a:pt x="48" y="26"/>
                  <a:pt x="48" y="29"/>
                </a:cubicBezTo>
                <a:cubicBezTo>
                  <a:pt x="46" y="33"/>
                  <a:pt x="48" y="39"/>
                  <a:pt x="46" y="42"/>
                </a:cubicBezTo>
                <a:cubicBezTo>
                  <a:pt x="45" y="45"/>
                  <a:pt x="48" y="47"/>
                  <a:pt x="45" y="47"/>
                </a:cubicBezTo>
                <a:cubicBezTo>
                  <a:pt x="42" y="48"/>
                  <a:pt x="43" y="42"/>
                  <a:pt x="42" y="45"/>
                </a:cubicBezTo>
                <a:cubicBezTo>
                  <a:pt x="39" y="48"/>
                  <a:pt x="37" y="48"/>
                  <a:pt x="34" y="42"/>
                </a:cubicBezTo>
                <a:cubicBezTo>
                  <a:pt x="31" y="37"/>
                  <a:pt x="31" y="40"/>
                  <a:pt x="32" y="44"/>
                </a:cubicBezTo>
                <a:cubicBezTo>
                  <a:pt x="32" y="47"/>
                  <a:pt x="29" y="47"/>
                  <a:pt x="26" y="47"/>
                </a:cubicBezTo>
                <a:cubicBezTo>
                  <a:pt x="23" y="47"/>
                  <a:pt x="25" y="53"/>
                  <a:pt x="26" y="54"/>
                </a:cubicBezTo>
                <a:cubicBezTo>
                  <a:pt x="28" y="56"/>
                  <a:pt x="28" y="61"/>
                  <a:pt x="25" y="59"/>
                </a:cubicBezTo>
                <a:cubicBezTo>
                  <a:pt x="23" y="58"/>
                  <a:pt x="23" y="58"/>
                  <a:pt x="20" y="61"/>
                </a:cubicBezTo>
                <a:cubicBezTo>
                  <a:pt x="16" y="56"/>
                  <a:pt x="22" y="59"/>
                  <a:pt x="12" y="50"/>
                </a:cubicBezTo>
                <a:cubicBezTo>
                  <a:pt x="9" y="47"/>
                  <a:pt x="8" y="45"/>
                  <a:pt x="6" y="44"/>
                </a:cubicBezTo>
                <a:cubicBezTo>
                  <a:pt x="5" y="40"/>
                  <a:pt x="5" y="39"/>
                  <a:pt x="3" y="34"/>
                </a:cubicBezTo>
                <a:cubicBezTo>
                  <a:pt x="0" y="29"/>
                  <a:pt x="0" y="26"/>
                  <a:pt x="3" y="29"/>
                </a:cubicBezTo>
                <a:cubicBezTo>
                  <a:pt x="5" y="31"/>
                  <a:pt x="6" y="26"/>
                  <a:pt x="6" y="23"/>
                </a:cubicBezTo>
                <a:cubicBezTo>
                  <a:pt x="6" y="18"/>
                  <a:pt x="6" y="18"/>
                  <a:pt x="8" y="22"/>
                </a:cubicBezTo>
                <a:cubicBezTo>
                  <a:pt x="9" y="23"/>
                  <a:pt x="14" y="22"/>
                  <a:pt x="11" y="20"/>
                </a:cubicBezTo>
                <a:cubicBezTo>
                  <a:pt x="8" y="20"/>
                  <a:pt x="6" y="18"/>
                  <a:pt x="6" y="17"/>
                </a:cubicBezTo>
                <a:cubicBezTo>
                  <a:pt x="8" y="15"/>
                  <a:pt x="8" y="17"/>
                  <a:pt x="8" y="17"/>
                </a:cubicBezTo>
                <a:cubicBezTo>
                  <a:pt x="9" y="15"/>
                  <a:pt x="8" y="14"/>
                  <a:pt x="8" y="12"/>
                </a:cubicBezTo>
                <a:cubicBezTo>
                  <a:pt x="16" y="12"/>
                  <a:pt x="17" y="14"/>
                  <a:pt x="22" y="12"/>
                </a:cubicBezTo>
                <a:cubicBezTo>
                  <a:pt x="22" y="1"/>
                  <a:pt x="22" y="1"/>
                  <a:pt x="22" y="1"/>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67" name="Freeform 119">
            <a:extLst>
              <a:ext uri="{FF2B5EF4-FFF2-40B4-BE49-F238E27FC236}">
                <a16:creationId xmlns:a16="http://schemas.microsoft.com/office/drawing/2014/main" id="{4CEAB842-FC1D-44C2-AA6D-EAAA481EE632}"/>
              </a:ext>
            </a:extLst>
          </p:cNvPr>
          <p:cNvSpPr>
            <a:spLocks/>
          </p:cNvSpPr>
          <p:nvPr/>
        </p:nvSpPr>
        <p:spPr bwMode="auto">
          <a:xfrm>
            <a:off x="5846615" y="4626091"/>
            <a:ext cx="56352" cy="40809"/>
          </a:xfrm>
          <a:custGeom>
            <a:avLst/>
            <a:gdLst/>
            <a:ahLst/>
            <a:cxnLst>
              <a:cxn ang="0">
                <a:pos x="3" y="0"/>
              </a:cxn>
              <a:cxn ang="0">
                <a:pos x="16" y="1"/>
              </a:cxn>
              <a:cxn ang="0">
                <a:pos x="16" y="13"/>
              </a:cxn>
              <a:cxn ang="0">
                <a:pos x="2" y="13"/>
              </a:cxn>
              <a:cxn ang="0">
                <a:pos x="0" y="11"/>
              </a:cxn>
              <a:cxn ang="0">
                <a:pos x="3" y="0"/>
              </a:cxn>
            </a:cxnLst>
            <a:rect l="0" t="0" r="r" b="b"/>
            <a:pathLst>
              <a:path w="16" h="14">
                <a:moveTo>
                  <a:pt x="3" y="0"/>
                </a:moveTo>
                <a:cubicBezTo>
                  <a:pt x="6" y="3"/>
                  <a:pt x="8" y="1"/>
                  <a:pt x="16" y="1"/>
                </a:cubicBezTo>
                <a:cubicBezTo>
                  <a:pt x="16" y="13"/>
                  <a:pt x="16" y="13"/>
                  <a:pt x="16" y="13"/>
                </a:cubicBezTo>
                <a:cubicBezTo>
                  <a:pt x="11" y="14"/>
                  <a:pt x="9" y="13"/>
                  <a:pt x="2" y="13"/>
                </a:cubicBezTo>
                <a:cubicBezTo>
                  <a:pt x="3" y="11"/>
                  <a:pt x="0" y="14"/>
                  <a:pt x="0" y="11"/>
                </a:cubicBezTo>
                <a:cubicBezTo>
                  <a:pt x="0" y="8"/>
                  <a:pt x="5" y="8"/>
                  <a:pt x="3"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68" name="Freeform 120">
            <a:extLst>
              <a:ext uri="{FF2B5EF4-FFF2-40B4-BE49-F238E27FC236}">
                <a16:creationId xmlns:a16="http://schemas.microsoft.com/office/drawing/2014/main" id="{96162532-0B39-010F-6E3D-B27CDEFD2C90}"/>
              </a:ext>
            </a:extLst>
          </p:cNvPr>
          <p:cNvSpPr>
            <a:spLocks/>
          </p:cNvSpPr>
          <p:nvPr/>
        </p:nvSpPr>
        <p:spPr bwMode="auto">
          <a:xfrm>
            <a:off x="5815714" y="4585282"/>
            <a:ext cx="19997" cy="16625"/>
          </a:xfrm>
          <a:custGeom>
            <a:avLst/>
            <a:gdLst/>
            <a:ahLst/>
            <a:cxnLst>
              <a:cxn ang="0">
                <a:pos x="3" y="6"/>
              </a:cxn>
              <a:cxn ang="0">
                <a:pos x="3" y="2"/>
              </a:cxn>
              <a:cxn ang="0">
                <a:pos x="5" y="3"/>
              </a:cxn>
              <a:cxn ang="0">
                <a:pos x="3" y="6"/>
              </a:cxn>
            </a:cxnLst>
            <a:rect l="0" t="0" r="r" b="b"/>
            <a:pathLst>
              <a:path w="6" h="6">
                <a:moveTo>
                  <a:pt x="3" y="6"/>
                </a:moveTo>
                <a:cubicBezTo>
                  <a:pt x="0" y="5"/>
                  <a:pt x="3" y="3"/>
                  <a:pt x="3" y="2"/>
                </a:cubicBezTo>
                <a:cubicBezTo>
                  <a:pt x="5" y="0"/>
                  <a:pt x="6" y="0"/>
                  <a:pt x="5" y="3"/>
                </a:cubicBezTo>
                <a:cubicBezTo>
                  <a:pt x="3" y="6"/>
                  <a:pt x="3" y="6"/>
                  <a:pt x="3"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69" name="Freeform 121">
            <a:extLst>
              <a:ext uri="{FF2B5EF4-FFF2-40B4-BE49-F238E27FC236}">
                <a16:creationId xmlns:a16="http://schemas.microsoft.com/office/drawing/2014/main" id="{D68F2DE7-A571-0BC5-FE4A-827BD89E42C7}"/>
              </a:ext>
            </a:extLst>
          </p:cNvPr>
          <p:cNvSpPr>
            <a:spLocks/>
          </p:cNvSpPr>
          <p:nvPr/>
        </p:nvSpPr>
        <p:spPr bwMode="auto">
          <a:xfrm>
            <a:off x="5761179" y="4682010"/>
            <a:ext cx="18179" cy="10580"/>
          </a:xfrm>
          <a:custGeom>
            <a:avLst/>
            <a:gdLst/>
            <a:ahLst/>
            <a:cxnLst>
              <a:cxn ang="0">
                <a:pos x="3" y="0"/>
              </a:cxn>
              <a:cxn ang="0">
                <a:pos x="2" y="4"/>
              </a:cxn>
              <a:cxn ang="0">
                <a:pos x="3" y="0"/>
              </a:cxn>
            </a:cxnLst>
            <a:rect l="0" t="0" r="r" b="b"/>
            <a:pathLst>
              <a:path w="5" h="4">
                <a:moveTo>
                  <a:pt x="3" y="0"/>
                </a:moveTo>
                <a:cubicBezTo>
                  <a:pt x="5" y="1"/>
                  <a:pt x="3" y="4"/>
                  <a:pt x="2" y="4"/>
                </a:cubicBezTo>
                <a:cubicBezTo>
                  <a:pt x="0" y="3"/>
                  <a:pt x="2" y="0"/>
                  <a:pt x="3"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70" name="Freeform 122">
            <a:extLst>
              <a:ext uri="{FF2B5EF4-FFF2-40B4-BE49-F238E27FC236}">
                <a16:creationId xmlns:a16="http://schemas.microsoft.com/office/drawing/2014/main" id="{D9D2B20C-26B6-0765-9806-BD0918D9580B}"/>
              </a:ext>
            </a:extLst>
          </p:cNvPr>
          <p:cNvSpPr>
            <a:spLocks/>
          </p:cNvSpPr>
          <p:nvPr/>
        </p:nvSpPr>
        <p:spPr bwMode="auto">
          <a:xfrm>
            <a:off x="6386511" y="4719797"/>
            <a:ext cx="63623" cy="55923"/>
          </a:xfrm>
          <a:custGeom>
            <a:avLst/>
            <a:gdLst/>
            <a:ahLst/>
            <a:cxnLst>
              <a:cxn ang="0">
                <a:pos x="3" y="18"/>
              </a:cxn>
              <a:cxn ang="0">
                <a:pos x="6" y="18"/>
              </a:cxn>
              <a:cxn ang="0">
                <a:pos x="11" y="16"/>
              </a:cxn>
              <a:cxn ang="0">
                <a:pos x="12" y="15"/>
              </a:cxn>
              <a:cxn ang="0">
                <a:pos x="17" y="15"/>
              </a:cxn>
              <a:cxn ang="0">
                <a:pos x="18" y="8"/>
              </a:cxn>
              <a:cxn ang="0">
                <a:pos x="15" y="0"/>
              </a:cxn>
              <a:cxn ang="0">
                <a:pos x="12" y="5"/>
              </a:cxn>
              <a:cxn ang="0">
                <a:pos x="9" y="3"/>
              </a:cxn>
              <a:cxn ang="0">
                <a:pos x="5" y="13"/>
              </a:cxn>
              <a:cxn ang="0">
                <a:pos x="3" y="18"/>
              </a:cxn>
            </a:cxnLst>
            <a:rect l="0" t="0" r="r" b="b"/>
            <a:pathLst>
              <a:path w="18" h="19">
                <a:moveTo>
                  <a:pt x="3" y="18"/>
                </a:moveTo>
                <a:cubicBezTo>
                  <a:pt x="5" y="15"/>
                  <a:pt x="6" y="16"/>
                  <a:pt x="6" y="18"/>
                </a:cubicBezTo>
                <a:cubicBezTo>
                  <a:pt x="6" y="19"/>
                  <a:pt x="11" y="19"/>
                  <a:pt x="11" y="16"/>
                </a:cubicBezTo>
                <a:cubicBezTo>
                  <a:pt x="11" y="13"/>
                  <a:pt x="12" y="13"/>
                  <a:pt x="12" y="15"/>
                </a:cubicBezTo>
                <a:cubicBezTo>
                  <a:pt x="12" y="15"/>
                  <a:pt x="14" y="13"/>
                  <a:pt x="17" y="15"/>
                </a:cubicBezTo>
                <a:cubicBezTo>
                  <a:pt x="18" y="15"/>
                  <a:pt x="18" y="13"/>
                  <a:pt x="18" y="8"/>
                </a:cubicBezTo>
                <a:cubicBezTo>
                  <a:pt x="17" y="2"/>
                  <a:pt x="15" y="3"/>
                  <a:pt x="15" y="0"/>
                </a:cubicBezTo>
                <a:cubicBezTo>
                  <a:pt x="14" y="2"/>
                  <a:pt x="14" y="3"/>
                  <a:pt x="12" y="5"/>
                </a:cubicBezTo>
                <a:cubicBezTo>
                  <a:pt x="9" y="5"/>
                  <a:pt x="12" y="2"/>
                  <a:pt x="9" y="3"/>
                </a:cubicBezTo>
                <a:cubicBezTo>
                  <a:pt x="0" y="10"/>
                  <a:pt x="8" y="10"/>
                  <a:pt x="5" y="13"/>
                </a:cubicBezTo>
                <a:cubicBezTo>
                  <a:pt x="2" y="15"/>
                  <a:pt x="3" y="15"/>
                  <a:pt x="3" y="1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71" name="Freeform 123">
            <a:extLst>
              <a:ext uri="{FF2B5EF4-FFF2-40B4-BE49-F238E27FC236}">
                <a16:creationId xmlns:a16="http://schemas.microsoft.com/office/drawing/2014/main" id="{13910A55-B6C1-6FE1-118C-98C8048285E3}"/>
              </a:ext>
            </a:extLst>
          </p:cNvPr>
          <p:cNvSpPr>
            <a:spLocks/>
          </p:cNvSpPr>
          <p:nvPr/>
        </p:nvSpPr>
        <p:spPr bwMode="auto">
          <a:xfrm>
            <a:off x="6397419" y="4757584"/>
            <a:ext cx="65441" cy="64991"/>
          </a:xfrm>
          <a:custGeom>
            <a:avLst/>
            <a:gdLst/>
            <a:ahLst/>
            <a:cxnLst>
              <a:cxn ang="0">
                <a:pos x="14" y="2"/>
              </a:cxn>
              <a:cxn ang="0">
                <a:pos x="12" y="5"/>
              </a:cxn>
              <a:cxn ang="0">
                <a:pos x="14" y="11"/>
              </a:cxn>
              <a:cxn ang="0">
                <a:pos x="5" y="22"/>
              </a:cxn>
              <a:cxn ang="0">
                <a:pos x="2" y="13"/>
              </a:cxn>
              <a:cxn ang="0">
                <a:pos x="0" y="5"/>
              </a:cxn>
              <a:cxn ang="0">
                <a:pos x="3" y="5"/>
              </a:cxn>
              <a:cxn ang="0">
                <a:pos x="8" y="3"/>
              </a:cxn>
              <a:cxn ang="0">
                <a:pos x="9" y="2"/>
              </a:cxn>
              <a:cxn ang="0">
                <a:pos x="14" y="2"/>
              </a:cxn>
            </a:cxnLst>
            <a:rect l="0" t="0" r="r" b="b"/>
            <a:pathLst>
              <a:path w="19" h="22">
                <a:moveTo>
                  <a:pt x="14" y="2"/>
                </a:moveTo>
                <a:cubicBezTo>
                  <a:pt x="14" y="3"/>
                  <a:pt x="12" y="3"/>
                  <a:pt x="12" y="5"/>
                </a:cubicBezTo>
                <a:cubicBezTo>
                  <a:pt x="12" y="6"/>
                  <a:pt x="19" y="6"/>
                  <a:pt x="14" y="11"/>
                </a:cubicBezTo>
                <a:cubicBezTo>
                  <a:pt x="9" y="16"/>
                  <a:pt x="11" y="20"/>
                  <a:pt x="5" y="22"/>
                </a:cubicBezTo>
                <a:cubicBezTo>
                  <a:pt x="5" y="17"/>
                  <a:pt x="2" y="17"/>
                  <a:pt x="2" y="13"/>
                </a:cubicBezTo>
                <a:cubicBezTo>
                  <a:pt x="3" y="8"/>
                  <a:pt x="2" y="8"/>
                  <a:pt x="0" y="5"/>
                </a:cubicBezTo>
                <a:cubicBezTo>
                  <a:pt x="2" y="2"/>
                  <a:pt x="3" y="3"/>
                  <a:pt x="3" y="5"/>
                </a:cubicBezTo>
                <a:cubicBezTo>
                  <a:pt x="3" y="6"/>
                  <a:pt x="8" y="6"/>
                  <a:pt x="8" y="3"/>
                </a:cubicBezTo>
                <a:cubicBezTo>
                  <a:pt x="8" y="0"/>
                  <a:pt x="9" y="0"/>
                  <a:pt x="9" y="2"/>
                </a:cubicBezTo>
                <a:cubicBezTo>
                  <a:pt x="9" y="2"/>
                  <a:pt x="11" y="0"/>
                  <a:pt x="14"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72" name="Freeform 124">
            <a:extLst>
              <a:ext uri="{FF2B5EF4-FFF2-40B4-BE49-F238E27FC236}">
                <a16:creationId xmlns:a16="http://schemas.microsoft.com/office/drawing/2014/main" id="{CBB3894D-1391-3228-8C9B-096CA51E508E}"/>
              </a:ext>
            </a:extLst>
          </p:cNvPr>
          <p:cNvSpPr>
            <a:spLocks/>
          </p:cNvSpPr>
          <p:nvPr/>
        </p:nvSpPr>
        <p:spPr bwMode="auto">
          <a:xfrm>
            <a:off x="5430335" y="4249745"/>
            <a:ext cx="225411" cy="173812"/>
          </a:xfrm>
          <a:custGeom>
            <a:avLst/>
            <a:gdLst/>
            <a:ahLst/>
            <a:cxnLst>
              <a:cxn ang="0">
                <a:pos x="24" y="58"/>
              </a:cxn>
              <a:cxn ang="0">
                <a:pos x="23" y="48"/>
              </a:cxn>
              <a:cxn ang="0">
                <a:pos x="23" y="42"/>
              </a:cxn>
              <a:cxn ang="0">
                <a:pos x="38" y="42"/>
              </a:cxn>
              <a:cxn ang="0">
                <a:pos x="41" y="42"/>
              </a:cxn>
              <a:cxn ang="0">
                <a:pos x="44" y="41"/>
              </a:cxn>
              <a:cxn ang="0">
                <a:pos x="49" y="44"/>
              </a:cxn>
              <a:cxn ang="0">
                <a:pos x="52" y="42"/>
              </a:cxn>
              <a:cxn ang="0">
                <a:pos x="64" y="34"/>
              </a:cxn>
              <a:cxn ang="0">
                <a:pos x="62" y="30"/>
              </a:cxn>
              <a:cxn ang="0">
                <a:pos x="59" y="27"/>
              </a:cxn>
              <a:cxn ang="0">
                <a:pos x="53" y="22"/>
              </a:cxn>
              <a:cxn ang="0">
                <a:pos x="53" y="19"/>
              </a:cxn>
              <a:cxn ang="0">
                <a:pos x="52" y="17"/>
              </a:cxn>
              <a:cxn ang="0">
                <a:pos x="49" y="13"/>
              </a:cxn>
              <a:cxn ang="0">
                <a:pos x="47" y="3"/>
              </a:cxn>
              <a:cxn ang="0">
                <a:pos x="44" y="3"/>
              </a:cxn>
              <a:cxn ang="0">
                <a:pos x="41" y="2"/>
              </a:cxn>
              <a:cxn ang="0">
                <a:pos x="32" y="6"/>
              </a:cxn>
              <a:cxn ang="0">
                <a:pos x="27" y="11"/>
              </a:cxn>
              <a:cxn ang="0">
                <a:pos x="23" y="16"/>
              </a:cxn>
              <a:cxn ang="0">
                <a:pos x="18" y="17"/>
              </a:cxn>
              <a:cxn ang="0">
                <a:pos x="15" y="20"/>
              </a:cxn>
              <a:cxn ang="0">
                <a:pos x="12" y="19"/>
              </a:cxn>
              <a:cxn ang="0">
                <a:pos x="12" y="23"/>
              </a:cxn>
              <a:cxn ang="0">
                <a:pos x="9" y="27"/>
              </a:cxn>
              <a:cxn ang="0">
                <a:pos x="9" y="31"/>
              </a:cxn>
              <a:cxn ang="0">
                <a:pos x="3" y="34"/>
              </a:cxn>
              <a:cxn ang="0">
                <a:pos x="1" y="42"/>
              </a:cxn>
              <a:cxn ang="0">
                <a:pos x="1" y="48"/>
              </a:cxn>
              <a:cxn ang="0">
                <a:pos x="7" y="54"/>
              </a:cxn>
              <a:cxn ang="0">
                <a:pos x="15" y="53"/>
              </a:cxn>
              <a:cxn ang="0">
                <a:pos x="24" y="58"/>
              </a:cxn>
            </a:cxnLst>
            <a:rect l="0" t="0" r="r" b="b"/>
            <a:pathLst>
              <a:path w="64" h="59">
                <a:moveTo>
                  <a:pt x="24" y="58"/>
                </a:moveTo>
                <a:cubicBezTo>
                  <a:pt x="23" y="54"/>
                  <a:pt x="23" y="50"/>
                  <a:pt x="23" y="48"/>
                </a:cubicBezTo>
                <a:cubicBezTo>
                  <a:pt x="23" y="48"/>
                  <a:pt x="20" y="42"/>
                  <a:pt x="23" y="42"/>
                </a:cubicBezTo>
                <a:cubicBezTo>
                  <a:pt x="26" y="42"/>
                  <a:pt x="36" y="42"/>
                  <a:pt x="38" y="42"/>
                </a:cubicBezTo>
                <a:cubicBezTo>
                  <a:pt x="39" y="42"/>
                  <a:pt x="39" y="44"/>
                  <a:pt x="41" y="42"/>
                </a:cubicBezTo>
                <a:cubicBezTo>
                  <a:pt x="42" y="42"/>
                  <a:pt x="42" y="41"/>
                  <a:pt x="44" y="41"/>
                </a:cubicBezTo>
                <a:cubicBezTo>
                  <a:pt x="49" y="42"/>
                  <a:pt x="49" y="44"/>
                  <a:pt x="49" y="44"/>
                </a:cubicBezTo>
                <a:cubicBezTo>
                  <a:pt x="50" y="44"/>
                  <a:pt x="52" y="42"/>
                  <a:pt x="52" y="42"/>
                </a:cubicBezTo>
                <a:cubicBezTo>
                  <a:pt x="58" y="36"/>
                  <a:pt x="59" y="42"/>
                  <a:pt x="64" y="34"/>
                </a:cubicBezTo>
                <a:cubicBezTo>
                  <a:pt x="62" y="31"/>
                  <a:pt x="61" y="30"/>
                  <a:pt x="62" y="30"/>
                </a:cubicBezTo>
                <a:cubicBezTo>
                  <a:pt x="64" y="28"/>
                  <a:pt x="61" y="23"/>
                  <a:pt x="59" y="27"/>
                </a:cubicBezTo>
                <a:cubicBezTo>
                  <a:pt x="58" y="28"/>
                  <a:pt x="55" y="23"/>
                  <a:pt x="53" y="22"/>
                </a:cubicBezTo>
                <a:cubicBezTo>
                  <a:pt x="52" y="22"/>
                  <a:pt x="52" y="19"/>
                  <a:pt x="53" y="19"/>
                </a:cubicBezTo>
                <a:cubicBezTo>
                  <a:pt x="55" y="20"/>
                  <a:pt x="55" y="19"/>
                  <a:pt x="52" y="17"/>
                </a:cubicBezTo>
                <a:cubicBezTo>
                  <a:pt x="50" y="14"/>
                  <a:pt x="49" y="17"/>
                  <a:pt x="49" y="13"/>
                </a:cubicBezTo>
                <a:cubicBezTo>
                  <a:pt x="47" y="6"/>
                  <a:pt x="45" y="9"/>
                  <a:pt x="47" y="3"/>
                </a:cubicBezTo>
                <a:cubicBezTo>
                  <a:pt x="45" y="3"/>
                  <a:pt x="45" y="3"/>
                  <a:pt x="44" y="3"/>
                </a:cubicBezTo>
                <a:cubicBezTo>
                  <a:pt x="42" y="2"/>
                  <a:pt x="42" y="3"/>
                  <a:pt x="41" y="2"/>
                </a:cubicBezTo>
                <a:cubicBezTo>
                  <a:pt x="38" y="0"/>
                  <a:pt x="41" y="3"/>
                  <a:pt x="32" y="6"/>
                </a:cubicBezTo>
                <a:cubicBezTo>
                  <a:pt x="27" y="8"/>
                  <a:pt x="30" y="13"/>
                  <a:pt x="27" y="11"/>
                </a:cubicBezTo>
                <a:cubicBezTo>
                  <a:pt x="24" y="9"/>
                  <a:pt x="23" y="11"/>
                  <a:pt x="23" y="16"/>
                </a:cubicBezTo>
                <a:cubicBezTo>
                  <a:pt x="23" y="19"/>
                  <a:pt x="18" y="14"/>
                  <a:pt x="18" y="17"/>
                </a:cubicBezTo>
                <a:cubicBezTo>
                  <a:pt x="18" y="19"/>
                  <a:pt x="18" y="22"/>
                  <a:pt x="15" y="20"/>
                </a:cubicBezTo>
                <a:cubicBezTo>
                  <a:pt x="12" y="20"/>
                  <a:pt x="14" y="17"/>
                  <a:pt x="12" y="19"/>
                </a:cubicBezTo>
                <a:cubicBezTo>
                  <a:pt x="10" y="20"/>
                  <a:pt x="10" y="22"/>
                  <a:pt x="12" y="23"/>
                </a:cubicBezTo>
                <a:cubicBezTo>
                  <a:pt x="14" y="27"/>
                  <a:pt x="9" y="25"/>
                  <a:pt x="9" y="27"/>
                </a:cubicBezTo>
                <a:cubicBezTo>
                  <a:pt x="10" y="28"/>
                  <a:pt x="10" y="28"/>
                  <a:pt x="9" y="31"/>
                </a:cubicBezTo>
                <a:cubicBezTo>
                  <a:pt x="7" y="34"/>
                  <a:pt x="1" y="33"/>
                  <a:pt x="3" y="34"/>
                </a:cubicBezTo>
                <a:cubicBezTo>
                  <a:pt x="3" y="36"/>
                  <a:pt x="3" y="41"/>
                  <a:pt x="1" y="42"/>
                </a:cubicBezTo>
                <a:cubicBezTo>
                  <a:pt x="0" y="42"/>
                  <a:pt x="3" y="44"/>
                  <a:pt x="1" y="48"/>
                </a:cubicBezTo>
                <a:cubicBezTo>
                  <a:pt x="7" y="50"/>
                  <a:pt x="1" y="50"/>
                  <a:pt x="7" y="54"/>
                </a:cubicBezTo>
                <a:cubicBezTo>
                  <a:pt x="14" y="59"/>
                  <a:pt x="9" y="53"/>
                  <a:pt x="15" y="53"/>
                </a:cubicBezTo>
                <a:cubicBezTo>
                  <a:pt x="21" y="53"/>
                  <a:pt x="20" y="58"/>
                  <a:pt x="24" y="5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73" name="Freeform 125">
            <a:extLst>
              <a:ext uri="{FF2B5EF4-FFF2-40B4-BE49-F238E27FC236}">
                <a16:creationId xmlns:a16="http://schemas.microsoft.com/office/drawing/2014/main" id="{34DA71AF-C3CD-EE6A-5099-1A84A5F6E425}"/>
              </a:ext>
            </a:extLst>
          </p:cNvPr>
          <p:cNvSpPr>
            <a:spLocks/>
          </p:cNvSpPr>
          <p:nvPr/>
        </p:nvSpPr>
        <p:spPr bwMode="auto">
          <a:xfrm>
            <a:off x="5606663" y="4329851"/>
            <a:ext cx="98163" cy="181371"/>
          </a:xfrm>
          <a:custGeom>
            <a:avLst/>
            <a:gdLst/>
            <a:ahLst/>
            <a:cxnLst>
              <a:cxn ang="0">
                <a:pos x="14" y="7"/>
              </a:cxn>
              <a:cxn ang="0">
                <a:pos x="2" y="15"/>
              </a:cxn>
              <a:cxn ang="0">
                <a:pos x="5" y="25"/>
              </a:cxn>
              <a:cxn ang="0">
                <a:pos x="6" y="32"/>
              </a:cxn>
              <a:cxn ang="0">
                <a:pos x="8" y="54"/>
              </a:cxn>
              <a:cxn ang="0">
                <a:pos x="6" y="56"/>
              </a:cxn>
              <a:cxn ang="0">
                <a:pos x="8" y="62"/>
              </a:cxn>
              <a:cxn ang="0">
                <a:pos x="17" y="62"/>
              </a:cxn>
              <a:cxn ang="0">
                <a:pos x="17" y="40"/>
              </a:cxn>
              <a:cxn ang="0">
                <a:pos x="20" y="32"/>
              </a:cxn>
              <a:cxn ang="0">
                <a:pos x="25" y="22"/>
              </a:cxn>
              <a:cxn ang="0">
                <a:pos x="23" y="9"/>
              </a:cxn>
              <a:cxn ang="0">
                <a:pos x="19" y="3"/>
              </a:cxn>
              <a:cxn ang="0">
                <a:pos x="16" y="3"/>
              </a:cxn>
              <a:cxn ang="0">
                <a:pos x="14" y="7"/>
              </a:cxn>
            </a:cxnLst>
            <a:rect l="0" t="0" r="r" b="b"/>
            <a:pathLst>
              <a:path w="28" h="62">
                <a:moveTo>
                  <a:pt x="14" y="7"/>
                </a:moveTo>
                <a:cubicBezTo>
                  <a:pt x="9" y="15"/>
                  <a:pt x="8" y="9"/>
                  <a:pt x="2" y="15"/>
                </a:cubicBezTo>
                <a:cubicBezTo>
                  <a:pt x="0" y="22"/>
                  <a:pt x="2" y="23"/>
                  <a:pt x="5" y="25"/>
                </a:cubicBezTo>
                <a:cubicBezTo>
                  <a:pt x="8" y="25"/>
                  <a:pt x="5" y="32"/>
                  <a:pt x="6" y="32"/>
                </a:cubicBezTo>
                <a:cubicBezTo>
                  <a:pt x="9" y="34"/>
                  <a:pt x="8" y="51"/>
                  <a:pt x="8" y="54"/>
                </a:cubicBezTo>
                <a:cubicBezTo>
                  <a:pt x="8" y="56"/>
                  <a:pt x="6" y="54"/>
                  <a:pt x="6" y="56"/>
                </a:cubicBezTo>
                <a:cubicBezTo>
                  <a:pt x="8" y="58"/>
                  <a:pt x="9" y="61"/>
                  <a:pt x="8" y="62"/>
                </a:cubicBezTo>
                <a:cubicBezTo>
                  <a:pt x="13" y="62"/>
                  <a:pt x="14" y="62"/>
                  <a:pt x="17" y="62"/>
                </a:cubicBezTo>
                <a:cubicBezTo>
                  <a:pt x="19" y="53"/>
                  <a:pt x="17" y="48"/>
                  <a:pt x="17" y="40"/>
                </a:cubicBezTo>
                <a:cubicBezTo>
                  <a:pt x="17" y="32"/>
                  <a:pt x="19" y="37"/>
                  <a:pt x="20" y="32"/>
                </a:cubicBezTo>
                <a:cubicBezTo>
                  <a:pt x="20" y="28"/>
                  <a:pt x="22" y="29"/>
                  <a:pt x="25" y="22"/>
                </a:cubicBezTo>
                <a:cubicBezTo>
                  <a:pt x="28" y="14"/>
                  <a:pt x="22" y="14"/>
                  <a:pt x="23" y="9"/>
                </a:cubicBezTo>
                <a:cubicBezTo>
                  <a:pt x="22" y="6"/>
                  <a:pt x="22" y="6"/>
                  <a:pt x="19" y="3"/>
                </a:cubicBezTo>
                <a:cubicBezTo>
                  <a:pt x="16" y="0"/>
                  <a:pt x="17" y="3"/>
                  <a:pt x="16" y="3"/>
                </a:cubicBezTo>
                <a:cubicBezTo>
                  <a:pt x="13" y="3"/>
                  <a:pt x="16" y="4"/>
                  <a:pt x="14" y="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74" name="Freeform 126">
            <a:extLst>
              <a:ext uri="{FF2B5EF4-FFF2-40B4-BE49-F238E27FC236}">
                <a16:creationId xmlns:a16="http://schemas.microsoft.com/office/drawing/2014/main" id="{72E197C1-2FB6-14BC-F9EC-0B2D41C58765}"/>
              </a:ext>
            </a:extLst>
          </p:cNvPr>
          <p:cNvSpPr>
            <a:spLocks/>
          </p:cNvSpPr>
          <p:nvPr/>
        </p:nvSpPr>
        <p:spPr bwMode="auto">
          <a:xfrm>
            <a:off x="5346715" y="4376705"/>
            <a:ext cx="178147" cy="190439"/>
          </a:xfrm>
          <a:custGeom>
            <a:avLst/>
            <a:gdLst/>
            <a:ahLst/>
            <a:cxnLst>
              <a:cxn ang="0">
                <a:pos x="48" y="15"/>
              </a:cxn>
              <a:cxn ang="0">
                <a:pos x="48" y="29"/>
              </a:cxn>
              <a:cxn ang="0">
                <a:pos x="44" y="43"/>
              </a:cxn>
              <a:cxn ang="0">
                <a:pos x="45" y="52"/>
              </a:cxn>
              <a:cxn ang="0">
                <a:pos x="47" y="57"/>
              </a:cxn>
              <a:cxn ang="0">
                <a:pos x="44" y="57"/>
              </a:cxn>
              <a:cxn ang="0">
                <a:pos x="39" y="57"/>
              </a:cxn>
              <a:cxn ang="0">
                <a:pos x="35" y="57"/>
              </a:cxn>
              <a:cxn ang="0">
                <a:pos x="21" y="59"/>
              </a:cxn>
              <a:cxn ang="0">
                <a:pos x="9" y="65"/>
              </a:cxn>
              <a:cxn ang="0">
                <a:pos x="10" y="52"/>
              </a:cxn>
              <a:cxn ang="0">
                <a:pos x="7" y="48"/>
              </a:cxn>
              <a:cxn ang="0">
                <a:pos x="1" y="43"/>
              </a:cxn>
              <a:cxn ang="0">
                <a:pos x="1" y="32"/>
              </a:cxn>
              <a:cxn ang="0">
                <a:pos x="6" y="29"/>
              </a:cxn>
              <a:cxn ang="0">
                <a:pos x="3" y="26"/>
              </a:cxn>
              <a:cxn ang="0">
                <a:pos x="9" y="26"/>
              </a:cxn>
              <a:cxn ang="0">
                <a:pos x="7" y="20"/>
              </a:cxn>
              <a:cxn ang="0">
                <a:pos x="4" y="14"/>
              </a:cxn>
              <a:cxn ang="0">
                <a:pos x="6" y="9"/>
              </a:cxn>
              <a:cxn ang="0">
                <a:pos x="15" y="7"/>
              </a:cxn>
              <a:cxn ang="0">
                <a:pos x="20" y="6"/>
              </a:cxn>
              <a:cxn ang="0">
                <a:pos x="26" y="6"/>
              </a:cxn>
              <a:cxn ang="0">
                <a:pos x="32" y="12"/>
              </a:cxn>
              <a:cxn ang="0">
                <a:pos x="39" y="10"/>
              </a:cxn>
              <a:cxn ang="0">
                <a:pos x="48" y="15"/>
              </a:cxn>
            </a:cxnLst>
            <a:rect l="0" t="0" r="r" b="b"/>
            <a:pathLst>
              <a:path w="51" h="65">
                <a:moveTo>
                  <a:pt x="48" y="15"/>
                </a:moveTo>
                <a:cubicBezTo>
                  <a:pt x="47" y="18"/>
                  <a:pt x="51" y="29"/>
                  <a:pt x="48" y="29"/>
                </a:cubicBezTo>
                <a:cubicBezTo>
                  <a:pt x="47" y="31"/>
                  <a:pt x="45" y="37"/>
                  <a:pt x="44" y="43"/>
                </a:cubicBezTo>
                <a:cubicBezTo>
                  <a:pt x="42" y="45"/>
                  <a:pt x="45" y="51"/>
                  <a:pt x="45" y="52"/>
                </a:cubicBezTo>
                <a:cubicBezTo>
                  <a:pt x="47" y="54"/>
                  <a:pt x="48" y="59"/>
                  <a:pt x="47" y="57"/>
                </a:cubicBezTo>
                <a:cubicBezTo>
                  <a:pt x="47" y="57"/>
                  <a:pt x="47" y="57"/>
                  <a:pt x="44" y="57"/>
                </a:cubicBezTo>
                <a:cubicBezTo>
                  <a:pt x="42" y="57"/>
                  <a:pt x="44" y="59"/>
                  <a:pt x="39" y="57"/>
                </a:cubicBezTo>
                <a:cubicBezTo>
                  <a:pt x="35" y="57"/>
                  <a:pt x="38" y="57"/>
                  <a:pt x="35" y="57"/>
                </a:cubicBezTo>
                <a:cubicBezTo>
                  <a:pt x="30" y="59"/>
                  <a:pt x="30" y="57"/>
                  <a:pt x="21" y="59"/>
                </a:cubicBezTo>
                <a:cubicBezTo>
                  <a:pt x="12" y="62"/>
                  <a:pt x="12" y="65"/>
                  <a:pt x="9" y="65"/>
                </a:cubicBezTo>
                <a:cubicBezTo>
                  <a:pt x="9" y="60"/>
                  <a:pt x="10" y="57"/>
                  <a:pt x="10" y="52"/>
                </a:cubicBezTo>
                <a:cubicBezTo>
                  <a:pt x="10" y="49"/>
                  <a:pt x="7" y="51"/>
                  <a:pt x="7" y="48"/>
                </a:cubicBezTo>
                <a:cubicBezTo>
                  <a:pt x="7" y="45"/>
                  <a:pt x="0" y="46"/>
                  <a:pt x="1" y="43"/>
                </a:cubicBezTo>
                <a:cubicBezTo>
                  <a:pt x="3" y="40"/>
                  <a:pt x="4" y="38"/>
                  <a:pt x="1" y="32"/>
                </a:cubicBezTo>
                <a:cubicBezTo>
                  <a:pt x="4" y="35"/>
                  <a:pt x="6" y="32"/>
                  <a:pt x="6" y="29"/>
                </a:cubicBezTo>
                <a:cubicBezTo>
                  <a:pt x="6" y="26"/>
                  <a:pt x="4" y="29"/>
                  <a:pt x="3" y="26"/>
                </a:cubicBezTo>
                <a:cubicBezTo>
                  <a:pt x="3" y="24"/>
                  <a:pt x="4" y="24"/>
                  <a:pt x="9" y="26"/>
                </a:cubicBezTo>
                <a:cubicBezTo>
                  <a:pt x="9" y="21"/>
                  <a:pt x="4" y="23"/>
                  <a:pt x="7" y="20"/>
                </a:cubicBezTo>
                <a:cubicBezTo>
                  <a:pt x="9" y="17"/>
                  <a:pt x="4" y="17"/>
                  <a:pt x="4" y="14"/>
                </a:cubicBezTo>
                <a:cubicBezTo>
                  <a:pt x="6" y="10"/>
                  <a:pt x="3" y="10"/>
                  <a:pt x="6" y="9"/>
                </a:cubicBezTo>
                <a:cubicBezTo>
                  <a:pt x="12" y="1"/>
                  <a:pt x="10" y="12"/>
                  <a:pt x="15" y="7"/>
                </a:cubicBezTo>
                <a:cubicBezTo>
                  <a:pt x="18" y="3"/>
                  <a:pt x="20" y="0"/>
                  <a:pt x="20" y="6"/>
                </a:cubicBezTo>
                <a:cubicBezTo>
                  <a:pt x="20" y="10"/>
                  <a:pt x="23" y="6"/>
                  <a:pt x="26" y="6"/>
                </a:cubicBezTo>
                <a:cubicBezTo>
                  <a:pt x="32" y="7"/>
                  <a:pt x="26" y="7"/>
                  <a:pt x="32" y="12"/>
                </a:cubicBezTo>
                <a:cubicBezTo>
                  <a:pt x="38" y="17"/>
                  <a:pt x="33" y="10"/>
                  <a:pt x="39" y="10"/>
                </a:cubicBezTo>
                <a:cubicBezTo>
                  <a:pt x="45" y="10"/>
                  <a:pt x="44" y="15"/>
                  <a:pt x="48" y="1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75" name="Freeform 127">
            <a:extLst>
              <a:ext uri="{FF2B5EF4-FFF2-40B4-BE49-F238E27FC236}">
                <a16:creationId xmlns:a16="http://schemas.microsoft.com/office/drawing/2014/main" id="{91DEB642-2BE9-6848-195F-1A2B361B7B88}"/>
              </a:ext>
            </a:extLst>
          </p:cNvPr>
          <p:cNvSpPr>
            <a:spLocks/>
          </p:cNvSpPr>
          <p:nvPr/>
        </p:nvSpPr>
        <p:spPr bwMode="auto">
          <a:xfrm>
            <a:off x="5493959" y="4370660"/>
            <a:ext cx="130883" cy="190439"/>
          </a:xfrm>
          <a:custGeom>
            <a:avLst/>
            <a:gdLst/>
            <a:ahLst/>
            <a:cxnLst>
              <a:cxn ang="0">
                <a:pos x="26" y="0"/>
              </a:cxn>
              <a:cxn ang="0">
                <a:pos x="29" y="14"/>
              </a:cxn>
              <a:cxn ang="0">
                <a:pos x="31" y="22"/>
              </a:cxn>
              <a:cxn ang="0">
                <a:pos x="31" y="33"/>
              </a:cxn>
              <a:cxn ang="0">
                <a:pos x="32" y="40"/>
              </a:cxn>
              <a:cxn ang="0">
                <a:pos x="37" y="50"/>
              </a:cxn>
              <a:cxn ang="0">
                <a:pos x="32" y="53"/>
              </a:cxn>
              <a:cxn ang="0">
                <a:pos x="18" y="59"/>
              </a:cxn>
              <a:cxn ang="0">
                <a:pos x="9" y="64"/>
              </a:cxn>
              <a:cxn ang="0">
                <a:pos x="1" y="61"/>
              </a:cxn>
              <a:cxn ang="0">
                <a:pos x="4" y="59"/>
              </a:cxn>
              <a:cxn ang="0">
                <a:pos x="3" y="54"/>
              </a:cxn>
              <a:cxn ang="0">
                <a:pos x="1" y="45"/>
              </a:cxn>
              <a:cxn ang="0">
                <a:pos x="6" y="31"/>
              </a:cxn>
              <a:cxn ang="0">
                <a:pos x="6" y="17"/>
              </a:cxn>
              <a:cxn ang="0">
                <a:pos x="4" y="8"/>
              </a:cxn>
              <a:cxn ang="0">
                <a:pos x="4" y="2"/>
              </a:cxn>
              <a:cxn ang="0">
                <a:pos x="20" y="2"/>
              </a:cxn>
              <a:cxn ang="0">
                <a:pos x="23" y="2"/>
              </a:cxn>
              <a:cxn ang="0">
                <a:pos x="26" y="0"/>
              </a:cxn>
            </a:cxnLst>
            <a:rect l="0" t="0" r="r" b="b"/>
            <a:pathLst>
              <a:path w="37" h="65">
                <a:moveTo>
                  <a:pt x="26" y="0"/>
                </a:moveTo>
                <a:cubicBezTo>
                  <a:pt x="26" y="9"/>
                  <a:pt x="31" y="6"/>
                  <a:pt x="29" y="14"/>
                </a:cubicBezTo>
                <a:cubicBezTo>
                  <a:pt x="28" y="22"/>
                  <a:pt x="32" y="14"/>
                  <a:pt x="31" y="22"/>
                </a:cubicBezTo>
                <a:cubicBezTo>
                  <a:pt x="29" y="28"/>
                  <a:pt x="34" y="23"/>
                  <a:pt x="31" y="33"/>
                </a:cubicBezTo>
                <a:cubicBezTo>
                  <a:pt x="29" y="42"/>
                  <a:pt x="32" y="34"/>
                  <a:pt x="32" y="40"/>
                </a:cubicBezTo>
                <a:cubicBezTo>
                  <a:pt x="31" y="45"/>
                  <a:pt x="34" y="47"/>
                  <a:pt x="37" y="50"/>
                </a:cubicBezTo>
                <a:cubicBezTo>
                  <a:pt x="34" y="51"/>
                  <a:pt x="37" y="53"/>
                  <a:pt x="32" y="53"/>
                </a:cubicBezTo>
                <a:cubicBezTo>
                  <a:pt x="23" y="54"/>
                  <a:pt x="24" y="59"/>
                  <a:pt x="18" y="59"/>
                </a:cubicBezTo>
                <a:cubicBezTo>
                  <a:pt x="14" y="61"/>
                  <a:pt x="12" y="65"/>
                  <a:pt x="9" y="64"/>
                </a:cubicBezTo>
                <a:cubicBezTo>
                  <a:pt x="8" y="61"/>
                  <a:pt x="3" y="61"/>
                  <a:pt x="1" y="61"/>
                </a:cubicBezTo>
                <a:cubicBezTo>
                  <a:pt x="0" y="61"/>
                  <a:pt x="3" y="61"/>
                  <a:pt x="4" y="59"/>
                </a:cubicBezTo>
                <a:cubicBezTo>
                  <a:pt x="6" y="61"/>
                  <a:pt x="4" y="56"/>
                  <a:pt x="3" y="54"/>
                </a:cubicBezTo>
                <a:cubicBezTo>
                  <a:pt x="3" y="53"/>
                  <a:pt x="0" y="47"/>
                  <a:pt x="1" y="45"/>
                </a:cubicBezTo>
                <a:cubicBezTo>
                  <a:pt x="3" y="39"/>
                  <a:pt x="4" y="33"/>
                  <a:pt x="6" y="31"/>
                </a:cubicBezTo>
                <a:cubicBezTo>
                  <a:pt x="9" y="31"/>
                  <a:pt x="4" y="20"/>
                  <a:pt x="6" y="17"/>
                </a:cubicBezTo>
                <a:cubicBezTo>
                  <a:pt x="4" y="14"/>
                  <a:pt x="4" y="9"/>
                  <a:pt x="4" y="8"/>
                </a:cubicBezTo>
                <a:cubicBezTo>
                  <a:pt x="4" y="8"/>
                  <a:pt x="1" y="2"/>
                  <a:pt x="4" y="2"/>
                </a:cubicBezTo>
                <a:cubicBezTo>
                  <a:pt x="8" y="2"/>
                  <a:pt x="18" y="2"/>
                  <a:pt x="20" y="2"/>
                </a:cubicBezTo>
                <a:cubicBezTo>
                  <a:pt x="21" y="2"/>
                  <a:pt x="21" y="3"/>
                  <a:pt x="23" y="2"/>
                </a:cubicBezTo>
                <a:cubicBezTo>
                  <a:pt x="24" y="2"/>
                  <a:pt x="24" y="0"/>
                  <a:pt x="26"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76" name="Freeform 128">
            <a:extLst>
              <a:ext uri="{FF2B5EF4-FFF2-40B4-BE49-F238E27FC236}">
                <a16:creationId xmlns:a16="http://schemas.microsoft.com/office/drawing/2014/main" id="{A12EB5C7-376F-B6F1-8EA8-5675A4F4A730}"/>
              </a:ext>
            </a:extLst>
          </p:cNvPr>
          <p:cNvSpPr>
            <a:spLocks/>
          </p:cNvSpPr>
          <p:nvPr/>
        </p:nvSpPr>
        <p:spPr bwMode="auto">
          <a:xfrm>
            <a:off x="5584851" y="4370660"/>
            <a:ext cx="54535" cy="146607"/>
          </a:xfrm>
          <a:custGeom>
            <a:avLst/>
            <a:gdLst/>
            <a:ahLst/>
            <a:cxnLst>
              <a:cxn ang="0">
                <a:pos x="0" y="0"/>
              </a:cxn>
              <a:cxn ang="0">
                <a:pos x="4" y="3"/>
              </a:cxn>
              <a:cxn ang="0">
                <a:pos x="8" y="2"/>
              </a:cxn>
              <a:cxn ang="0">
                <a:pos x="11" y="11"/>
              </a:cxn>
              <a:cxn ang="0">
                <a:pos x="12" y="19"/>
              </a:cxn>
              <a:cxn ang="0">
                <a:pos x="14" y="40"/>
              </a:cxn>
              <a:cxn ang="0">
                <a:pos x="12" y="42"/>
              </a:cxn>
              <a:cxn ang="0">
                <a:pos x="14" y="48"/>
              </a:cxn>
              <a:cxn ang="0">
                <a:pos x="11" y="50"/>
              </a:cxn>
              <a:cxn ang="0">
                <a:pos x="6" y="40"/>
              </a:cxn>
              <a:cxn ang="0">
                <a:pos x="4" y="33"/>
              </a:cxn>
              <a:cxn ang="0">
                <a:pos x="4" y="22"/>
              </a:cxn>
              <a:cxn ang="0">
                <a:pos x="3" y="14"/>
              </a:cxn>
              <a:cxn ang="0">
                <a:pos x="0" y="0"/>
              </a:cxn>
            </a:cxnLst>
            <a:rect l="0" t="0" r="r" b="b"/>
            <a:pathLst>
              <a:path w="15" h="50">
                <a:moveTo>
                  <a:pt x="0" y="0"/>
                </a:moveTo>
                <a:cubicBezTo>
                  <a:pt x="4" y="2"/>
                  <a:pt x="4" y="3"/>
                  <a:pt x="4" y="3"/>
                </a:cubicBezTo>
                <a:cubicBezTo>
                  <a:pt x="6" y="3"/>
                  <a:pt x="8" y="2"/>
                  <a:pt x="8" y="2"/>
                </a:cubicBezTo>
                <a:cubicBezTo>
                  <a:pt x="6" y="8"/>
                  <a:pt x="8" y="9"/>
                  <a:pt x="11" y="11"/>
                </a:cubicBezTo>
                <a:cubicBezTo>
                  <a:pt x="14" y="11"/>
                  <a:pt x="11" y="19"/>
                  <a:pt x="12" y="19"/>
                </a:cubicBezTo>
                <a:cubicBezTo>
                  <a:pt x="15" y="20"/>
                  <a:pt x="14" y="37"/>
                  <a:pt x="14" y="40"/>
                </a:cubicBezTo>
                <a:cubicBezTo>
                  <a:pt x="14" y="42"/>
                  <a:pt x="12" y="40"/>
                  <a:pt x="12" y="42"/>
                </a:cubicBezTo>
                <a:cubicBezTo>
                  <a:pt x="14" y="44"/>
                  <a:pt x="15" y="47"/>
                  <a:pt x="14" y="48"/>
                </a:cubicBezTo>
                <a:cubicBezTo>
                  <a:pt x="12" y="50"/>
                  <a:pt x="11" y="50"/>
                  <a:pt x="11" y="50"/>
                </a:cubicBezTo>
                <a:cubicBezTo>
                  <a:pt x="8" y="47"/>
                  <a:pt x="4" y="45"/>
                  <a:pt x="6" y="40"/>
                </a:cubicBezTo>
                <a:cubicBezTo>
                  <a:pt x="6" y="34"/>
                  <a:pt x="3" y="42"/>
                  <a:pt x="4" y="33"/>
                </a:cubicBezTo>
                <a:cubicBezTo>
                  <a:pt x="8" y="23"/>
                  <a:pt x="3" y="28"/>
                  <a:pt x="4" y="22"/>
                </a:cubicBezTo>
                <a:cubicBezTo>
                  <a:pt x="6" y="14"/>
                  <a:pt x="1" y="22"/>
                  <a:pt x="3" y="14"/>
                </a:cubicBezTo>
                <a:cubicBezTo>
                  <a:pt x="4" y="6"/>
                  <a:pt x="0" y="9"/>
                  <a:pt x="0"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77" name="Freeform 129">
            <a:extLst>
              <a:ext uri="{FF2B5EF4-FFF2-40B4-BE49-F238E27FC236}">
                <a16:creationId xmlns:a16="http://schemas.microsoft.com/office/drawing/2014/main" id="{063C916B-96F1-AB87-4E68-868F6AC22FAB}"/>
              </a:ext>
            </a:extLst>
          </p:cNvPr>
          <p:cNvSpPr>
            <a:spLocks/>
          </p:cNvSpPr>
          <p:nvPr/>
        </p:nvSpPr>
        <p:spPr bwMode="auto">
          <a:xfrm>
            <a:off x="5219467" y="3628554"/>
            <a:ext cx="345387" cy="255429"/>
          </a:xfrm>
          <a:custGeom>
            <a:avLst/>
            <a:gdLst/>
            <a:ahLst/>
            <a:cxnLst>
              <a:cxn ang="0">
                <a:pos x="35" y="87"/>
              </a:cxn>
              <a:cxn ang="0">
                <a:pos x="0" y="87"/>
              </a:cxn>
              <a:cxn ang="0">
                <a:pos x="16" y="79"/>
              </a:cxn>
              <a:cxn ang="0">
                <a:pos x="26" y="65"/>
              </a:cxn>
              <a:cxn ang="0">
                <a:pos x="29" y="43"/>
              </a:cxn>
              <a:cxn ang="0">
                <a:pos x="32" y="34"/>
              </a:cxn>
              <a:cxn ang="0">
                <a:pos x="45" y="24"/>
              </a:cxn>
              <a:cxn ang="0">
                <a:pos x="60" y="1"/>
              </a:cxn>
              <a:cxn ang="0">
                <a:pos x="66" y="7"/>
              </a:cxn>
              <a:cxn ang="0">
                <a:pos x="76" y="7"/>
              </a:cxn>
              <a:cxn ang="0">
                <a:pos x="81" y="6"/>
              </a:cxn>
              <a:cxn ang="0">
                <a:pos x="87" y="9"/>
              </a:cxn>
              <a:cxn ang="0">
                <a:pos x="95" y="35"/>
              </a:cxn>
              <a:cxn ang="0">
                <a:pos x="95" y="40"/>
              </a:cxn>
              <a:cxn ang="0">
                <a:pos x="81" y="43"/>
              </a:cxn>
              <a:cxn ang="0">
                <a:pos x="73" y="48"/>
              </a:cxn>
              <a:cxn ang="0">
                <a:pos x="72" y="55"/>
              </a:cxn>
              <a:cxn ang="0">
                <a:pos x="63" y="62"/>
              </a:cxn>
              <a:cxn ang="0">
                <a:pos x="43" y="71"/>
              </a:cxn>
              <a:cxn ang="0">
                <a:pos x="35" y="76"/>
              </a:cxn>
              <a:cxn ang="0">
                <a:pos x="35" y="87"/>
              </a:cxn>
            </a:cxnLst>
            <a:rect l="0" t="0" r="r" b="b"/>
            <a:pathLst>
              <a:path w="98" h="87">
                <a:moveTo>
                  <a:pt x="35" y="87"/>
                </a:moveTo>
                <a:cubicBezTo>
                  <a:pt x="0" y="87"/>
                  <a:pt x="0" y="87"/>
                  <a:pt x="0" y="87"/>
                </a:cubicBezTo>
                <a:cubicBezTo>
                  <a:pt x="2" y="80"/>
                  <a:pt x="10" y="85"/>
                  <a:pt x="16" y="79"/>
                </a:cubicBezTo>
                <a:cubicBezTo>
                  <a:pt x="20" y="71"/>
                  <a:pt x="20" y="79"/>
                  <a:pt x="26" y="65"/>
                </a:cubicBezTo>
                <a:cubicBezTo>
                  <a:pt x="29" y="59"/>
                  <a:pt x="23" y="51"/>
                  <a:pt x="29" y="43"/>
                </a:cubicBezTo>
                <a:cubicBezTo>
                  <a:pt x="34" y="37"/>
                  <a:pt x="28" y="38"/>
                  <a:pt x="32" y="34"/>
                </a:cubicBezTo>
                <a:cubicBezTo>
                  <a:pt x="37" y="29"/>
                  <a:pt x="32" y="29"/>
                  <a:pt x="45" y="24"/>
                </a:cubicBezTo>
                <a:cubicBezTo>
                  <a:pt x="57" y="20"/>
                  <a:pt x="54" y="3"/>
                  <a:pt x="60" y="1"/>
                </a:cubicBezTo>
                <a:cubicBezTo>
                  <a:pt x="64" y="0"/>
                  <a:pt x="60" y="4"/>
                  <a:pt x="66" y="7"/>
                </a:cubicBezTo>
                <a:cubicBezTo>
                  <a:pt x="72" y="10"/>
                  <a:pt x="73" y="6"/>
                  <a:pt x="76" y="7"/>
                </a:cubicBezTo>
                <a:cubicBezTo>
                  <a:pt x="80" y="9"/>
                  <a:pt x="81" y="3"/>
                  <a:pt x="81" y="6"/>
                </a:cubicBezTo>
                <a:cubicBezTo>
                  <a:pt x="81" y="10"/>
                  <a:pt x="86" y="9"/>
                  <a:pt x="87" y="9"/>
                </a:cubicBezTo>
                <a:cubicBezTo>
                  <a:pt x="93" y="12"/>
                  <a:pt x="89" y="32"/>
                  <a:pt x="95" y="35"/>
                </a:cubicBezTo>
                <a:cubicBezTo>
                  <a:pt x="98" y="37"/>
                  <a:pt x="95" y="37"/>
                  <a:pt x="95" y="40"/>
                </a:cubicBezTo>
                <a:cubicBezTo>
                  <a:pt x="95" y="43"/>
                  <a:pt x="84" y="38"/>
                  <a:pt x="81" y="43"/>
                </a:cubicBezTo>
                <a:cubicBezTo>
                  <a:pt x="78" y="46"/>
                  <a:pt x="72" y="43"/>
                  <a:pt x="73" y="48"/>
                </a:cubicBezTo>
                <a:cubicBezTo>
                  <a:pt x="76" y="52"/>
                  <a:pt x="78" y="52"/>
                  <a:pt x="72" y="55"/>
                </a:cubicBezTo>
                <a:cubicBezTo>
                  <a:pt x="66" y="57"/>
                  <a:pt x="66" y="57"/>
                  <a:pt x="63" y="62"/>
                </a:cubicBezTo>
                <a:cubicBezTo>
                  <a:pt x="63" y="63"/>
                  <a:pt x="45" y="68"/>
                  <a:pt x="43" y="71"/>
                </a:cubicBezTo>
                <a:cubicBezTo>
                  <a:pt x="35" y="76"/>
                  <a:pt x="35" y="76"/>
                  <a:pt x="35" y="76"/>
                </a:cubicBezTo>
                <a:cubicBezTo>
                  <a:pt x="35" y="87"/>
                  <a:pt x="35" y="87"/>
                  <a:pt x="35" y="87"/>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78" name="Freeform 130">
            <a:extLst>
              <a:ext uri="{FF2B5EF4-FFF2-40B4-BE49-F238E27FC236}">
                <a16:creationId xmlns:a16="http://schemas.microsoft.com/office/drawing/2014/main" id="{90AF44B7-86BE-541C-DCE0-93929E77F272}"/>
              </a:ext>
            </a:extLst>
          </p:cNvPr>
          <p:cNvSpPr>
            <a:spLocks/>
          </p:cNvSpPr>
          <p:nvPr/>
        </p:nvSpPr>
        <p:spPr bwMode="auto">
          <a:xfrm>
            <a:off x="5106760" y="3883984"/>
            <a:ext cx="239952" cy="208575"/>
          </a:xfrm>
          <a:custGeom>
            <a:avLst/>
            <a:gdLst/>
            <a:ahLst/>
            <a:cxnLst>
              <a:cxn ang="0">
                <a:pos x="68" y="4"/>
              </a:cxn>
              <a:cxn ang="0">
                <a:pos x="68" y="18"/>
              </a:cxn>
              <a:cxn ang="0">
                <a:pos x="42" y="18"/>
              </a:cxn>
              <a:cxn ang="0">
                <a:pos x="42" y="43"/>
              </a:cxn>
              <a:cxn ang="0">
                <a:pos x="34" y="65"/>
              </a:cxn>
              <a:cxn ang="0">
                <a:pos x="3" y="65"/>
              </a:cxn>
              <a:cxn ang="0">
                <a:pos x="2" y="71"/>
              </a:cxn>
              <a:cxn ang="0">
                <a:pos x="2" y="60"/>
              </a:cxn>
              <a:cxn ang="0">
                <a:pos x="8" y="51"/>
              </a:cxn>
              <a:cxn ang="0">
                <a:pos x="11" y="42"/>
              </a:cxn>
              <a:cxn ang="0">
                <a:pos x="13" y="37"/>
              </a:cxn>
              <a:cxn ang="0">
                <a:pos x="19" y="26"/>
              </a:cxn>
              <a:cxn ang="0">
                <a:pos x="22" y="18"/>
              </a:cxn>
              <a:cxn ang="0">
                <a:pos x="33" y="0"/>
              </a:cxn>
              <a:cxn ang="0">
                <a:pos x="68" y="0"/>
              </a:cxn>
              <a:cxn ang="0">
                <a:pos x="68" y="4"/>
              </a:cxn>
            </a:cxnLst>
            <a:rect l="0" t="0" r="r" b="b"/>
            <a:pathLst>
              <a:path w="68" h="71">
                <a:moveTo>
                  <a:pt x="68" y="4"/>
                </a:moveTo>
                <a:cubicBezTo>
                  <a:pt x="68" y="18"/>
                  <a:pt x="68" y="18"/>
                  <a:pt x="68" y="18"/>
                </a:cubicBezTo>
                <a:cubicBezTo>
                  <a:pt x="42" y="18"/>
                  <a:pt x="42" y="18"/>
                  <a:pt x="42" y="18"/>
                </a:cubicBezTo>
                <a:cubicBezTo>
                  <a:pt x="42" y="43"/>
                  <a:pt x="42" y="43"/>
                  <a:pt x="42" y="43"/>
                </a:cubicBezTo>
                <a:cubicBezTo>
                  <a:pt x="33" y="48"/>
                  <a:pt x="31" y="46"/>
                  <a:pt x="34" y="65"/>
                </a:cubicBezTo>
                <a:cubicBezTo>
                  <a:pt x="34" y="65"/>
                  <a:pt x="5" y="65"/>
                  <a:pt x="3" y="65"/>
                </a:cubicBezTo>
                <a:cubicBezTo>
                  <a:pt x="2" y="65"/>
                  <a:pt x="0" y="68"/>
                  <a:pt x="2" y="71"/>
                </a:cubicBezTo>
                <a:cubicBezTo>
                  <a:pt x="0" y="71"/>
                  <a:pt x="0" y="68"/>
                  <a:pt x="2" y="60"/>
                </a:cubicBezTo>
                <a:cubicBezTo>
                  <a:pt x="3" y="54"/>
                  <a:pt x="7" y="57"/>
                  <a:pt x="8" y="51"/>
                </a:cubicBezTo>
                <a:cubicBezTo>
                  <a:pt x="8" y="45"/>
                  <a:pt x="13" y="42"/>
                  <a:pt x="11" y="42"/>
                </a:cubicBezTo>
                <a:cubicBezTo>
                  <a:pt x="10" y="42"/>
                  <a:pt x="8" y="42"/>
                  <a:pt x="13" y="37"/>
                </a:cubicBezTo>
                <a:cubicBezTo>
                  <a:pt x="17" y="32"/>
                  <a:pt x="19" y="34"/>
                  <a:pt x="19" y="26"/>
                </a:cubicBezTo>
                <a:cubicBezTo>
                  <a:pt x="20" y="18"/>
                  <a:pt x="20" y="23"/>
                  <a:pt x="22" y="18"/>
                </a:cubicBezTo>
                <a:cubicBezTo>
                  <a:pt x="23" y="9"/>
                  <a:pt x="26" y="18"/>
                  <a:pt x="33" y="0"/>
                </a:cubicBezTo>
                <a:cubicBezTo>
                  <a:pt x="68" y="0"/>
                  <a:pt x="68" y="0"/>
                  <a:pt x="68" y="0"/>
                </a:cubicBezTo>
                <a:cubicBezTo>
                  <a:pt x="68" y="4"/>
                  <a:pt x="68" y="4"/>
                  <a:pt x="68" y="4"/>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79" name="Freeform 131">
            <a:extLst>
              <a:ext uri="{FF2B5EF4-FFF2-40B4-BE49-F238E27FC236}">
                <a16:creationId xmlns:a16="http://schemas.microsoft.com/office/drawing/2014/main" id="{9EBAB189-85C7-6373-1D3E-F894B197D02B}"/>
              </a:ext>
            </a:extLst>
          </p:cNvPr>
          <p:cNvSpPr>
            <a:spLocks/>
          </p:cNvSpPr>
          <p:nvPr/>
        </p:nvSpPr>
        <p:spPr bwMode="auto">
          <a:xfrm>
            <a:off x="5137666" y="3868870"/>
            <a:ext cx="21813" cy="15115"/>
          </a:xfrm>
          <a:custGeom>
            <a:avLst/>
            <a:gdLst/>
            <a:ahLst/>
            <a:cxnLst>
              <a:cxn ang="0">
                <a:pos x="3" y="5"/>
              </a:cxn>
              <a:cxn ang="0">
                <a:pos x="3" y="0"/>
              </a:cxn>
              <a:cxn ang="0">
                <a:pos x="3" y="5"/>
              </a:cxn>
            </a:cxnLst>
            <a:rect l="0" t="0" r="r" b="b"/>
            <a:pathLst>
              <a:path w="6" h="5">
                <a:moveTo>
                  <a:pt x="3" y="5"/>
                </a:moveTo>
                <a:cubicBezTo>
                  <a:pt x="0" y="5"/>
                  <a:pt x="2" y="0"/>
                  <a:pt x="3" y="0"/>
                </a:cubicBezTo>
                <a:cubicBezTo>
                  <a:pt x="6" y="2"/>
                  <a:pt x="5" y="5"/>
                  <a:pt x="3"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0" name="Freeform 132">
            <a:extLst>
              <a:ext uri="{FF2B5EF4-FFF2-40B4-BE49-F238E27FC236}">
                <a16:creationId xmlns:a16="http://schemas.microsoft.com/office/drawing/2014/main" id="{D0D443DB-75F2-90EE-8250-632B340B9755}"/>
              </a:ext>
            </a:extLst>
          </p:cNvPr>
          <p:cNvSpPr>
            <a:spLocks/>
          </p:cNvSpPr>
          <p:nvPr/>
        </p:nvSpPr>
        <p:spPr bwMode="auto">
          <a:xfrm>
            <a:off x="5175840" y="3852241"/>
            <a:ext cx="29087" cy="22672"/>
          </a:xfrm>
          <a:custGeom>
            <a:avLst/>
            <a:gdLst/>
            <a:ahLst/>
            <a:cxnLst>
              <a:cxn ang="0">
                <a:pos x="5" y="6"/>
              </a:cxn>
              <a:cxn ang="0">
                <a:pos x="2" y="6"/>
              </a:cxn>
              <a:cxn ang="0">
                <a:pos x="6" y="0"/>
              </a:cxn>
              <a:cxn ang="0">
                <a:pos x="5" y="6"/>
              </a:cxn>
            </a:cxnLst>
            <a:rect l="0" t="0" r="r" b="b"/>
            <a:pathLst>
              <a:path w="8" h="8">
                <a:moveTo>
                  <a:pt x="5" y="6"/>
                </a:moveTo>
                <a:cubicBezTo>
                  <a:pt x="0" y="8"/>
                  <a:pt x="0" y="8"/>
                  <a:pt x="2" y="6"/>
                </a:cubicBezTo>
                <a:cubicBezTo>
                  <a:pt x="5" y="4"/>
                  <a:pt x="5" y="0"/>
                  <a:pt x="6" y="0"/>
                </a:cubicBezTo>
                <a:cubicBezTo>
                  <a:pt x="8" y="1"/>
                  <a:pt x="6" y="6"/>
                  <a:pt x="5"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1" name="Freeform 133">
            <a:extLst>
              <a:ext uri="{FF2B5EF4-FFF2-40B4-BE49-F238E27FC236}">
                <a16:creationId xmlns:a16="http://schemas.microsoft.com/office/drawing/2014/main" id="{079AC748-57AA-35D0-8B4E-25082B364CA3}"/>
              </a:ext>
            </a:extLst>
          </p:cNvPr>
          <p:cNvSpPr>
            <a:spLocks/>
          </p:cNvSpPr>
          <p:nvPr/>
        </p:nvSpPr>
        <p:spPr bwMode="auto">
          <a:xfrm>
            <a:off x="5197654" y="3837130"/>
            <a:ext cx="10907" cy="15115"/>
          </a:xfrm>
          <a:custGeom>
            <a:avLst/>
            <a:gdLst/>
            <a:ahLst/>
            <a:cxnLst>
              <a:cxn ang="0">
                <a:pos x="0" y="3"/>
              </a:cxn>
              <a:cxn ang="0">
                <a:pos x="3" y="0"/>
              </a:cxn>
              <a:cxn ang="0">
                <a:pos x="2" y="3"/>
              </a:cxn>
              <a:cxn ang="0">
                <a:pos x="0" y="3"/>
              </a:cxn>
            </a:cxnLst>
            <a:rect l="0" t="0" r="r" b="b"/>
            <a:pathLst>
              <a:path w="3" h="5">
                <a:moveTo>
                  <a:pt x="0" y="3"/>
                </a:moveTo>
                <a:cubicBezTo>
                  <a:pt x="0" y="0"/>
                  <a:pt x="2" y="1"/>
                  <a:pt x="3" y="0"/>
                </a:cubicBezTo>
                <a:cubicBezTo>
                  <a:pt x="3" y="0"/>
                  <a:pt x="3" y="1"/>
                  <a:pt x="2" y="3"/>
                </a:cubicBezTo>
                <a:cubicBezTo>
                  <a:pt x="2" y="3"/>
                  <a:pt x="0" y="5"/>
                  <a:pt x="0"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2" name="Freeform 134">
            <a:extLst>
              <a:ext uri="{FF2B5EF4-FFF2-40B4-BE49-F238E27FC236}">
                <a16:creationId xmlns:a16="http://schemas.microsoft.com/office/drawing/2014/main" id="{A71EDA72-49D9-5050-52DB-13CBD540CFA5}"/>
              </a:ext>
            </a:extLst>
          </p:cNvPr>
          <p:cNvSpPr>
            <a:spLocks/>
          </p:cNvSpPr>
          <p:nvPr/>
        </p:nvSpPr>
        <p:spPr bwMode="auto">
          <a:xfrm>
            <a:off x="5106761" y="3855264"/>
            <a:ext cx="27268" cy="22672"/>
          </a:xfrm>
          <a:custGeom>
            <a:avLst/>
            <a:gdLst/>
            <a:ahLst/>
            <a:cxnLst>
              <a:cxn ang="0">
                <a:pos x="3" y="6"/>
              </a:cxn>
              <a:cxn ang="0">
                <a:pos x="2" y="3"/>
              </a:cxn>
              <a:cxn ang="0">
                <a:pos x="8" y="0"/>
              </a:cxn>
              <a:cxn ang="0">
                <a:pos x="6" y="5"/>
              </a:cxn>
              <a:cxn ang="0">
                <a:pos x="3" y="6"/>
              </a:cxn>
            </a:cxnLst>
            <a:rect l="0" t="0" r="r" b="b"/>
            <a:pathLst>
              <a:path w="8" h="8">
                <a:moveTo>
                  <a:pt x="3" y="6"/>
                </a:moveTo>
                <a:cubicBezTo>
                  <a:pt x="2" y="3"/>
                  <a:pt x="0" y="3"/>
                  <a:pt x="2" y="3"/>
                </a:cubicBezTo>
                <a:cubicBezTo>
                  <a:pt x="5" y="2"/>
                  <a:pt x="8" y="0"/>
                  <a:pt x="8" y="0"/>
                </a:cubicBezTo>
                <a:cubicBezTo>
                  <a:pt x="8" y="2"/>
                  <a:pt x="6" y="2"/>
                  <a:pt x="6" y="5"/>
                </a:cubicBezTo>
                <a:cubicBezTo>
                  <a:pt x="5" y="6"/>
                  <a:pt x="3" y="8"/>
                  <a:pt x="3"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3" name="Freeform 135">
            <a:extLst>
              <a:ext uri="{FF2B5EF4-FFF2-40B4-BE49-F238E27FC236}">
                <a16:creationId xmlns:a16="http://schemas.microsoft.com/office/drawing/2014/main" id="{52494A39-2283-88C8-E9F6-D1F2CA22F1F7}"/>
              </a:ext>
            </a:extLst>
          </p:cNvPr>
          <p:cNvSpPr>
            <a:spLocks/>
          </p:cNvSpPr>
          <p:nvPr/>
        </p:nvSpPr>
        <p:spPr bwMode="auto">
          <a:xfrm>
            <a:off x="5081314" y="3846199"/>
            <a:ext cx="10907" cy="16625"/>
          </a:xfrm>
          <a:custGeom>
            <a:avLst/>
            <a:gdLst/>
            <a:ahLst/>
            <a:cxnLst>
              <a:cxn ang="0">
                <a:pos x="1" y="2"/>
              </a:cxn>
              <a:cxn ang="0">
                <a:pos x="1" y="5"/>
              </a:cxn>
              <a:cxn ang="0">
                <a:pos x="1" y="2"/>
              </a:cxn>
            </a:cxnLst>
            <a:rect l="0" t="0" r="r" b="b"/>
            <a:pathLst>
              <a:path w="3" h="6">
                <a:moveTo>
                  <a:pt x="1" y="2"/>
                </a:moveTo>
                <a:cubicBezTo>
                  <a:pt x="1" y="0"/>
                  <a:pt x="3" y="3"/>
                  <a:pt x="1" y="5"/>
                </a:cubicBezTo>
                <a:cubicBezTo>
                  <a:pt x="1" y="6"/>
                  <a:pt x="0" y="2"/>
                  <a:pt x="1"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4" name="Freeform 136">
            <a:extLst>
              <a:ext uri="{FF2B5EF4-FFF2-40B4-BE49-F238E27FC236}">
                <a16:creationId xmlns:a16="http://schemas.microsoft.com/office/drawing/2014/main" id="{3FB03D36-3B6D-AF07-F82B-8C2E69705359}"/>
              </a:ext>
            </a:extLst>
          </p:cNvPr>
          <p:cNvSpPr>
            <a:spLocks/>
          </p:cNvSpPr>
          <p:nvPr/>
        </p:nvSpPr>
        <p:spPr bwMode="auto">
          <a:xfrm>
            <a:off x="5095857" y="3868869"/>
            <a:ext cx="10907" cy="6047"/>
          </a:xfrm>
          <a:custGeom>
            <a:avLst/>
            <a:gdLst/>
            <a:ahLst/>
            <a:cxnLst>
              <a:cxn ang="0">
                <a:pos x="2" y="0"/>
              </a:cxn>
              <a:cxn ang="0">
                <a:pos x="3" y="2"/>
              </a:cxn>
              <a:cxn ang="0">
                <a:pos x="2" y="0"/>
              </a:cxn>
            </a:cxnLst>
            <a:rect l="0" t="0" r="r" b="b"/>
            <a:pathLst>
              <a:path w="3" h="2">
                <a:moveTo>
                  <a:pt x="2" y="0"/>
                </a:moveTo>
                <a:cubicBezTo>
                  <a:pt x="3" y="0"/>
                  <a:pt x="3" y="2"/>
                  <a:pt x="3" y="2"/>
                </a:cubicBezTo>
                <a:cubicBezTo>
                  <a:pt x="2" y="2"/>
                  <a:pt x="0" y="0"/>
                  <a:pt x="2"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5" name="Freeform 137">
            <a:extLst>
              <a:ext uri="{FF2B5EF4-FFF2-40B4-BE49-F238E27FC236}">
                <a16:creationId xmlns:a16="http://schemas.microsoft.com/office/drawing/2014/main" id="{0FE400C3-405F-5B1A-F7AB-EFEE8721B9E4}"/>
              </a:ext>
            </a:extLst>
          </p:cNvPr>
          <p:cNvSpPr>
            <a:spLocks/>
          </p:cNvSpPr>
          <p:nvPr/>
        </p:nvSpPr>
        <p:spPr bwMode="auto">
          <a:xfrm>
            <a:off x="5074043" y="3877935"/>
            <a:ext cx="10907" cy="9068"/>
          </a:xfrm>
          <a:custGeom>
            <a:avLst/>
            <a:gdLst/>
            <a:ahLst/>
            <a:cxnLst>
              <a:cxn ang="0">
                <a:pos x="2" y="0"/>
              </a:cxn>
              <a:cxn ang="0">
                <a:pos x="3" y="2"/>
              </a:cxn>
              <a:cxn ang="0">
                <a:pos x="2" y="0"/>
              </a:cxn>
            </a:cxnLst>
            <a:rect l="0" t="0" r="r" b="b"/>
            <a:pathLst>
              <a:path w="3" h="3">
                <a:moveTo>
                  <a:pt x="2" y="0"/>
                </a:moveTo>
                <a:cubicBezTo>
                  <a:pt x="3" y="0"/>
                  <a:pt x="3" y="0"/>
                  <a:pt x="3" y="2"/>
                </a:cubicBezTo>
                <a:cubicBezTo>
                  <a:pt x="2" y="3"/>
                  <a:pt x="0" y="2"/>
                  <a:pt x="2"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6" name="Freeform 138">
            <a:extLst>
              <a:ext uri="{FF2B5EF4-FFF2-40B4-BE49-F238E27FC236}">
                <a16:creationId xmlns:a16="http://schemas.microsoft.com/office/drawing/2014/main" id="{5DB1C809-BE1A-61CB-B7AA-4C5C7E51EC22}"/>
              </a:ext>
            </a:extLst>
          </p:cNvPr>
          <p:cNvSpPr>
            <a:spLocks/>
          </p:cNvSpPr>
          <p:nvPr/>
        </p:nvSpPr>
        <p:spPr bwMode="auto">
          <a:xfrm>
            <a:off x="5268549" y="4446228"/>
            <a:ext cx="112707" cy="123936"/>
          </a:xfrm>
          <a:custGeom>
            <a:avLst/>
            <a:gdLst/>
            <a:ahLst/>
            <a:cxnLst>
              <a:cxn ang="0">
                <a:pos x="9" y="0"/>
              </a:cxn>
              <a:cxn ang="0">
                <a:pos x="16" y="3"/>
              </a:cxn>
              <a:cxn ang="0">
                <a:pos x="16" y="10"/>
              </a:cxn>
              <a:cxn ang="0">
                <a:pos x="19" y="13"/>
              </a:cxn>
              <a:cxn ang="0">
                <a:pos x="23" y="8"/>
              </a:cxn>
              <a:cxn ang="0">
                <a:pos x="23" y="19"/>
              </a:cxn>
              <a:cxn ang="0">
                <a:pos x="29" y="24"/>
              </a:cxn>
              <a:cxn ang="0">
                <a:pos x="32" y="28"/>
              </a:cxn>
              <a:cxn ang="0">
                <a:pos x="31" y="41"/>
              </a:cxn>
              <a:cxn ang="0">
                <a:pos x="26" y="39"/>
              </a:cxn>
              <a:cxn ang="0">
                <a:pos x="13" y="28"/>
              </a:cxn>
              <a:cxn ang="0">
                <a:pos x="5" y="22"/>
              </a:cxn>
              <a:cxn ang="0">
                <a:pos x="0" y="16"/>
              </a:cxn>
              <a:cxn ang="0">
                <a:pos x="6" y="6"/>
              </a:cxn>
              <a:cxn ang="0">
                <a:pos x="9" y="0"/>
              </a:cxn>
            </a:cxnLst>
            <a:rect l="0" t="0" r="r" b="b"/>
            <a:pathLst>
              <a:path w="32" h="42">
                <a:moveTo>
                  <a:pt x="9" y="0"/>
                </a:moveTo>
                <a:cubicBezTo>
                  <a:pt x="11" y="0"/>
                  <a:pt x="17" y="0"/>
                  <a:pt x="16" y="3"/>
                </a:cubicBezTo>
                <a:cubicBezTo>
                  <a:pt x="16" y="5"/>
                  <a:pt x="17" y="6"/>
                  <a:pt x="16" y="10"/>
                </a:cubicBezTo>
                <a:cubicBezTo>
                  <a:pt x="16" y="13"/>
                  <a:pt x="17" y="10"/>
                  <a:pt x="19" y="13"/>
                </a:cubicBezTo>
                <a:cubicBezTo>
                  <a:pt x="20" y="16"/>
                  <a:pt x="22" y="6"/>
                  <a:pt x="23" y="8"/>
                </a:cubicBezTo>
                <a:cubicBezTo>
                  <a:pt x="26" y="14"/>
                  <a:pt x="25" y="16"/>
                  <a:pt x="23" y="19"/>
                </a:cubicBezTo>
                <a:cubicBezTo>
                  <a:pt x="22" y="22"/>
                  <a:pt x="29" y="20"/>
                  <a:pt x="29" y="24"/>
                </a:cubicBezTo>
                <a:cubicBezTo>
                  <a:pt x="29" y="27"/>
                  <a:pt x="32" y="25"/>
                  <a:pt x="32" y="28"/>
                </a:cubicBezTo>
                <a:cubicBezTo>
                  <a:pt x="32" y="33"/>
                  <a:pt x="31" y="36"/>
                  <a:pt x="31" y="41"/>
                </a:cubicBezTo>
                <a:cubicBezTo>
                  <a:pt x="29" y="42"/>
                  <a:pt x="31" y="41"/>
                  <a:pt x="26" y="39"/>
                </a:cubicBezTo>
                <a:cubicBezTo>
                  <a:pt x="23" y="38"/>
                  <a:pt x="17" y="34"/>
                  <a:pt x="13" y="28"/>
                </a:cubicBezTo>
                <a:cubicBezTo>
                  <a:pt x="8" y="22"/>
                  <a:pt x="6" y="24"/>
                  <a:pt x="5" y="22"/>
                </a:cubicBezTo>
                <a:cubicBezTo>
                  <a:pt x="5" y="19"/>
                  <a:pt x="2" y="19"/>
                  <a:pt x="0" y="16"/>
                </a:cubicBezTo>
                <a:cubicBezTo>
                  <a:pt x="5" y="8"/>
                  <a:pt x="6" y="10"/>
                  <a:pt x="6" y="6"/>
                </a:cubicBezTo>
                <a:cubicBezTo>
                  <a:pt x="6" y="3"/>
                  <a:pt x="9" y="5"/>
                  <a:pt x="9"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7" name="Freeform 139">
            <a:extLst>
              <a:ext uri="{FF2B5EF4-FFF2-40B4-BE49-F238E27FC236}">
                <a16:creationId xmlns:a16="http://schemas.microsoft.com/office/drawing/2014/main" id="{EE306D41-9902-42D1-1F70-FA415A11C464}"/>
              </a:ext>
            </a:extLst>
          </p:cNvPr>
          <p:cNvSpPr>
            <a:spLocks/>
          </p:cNvSpPr>
          <p:nvPr/>
        </p:nvSpPr>
        <p:spPr bwMode="auto">
          <a:xfrm>
            <a:off x="5215831" y="4402400"/>
            <a:ext cx="83620" cy="90685"/>
          </a:xfrm>
          <a:custGeom>
            <a:avLst/>
            <a:gdLst/>
            <a:ahLst/>
            <a:cxnLst>
              <a:cxn ang="0">
                <a:pos x="15" y="31"/>
              </a:cxn>
              <a:cxn ang="0">
                <a:pos x="21" y="21"/>
              </a:cxn>
              <a:cxn ang="0">
                <a:pos x="24" y="15"/>
              </a:cxn>
              <a:cxn ang="0">
                <a:pos x="23" y="12"/>
              </a:cxn>
              <a:cxn ang="0">
                <a:pos x="21" y="9"/>
              </a:cxn>
              <a:cxn ang="0">
                <a:pos x="18" y="3"/>
              </a:cxn>
              <a:cxn ang="0">
                <a:pos x="11" y="1"/>
              </a:cxn>
              <a:cxn ang="0">
                <a:pos x="6" y="3"/>
              </a:cxn>
              <a:cxn ang="0">
                <a:pos x="0" y="11"/>
              </a:cxn>
              <a:cxn ang="0">
                <a:pos x="0" y="14"/>
              </a:cxn>
              <a:cxn ang="0">
                <a:pos x="3" y="15"/>
              </a:cxn>
              <a:cxn ang="0">
                <a:pos x="0" y="17"/>
              </a:cxn>
              <a:cxn ang="0">
                <a:pos x="3" y="20"/>
              </a:cxn>
              <a:cxn ang="0">
                <a:pos x="3" y="21"/>
              </a:cxn>
              <a:cxn ang="0">
                <a:pos x="6" y="24"/>
              </a:cxn>
              <a:cxn ang="0">
                <a:pos x="8" y="28"/>
              </a:cxn>
              <a:cxn ang="0">
                <a:pos x="15" y="31"/>
              </a:cxn>
            </a:cxnLst>
            <a:rect l="0" t="0" r="r" b="b"/>
            <a:pathLst>
              <a:path w="24" h="31">
                <a:moveTo>
                  <a:pt x="15" y="31"/>
                </a:moveTo>
                <a:cubicBezTo>
                  <a:pt x="20" y="23"/>
                  <a:pt x="21" y="24"/>
                  <a:pt x="21" y="21"/>
                </a:cubicBezTo>
                <a:cubicBezTo>
                  <a:pt x="21" y="18"/>
                  <a:pt x="24" y="20"/>
                  <a:pt x="24" y="15"/>
                </a:cubicBezTo>
                <a:cubicBezTo>
                  <a:pt x="20" y="20"/>
                  <a:pt x="23" y="14"/>
                  <a:pt x="23" y="12"/>
                </a:cubicBezTo>
                <a:cubicBezTo>
                  <a:pt x="21" y="9"/>
                  <a:pt x="21" y="9"/>
                  <a:pt x="21" y="9"/>
                </a:cubicBezTo>
                <a:cubicBezTo>
                  <a:pt x="21" y="6"/>
                  <a:pt x="20" y="7"/>
                  <a:pt x="18" y="3"/>
                </a:cubicBezTo>
                <a:cubicBezTo>
                  <a:pt x="17" y="0"/>
                  <a:pt x="11" y="0"/>
                  <a:pt x="11" y="1"/>
                </a:cubicBezTo>
                <a:cubicBezTo>
                  <a:pt x="11" y="3"/>
                  <a:pt x="8" y="0"/>
                  <a:pt x="6" y="3"/>
                </a:cubicBezTo>
                <a:cubicBezTo>
                  <a:pt x="6" y="7"/>
                  <a:pt x="3" y="9"/>
                  <a:pt x="0" y="11"/>
                </a:cubicBezTo>
                <a:cubicBezTo>
                  <a:pt x="3" y="12"/>
                  <a:pt x="0" y="12"/>
                  <a:pt x="0" y="14"/>
                </a:cubicBezTo>
                <a:cubicBezTo>
                  <a:pt x="1" y="15"/>
                  <a:pt x="1" y="14"/>
                  <a:pt x="3" y="15"/>
                </a:cubicBezTo>
                <a:cubicBezTo>
                  <a:pt x="1" y="17"/>
                  <a:pt x="0" y="14"/>
                  <a:pt x="0" y="17"/>
                </a:cubicBezTo>
                <a:cubicBezTo>
                  <a:pt x="1" y="20"/>
                  <a:pt x="3" y="17"/>
                  <a:pt x="3" y="20"/>
                </a:cubicBezTo>
                <a:cubicBezTo>
                  <a:pt x="4" y="21"/>
                  <a:pt x="1" y="20"/>
                  <a:pt x="3" y="21"/>
                </a:cubicBezTo>
                <a:cubicBezTo>
                  <a:pt x="3" y="23"/>
                  <a:pt x="6" y="23"/>
                  <a:pt x="6" y="24"/>
                </a:cubicBezTo>
                <a:cubicBezTo>
                  <a:pt x="8" y="26"/>
                  <a:pt x="4" y="26"/>
                  <a:pt x="8" y="28"/>
                </a:cubicBezTo>
                <a:cubicBezTo>
                  <a:pt x="11" y="28"/>
                  <a:pt x="14" y="29"/>
                  <a:pt x="15" y="3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8" name="Freeform 140">
            <a:extLst>
              <a:ext uri="{FF2B5EF4-FFF2-40B4-BE49-F238E27FC236}">
                <a16:creationId xmlns:a16="http://schemas.microsoft.com/office/drawing/2014/main" id="{2F5D89C3-194A-3BD1-B1B7-969DEC5E40B8}"/>
              </a:ext>
            </a:extLst>
          </p:cNvPr>
          <p:cNvSpPr>
            <a:spLocks/>
          </p:cNvSpPr>
          <p:nvPr/>
        </p:nvSpPr>
        <p:spPr bwMode="auto">
          <a:xfrm>
            <a:off x="5095855" y="4211961"/>
            <a:ext cx="179964" cy="126959"/>
          </a:xfrm>
          <a:custGeom>
            <a:avLst/>
            <a:gdLst/>
            <a:ahLst/>
            <a:cxnLst>
              <a:cxn ang="0">
                <a:pos x="8" y="30"/>
              </a:cxn>
              <a:cxn ang="0">
                <a:pos x="3" y="20"/>
              </a:cxn>
              <a:cxn ang="0">
                <a:pos x="2" y="18"/>
              </a:cxn>
              <a:cxn ang="0">
                <a:pos x="10" y="4"/>
              </a:cxn>
              <a:cxn ang="0">
                <a:pos x="25" y="1"/>
              </a:cxn>
              <a:cxn ang="0">
                <a:pos x="33" y="6"/>
              </a:cxn>
              <a:cxn ang="0">
                <a:pos x="43" y="20"/>
              </a:cxn>
              <a:cxn ang="0">
                <a:pos x="45" y="26"/>
              </a:cxn>
              <a:cxn ang="0">
                <a:pos x="45" y="30"/>
              </a:cxn>
              <a:cxn ang="0">
                <a:pos x="49" y="35"/>
              </a:cxn>
              <a:cxn ang="0">
                <a:pos x="49" y="41"/>
              </a:cxn>
              <a:cxn ang="0">
                <a:pos x="43" y="41"/>
              </a:cxn>
              <a:cxn ang="0">
                <a:pos x="31" y="40"/>
              </a:cxn>
              <a:cxn ang="0">
                <a:pos x="19" y="40"/>
              </a:cxn>
              <a:cxn ang="0">
                <a:pos x="17" y="41"/>
              </a:cxn>
              <a:cxn ang="0">
                <a:pos x="8" y="43"/>
              </a:cxn>
              <a:cxn ang="0">
                <a:pos x="7" y="41"/>
              </a:cxn>
              <a:cxn ang="0">
                <a:pos x="16" y="40"/>
              </a:cxn>
              <a:cxn ang="0">
                <a:pos x="11" y="40"/>
              </a:cxn>
              <a:cxn ang="0">
                <a:pos x="8" y="40"/>
              </a:cxn>
              <a:cxn ang="0">
                <a:pos x="7" y="35"/>
              </a:cxn>
              <a:cxn ang="0">
                <a:pos x="14" y="33"/>
              </a:cxn>
              <a:cxn ang="0">
                <a:pos x="19" y="32"/>
              </a:cxn>
              <a:cxn ang="0">
                <a:pos x="25" y="32"/>
              </a:cxn>
              <a:cxn ang="0">
                <a:pos x="31" y="30"/>
              </a:cxn>
              <a:cxn ang="0">
                <a:pos x="25" y="30"/>
              </a:cxn>
              <a:cxn ang="0">
                <a:pos x="22" y="29"/>
              </a:cxn>
              <a:cxn ang="0">
                <a:pos x="17" y="30"/>
              </a:cxn>
              <a:cxn ang="0">
                <a:pos x="8" y="30"/>
              </a:cxn>
            </a:cxnLst>
            <a:rect l="0" t="0" r="r" b="b"/>
            <a:pathLst>
              <a:path w="51" h="43">
                <a:moveTo>
                  <a:pt x="8" y="30"/>
                </a:moveTo>
                <a:cubicBezTo>
                  <a:pt x="5" y="27"/>
                  <a:pt x="5" y="18"/>
                  <a:pt x="3" y="20"/>
                </a:cubicBezTo>
                <a:cubicBezTo>
                  <a:pt x="0" y="20"/>
                  <a:pt x="0" y="18"/>
                  <a:pt x="2" y="18"/>
                </a:cubicBezTo>
                <a:cubicBezTo>
                  <a:pt x="7" y="15"/>
                  <a:pt x="10" y="7"/>
                  <a:pt x="10" y="4"/>
                </a:cubicBezTo>
                <a:cubicBezTo>
                  <a:pt x="10" y="0"/>
                  <a:pt x="20" y="1"/>
                  <a:pt x="25" y="1"/>
                </a:cubicBezTo>
                <a:cubicBezTo>
                  <a:pt x="28" y="0"/>
                  <a:pt x="31" y="4"/>
                  <a:pt x="33" y="6"/>
                </a:cubicBezTo>
                <a:cubicBezTo>
                  <a:pt x="36" y="7"/>
                  <a:pt x="40" y="17"/>
                  <a:pt x="43" y="20"/>
                </a:cubicBezTo>
                <a:cubicBezTo>
                  <a:pt x="42" y="24"/>
                  <a:pt x="45" y="21"/>
                  <a:pt x="45" y="26"/>
                </a:cubicBezTo>
                <a:cubicBezTo>
                  <a:pt x="45" y="30"/>
                  <a:pt x="43" y="27"/>
                  <a:pt x="45" y="30"/>
                </a:cubicBezTo>
                <a:cubicBezTo>
                  <a:pt x="46" y="35"/>
                  <a:pt x="46" y="30"/>
                  <a:pt x="49" y="35"/>
                </a:cubicBezTo>
                <a:cubicBezTo>
                  <a:pt x="51" y="38"/>
                  <a:pt x="49" y="38"/>
                  <a:pt x="49" y="41"/>
                </a:cubicBezTo>
                <a:cubicBezTo>
                  <a:pt x="48" y="41"/>
                  <a:pt x="45" y="40"/>
                  <a:pt x="43" y="41"/>
                </a:cubicBezTo>
                <a:cubicBezTo>
                  <a:pt x="40" y="43"/>
                  <a:pt x="37" y="40"/>
                  <a:pt x="31" y="40"/>
                </a:cubicBezTo>
                <a:cubicBezTo>
                  <a:pt x="28" y="40"/>
                  <a:pt x="22" y="38"/>
                  <a:pt x="19" y="40"/>
                </a:cubicBezTo>
                <a:cubicBezTo>
                  <a:pt x="14" y="40"/>
                  <a:pt x="20" y="40"/>
                  <a:pt x="17" y="41"/>
                </a:cubicBezTo>
                <a:cubicBezTo>
                  <a:pt x="14" y="43"/>
                  <a:pt x="11" y="41"/>
                  <a:pt x="8" y="43"/>
                </a:cubicBezTo>
                <a:cubicBezTo>
                  <a:pt x="8" y="41"/>
                  <a:pt x="7" y="43"/>
                  <a:pt x="7" y="41"/>
                </a:cubicBezTo>
                <a:cubicBezTo>
                  <a:pt x="10" y="38"/>
                  <a:pt x="8" y="41"/>
                  <a:pt x="16" y="40"/>
                </a:cubicBezTo>
                <a:cubicBezTo>
                  <a:pt x="14" y="40"/>
                  <a:pt x="13" y="38"/>
                  <a:pt x="11" y="40"/>
                </a:cubicBezTo>
                <a:cubicBezTo>
                  <a:pt x="10" y="40"/>
                  <a:pt x="10" y="38"/>
                  <a:pt x="8" y="40"/>
                </a:cubicBezTo>
                <a:cubicBezTo>
                  <a:pt x="7" y="41"/>
                  <a:pt x="8" y="38"/>
                  <a:pt x="7" y="35"/>
                </a:cubicBezTo>
                <a:cubicBezTo>
                  <a:pt x="10" y="33"/>
                  <a:pt x="16" y="37"/>
                  <a:pt x="14" y="33"/>
                </a:cubicBezTo>
                <a:cubicBezTo>
                  <a:pt x="14" y="32"/>
                  <a:pt x="19" y="33"/>
                  <a:pt x="19" y="32"/>
                </a:cubicBezTo>
                <a:cubicBezTo>
                  <a:pt x="20" y="29"/>
                  <a:pt x="19" y="30"/>
                  <a:pt x="25" y="32"/>
                </a:cubicBezTo>
                <a:cubicBezTo>
                  <a:pt x="28" y="33"/>
                  <a:pt x="31" y="33"/>
                  <a:pt x="31" y="30"/>
                </a:cubicBezTo>
                <a:cubicBezTo>
                  <a:pt x="29" y="29"/>
                  <a:pt x="26" y="33"/>
                  <a:pt x="25" y="30"/>
                </a:cubicBezTo>
                <a:cubicBezTo>
                  <a:pt x="23" y="27"/>
                  <a:pt x="23" y="30"/>
                  <a:pt x="22" y="29"/>
                </a:cubicBezTo>
                <a:cubicBezTo>
                  <a:pt x="22" y="27"/>
                  <a:pt x="19" y="29"/>
                  <a:pt x="17" y="30"/>
                </a:cubicBezTo>
                <a:cubicBezTo>
                  <a:pt x="17" y="30"/>
                  <a:pt x="16" y="30"/>
                  <a:pt x="8" y="3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89" name="Freeform 141">
            <a:extLst>
              <a:ext uri="{FF2B5EF4-FFF2-40B4-BE49-F238E27FC236}">
                <a16:creationId xmlns:a16="http://schemas.microsoft.com/office/drawing/2014/main" id="{CCE81A4D-B7F2-EFD0-F1F0-B0D8E0EED702}"/>
              </a:ext>
            </a:extLst>
          </p:cNvPr>
          <p:cNvSpPr>
            <a:spLocks/>
          </p:cNvSpPr>
          <p:nvPr/>
        </p:nvSpPr>
        <p:spPr bwMode="auto">
          <a:xfrm>
            <a:off x="5114035" y="4295089"/>
            <a:ext cx="90891" cy="25695"/>
          </a:xfrm>
          <a:custGeom>
            <a:avLst/>
            <a:gdLst/>
            <a:ahLst/>
            <a:cxnLst>
              <a:cxn ang="0">
                <a:pos x="3" y="3"/>
              </a:cxn>
              <a:cxn ang="0">
                <a:pos x="12" y="4"/>
              </a:cxn>
              <a:cxn ang="0">
                <a:pos x="3" y="4"/>
              </a:cxn>
              <a:cxn ang="0">
                <a:pos x="1" y="7"/>
              </a:cxn>
              <a:cxn ang="0">
                <a:pos x="9" y="6"/>
              </a:cxn>
              <a:cxn ang="0">
                <a:pos x="14" y="4"/>
              </a:cxn>
              <a:cxn ang="0">
                <a:pos x="20" y="4"/>
              </a:cxn>
              <a:cxn ang="0">
                <a:pos x="26" y="3"/>
              </a:cxn>
              <a:cxn ang="0">
                <a:pos x="20" y="3"/>
              </a:cxn>
              <a:cxn ang="0">
                <a:pos x="17" y="1"/>
              </a:cxn>
              <a:cxn ang="0">
                <a:pos x="12" y="3"/>
              </a:cxn>
              <a:cxn ang="0">
                <a:pos x="3" y="3"/>
              </a:cxn>
            </a:cxnLst>
            <a:rect l="0" t="0" r="r" b="b"/>
            <a:pathLst>
              <a:path w="26" h="9">
                <a:moveTo>
                  <a:pt x="3" y="3"/>
                </a:moveTo>
                <a:cubicBezTo>
                  <a:pt x="5" y="6"/>
                  <a:pt x="6" y="3"/>
                  <a:pt x="12" y="4"/>
                </a:cubicBezTo>
                <a:cubicBezTo>
                  <a:pt x="6" y="4"/>
                  <a:pt x="5" y="7"/>
                  <a:pt x="3" y="4"/>
                </a:cubicBezTo>
                <a:cubicBezTo>
                  <a:pt x="1" y="3"/>
                  <a:pt x="0" y="6"/>
                  <a:pt x="1" y="7"/>
                </a:cubicBezTo>
                <a:cubicBezTo>
                  <a:pt x="5" y="6"/>
                  <a:pt x="11" y="9"/>
                  <a:pt x="9" y="6"/>
                </a:cubicBezTo>
                <a:cubicBezTo>
                  <a:pt x="9" y="4"/>
                  <a:pt x="14" y="6"/>
                  <a:pt x="14" y="4"/>
                </a:cubicBezTo>
                <a:cubicBezTo>
                  <a:pt x="15" y="1"/>
                  <a:pt x="14" y="3"/>
                  <a:pt x="20" y="4"/>
                </a:cubicBezTo>
                <a:cubicBezTo>
                  <a:pt x="23" y="6"/>
                  <a:pt x="26" y="6"/>
                  <a:pt x="26" y="3"/>
                </a:cubicBezTo>
                <a:cubicBezTo>
                  <a:pt x="24" y="1"/>
                  <a:pt x="21" y="6"/>
                  <a:pt x="20" y="3"/>
                </a:cubicBezTo>
                <a:cubicBezTo>
                  <a:pt x="18" y="0"/>
                  <a:pt x="18" y="3"/>
                  <a:pt x="17" y="1"/>
                </a:cubicBezTo>
                <a:cubicBezTo>
                  <a:pt x="17" y="0"/>
                  <a:pt x="14" y="1"/>
                  <a:pt x="12" y="3"/>
                </a:cubicBezTo>
                <a:cubicBezTo>
                  <a:pt x="12" y="3"/>
                  <a:pt x="11" y="3"/>
                  <a:pt x="3"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0" name="Freeform 142">
            <a:extLst>
              <a:ext uri="{FF2B5EF4-FFF2-40B4-BE49-F238E27FC236}">
                <a16:creationId xmlns:a16="http://schemas.microsoft.com/office/drawing/2014/main" id="{730566D6-3B49-B5A7-595F-C0D130A70402}"/>
              </a:ext>
            </a:extLst>
          </p:cNvPr>
          <p:cNvSpPr>
            <a:spLocks/>
          </p:cNvSpPr>
          <p:nvPr/>
        </p:nvSpPr>
        <p:spPr bwMode="auto">
          <a:xfrm>
            <a:off x="5166750" y="4329852"/>
            <a:ext cx="210868" cy="163233"/>
          </a:xfrm>
          <a:custGeom>
            <a:avLst/>
            <a:gdLst/>
            <a:ahLst/>
            <a:cxnLst>
              <a:cxn ang="0">
                <a:pos x="38" y="40"/>
              </a:cxn>
              <a:cxn ang="0">
                <a:pos x="37" y="37"/>
              </a:cxn>
              <a:cxn ang="0">
                <a:pos x="35" y="34"/>
              </a:cxn>
              <a:cxn ang="0">
                <a:pos x="32" y="28"/>
              </a:cxn>
              <a:cxn ang="0">
                <a:pos x="25" y="26"/>
              </a:cxn>
              <a:cxn ang="0">
                <a:pos x="20" y="28"/>
              </a:cxn>
              <a:cxn ang="0">
                <a:pos x="14" y="35"/>
              </a:cxn>
              <a:cxn ang="0">
                <a:pos x="14" y="34"/>
              </a:cxn>
              <a:cxn ang="0">
                <a:pos x="13" y="31"/>
              </a:cxn>
              <a:cxn ang="0">
                <a:pos x="13" y="29"/>
              </a:cxn>
              <a:cxn ang="0">
                <a:pos x="8" y="25"/>
              </a:cxn>
              <a:cxn ang="0">
                <a:pos x="5" y="23"/>
              </a:cxn>
              <a:cxn ang="0">
                <a:pos x="5" y="18"/>
              </a:cxn>
              <a:cxn ang="0">
                <a:pos x="3" y="18"/>
              </a:cxn>
              <a:cxn ang="0">
                <a:pos x="3" y="15"/>
              </a:cxn>
              <a:cxn ang="0">
                <a:pos x="0" y="18"/>
              </a:cxn>
              <a:cxn ang="0">
                <a:pos x="0" y="17"/>
              </a:cxn>
              <a:cxn ang="0">
                <a:pos x="6" y="9"/>
              </a:cxn>
              <a:cxn ang="0">
                <a:pos x="10" y="9"/>
              </a:cxn>
              <a:cxn ang="0">
                <a:pos x="10" y="4"/>
              </a:cxn>
              <a:cxn ang="0">
                <a:pos x="11" y="0"/>
              </a:cxn>
              <a:cxn ang="0">
                <a:pos x="23" y="1"/>
              </a:cxn>
              <a:cxn ang="0">
                <a:pos x="29" y="1"/>
              </a:cxn>
              <a:cxn ang="0">
                <a:pos x="32" y="4"/>
              </a:cxn>
              <a:cxn ang="0">
                <a:pos x="34" y="6"/>
              </a:cxn>
              <a:cxn ang="0">
                <a:pos x="42" y="4"/>
              </a:cxn>
              <a:cxn ang="0">
                <a:pos x="45" y="3"/>
              </a:cxn>
              <a:cxn ang="0">
                <a:pos x="48" y="1"/>
              </a:cxn>
              <a:cxn ang="0">
                <a:pos x="49" y="6"/>
              </a:cxn>
              <a:cxn ang="0">
                <a:pos x="51" y="9"/>
              </a:cxn>
              <a:cxn ang="0">
                <a:pos x="52" y="12"/>
              </a:cxn>
              <a:cxn ang="0">
                <a:pos x="52" y="15"/>
              </a:cxn>
              <a:cxn ang="0">
                <a:pos x="54" y="20"/>
              </a:cxn>
              <a:cxn ang="0">
                <a:pos x="57" y="25"/>
              </a:cxn>
              <a:cxn ang="0">
                <a:pos x="55" y="29"/>
              </a:cxn>
              <a:cxn ang="0">
                <a:pos x="58" y="35"/>
              </a:cxn>
              <a:cxn ang="0">
                <a:pos x="60" y="42"/>
              </a:cxn>
              <a:cxn ang="0">
                <a:pos x="54" y="42"/>
              </a:cxn>
              <a:cxn ang="0">
                <a:pos x="57" y="45"/>
              </a:cxn>
              <a:cxn ang="0">
                <a:pos x="52" y="48"/>
              </a:cxn>
              <a:cxn ang="0">
                <a:pos x="48" y="53"/>
              </a:cxn>
              <a:cxn ang="0">
                <a:pos x="45" y="49"/>
              </a:cxn>
              <a:cxn ang="0">
                <a:pos x="45" y="43"/>
              </a:cxn>
              <a:cxn ang="0">
                <a:pos x="38" y="40"/>
              </a:cxn>
            </a:cxnLst>
            <a:rect l="0" t="0" r="r" b="b"/>
            <a:pathLst>
              <a:path w="60" h="56">
                <a:moveTo>
                  <a:pt x="38" y="40"/>
                </a:moveTo>
                <a:cubicBezTo>
                  <a:pt x="34" y="45"/>
                  <a:pt x="37" y="39"/>
                  <a:pt x="37" y="37"/>
                </a:cubicBezTo>
                <a:cubicBezTo>
                  <a:pt x="35" y="34"/>
                  <a:pt x="35" y="34"/>
                  <a:pt x="35" y="34"/>
                </a:cubicBezTo>
                <a:cubicBezTo>
                  <a:pt x="35" y="31"/>
                  <a:pt x="34" y="32"/>
                  <a:pt x="32" y="28"/>
                </a:cubicBezTo>
                <a:cubicBezTo>
                  <a:pt x="31" y="25"/>
                  <a:pt x="25" y="25"/>
                  <a:pt x="25" y="26"/>
                </a:cubicBezTo>
                <a:cubicBezTo>
                  <a:pt x="25" y="28"/>
                  <a:pt x="22" y="25"/>
                  <a:pt x="20" y="28"/>
                </a:cubicBezTo>
                <a:cubicBezTo>
                  <a:pt x="20" y="32"/>
                  <a:pt x="17" y="34"/>
                  <a:pt x="14" y="35"/>
                </a:cubicBezTo>
                <a:cubicBezTo>
                  <a:pt x="14" y="34"/>
                  <a:pt x="16" y="34"/>
                  <a:pt x="14" y="34"/>
                </a:cubicBezTo>
                <a:cubicBezTo>
                  <a:pt x="13" y="32"/>
                  <a:pt x="14" y="32"/>
                  <a:pt x="13" y="31"/>
                </a:cubicBezTo>
                <a:cubicBezTo>
                  <a:pt x="11" y="31"/>
                  <a:pt x="11" y="31"/>
                  <a:pt x="13" y="29"/>
                </a:cubicBezTo>
                <a:cubicBezTo>
                  <a:pt x="13" y="28"/>
                  <a:pt x="10" y="28"/>
                  <a:pt x="8" y="25"/>
                </a:cubicBezTo>
                <a:cubicBezTo>
                  <a:pt x="8" y="23"/>
                  <a:pt x="5" y="25"/>
                  <a:pt x="5" y="23"/>
                </a:cubicBezTo>
                <a:cubicBezTo>
                  <a:pt x="5" y="20"/>
                  <a:pt x="3" y="23"/>
                  <a:pt x="5" y="18"/>
                </a:cubicBezTo>
                <a:cubicBezTo>
                  <a:pt x="5" y="15"/>
                  <a:pt x="3" y="20"/>
                  <a:pt x="3" y="18"/>
                </a:cubicBezTo>
                <a:cubicBezTo>
                  <a:pt x="2" y="17"/>
                  <a:pt x="5" y="15"/>
                  <a:pt x="3" y="15"/>
                </a:cubicBezTo>
                <a:cubicBezTo>
                  <a:pt x="0" y="15"/>
                  <a:pt x="2" y="18"/>
                  <a:pt x="0" y="18"/>
                </a:cubicBezTo>
                <a:cubicBezTo>
                  <a:pt x="0" y="17"/>
                  <a:pt x="0" y="17"/>
                  <a:pt x="0" y="17"/>
                </a:cubicBezTo>
                <a:cubicBezTo>
                  <a:pt x="3" y="9"/>
                  <a:pt x="5" y="12"/>
                  <a:pt x="6" y="9"/>
                </a:cubicBezTo>
                <a:cubicBezTo>
                  <a:pt x="8" y="7"/>
                  <a:pt x="8" y="11"/>
                  <a:pt x="10" y="9"/>
                </a:cubicBezTo>
                <a:cubicBezTo>
                  <a:pt x="13" y="9"/>
                  <a:pt x="13" y="6"/>
                  <a:pt x="10" y="4"/>
                </a:cubicBezTo>
                <a:cubicBezTo>
                  <a:pt x="8" y="3"/>
                  <a:pt x="13" y="4"/>
                  <a:pt x="11" y="0"/>
                </a:cubicBezTo>
                <a:cubicBezTo>
                  <a:pt x="17" y="0"/>
                  <a:pt x="20" y="3"/>
                  <a:pt x="23" y="1"/>
                </a:cubicBezTo>
                <a:cubicBezTo>
                  <a:pt x="25" y="0"/>
                  <a:pt x="28" y="1"/>
                  <a:pt x="29" y="1"/>
                </a:cubicBezTo>
                <a:cubicBezTo>
                  <a:pt x="28" y="6"/>
                  <a:pt x="31" y="7"/>
                  <a:pt x="32" y="4"/>
                </a:cubicBezTo>
                <a:cubicBezTo>
                  <a:pt x="32" y="3"/>
                  <a:pt x="34" y="4"/>
                  <a:pt x="34" y="6"/>
                </a:cubicBezTo>
                <a:cubicBezTo>
                  <a:pt x="37" y="9"/>
                  <a:pt x="35" y="1"/>
                  <a:pt x="42" y="4"/>
                </a:cubicBezTo>
                <a:cubicBezTo>
                  <a:pt x="45" y="7"/>
                  <a:pt x="43" y="4"/>
                  <a:pt x="45" y="3"/>
                </a:cubicBezTo>
                <a:cubicBezTo>
                  <a:pt x="48" y="3"/>
                  <a:pt x="43" y="0"/>
                  <a:pt x="48" y="1"/>
                </a:cubicBezTo>
                <a:cubicBezTo>
                  <a:pt x="51" y="3"/>
                  <a:pt x="49" y="4"/>
                  <a:pt x="49" y="6"/>
                </a:cubicBezTo>
                <a:cubicBezTo>
                  <a:pt x="51" y="6"/>
                  <a:pt x="49" y="9"/>
                  <a:pt x="51" y="9"/>
                </a:cubicBezTo>
                <a:cubicBezTo>
                  <a:pt x="52" y="9"/>
                  <a:pt x="55" y="12"/>
                  <a:pt x="52" y="12"/>
                </a:cubicBezTo>
                <a:cubicBezTo>
                  <a:pt x="51" y="14"/>
                  <a:pt x="51" y="18"/>
                  <a:pt x="52" y="15"/>
                </a:cubicBezTo>
                <a:cubicBezTo>
                  <a:pt x="54" y="14"/>
                  <a:pt x="55" y="15"/>
                  <a:pt x="54" y="20"/>
                </a:cubicBezTo>
                <a:cubicBezTo>
                  <a:pt x="54" y="23"/>
                  <a:pt x="55" y="20"/>
                  <a:pt x="57" y="25"/>
                </a:cubicBezTo>
                <a:cubicBezTo>
                  <a:pt x="54" y="26"/>
                  <a:pt x="57" y="26"/>
                  <a:pt x="55" y="29"/>
                </a:cubicBezTo>
                <a:cubicBezTo>
                  <a:pt x="55" y="32"/>
                  <a:pt x="60" y="32"/>
                  <a:pt x="58" y="35"/>
                </a:cubicBezTo>
                <a:cubicBezTo>
                  <a:pt x="55" y="39"/>
                  <a:pt x="60" y="37"/>
                  <a:pt x="60" y="42"/>
                </a:cubicBezTo>
                <a:cubicBezTo>
                  <a:pt x="55" y="40"/>
                  <a:pt x="54" y="40"/>
                  <a:pt x="54" y="42"/>
                </a:cubicBezTo>
                <a:cubicBezTo>
                  <a:pt x="55" y="45"/>
                  <a:pt x="57" y="42"/>
                  <a:pt x="57" y="45"/>
                </a:cubicBezTo>
                <a:cubicBezTo>
                  <a:pt x="57" y="48"/>
                  <a:pt x="55" y="51"/>
                  <a:pt x="52" y="48"/>
                </a:cubicBezTo>
                <a:cubicBezTo>
                  <a:pt x="51" y="46"/>
                  <a:pt x="49" y="56"/>
                  <a:pt x="48" y="53"/>
                </a:cubicBezTo>
                <a:cubicBezTo>
                  <a:pt x="46" y="49"/>
                  <a:pt x="45" y="53"/>
                  <a:pt x="45" y="49"/>
                </a:cubicBezTo>
                <a:cubicBezTo>
                  <a:pt x="46" y="46"/>
                  <a:pt x="45" y="45"/>
                  <a:pt x="45" y="43"/>
                </a:cubicBezTo>
                <a:cubicBezTo>
                  <a:pt x="46" y="40"/>
                  <a:pt x="40" y="40"/>
                  <a:pt x="38" y="4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1" name="Freeform 143">
            <a:extLst>
              <a:ext uri="{FF2B5EF4-FFF2-40B4-BE49-F238E27FC236}">
                <a16:creationId xmlns:a16="http://schemas.microsoft.com/office/drawing/2014/main" id="{80B3597D-91C0-80B1-8B50-CFB368EA872D}"/>
              </a:ext>
            </a:extLst>
          </p:cNvPr>
          <p:cNvSpPr>
            <a:spLocks/>
          </p:cNvSpPr>
          <p:nvPr/>
        </p:nvSpPr>
        <p:spPr bwMode="auto">
          <a:xfrm>
            <a:off x="5123124" y="4323806"/>
            <a:ext cx="85439" cy="55923"/>
          </a:xfrm>
          <a:custGeom>
            <a:avLst/>
            <a:gdLst/>
            <a:ahLst/>
            <a:cxnLst>
              <a:cxn ang="0">
                <a:pos x="12" y="19"/>
              </a:cxn>
              <a:cxn ang="0">
                <a:pos x="18" y="11"/>
              </a:cxn>
              <a:cxn ang="0">
                <a:pos x="21" y="11"/>
              </a:cxn>
              <a:cxn ang="0">
                <a:pos x="21" y="7"/>
              </a:cxn>
              <a:cxn ang="0">
                <a:pos x="23" y="2"/>
              </a:cxn>
              <a:cxn ang="0">
                <a:pos x="11" y="2"/>
              </a:cxn>
              <a:cxn ang="0">
                <a:pos x="9" y="3"/>
              </a:cxn>
              <a:cxn ang="0">
                <a:pos x="0" y="5"/>
              </a:cxn>
              <a:cxn ang="0">
                <a:pos x="3" y="7"/>
              </a:cxn>
              <a:cxn ang="0">
                <a:pos x="5" y="8"/>
              </a:cxn>
              <a:cxn ang="0">
                <a:pos x="6" y="11"/>
              </a:cxn>
              <a:cxn ang="0">
                <a:pos x="9" y="10"/>
              </a:cxn>
              <a:cxn ang="0">
                <a:pos x="9" y="14"/>
              </a:cxn>
              <a:cxn ang="0">
                <a:pos x="9" y="16"/>
              </a:cxn>
              <a:cxn ang="0">
                <a:pos x="11" y="18"/>
              </a:cxn>
              <a:cxn ang="0">
                <a:pos x="12" y="16"/>
              </a:cxn>
              <a:cxn ang="0">
                <a:pos x="12" y="19"/>
              </a:cxn>
            </a:cxnLst>
            <a:rect l="0" t="0" r="r" b="b"/>
            <a:pathLst>
              <a:path w="24" h="19">
                <a:moveTo>
                  <a:pt x="12" y="19"/>
                </a:moveTo>
                <a:cubicBezTo>
                  <a:pt x="15" y="11"/>
                  <a:pt x="17" y="14"/>
                  <a:pt x="18" y="11"/>
                </a:cubicBezTo>
                <a:cubicBezTo>
                  <a:pt x="20" y="10"/>
                  <a:pt x="20" y="13"/>
                  <a:pt x="21" y="11"/>
                </a:cubicBezTo>
                <a:cubicBezTo>
                  <a:pt x="24" y="11"/>
                  <a:pt x="24" y="8"/>
                  <a:pt x="21" y="7"/>
                </a:cubicBezTo>
                <a:cubicBezTo>
                  <a:pt x="20" y="5"/>
                  <a:pt x="24" y="7"/>
                  <a:pt x="23" y="2"/>
                </a:cubicBezTo>
                <a:cubicBezTo>
                  <a:pt x="20" y="2"/>
                  <a:pt x="14" y="0"/>
                  <a:pt x="11" y="2"/>
                </a:cubicBezTo>
                <a:cubicBezTo>
                  <a:pt x="6" y="2"/>
                  <a:pt x="12" y="2"/>
                  <a:pt x="9" y="3"/>
                </a:cubicBezTo>
                <a:cubicBezTo>
                  <a:pt x="6" y="5"/>
                  <a:pt x="3" y="3"/>
                  <a:pt x="0" y="5"/>
                </a:cubicBezTo>
                <a:cubicBezTo>
                  <a:pt x="1" y="7"/>
                  <a:pt x="5" y="5"/>
                  <a:pt x="3" y="7"/>
                </a:cubicBezTo>
                <a:cubicBezTo>
                  <a:pt x="1" y="10"/>
                  <a:pt x="3" y="10"/>
                  <a:pt x="5" y="8"/>
                </a:cubicBezTo>
                <a:cubicBezTo>
                  <a:pt x="8" y="8"/>
                  <a:pt x="3" y="13"/>
                  <a:pt x="6" y="11"/>
                </a:cubicBezTo>
                <a:cubicBezTo>
                  <a:pt x="9" y="8"/>
                  <a:pt x="12" y="8"/>
                  <a:pt x="9" y="10"/>
                </a:cubicBezTo>
                <a:cubicBezTo>
                  <a:pt x="8" y="11"/>
                  <a:pt x="11" y="11"/>
                  <a:pt x="9" y="14"/>
                </a:cubicBezTo>
                <a:cubicBezTo>
                  <a:pt x="8" y="16"/>
                  <a:pt x="9" y="14"/>
                  <a:pt x="9" y="16"/>
                </a:cubicBezTo>
                <a:cubicBezTo>
                  <a:pt x="9" y="18"/>
                  <a:pt x="11" y="16"/>
                  <a:pt x="11" y="18"/>
                </a:cubicBezTo>
                <a:cubicBezTo>
                  <a:pt x="11" y="19"/>
                  <a:pt x="12" y="18"/>
                  <a:pt x="12" y="16"/>
                </a:cubicBezTo>
                <a:cubicBezTo>
                  <a:pt x="12" y="19"/>
                  <a:pt x="12" y="18"/>
                  <a:pt x="12" y="19"/>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2" name="Freeform 144">
            <a:extLst>
              <a:ext uri="{FF2B5EF4-FFF2-40B4-BE49-F238E27FC236}">
                <a16:creationId xmlns:a16="http://schemas.microsoft.com/office/drawing/2014/main" id="{746685E3-6265-C386-29AA-D2E3DC201F45}"/>
              </a:ext>
            </a:extLst>
          </p:cNvPr>
          <p:cNvSpPr>
            <a:spLocks/>
          </p:cNvSpPr>
          <p:nvPr/>
        </p:nvSpPr>
        <p:spPr bwMode="auto">
          <a:xfrm>
            <a:off x="5134031" y="4346475"/>
            <a:ext cx="3635" cy="9068"/>
          </a:xfrm>
          <a:custGeom>
            <a:avLst/>
            <a:gdLst/>
            <a:ahLst/>
            <a:cxnLst>
              <a:cxn ang="0">
                <a:pos x="0" y="1"/>
              </a:cxn>
              <a:cxn ang="0">
                <a:pos x="1" y="1"/>
              </a:cxn>
              <a:cxn ang="0">
                <a:pos x="0" y="1"/>
              </a:cxn>
            </a:cxnLst>
            <a:rect l="0" t="0" r="r" b="b"/>
            <a:pathLst>
              <a:path w="1" h="3">
                <a:moveTo>
                  <a:pt x="0" y="1"/>
                </a:moveTo>
                <a:cubicBezTo>
                  <a:pt x="0" y="1"/>
                  <a:pt x="1" y="0"/>
                  <a:pt x="1" y="1"/>
                </a:cubicBezTo>
                <a:cubicBezTo>
                  <a:pt x="1" y="3"/>
                  <a:pt x="1" y="3"/>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3" name="Freeform 145">
            <a:extLst>
              <a:ext uri="{FF2B5EF4-FFF2-40B4-BE49-F238E27FC236}">
                <a16:creationId xmlns:a16="http://schemas.microsoft.com/office/drawing/2014/main" id="{84988531-4B68-0337-1D33-C25B957CD19E}"/>
              </a:ext>
            </a:extLst>
          </p:cNvPr>
          <p:cNvSpPr>
            <a:spLocks/>
          </p:cNvSpPr>
          <p:nvPr/>
        </p:nvSpPr>
        <p:spPr bwMode="auto">
          <a:xfrm>
            <a:off x="5134031" y="4355546"/>
            <a:ext cx="10907" cy="12091"/>
          </a:xfrm>
          <a:custGeom>
            <a:avLst/>
            <a:gdLst/>
            <a:ahLst/>
            <a:cxnLst>
              <a:cxn ang="0">
                <a:pos x="1" y="4"/>
              </a:cxn>
              <a:cxn ang="0">
                <a:pos x="1" y="2"/>
              </a:cxn>
              <a:cxn ang="0">
                <a:pos x="1" y="4"/>
              </a:cxn>
            </a:cxnLst>
            <a:rect l="0" t="0" r="r" b="b"/>
            <a:pathLst>
              <a:path w="3" h="4">
                <a:moveTo>
                  <a:pt x="1" y="4"/>
                </a:moveTo>
                <a:cubicBezTo>
                  <a:pt x="0" y="2"/>
                  <a:pt x="1" y="0"/>
                  <a:pt x="1" y="2"/>
                </a:cubicBezTo>
                <a:cubicBezTo>
                  <a:pt x="3" y="2"/>
                  <a:pt x="1" y="4"/>
                  <a:pt x="1" y="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4" name="Freeform 146">
            <a:extLst>
              <a:ext uri="{FF2B5EF4-FFF2-40B4-BE49-F238E27FC236}">
                <a16:creationId xmlns:a16="http://schemas.microsoft.com/office/drawing/2014/main" id="{8E123BFB-4B31-EAB1-156A-F6613545B8F2}"/>
              </a:ext>
            </a:extLst>
          </p:cNvPr>
          <p:cNvSpPr>
            <a:spLocks/>
          </p:cNvSpPr>
          <p:nvPr/>
        </p:nvSpPr>
        <p:spPr bwMode="auto">
          <a:xfrm>
            <a:off x="5134031" y="4370658"/>
            <a:ext cx="3635" cy="9068"/>
          </a:xfrm>
          <a:custGeom>
            <a:avLst/>
            <a:gdLst/>
            <a:ahLst/>
            <a:cxnLst>
              <a:cxn ang="0">
                <a:pos x="0" y="2"/>
              </a:cxn>
              <a:cxn ang="0">
                <a:pos x="1" y="2"/>
              </a:cxn>
              <a:cxn ang="0">
                <a:pos x="0" y="2"/>
              </a:cxn>
            </a:cxnLst>
            <a:rect l="0" t="0" r="r" b="b"/>
            <a:pathLst>
              <a:path w="1" h="3">
                <a:moveTo>
                  <a:pt x="0" y="2"/>
                </a:moveTo>
                <a:cubicBezTo>
                  <a:pt x="0" y="0"/>
                  <a:pt x="1" y="0"/>
                  <a:pt x="1" y="2"/>
                </a:cubicBezTo>
                <a:cubicBezTo>
                  <a:pt x="1" y="3"/>
                  <a:pt x="0"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5" name="Freeform 147">
            <a:extLst>
              <a:ext uri="{FF2B5EF4-FFF2-40B4-BE49-F238E27FC236}">
                <a16:creationId xmlns:a16="http://schemas.microsoft.com/office/drawing/2014/main" id="{4129B231-8A78-E213-BEB4-3C0ECDE27402}"/>
              </a:ext>
            </a:extLst>
          </p:cNvPr>
          <p:cNvSpPr>
            <a:spLocks/>
          </p:cNvSpPr>
          <p:nvPr/>
        </p:nvSpPr>
        <p:spPr bwMode="auto">
          <a:xfrm>
            <a:off x="5137668" y="4370660"/>
            <a:ext cx="7271" cy="6047"/>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6" name="Freeform 148">
            <a:extLst>
              <a:ext uri="{FF2B5EF4-FFF2-40B4-BE49-F238E27FC236}">
                <a16:creationId xmlns:a16="http://schemas.microsoft.com/office/drawing/2014/main" id="{FB8A7063-21CA-78DD-E6B3-8485A238F702}"/>
              </a:ext>
            </a:extLst>
          </p:cNvPr>
          <p:cNvSpPr>
            <a:spLocks/>
          </p:cNvSpPr>
          <p:nvPr/>
        </p:nvSpPr>
        <p:spPr bwMode="auto">
          <a:xfrm>
            <a:off x="5144937" y="4367637"/>
            <a:ext cx="3635" cy="3023"/>
          </a:xfrm>
          <a:custGeom>
            <a:avLst/>
            <a:gdLst/>
            <a:ahLst/>
            <a:cxnLst>
              <a:cxn ang="0">
                <a:pos x="0" y="1"/>
              </a:cxn>
              <a:cxn ang="0">
                <a:pos x="1" y="0"/>
              </a:cxn>
              <a:cxn ang="0">
                <a:pos x="0" y="1"/>
              </a:cxn>
            </a:cxnLst>
            <a:rect l="0" t="0" r="r" b="b"/>
            <a:pathLst>
              <a:path w="1" h="1">
                <a:moveTo>
                  <a:pt x="0" y="1"/>
                </a:moveTo>
                <a:cubicBezTo>
                  <a:pt x="1" y="0"/>
                  <a:pt x="1" y="0"/>
                  <a:pt x="1" y="0"/>
                </a:cubicBezTo>
                <a:cubicBezTo>
                  <a:pt x="1" y="1"/>
                  <a:pt x="1" y="1"/>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7" name="Freeform 149">
            <a:extLst>
              <a:ext uri="{FF2B5EF4-FFF2-40B4-BE49-F238E27FC236}">
                <a16:creationId xmlns:a16="http://schemas.microsoft.com/office/drawing/2014/main" id="{846B21A1-240F-C007-D888-7DF0232B8283}"/>
              </a:ext>
            </a:extLst>
          </p:cNvPr>
          <p:cNvSpPr>
            <a:spLocks/>
          </p:cNvSpPr>
          <p:nvPr/>
        </p:nvSpPr>
        <p:spPr bwMode="auto">
          <a:xfrm>
            <a:off x="5126760" y="4355545"/>
            <a:ext cx="7271" cy="6047"/>
          </a:xfrm>
          <a:custGeom>
            <a:avLst/>
            <a:gdLst/>
            <a:ahLst/>
            <a:cxnLst>
              <a:cxn ang="0">
                <a:pos x="0" y="2"/>
              </a:cxn>
              <a:cxn ang="0">
                <a:pos x="2" y="2"/>
              </a:cxn>
              <a:cxn ang="0">
                <a:pos x="0" y="2"/>
              </a:cxn>
            </a:cxnLst>
            <a:rect l="0" t="0" r="r" b="b"/>
            <a:pathLst>
              <a:path w="2" h="2">
                <a:moveTo>
                  <a:pt x="0" y="2"/>
                </a:moveTo>
                <a:cubicBezTo>
                  <a:pt x="0" y="2"/>
                  <a:pt x="2" y="0"/>
                  <a:pt x="2" y="2"/>
                </a:cubicBezTo>
                <a:cubicBezTo>
                  <a:pt x="0" y="2"/>
                  <a:pt x="0"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8" name="Freeform 150">
            <a:extLst>
              <a:ext uri="{FF2B5EF4-FFF2-40B4-BE49-F238E27FC236}">
                <a16:creationId xmlns:a16="http://schemas.microsoft.com/office/drawing/2014/main" id="{89827F35-9C5A-6F1F-6684-4DE1D62D4F5D}"/>
              </a:ext>
            </a:extLst>
          </p:cNvPr>
          <p:cNvSpPr>
            <a:spLocks/>
          </p:cNvSpPr>
          <p:nvPr/>
        </p:nvSpPr>
        <p:spPr bwMode="auto">
          <a:xfrm>
            <a:off x="5148573" y="4355545"/>
            <a:ext cx="7271" cy="6047"/>
          </a:xfrm>
          <a:custGeom>
            <a:avLst/>
            <a:gdLst/>
            <a:ahLst/>
            <a:cxnLst>
              <a:cxn ang="0">
                <a:pos x="0" y="2"/>
              </a:cxn>
              <a:cxn ang="0">
                <a:pos x="2" y="2"/>
              </a:cxn>
              <a:cxn ang="0">
                <a:pos x="0" y="2"/>
              </a:cxn>
            </a:cxnLst>
            <a:rect l="0" t="0" r="r" b="b"/>
            <a:pathLst>
              <a:path w="2" h="2">
                <a:moveTo>
                  <a:pt x="0" y="2"/>
                </a:moveTo>
                <a:cubicBezTo>
                  <a:pt x="0" y="2"/>
                  <a:pt x="0" y="0"/>
                  <a:pt x="2" y="2"/>
                </a:cubicBezTo>
                <a:cubicBezTo>
                  <a:pt x="0" y="2"/>
                  <a:pt x="0"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99" name="Freeform 151">
            <a:extLst>
              <a:ext uri="{FF2B5EF4-FFF2-40B4-BE49-F238E27FC236}">
                <a16:creationId xmlns:a16="http://schemas.microsoft.com/office/drawing/2014/main" id="{ECFE0241-93C2-90F9-CA20-6834C238335A}"/>
              </a:ext>
            </a:extLst>
          </p:cNvPr>
          <p:cNvSpPr>
            <a:spLocks/>
          </p:cNvSpPr>
          <p:nvPr/>
        </p:nvSpPr>
        <p:spPr bwMode="auto">
          <a:xfrm>
            <a:off x="4919527" y="4248236"/>
            <a:ext cx="18179" cy="16625"/>
          </a:xfrm>
          <a:custGeom>
            <a:avLst/>
            <a:gdLst/>
            <a:ahLst/>
            <a:cxnLst>
              <a:cxn ang="0">
                <a:pos x="2" y="6"/>
              </a:cxn>
              <a:cxn ang="0">
                <a:pos x="2" y="1"/>
              </a:cxn>
              <a:cxn ang="0">
                <a:pos x="2" y="6"/>
              </a:cxn>
            </a:cxnLst>
            <a:rect l="0" t="0" r="r" b="b"/>
            <a:pathLst>
              <a:path w="5" h="6">
                <a:moveTo>
                  <a:pt x="2" y="6"/>
                </a:moveTo>
                <a:cubicBezTo>
                  <a:pt x="0" y="6"/>
                  <a:pt x="0" y="0"/>
                  <a:pt x="2" y="1"/>
                </a:cubicBezTo>
                <a:cubicBezTo>
                  <a:pt x="3" y="3"/>
                  <a:pt x="5" y="5"/>
                  <a:pt x="2"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00" name="Freeform 152">
            <a:extLst>
              <a:ext uri="{FF2B5EF4-FFF2-40B4-BE49-F238E27FC236}">
                <a16:creationId xmlns:a16="http://schemas.microsoft.com/office/drawing/2014/main" id="{422C7A71-73E4-9E86-C977-5E6570C09CC2}"/>
              </a:ext>
            </a:extLst>
          </p:cNvPr>
          <p:cNvSpPr>
            <a:spLocks/>
          </p:cNvSpPr>
          <p:nvPr/>
        </p:nvSpPr>
        <p:spPr bwMode="auto">
          <a:xfrm>
            <a:off x="4939523" y="4224051"/>
            <a:ext cx="18179" cy="9068"/>
          </a:xfrm>
          <a:custGeom>
            <a:avLst/>
            <a:gdLst/>
            <a:ahLst/>
            <a:cxnLst>
              <a:cxn ang="0">
                <a:pos x="2" y="2"/>
              </a:cxn>
              <a:cxn ang="0">
                <a:pos x="3" y="2"/>
              </a:cxn>
              <a:cxn ang="0">
                <a:pos x="2" y="2"/>
              </a:cxn>
            </a:cxnLst>
            <a:rect l="0" t="0" r="r" b="b"/>
            <a:pathLst>
              <a:path w="5" h="3">
                <a:moveTo>
                  <a:pt x="2" y="2"/>
                </a:moveTo>
                <a:cubicBezTo>
                  <a:pt x="2" y="0"/>
                  <a:pt x="5" y="0"/>
                  <a:pt x="3" y="2"/>
                </a:cubicBezTo>
                <a:cubicBezTo>
                  <a:pt x="2" y="3"/>
                  <a:pt x="0" y="3"/>
                  <a:pt x="2"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01" name="Freeform 156">
            <a:extLst>
              <a:ext uri="{FF2B5EF4-FFF2-40B4-BE49-F238E27FC236}">
                <a16:creationId xmlns:a16="http://schemas.microsoft.com/office/drawing/2014/main" id="{3E15D748-7908-FCF6-6B44-9D1C495FA55A}"/>
              </a:ext>
            </a:extLst>
          </p:cNvPr>
          <p:cNvSpPr>
            <a:spLocks/>
          </p:cNvSpPr>
          <p:nvPr/>
        </p:nvSpPr>
        <p:spPr bwMode="auto">
          <a:xfrm>
            <a:off x="4930435" y="4249747"/>
            <a:ext cx="9089" cy="6047"/>
          </a:xfrm>
          <a:custGeom>
            <a:avLst/>
            <a:gdLst/>
            <a:ahLst/>
            <a:cxnLst>
              <a:cxn ang="0">
                <a:pos x="2" y="2"/>
              </a:cxn>
              <a:cxn ang="0">
                <a:pos x="2" y="0"/>
              </a:cxn>
              <a:cxn ang="0">
                <a:pos x="2" y="2"/>
              </a:cxn>
            </a:cxnLst>
            <a:rect l="0" t="0" r="r" b="b"/>
            <a:pathLst>
              <a:path w="3" h="2">
                <a:moveTo>
                  <a:pt x="2" y="2"/>
                </a:moveTo>
                <a:cubicBezTo>
                  <a:pt x="0" y="2"/>
                  <a:pt x="2" y="0"/>
                  <a:pt x="2" y="0"/>
                </a:cubicBezTo>
                <a:cubicBezTo>
                  <a:pt x="3" y="0"/>
                  <a:pt x="3" y="2"/>
                  <a:pt x="2"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02" name="Freeform 159">
            <a:extLst>
              <a:ext uri="{FF2B5EF4-FFF2-40B4-BE49-F238E27FC236}">
                <a16:creationId xmlns:a16="http://schemas.microsoft.com/office/drawing/2014/main" id="{F4B1B0A2-C9B2-43B5-9784-B1A960FD3130}"/>
              </a:ext>
            </a:extLst>
          </p:cNvPr>
          <p:cNvSpPr>
            <a:spLocks/>
          </p:cNvSpPr>
          <p:nvPr/>
        </p:nvSpPr>
        <p:spPr bwMode="auto">
          <a:xfrm>
            <a:off x="6333793" y="3212916"/>
            <a:ext cx="101799" cy="102777"/>
          </a:xfrm>
          <a:custGeom>
            <a:avLst/>
            <a:gdLst/>
            <a:ahLst/>
            <a:cxnLst>
              <a:cxn ang="0">
                <a:pos x="12" y="35"/>
              </a:cxn>
              <a:cxn ang="0">
                <a:pos x="12" y="31"/>
              </a:cxn>
              <a:cxn ang="0">
                <a:pos x="10" y="18"/>
              </a:cxn>
              <a:cxn ang="0">
                <a:pos x="7" y="12"/>
              </a:cxn>
              <a:cxn ang="0">
                <a:pos x="0" y="3"/>
              </a:cxn>
              <a:cxn ang="0">
                <a:pos x="6" y="1"/>
              </a:cxn>
              <a:cxn ang="0">
                <a:pos x="15" y="5"/>
              </a:cxn>
              <a:cxn ang="0">
                <a:pos x="19" y="6"/>
              </a:cxn>
              <a:cxn ang="0">
                <a:pos x="19" y="9"/>
              </a:cxn>
              <a:cxn ang="0">
                <a:pos x="22" y="14"/>
              </a:cxn>
              <a:cxn ang="0">
                <a:pos x="24" y="18"/>
              </a:cxn>
              <a:cxn ang="0">
                <a:pos x="25" y="25"/>
              </a:cxn>
              <a:cxn ang="0">
                <a:pos x="25" y="25"/>
              </a:cxn>
              <a:cxn ang="0">
                <a:pos x="19" y="25"/>
              </a:cxn>
              <a:cxn ang="0">
                <a:pos x="18" y="26"/>
              </a:cxn>
              <a:cxn ang="0">
                <a:pos x="15" y="34"/>
              </a:cxn>
              <a:cxn ang="0">
                <a:pos x="12" y="35"/>
              </a:cxn>
            </a:cxnLst>
            <a:rect l="0" t="0" r="r" b="b"/>
            <a:pathLst>
              <a:path w="29" h="35">
                <a:moveTo>
                  <a:pt x="12" y="35"/>
                </a:moveTo>
                <a:cubicBezTo>
                  <a:pt x="10" y="34"/>
                  <a:pt x="12" y="34"/>
                  <a:pt x="12" y="31"/>
                </a:cubicBezTo>
                <a:cubicBezTo>
                  <a:pt x="10" y="26"/>
                  <a:pt x="15" y="23"/>
                  <a:pt x="10" y="18"/>
                </a:cubicBezTo>
                <a:cubicBezTo>
                  <a:pt x="6" y="12"/>
                  <a:pt x="7" y="14"/>
                  <a:pt x="7" y="12"/>
                </a:cubicBezTo>
                <a:cubicBezTo>
                  <a:pt x="4" y="11"/>
                  <a:pt x="3" y="1"/>
                  <a:pt x="0" y="3"/>
                </a:cubicBezTo>
                <a:cubicBezTo>
                  <a:pt x="1" y="1"/>
                  <a:pt x="4" y="1"/>
                  <a:pt x="6" y="1"/>
                </a:cubicBezTo>
                <a:cubicBezTo>
                  <a:pt x="7" y="0"/>
                  <a:pt x="13" y="5"/>
                  <a:pt x="15" y="5"/>
                </a:cubicBezTo>
                <a:cubicBezTo>
                  <a:pt x="16" y="3"/>
                  <a:pt x="16" y="8"/>
                  <a:pt x="19" y="6"/>
                </a:cubicBezTo>
                <a:cubicBezTo>
                  <a:pt x="21" y="6"/>
                  <a:pt x="21" y="8"/>
                  <a:pt x="19" y="9"/>
                </a:cubicBezTo>
                <a:cubicBezTo>
                  <a:pt x="18" y="12"/>
                  <a:pt x="21" y="14"/>
                  <a:pt x="22" y="14"/>
                </a:cubicBezTo>
                <a:cubicBezTo>
                  <a:pt x="24" y="14"/>
                  <a:pt x="21" y="17"/>
                  <a:pt x="24" y="18"/>
                </a:cubicBezTo>
                <a:cubicBezTo>
                  <a:pt x="27" y="20"/>
                  <a:pt x="24" y="23"/>
                  <a:pt x="25" y="25"/>
                </a:cubicBezTo>
                <a:cubicBezTo>
                  <a:pt x="29" y="25"/>
                  <a:pt x="25" y="26"/>
                  <a:pt x="25" y="25"/>
                </a:cubicBezTo>
                <a:cubicBezTo>
                  <a:pt x="24" y="25"/>
                  <a:pt x="21" y="26"/>
                  <a:pt x="19" y="25"/>
                </a:cubicBezTo>
                <a:cubicBezTo>
                  <a:pt x="18" y="23"/>
                  <a:pt x="16" y="25"/>
                  <a:pt x="18" y="26"/>
                </a:cubicBezTo>
                <a:cubicBezTo>
                  <a:pt x="19" y="29"/>
                  <a:pt x="13" y="32"/>
                  <a:pt x="15" y="34"/>
                </a:cubicBezTo>
                <a:cubicBezTo>
                  <a:pt x="15" y="35"/>
                  <a:pt x="13" y="35"/>
                  <a:pt x="12" y="3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03" name="Freeform 160">
            <a:extLst>
              <a:ext uri="{FF2B5EF4-FFF2-40B4-BE49-F238E27FC236}">
                <a16:creationId xmlns:a16="http://schemas.microsoft.com/office/drawing/2014/main" id="{8132A41B-60EB-7FFA-7F99-EBD6E07B4580}"/>
              </a:ext>
            </a:extLst>
          </p:cNvPr>
          <p:cNvSpPr>
            <a:spLocks/>
          </p:cNvSpPr>
          <p:nvPr/>
        </p:nvSpPr>
        <p:spPr bwMode="auto">
          <a:xfrm>
            <a:off x="6157464" y="3221982"/>
            <a:ext cx="259949" cy="157188"/>
          </a:xfrm>
          <a:custGeom>
            <a:avLst/>
            <a:gdLst/>
            <a:ahLst/>
            <a:cxnLst>
              <a:cxn ang="0">
                <a:pos x="21" y="3"/>
              </a:cxn>
              <a:cxn ang="0">
                <a:pos x="15" y="6"/>
              </a:cxn>
              <a:cxn ang="0">
                <a:pos x="12" y="11"/>
              </a:cxn>
              <a:cxn ang="0">
                <a:pos x="10" y="15"/>
              </a:cxn>
              <a:cxn ang="0">
                <a:pos x="6" y="23"/>
              </a:cxn>
              <a:cxn ang="0">
                <a:pos x="3" y="23"/>
              </a:cxn>
              <a:cxn ang="0">
                <a:pos x="3" y="23"/>
              </a:cxn>
              <a:cxn ang="0">
                <a:pos x="0" y="25"/>
              </a:cxn>
              <a:cxn ang="0">
                <a:pos x="3" y="30"/>
              </a:cxn>
              <a:cxn ang="0">
                <a:pos x="9" y="36"/>
              </a:cxn>
              <a:cxn ang="0">
                <a:pos x="13" y="42"/>
              </a:cxn>
              <a:cxn ang="0">
                <a:pos x="16" y="40"/>
              </a:cxn>
              <a:cxn ang="0">
                <a:pos x="18" y="47"/>
              </a:cxn>
              <a:cxn ang="0">
                <a:pos x="19" y="51"/>
              </a:cxn>
              <a:cxn ang="0">
                <a:pos x="25" y="51"/>
              </a:cxn>
              <a:cxn ang="0">
                <a:pos x="33" y="51"/>
              </a:cxn>
              <a:cxn ang="0">
                <a:pos x="42" y="51"/>
              </a:cxn>
              <a:cxn ang="0">
                <a:pos x="54" y="50"/>
              </a:cxn>
              <a:cxn ang="0">
                <a:pos x="60" y="51"/>
              </a:cxn>
              <a:cxn ang="0">
                <a:pos x="65" y="53"/>
              </a:cxn>
              <a:cxn ang="0">
                <a:pos x="71" y="40"/>
              </a:cxn>
              <a:cxn ang="0">
                <a:pos x="74" y="36"/>
              </a:cxn>
              <a:cxn ang="0">
                <a:pos x="69" y="34"/>
              </a:cxn>
              <a:cxn ang="0">
                <a:pos x="66" y="36"/>
              </a:cxn>
              <a:cxn ang="0">
                <a:pos x="62" y="33"/>
              </a:cxn>
              <a:cxn ang="0">
                <a:pos x="62" y="28"/>
              </a:cxn>
              <a:cxn ang="0">
                <a:pos x="60" y="15"/>
              </a:cxn>
              <a:cxn ang="0">
                <a:pos x="57" y="9"/>
              </a:cxn>
              <a:cxn ang="0">
                <a:pos x="50" y="0"/>
              </a:cxn>
              <a:cxn ang="0">
                <a:pos x="44" y="5"/>
              </a:cxn>
              <a:cxn ang="0">
                <a:pos x="38" y="6"/>
              </a:cxn>
              <a:cxn ang="0">
                <a:pos x="33" y="3"/>
              </a:cxn>
              <a:cxn ang="0">
                <a:pos x="27" y="3"/>
              </a:cxn>
              <a:cxn ang="0">
                <a:pos x="22" y="3"/>
              </a:cxn>
              <a:cxn ang="0">
                <a:pos x="21" y="3"/>
              </a:cxn>
            </a:cxnLst>
            <a:rect l="0" t="0" r="r" b="b"/>
            <a:pathLst>
              <a:path w="74" h="54">
                <a:moveTo>
                  <a:pt x="21" y="3"/>
                </a:moveTo>
                <a:cubicBezTo>
                  <a:pt x="18" y="8"/>
                  <a:pt x="16" y="5"/>
                  <a:pt x="15" y="6"/>
                </a:cubicBezTo>
                <a:cubicBezTo>
                  <a:pt x="13" y="8"/>
                  <a:pt x="15" y="8"/>
                  <a:pt x="12" y="11"/>
                </a:cubicBezTo>
                <a:cubicBezTo>
                  <a:pt x="9" y="14"/>
                  <a:pt x="12" y="14"/>
                  <a:pt x="10" y="15"/>
                </a:cubicBezTo>
                <a:cubicBezTo>
                  <a:pt x="9" y="19"/>
                  <a:pt x="6" y="23"/>
                  <a:pt x="6" y="23"/>
                </a:cubicBezTo>
                <a:cubicBezTo>
                  <a:pt x="4" y="23"/>
                  <a:pt x="4" y="22"/>
                  <a:pt x="3" y="23"/>
                </a:cubicBezTo>
                <a:cubicBezTo>
                  <a:pt x="3" y="23"/>
                  <a:pt x="4" y="23"/>
                  <a:pt x="3" y="23"/>
                </a:cubicBezTo>
                <a:cubicBezTo>
                  <a:pt x="1" y="23"/>
                  <a:pt x="0" y="23"/>
                  <a:pt x="0" y="25"/>
                </a:cubicBezTo>
                <a:cubicBezTo>
                  <a:pt x="1" y="28"/>
                  <a:pt x="4" y="28"/>
                  <a:pt x="3" y="30"/>
                </a:cubicBezTo>
                <a:cubicBezTo>
                  <a:pt x="3" y="34"/>
                  <a:pt x="10" y="34"/>
                  <a:pt x="9" y="36"/>
                </a:cubicBezTo>
                <a:cubicBezTo>
                  <a:pt x="7" y="39"/>
                  <a:pt x="9" y="42"/>
                  <a:pt x="13" y="42"/>
                </a:cubicBezTo>
                <a:cubicBezTo>
                  <a:pt x="16" y="44"/>
                  <a:pt x="15" y="40"/>
                  <a:pt x="16" y="40"/>
                </a:cubicBezTo>
                <a:cubicBezTo>
                  <a:pt x="22" y="45"/>
                  <a:pt x="13" y="42"/>
                  <a:pt x="18" y="47"/>
                </a:cubicBezTo>
                <a:cubicBezTo>
                  <a:pt x="24" y="50"/>
                  <a:pt x="18" y="50"/>
                  <a:pt x="19" y="51"/>
                </a:cubicBezTo>
                <a:cubicBezTo>
                  <a:pt x="21" y="53"/>
                  <a:pt x="22" y="50"/>
                  <a:pt x="25" y="51"/>
                </a:cubicBezTo>
                <a:cubicBezTo>
                  <a:pt x="30" y="54"/>
                  <a:pt x="30" y="51"/>
                  <a:pt x="33" y="51"/>
                </a:cubicBezTo>
                <a:cubicBezTo>
                  <a:pt x="36" y="53"/>
                  <a:pt x="39" y="54"/>
                  <a:pt x="42" y="51"/>
                </a:cubicBezTo>
                <a:cubicBezTo>
                  <a:pt x="45" y="50"/>
                  <a:pt x="53" y="47"/>
                  <a:pt x="54" y="50"/>
                </a:cubicBezTo>
                <a:cubicBezTo>
                  <a:pt x="56" y="51"/>
                  <a:pt x="57" y="48"/>
                  <a:pt x="60" y="51"/>
                </a:cubicBezTo>
                <a:cubicBezTo>
                  <a:pt x="60" y="53"/>
                  <a:pt x="63" y="53"/>
                  <a:pt x="65" y="53"/>
                </a:cubicBezTo>
                <a:cubicBezTo>
                  <a:pt x="65" y="45"/>
                  <a:pt x="66" y="42"/>
                  <a:pt x="71" y="40"/>
                </a:cubicBezTo>
                <a:cubicBezTo>
                  <a:pt x="74" y="40"/>
                  <a:pt x="74" y="39"/>
                  <a:pt x="74" y="36"/>
                </a:cubicBezTo>
                <a:cubicBezTo>
                  <a:pt x="73" y="33"/>
                  <a:pt x="69" y="34"/>
                  <a:pt x="69" y="34"/>
                </a:cubicBezTo>
                <a:cubicBezTo>
                  <a:pt x="68" y="36"/>
                  <a:pt x="66" y="34"/>
                  <a:pt x="66" y="36"/>
                </a:cubicBezTo>
                <a:cubicBezTo>
                  <a:pt x="65" y="37"/>
                  <a:pt x="63" y="36"/>
                  <a:pt x="62" y="33"/>
                </a:cubicBezTo>
                <a:cubicBezTo>
                  <a:pt x="60" y="31"/>
                  <a:pt x="62" y="33"/>
                  <a:pt x="62" y="28"/>
                </a:cubicBezTo>
                <a:cubicBezTo>
                  <a:pt x="60" y="25"/>
                  <a:pt x="65" y="20"/>
                  <a:pt x="60" y="15"/>
                </a:cubicBezTo>
                <a:cubicBezTo>
                  <a:pt x="56" y="11"/>
                  <a:pt x="59" y="11"/>
                  <a:pt x="57" y="9"/>
                </a:cubicBezTo>
                <a:cubicBezTo>
                  <a:pt x="54" y="8"/>
                  <a:pt x="54" y="0"/>
                  <a:pt x="50" y="0"/>
                </a:cubicBezTo>
                <a:cubicBezTo>
                  <a:pt x="47" y="1"/>
                  <a:pt x="48" y="3"/>
                  <a:pt x="44" y="5"/>
                </a:cubicBezTo>
                <a:cubicBezTo>
                  <a:pt x="39" y="5"/>
                  <a:pt x="39" y="5"/>
                  <a:pt x="38" y="6"/>
                </a:cubicBezTo>
                <a:cubicBezTo>
                  <a:pt x="36" y="8"/>
                  <a:pt x="35" y="3"/>
                  <a:pt x="33" y="3"/>
                </a:cubicBezTo>
                <a:cubicBezTo>
                  <a:pt x="30" y="5"/>
                  <a:pt x="30" y="3"/>
                  <a:pt x="27" y="3"/>
                </a:cubicBezTo>
                <a:cubicBezTo>
                  <a:pt x="24" y="3"/>
                  <a:pt x="22" y="1"/>
                  <a:pt x="22" y="3"/>
                </a:cubicBezTo>
                <a:cubicBezTo>
                  <a:pt x="21" y="5"/>
                  <a:pt x="21" y="3"/>
                  <a:pt x="2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04" name="Freeform 161">
            <a:extLst>
              <a:ext uri="{FF2B5EF4-FFF2-40B4-BE49-F238E27FC236}">
                <a16:creationId xmlns:a16="http://schemas.microsoft.com/office/drawing/2014/main" id="{186E5450-D52D-0183-C00A-B00746E5975E}"/>
              </a:ext>
            </a:extLst>
          </p:cNvPr>
          <p:cNvSpPr>
            <a:spLocks/>
          </p:cNvSpPr>
          <p:nvPr/>
        </p:nvSpPr>
        <p:spPr bwMode="auto">
          <a:xfrm>
            <a:off x="6315616" y="3426023"/>
            <a:ext cx="87255" cy="74060"/>
          </a:xfrm>
          <a:custGeom>
            <a:avLst/>
            <a:gdLst/>
            <a:ahLst/>
            <a:cxnLst>
              <a:cxn ang="0">
                <a:pos x="2" y="5"/>
              </a:cxn>
              <a:cxn ang="0">
                <a:pos x="3" y="11"/>
              </a:cxn>
              <a:cxn ang="0">
                <a:pos x="0" y="16"/>
              </a:cxn>
              <a:cxn ang="0">
                <a:pos x="5" y="17"/>
              </a:cxn>
              <a:cxn ang="0">
                <a:pos x="2" y="22"/>
              </a:cxn>
              <a:cxn ang="0">
                <a:pos x="5" y="20"/>
              </a:cxn>
              <a:cxn ang="0">
                <a:pos x="11" y="16"/>
              </a:cxn>
              <a:cxn ang="0">
                <a:pos x="15" y="14"/>
              </a:cxn>
              <a:cxn ang="0">
                <a:pos x="23" y="12"/>
              </a:cxn>
              <a:cxn ang="0">
                <a:pos x="20" y="9"/>
              </a:cxn>
              <a:cxn ang="0">
                <a:pos x="15" y="2"/>
              </a:cxn>
              <a:cxn ang="0">
                <a:pos x="12" y="3"/>
              </a:cxn>
              <a:cxn ang="0">
                <a:pos x="8" y="2"/>
              </a:cxn>
              <a:cxn ang="0">
                <a:pos x="5" y="3"/>
              </a:cxn>
              <a:cxn ang="0">
                <a:pos x="2" y="5"/>
              </a:cxn>
            </a:cxnLst>
            <a:rect l="0" t="0" r="r" b="b"/>
            <a:pathLst>
              <a:path w="25" h="25">
                <a:moveTo>
                  <a:pt x="2" y="5"/>
                </a:moveTo>
                <a:cubicBezTo>
                  <a:pt x="5" y="8"/>
                  <a:pt x="5" y="9"/>
                  <a:pt x="3" y="11"/>
                </a:cubicBezTo>
                <a:cubicBezTo>
                  <a:pt x="2" y="11"/>
                  <a:pt x="3" y="14"/>
                  <a:pt x="0" y="16"/>
                </a:cubicBezTo>
                <a:cubicBezTo>
                  <a:pt x="0" y="20"/>
                  <a:pt x="9" y="16"/>
                  <a:pt x="5" y="17"/>
                </a:cubicBezTo>
                <a:cubicBezTo>
                  <a:pt x="2" y="20"/>
                  <a:pt x="2" y="19"/>
                  <a:pt x="2" y="22"/>
                </a:cubicBezTo>
                <a:cubicBezTo>
                  <a:pt x="0" y="25"/>
                  <a:pt x="2" y="22"/>
                  <a:pt x="5" y="20"/>
                </a:cubicBezTo>
                <a:cubicBezTo>
                  <a:pt x="8" y="17"/>
                  <a:pt x="9" y="19"/>
                  <a:pt x="11" y="16"/>
                </a:cubicBezTo>
                <a:cubicBezTo>
                  <a:pt x="14" y="9"/>
                  <a:pt x="14" y="16"/>
                  <a:pt x="15" y="14"/>
                </a:cubicBezTo>
                <a:cubicBezTo>
                  <a:pt x="18" y="11"/>
                  <a:pt x="21" y="16"/>
                  <a:pt x="23" y="12"/>
                </a:cubicBezTo>
                <a:cubicBezTo>
                  <a:pt x="25" y="9"/>
                  <a:pt x="23" y="11"/>
                  <a:pt x="20" y="9"/>
                </a:cubicBezTo>
                <a:cubicBezTo>
                  <a:pt x="15" y="6"/>
                  <a:pt x="15" y="5"/>
                  <a:pt x="15" y="2"/>
                </a:cubicBezTo>
                <a:cubicBezTo>
                  <a:pt x="14" y="2"/>
                  <a:pt x="14" y="3"/>
                  <a:pt x="12" y="3"/>
                </a:cubicBezTo>
                <a:cubicBezTo>
                  <a:pt x="11" y="3"/>
                  <a:pt x="9" y="0"/>
                  <a:pt x="8" y="2"/>
                </a:cubicBezTo>
                <a:cubicBezTo>
                  <a:pt x="6" y="3"/>
                  <a:pt x="5" y="0"/>
                  <a:pt x="5" y="3"/>
                </a:cubicBezTo>
                <a:cubicBezTo>
                  <a:pt x="3" y="5"/>
                  <a:pt x="2" y="3"/>
                  <a:pt x="2"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05" name="Freeform 162">
            <a:extLst>
              <a:ext uri="{FF2B5EF4-FFF2-40B4-BE49-F238E27FC236}">
                <a16:creationId xmlns:a16="http://schemas.microsoft.com/office/drawing/2014/main" id="{504865E5-B1BF-9DCD-75F5-773C936A04EA}"/>
              </a:ext>
            </a:extLst>
          </p:cNvPr>
          <p:cNvSpPr>
            <a:spLocks/>
          </p:cNvSpPr>
          <p:nvPr/>
        </p:nvSpPr>
        <p:spPr bwMode="auto">
          <a:xfrm>
            <a:off x="6241084" y="2807853"/>
            <a:ext cx="141791" cy="84640"/>
          </a:xfrm>
          <a:custGeom>
            <a:avLst/>
            <a:gdLst/>
            <a:ahLst/>
            <a:cxnLst>
              <a:cxn ang="0">
                <a:pos x="7" y="18"/>
              </a:cxn>
              <a:cxn ang="0">
                <a:pos x="1" y="15"/>
              </a:cxn>
              <a:cxn ang="0">
                <a:pos x="1" y="9"/>
              </a:cxn>
              <a:cxn ang="0">
                <a:pos x="4" y="4"/>
              </a:cxn>
              <a:cxn ang="0">
                <a:pos x="13" y="3"/>
              </a:cxn>
              <a:cxn ang="0">
                <a:pos x="18" y="1"/>
              </a:cxn>
              <a:cxn ang="0">
                <a:pos x="27" y="3"/>
              </a:cxn>
              <a:cxn ang="0">
                <a:pos x="36" y="3"/>
              </a:cxn>
              <a:cxn ang="0">
                <a:pos x="35" y="8"/>
              </a:cxn>
              <a:cxn ang="0">
                <a:pos x="32" y="15"/>
              </a:cxn>
              <a:cxn ang="0">
                <a:pos x="33" y="22"/>
              </a:cxn>
              <a:cxn ang="0">
                <a:pos x="32" y="28"/>
              </a:cxn>
              <a:cxn ang="0">
                <a:pos x="26" y="28"/>
              </a:cxn>
              <a:cxn ang="0">
                <a:pos x="20" y="25"/>
              </a:cxn>
              <a:cxn ang="0">
                <a:pos x="15" y="22"/>
              </a:cxn>
              <a:cxn ang="0">
                <a:pos x="7" y="25"/>
              </a:cxn>
              <a:cxn ang="0">
                <a:pos x="7" y="18"/>
              </a:cxn>
            </a:cxnLst>
            <a:rect l="0" t="0" r="r" b="b"/>
            <a:pathLst>
              <a:path w="40" h="29">
                <a:moveTo>
                  <a:pt x="7" y="18"/>
                </a:moveTo>
                <a:cubicBezTo>
                  <a:pt x="3" y="20"/>
                  <a:pt x="3" y="17"/>
                  <a:pt x="1" y="15"/>
                </a:cubicBezTo>
                <a:cubicBezTo>
                  <a:pt x="0" y="12"/>
                  <a:pt x="0" y="12"/>
                  <a:pt x="1" y="9"/>
                </a:cubicBezTo>
                <a:cubicBezTo>
                  <a:pt x="1" y="6"/>
                  <a:pt x="4" y="8"/>
                  <a:pt x="4" y="4"/>
                </a:cubicBezTo>
                <a:cubicBezTo>
                  <a:pt x="6" y="3"/>
                  <a:pt x="10" y="3"/>
                  <a:pt x="13" y="3"/>
                </a:cubicBezTo>
                <a:cubicBezTo>
                  <a:pt x="18" y="3"/>
                  <a:pt x="13" y="0"/>
                  <a:pt x="18" y="1"/>
                </a:cubicBezTo>
                <a:cubicBezTo>
                  <a:pt x="23" y="3"/>
                  <a:pt x="26" y="1"/>
                  <a:pt x="27" y="3"/>
                </a:cubicBezTo>
                <a:cubicBezTo>
                  <a:pt x="30" y="4"/>
                  <a:pt x="33" y="4"/>
                  <a:pt x="36" y="3"/>
                </a:cubicBezTo>
                <a:cubicBezTo>
                  <a:pt x="40" y="6"/>
                  <a:pt x="35" y="4"/>
                  <a:pt x="35" y="8"/>
                </a:cubicBezTo>
                <a:cubicBezTo>
                  <a:pt x="35" y="12"/>
                  <a:pt x="30" y="9"/>
                  <a:pt x="32" y="15"/>
                </a:cubicBezTo>
                <a:cubicBezTo>
                  <a:pt x="35" y="20"/>
                  <a:pt x="30" y="17"/>
                  <a:pt x="33" y="22"/>
                </a:cubicBezTo>
                <a:cubicBezTo>
                  <a:pt x="36" y="26"/>
                  <a:pt x="33" y="23"/>
                  <a:pt x="32" y="28"/>
                </a:cubicBezTo>
                <a:cubicBezTo>
                  <a:pt x="29" y="29"/>
                  <a:pt x="30" y="26"/>
                  <a:pt x="26" y="28"/>
                </a:cubicBezTo>
                <a:cubicBezTo>
                  <a:pt x="23" y="29"/>
                  <a:pt x="21" y="25"/>
                  <a:pt x="20" y="25"/>
                </a:cubicBezTo>
                <a:cubicBezTo>
                  <a:pt x="18" y="25"/>
                  <a:pt x="17" y="22"/>
                  <a:pt x="15" y="22"/>
                </a:cubicBezTo>
                <a:cubicBezTo>
                  <a:pt x="12" y="20"/>
                  <a:pt x="12" y="23"/>
                  <a:pt x="7" y="25"/>
                </a:cubicBezTo>
                <a:cubicBezTo>
                  <a:pt x="9" y="18"/>
                  <a:pt x="10" y="15"/>
                  <a:pt x="7" y="18"/>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06" name="Freeform 163">
            <a:extLst>
              <a:ext uri="{FF2B5EF4-FFF2-40B4-BE49-F238E27FC236}">
                <a16:creationId xmlns:a16="http://schemas.microsoft.com/office/drawing/2014/main" id="{72EAFF50-B938-48DB-721F-531D51F5B9DC}"/>
              </a:ext>
            </a:extLst>
          </p:cNvPr>
          <p:cNvSpPr>
            <a:spLocks/>
          </p:cNvSpPr>
          <p:nvPr/>
        </p:nvSpPr>
        <p:spPr bwMode="auto">
          <a:xfrm>
            <a:off x="6170190" y="2863779"/>
            <a:ext cx="212685" cy="93707"/>
          </a:xfrm>
          <a:custGeom>
            <a:avLst/>
            <a:gdLst/>
            <a:ahLst/>
            <a:cxnLst>
              <a:cxn ang="0">
                <a:pos x="0" y="27"/>
              </a:cxn>
              <a:cxn ang="0">
                <a:pos x="15" y="24"/>
              </a:cxn>
              <a:cxn ang="0">
                <a:pos x="26" y="24"/>
              </a:cxn>
              <a:cxn ang="0">
                <a:pos x="32" y="22"/>
              </a:cxn>
              <a:cxn ang="0">
                <a:pos x="35" y="26"/>
              </a:cxn>
              <a:cxn ang="0">
                <a:pos x="46" y="32"/>
              </a:cxn>
              <a:cxn ang="0">
                <a:pos x="53" y="30"/>
              </a:cxn>
              <a:cxn ang="0">
                <a:pos x="58" y="27"/>
              </a:cxn>
              <a:cxn ang="0">
                <a:pos x="56" y="21"/>
              </a:cxn>
              <a:cxn ang="0">
                <a:pos x="55" y="18"/>
              </a:cxn>
              <a:cxn ang="0">
                <a:pos x="55" y="13"/>
              </a:cxn>
              <a:cxn ang="0">
                <a:pos x="52" y="8"/>
              </a:cxn>
              <a:cxn ang="0">
                <a:pos x="46" y="8"/>
              </a:cxn>
              <a:cxn ang="0">
                <a:pos x="40" y="5"/>
              </a:cxn>
              <a:cxn ang="0">
                <a:pos x="35" y="2"/>
              </a:cxn>
              <a:cxn ang="0">
                <a:pos x="27" y="5"/>
              </a:cxn>
              <a:cxn ang="0">
                <a:pos x="24" y="15"/>
              </a:cxn>
              <a:cxn ang="0">
                <a:pos x="15" y="10"/>
              </a:cxn>
              <a:cxn ang="0">
                <a:pos x="12" y="7"/>
              </a:cxn>
              <a:cxn ang="0">
                <a:pos x="4" y="10"/>
              </a:cxn>
              <a:cxn ang="0">
                <a:pos x="4" y="13"/>
              </a:cxn>
              <a:cxn ang="0">
                <a:pos x="1" y="19"/>
              </a:cxn>
              <a:cxn ang="0">
                <a:pos x="0" y="27"/>
              </a:cxn>
            </a:cxnLst>
            <a:rect l="0" t="0" r="r" b="b"/>
            <a:pathLst>
              <a:path w="60" h="32">
                <a:moveTo>
                  <a:pt x="0" y="27"/>
                </a:moveTo>
                <a:cubicBezTo>
                  <a:pt x="7" y="22"/>
                  <a:pt x="9" y="22"/>
                  <a:pt x="15" y="24"/>
                </a:cubicBezTo>
                <a:cubicBezTo>
                  <a:pt x="21" y="24"/>
                  <a:pt x="23" y="22"/>
                  <a:pt x="26" y="24"/>
                </a:cubicBezTo>
                <a:cubicBezTo>
                  <a:pt x="30" y="26"/>
                  <a:pt x="30" y="22"/>
                  <a:pt x="32" y="22"/>
                </a:cubicBezTo>
                <a:cubicBezTo>
                  <a:pt x="33" y="24"/>
                  <a:pt x="30" y="26"/>
                  <a:pt x="35" y="26"/>
                </a:cubicBezTo>
                <a:cubicBezTo>
                  <a:pt x="40" y="26"/>
                  <a:pt x="41" y="30"/>
                  <a:pt x="46" y="32"/>
                </a:cubicBezTo>
                <a:cubicBezTo>
                  <a:pt x="50" y="29"/>
                  <a:pt x="52" y="32"/>
                  <a:pt x="53" y="30"/>
                </a:cubicBezTo>
                <a:cubicBezTo>
                  <a:pt x="55" y="27"/>
                  <a:pt x="55" y="27"/>
                  <a:pt x="58" y="27"/>
                </a:cubicBezTo>
                <a:cubicBezTo>
                  <a:pt x="58" y="27"/>
                  <a:pt x="60" y="24"/>
                  <a:pt x="56" y="21"/>
                </a:cubicBezTo>
                <a:cubicBezTo>
                  <a:pt x="55" y="18"/>
                  <a:pt x="56" y="18"/>
                  <a:pt x="55" y="18"/>
                </a:cubicBezTo>
                <a:cubicBezTo>
                  <a:pt x="53" y="18"/>
                  <a:pt x="55" y="15"/>
                  <a:pt x="55" y="13"/>
                </a:cubicBezTo>
                <a:cubicBezTo>
                  <a:pt x="56" y="11"/>
                  <a:pt x="53" y="11"/>
                  <a:pt x="52" y="8"/>
                </a:cubicBezTo>
                <a:cubicBezTo>
                  <a:pt x="49" y="10"/>
                  <a:pt x="50" y="7"/>
                  <a:pt x="46" y="8"/>
                </a:cubicBezTo>
                <a:cubicBezTo>
                  <a:pt x="43" y="10"/>
                  <a:pt x="41" y="5"/>
                  <a:pt x="40" y="5"/>
                </a:cubicBezTo>
                <a:cubicBezTo>
                  <a:pt x="38" y="5"/>
                  <a:pt x="37" y="2"/>
                  <a:pt x="35" y="2"/>
                </a:cubicBezTo>
                <a:cubicBezTo>
                  <a:pt x="32" y="0"/>
                  <a:pt x="32" y="3"/>
                  <a:pt x="27" y="5"/>
                </a:cubicBezTo>
                <a:cubicBezTo>
                  <a:pt x="26" y="8"/>
                  <a:pt x="30" y="13"/>
                  <a:pt x="24" y="15"/>
                </a:cubicBezTo>
                <a:cubicBezTo>
                  <a:pt x="17" y="18"/>
                  <a:pt x="20" y="11"/>
                  <a:pt x="15" y="10"/>
                </a:cubicBezTo>
                <a:cubicBezTo>
                  <a:pt x="10" y="8"/>
                  <a:pt x="15" y="5"/>
                  <a:pt x="12" y="7"/>
                </a:cubicBezTo>
                <a:cubicBezTo>
                  <a:pt x="7" y="8"/>
                  <a:pt x="6" y="8"/>
                  <a:pt x="4" y="10"/>
                </a:cubicBezTo>
                <a:cubicBezTo>
                  <a:pt x="4" y="11"/>
                  <a:pt x="3" y="11"/>
                  <a:pt x="4" y="13"/>
                </a:cubicBezTo>
                <a:cubicBezTo>
                  <a:pt x="4" y="16"/>
                  <a:pt x="1" y="16"/>
                  <a:pt x="1" y="19"/>
                </a:cubicBezTo>
                <a:cubicBezTo>
                  <a:pt x="0" y="22"/>
                  <a:pt x="0" y="24"/>
                  <a:pt x="0" y="27"/>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07" name="Freeform 164">
            <a:extLst>
              <a:ext uri="{FF2B5EF4-FFF2-40B4-BE49-F238E27FC236}">
                <a16:creationId xmlns:a16="http://schemas.microsoft.com/office/drawing/2014/main" id="{4139B728-4270-B44A-916E-E0C3C8DC1444}"/>
              </a:ext>
            </a:extLst>
          </p:cNvPr>
          <p:cNvSpPr>
            <a:spLocks/>
          </p:cNvSpPr>
          <p:nvPr/>
        </p:nvSpPr>
        <p:spPr bwMode="auto">
          <a:xfrm>
            <a:off x="6170188" y="2928770"/>
            <a:ext cx="167240" cy="102777"/>
          </a:xfrm>
          <a:custGeom>
            <a:avLst/>
            <a:gdLst/>
            <a:ahLst/>
            <a:cxnLst>
              <a:cxn ang="0">
                <a:pos x="46" y="10"/>
              </a:cxn>
              <a:cxn ang="0">
                <a:pos x="46" y="16"/>
              </a:cxn>
              <a:cxn ang="0">
                <a:pos x="38" y="22"/>
              </a:cxn>
              <a:cxn ang="0">
                <a:pos x="38" y="29"/>
              </a:cxn>
              <a:cxn ang="0">
                <a:pos x="32" y="30"/>
              </a:cxn>
              <a:cxn ang="0">
                <a:pos x="21" y="32"/>
              </a:cxn>
              <a:cxn ang="0">
                <a:pos x="15" y="27"/>
              </a:cxn>
              <a:cxn ang="0">
                <a:pos x="13" y="19"/>
              </a:cxn>
              <a:cxn ang="0">
                <a:pos x="3" y="16"/>
              </a:cxn>
              <a:cxn ang="0">
                <a:pos x="1" y="10"/>
              </a:cxn>
              <a:cxn ang="0">
                <a:pos x="0" y="5"/>
              </a:cxn>
              <a:cxn ang="0">
                <a:pos x="15" y="2"/>
              </a:cxn>
              <a:cxn ang="0">
                <a:pos x="26" y="2"/>
              </a:cxn>
              <a:cxn ang="0">
                <a:pos x="32" y="0"/>
              </a:cxn>
              <a:cxn ang="0">
                <a:pos x="35" y="3"/>
              </a:cxn>
              <a:cxn ang="0">
                <a:pos x="46" y="10"/>
              </a:cxn>
            </a:cxnLst>
            <a:rect l="0" t="0" r="r" b="b"/>
            <a:pathLst>
              <a:path w="47" h="35">
                <a:moveTo>
                  <a:pt x="46" y="10"/>
                </a:moveTo>
                <a:cubicBezTo>
                  <a:pt x="42" y="18"/>
                  <a:pt x="47" y="13"/>
                  <a:pt x="46" y="16"/>
                </a:cubicBezTo>
                <a:cubicBezTo>
                  <a:pt x="44" y="19"/>
                  <a:pt x="42" y="16"/>
                  <a:pt x="38" y="22"/>
                </a:cubicBezTo>
                <a:cubicBezTo>
                  <a:pt x="35" y="27"/>
                  <a:pt x="41" y="27"/>
                  <a:pt x="38" y="29"/>
                </a:cubicBezTo>
                <a:cubicBezTo>
                  <a:pt x="36" y="32"/>
                  <a:pt x="38" y="24"/>
                  <a:pt x="32" y="30"/>
                </a:cubicBezTo>
                <a:cubicBezTo>
                  <a:pt x="27" y="35"/>
                  <a:pt x="26" y="30"/>
                  <a:pt x="21" y="32"/>
                </a:cubicBezTo>
                <a:cubicBezTo>
                  <a:pt x="21" y="29"/>
                  <a:pt x="16" y="25"/>
                  <a:pt x="15" y="27"/>
                </a:cubicBezTo>
                <a:cubicBezTo>
                  <a:pt x="13" y="22"/>
                  <a:pt x="16" y="21"/>
                  <a:pt x="13" y="19"/>
                </a:cubicBezTo>
                <a:cubicBezTo>
                  <a:pt x="10" y="16"/>
                  <a:pt x="13" y="21"/>
                  <a:pt x="3" y="16"/>
                </a:cubicBezTo>
                <a:cubicBezTo>
                  <a:pt x="3" y="14"/>
                  <a:pt x="3" y="11"/>
                  <a:pt x="1" y="10"/>
                </a:cubicBezTo>
                <a:cubicBezTo>
                  <a:pt x="0" y="8"/>
                  <a:pt x="0" y="8"/>
                  <a:pt x="0" y="5"/>
                </a:cubicBezTo>
                <a:cubicBezTo>
                  <a:pt x="7" y="0"/>
                  <a:pt x="9" y="0"/>
                  <a:pt x="15" y="2"/>
                </a:cubicBezTo>
                <a:cubicBezTo>
                  <a:pt x="21" y="2"/>
                  <a:pt x="23" y="0"/>
                  <a:pt x="26" y="2"/>
                </a:cubicBezTo>
                <a:cubicBezTo>
                  <a:pt x="30" y="3"/>
                  <a:pt x="30" y="0"/>
                  <a:pt x="32" y="0"/>
                </a:cubicBezTo>
                <a:cubicBezTo>
                  <a:pt x="33" y="2"/>
                  <a:pt x="30" y="3"/>
                  <a:pt x="35" y="3"/>
                </a:cubicBezTo>
                <a:cubicBezTo>
                  <a:pt x="39" y="3"/>
                  <a:pt x="41" y="8"/>
                  <a:pt x="46" y="1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08" name="Freeform 165">
            <a:extLst>
              <a:ext uri="{FF2B5EF4-FFF2-40B4-BE49-F238E27FC236}">
                <a16:creationId xmlns:a16="http://schemas.microsoft.com/office/drawing/2014/main" id="{54AA5DA1-A96F-E83C-1CB1-8D7B99DB9AD8}"/>
              </a:ext>
            </a:extLst>
          </p:cNvPr>
          <p:cNvSpPr>
            <a:spLocks/>
          </p:cNvSpPr>
          <p:nvPr/>
        </p:nvSpPr>
        <p:spPr bwMode="auto">
          <a:xfrm>
            <a:off x="6224724" y="2937839"/>
            <a:ext cx="285399" cy="184393"/>
          </a:xfrm>
          <a:custGeom>
            <a:avLst/>
            <a:gdLst/>
            <a:ahLst/>
            <a:cxnLst>
              <a:cxn ang="0">
                <a:pos x="70" y="50"/>
              </a:cxn>
              <a:cxn ang="0">
                <a:pos x="63" y="58"/>
              </a:cxn>
              <a:cxn ang="0">
                <a:pos x="60" y="60"/>
              </a:cxn>
              <a:cxn ang="0">
                <a:pos x="54" y="60"/>
              </a:cxn>
              <a:cxn ang="0">
                <a:pos x="47" y="58"/>
              </a:cxn>
              <a:cxn ang="0">
                <a:pos x="40" y="57"/>
              </a:cxn>
              <a:cxn ang="0">
                <a:pos x="32" y="55"/>
              </a:cxn>
              <a:cxn ang="0">
                <a:pos x="17" y="54"/>
              </a:cxn>
              <a:cxn ang="0">
                <a:pos x="9" y="57"/>
              </a:cxn>
              <a:cxn ang="0">
                <a:pos x="6" y="58"/>
              </a:cxn>
              <a:cxn ang="0">
                <a:pos x="3" y="50"/>
              </a:cxn>
              <a:cxn ang="0">
                <a:pos x="8" y="46"/>
              </a:cxn>
              <a:cxn ang="0">
                <a:pos x="6" y="29"/>
              </a:cxn>
              <a:cxn ang="0">
                <a:pos x="17" y="27"/>
              </a:cxn>
              <a:cxn ang="0">
                <a:pos x="23" y="25"/>
              </a:cxn>
              <a:cxn ang="0">
                <a:pos x="23" y="19"/>
              </a:cxn>
              <a:cxn ang="0">
                <a:pos x="31" y="13"/>
              </a:cxn>
              <a:cxn ang="0">
                <a:pos x="31" y="7"/>
              </a:cxn>
              <a:cxn ang="0">
                <a:pos x="38" y="5"/>
              </a:cxn>
              <a:cxn ang="0">
                <a:pos x="43" y="2"/>
              </a:cxn>
              <a:cxn ang="0">
                <a:pos x="49" y="3"/>
              </a:cxn>
              <a:cxn ang="0">
                <a:pos x="55" y="7"/>
              </a:cxn>
              <a:cxn ang="0">
                <a:pos x="61" y="7"/>
              </a:cxn>
              <a:cxn ang="0">
                <a:pos x="64" y="10"/>
              </a:cxn>
              <a:cxn ang="0">
                <a:pos x="64" y="16"/>
              </a:cxn>
              <a:cxn ang="0">
                <a:pos x="66" y="22"/>
              </a:cxn>
              <a:cxn ang="0">
                <a:pos x="72" y="29"/>
              </a:cxn>
              <a:cxn ang="0">
                <a:pos x="76" y="33"/>
              </a:cxn>
              <a:cxn ang="0">
                <a:pos x="78" y="36"/>
              </a:cxn>
              <a:cxn ang="0">
                <a:pos x="70" y="38"/>
              </a:cxn>
              <a:cxn ang="0">
                <a:pos x="69" y="41"/>
              </a:cxn>
              <a:cxn ang="0">
                <a:pos x="70" y="50"/>
              </a:cxn>
            </a:cxnLst>
            <a:rect l="0" t="0" r="r" b="b"/>
            <a:pathLst>
              <a:path w="81" h="63">
                <a:moveTo>
                  <a:pt x="70" y="50"/>
                </a:moveTo>
                <a:cubicBezTo>
                  <a:pt x="64" y="50"/>
                  <a:pt x="63" y="54"/>
                  <a:pt x="63" y="58"/>
                </a:cubicBezTo>
                <a:cubicBezTo>
                  <a:pt x="63" y="63"/>
                  <a:pt x="61" y="63"/>
                  <a:pt x="60" y="60"/>
                </a:cubicBezTo>
                <a:cubicBezTo>
                  <a:pt x="58" y="60"/>
                  <a:pt x="55" y="60"/>
                  <a:pt x="54" y="60"/>
                </a:cubicBezTo>
                <a:cubicBezTo>
                  <a:pt x="50" y="61"/>
                  <a:pt x="52" y="55"/>
                  <a:pt x="47" y="58"/>
                </a:cubicBezTo>
                <a:cubicBezTo>
                  <a:pt x="44" y="61"/>
                  <a:pt x="49" y="57"/>
                  <a:pt x="40" y="57"/>
                </a:cubicBezTo>
                <a:cubicBezTo>
                  <a:pt x="34" y="57"/>
                  <a:pt x="37" y="55"/>
                  <a:pt x="32" y="55"/>
                </a:cubicBezTo>
                <a:cubicBezTo>
                  <a:pt x="29" y="57"/>
                  <a:pt x="28" y="52"/>
                  <a:pt x="17" y="54"/>
                </a:cubicBezTo>
                <a:cubicBezTo>
                  <a:pt x="8" y="55"/>
                  <a:pt x="12" y="58"/>
                  <a:pt x="9" y="57"/>
                </a:cubicBezTo>
                <a:cubicBezTo>
                  <a:pt x="8" y="57"/>
                  <a:pt x="6" y="58"/>
                  <a:pt x="6" y="58"/>
                </a:cubicBezTo>
                <a:cubicBezTo>
                  <a:pt x="5" y="55"/>
                  <a:pt x="9" y="52"/>
                  <a:pt x="3" y="50"/>
                </a:cubicBezTo>
                <a:cubicBezTo>
                  <a:pt x="0" y="49"/>
                  <a:pt x="5" y="46"/>
                  <a:pt x="8" y="46"/>
                </a:cubicBezTo>
                <a:cubicBezTo>
                  <a:pt x="11" y="44"/>
                  <a:pt x="8" y="38"/>
                  <a:pt x="6" y="29"/>
                </a:cubicBezTo>
                <a:cubicBezTo>
                  <a:pt x="11" y="27"/>
                  <a:pt x="12" y="32"/>
                  <a:pt x="17" y="27"/>
                </a:cubicBezTo>
                <a:cubicBezTo>
                  <a:pt x="23" y="21"/>
                  <a:pt x="21" y="29"/>
                  <a:pt x="23" y="25"/>
                </a:cubicBezTo>
                <a:cubicBezTo>
                  <a:pt x="26" y="24"/>
                  <a:pt x="20" y="24"/>
                  <a:pt x="23" y="19"/>
                </a:cubicBezTo>
                <a:cubicBezTo>
                  <a:pt x="28" y="13"/>
                  <a:pt x="29" y="16"/>
                  <a:pt x="31" y="13"/>
                </a:cubicBezTo>
                <a:cubicBezTo>
                  <a:pt x="32" y="10"/>
                  <a:pt x="28" y="14"/>
                  <a:pt x="31" y="7"/>
                </a:cubicBezTo>
                <a:cubicBezTo>
                  <a:pt x="35" y="3"/>
                  <a:pt x="37" y="7"/>
                  <a:pt x="38" y="5"/>
                </a:cubicBezTo>
                <a:cubicBezTo>
                  <a:pt x="40" y="2"/>
                  <a:pt x="40" y="2"/>
                  <a:pt x="43" y="2"/>
                </a:cubicBezTo>
                <a:cubicBezTo>
                  <a:pt x="47" y="0"/>
                  <a:pt x="44" y="3"/>
                  <a:pt x="49" y="3"/>
                </a:cubicBezTo>
                <a:cubicBezTo>
                  <a:pt x="55" y="2"/>
                  <a:pt x="50" y="8"/>
                  <a:pt x="55" y="7"/>
                </a:cubicBezTo>
                <a:cubicBezTo>
                  <a:pt x="58" y="3"/>
                  <a:pt x="61" y="5"/>
                  <a:pt x="61" y="7"/>
                </a:cubicBezTo>
                <a:cubicBezTo>
                  <a:pt x="63" y="8"/>
                  <a:pt x="66" y="7"/>
                  <a:pt x="64" y="10"/>
                </a:cubicBezTo>
                <a:cubicBezTo>
                  <a:pt x="63" y="14"/>
                  <a:pt x="67" y="14"/>
                  <a:pt x="64" y="16"/>
                </a:cubicBezTo>
                <a:cubicBezTo>
                  <a:pt x="61" y="19"/>
                  <a:pt x="66" y="18"/>
                  <a:pt x="66" y="22"/>
                </a:cubicBezTo>
                <a:cubicBezTo>
                  <a:pt x="67" y="29"/>
                  <a:pt x="73" y="27"/>
                  <a:pt x="72" y="29"/>
                </a:cubicBezTo>
                <a:cubicBezTo>
                  <a:pt x="69" y="33"/>
                  <a:pt x="76" y="29"/>
                  <a:pt x="76" y="33"/>
                </a:cubicBezTo>
                <a:cubicBezTo>
                  <a:pt x="76" y="35"/>
                  <a:pt x="81" y="35"/>
                  <a:pt x="78" y="36"/>
                </a:cubicBezTo>
                <a:cubicBezTo>
                  <a:pt x="75" y="38"/>
                  <a:pt x="75" y="41"/>
                  <a:pt x="70" y="38"/>
                </a:cubicBezTo>
                <a:cubicBezTo>
                  <a:pt x="69" y="36"/>
                  <a:pt x="67" y="39"/>
                  <a:pt x="69" y="41"/>
                </a:cubicBezTo>
                <a:cubicBezTo>
                  <a:pt x="72" y="46"/>
                  <a:pt x="67" y="46"/>
                  <a:pt x="70" y="5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09" name="Freeform 166">
            <a:extLst>
              <a:ext uri="{FF2B5EF4-FFF2-40B4-BE49-F238E27FC236}">
                <a16:creationId xmlns:a16="http://schemas.microsoft.com/office/drawing/2014/main" id="{812779D1-808C-03FB-2D1C-7EEDFA8937C9}"/>
              </a:ext>
            </a:extLst>
          </p:cNvPr>
          <p:cNvSpPr>
            <a:spLocks/>
          </p:cNvSpPr>
          <p:nvPr/>
        </p:nvSpPr>
        <p:spPr bwMode="auto">
          <a:xfrm>
            <a:off x="5973865" y="2989228"/>
            <a:ext cx="299941" cy="208575"/>
          </a:xfrm>
          <a:custGeom>
            <a:avLst/>
            <a:gdLst/>
            <a:ahLst/>
            <a:cxnLst>
              <a:cxn ang="0">
                <a:pos x="77" y="40"/>
              </a:cxn>
              <a:cxn ang="0">
                <a:pos x="79" y="47"/>
              </a:cxn>
              <a:cxn ang="0">
                <a:pos x="80" y="50"/>
              </a:cxn>
              <a:cxn ang="0">
                <a:pos x="79" y="54"/>
              </a:cxn>
              <a:cxn ang="0">
                <a:pos x="71" y="62"/>
              </a:cxn>
              <a:cxn ang="0">
                <a:pos x="71" y="68"/>
              </a:cxn>
              <a:cxn ang="0">
                <a:pos x="68" y="70"/>
              </a:cxn>
              <a:cxn ang="0">
                <a:pos x="63" y="67"/>
              </a:cxn>
              <a:cxn ang="0">
                <a:pos x="53" y="65"/>
              </a:cxn>
              <a:cxn ang="0">
                <a:pos x="48" y="68"/>
              </a:cxn>
              <a:cxn ang="0">
                <a:pos x="47" y="67"/>
              </a:cxn>
              <a:cxn ang="0">
                <a:pos x="42" y="65"/>
              </a:cxn>
              <a:cxn ang="0">
                <a:pos x="41" y="65"/>
              </a:cxn>
              <a:cxn ang="0">
                <a:pos x="39" y="65"/>
              </a:cxn>
              <a:cxn ang="0">
                <a:pos x="35" y="59"/>
              </a:cxn>
              <a:cxn ang="0">
                <a:pos x="30" y="57"/>
              </a:cxn>
              <a:cxn ang="0">
                <a:pos x="28" y="56"/>
              </a:cxn>
              <a:cxn ang="0">
                <a:pos x="24" y="54"/>
              </a:cxn>
              <a:cxn ang="0">
                <a:pos x="21" y="56"/>
              </a:cxn>
              <a:cxn ang="0">
                <a:pos x="21" y="51"/>
              </a:cxn>
              <a:cxn ang="0">
                <a:pos x="15" y="50"/>
              </a:cxn>
              <a:cxn ang="0">
                <a:pos x="9" y="48"/>
              </a:cxn>
              <a:cxn ang="0">
                <a:pos x="6" y="39"/>
              </a:cxn>
              <a:cxn ang="0">
                <a:pos x="6" y="31"/>
              </a:cxn>
              <a:cxn ang="0">
                <a:pos x="4" y="26"/>
              </a:cxn>
              <a:cxn ang="0">
                <a:pos x="3" y="14"/>
              </a:cxn>
              <a:cxn ang="0">
                <a:pos x="6" y="14"/>
              </a:cxn>
              <a:cxn ang="0">
                <a:pos x="6" y="12"/>
              </a:cxn>
              <a:cxn ang="0">
                <a:pos x="3" y="12"/>
              </a:cxn>
              <a:cxn ang="0">
                <a:pos x="3" y="11"/>
              </a:cxn>
              <a:cxn ang="0">
                <a:pos x="15" y="8"/>
              </a:cxn>
              <a:cxn ang="0">
                <a:pos x="22" y="3"/>
              </a:cxn>
              <a:cxn ang="0">
                <a:pos x="30" y="0"/>
              </a:cxn>
              <a:cxn ang="0">
                <a:pos x="39" y="3"/>
              </a:cxn>
              <a:cxn ang="0">
                <a:pos x="38" y="3"/>
              </a:cxn>
              <a:cxn ang="0">
                <a:pos x="38" y="5"/>
              </a:cxn>
              <a:cxn ang="0">
                <a:pos x="45" y="5"/>
              </a:cxn>
              <a:cxn ang="0">
                <a:pos x="71" y="6"/>
              </a:cxn>
              <a:cxn ang="0">
                <a:pos x="77" y="11"/>
              </a:cxn>
              <a:cxn ang="0">
                <a:pos x="79" y="28"/>
              </a:cxn>
              <a:cxn ang="0">
                <a:pos x="74" y="33"/>
              </a:cxn>
              <a:cxn ang="0">
                <a:pos x="77" y="40"/>
              </a:cxn>
            </a:cxnLst>
            <a:rect l="0" t="0" r="r" b="b"/>
            <a:pathLst>
              <a:path w="85" h="71">
                <a:moveTo>
                  <a:pt x="77" y="40"/>
                </a:moveTo>
                <a:cubicBezTo>
                  <a:pt x="79" y="43"/>
                  <a:pt x="76" y="42"/>
                  <a:pt x="79" y="47"/>
                </a:cubicBezTo>
                <a:cubicBezTo>
                  <a:pt x="85" y="51"/>
                  <a:pt x="79" y="48"/>
                  <a:pt x="80" y="50"/>
                </a:cubicBezTo>
                <a:cubicBezTo>
                  <a:pt x="82" y="51"/>
                  <a:pt x="83" y="53"/>
                  <a:pt x="79" y="54"/>
                </a:cubicBezTo>
                <a:cubicBezTo>
                  <a:pt x="77" y="54"/>
                  <a:pt x="72" y="59"/>
                  <a:pt x="71" y="62"/>
                </a:cubicBezTo>
                <a:cubicBezTo>
                  <a:pt x="68" y="65"/>
                  <a:pt x="71" y="67"/>
                  <a:pt x="71" y="68"/>
                </a:cubicBezTo>
                <a:cubicBezTo>
                  <a:pt x="69" y="70"/>
                  <a:pt x="74" y="71"/>
                  <a:pt x="68" y="70"/>
                </a:cubicBezTo>
                <a:cubicBezTo>
                  <a:pt x="63" y="68"/>
                  <a:pt x="65" y="67"/>
                  <a:pt x="63" y="67"/>
                </a:cubicBezTo>
                <a:cubicBezTo>
                  <a:pt x="59" y="65"/>
                  <a:pt x="54" y="65"/>
                  <a:pt x="53" y="65"/>
                </a:cubicBezTo>
                <a:cubicBezTo>
                  <a:pt x="50" y="65"/>
                  <a:pt x="50" y="70"/>
                  <a:pt x="48" y="68"/>
                </a:cubicBezTo>
                <a:cubicBezTo>
                  <a:pt x="48" y="68"/>
                  <a:pt x="47" y="68"/>
                  <a:pt x="47" y="67"/>
                </a:cubicBezTo>
                <a:cubicBezTo>
                  <a:pt x="48" y="64"/>
                  <a:pt x="44" y="62"/>
                  <a:pt x="42" y="65"/>
                </a:cubicBezTo>
                <a:cubicBezTo>
                  <a:pt x="42" y="67"/>
                  <a:pt x="41" y="67"/>
                  <a:pt x="41" y="65"/>
                </a:cubicBezTo>
                <a:cubicBezTo>
                  <a:pt x="41" y="65"/>
                  <a:pt x="41" y="65"/>
                  <a:pt x="39" y="65"/>
                </a:cubicBezTo>
                <a:cubicBezTo>
                  <a:pt x="39" y="62"/>
                  <a:pt x="38" y="61"/>
                  <a:pt x="35" y="59"/>
                </a:cubicBezTo>
                <a:cubicBezTo>
                  <a:pt x="32" y="57"/>
                  <a:pt x="33" y="59"/>
                  <a:pt x="30" y="57"/>
                </a:cubicBezTo>
                <a:cubicBezTo>
                  <a:pt x="28" y="56"/>
                  <a:pt x="32" y="56"/>
                  <a:pt x="28" y="56"/>
                </a:cubicBezTo>
                <a:cubicBezTo>
                  <a:pt x="25" y="54"/>
                  <a:pt x="22" y="53"/>
                  <a:pt x="24" y="54"/>
                </a:cubicBezTo>
                <a:cubicBezTo>
                  <a:pt x="25" y="56"/>
                  <a:pt x="24" y="59"/>
                  <a:pt x="21" y="56"/>
                </a:cubicBezTo>
                <a:cubicBezTo>
                  <a:pt x="16" y="51"/>
                  <a:pt x="21" y="53"/>
                  <a:pt x="21" y="51"/>
                </a:cubicBezTo>
                <a:cubicBezTo>
                  <a:pt x="19" y="50"/>
                  <a:pt x="19" y="51"/>
                  <a:pt x="15" y="50"/>
                </a:cubicBezTo>
                <a:cubicBezTo>
                  <a:pt x="9" y="47"/>
                  <a:pt x="12" y="45"/>
                  <a:pt x="9" y="48"/>
                </a:cubicBezTo>
                <a:cubicBezTo>
                  <a:pt x="10" y="39"/>
                  <a:pt x="7" y="43"/>
                  <a:pt x="6" y="39"/>
                </a:cubicBezTo>
                <a:cubicBezTo>
                  <a:pt x="6" y="36"/>
                  <a:pt x="9" y="36"/>
                  <a:pt x="6" y="31"/>
                </a:cubicBezTo>
                <a:cubicBezTo>
                  <a:pt x="4" y="29"/>
                  <a:pt x="9" y="29"/>
                  <a:pt x="4" y="26"/>
                </a:cubicBezTo>
                <a:cubicBezTo>
                  <a:pt x="0" y="23"/>
                  <a:pt x="6" y="22"/>
                  <a:pt x="3" y="14"/>
                </a:cubicBezTo>
                <a:cubicBezTo>
                  <a:pt x="6" y="14"/>
                  <a:pt x="6" y="15"/>
                  <a:pt x="6" y="14"/>
                </a:cubicBezTo>
                <a:cubicBezTo>
                  <a:pt x="6" y="12"/>
                  <a:pt x="6" y="12"/>
                  <a:pt x="6" y="12"/>
                </a:cubicBezTo>
                <a:cubicBezTo>
                  <a:pt x="4" y="12"/>
                  <a:pt x="4" y="14"/>
                  <a:pt x="3" y="12"/>
                </a:cubicBezTo>
                <a:cubicBezTo>
                  <a:pt x="3" y="11"/>
                  <a:pt x="3" y="11"/>
                  <a:pt x="3" y="11"/>
                </a:cubicBezTo>
                <a:cubicBezTo>
                  <a:pt x="7" y="12"/>
                  <a:pt x="7" y="9"/>
                  <a:pt x="15" y="8"/>
                </a:cubicBezTo>
                <a:cubicBezTo>
                  <a:pt x="22" y="6"/>
                  <a:pt x="18" y="5"/>
                  <a:pt x="22" y="3"/>
                </a:cubicBezTo>
                <a:cubicBezTo>
                  <a:pt x="28" y="1"/>
                  <a:pt x="22" y="1"/>
                  <a:pt x="30" y="0"/>
                </a:cubicBezTo>
                <a:cubicBezTo>
                  <a:pt x="36" y="0"/>
                  <a:pt x="35" y="0"/>
                  <a:pt x="39" y="3"/>
                </a:cubicBezTo>
                <a:cubicBezTo>
                  <a:pt x="41" y="3"/>
                  <a:pt x="39" y="5"/>
                  <a:pt x="38" y="3"/>
                </a:cubicBezTo>
                <a:cubicBezTo>
                  <a:pt x="36" y="0"/>
                  <a:pt x="36" y="1"/>
                  <a:pt x="38" y="5"/>
                </a:cubicBezTo>
                <a:cubicBezTo>
                  <a:pt x="38" y="6"/>
                  <a:pt x="44" y="6"/>
                  <a:pt x="45" y="5"/>
                </a:cubicBezTo>
                <a:cubicBezTo>
                  <a:pt x="56" y="6"/>
                  <a:pt x="65" y="8"/>
                  <a:pt x="71" y="6"/>
                </a:cubicBezTo>
                <a:cubicBezTo>
                  <a:pt x="72" y="5"/>
                  <a:pt x="77" y="8"/>
                  <a:pt x="77" y="11"/>
                </a:cubicBezTo>
                <a:cubicBezTo>
                  <a:pt x="79" y="20"/>
                  <a:pt x="82" y="26"/>
                  <a:pt x="79" y="28"/>
                </a:cubicBezTo>
                <a:cubicBezTo>
                  <a:pt x="76" y="28"/>
                  <a:pt x="71" y="31"/>
                  <a:pt x="74" y="33"/>
                </a:cubicBezTo>
                <a:cubicBezTo>
                  <a:pt x="80" y="34"/>
                  <a:pt x="76" y="37"/>
                  <a:pt x="77" y="4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10" name="Freeform 167">
            <a:extLst>
              <a:ext uri="{FF2B5EF4-FFF2-40B4-BE49-F238E27FC236}">
                <a16:creationId xmlns:a16="http://schemas.microsoft.com/office/drawing/2014/main" id="{D48C5FA7-FC66-2ECD-FD6D-7FABF29C8CBB}"/>
              </a:ext>
            </a:extLst>
          </p:cNvPr>
          <p:cNvSpPr>
            <a:spLocks/>
          </p:cNvSpPr>
          <p:nvPr/>
        </p:nvSpPr>
        <p:spPr bwMode="auto">
          <a:xfrm>
            <a:off x="5444878" y="3125254"/>
            <a:ext cx="376291" cy="296237"/>
          </a:xfrm>
          <a:custGeom>
            <a:avLst/>
            <a:gdLst/>
            <a:ahLst/>
            <a:cxnLst>
              <a:cxn ang="0">
                <a:pos x="96" y="67"/>
              </a:cxn>
              <a:cxn ang="0">
                <a:pos x="95" y="78"/>
              </a:cxn>
              <a:cxn ang="0">
                <a:pos x="99" y="86"/>
              </a:cxn>
              <a:cxn ang="0">
                <a:pos x="85" y="92"/>
              </a:cxn>
              <a:cxn ang="0">
                <a:pos x="78" y="89"/>
              </a:cxn>
              <a:cxn ang="0">
                <a:pos x="69" y="89"/>
              </a:cxn>
              <a:cxn ang="0">
                <a:pos x="64" y="100"/>
              </a:cxn>
              <a:cxn ang="0">
                <a:pos x="54" y="100"/>
              </a:cxn>
              <a:cxn ang="0">
                <a:pos x="44" y="97"/>
              </a:cxn>
              <a:cxn ang="0">
                <a:pos x="35" y="95"/>
              </a:cxn>
              <a:cxn ang="0">
                <a:pos x="26" y="89"/>
              </a:cxn>
              <a:cxn ang="0">
                <a:pos x="31" y="75"/>
              </a:cxn>
              <a:cxn ang="0">
                <a:pos x="31" y="70"/>
              </a:cxn>
              <a:cxn ang="0">
                <a:pos x="35" y="69"/>
              </a:cxn>
              <a:cxn ang="0">
                <a:pos x="31" y="61"/>
              </a:cxn>
              <a:cxn ang="0">
                <a:pos x="28" y="55"/>
              </a:cxn>
              <a:cxn ang="0">
                <a:pos x="23" y="47"/>
              </a:cxn>
              <a:cxn ang="0">
                <a:pos x="20" y="42"/>
              </a:cxn>
              <a:cxn ang="0">
                <a:pos x="17" y="41"/>
              </a:cxn>
              <a:cxn ang="0">
                <a:pos x="6" y="38"/>
              </a:cxn>
              <a:cxn ang="0">
                <a:pos x="6" y="35"/>
              </a:cxn>
              <a:cxn ang="0">
                <a:pos x="5" y="32"/>
              </a:cxn>
              <a:cxn ang="0">
                <a:pos x="6" y="28"/>
              </a:cxn>
              <a:cxn ang="0">
                <a:pos x="12" y="27"/>
              </a:cxn>
              <a:cxn ang="0">
                <a:pos x="19" y="30"/>
              </a:cxn>
              <a:cxn ang="0">
                <a:pos x="23" y="28"/>
              </a:cxn>
              <a:cxn ang="0">
                <a:pos x="28" y="30"/>
              </a:cxn>
              <a:cxn ang="0">
                <a:pos x="26" y="21"/>
              </a:cxn>
              <a:cxn ang="0">
                <a:pos x="29" y="16"/>
              </a:cxn>
              <a:cxn ang="0">
                <a:pos x="40" y="21"/>
              </a:cxn>
              <a:cxn ang="0">
                <a:pos x="44" y="14"/>
              </a:cxn>
              <a:cxn ang="0">
                <a:pos x="52" y="10"/>
              </a:cxn>
              <a:cxn ang="0">
                <a:pos x="52" y="4"/>
              </a:cxn>
              <a:cxn ang="0">
                <a:pos x="66" y="5"/>
              </a:cxn>
              <a:cxn ang="0">
                <a:pos x="73" y="11"/>
              </a:cxn>
              <a:cxn ang="0">
                <a:pos x="81" y="16"/>
              </a:cxn>
              <a:cxn ang="0">
                <a:pos x="90" y="19"/>
              </a:cxn>
              <a:cxn ang="0">
                <a:pos x="98" y="24"/>
              </a:cxn>
              <a:cxn ang="0">
                <a:pos x="99" y="41"/>
              </a:cxn>
              <a:cxn ang="0">
                <a:pos x="95" y="45"/>
              </a:cxn>
              <a:cxn ang="0">
                <a:pos x="90" y="52"/>
              </a:cxn>
              <a:cxn ang="0">
                <a:pos x="88" y="58"/>
              </a:cxn>
              <a:cxn ang="0">
                <a:pos x="93" y="58"/>
              </a:cxn>
            </a:cxnLst>
            <a:rect l="0" t="0" r="r" b="b"/>
            <a:pathLst>
              <a:path w="107" h="101">
                <a:moveTo>
                  <a:pt x="95" y="61"/>
                </a:moveTo>
                <a:cubicBezTo>
                  <a:pt x="93" y="64"/>
                  <a:pt x="98" y="66"/>
                  <a:pt x="96" y="67"/>
                </a:cubicBezTo>
                <a:cubicBezTo>
                  <a:pt x="95" y="70"/>
                  <a:pt x="90" y="69"/>
                  <a:pt x="95" y="72"/>
                </a:cubicBezTo>
                <a:cubicBezTo>
                  <a:pt x="99" y="75"/>
                  <a:pt x="93" y="75"/>
                  <a:pt x="95" y="78"/>
                </a:cubicBezTo>
                <a:cubicBezTo>
                  <a:pt x="96" y="83"/>
                  <a:pt x="101" y="80"/>
                  <a:pt x="101" y="80"/>
                </a:cubicBezTo>
                <a:cubicBezTo>
                  <a:pt x="102" y="81"/>
                  <a:pt x="99" y="84"/>
                  <a:pt x="99" y="86"/>
                </a:cubicBezTo>
                <a:cubicBezTo>
                  <a:pt x="98" y="86"/>
                  <a:pt x="93" y="89"/>
                  <a:pt x="93" y="89"/>
                </a:cubicBezTo>
                <a:cubicBezTo>
                  <a:pt x="93" y="92"/>
                  <a:pt x="87" y="94"/>
                  <a:pt x="85" y="92"/>
                </a:cubicBezTo>
                <a:cubicBezTo>
                  <a:pt x="84" y="91"/>
                  <a:pt x="84" y="94"/>
                  <a:pt x="82" y="91"/>
                </a:cubicBezTo>
                <a:cubicBezTo>
                  <a:pt x="81" y="89"/>
                  <a:pt x="81" y="89"/>
                  <a:pt x="78" y="89"/>
                </a:cubicBezTo>
                <a:cubicBezTo>
                  <a:pt x="75" y="91"/>
                  <a:pt x="78" y="89"/>
                  <a:pt x="75" y="89"/>
                </a:cubicBezTo>
                <a:cubicBezTo>
                  <a:pt x="72" y="89"/>
                  <a:pt x="75" y="84"/>
                  <a:pt x="69" y="89"/>
                </a:cubicBezTo>
                <a:cubicBezTo>
                  <a:pt x="67" y="91"/>
                  <a:pt x="64" y="91"/>
                  <a:pt x="64" y="94"/>
                </a:cubicBezTo>
                <a:cubicBezTo>
                  <a:pt x="66" y="97"/>
                  <a:pt x="64" y="95"/>
                  <a:pt x="64" y="100"/>
                </a:cubicBezTo>
                <a:cubicBezTo>
                  <a:pt x="61" y="100"/>
                  <a:pt x="63" y="101"/>
                  <a:pt x="60" y="100"/>
                </a:cubicBezTo>
                <a:cubicBezTo>
                  <a:pt x="58" y="100"/>
                  <a:pt x="58" y="101"/>
                  <a:pt x="54" y="100"/>
                </a:cubicBezTo>
                <a:cubicBezTo>
                  <a:pt x="54" y="98"/>
                  <a:pt x="54" y="97"/>
                  <a:pt x="52" y="98"/>
                </a:cubicBezTo>
                <a:cubicBezTo>
                  <a:pt x="43" y="92"/>
                  <a:pt x="47" y="97"/>
                  <a:pt x="44" y="97"/>
                </a:cubicBezTo>
                <a:cubicBezTo>
                  <a:pt x="41" y="95"/>
                  <a:pt x="41" y="98"/>
                  <a:pt x="40" y="97"/>
                </a:cubicBezTo>
                <a:cubicBezTo>
                  <a:pt x="38" y="95"/>
                  <a:pt x="35" y="97"/>
                  <a:pt x="35" y="95"/>
                </a:cubicBezTo>
                <a:cubicBezTo>
                  <a:pt x="34" y="92"/>
                  <a:pt x="29" y="94"/>
                  <a:pt x="29" y="92"/>
                </a:cubicBezTo>
                <a:cubicBezTo>
                  <a:pt x="29" y="89"/>
                  <a:pt x="28" y="91"/>
                  <a:pt x="26" y="89"/>
                </a:cubicBezTo>
                <a:cubicBezTo>
                  <a:pt x="28" y="89"/>
                  <a:pt x="29" y="87"/>
                  <a:pt x="29" y="81"/>
                </a:cubicBezTo>
                <a:cubicBezTo>
                  <a:pt x="31" y="75"/>
                  <a:pt x="31" y="75"/>
                  <a:pt x="31" y="75"/>
                </a:cubicBezTo>
                <a:cubicBezTo>
                  <a:pt x="32" y="75"/>
                  <a:pt x="31" y="73"/>
                  <a:pt x="31" y="73"/>
                </a:cubicBezTo>
                <a:cubicBezTo>
                  <a:pt x="29" y="75"/>
                  <a:pt x="29" y="73"/>
                  <a:pt x="31" y="70"/>
                </a:cubicBezTo>
                <a:cubicBezTo>
                  <a:pt x="31" y="67"/>
                  <a:pt x="32" y="66"/>
                  <a:pt x="32" y="66"/>
                </a:cubicBezTo>
                <a:cubicBezTo>
                  <a:pt x="34" y="66"/>
                  <a:pt x="35" y="72"/>
                  <a:pt x="35" y="69"/>
                </a:cubicBezTo>
                <a:cubicBezTo>
                  <a:pt x="34" y="67"/>
                  <a:pt x="35" y="66"/>
                  <a:pt x="31" y="64"/>
                </a:cubicBezTo>
                <a:cubicBezTo>
                  <a:pt x="28" y="61"/>
                  <a:pt x="31" y="63"/>
                  <a:pt x="31" y="61"/>
                </a:cubicBezTo>
                <a:cubicBezTo>
                  <a:pt x="32" y="58"/>
                  <a:pt x="29" y="58"/>
                  <a:pt x="31" y="56"/>
                </a:cubicBezTo>
                <a:cubicBezTo>
                  <a:pt x="31" y="55"/>
                  <a:pt x="31" y="56"/>
                  <a:pt x="28" y="55"/>
                </a:cubicBezTo>
                <a:cubicBezTo>
                  <a:pt x="25" y="53"/>
                  <a:pt x="22" y="50"/>
                  <a:pt x="23" y="49"/>
                </a:cubicBezTo>
                <a:cubicBezTo>
                  <a:pt x="25" y="49"/>
                  <a:pt x="25" y="47"/>
                  <a:pt x="23" y="47"/>
                </a:cubicBezTo>
                <a:cubicBezTo>
                  <a:pt x="22" y="47"/>
                  <a:pt x="25" y="44"/>
                  <a:pt x="22" y="45"/>
                </a:cubicBezTo>
                <a:cubicBezTo>
                  <a:pt x="19" y="45"/>
                  <a:pt x="20" y="44"/>
                  <a:pt x="20" y="42"/>
                </a:cubicBezTo>
                <a:cubicBezTo>
                  <a:pt x="22" y="42"/>
                  <a:pt x="20" y="42"/>
                  <a:pt x="19" y="42"/>
                </a:cubicBezTo>
                <a:cubicBezTo>
                  <a:pt x="16" y="42"/>
                  <a:pt x="19" y="41"/>
                  <a:pt x="17" y="41"/>
                </a:cubicBezTo>
                <a:cubicBezTo>
                  <a:pt x="14" y="41"/>
                  <a:pt x="14" y="39"/>
                  <a:pt x="12" y="39"/>
                </a:cubicBezTo>
                <a:cubicBezTo>
                  <a:pt x="9" y="38"/>
                  <a:pt x="8" y="38"/>
                  <a:pt x="6" y="38"/>
                </a:cubicBezTo>
                <a:cubicBezTo>
                  <a:pt x="5" y="39"/>
                  <a:pt x="6" y="38"/>
                  <a:pt x="3" y="36"/>
                </a:cubicBezTo>
                <a:cubicBezTo>
                  <a:pt x="0" y="35"/>
                  <a:pt x="6" y="35"/>
                  <a:pt x="6" y="35"/>
                </a:cubicBezTo>
                <a:cubicBezTo>
                  <a:pt x="5" y="33"/>
                  <a:pt x="3" y="35"/>
                  <a:pt x="3" y="33"/>
                </a:cubicBezTo>
                <a:cubicBezTo>
                  <a:pt x="3" y="33"/>
                  <a:pt x="6" y="33"/>
                  <a:pt x="5" y="32"/>
                </a:cubicBezTo>
                <a:cubicBezTo>
                  <a:pt x="3" y="32"/>
                  <a:pt x="2" y="33"/>
                  <a:pt x="2" y="32"/>
                </a:cubicBezTo>
                <a:cubicBezTo>
                  <a:pt x="2" y="30"/>
                  <a:pt x="3" y="28"/>
                  <a:pt x="6" y="28"/>
                </a:cubicBezTo>
                <a:cubicBezTo>
                  <a:pt x="9" y="28"/>
                  <a:pt x="6" y="27"/>
                  <a:pt x="9" y="28"/>
                </a:cubicBezTo>
                <a:cubicBezTo>
                  <a:pt x="11" y="28"/>
                  <a:pt x="12" y="28"/>
                  <a:pt x="12" y="27"/>
                </a:cubicBezTo>
                <a:cubicBezTo>
                  <a:pt x="11" y="25"/>
                  <a:pt x="12" y="27"/>
                  <a:pt x="14" y="25"/>
                </a:cubicBezTo>
                <a:cubicBezTo>
                  <a:pt x="16" y="25"/>
                  <a:pt x="17" y="28"/>
                  <a:pt x="19" y="30"/>
                </a:cubicBezTo>
                <a:cubicBezTo>
                  <a:pt x="19" y="32"/>
                  <a:pt x="20" y="28"/>
                  <a:pt x="22" y="28"/>
                </a:cubicBezTo>
                <a:cubicBezTo>
                  <a:pt x="23" y="27"/>
                  <a:pt x="22" y="30"/>
                  <a:pt x="23" y="28"/>
                </a:cubicBezTo>
                <a:cubicBezTo>
                  <a:pt x="25" y="28"/>
                  <a:pt x="23" y="28"/>
                  <a:pt x="25" y="28"/>
                </a:cubicBezTo>
                <a:cubicBezTo>
                  <a:pt x="26" y="28"/>
                  <a:pt x="25" y="30"/>
                  <a:pt x="28" y="30"/>
                </a:cubicBezTo>
                <a:cubicBezTo>
                  <a:pt x="29" y="28"/>
                  <a:pt x="28" y="28"/>
                  <a:pt x="28" y="25"/>
                </a:cubicBezTo>
                <a:cubicBezTo>
                  <a:pt x="28" y="24"/>
                  <a:pt x="28" y="21"/>
                  <a:pt x="26" y="21"/>
                </a:cubicBezTo>
                <a:cubicBezTo>
                  <a:pt x="25" y="19"/>
                  <a:pt x="26" y="19"/>
                  <a:pt x="25" y="18"/>
                </a:cubicBezTo>
                <a:cubicBezTo>
                  <a:pt x="25" y="14"/>
                  <a:pt x="26" y="18"/>
                  <a:pt x="29" y="16"/>
                </a:cubicBezTo>
                <a:cubicBezTo>
                  <a:pt x="31" y="16"/>
                  <a:pt x="29" y="21"/>
                  <a:pt x="31" y="21"/>
                </a:cubicBezTo>
                <a:cubicBezTo>
                  <a:pt x="35" y="19"/>
                  <a:pt x="38" y="22"/>
                  <a:pt x="40" y="21"/>
                </a:cubicBezTo>
                <a:cubicBezTo>
                  <a:pt x="41" y="19"/>
                  <a:pt x="43" y="19"/>
                  <a:pt x="41" y="19"/>
                </a:cubicBezTo>
                <a:cubicBezTo>
                  <a:pt x="41" y="19"/>
                  <a:pt x="38" y="18"/>
                  <a:pt x="44" y="14"/>
                </a:cubicBezTo>
                <a:cubicBezTo>
                  <a:pt x="50" y="13"/>
                  <a:pt x="50" y="13"/>
                  <a:pt x="52" y="11"/>
                </a:cubicBezTo>
                <a:cubicBezTo>
                  <a:pt x="52" y="10"/>
                  <a:pt x="54" y="11"/>
                  <a:pt x="52" y="10"/>
                </a:cubicBezTo>
                <a:cubicBezTo>
                  <a:pt x="52" y="8"/>
                  <a:pt x="54" y="8"/>
                  <a:pt x="52" y="8"/>
                </a:cubicBezTo>
                <a:cubicBezTo>
                  <a:pt x="52" y="7"/>
                  <a:pt x="52" y="7"/>
                  <a:pt x="52" y="4"/>
                </a:cubicBezTo>
                <a:cubicBezTo>
                  <a:pt x="52" y="2"/>
                  <a:pt x="54" y="0"/>
                  <a:pt x="60" y="0"/>
                </a:cubicBezTo>
                <a:cubicBezTo>
                  <a:pt x="63" y="7"/>
                  <a:pt x="64" y="2"/>
                  <a:pt x="66" y="5"/>
                </a:cubicBezTo>
                <a:cubicBezTo>
                  <a:pt x="67" y="8"/>
                  <a:pt x="67" y="5"/>
                  <a:pt x="69" y="8"/>
                </a:cubicBezTo>
                <a:cubicBezTo>
                  <a:pt x="70" y="10"/>
                  <a:pt x="73" y="8"/>
                  <a:pt x="73" y="11"/>
                </a:cubicBezTo>
                <a:cubicBezTo>
                  <a:pt x="75" y="16"/>
                  <a:pt x="76" y="10"/>
                  <a:pt x="78" y="11"/>
                </a:cubicBezTo>
                <a:cubicBezTo>
                  <a:pt x="79" y="11"/>
                  <a:pt x="76" y="14"/>
                  <a:pt x="81" y="16"/>
                </a:cubicBezTo>
                <a:cubicBezTo>
                  <a:pt x="82" y="16"/>
                  <a:pt x="82" y="19"/>
                  <a:pt x="85" y="19"/>
                </a:cubicBezTo>
                <a:cubicBezTo>
                  <a:pt x="88" y="19"/>
                  <a:pt x="88" y="19"/>
                  <a:pt x="90" y="19"/>
                </a:cubicBezTo>
                <a:cubicBezTo>
                  <a:pt x="93" y="19"/>
                  <a:pt x="92" y="22"/>
                  <a:pt x="95" y="22"/>
                </a:cubicBezTo>
                <a:cubicBezTo>
                  <a:pt x="96" y="22"/>
                  <a:pt x="95" y="24"/>
                  <a:pt x="98" y="24"/>
                </a:cubicBezTo>
                <a:cubicBezTo>
                  <a:pt x="101" y="22"/>
                  <a:pt x="102" y="24"/>
                  <a:pt x="104" y="25"/>
                </a:cubicBezTo>
                <a:cubicBezTo>
                  <a:pt x="107" y="25"/>
                  <a:pt x="99" y="28"/>
                  <a:pt x="99" y="41"/>
                </a:cubicBezTo>
                <a:cubicBezTo>
                  <a:pt x="98" y="44"/>
                  <a:pt x="96" y="41"/>
                  <a:pt x="96" y="42"/>
                </a:cubicBezTo>
                <a:cubicBezTo>
                  <a:pt x="95" y="44"/>
                  <a:pt x="96" y="44"/>
                  <a:pt x="95" y="45"/>
                </a:cubicBezTo>
                <a:cubicBezTo>
                  <a:pt x="93" y="45"/>
                  <a:pt x="95" y="47"/>
                  <a:pt x="92" y="49"/>
                </a:cubicBezTo>
                <a:cubicBezTo>
                  <a:pt x="90" y="49"/>
                  <a:pt x="93" y="50"/>
                  <a:pt x="90" y="52"/>
                </a:cubicBezTo>
                <a:cubicBezTo>
                  <a:pt x="87" y="53"/>
                  <a:pt x="90" y="55"/>
                  <a:pt x="88" y="56"/>
                </a:cubicBezTo>
                <a:cubicBezTo>
                  <a:pt x="85" y="58"/>
                  <a:pt x="87" y="58"/>
                  <a:pt x="88" y="58"/>
                </a:cubicBezTo>
                <a:cubicBezTo>
                  <a:pt x="92" y="56"/>
                  <a:pt x="88" y="55"/>
                  <a:pt x="92" y="55"/>
                </a:cubicBezTo>
                <a:cubicBezTo>
                  <a:pt x="95" y="53"/>
                  <a:pt x="93" y="56"/>
                  <a:pt x="93" y="58"/>
                </a:cubicBezTo>
                <a:cubicBezTo>
                  <a:pt x="93" y="58"/>
                  <a:pt x="95" y="58"/>
                  <a:pt x="95" y="61"/>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1" name="Freeform 168">
            <a:extLst>
              <a:ext uri="{FF2B5EF4-FFF2-40B4-BE49-F238E27FC236}">
                <a16:creationId xmlns:a16="http://schemas.microsoft.com/office/drawing/2014/main" id="{BEB9F6E5-D115-7A10-2787-F259AB1206A8}"/>
              </a:ext>
            </a:extLst>
          </p:cNvPr>
          <p:cNvSpPr>
            <a:spLocks/>
          </p:cNvSpPr>
          <p:nvPr/>
        </p:nvSpPr>
        <p:spPr bwMode="auto">
          <a:xfrm>
            <a:off x="5310359" y="3426023"/>
            <a:ext cx="112707" cy="173812"/>
          </a:xfrm>
          <a:custGeom>
            <a:avLst/>
            <a:gdLst/>
            <a:ahLst/>
            <a:cxnLst>
              <a:cxn ang="0">
                <a:pos x="8" y="3"/>
              </a:cxn>
              <a:cxn ang="0">
                <a:pos x="14" y="0"/>
              </a:cxn>
              <a:cxn ang="0">
                <a:pos x="13" y="3"/>
              </a:cxn>
              <a:cxn ang="0">
                <a:pos x="17" y="3"/>
              </a:cxn>
              <a:cxn ang="0">
                <a:pos x="23" y="2"/>
              </a:cxn>
              <a:cxn ang="0">
                <a:pos x="28" y="6"/>
              </a:cxn>
              <a:cxn ang="0">
                <a:pos x="23" y="14"/>
              </a:cxn>
              <a:cxn ang="0">
                <a:pos x="23" y="23"/>
              </a:cxn>
              <a:cxn ang="0">
                <a:pos x="20" y="28"/>
              </a:cxn>
              <a:cxn ang="0">
                <a:pos x="20" y="33"/>
              </a:cxn>
              <a:cxn ang="0">
                <a:pos x="22" y="37"/>
              </a:cxn>
              <a:cxn ang="0">
                <a:pos x="22" y="43"/>
              </a:cxn>
              <a:cxn ang="0">
                <a:pos x="22" y="47"/>
              </a:cxn>
              <a:cxn ang="0">
                <a:pos x="19" y="54"/>
              </a:cxn>
              <a:cxn ang="0">
                <a:pos x="14" y="57"/>
              </a:cxn>
              <a:cxn ang="0">
                <a:pos x="8" y="57"/>
              </a:cxn>
              <a:cxn ang="0">
                <a:pos x="8" y="54"/>
              </a:cxn>
              <a:cxn ang="0">
                <a:pos x="8" y="45"/>
              </a:cxn>
              <a:cxn ang="0">
                <a:pos x="5" y="42"/>
              </a:cxn>
              <a:cxn ang="0">
                <a:pos x="5" y="40"/>
              </a:cxn>
              <a:cxn ang="0">
                <a:pos x="3" y="39"/>
              </a:cxn>
              <a:cxn ang="0">
                <a:pos x="3" y="33"/>
              </a:cxn>
              <a:cxn ang="0">
                <a:pos x="6" y="28"/>
              </a:cxn>
              <a:cxn ang="0">
                <a:pos x="8" y="22"/>
              </a:cxn>
              <a:cxn ang="0">
                <a:pos x="9" y="11"/>
              </a:cxn>
              <a:cxn ang="0">
                <a:pos x="8" y="6"/>
              </a:cxn>
              <a:cxn ang="0">
                <a:pos x="8" y="3"/>
              </a:cxn>
            </a:cxnLst>
            <a:rect l="0" t="0" r="r" b="b"/>
            <a:pathLst>
              <a:path w="32" h="59">
                <a:moveTo>
                  <a:pt x="8" y="3"/>
                </a:moveTo>
                <a:cubicBezTo>
                  <a:pt x="13" y="0"/>
                  <a:pt x="13" y="0"/>
                  <a:pt x="14" y="0"/>
                </a:cubicBezTo>
                <a:cubicBezTo>
                  <a:pt x="16" y="2"/>
                  <a:pt x="11" y="3"/>
                  <a:pt x="13" y="3"/>
                </a:cubicBezTo>
                <a:cubicBezTo>
                  <a:pt x="14" y="5"/>
                  <a:pt x="14" y="2"/>
                  <a:pt x="17" y="3"/>
                </a:cubicBezTo>
                <a:cubicBezTo>
                  <a:pt x="22" y="5"/>
                  <a:pt x="19" y="2"/>
                  <a:pt x="23" y="2"/>
                </a:cubicBezTo>
                <a:cubicBezTo>
                  <a:pt x="28" y="3"/>
                  <a:pt x="25" y="5"/>
                  <a:pt x="28" y="6"/>
                </a:cubicBezTo>
                <a:cubicBezTo>
                  <a:pt x="32" y="6"/>
                  <a:pt x="23" y="12"/>
                  <a:pt x="23" y="14"/>
                </a:cubicBezTo>
                <a:cubicBezTo>
                  <a:pt x="25" y="22"/>
                  <a:pt x="22" y="22"/>
                  <a:pt x="23" y="23"/>
                </a:cubicBezTo>
                <a:cubicBezTo>
                  <a:pt x="23" y="26"/>
                  <a:pt x="23" y="28"/>
                  <a:pt x="20" y="28"/>
                </a:cubicBezTo>
                <a:cubicBezTo>
                  <a:pt x="17" y="28"/>
                  <a:pt x="20" y="28"/>
                  <a:pt x="20" y="33"/>
                </a:cubicBezTo>
                <a:cubicBezTo>
                  <a:pt x="22" y="36"/>
                  <a:pt x="25" y="33"/>
                  <a:pt x="22" y="37"/>
                </a:cubicBezTo>
                <a:cubicBezTo>
                  <a:pt x="19" y="42"/>
                  <a:pt x="20" y="43"/>
                  <a:pt x="22" y="43"/>
                </a:cubicBezTo>
                <a:cubicBezTo>
                  <a:pt x="23" y="43"/>
                  <a:pt x="25" y="43"/>
                  <a:pt x="22" y="47"/>
                </a:cubicBezTo>
                <a:cubicBezTo>
                  <a:pt x="19" y="48"/>
                  <a:pt x="19" y="53"/>
                  <a:pt x="19" y="54"/>
                </a:cubicBezTo>
                <a:cubicBezTo>
                  <a:pt x="16" y="56"/>
                  <a:pt x="17" y="59"/>
                  <a:pt x="14" y="57"/>
                </a:cubicBezTo>
                <a:cubicBezTo>
                  <a:pt x="9" y="56"/>
                  <a:pt x="8" y="56"/>
                  <a:pt x="8" y="57"/>
                </a:cubicBezTo>
                <a:cubicBezTo>
                  <a:pt x="6" y="57"/>
                  <a:pt x="6" y="57"/>
                  <a:pt x="8" y="54"/>
                </a:cubicBezTo>
                <a:cubicBezTo>
                  <a:pt x="9" y="47"/>
                  <a:pt x="6" y="48"/>
                  <a:pt x="8" y="45"/>
                </a:cubicBezTo>
                <a:cubicBezTo>
                  <a:pt x="9" y="40"/>
                  <a:pt x="6" y="40"/>
                  <a:pt x="5" y="42"/>
                </a:cubicBezTo>
                <a:cubicBezTo>
                  <a:pt x="5" y="40"/>
                  <a:pt x="5" y="40"/>
                  <a:pt x="5" y="40"/>
                </a:cubicBezTo>
                <a:cubicBezTo>
                  <a:pt x="5" y="39"/>
                  <a:pt x="6" y="39"/>
                  <a:pt x="3" y="39"/>
                </a:cubicBezTo>
                <a:cubicBezTo>
                  <a:pt x="0" y="39"/>
                  <a:pt x="5" y="34"/>
                  <a:pt x="3" y="33"/>
                </a:cubicBezTo>
                <a:cubicBezTo>
                  <a:pt x="3" y="29"/>
                  <a:pt x="5" y="33"/>
                  <a:pt x="6" y="28"/>
                </a:cubicBezTo>
                <a:cubicBezTo>
                  <a:pt x="8" y="23"/>
                  <a:pt x="8" y="23"/>
                  <a:pt x="8" y="22"/>
                </a:cubicBezTo>
                <a:cubicBezTo>
                  <a:pt x="8" y="20"/>
                  <a:pt x="11" y="14"/>
                  <a:pt x="9" y="11"/>
                </a:cubicBezTo>
                <a:cubicBezTo>
                  <a:pt x="8" y="9"/>
                  <a:pt x="8" y="8"/>
                  <a:pt x="8" y="6"/>
                </a:cubicBezTo>
                <a:cubicBezTo>
                  <a:pt x="8" y="5"/>
                  <a:pt x="6" y="5"/>
                  <a:pt x="8" y="3"/>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2" name="Freeform 169">
            <a:extLst>
              <a:ext uri="{FF2B5EF4-FFF2-40B4-BE49-F238E27FC236}">
                <a16:creationId xmlns:a16="http://schemas.microsoft.com/office/drawing/2014/main" id="{A9072C6D-6F9E-81F3-7952-97D0FA2E2461}"/>
              </a:ext>
            </a:extLst>
          </p:cNvPr>
          <p:cNvSpPr>
            <a:spLocks/>
          </p:cNvSpPr>
          <p:nvPr/>
        </p:nvSpPr>
        <p:spPr bwMode="auto">
          <a:xfrm>
            <a:off x="5824804" y="3400331"/>
            <a:ext cx="29087" cy="52899"/>
          </a:xfrm>
          <a:custGeom>
            <a:avLst/>
            <a:gdLst/>
            <a:ahLst/>
            <a:cxnLst>
              <a:cxn ang="0">
                <a:pos x="7" y="0"/>
              </a:cxn>
              <a:cxn ang="0">
                <a:pos x="5" y="3"/>
              </a:cxn>
              <a:cxn ang="0">
                <a:pos x="2" y="4"/>
              </a:cxn>
              <a:cxn ang="0">
                <a:pos x="0" y="12"/>
              </a:cxn>
              <a:cxn ang="0">
                <a:pos x="0" y="13"/>
              </a:cxn>
              <a:cxn ang="0">
                <a:pos x="2" y="13"/>
              </a:cxn>
              <a:cxn ang="0">
                <a:pos x="2" y="16"/>
              </a:cxn>
              <a:cxn ang="0">
                <a:pos x="5" y="18"/>
              </a:cxn>
              <a:cxn ang="0">
                <a:pos x="5" y="16"/>
              </a:cxn>
              <a:cxn ang="0">
                <a:pos x="7" y="12"/>
              </a:cxn>
              <a:cxn ang="0">
                <a:pos x="8" y="7"/>
              </a:cxn>
              <a:cxn ang="0">
                <a:pos x="7" y="3"/>
              </a:cxn>
              <a:cxn ang="0">
                <a:pos x="7" y="0"/>
              </a:cxn>
            </a:cxnLst>
            <a:rect l="0" t="0" r="r" b="b"/>
            <a:pathLst>
              <a:path w="8" h="18">
                <a:moveTo>
                  <a:pt x="7" y="0"/>
                </a:moveTo>
                <a:cubicBezTo>
                  <a:pt x="5" y="0"/>
                  <a:pt x="7" y="4"/>
                  <a:pt x="5" y="3"/>
                </a:cubicBezTo>
                <a:cubicBezTo>
                  <a:pt x="3" y="3"/>
                  <a:pt x="2" y="4"/>
                  <a:pt x="2" y="4"/>
                </a:cubicBezTo>
                <a:cubicBezTo>
                  <a:pt x="0" y="4"/>
                  <a:pt x="0" y="12"/>
                  <a:pt x="0" y="12"/>
                </a:cubicBezTo>
                <a:cubicBezTo>
                  <a:pt x="2" y="12"/>
                  <a:pt x="2" y="12"/>
                  <a:pt x="0" y="13"/>
                </a:cubicBezTo>
                <a:cubicBezTo>
                  <a:pt x="0" y="13"/>
                  <a:pt x="0" y="13"/>
                  <a:pt x="2" y="13"/>
                </a:cubicBezTo>
                <a:cubicBezTo>
                  <a:pt x="3" y="15"/>
                  <a:pt x="0" y="15"/>
                  <a:pt x="2" y="16"/>
                </a:cubicBezTo>
                <a:cubicBezTo>
                  <a:pt x="5" y="18"/>
                  <a:pt x="3" y="18"/>
                  <a:pt x="5" y="18"/>
                </a:cubicBezTo>
                <a:cubicBezTo>
                  <a:pt x="7" y="18"/>
                  <a:pt x="5" y="16"/>
                  <a:pt x="5" y="16"/>
                </a:cubicBezTo>
                <a:cubicBezTo>
                  <a:pt x="7" y="15"/>
                  <a:pt x="7" y="13"/>
                  <a:pt x="7" y="12"/>
                </a:cubicBezTo>
                <a:cubicBezTo>
                  <a:pt x="7" y="10"/>
                  <a:pt x="8" y="10"/>
                  <a:pt x="8" y="7"/>
                </a:cubicBezTo>
                <a:cubicBezTo>
                  <a:pt x="8" y="3"/>
                  <a:pt x="7" y="4"/>
                  <a:pt x="7" y="3"/>
                </a:cubicBezTo>
                <a:cubicBezTo>
                  <a:pt x="8" y="1"/>
                  <a:pt x="8" y="0"/>
                  <a:pt x="7"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13" name="Freeform 170">
            <a:extLst>
              <a:ext uri="{FF2B5EF4-FFF2-40B4-BE49-F238E27FC236}">
                <a16:creationId xmlns:a16="http://schemas.microsoft.com/office/drawing/2014/main" id="{295578CD-D96D-12AD-9AA7-10C132CE23F1}"/>
              </a:ext>
            </a:extLst>
          </p:cNvPr>
          <p:cNvSpPr>
            <a:spLocks noEditPoints="1"/>
          </p:cNvSpPr>
          <p:nvPr/>
        </p:nvSpPr>
        <p:spPr bwMode="auto">
          <a:xfrm>
            <a:off x="5761178" y="3262791"/>
            <a:ext cx="347204" cy="346115"/>
          </a:xfrm>
          <a:custGeom>
            <a:avLst/>
            <a:gdLst/>
            <a:ahLst/>
            <a:cxnLst>
              <a:cxn ang="0">
                <a:pos x="54" y="15"/>
              </a:cxn>
              <a:cxn ang="0">
                <a:pos x="47" y="22"/>
              </a:cxn>
              <a:cxn ang="0">
                <a:pos x="50" y="36"/>
              </a:cxn>
              <a:cxn ang="0">
                <a:pos x="67" y="57"/>
              </a:cxn>
              <a:cxn ang="0">
                <a:pos x="87" y="68"/>
              </a:cxn>
              <a:cxn ang="0">
                <a:pos x="96" y="79"/>
              </a:cxn>
              <a:cxn ang="0">
                <a:pos x="90" y="76"/>
              </a:cxn>
              <a:cxn ang="0">
                <a:pos x="81" y="81"/>
              </a:cxn>
              <a:cxn ang="0">
                <a:pos x="84" y="92"/>
              </a:cxn>
              <a:cxn ang="0">
                <a:pos x="75" y="102"/>
              </a:cxn>
              <a:cxn ang="0">
                <a:pos x="76" y="95"/>
              </a:cxn>
              <a:cxn ang="0">
                <a:pos x="70" y="79"/>
              </a:cxn>
              <a:cxn ang="0">
                <a:pos x="63" y="71"/>
              </a:cxn>
              <a:cxn ang="0">
                <a:pos x="47" y="61"/>
              </a:cxn>
              <a:cxn ang="0">
                <a:pos x="38" y="53"/>
              </a:cxn>
              <a:cxn ang="0">
                <a:pos x="32" y="42"/>
              </a:cxn>
              <a:cxn ang="0">
                <a:pos x="19" y="31"/>
              </a:cxn>
              <a:cxn ang="0">
                <a:pos x="11" y="33"/>
              </a:cxn>
              <a:cxn ang="0">
                <a:pos x="5" y="25"/>
              </a:cxn>
              <a:cxn ang="0">
                <a:pos x="5" y="14"/>
              </a:cxn>
              <a:cxn ang="0">
                <a:pos x="14" y="12"/>
              </a:cxn>
              <a:cxn ang="0">
                <a:pos x="17" y="8"/>
              </a:cxn>
              <a:cxn ang="0">
                <a:pos x="22" y="14"/>
              </a:cxn>
              <a:cxn ang="0">
                <a:pos x="25" y="6"/>
              </a:cxn>
              <a:cxn ang="0">
                <a:pos x="31" y="9"/>
              </a:cxn>
              <a:cxn ang="0">
                <a:pos x="34" y="6"/>
              </a:cxn>
              <a:cxn ang="0">
                <a:pos x="37" y="3"/>
              </a:cxn>
              <a:cxn ang="0">
                <a:pos x="44" y="0"/>
              </a:cxn>
              <a:cxn ang="0">
                <a:pos x="47" y="3"/>
              </a:cxn>
              <a:cxn ang="0">
                <a:pos x="57" y="9"/>
              </a:cxn>
              <a:cxn ang="0">
                <a:pos x="58" y="14"/>
              </a:cxn>
              <a:cxn ang="0">
                <a:pos x="57" y="15"/>
              </a:cxn>
              <a:cxn ang="0">
                <a:pos x="61" y="112"/>
              </a:cxn>
              <a:cxn ang="0">
                <a:pos x="70" y="115"/>
              </a:cxn>
              <a:cxn ang="0">
                <a:pos x="73" y="99"/>
              </a:cxn>
              <a:cxn ang="0">
                <a:pos x="57" y="101"/>
              </a:cxn>
              <a:cxn ang="0">
                <a:pos x="49" y="104"/>
              </a:cxn>
              <a:cxn ang="0">
                <a:pos x="17" y="79"/>
              </a:cxn>
              <a:cxn ang="0">
                <a:pos x="20" y="92"/>
              </a:cxn>
              <a:cxn ang="0">
                <a:pos x="28" y="84"/>
              </a:cxn>
              <a:cxn ang="0">
                <a:pos x="26" y="68"/>
              </a:cxn>
              <a:cxn ang="0">
                <a:pos x="14" y="71"/>
              </a:cxn>
            </a:cxnLst>
            <a:rect l="0" t="0" r="r" b="b"/>
            <a:pathLst>
              <a:path w="98" h="118">
                <a:moveTo>
                  <a:pt x="57" y="15"/>
                </a:moveTo>
                <a:cubicBezTo>
                  <a:pt x="55" y="17"/>
                  <a:pt x="57" y="14"/>
                  <a:pt x="54" y="15"/>
                </a:cubicBezTo>
                <a:cubicBezTo>
                  <a:pt x="50" y="17"/>
                  <a:pt x="50" y="20"/>
                  <a:pt x="49" y="19"/>
                </a:cubicBezTo>
                <a:cubicBezTo>
                  <a:pt x="47" y="17"/>
                  <a:pt x="46" y="20"/>
                  <a:pt x="47" y="22"/>
                </a:cubicBezTo>
                <a:cubicBezTo>
                  <a:pt x="49" y="23"/>
                  <a:pt x="50" y="25"/>
                  <a:pt x="49" y="26"/>
                </a:cubicBezTo>
                <a:cubicBezTo>
                  <a:pt x="46" y="26"/>
                  <a:pt x="47" y="33"/>
                  <a:pt x="50" y="36"/>
                </a:cubicBezTo>
                <a:cubicBezTo>
                  <a:pt x="54" y="37"/>
                  <a:pt x="55" y="40"/>
                  <a:pt x="57" y="40"/>
                </a:cubicBezTo>
                <a:cubicBezTo>
                  <a:pt x="60" y="40"/>
                  <a:pt x="58" y="48"/>
                  <a:pt x="67" y="57"/>
                </a:cubicBezTo>
                <a:cubicBezTo>
                  <a:pt x="70" y="61"/>
                  <a:pt x="82" y="57"/>
                  <a:pt x="78" y="62"/>
                </a:cubicBezTo>
                <a:cubicBezTo>
                  <a:pt x="73" y="65"/>
                  <a:pt x="85" y="67"/>
                  <a:pt x="87" y="68"/>
                </a:cubicBezTo>
                <a:cubicBezTo>
                  <a:pt x="87" y="70"/>
                  <a:pt x="89" y="71"/>
                  <a:pt x="92" y="73"/>
                </a:cubicBezTo>
                <a:cubicBezTo>
                  <a:pt x="93" y="75"/>
                  <a:pt x="98" y="76"/>
                  <a:pt x="96" y="79"/>
                </a:cubicBezTo>
                <a:cubicBezTo>
                  <a:pt x="96" y="82"/>
                  <a:pt x="98" y="82"/>
                  <a:pt x="95" y="82"/>
                </a:cubicBezTo>
                <a:cubicBezTo>
                  <a:pt x="92" y="82"/>
                  <a:pt x="93" y="76"/>
                  <a:pt x="90" y="76"/>
                </a:cubicBezTo>
                <a:cubicBezTo>
                  <a:pt x="87" y="76"/>
                  <a:pt x="87" y="75"/>
                  <a:pt x="84" y="76"/>
                </a:cubicBezTo>
                <a:cubicBezTo>
                  <a:pt x="81" y="78"/>
                  <a:pt x="82" y="79"/>
                  <a:pt x="81" y="81"/>
                </a:cubicBezTo>
                <a:cubicBezTo>
                  <a:pt x="79" y="84"/>
                  <a:pt x="81" y="84"/>
                  <a:pt x="82" y="85"/>
                </a:cubicBezTo>
                <a:cubicBezTo>
                  <a:pt x="85" y="85"/>
                  <a:pt x="89" y="90"/>
                  <a:pt x="84" y="92"/>
                </a:cubicBezTo>
                <a:cubicBezTo>
                  <a:pt x="81" y="95"/>
                  <a:pt x="82" y="96"/>
                  <a:pt x="81" y="99"/>
                </a:cubicBezTo>
                <a:cubicBezTo>
                  <a:pt x="78" y="101"/>
                  <a:pt x="78" y="106"/>
                  <a:pt x="75" y="102"/>
                </a:cubicBezTo>
                <a:cubicBezTo>
                  <a:pt x="73" y="102"/>
                  <a:pt x="73" y="101"/>
                  <a:pt x="75" y="98"/>
                </a:cubicBezTo>
                <a:cubicBezTo>
                  <a:pt x="76" y="96"/>
                  <a:pt x="75" y="96"/>
                  <a:pt x="76" y="95"/>
                </a:cubicBezTo>
                <a:cubicBezTo>
                  <a:pt x="78" y="93"/>
                  <a:pt x="78" y="93"/>
                  <a:pt x="76" y="85"/>
                </a:cubicBezTo>
                <a:cubicBezTo>
                  <a:pt x="75" y="79"/>
                  <a:pt x="73" y="81"/>
                  <a:pt x="70" y="79"/>
                </a:cubicBezTo>
                <a:cubicBezTo>
                  <a:pt x="66" y="76"/>
                  <a:pt x="70" y="73"/>
                  <a:pt x="66" y="73"/>
                </a:cubicBezTo>
                <a:cubicBezTo>
                  <a:pt x="63" y="75"/>
                  <a:pt x="66" y="71"/>
                  <a:pt x="63" y="71"/>
                </a:cubicBezTo>
                <a:cubicBezTo>
                  <a:pt x="60" y="71"/>
                  <a:pt x="61" y="67"/>
                  <a:pt x="58" y="67"/>
                </a:cubicBezTo>
                <a:cubicBezTo>
                  <a:pt x="55" y="67"/>
                  <a:pt x="50" y="65"/>
                  <a:pt x="47" y="61"/>
                </a:cubicBezTo>
                <a:cubicBezTo>
                  <a:pt x="44" y="57"/>
                  <a:pt x="44" y="61"/>
                  <a:pt x="43" y="57"/>
                </a:cubicBezTo>
                <a:cubicBezTo>
                  <a:pt x="43" y="53"/>
                  <a:pt x="38" y="54"/>
                  <a:pt x="38" y="53"/>
                </a:cubicBezTo>
                <a:cubicBezTo>
                  <a:pt x="38" y="51"/>
                  <a:pt x="38" y="51"/>
                  <a:pt x="35" y="48"/>
                </a:cubicBezTo>
                <a:cubicBezTo>
                  <a:pt x="32" y="47"/>
                  <a:pt x="35" y="45"/>
                  <a:pt x="32" y="42"/>
                </a:cubicBezTo>
                <a:cubicBezTo>
                  <a:pt x="31" y="40"/>
                  <a:pt x="32" y="34"/>
                  <a:pt x="28" y="34"/>
                </a:cubicBezTo>
                <a:cubicBezTo>
                  <a:pt x="25" y="36"/>
                  <a:pt x="23" y="29"/>
                  <a:pt x="19" y="31"/>
                </a:cubicBezTo>
                <a:cubicBezTo>
                  <a:pt x="15" y="33"/>
                  <a:pt x="19" y="36"/>
                  <a:pt x="9" y="39"/>
                </a:cubicBezTo>
                <a:cubicBezTo>
                  <a:pt x="9" y="37"/>
                  <a:pt x="12" y="34"/>
                  <a:pt x="11" y="33"/>
                </a:cubicBezTo>
                <a:cubicBezTo>
                  <a:pt x="11" y="33"/>
                  <a:pt x="6" y="36"/>
                  <a:pt x="5" y="31"/>
                </a:cubicBezTo>
                <a:cubicBezTo>
                  <a:pt x="3" y="28"/>
                  <a:pt x="9" y="28"/>
                  <a:pt x="5" y="25"/>
                </a:cubicBezTo>
                <a:cubicBezTo>
                  <a:pt x="0" y="22"/>
                  <a:pt x="5" y="23"/>
                  <a:pt x="6" y="20"/>
                </a:cubicBezTo>
                <a:cubicBezTo>
                  <a:pt x="8" y="19"/>
                  <a:pt x="3" y="17"/>
                  <a:pt x="5" y="14"/>
                </a:cubicBezTo>
                <a:cubicBezTo>
                  <a:pt x="6" y="14"/>
                  <a:pt x="6" y="14"/>
                  <a:pt x="9" y="14"/>
                </a:cubicBezTo>
                <a:cubicBezTo>
                  <a:pt x="11" y="12"/>
                  <a:pt x="11" y="14"/>
                  <a:pt x="14" y="12"/>
                </a:cubicBezTo>
                <a:cubicBezTo>
                  <a:pt x="17" y="9"/>
                  <a:pt x="14" y="9"/>
                  <a:pt x="15" y="9"/>
                </a:cubicBezTo>
                <a:cubicBezTo>
                  <a:pt x="15" y="8"/>
                  <a:pt x="17" y="6"/>
                  <a:pt x="17" y="8"/>
                </a:cubicBezTo>
                <a:cubicBezTo>
                  <a:pt x="17" y="8"/>
                  <a:pt x="17" y="9"/>
                  <a:pt x="19" y="11"/>
                </a:cubicBezTo>
                <a:cubicBezTo>
                  <a:pt x="20" y="12"/>
                  <a:pt x="20" y="15"/>
                  <a:pt x="22" y="14"/>
                </a:cubicBezTo>
                <a:cubicBezTo>
                  <a:pt x="23" y="14"/>
                  <a:pt x="20" y="12"/>
                  <a:pt x="23" y="11"/>
                </a:cubicBezTo>
                <a:cubicBezTo>
                  <a:pt x="25" y="9"/>
                  <a:pt x="23" y="6"/>
                  <a:pt x="25" y="6"/>
                </a:cubicBezTo>
                <a:cubicBezTo>
                  <a:pt x="26" y="6"/>
                  <a:pt x="26" y="9"/>
                  <a:pt x="28" y="9"/>
                </a:cubicBezTo>
                <a:cubicBezTo>
                  <a:pt x="29" y="8"/>
                  <a:pt x="29" y="11"/>
                  <a:pt x="31" y="9"/>
                </a:cubicBezTo>
                <a:cubicBezTo>
                  <a:pt x="32" y="9"/>
                  <a:pt x="29" y="6"/>
                  <a:pt x="31" y="6"/>
                </a:cubicBezTo>
                <a:cubicBezTo>
                  <a:pt x="31" y="5"/>
                  <a:pt x="32" y="8"/>
                  <a:pt x="34" y="6"/>
                </a:cubicBezTo>
                <a:cubicBezTo>
                  <a:pt x="34" y="6"/>
                  <a:pt x="32" y="5"/>
                  <a:pt x="34" y="1"/>
                </a:cubicBezTo>
                <a:cubicBezTo>
                  <a:pt x="35" y="1"/>
                  <a:pt x="35" y="5"/>
                  <a:pt x="37" y="3"/>
                </a:cubicBezTo>
                <a:cubicBezTo>
                  <a:pt x="38" y="3"/>
                  <a:pt x="38" y="1"/>
                  <a:pt x="40" y="1"/>
                </a:cubicBezTo>
                <a:cubicBezTo>
                  <a:pt x="41" y="0"/>
                  <a:pt x="41" y="1"/>
                  <a:pt x="44" y="0"/>
                </a:cubicBezTo>
                <a:cubicBezTo>
                  <a:pt x="49" y="0"/>
                  <a:pt x="46" y="0"/>
                  <a:pt x="46" y="1"/>
                </a:cubicBezTo>
                <a:cubicBezTo>
                  <a:pt x="47" y="1"/>
                  <a:pt x="47" y="1"/>
                  <a:pt x="47" y="3"/>
                </a:cubicBezTo>
                <a:cubicBezTo>
                  <a:pt x="47" y="5"/>
                  <a:pt x="50" y="6"/>
                  <a:pt x="58" y="6"/>
                </a:cubicBezTo>
                <a:cubicBezTo>
                  <a:pt x="58" y="8"/>
                  <a:pt x="57" y="8"/>
                  <a:pt x="57" y="9"/>
                </a:cubicBezTo>
                <a:cubicBezTo>
                  <a:pt x="57" y="11"/>
                  <a:pt x="60" y="9"/>
                  <a:pt x="58" y="11"/>
                </a:cubicBezTo>
                <a:cubicBezTo>
                  <a:pt x="57" y="12"/>
                  <a:pt x="57" y="14"/>
                  <a:pt x="58" y="14"/>
                </a:cubicBezTo>
                <a:cubicBezTo>
                  <a:pt x="60" y="15"/>
                  <a:pt x="61" y="17"/>
                  <a:pt x="58" y="17"/>
                </a:cubicBezTo>
                <a:cubicBezTo>
                  <a:pt x="58" y="17"/>
                  <a:pt x="60" y="15"/>
                  <a:pt x="57" y="15"/>
                </a:cubicBezTo>
                <a:close/>
                <a:moveTo>
                  <a:pt x="54" y="107"/>
                </a:moveTo>
                <a:cubicBezTo>
                  <a:pt x="55" y="109"/>
                  <a:pt x="58" y="112"/>
                  <a:pt x="61" y="112"/>
                </a:cubicBezTo>
                <a:cubicBezTo>
                  <a:pt x="64" y="112"/>
                  <a:pt x="64" y="115"/>
                  <a:pt x="67" y="115"/>
                </a:cubicBezTo>
                <a:cubicBezTo>
                  <a:pt x="70" y="116"/>
                  <a:pt x="70" y="118"/>
                  <a:pt x="70" y="115"/>
                </a:cubicBezTo>
                <a:cubicBezTo>
                  <a:pt x="70" y="113"/>
                  <a:pt x="72" y="110"/>
                  <a:pt x="70" y="109"/>
                </a:cubicBezTo>
                <a:cubicBezTo>
                  <a:pt x="69" y="109"/>
                  <a:pt x="73" y="101"/>
                  <a:pt x="73" y="99"/>
                </a:cubicBezTo>
                <a:cubicBezTo>
                  <a:pt x="75" y="98"/>
                  <a:pt x="70" y="101"/>
                  <a:pt x="69" y="101"/>
                </a:cubicBezTo>
                <a:cubicBezTo>
                  <a:pt x="66" y="99"/>
                  <a:pt x="61" y="104"/>
                  <a:pt x="57" y="101"/>
                </a:cubicBezTo>
                <a:cubicBezTo>
                  <a:pt x="54" y="96"/>
                  <a:pt x="54" y="104"/>
                  <a:pt x="52" y="101"/>
                </a:cubicBezTo>
                <a:cubicBezTo>
                  <a:pt x="50" y="99"/>
                  <a:pt x="49" y="101"/>
                  <a:pt x="49" y="104"/>
                </a:cubicBezTo>
                <a:cubicBezTo>
                  <a:pt x="49" y="107"/>
                  <a:pt x="50" y="107"/>
                  <a:pt x="54" y="107"/>
                </a:cubicBezTo>
                <a:close/>
                <a:moveTo>
                  <a:pt x="17" y="79"/>
                </a:moveTo>
                <a:cubicBezTo>
                  <a:pt x="17" y="82"/>
                  <a:pt x="19" y="81"/>
                  <a:pt x="17" y="84"/>
                </a:cubicBezTo>
                <a:cubicBezTo>
                  <a:pt x="15" y="88"/>
                  <a:pt x="17" y="93"/>
                  <a:pt x="20" y="92"/>
                </a:cubicBezTo>
                <a:cubicBezTo>
                  <a:pt x="23" y="92"/>
                  <a:pt x="22" y="88"/>
                  <a:pt x="23" y="90"/>
                </a:cubicBezTo>
                <a:cubicBezTo>
                  <a:pt x="26" y="90"/>
                  <a:pt x="26" y="90"/>
                  <a:pt x="28" y="84"/>
                </a:cubicBezTo>
                <a:cubicBezTo>
                  <a:pt x="28" y="78"/>
                  <a:pt x="25" y="78"/>
                  <a:pt x="28" y="76"/>
                </a:cubicBezTo>
                <a:cubicBezTo>
                  <a:pt x="29" y="75"/>
                  <a:pt x="28" y="70"/>
                  <a:pt x="26" y="68"/>
                </a:cubicBezTo>
                <a:cubicBezTo>
                  <a:pt x="25" y="67"/>
                  <a:pt x="25" y="65"/>
                  <a:pt x="20" y="70"/>
                </a:cubicBezTo>
                <a:cubicBezTo>
                  <a:pt x="15" y="73"/>
                  <a:pt x="14" y="67"/>
                  <a:pt x="14" y="71"/>
                </a:cubicBezTo>
                <a:cubicBezTo>
                  <a:pt x="14" y="75"/>
                  <a:pt x="17" y="75"/>
                  <a:pt x="17" y="79"/>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4" name="Freeform 171">
            <a:extLst>
              <a:ext uri="{FF2B5EF4-FFF2-40B4-BE49-F238E27FC236}">
                <a16:creationId xmlns:a16="http://schemas.microsoft.com/office/drawing/2014/main" id="{DE285050-0D9B-CCC1-2BD3-BC0C8606562C}"/>
              </a:ext>
            </a:extLst>
          </p:cNvPr>
          <p:cNvSpPr>
            <a:spLocks/>
          </p:cNvSpPr>
          <p:nvPr/>
        </p:nvSpPr>
        <p:spPr bwMode="auto">
          <a:xfrm>
            <a:off x="5748454" y="3232562"/>
            <a:ext cx="132701" cy="74060"/>
          </a:xfrm>
          <a:custGeom>
            <a:avLst/>
            <a:gdLst/>
            <a:ahLst/>
            <a:cxnLst>
              <a:cxn ang="0">
                <a:pos x="30" y="5"/>
              </a:cxn>
              <a:cxn ang="0">
                <a:pos x="30" y="10"/>
              </a:cxn>
              <a:cxn ang="0">
                <a:pos x="35" y="13"/>
              </a:cxn>
              <a:cxn ang="0">
                <a:pos x="38" y="11"/>
              </a:cxn>
              <a:cxn ang="0">
                <a:pos x="38" y="16"/>
              </a:cxn>
              <a:cxn ang="0">
                <a:pos x="35" y="16"/>
              </a:cxn>
              <a:cxn ang="0">
                <a:pos x="35" y="19"/>
              </a:cxn>
              <a:cxn ang="0">
                <a:pos x="32" y="19"/>
              </a:cxn>
              <a:cxn ang="0">
                <a:pos x="29" y="16"/>
              </a:cxn>
              <a:cxn ang="0">
                <a:pos x="27" y="21"/>
              </a:cxn>
              <a:cxn ang="0">
                <a:pos x="26" y="24"/>
              </a:cxn>
              <a:cxn ang="0">
                <a:pos x="23" y="21"/>
              </a:cxn>
              <a:cxn ang="0">
                <a:pos x="21" y="18"/>
              </a:cxn>
              <a:cxn ang="0">
                <a:pos x="19" y="19"/>
              </a:cxn>
              <a:cxn ang="0">
                <a:pos x="18" y="22"/>
              </a:cxn>
              <a:cxn ang="0">
                <a:pos x="13" y="24"/>
              </a:cxn>
              <a:cxn ang="0">
                <a:pos x="9" y="24"/>
              </a:cxn>
              <a:cxn ang="0">
                <a:pos x="7" y="21"/>
              </a:cxn>
              <a:cxn ang="0">
                <a:pos x="6" y="18"/>
              </a:cxn>
              <a:cxn ang="0">
                <a:pos x="3" y="21"/>
              </a:cxn>
              <a:cxn ang="0">
                <a:pos x="3" y="19"/>
              </a:cxn>
              <a:cxn ang="0">
                <a:pos x="4" y="14"/>
              </a:cxn>
              <a:cxn ang="0">
                <a:pos x="6" y="11"/>
              </a:cxn>
              <a:cxn ang="0">
                <a:pos x="9" y="8"/>
              </a:cxn>
              <a:cxn ang="0">
                <a:pos x="10" y="5"/>
              </a:cxn>
              <a:cxn ang="0">
                <a:pos x="13" y="4"/>
              </a:cxn>
              <a:cxn ang="0">
                <a:pos x="19" y="4"/>
              </a:cxn>
              <a:cxn ang="0">
                <a:pos x="23" y="2"/>
              </a:cxn>
              <a:cxn ang="0">
                <a:pos x="26" y="4"/>
              </a:cxn>
              <a:cxn ang="0">
                <a:pos x="30" y="5"/>
              </a:cxn>
            </a:cxnLst>
            <a:rect l="0" t="0" r="r" b="b"/>
            <a:pathLst>
              <a:path w="38" h="25">
                <a:moveTo>
                  <a:pt x="30" y="5"/>
                </a:moveTo>
                <a:cubicBezTo>
                  <a:pt x="32" y="7"/>
                  <a:pt x="27" y="11"/>
                  <a:pt x="30" y="10"/>
                </a:cubicBezTo>
                <a:cubicBezTo>
                  <a:pt x="35" y="10"/>
                  <a:pt x="32" y="13"/>
                  <a:pt x="35" y="13"/>
                </a:cubicBezTo>
                <a:cubicBezTo>
                  <a:pt x="36" y="13"/>
                  <a:pt x="36" y="8"/>
                  <a:pt x="38" y="11"/>
                </a:cubicBezTo>
                <a:cubicBezTo>
                  <a:pt x="36" y="14"/>
                  <a:pt x="38" y="16"/>
                  <a:pt x="38" y="16"/>
                </a:cubicBezTo>
                <a:cubicBezTo>
                  <a:pt x="36" y="18"/>
                  <a:pt x="35" y="14"/>
                  <a:pt x="35" y="16"/>
                </a:cubicBezTo>
                <a:cubicBezTo>
                  <a:pt x="33" y="16"/>
                  <a:pt x="36" y="19"/>
                  <a:pt x="35" y="19"/>
                </a:cubicBezTo>
                <a:cubicBezTo>
                  <a:pt x="33" y="21"/>
                  <a:pt x="33" y="18"/>
                  <a:pt x="32" y="19"/>
                </a:cubicBezTo>
                <a:cubicBezTo>
                  <a:pt x="30" y="19"/>
                  <a:pt x="30" y="16"/>
                  <a:pt x="29" y="16"/>
                </a:cubicBezTo>
                <a:cubicBezTo>
                  <a:pt x="27" y="16"/>
                  <a:pt x="29" y="19"/>
                  <a:pt x="27" y="21"/>
                </a:cubicBezTo>
                <a:cubicBezTo>
                  <a:pt x="24" y="22"/>
                  <a:pt x="27" y="24"/>
                  <a:pt x="26" y="24"/>
                </a:cubicBezTo>
                <a:cubicBezTo>
                  <a:pt x="24" y="25"/>
                  <a:pt x="24" y="22"/>
                  <a:pt x="23" y="21"/>
                </a:cubicBezTo>
                <a:cubicBezTo>
                  <a:pt x="21" y="19"/>
                  <a:pt x="21" y="18"/>
                  <a:pt x="21" y="18"/>
                </a:cubicBezTo>
                <a:cubicBezTo>
                  <a:pt x="21" y="16"/>
                  <a:pt x="19" y="18"/>
                  <a:pt x="19" y="19"/>
                </a:cubicBezTo>
                <a:cubicBezTo>
                  <a:pt x="18" y="19"/>
                  <a:pt x="21" y="19"/>
                  <a:pt x="18" y="22"/>
                </a:cubicBezTo>
                <a:cubicBezTo>
                  <a:pt x="15" y="24"/>
                  <a:pt x="15" y="22"/>
                  <a:pt x="13" y="24"/>
                </a:cubicBezTo>
                <a:cubicBezTo>
                  <a:pt x="10" y="24"/>
                  <a:pt x="10" y="24"/>
                  <a:pt x="9" y="24"/>
                </a:cubicBezTo>
                <a:cubicBezTo>
                  <a:pt x="9" y="21"/>
                  <a:pt x="7" y="21"/>
                  <a:pt x="7" y="21"/>
                </a:cubicBezTo>
                <a:cubicBezTo>
                  <a:pt x="7" y="19"/>
                  <a:pt x="9" y="16"/>
                  <a:pt x="6" y="18"/>
                </a:cubicBezTo>
                <a:cubicBezTo>
                  <a:pt x="3" y="18"/>
                  <a:pt x="6" y="19"/>
                  <a:pt x="3" y="21"/>
                </a:cubicBezTo>
                <a:cubicBezTo>
                  <a:pt x="1" y="21"/>
                  <a:pt x="0" y="21"/>
                  <a:pt x="3" y="19"/>
                </a:cubicBezTo>
                <a:cubicBezTo>
                  <a:pt x="4" y="18"/>
                  <a:pt x="1" y="16"/>
                  <a:pt x="4" y="14"/>
                </a:cubicBezTo>
                <a:cubicBezTo>
                  <a:pt x="7" y="13"/>
                  <a:pt x="4" y="11"/>
                  <a:pt x="6" y="11"/>
                </a:cubicBezTo>
                <a:cubicBezTo>
                  <a:pt x="9" y="10"/>
                  <a:pt x="7" y="8"/>
                  <a:pt x="9" y="8"/>
                </a:cubicBezTo>
                <a:cubicBezTo>
                  <a:pt x="10" y="7"/>
                  <a:pt x="9" y="7"/>
                  <a:pt x="10" y="5"/>
                </a:cubicBezTo>
                <a:cubicBezTo>
                  <a:pt x="10" y="4"/>
                  <a:pt x="12" y="7"/>
                  <a:pt x="13" y="4"/>
                </a:cubicBezTo>
                <a:cubicBezTo>
                  <a:pt x="16" y="5"/>
                  <a:pt x="16" y="4"/>
                  <a:pt x="19" y="4"/>
                </a:cubicBezTo>
                <a:cubicBezTo>
                  <a:pt x="23" y="4"/>
                  <a:pt x="19" y="2"/>
                  <a:pt x="23" y="2"/>
                </a:cubicBezTo>
                <a:cubicBezTo>
                  <a:pt x="24" y="0"/>
                  <a:pt x="24" y="4"/>
                  <a:pt x="26" y="4"/>
                </a:cubicBezTo>
                <a:cubicBezTo>
                  <a:pt x="27" y="2"/>
                  <a:pt x="29" y="4"/>
                  <a:pt x="30"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15" name="Freeform 172">
            <a:extLst>
              <a:ext uri="{FF2B5EF4-FFF2-40B4-BE49-F238E27FC236}">
                <a16:creationId xmlns:a16="http://schemas.microsoft.com/office/drawing/2014/main" id="{F4D149C0-7ACF-DB3B-137E-08148D5A521F}"/>
              </a:ext>
            </a:extLst>
          </p:cNvPr>
          <p:cNvSpPr>
            <a:spLocks/>
          </p:cNvSpPr>
          <p:nvPr/>
        </p:nvSpPr>
        <p:spPr bwMode="auto">
          <a:xfrm>
            <a:off x="5842979" y="3188735"/>
            <a:ext cx="225411" cy="99753"/>
          </a:xfrm>
          <a:custGeom>
            <a:avLst/>
            <a:gdLst/>
            <a:ahLst/>
            <a:cxnLst>
              <a:cxn ang="0">
                <a:pos x="3" y="20"/>
              </a:cxn>
              <a:cxn ang="0">
                <a:pos x="9" y="22"/>
              </a:cxn>
              <a:cxn ang="0">
                <a:pos x="10" y="19"/>
              </a:cxn>
              <a:cxn ang="0">
                <a:pos x="13" y="20"/>
              </a:cxn>
              <a:cxn ang="0">
                <a:pos x="20" y="19"/>
              </a:cxn>
              <a:cxn ang="0">
                <a:pos x="24" y="17"/>
              </a:cxn>
              <a:cxn ang="0">
                <a:pos x="27" y="19"/>
              </a:cxn>
              <a:cxn ang="0">
                <a:pos x="30" y="20"/>
              </a:cxn>
              <a:cxn ang="0">
                <a:pos x="30" y="16"/>
              </a:cxn>
              <a:cxn ang="0">
                <a:pos x="29" y="11"/>
              </a:cxn>
              <a:cxn ang="0">
                <a:pos x="33" y="10"/>
              </a:cxn>
              <a:cxn ang="0">
                <a:pos x="37" y="5"/>
              </a:cxn>
              <a:cxn ang="0">
                <a:pos x="40" y="8"/>
              </a:cxn>
              <a:cxn ang="0">
                <a:pos x="46" y="4"/>
              </a:cxn>
              <a:cxn ang="0">
                <a:pos x="49" y="4"/>
              </a:cxn>
              <a:cxn ang="0">
                <a:pos x="56" y="5"/>
              </a:cxn>
              <a:cxn ang="0">
                <a:pos x="63" y="7"/>
              </a:cxn>
              <a:cxn ang="0">
                <a:pos x="63" y="14"/>
              </a:cxn>
              <a:cxn ang="0">
                <a:pos x="63" y="17"/>
              </a:cxn>
              <a:cxn ang="0">
                <a:pos x="58" y="17"/>
              </a:cxn>
              <a:cxn ang="0">
                <a:pos x="60" y="20"/>
              </a:cxn>
              <a:cxn ang="0">
                <a:pos x="58" y="22"/>
              </a:cxn>
              <a:cxn ang="0">
                <a:pos x="58" y="25"/>
              </a:cxn>
              <a:cxn ang="0">
                <a:pos x="55" y="27"/>
              </a:cxn>
              <a:cxn ang="0">
                <a:pos x="55" y="28"/>
              </a:cxn>
              <a:cxn ang="0">
                <a:pos x="52" y="30"/>
              </a:cxn>
              <a:cxn ang="0">
                <a:pos x="49" y="30"/>
              </a:cxn>
              <a:cxn ang="0">
                <a:pos x="44" y="33"/>
              </a:cxn>
              <a:cxn ang="0">
                <a:pos x="41" y="33"/>
              </a:cxn>
              <a:cxn ang="0">
                <a:pos x="35" y="31"/>
              </a:cxn>
              <a:cxn ang="0">
                <a:pos x="24" y="28"/>
              </a:cxn>
              <a:cxn ang="0">
                <a:pos x="23" y="27"/>
              </a:cxn>
              <a:cxn ang="0">
                <a:pos x="21" y="25"/>
              </a:cxn>
              <a:cxn ang="0">
                <a:pos x="17" y="27"/>
              </a:cxn>
              <a:cxn ang="0">
                <a:pos x="13" y="28"/>
              </a:cxn>
              <a:cxn ang="0">
                <a:pos x="10" y="27"/>
              </a:cxn>
              <a:cxn ang="0">
                <a:pos x="7" y="28"/>
              </a:cxn>
              <a:cxn ang="0">
                <a:pos x="3" y="25"/>
              </a:cxn>
              <a:cxn ang="0">
                <a:pos x="3" y="20"/>
              </a:cxn>
            </a:cxnLst>
            <a:rect l="0" t="0" r="r" b="b"/>
            <a:pathLst>
              <a:path w="64" h="34">
                <a:moveTo>
                  <a:pt x="3" y="20"/>
                </a:moveTo>
                <a:cubicBezTo>
                  <a:pt x="6" y="17"/>
                  <a:pt x="7" y="22"/>
                  <a:pt x="9" y="22"/>
                </a:cubicBezTo>
                <a:cubicBezTo>
                  <a:pt x="10" y="22"/>
                  <a:pt x="9" y="19"/>
                  <a:pt x="10" y="19"/>
                </a:cubicBezTo>
                <a:cubicBezTo>
                  <a:pt x="12" y="20"/>
                  <a:pt x="13" y="19"/>
                  <a:pt x="13" y="20"/>
                </a:cubicBezTo>
                <a:cubicBezTo>
                  <a:pt x="15" y="22"/>
                  <a:pt x="17" y="20"/>
                  <a:pt x="20" y="19"/>
                </a:cubicBezTo>
                <a:cubicBezTo>
                  <a:pt x="21" y="17"/>
                  <a:pt x="23" y="20"/>
                  <a:pt x="24" y="17"/>
                </a:cubicBezTo>
                <a:cubicBezTo>
                  <a:pt x="24" y="16"/>
                  <a:pt x="26" y="19"/>
                  <a:pt x="27" y="19"/>
                </a:cubicBezTo>
                <a:cubicBezTo>
                  <a:pt x="29" y="17"/>
                  <a:pt x="29" y="22"/>
                  <a:pt x="30" y="20"/>
                </a:cubicBezTo>
                <a:cubicBezTo>
                  <a:pt x="32" y="19"/>
                  <a:pt x="27" y="17"/>
                  <a:pt x="30" y="16"/>
                </a:cubicBezTo>
                <a:cubicBezTo>
                  <a:pt x="32" y="16"/>
                  <a:pt x="27" y="14"/>
                  <a:pt x="29" y="11"/>
                </a:cubicBezTo>
                <a:cubicBezTo>
                  <a:pt x="32" y="10"/>
                  <a:pt x="33" y="11"/>
                  <a:pt x="33" y="10"/>
                </a:cubicBezTo>
                <a:cubicBezTo>
                  <a:pt x="33" y="7"/>
                  <a:pt x="37" y="10"/>
                  <a:pt x="37" y="5"/>
                </a:cubicBezTo>
                <a:cubicBezTo>
                  <a:pt x="40" y="7"/>
                  <a:pt x="37" y="8"/>
                  <a:pt x="40" y="8"/>
                </a:cubicBezTo>
                <a:cubicBezTo>
                  <a:pt x="43" y="7"/>
                  <a:pt x="46" y="7"/>
                  <a:pt x="46" y="4"/>
                </a:cubicBezTo>
                <a:cubicBezTo>
                  <a:pt x="46" y="0"/>
                  <a:pt x="47" y="4"/>
                  <a:pt x="49" y="4"/>
                </a:cubicBezTo>
                <a:cubicBezTo>
                  <a:pt x="50" y="4"/>
                  <a:pt x="55" y="7"/>
                  <a:pt x="56" y="5"/>
                </a:cubicBezTo>
                <a:cubicBezTo>
                  <a:pt x="60" y="4"/>
                  <a:pt x="61" y="7"/>
                  <a:pt x="63" y="7"/>
                </a:cubicBezTo>
                <a:cubicBezTo>
                  <a:pt x="61" y="10"/>
                  <a:pt x="60" y="10"/>
                  <a:pt x="63" y="14"/>
                </a:cubicBezTo>
                <a:cubicBezTo>
                  <a:pt x="63" y="16"/>
                  <a:pt x="64" y="17"/>
                  <a:pt x="63" y="17"/>
                </a:cubicBezTo>
                <a:cubicBezTo>
                  <a:pt x="61" y="17"/>
                  <a:pt x="58" y="17"/>
                  <a:pt x="58" y="17"/>
                </a:cubicBezTo>
                <a:cubicBezTo>
                  <a:pt x="58" y="19"/>
                  <a:pt x="60" y="19"/>
                  <a:pt x="60" y="20"/>
                </a:cubicBezTo>
                <a:cubicBezTo>
                  <a:pt x="60" y="22"/>
                  <a:pt x="58" y="20"/>
                  <a:pt x="58" y="22"/>
                </a:cubicBezTo>
                <a:cubicBezTo>
                  <a:pt x="58" y="25"/>
                  <a:pt x="58" y="25"/>
                  <a:pt x="58" y="25"/>
                </a:cubicBezTo>
                <a:cubicBezTo>
                  <a:pt x="58" y="25"/>
                  <a:pt x="56" y="27"/>
                  <a:pt x="55" y="27"/>
                </a:cubicBezTo>
                <a:cubicBezTo>
                  <a:pt x="55" y="28"/>
                  <a:pt x="53" y="27"/>
                  <a:pt x="55" y="28"/>
                </a:cubicBezTo>
                <a:cubicBezTo>
                  <a:pt x="55" y="30"/>
                  <a:pt x="55" y="30"/>
                  <a:pt x="52" y="30"/>
                </a:cubicBezTo>
                <a:cubicBezTo>
                  <a:pt x="50" y="30"/>
                  <a:pt x="52" y="31"/>
                  <a:pt x="49" y="30"/>
                </a:cubicBezTo>
                <a:cubicBezTo>
                  <a:pt x="46" y="30"/>
                  <a:pt x="46" y="30"/>
                  <a:pt x="44" y="33"/>
                </a:cubicBezTo>
                <a:cubicBezTo>
                  <a:pt x="41" y="34"/>
                  <a:pt x="43" y="31"/>
                  <a:pt x="41" y="33"/>
                </a:cubicBezTo>
                <a:cubicBezTo>
                  <a:pt x="38" y="33"/>
                  <a:pt x="40" y="31"/>
                  <a:pt x="35" y="31"/>
                </a:cubicBezTo>
                <a:cubicBezTo>
                  <a:pt x="27" y="31"/>
                  <a:pt x="24" y="30"/>
                  <a:pt x="24" y="28"/>
                </a:cubicBezTo>
                <a:cubicBezTo>
                  <a:pt x="24" y="27"/>
                  <a:pt x="24" y="27"/>
                  <a:pt x="23" y="27"/>
                </a:cubicBezTo>
                <a:cubicBezTo>
                  <a:pt x="23" y="25"/>
                  <a:pt x="26" y="25"/>
                  <a:pt x="21" y="25"/>
                </a:cubicBezTo>
                <a:cubicBezTo>
                  <a:pt x="18" y="27"/>
                  <a:pt x="18" y="25"/>
                  <a:pt x="17" y="27"/>
                </a:cubicBezTo>
                <a:cubicBezTo>
                  <a:pt x="15" y="27"/>
                  <a:pt x="15" y="28"/>
                  <a:pt x="13" y="28"/>
                </a:cubicBezTo>
                <a:cubicBezTo>
                  <a:pt x="12" y="30"/>
                  <a:pt x="12" y="27"/>
                  <a:pt x="10" y="27"/>
                </a:cubicBezTo>
                <a:cubicBezTo>
                  <a:pt x="9" y="24"/>
                  <a:pt x="9" y="28"/>
                  <a:pt x="7" y="28"/>
                </a:cubicBezTo>
                <a:cubicBezTo>
                  <a:pt x="4" y="28"/>
                  <a:pt x="7" y="25"/>
                  <a:pt x="3" y="25"/>
                </a:cubicBezTo>
                <a:cubicBezTo>
                  <a:pt x="0" y="27"/>
                  <a:pt x="4" y="22"/>
                  <a:pt x="3" y="2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6" name="Freeform 173">
            <a:extLst>
              <a:ext uri="{FF2B5EF4-FFF2-40B4-BE49-F238E27FC236}">
                <a16:creationId xmlns:a16="http://schemas.microsoft.com/office/drawing/2014/main" id="{28F56CDB-78AB-90DA-DC65-CACAE4D10599}"/>
              </a:ext>
            </a:extLst>
          </p:cNvPr>
          <p:cNvSpPr>
            <a:spLocks/>
          </p:cNvSpPr>
          <p:nvPr/>
        </p:nvSpPr>
        <p:spPr bwMode="auto">
          <a:xfrm>
            <a:off x="5924782" y="3122230"/>
            <a:ext cx="185419" cy="90685"/>
          </a:xfrm>
          <a:custGeom>
            <a:avLst/>
            <a:gdLst/>
            <a:ahLst/>
            <a:cxnLst>
              <a:cxn ang="0">
                <a:pos x="13" y="28"/>
              </a:cxn>
              <a:cxn ang="0">
                <a:pos x="17" y="31"/>
              </a:cxn>
              <a:cxn ang="0">
                <a:pos x="23" y="26"/>
              </a:cxn>
              <a:cxn ang="0">
                <a:pos x="26" y="26"/>
              </a:cxn>
              <a:cxn ang="0">
                <a:pos x="33" y="28"/>
              </a:cxn>
              <a:cxn ang="0">
                <a:pos x="39" y="29"/>
              </a:cxn>
              <a:cxn ang="0">
                <a:pos x="46" y="26"/>
              </a:cxn>
              <a:cxn ang="0">
                <a:pos x="53" y="20"/>
              </a:cxn>
              <a:cxn ang="0">
                <a:pos x="49" y="14"/>
              </a:cxn>
              <a:cxn ang="0">
                <a:pos x="44" y="12"/>
              </a:cxn>
              <a:cxn ang="0">
                <a:pos x="42" y="11"/>
              </a:cxn>
              <a:cxn ang="0">
                <a:pos x="38" y="9"/>
              </a:cxn>
              <a:cxn ang="0">
                <a:pos x="35" y="11"/>
              </a:cxn>
              <a:cxn ang="0">
                <a:pos x="35" y="6"/>
              </a:cxn>
              <a:cxn ang="0">
                <a:pos x="29" y="5"/>
              </a:cxn>
              <a:cxn ang="0">
                <a:pos x="23" y="3"/>
              </a:cxn>
              <a:cxn ang="0">
                <a:pos x="18" y="1"/>
              </a:cxn>
              <a:cxn ang="0">
                <a:pos x="15" y="5"/>
              </a:cxn>
              <a:cxn ang="0">
                <a:pos x="4" y="9"/>
              </a:cxn>
              <a:cxn ang="0">
                <a:pos x="1" y="14"/>
              </a:cxn>
              <a:cxn ang="0">
                <a:pos x="6" y="20"/>
              </a:cxn>
              <a:cxn ang="0">
                <a:pos x="13" y="28"/>
              </a:cxn>
            </a:cxnLst>
            <a:rect l="0" t="0" r="r" b="b"/>
            <a:pathLst>
              <a:path w="53" h="31">
                <a:moveTo>
                  <a:pt x="13" y="28"/>
                </a:moveTo>
                <a:cubicBezTo>
                  <a:pt x="17" y="29"/>
                  <a:pt x="13" y="31"/>
                  <a:pt x="17" y="31"/>
                </a:cubicBezTo>
                <a:cubicBezTo>
                  <a:pt x="20" y="29"/>
                  <a:pt x="23" y="29"/>
                  <a:pt x="23" y="26"/>
                </a:cubicBezTo>
                <a:cubicBezTo>
                  <a:pt x="23" y="23"/>
                  <a:pt x="24" y="26"/>
                  <a:pt x="26" y="26"/>
                </a:cubicBezTo>
                <a:cubicBezTo>
                  <a:pt x="27" y="26"/>
                  <a:pt x="32" y="29"/>
                  <a:pt x="33" y="28"/>
                </a:cubicBezTo>
                <a:cubicBezTo>
                  <a:pt x="36" y="26"/>
                  <a:pt x="38" y="29"/>
                  <a:pt x="39" y="29"/>
                </a:cubicBezTo>
                <a:cubicBezTo>
                  <a:pt x="41" y="25"/>
                  <a:pt x="42" y="28"/>
                  <a:pt x="46" y="26"/>
                </a:cubicBezTo>
                <a:cubicBezTo>
                  <a:pt x="50" y="25"/>
                  <a:pt x="46" y="23"/>
                  <a:pt x="53" y="20"/>
                </a:cubicBezTo>
                <a:cubicBezTo>
                  <a:pt x="53" y="17"/>
                  <a:pt x="52" y="15"/>
                  <a:pt x="49" y="14"/>
                </a:cubicBezTo>
                <a:cubicBezTo>
                  <a:pt x="46" y="12"/>
                  <a:pt x="47" y="14"/>
                  <a:pt x="44" y="12"/>
                </a:cubicBezTo>
                <a:cubicBezTo>
                  <a:pt x="42" y="11"/>
                  <a:pt x="46" y="11"/>
                  <a:pt x="42" y="11"/>
                </a:cubicBezTo>
                <a:cubicBezTo>
                  <a:pt x="39" y="9"/>
                  <a:pt x="36" y="8"/>
                  <a:pt x="38" y="9"/>
                </a:cubicBezTo>
                <a:cubicBezTo>
                  <a:pt x="39" y="11"/>
                  <a:pt x="38" y="14"/>
                  <a:pt x="35" y="11"/>
                </a:cubicBezTo>
                <a:cubicBezTo>
                  <a:pt x="30" y="6"/>
                  <a:pt x="35" y="8"/>
                  <a:pt x="35" y="6"/>
                </a:cubicBezTo>
                <a:cubicBezTo>
                  <a:pt x="33" y="5"/>
                  <a:pt x="33" y="6"/>
                  <a:pt x="29" y="5"/>
                </a:cubicBezTo>
                <a:cubicBezTo>
                  <a:pt x="23" y="1"/>
                  <a:pt x="26" y="0"/>
                  <a:pt x="23" y="3"/>
                </a:cubicBezTo>
                <a:cubicBezTo>
                  <a:pt x="20" y="5"/>
                  <a:pt x="18" y="1"/>
                  <a:pt x="18" y="1"/>
                </a:cubicBezTo>
                <a:cubicBezTo>
                  <a:pt x="17" y="1"/>
                  <a:pt x="20" y="3"/>
                  <a:pt x="15" y="5"/>
                </a:cubicBezTo>
                <a:cubicBezTo>
                  <a:pt x="10" y="5"/>
                  <a:pt x="9" y="8"/>
                  <a:pt x="4" y="9"/>
                </a:cubicBezTo>
                <a:cubicBezTo>
                  <a:pt x="1" y="11"/>
                  <a:pt x="0" y="11"/>
                  <a:pt x="1" y="14"/>
                </a:cubicBezTo>
                <a:cubicBezTo>
                  <a:pt x="4" y="17"/>
                  <a:pt x="0" y="19"/>
                  <a:pt x="6" y="20"/>
                </a:cubicBezTo>
                <a:cubicBezTo>
                  <a:pt x="9" y="22"/>
                  <a:pt x="9" y="25"/>
                  <a:pt x="13" y="2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17" name="Freeform 174">
            <a:extLst>
              <a:ext uri="{FF2B5EF4-FFF2-40B4-BE49-F238E27FC236}">
                <a16:creationId xmlns:a16="http://schemas.microsoft.com/office/drawing/2014/main" id="{377A7C62-564C-265A-5D3C-A5834D8F0823}"/>
              </a:ext>
            </a:extLst>
          </p:cNvPr>
          <p:cNvSpPr>
            <a:spLocks/>
          </p:cNvSpPr>
          <p:nvPr/>
        </p:nvSpPr>
        <p:spPr bwMode="auto">
          <a:xfrm>
            <a:off x="6210182" y="3356500"/>
            <a:ext cx="176329" cy="105799"/>
          </a:xfrm>
          <a:custGeom>
            <a:avLst/>
            <a:gdLst/>
            <a:ahLst/>
            <a:cxnLst>
              <a:cxn ang="0">
                <a:pos x="1" y="22"/>
              </a:cxn>
              <a:cxn ang="0">
                <a:pos x="4" y="27"/>
              </a:cxn>
              <a:cxn ang="0">
                <a:pos x="6" y="33"/>
              </a:cxn>
              <a:cxn ang="0">
                <a:pos x="10" y="33"/>
              </a:cxn>
              <a:cxn ang="0">
                <a:pos x="16" y="31"/>
              </a:cxn>
              <a:cxn ang="0">
                <a:pos x="19" y="31"/>
              </a:cxn>
              <a:cxn ang="0">
                <a:pos x="23" y="33"/>
              </a:cxn>
              <a:cxn ang="0">
                <a:pos x="29" y="33"/>
              </a:cxn>
              <a:cxn ang="0">
                <a:pos x="32" y="28"/>
              </a:cxn>
              <a:cxn ang="0">
                <a:pos x="35" y="27"/>
              </a:cxn>
              <a:cxn ang="0">
                <a:pos x="38" y="25"/>
              </a:cxn>
              <a:cxn ang="0">
                <a:pos x="42" y="27"/>
              </a:cxn>
              <a:cxn ang="0">
                <a:pos x="45" y="25"/>
              </a:cxn>
              <a:cxn ang="0">
                <a:pos x="44" y="22"/>
              </a:cxn>
              <a:cxn ang="0">
                <a:pos x="42" y="19"/>
              </a:cxn>
              <a:cxn ang="0">
                <a:pos x="45" y="11"/>
              </a:cxn>
              <a:cxn ang="0">
                <a:pos x="50" y="7"/>
              </a:cxn>
              <a:cxn ang="0">
                <a:pos x="45" y="4"/>
              </a:cxn>
              <a:cxn ang="0">
                <a:pos x="39" y="2"/>
              </a:cxn>
              <a:cxn ang="0">
                <a:pos x="29" y="5"/>
              </a:cxn>
              <a:cxn ang="0">
                <a:pos x="19" y="5"/>
              </a:cxn>
              <a:cxn ang="0">
                <a:pos x="12" y="5"/>
              </a:cxn>
              <a:cxn ang="0">
                <a:pos x="4" y="5"/>
              </a:cxn>
              <a:cxn ang="0">
                <a:pos x="3" y="0"/>
              </a:cxn>
              <a:cxn ang="0">
                <a:pos x="1" y="7"/>
              </a:cxn>
              <a:cxn ang="0">
                <a:pos x="4" y="14"/>
              </a:cxn>
              <a:cxn ang="0">
                <a:pos x="1" y="17"/>
              </a:cxn>
              <a:cxn ang="0">
                <a:pos x="1" y="22"/>
              </a:cxn>
            </a:cxnLst>
            <a:rect l="0" t="0" r="r" b="b"/>
            <a:pathLst>
              <a:path w="50" h="36">
                <a:moveTo>
                  <a:pt x="1" y="22"/>
                </a:moveTo>
                <a:cubicBezTo>
                  <a:pt x="1" y="25"/>
                  <a:pt x="4" y="24"/>
                  <a:pt x="4" y="27"/>
                </a:cubicBezTo>
                <a:cubicBezTo>
                  <a:pt x="6" y="30"/>
                  <a:pt x="4" y="31"/>
                  <a:pt x="6" y="33"/>
                </a:cubicBezTo>
                <a:cubicBezTo>
                  <a:pt x="7" y="34"/>
                  <a:pt x="6" y="31"/>
                  <a:pt x="10" y="33"/>
                </a:cubicBezTo>
                <a:cubicBezTo>
                  <a:pt x="13" y="33"/>
                  <a:pt x="15" y="30"/>
                  <a:pt x="16" y="31"/>
                </a:cubicBezTo>
                <a:cubicBezTo>
                  <a:pt x="18" y="31"/>
                  <a:pt x="16" y="28"/>
                  <a:pt x="19" y="31"/>
                </a:cubicBezTo>
                <a:cubicBezTo>
                  <a:pt x="21" y="34"/>
                  <a:pt x="21" y="30"/>
                  <a:pt x="23" y="33"/>
                </a:cubicBezTo>
                <a:cubicBezTo>
                  <a:pt x="24" y="36"/>
                  <a:pt x="26" y="33"/>
                  <a:pt x="29" y="33"/>
                </a:cubicBezTo>
                <a:cubicBezTo>
                  <a:pt x="33" y="33"/>
                  <a:pt x="27" y="27"/>
                  <a:pt x="32" y="28"/>
                </a:cubicBezTo>
                <a:cubicBezTo>
                  <a:pt x="32" y="27"/>
                  <a:pt x="33" y="28"/>
                  <a:pt x="35" y="27"/>
                </a:cubicBezTo>
                <a:cubicBezTo>
                  <a:pt x="35" y="24"/>
                  <a:pt x="36" y="27"/>
                  <a:pt x="38" y="25"/>
                </a:cubicBezTo>
                <a:cubicBezTo>
                  <a:pt x="39" y="24"/>
                  <a:pt x="41" y="27"/>
                  <a:pt x="42" y="27"/>
                </a:cubicBezTo>
                <a:cubicBezTo>
                  <a:pt x="44" y="27"/>
                  <a:pt x="44" y="25"/>
                  <a:pt x="45" y="25"/>
                </a:cubicBezTo>
                <a:cubicBezTo>
                  <a:pt x="45" y="24"/>
                  <a:pt x="42" y="25"/>
                  <a:pt x="44" y="22"/>
                </a:cubicBezTo>
                <a:cubicBezTo>
                  <a:pt x="44" y="19"/>
                  <a:pt x="38" y="22"/>
                  <a:pt x="42" y="19"/>
                </a:cubicBezTo>
                <a:cubicBezTo>
                  <a:pt x="47" y="16"/>
                  <a:pt x="42" y="16"/>
                  <a:pt x="45" y="11"/>
                </a:cubicBezTo>
                <a:cubicBezTo>
                  <a:pt x="47" y="7"/>
                  <a:pt x="50" y="14"/>
                  <a:pt x="50" y="7"/>
                </a:cubicBezTo>
                <a:cubicBezTo>
                  <a:pt x="49" y="5"/>
                  <a:pt x="47" y="7"/>
                  <a:pt x="45" y="4"/>
                </a:cubicBezTo>
                <a:cubicBezTo>
                  <a:pt x="42" y="0"/>
                  <a:pt x="41" y="5"/>
                  <a:pt x="39" y="2"/>
                </a:cubicBezTo>
                <a:cubicBezTo>
                  <a:pt x="38" y="0"/>
                  <a:pt x="32" y="4"/>
                  <a:pt x="29" y="5"/>
                </a:cubicBezTo>
                <a:cubicBezTo>
                  <a:pt x="24" y="8"/>
                  <a:pt x="21" y="7"/>
                  <a:pt x="19" y="5"/>
                </a:cubicBezTo>
                <a:cubicBezTo>
                  <a:pt x="16" y="5"/>
                  <a:pt x="15" y="8"/>
                  <a:pt x="12" y="5"/>
                </a:cubicBezTo>
                <a:cubicBezTo>
                  <a:pt x="7" y="4"/>
                  <a:pt x="7" y="7"/>
                  <a:pt x="4" y="5"/>
                </a:cubicBezTo>
                <a:cubicBezTo>
                  <a:pt x="3" y="4"/>
                  <a:pt x="9" y="4"/>
                  <a:pt x="3" y="0"/>
                </a:cubicBezTo>
                <a:cubicBezTo>
                  <a:pt x="3" y="4"/>
                  <a:pt x="0" y="2"/>
                  <a:pt x="1" y="7"/>
                </a:cubicBezTo>
                <a:cubicBezTo>
                  <a:pt x="3" y="13"/>
                  <a:pt x="7" y="11"/>
                  <a:pt x="4" y="14"/>
                </a:cubicBezTo>
                <a:cubicBezTo>
                  <a:pt x="3" y="17"/>
                  <a:pt x="1" y="14"/>
                  <a:pt x="1" y="17"/>
                </a:cubicBezTo>
                <a:cubicBezTo>
                  <a:pt x="1" y="19"/>
                  <a:pt x="4" y="21"/>
                  <a:pt x="1" y="22"/>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18" name="Freeform 175">
            <a:extLst>
              <a:ext uri="{FF2B5EF4-FFF2-40B4-BE49-F238E27FC236}">
                <a16:creationId xmlns:a16="http://schemas.microsoft.com/office/drawing/2014/main" id="{D32AC731-254B-634F-EB5C-3D640C077CF6}"/>
              </a:ext>
            </a:extLst>
          </p:cNvPr>
          <p:cNvSpPr>
            <a:spLocks/>
          </p:cNvSpPr>
          <p:nvPr/>
        </p:nvSpPr>
        <p:spPr bwMode="auto">
          <a:xfrm>
            <a:off x="6110199" y="3294531"/>
            <a:ext cx="123612" cy="140563"/>
          </a:xfrm>
          <a:custGeom>
            <a:avLst/>
            <a:gdLst/>
            <a:ahLst/>
            <a:cxnLst>
              <a:cxn ang="0">
                <a:pos x="11" y="40"/>
              </a:cxn>
              <a:cxn ang="0">
                <a:pos x="12" y="43"/>
              </a:cxn>
              <a:cxn ang="0">
                <a:pos x="14" y="48"/>
              </a:cxn>
              <a:cxn ang="0">
                <a:pos x="17" y="45"/>
              </a:cxn>
              <a:cxn ang="0">
                <a:pos x="23" y="43"/>
              </a:cxn>
              <a:cxn ang="0">
                <a:pos x="29" y="43"/>
              </a:cxn>
              <a:cxn ang="0">
                <a:pos x="29" y="39"/>
              </a:cxn>
              <a:cxn ang="0">
                <a:pos x="32" y="36"/>
              </a:cxn>
              <a:cxn ang="0">
                <a:pos x="29" y="28"/>
              </a:cxn>
              <a:cxn ang="0">
                <a:pos x="31" y="22"/>
              </a:cxn>
              <a:cxn ang="0">
                <a:pos x="29" y="17"/>
              </a:cxn>
              <a:cxn ang="0">
                <a:pos x="26" y="19"/>
              </a:cxn>
              <a:cxn ang="0">
                <a:pos x="21" y="12"/>
              </a:cxn>
              <a:cxn ang="0">
                <a:pos x="15" y="6"/>
              </a:cxn>
              <a:cxn ang="0">
                <a:pos x="12" y="0"/>
              </a:cxn>
              <a:cxn ang="0">
                <a:pos x="6" y="0"/>
              </a:cxn>
              <a:cxn ang="0">
                <a:pos x="0" y="3"/>
              </a:cxn>
              <a:cxn ang="0">
                <a:pos x="2" y="9"/>
              </a:cxn>
              <a:cxn ang="0">
                <a:pos x="5" y="11"/>
              </a:cxn>
              <a:cxn ang="0">
                <a:pos x="2" y="14"/>
              </a:cxn>
              <a:cxn ang="0">
                <a:pos x="3" y="19"/>
              </a:cxn>
              <a:cxn ang="0">
                <a:pos x="6" y="25"/>
              </a:cxn>
              <a:cxn ang="0">
                <a:pos x="3" y="25"/>
              </a:cxn>
              <a:cxn ang="0">
                <a:pos x="6" y="29"/>
              </a:cxn>
              <a:cxn ang="0">
                <a:pos x="3" y="29"/>
              </a:cxn>
              <a:cxn ang="0">
                <a:pos x="12" y="37"/>
              </a:cxn>
              <a:cxn ang="0">
                <a:pos x="9" y="39"/>
              </a:cxn>
              <a:cxn ang="0">
                <a:pos x="11" y="40"/>
              </a:cxn>
            </a:cxnLst>
            <a:rect l="0" t="0" r="r" b="b"/>
            <a:pathLst>
              <a:path w="35" h="48">
                <a:moveTo>
                  <a:pt x="11" y="40"/>
                </a:moveTo>
                <a:cubicBezTo>
                  <a:pt x="12" y="42"/>
                  <a:pt x="11" y="43"/>
                  <a:pt x="12" y="43"/>
                </a:cubicBezTo>
                <a:cubicBezTo>
                  <a:pt x="15" y="45"/>
                  <a:pt x="14" y="46"/>
                  <a:pt x="14" y="48"/>
                </a:cubicBezTo>
                <a:cubicBezTo>
                  <a:pt x="17" y="48"/>
                  <a:pt x="14" y="46"/>
                  <a:pt x="17" y="45"/>
                </a:cubicBezTo>
                <a:cubicBezTo>
                  <a:pt x="21" y="45"/>
                  <a:pt x="20" y="43"/>
                  <a:pt x="23" y="43"/>
                </a:cubicBezTo>
                <a:cubicBezTo>
                  <a:pt x="26" y="45"/>
                  <a:pt x="26" y="42"/>
                  <a:pt x="29" y="43"/>
                </a:cubicBezTo>
                <a:cubicBezTo>
                  <a:pt x="32" y="42"/>
                  <a:pt x="29" y="40"/>
                  <a:pt x="29" y="39"/>
                </a:cubicBezTo>
                <a:cubicBezTo>
                  <a:pt x="29" y="36"/>
                  <a:pt x="31" y="39"/>
                  <a:pt x="32" y="36"/>
                </a:cubicBezTo>
                <a:cubicBezTo>
                  <a:pt x="35" y="32"/>
                  <a:pt x="31" y="34"/>
                  <a:pt x="29" y="28"/>
                </a:cubicBezTo>
                <a:cubicBezTo>
                  <a:pt x="28" y="23"/>
                  <a:pt x="31" y="25"/>
                  <a:pt x="31" y="22"/>
                </a:cubicBezTo>
                <a:cubicBezTo>
                  <a:pt x="26" y="17"/>
                  <a:pt x="35" y="20"/>
                  <a:pt x="29" y="17"/>
                </a:cubicBezTo>
                <a:cubicBezTo>
                  <a:pt x="28" y="15"/>
                  <a:pt x="29" y="19"/>
                  <a:pt x="26" y="19"/>
                </a:cubicBezTo>
                <a:cubicBezTo>
                  <a:pt x="21" y="17"/>
                  <a:pt x="20" y="14"/>
                  <a:pt x="21" y="12"/>
                </a:cubicBezTo>
                <a:cubicBezTo>
                  <a:pt x="23" y="9"/>
                  <a:pt x="15" y="11"/>
                  <a:pt x="15" y="6"/>
                </a:cubicBezTo>
                <a:cubicBezTo>
                  <a:pt x="17" y="3"/>
                  <a:pt x="14" y="3"/>
                  <a:pt x="12" y="0"/>
                </a:cubicBezTo>
                <a:cubicBezTo>
                  <a:pt x="9" y="0"/>
                  <a:pt x="8" y="0"/>
                  <a:pt x="6" y="0"/>
                </a:cubicBezTo>
                <a:cubicBezTo>
                  <a:pt x="5" y="0"/>
                  <a:pt x="5" y="1"/>
                  <a:pt x="0" y="3"/>
                </a:cubicBezTo>
                <a:cubicBezTo>
                  <a:pt x="2" y="5"/>
                  <a:pt x="2" y="8"/>
                  <a:pt x="2" y="9"/>
                </a:cubicBezTo>
                <a:cubicBezTo>
                  <a:pt x="5" y="11"/>
                  <a:pt x="6" y="9"/>
                  <a:pt x="5" y="11"/>
                </a:cubicBezTo>
                <a:cubicBezTo>
                  <a:pt x="5" y="12"/>
                  <a:pt x="3" y="11"/>
                  <a:pt x="2" y="14"/>
                </a:cubicBezTo>
                <a:cubicBezTo>
                  <a:pt x="6" y="14"/>
                  <a:pt x="5" y="14"/>
                  <a:pt x="3" y="19"/>
                </a:cubicBezTo>
                <a:cubicBezTo>
                  <a:pt x="2" y="22"/>
                  <a:pt x="8" y="23"/>
                  <a:pt x="6" y="25"/>
                </a:cubicBezTo>
                <a:cubicBezTo>
                  <a:pt x="5" y="26"/>
                  <a:pt x="5" y="23"/>
                  <a:pt x="3" y="25"/>
                </a:cubicBezTo>
                <a:cubicBezTo>
                  <a:pt x="3" y="25"/>
                  <a:pt x="6" y="28"/>
                  <a:pt x="6" y="29"/>
                </a:cubicBezTo>
                <a:cubicBezTo>
                  <a:pt x="5" y="29"/>
                  <a:pt x="5" y="28"/>
                  <a:pt x="3" y="29"/>
                </a:cubicBezTo>
                <a:cubicBezTo>
                  <a:pt x="6" y="34"/>
                  <a:pt x="12" y="36"/>
                  <a:pt x="12" y="37"/>
                </a:cubicBezTo>
                <a:cubicBezTo>
                  <a:pt x="12" y="39"/>
                  <a:pt x="8" y="39"/>
                  <a:pt x="9" y="39"/>
                </a:cubicBezTo>
                <a:cubicBezTo>
                  <a:pt x="11" y="40"/>
                  <a:pt x="9" y="40"/>
                  <a:pt x="11" y="4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19" name="Freeform 176">
            <a:extLst>
              <a:ext uri="{FF2B5EF4-FFF2-40B4-BE49-F238E27FC236}">
                <a16:creationId xmlns:a16="http://schemas.microsoft.com/office/drawing/2014/main" id="{A643E828-3617-C507-9474-C6C11B4EC782}"/>
              </a:ext>
            </a:extLst>
          </p:cNvPr>
          <p:cNvSpPr>
            <a:spLocks/>
          </p:cNvSpPr>
          <p:nvPr/>
        </p:nvSpPr>
        <p:spPr bwMode="auto">
          <a:xfrm>
            <a:off x="6157464" y="3418467"/>
            <a:ext cx="72713" cy="52899"/>
          </a:xfrm>
          <a:custGeom>
            <a:avLst/>
            <a:gdLst/>
            <a:ahLst/>
            <a:cxnLst>
              <a:cxn ang="0">
                <a:pos x="1" y="6"/>
              </a:cxn>
              <a:cxn ang="0">
                <a:pos x="1" y="9"/>
              </a:cxn>
              <a:cxn ang="0">
                <a:pos x="1" y="12"/>
              </a:cxn>
              <a:cxn ang="0">
                <a:pos x="4" y="17"/>
              </a:cxn>
              <a:cxn ang="0">
                <a:pos x="4" y="18"/>
              </a:cxn>
              <a:cxn ang="0">
                <a:pos x="15" y="14"/>
              </a:cxn>
              <a:cxn ang="0">
                <a:pos x="21" y="12"/>
              </a:cxn>
              <a:cxn ang="0">
                <a:pos x="19" y="6"/>
              </a:cxn>
              <a:cxn ang="0">
                <a:pos x="16" y="2"/>
              </a:cxn>
              <a:cxn ang="0">
                <a:pos x="10" y="2"/>
              </a:cxn>
              <a:cxn ang="0">
                <a:pos x="4" y="3"/>
              </a:cxn>
              <a:cxn ang="0">
                <a:pos x="1" y="6"/>
              </a:cxn>
            </a:cxnLst>
            <a:rect l="0" t="0" r="r" b="b"/>
            <a:pathLst>
              <a:path w="21" h="18">
                <a:moveTo>
                  <a:pt x="1" y="6"/>
                </a:moveTo>
                <a:cubicBezTo>
                  <a:pt x="1" y="9"/>
                  <a:pt x="1" y="9"/>
                  <a:pt x="1" y="9"/>
                </a:cubicBezTo>
                <a:cubicBezTo>
                  <a:pt x="0" y="11"/>
                  <a:pt x="1" y="11"/>
                  <a:pt x="1" y="12"/>
                </a:cubicBezTo>
                <a:cubicBezTo>
                  <a:pt x="1" y="14"/>
                  <a:pt x="3" y="17"/>
                  <a:pt x="4" y="17"/>
                </a:cubicBezTo>
                <a:cubicBezTo>
                  <a:pt x="4" y="15"/>
                  <a:pt x="4" y="17"/>
                  <a:pt x="4" y="18"/>
                </a:cubicBezTo>
                <a:cubicBezTo>
                  <a:pt x="16" y="17"/>
                  <a:pt x="10" y="12"/>
                  <a:pt x="15" y="14"/>
                </a:cubicBezTo>
                <a:cubicBezTo>
                  <a:pt x="19" y="17"/>
                  <a:pt x="18" y="12"/>
                  <a:pt x="21" y="12"/>
                </a:cubicBezTo>
                <a:cubicBezTo>
                  <a:pt x="19" y="11"/>
                  <a:pt x="21" y="9"/>
                  <a:pt x="19" y="6"/>
                </a:cubicBezTo>
                <a:cubicBezTo>
                  <a:pt x="19" y="3"/>
                  <a:pt x="16" y="5"/>
                  <a:pt x="16" y="2"/>
                </a:cubicBezTo>
                <a:cubicBezTo>
                  <a:pt x="13" y="0"/>
                  <a:pt x="13" y="3"/>
                  <a:pt x="10" y="2"/>
                </a:cubicBezTo>
                <a:cubicBezTo>
                  <a:pt x="7" y="2"/>
                  <a:pt x="9" y="3"/>
                  <a:pt x="4" y="3"/>
                </a:cubicBezTo>
                <a:cubicBezTo>
                  <a:pt x="1" y="5"/>
                  <a:pt x="4" y="6"/>
                  <a:pt x="1"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20" name="Freeform 177">
            <a:extLst>
              <a:ext uri="{FF2B5EF4-FFF2-40B4-BE49-F238E27FC236}">
                <a16:creationId xmlns:a16="http://schemas.microsoft.com/office/drawing/2014/main" id="{A9D7C17C-0CD3-5E90-0B0A-78C03AC0CC81}"/>
              </a:ext>
            </a:extLst>
          </p:cNvPr>
          <p:cNvSpPr>
            <a:spLocks/>
          </p:cNvSpPr>
          <p:nvPr/>
        </p:nvSpPr>
        <p:spPr bwMode="auto">
          <a:xfrm>
            <a:off x="6124743" y="3403355"/>
            <a:ext cx="49081" cy="105799"/>
          </a:xfrm>
          <a:custGeom>
            <a:avLst/>
            <a:gdLst/>
            <a:ahLst/>
            <a:cxnLst>
              <a:cxn ang="0">
                <a:pos x="1" y="11"/>
              </a:cxn>
              <a:cxn ang="0">
                <a:pos x="1" y="21"/>
              </a:cxn>
              <a:cxn ang="0">
                <a:pos x="1" y="27"/>
              </a:cxn>
              <a:cxn ang="0">
                <a:pos x="3" y="30"/>
              </a:cxn>
              <a:cxn ang="0">
                <a:pos x="7" y="36"/>
              </a:cxn>
              <a:cxn ang="0">
                <a:pos x="8" y="34"/>
              </a:cxn>
              <a:cxn ang="0">
                <a:pos x="8" y="33"/>
              </a:cxn>
              <a:cxn ang="0">
                <a:pos x="11" y="30"/>
              </a:cxn>
              <a:cxn ang="0">
                <a:pos x="14" y="27"/>
              </a:cxn>
              <a:cxn ang="0">
                <a:pos x="13" y="24"/>
              </a:cxn>
              <a:cxn ang="0">
                <a:pos x="13" y="22"/>
              </a:cxn>
              <a:cxn ang="0">
                <a:pos x="10" y="17"/>
              </a:cxn>
              <a:cxn ang="0">
                <a:pos x="10" y="14"/>
              </a:cxn>
              <a:cxn ang="0">
                <a:pos x="10" y="11"/>
              </a:cxn>
              <a:cxn ang="0">
                <a:pos x="8" y="7"/>
              </a:cxn>
              <a:cxn ang="0">
                <a:pos x="7" y="4"/>
              </a:cxn>
              <a:cxn ang="0">
                <a:pos x="4" y="4"/>
              </a:cxn>
              <a:cxn ang="0">
                <a:pos x="1" y="7"/>
              </a:cxn>
              <a:cxn ang="0">
                <a:pos x="1" y="11"/>
              </a:cxn>
            </a:cxnLst>
            <a:rect l="0" t="0" r="r" b="b"/>
            <a:pathLst>
              <a:path w="14" h="36">
                <a:moveTo>
                  <a:pt x="1" y="11"/>
                </a:moveTo>
                <a:cubicBezTo>
                  <a:pt x="4" y="11"/>
                  <a:pt x="1" y="21"/>
                  <a:pt x="1" y="21"/>
                </a:cubicBezTo>
                <a:cubicBezTo>
                  <a:pt x="3" y="22"/>
                  <a:pt x="0" y="22"/>
                  <a:pt x="1" y="27"/>
                </a:cubicBezTo>
                <a:cubicBezTo>
                  <a:pt x="3" y="30"/>
                  <a:pt x="0" y="27"/>
                  <a:pt x="3" y="30"/>
                </a:cubicBezTo>
                <a:cubicBezTo>
                  <a:pt x="7" y="33"/>
                  <a:pt x="4" y="34"/>
                  <a:pt x="7" y="36"/>
                </a:cubicBezTo>
                <a:cubicBezTo>
                  <a:pt x="7" y="36"/>
                  <a:pt x="8" y="36"/>
                  <a:pt x="8" y="34"/>
                </a:cubicBezTo>
                <a:cubicBezTo>
                  <a:pt x="8" y="33"/>
                  <a:pt x="8" y="33"/>
                  <a:pt x="8" y="33"/>
                </a:cubicBezTo>
                <a:cubicBezTo>
                  <a:pt x="8" y="31"/>
                  <a:pt x="11" y="33"/>
                  <a:pt x="11" y="30"/>
                </a:cubicBezTo>
                <a:cubicBezTo>
                  <a:pt x="11" y="25"/>
                  <a:pt x="13" y="28"/>
                  <a:pt x="14" y="27"/>
                </a:cubicBezTo>
                <a:cubicBezTo>
                  <a:pt x="14" y="24"/>
                  <a:pt x="13" y="24"/>
                  <a:pt x="13" y="24"/>
                </a:cubicBezTo>
                <a:cubicBezTo>
                  <a:pt x="13" y="22"/>
                  <a:pt x="13" y="21"/>
                  <a:pt x="13" y="22"/>
                </a:cubicBezTo>
                <a:cubicBezTo>
                  <a:pt x="11" y="22"/>
                  <a:pt x="10" y="19"/>
                  <a:pt x="10" y="17"/>
                </a:cubicBezTo>
                <a:cubicBezTo>
                  <a:pt x="10" y="16"/>
                  <a:pt x="8" y="16"/>
                  <a:pt x="10" y="14"/>
                </a:cubicBezTo>
                <a:cubicBezTo>
                  <a:pt x="10" y="14"/>
                  <a:pt x="10" y="14"/>
                  <a:pt x="10" y="11"/>
                </a:cubicBezTo>
                <a:cubicBezTo>
                  <a:pt x="10" y="10"/>
                  <a:pt x="11" y="8"/>
                  <a:pt x="8" y="7"/>
                </a:cubicBezTo>
                <a:cubicBezTo>
                  <a:pt x="7" y="7"/>
                  <a:pt x="8" y="5"/>
                  <a:pt x="7" y="4"/>
                </a:cubicBezTo>
                <a:cubicBezTo>
                  <a:pt x="4" y="5"/>
                  <a:pt x="4" y="5"/>
                  <a:pt x="4" y="4"/>
                </a:cubicBezTo>
                <a:cubicBezTo>
                  <a:pt x="4" y="0"/>
                  <a:pt x="3" y="5"/>
                  <a:pt x="1" y="7"/>
                </a:cubicBezTo>
                <a:cubicBezTo>
                  <a:pt x="0" y="10"/>
                  <a:pt x="3" y="8"/>
                  <a:pt x="1" y="1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21" name="Freeform 178">
            <a:extLst>
              <a:ext uri="{FF2B5EF4-FFF2-40B4-BE49-F238E27FC236}">
                <a16:creationId xmlns:a16="http://schemas.microsoft.com/office/drawing/2014/main" id="{BC09164A-6183-EBA4-7A1F-A3F269C08302}"/>
              </a:ext>
            </a:extLst>
          </p:cNvPr>
          <p:cNvSpPr>
            <a:spLocks/>
          </p:cNvSpPr>
          <p:nvPr/>
        </p:nvSpPr>
        <p:spPr bwMode="auto">
          <a:xfrm>
            <a:off x="6037486" y="3206871"/>
            <a:ext cx="187236" cy="99753"/>
          </a:xfrm>
          <a:custGeom>
            <a:avLst/>
            <a:gdLst/>
            <a:ahLst/>
            <a:cxnLst>
              <a:cxn ang="0">
                <a:pos x="21" y="33"/>
              </a:cxn>
              <a:cxn ang="0">
                <a:pos x="27" y="30"/>
              </a:cxn>
              <a:cxn ang="0">
                <a:pos x="33" y="30"/>
              </a:cxn>
              <a:cxn ang="0">
                <a:pos x="36" y="30"/>
              </a:cxn>
              <a:cxn ang="0">
                <a:pos x="36" y="28"/>
              </a:cxn>
              <a:cxn ang="0">
                <a:pos x="39" y="28"/>
              </a:cxn>
              <a:cxn ang="0">
                <a:pos x="44" y="22"/>
              </a:cxn>
              <a:cxn ang="0">
                <a:pos x="46" y="17"/>
              </a:cxn>
              <a:cxn ang="0">
                <a:pos x="49" y="11"/>
              </a:cxn>
              <a:cxn ang="0">
                <a:pos x="53" y="8"/>
              </a:cxn>
              <a:cxn ang="0">
                <a:pos x="53" y="8"/>
              </a:cxn>
              <a:cxn ang="0">
                <a:pos x="52" y="7"/>
              </a:cxn>
              <a:cxn ang="0">
                <a:pos x="47" y="4"/>
              </a:cxn>
              <a:cxn ang="0">
                <a:pos x="44" y="4"/>
              </a:cxn>
              <a:cxn ang="0">
                <a:pos x="41" y="2"/>
              </a:cxn>
              <a:cxn ang="0">
                <a:pos x="36" y="2"/>
              </a:cxn>
              <a:cxn ang="0">
                <a:pos x="33" y="5"/>
              </a:cxn>
              <a:cxn ang="0">
                <a:pos x="30" y="7"/>
              </a:cxn>
              <a:cxn ang="0">
                <a:pos x="27" y="7"/>
              </a:cxn>
              <a:cxn ang="0">
                <a:pos x="21" y="8"/>
              </a:cxn>
              <a:cxn ang="0">
                <a:pos x="21" y="10"/>
              </a:cxn>
              <a:cxn ang="0">
                <a:pos x="15" y="11"/>
              </a:cxn>
              <a:cxn ang="0">
                <a:pos x="8" y="8"/>
              </a:cxn>
              <a:cxn ang="0">
                <a:pos x="8" y="11"/>
              </a:cxn>
              <a:cxn ang="0">
                <a:pos x="3" y="11"/>
              </a:cxn>
              <a:cxn ang="0">
                <a:pos x="5" y="14"/>
              </a:cxn>
              <a:cxn ang="0">
                <a:pos x="3" y="16"/>
              </a:cxn>
              <a:cxn ang="0">
                <a:pos x="3" y="19"/>
              </a:cxn>
              <a:cxn ang="0">
                <a:pos x="0" y="20"/>
              </a:cxn>
              <a:cxn ang="0">
                <a:pos x="3" y="25"/>
              </a:cxn>
              <a:cxn ang="0">
                <a:pos x="11" y="31"/>
              </a:cxn>
              <a:cxn ang="0">
                <a:pos x="18" y="34"/>
              </a:cxn>
              <a:cxn ang="0">
                <a:pos x="21" y="33"/>
              </a:cxn>
            </a:cxnLst>
            <a:rect l="0" t="0" r="r" b="b"/>
            <a:pathLst>
              <a:path w="53" h="34">
                <a:moveTo>
                  <a:pt x="21" y="33"/>
                </a:moveTo>
                <a:cubicBezTo>
                  <a:pt x="26" y="31"/>
                  <a:pt x="26" y="30"/>
                  <a:pt x="27" y="30"/>
                </a:cubicBezTo>
                <a:cubicBezTo>
                  <a:pt x="29" y="30"/>
                  <a:pt x="30" y="30"/>
                  <a:pt x="33" y="30"/>
                </a:cubicBezTo>
                <a:cubicBezTo>
                  <a:pt x="33" y="30"/>
                  <a:pt x="35" y="30"/>
                  <a:pt x="36" y="30"/>
                </a:cubicBezTo>
                <a:cubicBezTo>
                  <a:pt x="38" y="28"/>
                  <a:pt x="36" y="28"/>
                  <a:pt x="36" y="28"/>
                </a:cubicBezTo>
                <a:cubicBezTo>
                  <a:pt x="38" y="28"/>
                  <a:pt x="38" y="28"/>
                  <a:pt x="39" y="28"/>
                </a:cubicBezTo>
                <a:cubicBezTo>
                  <a:pt x="39" y="28"/>
                  <a:pt x="43" y="24"/>
                  <a:pt x="44" y="22"/>
                </a:cubicBezTo>
                <a:cubicBezTo>
                  <a:pt x="44" y="19"/>
                  <a:pt x="43" y="19"/>
                  <a:pt x="46" y="17"/>
                </a:cubicBezTo>
                <a:cubicBezTo>
                  <a:pt x="49" y="14"/>
                  <a:pt x="47" y="14"/>
                  <a:pt x="49" y="11"/>
                </a:cubicBezTo>
                <a:cubicBezTo>
                  <a:pt x="50" y="10"/>
                  <a:pt x="50" y="13"/>
                  <a:pt x="53" y="8"/>
                </a:cubicBezTo>
                <a:cubicBezTo>
                  <a:pt x="53" y="8"/>
                  <a:pt x="53" y="8"/>
                  <a:pt x="53" y="8"/>
                </a:cubicBezTo>
                <a:cubicBezTo>
                  <a:pt x="53" y="8"/>
                  <a:pt x="53" y="7"/>
                  <a:pt x="52" y="7"/>
                </a:cubicBezTo>
                <a:cubicBezTo>
                  <a:pt x="50" y="8"/>
                  <a:pt x="52" y="5"/>
                  <a:pt x="47" y="4"/>
                </a:cubicBezTo>
                <a:cubicBezTo>
                  <a:pt x="47" y="4"/>
                  <a:pt x="44" y="5"/>
                  <a:pt x="44" y="4"/>
                </a:cubicBezTo>
                <a:cubicBezTo>
                  <a:pt x="44" y="4"/>
                  <a:pt x="43" y="0"/>
                  <a:pt x="41" y="2"/>
                </a:cubicBezTo>
                <a:cubicBezTo>
                  <a:pt x="39" y="4"/>
                  <a:pt x="38" y="2"/>
                  <a:pt x="36" y="2"/>
                </a:cubicBezTo>
                <a:cubicBezTo>
                  <a:pt x="33" y="2"/>
                  <a:pt x="35" y="5"/>
                  <a:pt x="33" y="5"/>
                </a:cubicBezTo>
                <a:cubicBezTo>
                  <a:pt x="33" y="5"/>
                  <a:pt x="32" y="7"/>
                  <a:pt x="30" y="7"/>
                </a:cubicBezTo>
                <a:cubicBezTo>
                  <a:pt x="29" y="7"/>
                  <a:pt x="27" y="4"/>
                  <a:pt x="27" y="7"/>
                </a:cubicBezTo>
                <a:cubicBezTo>
                  <a:pt x="26" y="8"/>
                  <a:pt x="24" y="7"/>
                  <a:pt x="21" y="8"/>
                </a:cubicBezTo>
                <a:cubicBezTo>
                  <a:pt x="20" y="8"/>
                  <a:pt x="21" y="10"/>
                  <a:pt x="21" y="10"/>
                </a:cubicBezTo>
                <a:cubicBezTo>
                  <a:pt x="21" y="11"/>
                  <a:pt x="20" y="11"/>
                  <a:pt x="15" y="11"/>
                </a:cubicBezTo>
                <a:cubicBezTo>
                  <a:pt x="12" y="13"/>
                  <a:pt x="11" y="8"/>
                  <a:pt x="8" y="8"/>
                </a:cubicBezTo>
                <a:cubicBezTo>
                  <a:pt x="8" y="10"/>
                  <a:pt x="9" y="11"/>
                  <a:pt x="8" y="11"/>
                </a:cubicBezTo>
                <a:cubicBezTo>
                  <a:pt x="6" y="11"/>
                  <a:pt x="3" y="11"/>
                  <a:pt x="3" y="11"/>
                </a:cubicBezTo>
                <a:cubicBezTo>
                  <a:pt x="3" y="13"/>
                  <a:pt x="5" y="13"/>
                  <a:pt x="5" y="14"/>
                </a:cubicBezTo>
                <a:cubicBezTo>
                  <a:pt x="5" y="16"/>
                  <a:pt x="3" y="14"/>
                  <a:pt x="3" y="16"/>
                </a:cubicBezTo>
                <a:cubicBezTo>
                  <a:pt x="3" y="19"/>
                  <a:pt x="3" y="19"/>
                  <a:pt x="3" y="19"/>
                </a:cubicBezTo>
                <a:cubicBezTo>
                  <a:pt x="3" y="19"/>
                  <a:pt x="2" y="20"/>
                  <a:pt x="0" y="20"/>
                </a:cubicBezTo>
                <a:cubicBezTo>
                  <a:pt x="3" y="22"/>
                  <a:pt x="2" y="25"/>
                  <a:pt x="3" y="25"/>
                </a:cubicBezTo>
                <a:cubicBezTo>
                  <a:pt x="11" y="30"/>
                  <a:pt x="9" y="31"/>
                  <a:pt x="11" y="31"/>
                </a:cubicBezTo>
                <a:cubicBezTo>
                  <a:pt x="12" y="31"/>
                  <a:pt x="15" y="34"/>
                  <a:pt x="18" y="34"/>
                </a:cubicBezTo>
                <a:cubicBezTo>
                  <a:pt x="20" y="34"/>
                  <a:pt x="20" y="31"/>
                  <a:pt x="21" y="3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22" name="Freeform 179">
            <a:extLst>
              <a:ext uri="{FF2B5EF4-FFF2-40B4-BE49-F238E27FC236}">
                <a16:creationId xmlns:a16="http://schemas.microsoft.com/office/drawing/2014/main" id="{88E77D24-64F0-BD5C-ADAC-472A91D8B071}"/>
              </a:ext>
            </a:extLst>
          </p:cNvPr>
          <p:cNvSpPr>
            <a:spLocks/>
          </p:cNvSpPr>
          <p:nvPr/>
        </p:nvSpPr>
        <p:spPr bwMode="auto">
          <a:xfrm>
            <a:off x="6053847" y="3169083"/>
            <a:ext cx="167240" cy="72548"/>
          </a:xfrm>
          <a:custGeom>
            <a:avLst/>
            <a:gdLst/>
            <a:ahLst/>
            <a:cxnLst>
              <a:cxn ang="0">
                <a:pos x="45" y="8"/>
              </a:cxn>
              <a:cxn ang="0">
                <a:pos x="41" y="5"/>
              </a:cxn>
              <a:cxn ang="0">
                <a:pos x="30" y="4"/>
              </a:cxn>
              <a:cxn ang="0">
                <a:pos x="25" y="7"/>
              </a:cxn>
              <a:cxn ang="0">
                <a:pos x="24" y="5"/>
              </a:cxn>
              <a:cxn ang="0">
                <a:pos x="19" y="4"/>
              </a:cxn>
              <a:cxn ang="0">
                <a:pos x="18" y="4"/>
              </a:cxn>
              <a:cxn ang="0">
                <a:pos x="16" y="4"/>
              </a:cxn>
              <a:cxn ang="0">
                <a:pos x="9" y="10"/>
              </a:cxn>
              <a:cxn ang="0">
                <a:pos x="3" y="13"/>
              </a:cxn>
              <a:cxn ang="0">
                <a:pos x="3" y="21"/>
              </a:cxn>
              <a:cxn ang="0">
                <a:pos x="10" y="24"/>
              </a:cxn>
              <a:cxn ang="0">
                <a:pos x="16" y="22"/>
              </a:cxn>
              <a:cxn ang="0">
                <a:pos x="16" y="21"/>
              </a:cxn>
              <a:cxn ang="0">
                <a:pos x="22" y="19"/>
              </a:cxn>
              <a:cxn ang="0">
                <a:pos x="25" y="19"/>
              </a:cxn>
              <a:cxn ang="0">
                <a:pos x="28" y="18"/>
              </a:cxn>
              <a:cxn ang="0">
                <a:pos x="31" y="14"/>
              </a:cxn>
              <a:cxn ang="0">
                <a:pos x="36" y="14"/>
              </a:cxn>
              <a:cxn ang="0">
                <a:pos x="39" y="16"/>
              </a:cxn>
              <a:cxn ang="0">
                <a:pos x="42" y="16"/>
              </a:cxn>
              <a:cxn ang="0">
                <a:pos x="45" y="11"/>
              </a:cxn>
              <a:cxn ang="0">
                <a:pos x="45" y="8"/>
              </a:cxn>
            </a:cxnLst>
            <a:rect l="0" t="0" r="r" b="b"/>
            <a:pathLst>
              <a:path w="47" h="25">
                <a:moveTo>
                  <a:pt x="45" y="8"/>
                </a:moveTo>
                <a:cubicBezTo>
                  <a:pt x="41" y="7"/>
                  <a:pt x="42" y="5"/>
                  <a:pt x="41" y="5"/>
                </a:cubicBezTo>
                <a:cubicBezTo>
                  <a:pt x="36" y="4"/>
                  <a:pt x="31" y="4"/>
                  <a:pt x="30" y="4"/>
                </a:cubicBezTo>
                <a:cubicBezTo>
                  <a:pt x="27" y="4"/>
                  <a:pt x="27" y="8"/>
                  <a:pt x="25" y="7"/>
                </a:cubicBezTo>
                <a:cubicBezTo>
                  <a:pt x="25" y="7"/>
                  <a:pt x="24" y="7"/>
                  <a:pt x="24" y="5"/>
                </a:cubicBezTo>
                <a:cubicBezTo>
                  <a:pt x="25" y="2"/>
                  <a:pt x="21" y="0"/>
                  <a:pt x="19" y="4"/>
                </a:cubicBezTo>
                <a:cubicBezTo>
                  <a:pt x="19" y="5"/>
                  <a:pt x="18" y="5"/>
                  <a:pt x="18" y="4"/>
                </a:cubicBezTo>
                <a:cubicBezTo>
                  <a:pt x="18" y="4"/>
                  <a:pt x="18" y="4"/>
                  <a:pt x="16" y="4"/>
                </a:cubicBezTo>
                <a:cubicBezTo>
                  <a:pt x="9" y="7"/>
                  <a:pt x="13" y="8"/>
                  <a:pt x="9" y="10"/>
                </a:cubicBezTo>
                <a:cubicBezTo>
                  <a:pt x="6" y="11"/>
                  <a:pt x="4" y="8"/>
                  <a:pt x="3" y="13"/>
                </a:cubicBezTo>
                <a:cubicBezTo>
                  <a:pt x="1" y="16"/>
                  <a:pt x="0" y="16"/>
                  <a:pt x="3" y="21"/>
                </a:cubicBezTo>
                <a:cubicBezTo>
                  <a:pt x="6" y="21"/>
                  <a:pt x="7" y="25"/>
                  <a:pt x="10" y="24"/>
                </a:cubicBezTo>
                <a:cubicBezTo>
                  <a:pt x="15" y="24"/>
                  <a:pt x="16" y="24"/>
                  <a:pt x="16" y="22"/>
                </a:cubicBezTo>
                <a:cubicBezTo>
                  <a:pt x="16" y="22"/>
                  <a:pt x="15" y="21"/>
                  <a:pt x="16" y="21"/>
                </a:cubicBezTo>
                <a:cubicBezTo>
                  <a:pt x="19" y="19"/>
                  <a:pt x="21" y="21"/>
                  <a:pt x="22" y="19"/>
                </a:cubicBezTo>
                <a:cubicBezTo>
                  <a:pt x="22" y="16"/>
                  <a:pt x="24" y="19"/>
                  <a:pt x="25" y="19"/>
                </a:cubicBezTo>
                <a:cubicBezTo>
                  <a:pt x="27" y="19"/>
                  <a:pt x="28" y="18"/>
                  <a:pt x="28" y="18"/>
                </a:cubicBezTo>
                <a:cubicBezTo>
                  <a:pt x="30" y="18"/>
                  <a:pt x="28" y="14"/>
                  <a:pt x="31" y="14"/>
                </a:cubicBezTo>
                <a:cubicBezTo>
                  <a:pt x="33" y="14"/>
                  <a:pt x="34" y="16"/>
                  <a:pt x="36" y="14"/>
                </a:cubicBezTo>
                <a:cubicBezTo>
                  <a:pt x="38" y="13"/>
                  <a:pt x="39" y="16"/>
                  <a:pt x="39" y="16"/>
                </a:cubicBezTo>
                <a:cubicBezTo>
                  <a:pt x="39" y="18"/>
                  <a:pt x="42" y="16"/>
                  <a:pt x="42" y="16"/>
                </a:cubicBezTo>
                <a:cubicBezTo>
                  <a:pt x="44" y="11"/>
                  <a:pt x="45" y="13"/>
                  <a:pt x="45" y="11"/>
                </a:cubicBezTo>
                <a:cubicBezTo>
                  <a:pt x="45" y="10"/>
                  <a:pt x="47" y="10"/>
                  <a:pt x="45" y="8"/>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23" name="Freeform 180">
            <a:extLst>
              <a:ext uri="{FF2B5EF4-FFF2-40B4-BE49-F238E27FC236}">
                <a16:creationId xmlns:a16="http://schemas.microsoft.com/office/drawing/2014/main" id="{5D4C8568-573A-7531-FB5C-81A18D770659}"/>
              </a:ext>
            </a:extLst>
          </p:cNvPr>
          <p:cNvSpPr>
            <a:spLocks/>
          </p:cNvSpPr>
          <p:nvPr/>
        </p:nvSpPr>
        <p:spPr bwMode="auto">
          <a:xfrm>
            <a:off x="5962957" y="3265815"/>
            <a:ext cx="85439" cy="55923"/>
          </a:xfrm>
          <a:custGeom>
            <a:avLst/>
            <a:gdLst/>
            <a:ahLst/>
            <a:cxnLst>
              <a:cxn ang="0">
                <a:pos x="21" y="0"/>
              </a:cxn>
              <a:cxn ang="0">
                <a:pos x="24" y="5"/>
              </a:cxn>
              <a:cxn ang="0">
                <a:pos x="23" y="5"/>
              </a:cxn>
              <a:cxn ang="0">
                <a:pos x="23" y="7"/>
              </a:cxn>
              <a:cxn ang="0">
                <a:pos x="17" y="10"/>
              </a:cxn>
              <a:cxn ang="0">
                <a:pos x="18" y="13"/>
              </a:cxn>
              <a:cxn ang="0">
                <a:pos x="15" y="17"/>
              </a:cxn>
              <a:cxn ang="0">
                <a:pos x="12" y="17"/>
              </a:cxn>
              <a:cxn ang="0">
                <a:pos x="9" y="16"/>
              </a:cxn>
              <a:cxn ang="0">
                <a:pos x="1" y="17"/>
              </a:cxn>
              <a:cxn ang="0">
                <a:pos x="1" y="16"/>
              </a:cxn>
              <a:cxn ang="0">
                <a:pos x="1" y="13"/>
              </a:cxn>
              <a:cxn ang="0">
                <a:pos x="1" y="10"/>
              </a:cxn>
              <a:cxn ang="0">
                <a:pos x="0" y="8"/>
              </a:cxn>
              <a:cxn ang="0">
                <a:pos x="1" y="5"/>
              </a:cxn>
              <a:cxn ang="0">
                <a:pos x="7" y="7"/>
              </a:cxn>
              <a:cxn ang="0">
                <a:pos x="10" y="7"/>
              </a:cxn>
              <a:cxn ang="0">
                <a:pos x="15" y="3"/>
              </a:cxn>
              <a:cxn ang="0">
                <a:pos x="18" y="3"/>
              </a:cxn>
              <a:cxn ang="0">
                <a:pos x="21" y="2"/>
              </a:cxn>
              <a:cxn ang="0">
                <a:pos x="21" y="0"/>
              </a:cxn>
            </a:cxnLst>
            <a:rect l="0" t="0" r="r" b="b"/>
            <a:pathLst>
              <a:path w="24" h="19">
                <a:moveTo>
                  <a:pt x="21" y="0"/>
                </a:moveTo>
                <a:cubicBezTo>
                  <a:pt x="24" y="2"/>
                  <a:pt x="23" y="5"/>
                  <a:pt x="24" y="5"/>
                </a:cubicBezTo>
                <a:cubicBezTo>
                  <a:pt x="23" y="5"/>
                  <a:pt x="23" y="5"/>
                  <a:pt x="23" y="5"/>
                </a:cubicBezTo>
                <a:cubicBezTo>
                  <a:pt x="21" y="5"/>
                  <a:pt x="23" y="7"/>
                  <a:pt x="23" y="7"/>
                </a:cubicBezTo>
                <a:cubicBezTo>
                  <a:pt x="21" y="8"/>
                  <a:pt x="18" y="8"/>
                  <a:pt x="17" y="10"/>
                </a:cubicBezTo>
                <a:cubicBezTo>
                  <a:pt x="17" y="10"/>
                  <a:pt x="18" y="11"/>
                  <a:pt x="18" y="13"/>
                </a:cubicBezTo>
                <a:cubicBezTo>
                  <a:pt x="18" y="14"/>
                  <a:pt x="15" y="14"/>
                  <a:pt x="15" y="17"/>
                </a:cubicBezTo>
                <a:cubicBezTo>
                  <a:pt x="15" y="19"/>
                  <a:pt x="13" y="17"/>
                  <a:pt x="12" y="17"/>
                </a:cubicBezTo>
                <a:cubicBezTo>
                  <a:pt x="10" y="16"/>
                  <a:pt x="12" y="19"/>
                  <a:pt x="9" y="16"/>
                </a:cubicBezTo>
                <a:cubicBezTo>
                  <a:pt x="7" y="14"/>
                  <a:pt x="10" y="17"/>
                  <a:pt x="1" y="17"/>
                </a:cubicBezTo>
                <a:cubicBezTo>
                  <a:pt x="1" y="16"/>
                  <a:pt x="1" y="17"/>
                  <a:pt x="1" y="16"/>
                </a:cubicBezTo>
                <a:cubicBezTo>
                  <a:pt x="4" y="16"/>
                  <a:pt x="3" y="14"/>
                  <a:pt x="1" y="13"/>
                </a:cubicBezTo>
                <a:cubicBezTo>
                  <a:pt x="0" y="13"/>
                  <a:pt x="0" y="11"/>
                  <a:pt x="1" y="10"/>
                </a:cubicBezTo>
                <a:cubicBezTo>
                  <a:pt x="3" y="8"/>
                  <a:pt x="0" y="10"/>
                  <a:pt x="0" y="8"/>
                </a:cubicBezTo>
                <a:cubicBezTo>
                  <a:pt x="0" y="7"/>
                  <a:pt x="1" y="7"/>
                  <a:pt x="1" y="5"/>
                </a:cubicBezTo>
                <a:cubicBezTo>
                  <a:pt x="6" y="5"/>
                  <a:pt x="4" y="7"/>
                  <a:pt x="7" y="7"/>
                </a:cubicBezTo>
                <a:cubicBezTo>
                  <a:pt x="9" y="5"/>
                  <a:pt x="7" y="8"/>
                  <a:pt x="10" y="7"/>
                </a:cubicBezTo>
                <a:cubicBezTo>
                  <a:pt x="12" y="3"/>
                  <a:pt x="12" y="3"/>
                  <a:pt x="15" y="3"/>
                </a:cubicBezTo>
                <a:cubicBezTo>
                  <a:pt x="18" y="5"/>
                  <a:pt x="17" y="3"/>
                  <a:pt x="18" y="3"/>
                </a:cubicBezTo>
                <a:cubicBezTo>
                  <a:pt x="21" y="3"/>
                  <a:pt x="21" y="3"/>
                  <a:pt x="21" y="2"/>
                </a:cubicBezTo>
                <a:cubicBezTo>
                  <a:pt x="20" y="0"/>
                  <a:pt x="21" y="2"/>
                  <a:pt x="21" y="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24" name="Freeform 181">
            <a:extLst>
              <a:ext uri="{FF2B5EF4-FFF2-40B4-BE49-F238E27FC236}">
                <a16:creationId xmlns:a16="http://schemas.microsoft.com/office/drawing/2014/main" id="{3D62DEAC-06C2-AFEB-C456-1A62DCFA4A82}"/>
              </a:ext>
            </a:extLst>
          </p:cNvPr>
          <p:cNvSpPr>
            <a:spLocks/>
          </p:cNvSpPr>
          <p:nvPr/>
        </p:nvSpPr>
        <p:spPr bwMode="auto">
          <a:xfrm>
            <a:off x="5962958" y="3279418"/>
            <a:ext cx="172693" cy="142073"/>
          </a:xfrm>
          <a:custGeom>
            <a:avLst/>
            <a:gdLst/>
            <a:ahLst/>
            <a:cxnLst>
              <a:cxn ang="0">
                <a:pos x="44" y="19"/>
              </a:cxn>
              <a:cxn ang="0">
                <a:pos x="41" y="17"/>
              </a:cxn>
              <a:cxn ang="0">
                <a:pos x="36" y="17"/>
              </a:cxn>
              <a:cxn ang="0">
                <a:pos x="30" y="16"/>
              </a:cxn>
              <a:cxn ang="0">
                <a:pos x="24" y="16"/>
              </a:cxn>
              <a:cxn ang="0">
                <a:pos x="21" y="17"/>
              </a:cxn>
              <a:cxn ang="0">
                <a:pos x="20" y="21"/>
              </a:cxn>
              <a:cxn ang="0">
                <a:pos x="21" y="25"/>
              </a:cxn>
              <a:cxn ang="0">
                <a:pos x="21" y="27"/>
              </a:cxn>
              <a:cxn ang="0">
                <a:pos x="29" y="35"/>
              </a:cxn>
              <a:cxn ang="0">
                <a:pos x="32" y="38"/>
              </a:cxn>
              <a:cxn ang="0">
                <a:pos x="33" y="41"/>
              </a:cxn>
              <a:cxn ang="0">
                <a:pos x="35" y="42"/>
              </a:cxn>
              <a:cxn ang="0">
                <a:pos x="39" y="45"/>
              </a:cxn>
              <a:cxn ang="0">
                <a:pos x="42" y="48"/>
              </a:cxn>
              <a:cxn ang="0">
                <a:pos x="39" y="47"/>
              </a:cxn>
              <a:cxn ang="0">
                <a:pos x="33" y="44"/>
              </a:cxn>
              <a:cxn ang="0">
                <a:pos x="32" y="41"/>
              </a:cxn>
              <a:cxn ang="0">
                <a:pos x="23" y="35"/>
              </a:cxn>
              <a:cxn ang="0">
                <a:pos x="17" y="30"/>
              </a:cxn>
              <a:cxn ang="0">
                <a:pos x="13" y="24"/>
              </a:cxn>
              <a:cxn ang="0">
                <a:pos x="9" y="14"/>
              </a:cxn>
              <a:cxn ang="0">
                <a:pos x="4" y="21"/>
              </a:cxn>
              <a:cxn ang="0">
                <a:pos x="1" y="13"/>
              </a:cxn>
              <a:cxn ang="0">
                <a:pos x="1" y="13"/>
              </a:cxn>
              <a:cxn ang="0">
                <a:pos x="9" y="11"/>
              </a:cxn>
              <a:cxn ang="0">
                <a:pos x="12" y="13"/>
              </a:cxn>
              <a:cxn ang="0">
                <a:pos x="15" y="13"/>
              </a:cxn>
              <a:cxn ang="0">
                <a:pos x="18" y="8"/>
              </a:cxn>
              <a:cxn ang="0">
                <a:pos x="17" y="5"/>
              </a:cxn>
              <a:cxn ang="0">
                <a:pos x="23" y="2"/>
              </a:cxn>
              <a:cxn ang="0">
                <a:pos x="23" y="0"/>
              </a:cxn>
              <a:cxn ang="0">
                <a:pos x="24" y="0"/>
              </a:cxn>
              <a:cxn ang="0">
                <a:pos x="32" y="7"/>
              </a:cxn>
              <a:cxn ang="0">
                <a:pos x="39" y="10"/>
              </a:cxn>
              <a:cxn ang="0">
                <a:pos x="42" y="8"/>
              </a:cxn>
              <a:cxn ang="0">
                <a:pos x="44" y="14"/>
              </a:cxn>
              <a:cxn ang="0">
                <a:pos x="47" y="16"/>
              </a:cxn>
              <a:cxn ang="0">
                <a:pos x="44" y="19"/>
              </a:cxn>
            </a:cxnLst>
            <a:rect l="0" t="0" r="r" b="b"/>
            <a:pathLst>
              <a:path w="49" h="48">
                <a:moveTo>
                  <a:pt x="44" y="19"/>
                </a:moveTo>
                <a:cubicBezTo>
                  <a:pt x="41" y="21"/>
                  <a:pt x="42" y="16"/>
                  <a:pt x="41" y="17"/>
                </a:cubicBezTo>
                <a:cubicBezTo>
                  <a:pt x="39" y="17"/>
                  <a:pt x="38" y="16"/>
                  <a:pt x="36" y="17"/>
                </a:cubicBezTo>
                <a:cubicBezTo>
                  <a:pt x="33" y="19"/>
                  <a:pt x="32" y="16"/>
                  <a:pt x="30" y="16"/>
                </a:cubicBezTo>
                <a:cubicBezTo>
                  <a:pt x="29" y="17"/>
                  <a:pt x="26" y="14"/>
                  <a:pt x="24" y="16"/>
                </a:cubicBezTo>
                <a:cubicBezTo>
                  <a:pt x="23" y="17"/>
                  <a:pt x="23" y="19"/>
                  <a:pt x="21" y="17"/>
                </a:cubicBezTo>
                <a:cubicBezTo>
                  <a:pt x="18" y="13"/>
                  <a:pt x="17" y="21"/>
                  <a:pt x="20" y="21"/>
                </a:cubicBezTo>
                <a:cubicBezTo>
                  <a:pt x="21" y="22"/>
                  <a:pt x="21" y="24"/>
                  <a:pt x="21" y="25"/>
                </a:cubicBezTo>
                <a:cubicBezTo>
                  <a:pt x="23" y="25"/>
                  <a:pt x="20" y="27"/>
                  <a:pt x="21" y="27"/>
                </a:cubicBezTo>
                <a:cubicBezTo>
                  <a:pt x="23" y="27"/>
                  <a:pt x="27" y="35"/>
                  <a:pt x="29" y="35"/>
                </a:cubicBezTo>
                <a:cubicBezTo>
                  <a:pt x="30" y="36"/>
                  <a:pt x="29" y="38"/>
                  <a:pt x="32" y="38"/>
                </a:cubicBezTo>
                <a:cubicBezTo>
                  <a:pt x="33" y="39"/>
                  <a:pt x="33" y="41"/>
                  <a:pt x="33" y="41"/>
                </a:cubicBezTo>
                <a:cubicBezTo>
                  <a:pt x="33" y="42"/>
                  <a:pt x="35" y="41"/>
                  <a:pt x="35" y="42"/>
                </a:cubicBezTo>
                <a:cubicBezTo>
                  <a:pt x="36" y="44"/>
                  <a:pt x="38" y="45"/>
                  <a:pt x="39" y="45"/>
                </a:cubicBezTo>
                <a:cubicBezTo>
                  <a:pt x="39" y="47"/>
                  <a:pt x="44" y="47"/>
                  <a:pt x="42" y="48"/>
                </a:cubicBezTo>
                <a:cubicBezTo>
                  <a:pt x="41" y="47"/>
                  <a:pt x="41" y="47"/>
                  <a:pt x="39" y="47"/>
                </a:cubicBezTo>
                <a:cubicBezTo>
                  <a:pt x="38" y="48"/>
                  <a:pt x="39" y="45"/>
                  <a:pt x="33" y="44"/>
                </a:cubicBezTo>
                <a:cubicBezTo>
                  <a:pt x="27" y="41"/>
                  <a:pt x="27" y="39"/>
                  <a:pt x="32" y="41"/>
                </a:cubicBezTo>
                <a:cubicBezTo>
                  <a:pt x="29" y="38"/>
                  <a:pt x="26" y="35"/>
                  <a:pt x="23" y="35"/>
                </a:cubicBezTo>
                <a:cubicBezTo>
                  <a:pt x="18" y="36"/>
                  <a:pt x="23" y="35"/>
                  <a:pt x="17" y="30"/>
                </a:cubicBezTo>
                <a:cubicBezTo>
                  <a:pt x="10" y="25"/>
                  <a:pt x="17" y="28"/>
                  <a:pt x="13" y="24"/>
                </a:cubicBezTo>
                <a:cubicBezTo>
                  <a:pt x="9" y="21"/>
                  <a:pt x="13" y="19"/>
                  <a:pt x="9" y="14"/>
                </a:cubicBezTo>
                <a:cubicBezTo>
                  <a:pt x="6" y="13"/>
                  <a:pt x="6" y="17"/>
                  <a:pt x="4" y="21"/>
                </a:cubicBezTo>
                <a:cubicBezTo>
                  <a:pt x="4" y="24"/>
                  <a:pt x="0" y="14"/>
                  <a:pt x="1" y="13"/>
                </a:cubicBezTo>
                <a:cubicBezTo>
                  <a:pt x="1" y="13"/>
                  <a:pt x="1" y="13"/>
                  <a:pt x="1" y="13"/>
                </a:cubicBezTo>
                <a:cubicBezTo>
                  <a:pt x="10" y="13"/>
                  <a:pt x="7" y="10"/>
                  <a:pt x="9" y="11"/>
                </a:cubicBezTo>
                <a:cubicBezTo>
                  <a:pt x="12" y="14"/>
                  <a:pt x="10" y="11"/>
                  <a:pt x="12" y="13"/>
                </a:cubicBezTo>
                <a:cubicBezTo>
                  <a:pt x="13" y="13"/>
                  <a:pt x="15" y="14"/>
                  <a:pt x="15" y="13"/>
                </a:cubicBezTo>
                <a:cubicBezTo>
                  <a:pt x="15" y="10"/>
                  <a:pt x="18" y="10"/>
                  <a:pt x="18" y="8"/>
                </a:cubicBezTo>
                <a:cubicBezTo>
                  <a:pt x="18" y="7"/>
                  <a:pt x="17" y="5"/>
                  <a:pt x="17" y="5"/>
                </a:cubicBezTo>
                <a:cubicBezTo>
                  <a:pt x="18" y="4"/>
                  <a:pt x="21" y="4"/>
                  <a:pt x="23" y="2"/>
                </a:cubicBezTo>
                <a:cubicBezTo>
                  <a:pt x="23" y="2"/>
                  <a:pt x="21" y="0"/>
                  <a:pt x="23" y="0"/>
                </a:cubicBezTo>
                <a:cubicBezTo>
                  <a:pt x="24" y="0"/>
                  <a:pt x="24" y="0"/>
                  <a:pt x="24" y="0"/>
                </a:cubicBezTo>
                <a:cubicBezTo>
                  <a:pt x="32" y="5"/>
                  <a:pt x="30" y="7"/>
                  <a:pt x="32" y="7"/>
                </a:cubicBezTo>
                <a:cubicBezTo>
                  <a:pt x="33" y="7"/>
                  <a:pt x="36" y="10"/>
                  <a:pt x="39" y="10"/>
                </a:cubicBezTo>
                <a:cubicBezTo>
                  <a:pt x="41" y="10"/>
                  <a:pt x="41" y="7"/>
                  <a:pt x="42" y="8"/>
                </a:cubicBezTo>
                <a:cubicBezTo>
                  <a:pt x="44" y="10"/>
                  <a:pt x="44" y="13"/>
                  <a:pt x="44" y="14"/>
                </a:cubicBezTo>
                <a:cubicBezTo>
                  <a:pt x="47" y="16"/>
                  <a:pt x="49" y="14"/>
                  <a:pt x="47" y="16"/>
                </a:cubicBezTo>
                <a:cubicBezTo>
                  <a:pt x="47" y="17"/>
                  <a:pt x="46" y="16"/>
                  <a:pt x="44" y="1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25" name="Freeform 182">
            <a:extLst>
              <a:ext uri="{FF2B5EF4-FFF2-40B4-BE49-F238E27FC236}">
                <a16:creationId xmlns:a16="http://schemas.microsoft.com/office/drawing/2014/main" id="{CB6DD145-CDF0-3F7B-16D4-B33A2C8DEA09}"/>
              </a:ext>
            </a:extLst>
          </p:cNvPr>
          <p:cNvSpPr>
            <a:spLocks/>
          </p:cNvSpPr>
          <p:nvPr/>
        </p:nvSpPr>
        <p:spPr bwMode="auto">
          <a:xfrm>
            <a:off x="6019307" y="3315691"/>
            <a:ext cx="119976" cy="96731"/>
          </a:xfrm>
          <a:custGeom>
            <a:avLst/>
            <a:gdLst/>
            <a:ahLst/>
            <a:cxnLst>
              <a:cxn ang="0">
                <a:pos x="29" y="22"/>
              </a:cxn>
              <a:cxn ang="0">
                <a:pos x="33" y="22"/>
              </a:cxn>
              <a:cxn ang="0">
                <a:pos x="29" y="18"/>
              </a:cxn>
              <a:cxn ang="0">
                <a:pos x="33" y="18"/>
              </a:cxn>
              <a:cxn ang="0">
                <a:pos x="29" y="11"/>
              </a:cxn>
              <a:cxn ang="0">
                <a:pos x="28" y="7"/>
              </a:cxn>
              <a:cxn ang="0">
                <a:pos x="25" y="5"/>
              </a:cxn>
              <a:cxn ang="0">
                <a:pos x="20" y="5"/>
              </a:cxn>
              <a:cxn ang="0">
                <a:pos x="14" y="4"/>
              </a:cxn>
              <a:cxn ang="0">
                <a:pos x="8" y="4"/>
              </a:cxn>
              <a:cxn ang="0">
                <a:pos x="5" y="5"/>
              </a:cxn>
              <a:cxn ang="0">
                <a:pos x="3" y="8"/>
              </a:cxn>
              <a:cxn ang="0">
                <a:pos x="5" y="13"/>
              </a:cxn>
              <a:cxn ang="0">
                <a:pos x="5" y="15"/>
              </a:cxn>
              <a:cxn ang="0">
                <a:pos x="13" y="22"/>
              </a:cxn>
              <a:cxn ang="0">
                <a:pos x="16" y="26"/>
              </a:cxn>
              <a:cxn ang="0">
                <a:pos x="17" y="29"/>
              </a:cxn>
              <a:cxn ang="0">
                <a:pos x="19" y="30"/>
              </a:cxn>
              <a:cxn ang="0">
                <a:pos x="23" y="33"/>
              </a:cxn>
              <a:cxn ang="0">
                <a:pos x="25" y="29"/>
              </a:cxn>
              <a:cxn ang="0">
                <a:pos x="26" y="26"/>
              </a:cxn>
              <a:cxn ang="0">
                <a:pos x="28" y="26"/>
              </a:cxn>
              <a:cxn ang="0">
                <a:pos x="29" y="22"/>
              </a:cxn>
            </a:cxnLst>
            <a:rect l="0" t="0" r="r" b="b"/>
            <a:pathLst>
              <a:path w="34" h="33">
                <a:moveTo>
                  <a:pt x="29" y="22"/>
                </a:moveTo>
                <a:cubicBezTo>
                  <a:pt x="31" y="21"/>
                  <a:pt x="31" y="22"/>
                  <a:pt x="33" y="22"/>
                </a:cubicBezTo>
                <a:cubicBezTo>
                  <a:pt x="33" y="21"/>
                  <a:pt x="29" y="18"/>
                  <a:pt x="29" y="18"/>
                </a:cubicBezTo>
                <a:cubicBezTo>
                  <a:pt x="31" y="16"/>
                  <a:pt x="31" y="19"/>
                  <a:pt x="33" y="18"/>
                </a:cubicBezTo>
                <a:cubicBezTo>
                  <a:pt x="34" y="16"/>
                  <a:pt x="28" y="15"/>
                  <a:pt x="29" y="11"/>
                </a:cubicBezTo>
                <a:cubicBezTo>
                  <a:pt x="31" y="7"/>
                  <a:pt x="33" y="7"/>
                  <a:pt x="28" y="7"/>
                </a:cubicBezTo>
                <a:cubicBezTo>
                  <a:pt x="25" y="8"/>
                  <a:pt x="26" y="4"/>
                  <a:pt x="25" y="5"/>
                </a:cubicBezTo>
                <a:cubicBezTo>
                  <a:pt x="23" y="5"/>
                  <a:pt x="22" y="4"/>
                  <a:pt x="20" y="5"/>
                </a:cubicBezTo>
                <a:cubicBezTo>
                  <a:pt x="17" y="7"/>
                  <a:pt x="16" y="4"/>
                  <a:pt x="14" y="4"/>
                </a:cubicBezTo>
                <a:cubicBezTo>
                  <a:pt x="13" y="5"/>
                  <a:pt x="9" y="2"/>
                  <a:pt x="8" y="4"/>
                </a:cubicBezTo>
                <a:cubicBezTo>
                  <a:pt x="6" y="5"/>
                  <a:pt x="6" y="7"/>
                  <a:pt x="5" y="5"/>
                </a:cubicBezTo>
                <a:cubicBezTo>
                  <a:pt x="2" y="0"/>
                  <a:pt x="0" y="8"/>
                  <a:pt x="3" y="8"/>
                </a:cubicBezTo>
                <a:cubicBezTo>
                  <a:pt x="5" y="10"/>
                  <a:pt x="5" y="11"/>
                  <a:pt x="5" y="13"/>
                </a:cubicBezTo>
                <a:cubicBezTo>
                  <a:pt x="6" y="13"/>
                  <a:pt x="3" y="15"/>
                  <a:pt x="5" y="15"/>
                </a:cubicBezTo>
                <a:cubicBezTo>
                  <a:pt x="6" y="15"/>
                  <a:pt x="11" y="22"/>
                  <a:pt x="13" y="22"/>
                </a:cubicBezTo>
                <a:cubicBezTo>
                  <a:pt x="14" y="24"/>
                  <a:pt x="13" y="26"/>
                  <a:pt x="16" y="26"/>
                </a:cubicBezTo>
                <a:cubicBezTo>
                  <a:pt x="17" y="27"/>
                  <a:pt x="17" y="29"/>
                  <a:pt x="17" y="29"/>
                </a:cubicBezTo>
                <a:cubicBezTo>
                  <a:pt x="17" y="30"/>
                  <a:pt x="19" y="29"/>
                  <a:pt x="19" y="30"/>
                </a:cubicBezTo>
                <a:cubicBezTo>
                  <a:pt x="20" y="32"/>
                  <a:pt x="22" y="33"/>
                  <a:pt x="23" y="33"/>
                </a:cubicBezTo>
                <a:cubicBezTo>
                  <a:pt x="26" y="32"/>
                  <a:pt x="22" y="30"/>
                  <a:pt x="25" y="29"/>
                </a:cubicBezTo>
                <a:cubicBezTo>
                  <a:pt x="26" y="27"/>
                  <a:pt x="25" y="26"/>
                  <a:pt x="26" y="26"/>
                </a:cubicBezTo>
                <a:cubicBezTo>
                  <a:pt x="28" y="24"/>
                  <a:pt x="28" y="27"/>
                  <a:pt x="28" y="26"/>
                </a:cubicBezTo>
                <a:cubicBezTo>
                  <a:pt x="29" y="26"/>
                  <a:pt x="25" y="21"/>
                  <a:pt x="29" y="2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26" name="Freeform 183">
            <a:extLst>
              <a:ext uri="{FF2B5EF4-FFF2-40B4-BE49-F238E27FC236}">
                <a16:creationId xmlns:a16="http://schemas.microsoft.com/office/drawing/2014/main" id="{BBC62EB6-6D1C-238E-F5CA-4064193F1825}"/>
              </a:ext>
            </a:extLst>
          </p:cNvPr>
          <p:cNvSpPr>
            <a:spLocks/>
          </p:cNvSpPr>
          <p:nvPr/>
        </p:nvSpPr>
        <p:spPr bwMode="auto">
          <a:xfrm>
            <a:off x="6097475" y="3376147"/>
            <a:ext cx="59988" cy="58947"/>
          </a:xfrm>
          <a:custGeom>
            <a:avLst/>
            <a:gdLst/>
            <a:ahLst/>
            <a:cxnLst>
              <a:cxn ang="0">
                <a:pos x="7" y="1"/>
              </a:cxn>
              <a:cxn ang="0">
                <a:pos x="17" y="9"/>
              </a:cxn>
              <a:cxn ang="0">
                <a:pos x="14" y="11"/>
              </a:cxn>
              <a:cxn ang="0">
                <a:pos x="15" y="12"/>
              </a:cxn>
              <a:cxn ang="0">
                <a:pos x="12" y="12"/>
              </a:cxn>
              <a:cxn ang="0">
                <a:pos x="9" y="15"/>
              </a:cxn>
              <a:cxn ang="0">
                <a:pos x="9" y="20"/>
              </a:cxn>
              <a:cxn ang="0">
                <a:pos x="6" y="17"/>
              </a:cxn>
              <a:cxn ang="0">
                <a:pos x="4" y="15"/>
              </a:cxn>
              <a:cxn ang="0">
                <a:pos x="1" y="12"/>
              </a:cxn>
              <a:cxn ang="0">
                <a:pos x="3" y="8"/>
              </a:cxn>
              <a:cxn ang="0">
                <a:pos x="4" y="5"/>
              </a:cxn>
              <a:cxn ang="0">
                <a:pos x="6" y="5"/>
              </a:cxn>
              <a:cxn ang="0">
                <a:pos x="7" y="1"/>
              </a:cxn>
            </a:cxnLst>
            <a:rect l="0" t="0" r="r" b="b"/>
            <a:pathLst>
              <a:path w="17" h="20">
                <a:moveTo>
                  <a:pt x="7" y="1"/>
                </a:moveTo>
                <a:cubicBezTo>
                  <a:pt x="10" y="6"/>
                  <a:pt x="17" y="8"/>
                  <a:pt x="17" y="9"/>
                </a:cubicBezTo>
                <a:cubicBezTo>
                  <a:pt x="17" y="11"/>
                  <a:pt x="12" y="11"/>
                  <a:pt x="14" y="11"/>
                </a:cubicBezTo>
                <a:cubicBezTo>
                  <a:pt x="15" y="12"/>
                  <a:pt x="14" y="12"/>
                  <a:pt x="15" y="12"/>
                </a:cubicBezTo>
                <a:cubicBezTo>
                  <a:pt x="12" y="14"/>
                  <a:pt x="12" y="14"/>
                  <a:pt x="12" y="12"/>
                </a:cubicBezTo>
                <a:cubicBezTo>
                  <a:pt x="12" y="9"/>
                  <a:pt x="10" y="14"/>
                  <a:pt x="9" y="15"/>
                </a:cubicBezTo>
                <a:cubicBezTo>
                  <a:pt x="7" y="18"/>
                  <a:pt x="10" y="17"/>
                  <a:pt x="9" y="20"/>
                </a:cubicBezTo>
                <a:cubicBezTo>
                  <a:pt x="6" y="20"/>
                  <a:pt x="7" y="20"/>
                  <a:pt x="6" y="17"/>
                </a:cubicBezTo>
                <a:cubicBezTo>
                  <a:pt x="6" y="15"/>
                  <a:pt x="4" y="15"/>
                  <a:pt x="4" y="15"/>
                </a:cubicBezTo>
                <a:cubicBezTo>
                  <a:pt x="6" y="14"/>
                  <a:pt x="1" y="14"/>
                  <a:pt x="1" y="12"/>
                </a:cubicBezTo>
                <a:cubicBezTo>
                  <a:pt x="4" y="11"/>
                  <a:pt x="0" y="9"/>
                  <a:pt x="3" y="8"/>
                </a:cubicBezTo>
                <a:cubicBezTo>
                  <a:pt x="4" y="6"/>
                  <a:pt x="3" y="5"/>
                  <a:pt x="4" y="5"/>
                </a:cubicBezTo>
                <a:cubicBezTo>
                  <a:pt x="6" y="3"/>
                  <a:pt x="6" y="6"/>
                  <a:pt x="6" y="5"/>
                </a:cubicBezTo>
                <a:cubicBezTo>
                  <a:pt x="7" y="5"/>
                  <a:pt x="3" y="0"/>
                  <a:pt x="7"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27" name="Freeform 184">
            <a:extLst>
              <a:ext uri="{FF2B5EF4-FFF2-40B4-BE49-F238E27FC236}">
                <a16:creationId xmlns:a16="http://schemas.microsoft.com/office/drawing/2014/main" id="{221D2D1C-0635-856A-526E-F7A1C45DD64D}"/>
              </a:ext>
            </a:extLst>
          </p:cNvPr>
          <p:cNvSpPr>
            <a:spLocks noEditPoints="1"/>
          </p:cNvSpPr>
          <p:nvPr/>
        </p:nvSpPr>
        <p:spPr bwMode="auto">
          <a:xfrm>
            <a:off x="5812077" y="2878892"/>
            <a:ext cx="203596" cy="122425"/>
          </a:xfrm>
          <a:custGeom>
            <a:avLst/>
            <a:gdLst/>
            <a:ahLst/>
            <a:cxnLst>
              <a:cxn ang="0">
                <a:pos x="4" y="33"/>
              </a:cxn>
              <a:cxn ang="0">
                <a:pos x="1" y="30"/>
              </a:cxn>
              <a:cxn ang="0">
                <a:pos x="0" y="19"/>
              </a:cxn>
              <a:cxn ang="0">
                <a:pos x="16" y="3"/>
              </a:cxn>
              <a:cxn ang="0">
                <a:pos x="20" y="5"/>
              </a:cxn>
              <a:cxn ang="0">
                <a:pos x="18" y="11"/>
              </a:cxn>
              <a:cxn ang="0">
                <a:pos x="20" y="17"/>
              </a:cxn>
              <a:cxn ang="0">
                <a:pos x="21" y="21"/>
              </a:cxn>
              <a:cxn ang="0">
                <a:pos x="18" y="19"/>
              </a:cxn>
              <a:cxn ang="0">
                <a:pos x="15" y="25"/>
              </a:cxn>
              <a:cxn ang="0">
                <a:pos x="12" y="30"/>
              </a:cxn>
              <a:cxn ang="0">
                <a:pos x="12" y="35"/>
              </a:cxn>
              <a:cxn ang="0">
                <a:pos x="15" y="38"/>
              </a:cxn>
              <a:cxn ang="0">
                <a:pos x="10" y="38"/>
              </a:cxn>
              <a:cxn ang="0">
                <a:pos x="4" y="38"/>
              </a:cxn>
              <a:cxn ang="0">
                <a:pos x="53" y="31"/>
              </a:cxn>
              <a:cxn ang="0">
                <a:pos x="53" y="31"/>
              </a:cxn>
              <a:cxn ang="0">
                <a:pos x="24" y="7"/>
              </a:cxn>
              <a:cxn ang="0">
                <a:pos x="21" y="30"/>
              </a:cxn>
              <a:cxn ang="0">
                <a:pos x="18" y="28"/>
              </a:cxn>
              <a:cxn ang="0">
                <a:pos x="13" y="30"/>
              </a:cxn>
              <a:cxn ang="0">
                <a:pos x="16" y="33"/>
              </a:cxn>
              <a:cxn ang="0">
                <a:pos x="21" y="35"/>
              </a:cxn>
              <a:cxn ang="0">
                <a:pos x="20" y="27"/>
              </a:cxn>
              <a:cxn ang="0">
                <a:pos x="20" y="27"/>
              </a:cxn>
              <a:cxn ang="0">
                <a:pos x="21" y="36"/>
              </a:cxn>
              <a:cxn ang="0">
                <a:pos x="23" y="35"/>
              </a:cxn>
              <a:cxn ang="0">
                <a:pos x="30" y="39"/>
              </a:cxn>
              <a:cxn ang="0">
                <a:pos x="26" y="36"/>
              </a:cxn>
              <a:cxn ang="0">
                <a:pos x="29" y="41"/>
              </a:cxn>
              <a:cxn ang="0">
                <a:pos x="32" y="38"/>
              </a:cxn>
              <a:cxn ang="0">
                <a:pos x="32" y="35"/>
              </a:cxn>
              <a:cxn ang="0">
                <a:pos x="33" y="31"/>
              </a:cxn>
              <a:cxn ang="0">
                <a:pos x="36" y="24"/>
              </a:cxn>
              <a:cxn ang="0">
                <a:pos x="30" y="24"/>
              </a:cxn>
              <a:cxn ang="0">
                <a:pos x="29" y="25"/>
              </a:cxn>
              <a:cxn ang="0">
                <a:pos x="26" y="24"/>
              </a:cxn>
              <a:cxn ang="0">
                <a:pos x="23" y="27"/>
              </a:cxn>
              <a:cxn ang="0">
                <a:pos x="24" y="31"/>
              </a:cxn>
              <a:cxn ang="0">
                <a:pos x="27" y="33"/>
              </a:cxn>
              <a:cxn ang="0">
                <a:pos x="29" y="35"/>
              </a:cxn>
              <a:cxn ang="0">
                <a:pos x="30" y="38"/>
              </a:cxn>
              <a:cxn ang="0">
                <a:pos x="32" y="39"/>
              </a:cxn>
              <a:cxn ang="0">
                <a:pos x="35" y="36"/>
              </a:cxn>
            </a:cxnLst>
            <a:rect l="0" t="0" r="r" b="b"/>
            <a:pathLst>
              <a:path w="58" h="42">
                <a:moveTo>
                  <a:pt x="3" y="35"/>
                </a:moveTo>
                <a:cubicBezTo>
                  <a:pt x="3" y="31"/>
                  <a:pt x="4" y="36"/>
                  <a:pt x="4" y="33"/>
                </a:cubicBezTo>
                <a:cubicBezTo>
                  <a:pt x="4" y="30"/>
                  <a:pt x="3" y="31"/>
                  <a:pt x="3" y="30"/>
                </a:cubicBezTo>
                <a:cubicBezTo>
                  <a:pt x="1" y="28"/>
                  <a:pt x="3" y="31"/>
                  <a:pt x="1" y="30"/>
                </a:cubicBezTo>
                <a:cubicBezTo>
                  <a:pt x="0" y="28"/>
                  <a:pt x="0" y="30"/>
                  <a:pt x="0" y="28"/>
                </a:cubicBezTo>
                <a:cubicBezTo>
                  <a:pt x="1" y="25"/>
                  <a:pt x="0" y="24"/>
                  <a:pt x="0" y="19"/>
                </a:cubicBezTo>
                <a:cubicBezTo>
                  <a:pt x="1" y="14"/>
                  <a:pt x="1" y="8"/>
                  <a:pt x="7" y="8"/>
                </a:cubicBezTo>
                <a:cubicBezTo>
                  <a:pt x="13" y="10"/>
                  <a:pt x="13" y="3"/>
                  <a:pt x="16" y="3"/>
                </a:cubicBezTo>
                <a:cubicBezTo>
                  <a:pt x="20" y="3"/>
                  <a:pt x="20" y="0"/>
                  <a:pt x="20" y="0"/>
                </a:cubicBezTo>
                <a:cubicBezTo>
                  <a:pt x="21" y="2"/>
                  <a:pt x="18" y="2"/>
                  <a:pt x="20" y="5"/>
                </a:cubicBezTo>
                <a:cubicBezTo>
                  <a:pt x="20" y="7"/>
                  <a:pt x="20" y="8"/>
                  <a:pt x="20" y="8"/>
                </a:cubicBezTo>
                <a:cubicBezTo>
                  <a:pt x="18" y="10"/>
                  <a:pt x="18" y="10"/>
                  <a:pt x="18" y="11"/>
                </a:cubicBezTo>
                <a:cubicBezTo>
                  <a:pt x="16" y="13"/>
                  <a:pt x="20" y="14"/>
                  <a:pt x="18" y="16"/>
                </a:cubicBezTo>
                <a:cubicBezTo>
                  <a:pt x="16" y="17"/>
                  <a:pt x="18" y="16"/>
                  <a:pt x="20" y="17"/>
                </a:cubicBezTo>
                <a:cubicBezTo>
                  <a:pt x="20" y="17"/>
                  <a:pt x="24" y="16"/>
                  <a:pt x="23" y="19"/>
                </a:cubicBezTo>
                <a:cubicBezTo>
                  <a:pt x="23" y="21"/>
                  <a:pt x="21" y="22"/>
                  <a:pt x="21" y="21"/>
                </a:cubicBezTo>
                <a:cubicBezTo>
                  <a:pt x="20" y="21"/>
                  <a:pt x="20" y="22"/>
                  <a:pt x="20" y="22"/>
                </a:cubicBezTo>
                <a:cubicBezTo>
                  <a:pt x="18" y="21"/>
                  <a:pt x="20" y="19"/>
                  <a:pt x="18" y="19"/>
                </a:cubicBezTo>
                <a:cubicBezTo>
                  <a:pt x="16" y="19"/>
                  <a:pt x="18" y="24"/>
                  <a:pt x="16" y="25"/>
                </a:cubicBezTo>
                <a:cubicBezTo>
                  <a:pt x="16" y="27"/>
                  <a:pt x="13" y="24"/>
                  <a:pt x="15" y="25"/>
                </a:cubicBezTo>
                <a:cubicBezTo>
                  <a:pt x="16" y="27"/>
                  <a:pt x="13" y="27"/>
                  <a:pt x="13" y="28"/>
                </a:cubicBezTo>
                <a:cubicBezTo>
                  <a:pt x="15" y="28"/>
                  <a:pt x="10" y="28"/>
                  <a:pt x="12" y="30"/>
                </a:cubicBezTo>
                <a:cubicBezTo>
                  <a:pt x="12" y="31"/>
                  <a:pt x="12" y="31"/>
                  <a:pt x="12" y="31"/>
                </a:cubicBezTo>
                <a:cubicBezTo>
                  <a:pt x="13" y="33"/>
                  <a:pt x="10" y="33"/>
                  <a:pt x="12" y="35"/>
                </a:cubicBezTo>
                <a:cubicBezTo>
                  <a:pt x="12" y="36"/>
                  <a:pt x="12" y="35"/>
                  <a:pt x="15" y="36"/>
                </a:cubicBezTo>
                <a:cubicBezTo>
                  <a:pt x="16" y="38"/>
                  <a:pt x="15" y="38"/>
                  <a:pt x="15" y="38"/>
                </a:cubicBezTo>
                <a:cubicBezTo>
                  <a:pt x="13" y="36"/>
                  <a:pt x="13" y="38"/>
                  <a:pt x="13" y="38"/>
                </a:cubicBezTo>
                <a:cubicBezTo>
                  <a:pt x="12" y="38"/>
                  <a:pt x="12" y="36"/>
                  <a:pt x="10" y="38"/>
                </a:cubicBezTo>
                <a:cubicBezTo>
                  <a:pt x="10" y="38"/>
                  <a:pt x="9" y="38"/>
                  <a:pt x="7" y="38"/>
                </a:cubicBezTo>
                <a:cubicBezTo>
                  <a:pt x="6" y="36"/>
                  <a:pt x="6" y="38"/>
                  <a:pt x="4" y="38"/>
                </a:cubicBezTo>
                <a:cubicBezTo>
                  <a:pt x="4" y="31"/>
                  <a:pt x="3" y="36"/>
                  <a:pt x="3" y="35"/>
                </a:cubicBezTo>
                <a:close/>
                <a:moveTo>
                  <a:pt x="53" y="31"/>
                </a:moveTo>
                <a:cubicBezTo>
                  <a:pt x="55" y="31"/>
                  <a:pt x="58" y="35"/>
                  <a:pt x="56" y="36"/>
                </a:cubicBezTo>
                <a:cubicBezTo>
                  <a:pt x="53" y="36"/>
                  <a:pt x="52" y="33"/>
                  <a:pt x="53" y="31"/>
                </a:cubicBezTo>
                <a:close/>
                <a:moveTo>
                  <a:pt x="23" y="7"/>
                </a:moveTo>
                <a:cubicBezTo>
                  <a:pt x="23" y="7"/>
                  <a:pt x="26" y="7"/>
                  <a:pt x="24" y="7"/>
                </a:cubicBezTo>
                <a:cubicBezTo>
                  <a:pt x="24" y="8"/>
                  <a:pt x="23" y="8"/>
                  <a:pt x="23" y="7"/>
                </a:cubicBezTo>
                <a:close/>
                <a:moveTo>
                  <a:pt x="21" y="30"/>
                </a:moveTo>
                <a:cubicBezTo>
                  <a:pt x="20" y="28"/>
                  <a:pt x="20" y="28"/>
                  <a:pt x="20" y="28"/>
                </a:cubicBezTo>
                <a:cubicBezTo>
                  <a:pt x="20" y="30"/>
                  <a:pt x="20" y="30"/>
                  <a:pt x="18" y="28"/>
                </a:cubicBezTo>
                <a:cubicBezTo>
                  <a:pt x="18" y="28"/>
                  <a:pt x="15" y="30"/>
                  <a:pt x="13" y="30"/>
                </a:cubicBezTo>
                <a:cubicBezTo>
                  <a:pt x="13" y="28"/>
                  <a:pt x="12" y="30"/>
                  <a:pt x="13" y="30"/>
                </a:cubicBezTo>
                <a:cubicBezTo>
                  <a:pt x="15" y="31"/>
                  <a:pt x="15" y="31"/>
                  <a:pt x="15" y="33"/>
                </a:cubicBezTo>
                <a:cubicBezTo>
                  <a:pt x="15" y="35"/>
                  <a:pt x="15" y="33"/>
                  <a:pt x="16" y="33"/>
                </a:cubicBezTo>
                <a:cubicBezTo>
                  <a:pt x="16" y="35"/>
                  <a:pt x="15" y="35"/>
                  <a:pt x="16" y="35"/>
                </a:cubicBezTo>
                <a:cubicBezTo>
                  <a:pt x="20" y="35"/>
                  <a:pt x="20" y="36"/>
                  <a:pt x="21" y="35"/>
                </a:cubicBezTo>
                <a:cubicBezTo>
                  <a:pt x="23" y="33"/>
                  <a:pt x="21" y="31"/>
                  <a:pt x="21" y="30"/>
                </a:cubicBezTo>
                <a:close/>
                <a:moveTo>
                  <a:pt x="20" y="27"/>
                </a:moveTo>
                <a:cubicBezTo>
                  <a:pt x="20" y="25"/>
                  <a:pt x="20" y="24"/>
                  <a:pt x="20" y="24"/>
                </a:cubicBezTo>
                <a:cubicBezTo>
                  <a:pt x="21" y="25"/>
                  <a:pt x="20" y="27"/>
                  <a:pt x="20" y="27"/>
                </a:cubicBezTo>
                <a:close/>
                <a:moveTo>
                  <a:pt x="23" y="35"/>
                </a:moveTo>
                <a:cubicBezTo>
                  <a:pt x="23" y="35"/>
                  <a:pt x="21" y="35"/>
                  <a:pt x="21" y="36"/>
                </a:cubicBezTo>
                <a:cubicBezTo>
                  <a:pt x="21" y="36"/>
                  <a:pt x="20" y="38"/>
                  <a:pt x="20" y="39"/>
                </a:cubicBezTo>
                <a:cubicBezTo>
                  <a:pt x="21" y="41"/>
                  <a:pt x="21" y="36"/>
                  <a:pt x="23" y="35"/>
                </a:cubicBezTo>
                <a:close/>
                <a:moveTo>
                  <a:pt x="29" y="41"/>
                </a:moveTo>
                <a:cubicBezTo>
                  <a:pt x="30" y="41"/>
                  <a:pt x="30" y="39"/>
                  <a:pt x="30" y="39"/>
                </a:cubicBezTo>
                <a:cubicBezTo>
                  <a:pt x="29" y="38"/>
                  <a:pt x="29" y="36"/>
                  <a:pt x="29" y="38"/>
                </a:cubicBezTo>
                <a:cubicBezTo>
                  <a:pt x="29" y="38"/>
                  <a:pt x="27" y="38"/>
                  <a:pt x="26" y="36"/>
                </a:cubicBezTo>
                <a:cubicBezTo>
                  <a:pt x="24" y="36"/>
                  <a:pt x="24" y="38"/>
                  <a:pt x="24" y="38"/>
                </a:cubicBezTo>
                <a:cubicBezTo>
                  <a:pt x="23" y="39"/>
                  <a:pt x="27" y="41"/>
                  <a:pt x="29" y="41"/>
                </a:cubicBezTo>
                <a:close/>
                <a:moveTo>
                  <a:pt x="32" y="39"/>
                </a:moveTo>
                <a:cubicBezTo>
                  <a:pt x="33" y="38"/>
                  <a:pt x="32" y="38"/>
                  <a:pt x="32" y="38"/>
                </a:cubicBezTo>
                <a:cubicBezTo>
                  <a:pt x="30" y="36"/>
                  <a:pt x="30" y="36"/>
                  <a:pt x="32" y="36"/>
                </a:cubicBezTo>
                <a:cubicBezTo>
                  <a:pt x="32" y="36"/>
                  <a:pt x="33" y="36"/>
                  <a:pt x="32" y="35"/>
                </a:cubicBezTo>
                <a:cubicBezTo>
                  <a:pt x="32" y="33"/>
                  <a:pt x="32" y="33"/>
                  <a:pt x="33" y="33"/>
                </a:cubicBezTo>
                <a:cubicBezTo>
                  <a:pt x="35" y="33"/>
                  <a:pt x="35" y="31"/>
                  <a:pt x="33" y="31"/>
                </a:cubicBezTo>
                <a:cubicBezTo>
                  <a:pt x="32" y="30"/>
                  <a:pt x="33" y="28"/>
                  <a:pt x="35" y="28"/>
                </a:cubicBezTo>
                <a:cubicBezTo>
                  <a:pt x="36" y="28"/>
                  <a:pt x="35" y="25"/>
                  <a:pt x="36" y="24"/>
                </a:cubicBezTo>
                <a:cubicBezTo>
                  <a:pt x="36" y="22"/>
                  <a:pt x="35" y="22"/>
                  <a:pt x="33" y="22"/>
                </a:cubicBezTo>
                <a:cubicBezTo>
                  <a:pt x="32" y="21"/>
                  <a:pt x="30" y="24"/>
                  <a:pt x="30" y="24"/>
                </a:cubicBezTo>
                <a:cubicBezTo>
                  <a:pt x="30" y="25"/>
                  <a:pt x="30" y="25"/>
                  <a:pt x="30" y="27"/>
                </a:cubicBezTo>
                <a:cubicBezTo>
                  <a:pt x="30" y="28"/>
                  <a:pt x="29" y="27"/>
                  <a:pt x="29" y="25"/>
                </a:cubicBezTo>
                <a:cubicBezTo>
                  <a:pt x="29" y="25"/>
                  <a:pt x="30" y="24"/>
                  <a:pt x="29" y="24"/>
                </a:cubicBezTo>
                <a:cubicBezTo>
                  <a:pt x="27" y="25"/>
                  <a:pt x="26" y="24"/>
                  <a:pt x="26" y="24"/>
                </a:cubicBezTo>
                <a:cubicBezTo>
                  <a:pt x="24" y="24"/>
                  <a:pt x="29" y="24"/>
                  <a:pt x="26" y="27"/>
                </a:cubicBezTo>
                <a:cubicBezTo>
                  <a:pt x="24" y="27"/>
                  <a:pt x="23" y="27"/>
                  <a:pt x="23" y="27"/>
                </a:cubicBezTo>
                <a:cubicBezTo>
                  <a:pt x="21" y="27"/>
                  <a:pt x="24" y="28"/>
                  <a:pt x="24" y="28"/>
                </a:cubicBezTo>
                <a:cubicBezTo>
                  <a:pt x="24" y="30"/>
                  <a:pt x="26" y="30"/>
                  <a:pt x="24" y="31"/>
                </a:cubicBezTo>
                <a:cubicBezTo>
                  <a:pt x="23" y="31"/>
                  <a:pt x="26" y="31"/>
                  <a:pt x="26" y="33"/>
                </a:cubicBezTo>
                <a:cubicBezTo>
                  <a:pt x="26" y="35"/>
                  <a:pt x="26" y="33"/>
                  <a:pt x="27" y="33"/>
                </a:cubicBezTo>
                <a:cubicBezTo>
                  <a:pt x="29" y="35"/>
                  <a:pt x="29" y="33"/>
                  <a:pt x="29" y="35"/>
                </a:cubicBezTo>
                <a:cubicBezTo>
                  <a:pt x="29" y="36"/>
                  <a:pt x="29" y="35"/>
                  <a:pt x="29" y="35"/>
                </a:cubicBezTo>
                <a:cubicBezTo>
                  <a:pt x="27" y="36"/>
                  <a:pt x="30" y="36"/>
                  <a:pt x="29" y="36"/>
                </a:cubicBezTo>
                <a:cubicBezTo>
                  <a:pt x="29" y="36"/>
                  <a:pt x="29" y="38"/>
                  <a:pt x="30" y="38"/>
                </a:cubicBezTo>
                <a:cubicBezTo>
                  <a:pt x="30" y="39"/>
                  <a:pt x="30" y="41"/>
                  <a:pt x="32" y="41"/>
                </a:cubicBezTo>
                <a:cubicBezTo>
                  <a:pt x="32" y="42"/>
                  <a:pt x="32" y="39"/>
                  <a:pt x="32" y="39"/>
                </a:cubicBezTo>
                <a:close/>
                <a:moveTo>
                  <a:pt x="33" y="36"/>
                </a:moveTo>
                <a:cubicBezTo>
                  <a:pt x="33" y="36"/>
                  <a:pt x="33" y="35"/>
                  <a:pt x="35" y="36"/>
                </a:cubicBezTo>
                <a:cubicBezTo>
                  <a:pt x="36" y="36"/>
                  <a:pt x="32" y="38"/>
                  <a:pt x="33" y="36"/>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28" name="Freeform 185">
            <a:extLst>
              <a:ext uri="{FF2B5EF4-FFF2-40B4-BE49-F238E27FC236}">
                <a16:creationId xmlns:a16="http://schemas.microsoft.com/office/drawing/2014/main" id="{AF0CB352-E0FD-B06A-D7A2-04115ACA6D7E}"/>
              </a:ext>
            </a:extLst>
          </p:cNvPr>
          <p:cNvSpPr>
            <a:spLocks noEditPoints="1"/>
          </p:cNvSpPr>
          <p:nvPr/>
        </p:nvSpPr>
        <p:spPr bwMode="auto">
          <a:xfrm>
            <a:off x="5748454" y="2984689"/>
            <a:ext cx="259949" cy="269032"/>
          </a:xfrm>
          <a:custGeom>
            <a:avLst/>
            <a:gdLst/>
            <a:ahLst/>
            <a:cxnLst>
              <a:cxn ang="0">
                <a:pos x="56" y="81"/>
              </a:cxn>
              <a:cxn ang="0">
                <a:pos x="57" y="90"/>
              </a:cxn>
              <a:cxn ang="0">
                <a:pos x="51" y="87"/>
              </a:cxn>
              <a:cxn ang="0">
                <a:pos x="41" y="90"/>
              </a:cxn>
              <a:cxn ang="0">
                <a:pos x="36" y="92"/>
              </a:cxn>
              <a:cxn ang="0">
                <a:pos x="26" y="89"/>
              </a:cxn>
              <a:cxn ang="0">
                <a:pos x="20" y="89"/>
              </a:cxn>
              <a:cxn ang="0">
                <a:pos x="18" y="73"/>
              </a:cxn>
              <a:cxn ang="0">
                <a:pos x="9" y="70"/>
              </a:cxn>
              <a:cxn ang="0">
                <a:pos x="6" y="62"/>
              </a:cxn>
              <a:cxn ang="0">
                <a:pos x="4" y="55"/>
              </a:cxn>
              <a:cxn ang="0">
                <a:pos x="1" y="48"/>
              </a:cxn>
              <a:cxn ang="0">
                <a:pos x="3" y="42"/>
              </a:cxn>
              <a:cxn ang="0">
                <a:pos x="7" y="36"/>
              </a:cxn>
              <a:cxn ang="0">
                <a:pos x="7" y="30"/>
              </a:cxn>
              <a:cxn ang="0">
                <a:pos x="12" y="22"/>
              </a:cxn>
              <a:cxn ang="0">
                <a:pos x="15" y="16"/>
              </a:cxn>
              <a:cxn ang="0">
                <a:pos x="21" y="17"/>
              </a:cxn>
              <a:cxn ang="0">
                <a:pos x="23" y="14"/>
              </a:cxn>
              <a:cxn ang="0">
                <a:pos x="26" y="13"/>
              </a:cxn>
              <a:cxn ang="0">
                <a:pos x="24" y="10"/>
              </a:cxn>
              <a:cxn ang="0">
                <a:pos x="26" y="5"/>
              </a:cxn>
              <a:cxn ang="0">
                <a:pos x="26" y="2"/>
              </a:cxn>
              <a:cxn ang="0">
                <a:pos x="32" y="2"/>
              </a:cxn>
              <a:cxn ang="0">
                <a:pos x="33" y="7"/>
              </a:cxn>
              <a:cxn ang="0">
                <a:pos x="41" y="8"/>
              </a:cxn>
              <a:cxn ang="0">
                <a:pos x="39" y="13"/>
              </a:cxn>
              <a:cxn ang="0">
                <a:pos x="48" y="10"/>
              </a:cxn>
              <a:cxn ang="0">
                <a:pos x="56" y="7"/>
              </a:cxn>
              <a:cxn ang="0">
                <a:pos x="64" y="11"/>
              </a:cxn>
              <a:cxn ang="0">
                <a:pos x="67" y="16"/>
              </a:cxn>
              <a:cxn ang="0">
                <a:pos x="68" y="28"/>
              </a:cxn>
              <a:cxn ang="0">
                <a:pos x="70" y="41"/>
              </a:cxn>
              <a:cxn ang="0">
                <a:pos x="68" y="48"/>
              </a:cxn>
              <a:cxn ang="0">
                <a:pos x="54" y="56"/>
              </a:cxn>
              <a:cxn ang="0">
                <a:pos x="56" y="67"/>
              </a:cxn>
              <a:cxn ang="0">
                <a:pos x="61" y="80"/>
              </a:cxn>
              <a:cxn ang="0">
                <a:pos x="64" y="11"/>
              </a:cxn>
              <a:cxn ang="0">
                <a:pos x="64" y="14"/>
              </a:cxn>
              <a:cxn ang="0">
                <a:pos x="67" y="13"/>
              </a:cxn>
              <a:cxn ang="0">
                <a:pos x="44" y="7"/>
              </a:cxn>
              <a:cxn ang="0">
                <a:pos x="61" y="10"/>
              </a:cxn>
              <a:cxn ang="0">
                <a:pos x="62" y="8"/>
              </a:cxn>
              <a:cxn ang="0">
                <a:pos x="59" y="3"/>
              </a:cxn>
              <a:cxn ang="0">
                <a:pos x="59" y="5"/>
              </a:cxn>
              <a:cxn ang="0">
                <a:pos x="59" y="10"/>
              </a:cxn>
            </a:cxnLst>
            <a:rect l="0" t="0" r="r" b="b"/>
            <a:pathLst>
              <a:path w="74" h="92">
                <a:moveTo>
                  <a:pt x="61" y="80"/>
                </a:moveTo>
                <a:cubicBezTo>
                  <a:pt x="61" y="81"/>
                  <a:pt x="59" y="80"/>
                  <a:pt x="56" y="81"/>
                </a:cubicBezTo>
                <a:cubicBezTo>
                  <a:pt x="54" y="84"/>
                  <a:pt x="59" y="86"/>
                  <a:pt x="57" y="86"/>
                </a:cubicBezTo>
                <a:cubicBezTo>
                  <a:pt x="54" y="87"/>
                  <a:pt x="59" y="89"/>
                  <a:pt x="57" y="90"/>
                </a:cubicBezTo>
                <a:cubicBezTo>
                  <a:pt x="56" y="92"/>
                  <a:pt x="56" y="87"/>
                  <a:pt x="54" y="89"/>
                </a:cubicBezTo>
                <a:cubicBezTo>
                  <a:pt x="53" y="89"/>
                  <a:pt x="51" y="86"/>
                  <a:pt x="51" y="87"/>
                </a:cubicBezTo>
                <a:cubicBezTo>
                  <a:pt x="50" y="90"/>
                  <a:pt x="48" y="87"/>
                  <a:pt x="47" y="89"/>
                </a:cubicBezTo>
                <a:cubicBezTo>
                  <a:pt x="44" y="90"/>
                  <a:pt x="42" y="92"/>
                  <a:pt x="41" y="90"/>
                </a:cubicBezTo>
                <a:cubicBezTo>
                  <a:pt x="41" y="89"/>
                  <a:pt x="39" y="90"/>
                  <a:pt x="38" y="89"/>
                </a:cubicBezTo>
                <a:cubicBezTo>
                  <a:pt x="36" y="89"/>
                  <a:pt x="38" y="92"/>
                  <a:pt x="36" y="92"/>
                </a:cubicBezTo>
                <a:cubicBezTo>
                  <a:pt x="35" y="92"/>
                  <a:pt x="33" y="87"/>
                  <a:pt x="30" y="90"/>
                </a:cubicBezTo>
                <a:cubicBezTo>
                  <a:pt x="29" y="89"/>
                  <a:pt x="27" y="87"/>
                  <a:pt x="26" y="89"/>
                </a:cubicBezTo>
                <a:cubicBezTo>
                  <a:pt x="24" y="89"/>
                  <a:pt x="24" y="86"/>
                  <a:pt x="23" y="87"/>
                </a:cubicBezTo>
                <a:cubicBezTo>
                  <a:pt x="20" y="87"/>
                  <a:pt x="23" y="89"/>
                  <a:pt x="20" y="89"/>
                </a:cubicBezTo>
                <a:cubicBezTo>
                  <a:pt x="16" y="89"/>
                  <a:pt x="16" y="90"/>
                  <a:pt x="13" y="89"/>
                </a:cubicBezTo>
                <a:cubicBezTo>
                  <a:pt x="13" y="76"/>
                  <a:pt x="21" y="73"/>
                  <a:pt x="18" y="73"/>
                </a:cubicBezTo>
                <a:cubicBezTo>
                  <a:pt x="16" y="72"/>
                  <a:pt x="15" y="70"/>
                  <a:pt x="12" y="72"/>
                </a:cubicBezTo>
                <a:cubicBezTo>
                  <a:pt x="9" y="72"/>
                  <a:pt x="10" y="70"/>
                  <a:pt x="9" y="70"/>
                </a:cubicBezTo>
                <a:cubicBezTo>
                  <a:pt x="6" y="70"/>
                  <a:pt x="7" y="67"/>
                  <a:pt x="4" y="67"/>
                </a:cubicBezTo>
                <a:cubicBezTo>
                  <a:pt x="4" y="64"/>
                  <a:pt x="7" y="64"/>
                  <a:pt x="6" y="62"/>
                </a:cubicBezTo>
                <a:cubicBezTo>
                  <a:pt x="6" y="62"/>
                  <a:pt x="3" y="62"/>
                  <a:pt x="3" y="58"/>
                </a:cubicBezTo>
                <a:cubicBezTo>
                  <a:pt x="7" y="55"/>
                  <a:pt x="3" y="56"/>
                  <a:pt x="4" y="55"/>
                </a:cubicBezTo>
                <a:cubicBezTo>
                  <a:pt x="4" y="53"/>
                  <a:pt x="3" y="53"/>
                  <a:pt x="1" y="52"/>
                </a:cubicBezTo>
                <a:cubicBezTo>
                  <a:pt x="1" y="52"/>
                  <a:pt x="4" y="50"/>
                  <a:pt x="1" y="48"/>
                </a:cubicBezTo>
                <a:cubicBezTo>
                  <a:pt x="0" y="48"/>
                  <a:pt x="3" y="48"/>
                  <a:pt x="3" y="47"/>
                </a:cubicBezTo>
                <a:cubicBezTo>
                  <a:pt x="3" y="45"/>
                  <a:pt x="4" y="45"/>
                  <a:pt x="3" y="42"/>
                </a:cubicBezTo>
                <a:cubicBezTo>
                  <a:pt x="1" y="39"/>
                  <a:pt x="1" y="38"/>
                  <a:pt x="4" y="39"/>
                </a:cubicBezTo>
                <a:cubicBezTo>
                  <a:pt x="6" y="39"/>
                  <a:pt x="9" y="38"/>
                  <a:pt x="7" y="36"/>
                </a:cubicBezTo>
                <a:cubicBezTo>
                  <a:pt x="6" y="36"/>
                  <a:pt x="10" y="34"/>
                  <a:pt x="10" y="33"/>
                </a:cubicBezTo>
                <a:cubicBezTo>
                  <a:pt x="10" y="30"/>
                  <a:pt x="7" y="33"/>
                  <a:pt x="7" y="30"/>
                </a:cubicBezTo>
                <a:cubicBezTo>
                  <a:pt x="7" y="28"/>
                  <a:pt x="7" y="28"/>
                  <a:pt x="9" y="28"/>
                </a:cubicBezTo>
                <a:cubicBezTo>
                  <a:pt x="10" y="30"/>
                  <a:pt x="10" y="28"/>
                  <a:pt x="12" y="22"/>
                </a:cubicBezTo>
                <a:cubicBezTo>
                  <a:pt x="12" y="21"/>
                  <a:pt x="9" y="22"/>
                  <a:pt x="10" y="19"/>
                </a:cubicBezTo>
                <a:cubicBezTo>
                  <a:pt x="10" y="16"/>
                  <a:pt x="12" y="16"/>
                  <a:pt x="15" y="16"/>
                </a:cubicBezTo>
                <a:cubicBezTo>
                  <a:pt x="21" y="16"/>
                  <a:pt x="16" y="17"/>
                  <a:pt x="20" y="19"/>
                </a:cubicBezTo>
                <a:cubicBezTo>
                  <a:pt x="21" y="21"/>
                  <a:pt x="18" y="17"/>
                  <a:pt x="21" y="17"/>
                </a:cubicBezTo>
                <a:cubicBezTo>
                  <a:pt x="23" y="17"/>
                  <a:pt x="21" y="21"/>
                  <a:pt x="23" y="21"/>
                </a:cubicBezTo>
                <a:cubicBezTo>
                  <a:pt x="24" y="19"/>
                  <a:pt x="21" y="13"/>
                  <a:pt x="23" y="14"/>
                </a:cubicBezTo>
                <a:cubicBezTo>
                  <a:pt x="26" y="14"/>
                  <a:pt x="27" y="14"/>
                  <a:pt x="29" y="16"/>
                </a:cubicBezTo>
                <a:cubicBezTo>
                  <a:pt x="30" y="17"/>
                  <a:pt x="29" y="14"/>
                  <a:pt x="26" y="13"/>
                </a:cubicBezTo>
                <a:cubicBezTo>
                  <a:pt x="24" y="13"/>
                  <a:pt x="24" y="13"/>
                  <a:pt x="26" y="11"/>
                </a:cubicBezTo>
                <a:cubicBezTo>
                  <a:pt x="27" y="11"/>
                  <a:pt x="23" y="11"/>
                  <a:pt x="24" y="10"/>
                </a:cubicBezTo>
                <a:cubicBezTo>
                  <a:pt x="26" y="8"/>
                  <a:pt x="23" y="10"/>
                  <a:pt x="23" y="8"/>
                </a:cubicBezTo>
                <a:cubicBezTo>
                  <a:pt x="23" y="7"/>
                  <a:pt x="27" y="8"/>
                  <a:pt x="26" y="5"/>
                </a:cubicBezTo>
                <a:cubicBezTo>
                  <a:pt x="24" y="3"/>
                  <a:pt x="23" y="3"/>
                  <a:pt x="23" y="2"/>
                </a:cubicBezTo>
                <a:cubicBezTo>
                  <a:pt x="24" y="2"/>
                  <a:pt x="24" y="0"/>
                  <a:pt x="26" y="2"/>
                </a:cubicBezTo>
                <a:cubicBezTo>
                  <a:pt x="27" y="2"/>
                  <a:pt x="29" y="2"/>
                  <a:pt x="29" y="2"/>
                </a:cubicBezTo>
                <a:cubicBezTo>
                  <a:pt x="30" y="3"/>
                  <a:pt x="30" y="2"/>
                  <a:pt x="32" y="2"/>
                </a:cubicBezTo>
                <a:cubicBezTo>
                  <a:pt x="33" y="3"/>
                  <a:pt x="33" y="2"/>
                  <a:pt x="33" y="3"/>
                </a:cubicBezTo>
                <a:cubicBezTo>
                  <a:pt x="35" y="7"/>
                  <a:pt x="32" y="7"/>
                  <a:pt x="33" y="7"/>
                </a:cubicBezTo>
                <a:cubicBezTo>
                  <a:pt x="35" y="7"/>
                  <a:pt x="35" y="8"/>
                  <a:pt x="36" y="7"/>
                </a:cubicBezTo>
                <a:cubicBezTo>
                  <a:pt x="38" y="7"/>
                  <a:pt x="36" y="10"/>
                  <a:pt x="41" y="8"/>
                </a:cubicBezTo>
                <a:cubicBezTo>
                  <a:pt x="44" y="7"/>
                  <a:pt x="42" y="8"/>
                  <a:pt x="42" y="10"/>
                </a:cubicBezTo>
                <a:cubicBezTo>
                  <a:pt x="44" y="11"/>
                  <a:pt x="39" y="11"/>
                  <a:pt x="39" y="13"/>
                </a:cubicBezTo>
                <a:cubicBezTo>
                  <a:pt x="41" y="14"/>
                  <a:pt x="42" y="11"/>
                  <a:pt x="44" y="13"/>
                </a:cubicBezTo>
                <a:cubicBezTo>
                  <a:pt x="47" y="14"/>
                  <a:pt x="44" y="10"/>
                  <a:pt x="48" y="10"/>
                </a:cubicBezTo>
                <a:cubicBezTo>
                  <a:pt x="51" y="10"/>
                  <a:pt x="53" y="7"/>
                  <a:pt x="53" y="7"/>
                </a:cubicBezTo>
                <a:cubicBezTo>
                  <a:pt x="54" y="5"/>
                  <a:pt x="54" y="8"/>
                  <a:pt x="56" y="7"/>
                </a:cubicBezTo>
                <a:cubicBezTo>
                  <a:pt x="57" y="7"/>
                  <a:pt x="56" y="8"/>
                  <a:pt x="59" y="10"/>
                </a:cubicBezTo>
                <a:cubicBezTo>
                  <a:pt x="61" y="13"/>
                  <a:pt x="64" y="10"/>
                  <a:pt x="64" y="11"/>
                </a:cubicBezTo>
                <a:cubicBezTo>
                  <a:pt x="64" y="13"/>
                  <a:pt x="64" y="13"/>
                  <a:pt x="64" y="13"/>
                </a:cubicBezTo>
                <a:cubicBezTo>
                  <a:pt x="64" y="14"/>
                  <a:pt x="64" y="16"/>
                  <a:pt x="67" y="16"/>
                </a:cubicBezTo>
                <a:cubicBezTo>
                  <a:pt x="67" y="16"/>
                  <a:pt x="67" y="16"/>
                  <a:pt x="67" y="16"/>
                </a:cubicBezTo>
                <a:cubicBezTo>
                  <a:pt x="70" y="24"/>
                  <a:pt x="64" y="25"/>
                  <a:pt x="68" y="28"/>
                </a:cubicBezTo>
                <a:cubicBezTo>
                  <a:pt x="73" y="31"/>
                  <a:pt x="68" y="31"/>
                  <a:pt x="70" y="33"/>
                </a:cubicBezTo>
                <a:cubicBezTo>
                  <a:pt x="73" y="38"/>
                  <a:pt x="70" y="38"/>
                  <a:pt x="70" y="41"/>
                </a:cubicBezTo>
                <a:cubicBezTo>
                  <a:pt x="71" y="45"/>
                  <a:pt x="74" y="41"/>
                  <a:pt x="73" y="50"/>
                </a:cubicBezTo>
                <a:cubicBezTo>
                  <a:pt x="70" y="52"/>
                  <a:pt x="68" y="48"/>
                  <a:pt x="68" y="48"/>
                </a:cubicBezTo>
                <a:cubicBezTo>
                  <a:pt x="67" y="48"/>
                  <a:pt x="70" y="50"/>
                  <a:pt x="65" y="52"/>
                </a:cubicBezTo>
                <a:cubicBezTo>
                  <a:pt x="61" y="52"/>
                  <a:pt x="59" y="55"/>
                  <a:pt x="54" y="56"/>
                </a:cubicBezTo>
                <a:cubicBezTo>
                  <a:pt x="51" y="58"/>
                  <a:pt x="50" y="58"/>
                  <a:pt x="51" y="61"/>
                </a:cubicBezTo>
                <a:cubicBezTo>
                  <a:pt x="54" y="64"/>
                  <a:pt x="50" y="66"/>
                  <a:pt x="56" y="67"/>
                </a:cubicBezTo>
                <a:cubicBezTo>
                  <a:pt x="59" y="69"/>
                  <a:pt x="59" y="72"/>
                  <a:pt x="64" y="75"/>
                </a:cubicBezTo>
                <a:cubicBezTo>
                  <a:pt x="64" y="80"/>
                  <a:pt x="61" y="76"/>
                  <a:pt x="61" y="80"/>
                </a:cubicBezTo>
                <a:close/>
                <a:moveTo>
                  <a:pt x="67" y="13"/>
                </a:moveTo>
                <a:cubicBezTo>
                  <a:pt x="65" y="13"/>
                  <a:pt x="65" y="11"/>
                  <a:pt x="64" y="11"/>
                </a:cubicBezTo>
                <a:cubicBezTo>
                  <a:pt x="64" y="10"/>
                  <a:pt x="64" y="13"/>
                  <a:pt x="65" y="13"/>
                </a:cubicBezTo>
                <a:cubicBezTo>
                  <a:pt x="65" y="14"/>
                  <a:pt x="64" y="14"/>
                  <a:pt x="64" y="14"/>
                </a:cubicBezTo>
                <a:cubicBezTo>
                  <a:pt x="65" y="14"/>
                  <a:pt x="67" y="14"/>
                  <a:pt x="67" y="14"/>
                </a:cubicBezTo>
                <a:cubicBezTo>
                  <a:pt x="67" y="13"/>
                  <a:pt x="67" y="13"/>
                  <a:pt x="67" y="13"/>
                </a:cubicBezTo>
                <a:close/>
                <a:moveTo>
                  <a:pt x="42" y="7"/>
                </a:moveTo>
                <a:cubicBezTo>
                  <a:pt x="42" y="5"/>
                  <a:pt x="44" y="7"/>
                  <a:pt x="44" y="7"/>
                </a:cubicBezTo>
                <a:cubicBezTo>
                  <a:pt x="44" y="8"/>
                  <a:pt x="41" y="7"/>
                  <a:pt x="42" y="7"/>
                </a:cubicBezTo>
                <a:close/>
                <a:moveTo>
                  <a:pt x="61" y="10"/>
                </a:moveTo>
                <a:cubicBezTo>
                  <a:pt x="61" y="8"/>
                  <a:pt x="61" y="7"/>
                  <a:pt x="62" y="8"/>
                </a:cubicBezTo>
                <a:cubicBezTo>
                  <a:pt x="64" y="10"/>
                  <a:pt x="64" y="8"/>
                  <a:pt x="62" y="8"/>
                </a:cubicBezTo>
                <a:cubicBezTo>
                  <a:pt x="61" y="7"/>
                  <a:pt x="64" y="5"/>
                  <a:pt x="62" y="5"/>
                </a:cubicBezTo>
                <a:cubicBezTo>
                  <a:pt x="61" y="5"/>
                  <a:pt x="61" y="3"/>
                  <a:pt x="59" y="3"/>
                </a:cubicBezTo>
                <a:cubicBezTo>
                  <a:pt x="57" y="5"/>
                  <a:pt x="61" y="5"/>
                  <a:pt x="61" y="7"/>
                </a:cubicBezTo>
                <a:cubicBezTo>
                  <a:pt x="59" y="5"/>
                  <a:pt x="59" y="5"/>
                  <a:pt x="59" y="5"/>
                </a:cubicBezTo>
                <a:cubicBezTo>
                  <a:pt x="57" y="5"/>
                  <a:pt x="59" y="7"/>
                  <a:pt x="59" y="8"/>
                </a:cubicBezTo>
                <a:cubicBezTo>
                  <a:pt x="57" y="8"/>
                  <a:pt x="59" y="8"/>
                  <a:pt x="59" y="10"/>
                </a:cubicBezTo>
                <a:cubicBezTo>
                  <a:pt x="61" y="10"/>
                  <a:pt x="61" y="10"/>
                  <a:pt x="61" y="10"/>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29" name="Freeform 186">
            <a:extLst>
              <a:ext uri="{FF2B5EF4-FFF2-40B4-BE49-F238E27FC236}">
                <a16:creationId xmlns:a16="http://schemas.microsoft.com/office/drawing/2014/main" id="{4DE01C72-ADAC-20BA-FCC6-D71D1F54C8E1}"/>
              </a:ext>
            </a:extLst>
          </p:cNvPr>
          <p:cNvSpPr>
            <a:spLocks/>
          </p:cNvSpPr>
          <p:nvPr/>
        </p:nvSpPr>
        <p:spPr bwMode="auto">
          <a:xfrm>
            <a:off x="5684831" y="3039103"/>
            <a:ext cx="105433" cy="93707"/>
          </a:xfrm>
          <a:custGeom>
            <a:avLst/>
            <a:gdLst/>
            <a:ahLst/>
            <a:cxnLst>
              <a:cxn ang="0">
                <a:pos x="27" y="9"/>
              </a:cxn>
              <a:cxn ang="0">
                <a:pos x="25" y="11"/>
              </a:cxn>
              <a:cxn ang="0">
                <a:pos x="28" y="14"/>
              </a:cxn>
              <a:cxn ang="0">
                <a:pos x="25" y="17"/>
              </a:cxn>
              <a:cxn ang="0">
                <a:pos x="22" y="20"/>
              </a:cxn>
              <a:cxn ang="0">
                <a:pos x="21" y="23"/>
              </a:cxn>
              <a:cxn ang="0">
                <a:pos x="21" y="28"/>
              </a:cxn>
              <a:cxn ang="0">
                <a:pos x="19" y="29"/>
              </a:cxn>
              <a:cxn ang="0">
                <a:pos x="19" y="32"/>
              </a:cxn>
              <a:cxn ang="0">
                <a:pos x="16" y="26"/>
              </a:cxn>
              <a:cxn ang="0">
                <a:pos x="12" y="25"/>
              </a:cxn>
              <a:cxn ang="0">
                <a:pos x="9" y="25"/>
              </a:cxn>
              <a:cxn ang="0">
                <a:pos x="7" y="25"/>
              </a:cxn>
              <a:cxn ang="0">
                <a:pos x="4" y="26"/>
              </a:cxn>
              <a:cxn ang="0">
                <a:pos x="1" y="26"/>
              </a:cxn>
              <a:cxn ang="0">
                <a:pos x="0" y="25"/>
              </a:cxn>
              <a:cxn ang="0">
                <a:pos x="1" y="26"/>
              </a:cxn>
              <a:cxn ang="0">
                <a:pos x="4" y="25"/>
              </a:cxn>
              <a:cxn ang="0">
                <a:pos x="4" y="25"/>
              </a:cxn>
              <a:cxn ang="0">
                <a:pos x="0" y="23"/>
              </a:cxn>
              <a:cxn ang="0">
                <a:pos x="4" y="23"/>
              </a:cxn>
              <a:cxn ang="0">
                <a:pos x="1" y="22"/>
              </a:cxn>
              <a:cxn ang="0">
                <a:pos x="4" y="18"/>
              </a:cxn>
              <a:cxn ang="0">
                <a:pos x="7" y="14"/>
              </a:cxn>
              <a:cxn ang="0">
                <a:pos x="10" y="6"/>
              </a:cxn>
              <a:cxn ang="0">
                <a:pos x="12" y="8"/>
              </a:cxn>
              <a:cxn ang="0">
                <a:pos x="13" y="9"/>
              </a:cxn>
              <a:cxn ang="0">
                <a:pos x="13" y="14"/>
              </a:cxn>
              <a:cxn ang="0">
                <a:pos x="16" y="11"/>
              </a:cxn>
              <a:cxn ang="0">
                <a:pos x="16" y="8"/>
              </a:cxn>
              <a:cxn ang="0">
                <a:pos x="15" y="5"/>
              </a:cxn>
              <a:cxn ang="0">
                <a:pos x="19" y="0"/>
              </a:cxn>
              <a:cxn ang="0">
                <a:pos x="27" y="1"/>
              </a:cxn>
              <a:cxn ang="0">
                <a:pos x="30" y="3"/>
              </a:cxn>
              <a:cxn ang="0">
                <a:pos x="27" y="9"/>
              </a:cxn>
            </a:cxnLst>
            <a:rect l="0" t="0" r="r" b="b"/>
            <a:pathLst>
              <a:path w="30" h="32">
                <a:moveTo>
                  <a:pt x="27" y="9"/>
                </a:moveTo>
                <a:cubicBezTo>
                  <a:pt x="25" y="9"/>
                  <a:pt x="25" y="9"/>
                  <a:pt x="25" y="11"/>
                </a:cubicBezTo>
                <a:cubicBezTo>
                  <a:pt x="25" y="14"/>
                  <a:pt x="28" y="11"/>
                  <a:pt x="28" y="14"/>
                </a:cubicBezTo>
                <a:cubicBezTo>
                  <a:pt x="28" y="15"/>
                  <a:pt x="24" y="17"/>
                  <a:pt x="25" y="17"/>
                </a:cubicBezTo>
                <a:cubicBezTo>
                  <a:pt x="27" y="18"/>
                  <a:pt x="24" y="20"/>
                  <a:pt x="22" y="20"/>
                </a:cubicBezTo>
                <a:cubicBezTo>
                  <a:pt x="19" y="18"/>
                  <a:pt x="19" y="20"/>
                  <a:pt x="21" y="23"/>
                </a:cubicBezTo>
                <a:cubicBezTo>
                  <a:pt x="22" y="26"/>
                  <a:pt x="21" y="26"/>
                  <a:pt x="21" y="28"/>
                </a:cubicBezTo>
                <a:cubicBezTo>
                  <a:pt x="21" y="29"/>
                  <a:pt x="18" y="29"/>
                  <a:pt x="19" y="29"/>
                </a:cubicBezTo>
                <a:cubicBezTo>
                  <a:pt x="22" y="31"/>
                  <a:pt x="19" y="32"/>
                  <a:pt x="19" y="32"/>
                </a:cubicBezTo>
                <a:cubicBezTo>
                  <a:pt x="13" y="32"/>
                  <a:pt x="22" y="28"/>
                  <a:pt x="16" y="26"/>
                </a:cubicBezTo>
                <a:cubicBezTo>
                  <a:pt x="12" y="26"/>
                  <a:pt x="13" y="23"/>
                  <a:pt x="12" y="25"/>
                </a:cubicBezTo>
                <a:cubicBezTo>
                  <a:pt x="10" y="25"/>
                  <a:pt x="12" y="23"/>
                  <a:pt x="9" y="25"/>
                </a:cubicBezTo>
                <a:cubicBezTo>
                  <a:pt x="7" y="25"/>
                  <a:pt x="9" y="23"/>
                  <a:pt x="7" y="25"/>
                </a:cubicBezTo>
                <a:cubicBezTo>
                  <a:pt x="7" y="26"/>
                  <a:pt x="6" y="25"/>
                  <a:pt x="4" y="26"/>
                </a:cubicBezTo>
                <a:cubicBezTo>
                  <a:pt x="3" y="28"/>
                  <a:pt x="1" y="26"/>
                  <a:pt x="1" y="26"/>
                </a:cubicBezTo>
                <a:cubicBezTo>
                  <a:pt x="0" y="26"/>
                  <a:pt x="0" y="26"/>
                  <a:pt x="0" y="25"/>
                </a:cubicBezTo>
                <a:cubicBezTo>
                  <a:pt x="1" y="25"/>
                  <a:pt x="1" y="25"/>
                  <a:pt x="1" y="26"/>
                </a:cubicBezTo>
                <a:cubicBezTo>
                  <a:pt x="3" y="26"/>
                  <a:pt x="4" y="25"/>
                  <a:pt x="4" y="25"/>
                </a:cubicBezTo>
                <a:cubicBezTo>
                  <a:pt x="6" y="25"/>
                  <a:pt x="4" y="23"/>
                  <a:pt x="4" y="25"/>
                </a:cubicBezTo>
                <a:cubicBezTo>
                  <a:pt x="3" y="25"/>
                  <a:pt x="0" y="23"/>
                  <a:pt x="0" y="23"/>
                </a:cubicBezTo>
                <a:cubicBezTo>
                  <a:pt x="1" y="22"/>
                  <a:pt x="1" y="23"/>
                  <a:pt x="4" y="23"/>
                </a:cubicBezTo>
                <a:cubicBezTo>
                  <a:pt x="9" y="22"/>
                  <a:pt x="3" y="22"/>
                  <a:pt x="1" y="22"/>
                </a:cubicBezTo>
                <a:cubicBezTo>
                  <a:pt x="1" y="20"/>
                  <a:pt x="6" y="20"/>
                  <a:pt x="4" y="18"/>
                </a:cubicBezTo>
                <a:cubicBezTo>
                  <a:pt x="4" y="17"/>
                  <a:pt x="6" y="20"/>
                  <a:pt x="7" y="14"/>
                </a:cubicBezTo>
                <a:cubicBezTo>
                  <a:pt x="10" y="9"/>
                  <a:pt x="9" y="5"/>
                  <a:pt x="10" y="6"/>
                </a:cubicBezTo>
                <a:cubicBezTo>
                  <a:pt x="15" y="5"/>
                  <a:pt x="12" y="6"/>
                  <a:pt x="12" y="8"/>
                </a:cubicBezTo>
                <a:cubicBezTo>
                  <a:pt x="12" y="9"/>
                  <a:pt x="15" y="9"/>
                  <a:pt x="13" y="9"/>
                </a:cubicBezTo>
                <a:cubicBezTo>
                  <a:pt x="12" y="11"/>
                  <a:pt x="12" y="12"/>
                  <a:pt x="13" y="14"/>
                </a:cubicBezTo>
                <a:cubicBezTo>
                  <a:pt x="16" y="15"/>
                  <a:pt x="19" y="11"/>
                  <a:pt x="16" y="11"/>
                </a:cubicBezTo>
                <a:cubicBezTo>
                  <a:pt x="15" y="9"/>
                  <a:pt x="18" y="8"/>
                  <a:pt x="16" y="8"/>
                </a:cubicBezTo>
                <a:cubicBezTo>
                  <a:pt x="15" y="8"/>
                  <a:pt x="16" y="5"/>
                  <a:pt x="15" y="5"/>
                </a:cubicBezTo>
                <a:cubicBezTo>
                  <a:pt x="13" y="5"/>
                  <a:pt x="15" y="1"/>
                  <a:pt x="19" y="0"/>
                </a:cubicBezTo>
                <a:cubicBezTo>
                  <a:pt x="24" y="0"/>
                  <a:pt x="25" y="0"/>
                  <a:pt x="27" y="1"/>
                </a:cubicBezTo>
                <a:cubicBezTo>
                  <a:pt x="28" y="1"/>
                  <a:pt x="28" y="3"/>
                  <a:pt x="30" y="3"/>
                </a:cubicBezTo>
                <a:cubicBezTo>
                  <a:pt x="28" y="9"/>
                  <a:pt x="28" y="11"/>
                  <a:pt x="27" y="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30" name="Freeform 187">
            <a:extLst>
              <a:ext uri="{FF2B5EF4-FFF2-40B4-BE49-F238E27FC236}">
                <a16:creationId xmlns:a16="http://schemas.microsoft.com/office/drawing/2014/main" id="{E47DC6E4-86E0-18E2-32A6-84E9C05254BA}"/>
              </a:ext>
            </a:extLst>
          </p:cNvPr>
          <p:cNvSpPr>
            <a:spLocks/>
          </p:cNvSpPr>
          <p:nvPr/>
        </p:nvSpPr>
        <p:spPr bwMode="auto">
          <a:xfrm>
            <a:off x="5655743" y="3107115"/>
            <a:ext cx="119976" cy="74060"/>
          </a:xfrm>
          <a:custGeom>
            <a:avLst/>
            <a:gdLst/>
            <a:ahLst/>
            <a:cxnLst>
              <a:cxn ang="0">
                <a:pos x="31" y="13"/>
              </a:cxn>
              <a:cxn ang="0">
                <a:pos x="29" y="16"/>
              </a:cxn>
              <a:cxn ang="0">
                <a:pos x="26" y="25"/>
              </a:cxn>
              <a:cxn ang="0">
                <a:pos x="21" y="22"/>
              </a:cxn>
              <a:cxn ang="0">
                <a:pos x="18" y="18"/>
              </a:cxn>
              <a:cxn ang="0">
                <a:pos x="14" y="18"/>
              </a:cxn>
              <a:cxn ang="0">
                <a:pos x="9" y="14"/>
              </a:cxn>
              <a:cxn ang="0">
                <a:pos x="6" y="11"/>
              </a:cxn>
              <a:cxn ang="0">
                <a:pos x="0" y="7"/>
              </a:cxn>
              <a:cxn ang="0">
                <a:pos x="8" y="2"/>
              </a:cxn>
              <a:cxn ang="0">
                <a:pos x="9" y="4"/>
              </a:cxn>
              <a:cxn ang="0">
                <a:pos x="12" y="4"/>
              </a:cxn>
              <a:cxn ang="0">
                <a:pos x="15" y="2"/>
              </a:cxn>
              <a:cxn ang="0">
                <a:pos x="17" y="2"/>
              </a:cxn>
              <a:cxn ang="0">
                <a:pos x="20" y="2"/>
              </a:cxn>
              <a:cxn ang="0">
                <a:pos x="24" y="4"/>
              </a:cxn>
              <a:cxn ang="0">
                <a:pos x="28" y="10"/>
              </a:cxn>
              <a:cxn ang="0">
                <a:pos x="31" y="13"/>
              </a:cxn>
            </a:cxnLst>
            <a:rect l="0" t="0" r="r" b="b"/>
            <a:pathLst>
              <a:path w="34" h="25">
                <a:moveTo>
                  <a:pt x="31" y="13"/>
                </a:moveTo>
                <a:cubicBezTo>
                  <a:pt x="29" y="14"/>
                  <a:pt x="34" y="13"/>
                  <a:pt x="29" y="16"/>
                </a:cubicBezTo>
                <a:cubicBezTo>
                  <a:pt x="24" y="19"/>
                  <a:pt x="26" y="24"/>
                  <a:pt x="26" y="25"/>
                </a:cubicBezTo>
                <a:cubicBezTo>
                  <a:pt x="23" y="25"/>
                  <a:pt x="23" y="22"/>
                  <a:pt x="21" y="22"/>
                </a:cubicBezTo>
                <a:cubicBezTo>
                  <a:pt x="17" y="21"/>
                  <a:pt x="20" y="18"/>
                  <a:pt x="18" y="18"/>
                </a:cubicBezTo>
                <a:cubicBezTo>
                  <a:pt x="17" y="16"/>
                  <a:pt x="15" y="22"/>
                  <a:pt x="14" y="18"/>
                </a:cubicBezTo>
                <a:cubicBezTo>
                  <a:pt x="14" y="14"/>
                  <a:pt x="11" y="16"/>
                  <a:pt x="9" y="14"/>
                </a:cubicBezTo>
                <a:cubicBezTo>
                  <a:pt x="8" y="11"/>
                  <a:pt x="8" y="14"/>
                  <a:pt x="6" y="11"/>
                </a:cubicBezTo>
                <a:cubicBezTo>
                  <a:pt x="4" y="8"/>
                  <a:pt x="3" y="13"/>
                  <a:pt x="0" y="7"/>
                </a:cubicBezTo>
                <a:cubicBezTo>
                  <a:pt x="3" y="5"/>
                  <a:pt x="4" y="4"/>
                  <a:pt x="8" y="2"/>
                </a:cubicBezTo>
                <a:cubicBezTo>
                  <a:pt x="8" y="4"/>
                  <a:pt x="8" y="4"/>
                  <a:pt x="9" y="4"/>
                </a:cubicBezTo>
                <a:cubicBezTo>
                  <a:pt x="9" y="4"/>
                  <a:pt x="11" y="5"/>
                  <a:pt x="12" y="4"/>
                </a:cubicBezTo>
                <a:cubicBezTo>
                  <a:pt x="14" y="2"/>
                  <a:pt x="15" y="4"/>
                  <a:pt x="15" y="2"/>
                </a:cubicBezTo>
                <a:cubicBezTo>
                  <a:pt x="17" y="0"/>
                  <a:pt x="15" y="2"/>
                  <a:pt x="17" y="2"/>
                </a:cubicBezTo>
                <a:cubicBezTo>
                  <a:pt x="20" y="0"/>
                  <a:pt x="18" y="2"/>
                  <a:pt x="20" y="2"/>
                </a:cubicBezTo>
                <a:cubicBezTo>
                  <a:pt x="21" y="0"/>
                  <a:pt x="20" y="4"/>
                  <a:pt x="24" y="4"/>
                </a:cubicBezTo>
                <a:cubicBezTo>
                  <a:pt x="31" y="5"/>
                  <a:pt x="21" y="10"/>
                  <a:pt x="28" y="10"/>
                </a:cubicBezTo>
                <a:cubicBezTo>
                  <a:pt x="29" y="11"/>
                  <a:pt x="31" y="11"/>
                  <a:pt x="31" y="13"/>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31" name="Freeform 188">
            <a:extLst>
              <a:ext uri="{FF2B5EF4-FFF2-40B4-BE49-F238E27FC236}">
                <a16:creationId xmlns:a16="http://schemas.microsoft.com/office/drawing/2014/main" id="{F34A7951-A58E-7FF6-9F80-7FBD0289D515}"/>
              </a:ext>
            </a:extLst>
          </p:cNvPr>
          <p:cNvSpPr>
            <a:spLocks/>
          </p:cNvSpPr>
          <p:nvPr/>
        </p:nvSpPr>
        <p:spPr bwMode="auto">
          <a:xfrm>
            <a:off x="5741183" y="3150946"/>
            <a:ext cx="34539" cy="30228"/>
          </a:xfrm>
          <a:custGeom>
            <a:avLst/>
            <a:gdLst/>
            <a:ahLst/>
            <a:cxnLst>
              <a:cxn ang="0">
                <a:pos x="7" y="10"/>
              </a:cxn>
              <a:cxn ang="0">
                <a:pos x="8" y="5"/>
              </a:cxn>
              <a:cxn ang="0">
                <a:pos x="5" y="0"/>
              </a:cxn>
              <a:cxn ang="0">
                <a:pos x="2" y="10"/>
              </a:cxn>
              <a:cxn ang="0">
                <a:pos x="7" y="10"/>
              </a:cxn>
            </a:cxnLst>
            <a:rect l="0" t="0" r="r" b="b"/>
            <a:pathLst>
              <a:path w="10" h="10">
                <a:moveTo>
                  <a:pt x="7" y="10"/>
                </a:moveTo>
                <a:cubicBezTo>
                  <a:pt x="7" y="7"/>
                  <a:pt x="10" y="7"/>
                  <a:pt x="8" y="5"/>
                </a:cubicBezTo>
                <a:cubicBezTo>
                  <a:pt x="8" y="5"/>
                  <a:pt x="5" y="5"/>
                  <a:pt x="5" y="0"/>
                </a:cubicBezTo>
                <a:cubicBezTo>
                  <a:pt x="0" y="4"/>
                  <a:pt x="2" y="9"/>
                  <a:pt x="2" y="10"/>
                </a:cubicBezTo>
                <a:cubicBezTo>
                  <a:pt x="5" y="10"/>
                  <a:pt x="5" y="10"/>
                  <a:pt x="7" y="1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32" name="Freeform 189">
            <a:extLst>
              <a:ext uri="{FF2B5EF4-FFF2-40B4-BE49-F238E27FC236}">
                <a16:creationId xmlns:a16="http://schemas.microsoft.com/office/drawing/2014/main" id="{9F2CBA1E-EC8C-162F-843C-304647B975BF}"/>
              </a:ext>
            </a:extLst>
          </p:cNvPr>
          <p:cNvSpPr>
            <a:spLocks/>
          </p:cNvSpPr>
          <p:nvPr/>
        </p:nvSpPr>
        <p:spPr bwMode="auto">
          <a:xfrm>
            <a:off x="6192004" y="2845641"/>
            <a:ext cx="49081" cy="27205"/>
          </a:xfrm>
          <a:custGeom>
            <a:avLst/>
            <a:gdLst/>
            <a:ahLst/>
            <a:cxnLst>
              <a:cxn ang="0">
                <a:pos x="3" y="9"/>
              </a:cxn>
              <a:cxn ang="0">
                <a:pos x="3" y="8"/>
              </a:cxn>
              <a:cxn ang="0">
                <a:pos x="3" y="6"/>
              </a:cxn>
              <a:cxn ang="0">
                <a:pos x="1" y="5"/>
              </a:cxn>
              <a:cxn ang="0">
                <a:pos x="1" y="2"/>
              </a:cxn>
              <a:cxn ang="0">
                <a:pos x="3" y="2"/>
              </a:cxn>
              <a:cxn ang="0">
                <a:pos x="7" y="0"/>
              </a:cxn>
              <a:cxn ang="0">
                <a:pos x="11" y="2"/>
              </a:cxn>
              <a:cxn ang="0">
                <a:pos x="12" y="3"/>
              </a:cxn>
              <a:cxn ang="0">
                <a:pos x="11" y="3"/>
              </a:cxn>
              <a:cxn ang="0">
                <a:pos x="6" y="6"/>
              </a:cxn>
              <a:cxn ang="0">
                <a:pos x="4" y="8"/>
              </a:cxn>
              <a:cxn ang="0">
                <a:pos x="3" y="9"/>
              </a:cxn>
            </a:cxnLst>
            <a:rect l="0" t="0" r="r" b="b"/>
            <a:pathLst>
              <a:path w="14" h="9">
                <a:moveTo>
                  <a:pt x="3" y="9"/>
                </a:moveTo>
                <a:cubicBezTo>
                  <a:pt x="1" y="9"/>
                  <a:pt x="1" y="8"/>
                  <a:pt x="3" y="8"/>
                </a:cubicBezTo>
                <a:cubicBezTo>
                  <a:pt x="4" y="8"/>
                  <a:pt x="4" y="6"/>
                  <a:pt x="3" y="6"/>
                </a:cubicBezTo>
                <a:cubicBezTo>
                  <a:pt x="0" y="5"/>
                  <a:pt x="1" y="5"/>
                  <a:pt x="1" y="5"/>
                </a:cubicBezTo>
                <a:cubicBezTo>
                  <a:pt x="3" y="3"/>
                  <a:pt x="0" y="2"/>
                  <a:pt x="1" y="2"/>
                </a:cubicBezTo>
                <a:cubicBezTo>
                  <a:pt x="3" y="2"/>
                  <a:pt x="3" y="3"/>
                  <a:pt x="3" y="2"/>
                </a:cubicBezTo>
                <a:cubicBezTo>
                  <a:pt x="4" y="0"/>
                  <a:pt x="7" y="0"/>
                  <a:pt x="7" y="0"/>
                </a:cubicBezTo>
                <a:cubicBezTo>
                  <a:pt x="7" y="2"/>
                  <a:pt x="9" y="0"/>
                  <a:pt x="11" y="2"/>
                </a:cubicBezTo>
                <a:cubicBezTo>
                  <a:pt x="14" y="3"/>
                  <a:pt x="14" y="3"/>
                  <a:pt x="12" y="3"/>
                </a:cubicBezTo>
                <a:cubicBezTo>
                  <a:pt x="12" y="3"/>
                  <a:pt x="12" y="2"/>
                  <a:pt x="11" y="3"/>
                </a:cubicBezTo>
                <a:cubicBezTo>
                  <a:pt x="11" y="5"/>
                  <a:pt x="7" y="6"/>
                  <a:pt x="6" y="6"/>
                </a:cubicBezTo>
                <a:cubicBezTo>
                  <a:pt x="6" y="5"/>
                  <a:pt x="4" y="8"/>
                  <a:pt x="4" y="8"/>
                </a:cubicBezTo>
                <a:cubicBezTo>
                  <a:pt x="4" y="9"/>
                  <a:pt x="3" y="9"/>
                  <a:pt x="3" y="9"/>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33" name="Freeform 190">
            <a:extLst>
              <a:ext uri="{FF2B5EF4-FFF2-40B4-BE49-F238E27FC236}">
                <a16:creationId xmlns:a16="http://schemas.microsoft.com/office/drawing/2014/main" id="{74CEB38C-D751-131E-10E5-18381C699A7D}"/>
              </a:ext>
            </a:extLst>
          </p:cNvPr>
          <p:cNvSpPr>
            <a:spLocks/>
          </p:cNvSpPr>
          <p:nvPr/>
        </p:nvSpPr>
        <p:spPr bwMode="auto">
          <a:xfrm>
            <a:off x="6202912" y="2829016"/>
            <a:ext cx="30903" cy="16625"/>
          </a:xfrm>
          <a:custGeom>
            <a:avLst/>
            <a:gdLst/>
            <a:ahLst/>
            <a:cxnLst>
              <a:cxn ang="0">
                <a:pos x="5" y="6"/>
              </a:cxn>
              <a:cxn ang="0">
                <a:pos x="2" y="3"/>
              </a:cxn>
              <a:cxn ang="0">
                <a:pos x="0" y="3"/>
              </a:cxn>
              <a:cxn ang="0">
                <a:pos x="5" y="2"/>
              </a:cxn>
              <a:cxn ang="0">
                <a:pos x="6" y="3"/>
              </a:cxn>
              <a:cxn ang="0">
                <a:pos x="8" y="5"/>
              </a:cxn>
              <a:cxn ang="0">
                <a:pos x="6" y="5"/>
              </a:cxn>
              <a:cxn ang="0">
                <a:pos x="5" y="6"/>
              </a:cxn>
            </a:cxnLst>
            <a:rect l="0" t="0" r="r" b="b"/>
            <a:pathLst>
              <a:path w="9" h="6">
                <a:moveTo>
                  <a:pt x="5" y="6"/>
                </a:moveTo>
                <a:cubicBezTo>
                  <a:pt x="3" y="6"/>
                  <a:pt x="3" y="3"/>
                  <a:pt x="2" y="3"/>
                </a:cubicBezTo>
                <a:cubicBezTo>
                  <a:pt x="0" y="3"/>
                  <a:pt x="0" y="3"/>
                  <a:pt x="0" y="3"/>
                </a:cubicBezTo>
                <a:cubicBezTo>
                  <a:pt x="2" y="2"/>
                  <a:pt x="3" y="3"/>
                  <a:pt x="5" y="2"/>
                </a:cubicBezTo>
                <a:cubicBezTo>
                  <a:pt x="5" y="0"/>
                  <a:pt x="5" y="2"/>
                  <a:pt x="6" y="3"/>
                </a:cubicBezTo>
                <a:cubicBezTo>
                  <a:pt x="9" y="3"/>
                  <a:pt x="8" y="5"/>
                  <a:pt x="8" y="5"/>
                </a:cubicBezTo>
                <a:cubicBezTo>
                  <a:pt x="6" y="5"/>
                  <a:pt x="6" y="5"/>
                  <a:pt x="6" y="5"/>
                </a:cubicBezTo>
                <a:cubicBezTo>
                  <a:pt x="5" y="5"/>
                  <a:pt x="5" y="6"/>
                  <a:pt x="5"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34" name="Freeform 191">
            <a:extLst>
              <a:ext uri="{FF2B5EF4-FFF2-40B4-BE49-F238E27FC236}">
                <a16:creationId xmlns:a16="http://schemas.microsoft.com/office/drawing/2014/main" id="{43C49266-A86C-9174-2765-5E0639DE573E}"/>
              </a:ext>
            </a:extLst>
          </p:cNvPr>
          <p:cNvSpPr>
            <a:spLocks/>
          </p:cNvSpPr>
          <p:nvPr/>
        </p:nvSpPr>
        <p:spPr bwMode="auto">
          <a:xfrm>
            <a:off x="6230178" y="2842618"/>
            <a:ext cx="10907" cy="12091"/>
          </a:xfrm>
          <a:custGeom>
            <a:avLst/>
            <a:gdLst/>
            <a:ahLst/>
            <a:cxnLst>
              <a:cxn ang="0">
                <a:pos x="0" y="1"/>
              </a:cxn>
              <a:cxn ang="0">
                <a:pos x="3" y="3"/>
              </a:cxn>
              <a:cxn ang="0">
                <a:pos x="0" y="1"/>
              </a:cxn>
            </a:cxnLst>
            <a:rect l="0" t="0" r="r" b="b"/>
            <a:pathLst>
              <a:path w="3" h="4">
                <a:moveTo>
                  <a:pt x="0" y="1"/>
                </a:moveTo>
                <a:cubicBezTo>
                  <a:pt x="1" y="0"/>
                  <a:pt x="3" y="1"/>
                  <a:pt x="3" y="3"/>
                </a:cubicBezTo>
                <a:cubicBezTo>
                  <a:pt x="1" y="4"/>
                  <a:pt x="0" y="3"/>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35" name="Freeform 192">
            <a:extLst>
              <a:ext uri="{FF2B5EF4-FFF2-40B4-BE49-F238E27FC236}">
                <a16:creationId xmlns:a16="http://schemas.microsoft.com/office/drawing/2014/main" id="{0776BC29-9154-A596-0DEE-4B92289A29E7}"/>
              </a:ext>
            </a:extLst>
          </p:cNvPr>
          <p:cNvSpPr>
            <a:spLocks/>
          </p:cNvSpPr>
          <p:nvPr/>
        </p:nvSpPr>
        <p:spPr bwMode="auto">
          <a:xfrm>
            <a:off x="6230178" y="2835060"/>
            <a:ext cx="10907" cy="3023"/>
          </a:xfrm>
          <a:custGeom>
            <a:avLst/>
            <a:gdLst/>
            <a:ahLst/>
            <a:cxnLst>
              <a:cxn ang="0">
                <a:pos x="1" y="0"/>
              </a:cxn>
              <a:cxn ang="0">
                <a:pos x="3" y="0"/>
              </a:cxn>
              <a:cxn ang="0">
                <a:pos x="1" y="0"/>
              </a:cxn>
            </a:cxnLst>
            <a:rect l="0" t="0" r="r" b="b"/>
            <a:pathLst>
              <a:path w="3" h="1">
                <a:moveTo>
                  <a:pt x="1" y="0"/>
                </a:moveTo>
                <a:cubicBezTo>
                  <a:pt x="0" y="0"/>
                  <a:pt x="3" y="0"/>
                  <a:pt x="3" y="0"/>
                </a:cubicBezTo>
                <a:cubicBezTo>
                  <a:pt x="3" y="1"/>
                  <a:pt x="1" y="0"/>
                  <a:pt x="1"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36" name="Freeform 193">
            <a:extLst>
              <a:ext uri="{FF2B5EF4-FFF2-40B4-BE49-F238E27FC236}">
                <a16:creationId xmlns:a16="http://schemas.microsoft.com/office/drawing/2014/main" id="{84265C2F-3AC8-D6BE-8B1A-45C921E4FC1D}"/>
              </a:ext>
            </a:extLst>
          </p:cNvPr>
          <p:cNvSpPr>
            <a:spLocks noEditPoints="1"/>
          </p:cNvSpPr>
          <p:nvPr/>
        </p:nvSpPr>
        <p:spPr bwMode="auto">
          <a:xfrm>
            <a:off x="5895695" y="2433024"/>
            <a:ext cx="367200" cy="542599"/>
          </a:xfrm>
          <a:custGeom>
            <a:avLst/>
            <a:gdLst/>
            <a:ahLst/>
            <a:cxnLst>
              <a:cxn ang="0">
                <a:pos x="3" y="138"/>
              </a:cxn>
              <a:cxn ang="0">
                <a:pos x="6" y="127"/>
              </a:cxn>
              <a:cxn ang="0">
                <a:pos x="11" y="120"/>
              </a:cxn>
              <a:cxn ang="0">
                <a:pos x="12" y="109"/>
              </a:cxn>
              <a:cxn ang="0">
                <a:pos x="9" y="92"/>
              </a:cxn>
              <a:cxn ang="0">
                <a:pos x="8" y="82"/>
              </a:cxn>
              <a:cxn ang="0">
                <a:pos x="15" y="70"/>
              </a:cxn>
              <a:cxn ang="0">
                <a:pos x="22" y="64"/>
              </a:cxn>
              <a:cxn ang="0">
                <a:pos x="28" y="51"/>
              </a:cxn>
              <a:cxn ang="0">
                <a:pos x="34" y="39"/>
              </a:cxn>
              <a:cxn ang="0">
                <a:pos x="41" y="28"/>
              </a:cxn>
              <a:cxn ang="0">
                <a:pos x="44" y="18"/>
              </a:cxn>
              <a:cxn ang="0">
                <a:pos x="55" y="15"/>
              </a:cxn>
              <a:cxn ang="0">
                <a:pos x="72" y="9"/>
              </a:cxn>
              <a:cxn ang="0">
                <a:pos x="76" y="0"/>
              </a:cxn>
              <a:cxn ang="0">
                <a:pos x="90" y="9"/>
              </a:cxn>
              <a:cxn ang="0">
                <a:pos x="98" y="14"/>
              </a:cxn>
              <a:cxn ang="0">
                <a:pos x="98" y="23"/>
              </a:cxn>
              <a:cxn ang="0">
                <a:pos x="99" y="28"/>
              </a:cxn>
              <a:cxn ang="0">
                <a:pos x="101" y="37"/>
              </a:cxn>
              <a:cxn ang="0">
                <a:pos x="96" y="46"/>
              </a:cxn>
              <a:cxn ang="0">
                <a:pos x="87" y="51"/>
              </a:cxn>
              <a:cxn ang="0">
                <a:pos x="81" y="60"/>
              </a:cxn>
              <a:cxn ang="0">
                <a:pos x="75" y="74"/>
              </a:cxn>
              <a:cxn ang="0">
                <a:pos x="67" y="78"/>
              </a:cxn>
              <a:cxn ang="0">
                <a:pos x="55" y="87"/>
              </a:cxn>
              <a:cxn ang="0">
                <a:pos x="49" y="92"/>
              </a:cxn>
              <a:cxn ang="0">
                <a:pos x="50" y="102"/>
              </a:cxn>
              <a:cxn ang="0">
                <a:pos x="53" y="116"/>
              </a:cxn>
              <a:cxn ang="0">
                <a:pos x="60" y="123"/>
              </a:cxn>
              <a:cxn ang="0">
                <a:pos x="55" y="132"/>
              </a:cxn>
              <a:cxn ang="0">
                <a:pos x="41" y="130"/>
              </a:cxn>
              <a:cxn ang="0">
                <a:pos x="60" y="132"/>
              </a:cxn>
              <a:cxn ang="0">
                <a:pos x="55" y="138"/>
              </a:cxn>
              <a:cxn ang="0">
                <a:pos x="46" y="143"/>
              </a:cxn>
              <a:cxn ang="0">
                <a:pos x="44" y="151"/>
              </a:cxn>
              <a:cxn ang="0">
                <a:pos x="43" y="162"/>
              </a:cxn>
              <a:cxn ang="0">
                <a:pos x="32" y="172"/>
              </a:cxn>
              <a:cxn ang="0">
                <a:pos x="25" y="183"/>
              </a:cxn>
              <a:cxn ang="0">
                <a:pos x="12" y="172"/>
              </a:cxn>
              <a:cxn ang="0">
                <a:pos x="14" y="168"/>
              </a:cxn>
              <a:cxn ang="0">
                <a:pos x="6" y="146"/>
              </a:cxn>
              <a:cxn ang="0">
                <a:pos x="0" y="138"/>
              </a:cxn>
              <a:cxn ang="0">
                <a:pos x="61" y="158"/>
              </a:cxn>
              <a:cxn ang="0">
                <a:pos x="63" y="151"/>
              </a:cxn>
              <a:cxn ang="0">
                <a:pos x="56" y="160"/>
              </a:cxn>
              <a:cxn ang="0">
                <a:pos x="61" y="158"/>
              </a:cxn>
              <a:cxn ang="0">
                <a:pos x="44" y="163"/>
              </a:cxn>
              <a:cxn ang="0">
                <a:pos x="47" y="158"/>
              </a:cxn>
              <a:cxn ang="0">
                <a:pos x="58" y="116"/>
              </a:cxn>
            </a:cxnLst>
            <a:rect l="0" t="0" r="r" b="b"/>
            <a:pathLst>
              <a:path w="104" h="185">
                <a:moveTo>
                  <a:pt x="2" y="135"/>
                </a:moveTo>
                <a:cubicBezTo>
                  <a:pt x="2" y="135"/>
                  <a:pt x="2" y="137"/>
                  <a:pt x="3" y="138"/>
                </a:cubicBezTo>
                <a:cubicBezTo>
                  <a:pt x="3" y="140"/>
                  <a:pt x="6" y="137"/>
                  <a:pt x="5" y="132"/>
                </a:cubicBezTo>
                <a:cubicBezTo>
                  <a:pt x="3" y="129"/>
                  <a:pt x="6" y="129"/>
                  <a:pt x="6" y="127"/>
                </a:cubicBezTo>
                <a:cubicBezTo>
                  <a:pt x="5" y="124"/>
                  <a:pt x="8" y="127"/>
                  <a:pt x="9" y="124"/>
                </a:cubicBezTo>
                <a:cubicBezTo>
                  <a:pt x="12" y="121"/>
                  <a:pt x="9" y="121"/>
                  <a:pt x="11" y="120"/>
                </a:cubicBezTo>
                <a:cubicBezTo>
                  <a:pt x="14" y="118"/>
                  <a:pt x="8" y="112"/>
                  <a:pt x="9" y="110"/>
                </a:cubicBezTo>
                <a:cubicBezTo>
                  <a:pt x="9" y="109"/>
                  <a:pt x="12" y="112"/>
                  <a:pt x="12" y="109"/>
                </a:cubicBezTo>
                <a:cubicBezTo>
                  <a:pt x="14" y="107"/>
                  <a:pt x="15" y="106"/>
                  <a:pt x="11" y="104"/>
                </a:cubicBezTo>
                <a:cubicBezTo>
                  <a:pt x="5" y="101"/>
                  <a:pt x="11" y="96"/>
                  <a:pt x="9" y="92"/>
                </a:cubicBezTo>
                <a:cubicBezTo>
                  <a:pt x="6" y="88"/>
                  <a:pt x="9" y="88"/>
                  <a:pt x="8" y="87"/>
                </a:cubicBezTo>
                <a:cubicBezTo>
                  <a:pt x="6" y="85"/>
                  <a:pt x="9" y="85"/>
                  <a:pt x="8" y="82"/>
                </a:cubicBezTo>
                <a:cubicBezTo>
                  <a:pt x="5" y="79"/>
                  <a:pt x="9" y="79"/>
                  <a:pt x="8" y="78"/>
                </a:cubicBezTo>
                <a:cubicBezTo>
                  <a:pt x="8" y="74"/>
                  <a:pt x="14" y="71"/>
                  <a:pt x="15" y="70"/>
                </a:cubicBezTo>
                <a:cubicBezTo>
                  <a:pt x="18" y="68"/>
                  <a:pt x="23" y="73"/>
                  <a:pt x="25" y="67"/>
                </a:cubicBezTo>
                <a:cubicBezTo>
                  <a:pt x="26" y="64"/>
                  <a:pt x="23" y="65"/>
                  <a:pt x="22" y="64"/>
                </a:cubicBezTo>
                <a:cubicBezTo>
                  <a:pt x="18" y="62"/>
                  <a:pt x="26" y="57"/>
                  <a:pt x="26" y="56"/>
                </a:cubicBezTo>
                <a:cubicBezTo>
                  <a:pt x="26" y="53"/>
                  <a:pt x="28" y="54"/>
                  <a:pt x="28" y="51"/>
                </a:cubicBezTo>
                <a:cubicBezTo>
                  <a:pt x="26" y="46"/>
                  <a:pt x="29" y="48"/>
                  <a:pt x="26" y="42"/>
                </a:cubicBezTo>
                <a:cubicBezTo>
                  <a:pt x="26" y="40"/>
                  <a:pt x="37" y="42"/>
                  <a:pt x="34" y="39"/>
                </a:cubicBezTo>
                <a:cubicBezTo>
                  <a:pt x="32" y="36"/>
                  <a:pt x="35" y="37"/>
                  <a:pt x="37" y="32"/>
                </a:cubicBezTo>
                <a:cubicBezTo>
                  <a:pt x="40" y="29"/>
                  <a:pt x="41" y="31"/>
                  <a:pt x="41" y="28"/>
                </a:cubicBezTo>
                <a:cubicBezTo>
                  <a:pt x="43" y="26"/>
                  <a:pt x="40" y="25"/>
                  <a:pt x="40" y="23"/>
                </a:cubicBezTo>
                <a:cubicBezTo>
                  <a:pt x="40" y="22"/>
                  <a:pt x="41" y="23"/>
                  <a:pt x="44" y="18"/>
                </a:cubicBezTo>
                <a:cubicBezTo>
                  <a:pt x="44" y="15"/>
                  <a:pt x="47" y="15"/>
                  <a:pt x="49" y="14"/>
                </a:cubicBezTo>
                <a:cubicBezTo>
                  <a:pt x="50" y="14"/>
                  <a:pt x="52" y="17"/>
                  <a:pt x="55" y="15"/>
                </a:cubicBezTo>
                <a:cubicBezTo>
                  <a:pt x="58" y="14"/>
                  <a:pt x="53" y="9"/>
                  <a:pt x="55" y="8"/>
                </a:cubicBezTo>
                <a:cubicBezTo>
                  <a:pt x="60" y="4"/>
                  <a:pt x="67" y="12"/>
                  <a:pt x="72" y="9"/>
                </a:cubicBezTo>
                <a:cubicBezTo>
                  <a:pt x="75" y="8"/>
                  <a:pt x="67" y="9"/>
                  <a:pt x="72" y="6"/>
                </a:cubicBezTo>
                <a:cubicBezTo>
                  <a:pt x="76" y="1"/>
                  <a:pt x="67" y="0"/>
                  <a:pt x="76" y="0"/>
                </a:cubicBezTo>
                <a:cubicBezTo>
                  <a:pt x="79" y="1"/>
                  <a:pt x="75" y="1"/>
                  <a:pt x="79" y="3"/>
                </a:cubicBezTo>
                <a:cubicBezTo>
                  <a:pt x="82" y="6"/>
                  <a:pt x="87" y="9"/>
                  <a:pt x="90" y="9"/>
                </a:cubicBezTo>
                <a:cubicBezTo>
                  <a:pt x="93" y="9"/>
                  <a:pt x="96" y="11"/>
                  <a:pt x="96" y="12"/>
                </a:cubicBezTo>
                <a:cubicBezTo>
                  <a:pt x="96" y="14"/>
                  <a:pt x="94" y="12"/>
                  <a:pt x="98" y="14"/>
                </a:cubicBezTo>
                <a:cubicBezTo>
                  <a:pt x="102" y="18"/>
                  <a:pt x="98" y="15"/>
                  <a:pt x="98" y="18"/>
                </a:cubicBezTo>
                <a:cubicBezTo>
                  <a:pt x="99" y="23"/>
                  <a:pt x="98" y="22"/>
                  <a:pt x="98" y="23"/>
                </a:cubicBezTo>
                <a:cubicBezTo>
                  <a:pt x="98" y="25"/>
                  <a:pt x="101" y="22"/>
                  <a:pt x="101" y="23"/>
                </a:cubicBezTo>
                <a:cubicBezTo>
                  <a:pt x="101" y="25"/>
                  <a:pt x="99" y="25"/>
                  <a:pt x="99" y="28"/>
                </a:cubicBezTo>
                <a:cubicBezTo>
                  <a:pt x="99" y="29"/>
                  <a:pt x="104" y="31"/>
                  <a:pt x="102" y="32"/>
                </a:cubicBezTo>
                <a:cubicBezTo>
                  <a:pt x="101" y="34"/>
                  <a:pt x="102" y="34"/>
                  <a:pt x="101" y="37"/>
                </a:cubicBezTo>
                <a:cubicBezTo>
                  <a:pt x="98" y="40"/>
                  <a:pt x="104" y="42"/>
                  <a:pt x="104" y="46"/>
                </a:cubicBezTo>
                <a:cubicBezTo>
                  <a:pt x="101" y="48"/>
                  <a:pt x="99" y="45"/>
                  <a:pt x="96" y="46"/>
                </a:cubicBezTo>
                <a:cubicBezTo>
                  <a:pt x="93" y="48"/>
                  <a:pt x="94" y="45"/>
                  <a:pt x="91" y="46"/>
                </a:cubicBezTo>
                <a:cubicBezTo>
                  <a:pt x="90" y="48"/>
                  <a:pt x="87" y="50"/>
                  <a:pt x="87" y="51"/>
                </a:cubicBezTo>
                <a:cubicBezTo>
                  <a:pt x="87" y="53"/>
                  <a:pt x="84" y="51"/>
                  <a:pt x="82" y="54"/>
                </a:cubicBezTo>
                <a:cubicBezTo>
                  <a:pt x="82" y="59"/>
                  <a:pt x="79" y="57"/>
                  <a:pt x="81" y="60"/>
                </a:cubicBezTo>
                <a:cubicBezTo>
                  <a:pt x="81" y="64"/>
                  <a:pt x="85" y="64"/>
                  <a:pt x="81" y="67"/>
                </a:cubicBezTo>
                <a:cubicBezTo>
                  <a:pt x="76" y="70"/>
                  <a:pt x="78" y="74"/>
                  <a:pt x="75" y="74"/>
                </a:cubicBezTo>
                <a:cubicBezTo>
                  <a:pt x="72" y="74"/>
                  <a:pt x="73" y="76"/>
                  <a:pt x="72" y="76"/>
                </a:cubicBezTo>
                <a:cubicBezTo>
                  <a:pt x="69" y="76"/>
                  <a:pt x="70" y="79"/>
                  <a:pt x="67" y="78"/>
                </a:cubicBezTo>
                <a:cubicBezTo>
                  <a:pt x="63" y="78"/>
                  <a:pt x="66" y="84"/>
                  <a:pt x="63" y="82"/>
                </a:cubicBezTo>
                <a:cubicBezTo>
                  <a:pt x="60" y="81"/>
                  <a:pt x="61" y="87"/>
                  <a:pt x="55" y="87"/>
                </a:cubicBezTo>
                <a:cubicBezTo>
                  <a:pt x="50" y="88"/>
                  <a:pt x="58" y="88"/>
                  <a:pt x="53" y="92"/>
                </a:cubicBezTo>
                <a:cubicBezTo>
                  <a:pt x="49" y="93"/>
                  <a:pt x="50" y="88"/>
                  <a:pt x="49" y="92"/>
                </a:cubicBezTo>
                <a:cubicBezTo>
                  <a:pt x="49" y="95"/>
                  <a:pt x="53" y="92"/>
                  <a:pt x="50" y="96"/>
                </a:cubicBezTo>
                <a:cubicBezTo>
                  <a:pt x="49" y="99"/>
                  <a:pt x="52" y="102"/>
                  <a:pt x="50" y="102"/>
                </a:cubicBezTo>
                <a:cubicBezTo>
                  <a:pt x="47" y="102"/>
                  <a:pt x="47" y="116"/>
                  <a:pt x="50" y="116"/>
                </a:cubicBezTo>
                <a:cubicBezTo>
                  <a:pt x="53" y="116"/>
                  <a:pt x="50" y="118"/>
                  <a:pt x="53" y="116"/>
                </a:cubicBezTo>
                <a:cubicBezTo>
                  <a:pt x="56" y="116"/>
                  <a:pt x="56" y="120"/>
                  <a:pt x="58" y="120"/>
                </a:cubicBezTo>
                <a:cubicBezTo>
                  <a:pt x="61" y="120"/>
                  <a:pt x="56" y="123"/>
                  <a:pt x="60" y="123"/>
                </a:cubicBezTo>
                <a:cubicBezTo>
                  <a:pt x="61" y="123"/>
                  <a:pt x="63" y="124"/>
                  <a:pt x="64" y="126"/>
                </a:cubicBezTo>
                <a:cubicBezTo>
                  <a:pt x="64" y="127"/>
                  <a:pt x="58" y="130"/>
                  <a:pt x="55" y="132"/>
                </a:cubicBezTo>
                <a:cubicBezTo>
                  <a:pt x="53" y="134"/>
                  <a:pt x="52" y="129"/>
                  <a:pt x="50" y="130"/>
                </a:cubicBezTo>
                <a:cubicBezTo>
                  <a:pt x="49" y="130"/>
                  <a:pt x="46" y="127"/>
                  <a:pt x="41" y="130"/>
                </a:cubicBezTo>
                <a:cubicBezTo>
                  <a:pt x="38" y="134"/>
                  <a:pt x="46" y="129"/>
                  <a:pt x="49" y="132"/>
                </a:cubicBezTo>
                <a:cubicBezTo>
                  <a:pt x="53" y="137"/>
                  <a:pt x="58" y="130"/>
                  <a:pt x="60" y="132"/>
                </a:cubicBezTo>
                <a:cubicBezTo>
                  <a:pt x="61" y="135"/>
                  <a:pt x="58" y="134"/>
                  <a:pt x="58" y="135"/>
                </a:cubicBezTo>
                <a:cubicBezTo>
                  <a:pt x="58" y="137"/>
                  <a:pt x="56" y="135"/>
                  <a:pt x="55" y="138"/>
                </a:cubicBezTo>
                <a:cubicBezTo>
                  <a:pt x="53" y="140"/>
                  <a:pt x="52" y="135"/>
                  <a:pt x="52" y="138"/>
                </a:cubicBezTo>
                <a:cubicBezTo>
                  <a:pt x="50" y="141"/>
                  <a:pt x="44" y="141"/>
                  <a:pt x="46" y="143"/>
                </a:cubicBezTo>
                <a:cubicBezTo>
                  <a:pt x="46" y="144"/>
                  <a:pt x="43" y="143"/>
                  <a:pt x="44" y="146"/>
                </a:cubicBezTo>
                <a:cubicBezTo>
                  <a:pt x="46" y="148"/>
                  <a:pt x="44" y="148"/>
                  <a:pt x="44" y="151"/>
                </a:cubicBezTo>
                <a:cubicBezTo>
                  <a:pt x="46" y="152"/>
                  <a:pt x="43" y="154"/>
                  <a:pt x="44" y="155"/>
                </a:cubicBezTo>
                <a:cubicBezTo>
                  <a:pt x="44" y="157"/>
                  <a:pt x="43" y="160"/>
                  <a:pt x="43" y="162"/>
                </a:cubicBezTo>
                <a:cubicBezTo>
                  <a:pt x="43" y="165"/>
                  <a:pt x="41" y="166"/>
                  <a:pt x="40" y="171"/>
                </a:cubicBezTo>
                <a:cubicBezTo>
                  <a:pt x="38" y="177"/>
                  <a:pt x="38" y="172"/>
                  <a:pt x="32" y="172"/>
                </a:cubicBezTo>
                <a:cubicBezTo>
                  <a:pt x="26" y="174"/>
                  <a:pt x="31" y="176"/>
                  <a:pt x="28" y="176"/>
                </a:cubicBezTo>
                <a:cubicBezTo>
                  <a:pt x="25" y="174"/>
                  <a:pt x="28" y="183"/>
                  <a:pt x="25" y="183"/>
                </a:cubicBezTo>
                <a:cubicBezTo>
                  <a:pt x="20" y="182"/>
                  <a:pt x="12" y="185"/>
                  <a:pt x="14" y="182"/>
                </a:cubicBezTo>
                <a:cubicBezTo>
                  <a:pt x="17" y="177"/>
                  <a:pt x="8" y="169"/>
                  <a:pt x="12" y="172"/>
                </a:cubicBezTo>
                <a:cubicBezTo>
                  <a:pt x="15" y="174"/>
                  <a:pt x="11" y="169"/>
                  <a:pt x="12" y="169"/>
                </a:cubicBezTo>
                <a:cubicBezTo>
                  <a:pt x="15" y="169"/>
                  <a:pt x="15" y="166"/>
                  <a:pt x="14" y="168"/>
                </a:cubicBezTo>
                <a:cubicBezTo>
                  <a:pt x="11" y="168"/>
                  <a:pt x="8" y="158"/>
                  <a:pt x="6" y="154"/>
                </a:cubicBezTo>
                <a:cubicBezTo>
                  <a:pt x="5" y="149"/>
                  <a:pt x="8" y="149"/>
                  <a:pt x="6" y="146"/>
                </a:cubicBezTo>
                <a:cubicBezTo>
                  <a:pt x="5" y="144"/>
                  <a:pt x="3" y="149"/>
                  <a:pt x="2" y="146"/>
                </a:cubicBezTo>
                <a:cubicBezTo>
                  <a:pt x="0" y="143"/>
                  <a:pt x="2" y="141"/>
                  <a:pt x="0" y="138"/>
                </a:cubicBezTo>
                <a:cubicBezTo>
                  <a:pt x="0" y="137"/>
                  <a:pt x="2" y="137"/>
                  <a:pt x="2" y="135"/>
                </a:cubicBezTo>
                <a:close/>
                <a:moveTo>
                  <a:pt x="61" y="158"/>
                </a:moveTo>
                <a:cubicBezTo>
                  <a:pt x="64" y="155"/>
                  <a:pt x="60" y="155"/>
                  <a:pt x="63" y="152"/>
                </a:cubicBezTo>
                <a:cubicBezTo>
                  <a:pt x="66" y="151"/>
                  <a:pt x="66" y="149"/>
                  <a:pt x="63" y="151"/>
                </a:cubicBezTo>
                <a:cubicBezTo>
                  <a:pt x="60" y="154"/>
                  <a:pt x="61" y="149"/>
                  <a:pt x="58" y="152"/>
                </a:cubicBezTo>
                <a:cubicBezTo>
                  <a:pt x="55" y="155"/>
                  <a:pt x="55" y="158"/>
                  <a:pt x="56" y="160"/>
                </a:cubicBezTo>
                <a:cubicBezTo>
                  <a:pt x="56" y="162"/>
                  <a:pt x="55" y="165"/>
                  <a:pt x="56" y="163"/>
                </a:cubicBezTo>
                <a:cubicBezTo>
                  <a:pt x="58" y="163"/>
                  <a:pt x="58" y="162"/>
                  <a:pt x="61" y="158"/>
                </a:cubicBezTo>
                <a:close/>
                <a:moveTo>
                  <a:pt x="47" y="158"/>
                </a:moveTo>
                <a:cubicBezTo>
                  <a:pt x="46" y="158"/>
                  <a:pt x="46" y="162"/>
                  <a:pt x="44" y="163"/>
                </a:cubicBezTo>
                <a:cubicBezTo>
                  <a:pt x="43" y="165"/>
                  <a:pt x="41" y="171"/>
                  <a:pt x="43" y="172"/>
                </a:cubicBezTo>
                <a:cubicBezTo>
                  <a:pt x="43" y="172"/>
                  <a:pt x="49" y="158"/>
                  <a:pt x="47" y="158"/>
                </a:cubicBezTo>
                <a:close/>
                <a:moveTo>
                  <a:pt x="60" y="120"/>
                </a:moveTo>
                <a:cubicBezTo>
                  <a:pt x="58" y="120"/>
                  <a:pt x="58" y="118"/>
                  <a:pt x="58" y="116"/>
                </a:cubicBezTo>
                <a:cubicBezTo>
                  <a:pt x="60" y="120"/>
                  <a:pt x="60" y="120"/>
                  <a:pt x="60" y="120"/>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37" name="Freeform 194">
            <a:extLst>
              <a:ext uri="{FF2B5EF4-FFF2-40B4-BE49-F238E27FC236}">
                <a16:creationId xmlns:a16="http://schemas.microsoft.com/office/drawing/2014/main" id="{313C93E2-F250-0EAB-F7E2-8023797EE800}"/>
              </a:ext>
            </a:extLst>
          </p:cNvPr>
          <p:cNvSpPr>
            <a:spLocks/>
          </p:cNvSpPr>
          <p:nvPr/>
        </p:nvSpPr>
        <p:spPr bwMode="auto">
          <a:xfrm>
            <a:off x="6848238" y="3429045"/>
            <a:ext cx="147243" cy="123936"/>
          </a:xfrm>
          <a:custGeom>
            <a:avLst/>
            <a:gdLst/>
            <a:ahLst/>
            <a:cxnLst>
              <a:cxn ang="0">
                <a:pos x="30" y="41"/>
              </a:cxn>
              <a:cxn ang="0">
                <a:pos x="26" y="38"/>
              </a:cxn>
              <a:cxn ang="0">
                <a:pos x="26" y="39"/>
              </a:cxn>
              <a:cxn ang="0">
                <a:pos x="24" y="38"/>
              </a:cxn>
              <a:cxn ang="0">
                <a:pos x="23" y="36"/>
              </a:cxn>
              <a:cxn ang="0">
                <a:pos x="23" y="35"/>
              </a:cxn>
              <a:cxn ang="0">
                <a:pos x="26" y="33"/>
              </a:cxn>
              <a:cxn ang="0">
                <a:pos x="24" y="32"/>
              </a:cxn>
              <a:cxn ang="0">
                <a:pos x="26" y="30"/>
              </a:cxn>
              <a:cxn ang="0">
                <a:pos x="23" y="27"/>
              </a:cxn>
              <a:cxn ang="0">
                <a:pos x="18" y="30"/>
              </a:cxn>
              <a:cxn ang="0">
                <a:pos x="15" y="32"/>
              </a:cxn>
              <a:cxn ang="0">
                <a:pos x="14" y="33"/>
              </a:cxn>
              <a:cxn ang="0">
                <a:pos x="12" y="35"/>
              </a:cxn>
              <a:cxn ang="0">
                <a:pos x="11" y="36"/>
              </a:cxn>
              <a:cxn ang="0">
                <a:pos x="11" y="33"/>
              </a:cxn>
              <a:cxn ang="0">
                <a:pos x="11" y="33"/>
              </a:cxn>
              <a:cxn ang="0">
                <a:pos x="12" y="32"/>
              </a:cxn>
              <a:cxn ang="0">
                <a:pos x="11" y="30"/>
              </a:cxn>
              <a:cxn ang="0">
                <a:pos x="12" y="28"/>
              </a:cxn>
              <a:cxn ang="0">
                <a:pos x="9" y="27"/>
              </a:cxn>
              <a:cxn ang="0">
                <a:pos x="6" y="24"/>
              </a:cxn>
              <a:cxn ang="0">
                <a:pos x="4" y="24"/>
              </a:cxn>
              <a:cxn ang="0">
                <a:pos x="6" y="24"/>
              </a:cxn>
              <a:cxn ang="0">
                <a:pos x="8" y="21"/>
              </a:cxn>
              <a:cxn ang="0">
                <a:pos x="3" y="18"/>
              </a:cxn>
              <a:cxn ang="0">
                <a:pos x="4" y="14"/>
              </a:cxn>
              <a:cxn ang="0">
                <a:pos x="0" y="8"/>
              </a:cxn>
              <a:cxn ang="0">
                <a:pos x="1" y="7"/>
              </a:cxn>
              <a:cxn ang="0">
                <a:pos x="4" y="8"/>
              </a:cxn>
              <a:cxn ang="0">
                <a:pos x="6" y="10"/>
              </a:cxn>
              <a:cxn ang="0">
                <a:pos x="9" y="10"/>
              </a:cxn>
              <a:cxn ang="0">
                <a:pos x="12" y="10"/>
              </a:cxn>
              <a:cxn ang="0">
                <a:pos x="9" y="7"/>
              </a:cxn>
              <a:cxn ang="0">
                <a:pos x="9" y="5"/>
              </a:cxn>
              <a:cxn ang="0">
                <a:pos x="11" y="2"/>
              </a:cxn>
              <a:cxn ang="0">
                <a:pos x="14" y="4"/>
              </a:cxn>
              <a:cxn ang="0">
                <a:pos x="17" y="7"/>
              </a:cxn>
              <a:cxn ang="0">
                <a:pos x="23" y="8"/>
              </a:cxn>
              <a:cxn ang="0">
                <a:pos x="27" y="4"/>
              </a:cxn>
              <a:cxn ang="0">
                <a:pos x="32" y="11"/>
              </a:cxn>
              <a:cxn ang="0">
                <a:pos x="35" y="16"/>
              </a:cxn>
              <a:cxn ang="0">
                <a:pos x="42" y="19"/>
              </a:cxn>
              <a:cxn ang="0">
                <a:pos x="36" y="19"/>
              </a:cxn>
              <a:cxn ang="0">
                <a:pos x="33" y="27"/>
              </a:cxn>
              <a:cxn ang="0">
                <a:pos x="33" y="32"/>
              </a:cxn>
              <a:cxn ang="0">
                <a:pos x="32" y="35"/>
              </a:cxn>
              <a:cxn ang="0">
                <a:pos x="30" y="35"/>
              </a:cxn>
              <a:cxn ang="0">
                <a:pos x="30" y="41"/>
              </a:cxn>
            </a:cxnLst>
            <a:rect l="0" t="0" r="r" b="b"/>
            <a:pathLst>
              <a:path w="42" h="42">
                <a:moveTo>
                  <a:pt x="30" y="41"/>
                </a:moveTo>
                <a:cubicBezTo>
                  <a:pt x="26" y="42"/>
                  <a:pt x="27" y="39"/>
                  <a:pt x="26" y="38"/>
                </a:cubicBezTo>
                <a:cubicBezTo>
                  <a:pt x="26" y="39"/>
                  <a:pt x="26" y="39"/>
                  <a:pt x="26" y="39"/>
                </a:cubicBezTo>
                <a:cubicBezTo>
                  <a:pt x="24" y="39"/>
                  <a:pt x="24" y="38"/>
                  <a:pt x="24" y="38"/>
                </a:cubicBezTo>
                <a:cubicBezTo>
                  <a:pt x="24" y="36"/>
                  <a:pt x="24" y="36"/>
                  <a:pt x="23" y="36"/>
                </a:cubicBezTo>
                <a:cubicBezTo>
                  <a:pt x="23" y="36"/>
                  <a:pt x="23" y="36"/>
                  <a:pt x="23" y="35"/>
                </a:cubicBezTo>
                <a:cubicBezTo>
                  <a:pt x="23" y="35"/>
                  <a:pt x="26" y="35"/>
                  <a:pt x="26" y="33"/>
                </a:cubicBezTo>
                <a:cubicBezTo>
                  <a:pt x="26" y="33"/>
                  <a:pt x="24" y="33"/>
                  <a:pt x="24" y="32"/>
                </a:cubicBezTo>
                <a:cubicBezTo>
                  <a:pt x="24" y="30"/>
                  <a:pt x="26" y="30"/>
                  <a:pt x="26" y="30"/>
                </a:cubicBezTo>
                <a:cubicBezTo>
                  <a:pt x="23" y="27"/>
                  <a:pt x="23" y="27"/>
                  <a:pt x="23" y="27"/>
                </a:cubicBezTo>
                <a:cubicBezTo>
                  <a:pt x="21" y="25"/>
                  <a:pt x="18" y="28"/>
                  <a:pt x="18" y="30"/>
                </a:cubicBezTo>
                <a:cubicBezTo>
                  <a:pt x="17" y="30"/>
                  <a:pt x="15" y="32"/>
                  <a:pt x="15" y="32"/>
                </a:cubicBezTo>
                <a:cubicBezTo>
                  <a:pt x="14" y="33"/>
                  <a:pt x="14" y="33"/>
                  <a:pt x="14" y="33"/>
                </a:cubicBezTo>
                <a:cubicBezTo>
                  <a:pt x="12" y="35"/>
                  <a:pt x="12" y="35"/>
                  <a:pt x="12" y="35"/>
                </a:cubicBezTo>
                <a:cubicBezTo>
                  <a:pt x="12" y="36"/>
                  <a:pt x="12" y="36"/>
                  <a:pt x="11" y="36"/>
                </a:cubicBezTo>
                <a:cubicBezTo>
                  <a:pt x="11" y="35"/>
                  <a:pt x="11" y="35"/>
                  <a:pt x="11" y="33"/>
                </a:cubicBezTo>
                <a:cubicBezTo>
                  <a:pt x="11" y="33"/>
                  <a:pt x="11" y="33"/>
                  <a:pt x="11" y="33"/>
                </a:cubicBezTo>
                <a:cubicBezTo>
                  <a:pt x="9" y="32"/>
                  <a:pt x="12" y="32"/>
                  <a:pt x="12" y="32"/>
                </a:cubicBezTo>
                <a:cubicBezTo>
                  <a:pt x="12" y="32"/>
                  <a:pt x="9" y="30"/>
                  <a:pt x="11" y="30"/>
                </a:cubicBezTo>
                <a:cubicBezTo>
                  <a:pt x="11" y="28"/>
                  <a:pt x="12" y="30"/>
                  <a:pt x="12" y="28"/>
                </a:cubicBezTo>
                <a:cubicBezTo>
                  <a:pt x="12" y="27"/>
                  <a:pt x="9" y="28"/>
                  <a:pt x="9" y="27"/>
                </a:cubicBezTo>
                <a:cubicBezTo>
                  <a:pt x="8" y="27"/>
                  <a:pt x="6" y="25"/>
                  <a:pt x="6" y="24"/>
                </a:cubicBezTo>
                <a:cubicBezTo>
                  <a:pt x="4" y="24"/>
                  <a:pt x="4" y="24"/>
                  <a:pt x="4" y="24"/>
                </a:cubicBezTo>
                <a:cubicBezTo>
                  <a:pt x="3" y="22"/>
                  <a:pt x="6" y="24"/>
                  <a:pt x="6" y="24"/>
                </a:cubicBezTo>
                <a:cubicBezTo>
                  <a:pt x="6" y="22"/>
                  <a:pt x="8" y="21"/>
                  <a:pt x="8" y="21"/>
                </a:cubicBezTo>
                <a:cubicBezTo>
                  <a:pt x="3" y="18"/>
                  <a:pt x="3" y="18"/>
                  <a:pt x="3" y="18"/>
                </a:cubicBezTo>
                <a:cubicBezTo>
                  <a:pt x="1" y="14"/>
                  <a:pt x="4" y="14"/>
                  <a:pt x="4" y="14"/>
                </a:cubicBezTo>
                <a:cubicBezTo>
                  <a:pt x="4" y="13"/>
                  <a:pt x="0" y="10"/>
                  <a:pt x="0" y="8"/>
                </a:cubicBezTo>
                <a:cubicBezTo>
                  <a:pt x="1" y="7"/>
                  <a:pt x="1" y="7"/>
                  <a:pt x="1" y="7"/>
                </a:cubicBezTo>
                <a:cubicBezTo>
                  <a:pt x="4" y="8"/>
                  <a:pt x="4" y="8"/>
                  <a:pt x="4" y="8"/>
                </a:cubicBezTo>
                <a:cubicBezTo>
                  <a:pt x="6" y="8"/>
                  <a:pt x="4" y="10"/>
                  <a:pt x="6" y="10"/>
                </a:cubicBezTo>
                <a:cubicBezTo>
                  <a:pt x="8" y="10"/>
                  <a:pt x="8" y="10"/>
                  <a:pt x="9" y="10"/>
                </a:cubicBezTo>
                <a:cubicBezTo>
                  <a:pt x="11" y="10"/>
                  <a:pt x="11" y="13"/>
                  <a:pt x="12" y="10"/>
                </a:cubicBezTo>
                <a:cubicBezTo>
                  <a:pt x="14" y="8"/>
                  <a:pt x="9" y="7"/>
                  <a:pt x="9" y="7"/>
                </a:cubicBezTo>
                <a:cubicBezTo>
                  <a:pt x="9" y="5"/>
                  <a:pt x="9" y="5"/>
                  <a:pt x="9" y="5"/>
                </a:cubicBezTo>
                <a:cubicBezTo>
                  <a:pt x="9" y="4"/>
                  <a:pt x="11" y="2"/>
                  <a:pt x="11" y="2"/>
                </a:cubicBezTo>
                <a:cubicBezTo>
                  <a:pt x="12" y="5"/>
                  <a:pt x="14" y="0"/>
                  <a:pt x="14" y="4"/>
                </a:cubicBezTo>
                <a:cubicBezTo>
                  <a:pt x="15" y="7"/>
                  <a:pt x="17" y="4"/>
                  <a:pt x="17" y="7"/>
                </a:cubicBezTo>
                <a:cubicBezTo>
                  <a:pt x="18" y="11"/>
                  <a:pt x="23" y="10"/>
                  <a:pt x="23" y="8"/>
                </a:cubicBezTo>
                <a:cubicBezTo>
                  <a:pt x="24" y="7"/>
                  <a:pt x="26" y="5"/>
                  <a:pt x="27" y="4"/>
                </a:cubicBezTo>
                <a:cubicBezTo>
                  <a:pt x="29" y="4"/>
                  <a:pt x="32" y="10"/>
                  <a:pt x="32" y="11"/>
                </a:cubicBezTo>
                <a:cubicBezTo>
                  <a:pt x="33" y="13"/>
                  <a:pt x="35" y="13"/>
                  <a:pt x="35" y="16"/>
                </a:cubicBezTo>
                <a:cubicBezTo>
                  <a:pt x="35" y="18"/>
                  <a:pt x="41" y="16"/>
                  <a:pt x="42" y="19"/>
                </a:cubicBezTo>
                <a:cubicBezTo>
                  <a:pt x="42" y="22"/>
                  <a:pt x="41" y="18"/>
                  <a:pt x="36" y="19"/>
                </a:cubicBezTo>
                <a:cubicBezTo>
                  <a:pt x="33" y="22"/>
                  <a:pt x="36" y="25"/>
                  <a:pt x="33" y="27"/>
                </a:cubicBezTo>
                <a:cubicBezTo>
                  <a:pt x="32" y="28"/>
                  <a:pt x="35" y="30"/>
                  <a:pt x="33" y="32"/>
                </a:cubicBezTo>
                <a:cubicBezTo>
                  <a:pt x="32" y="32"/>
                  <a:pt x="33" y="33"/>
                  <a:pt x="32" y="35"/>
                </a:cubicBezTo>
                <a:cubicBezTo>
                  <a:pt x="32" y="35"/>
                  <a:pt x="32" y="28"/>
                  <a:pt x="30" y="35"/>
                </a:cubicBezTo>
                <a:cubicBezTo>
                  <a:pt x="29" y="38"/>
                  <a:pt x="29" y="39"/>
                  <a:pt x="30" y="4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38" name="Freeform 195">
            <a:extLst>
              <a:ext uri="{FF2B5EF4-FFF2-40B4-BE49-F238E27FC236}">
                <a16:creationId xmlns:a16="http://schemas.microsoft.com/office/drawing/2014/main" id="{086F29C1-59C4-D939-2FFB-8D2EA7487201}"/>
              </a:ext>
            </a:extLst>
          </p:cNvPr>
          <p:cNvSpPr>
            <a:spLocks/>
          </p:cNvSpPr>
          <p:nvPr/>
        </p:nvSpPr>
        <p:spPr bwMode="auto">
          <a:xfrm>
            <a:off x="6837330" y="3503106"/>
            <a:ext cx="41811" cy="31740"/>
          </a:xfrm>
          <a:custGeom>
            <a:avLst/>
            <a:gdLst/>
            <a:ahLst/>
            <a:cxnLst>
              <a:cxn ang="0">
                <a:pos x="0" y="2"/>
              </a:cxn>
              <a:cxn ang="0">
                <a:pos x="3" y="0"/>
              </a:cxn>
              <a:cxn ang="0">
                <a:pos x="4" y="3"/>
              </a:cxn>
              <a:cxn ang="0">
                <a:pos x="6" y="3"/>
              </a:cxn>
              <a:cxn ang="0">
                <a:pos x="7" y="3"/>
              </a:cxn>
              <a:cxn ang="0">
                <a:pos x="9" y="5"/>
              </a:cxn>
              <a:cxn ang="0">
                <a:pos x="10" y="6"/>
              </a:cxn>
              <a:cxn ang="0">
                <a:pos x="12" y="11"/>
              </a:cxn>
              <a:cxn ang="0">
                <a:pos x="9" y="11"/>
              </a:cxn>
              <a:cxn ang="0">
                <a:pos x="0" y="2"/>
              </a:cxn>
            </a:cxnLst>
            <a:rect l="0" t="0" r="r" b="b"/>
            <a:pathLst>
              <a:path w="12" h="11">
                <a:moveTo>
                  <a:pt x="0" y="2"/>
                </a:moveTo>
                <a:cubicBezTo>
                  <a:pt x="1" y="2"/>
                  <a:pt x="1" y="0"/>
                  <a:pt x="3" y="0"/>
                </a:cubicBezTo>
                <a:cubicBezTo>
                  <a:pt x="4" y="2"/>
                  <a:pt x="3" y="3"/>
                  <a:pt x="4" y="3"/>
                </a:cubicBezTo>
                <a:cubicBezTo>
                  <a:pt x="6" y="2"/>
                  <a:pt x="4" y="3"/>
                  <a:pt x="6" y="3"/>
                </a:cubicBezTo>
                <a:cubicBezTo>
                  <a:pt x="7" y="3"/>
                  <a:pt x="7" y="3"/>
                  <a:pt x="7" y="3"/>
                </a:cubicBezTo>
                <a:cubicBezTo>
                  <a:pt x="9" y="3"/>
                  <a:pt x="7" y="5"/>
                  <a:pt x="9" y="5"/>
                </a:cubicBezTo>
                <a:cubicBezTo>
                  <a:pt x="10" y="6"/>
                  <a:pt x="10" y="6"/>
                  <a:pt x="10" y="6"/>
                </a:cubicBezTo>
                <a:cubicBezTo>
                  <a:pt x="10" y="8"/>
                  <a:pt x="10" y="9"/>
                  <a:pt x="12" y="11"/>
                </a:cubicBezTo>
                <a:cubicBezTo>
                  <a:pt x="10" y="11"/>
                  <a:pt x="10" y="11"/>
                  <a:pt x="9" y="11"/>
                </a:cubicBezTo>
                <a:cubicBezTo>
                  <a:pt x="4" y="9"/>
                  <a:pt x="3" y="5"/>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39" name="Freeform 196">
            <a:extLst>
              <a:ext uri="{FF2B5EF4-FFF2-40B4-BE49-F238E27FC236}">
                <a16:creationId xmlns:a16="http://schemas.microsoft.com/office/drawing/2014/main" id="{DCD42B04-907E-B0A3-C016-9AB8CCEFFF97}"/>
              </a:ext>
            </a:extLst>
          </p:cNvPr>
          <p:cNvSpPr>
            <a:spLocks/>
          </p:cNvSpPr>
          <p:nvPr/>
        </p:nvSpPr>
        <p:spPr bwMode="auto">
          <a:xfrm>
            <a:off x="6799155" y="3453227"/>
            <a:ext cx="90891" cy="81616"/>
          </a:xfrm>
          <a:custGeom>
            <a:avLst/>
            <a:gdLst/>
            <a:ahLst/>
            <a:cxnLst>
              <a:cxn ang="0">
                <a:pos x="24" y="28"/>
              </a:cxn>
              <a:cxn ang="0">
                <a:pos x="24" y="25"/>
              </a:cxn>
              <a:cxn ang="0">
                <a:pos x="24" y="25"/>
              </a:cxn>
              <a:cxn ang="0">
                <a:pos x="26" y="23"/>
              </a:cxn>
              <a:cxn ang="0">
                <a:pos x="24" y="22"/>
              </a:cxn>
              <a:cxn ang="0">
                <a:pos x="26" y="20"/>
              </a:cxn>
              <a:cxn ang="0">
                <a:pos x="23" y="19"/>
              </a:cxn>
              <a:cxn ang="0">
                <a:pos x="20" y="16"/>
              </a:cxn>
              <a:cxn ang="0">
                <a:pos x="18" y="16"/>
              </a:cxn>
              <a:cxn ang="0">
                <a:pos x="20" y="16"/>
              </a:cxn>
              <a:cxn ang="0">
                <a:pos x="21" y="12"/>
              </a:cxn>
              <a:cxn ang="0">
                <a:pos x="17" y="9"/>
              </a:cxn>
              <a:cxn ang="0">
                <a:pos x="18" y="6"/>
              </a:cxn>
              <a:cxn ang="0">
                <a:pos x="14" y="0"/>
              </a:cxn>
              <a:cxn ang="0">
                <a:pos x="12" y="2"/>
              </a:cxn>
              <a:cxn ang="0">
                <a:pos x="8" y="2"/>
              </a:cxn>
              <a:cxn ang="0">
                <a:pos x="6" y="2"/>
              </a:cxn>
              <a:cxn ang="0">
                <a:pos x="1" y="3"/>
              </a:cxn>
              <a:cxn ang="0">
                <a:pos x="1" y="3"/>
              </a:cxn>
              <a:cxn ang="0">
                <a:pos x="1" y="3"/>
              </a:cxn>
              <a:cxn ang="0">
                <a:pos x="3" y="8"/>
              </a:cxn>
              <a:cxn ang="0">
                <a:pos x="1" y="11"/>
              </a:cxn>
              <a:cxn ang="0">
                <a:pos x="3" y="12"/>
              </a:cxn>
              <a:cxn ang="0">
                <a:pos x="1" y="14"/>
              </a:cxn>
              <a:cxn ang="0">
                <a:pos x="9" y="16"/>
              </a:cxn>
              <a:cxn ang="0">
                <a:pos x="11" y="19"/>
              </a:cxn>
              <a:cxn ang="0">
                <a:pos x="14" y="17"/>
              </a:cxn>
              <a:cxn ang="0">
                <a:pos x="15" y="20"/>
              </a:cxn>
              <a:cxn ang="0">
                <a:pos x="17" y="20"/>
              </a:cxn>
              <a:cxn ang="0">
                <a:pos x="18" y="20"/>
              </a:cxn>
              <a:cxn ang="0">
                <a:pos x="20" y="22"/>
              </a:cxn>
              <a:cxn ang="0">
                <a:pos x="21" y="23"/>
              </a:cxn>
              <a:cxn ang="0">
                <a:pos x="23" y="28"/>
              </a:cxn>
              <a:cxn ang="0">
                <a:pos x="24" y="26"/>
              </a:cxn>
              <a:cxn ang="0">
                <a:pos x="24" y="28"/>
              </a:cxn>
            </a:cxnLst>
            <a:rect l="0" t="0" r="r" b="b"/>
            <a:pathLst>
              <a:path w="26" h="28">
                <a:moveTo>
                  <a:pt x="24" y="28"/>
                </a:moveTo>
                <a:cubicBezTo>
                  <a:pt x="24" y="26"/>
                  <a:pt x="24" y="26"/>
                  <a:pt x="24" y="25"/>
                </a:cubicBezTo>
                <a:cubicBezTo>
                  <a:pt x="24" y="25"/>
                  <a:pt x="24" y="25"/>
                  <a:pt x="24" y="25"/>
                </a:cubicBezTo>
                <a:cubicBezTo>
                  <a:pt x="23" y="23"/>
                  <a:pt x="26" y="23"/>
                  <a:pt x="26" y="23"/>
                </a:cubicBezTo>
                <a:cubicBezTo>
                  <a:pt x="26" y="23"/>
                  <a:pt x="23" y="22"/>
                  <a:pt x="24" y="22"/>
                </a:cubicBezTo>
                <a:cubicBezTo>
                  <a:pt x="24" y="20"/>
                  <a:pt x="26" y="22"/>
                  <a:pt x="26" y="20"/>
                </a:cubicBezTo>
                <a:cubicBezTo>
                  <a:pt x="26" y="19"/>
                  <a:pt x="23" y="20"/>
                  <a:pt x="23" y="19"/>
                </a:cubicBezTo>
                <a:cubicBezTo>
                  <a:pt x="21" y="19"/>
                  <a:pt x="20" y="17"/>
                  <a:pt x="20" y="16"/>
                </a:cubicBezTo>
                <a:cubicBezTo>
                  <a:pt x="18" y="16"/>
                  <a:pt x="18" y="16"/>
                  <a:pt x="18" y="16"/>
                </a:cubicBezTo>
                <a:cubicBezTo>
                  <a:pt x="17" y="14"/>
                  <a:pt x="20" y="16"/>
                  <a:pt x="20" y="16"/>
                </a:cubicBezTo>
                <a:cubicBezTo>
                  <a:pt x="20" y="14"/>
                  <a:pt x="21" y="12"/>
                  <a:pt x="21" y="12"/>
                </a:cubicBezTo>
                <a:cubicBezTo>
                  <a:pt x="17" y="9"/>
                  <a:pt x="17" y="9"/>
                  <a:pt x="17" y="9"/>
                </a:cubicBezTo>
                <a:cubicBezTo>
                  <a:pt x="15" y="6"/>
                  <a:pt x="18" y="6"/>
                  <a:pt x="18" y="6"/>
                </a:cubicBezTo>
                <a:cubicBezTo>
                  <a:pt x="18" y="5"/>
                  <a:pt x="14" y="2"/>
                  <a:pt x="14" y="0"/>
                </a:cubicBezTo>
                <a:cubicBezTo>
                  <a:pt x="12" y="0"/>
                  <a:pt x="12" y="2"/>
                  <a:pt x="12" y="2"/>
                </a:cubicBezTo>
                <a:cubicBezTo>
                  <a:pt x="8" y="2"/>
                  <a:pt x="8" y="2"/>
                  <a:pt x="8" y="2"/>
                </a:cubicBezTo>
                <a:cubicBezTo>
                  <a:pt x="8" y="2"/>
                  <a:pt x="8" y="2"/>
                  <a:pt x="6" y="2"/>
                </a:cubicBezTo>
                <a:cubicBezTo>
                  <a:pt x="5" y="2"/>
                  <a:pt x="3" y="3"/>
                  <a:pt x="1" y="3"/>
                </a:cubicBezTo>
                <a:cubicBezTo>
                  <a:pt x="1" y="3"/>
                  <a:pt x="1" y="3"/>
                  <a:pt x="1" y="3"/>
                </a:cubicBezTo>
                <a:cubicBezTo>
                  <a:pt x="1" y="3"/>
                  <a:pt x="0" y="3"/>
                  <a:pt x="1" y="3"/>
                </a:cubicBezTo>
                <a:cubicBezTo>
                  <a:pt x="1" y="5"/>
                  <a:pt x="3" y="6"/>
                  <a:pt x="3" y="8"/>
                </a:cubicBezTo>
                <a:cubicBezTo>
                  <a:pt x="3" y="9"/>
                  <a:pt x="1" y="9"/>
                  <a:pt x="1" y="11"/>
                </a:cubicBezTo>
                <a:cubicBezTo>
                  <a:pt x="1" y="12"/>
                  <a:pt x="3" y="12"/>
                  <a:pt x="3" y="12"/>
                </a:cubicBezTo>
                <a:cubicBezTo>
                  <a:pt x="3" y="14"/>
                  <a:pt x="1" y="14"/>
                  <a:pt x="1" y="14"/>
                </a:cubicBezTo>
                <a:cubicBezTo>
                  <a:pt x="5" y="16"/>
                  <a:pt x="8" y="14"/>
                  <a:pt x="9" y="16"/>
                </a:cubicBezTo>
                <a:cubicBezTo>
                  <a:pt x="11" y="17"/>
                  <a:pt x="11" y="17"/>
                  <a:pt x="11" y="19"/>
                </a:cubicBezTo>
                <a:cubicBezTo>
                  <a:pt x="12" y="19"/>
                  <a:pt x="12" y="17"/>
                  <a:pt x="14" y="17"/>
                </a:cubicBezTo>
                <a:cubicBezTo>
                  <a:pt x="15" y="19"/>
                  <a:pt x="14" y="20"/>
                  <a:pt x="15" y="20"/>
                </a:cubicBezTo>
                <a:cubicBezTo>
                  <a:pt x="17" y="19"/>
                  <a:pt x="15" y="20"/>
                  <a:pt x="17" y="20"/>
                </a:cubicBezTo>
                <a:cubicBezTo>
                  <a:pt x="18" y="20"/>
                  <a:pt x="18" y="20"/>
                  <a:pt x="18" y="20"/>
                </a:cubicBezTo>
                <a:cubicBezTo>
                  <a:pt x="20" y="20"/>
                  <a:pt x="18" y="22"/>
                  <a:pt x="20" y="22"/>
                </a:cubicBezTo>
                <a:cubicBezTo>
                  <a:pt x="21" y="23"/>
                  <a:pt x="21" y="23"/>
                  <a:pt x="21" y="23"/>
                </a:cubicBezTo>
                <a:cubicBezTo>
                  <a:pt x="21" y="25"/>
                  <a:pt x="21" y="26"/>
                  <a:pt x="23" y="28"/>
                </a:cubicBezTo>
                <a:cubicBezTo>
                  <a:pt x="23" y="28"/>
                  <a:pt x="23" y="26"/>
                  <a:pt x="24" y="26"/>
                </a:cubicBezTo>
                <a:cubicBezTo>
                  <a:pt x="24" y="28"/>
                  <a:pt x="24" y="28"/>
                  <a:pt x="24" y="2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40" name="Freeform 197">
            <a:extLst>
              <a:ext uri="{FF2B5EF4-FFF2-40B4-BE49-F238E27FC236}">
                <a16:creationId xmlns:a16="http://schemas.microsoft.com/office/drawing/2014/main" id="{BCFDE388-1FBC-8E92-AA9C-C98F9DC0CFF3}"/>
              </a:ext>
            </a:extLst>
          </p:cNvPr>
          <p:cNvSpPr>
            <a:spLocks/>
          </p:cNvSpPr>
          <p:nvPr/>
        </p:nvSpPr>
        <p:spPr bwMode="auto">
          <a:xfrm>
            <a:off x="6699176" y="3379172"/>
            <a:ext cx="198143" cy="86151"/>
          </a:xfrm>
          <a:custGeom>
            <a:avLst/>
            <a:gdLst/>
            <a:ahLst/>
            <a:cxnLst>
              <a:cxn ang="0">
                <a:pos x="30" y="28"/>
              </a:cxn>
              <a:cxn ang="0">
                <a:pos x="34" y="26"/>
              </a:cxn>
              <a:cxn ang="0">
                <a:pos x="36" y="26"/>
              </a:cxn>
              <a:cxn ang="0">
                <a:pos x="41" y="26"/>
              </a:cxn>
              <a:cxn ang="0">
                <a:pos x="42" y="25"/>
              </a:cxn>
              <a:cxn ang="0">
                <a:pos x="44" y="23"/>
              </a:cxn>
              <a:cxn ang="0">
                <a:pos x="47" y="25"/>
              </a:cxn>
              <a:cxn ang="0">
                <a:pos x="48" y="26"/>
              </a:cxn>
              <a:cxn ang="0">
                <a:pos x="51" y="26"/>
              </a:cxn>
              <a:cxn ang="0">
                <a:pos x="54" y="26"/>
              </a:cxn>
              <a:cxn ang="0">
                <a:pos x="51" y="23"/>
              </a:cxn>
              <a:cxn ang="0">
                <a:pos x="51" y="22"/>
              </a:cxn>
              <a:cxn ang="0">
                <a:pos x="53" y="19"/>
              </a:cxn>
              <a:cxn ang="0">
                <a:pos x="47" y="16"/>
              </a:cxn>
              <a:cxn ang="0">
                <a:pos x="47" y="11"/>
              </a:cxn>
              <a:cxn ang="0">
                <a:pos x="42" y="10"/>
              </a:cxn>
              <a:cxn ang="0">
                <a:pos x="37" y="10"/>
              </a:cxn>
              <a:cxn ang="0">
                <a:pos x="31" y="11"/>
              </a:cxn>
              <a:cxn ang="0">
                <a:pos x="30" y="8"/>
              </a:cxn>
              <a:cxn ang="0">
                <a:pos x="24" y="5"/>
              </a:cxn>
              <a:cxn ang="0">
                <a:pos x="17" y="4"/>
              </a:cxn>
              <a:cxn ang="0">
                <a:pos x="11" y="4"/>
              </a:cxn>
              <a:cxn ang="0">
                <a:pos x="7" y="0"/>
              </a:cxn>
              <a:cxn ang="0">
                <a:pos x="0" y="2"/>
              </a:cxn>
              <a:cxn ang="0">
                <a:pos x="10" y="8"/>
              </a:cxn>
              <a:cxn ang="0">
                <a:pos x="14" y="14"/>
              </a:cxn>
              <a:cxn ang="0">
                <a:pos x="13" y="23"/>
              </a:cxn>
              <a:cxn ang="0">
                <a:pos x="17" y="23"/>
              </a:cxn>
              <a:cxn ang="0">
                <a:pos x="21" y="23"/>
              </a:cxn>
              <a:cxn ang="0">
                <a:pos x="22" y="22"/>
              </a:cxn>
              <a:cxn ang="0">
                <a:pos x="27" y="25"/>
              </a:cxn>
              <a:cxn ang="0">
                <a:pos x="27" y="25"/>
              </a:cxn>
              <a:cxn ang="0">
                <a:pos x="27" y="26"/>
              </a:cxn>
              <a:cxn ang="0">
                <a:pos x="30" y="26"/>
              </a:cxn>
              <a:cxn ang="0">
                <a:pos x="30" y="28"/>
              </a:cxn>
            </a:cxnLst>
            <a:rect l="0" t="0" r="r" b="b"/>
            <a:pathLst>
              <a:path w="56" h="29">
                <a:moveTo>
                  <a:pt x="30" y="28"/>
                </a:moveTo>
                <a:cubicBezTo>
                  <a:pt x="31" y="28"/>
                  <a:pt x="33" y="26"/>
                  <a:pt x="34" y="26"/>
                </a:cubicBezTo>
                <a:cubicBezTo>
                  <a:pt x="36" y="26"/>
                  <a:pt x="36" y="26"/>
                  <a:pt x="36" y="26"/>
                </a:cubicBezTo>
                <a:cubicBezTo>
                  <a:pt x="41" y="26"/>
                  <a:pt x="41" y="26"/>
                  <a:pt x="41" y="26"/>
                </a:cubicBezTo>
                <a:cubicBezTo>
                  <a:pt x="41" y="26"/>
                  <a:pt x="41" y="25"/>
                  <a:pt x="42" y="25"/>
                </a:cubicBezTo>
                <a:cubicBezTo>
                  <a:pt x="44" y="23"/>
                  <a:pt x="44" y="23"/>
                  <a:pt x="44" y="23"/>
                </a:cubicBezTo>
                <a:cubicBezTo>
                  <a:pt x="47" y="25"/>
                  <a:pt x="47" y="25"/>
                  <a:pt x="47" y="25"/>
                </a:cubicBezTo>
                <a:cubicBezTo>
                  <a:pt x="48" y="25"/>
                  <a:pt x="47" y="26"/>
                  <a:pt x="48" y="26"/>
                </a:cubicBezTo>
                <a:cubicBezTo>
                  <a:pt x="50" y="26"/>
                  <a:pt x="50" y="26"/>
                  <a:pt x="51" y="26"/>
                </a:cubicBezTo>
                <a:cubicBezTo>
                  <a:pt x="53" y="26"/>
                  <a:pt x="53" y="29"/>
                  <a:pt x="54" y="26"/>
                </a:cubicBezTo>
                <a:cubicBezTo>
                  <a:pt x="56" y="25"/>
                  <a:pt x="51" y="23"/>
                  <a:pt x="51" y="23"/>
                </a:cubicBezTo>
                <a:cubicBezTo>
                  <a:pt x="51" y="22"/>
                  <a:pt x="51" y="22"/>
                  <a:pt x="51" y="22"/>
                </a:cubicBezTo>
                <a:cubicBezTo>
                  <a:pt x="51" y="20"/>
                  <a:pt x="53" y="19"/>
                  <a:pt x="53" y="19"/>
                </a:cubicBezTo>
                <a:cubicBezTo>
                  <a:pt x="48" y="17"/>
                  <a:pt x="48" y="17"/>
                  <a:pt x="47" y="16"/>
                </a:cubicBezTo>
                <a:cubicBezTo>
                  <a:pt x="45" y="14"/>
                  <a:pt x="50" y="11"/>
                  <a:pt x="47" y="11"/>
                </a:cubicBezTo>
                <a:cubicBezTo>
                  <a:pt x="44" y="11"/>
                  <a:pt x="44" y="10"/>
                  <a:pt x="42" y="10"/>
                </a:cubicBezTo>
                <a:cubicBezTo>
                  <a:pt x="41" y="8"/>
                  <a:pt x="41" y="11"/>
                  <a:pt x="37" y="10"/>
                </a:cubicBezTo>
                <a:cubicBezTo>
                  <a:pt x="36" y="8"/>
                  <a:pt x="34" y="13"/>
                  <a:pt x="31" y="11"/>
                </a:cubicBezTo>
                <a:cubicBezTo>
                  <a:pt x="30" y="10"/>
                  <a:pt x="34" y="10"/>
                  <a:pt x="30" y="8"/>
                </a:cubicBezTo>
                <a:cubicBezTo>
                  <a:pt x="25" y="7"/>
                  <a:pt x="25" y="5"/>
                  <a:pt x="24" y="5"/>
                </a:cubicBezTo>
                <a:cubicBezTo>
                  <a:pt x="22" y="5"/>
                  <a:pt x="21" y="2"/>
                  <a:pt x="17" y="4"/>
                </a:cubicBezTo>
                <a:cubicBezTo>
                  <a:pt x="13" y="7"/>
                  <a:pt x="14" y="4"/>
                  <a:pt x="11" y="4"/>
                </a:cubicBezTo>
                <a:cubicBezTo>
                  <a:pt x="8" y="4"/>
                  <a:pt x="8" y="0"/>
                  <a:pt x="7" y="0"/>
                </a:cubicBezTo>
                <a:cubicBezTo>
                  <a:pt x="5" y="0"/>
                  <a:pt x="2" y="0"/>
                  <a:pt x="0" y="2"/>
                </a:cubicBezTo>
                <a:cubicBezTo>
                  <a:pt x="7" y="7"/>
                  <a:pt x="8" y="5"/>
                  <a:pt x="10" y="8"/>
                </a:cubicBezTo>
                <a:cubicBezTo>
                  <a:pt x="11" y="11"/>
                  <a:pt x="13" y="7"/>
                  <a:pt x="14" y="14"/>
                </a:cubicBezTo>
                <a:cubicBezTo>
                  <a:pt x="16" y="22"/>
                  <a:pt x="14" y="22"/>
                  <a:pt x="13" y="23"/>
                </a:cubicBezTo>
                <a:cubicBezTo>
                  <a:pt x="16" y="25"/>
                  <a:pt x="14" y="23"/>
                  <a:pt x="17" y="23"/>
                </a:cubicBezTo>
                <a:cubicBezTo>
                  <a:pt x="17" y="23"/>
                  <a:pt x="21" y="25"/>
                  <a:pt x="21" y="23"/>
                </a:cubicBezTo>
                <a:cubicBezTo>
                  <a:pt x="22" y="22"/>
                  <a:pt x="22" y="22"/>
                  <a:pt x="22" y="22"/>
                </a:cubicBezTo>
                <a:cubicBezTo>
                  <a:pt x="22" y="22"/>
                  <a:pt x="24" y="22"/>
                  <a:pt x="27" y="25"/>
                </a:cubicBezTo>
                <a:cubicBezTo>
                  <a:pt x="27" y="25"/>
                  <a:pt x="27" y="25"/>
                  <a:pt x="27" y="25"/>
                </a:cubicBezTo>
                <a:cubicBezTo>
                  <a:pt x="27" y="26"/>
                  <a:pt x="27" y="26"/>
                  <a:pt x="27" y="26"/>
                </a:cubicBezTo>
                <a:cubicBezTo>
                  <a:pt x="28" y="28"/>
                  <a:pt x="28" y="26"/>
                  <a:pt x="30" y="26"/>
                </a:cubicBezTo>
                <a:cubicBezTo>
                  <a:pt x="30" y="28"/>
                  <a:pt x="30" y="28"/>
                  <a:pt x="30" y="2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41" name="Freeform 198">
            <a:extLst>
              <a:ext uri="{FF2B5EF4-FFF2-40B4-BE49-F238E27FC236}">
                <a16:creationId xmlns:a16="http://schemas.microsoft.com/office/drawing/2014/main" id="{79A669D8-2D82-4437-57DA-78E73EB39B1F}"/>
              </a:ext>
            </a:extLst>
          </p:cNvPr>
          <p:cNvSpPr>
            <a:spLocks/>
          </p:cNvSpPr>
          <p:nvPr/>
        </p:nvSpPr>
        <p:spPr bwMode="auto">
          <a:xfrm>
            <a:off x="6871870" y="2957486"/>
            <a:ext cx="1157953" cy="524461"/>
          </a:xfrm>
          <a:custGeom>
            <a:avLst/>
            <a:gdLst/>
            <a:ahLst/>
            <a:cxnLst>
              <a:cxn ang="0">
                <a:pos x="197" y="160"/>
              </a:cxn>
              <a:cxn ang="0">
                <a:pos x="194" y="162"/>
              </a:cxn>
              <a:cxn ang="0">
                <a:pos x="185" y="168"/>
              </a:cxn>
              <a:cxn ang="0">
                <a:pos x="179" y="176"/>
              </a:cxn>
              <a:cxn ang="0">
                <a:pos x="174" y="176"/>
              </a:cxn>
              <a:cxn ang="0">
                <a:pos x="174" y="173"/>
              </a:cxn>
              <a:cxn ang="0">
                <a:pos x="163" y="168"/>
              </a:cxn>
              <a:cxn ang="0">
                <a:pos x="159" y="162"/>
              </a:cxn>
              <a:cxn ang="0">
                <a:pos x="159" y="153"/>
              </a:cxn>
              <a:cxn ang="0">
                <a:pos x="148" y="143"/>
              </a:cxn>
              <a:cxn ang="0">
                <a:pos x="124" y="143"/>
              </a:cxn>
              <a:cxn ang="0">
                <a:pos x="121" y="135"/>
              </a:cxn>
              <a:cxn ang="0">
                <a:pos x="122" y="124"/>
              </a:cxn>
              <a:cxn ang="0">
                <a:pos x="122" y="114"/>
              </a:cxn>
              <a:cxn ang="0">
                <a:pos x="121" y="109"/>
              </a:cxn>
              <a:cxn ang="0">
                <a:pos x="112" y="109"/>
              </a:cxn>
              <a:cxn ang="0">
                <a:pos x="107" y="114"/>
              </a:cxn>
              <a:cxn ang="0">
                <a:pos x="99" y="121"/>
              </a:cxn>
              <a:cxn ang="0">
                <a:pos x="80" y="132"/>
              </a:cxn>
              <a:cxn ang="0">
                <a:pos x="75" y="170"/>
              </a:cxn>
              <a:cxn ang="0">
                <a:pos x="63" y="159"/>
              </a:cxn>
              <a:cxn ang="0">
                <a:pos x="51" y="165"/>
              </a:cxn>
              <a:cxn ang="0">
                <a:pos x="46" y="151"/>
              </a:cxn>
              <a:cxn ang="0">
                <a:pos x="37" y="137"/>
              </a:cxn>
              <a:cxn ang="0">
                <a:pos x="43" y="134"/>
              </a:cxn>
              <a:cxn ang="0">
                <a:pos x="43" y="124"/>
              </a:cxn>
              <a:cxn ang="0">
                <a:pos x="55" y="123"/>
              </a:cxn>
              <a:cxn ang="0">
                <a:pos x="57" y="107"/>
              </a:cxn>
              <a:cxn ang="0">
                <a:pos x="45" y="106"/>
              </a:cxn>
              <a:cxn ang="0">
                <a:pos x="25" y="112"/>
              </a:cxn>
              <a:cxn ang="0">
                <a:pos x="23" y="112"/>
              </a:cxn>
              <a:cxn ang="0">
                <a:pos x="11" y="96"/>
              </a:cxn>
              <a:cxn ang="0">
                <a:pos x="7" y="76"/>
              </a:cxn>
              <a:cxn ang="0">
                <a:pos x="22" y="65"/>
              </a:cxn>
              <a:cxn ang="0">
                <a:pos x="46" y="50"/>
              </a:cxn>
              <a:cxn ang="0">
                <a:pos x="80" y="62"/>
              </a:cxn>
              <a:cxn ang="0">
                <a:pos x="103" y="61"/>
              </a:cxn>
              <a:cxn ang="0">
                <a:pos x="119" y="51"/>
              </a:cxn>
              <a:cxn ang="0">
                <a:pos x="125" y="31"/>
              </a:cxn>
              <a:cxn ang="0">
                <a:pos x="171" y="9"/>
              </a:cxn>
              <a:cxn ang="0">
                <a:pos x="199" y="11"/>
              </a:cxn>
              <a:cxn ang="0">
                <a:pos x="218" y="23"/>
              </a:cxn>
              <a:cxn ang="0">
                <a:pos x="243" y="20"/>
              </a:cxn>
              <a:cxn ang="0">
                <a:pos x="279" y="56"/>
              </a:cxn>
              <a:cxn ang="0">
                <a:pos x="321" y="73"/>
              </a:cxn>
              <a:cxn ang="0">
                <a:pos x="321" y="87"/>
              </a:cxn>
              <a:cxn ang="0">
                <a:pos x="310" y="106"/>
              </a:cxn>
              <a:cxn ang="0">
                <a:pos x="293" y="104"/>
              </a:cxn>
              <a:cxn ang="0">
                <a:pos x="292" y="124"/>
              </a:cxn>
              <a:cxn ang="0">
                <a:pos x="272" y="128"/>
              </a:cxn>
              <a:cxn ang="0">
                <a:pos x="275" y="149"/>
              </a:cxn>
              <a:cxn ang="0">
                <a:pos x="272" y="160"/>
              </a:cxn>
              <a:cxn ang="0">
                <a:pos x="247" y="153"/>
              </a:cxn>
              <a:cxn ang="0">
                <a:pos x="221" y="149"/>
              </a:cxn>
              <a:cxn ang="0">
                <a:pos x="203" y="153"/>
              </a:cxn>
            </a:cxnLst>
            <a:rect l="0" t="0" r="r" b="b"/>
            <a:pathLst>
              <a:path w="328" h="179">
                <a:moveTo>
                  <a:pt x="199" y="159"/>
                </a:moveTo>
                <a:cubicBezTo>
                  <a:pt x="197" y="160"/>
                  <a:pt x="197" y="160"/>
                  <a:pt x="197" y="160"/>
                </a:cubicBezTo>
                <a:cubicBezTo>
                  <a:pt x="196" y="160"/>
                  <a:pt x="197" y="162"/>
                  <a:pt x="196" y="162"/>
                </a:cubicBezTo>
                <a:cubicBezTo>
                  <a:pt x="194" y="162"/>
                  <a:pt x="196" y="160"/>
                  <a:pt x="194" y="162"/>
                </a:cubicBezTo>
                <a:cubicBezTo>
                  <a:pt x="191" y="163"/>
                  <a:pt x="189" y="165"/>
                  <a:pt x="188" y="166"/>
                </a:cubicBezTo>
                <a:cubicBezTo>
                  <a:pt x="186" y="168"/>
                  <a:pt x="186" y="168"/>
                  <a:pt x="185" y="168"/>
                </a:cubicBezTo>
                <a:cubicBezTo>
                  <a:pt x="182" y="170"/>
                  <a:pt x="183" y="171"/>
                  <a:pt x="182" y="171"/>
                </a:cubicBezTo>
                <a:cubicBezTo>
                  <a:pt x="180" y="173"/>
                  <a:pt x="179" y="174"/>
                  <a:pt x="179" y="176"/>
                </a:cubicBezTo>
                <a:cubicBezTo>
                  <a:pt x="180" y="177"/>
                  <a:pt x="179" y="179"/>
                  <a:pt x="177" y="177"/>
                </a:cubicBezTo>
                <a:cubicBezTo>
                  <a:pt x="174" y="176"/>
                  <a:pt x="174" y="176"/>
                  <a:pt x="174" y="176"/>
                </a:cubicBezTo>
                <a:cubicBezTo>
                  <a:pt x="176" y="173"/>
                  <a:pt x="176" y="173"/>
                  <a:pt x="176" y="173"/>
                </a:cubicBezTo>
                <a:cubicBezTo>
                  <a:pt x="176" y="173"/>
                  <a:pt x="176" y="174"/>
                  <a:pt x="174" y="173"/>
                </a:cubicBezTo>
                <a:cubicBezTo>
                  <a:pt x="174" y="171"/>
                  <a:pt x="174" y="171"/>
                  <a:pt x="168" y="171"/>
                </a:cubicBezTo>
                <a:cubicBezTo>
                  <a:pt x="163" y="173"/>
                  <a:pt x="163" y="171"/>
                  <a:pt x="163" y="168"/>
                </a:cubicBezTo>
                <a:cubicBezTo>
                  <a:pt x="163" y="165"/>
                  <a:pt x="163" y="162"/>
                  <a:pt x="162" y="162"/>
                </a:cubicBezTo>
                <a:cubicBezTo>
                  <a:pt x="159" y="162"/>
                  <a:pt x="159" y="162"/>
                  <a:pt x="159" y="162"/>
                </a:cubicBezTo>
                <a:cubicBezTo>
                  <a:pt x="159" y="162"/>
                  <a:pt x="159" y="160"/>
                  <a:pt x="159" y="157"/>
                </a:cubicBezTo>
                <a:cubicBezTo>
                  <a:pt x="160" y="153"/>
                  <a:pt x="160" y="149"/>
                  <a:pt x="159" y="153"/>
                </a:cubicBezTo>
                <a:cubicBezTo>
                  <a:pt x="156" y="154"/>
                  <a:pt x="157" y="148"/>
                  <a:pt x="154" y="146"/>
                </a:cubicBezTo>
                <a:cubicBezTo>
                  <a:pt x="151" y="145"/>
                  <a:pt x="151" y="142"/>
                  <a:pt x="148" y="143"/>
                </a:cubicBezTo>
                <a:cubicBezTo>
                  <a:pt x="144" y="146"/>
                  <a:pt x="141" y="143"/>
                  <a:pt x="133" y="145"/>
                </a:cubicBezTo>
                <a:cubicBezTo>
                  <a:pt x="127" y="146"/>
                  <a:pt x="127" y="146"/>
                  <a:pt x="124" y="143"/>
                </a:cubicBezTo>
                <a:cubicBezTo>
                  <a:pt x="122" y="140"/>
                  <a:pt x="121" y="139"/>
                  <a:pt x="121" y="137"/>
                </a:cubicBezTo>
                <a:cubicBezTo>
                  <a:pt x="119" y="137"/>
                  <a:pt x="121" y="135"/>
                  <a:pt x="121" y="135"/>
                </a:cubicBezTo>
                <a:cubicBezTo>
                  <a:pt x="119" y="131"/>
                  <a:pt x="121" y="135"/>
                  <a:pt x="127" y="128"/>
                </a:cubicBezTo>
                <a:cubicBezTo>
                  <a:pt x="125" y="123"/>
                  <a:pt x="122" y="129"/>
                  <a:pt x="122" y="124"/>
                </a:cubicBezTo>
                <a:cubicBezTo>
                  <a:pt x="122" y="120"/>
                  <a:pt x="121" y="121"/>
                  <a:pt x="119" y="117"/>
                </a:cubicBezTo>
                <a:cubicBezTo>
                  <a:pt x="118" y="112"/>
                  <a:pt x="122" y="117"/>
                  <a:pt x="122" y="114"/>
                </a:cubicBezTo>
                <a:cubicBezTo>
                  <a:pt x="122" y="110"/>
                  <a:pt x="124" y="114"/>
                  <a:pt x="124" y="107"/>
                </a:cubicBezTo>
                <a:cubicBezTo>
                  <a:pt x="124" y="106"/>
                  <a:pt x="121" y="107"/>
                  <a:pt x="121" y="109"/>
                </a:cubicBezTo>
                <a:cubicBezTo>
                  <a:pt x="119" y="112"/>
                  <a:pt x="116" y="112"/>
                  <a:pt x="118" y="109"/>
                </a:cubicBezTo>
                <a:cubicBezTo>
                  <a:pt x="119" y="106"/>
                  <a:pt x="116" y="107"/>
                  <a:pt x="112" y="109"/>
                </a:cubicBezTo>
                <a:cubicBezTo>
                  <a:pt x="107" y="112"/>
                  <a:pt x="113" y="110"/>
                  <a:pt x="112" y="114"/>
                </a:cubicBezTo>
                <a:cubicBezTo>
                  <a:pt x="110" y="117"/>
                  <a:pt x="109" y="112"/>
                  <a:pt x="107" y="114"/>
                </a:cubicBezTo>
                <a:cubicBezTo>
                  <a:pt x="106" y="114"/>
                  <a:pt x="109" y="115"/>
                  <a:pt x="107" y="117"/>
                </a:cubicBezTo>
                <a:cubicBezTo>
                  <a:pt x="104" y="118"/>
                  <a:pt x="103" y="114"/>
                  <a:pt x="99" y="121"/>
                </a:cubicBezTo>
                <a:cubicBezTo>
                  <a:pt x="98" y="121"/>
                  <a:pt x="84" y="126"/>
                  <a:pt x="81" y="128"/>
                </a:cubicBezTo>
                <a:cubicBezTo>
                  <a:pt x="78" y="128"/>
                  <a:pt x="80" y="128"/>
                  <a:pt x="80" y="132"/>
                </a:cubicBezTo>
                <a:cubicBezTo>
                  <a:pt x="80" y="135"/>
                  <a:pt x="80" y="170"/>
                  <a:pt x="80" y="170"/>
                </a:cubicBezTo>
                <a:cubicBezTo>
                  <a:pt x="77" y="170"/>
                  <a:pt x="75" y="171"/>
                  <a:pt x="75" y="170"/>
                </a:cubicBezTo>
                <a:cubicBezTo>
                  <a:pt x="71" y="163"/>
                  <a:pt x="72" y="163"/>
                  <a:pt x="69" y="162"/>
                </a:cubicBezTo>
                <a:cubicBezTo>
                  <a:pt x="67" y="160"/>
                  <a:pt x="66" y="157"/>
                  <a:pt x="63" y="159"/>
                </a:cubicBezTo>
                <a:cubicBezTo>
                  <a:pt x="60" y="159"/>
                  <a:pt x="57" y="160"/>
                  <a:pt x="55" y="162"/>
                </a:cubicBezTo>
                <a:cubicBezTo>
                  <a:pt x="52" y="163"/>
                  <a:pt x="51" y="165"/>
                  <a:pt x="51" y="165"/>
                </a:cubicBezTo>
                <a:cubicBezTo>
                  <a:pt x="49" y="157"/>
                  <a:pt x="57" y="157"/>
                  <a:pt x="52" y="154"/>
                </a:cubicBezTo>
                <a:cubicBezTo>
                  <a:pt x="49" y="149"/>
                  <a:pt x="48" y="154"/>
                  <a:pt x="46" y="151"/>
                </a:cubicBezTo>
                <a:cubicBezTo>
                  <a:pt x="45" y="148"/>
                  <a:pt x="42" y="151"/>
                  <a:pt x="42" y="148"/>
                </a:cubicBezTo>
                <a:cubicBezTo>
                  <a:pt x="42" y="148"/>
                  <a:pt x="40" y="137"/>
                  <a:pt x="37" y="137"/>
                </a:cubicBezTo>
                <a:cubicBezTo>
                  <a:pt x="32" y="137"/>
                  <a:pt x="31" y="134"/>
                  <a:pt x="35" y="132"/>
                </a:cubicBezTo>
                <a:cubicBezTo>
                  <a:pt x="42" y="132"/>
                  <a:pt x="37" y="135"/>
                  <a:pt x="43" y="134"/>
                </a:cubicBezTo>
                <a:cubicBezTo>
                  <a:pt x="48" y="134"/>
                  <a:pt x="35" y="129"/>
                  <a:pt x="40" y="128"/>
                </a:cubicBezTo>
                <a:cubicBezTo>
                  <a:pt x="45" y="126"/>
                  <a:pt x="40" y="126"/>
                  <a:pt x="43" y="124"/>
                </a:cubicBezTo>
                <a:cubicBezTo>
                  <a:pt x="46" y="121"/>
                  <a:pt x="45" y="124"/>
                  <a:pt x="49" y="124"/>
                </a:cubicBezTo>
                <a:cubicBezTo>
                  <a:pt x="52" y="123"/>
                  <a:pt x="60" y="126"/>
                  <a:pt x="55" y="123"/>
                </a:cubicBezTo>
                <a:cubicBezTo>
                  <a:pt x="52" y="120"/>
                  <a:pt x="58" y="115"/>
                  <a:pt x="57" y="112"/>
                </a:cubicBezTo>
                <a:cubicBezTo>
                  <a:pt x="55" y="110"/>
                  <a:pt x="57" y="109"/>
                  <a:pt x="57" y="107"/>
                </a:cubicBezTo>
                <a:cubicBezTo>
                  <a:pt x="55" y="106"/>
                  <a:pt x="52" y="104"/>
                  <a:pt x="51" y="106"/>
                </a:cubicBezTo>
                <a:cubicBezTo>
                  <a:pt x="49" y="109"/>
                  <a:pt x="49" y="107"/>
                  <a:pt x="45" y="106"/>
                </a:cubicBezTo>
                <a:cubicBezTo>
                  <a:pt x="42" y="103"/>
                  <a:pt x="39" y="104"/>
                  <a:pt x="32" y="109"/>
                </a:cubicBezTo>
                <a:cubicBezTo>
                  <a:pt x="28" y="114"/>
                  <a:pt x="28" y="109"/>
                  <a:pt x="25" y="112"/>
                </a:cubicBezTo>
                <a:cubicBezTo>
                  <a:pt x="23" y="117"/>
                  <a:pt x="22" y="115"/>
                  <a:pt x="22" y="117"/>
                </a:cubicBezTo>
                <a:cubicBezTo>
                  <a:pt x="22" y="115"/>
                  <a:pt x="22" y="117"/>
                  <a:pt x="23" y="112"/>
                </a:cubicBezTo>
                <a:cubicBezTo>
                  <a:pt x="16" y="107"/>
                  <a:pt x="28" y="110"/>
                  <a:pt x="20" y="103"/>
                </a:cubicBezTo>
                <a:cubicBezTo>
                  <a:pt x="14" y="95"/>
                  <a:pt x="14" y="95"/>
                  <a:pt x="11" y="96"/>
                </a:cubicBezTo>
                <a:cubicBezTo>
                  <a:pt x="8" y="96"/>
                  <a:pt x="11" y="92"/>
                  <a:pt x="7" y="89"/>
                </a:cubicBezTo>
                <a:cubicBezTo>
                  <a:pt x="0" y="87"/>
                  <a:pt x="10" y="81"/>
                  <a:pt x="7" y="76"/>
                </a:cubicBezTo>
                <a:cubicBezTo>
                  <a:pt x="3" y="73"/>
                  <a:pt x="11" y="62"/>
                  <a:pt x="14" y="65"/>
                </a:cubicBezTo>
                <a:cubicBezTo>
                  <a:pt x="20" y="75"/>
                  <a:pt x="22" y="72"/>
                  <a:pt x="22" y="65"/>
                </a:cubicBezTo>
                <a:cubicBezTo>
                  <a:pt x="22" y="59"/>
                  <a:pt x="32" y="56"/>
                  <a:pt x="37" y="51"/>
                </a:cubicBezTo>
                <a:cubicBezTo>
                  <a:pt x="40" y="45"/>
                  <a:pt x="42" y="54"/>
                  <a:pt x="46" y="50"/>
                </a:cubicBezTo>
                <a:cubicBezTo>
                  <a:pt x="52" y="47"/>
                  <a:pt x="51" y="51"/>
                  <a:pt x="58" y="53"/>
                </a:cubicBezTo>
                <a:cubicBezTo>
                  <a:pt x="66" y="53"/>
                  <a:pt x="74" y="67"/>
                  <a:pt x="80" y="62"/>
                </a:cubicBezTo>
                <a:cubicBezTo>
                  <a:pt x="83" y="57"/>
                  <a:pt x="84" y="54"/>
                  <a:pt x="89" y="57"/>
                </a:cubicBezTo>
                <a:cubicBezTo>
                  <a:pt x="93" y="61"/>
                  <a:pt x="93" y="53"/>
                  <a:pt x="103" y="61"/>
                </a:cubicBezTo>
                <a:cubicBezTo>
                  <a:pt x="112" y="67"/>
                  <a:pt x="107" y="56"/>
                  <a:pt x="113" y="61"/>
                </a:cubicBezTo>
                <a:cubicBezTo>
                  <a:pt x="121" y="65"/>
                  <a:pt x="128" y="54"/>
                  <a:pt x="119" y="51"/>
                </a:cubicBezTo>
                <a:cubicBezTo>
                  <a:pt x="103" y="44"/>
                  <a:pt x="124" y="45"/>
                  <a:pt x="118" y="39"/>
                </a:cubicBezTo>
                <a:cubicBezTo>
                  <a:pt x="112" y="34"/>
                  <a:pt x="133" y="34"/>
                  <a:pt x="125" y="31"/>
                </a:cubicBezTo>
                <a:cubicBezTo>
                  <a:pt x="118" y="28"/>
                  <a:pt x="115" y="20"/>
                  <a:pt x="124" y="20"/>
                </a:cubicBezTo>
                <a:cubicBezTo>
                  <a:pt x="133" y="20"/>
                  <a:pt x="163" y="14"/>
                  <a:pt x="171" y="9"/>
                </a:cubicBezTo>
                <a:cubicBezTo>
                  <a:pt x="180" y="6"/>
                  <a:pt x="182" y="0"/>
                  <a:pt x="188" y="5"/>
                </a:cubicBezTo>
                <a:cubicBezTo>
                  <a:pt x="193" y="8"/>
                  <a:pt x="196" y="0"/>
                  <a:pt x="199" y="11"/>
                </a:cubicBezTo>
                <a:cubicBezTo>
                  <a:pt x="202" y="23"/>
                  <a:pt x="206" y="15"/>
                  <a:pt x="212" y="19"/>
                </a:cubicBezTo>
                <a:cubicBezTo>
                  <a:pt x="218" y="22"/>
                  <a:pt x="223" y="19"/>
                  <a:pt x="218" y="23"/>
                </a:cubicBezTo>
                <a:cubicBezTo>
                  <a:pt x="214" y="28"/>
                  <a:pt x="223" y="28"/>
                  <a:pt x="235" y="20"/>
                </a:cubicBezTo>
                <a:cubicBezTo>
                  <a:pt x="247" y="11"/>
                  <a:pt x="246" y="17"/>
                  <a:pt x="243" y="20"/>
                </a:cubicBezTo>
                <a:cubicBezTo>
                  <a:pt x="240" y="23"/>
                  <a:pt x="252" y="25"/>
                  <a:pt x="263" y="45"/>
                </a:cubicBezTo>
                <a:cubicBezTo>
                  <a:pt x="276" y="75"/>
                  <a:pt x="270" y="48"/>
                  <a:pt x="279" y="56"/>
                </a:cubicBezTo>
                <a:cubicBezTo>
                  <a:pt x="290" y="65"/>
                  <a:pt x="295" y="53"/>
                  <a:pt x="304" y="62"/>
                </a:cubicBezTo>
                <a:cubicBezTo>
                  <a:pt x="311" y="73"/>
                  <a:pt x="314" y="79"/>
                  <a:pt x="321" y="73"/>
                </a:cubicBezTo>
                <a:cubicBezTo>
                  <a:pt x="328" y="68"/>
                  <a:pt x="321" y="75"/>
                  <a:pt x="328" y="81"/>
                </a:cubicBezTo>
                <a:cubicBezTo>
                  <a:pt x="319" y="79"/>
                  <a:pt x="328" y="86"/>
                  <a:pt x="321" y="87"/>
                </a:cubicBezTo>
                <a:cubicBezTo>
                  <a:pt x="311" y="90"/>
                  <a:pt x="313" y="96"/>
                  <a:pt x="314" y="100"/>
                </a:cubicBezTo>
                <a:cubicBezTo>
                  <a:pt x="316" y="103"/>
                  <a:pt x="314" y="104"/>
                  <a:pt x="310" y="106"/>
                </a:cubicBezTo>
                <a:cubicBezTo>
                  <a:pt x="307" y="107"/>
                  <a:pt x="308" y="104"/>
                  <a:pt x="304" y="106"/>
                </a:cubicBezTo>
                <a:cubicBezTo>
                  <a:pt x="299" y="106"/>
                  <a:pt x="295" y="100"/>
                  <a:pt x="293" y="104"/>
                </a:cubicBezTo>
                <a:cubicBezTo>
                  <a:pt x="293" y="107"/>
                  <a:pt x="292" y="117"/>
                  <a:pt x="289" y="120"/>
                </a:cubicBezTo>
                <a:cubicBezTo>
                  <a:pt x="287" y="123"/>
                  <a:pt x="292" y="121"/>
                  <a:pt x="292" y="124"/>
                </a:cubicBezTo>
                <a:cubicBezTo>
                  <a:pt x="290" y="128"/>
                  <a:pt x="287" y="126"/>
                  <a:pt x="284" y="124"/>
                </a:cubicBezTo>
                <a:cubicBezTo>
                  <a:pt x="282" y="124"/>
                  <a:pt x="276" y="126"/>
                  <a:pt x="272" y="128"/>
                </a:cubicBezTo>
                <a:cubicBezTo>
                  <a:pt x="264" y="129"/>
                  <a:pt x="275" y="129"/>
                  <a:pt x="273" y="132"/>
                </a:cubicBezTo>
                <a:cubicBezTo>
                  <a:pt x="272" y="135"/>
                  <a:pt x="279" y="148"/>
                  <a:pt x="275" y="149"/>
                </a:cubicBezTo>
                <a:cubicBezTo>
                  <a:pt x="272" y="151"/>
                  <a:pt x="276" y="153"/>
                  <a:pt x="273" y="153"/>
                </a:cubicBezTo>
                <a:cubicBezTo>
                  <a:pt x="270" y="154"/>
                  <a:pt x="273" y="159"/>
                  <a:pt x="272" y="160"/>
                </a:cubicBezTo>
                <a:cubicBezTo>
                  <a:pt x="269" y="156"/>
                  <a:pt x="266" y="159"/>
                  <a:pt x="264" y="156"/>
                </a:cubicBezTo>
                <a:cubicBezTo>
                  <a:pt x="264" y="153"/>
                  <a:pt x="258" y="153"/>
                  <a:pt x="247" y="153"/>
                </a:cubicBezTo>
                <a:cubicBezTo>
                  <a:pt x="235" y="151"/>
                  <a:pt x="235" y="154"/>
                  <a:pt x="232" y="153"/>
                </a:cubicBezTo>
                <a:cubicBezTo>
                  <a:pt x="231" y="151"/>
                  <a:pt x="226" y="148"/>
                  <a:pt x="221" y="149"/>
                </a:cubicBezTo>
                <a:cubicBezTo>
                  <a:pt x="215" y="151"/>
                  <a:pt x="220" y="159"/>
                  <a:pt x="217" y="157"/>
                </a:cubicBezTo>
                <a:cubicBezTo>
                  <a:pt x="214" y="156"/>
                  <a:pt x="208" y="153"/>
                  <a:pt x="203" y="153"/>
                </a:cubicBezTo>
                <a:cubicBezTo>
                  <a:pt x="199" y="154"/>
                  <a:pt x="199" y="157"/>
                  <a:pt x="199" y="159"/>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42" name="Freeform 199">
            <a:extLst>
              <a:ext uri="{FF2B5EF4-FFF2-40B4-BE49-F238E27FC236}">
                <a16:creationId xmlns:a16="http://schemas.microsoft.com/office/drawing/2014/main" id="{0CD621CF-932D-9F78-D197-5F326D3DB58C}"/>
              </a:ext>
            </a:extLst>
          </p:cNvPr>
          <p:cNvSpPr>
            <a:spLocks noEditPoints="1"/>
          </p:cNvSpPr>
          <p:nvPr/>
        </p:nvSpPr>
        <p:spPr bwMode="auto">
          <a:xfrm>
            <a:off x="6135651" y="2386170"/>
            <a:ext cx="338115" cy="421685"/>
          </a:xfrm>
          <a:custGeom>
            <a:avLst/>
            <a:gdLst/>
            <a:ahLst/>
            <a:cxnLst>
              <a:cxn ang="0">
                <a:pos x="12" y="13"/>
              </a:cxn>
              <a:cxn ang="0">
                <a:pos x="24" y="21"/>
              </a:cxn>
              <a:cxn ang="0">
                <a:pos x="35" y="19"/>
              </a:cxn>
              <a:cxn ang="0">
                <a:pos x="44" y="21"/>
              </a:cxn>
              <a:cxn ang="0">
                <a:pos x="50" y="10"/>
              </a:cxn>
              <a:cxn ang="0">
                <a:pos x="62" y="2"/>
              </a:cxn>
              <a:cxn ang="0">
                <a:pos x="77" y="10"/>
              </a:cxn>
              <a:cxn ang="0">
                <a:pos x="73" y="19"/>
              </a:cxn>
              <a:cxn ang="0">
                <a:pos x="79" y="31"/>
              </a:cxn>
              <a:cxn ang="0">
                <a:pos x="76" y="49"/>
              </a:cxn>
              <a:cxn ang="0">
                <a:pos x="80" y="66"/>
              </a:cxn>
              <a:cxn ang="0">
                <a:pos x="80" y="70"/>
              </a:cxn>
              <a:cxn ang="0">
                <a:pos x="83" y="78"/>
              </a:cxn>
              <a:cxn ang="0">
                <a:pos x="88" y="86"/>
              </a:cxn>
              <a:cxn ang="0">
                <a:pos x="93" y="99"/>
              </a:cxn>
              <a:cxn ang="0">
                <a:pos x="79" y="120"/>
              </a:cxn>
              <a:cxn ang="0">
                <a:pos x="56" y="134"/>
              </a:cxn>
              <a:cxn ang="0">
                <a:pos x="44" y="138"/>
              </a:cxn>
              <a:cxn ang="0">
                <a:pos x="27" y="141"/>
              </a:cxn>
              <a:cxn ang="0">
                <a:pos x="22" y="138"/>
              </a:cxn>
              <a:cxn ang="0">
                <a:pos x="13" y="128"/>
              </a:cxn>
              <a:cxn ang="0">
                <a:pos x="15" y="117"/>
              </a:cxn>
              <a:cxn ang="0">
                <a:pos x="15" y="99"/>
              </a:cxn>
              <a:cxn ang="0">
                <a:pos x="21" y="94"/>
              </a:cxn>
              <a:cxn ang="0">
                <a:pos x="29" y="88"/>
              </a:cxn>
              <a:cxn ang="0">
                <a:pos x="41" y="75"/>
              </a:cxn>
              <a:cxn ang="0">
                <a:pos x="45" y="70"/>
              </a:cxn>
              <a:cxn ang="0">
                <a:pos x="36" y="63"/>
              </a:cxn>
              <a:cxn ang="0">
                <a:pos x="35" y="49"/>
              </a:cxn>
              <a:cxn ang="0">
                <a:pos x="33" y="39"/>
              </a:cxn>
              <a:cxn ang="0">
                <a:pos x="30" y="35"/>
              </a:cxn>
              <a:cxn ang="0">
                <a:pos x="29" y="28"/>
              </a:cxn>
              <a:cxn ang="0">
                <a:pos x="12" y="19"/>
              </a:cxn>
              <a:cxn ang="0">
                <a:pos x="12" y="16"/>
              </a:cxn>
              <a:cxn ang="0">
                <a:pos x="21" y="138"/>
              </a:cxn>
              <a:cxn ang="0">
                <a:pos x="18" y="136"/>
              </a:cxn>
              <a:cxn ang="0">
                <a:pos x="18" y="136"/>
              </a:cxn>
              <a:cxn ang="0">
                <a:pos x="16" y="139"/>
              </a:cxn>
              <a:cxn ang="0">
                <a:pos x="18" y="139"/>
              </a:cxn>
              <a:cxn ang="0">
                <a:pos x="18" y="139"/>
              </a:cxn>
              <a:cxn ang="0">
                <a:pos x="18" y="138"/>
              </a:cxn>
              <a:cxn ang="0">
                <a:pos x="4" y="141"/>
              </a:cxn>
              <a:cxn ang="0">
                <a:pos x="4" y="141"/>
              </a:cxn>
              <a:cxn ang="0">
                <a:pos x="4" y="138"/>
              </a:cxn>
              <a:cxn ang="0">
                <a:pos x="3" y="136"/>
              </a:cxn>
              <a:cxn ang="0">
                <a:pos x="1" y="136"/>
              </a:cxn>
              <a:cxn ang="0">
                <a:pos x="0" y="138"/>
              </a:cxn>
              <a:cxn ang="0">
                <a:pos x="3" y="139"/>
              </a:cxn>
              <a:cxn ang="0">
                <a:pos x="41" y="72"/>
              </a:cxn>
              <a:cxn ang="0">
                <a:pos x="44" y="74"/>
              </a:cxn>
              <a:cxn ang="0">
                <a:pos x="13" y="97"/>
              </a:cxn>
              <a:cxn ang="0">
                <a:pos x="15" y="97"/>
              </a:cxn>
            </a:cxnLst>
            <a:rect l="0" t="0" r="r" b="b"/>
            <a:pathLst>
              <a:path w="96" h="144">
                <a:moveTo>
                  <a:pt x="12" y="16"/>
                </a:moveTo>
                <a:cubicBezTo>
                  <a:pt x="12" y="16"/>
                  <a:pt x="10" y="14"/>
                  <a:pt x="12" y="13"/>
                </a:cubicBezTo>
                <a:cubicBezTo>
                  <a:pt x="15" y="11"/>
                  <a:pt x="18" y="14"/>
                  <a:pt x="21" y="17"/>
                </a:cubicBezTo>
                <a:cubicBezTo>
                  <a:pt x="24" y="21"/>
                  <a:pt x="19" y="21"/>
                  <a:pt x="24" y="21"/>
                </a:cubicBezTo>
                <a:cubicBezTo>
                  <a:pt x="30" y="21"/>
                  <a:pt x="27" y="22"/>
                  <a:pt x="30" y="22"/>
                </a:cubicBezTo>
                <a:cubicBezTo>
                  <a:pt x="35" y="21"/>
                  <a:pt x="33" y="19"/>
                  <a:pt x="35" y="19"/>
                </a:cubicBezTo>
                <a:cubicBezTo>
                  <a:pt x="36" y="21"/>
                  <a:pt x="39" y="21"/>
                  <a:pt x="42" y="24"/>
                </a:cubicBezTo>
                <a:cubicBezTo>
                  <a:pt x="42" y="22"/>
                  <a:pt x="44" y="24"/>
                  <a:pt x="44" y="21"/>
                </a:cubicBezTo>
                <a:cubicBezTo>
                  <a:pt x="45" y="17"/>
                  <a:pt x="51" y="19"/>
                  <a:pt x="48" y="16"/>
                </a:cubicBezTo>
                <a:cubicBezTo>
                  <a:pt x="47" y="13"/>
                  <a:pt x="50" y="13"/>
                  <a:pt x="50" y="10"/>
                </a:cubicBezTo>
                <a:cubicBezTo>
                  <a:pt x="50" y="8"/>
                  <a:pt x="51" y="5"/>
                  <a:pt x="54" y="3"/>
                </a:cubicBezTo>
                <a:cubicBezTo>
                  <a:pt x="58" y="2"/>
                  <a:pt x="56" y="5"/>
                  <a:pt x="62" y="2"/>
                </a:cubicBezTo>
                <a:cubicBezTo>
                  <a:pt x="65" y="0"/>
                  <a:pt x="65" y="0"/>
                  <a:pt x="67" y="3"/>
                </a:cubicBezTo>
                <a:cubicBezTo>
                  <a:pt x="68" y="5"/>
                  <a:pt x="76" y="6"/>
                  <a:pt x="77" y="10"/>
                </a:cubicBezTo>
                <a:cubicBezTo>
                  <a:pt x="77" y="11"/>
                  <a:pt x="70" y="14"/>
                  <a:pt x="74" y="16"/>
                </a:cubicBezTo>
                <a:cubicBezTo>
                  <a:pt x="67" y="21"/>
                  <a:pt x="73" y="17"/>
                  <a:pt x="73" y="19"/>
                </a:cubicBezTo>
                <a:cubicBezTo>
                  <a:pt x="74" y="22"/>
                  <a:pt x="70" y="21"/>
                  <a:pt x="71" y="25"/>
                </a:cubicBezTo>
                <a:cubicBezTo>
                  <a:pt x="73" y="33"/>
                  <a:pt x="76" y="27"/>
                  <a:pt x="79" y="31"/>
                </a:cubicBezTo>
                <a:cubicBezTo>
                  <a:pt x="82" y="36"/>
                  <a:pt x="85" y="35"/>
                  <a:pt x="82" y="38"/>
                </a:cubicBezTo>
                <a:cubicBezTo>
                  <a:pt x="79" y="41"/>
                  <a:pt x="73" y="46"/>
                  <a:pt x="76" y="49"/>
                </a:cubicBezTo>
                <a:cubicBezTo>
                  <a:pt x="79" y="50"/>
                  <a:pt x="85" y="64"/>
                  <a:pt x="83" y="64"/>
                </a:cubicBezTo>
                <a:cubicBezTo>
                  <a:pt x="80" y="64"/>
                  <a:pt x="80" y="64"/>
                  <a:pt x="80" y="66"/>
                </a:cubicBezTo>
                <a:cubicBezTo>
                  <a:pt x="82" y="66"/>
                  <a:pt x="80" y="66"/>
                  <a:pt x="80" y="67"/>
                </a:cubicBezTo>
                <a:cubicBezTo>
                  <a:pt x="80" y="70"/>
                  <a:pt x="79" y="69"/>
                  <a:pt x="80" y="70"/>
                </a:cubicBezTo>
                <a:cubicBezTo>
                  <a:pt x="83" y="72"/>
                  <a:pt x="79" y="72"/>
                  <a:pt x="79" y="74"/>
                </a:cubicBezTo>
                <a:cubicBezTo>
                  <a:pt x="80" y="77"/>
                  <a:pt x="86" y="77"/>
                  <a:pt x="83" y="78"/>
                </a:cubicBezTo>
                <a:cubicBezTo>
                  <a:pt x="82" y="80"/>
                  <a:pt x="83" y="80"/>
                  <a:pt x="83" y="81"/>
                </a:cubicBezTo>
                <a:cubicBezTo>
                  <a:pt x="82" y="83"/>
                  <a:pt x="88" y="83"/>
                  <a:pt x="88" y="86"/>
                </a:cubicBezTo>
                <a:cubicBezTo>
                  <a:pt x="86" y="89"/>
                  <a:pt x="80" y="89"/>
                  <a:pt x="83" y="92"/>
                </a:cubicBezTo>
                <a:cubicBezTo>
                  <a:pt x="86" y="94"/>
                  <a:pt x="91" y="95"/>
                  <a:pt x="93" y="99"/>
                </a:cubicBezTo>
                <a:cubicBezTo>
                  <a:pt x="94" y="102"/>
                  <a:pt x="96" y="100"/>
                  <a:pt x="94" y="103"/>
                </a:cubicBezTo>
                <a:cubicBezTo>
                  <a:pt x="93" y="106"/>
                  <a:pt x="88" y="113"/>
                  <a:pt x="79" y="120"/>
                </a:cubicBezTo>
                <a:cubicBezTo>
                  <a:pt x="71" y="128"/>
                  <a:pt x="68" y="130"/>
                  <a:pt x="65" y="133"/>
                </a:cubicBezTo>
                <a:cubicBezTo>
                  <a:pt x="61" y="136"/>
                  <a:pt x="61" y="133"/>
                  <a:pt x="56" y="134"/>
                </a:cubicBezTo>
                <a:cubicBezTo>
                  <a:pt x="51" y="138"/>
                  <a:pt x="53" y="133"/>
                  <a:pt x="51" y="136"/>
                </a:cubicBezTo>
                <a:cubicBezTo>
                  <a:pt x="48" y="139"/>
                  <a:pt x="50" y="134"/>
                  <a:pt x="44" y="138"/>
                </a:cubicBezTo>
                <a:cubicBezTo>
                  <a:pt x="35" y="142"/>
                  <a:pt x="33" y="141"/>
                  <a:pt x="30" y="142"/>
                </a:cubicBezTo>
                <a:cubicBezTo>
                  <a:pt x="25" y="144"/>
                  <a:pt x="25" y="144"/>
                  <a:pt x="27" y="141"/>
                </a:cubicBezTo>
                <a:cubicBezTo>
                  <a:pt x="29" y="139"/>
                  <a:pt x="27" y="138"/>
                  <a:pt x="25" y="141"/>
                </a:cubicBezTo>
                <a:cubicBezTo>
                  <a:pt x="22" y="142"/>
                  <a:pt x="22" y="139"/>
                  <a:pt x="22" y="138"/>
                </a:cubicBezTo>
                <a:cubicBezTo>
                  <a:pt x="24" y="134"/>
                  <a:pt x="21" y="134"/>
                  <a:pt x="16" y="134"/>
                </a:cubicBezTo>
                <a:cubicBezTo>
                  <a:pt x="12" y="133"/>
                  <a:pt x="13" y="133"/>
                  <a:pt x="13" y="128"/>
                </a:cubicBezTo>
                <a:cubicBezTo>
                  <a:pt x="15" y="125"/>
                  <a:pt x="15" y="124"/>
                  <a:pt x="15" y="122"/>
                </a:cubicBezTo>
                <a:cubicBezTo>
                  <a:pt x="13" y="119"/>
                  <a:pt x="18" y="120"/>
                  <a:pt x="15" y="117"/>
                </a:cubicBezTo>
                <a:cubicBezTo>
                  <a:pt x="10" y="111"/>
                  <a:pt x="16" y="114"/>
                  <a:pt x="13" y="110"/>
                </a:cubicBezTo>
                <a:cubicBezTo>
                  <a:pt x="10" y="103"/>
                  <a:pt x="15" y="102"/>
                  <a:pt x="15" y="99"/>
                </a:cubicBezTo>
                <a:cubicBezTo>
                  <a:pt x="15" y="97"/>
                  <a:pt x="18" y="100"/>
                  <a:pt x="19" y="99"/>
                </a:cubicBezTo>
                <a:cubicBezTo>
                  <a:pt x="22" y="97"/>
                  <a:pt x="19" y="94"/>
                  <a:pt x="21" y="94"/>
                </a:cubicBezTo>
                <a:cubicBezTo>
                  <a:pt x="22" y="94"/>
                  <a:pt x="22" y="91"/>
                  <a:pt x="25" y="92"/>
                </a:cubicBezTo>
                <a:cubicBezTo>
                  <a:pt x="27" y="92"/>
                  <a:pt x="25" y="89"/>
                  <a:pt x="29" y="88"/>
                </a:cubicBezTo>
                <a:cubicBezTo>
                  <a:pt x="32" y="88"/>
                  <a:pt x="27" y="88"/>
                  <a:pt x="33" y="85"/>
                </a:cubicBezTo>
                <a:cubicBezTo>
                  <a:pt x="39" y="80"/>
                  <a:pt x="38" y="77"/>
                  <a:pt x="41" y="75"/>
                </a:cubicBezTo>
                <a:cubicBezTo>
                  <a:pt x="45" y="74"/>
                  <a:pt x="45" y="75"/>
                  <a:pt x="45" y="74"/>
                </a:cubicBezTo>
                <a:cubicBezTo>
                  <a:pt x="47" y="72"/>
                  <a:pt x="44" y="74"/>
                  <a:pt x="45" y="70"/>
                </a:cubicBezTo>
                <a:cubicBezTo>
                  <a:pt x="45" y="67"/>
                  <a:pt x="47" y="66"/>
                  <a:pt x="42" y="64"/>
                </a:cubicBezTo>
                <a:cubicBezTo>
                  <a:pt x="38" y="64"/>
                  <a:pt x="41" y="63"/>
                  <a:pt x="36" y="63"/>
                </a:cubicBezTo>
                <a:cubicBezTo>
                  <a:pt x="36" y="58"/>
                  <a:pt x="30" y="56"/>
                  <a:pt x="33" y="53"/>
                </a:cubicBezTo>
                <a:cubicBezTo>
                  <a:pt x="35" y="50"/>
                  <a:pt x="33" y="50"/>
                  <a:pt x="35" y="49"/>
                </a:cubicBezTo>
                <a:cubicBezTo>
                  <a:pt x="36" y="47"/>
                  <a:pt x="32" y="46"/>
                  <a:pt x="32" y="44"/>
                </a:cubicBezTo>
                <a:cubicBezTo>
                  <a:pt x="32" y="41"/>
                  <a:pt x="33" y="41"/>
                  <a:pt x="33" y="39"/>
                </a:cubicBezTo>
                <a:cubicBezTo>
                  <a:pt x="33" y="38"/>
                  <a:pt x="30" y="41"/>
                  <a:pt x="30" y="39"/>
                </a:cubicBezTo>
                <a:cubicBezTo>
                  <a:pt x="30" y="38"/>
                  <a:pt x="32" y="39"/>
                  <a:pt x="30" y="35"/>
                </a:cubicBezTo>
                <a:cubicBezTo>
                  <a:pt x="30" y="31"/>
                  <a:pt x="35" y="35"/>
                  <a:pt x="30" y="30"/>
                </a:cubicBezTo>
                <a:cubicBezTo>
                  <a:pt x="27" y="28"/>
                  <a:pt x="29" y="30"/>
                  <a:pt x="29" y="28"/>
                </a:cubicBezTo>
                <a:cubicBezTo>
                  <a:pt x="29" y="27"/>
                  <a:pt x="25" y="25"/>
                  <a:pt x="22" y="25"/>
                </a:cubicBezTo>
                <a:cubicBezTo>
                  <a:pt x="19" y="25"/>
                  <a:pt x="15" y="22"/>
                  <a:pt x="12" y="19"/>
                </a:cubicBezTo>
                <a:cubicBezTo>
                  <a:pt x="7" y="17"/>
                  <a:pt x="12" y="17"/>
                  <a:pt x="9" y="16"/>
                </a:cubicBezTo>
                <a:cubicBezTo>
                  <a:pt x="9" y="14"/>
                  <a:pt x="12" y="17"/>
                  <a:pt x="12" y="16"/>
                </a:cubicBezTo>
                <a:close/>
                <a:moveTo>
                  <a:pt x="19" y="136"/>
                </a:moveTo>
                <a:cubicBezTo>
                  <a:pt x="19" y="136"/>
                  <a:pt x="21" y="136"/>
                  <a:pt x="21" y="138"/>
                </a:cubicBezTo>
                <a:cubicBezTo>
                  <a:pt x="21" y="138"/>
                  <a:pt x="19" y="138"/>
                  <a:pt x="19" y="136"/>
                </a:cubicBezTo>
                <a:close/>
                <a:moveTo>
                  <a:pt x="18" y="136"/>
                </a:moveTo>
                <a:cubicBezTo>
                  <a:pt x="18" y="136"/>
                  <a:pt x="16" y="134"/>
                  <a:pt x="18" y="134"/>
                </a:cubicBezTo>
                <a:cubicBezTo>
                  <a:pt x="18" y="134"/>
                  <a:pt x="19" y="136"/>
                  <a:pt x="18" y="136"/>
                </a:cubicBezTo>
                <a:close/>
                <a:moveTo>
                  <a:pt x="15" y="139"/>
                </a:moveTo>
                <a:cubicBezTo>
                  <a:pt x="15" y="138"/>
                  <a:pt x="16" y="138"/>
                  <a:pt x="16" y="139"/>
                </a:cubicBezTo>
                <a:cubicBezTo>
                  <a:pt x="15" y="139"/>
                  <a:pt x="15" y="139"/>
                  <a:pt x="15" y="139"/>
                </a:cubicBezTo>
                <a:close/>
                <a:moveTo>
                  <a:pt x="18" y="139"/>
                </a:moveTo>
                <a:cubicBezTo>
                  <a:pt x="18" y="138"/>
                  <a:pt x="19" y="138"/>
                  <a:pt x="19" y="138"/>
                </a:cubicBezTo>
                <a:cubicBezTo>
                  <a:pt x="19" y="139"/>
                  <a:pt x="19" y="139"/>
                  <a:pt x="18" y="139"/>
                </a:cubicBezTo>
                <a:close/>
                <a:moveTo>
                  <a:pt x="16" y="139"/>
                </a:moveTo>
                <a:cubicBezTo>
                  <a:pt x="16" y="138"/>
                  <a:pt x="18" y="138"/>
                  <a:pt x="18" y="138"/>
                </a:cubicBezTo>
                <a:cubicBezTo>
                  <a:pt x="18" y="139"/>
                  <a:pt x="16" y="139"/>
                  <a:pt x="16" y="139"/>
                </a:cubicBezTo>
                <a:close/>
                <a:moveTo>
                  <a:pt x="4" y="141"/>
                </a:moveTo>
                <a:cubicBezTo>
                  <a:pt x="4" y="141"/>
                  <a:pt x="3" y="139"/>
                  <a:pt x="4" y="139"/>
                </a:cubicBezTo>
                <a:cubicBezTo>
                  <a:pt x="4" y="139"/>
                  <a:pt x="6" y="141"/>
                  <a:pt x="4" y="141"/>
                </a:cubicBezTo>
                <a:close/>
                <a:moveTo>
                  <a:pt x="3" y="139"/>
                </a:moveTo>
                <a:cubicBezTo>
                  <a:pt x="4" y="139"/>
                  <a:pt x="3" y="138"/>
                  <a:pt x="4" y="138"/>
                </a:cubicBezTo>
                <a:cubicBezTo>
                  <a:pt x="4" y="138"/>
                  <a:pt x="4" y="139"/>
                  <a:pt x="6" y="138"/>
                </a:cubicBezTo>
                <a:cubicBezTo>
                  <a:pt x="6" y="136"/>
                  <a:pt x="6" y="136"/>
                  <a:pt x="3" y="136"/>
                </a:cubicBezTo>
                <a:cubicBezTo>
                  <a:pt x="0" y="134"/>
                  <a:pt x="3" y="136"/>
                  <a:pt x="3" y="138"/>
                </a:cubicBezTo>
                <a:cubicBezTo>
                  <a:pt x="1" y="139"/>
                  <a:pt x="1" y="136"/>
                  <a:pt x="1" y="136"/>
                </a:cubicBezTo>
                <a:cubicBezTo>
                  <a:pt x="1" y="138"/>
                  <a:pt x="0" y="138"/>
                  <a:pt x="0" y="138"/>
                </a:cubicBezTo>
                <a:cubicBezTo>
                  <a:pt x="0" y="139"/>
                  <a:pt x="0" y="138"/>
                  <a:pt x="0" y="138"/>
                </a:cubicBezTo>
                <a:cubicBezTo>
                  <a:pt x="1" y="139"/>
                  <a:pt x="1" y="139"/>
                  <a:pt x="1" y="139"/>
                </a:cubicBezTo>
                <a:cubicBezTo>
                  <a:pt x="3" y="139"/>
                  <a:pt x="3" y="141"/>
                  <a:pt x="3" y="139"/>
                </a:cubicBezTo>
                <a:close/>
                <a:moveTo>
                  <a:pt x="44" y="74"/>
                </a:moveTo>
                <a:cubicBezTo>
                  <a:pt x="45" y="72"/>
                  <a:pt x="44" y="72"/>
                  <a:pt x="41" y="72"/>
                </a:cubicBezTo>
                <a:cubicBezTo>
                  <a:pt x="39" y="72"/>
                  <a:pt x="39" y="74"/>
                  <a:pt x="41" y="74"/>
                </a:cubicBezTo>
                <a:cubicBezTo>
                  <a:pt x="42" y="74"/>
                  <a:pt x="42" y="74"/>
                  <a:pt x="44" y="74"/>
                </a:cubicBezTo>
                <a:close/>
                <a:moveTo>
                  <a:pt x="15" y="97"/>
                </a:moveTo>
                <a:cubicBezTo>
                  <a:pt x="13" y="97"/>
                  <a:pt x="13" y="97"/>
                  <a:pt x="13" y="97"/>
                </a:cubicBezTo>
                <a:cubicBezTo>
                  <a:pt x="13" y="97"/>
                  <a:pt x="12" y="97"/>
                  <a:pt x="13" y="99"/>
                </a:cubicBezTo>
                <a:cubicBezTo>
                  <a:pt x="13" y="99"/>
                  <a:pt x="15" y="99"/>
                  <a:pt x="15" y="97"/>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43" name="Freeform 200">
            <a:extLst>
              <a:ext uri="{FF2B5EF4-FFF2-40B4-BE49-F238E27FC236}">
                <a16:creationId xmlns:a16="http://schemas.microsoft.com/office/drawing/2014/main" id="{256DD6FA-6F9D-FB0E-36B5-E8FCC4F51356}"/>
              </a:ext>
            </a:extLst>
          </p:cNvPr>
          <p:cNvSpPr>
            <a:spLocks noEditPoints="1"/>
          </p:cNvSpPr>
          <p:nvPr/>
        </p:nvSpPr>
        <p:spPr bwMode="auto">
          <a:xfrm>
            <a:off x="5715733" y="1899493"/>
            <a:ext cx="747125" cy="973352"/>
          </a:xfrm>
          <a:custGeom>
            <a:avLst/>
            <a:gdLst/>
            <a:ahLst/>
            <a:cxnLst>
              <a:cxn ang="0">
                <a:pos x="58" y="30"/>
              </a:cxn>
              <a:cxn ang="0">
                <a:pos x="93" y="31"/>
              </a:cxn>
              <a:cxn ang="0">
                <a:pos x="111" y="45"/>
              </a:cxn>
              <a:cxn ang="0">
                <a:pos x="56" y="40"/>
              </a:cxn>
              <a:cxn ang="0">
                <a:pos x="149" y="42"/>
              </a:cxn>
              <a:cxn ang="0">
                <a:pos x="172" y="9"/>
              </a:cxn>
              <a:cxn ang="0">
                <a:pos x="108" y="13"/>
              </a:cxn>
              <a:cxn ang="0">
                <a:pos x="201" y="172"/>
              </a:cxn>
              <a:cxn ang="0">
                <a:pos x="198" y="159"/>
              </a:cxn>
              <a:cxn ang="0">
                <a:pos x="184" y="152"/>
              </a:cxn>
              <a:cxn ang="0">
                <a:pos x="167" y="162"/>
              </a:cxn>
              <a:cxn ang="0">
                <a:pos x="160" y="154"/>
              </a:cxn>
              <a:cxn ang="0">
                <a:pos x="146" y="166"/>
              </a:cxn>
              <a:cxn ang="0">
                <a:pos x="135" y="169"/>
              </a:cxn>
              <a:cxn ang="0">
                <a:pos x="120" y="172"/>
              </a:cxn>
              <a:cxn ang="0">
                <a:pos x="106" y="180"/>
              </a:cxn>
              <a:cxn ang="0">
                <a:pos x="91" y="194"/>
              </a:cxn>
              <a:cxn ang="0">
                <a:pos x="80" y="200"/>
              </a:cxn>
              <a:cxn ang="0">
                <a:pos x="87" y="210"/>
              </a:cxn>
              <a:cxn ang="0">
                <a:pos x="67" y="219"/>
              </a:cxn>
              <a:cxn ang="0">
                <a:pos x="64" y="233"/>
              </a:cxn>
              <a:cxn ang="0">
                <a:pos x="56" y="245"/>
              </a:cxn>
              <a:cxn ang="0">
                <a:pos x="50" y="256"/>
              </a:cxn>
              <a:cxn ang="0">
                <a:pos x="38" y="258"/>
              </a:cxn>
              <a:cxn ang="0">
                <a:pos x="15" y="272"/>
              </a:cxn>
              <a:cxn ang="0">
                <a:pos x="4" y="283"/>
              </a:cxn>
              <a:cxn ang="0">
                <a:pos x="6" y="292"/>
              </a:cxn>
              <a:cxn ang="0">
                <a:pos x="12" y="303"/>
              </a:cxn>
              <a:cxn ang="0">
                <a:pos x="7" y="320"/>
              </a:cxn>
              <a:cxn ang="0">
                <a:pos x="36" y="323"/>
              </a:cxn>
              <a:cxn ang="0">
                <a:pos x="50" y="317"/>
              </a:cxn>
              <a:cxn ang="0">
                <a:pos x="62" y="286"/>
              </a:cxn>
              <a:cxn ang="0">
                <a:pos x="79" y="233"/>
              </a:cxn>
              <a:cxn ang="0">
                <a:pos x="106" y="190"/>
              </a:cxn>
              <a:cxn ang="0">
                <a:pos x="154" y="185"/>
              </a:cxn>
              <a:cxn ang="0">
                <a:pos x="193" y="182"/>
              </a:cxn>
              <a:cxn ang="0">
                <a:pos x="149" y="163"/>
              </a:cxn>
              <a:cxn ang="0">
                <a:pos x="143" y="159"/>
              </a:cxn>
              <a:cxn ang="0">
                <a:pos x="120" y="165"/>
              </a:cxn>
              <a:cxn ang="0">
                <a:pos x="129" y="168"/>
              </a:cxn>
              <a:cxn ang="0">
                <a:pos x="116" y="168"/>
              </a:cxn>
              <a:cxn ang="0">
                <a:pos x="112" y="168"/>
              </a:cxn>
              <a:cxn ang="0">
                <a:pos x="112" y="174"/>
              </a:cxn>
              <a:cxn ang="0">
                <a:pos x="99" y="177"/>
              </a:cxn>
              <a:cxn ang="0">
                <a:pos x="102" y="183"/>
              </a:cxn>
              <a:cxn ang="0">
                <a:pos x="82" y="191"/>
              </a:cxn>
              <a:cxn ang="0">
                <a:pos x="82" y="185"/>
              </a:cxn>
              <a:cxn ang="0">
                <a:pos x="88" y="183"/>
              </a:cxn>
              <a:cxn ang="0">
                <a:pos x="90" y="188"/>
              </a:cxn>
              <a:cxn ang="0">
                <a:pos x="93" y="190"/>
              </a:cxn>
              <a:cxn ang="0">
                <a:pos x="74" y="193"/>
              </a:cxn>
              <a:cxn ang="0">
                <a:pos x="70" y="196"/>
              </a:cxn>
              <a:cxn ang="0">
                <a:pos x="87" y="197"/>
              </a:cxn>
              <a:cxn ang="0">
                <a:pos x="62" y="227"/>
              </a:cxn>
              <a:cxn ang="0">
                <a:pos x="59" y="230"/>
              </a:cxn>
              <a:cxn ang="0">
                <a:pos x="53" y="245"/>
              </a:cxn>
              <a:cxn ang="0">
                <a:pos x="50" y="244"/>
              </a:cxn>
              <a:cxn ang="0">
                <a:pos x="29" y="258"/>
              </a:cxn>
              <a:cxn ang="0">
                <a:pos x="29" y="264"/>
              </a:cxn>
              <a:cxn ang="0">
                <a:pos x="10" y="273"/>
              </a:cxn>
              <a:cxn ang="0">
                <a:pos x="1" y="292"/>
              </a:cxn>
              <a:cxn ang="0">
                <a:pos x="4" y="317"/>
              </a:cxn>
              <a:cxn ang="0">
                <a:pos x="3" y="300"/>
              </a:cxn>
            </a:cxnLst>
            <a:rect l="0" t="0" r="r" b="b"/>
            <a:pathLst>
              <a:path w="212" h="332">
                <a:moveTo>
                  <a:pt x="94" y="68"/>
                </a:moveTo>
                <a:cubicBezTo>
                  <a:pt x="84" y="65"/>
                  <a:pt x="88" y="62"/>
                  <a:pt x="80" y="59"/>
                </a:cubicBezTo>
                <a:cubicBezTo>
                  <a:pt x="71" y="56"/>
                  <a:pt x="73" y="54"/>
                  <a:pt x="80" y="53"/>
                </a:cubicBezTo>
                <a:cubicBezTo>
                  <a:pt x="90" y="51"/>
                  <a:pt x="99" y="47"/>
                  <a:pt x="84" y="48"/>
                </a:cubicBezTo>
                <a:cubicBezTo>
                  <a:pt x="68" y="50"/>
                  <a:pt x="67" y="48"/>
                  <a:pt x="80" y="44"/>
                </a:cubicBezTo>
                <a:cubicBezTo>
                  <a:pt x="93" y="40"/>
                  <a:pt x="102" y="37"/>
                  <a:pt x="91" y="37"/>
                </a:cubicBezTo>
                <a:cubicBezTo>
                  <a:pt x="80" y="37"/>
                  <a:pt x="90" y="33"/>
                  <a:pt x="80" y="37"/>
                </a:cubicBezTo>
                <a:cubicBezTo>
                  <a:pt x="73" y="42"/>
                  <a:pt x="70" y="47"/>
                  <a:pt x="62" y="39"/>
                </a:cubicBezTo>
                <a:cubicBezTo>
                  <a:pt x="55" y="30"/>
                  <a:pt x="52" y="31"/>
                  <a:pt x="58" y="30"/>
                </a:cubicBezTo>
                <a:cubicBezTo>
                  <a:pt x="62" y="30"/>
                  <a:pt x="56" y="30"/>
                  <a:pt x="58" y="27"/>
                </a:cubicBezTo>
                <a:cubicBezTo>
                  <a:pt x="59" y="22"/>
                  <a:pt x="55" y="31"/>
                  <a:pt x="52" y="27"/>
                </a:cubicBezTo>
                <a:cubicBezTo>
                  <a:pt x="49" y="22"/>
                  <a:pt x="45" y="22"/>
                  <a:pt x="52" y="17"/>
                </a:cubicBezTo>
                <a:cubicBezTo>
                  <a:pt x="59" y="13"/>
                  <a:pt x="56" y="19"/>
                  <a:pt x="61" y="17"/>
                </a:cubicBezTo>
                <a:cubicBezTo>
                  <a:pt x="64" y="14"/>
                  <a:pt x="62" y="19"/>
                  <a:pt x="68" y="16"/>
                </a:cubicBezTo>
                <a:cubicBezTo>
                  <a:pt x="76" y="14"/>
                  <a:pt x="76" y="17"/>
                  <a:pt x="70" y="19"/>
                </a:cubicBezTo>
                <a:cubicBezTo>
                  <a:pt x="64" y="20"/>
                  <a:pt x="71" y="19"/>
                  <a:pt x="73" y="25"/>
                </a:cubicBezTo>
                <a:cubicBezTo>
                  <a:pt x="76" y="30"/>
                  <a:pt x="73" y="19"/>
                  <a:pt x="77" y="17"/>
                </a:cubicBezTo>
                <a:cubicBezTo>
                  <a:pt x="84" y="16"/>
                  <a:pt x="90" y="31"/>
                  <a:pt x="93" y="31"/>
                </a:cubicBezTo>
                <a:cubicBezTo>
                  <a:pt x="97" y="31"/>
                  <a:pt x="84" y="17"/>
                  <a:pt x="90" y="14"/>
                </a:cubicBezTo>
                <a:cubicBezTo>
                  <a:pt x="94" y="9"/>
                  <a:pt x="93" y="14"/>
                  <a:pt x="99" y="14"/>
                </a:cubicBezTo>
                <a:cubicBezTo>
                  <a:pt x="103" y="14"/>
                  <a:pt x="103" y="16"/>
                  <a:pt x="106" y="17"/>
                </a:cubicBezTo>
                <a:cubicBezTo>
                  <a:pt x="108" y="17"/>
                  <a:pt x="103" y="19"/>
                  <a:pt x="105" y="23"/>
                </a:cubicBezTo>
                <a:cubicBezTo>
                  <a:pt x="106" y="27"/>
                  <a:pt x="105" y="17"/>
                  <a:pt x="111" y="20"/>
                </a:cubicBezTo>
                <a:cubicBezTo>
                  <a:pt x="116" y="23"/>
                  <a:pt x="109" y="28"/>
                  <a:pt x="117" y="27"/>
                </a:cubicBezTo>
                <a:cubicBezTo>
                  <a:pt x="123" y="27"/>
                  <a:pt x="119" y="28"/>
                  <a:pt x="128" y="31"/>
                </a:cubicBezTo>
                <a:cubicBezTo>
                  <a:pt x="137" y="33"/>
                  <a:pt x="137" y="34"/>
                  <a:pt x="123" y="36"/>
                </a:cubicBezTo>
                <a:cubicBezTo>
                  <a:pt x="109" y="36"/>
                  <a:pt x="120" y="44"/>
                  <a:pt x="111" y="45"/>
                </a:cubicBezTo>
                <a:cubicBezTo>
                  <a:pt x="103" y="48"/>
                  <a:pt x="116" y="51"/>
                  <a:pt x="106" y="54"/>
                </a:cubicBezTo>
                <a:cubicBezTo>
                  <a:pt x="96" y="58"/>
                  <a:pt x="105" y="72"/>
                  <a:pt x="94" y="68"/>
                </a:cubicBezTo>
                <a:close/>
                <a:moveTo>
                  <a:pt x="131" y="42"/>
                </a:moveTo>
                <a:cubicBezTo>
                  <a:pt x="135" y="40"/>
                  <a:pt x="140" y="42"/>
                  <a:pt x="140" y="39"/>
                </a:cubicBezTo>
                <a:cubicBezTo>
                  <a:pt x="138" y="36"/>
                  <a:pt x="134" y="36"/>
                  <a:pt x="129" y="37"/>
                </a:cubicBezTo>
                <a:cubicBezTo>
                  <a:pt x="125" y="39"/>
                  <a:pt x="122" y="37"/>
                  <a:pt x="126" y="40"/>
                </a:cubicBezTo>
                <a:cubicBezTo>
                  <a:pt x="129" y="42"/>
                  <a:pt x="126" y="44"/>
                  <a:pt x="131" y="42"/>
                </a:cubicBezTo>
                <a:close/>
                <a:moveTo>
                  <a:pt x="50" y="37"/>
                </a:moveTo>
                <a:cubicBezTo>
                  <a:pt x="52" y="42"/>
                  <a:pt x="50" y="36"/>
                  <a:pt x="56" y="40"/>
                </a:cubicBezTo>
                <a:cubicBezTo>
                  <a:pt x="64" y="45"/>
                  <a:pt x="58" y="37"/>
                  <a:pt x="55" y="37"/>
                </a:cubicBezTo>
                <a:cubicBezTo>
                  <a:pt x="52" y="37"/>
                  <a:pt x="52" y="30"/>
                  <a:pt x="47" y="31"/>
                </a:cubicBezTo>
                <a:cubicBezTo>
                  <a:pt x="45" y="31"/>
                  <a:pt x="47" y="33"/>
                  <a:pt x="50" y="37"/>
                </a:cubicBezTo>
                <a:close/>
                <a:moveTo>
                  <a:pt x="131" y="51"/>
                </a:moveTo>
                <a:cubicBezTo>
                  <a:pt x="126" y="56"/>
                  <a:pt x="131" y="54"/>
                  <a:pt x="138" y="54"/>
                </a:cubicBezTo>
                <a:cubicBezTo>
                  <a:pt x="146" y="53"/>
                  <a:pt x="135" y="61"/>
                  <a:pt x="146" y="56"/>
                </a:cubicBezTo>
                <a:cubicBezTo>
                  <a:pt x="152" y="54"/>
                  <a:pt x="163" y="50"/>
                  <a:pt x="158" y="48"/>
                </a:cubicBezTo>
                <a:cubicBezTo>
                  <a:pt x="155" y="47"/>
                  <a:pt x="155" y="50"/>
                  <a:pt x="149" y="47"/>
                </a:cubicBezTo>
                <a:cubicBezTo>
                  <a:pt x="143" y="44"/>
                  <a:pt x="154" y="44"/>
                  <a:pt x="149" y="42"/>
                </a:cubicBezTo>
                <a:cubicBezTo>
                  <a:pt x="144" y="40"/>
                  <a:pt x="122" y="42"/>
                  <a:pt x="134" y="47"/>
                </a:cubicBezTo>
                <a:cubicBezTo>
                  <a:pt x="135" y="48"/>
                  <a:pt x="135" y="48"/>
                  <a:pt x="131" y="51"/>
                </a:cubicBezTo>
                <a:close/>
                <a:moveTo>
                  <a:pt x="131" y="16"/>
                </a:moveTo>
                <a:cubicBezTo>
                  <a:pt x="140" y="16"/>
                  <a:pt x="135" y="17"/>
                  <a:pt x="123" y="19"/>
                </a:cubicBezTo>
                <a:cubicBezTo>
                  <a:pt x="111" y="22"/>
                  <a:pt x="129" y="23"/>
                  <a:pt x="138" y="23"/>
                </a:cubicBezTo>
                <a:cubicBezTo>
                  <a:pt x="146" y="23"/>
                  <a:pt x="151" y="31"/>
                  <a:pt x="157" y="25"/>
                </a:cubicBezTo>
                <a:cubicBezTo>
                  <a:pt x="163" y="20"/>
                  <a:pt x="161" y="25"/>
                  <a:pt x="167" y="23"/>
                </a:cubicBezTo>
                <a:cubicBezTo>
                  <a:pt x="173" y="22"/>
                  <a:pt x="164" y="20"/>
                  <a:pt x="177" y="16"/>
                </a:cubicBezTo>
                <a:cubicBezTo>
                  <a:pt x="184" y="14"/>
                  <a:pt x="177" y="9"/>
                  <a:pt x="172" y="9"/>
                </a:cubicBezTo>
                <a:cubicBezTo>
                  <a:pt x="169" y="11"/>
                  <a:pt x="164" y="8"/>
                  <a:pt x="157" y="6"/>
                </a:cubicBezTo>
                <a:cubicBezTo>
                  <a:pt x="149" y="6"/>
                  <a:pt x="154" y="11"/>
                  <a:pt x="149" y="9"/>
                </a:cubicBezTo>
                <a:cubicBezTo>
                  <a:pt x="144" y="9"/>
                  <a:pt x="151" y="6"/>
                  <a:pt x="148" y="5"/>
                </a:cubicBezTo>
                <a:cubicBezTo>
                  <a:pt x="146" y="3"/>
                  <a:pt x="141" y="3"/>
                  <a:pt x="141" y="9"/>
                </a:cubicBezTo>
                <a:cubicBezTo>
                  <a:pt x="141" y="14"/>
                  <a:pt x="140" y="14"/>
                  <a:pt x="137" y="9"/>
                </a:cubicBezTo>
                <a:cubicBezTo>
                  <a:pt x="134" y="5"/>
                  <a:pt x="135" y="11"/>
                  <a:pt x="123" y="6"/>
                </a:cubicBezTo>
                <a:cubicBezTo>
                  <a:pt x="111" y="0"/>
                  <a:pt x="126" y="13"/>
                  <a:pt x="117" y="8"/>
                </a:cubicBezTo>
                <a:cubicBezTo>
                  <a:pt x="106" y="3"/>
                  <a:pt x="120" y="13"/>
                  <a:pt x="112" y="9"/>
                </a:cubicBezTo>
                <a:cubicBezTo>
                  <a:pt x="105" y="8"/>
                  <a:pt x="103" y="11"/>
                  <a:pt x="108" y="13"/>
                </a:cubicBezTo>
                <a:cubicBezTo>
                  <a:pt x="112" y="16"/>
                  <a:pt x="105" y="13"/>
                  <a:pt x="112" y="17"/>
                </a:cubicBezTo>
                <a:cubicBezTo>
                  <a:pt x="117" y="20"/>
                  <a:pt x="120" y="16"/>
                  <a:pt x="131" y="16"/>
                </a:cubicBezTo>
                <a:close/>
                <a:moveTo>
                  <a:pt x="196" y="179"/>
                </a:moveTo>
                <a:cubicBezTo>
                  <a:pt x="196" y="177"/>
                  <a:pt x="201" y="177"/>
                  <a:pt x="202" y="176"/>
                </a:cubicBezTo>
                <a:cubicBezTo>
                  <a:pt x="204" y="174"/>
                  <a:pt x="202" y="174"/>
                  <a:pt x="205" y="174"/>
                </a:cubicBezTo>
                <a:cubicBezTo>
                  <a:pt x="207" y="176"/>
                  <a:pt x="210" y="176"/>
                  <a:pt x="209" y="172"/>
                </a:cubicBezTo>
                <a:cubicBezTo>
                  <a:pt x="209" y="172"/>
                  <a:pt x="209" y="172"/>
                  <a:pt x="209" y="171"/>
                </a:cubicBezTo>
                <a:cubicBezTo>
                  <a:pt x="205" y="171"/>
                  <a:pt x="205" y="172"/>
                  <a:pt x="204" y="171"/>
                </a:cubicBezTo>
                <a:cubicBezTo>
                  <a:pt x="202" y="169"/>
                  <a:pt x="202" y="172"/>
                  <a:pt x="201" y="172"/>
                </a:cubicBezTo>
                <a:cubicBezTo>
                  <a:pt x="199" y="172"/>
                  <a:pt x="198" y="172"/>
                  <a:pt x="199" y="172"/>
                </a:cubicBezTo>
                <a:cubicBezTo>
                  <a:pt x="199" y="171"/>
                  <a:pt x="201" y="169"/>
                  <a:pt x="196" y="168"/>
                </a:cubicBezTo>
                <a:cubicBezTo>
                  <a:pt x="193" y="168"/>
                  <a:pt x="193" y="166"/>
                  <a:pt x="192" y="166"/>
                </a:cubicBezTo>
                <a:cubicBezTo>
                  <a:pt x="189" y="166"/>
                  <a:pt x="190" y="165"/>
                  <a:pt x="198" y="168"/>
                </a:cubicBezTo>
                <a:cubicBezTo>
                  <a:pt x="204" y="169"/>
                  <a:pt x="204" y="165"/>
                  <a:pt x="207" y="165"/>
                </a:cubicBezTo>
                <a:cubicBezTo>
                  <a:pt x="210" y="165"/>
                  <a:pt x="212" y="162"/>
                  <a:pt x="209" y="162"/>
                </a:cubicBezTo>
                <a:cubicBezTo>
                  <a:pt x="205" y="162"/>
                  <a:pt x="207" y="160"/>
                  <a:pt x="205" y="160"/>
                </a:cubicBezTo>
                <a:cubicBezTo>
                  <a:pt x="202" y="160"/>
                  <a:pt x="204" y="157"/>
                  <a:pt x="201" y="159"/>
                </a:cubicBezTo>
                <a:cubicBezTo>
                  <a:pt x="199" y="160"/>
                  <a:pt x="201" y="157"/>
                  <a:pt x="198" y="159"/>
                </a:cubicBezTo>
                <a:cubicBezTo>
                  <a:pt x="195" y="159"/>
                  <a:pt x="198" y="157"/>
                  <a:pt x="195" y="155"/>
                </a:cubicBezTo>
                <a:cubicBezTo>
                  <a:pt x="190" y="155"/>
                  <a:pt x="189" y="159"/>
                  <a:pt x="189" y="162"/>
                </a:cubicBezTo>
                <a:cubicBezTo>
                  <a:pt x="190" y="163"/>
                  <a:pt x="189" y="160"/>
                  <a:pt x="187" y="162"/>
                </a:cubicBezTo>
                <a:cubicBezTo>
                  <a:pt x="186" y="162"/>
                  <a:pt x="184" y="162"/>
                  <a:pt x="186" y="160"/>
                </a:cubicBezTo>
                <a:cubicBezTo>
                  <a:pt x="189" y="159"/>
                  <a:pt x="189" y="157"/>
                  <a:pt x="187" y="159"/>
                </a:cubicBezTo>
                <a:cubicBezTo>
                  <a:pt x="186" y="159"/>
                  <a:pt x="186" y="159"/>
                  <a:pt x="186" y="157"/>
                </a:cubicBezTo>
                <a:cubicBezTo>
                  <a:pt x="187" y="157"/>
                  <a:pt x="190" y="155"/>
                  <a:pt x="190" y="154"/>
                </a:cubicBezTo>
                <a:cubicBezTo>
                  <a:pt x="190" y="152"/>
                  <a:pt x="187" y="155"/>
                  <a:pt x="187" y="154"/>
                </a:cubicBezTo>
                <a:cubicBezTo>
                  <a:pt x="187" y="152"/>
                  <a:pt x="186" y="154"/>
                  <a:pt x="184" y="152"/>
                </a:cubicBezTo>
                <a:cubicBezTo>
                  <a:pt x="181" y="151"/>
                  <a:pt x="183" y="154"/>
                  <a:pt x="181" y="154"/>
                </a:cubicBezTo>
                <a:cubicBezTo>
                  <a:pt x="180" y="152"/>
                  <a:pt x="178" y="155"/>
                  <a:pt x="180" y="155"/>
                </a:cubicBezTo>
                <a:cubicBezTo>
                  <a:pt x="183" y="155"/>
                  <a:pt x="180" y="157"/>
                  <a:pt x="180" y="157"/>
                </a:cubicBezTo>
                <a:cubicBezTo>
                  <a:pt x="181" y="157"/>
                  <a:pt x="178" y="157"/>
                  <a:pt x="178" y="159"/>
                </a:cubicBezTo>
                <a:cubicBezTo>
                  <a:pt x="178" y="160"/>
                  <a:pt x="177" y="159"/>
                  <a:pt x="178" y="160"/>
                </a:cubicBezTo>
                <a:cubicBezTo>
                  <a:pt x="178" y="162"/>
                  <a:pt x="178" y="162"/>
                  <a:pt x="175" y="163"/>
                </a:cubicBezTo>
                <a:cubicBezTo>
                  <a:pt x="172" y="165"/>
                  <a:pt x="175" y="160"/>
                  <a:pt x="175" y="159"/>
                </a:cubicBezTo>
                <a:cubicBezTo>
                  <a:pt x="175" y="159"/>
                  <a:pt x="177" y="155"/>
                  <a:pt x="175" y="155"/>
                </a:cubicBezTo>
                <a:cubicBezTo>
                  <a:pt x="173" y="154"/>
                  <a:pt x="169" y="159"/>
                  <a:pt x="167" y="162"/>
                </a:cubicBezTo>
                <a:cubicBezTo>
                  <a:pt x="164" y="165"/>
                  <a:pt x="167" y="163"/>
                  <a:pt x="164" y="166"/>
                </a:cubicBezTo>
                <a:cubicBezTo>
                  <a:pt x="163" y="168"/>
                  <a:pt x="163" y="166"/>
                  <a:pt x="163" y="166"/>
                </a:cubicBezTo>
                <a:cubicBezTo>
                  <a:pt x="161" y="168"/>
                  <a:pt x="160" y="166"/>
                  <a:pt x="161" y="165"/>
                </a:cubicBezTo>
                <a:cubicBezTo>
                  <a:pt x="164" y="163"/>
                  <a:pt x="163" y="163"/>
                  <a:pt x="163" y="163"/>
                </a:cubicBezTo>
                <a:cubicBezTo>
                  <a:pt x="166" y="160"/>
                  <a:pt x="161" y="162"/>
                  <a:pt x="166" y="159"/>
                </a:cubicBezTo>
                <a:cubicBezTo>
                  <a:pt x="169" y="155"/>
                  <a:pt x="170" y="155"/>
                  <a:pt x="167" y="155"/>
                </a:cubicBezTo>
                <a:cubicBezTo>
                  <a:pt x="164" y="155"/>
                  <a:pt x="164" y="152"/>
                  <a:pt x="164" y="155"/>
                </a:cubicBezTo>
                <a:cubicBezTo>
                  <a:pt x="164" y="159"/>
                  <a:pt x="164" y="155"/>
                  <a:pt x="163" y="155"/>
                </a:cubicBezTo>
                <a:cubicBezTo>
                  <a:pt x="161" y="154"/>
                  <a:pt x="161" y="155"/>
                  <a:pt x="160" y="154"/>
                </a:cubicBezTo>
                <a:cubicBezTo>
                  <a:pt x="160" y="154"/>
                  <a:pt x="158" y="154"/>
                  <a:pt x="158" y="155"/>
                </a:cubicBezTo>
                <a:cubicBezTo>
                  <a:pt x="160" y="155"/>
                  <a:pt x="160" y="157"/>
                  <a:pt x="158" y="157"/>
                </a:cubicBezTo>
                <a:cubicBezTo>
                  <a:pt x="155" y="155"/>
                  <a:pt x="155" y="157"/>
                  <a:pt x="158" y="157"/>
                </a:cubicBezTo>
                <a:cubicBezTo>
                  <a:pt x="161" y="159"/>
                  <a:pt x="161" y="160"/>
                  <a:pt x="158" y="159"/>
                </a:cubicBezTo>
                <a:cubicBezTo>
                  <a:pt x="155" y="157"/>
                  <a:pt x="158" y="159"/>
                  <a:pt x="154" y="162"/>
                </a:cubicBezTo>
                <a:cubicBezTo>
                  <a:pt x="148" y="163"/>
                  <a:pt x="152" y="163"/>
                  <a:pt x="149" y="165"/>
                </a:cubicBezTo>
                <a:cubicBezTo>
                  <a:pt x="146" y="166"/>
                  <a:pt x="151" y="166"/>
                  <a:pt x="148" y="166"/>
                </a:cubicBezTo>
                <a:cubicBezTo>
                  <a:pt x="146" y="168"/>
                  <a:pt x="151" y="168"/>
                  <a:pt x="149" y="169"/>
                </a:cubicBezTo>
                <a:cubicBezTo>
                  <a:pt x="149" y="169"/>
                  <a:pt x="144" y="169"/>
                  <a:pt x="146" y="166"/>
                </a:cubicBezTo>
                <a:cubicBezTo>
                  <a:pt x="148" y="165"/>
                  <a:pt x="143" y="165"/>
                  <a:pt x="141" y="165"/>
                </a:cubicBezTo>
                <a:cubicBezTo>
                  <a:pt x="140" y="165"/>
                  <a:pt x="140" y="163"/>
                  <a:pt x="140" y="165"/>
                </a:cubicBezTo>
                <a:cubicBezTo>
                  <a:pt x="138" y="165"/>
                  <a:pt x="137" y="162"/>
                  <a:pt x="137" y="165"/>
                </a:cubicBezTo>
                <a:cubicBezTo>
                  <a:pt x="137" y="168"/>
                  <a:pt x="135" y="163"/>
                  <a:pt x="134" y="165"/>
                </a:cubicBezTo>
                <a:cubicBezTo>
                  <a:pt x="131" y="166"/>
                  <a:pt x="134" y="166"/>
                  <a:pt x="134" y="166"/>
                </a:cubicBezTo>
                <a:cubicBezTo>
                  <a:pt x="134" y="168"/>
                  <a:pt x="135" y="166"/>
                  <a:pt x="137" y="168"/>
                </a:cubicBezTo>
                <a:cubicBezTo>
                  <a:pt x="137" y="168"/>
                  <a:pt x="138" y="168"/>
                  <a:pt x="138" y="169"/>
                </a:cubicBezTo>
                <a:cubicBezTo>
                  <a:pt x="137" y="169"/>
                  <a:pt x="137" y="169"/>
                  <a:pt x="138" y="171"/>
                </a:cubicBezTo>
                <a:cubicBezTo>
                  <a:pt x="140" y="172"/>
                  <a:pt x="138" y="172"/>
                  <a:pt x="135" y="169"/>
                </a:cubicBezTo>
                <a:cubicBezTo>
                  <a:pt x="132" y="168"/>
                  <a:pt x="131" y="168"/>
                  <a:pt x="132" y="169"/>
                </a:cubicBezTo>
                <a:cubicBezTo>
                  <a:pt x="132" y="169"/>
                  <a:pt x="131" y="171"/>
                  <a:pt x="131" y="169"/>
                </a:cubicBezTo>
                <a:cubicBezTo>
                  <a:pt x="131" y="168"/>
                  <a:pt x="128" y="171"/>
                  <a:pt x="126" y="171"/>
                </a:cubicBezTo>
                <a:cubicBezTo>
                  <a:pt x="126" y="172"/>
                  <a:pt x="128" y="176"/>
                  <a:pt x="122" y="179"/>
                </a:cubicBezTo>
                <a:cubicBezTo>
                  <a:pt x="125" y="176"/>
                  <a:pt x="125" y="172"/>
                  <a:pt x="125" y="169"/>
                </a:cubicBezTo>
                <a:cubicBezTo>
                  <a:pt x="125" y="168"/>
                  <a:pt x="125" y="171"/>
                  <a:pt x="123" y="169"/>
                </a:cubicBezTo>
                <a:cubicBezTo>
                  <a:pt x="123" y="169"/>
                  <a:pt x="123" y="169"/>
                  <a:pt x="122" y="171"/>
                </a:cubicBezTo>
                <a:cubicBezTo>
                  <a:pt x="120" y="174"/>
                  <a:pt x="122" y="172"/>
                  <a:pt x="120" y="174"/>
                </a:cubicBezTo>
                <a:cubicBezTo>
                  <a:pt x="119" y="176"/>
                  <a:pt x="119" y="174"/>
                  <a:pt x="120" y="172"/>
                </a:cubicBezTo>
                <a:cubicBezTo>
                  <a:pt x="122" y="169"/>
                  <a:pt x="117" y="171"/>
                  <a:pt x="116" y="172"/>
                </a:cubicBezTo>
                <a:cubicBezTo>
                  <a:pt x="111" y="176"/>
                  <a:pt x="114" y="174"/>
                  <a:pt x="114" y="176"/>
                </a:cubicBezTo>
                <a:cubicBezTo>
                  <a:pt x="114" y="177"/>
                  <a:pt x="119" y="176"/>
                  <a:pt x="119" y="180"/>
                </a:cubicBezTo>
                <a:cubicBezTo>
                  <a:pt x="114" y="179"/>
                  <a:pt x="119" y="179"/>
                  <a:pt x="116" y="177"/>
                </a:cubicBezTo>
                <a:cubicBezTo>
                  <a:pt x="112" y="177"/>
                  <a:pt x="114" y="174"/>
                  <a:pt x="111" y="176"/>
                </a:cubicBezTo>
                <a:cubicBezTo>
                  <a:pt x="108" y="176"/>
                  <a:pt x="109" y="176"/>
                  <a:pt x="111" y="177"/>
                </a:cubicBezTo>
                <a:cubicBezTo>
                  <a:pt x="112" y="179"/>
                  <a:pt x="111" y="180"/>
                  <a:pt x="109" y="177"/>
                </a:cubicBezTo>
                <a:cubicBezTo>
                  <a:pt x="109" y="176"/>
                  <a:pt x="106" y="174"/>
                  <a:pt x="108" y="177"/>
                </a:cubicBezTo>
                <a:cubicBezTo>
                  <a:pt x="108" y="179"/>
                  <a:pt x="105" y="177"/>
                  <a:pt x="106" y="180"/>
                </a:cubicBezTo>
                <a:cubicBezTo>
                  <a:pt x="108" y="182"/>
                  <a:pt x="105" y="180"/>
                  <a:pt x="103" y="183"/>
                </a:cubicBezTo>
                <a:cubicBezTo>
                  <a:pt x="100" y="185"/>
                  <a:pt x="106" y="183"/>
                  <a:pt x="103" y="185"/>
                </a:cubicBezTo>
                <a:cubicBezTo>
                  <a:pt x="100" y="186"/>
                  <a:pt x="102" y="186"/>
                  <a:pt x="100" y="186"/>
                </a:cubicBezTo>
                <a:cubicBezTo>
                  <a:pt x="97" y="188"/>
                  <a:pt x="97" y="186"/>
                  <a:pt x="94" y="190"/>
                </a:cubicBezTo>
                <a:cubicBezTo>
                  <a:pt x="93" y="193"/>
                  <a:pt x="99" y="190"/>
                  <a:pt x="99" y="190"/>
                </a:cubicBezTo>
                <a:cubicBezTo>
                  <a:pt x="99" y="191"/>
                  <a:pt x="99" y="191"/>
                  <a:pt x="102" y="190"/>
                </a:cubicBezTo>
                <a:cubicBezTo>
                  <a:pt x="105" y="188"/>
                  <a:pt x="102" y="191"/>
                  <a:pt x="99" y="193"/>
                </a:cubicBezTo>
                <a:cubicBezTo>
                  <a:pt x="96" y="193"/>
                  <a:pt x="97" y="191"/>
                  <a:pt x="94" y="191"/>
                </a:cubicBezTo>
                <a:cubicBezTo>
                  <a:pt x="91" y="193"/>
                  <a:pt x="90" y="193"/>
                  <a:pt x="91" y="194"/>
                </a:cubicBezTo>
                <a:cubicBezTo>
                  <a:pt x="93" y="194"/>
                  <a:pt x="91" y="194"/>
                  <a:pt x="93" y="194"/>
                </a:cubicBezTo>
                <a:cubicBezTo>
                  <a:pt x="96" y="194"/>
                  <a:pt x="93" y="196"/>
                  <a:pt x="93" y="197"/>
                </a:cubicBezTo>
                <a:cubicBezTo>
                  <a:pt x="93" y="200"/>
                  <a:pt x="91" y="197"/>
                  <a:pt x="91" y="196"/>
                </a:cubicBezTo>
                <a:cubicBezTo>
                  <a:pt x="91" y="194"/>
                  <a:pt x="90" y="193"/>
                  <a:pt x="90" y="194"/>
                </a:cubicBezTo>
                <a:cubicBezTo>
                  <a:pt x="88" y="196"/>
                  <a:pt x="88" y="196"/>
                  <a:pt x="88" y="196"/>
                </a:cubicBezTo>
                <a:cubicBezTo>
                  <a:pt x="88" y="194"/>
                  <a:pt x="85" y="196"/>
                  <a:pt x="85" y="197"/>
                </a:cubicBezTo>
                <a:cubicBezTo>
                  <a:pt x="85" y="197"/>
                  <a:pt x="85" y="196"/>
                  <a:pt x="88" y="197"/>
                </a:cubicBezTo>
                <a:cubicBezTo>
                  <a:pt x="90" y="197"/>
                  <a:pt x="90" y="197"/>
                  <a:pt x="90" y="197"/>
                </a:cubicBezTo>
                <a:cubicBezTo>
                  <a:pt x="88" y="197"/>
                  <a:pt x="79" y="199"/>
                  <a:pt x="80" y="200"/>
                </a:cubicBezTo>
                <a:cubicBezTo>
                  <a:pt x="82" y="202"/>
                  <a:pt x="79" y="202"/>
                  <a:pt x="80" y="202"/>
                </a:cubicBezTo>
                <a:cubicBezTo>
                  <a:pt x="84" y="203"/>
                  <a:pt x="84" y="199"/>
                  <a:pt x="88" y="200"/>
                </a:cubicBezTo>
                <a:cubicBezTo>
                  <a:pt x="91" y="202"/>
                  <a:pt x="88" y="200"/>
                  <a:pt x="85" y="202"/>
                </a:cubicBezTo>
                <a:cubicBezTo>
                  <a:pt x="82" y="202"/>
                  <a:pt x="87" y="203"/>
                  <a:pt x="82" y="203"/>
                </a:cubicBezTo>
                <a:cubicBezTo>
                  <a:pt x="77" y="203"/>
                  <a:pt x="82" y="205"/>
                  <a:pt x="82" y="207"/>
                </a:cubicBezTo>
                <a:cubicBezTo>
                  <a:pt x="80" y="207"/>
                  <a:pt x="80" y="205"/>
                  <a:pt x="79" y="207"/>
                </a:cubicBezTo>
                <a:cubicBezTo>
                  <a:pt x="77" y="207"/>
                  <a:pt x="77" y="208"/>
                  <a:pt x="79" y="208"/>
                </a:cubicBezTo>
                <a:cubicBezTo>
                  <a:pt x="79" y="208"/>
                  <a:pt x="80" y="207"/>
                  <a:pt x="84" y="208"/>
                </a:cubicBezTo>
                <a:cubicBezTo>
                  <a:pt x="90" y="208"/>
                  <a:pt x="85" y="207"/>
                  <a:pt x="87" y="210"/>
                </a:cubicBezTo>
                <a:cubicBezTo>
                  <a:pt x="87" y="211"/>
                  <a:pt x="85" y="208"/>
                  <a:pt x="82" y="208"/>
                </a:cubicBezTo>
                <a:cubicBezTo>
                  <a:pt x="80" y="208"/>
                  <a:pt x="79" y="210"/>
                  <a:pt x="77" y="210"/>
                </a:cubicBezTo>
                <a:cubicBezTo>
                  <a:pt x="76" y="208"/>
                  <a:pt x="77" y="210"/>
                  <a:pt x="74" y="210"/>
                </a:cubicBezTo>
                <a:cubicBezTo>
                  <a:pt x="73" y="210"/>
                  <a:pt x="76" y="211"/>
                  <a:pt x="73" y="211"/>
                </a:cubicBezTo>
                <a:cubicBezTo>
                  <a:pt x="68" y="211"/>
                  <a:pt x="73" y="213"/>
                  <a:pt x="71" y="214"/>
                </a:cubicBezTo>
                <a:cubicBezTo>
                  <a:pt x="70" y="216"/>
                  <a:pt x="70" y="214"/>
                  <a:pt x="68" y="216"/>
                </a:cubicBezTo>
                <a:cubicBezTo>
                  <a:pt x="67" y="217"/>
                  <a:pt x="70" y="216"/>
                  <a:pt x="68" y="217"/>
                </a:cubicBezTo>
                <a:cubicBezTo>
                  <a:pt x="67" y="217"/>
                  <a:pt x="68" y="219"/>
                  <a:pt x="68" y="217"/>
                </a:cubicBezTo>
                <a:cubicBezTo>
                  <a:pt x="67" y="217"/>
                  <a:pt x="65" y="217"/>
                  <a:pt x="67" y="219"/>
                </a:cubicBezTo>
                <a:cubicBezTo>
                  <a:pt x="68" y="219"/>
                  <a:pt x="65" y="221"/>
                  <a:pt x="68" y="221"/>
                </a:cubicBezTo>
                <a:cubicBezTo>
                  <a:pt x="71" y="221"/>
                  <a:pt x="65" y="222"/>
                  <a:pt x="67" y="222"/>
                </a:cubicBezTo>
                <a:cubicBezTo>
                  <a:pt x="67" y="222"/>
                  <a:pt x="73" y="221"/>
                  <a:pt x="74" y="221"/>
                </a:cubicBezTo>
                <a:cubicBezTo>
                  <a:pt x="77" y="221"/>
                  <a:pt x="74" y="222"/>
                  <a:pt x="71" y="222"/>
                </a:cubicBezTo>
                <a:cubicBezTo>
                  <a:pt x="68" y="224"/>
                  <a:pt x="67" y="222"/>
                  <a:pt x="65" y="224"/>
                </a:cubicBezTo>
                <a:cubicBezTo>
                  <a:pt x="62" y="225"/>
                  <a:pt x="67" y="224"/>
                  <a:pt x="67" y="225"/>
                </a:cubicBezTo>
                <a:cubicBezTo>
                  <a:pt x="67" y="227"/>
                  <a:pt x="64" y="225"/>
                  <a:pt x="64" y="228"/>
                </a:cubicBezTo>
                <a:cubicBezTo>
                  <a:pt x="62" y="230"/>
                  <a:pt x="61" y="228"/>
                  <a:pt x="61" y="230"/>
                </a:cubicBezTo>
                <a:cubicBezTo>
                  <a:pt x="62" y="233"/>
                  <a:pt x="62" y="231"/>
                  <a:pt x="64" y="233"/>
                </a:cubicBezTo>
                <a:cubicBezTo>
                  <a:pt x="64" y="235"/>
                  <a:pt x="61" y="235"/>
                  <a:pt x="61" y="236"/>
                </a:cubicBezTo>
                <a:cubicBezTo>
                  <a:pt x="62" y="236"/>
                  <a:pt x="62" y="238"/>
                  <a:pt x="59" y="238"/>
                </a:cubicBezTo>
                <a:cubicBezTo>
                  <a:pt x="58" y="238"/>
                  <a:pt x="58" y="239"/>
                  <a:pt x="56" y="239"/>
                </a:cubicBezTo>
                <a:cubicBezTo>
                  <a:pt x="55" y="239"/>
                  <a:pt x="55" y="241"/>
                  <a:pt x="53" y="241"/>
                </a:cubicBezTo>
                <a:cubicBezTo>
                  <a:pt x="52" y="241"/>
                  <a:pt x="50" y="241"/>
                  <a:pt x="50" y="241"/>
                </a:cubicBezTo>
                <a:cubicBezTo>
                  <a:pt x="50" y="242"/>
                  <a:pt x="50" y="241"/>
                  <a:pt x="53" y="241"/>
                </a:cubicBezTo>
                <a:cubicBezTo>
                  <a:pt x="55" y="242"/>
                  <a:pt x="52" y="244"/>
                  <a:pt x="55" y="242"/>
                </a:cubicBezTo>
                <a:cubicBezTo>
                  <a:pt x="56" y="241"/>
                  <a:pt x="56" y="242"/>
                  <a:pt x="55" y="242"/>
                </a:cubicBezTo>
                <a:cubicBezTo>
                  <a:pt x="53" y="244"/>
                  <a:pt x="56" y="244"/>
                  <a:pt x="56" y="245"/>
                </a:cubicBezTo>
                <a:cubicBezTo>
                  <a:pt x="55" y="247"/>
                  <a:pt x="55" y="247"/>
                  <a:pt x="53" y="247"/>
                </a:cubicBezTo>
                <a:cubicBezTo>
                  <a:pt x="52" y="247"/>
                  <a:pt x="52" y="244"/>
                  <a:pt x="50" y="244"/>
                </a:cubicBezTo>
                <a:cubicBezTo>
                  <a:pt x="49" y="245"/>
                  <a:pt x="50" y="245"/>
                  <a:pt x="50" y="245"/>
                </a:cubicBezTo>
                <a:cubicBezTo>
                  <a:pt x="47" y="245"/>
                  <a:pt x="47" y="247"/>
                  <a:pt x="47" y="249"/>
                </a:cubicBezTo>
                <a:cubicBezTo>
                  <a:pt x="47" y="250"/>
                  <a:pt x="44" y="249"/>
                  <a:pt x="44" y="250"/>
                </a:cubicBezTo>
                <a:cubicBezTo>
                  <a:pt x="42" y="255"/>
                  <a:pt x="39" y="253"/>
                  <a:pt x="39" y="256"/>
                </a:cubicBezTo>
                <a:cubicBezTo>
                  <a:pt x="38" y="258"/>
                  <a:pt x="41" y="256"/>
                  <a:pt x="41" y="256"/>
                </a:cubicBezTo>
                <a:cubicBezTo>
                  <a:pt x="41" y="258"/>
                  <a:pt x="42" y="258"/>
                  <a:pt x="42" y="258"/>
                </a:cubicBezTo>
                <a:cubicBezTo>
                  <a:pt x="42" y="259"/>
                  <a:pt x="45" y="259"/>
                  <a:pt x="50" y="256"/>
                </a:cubicBezTo>
                <a:cubicBezTo>
                  <a:pt x="55" y="253"/>
                  <a:pt x="47" y="255"/>
                  <a:pt x="50" y="253"/>
                </a:cubicBezTo>
                <a:cubicBezTo>
                  <a:pt x="53" y="252"/>
                  <a:pt x="52" y="252"/>
                  <a:pt x="53" y="252"/>
                </a:cubicBezTo>
                <a:cubicBezTo>
                  <a:pt x="56" y="253"/>
                  <a:pt x="49" y="253"/>
                  <a:pt x="53" y="255"/>
                </a:cubicBezTo>
                <a:cubicBezTo>
                  <a:pt x="56" y="255"/>
                  <a:pt x="53" y="256"/>
                  <a:pt x="50" y="258"/>
                </a:cubicBezTo>
                <a:cubicBezTo>
                  <a:pt x="47" y="259"/>
                  <a:pt x="50" y="258"/>
                  <a:pt x="49" y="259"/>
                </a:cubicBezTo>
                <a:cubicBezTo>
                  <a:pt x="49" y="259"/>
                  <a:pt x="52" y="259"/>
                  <a:pt x="50" y="261"/>
                </a:cubicBezTo>
                <a:cubicBezTo>
                  <a:pt x="49" y="261"/>
                  <a:pt x="45" y="259"/>
                  <a:pt x="42" y="261"/>
                </a:cubicBezTo>
                <a:cubicBezTo>
                  <a:pt x="41" y="262"/>
                  <a:pt x="42" y="261"/>
                  <a:pt x="41" y="259"/>
                </a:cubicBezTo>
                <a:cubicBezTo>
                  <a:pt x="39" y="256"/>
                  <a:pt x="39" y="258"/>
                  <a:pt x="38" y="258"/>
                </a:cubicBezTo>
                <a:cubicBezTo>
                  <a:pt x="35" y="259"/>
                  <a:pt x="36" y="261"/>
                  <a:pt x="36" y="259"/>
                </a:cubicBezTo>
                <a:cubicBezTo>
                  <a:pt x="35" y="259"/>
                  <a:pt x="33" y="261"/>
                  <a:pt x="30" y="261"/>
                </a:cubicBezTo>
                <a:cubicBezTo>
                  <a:pt x="27" y="262"/>
                  <a:pt x="35" y="264"/>
                  <a:pt x="30" y="264"/>
                </a:cubicBezTo>
                <a:cubicBezTo>
                  <a:pt x="26" y="264"/>
                  <a:pt x="32" y="266"/>
                  <a:pt x="27" y="266"/>
                </a:cubicBezTo>
                <a:cubicBezTo>
                  <a:pt x="23" y="264"/>
                  <a:pt x="29" y="266"/>
                  <a:pt x="26" y="267"/>
                </a:cubicBezTo>
                <a:cubicBezTo>
                  <a:pt x="23" y="267"/>
                  <a:pt x="20" y="266"/>
                  <a:pt x="18" y="267"/>
                </a:cubicBezTo>
                <a:cubicBezTo>
                  <a:pt x="18" y="267"/>
                  <a:pt x="18" y="270"/>
                  <a:pt x="21" y="269"/>
                </a:cubicBezTo>
                <a:cubicBezTo>
                  <a:pt x="26" y="269"/>
                  <a:pt x="21" y="269"/>
                  <a:pt x="23" y="272"/>
                </a:cubicBezTo>
                <a:cubicBezTo>
                  <a:pt x="24" y="273"/>
                  <a:pt x="21" y="270"/>
                  <a:pt x="15" y="272"/>
                </a:cubicBezTo>
                <a:cubicBezTo>
                  <a:pt x="10" y="273"/>
                  <a:pt x="18" y="272"/>
                  <a:pt x="18" y="273"/>
                </a:cubicBezTo>
                <a:cubicBezTo>
                  <a:pt x="20" y="276"/>
                  <a:pt x="18" y="272"/>
                  <a:pt x="13" y="275"/>
                </a:cubicBezTo>
                <a:cubicBezTo>
                  <a:pt x="9" y="276"/>
                  <a:pt x="12" y="278"/>
                  <a:pt x="10" y="276"/>
                </a:cubicBezTo>
                <a:cubicBezTo>
                  <a:pt x="7" y="276"/>
                  <a:pt x="10" y="278"/>
                  <a:pt x="7" y="278"/>
                </a:cubicBezTo>
                <a:cubicBezTo>
                  <a:pt x="4" y="276"/>
                  <a:pt x="3" y="276"/>
                  <a:pt x="4" y="278"/>
                </a:cubicBezTo>
                <a:cubicBezTo>
                  <a:pt x="6" y="280"/>
                  <a:pt x="1" y="278"/>
                  <a:pt x="3" y="280"/>
                </a:cubicBezTo>
                <a:cubicBezTo>
                  <a:pt x="4" y="281"/>
                  <a:pt x="9" y="280"/>
                  <a:pt x="13" y="281"/>
                </a:cubicBezTo>
                <a:cubicBezTo>
                  <a:pt x="17" y="283"/>
                  <a:pt x="12" y="281"/>
                  <a:pt x="10" y="283"/>
                </a:cubicBezTo>
                <a:cubicBezTo>
                  <a:pt x="10" y="283"/>
                  <a:pt x="9" y="280"/>
                  <a:pt x="4" y="283"/>
                </a:cubicBezTo>
                <a:cubicBezTo>
                  <a:pt x="0" y="284"/>
                  <a:pt x="7" y="286"/>
                  <a:pt x="4" y="287"/>
                </a:cubicBezTo>
                <a:cubicBezTo>
                  <a:pt x="0" y="287"/>
                  <a:pt x="4" y="287"/>
                  <a:pt x="3" y="289"/>
                </a:cubicBezTo>
                <a:cubicBezTo>
                  <a:pt x="3" y="290"/>
                  <a:pt x="4" y="292"/>
                  <a:pt x="7" y="290"/>
                </a:cubicBezTo>
                <a:cubicBezTo>
                  <a:pt x="10" y="289"/>
                  <a:pt x="13" y="292"/>
                  <a:pt x="15" y="290"/>
                </a:cubicBezTo>
                <a:cubicBezTo>
                  <a:pt x="15" y="287"/>
                  <a:pt x="17" y="290"/>
                  <a:pt x="20" y="290"/>
                </a:cubicBezTo>
                <a:cubicBezTo>
                  <a:pt x="23" y="289"/>
                  <a:pt x="24" y="290"/>
                  <a:pt x="21" y="290"/>
                </a:cubicBezTo>
                <a:cubicBezTo>
                  <a:pt x="17" y="292"/>
                  <a:pt x="23" y="295"/>
                  <a:pt x="18" y="292"/>
                </a:cubicBezTo>
                <a:cubicBezTo>
                  <a:pt x="15" y="289"/>
                  <a:pt x="15" y="294"/>
                  <a:pt x="13" y="292"/>
                </a:cubicBezTo>
                <a:cubicBezTo>
                  <a:pt x="10" y="290"/>
                  <a:pt x="7" y="294"/>
                  <a:pt x="6" y="292"/>
                </a:cubicBezTo>
                <a:cubicBezTo>
                  <a:pt x="3" y="292"/>
                  <a:pt x="3" y="292"/>
                  <a:pt x="3" y="294"/>
                </a:cubicBezTo>
                <a:cubicBezTo>
                  <a:pt x="3" y="297"/>
                  <a:pt x="6" y="294"/>
                  <a:pt x="6" y="297"/>
                </a:cubicBezTo>
                <a:cubicBezTo>
                  <a:pt x="6" y="298"/>
                  <a:pt x="3" y="294"/>
                  <a:pt x="3" y="297"/>
                </a:cubicBezTo>
                <a:cubicBezTo>
                  <a:pt x="4" y="300"/>
                  <a:pt x="6" y="297"/>
                  <a:pt x="6" y="298"/>
                </a:cubicBezTo>
                <a:cubicBezTo>
                  <a:pt x="6" y="301"/>
                  <a:pt x="3" y="301"/>
                  <a:pt x="3" y="301"/>
                </a:cubicBezTo>
                <a:cubicBezTo>
                  <a:pt x="6" y="303"/>
                  <a:pt x="6" y="304"/>
                  <a:pt x="7" y="303"/>
                </a:cubicBezTo>
                <a:cubicBezTo>
                  <a:pt x="7" y="301"/>
                  <a:pt x="7" y="304"/>
                  <a:pt x="9" y="304"/>
                </a:cubicBezTo>
                <a:cubicBezTo>
                  <a:pt x="9" y="303"/>
                  <a:pt x="7" y="306"/>
                  <a:pt x="9" y="306"/>
                </a:cubicBezTo>
                <a:cubicBezTo>
                  <a:pt x="10" y="306"/>
                  <a:pt x="9" y="303"/>
                  <a:pt x="12" y="303"/>
                </a:cubicBezTo>
                <a:cubicBezTo>
                  <a:pt x="13" y="301"/>
                  <a:pt x="10" y="306"/>
                  <a:pt x="9" y="308"/>
                </a:cubicBezTo>
                <a:cubicBezTo>
                  <a:pt x="6" y="308"/>
                  <a:pt x="10" y="308"/>
                  <a:pt x="9" y="309"/>
                </a:cubicBezTo>
                <a:cubicBezTo>
                  <a:pt x="7" y="311"/>
                  <a:pt x="9" y="308"/>
                  <a:pt x="6" y="311"/>
                </a:cubicBezTo>
                <a:cubicBezTo>
                  <a:pt x="3" y="314"/>
                  <a:pt x="6" y="317"/>
                  <a:pt x="7" y="315"/>
                </a:cubicBezTo>
                <a:cubicBezTo>
                  <a:pt x="7" y="314"/>
                  <a:pt x="9" y="315"/>
                  <a:pt x="9" y="314"/>
                </a:cubicBezTo>
                <a:cubicBezTo>
                  <a:pt x="10" y="312"/>
                  <a:pt x="12" y="314"/>
                  <a:pt x="10" y="315"/>
                </a:cubicBezTo>
                <a:cubicBezTo>
                  <a:pt x="9" y="315"/>
                  <a:pt x="12" y="315"/>
                  <a:pt x="10" y="317"/>
                </a:cubicBezTo>
                <a:cubicBezTo>
                  <a:pt x="9" y="318"/>
                  <a:pt x="12" y="318"/>
                  <a:pt x="10" y="320"/>
                </a:cubicBezTo>
                <a:cubicBezTo>
                  <a:pt x="7" y="320"/>
                  <a:pt x="7" y="317"/>
                  <a:pt x="7" y="320"/>
                </a:cubicBezTo>
                <a:cubicBezTo>
                  <a:pt x="6" y="323"/>
                  <a:pt x="6" y="323"/>
                  <a:pt x="7" y="323"/>
                </a:cubicBezTo>
                <a:cubicBezTo>
                  <a:pt x="9" y="326"/>
                  <a:pt x="10" y="325"/>
                  <a:pt x="10" y="326"/>
                </a:cubicBezTo>
                <a:cubicBezTo>
                  <a:pt x="12" y="328"/>
                  <a:pt x="13" y="328"/>
                  <a:pt x="15" y="329"/>
                </a:cubicBezTo>
                <a:cubicBezTo>
                  <a:pt x="17" y="329"/>
                  <a:pt x="15" y="329"/>
                  <a:pt x="17" y="331"/>
                </a:cubicBezTo>
                <a:cubicBezTo>
                  <a:pt x="17" y="332"/>
                  <a:pt x="17" y="329"/>
                  <a:pt x="18" y="331"/>
                </a:cubicBezTo>
                <a:cubicBezTo>
                  <a:pt x="20" y="331"/>
                  <a:pt x="18" y="332"/>
                  <a:pt x="20" y="331"/>
                </a:cubicBezTo>
                <a:cubicBezTo>
                  <a:pt x="23" y="331"/>
                  <a:pt x="27" y="331"/>
                  <a:pt x="29" y="329"/>
                </a:cubicBezTo>
                <a:cubicBezTo>
                  <a:pt x="30" y="329"/>
                  <a:pt x="32" y="328"/>
                  <a:pt x="33" y="325"/>
                </a:cubicBezTo>
                <a:cubicBezTo>
                  <a:pt x="35" y="323"/>
                  <a:pt x="36" y="325"/>
                  <a:pt x="36" y="323"/>
                </a:cubicBezTo>
                <a:cubicBezTo>
                  <a:pt x="36" y="321"/>
                  <a:pt x="39" y="323"/>
                  <a:pt x="38" y="321"/>
                </a:cubicBezTo>
                <a:cubicBezTo>
                  <a:pt x="36" y="320"/>
                  <a:pt x="41" y="321"/>
                  <a:pt x="39" y="318"/>
                </a:cubicBezTo>
                <a:cubicBezTo>
                  <a:pt x="39" y="317"/>
                  <a:pt x="41" y="320"/>
                  <a:pt x="42" y="318"/>
                </a:cubicBezTo>
                <a:cubicBezTo>
                  <a:pt x="44" y="318"/>
                  <a:pt x="45" y="320"/>
                  <a:pt x="45" y="317"/>
                </a:cubicBezTo>
                <a:cubicBezTo>
                  <a:pt x="45" y="314"/>
                  <a:pt x="49" y="315"/>
                  <a:pt x="45" y="314"/>
                </a:cubicBezTo>
                <a:cubicBezTo>
                  <a:pt x="45" y="312"/>
                  <a:pt x="44" y="311"/>
                  <a:pt x="47" y="312"/>
                </a:cubicBezTo>
                <a:cubicBezTo>
                  <a:pt x="49" y="314"/>
                  <a:pt x="47" y="309"/>
                  <a:pt x="49" y="311"/>
                </a:cubicBezTo>
                <a:cubicBezTo>
                  <a:pt x="49" y="314"/>
                  <a:pt x="47" y="312"/>
                  <a:pt x="49" y="314"/>
                </a:cubicBezTo>
                <a:cubicBezTo>
                  <a:pt x="49" y="315"/>
                  <a:pt x="47" y="317"/>
                  <a:pt x="50" y="317"/>
                </a:cubicBezTo>
                <a:cubicBezTo>
                  <a:pt x="52" y="317"/>
                  <a:pt x="50" y="317"/>
                  <a:pt x="53" y="317"/>
                </a:cubicBezTo>
                <a:cubicBezTo>
                  <a:pt x="53" y="317"/>
                  <a:pt x="53" y="318"/>
                  <a:pt x="55" y="320"/>
                </a:cubicBezTo>
                <a:cubicBezTo>
                  <a:pt x="55" y="321"/>
                  <a:pt x="58" y="318"/>
                  <a:pt x="56" y="314"/>
                </a:cubicBezTo>
                <a:cubicBezTo>
                  <a:pt x="55" y="311"/>
                  <a:pt x="58" y="311"/>
                  <a:pt x="58" y="309"/>
                </a:cubicBezTo>
                <a:cubicBezTo>
                  <a:pt x="56" y="306"/>
                  <a:pt x="59" y="309"/>
                  <a:pt x="61" y="306"/>
                </a:cubicBezTo>
                <a:cubicBezTo>
                  <a:pt x="64" y="303"/>
                  <a:pt x="61" y="303"/>
                  <a:pt x="62" y="301"/>
                </a:cubicBezTo>
                <a:cubicBezTo>
                  <a:pt x="65" y="300"/>
                  <a:pt x="59" y="294"/>
                  <a:pt x="61" y="292"/>
                </a:cubicBezTo>
                <a:cubicBezTo>
                  <a:pt x="61" y="290"/>
                  <a:pt x="64" y="294"/>
                  <a:pt x="64" y="290"/>
                </a:cubicBezTo>
                <a:cubicBezTo>
                  <a:pt x="65" y="289"/>
                  <a:pt x="67" y="287"/>
                  <a:pt x="62" y="286"/>
                </a:cubicBezTo>
                <a:cubicBezTo>
                  <a:pt x="56" y="283"/>
                  <a:pt x="62" y="278"/>
                  <a:pt x="61" y="273"/>
                </a:cubicBezTo>
                <a:cubicBezTo>
                  <a:pt x="58" y="270"/>
                  <a:pt x="61" y="270"/>
                  <a:pt x="59" y="269"/>
                </a:cubicBezTo>
                <a:cubicBezTo>
                  <a:pt x="58" y="267"/>
                  <a:pt x="61" y="267"/>
                  <a:pt x="59" y="264"/>
                </a:cubicBezTo>
                <a:cubicBezTo>
                  <a:pt x="56" y="261"/>
                  <a:pt x="61" y="261"/>
                  <a:pt x="59" y="259"/>
                </a:cubicBezTo>
                <a:cubicBezTo>
                  <a:pt x="59" y="256"/>
                  <a:pt x="65" y="253"/>
                  <a:pt x="67" y="252"/>
                </a:cubicBezTo>
                <a:cubicBezTo>
                  <a:pt x="70" y="250"/>
                  <a:pt x="74" y="255"/>
                  <a:pt x="76" y="249"/>
                </a:cubicBezTo>
                <a:cubicBezTo>
                  <a:pt x="77" y="245"/>
                  <a:pt x="74" y="247"/>
                  <a:pt x="73" y="245"/>
                </a:cubicBezTo>
                <a:cubicBezTo>
                  <a:pt x="70" y="244"/>
                  <a:pt x="77" y="239"/>
                  <a:pt x="77" y="238"/>
                </a:cubicBezTo>
                <a:cubicBezTo>
                  <a:pt x="77" y="235"/>
                  <a:pt x="79" y="236"/>
                  <a:pt x="79" y="233"/>
                </a:cubicBezTo>
                <a:cubicBezTo>
                  <a:pt x="77" y="228"/>
                  <a:pt x="80" y="230"/>
                  <a:pt x="77" y="224"/>
                </a:cubicBezTo>
                <a:cubicBezTo>
                  <a:pt x="77" y="222"/>
                  <a:pt x="88" y="224"/>
                  <a:pt x="85" y="221"/>
                </a:cubicBezTo>
                <a:cubicBezTo>
                  <a:pt x="84" y="217"/>
                  <a:pt x="87" y="219"/>
                  <a:pt x="88" y="214"/>
                </a:cubicBezTo>
                <a:cubicBezTo>
                  <a:pt x="91" y="211"/>
                  <a:pt x="93" y="213"/>
                  <a:pt x="93" y="210"/>
                </a:cubicBezTo>
                <a:cubicBezTo>
                  <a:pt x="94" y="208"/>
                  <a:pt x="91" y="207"/>
                  <a:pt x="91" y="205"/>
                </a:cubicBezTo>
                <a:cubicBezTo>
                  <a:pt x="91" y="203"/>
                  <a:pt x="93" y="205"/>
                  <a:pt x="96" y="200"/>
                </a:cubicBezTo>
                <a:cubicBezTo>
                  <a:pt x="96" y="197"/>
                  <a:pt x="99" y="197"/>
                  <a:pt x="100" y="196"/>
                </a:cubicBezTo>
                <a:cubicBezTo>
                  <a:pt x="102" y="196"/>
                  <a:pt x="103" y="199"/>
                  <a:pt x="106" y="197"/>
                </a:cubicBezTo>
                <a:cubicBezTo>
                  <a:pt x="109" y="196"/>
                  <a:pt x="105" y="191"/>
                  <a:pt x="106" y="190"/>
                </a:cubicBezTo>
                <a:cubicBezTo>
                  <a:pt x="111" y="186"/>
                  <a:pt x="119" y="194"/>
                  <a:pt x="123" y="191"/>
                </a:cubicBezTo>
                <a:cubicBezTo>
                  <a:pt x="126" y="190"/>
                  <a:pt x="119" y="191"/>
                  <a:pt x="123" y="188"/>
                </a:cubicBezTo>
                <a:cubicBezTo>
                  <a:pt x="128" y="183"/>
                  <a:pt x="119" y="182"/>
                  <a:pt x="128" y="182"/>
                </a:cubicBezTo>
                <a:cubicBezTo>
                  <a:pt x="128" y="180"/>
                  <a:pt x="131" y="183"/>
                  <a:pt x="131" y="182"/>
                </a:cubicBezTo>
                <a:cubicBezTo>
                  <a:pt x="131" y="182"/>
                  <a:pt x="129" y="180"/>
                  <a:pt x="131" y="179"/>
                </a:cubicBezTo>
                <a:cubicBezTo>
                  <a:pt x="134" y="177"/>
                  <a:pt x="137" y="180"/>
                  <a:pt x="140" y="183"/>
                </a:cubicBezTo>
                <a:cubicBezTo>
                  <a:pt x="143" y="186"/>
                  <a:pt x="138" y="186"/>
                  <a:pt x="143" y="186"/>
                </a:cubicBezTo>
                <a:cubicBezTo>
                  <a:pt x="149" y="186"/>
                  <a:pt x="146" y="188"/>
                  <a:pt x="149" y="188"/>
                </a:cubicBezTo>
                <a:cubicBezTo>
                  <a:pt x="154" y="186"/>
                  <a:pt x="152" y="185"/>
                  <a:pt x="154" y="185"/>
                </a:cubicBezTo>
                <a:cubicBezTo>
                  <a:pt x="155" y="186"/>
                  <a:pt x="158" y="186"/>
                  <a:pt x="161" y="190"/>
                </a:cubicBezTo>
                <a:cubicBezTo>
                  <a:pt x="161" y="188"/>
                  <a:pt x="163" y="190"/>
                  <a:pt x="163" y="186"/>
                </a:cubicBezTo>
                <a:cubicBezTo>
                  <a:pt x="164" y="183"/>
                  <a:pt x="170" y="185"/>
                  <a:pt x="167" y="182"/>
                </a:cubicBezTo>
                <a:cubicBezTo>
                  <a:pt x="166" y="179"/>
                  <a:pt x="169" y="179"/>
                  <a:pt x="169" y="176"/>
                </a:cubicBezTo>
                <a:cubicBezTo>
                  <a:pt x="169" y="174"/>
                  <a:pt x="170" y="171"/>
                  <a:pt x="173" y="169"/>
                </a:cubicBezTo>
                <a:cubicBezTo>
                  <a:pt x="177" y="168"/>
                  <a:pt x="175" y="171"/>
                  <a:pt x="181" y="168"/>
                </a:cubicBezTo>
                <a:cubicBezTo>
                  <a:pt x="184" y="166"/>
                  <a:pt x="184" y="166"/>
                  <a:pt x="186" y="169"/>
                </a:cubicBezTo>
                <a:cubicBezTo>
                  <a:pt x="187" y="171"/>
                  <a:pt x="195" y="172"/>
                  <a:pt x="196" y="176"/>
                </a:cubicBezTo>
                <a:cubicBezTo>
                  <a:pt x="196" y="177"/>
                  <a:pt x="189" y="180"/>
                  <a:pt x="193" y="182"/>
                </a:cubicBezTo>
                <a:cubicBezTo>
                  <a:pt x="195" y="183"/>
                  <a:pt x="195" y="182"/>
                  <a:pt x="196" y="179"/>
                </a:cubicBezTo>
                <a:close/>
                <a:moveTo>
                  <a:pt x="154" y="157"/>
                </a:moveTo>
                <a:cubicBezTo>
                  <a:pt x="157" y="159"/>
                  <a:pt x="155" y="160"/>
                  <a:pt x="154" y="160"/>
                </a:cubicBezTo>
                <a:cubicBezTo>
                  <a:pt x="152" y="162"/>
                  <a:pt x="151" y="157"/>
                  <a:pt x="154" y="157"/>
                </a:cubicBezTo>
                <a:close/>
                <a:moveTo>
                  <a:pt x="149" y="163"/>
                </a:moveTo>
                <a:cubicBezTo>
                  <a:pt x="151" y="162"/>
                  <a:pt x="154" y="160"/>
                  <a:pt x="151" y="159"/>
                </a:cubicBezTo>
                <a:cubicBezTo>
                  <a:pt x="149" y="159"/>
                  <a:pt x="151" y="160"/>
                  <a:pt x="149" y="160"/>
                </a:cubicBezTo>
                <a:cubicBezTo>
                  <a:pt x="146" y="162"/>
                  <a:pt x="144" y="162"/>
                  <a:pt x="148" y="163"/>
                </a:cubicBezTo>
                <a:cubicBezTo>
                  <a:pt x="148" y="163"/>
                  <a:pt x="149" y="165"/>
                  <a:pt x="149" y="163"/>
                </a:cubicBezTo>
                <a:close/>
                <a:moveTo>
                  <a:pt x="141" y="163"/>
                </a:moveTo>
                <a:cubicBezTo>
                  <a:pt x="144" y="162"/>
                  <a:pt x="146" y="163"/>
                  <a:pt x="146" y="163"/>
                </a:cubicBezTo>
                <a:cubicBezTo>
                  <a:pt x="148" y="165"/>
                  <a:pt x="140" y="165"/>
                  <a:pt x="141" y="163"/>
                </a:cubicBezTo>
                <a:close/>
                <a:moveTo>
                  <a:pt x="144" y="160"/>
                </a:moveTo>
                <a:cubicBezTo>
                  <a:pt x="146" y="160"/>
                  <a:pt x="146" y="160"/>
                  <a:pt x="149" y="159"/>
                </a:cubicBezTo>
                <a:cubicBezTo>
                  <a:pt x="152" y="155"/>
                  <a:pt x="151" y="155"/>
                  <a:pt x="148" y="155"/>
                </a:cubicBezTo>
                <a:cubicBezTo>
                  <a:pt x="146" y="157"/>
                  <a:pt x="149" y="157"/>
                  <a:pt x="148" y="157"/>
                </a:cubicBezTo>
                <a:cubicBezTo>
                  <a:pt x="146" y="159"/>
                  <a:pt x="144" y="157"/>
                  <a:pt x="144" y="159"/>
                </a:cubicBezTo>
                <a:cubicBezTo>
                  <a:pt x="144" y="160"/>
                  <a:pt x="144" y="157"/>
                  <a:pt x="143" y="159"/>
                </a:cubicBezTo>
                <a:cubicBezTo>
                  <a:pt x="140" y="159"/>
                  <a:pt x="137" y="160"/>
                  <a:pt x="140" y="160"/>
                </a:cubicBezTo>
                <a:cubicBezTo>
                  <a:pt x="141" y="160"/>
                  <a:pt x="138" y="162"/>
                  <a:pt x="141" y="162"/>
                </a:cubicBezTo>
                <a:cubicBezTo>
                  <a:pt x="143" y="160"/>
                  <a:pt x="143" y="160"/>
                  <a:pt x="144" y="160"/>
                </a:cubicBezTo>
                <a:close/>
                <a:moveTo>
                  <a:pt x="128" y="168"/>
                </a:moveTo>
                <a:cubicBezTo>
                  <a:pt x="129" y="168"/>
                  <a:pt x="129" y="168"/>
                  <a:pt x="129" y="166"/>
                </a:cubicBezTo>
                <a:cubicBezTo>
                  <a:pt x="129" y="165"/>
                  <a:pt x="129" y="163"/>
                  <a:pt x="126" y="165"/>
                </a:cubicBezTo>
                <a:cubicBezTo>
                  <a:pt x="125" y="166"/>
                  <a:pt x="125" y="166"/>
                  <a:pt x="128" y="168"/>
                </a:cubicBezTo>
                <a:close/>
                <a:moveTo>
                  <a:pt x="122" y="165"/>
                </a:moveTo>
                <a:cubicBezTo>
                  <a:pt x="120" y="165"/>
                  <a:pt x="120" y="163"/>
                  <a:pt x="120" y="165"/>
                </a:cubicBezTo>
                <a:cubicBezTo>
                  <a:pt x="119" y="166"/>
                  <a:pt x="122" y="168"/>
                  <a:pt x="123" y="166"/>
                </a:cubicBezTo>
                <a:cubicBezTo>
                  <a:pt x="125" y="166"/>
                  <a:pt x="123" y="166"/>
                  <a:pt x="122" y="165"/>
                </a:cubicBezTo>
                <a:close/>
                <a:moveTo>
                  <a:pt x="154" y="154"/>
                </a:moveTo>
                <a:cubicBezTo>
                  <a:pt x="155" y="154"/>
                  <a:pt x="155" y="154"/>
                  <a:pt x="155" y="154"/>
                </a:cubicBezTo>
                <a:cubicBezTo>
                  <a:pt x="157" y="155"/>
                  <a:pt x="155" y="155"/>
                  <a:pt x="154" y="154"/>
                </a:cubicBezTo>
                <a:close/>
                <a:moveTo>
                  <a:pt x="128" y="169"/>
                </a:moveTo>
                <a:cubicBezTo>
                  <a:pt x="129" y="169"/>
                  <a:pt x="128" y="171"/>
                  <a:pt x="128" y="171"/>
                </a:cubicBezTo>
                <a:cubicBezTo>
                  <a:pt x="126" y="171"/>
                  <a:pt x="128" y="168"/>
                  <a:pt x="128" y="169"/>
                </a:cubicBezTo>
                <a:close/>
                <a:moveTo>
                  <a:pt x="129" y="168"/>
                </a:moveTo>
                <a:cubicBezTo>
                  <a:pt x="129" y="166"/>
                  <a:pt x="132" y="168"/>
                  <a:pt x="131" y="169"/>
                </a:cubicBezTo>
                <a:cubicBezTo>
                  <a:pt x="129" y="169"/>
                  <a:pt x="129" y="169"/>
                  <a:pt x="129" y="168"/>
                </a:cubicBezTo>
                <a:close/>
                <a:moveTo>
                  <a:pt x="119" y="169"/>
                </a:moveTo>
                <a:cubicBezTo>
                  <a:pt x="120" y="168"/>
                  <a:pt x="122" y="168"/>
                  <a:pt x="122" y="168"/>
                </a:cubicBezTo>
                <a:cubicBezTo>
                  <a:pt x="122" y="169"/>
                  <a:pt x="119" y="171"/>
                  <a:pt x="119" y="169"/>
                </a:cubicBezTo>
                <a:close/>
                <a:moveTo>
                  <a:pt x="119" y="169"/>
                </a:moveTo>
                <a:cubicBezTo>
                  <a:pt x="120" y="168"/>
                  <a:pt x="120" y="168"/>
                  <a:pt x="120" y="168"/>
                </a:cubicBezTo>
                <a:cubicBezTo>
                  <a:pt x="119" y="168"/>
                  <a:pt x="119" y="168"/>
                  <a:pt x="117" y="168"/>
                </a:cubicBezTo>
                <a:cubicBezTo>
                  <a:pt x="116" y="166"/>
                  <a:pt x="116" y="168"/>
                  <a:pt x="116" y="168"/>
                </a:cubicBezTo>
                <a:cubicBezTo>
                  <a:pt x="114" y="168"/>
                  <a:pt x="114" y="168"/>
                  <a:pt x="112" y="169"/>
                </a:cubicBezTo>
                <a:cubicBezTo>
                  <a:pt x="112" y="169"/>
                  <a:pt x="114" y="169"/>
                  <a:pt x="116" y="171"/>
                </a:cubicBezTo>
                <a:cubicBezTo>
                  <a:pt x="117" y="171"/>
                  <a:pt x="117" y="171"/>
                  <a:pt x="119" y="169"/>
                </a:cubicBezTo>
                <a:close/>
                <a:moveTo>
                  <a:pt x="116" y="166"/>
                </a:moveTo>
                <a:cubicBezTo>
                  <a:pt x="114" y="166"/>
                  <a:pt x="116" y="165"/>
                  <a:pt x="117" y="165"/>
                </a:cubicBezTo>
                <a:cubicBezTo>
                  <a:pt x="117" y="165"/>
                  <a:pt x="117" y="166"/>
                  <a:pt x="116" y="166"/>
                </a:cubicBezTo>
                <a:close/>
                <a:moveTo>
                  <a:pt x="114" y="166"/>
                </a:moveTo>
                <a:cubicBezTo>
                  <a:pt x="114" y="166"/>
                  <a:pt x="114" y="166"/>
                  <a:pt x="112" y="166"/>
                </a:cubicBezTo>
                <a:cubicBezTo>
                  <a:pt x="112" y="166"/>
                  <a:pt x="112" y="166"/>
                  <a:pt x="112" y="168"/>
                </a:cubicBezTo>
                <a:cubicBezTo>
                  <a:pt x="112" y="169"/>
                  <a:pt x="114" y="166"/>
                  <a:pt x="114" y="166"/>
                </a:cubicBezTo>
                <a:close/>
                <a:moveTo>
                  <a:pt x="112" y="174"/>
                </a:moveTo>
                <a:cubicBezTo>
                  <a:pt x="112" y="172"/>
                  <a:pt x="117" y="172"/>
                  <a:pt x="114" y="171"/>
                </a:cubicBezTo>
                <a:cubicBezTo>
                  <a:pt x="111" y="169"/>
                  <a:pt x="112" y="171"/>
                  <a:pt x="112" y="171"/>
                </a:cubicBezTo>
                <a:cubicBezTo>
                  <a:pt x="111" y="171"/>
                  <a:pt x="111" y="172"/>
                  <a:pt x="111" y="171"/>
                </a:cubicBezTo>
                <a:cubicBezTo>
                  <a:pt x="109" y="171"/>
                  <a:pt x="109" y="171"/>
                  <a:pt x="109" y="172"/>
                </a:cubicBezTo>
                <a:cubicBezTo>
                  <a:pt x="108" y="174"/>
                  <a:pt x="108" y="172"/>
                  <a:pt x="106" y="174"/>
                </a:cubicBezTo>
                <a:cubicBezTo>
                  <a:pt x="106" y="174"/>
                  <a:pt x="106" y="174"/>
                  <a:pt x="111" y="174"/>
                </a:cubicBezTo>
                <a:cubicBezTo>
                  <a:pt x="112" y="174"/>
                  <a:pt x="112" y="174"/>
                  <a:pt x="112" y="174"/>
                </a:cubicBezTo>
                <a:close/>
                <a:moveTo>
                  <a:pt x="106" y="179"/>
                </a:moveTo>
                <a:cubicBezTo>
                  <a:pt x="105" y="177"/>
                  <a:pt x="106" y="177"/>
                  <a:pt x="106" y="177"/>
                </a:cubicBezTo>
                <a:cubicBezTo>
                  <a:pt x="106" y="176"/>
                  <a:pt x="108" y="174"/>
                  <a:pt x="106" y="176"/>
                </a:cubicBezTo>
                <a:cubicBezTo>
                  <a:pt x="106" y="176"/>
                  <a:pt x="106" y="174"/>
                  <a:pt x="105" y="174"/>
                </a:cubicBezTo>
                <a:cubicBezTo>
                  <a:pt x="105" y="176"/>
                  <a:pt x="105" y="172"/>
                  <a:pt x="103" y="174"/>
                </a:cubicBezTo>
                <a:cubicBezTo>
                  <a:pt x="103" y="176"/>
                  <a:pt x="102" y="174"/>
                  <a:pt x="102" y="174"/>
                </a:cubicBezTo>
                <a:cubicBezTo>
                  <a:pt x="102" y="176"/>
                  <a:pt x="102" y="174"/>
                  <a:pt x="100" y="176"/>
                </a:cubicBezTo>
                <a:cubicBezTo>
                  <a:pt x="99" y="176"/>
                  <a:pt x="102" y="176"/>
                  <a:pt x="102" y="177"/>
                </a:cubicBezTo>
                <a:cubicBezTo>
                  <a:pt x="102" y="177"/>
                  <a:pt x="97" y="177"/>
                  <a:pt x="99" y="177"/>
                </a:cubicBezTo>
                <a:cubicBezTo>
                  <a:pt x="100" y="179"/>
                  <a:pt x="97" y="177"/>
                  <a:pt x="99" y="179"/>
                </a:cubicBezTo>
                <a:cubicBezTo>
                  <a:pt x="99" y="179"/>
                  <a:pt x="97" y="179"/>
                  <a:pt x="99" y="180"/>
                </a:cubicBezTo>
                <a:cubicBezTo>
                  <a:pt x="99" y="180"/>
                  <a:pt x="96" y="182"/>
                  <a:pt x="99" y="182"/>
                </a:cubicBezTo>
                <a:cubicBezTo>
                  <a:pt x="100" y="182"/>
                  <a:pt x="99" y="183"/>
                  <a:pt x="100" y="182"/>
                </a:cubicBezTo>
                <a:cubicBezTo>
                  <a:pt x="102" y="182"/>
                  <a:pt x="102" y="180"/>
                  <a:pt x="102" y="180"/>
                </a:cubicBezTo>
                <a:cubicBezTo>
                  <a:pt x="103" y="180"/>
                  <a:pt x="102" y="182"/>
                  <a:pt x="105" y="180"/>
                </a:cubicBezTo>
                <a:cubicBezTo>
                  <a:pt x="106" y="180"/>
                  <a:pt x="106" y="180"/>
                  <a:pt x="106" y="179"/>
                </a:cubicBezTo>
                <a:close/>
                <a:moveTo>
                  <a:pt x="100" y="185"/>
                </a:moveTo>
                <a:cubicBezTo>
                  <a:pt x="99" y="183"/>
                  <a:pt x="100" y="183"/>
                  <a:pt x="102" y="183"/>
                </a:cubicBezTo>
                <a:cubicBezTo>
                  <a:pt x="102" y="185"/>
                  <a:pt x="100" y="185"/>
                  <a:pt x="100" y="185"/>
                </a:cubicBezTo>
                <a:close/>
                <a:moveTo>
                  <a:pt x="97" y="186"/>
                </a:moveTo>
                <a:cubicBezTo>
                  <a:pt x="97" y="185"/>
                  <a:pt x="100" y="186"/>
                  <a:pt x="99" y="186"/>
                </a:cubicBezTo>
                <a:cubicBezTo>
                  <a:pt x="97" y="186"/>
                  <a:pt x="96" y="186"/>
                  <a:pt x="97" y="186"/>
                </a:cubicBezTo>
                <a:close/>
                <a:moveTo>
                  <a:pt x="82" y="199"/>
                </a:moveTo>
                <a:cubicBezTo>
                  <a:pt x="82" y="199"/>
                  <a:pt x="82" y="197"/>
                  <a:pt x="84" y="197"/>
                </a:cubicBezTo>
                <a:cubicBezTo>
                  <a:pt x="84" y="197"/>
                  <a:pt x="84" y="197"/>
                  <a:pt x="82" y="199"/>
                </a:cubicBezTo>
                <a:close/>
                <a:moveTo>
                  <a:pt x="82" y="193"/>
                </a:moveTo>
                <a:cubicBezTo>
                  <a:pt x="84" y="191"/>
                  <a:pt x="82" y="191"/>
                  <a:pt x="82" y="191"/>
                </a:cubicBezTo>
                <a:cubicBezTo>
                  <a:pt x="82" y="191"/>
                  <a:pt x="80" y="191"/>
                  <a:pt x="79" y="191"/>
                </a:cubicBezTo>
                <a:cubicBezTo>
                  <a:pt x="77" y="191"/>
                  <a:pt x="79" y="193"/>
                  <a:pt x="77" y="193"/>
                </a:cubicBezTo>
                <a:cubicBezTo>
                  <a:pt x="76" y="193"/>
                  <a:pt x="77" y="193"/>
                  <a:pt x="76" y="194"/>
                </a:cubicBezTo>
                <a:cubicBezTo>
                  <a:pt x="76" y="194"/>
                  <a:pt x="76" y="196"/>
                  <a:pt x="79" y="194"/>
                </a:cubicBezTo>
                <a:cubicBezTo>
                  <a:pt x="79" y="194"/>
                  <a:pt x="80" y="194"/>
                  <a:pt x="82" y="193"/>
                </a:cubicBezTo>
                <a:close/>
                <a:moveTo>
                  <a:pt x="85" y="188"/>
                </a:moveTo>
                <a:cubicBezTo>
                  <a:pt x="87" y="188"/>
                  <a:pt x="84" y="186"/>
                  <a:pt x="85" y="186"/>
                </a:cubicBezTo>
                <a:cubicBezTo>
                  <a:pt x="87" y="185"/>
                  <a:pt x="84" y="182"/>
                  <a:pt x="84" y="183"/>
                </a:cubicBezTo>
                <a:cubicBezTo>
                  <a:pt x="82" y="183"/>
                  <a:pt x="84" y="185"/>
                  <a:pt x="82" y="185"/>
                </a:cubicBezTo>
                <a:cubicBezTo>
                  <a:pt x="80" y="185"/>
                  <a:pt x="82" y="186"/>
                  <a:pt x="80" y="186"/>
                </a:cubicBezTo>
                <a:cubicBezTo>
                  <a:pt x="79" y="186"/>
                  <a:pt x="80" y="185"/>
                  <a:pt x="79" y="185"/>
                </a:cubicBezTo>
                <a:cubicBezTo>
                  <a:pt x="79" y="186"/>
                  <a:pt x="77" y="185"/>
                  <a:pt x="77" y="186"/>
                </a:cubicBezTo>
                <a:cubicBezTo>
                  <a:pt x="77" y="186"/>
                  <a:pt x="76" y="188"/>
                  <a:pt x="77" y="188"/>
                </a:cubicBezTo>
                <a:cubicBezTo>
                  <a:pt x="79" y="190"/>
                  <a:pt x="79" y="188"/>
                  <a:pt x="82" y="186"/>
                </a:cubicBezTo>
                <a:cubicBezTo>
                  <a:pt x="85" y="186"/>
                  <a:pt x="79" y="188"/>
                  <a:pt x="80" y="190"/>
                </a:cubicBezTo>
                <a:cubicBezTo>
                  <a:pt x="82" y="190"/>
                  <a:pt x="84" y="188"/>
                  <a:pt x="85" y="188"/>
                </a:cubicBezTo>
                <a:close/>
                <a:moveTo>
                  <a:pt x="87" y="185"/>
                </a:moveTo>
                <a:cubicBezTo>
                  <a:pt x="87" y="185"/>
                  <a:pt x="87" y="183"/>
                  <a:pt x="88" y="183"/>
                </a:cubicBezTo>
                <a:cubicBezTo>
                  <a:pt x="90" y="183"/>
                  <a:pt x="90" y="182"/>
                  <a:pt x="91" y="180"/>
                </a:cubicBezTo>
                <a:cubicBezTo>
                  <a:pt x="91" y="179"/>
                  <a:pt x="91" y="177"/>
                  <a:pt x="90" y="179"/>
                </a:cubicBezTo>
                <a:cubicBezTo>
                  <a:pt x="88" y="180"/>
                  <a:pt x="87" y="180"/>
                  <a:pt x="87" y="183"/>
                </a:cubicBezTo>
                <a:cubicBezTo>
                  <a:pt x="85" y="183"/>
                  <a:pt x="85" y="183"/>
                  <a:pt x="87" y="185"/>
                </a:cubicBezTo>
                <a:close/>
                <a:moveTo>
                  <a:pt x="93" y="183"/>
                </a:moveTo>
                <a:cubicBezTo>
                  <a:pt x="96" y="183"/>
                  <a:pt x="96" y="183"/>
                  <a:pt x="96" y="183"/>
                </a:cubicBezTo>
                <a:cubicBezTo>
                  <a:pt x="94" y="185"/>
                  <a:pt x="93" y="183"/>
                  <a:pt x="93" y="183"/>
                </a:cubicBezTo>
                <a:close/>
                <a:moveTo>
                  <a:pt x="91" y="185"/>
                </a:moveTo>
                <a:cubicBezTo>
                  <a:pt x="91" y="185"/>
                  <a:pt x="93" y="186"/>
                  <a:pt x="90" y="188"/>
                </a:cubicBezTo>
                <a:cubicBezTo>
                  <a:pt x="88" y="190"/>
                  <a:pt x="91" y="186"/>
                  <a:pt x="90" y="186"/>
                </a:cubicBezTo>
                <a:cubicBezTo>
                  <a:pt x="88" y="186"/>
                  <a:pt x="91" y="185"/>
                  <a:pt x="90" y="183"/>
                </a:cubicBezTo>
                <a:cubicBezTo>
                  <a:pt x="88" y="183"/>
                  <a:pt x="87" y="185"/>
                  <a:pt x="87" y="186"/>
                </a:cubicBezTo>
                <a:cubicBezTo>
                  <a:pt x="85" y="188"/>
                  <a:pt x="88" y="190"/>
                  <a:pt x="85" y="190"/>
                </a:cubicBezTo>
                <a:cubicBezTo>
                  <a:pt x="84" y="190"/>
                  <a:pt x="85" y="190"/>
                  <a:pt x="84" y="193"/>
                </a:cubicBezTo>
                <a:cubicBezTo>
                  <a:pt x="82" y="194"/>
                  <a:pt x="85" y="191"/>
                  <a:pt x="87" y="193"/>
                </a:cubicBezTo>
                <a:cubicBezTo>
                  <a:pt x="88" y="194"/>
                  <a:pt x="88" y="191"/>
                  <a:pt x="88" y="191"/>
                </a:cubicBezTo>
                <a:cubicBezTo>
                  <a:pt x="90" y="193"/>
                  <a:pt x="90" y="193"/>
                  <a:pt x="90" y="191"/>
                </a:cubicBezTo>
                <a:cubicBezTo>
                  <a:pt x="91" y="190"/>
                  <a:pt x="91" y="190"/>
                  <a:pt x="93" y="190"/>
                </a:cubicBezTo>
                <a:cubicBezTo>
                  <a:pt x="96" y="188"/>
                  <a:pt x="94" y="185"/>
                  <a:pt x="93" y="185"/>
                </a:cubicBezTo>
                <a:cubicBezTo>
                  <a:pt x="93" y="183"/>
                  <a:pt x="93" y="183"/>
                  <a:pt x="91" y="185"/>
                </a:cubicBezTo>
                <a:close/>
                <a:moveTo>
                  <a:pt x="91" y="191"/>
                </a:moveTo>
                <a:cubicBezTo>
                  <a:pt x="93" y="190"/>
                  <a:pt x="94" y="190"/>
                  <a:pt x="94" y="190"/>
                </a:cubicBezTo>
                <a:cubicBezTo>
                  <a:pt x="93" y="191"/>
                  <a:pt x="91" y="193"/>
                  <a:pt x="91" y="191"/>
                </a:cubicBezTo>
                <a:close/>
                <a:moveTo>
                  <a:pt x="117" y="166"/>
                </a:moveTo>
                <a:cubicBezTo>
                  <a:pt x="119" y="165"/>
                  <a:pt x="120" y="166"/>
                  <a:pt x="120" y="166"/>
                </a:cubicBezTo>
                <a:cubicBezTo>
                  <a:pt x="119" y="166"/>
                  <a:pt x="117" y="166"/>
                  <a:pt x="117" y="166"/>
                </a:cubicBezTo>
                <a:close/>
                <a:moveTo>
                  <a:pt x="74" y="193"/>
                </a:moveTo>
                <a:cubicBezTo>
                  <a:pt x="76" y="193"/>
                  <a:pt x="76" y="193"/>
                  <a:pt x="76" y="193"/>
                </a:cubicBezTo>
                <a:cubicBezTo>
                  <a:pt x="76" y="194"/>
                  <a:pt x="74" y="193"/>
                  <a:pt x="74" y="193"/>
                </a:cubicBezTo>
                <a:close/>
                <a:moveTo>
                  <a:pt x="70" y="196"/>
                </a:moveTo>
                <a:cubicBezTo>
                  <a:pt x="70" y="196"/>
                  <a:pt x="70" y="197"/>
                  <a:pt x="71" y="196"/>
                </a:cubicBezTo>
                <a:cubicBezTo>
                  <a:pt x="71" y="196"/>
                  <a:pt x="71" y="196"/>
                  <a:pt x="73" y="196"/>
                </a:cubicBezTo>
                <a:cubicBezTo>
                  <a:pt x="73" y="196"/>
                  <a:pt x="73" y="194"/>
                  <a:pt x="74" y="194"/>
                </a:cubicBezTo>
                <a:cubicBezTo>
                  <a:pt x="76" y="194"/>
                  <a:pt x="74" y="194"/>
                  <a:pt x="73" y="193"/>
                </a:cubicBezTo>
                <a:cubicBezTo>
                  <a:pt x="71" y="193"/>
                  <a:pt x="71" y="193"/>
                  <a:pt x="70" y="194"/>
                </a:cubicBezTo>
                <a:cubicBezTo>
                  <a:pt x="70" y="196"/>
                  <a:pt x="71" y="196"/>
                  <a:pt x="70" y="196"/>
                </a:cubicBezTo>
                <a:close/>
                <a:moveTo>
                  <a:pt x="70" y="196"/>
                </a:moveTo>
                <a:cubicBezTo>
                  <a:pt x="71" y="196"/>
                  <a:pt x="68" y="194"/>
                  <a:pt x="68" y="196"/>
                </a:cubicBezTo>
                <a:cubicBezTo>
                  <a:pt x="68" y="197"/>
                  <a:pt x="68" y="196"/>
                  <a:pt x="68" y="197"/>
                </a:cubicBezTo>
                <a:cubicBezTo>
                  <a:pt x="68" y="197"/>
                  <a:pt x="68" y="197"/>
                  <a:pt x="70" y="196"/>
                </a:cubicBezTo>
                <a:close/>
                <a:moveTo>
                  <a:pt x="65" y="197"/>
                </a:moveTo>
                <a:cubicBezTo>
                  <a:pt x="65" y="200"/>
                  <a:pt x="65" y="200"/>
                  <a:pt x="67" y="199"/>
                </a:cubicBezTo>
                <a:cubicBezTo>
                  <a:pt x="67" y="197"/>
                  <a:pt x="67" y="197"/>
                  <a:pt x="67" y="196"/>
                </a:cubicBezTo>
                <a:cubicBezTo>
                  <a:pt x="67" y="196"/>
                  <a:pt x="67" y="196"/>
                  <a:pt x="65" y="197"/>
                </a:cubicBezTo>
                <a:close/>
                <a:moveTo>
                  <a:pt x="87" y="197"/>
                </a:moveTo>
                <a:cubicBezTo>
                  <a:pt x="88" y="197"/>
                  <a:pt x="88" y="197"/>
                  <a:pt x="88" y="197"/>
                </a:cubicBezTo>
                <a:cubicBezTo>
                  <a:pt x="90" y="197"/>
                  <a:pt x="87" y="197"/>
                  <a:pt x="87" y="197"/>
                </a:cubicBezTo>
                <a:close/>
                <a:moveTo>
                  <a:pt x="64" y="224"/>
                </a:moveTo>
                <a:cubicBezTo>
                  <a:pt x="64" y="222"/>
                  <a:pt x="62" y="222"/>
                  <a:pt x="62" y="222"/>
                </a:cubicBezTo>
                <a:cubicBezTo>
                  <a:pt x="62" y="224"/>
                  <a:pt x="61" y="225"/>
                  <a:pt x="62" y="225"/>
                </a:cubicBezTo>
                <a:cubicBezTo>
                  <a:pt x="62" y="224"/>
                  <a:pt x="64" y="225"/>
                  <a:pt x="64" y="224"/>
                </a:cubicBezTo>
                <a:close/>
                <a:moveTo>
                  <a:pt x="64" y="227"/>
                </a:moveTo>
                <a:cubicBezTo>
                  <a:pt x="65" y="225"/>
                  <a:pt x="65" y="225"/>
                  <a:pt x="64" y="225"/>
                </a:cubicBezTo>
                <a:cubicBezTo>
                  <a:pt x="64" y="225"/>
                  <a:pt x="62" y="225"/>
                  <a:pt x="62" y="227"/>
                </a:cubicBezTo>
                <a:cubicBezTo>
                  <a:pt x="62" y="227"/>
                  <a:pt x="62" y="227"/>
                  <a:pt x="64" y="227"/>
                </a:cubicBezTo>
                <a:close/>
                <a:moveTo>
                  <a:pt x="59" y="235"/>
                </a:moveTo>
                <a:cubicBezTo>
                  <a:pt x="59" y="236"/>
                  <a:pt x="58" y="236"/>
                  <a:pt x="59" y="236"/>
                </a:cubicBezTo>
                <a:cubicBezTo>
                  <a:pt x="61" y="236"/>
                  <a:pt x="59" y="235"/>
                  <a:pt x="61" y="235"/>
                </a:cubicBezTo>
                <a:cubicBezTo>
                  <a:pt x="62" y="235"/>
                  <a:pt x="62" y="235"/>
                  <a:pt x="62" y="233"/>
                </a:cubicBezTo>
                <a:cubicBezTo>
                  <a:pt x="61" y="231"/>
                  <a:pt x="61" y="231"/>
                  <a:pt x="61" y="233"/>
                </a:cubicBezTo>
                <a:cubicBezTo>
                  <a:pt x="61" y="233"/>
                  <a:pt x="59" y="233"/>
                  <a:pt x="59" y="235"/>
                </a:cubicBezTo>
                <a:close/>
                <a:moveTo>
                  <a:pt x="56" y="230"/>
                </a:moveTo>
                <a:cubicBezTo>
                  <a:pt x="56" y="230"/>
                  <a:pt x="58" y="228"/>
                  <a:pt x="59" y="230"/>
                </a:cubicBezTo>
                <a:cubicBezTo>
                  <a:pt x="59" y="230"/>
                  <a:pt x="56" y="231"/>
                  <a:pt x="56" y="230"/>
                </a:cubicBezTo>
                <a:close/>
                <a:moveTo>
                  <a:pt x="59" y="238"/>
                </a:moveTo>
                <a:cubicBezTo>
                  <a:pt x="58" y="238"/>
                  <a:pt x="59" y="238"/>
                  <a:pt x="61" y="238"/>
                </a:cubicBezTo>
                <a:cubicBezTo>
                  <a:pt x="62" y="236"/>
                  <a:pt x="61" y="236"/>
                  <a:pt x="59" y="236"/>
                </a:cubicBezTo>
                <a:cubicBezTo>
                  <a:pt x="59" y="238"/>
                  <a:pt x="59" y="236"/>
                  <a:pt x="59" y="238"/>
                </a:cubicBezTo>
                <a:close/>
                <a:moveTo>
                  <a:pt x="55" y="238"/>
                </a:moveTo>
                <a:cubicBezTo>
                  <a:pt x="56" y="238"/>
                  <a:pt x="58" y="238"/>
                  <a:pt x="58" y="238"/>
                </a:cubicBezTo>
                <a:cubicBezTo>
                  <a:pt x="56" y="238"/>
                  <a:pt x="55" y="238"/>
                  <a:pt x="55" y="238"/>
                </a:cubicBezTo>
                <a:close/>
                <a:moveTo>
                  <a:pt x="53" y="245"/>
                </a:moveTo>
                <a:cubicBezTo>
                  <a:pt x="55" y="245"/>
                  <a:pt x="55" y="245"/>
                  <a:pt x="53" y="245"/>
                </a:cubicBezTo>
                <a:cubicBezTo>
                  <a:pt x="53" y="245"/>
                  <a:pt x="53" y="244"/>
                  <a:pt x="52" y="244"/>
                </a:cubicBezTo>
                <a:cubicBezTo>
                  <a:pt x="52" y="245"/>
                  <a:pt x="52" y="245"/>
                  <a:pt x="53" y="245"/>
                </a:cubicBezTo>
                <a:close/>
                <a:moveTo>
                  <a:pt x="53" y="244"/>
                </a:moveTo>
                <a:cubicBezTo>
                  <a:pt x="53" y="244"/>
                  <a:pt x="55" y="244"/>
                  <a:pt x="53" y="244"/>
                </a:cubicBezTo>
                <a:cubicBezTo>
                  <a:pt x="53" y="244"/>
                  <a:pt x="52" y="242"/>
                  <a:pt x="53" y="244"/>
                </a:cubicBezTo>
                <a:close/>
                <a:moveTo>
                  <a:pt x="50" y="244"/>
                </a:moveTo>
                <a:cubicBezTo>
                  <a:pt x="52" y="242"/>
                  <a:pt x="52" y="244"/>
                  <a:pt x="52" y="244"/>
                </a:cubicBezTo>
                <a:cubicBezTo>
                  <a:pt x="50" y="244"/>
                  <a:pt x="50" y="244"/>
                  <a:pt x="50" y="244"/>
                </a:cubicBezTo>
                <a:close/>
                <a:moveTo>
                  <a:pt x="64" y="222"/>
                </a:moveTo>
                <a:cubicBezTo>
                  <a:pt x="65" y="221"/>
                  <a:pt x="65" y="221"/>
                  <a:pt x="65" y="221"/>
                </a:cubicBezTo>
                <a:cubicBezTo>
                  <a:pt x="67" y="222"/>
                  <a:pt x="65" y="222"/>
                  <a:pt x="64" y="222"/>
                </a:cubicBezTo>
                <a:close/>
                <a:moveTo>
                  <a:pt x="26" y="261"/>
                </a:moveTo>
                <a:cubicBezTo>
                  <a:pt x="24" y="261"/>
                  <a:pt x="29" y="259"/>
                  <a:pt x="29" y="261"/>
                </a:cubicBezTo>
                <a:cubicBezTo>
                  <a:pt x="29" y="261"/>
                  <a:pt x="27" y="262"/>
                  <a:pt x="26" y="261"/>
                </a:cubicBezTo>
                <a:close/>
                <a:moveTo>
                  <a:pt x="33" y="256"/>
                </a:moveTo>
                <a:cubicBezTo>
                  <a:pt x="35" y="256"/>
                  <a:pt x="33" y="255"/>
                  <a:pt x="33" y="255"/>
                </a:cubicBezTo>
                <a:cubicBezTo>
                  <a:pt x="32" y="256"/>
                  <a:pt x="29" y="256"/>
                  <a:pt x="29" y="258"/>
                </a:cubicBezTo>
                <a:cubicBezTo>
                  <a:pt x="30" y="258"/>
                  <a:pt x="32" y="258"/>
                  <a:pt x="33" y="256"/>
                </a:cubicBezTo>
                <a:close/>
                <a:moveTo>
                  <a:pt x="32" y="259"/>
                </a:moveTo>
                <a:cubicBezTo>
                  <a:pt x="35" y="259"/>
                  <a:pt x="36" y="259"/>
                  <a:pt x="36" y="259"/>
                </a:cubicBezTo>
                <a:cubicBezTo>
                  <a:pt x="36" y="258"/>
                  <a:pt x="35" y="259"/>
                  <a:pt x="35" y="258"/>
                </a:cubicBezTo>
                <a:cubicBezTo>
                  <a:pt x="35" y="256"/>
                  <a:pt x="32" y="258"/>
                  <a:pt x="32" y="258"/>
                </a:cubicBezTo>
                <a:cubicBezTo>
                  <a:pt x="30" y="259"/>
                  <a:pt x="29" y="259"/>
                  <a:pt x="29" y="259"/>
                </a:cubicBezTo>
                <a:cubicBezTo>
                  <a:pt x="29" y="261"/>
                  <a:pt x="30" y="261"/>
                  <a:pt x="32" y="259"/>
                </a:cubicBezTo>
                <a:close/>
                <a:moveTo>
                  <a:pt x="27" y="264"/>
                </a:moveTo>
                <a:cubicBezTo>
                  <a:pt x="26" y="262"/>
                  <a:pt x="27" y="262"/>
                  <a:pt x="29" y="264"/>
                </a:cubicBezTo>
                <a:cubicBezTo>
                  <a:pt x="27" y="264"/>
                  <a:pt x="27" y="264"/>
                  <a:pt x="27" y="264"/>
                </a:cubicBezTo>
                <a:close/>
                <a:moveTo>
                  <a:pt x="24" y="266"/>
                </a:moveTo>
                <a:cubicBezTo>
                  <a:pt x="26" y="266"/>
                  <a:pt x="24" y="264"/>
                  <a:pt x="24" y="266"/>
                </a:cubicBezTo>
                <a:cubicBezTo>
                  <a:pt x="23" y="266"/>
                  <a:pt x="23" y="264"/>
                  <a:pt x="23" y="266"/>
                </a:cubicBezTo>
                <a:cubicBezTo>
                  <a:pt x="21" y="267"/>
                  <a:pt x="24" y="267"/>
                  <a:pt x="24" y="266"/>
                </a:cubicBezTo>
                <a:close/>
                <a:moveTo>
                  <a:pt x="17" y="270"/>
                </a:moveTo>
                <a:cubicBezTo>
                  <a:pt x="15" y="270"/>
                  <a:pt x="18" y="269"/>
                  <a:pt x="18" y="270"/>
                </a:cubicBezTo>
                <a:cubicBezTo>
                  <a:pt x="17" y="270"/>
                  <a:pt x="17" y="270"/>
                  <a:pt x="17" y="270"/>
                </a:cubicBezTo>
                <a:close/>
                <a:moveTo>
                  <a:pt x="10" y="273"/>
                </a:moveTo>
                <a:cubicBezTo>
                  <a:pt x="12" y="275"/>
                  <a:pt x="10" y="276"/>
                  <a:pt x="9" y="276"/>
                </a:cubicBezTo>
                <a:cubicBezTo>
                  <a:pt x="9" y="275"/>
                  <a:pt x="10" y="273"/>
                  <a:pt x="10" y="273"/>
                </a:cubicBezTo>
                <a:close/>
                <a:moveTo>
                  <a:pt x="7" y="276"/>
                </a:moveTo>
                <a:cubicBezTo>
                  <a:pt x="7" y="275"/>
                  <a:pt x="9" y="275"/>
                  <a:pt x="9" y="276"/>
                </a:cubicBezTo>
                <a:cubicBezTo>
                  <a:pt x="7" y="276"/>
                  <a:pt x="7" y="276"/>
                  <a:pt x="7" y="276"/>
                </a:cubicBezTo>
                <a:close/>
                <a:moveTo>
                  <a:pt x="1" y="283"/>
                </a:moveTo>
                <a:cubicBezTo>
                  <a:pt x="1" y="281"/>
                  <a:pt x="3" y="281"/>
                  <a:pt x="4" y="281"/>
                </a:cubicBezTo>
                <a:cubicBezTo>
                  <a:pt x="4" y="281"/>
                  <a:pt x="3" y="283"/>
                  <a:pt x="1" y="283"/>
                </a:cubicBezTo>
                <a:close/>
                <a:moveTo>
                  <a:pt x="1" y="292"/>
                </a:moveTo>
                <a:cubicBezTo>
                  <a:pt x="1" y="292"/>
                  <a:pt x="1" y="290"/>
                  <a:pt x="3" y="290"/>
                </a:cubicBezTo>
                <a:cubicBezTo>
                  <a:pt x="3" y="290"/>
                  <a:pt x="3" y="292"/>
                  <a:pt x="1" y="292"/>
                </a:cubicBezTo>
                <a:close/>
                <a:moveTo>
                  <a:pt x="6" y="308"/>
                </a:moveTo>
                <a:cubicBezTo>
                  <a:pt x="6" y="306"/>
                  <a:pt x="6" y="306"/>
                  <a:pt x="7" y="308"/>
                </a:cubicBezTo>
                <a:cubicBezTo>
                  <a:pt x="7" y="308"/>
                  <a:pt x="7" y="306"/>
                  <a:pt x="9" y="306"/>
                </a:cubicBezTo>
                <a:cubicBezTo>
                  <a:pt x="9" y="304"/>
                  <a:pt x="6" y="304"/>
                  <a:pt x="6" y="306"/>
                </a:cubicBezTo>
                <a:cubicBezTo>
                  <a:pt x="4" y="308"/>
                  <a:pt x="6" y="309"/>
                  <a:pt x="7" y="309"/>
                </a:cubicBezTo>
                <a:cubicBezTo>
                  <a:pt x="7" y="309"/>
                  <a:pt x="7" y="308"/>
                  <a:pt x="6" y="308"/>
                </a:cubicBezTo>
                <a:close/>
                <a:moveTo>
                  <a:pt x="4" y="317"/>
                </a:moveTo>
                <a:cubicBezTo>
                  <a:pt x="6" y="317"/>
                  <a:pt x="4" y="312"/>
                  <a:pt x="4" y="314"/>
                </a:cubicBezTo>
                <a:cubicBezTo>
                  <a:pt x="4" y="315"/>
                  <a:pt x="3" y="317"/>
                  <a:pt x="4" y="317"/>
                </a:cubicBezTo>
                <a:close/>
                <a:moveTo>
                  <a:pt x="4" y="311"/>
                </a:moveTo>
                <a:cubicBezTo>
                  <a:pt x="4" y="312"/>
                  <a:pt x="4" y="309"/>
                  <a:pt x="4" y="309"/>
                </a:cubicBezTo>
                <a:cubicBezTo>
                  <a:pt x="6" y="309"/>
                  <a:pt x="6" y="311"/>
                  <a:pt x="6" y="309"/>
                </a:cubicBezTo>
                <a:cubicBezTo>
                  <a:pt x="6" y="309"/>
                  <a:pt x="6" y="309"/>
                  <a:pt x="4" y="308"/>
                </a:cubicBezTo>
                <a:cubicBezTo>
                  <a:pt x="4" y="308"/>
                  <a:pt x="4" y="309"/>
                  <a:pt x="4" y="311"/>
                </a:cubicBezTo>
                <a:close/>
                <a:moveTo>
                  <a:pt x="3" y="303"/>
                </a:moveTo>
                <a:cubicBezTo>
                  <a:pt x="3" y="300"/>
                  <a:pt x="3" y="300"/>
                  <a:pt x="3" y="300"/>
                </a:cubicBezTo>
                <a:cubicBezTo>
                  <a:pt x="3" y="301"/>
                  <a:pt x="4" y="304"/>
                  <a:pt x="3" y="303"/>
                </a:cubicBezTo>
                <a:close/>
                <a:moveTo>
                  <a:pt x="4" y="300"/>
                </a:moveTo>
                <a:cubicBezTo>
                  <a:pt x="4" y="301"/>
                  <a:pt x="3" y="300"/>
                  <a:pt x="3" y="298"/>
                </a:cubicBezTo>
                <a:cubicBezTo>
                  <a:pt x="4" y="300"/>
                  <a:pt x="4" y="300"/>
                  <a:pt x="4" y="300"/>
                </a:cubicBezTo>
                <a:close/>
                <a:moveTo>
                  <a:pt x="3" y="298"/>
                </a:moveTo>
                <a:cubicBezTo>
                  <a:pt x="4" y="298"/>
                  <a:pt x="3" y="297"/>
                  <a:pt x="3" y="297"/>
                </a:cubicBezTo>
                <a:cubicBezTo>
                  <a:pt x="1" y="295"/>
                  <a:pt x="1" y="297"/>
                  <a:pt x="3" y="298"/>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44" name="Freeform 201">
            <a:extLst>
              <a:ext uri="{FF2B5EF4-FFF2-40B4-BE49-F238E27FC236}">
                <a16:creationId xmlns:a16="http://schemas.microsoft.com/office/drawing/2014/main" id="{C47DE60B-2039-9650-A71F-EC5B1A0E5574}"/>
              </a:ext>
            </a:extLst>
          </p:cNvPr>
          <p:cNvSpPr>
            <a:spLocks noEditPoints="1"/>
          </p:cNvSpPr>
          <p:nvPr/>
        </p:nvSpPr>
        <p:spPr bwMode="auto">
          <a:xfrm>
            <a:off x="5348531" y="2764025"/>
            <a:ext cx="290852" cy="395991"/>
          </a:xfrm>
          <a:custGeom>
            <a:avLst/>
            <a:gdLst/>
            <a:ahLst/>
            <a:cxnLst>
              <a:cxn ang="0">
                <a:pos x="32" y="78"/>
              </a:cxn>
              <a:cxn ang="0">
                <a:pos x="29" y="67"/>
              </a:cxn>
              <a:cxn ang="0">
                <a:pos x="25" y="62"/>
              </a:cxn>
              <a:cxn ang="0">
                <a:pos x="23" y="64"/>
              </a:cxn>
              <a:cxn ang="0">
                <a:pos x="23" y="55"/>
              </a:cxn>
              <a:cxn ang="0">
                <a:pos x="20" y="52"/>
              </a:cxn>
              <a:cxn ang="0">
                <a:pos x="22" y="44"/>
              </a:cxn>
              <a:cxn ang="0">
                <a:pos x="25" y="34"/>
              </a:cxn>
              <a:cxn ang="0">
                <a:pos x="32" y="30"/>
              </a:cxn>
              <a:cxn ang="0">
                <a:pos x="35" y="39"/>
              </a:cxn>
              <a:cxn ang="0">
                <a:pos x="52" y="42"/>
              </a:cxn>
              <a:cxn ang="0">
                <a:pos x="46" y="59"/>
              </a:cxn>
              <a:cxn ang="0">
                <a:pos x="53" y="67"/>
              </a:cxn>
              <a:cxn ang="0">
                <a:pos x="67" y="89"/>
              </a:cxn>
              <a:cxn ang="0">
                <a:pos x="69" y="101"/>
              </a:cxn>
              <a:cxn ang="0">
                <a:pos x="75" y="114"/>
              </a:cxn>
              <a:cxn ang="0">
                <a:pos x="79" y="118"/>
              </a:cxn>
              <a:cxn ang="0">
                <a:pos x="60" y="126"/>
              </a:cxn>
              <a:cxn ang="0">
                <a:pos x="46" y="128"/>
              </a:cxn>
              <a:cxn ang="0">
                <a:pos x="28" y="134"/>
              </a:cxn>
              <a:cxn ang="0">
                <a:pos x="29" y="128"/>
              </a:cxn>
              <a:cxn ang="0">
                <a:pos x="43" y="121"/>
              </a:cxn>
              <a:cxn ang="0">
                <a:pos x="38" y="118"/>
              </a:cxn>
              <a:cxn ang="0">
                <a:pos x="26" y="112"/>
              </a:cxn>
              <a:cxn ang="0">
                <a:pos x="31" y="101"/>
              </a:cxn>
              <a:cxn ang="0">
                <a:pos x="40" y="95"/>
              </a:cxn>
              <a:cxn ang="0">
                <a:pos x="44" y="90"/>
              </a:cxn>
              <a:cxn ang="0">
                <a:pos x="40" y="78"/>
              </a:cxn>
              <a:cxn ang="0">
                <a:pos x="23" y="83"/>
              </a:cxn>
              <a:cxn ang="0">
                <a:pos x="23" y="78"/>
              </a:cxn>
              <a:cxn ang="0">
                <a:pos x="14" y="72"/>
              </a:cxn>
              <a:cxn ang="0">
                <a:pos x="11" y="84"/>
              </a:cxn>
              <a:cxn ang="0">
                <a:pos x="22" y="84"/>
              </a:cxn>
              <a:cxn ang="0">
                <a:pos x="31" y="95"/>
              </a:cxn>
              <a:cxn ang="0">
                <a:pos x="25" y="66"/>
              </a:cxn>
              <a:cxn ang="0">
                <a:pos x="55" y="128"/>
              </a:cxn>
              <a:cxn ang="0">
                <a:pos x="13" y="38"/>
              </a:cxn>
              <a:cxn ang="0">
                <a:pos x="16" y="38"/>
              </a:cxn>
              <a:cxn ang="0">
                <a:pos x="17" y="33"/>
              </a:cxn>
              <a:cxn ang="0">
                <a:pos x="11" y="42"/>
              </a:cxn>
              <a:cxn ang="0">
                <a:pos x="9" y="48"/>
              </a:cxn>
              <a:cxn ang="0">
                <a:pos x="16" y="45"/>
              </a:cxn>
              <a:cxn ang="0">
                <a:pos x="22" y="47"/>
              </a:cxn>
              <a:cxn ang="0">
                <a:pos x="16" y="42"/>
              </a:cxn>
              <a:cxn ang="0">
                <a:pos x="19" y="58"/>
              </a:cxn>
              <a:cxn ang="0">
                <a:pos x="17" y="55"/>
              </a:cxn>
              <a:cxn ang="0">
                <a:pos x="17" y="67"/>
              </a:cxn>
              <a:cxn ang="0">
                <a:pos x="16" y="66"/>
              </a:cxn>
              <a:cxn ang="0">
                <a:pos x="20" y="64"/>
              </a:cxn>
              <a:cxn ang="0">
                <a:pos x="44" y="25"/>
              </a:cxn>
              <a:cxn ang="0">
                <a:pos x="43" y="22"/>
              </a:cxn>
              <a:cxn ang="0">
                <a:pos x="44" y="27"/>
              </a:cxn>
              <a:cxn ang="0">
                <a:pos x="46" y="21"/>
              </a:cxn>
              <a:cxn ang="0">
                <a:pos x="46" y="22"/>
              </a:cxn>
              <a:cxn ang="0">
                <a:pos x="58" y="11"/>
              </a:cxn>
              <a:cxn ang="0">
                <a:pos x="58" y="5"/>
              </a:cxn>
              <a:cxn ang="0">
                <a:pos x="53" y="8"/>
              </a:cxn>
              <a:cxn ang="0">
                <a:pos x="58" y="11"/>
              </a:cxn>
              <a:cxn ang="0">
                <a:pos x="58" y="3"/>
              </a:cxn>
              <a:cxn ang="0">
                <a:pos x="60" y="2"/>
              </a:cxn>
            </a:cxnLst>
            <a:rect l="0" t="0" r="r" b="b"/>
            <a:pathLst>
              <a:path w="82" h="135">
                <a:moveTo>
                  <a:pt x="40" y="75"/>
                </a:moveTo>
                <a:cubicBezTo>
                  <a:pt x="38" y="78"/>
                  <a:pt x="38" y="75"/>
                  <a:pt x="37" y="76"/>
                </a:cubicBezTo>
                <a:cubicBezTo>
                  <a:pt x="35" y="80"/>
                  <a:pt x="32" y="75"/>
                  <a:pt x="32" y="76"/>
                </a:cubicBezTo>
                <a:cubicBezTo>
                  <a:pt x="34" y="78"/>
                  <a:pt x="32" y="80"/>
                  <a:pt x="32" y="78"/>
                </a:cubicBezTo>
                <a:cubicBezTo>
                  <a:pt x="31" y="76"/>
                  <a:pt x="28" y="75"/>
                  <a:pt x="28" y="78"/>
                </a:cubicBezTo>
                <a:cubicBezTo>
                  <a:pt x="29" y="81"/>
                  <a:pt x="26" y="76"/>
                  <a:pt x="26" y="75"/>
                </a:cubicBezTo>
                <a:cubicBezTo>
                  <a:pt x="28" y="73"/>
                  <a:pt x="28" y="76"/>
                  <a:pt x="28" y="73"/>
                </a:cubicBezTo>
                <a:cubicBezTo>
                  <a:pt x="28" y="70"/>
                  <a:pt x="32" y="70"/>
                  <a:pt x="29" y="67"/>
                </a:cubicBezTo>
                <a:cubicBezTo>
                  <a:pt x="28" y="64"/>
                  <a:pt x="29" y="64"/>
                  <a:pt x="31" y="62"/>
                </a:cubicBezTo>
                <a:cubicBezTo>
                  <a:pt x="28" y="59"/>
                  <a:pt x="29" y="64"/>
                  <a:pt x="28" y="64"/>
                </a:cubicBezTo>
                <a:cubicBezTo>
                  <a:pt x="26" y="62"/>
                  <a:pt x="28" y="64"/>
                  <a:pt x="26" y="64"/>
                </a:cubicBezTo>
                <a:cubicBezTo>
                  <a:pt x="25" y="62"/>
                  <a:pt x="26" y="61"/>
                  <a:pt x="25" y="62"/>
                </a:cubicBezTo>
                <a:cubicBezTo>
                  <a:pt x="23" y="62"/>
                  <a:pt x="26" y="64"/>
                  <a:pt x="25" y="66"/>
                </a:cubicBezTo>
                <a:cubicBezTo>
                  <a:pt x="23" y="67"/>
                  <a:pt x="23" y="72"/>
                  <a:pt x="22" y="72"/>
                </a:cubicBezTo>
                <a:cubicBezTo>
                  <a:pt x="20" y="70"/>
                  <a:pt x="25" y="64"/>
                  <a:pt x="23" y="66"/>
                </a:cubicBezTo>
                <a:cubicBezTo>
                  <a:pt x="23" y="66"/>
                  <a:pt x="23" y="66"/>
                  <a:pt x="23" y="64"/>
                </a:cubicBezTo>
                <a:cubicBezTo>
                  <a:pt x="23" y="62"/>
                  <a:pt x="22" y="62"/>
                  <a:pt x="23" y="61"/>
                </a:cubicBezTo>
                <a:cubicBezTo>
                  <a:pt x="23" y="59"/>
                  <a:pt x="22" y="59"/>
                  <a:pt x="23" y="58"/>
                </a:cubicBezTo>
                <a:cubicBezTo>
                  <a:pt x="25" y="58"/>
                  <a:pt x="23" y="56"/>
                  <a:pt x="25" y="55"/>
                </a:cubicBezTo>
                <a:cubicBezTo>
                  <a:pt x="26" y="53"/>
                  <a:pt x="26" y="53"/>
                  <a:pt x="23" y="55"/>
                </a:cubicBezTo>
                <a:cubicBezTo>
                  <a:pt x="22" y="56"/>
                  <a:pt x="23" y="55"/>
                  <a:pt x="22" y="55"/>
                </a:cubicBezTo>
                <a:cubicBezTo>
                  <a:pt x="20" y="55"/>
                  <a:pt x="19" y="55"/>
                  <a:pt x="20" y="55"/>
                </a:cubicBezTo>
                <a:cubicBezTo>
                  <a:pt x="22" y="53"/>
                  <a:pt x="23" y="53"/>
                  <a:pt x="20" y="53"/>
                </a:cubicBezTo>
                <a:cubicBezTo>
                  <a:pt x="17" y="53"/>
                  <a:pt x="19" y="52"/>
                  <a:pt x="20" y="52"/>
                </a:cubicBezTo>
                <a:cubicBezTo>
                  <a:pt x="20" y="53"/>
                  <a:pt x="22" y="52"/>
                  <a:pt x="22" y="52"/>
                </a:cubicBezTo>
                <a:cubicBezTo>
                  <a:pt x="19" y="50"/>
                  <a:pt x="23" y="50"/>
                  <a:pt x="22" y="48"/>
                </a:cubicBezTo>
                <a:cubicBezTo>
                  <a:pt x="22" y="48"/>
                  <a:pt x="22" y="48"/>
                  <a:pt x="23" y="47"/>
                </a:cubicBezTo>
                <a:cubicBezTo>
                  <a:pt x="23" y="45"/>
                  <a:pt x="22" y="47"/>
                  <a:pt x="22" y="44"/>
                </a:cubicBezTo>
                <a:cubicBezTo>
                  <a:pt x="20" y="41"/>
                  <a:pt x="23" y="42"/>
                  <a:pt x="22" y="39"/>
                </a:cubicBezTo>
                <a:cubicBezTo>
                  <a:pt x="20" y="38"/>
                  <a:pt x="23" y="38"/>
                  <a:pt x="25" y="39"/>
                </a:cubicBezTo>
                <a:cubicBezTo>
                  <a:pt x="25" y="39"/>
                  <a:pt x="25" y="38"/>
                  <a:pt x="25" y="36"/>
                </a:cubicBezTo>
                <a:cubicBezTo>
                  <a:pt x="23" y="34"/>
                  <a:pt x="28" y="36"/>
                  <a:pt x="25" y="34"/>
                </a:cubicBezTo>
                <a:cubicBezTo>
                  <a:pt x="23" y="31"/>
                  <a:pt x="29" y="36"/>
                  <a:pt x="26" y="33"/>
                </a:cubicBezTo>
                <a:cubicBezTo>
                  <a:pt x="25" y="31"/>
                  <a:pt x="28" y="33"/>
                  <a:pt x="28" y="30"/>
                </a:cubicBezTo>
                <a:cubicBezTo>
                  <a:pt x="26" y="28"/>
                  <a:pt x="28" y="28"/>
                  <a:pt x="29" y="30"/>
                </a:cubicBezTo>
                <a:cubicBezTo>
                  <a:pt x="31" y="30"/>
                  <a:pt x="31" y="28"/>
                  <a:pt x="32" y="30"/>
                </a:cubicBezTo>
                <a:cubicBezTo>
                  <a:pt x="34" y="30"/>
                  <a:pt x="37" y="28"/>
                  <a:pt x="40" y="28"/>
                </a:cubicBezTo>
                <a:cubicBezTo>
                  <a:pt x="41" y="30"/>
                  <a:pt x="38" y="28"/>
                  <a:pt x="41" y="28"/>
                </a:cubicBezTo>
                <a:cubicBezTo>
                  <a:pt x="44" y="28"/>
                  <a:pt x="43" y="30"/>
                  <a:pt x="43" y="30"/>
                </a:cubicBezTo>
                <a:cubicBezTo>
                  <a:pt x="44" y="31"/>
                  <a:pt x="37" y="38"/>
                  <a:pt x="35" y="39"/>
                </a:cubicBezTo>
                <a:cubicBezTo>
                  <a:pt x="34" y="39"/>
                  <a:pt x="38" y="38"/>
                  <a:pt x="37" y="39"/>
                </a:cubicBezTo>
                <a:cubicBezTo>
                  <a:pt x="35" y="41"/>
                  <a:pt x="34" y="42"/>
                  <a:pt x="35" y="42"/>
                </a:cubicBezTo>
                <a:cubicBezTo>
                  <a:pt x="38" y="42"/>
                  <a:pt x="38" y="39"/>
                  <a:pt x="43" y="41"/>
                </a:cubicBezTo>
                <a:cubicBezTo>
                  <a:pt x="49" y="41"/>
                  <a:pt x="52" y="39"/>
                  <a:pt x="52" y="42"/>
                </a:cubicBezTo>
                <a:cubicBezTo>
                  <a:pt x="53" y="44"/>
                  <a:pt x="52" y="44"/>
                  <a:pt x="50" y="50"/>
                </a:cubicBezTo>
                <a:cubicBezTo>
                  <a:pt x="47" y="56"/>
                  <a:pt x="46" y="56"/>
                  <a:pt x="44" y="56"/>
                </a:cubicBezTo>
                <a:cubicBezTo>
                  <a:pt x="43" y="56"/>
                  <a:pt x="46" y="56"/>
                  <a:pt x="44" y="58"/>
                </a:cubicBezTo>
                <a:cubicBezTo>
                  <a:pt x="44" y="58"/>
                  <a:pt x="49" y="58"/>
                  <a:pt x="46" y="59"/>
                </a:cubicBezTo>
                <a:cubicBezTo>
                  <a:pt x="44" y="61"/>
                  <a:pt x="44" y="59"/>
                  <a:pt x="43" y="61"/>
                </a:cubicBezTo>
                <a:cubicBezTo>
                  <a:pt x="43" y="62"/>
                  <a:pt x="38" y="62"/>
                  <a:pt x="41" y="62"/>
                </a:cubicBezTo>
                <a:cubicBezTo>
                  <a:pt x="46" y="64"/>
                  <a:pt x="43" y="59"/>
                  <a:pt x="47" y="62"/>
                </a:cubicBezTo>
                <a:cubicBezTo>
                  <a:pt x="52" y="64"/>
                  <a:pt x="50" y="66"/>
                  <a:pt x="53" y="67"/>
                </a:cubicBezTo>
                <a:cubicBezTo>
                  <a:pt x="55" y="69"/>
                  <a:pt x="53" y="70"/>
                  <a:pt x="57" y="75"/>
                </a:cubicBezTo>
                <a:cubicBezTo>
                  <a:pt x="58" y="81"/>
                  <a:pt x="58" y="80"/>
                  <a:pt x="61" y="80"/>
                </a:cubicBezTo>
                <a:cubicBezTo>
                  <a:pt x="64" y="81"/>
                  <a:pt x="63" y="84"/>
                  <a:pt x="66" y="84"/>
                </a:cubicBezTo>
                <a:cubicBezTo>
                  <a:pt x="67" y="86"/>
                  <a:pt x="64" y="86"/>
                  <a:pt x="67" y="89"/>
                </a:cubicBezTo>
                <a:cubicBezTo>
                  <a:pt x="70" y="92"/>
                  <a:pt x="69" y="92"/>
                  <a:pt x="66" y="90"/>
                </a:cubicBezTo>
                <a:cubicBezTo>
                  <a:pt x="64" y="89"/>
                  <a:pt x="64" y="90"/>
                  <a:pt x="67" y="92"/>
                </a:cubicBezTo>
                <a:cubicBezTo>
                  <a:pt x="69" y="94"/>
                  <a:pt x="72" y="98"/>
                  <a:pt x="70" y="98"/>
                </a:cubicBezTo>
                <a:cubicBezTo>
                  <a:pt x="69" y="100"/>
                  <a:pt x="67" y="101"/>
                  <a:pt x="69" y="101"/>
                </a:cubicBezTo>
                <a:cubicBezTo>
                  <a:pt x="70" y="101"/>
                  <a:pt x="70" y="103"/>
                  <a:pt x="72" y="100"/>
                </a:cubicBezTo>
                <a:cubicBezTo>
                  <a:pt x="72" y="98"/>
                  <a:pt x="81" y="100"/>
                  <a:pt x="81" y="104"/>
                </a:cubicBezTo>
                <a:cubicBezTo>
                  <a:pt x="82" y="112"/>
                  <a:pt x="76" y="112"/>
                  <a:pt x="78" y="114"/>
                </a:cubicBezTo>
                <a:cubicBezTo>
                  <a:pt x="79" y="114"/>
                  <a:pt x="76" y="112"/>
                  <a:pt x="75" y="114"/>
                </a:cubicBezTo>
                <a:cubicBezTo>
                  <a:pt x="73" y="115"/>
                  <a:pt x="76" y="114"/>
                  <a:pt x="75" y="117"/>
                </a:cubicBezTo>
                <a:cubicBezTo>
                  <a:pt x="75" y="117"/>
                  <a:pt x="70" y="117"/>
                  <a:pt x="72" y="117"/>
                </a:cubicBezTo>
                <a:cubicBezTo>
                  <a:pt x="73" y="118"/>
                  <a:pt x="72" y="118"/>
                  <a:pt x="73" y="118"/>
                </a:cubicBezTo>
                <a:cubicBezTo>
                  <a:pt x="75" y="120"/>
                  <a:pt x="79" y="117"/>
                  <a:pt x="79" y="118"/>
                </a:cubicBezTo>
                <a:cubicBezTo>
                  <a:pt x="78" y="120"/>
                  <a:pt x="79" y="121"/>
                  <a:pt x="76" y="123"/>
                </a:cubicBezTo>
                <a:cubicBezTo>
                  <a:pt x="73" y="123"/>
                  <a:pt x="76" y="125"/>
                  <a:pt x="73" y="125"/>
                </a:cubicBezTo>
                <a:cubicBezTo>
                  <a:pt x="72" y="125"/>
                  <a:pt x="70" y="128"/>
                  <a:pt x="67" y="126"/>
                </a:cubicBezTo>
                <a:cubicBezTo>
                  <a:pt x="64" y="125"/>
                  <a:pt x="61" y="128"/>
                  <a:pt x="60" y="126"/>
                </a:cubicBezTo>
                <a:cubicBezTo>
                  <a:pt x="60" y="125"/>
                  <a:pt x="60" y="126"/>
                  <a:pt x="58" y="126"/>
                </a:cubicBezTo>
                <a:cubicBezTo>
                  <a:pt x="55" y="125"/>
                  <a:pt x="58" y="126"/>
                  <a:pt x="53" y="126"/>
                </a:cubicBezTo>
                <a:cubicBezTo>
                  <a:pt x="50" y="128"/>
                  <a:pt x="53" y="129"/>
                  <a:pt x="50" y="128"/>
                </a:cubicBezTo>
                <a:cubicBezTo>
                  <a:pt x="47" y="128"/>
                  <a:pt x="49" y="131"/>
                  <a:pt x="46" y="128"/>
                </a:cubicBezTo>
                <a:cubicBezTo>
                  <a:pt x="44" y="125"/>
                  <a:pt x="41" y="129"/>
                  <a:pt x="40" y="128"/>
                </a:cubicBezTo>
                <a:cubicBezTo>
                  <a:pt x="40" y="128"/>
                  <a:pt x="40" y="134"/>
                  <a:pt x="37" y="132"/>
                </a:cubicBezTo>
                <a:cubicBezTo>
                  <a:pt x="35" y="131"/>
                  <a:pt x="35" y="131"/>
                  <a:pt x="32" y="131"/>
                </a:cubicBezTo>
                <a:cubicBezTo>
                  <a:pt x="29" y="131"/>
                  <a:pt x="29" y="132"/>
                  <a:pt x="28" y="134"/>
                </a:cubicBezTo>
                <a:cubicBezTo>
                  <a:pt x="26" y="134"/>
                  <a:pt x="28" y="135"/>
                  <a:pt x="26" y="135"/>
                </a:cubicBezTo>
                <a:cubicBezTo>
                  <a:pt x="25" y="135"/>
                  <a:pt x="25" y="134"/>
                  <a:pt x="23" y="134"/>
                </a:cubicBezTo>
                <a:cubicBezTo>
                  <a:pt x="22" y="135"/>
                  <a:pt x="22" y="132"/>
                  <a:pt x="25" y="132"/>
                </a:cubicBezTo>
                <a:cubicBezTo>
                  <a:pt x="26" y="132"/>
                  <a:pt x="26" y="129"/>
                  <a:pt x="29" y="128"/>
                </a:cubicBezTo>
                <a:cubicBezTo>
                  <a:pt x="31" y="128"/>
                  <a:pt x="29" y="128"/>
                  <a:pt x="31" y="126"/>
                </a:cubicBezTo>
                <a:cubicBezTo>
                  <a:pt x="32" y="125"/>
                  <a:pt x="29" y="123"/>
                  <a:pt x="32" y="123"/>
                </a:cubicBezTo>
                <a:cubicBezTo>
                  <a:pt x="35" y="123"/>
                  <a:pt x="32" y="120"/>
                  <a:pt x="35" y="120"/>
                </a:cubicBezTo>
                <a:cubicBezTo>
                  <a:pt x="40" y="120"/>
                  <a:pt x="38" y="121"/>
                  <a:pt x="43" y="121"/>
                </a:cubicBezTo>
                <a:cubicBezTo>
                  <a:pt x="46" y="120"/>
                  <a:pt x="41" y="120"/>
                  <a:pt x="47" y="117"/>
                </a:cubicBezTo>
                <a:cubicBezTo>
                  <a:pt x="47" y="115"/>
                  <a:pt x="47" y="115"/>
                  <a:pt x="49" y="114"/>
                </a:cubicBezTo>
                <a:cubicBezTo>
                  <a:pt x="46" y="115"/>
                  <a:pt x="46" y="117"/>
                  <a:pt x="44" y="117"/>
                </a:cubicBezTo>
                <a:cubicBezTo>
                  <a:pt x="43" y="117"/>
                  <a:pt x="41" y="121"/>
                  <a:pt x="38" y="118"/>
                </a:cubicBezTo>
                <a:cubicBezTo>
                  <a:pt x="35" y="115"/>
                  <a:pt x="32" y="118"/>
                  <a:pt x="34" y="117"/>
                </a:cubicBezTo>
                <a:cubicBezTo>
                  <a:pt x="34" y="115"/>
                  <a:pt x="32" y="114"/>
                  <a:pt x="29" y="115"/>
                </a:cubicBezTo>
                <a:cubicBezTo>
                  <a:pt x="28" y="117"/>
                  <a:pt x="26" y="115"/>
                  <a:pt x="26" y="114"/>
                </a:cubicBezTo>
                <a:cubicBezTo>
                  <a:pt x="28" y="112"/>
                  <a:pt x="25" y="114"/>
                  <a:pt x="26" y="112"/>
                </a:cubicBezTo>
                <a:cubicBezTo>
                  <a:pt x="28" y="109"/>
                  <a:pt x="28" y="112"/>
                  <a:pt x="32" y="109"/>
                </a:cubicBezTo>
                <a:cubicBezTo>
                  <a:pt x="37" y="106"/>
                  <a:pt x="34" y="104"/>
                  <a:pt x="35" y="103"/>
                </a:cubicBezTo>
                <a:cubicBezTo>
                  <a:pt x="37" y="101"/>
                  <a:pt x="34" y="103"/>
                  <a:pt x="35" y="101"/>
                </a:cubicBezTo>
                <a:cubicBezTo>
                  <a:pt x="35" y="98"/>
                  <a:pt x="32" y="103"/>
                  <a:pt x="31" y="101"/>
                </a:cubicBezTo>
                <a:cubicBezTo>
                  <a:pt x="31" y="101"/>
                  <a:pt x="29" y="103"/>
                  <a:pt x="31" y="101"/>
                </a:cubicBezTo>
                <a:cubicBezTo>
                  <a:pt x="31" y="100"/>
                  <a:pt x="32" y="100"/>
                  <a:pt x="34" y="97"/>
                </a:cubicBezTo>
                <a:cubicBezTo>
                  <a:pt x="35" y="95"/>
                  <a:pt x="35" y="97"/>
                  <a:pt x="37" y="95"/>
                </a:cubicBezTo>
                <a:cubicBezTo>
                  <a:pt x="37" y="95"/>
                  <a:pt x="37" y="97"/>
                  <a:pt x="40" y="95"/>
                </a:cubicBezTo>
                <a:cubicBezTo>
                  <a:pt x="41" y="94"/>
                  <a:pt x="43" y="97"/>
                  <a:pt x="43" y="95"/>
                </a:cubicBezTo>
                <a:cubicBezTo>
                  <a:pt x="41" y="94"/>
                  <a:pt x="43" y="94"/>
                  <a:pt x="44" y="95"/>
                </a:cubicBezTo>
                <a:cubicBezTo>
                  <a:pt x="44" y="97"/>
                  <a:pt x="44" y="95"/>
                  <a:pt x="44" y="94"/>
                </a:cubicBezTo>
                <a:cubicBezTo>
                  <a:pt x="41" y="90"/>
                  <a:pt x="44" y="90"/>
                  <a:pt x="44" y="90"/>
                </a:cubicBezTo>
                <a:cubicBezTo>
                  <a:pt x="41" y="89"/>
                  <a:pt x="46" y="87"/>
                  <a:pt x="44" y="87"/>
                </a:cubicBezTo>
                <a:cubicBezTo>
                  <a:pt x="44" y="86"/>
                  <a:pt x="46" y="84"/>
                  <a:pt x="44" y="84"/>
                </a:cubicBezTo>
                <a:cubicBezTo>
                  <a:pt x="43" y="84"/>
                  <a:pt x="43" y="87"/>
                  <a:pt x="41" y="86"/>
                </a:cubicBezTo>
                <a:cubicBezTo>
                  <a:pt x="40" y="83"/>
                  <a:pt x="37" y="83"/>
                  <a:pt x="40" y="78"/>
                </a:cubicBezTo>
                <a:cubicBezTo>
                  <a:pt x="43" y="73"/>
                  <a:pt x="40" y="78"/>
                  <a:pt x="41" y="75"/>
                </a:cubicBezTo>
                <a:cubicBezTo>
                  <a:pt x="43" y="75"/>
                  <a:pt x="40" y="75"/>
                  <a:pt x="40" y="75"/>
                </a:cubicBezTo>
                <a:close/>
                <a:moveTo>
                  <a:pt x="22" y="84"/>
                </a:moveTo>
                <a:cubicBezTo>
                  <a:pt x="22" y="83"/>
                  <a:pt x="23" y="84"/>
                  <a:pt x="23" y="83"/>
                </a:cubicBezTo>
                <a:cubicBezTo>
                  <a:pt x="22" y="83"/>
                  <a:pt x="22" y="83"/>
                  <a:pt x="22" y="83"/>
                </a:cubicBezTo>
                <a:cubicBezTo>
                  <a:pt x="23" y="81"/>
                  <a:pt x="23" y="80"/>
                  <a:pt x="23" y="81"/>
                </a:cubicBezTo>
                <a:cubicBezTo>
                  <a:pt x="23" y="83"/>
                  <a:pt x="25" y="83"/>
                  <a:pt x="25" y="81"/>
                </a:cubicBezTo>
                <a:cubicBezTo>
                  <a:pt x="23" y="78"/>
                  <a:pt x="23" y="78"/>
                  <a:pt x="23" y="78"/>
                </a:cubicBezTo>
                <a:cubicBezTo>
                  <a:pt x="22" y="80"/>
                  <a:pt x="20" y="80"/>
                  <a:pt x="22" y="78"/>
                </a:cubicBezTo>
                <a:cubicBezTo>
                  <a:pt x="23" y="78"/>
                  <a:pt x="23" y="76"/>
                  <a:pt x="22" y="76"/>
                </a:cubicBezTo>
                <a:cubicBezTo>
                  <a:pt x="20" y="76"/>
                  <a:pt x="20" y="73"/>
                  <a:pt x="19" y="72"/>
                </a:cubicBezTo>
                <a:cubicBezTo>
                  <a:pt x="19" y="70"/>
                  <a:pt x="16" y="72"/>
                  <a:pt x="14" y="72"/>
                </a:cubicBezTo>
                <a:cubicBezTo>
                  <a:pt x="11" y="72"/>
                  <a:pt x="13" y="73"/>
                  <a:pt x="9" y="73"/>
                </a:cubicBezTo>
                <a:cubicBezTo>
                  <a:pt x="6" y="75"/>
                  <a:pt x="9" y="78"/>
                  <a:pt x="6" y="78"/>
                </a:cubicBezTo>
                <a:cubicBezTo>
                  <a:pt x="3" y="78"/>
                  <a:pt x="8" y="80"/>
                  <a:pt x="5" y="81"/>
                </a:cubicBezTo>
                <a:cubicBezTo>
                  <a:pt x="0" y="83"/>
                  <a:pt x="11" y="87"/>
                  <a:pt x="11" y="84"/>
                </a:cubicBezTo>
                <a:cubicBezTo>
                  <a:pt x="11" y="83"/>
                  <a:pt x="13" y="81"/>
                  <a:pt x="13" y="83"/>
                </a:cubicBezTo>
                <a:cubicBezTo>
                  <a:pt x="14" y="86"/>
                  <a:pt x="14" y="84"/>
                  <a:pt x="14" y="86"/>
                </a:cubicBezTo>
                <a:cubicBezTo>
                  <a:pt x="16" y="87"/>
                  <a:pt x="16" y="86"/>
                  <a:pt x="17" y="86"/>
                </a:cubicBezTo>
                <a:cubicBezTo>
                  <a:pt x="20" y="86"/>
                  <a:pt x="19" y="89"/>
                  <a:pt x="22" y="84"/>
                </a:cubicBezTo>
                <a:close/>
                <a:moveTo>
                  <a:pt x="32" y="83"/>
                </a:moveTo>
                <a:cubicBezTo>
                  <a:pt x="34" y="83"/>
                  <a:pt x="32" y="87"/>
                  <a:pt x="31" y="86"/>
                </a:cubicBezTo>
                <a:cubicBezTo>
                  <a:pt x="28" y="86"/>
                  <a:pt x="32" y="81"/>
                  <a:pt x="32" y="83"/>
                </a:cubicBezTo>
                <a:close/>
                <a:moveTo>
                  <a:pt x="31" y="95"/>
                </a:moveTo>
                <a:cubicBezTo>
                  <a:pt x="32" y="92"/>
                  <a:pt x="35" y="95"/>
                  <a:pt x="34" y="97"/>
                </a:cubicBezTo>
                <a:cubicBezTo>
                  <a:pt x="32" y="98"/>
                  <a:pt x="31" y="97"/>
                  <a:pt x="31" y="95"/>
                </a:cubicBezTo>
                <a:close/>
                <a:moveTo>
                  <a:pt x="26" y="69"/>
                </a:moveTo>
                <a:cubicBezTo>
                  <a:pt x="25" y="69"/>
                  <a:pt x="25" y="67"/>
                  <a:pt x="25" y="66"/>
                </a:cubicBezTo>
                <a:cubicBezTo>
                  <a:pt x="26" y="64"/>
                  <a:pt x="28" y="69"/>
                  <a:pt x="26" y="69"/>
                </a:cubicBezTo>
                <a:close/>
                <a:moveTo>
                  <a:pt x="55" y="128"/>
                </a:moveTo>
                <a:cubicBezTo>
                  <a:pt x="57" y="126"/>
                  <a:pt x="58" y="126"/>
                  <a:pt x="58" y="128"/>
                </a:cubicBezTo>
                <a:cubicBezTo>
                  <a:pt x="60" y="128"/>
                  <a:pt x="58" y="129"/>
                  <a:pt x="55" y="128"/>
                </a:cubicBezTo>
                <a:close/>
                <a:moveTo>
                  <a:pt x="14" y="34"/>
                </a:moveTo>
                <a:cubicBezTo>
                  <a:pt x="13" y="36"/>
                  <a:pt x="13" y="33"/>
                  <a:pt x="13" y="34"/>
                </a:cubicBezTo>
                <a:cubicBezTo>
                  <a:pt x="11" y="34"/>
                  <a:pt x="11" y="36"/>
                  <a:pt x="11" y="36"/>
                </a:cubicBezTo>
                <a:cubicBezTo>
                  <a:pt x="13" y="38"/>
                  <a:pt x="9" y="36"/>
                  <a:pt x="13" y="38"/>
                </a:cubicBezTo>
                <a:cubicBezTo>
                  <a:pt x="14" y="38"/>
                  <a:pt x="9" y="38"/>
                  <a:pt x="11" y="39"/>
                </a:cubicBezTo>
                <a:cubicBezTo>
                  <a:pt x="13" y="41"/>
                  <a:pt x="13" y="39"/>
                  <a:pt x="14" y="39"/>
                </a:cubicBezTo>
                <a:cubicBezTo>
                  <a:pt x="14" y="39"/>
                  <a:pt x="14" y="39"/>
                  <a:pt x="14" y="38"/>
                </a:cubicBezTo>
                <a:cubicBezTo>
                  <a:pt x="16" y="38"/>
                  <a:pt x="17" y="38"/>
                  <a:pt x="16" y="38"/>
                </a:cubicBezTo>
                <a:cubicBezTo>
                  <a:pt x="16" y="36"/>
                  <a:pt x="17" y="36"/>
                  <a:pt x="17" y="36"/>
                </a:cubicBezTo>
                <a:cubicBezTo>
                  <a:pt x="16" y="36"/>
                  <a:pt x="17" y="36"/>
                  <a:pt x="17" y="34"/>
                </a:cubicBezTo>
                <a:cubicBezTo>
                  <a:pt x="17" y="33"/>
                  <a:pt x="17" y="34"/>
                  <a:pt x="19" y="34"/>
                </a:cubicBezTo>
                <a:cubicBezTo>
                  <a:pt x="20" y="33"/>
                  <a:pt x="17" y="34"/>
                  <a:pt x="17" y="33"/>
                </a:cubicBezTo>
                <a:cubicBezTo>
                  <a:pt x="19" y="33"/>
                  <a:pt x="19" y="31"/>
                  <a:pt x="19" y="30"/>
                </a:cubicBezTo>
                <a:cubicBezTo>
                  <a:pt x="19" y="30"/>
                  <a:pt x="16" y="31"/>
                  <a:pt x="14" y="33"/>
                </a:cubicBezTo>
                <a:cubicBezTo>
                  <a:pt x="13" y="33"/>
                  <a:pt x="14" y="34"/>
                  <a:pt x="14" y="34"/>
                </a:cubicBezTo>
                <a:close/>
                <a:moveTo>
                  <a:pt x="11" y="42"/>
                </a:moveTo>
                <a:cubicBezTo>
                  <a:pt x="13" y="41"/>
                  <a:pt x="11" y="41"/>
                  <a:pt x="11" y="41"/>
                </a:cubicBezTo>
                <a:cubicBezTo>
                  <a:pt x="9" y="41"/>
                  <a:pt x="9" y="41"/>
                  <a:pt x="8" y="41"/>
                </a:cubicBezTo>
                <a:cubicBezTo>
                  <a:pt x="8" y="42"/>
                  <a:pt x="11" y="44"/>
                  <a:pt x="11" y="42"/>
                </a:cubicBezTo>
                <a:close/>
                <a:moveTo>
                  <a:pt x="9" y="48"/>
                </a:moveTo>
                <a:cubicBezTo>
                  <a:pt x="11" y="48"/>
                  <a:pt x="9" y="47"/>
                  <a:pt x="9" y="47"/>
                </a:cubicBezTo>
                <a:cubicBezTo>
                  <a:pt x="11" y="45"/>
                  <a:pt x="11" y="45"/>
                  <a:pt x="9" y="45"/>
                </a:cubicBezTo>
                <a:cubicBezTo>
                  <a:pt x="8" y="44"/>
                  <a:pt x="8" y="48"/>
                  <a:pt x="9" y="48"/>
                </a:cubicBezTo>
                <a:close/>
                <a:moveTo>
                  <a:pt x="16" y="45"/>
                </a:moveTo>
                <a:cubicBezTo>
                  <a:pt x="17" y="45"/>
                  <a:pt x="16" y="45"/>
                  <a:pt x="17" y="47"/>
                </a:cubicBezTo>
                <a:cubicBezTo>
                  <a:pt x="17" y="48"/>
                  <a:pt x="19" y="47"/>
                  <a:pt x="20" y="47"/>
                </a:cubicBezTo>
                <a:cubicBezTo>
                  <a:pt x="22" y="47"/>
                  <a:pt x="19" y="48"/>
                  <a:pt x="20" y="50"/>
                </a:cubicBezTo>
                <a:cubicBezTo>
                  <a:pt x="22" y="47"/>
                  <a:pt x="22" y="47"/>
                  <a:pt x="22" y="47"/>
                </a:cubicBezTo>
                <a:cubicBezTo>
                  <a:pt x="23" y="45"/>
                  <a:pt x="22" y="47"/>
                  <a:pt x="20" y="45"/>
                </a:cubicBezTo>
                <a:cubicBezTo>
                  <a:pt x="19" y="45"/>
                  <a:pt x="19" y="41"/>
                  <a:pt x="17" y="41"/>
                </a:cubicBezTo>
                <a:cubicBezTo>
                  <a:pt x="17" y="41"/>
                  <a:pt x="17" y="42"/>
                  <a:pt x="17" y="44"/>
                </a:cubicBezTo>
                <a:cubicBezTo>
                  <a:pt x="16" y="42"/>
                  <a:pt x="16" y="42"/>
                  <a:pt x="16" y="42"/>
                </a:cubicBezTo>
                <a:cubicBezTo>
                  <a:pt x="14" y="42"/>
                  <a:pt x="16" y="44"/>
                  <a:pt x="16" y="44"/>
                </a:cubicBezTo>
                <a:cubicBezTo>
                  <a:pt x="16" y="44"/>
                  <a:pt x="13" y="44"/>
                  <a:pt x="14" y="45"/>
                </a:cubicBezTo>
                <a:cubicBezTo>
                  <a:pt x="16" y="45"/>
                  <a:pt x="16" y="44"/>
                  <a:pt x="16" y="45"/>
                </a:cubicBezTo>
                <a:close/>
                <a:moveTo>
                  <a:pt x="19" y="58"/>
                </a:moveTo>
                <a:cubicBezTo>
                  <a:pt x="19" y="58"/>
                  <a:pt x="17" y="58"/>
                  <a:pt x="17" y="59"/>
                </a:cubicBezTo>
                <a:cubicBezTo>
                  <a:pt x="17" y="59"/>
                  <a:pt x="20" y="58"/>
                  <a:pt x="22" y="58"/>
                </a:cubicBezTo>
                <a:cubicBezTo>
                  <a:pt x="23" y="58"/>
                  <a:pt x="22" y="56"/>
                  <a:pt x="20" y="56"/>
                </a:cubicBezTo>
                <a:cubicBezTo>
                  <a:pt x="19" y="55"/>
                  <a:pt x="19" y="53"/>
                  <a:pt x="17" y="55"/>
                </a:cubicBezTo>
                <a:cubicBezTo>
                  <a:pt x="17" y="56"/>
                  <a:pt x="17" y="56"/>
                  <a:pt x="19" y="56"/>
                </a:cubicBezTo>
                <a:cubicBezTo>
                  <a:pt x="20" y="56"/>
                  <a:pt x="19" y="56"/>
                  <a:pt x="19" y="58"/>
                </a:cubicBezTo>
                <a:close/>
                <a:moveTo>
                  <a:pt x="17" y="66"/>
                </a:moveTo>
                <a:cubicBezTo>
                  <a:pt x="19" y="67"/>
                  <a:pt x="17" y="67"/>
                  <a:pt x="17" y="67"/>
                </a:cubicBezTo>
                <a:cubicBezTo>
                  <a:pt x="17" y="69"/>
                  <a:pt x="19" y="67"/>
                  <a:pt x="19" y="67"/>
                </a:cubicBezTo>
                <a:cubicBezTo>
                  <a:pt x="20" y="66"/>
                  <a:pt x="19" y="66"/>
                  <a:pt x="19" y="64"/>
                </a:cubicBezTo>
                <a:cubicBezTo>
                  <a:pt x="19" y="62"/>
                  <a:pt x="17" y="64"/>
                  <a:pt x="17" y="64"/>
                </a:cubicBezTo>
                <a:cubicBezTo>
                  <a:pt x="17" y="62"/>
                  <a:pt x="14" y="66"/>
                  <a:pt x="16" y="66"/>
                </a:cubicBezTo>
                <a:cubicBezTo>
                  <a:pt x="17" y="67"/>
                  <a:pt x="17" y="64"/>
                  <a:pt x="17" y="66"/>
                </a:cubicBezTo>
                <a:close/>
                <a:moveTo>
                  <a:pt x="20" y="64"/>
                </a:moveTo>
                <a:cubicBezTo>
                  <a:pt x="19" y="62"/>
                  <a:pt x="20" y="61"/>
                  <a:pt x="22" y="61"/>
                </a:cubicBezTo>
                <a:cubicBezTo>
                  <a:pt x="23" y="59"/>
                  <a:pt x="20" y="66"/>
                  <a:pt x="20" y="64"/>
                </a:cubicBezTo>
                <a:close/>
                <a:moveTo>
                  <a:pt x="41" y="27"/>
                </a:moveTo>
                <a:cubicBezTo>
                  <a:pt x="41" y="27"/>
                  <a:pt x="40" y="25"/>
                  <a:pt x="41" y="25"/>
                </a:cubicBezTo>
                <a:cubicBezTo>
                  <a:pt x="41" y="25"/>
                  <a:pt x="43" y="27"/>
                  <a:pt x="41" y="27"/>
                </a:cubicBezTo>
                <a:close/>
                <a:moveTo>
                  <a:pt x="44" y="25"/>
                </a:moveTo>
                <a:cubicBezTo>
                  <a:pt x="44" y="27"/>
                  <a:pt x="46" y="25"/>
                  <a:pt x="46" y="24"/>
                </a:cubicBezTo>
                <a:cubicBezTo>
                  <a:pt x="46" y="24"/>
                  <a:pt x="44" y="25"/>
                  <a:pt x="44" y="24"/>
                </a:cubicBezTo>
                <a:cubicBezTo>
                  <a:pt x="44" y="24"/>
                  <a:pt x="43" y="25"/>
                  <a:pt x="43" y="24"/>
                </a:cubicBezTo>
                <a:cubicBezTo>
                  <a:pt x="44" y="22"/>
                  <a:pt x="43" y="22"/>
                  <a:pt x="43" y="22"/>
                </a:cubicBezTo>
                <a:cubicBezTo>
                  <a:pt x="41" y="22"/>
                  <a:pt x="40" y="24"/>
                  <a:pt x="41" y="24"/>
                </a:cubicBezTo>
                <a:cubicBezTo>
                  <a:pt x="43" y="25"/>
                  <a:pt x="43" y="24"/>
                  <a:pt x="44" y="25"/>
                </a:cubicBezTo>
                <a:close/>
                <a:moveTo>
                  <a:pt x="44" y="27"/>
                </a:moveTo>
                <a:cubicBezTo>
                  <a:pt x="44" y="25"/>
                  <a:pt x="44" y="27"/>
                  <a:pt x="44" y="27"/>
                </a:cubicBezTo>
                <a:cubicBezTo>
                  <a:pt x="43" y="27"/>
                  <a:pt x="43" y="27"/>
                  <a:pt x="44" y="27"/>
                </a:cubicBezTo>
                <a:close/>
                <a:moveTo>
                  <a:pt x="46" y="21"/>
                </a:moveTo>
                <a:cubicBezTo>
                  <a:pt x="47" y="21"/>
                  <a:pt x="47" y="19"/>
                  <a:pt x="47" y="21"/>
                </a:cubicBezTo>
                <a:cubicBezTo>
                  <a:pt x="46" y="21"/>
                  <a:pt x="46" y="19"/>
                  <a:pt x="46" y="21"/>
                </a:cubicBezTo>
                <a:cubicBezTo>
                  <a:pt x="46" y="22"/>
                  <a:pt x="46" y="21"/>
                  <a:pt x="46" y="21"/>
                </a:cubicBezTo>
                <a:close/>
                <a:moveTo>
                  <a:pt x="46" y="22"/>
                </a:moveTo>
                <a:cubicBezTo>
                  <a:pt x="46" y="21"/>
                  <a:pt x="47" y="22"/>
                  <a:pt x="47" y="22"/>
                </a:cubicBezTo>
                <a:cubicBezTo>
                  <a:pt x="46" y="24"/>
                  <a:pt x="46" y="24"/>
                  <a:pt x="46" y="22"/>
                </a:cubicBezTo>
                <a:close/>
                <a:moveTo>
                  <a:pt x="43" y="19"/>
                </a:moveTo>
                <a:cubicBezTo>
                  <a:pt x="44" y="19"/>
                  <a:pt x="44" y="21"/>
                  <a:pt x="44" y="21"/>
                </a:cubicBezTo>
                <a:cubicBezTo>
                  <a:pt x="44" y="21"/>
                  <a:pt x="43" y="21"/>
                  <a:pt x="43" y="19"/>
                </a:cubicBezTo>
                <a:close/>
                <a:moveTo>
                  <a:pt x="58" y="11"/>
                </a:moveTo>
                <a:cubicBezTo>
                  <a:pt x="58" y="10"/>
                  <a:pt x="58" y="10"/>
                  <a:pt x="58" y="8"/>
                </a:cubicBezTo>
                <a:cubicBezTo>
                  <a:pt x="58" y="8"/>
                  <a:pt x="58" y="8"/>
                  <a:pt x="60" y="5"/>
                </a:cubicBezTo>
                <a:cubicBezTo>
                  <a:pt x="60" y="3"/>
                  <a:pt x="58" y="7"/>
                  <a:pt x="58" y="5"/>
                </a:cubicBezTo>
                <a:cubicBezTo>
                  <a:pt x="58" y="5"/>
                  <a:pt x="58" y="3"/>
                  <a:pt x="58" y="5"/>
                </a:cubicBezTo>
                <a:cubicBezTo>
                  <a:pt x="57" y="7"/>
                  <a:pt x="57" y="5"/>
                  <a:pt x="57" y="3"/>
                </a:cubicBezTo>
                <a:cubicBezTo>
                  <a:pt x="58" y="2"/>
                  <a:pt x="53" y="5"/>
                  <a:pt x="55" y="5"/>
                </a:cubicBezTo>
                <a:cubicBezTo>
                  <a:pt x="55" y="5"/>
                  <a:pt x="57" y="5"/>
                  <a:pt x="57" y="7"/>
                </a:cubicBezTo>
                <a:cubicBezTo>
                  <a:pt x="57" y="7"/>
                  <a:pt x="53" y="7"/>
                  <a:pt x="53" y="8"/>
                </a:cubicBezTo>
                <a:cubicBezTo>
                  <a:pt x="53" y="10"/>
                  <a:pt x="55" y="8"/>
                  <a:pt x="55" y="8"/>
                </a:cubicBezTo>
                <a:cubicBezTo>
                  <a:pt x="57" y="10"/>
                  <a:pt x="57" y="8"/>
                  <a:pt x="57" y="8"/>
                </a:cubicBezTo>
                <a:cubicBezTo>
                  <a:pt x="58" y="10"/>
                  <a:pt x="55" y="11"/>
                  <a:pt x="57" y="13"/>
                </a:cubicBezTo>
                <a:cubicBezTo>
                  <a:pt x="58" y="14"/>
                  <a:pt x="58" y="11"/>
                  <a:pt x="58" y="11"/>
                </a:cubicBezTo>
                <a:close/>
                <a:moveTo>
                  <a:pt x="60" y="3"/>
                </a:moveTo>
                <a:cubicBezTo>
                  <a:pt x="60" y="2"/>
                  <a:pt x="60" y="2"/>
                  <a:pt x="60" y="2"/>
                </a:cubicBezTo>
                <a:cubicBezTo>
                  <a:pt x="58" y="2"/>
                  <a:pt x="58" y="2"/>
                  <a:pt x="58" y="2"/>
                </a:cubicBezTo>
                <a:cubicBezTo>
                  <a:pt x="58" y="3"/>
                  <a:pt x="58" y="3"/>
                  <a:pt x="58" y="3"/>
                </a:cubicBezTo>
                <a:cubicBezTo>
                  <a:pt x="60" y="5"/>
                  <a:pt x="58" y="3"/>
                  <a:pt x="60" y="3"/>
                </a:cubicBezTo>
                <a:close/>
                <a:moveTo>
                  <a:pt x="60" y="2"/>
                </a:moveTo>
                <a:cubicBezTo>
                  <a:pt x="60" y="0"/>
                  <a:pt x="60" y="0"/>
                  <a:pt x="61" y="0"/>
                </a:cubicBezTo>
                <a:cubicBezTo>
                  <a:pt x="61" y="0"/>
                  <a:pt x="61" y="2"/>
                  <a:pt x="60" y="2"/>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45" name="Freeform 202">
            <a:extLst>
              <a:ext uri="{FF2B5EF4-FFF2-40B4-BE49-F238E27FC236}">
                <a16:creationId xmlns:a16="http://schemas.microsoft.com/office/drawing/2014/main" id="{9D27C9FA-1D92-B9A5-A076-4B0D7AAD497E}"/>
              </a:ext>
            </a:extLst>
          </p:cNvPr>
          <p:cNvSpPr>
            <a:spLocks/>
          </p:cNvSpPr>
          <p:nvPr/>
        </p:nvSpPr>
        <p:spPr bwMode="auto">
          <a:xfrm>
            <a:off x="5377617" y="2711123"/>
            <a:ext cx="14543" cy="9068"/>
          </a:xfrm>
          <a:custGeom>
            <a:avLst/>
            <a:gdLst/>
            <a:ahLst/>
            <a:cxnLst>
              <a:cxn ang="0">
                <a:pos x="1" y="3"/>
              </a:cxn>
              <a:cxn ang="0">
                <a:pos x="1" y="0"/>
              </a:cxn>
              <a:cxn ang="0">
                <a:pos x="3" y="1"/>
              </a:cxn>
              <a:cxn ang="0">
                <a:pos x="1" y="3"/>
              </a:cxn>
            </a:cxnLst>
            <a:rect l="0" t="0" r="r" b="b"/>
            <a:pathLst>
              <a:path w="4" h="3">
                <a:moveTo>
                  <a:pt x="1" y="3"/>
                </a:moveTo>
                <a:cubicBezTo>
                  <a:pt x="1" y="1"/>
                  <a:pt x="0" y="0"/>
                  <a:pt x="1" y="0"/>
                </a:cubicBezTo>
                <a:cubicBezTo>
                  <a:pt x="1" y="0"/>
                  <a:pt x="1" y="0"/>
                  <a:pt x="3" y="1"/>
                </a:cubicBezTo>
                <a:cubicBezTo>
                  <a:pt x="4" y="1"/>
                  <a:pt x="3" y="3"/>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46" name="Freeform 203">
            <a:extLst>
              <a:ext uri="{FF2B5EF4-FFF2-40B4-BE49-F238E27FC236}">
                <a16:creationId xmlns:a16="http://schemas.microsoft.com/office/drawing/2014/main" id="{115C153E-5271-497C-B862-F4718EEFC11C}"/>
              </a:ext>
            </a:extLst>
          </p:cNvPr>
          <p:cNvSpPr>
            <a:spLocks/>
          </p:cNvSpPr>
          <p:nvPr/>
        </p:nvSpPr>
        <p:spPr bwMode="auto">
          <a:xfrm>
            <a:off x="5395797" y="2720191"/>
            <a:ext cx="7271" cy="9068"/>
          </a:xfrm>
          <a:custGeom>
            <a:avLst/>
            <a:gdLst/>
            <a:ahLst/>
            <a:cxnLst>
              <a:cxn ang="0">
                <a:pos x="0" y="1"/>
              </a:cxn>
              <a:cxn ang="0">
                <a:pos x="2" y="3"/>
              </a:cxn>
              <a:cxn ang="0">
                <a:pos x="0" y="3"/>
              </a:cxn>
              <a:cxn ang="0">
                <a:pos x="0" y="1"/>
              </a:cxn>
            </a:cxnLst>
            <a:rect l="0" t="0" r="r" b="b"/>
            <a:pathLst>
              <a:path w="2" h="3">
                <a:moveTo>
                  <a:pt x="0" y="1"/>
                </a:moveTo>
                <a:cubicBezTo>
                  <a:pt x="0" y="0"/>
                  <a:pt x="2" y="1"/>
                  <a:pt x="2" y="3"/>
                </a:cubicBezTo>
                <a:cubicBezTo>
                  <a:pt x="2" y="3"/>
                  <a:pt x="2" y="3"/>
                  <a:pt x="0" y="3"/>
                </a:cubicBezTo>
                <a:cubicBezTo>
                  <a:pt x="0" y="1"/>
                  <a:pt x="0" y="1"/>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47" name="Freeform 204">
            <a:extLst>
              <a:ext uri="{FF2B5EF4-FFF2-40B4-BE49-F238E27FC236}">
                <a16:creationId xmlns:a16="http://schemas.microsoft.com/office/drawing/2014/main" id="{57ABC490-092B-B08E-84FA-6B8B0636BBF6}"/>
              </a:ext>
            </a:extLst>
          </p:cNvPr>
          <p:cNvSpPr>
            <a:spLocks/>
          </p:cNvSpPr>
          <p:nvPr/>
        </p:nvSpPr>
        <p:spPr bwMode="auto">
          <a:xfrm>
            <a:off x="5392162" y="2735306"/>
            <a:ext cx="10907" cy="10580"/>
          </a:xfrm>
          <a:custGeom>
            <a:avLst/>
            <a:gdLst/>
            <a:ahLst/>
            <a:cxnLst>
              <a:cxn ang="0">
                <a:pos x="0" y="0"/>
              </a:cxn>
              <a:cxn ang="0">
                <a:pos x="1" y="0"/>
              </a:cxn>
              <a:cxn ang="0">
                <a:pos x="3" y="3"/>
              </a:cxn>
              <a:cxn ang="0">
                <a:pos x="1" y="3"/>
              </a:cxn>
              <a:cxn ang="0">
                <a:pos x="0" y="0"/>
              </a:cxn>
            </a:cxnLst>
            <a:rect l="0" t="0" r="r" b="b"/>
            <a:pathLst>
              <a:path w="3" h="4">
                <a:moveTo>
                  <a:pt x="0" y="0"/>
                </a:moveTo>
                <a:cubicBezTo>
                  <a:pt x="1" y="0"/>
                  <a:pt x="0" y="0"/>
                  <a:pt x="1" y="0"/>
                </a:cubicBezTo>
                <a:cubicBezTo>
                  <a:pt x="3" y="1"/>
                  <a:pt x="1" y="3"/>
                  <a:pt x="3" y="3"/>
                </a:cubicBezTo>
                <a:cubicBezTo>
                  <a:pt x="3" y="3"/>
                  <a:pt x="3" y="4"/>
                  <a:pt x="1" y="3"/>
                </a:cubicBezTo>
                <a:cubicBezTo>
                  <a:pt x="1" y="1"/>
                  <a:pt x="0" y="0"/>
                  <a:pt x="0"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48" name="Freeform 205">
            <a:extLst>
              <a:ext uri="{FF2B5EF4-FFF2-40B4-BE49-F238E27FC236}">
                <a16:creationId xmlns:a16="http://schemas.microsoft.com/office/drawing/2014/main" id="{58CC1D8B-4E4E-2EAC-B977-55A2C2CD69D5}"/>
              </a:ext>
            </a:extLst>
          </p:cNvPr>
          <p:cNvSpPr>
            <a:spLocks/>
          </p:cNvSpPr>
          <p:nvPr/>
        </p:nvSpPr>
        <p:spPr bwMode="auto">
          <a:xfrm>
            <a:off x="5388525" y="2705080"/>
            <a:ext cx="14543" cy="18137"/>
          </a:xfrm>
          <a:custGeom>
            <a:avLst/>
            <a:gdLst/>
            <a:ahLst/>
            <a:cxnLst>
              <a:cxn ang="0">
                <a:pos x="0" y="2"/>
              </a:cxn>
              <a:cxn ang="0">
                <a:pos x="0" y="0"/>
              </a:cxn>
              <a:cxn ang="0">
                <a:pos x="1" y="2"/>
              </a:cxn>
              <a:cxn ang="0">
                <a:pos x="3" y="3"/>
              </a:cxn>
              <a:cxn ang="0">
                <a:pos x="3" y="5"/>
              </a:cxn>
              <a:cxn ang="0">
                <a:pos x="0" y="2"/>
              </a:cxn>
            </a:cxnLst>
            <a:rect l="0" t="0" r="r" b="b"/>
            <a:pathLst>
              <a:path w="4" h="6">
                <a:moveTo>
                  <a:pt x="0" y="2"/>
                </a:moveTo>
                <a:cubicBezTo>
                  <a:pt x="0" y="2"/>
                  <a:pt x="0" y="2"/>
                  <a:pt x="0" y="0"/>
                </a:cubicBezTo>
                <a:cubicBezTo>
                  <a:pt x="0" y="0"/>
                  <a:pt x="0" y="0"/>
                  <a:pt x="1" y="2"/>
                </a:cubicBezTo>
                <a:cubicBezTo>
                  <a:pt x="1" y="3"/>
                  <a:pt x="1" y="2"/>
                  <a:pt x="3" y="3"/>
                </a:cubicBezTo>
                <a:cubicBezTo>
                  <a:pt x="4" y="5"/>
                  <a:pt x="4" y="6"/>
                  <a:pt x="3" y="5"/>
                </a:cubicBezTo>
                <a:cubicBezTo>
                  <a:pt x="1" y="2"/>
                  <a:pt x="1" y="3"/>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49" name="Freeform 206">
            <a:extLst>
              <a:ext uri="{FF2B5EF4-FFF2-40B4-BE49-F238E27FC236}">
                <a16:creationId xmlns:a16="http://schemas.microsoft.com/office/drawing/2014/main" id="{A639B181-9DAF-3606-EEFF-BC580C1B4659}"/>
              </a:ext>
            </a:extLst>
          </p:cNvPr>
          <p:cNvSpPr>
            <a:spLocks/>
          </p:cNvSpPr>
          <p:nvPr/>
        </p:nvSpPr>
        <p:spPr bwMode="auto">
          <a:xfrm>
            <a:off x="5392161" y="2705078"/>
            <a:ext cx="14543" cy="9068"/>
          </a:xfrm>
          <a:custGeom>
            <a:avLst/>
            <a:gdLst/>
            <a:ahLst/>
            <a:cxnLst>
              <a:cxn ang="0">
                <a:pos x="1" y="3"/>
              </a:cxn>
              <a:cxn ang="0">
                <a:pos x="0" y="0"/>
              </a:cxn>
              <a:cxn ang="0">
                <a:pos x="0" y="0"/>
              </a:cxn>
              <a:cxn ang="0">
                <a:pos x="1" y="0"/>
              </a:cxn>
              <a:cxn ang="0">
                <a:pos x="3" y="2"/>
              </a:cxn>
              <a:cxn ang="0">
                <a:pos x="3" y="2"/>
              </a:cxn>
              <a:cxn ang="0">
                <a:pos x="1" y="3"/>
              </a:cxn>
            </a:cxnLst>
            <a:rect l="0" t="0" r="r" b="b"/>
            <a:pathLst>
              <a:path w="4" h="3">
                <a:moveTo>
                  <a:pt x="1" y="3"/>
                </a:moveTo>
                <a:cubicBezTo>
                  <a:pt x="1" y="2"/>
                  <a:pt x="0" y="2"/>
                  <a:pt x="0" y="0"/>
                </a:cubicBezTo>
                <a:cubicBezTo>
                  <a:pt x="0" y="0"/>
                  <a:pt x="0" y="0"/>
                  <a:pt x="0" y="0"/>
                </a:cubicBezTo>
                <a:cubicBezTo>
                  <a:pt x="1" y="0"/>
                  <a:pt x="0" y="0"/>
                  <a:pt x="1" y="0"/>
                </a:cubicBezTo>
                <a:cubicBezTo>
                  <a:pt x="3" y="0"/>
                  <a:pt x="1" y="2"/>
                  <a:pt x="3" y="2"/>
                </a:cubicBezTo>
                <a:cubicBezTo>
                  <a:pt x="4" y="2"/>
                  <a:pt x="3" y="2"/>
                  <a:pt x="3" y="2"/>
                </a:cubicBezTo>
                <a:cubicBezTo>
                  <a:pt x="4" y="3"/>
                  <a:pt x="3" y="3"/>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0" name="Freeform 207">
            <a:extLst>
              <a:ext uri="{FF2B5EF4-FFF2-40B4-BE49-F238E27FC236}">
                <a16:creationId xmlns:a16="http://schemas.microsoft.com/office/drawing/2014/main" id="{F1E3F7A2-A5D2-B9A6-4AEC-7B585DDD3E53}"/>
              </a:ext>
            </a:extLst>
          </p:cNvPr>
          <p:cNvSpPr>
            <a:spLocks/>
          </p:cNvSpPr>
          <p:nvPr/>
        </p:nvSpPr>
        <p:spPr bwMode="auto">
          <a:xfrm>
            <a:off x="5403070" y="2702055"/>
            <a:ext cx="9089" cy="9068"/>
          </a:xfrm>
          <a:custGeom>
            <a:avLst/>
            <a:gdLst/>
            <a:ahLst/>
            <a:cxnLst>
              <a:cxn ang="0">
                <a:pos x="1" y="3"/>
              </a:cxn>
              <a:cxn ang="0">
                <a:pos x="1" y="1"/>
              </a:cxn>
              <a:cxn ang="0">
                <a:pos x="1" y="1"/>
              </a:cxn>
              <a:cxn ang="0">
                <a:pos x="1" y="3"/>
              </a:cxn>
              <a:cxn ang="0">
                <a:pos x="1" y="3"/>
              </a:cxn>
            </a:cxnLst>
            <a:rect l="0" t="0" r="r" b="b"/>
            <a:pathLst>
              <a:path w="3" h="3">
                <a:moveTo>
                  <a:pt x="1" y="3"/>
                </a:moveTo>
                <a:cubicBezTo>
                  <a:pt x="0" y="3"/>
                  <a:pt x="1" y="1"/>
                  <a:pt x="1" y="1"/>
                </a:cubicBezTo>
                <a:cubicBezTo>
                  <a:pt x="0" y="0"/>
                  <a:pt x="1" y="1"/>
                  <a:pt x="1" y="1"/>
                </a:cubicBezTo>
                <a:cubicBezTo>
                  <a:pt x="1" y="3"/>
                  <a:pt x="3" y="3"/>
                  <a:pt x="1" y="3"/>
                </a:cubicBezTo>
                <a:cubicBezTo>
                  <a:pt x="1" y="3"/>
                  <a:pt x="1" y="3"/>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1" name="Freeform 208">
            <a:extLst>
              <a:ext uri="{FF2B5EF4-FFF2-40B4-BE49-F238E27FC236}">
                <a16:creationId xmlns:a16="http://schemas.microsoft.com/office/drawing/2014/main" id="{3211E76B-35E7-A91E-AF76-843F69C8178D}"/>
              </a:ext>
            </a:extLst>
          </p:cNvPr>
          <p:cNvSpPr>
            <a:spLocks/>
          </p:cNvSpPr>
          <p:nvPr/>
        </p:nvSpPr>
        <p:spPr bwMode="auto">
          <a:xfrm>
            <a:off x="5403069" y="2702055"/>
            <a:ext cx="3635" cy="9068"/>
          </a:xfrm>
          <a:custGeom>
            <a:avLst/>
            <a:gdLst/>
            <a:ahLst/>
            <a:cxnLst>
              <a:cxn ang="0">
                <a:pos x="0" y="1"/>
              </a:cxn>
              <a:cxn ang="0">
                <a:pos x="0" y="0"/>
              </a:cxn>
              <a:cxn ang="0">
                <a:pos x="0" y="1"/>
              </a:cxn>
            </a:cxnLst>
            <a:rect l="0" t="0" r="r" b="b"/>
            <a:pathLst>
              <a:path w="1" h="3">
                <a:moveTo>
                  <a:pt x="0" y="1"/>
                </a:moveTo>
                <a:cubicBezTo>
                  <a:pt x="0" y="3"/>
                  <a:pt x="0" y="1"/>
                  <a:pt x="0" y="0"/>
                </a:cubicBezTo>
                <a:cubicBezTo>
                  <a:pt x="0" y="0"/>
                  <a:pt x="1" y="1"/>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2" name="Freeform 209">
            <a:extLst>
              <a:ext uri="{FF2B5EF4-FFF2-40B4-BE49-F238E27FC236}">
                <a16:creationId xmlns:a16="http://schemas.microsoft.com/office/drawing/2014/main" id="{86884BCD-4812-A4A6-BE1B-1C47846CA2A7}"/>
              </a:ext>
            </a:extLst>
          </p:cNvPr>
          <p:cNvSpPr>
            <a:spLocks noEditPoints="1"/>
          </p:cNvSpPr>
          <p:nvPr/>
        </p:nvSpPr>
        <p:spPr bwMode="auto">
          <a:xfrm>
            <a:off x="5321266" y="3371614"/>
            <a:ext cx="387197" cy="256941"/>
          </a:xfrm>
          <a:custGeom>
            <a:avLst/>
            <a:gdLst/>
            <a:ahLst/>
            <a:cxnLst>
              <a:cxn ang="0">
                <a:pos x="3" y="16"/>
              </a:cxn>
              <a:cxn ang="0">
                <a:pos x="2" y="11"/>
              </a:cxn>
              <a:cxn ang="0">
                <a:pos x="8" y="6"/>
              </a:cxn>
              <a:cxn ang="0">
                <a:pos x="11" y="2"/>
              </a:cxn>
              <a:cxn ang="0">
                <a:pos x="22" y="3"/>
              </a:cxn>
              <a:cxn ang="0">
                <a:pos x="32" y="3"/>
              </a:cxn>
              <a:cxn ang="0">
                <a:pos x="49" y="5"/>
              </a:cxn>
              <a:cxn ang="0">
                <a:pos x="57" y="5"/>
              </a:cxn>
              <a:cxn ang="0">
                <a:pos x="61" y="5"/>
              </a:cxn>
              <a:cxn ang="0">
                <a:pos x="64" y="8"/>
              </a:cxn>
              <a:cxn ang="0">
                <a:pos x="71" y="11"/>
              </a:cxn>
              <a:cxn ang="0">
                <a:pos x="75" y="12"/>
              </a:cxn>
              <a:cxn ang="0">
                <a:pos x="80" y="12"/>
              </a:cxn>
              <a:cxn ang="0">
                <a:pos x="87" y="14"/>
              </a:cxn>
              <a:cxn ang="0">
                <a:pos x="89" y="16"/>
              </a:cxn>
              <a:cxn ang="0">
                <a:pos x="95" y="16"/>
              </a:cxn>
              <a:cxn ang="0">
                <a:pos x="100" y="16"/>
              </a:cxn>
              <a:cxn ang="0">
                <a:pos x="101" y="20"/>
              </a:cxn>
              <a:cxn ang="0">
                <a:pos x="93" y="28"/>
              </a:cxn>
              <a:cxn ang="0">
                <a:pos x="81" y="33"/>
              </a:cxn>
              <a:cxn ang="0">
                <a:pos x="81" y="37"/>
              </a:cxn>
              <a:cxn ang="0">
                <a:pos x="74" y="52"/>
              </a:cxn>
              <a:cxn ang="0">
                <a:pos x="77" y="58"/>
              </a:cxn>
              <a:cxn ang="0">
                <a:pos x="69" y="69"/>
              </a:cxn>
              <a:cxn ang="0">
                <a:pos x="66" y="70"/>
              </a:cxn>
              <a:cxn ang="0">
                <a:pos x="57" y="78"/>
              </a:cxn>
              <a:cxn ang="0">
                <a:pos x="46" y="80"/>
              </a:cxn>
              <a:cxn ang="0">
                <a:pos x="40" y="81"/>
              </a:cxn>
              <a:cxn ang="0">
                <a:pos x="34" y="83"/>
              </a:cxn>
              <a:cxn ang="0">
                <a:pos x="31" y="86"/>
              </a:cxn>
              <a:cxn ang="0">
                <a:pos x="28" y="86"/>
              </a:cxn>
              <a:cxn ang="0">
                <a:pos x="23" y="78"/>
              </a:cxn>
              <a:cxn ang="0">
                <a:pos x="16" y="73"/>
              </a:cxn>
              <a:cxn ang="0">
                <a:pos x="19" y="66"/>
              </a:cxn>
              <a:cxn ang="0">
                <a:pos x="19" y="62"/>
              </a:cxn>
              <a:cxn ang="0">
                <a:pos x="19" y="56"/>
              </a:cxn>
              <a:cxn ang="0">
                <a:pos x="17" y="52"/>
              </a:cxn>
              <a:cxn ang="0">
                <a:pos x="17" y="47"/>
              </a:cxn>
              <a:cxn ang="0">
                <a:pos x="20" y="42"/>
              </a:cxn>
              <a:cxn ang="0">
                <a:pos x="20" y="33"/>
              </a:cxn>
              <a:cxn ang="0">
                <a:pos x="25" y="25"/>
              </a:cxn>
              <a:cxn ang="0">
                <a:pos x="20" y="20"/>
              </a:cxn>
              <a:cxn ang="0">
                <a:pos x="14" y="22"/>
              </a:cxn>
              <a:cxn ang="0">
                <a:pos x="10" y="22"/>
              </a:cxn>
              <a:cxn ang="0">
                <a:pos x="11" y="19"/>
              </a:cxn>
              <a:cxn ang="0">
                <a:pos x="5" y="22"/>
              </a:cxn>
              <a:cxn ang="0">
                <a:pos x="3" y="16"/>
              </a:cxn>
              <a:cxn ang="0">
                <a:pos x="97" y="48"/>
              </a:cxn>
              <a:cxn ang="0">
                <a:pos x="98" y="52"/>
              </a:cxn>
              <a:cxn ang="0">
                <a:pos x="103" y="47"/>
              </a:cxn>
              <a:cxn ang="0">
                <a:pos x="101" y="45"/>
              </a:cxn>
              <a:cxn ang="0">
                <a:pos x="95" y="48"/>
              </a:cxn>
              <a:cxn ang="0">
                <a:pos x="97" y="48"/>
              </a:cxn>
              <a:cxn ang="0">
                <a:pos x="109" y="44"/>
              </a:cxn>
              <a:cxn ang="0">
                <a:pos x="109" y="44"/>
              </a:cxn>
              <a:cxn ang="0">
                <a:pos x="106" y="44"/>
              </a:cxn>
              <a:cxn ang="0">
                <a:pos x="109" y="44"/>
              </a:cxn>
              <a:cxn ang="0">
                <a:pos x="87" y="53"/>
              </a:cxn>
              <a:cxn ang="0">
                <a:pos x="84" y="56"/>
              </a:cxn>
              <a:cxn ang="0">
                <a:pos x="87" y="53"/>
              </a:cxn>
            </a:cxnLst>
            <a:rect l="0" t="0" r="r" b="b"/>
            <a:pathLst>
              <a:path w="110" h="88">
                <a:moveTo>
                  <a:pt x="3" y="16"/>
                </a:moveTo>
                <a:cubicBezTo>
                  <a:pt x="2" y="12"/>
                  <a:pt x="3" y="11"/>
                  <a:pt x="2" y="11"/>
                </a:cubicBezTo>
                <a:cubicBezTo>
                  <a:pt x="0" y="9"/>
                  <a:pt x="3" y="6"/>
                  <a:pt x="8" y="6"/>
                </a:cubicBezTo>
                <a:cubicBezTo>
                  <a:pt x="11" y="6"/>
                  <a:pt x="8" y="3"/>
                  <a:pt x="11" y="2"/>
                </a:cubicBezTo>
                <a:cubicBezTo>
                  <a:pt x="16" y="0"/>
                  <a:pt x="16" y="3"/>
                  <a:pt x="22" y="3"/>
                </a:cubicBezTo>
                <a:cubicBezTo>
                  <a:pt x="28" y="3"/>
                  <a:pt x="28" y="2"/>
                  <a:pt x="32" y="3"/>
                </a:cubicBezTo>
                <a:cubicBezTo>
                  <a:pt x="40" y="6"/>
                  <a:pt x="43" y="3"/>
                  <a:pt x="49" y="5"/>
                </a:cubicBezTo>
                <a:cubicBezTo>
                  <a:pt x="54" y="6"/>
                  <a:pt x="52" y="3"/>
                  <a:pt x="57" y="5"/>
                </a:cubicBezTo>
                <a:cubicBezTo>
                  <a:pt x="58" y="6"/>
                  <a:pt x="60" y="5"/>
                  <a:pt x="61" y="5"/>
                </a:cubicBezTo>
                <a:cubicBezTo>
                  <a:pt x="63" y="6"/>
                  <a:pt x="64" y="5"/>
                  <a:pt x="64" y="8"/>
                </a:cubicBezTo>
                <a:cubicBezTo>
                  <a:pt x="64" y="9"/>
                  <a:pt x="69" y="8"/>
                  <a:pt x="71" y="11"/>
                </a:cubicBezTo>
                <a:cubicBezTo>
                  <a:pt x="71" y="12"/>
                  <a:pt x="74" y="11"/>
                  <a:pt x="75" y="12"/>
                </a:cubicBezTo>
                <a:cubicBezTo>
                  <a:pt x="77" y="14"/>
                  <a:pt x="77" y="11"/>
                  <a:pt x="80" y="12"/>
                </a:cubicBezTo>
                <a:cubicBezTo>
                  <a:pt x="83" y="12"/>
                  <a:pt x="78" y="8"/>
                  <a:pt x="87" y="14"/>
                </a:cubicBezTo>
                <a:cubicBezTo>
                  <a:pt x="87" y="16"/>
                  <a:pt x="89" y="16"/>
                  <a:pt x="89" y="16"/>
                </a:cubicBezTo>
                <a:cubicBezTo>
                  <a:pt x="93" y="17"/>
                  <a:pt x="93" y="16"/>
                  <a:pt x="95" y="16"/>
                </a:cubicBezTo>
                <a:cubicBezTo>
                  <a:pt x="98" y="17"/>
                  <a:pt x="97" y="16"/>
                  <a:pt x="100" y="16"/>
                </a:cubicBezTo>
                <a:cubicBezTo>
                  <a:pt x="104" y="19"/>
                  <a:pt x="100" y="17"/>
                  <a:pt x="101" y="20"/>
                </a:cubicBezTo>
                <a:cubicBezTo>
                  <a:pt x="103" y="23"/>
                  <a:pt x="93" y="25"/>
                  <a:pt x="93" y="28"/>
                </a:cubicBezTo>
                <a:cubicBezTo>
                  <a:pt x="92" y="30"/>
                  <a:pt x="83" y="30"/>
                  <a:pt x="81" y="33"/>
                </a:cubicBezTo>
                <a:cubicBezTo>
                  <a:pt x="81" y="36"/>
                  <a:pt x="86" y="34"/>
                  <a:pt x="81" y="37"/>
                </a:cubicBezTo>
                <a:cubicBezTo>
                  <a:pt x="78" y="37"/>
                  <a:pt x="72" y="47"/>
                  <a:pt x="74" y="52"/>
                </a:cubicBezTo>
                <a:cubicBezTo>
                  <a:pt x="74" y="56"/>
                  <a:pt x="77" y="56"/>
                  <a:pt x="77" y="58"/>
                </a:cubicBezTo>
                <a:cubicBezTo>
                  <a:pt x="77" y="58"/>
                  <a:pt x="68" y="62"/>
                  <a:pt x="69" y="69"/>
                </a:cubicBezTo>
                <a:cubicBezTo>
                  <a:pt x="69" y="70"/>
                  <a:pt x="69" y="70"/>
                  <a:pt x="66" y="70"/>
                </a:cubicBezTo>
                <a:cubicBezTo>
                  <a:pt x="60" y="70"/>
                  <a:pt x="60" y="81"/>
                  <a:pt x="57" y="78"/>
                </a:cubicBezTo>
                <a:cubicBezTo>
                  <a:pt x="55" y="77"/>
                  <a:pt x="51" y="81"/>
                  <a:pt x="46" y="80"/>
                </a:cubicBezTo>
                <a:cubicBezTo>
                  <a:pt x="43" y="78"/>
                  <a:pt x="40" y="80"/>
                  <a:pt x="40" y="81"/>
                </a:cubicBezTo>
                <a:cubicBezTo>
                  <a:pt x="38" y="83"/>
                  <a:pt x="35" y="81"/>
                  <a:pt x="34" y="83"/>
                </a:cubicBezTo>
                <a:cubicBezTo>
                  <a:pt x="32" y="86"/>
                  <a:pt x="32" y="86"/>
                  <a:pt x="31" y="86"/>
                </a:cubicBezTo>
                <a:cubicBezTo>
                  <a:pt x="31" y="88"/>
                  <a:pt x="31" y="88"/>
                  <a:pt x="28" y="86"/>
                </a:cubicBezTo>
                <a:cubicBezTo>
                  <a:pt x="25" y="83"/>
                  <a:pt x="23" y="81"/>
                  <a:pt x="23" y="78"/>
                </a:cubicBezTo>
                <a:cubicBezTo>
                  <a:pt x="23" y="77"/>
                  <a:pt x="20" y="72"/>
                  <a:pt x="16" y="73"/>
                </a:cubicBezTo>
                <a:cubicBezTo>
                  <a:pt x="16" y="72"/>
                  <a:pt x="16" y="67"/>
                  <a:pt x="19" y="66"/>
                </a:cubicBezTo>
                <a:cubicBezTo>
                  <a:pt x="22" y="62"/>
                  <a:pt x="20" y="62"/>
                  <a:pt x="19" y="62"/>
                </a:cubicBezTo>
                <a:cubicBezTo>
                  <a:pt x="17" y="62"/>
                  <a:pt x="16" y="61"/>
                  <a:pt x="19" y="56"/>
                </a:cubicBezTo>
                <a:cubicBezTo>
                  <a:pt x="22" y="52"/>
                  <a:pt x="19" y="55"/>
                  <a:pt x="17" y="52"/>
                </a:cubicBezTo>
                <a:cubicBezTo>
                  <a:pt x="17" y="47"/>
                  <a:pt x="14" y="47"/>
                  <a:pt x="17" y="47"/>
                </a:cubicBezTo>
                <a:cubicBezTo>
                  <a:pt x="20" y="47"/>
                  <a:pt x="20" y="45"/>
                  <a:pt x="20" y="42"/>
                </a:cubicBezTo>
                <a:cubicBezTo>
                  <a:pt x="19" y="41"/>
                  <a:pt x="22" y="41"/>
                  <a:pt x="20" y="33"/>
                </a:cubicBezTo>
                <a:cubicBezTo>
                  <a:pt x="20" y="31"/>
                  <a:pt x="29" y="25"/>
                  <a:pt x="25" y="25"/>
                </a:cubicBezTo>
                <a:cubicBezTo>
                  <a:pt x="22" y="23"/>
                  <a:pt x="25" y="22"/>
                  <a:pt x="20" y="20"/>
                </a:cubicBezTo>
                <a:cubicBezTo>
                  <a:pt x="16" y="20"/>
                  <a:pt x="19" y="23"/>
                  <a:pt x="14" y="22"/>
                </a:cubicBezTo>
                <a:cubicBezTo>
                  <a:pt x="11" y="20"/>
                  <a:pt x="11" y="23"/>
                  <a:pt x="10" y="22"/>
                </a:cubicBezTo>
                <a:cubicBezTo>
                  <a:pt x="8" y="22"/>
                  <a:pt x="13" y="20"/>
                  <a:pt x="11" y="19"/>
                </a:cubicBezTo>
                <a:cubicBezTo>
                  <a:pt x="10" y="19"/>
                  <a:pt x="10" y="19"/>
                  <a:pt x="5" y="22"/>
                </a:cubicBezTo>
                <a:cubicBezTo>
                  <a:pt x="3" y="20"/>
                  <a:pt x="5" y="17"/>
                  <a:pt x="3" y="16"/>
                </a:cubicBezTo>
                <a:close/>
                <a:moveTo>
                  <a:pt x="97" y="48"/>
                </a:moveTo>
                <a:cubicBezTo>
                  <a:pt x="98" y="48"/>
                  <a:pt x="97" y="50"/>
                  <a:pt x="98" y="52"/>
                </a:cubicBezTo>
                <a:cubicBezTo>
                  <a:pt x="101" y="52"/>
                  <a:pt x="101" y="48"/>
                  <a:pt x="103" y="47"/>
                </a:cubicBezTo>
                <a:cubicBezTo>
                  <a:pt x="104" y="44"/>
                  <a:pt x="101" y="47"/>
                  <a:pt x="101" y="45"/>
                </a:cubicBezTo>
                <a:cubicBezTo>
                  <a:pt x="100" y="42"/>
                  <a:pt x="93" y="47"/>
                  <a:pt x="95" y="48"/>
                </a:cubicBezTo>
                <a:cubicBezTo>
                  <a:pt x="95" y="48"/>
                  <a:pt x="93" y="48"/>
                  <a:pt x="97" y="48"/>
                </a:cubicBezTo>
                <a:close/>
                <a:moveTo>
                  <a:pt x="109" y="44"/>
                </a:moveTo>
                <a:cubicBezTo>
                  <a:pt x="109" y="45"/>
                  <a:pt x="110" y="45"/>
                  <a:pt x="109" y="44"/>
                </a:cubicBezTo>
                <a:cubicBezTo>
                  <a:pt x="109" y="42"/>
                  <a:pt x="106" y="42"/>
                  <a:pt x="106" y="44"/>
                </a:cubicBezTo>
                <a:cubicBezTo>
                  <a:pt x="106" y="44"/>
                  <a:pt x="107" y="44"/>
                  <a:pt x="109" y="44"/>
                </a:cubicBezTo>
                <a:close/>
                <a:moveTo>
                  <a:pt x="87" y="53"/>
                </a:moveTo>
                <a:cubicBezTo>
                  <a:pt x="89" y="55"/>
                  <a:pt x="86" y="56"/>
                  <a:pt x="84" y="56"/>
                </a:cubicBezTo>
                <a:cubicBezTo>
                  <a:pt x="84" y="55"/>
                  <a:pt x="86" y="52"/>
                  <a:pt x="87" y="53"/>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54" name="Freeform 211">
            <a:extLst>
              <a:ext uri="{FF2B5EF4-FFF2-40B4-BE49-F238E27FC236}">
                <a16:creationId xmlns:a16="http://schemas.microsoft.com/office/drawing/2014/main" id="{F213ECB6-DBCC-2FB3-1398-0C6B23A9A134}"/>
              </a:ext>
            </a:extLst>
          </p:cNvPr>
          <p:cNvSpPr>
            <a:spLocks/>
          </p:cNvSpPr>
          <p:nvPr/>
        </p:nvSpPr>
        <p:spPr bwMode="auto">
          <a:xfrm>
            <a:off x="10525693" y="5194381"/>
            <a:ext cx="63623" cy="25695"/>
          </a:xfrm>
          <a:custGeom>
            <a:avLst/>
            <a:gdLst/>
            <a:ahLst/>
            <a:cxnLst>
              <a:cxn ang="0">
                <a:pos x="9" y="8"/>
              </a:cxn>
              <a:cxn ang="0">
                <a:pos x="10" y="0"/>
              </a:cxn>
              <a:cxn ang="0">
                <a:pos x="16" y="3"/>
              </a:cxn>
              <a:cxn ang="0">
                <a:pos x="16" y="8"/>
              </a:cxn>
              <a:cxn ang="0">
                <a:pos x="13" y="8"/>
              </a:cxn>
              <a:cxn ang="0">
                <a:pos x="9" y="8"/>
              </a:cxn>
            </a:cxnLst>
            <a:rect l="0" t="0" r="r" b="b"/>
            <a:pathLst>
              <a:path w="18" h="9">
                <a:moveTo>
                  <a:pt x="9" y="8"/>
                </a:moveTo>
                <a:cubicBezTo>
                  <a:pt x="0" y="6"/>
                  <a:pt x="9" y="0"/>
                  <a:pt x="10" y="0"/>
                </a:cubicBezTo>
                <a:cubicBezTo>
                  <a:pt x="12" y="0"/>
                  <a:pt x="16" y="0"/>
                  <a:pt x="16" y="3"/>
                </a:cubicBezTo>
                <a:cubicBezTo>
                  <a:pt x="15" y="6"/>
                  <a:pt x="18" y="6"/>
                  <a:pt x="16" y="8"/>
                </a:cubicBezTo>
                <a:cubicBezTo>
                  <a:pt x="15" y="9"/>
                  <a:pt x="13" y="6"/>
                  <a:pt x="13" y="8"/>
                </a:cubicBezTo>
                <a:cubicBezTo>
                  <a:pt x="12" y="9"/>
                  <a:pt x="10" y="8"/>
                  <a:pt x="9" y="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5" name="Freeform 212">
            <a:extLst>
              <a:ext uri="{FF2B5EF4-FFF2-40B4-BE49-F238E27FC236}">
                <a16:creationId xmlns:a16="http://schemas.microsoft.com/office/drawing/2014/main" id="{1F810BEE-14F2-5BF9-2B06-789E2B16610E}"/>
              </a:ext>
            </a:extLst>
          </p:cNvPr>
          <p:cNvSpPr>
            <a:spLocks/>
          </p:cNvSpPr>
          <p:nvPr/>
        </p:nvSpPr>
        <p:spPr bwMode="auto">
          <a:xfrm>
            <a:off x="10571136" y="5153571"/>
            <a:ext cx="56352" cy="31740"/>
          </a:xfrm>
          <a:custGeom>
            <a:avLst/>
            <a:gdLst/>
            <a:ahLst/>
            <a:cxnLst>
              <a:cxn ang="0">
                <a:pos x="4" y="10"/>
              </a:cxn>
              <a:cxn ang="0">
                <a:pos x="5" y="7"/>
              </a:cxn>
              <a:cxn ang="0">
                <a:pos x="8" y="3"/>
              </a:cxn>
              <a:cxn ang="0">
                <a:pos x="13" y="3"/>
              </a:cxn>
              <a:cxn ang="0">
                <a:pos x="13" y="5"/>
              </a:cxn>
              <a:cxn ang="0">
                <a:pos x="13" y="8"/>
              </a:cxn>
              <a:cxn ang="0">
                <a:pos x="10" y="8"/>
              </a:cxn>
              <a:cxn ang="0">
                <a:pos x="7" y="8"/>
              </a:cxn>
              <a:cxn ang="0">
                <a:pos x="4" y="10"/>
              </a:cxn>
            </a:cxnLst>
            <a:rect l="0" t="0" r="r" b="b"/>
            <a:pathLst>
              <a:path w="16" h="11">
                <a:moveTo>
                  <a:pt x="4" y="10"/>
                </a:moveTo>
                <a:cubicBezTo>
                  <a:pt x="0" y="5"/>
                  <a:pt x="4" y="8"/>
                  <a:pt x="5" y="7"/>
                </a:cubicBezTo>
                <a:cubicBezTo>
                  <a:pt x="5" y="3"/>
                  <a:pt x="7" y="7"/>
                  <a:pt x="8" y="3"/>
                </a:cubicBezTo>
                <a:cubicBezTo>
                  <a:pt x="11" y="2"/>
                  <a:pt x="16" y="0"/>
                  <a:pt x="13" y="3"/>
                </a:cubicBezTo>
                <a:cubicBezTo>
                  <a:pt x="11" y="5"/>
                  <a:pt x="11" y="8"/>
                  <a:pt x="13" y="5"/>
                </a:cubicBezTo>
                <a:cubicBezTo>
                  <a:pt x="14" y="3"/>
                  <a:pt x="13" y="8"/>
                  <a:pt x="13" y="8"/>
                </a:cubicBezTo>
                <a:cubicBezTo>
                  <a:pt x="14" y="8"/>
                  <a:pt x="11" y="7"/>
                  <a:pt x="10" y="8"/>
                </a:cubicBezTo>
                <a:cubicBezTo>
                  <a:pt x="8" y="10"/>
                  <a:pt x="10" y="7"/>
                  <a:pt x="7" y="8"/>
                </a:cubicBezTo>
                <a:cubicBezTo>
                  <a:pt x="4" y="11"/>
                  <a:pt x="4" y="11"/>
                  <a:pt x="4" y="1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8" name="Freeform 215">
            <a:extLst>
              <a:ext uri="{FF2B5EF4-FFF2-40B4-BE49-F238E27FC236}">
                <a16:creationId xmlns:a16="http://schemas.microsoft.com/office/drawing/2014/main" id="{4CEF0F32-B4ED-2C6C-5901-518750203F09}"/>
              </a:ext>
            </a:extLst>
          </p:cNvPr>
          <p:cNvSpPr>
            <a:spLocks/>
          </p:cNvSpPr>
          <p:nvPr/>
        </p:nvSpPr>
        <p:spPr bwMode="auto">
          <a:xfrm>
            <a:off x="8802398" y="4552032"/>
            <a:ext cx="9089" cy="24183"/>
          </a:xfrm>
          <a:custGeom>
            <a:avLst/>
            <a:gdLst/>
            <a:ahLst/>
            <a:cxnLst>
              <a:cxn ang="0">
                <a:pos x="0" y="1"/>
              </a:cxn>
              <a:cxn ang="0">
                <a:pos x="2" y="0"/>
              </a:cxn>
              <a:cxn ang="0">
                <a:pos x="3" y="5"/>
              </a:cxn>
              <a:cxn ang="0">
                <a:pos x="2" y="6"/>
              </a:cxn>
              <a:cxn ang="0">
                <a:pos x="0" y="1"/>
              </a:cxn>
            </a:cxnLst>
            <a:rect l="0" t="0" r="r" b="b"/>
            <a:pathLst>
              <a:path w="3" h="8">
                <a:moveTo>
                  <a:pt x="0" y="1"/>
                </a:moveTo>
                <a:cubicBezTo>
                  <a:pt x="2" y="0"/>
                  <a:pt x="2" y="0"/>
                  <a:pt x="2" y="0"/>
                </a:cubicBezTo>
                <a:cubicBezTo>
                  <a:pt x="3" y="3"/>
                  <a:pt x="2" y="1"/>
                  <a:pt x="3" y="5"/>
                </a:cubicBezTo>
                <a:cubicBezTo>
                  <a:pt x="3" y="8"/>
                  <a:pt x="3" y="6"/>
                  <a:pt x="2" y="6"/>
                </a:cubicBezTo>
                <a:cubicBezTo>
                  <a:pt x="0" y="6"/>
                  <a:pt x="0" y="5"/>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9" name="Freeform 216">
            <a:extLst>
              <a:ext uri="{FF2B5EF4-FFF2-40B4-BE49-F238E27FC236}">
                <a16:creationId xmlns:a16="http://schemas.microsoft.com/office/drawing/2014/main" id="{8B0028E9-A0C2-0B7C-49E6-94D72B8C2B08}"/>
              </a:ext>
            </a:extLst>
          </p:cNvPr>
          <p:cNvSpPr>
            <a:spLocks noEditPoints="1"/>
          </p:cNvSpPr>
          <p:nvPr/>
        </p:nvSpPr>
        <p:spPr bwMode="auto">
          <a:xfrm>
            <a:off x="9505895" y="4731888"/>
            <a:ext cx="445367" cy="294727"/>
          </a:xfrm>
          <a:custGeom>
            <a:avLst/>
            <a:gdLst/>
            <a:ahLst/>
            <a:cxnLst>
              <a:cxn ang="0">
                <a:pos x="22" y="20"/>
              </a:cxn>
              <a:cxn ang="0">
                <a:pos x="45" y="37"/>
              </a:cxn>
              <a:cxn ang="0">
                <a:pos x="56" y="45"/>
              </a:cxn>
              <a:cxn ang="0">
                <a:pos x="53" y="54"/>
              </a:cxn>
              <a:cxn ang="0">
                <a:pos x="70" y="76"/>
              </a:cxn>
              <a:cxn ang="0">
                <a:pos x="80" y="87"/>
              </a:cxn>
              <a:cxn ang="0">
                <a:pos x="68" y="87"/>
              </a:cxn>
              <a:cxn ang="0">
                <a:pos x="41" y="65"/>
              </a:cxn>
              <a:cxn ang="0">
                <a:pos x="29" y="60"/>
              </a:cxn>
              <a:cxn ang="0">
                <a:pos x="24" y="70"/>
              </a:cxn>
              <a:cxn ang="0">
                <a:pos x="17" y="77"/>
              </a:cxn>
              <a:cxn ang="0">
                <a:pos x="0" y="68"/>
              </a:cxn>
              <a:cxn ang="0">
                <a:pos x="68" y="46"/>
              </a:cxn>
              <a:cxn ang="0">
                <a:pos x="90" y="43"/>
              </a:cxn>
              <a:cxn ang="0">
                <a:pos x="94" y="36"/>
              </a:cxn>
              <a:cxn ang="0">
                <a:pos x="91" y="28"/>
              </a:cxn>
              <a:cxn ang="0">
                <a:pos x="82" y="40"/>
              </a:cxn>
              <a:cxn ang="0">
                <a:pos x="79" y="37"/>
              </a:cxn>
              <a:cxn ang="0">
                <a:pos x="65" y="42"/>
              </a:cxn>
              <a:cxn ang="0">
                <a:pos x="55" y="9"/>
              </a:cxn>
              <a:cxn ang="0">
                <a:pos x="50" y="8"/>
              </a:cxn>
              <a:cxn ang="0">
                <a:pos x="79" y="11"/>
              </a:cxn>
              <a:cxn ang="0">
                <a:pos x="79" y="11"/>
              </a:cxn>
              <a:cxn ang="0">
                <a:pos x="97" y="26"/>
              </a:cxn>
              <a:cxn ang="0">
                <a:pos x="100" y="25"/>
              </a:cxn>
              <a:cxn ang="0">
                <a:pos x="85" y="14"/>
              </a:cxn>
              <a:cxn ang="0">
                <a:pos x="74" y="1"/>
              </a:cxn>
              <a:cxn ang="0">
                <a:pos x="74" y="1"/>
              </a:cxn>
              <a:cxn ang="0">
                <a:pos x="117" y="42"/>
              </a:cxn>
              <a:cxn ang="0">
                <a:pos x="115" y="43"/>
              </a:cxn>
              <a:cxn ang="0">
                <a:pos x="125" y="54"/>
              </a:cxn>
              <a:cxn ang="0">
                <a:pos x="61" y="43"/>
              </a:cxn>
              <a:cxn ang="0">
                <a:pos x="61" y="43"/>
              </a:cxn>
              <a:cxn ang="0">
                <a:pos x="56" y="40"/>
              </a:cxn>
              <a:cxn ang="0">
                <a:pos x="47" y="31"/>
              </a:cxn>
              <a:cxn ang="0">
                <a:pos x="47" y="31"/>
              </a:cxn>
              <a:cxn ang="0">
                <a:pos x="99" y="76"/>
              </a:cxn>
              <a:cxn ang="0">
                <a:pos x="102" y="76"/>
              </a:cxn>
              <a:cxn ang="0">
                <a:pos x="108" y="101"/>
              </a:cxn>
              <a:cxn ang="0">
                <a:pos x="79" y="79"/>
              </a:cxn>
              <a:cxn ang="0">
                <a:pos x="79" y="79"/>
              </a:cxn>
              <a:cxn ang="0">
                <a:pos x="85" y="81"/>
              </a:cxn>
              <a:cxn ang="0">
                <a:pos x="82" y="82"/>
              </a:cxn>
              <a:cxn ang="0">
                <a:pos x="88" y="87"/>
              </a:cxn>
              <a:cxn ang="0">
                <a:pos x="85" y="84"/>
              </a:cxn>
            </a:cxnLst>
            <a:rect l="0" t="0" r="r" b="b"/>
            <a:pathLst>
              <a:path w="126" h="101">
                <a:moveTo>
                  <a:pt x="0" y="11"/>
                </a:moveTo>
                <a:cubicBezTo>
                  <a:pt x="6" y="9"/>
                  <a:pt x="17" y="18"/>
                  <a:pt x="22" y="20"/>
                </a:cubicBezTo>
                <a:cubicBezTo>
                  <a:pt x="29" y="21"/>
                  <a:pt x="29" y="25"/>
                  <a:pt x="32" y="25"/>
                </a:cubicBezTo>
                <a:cubicBezTo>
                  <a:pt x="35" y="25"/>
                  <a:pt x="45" y="34"/>
                  <a:pt x="45" y="37"/>
                </a:cubicBezTo>
                <a:cubicBezTo>
                  <a:pt x="44" y="40"/>
                  <a:pt x="42" y="40"/>
                  <a:pt x="48" y="42"/>
                </a:cubicBezTo>
                <a:cubicBezTo>
                  <a:pt x="53" y="43"/>
                  <a:pt x="52" y="46"/>
                  <a:pt x="56" y="45"/>
                </a:cubicBezTo>
                <a:cubicBezTo>
                  <a:pt x="59" y="45"/>
                  <a:pt x="62" y="51"/>
                  <a:pt x="61" y="53"/>
                </a:cubicBezTo>
                <a:cubicBezTo>
                  <a:pt x="59" y="54"/>
                  <a:pt x="56" y="53"/>
                  <a:pt x="53" y="54"/>
                </a:cubicBezTo>
                <a:cubicBezTo>
                  <a:pt x="52" y="54"/>
                  <a:pt x="59" y="64"/>
                  <a:pt x="62" y="65"/>
                </a:cubicBezTo>
                <a:cubicBezTo>
                  <a:pt x="65" y="67"/>
                  <a:pt x="64" y="77"/>
                  <a:pt x="70" y="76"/>
                </a:cubicBezTo>
                <a:cubicBezTo>
                  <a:pt x="77" y="73"/>
                  <a:pt x="67" y="81"/>
                  <a:pt x="74" y="81"/>
                </a:cubicBezTo>
                <a:cubicBezTo>
                  <a:pt x="82" y="81"/>
                  <a:pt x="70" y="84"/>
                  <a:pt x="80" y="87"/>
                </a:cubicBezTo>
                <a:cubicBezTo>
                  <a:pt x="87" y="88"/>
                  <a:pt x="84" y="91"/>
                  <a:pt x="80" y="91"/>
                </a:cubicBezTo>
                <a:cubicBezTo>
                  <a:pt x="76" y="91"/>
                  <a:pt x="79" y="90"/>
                  <a:pt x="68" y="87"/>
                </a:cubicBezTo>
                <a:cubicBezTo>
                  <a:pt x="58" y="85"/>
                  <a:pt x="59" y="85"/>
                  <a:pt x="53" y="77"/>
                </a:cubicBezTo>
                <a:cubicBezTo>
                  <a:pt x="47" y="70"/>
                  <a:pt x="48" y="65"/>
                  <a:pt x="41" y="65"/>
                </a:cubicBezTo>
                <a:cubicBezTo>
                  <a:pt x="35" y="64"/>
                  <a:pt x="39" y="60"/>
                  <a:pt x="33" y="64"/>
                </a:cubicBezTo>
                <a:cubicBezTo>
                  <a:pt x="30" y="64"/>
                  <a:pt x="30" y="64"/>
                  <a:pt x="29" y="60"/>
                </a:cubicBezTo>
                <a:cubicBezTo>
                  <a:pt x="30" y="68"/>
                  <a:pt x="27" y="64"/>
                  <a:pt x="27" y="67"/>
                </a:cubicBezTo>
                <a:cubicBezTo>
                  <a:pt x="27" y="70"/>
                  <a:pt x="20" y="68"/>
                  <a:pt x="24" y="70"/>
                </a:cubicBezTo>
                <a:cubicBezTo>
                  <a:pt x="26" y="71"/>
                  <a:pt x="27" y="76"/>
                  <a:pt x="24" y="76"/>
                </a:cubicBezTo>
                <a:cubicBezTo>
                  <a:pt x="22" y="76"/>
                  <a:pt x="21" y="81"/>
                  <a:pt x="17" y="77"/>
                </a:cubicBezTo>
                <a:cubicBezTo>
                  <a:pt x="13" y="76"/>
                  <a:pt x="7" y="79"/>
                  <a:pt x="6" y="77"/>
                </a:cubicBezTo>
                <a:cubicBezTo>
                  <a:pt x="4" y="74"/>
                  <a:pt x="4" y="71"/>
                  <a:pt x="0" y="68"/>
                </a:cubicBezTo>
                <a:cubicBezTo>
                  <a:pt x="0" y="11"/>
                  <a:pt x="0" y="11"/>
                  <a:pt x="0" y="11"/>
                </a:cubicBezTo>
                <a:close/>
                <a:moveTo>
                  <a:pt x="68" y="46"/>
                </a:moveTo>
                <a:cubicBezTo>
                  <a:pt x="73" y="49"/>
                  <a:pt x="71" y="45"/>
                  <a:pt x="74" y="48"/>
                </a:cubicBezTo>
                <a:cubicBezTo>
                  <a:pt x="77" y="51"/>
                  <a:pt x="88" y="46"/>
                  <a:pt x="90" y="43"/>
                </a:cubicBezTo>
                <a:cubicBezTo>
                  <a:pt x="91" y="40"/>
                  <a:pt x="91" y="43"/>
                  <a:pt x="94" y="42"/>
                </a:cubicBezTo>
                <a:cubicBezTo>
                  <a:pt x="97" y="39"/>
                  <a:pt x="93" y="36"/>
                  <a:pt x="94" y="36"/>
                </a:cubicBezTo>
                <a:cubicBezTo>
                  <a:pt x="97" y="36"/>
                  <a:pt x="99" y="31"/>
                  <a:pt x="97" y="29"/>
                </a:cubicBezTo>
                <a:cubicBezTo>
                  <a:pt x="96" y="28"/>
                  <a:pt x="94" y="28"/>
                  <a:pt x="91" y="28"/>
                </a:cubicBezTo>
                <a:cubicBezTo>
                  <a:pt x="88" y="28"/>
                  <a:pt x="94" y="37"/>
                  <a:pt x="90" y="36"/>
                </a:cubicBezTo>
                <a:cubicBezTo>
                  <a:pt x="87" y="34"/>
                  <a:pt x="87" y="43"/>
                  <a:pt x="82" y="40"/>
                </a:cubicBezTo>
                <a:cubicBezTo>
                  <a:pt x="80" y="39"/>
                  <a:pt x="80" y="43"/>
                  <a:pt x="79" y="40"/>
                </a:cubicBezTo>
                <a:cubicBezTo>
                  <a:pt x="77" y="37"/>
                  <a:pt x="80" y="37"/>
                  <a:pt x="79" y="37"/>
                </a:cubicBezTo>
                <a:cubicBezTo>
                  <a:pt x="79" y="36"/>
                  <a:pt x="77" y="36"/>
                  <a:pt x="77" y="40"/>
                </a:cubicBezTo>
                <a:cubicBezTo>
                  <a:pt x="77" y="43"/>
                  <a:pt x="65" y="39"/>
                  <a:pt x="65" y="42"/>
                </a:cubicBezTo>
                <a:cubicBezTo>
                  <a:pt x="65" y="45"/>
                  <a:pt x="67" y="43"/>
                  <a:pt x="68" y="46"/>
                </a:cubicBezTo>
                <a:close/>
                <a:moveTo>
                  <a:pt x="55" y="9"/>
                </a:moveTo>
                <a:cubicBezTo>
                  <a:pt x="58" y="9"/>
                  <a:pt x="58" y="8"/>
                  <a:pt x="56" y="6"/>
                </a:cubicBezTo>
                <a:cubicBezTo>
                  <a:pt x="55" y="6"/>
                  <a:pt x="50" y="6"/>
                  <a:pt x="50" y="8"/>
                </a:cubicBezTo>
                <a:cubicBezTo>
                  <a:pt x="50" y="11"/>
                  <a:pt x="52" y="9"/>
                  <a:pt x="55" y="9"/>
                </a:cubicBezTo>
                <a:close/>
                <a:moveTo>
                  <a:pt x="79" y="11"/>
                </a:moveTo>
                <a:cubicBezTo>
                  <a:pt x="79" y="9"/>
                  <a:pt x="84" y="12"/>
                  <a:pt x="82" y="12"/>
                </a:cubicBezTo>
                <a:cubicBezTo>
                  <a:pt x="80" y="14"/>
                  <a:pt x="77" y="12"/>
                  <a:pt x="79" y="11"/>
                </a:cubicBezTo>
                <a:close/>
                <a:moveTo>
                  <a:pt x="91" y="18"/>
                </a:moveTo>
                <a:cubicBezTo>
                  <a:pt x="91" y="20"/>
                  <a:pt x="96" y="21"/>
                  <a:pt x="97" y="26"/>
                </a:cubicBezTo>
                <a:cubicBezTo>
                  <a:pt x="100" y="29"/>
                  <a:pt x="99" y="29"/>
                  <a:pt x="100" y="34"/>
                </a:cubicBezTo>
                <a:cubicBezTo>
                  <a:pt x="102" y="37"/>
                  <a:pt x="105" y="28"/>
                  <a:pt x="100" y="25"/>
                </a:cubicBezTo>
                <a:cubicBezTo>
                  <a:pt x="96" y="23"/>
                  <a:pt x="96" y="20"/>
                  <a:pt x="93" y="18"/>
                </a:cubicBezTo>
                <a:cubicBezTo>
                  <a:pt x="87" y="15"/>
                  <a:pt x="85" y="11"/>
                  <a:pt x="85" y="14"/>
                </a:cubicBezTo>
                <a:cubicBezTo>
                  <a:pt x="80" y="15"/>
                  <a:pt x="87" y="14"/>
                  <a:pt x="91" y="18"/>
                </a:cubicBezTo>
                <a:close/>
                <a:moveTo>
                  <a:pt x="74" y="1"/>
                </a:moveTo>
                <a:cubicBezTo>
                  <a:pt x="76" y="0"/>
                  <a:pt x="77" y="3"/>
                  <a:pt x="76" y="3"/>
                </a:cubicBezTo>
                <a:cubicBezTo>
                  <a:pt x="74" y="3"/>
                  <a:pt x="74" y="3"/>
                  <a:pt x="74" y="1"/>
                </a:cubicBezTo>
                <a:close/>
                <a:moveTo>
                  <a:pt x="123" y="48"/>
                </a:moveTo>
                <a:cubicBezTo>
                  <a:pt x="120" y="46"/>
                  <a:pt x="120" y="42"/>
                  <a:pt x="117" y="42"/>
                </a:cubicBezTo>
                <a:cubicBezTo>
                  <a:pt x="115" y="40"/>
                  <a:pt x="115" y="34"/>
                  <a:pt x="114" y="37"/>
                </a:cubicBezTo>
                <a:cubicBezTo>
                  <a:pt x="112" y="39"/>
                  <a:pt x="115" y="39"/>
                  <a:pt x="115" y="43"/>
                </a:cubicBezTo>
                <a:cubicBezTo>
                  <a:pt x="114" y="46"/>
                  <a:pt x="119" y="48"/>
                  <a:pt x="120" y="51"/>
                </a:cubicBezTo>
                <a:cubicBezTo>
                  <a:pt x="120" y="54"/>
                  <a:pt x="122" y="54"/>
                  <a:pt x="125" y="54"/>
                </a:cubicBezTo>
                <a:cubicBezTo>
                  <a:pt x="126" y="53"/>
                  <a:pt x="125" y="48"/>
                  <a:pt x="123" y="48"/>
                </a:cubicBezTo>
                <a:close/>
                <a:moveTo>
                  <a:pt x="61" y="43"/>
                </a:moveTo>
                <a:cubicBezTo>
                  <a:pt x="59" y="42"/>
                  <a:pt x="61" y="39"/>
                  <a:pt x="62" y="42"/>
                </a:cubicBezTo>
                <a:cubicBezTo>
                  <a:pt x="64" y="43"/>
                  <a:pt x="62" y="45"/>
                  <a:pt x="61" y="43"/>
                </a:cubicBezTo>
                <a:close/>
                <a:moveTo>
                  <a:pt x="55" y="39"/>
                </a:moveTo>
                <a:cubicBezTo>
                  <a:pt x="55" y="37"/>
                  <a:pt x="58" y="40"/>
                  <a:pt x="56" y="40"/>
                </a:cubicBezTo>
                <a:cubicBezTo>
                  <a:pt x="56" y="42"/>
                  <a:pt x="53" y="40"/>
                  <a:pt x="55" y="39"/>
                </a:cubicBezTo>
                <a:close/>
                <a:moveTo>
                  <a:pt x="47" y="31"/>
                </a:moveTo>
                <a:cubicBezTo>
                  <a:pt x="48" y="32"/>
                  <a:pt x="47" y="36"/>
                  <a:pt x="45" y="34"/>
                </a:cubicBezTo>
                <a:cubicBezTo>
                  <a:pt x="44" y="32"/>
                  <a:pt x="45" y="31"/>
                  <a:pt x="47" y="31"/>
                </a:cubicBezTo>
                <a:close/>
                <a:moveTo>
                  <a:pt x="102" y="76"/>
                </a:moveTo>
                <a:cubicBezTo>
                  <a:pt x="100" y="74"/>
                  <a:pt x="97" y="74"/>
                  <a:pt x="99" y="76"/>
                </a:cubicBezTo>
                <a:cubicBezTo>
                  <a:pt x="100" y="76"/>
                  <a:pt x="99" y="77"/>
                  <a:pt x="100" y="77"/>
                </a:cubicBezTo>
                <a:cubicBezTo>
                  <a:pt x="102" y="77"/>
                  <a:pt x="103" y="77"/>
                  <a:pt x="102" y="76"/>
                </a:cubicBezTo>
                <a:close/>
                <a:moveTo>
                  <a:pt x="103" y="99"/>
                </a:moveTo>
                <a:cubicBezTo>
                  <a:pt x="102" y="96"/>
                  <a:pt x="106" y="99"/>
                  <a:pt x="108" y="101"/>
                </a:cubicBezTo>
                <a:cubicBezTo>
                  <a:pt x="103" y="99"/>
                  <a:pt x="103" y="99"/>
                  <a:pt x="103" y="99"/>
                </a:cubicBezTo>
                <a:close/>
                <a:moveTo>
                  <a:pt x="79" y="79"/>
                </a:moveTo>
                <a:cubicBezTo>
                  <a:pt x="77" y="77"/>
                  <a:pt x="79" y="76"/>
                  <a:pt x="80" y="77"/>
                </a:cubicBezTo>
                <a:cubicBezTo>
                  <a:pt x="82" y="79"/>
                  <a:pt x="80" y="82"/>
                  <a:pt x="79" y="79"/>
                </a:cubicBezTo>
                <a:close/>
                <a:moveTo>
                  <a:pt x="82" y="82"/>
                </a:moveTo>
                <a:cubicBezTo>
                  <a:pt x="84" y="82"/>
                  <a:pt x="85" y="82"/>
                  <a:pt x="85" y="81"/>
                </a:cubicBezTo>
                <a:cubicBezTo>
                  <a:pt x="85" y="79"/>
                  <a:pt x="82" y="77"/>
                  <a:pt x="82" y="79"/>
                </a:cubicBezTo>
                <a:cubicBezTo>
                  <a:pt x="82" y="81"/>
                  <a:pt x="80" y="82"/>
                  <a:pt x="82" y="82"/>
                </a:cubicBezTo>
                <a:close/>
                <a:moveTo>
                  <a:pt x="85" y="84"/>
                </a:moveTo>
                <a:cubicBezTo>
                  <a:pt x="85" y="85"/>
                  <a:pt x="87" y="88"/>
                  <a:pt x="88" y="87"/>
                </a:cubicBezTo>
                <a:cubicBezTo>
                  <a:pt x="88" y="84"/>
                  <a:pt x="88" y="84"/>
                  <a:pt x="88" y="84"/>
                </a:cubicBezTo>
                <a:cubicBezTo>
                  <a:pt x="87" y="85"/>
                  <a:pt x="85" y="82"/>
                  <a:pt x="85" y="84"/>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60" name="Freeform 217">
            <a:extLst>
              <a:ext uri="{FF2B5EF4-FFF2-40B4-BE49-F238E27FC236}">
                <a16:creationId xmlns:a16="http://schemas.microsoft.com/office/drawing/2014/main" id="{CDD6B90B-4567-1B8D-8833-D0527D8AE49E}"/>
              </a:ext>
            </a:extLst>
          </p:cNvPr>
          <p:cNvSpPr>
            <a:spLocks noEditPoints="1"/>
          </p:cNvSpPr>
          <p:nvPr/>
        </p:nvSpPr>
        <p:spPr bwMode="auto">
          <a:xfrm>
            <a:off x="9940351" y="4880007"/>
            <a:ext cx="187236" cy="155675"/>
          </a:xfrm>
          <a:custGeom>
            <a:avLst/>
            <a:gdLst/>
            <a:ahLst/>
            <a:cxnLst>
              <a:cxn ang="0">
                <a:pos x="6" y="0"/>
              </a:cxn>
              <a:cxn ang="0">
                <a:pos x="12" y="5"/>
              </a:cxn>
              <a:cxn ang="0">
                <a:pos x="14" y="8"/>
              </a:cxn>
              <a:cxn ang="0">
                <a:pos x="9" y="5"/>
              </a:cxn>
              <a:cxn ang="0">
                <a:pos x="6" y="2"/>
              </a:cxn>
              <a:cxn ang="0">
                <a:pos x="6" y="0"/>
              </a:cxn>
              <a:cxn ang="0">
                <a:pos x="23" y="13"/>
              </a:cxn>
              <a:cxn ang="0">
                <a:pos x="32" y="19"/>
              </a:cxn>
              <a:cxn ang="0">
                <a:pos x="29" y="14"/>
              </a:cxn>
              <a:cxn ang="0">
                <a:pos x="24" y="11"/>
              </a:cxn>
              <a:cxn ang="0">
                <a:pos x="23" y="13"/>
              </a:cxn>
              <a:cxn ang="0">
                <a:pos x="42" y="28"/>
              </a:cxn>
              <a:cxn ang="0">
                <a:pos x="44" y="28"/>
              </a:cxn>
              <a:cxn ang="0">
                <a:pos x="42" y="23"/>
              </a:cxn>
              <a:cxn ang="0">
                <a:pos x="39" y="17"/>
              </a:cxn>
              <a:cxn ang="0">
                <a:pos x="39" y="25"/>
              </a:cxn>
              <a:cxn ang="0">
                <a:pos x="42" y="28"/>
              </a:cxn>
              <a:cxn ang="0">
                <a:pos x="35" y="33"/>
              </a:cxn>
              <a:cxn ang="0">
                <a:pos x="39" y="33"/>
              </a:cxn>
              <a:cxn ang="0">
                <a:pos x="38" y="28"/>
              </a:cxn>
              <a:cxn ang="0">
                <a:pos x="33" y="28"/>
              </a:cxn>
              <a:cxn ang="0">
                <a:pos x="30" y="30"/>
              </a:cxn>
              <a:cxn ang="0">
                <a:pos x="35" y="33"/>
              </a:cxn>
              <a:cxn ang="0">
                <a:pos x="46" y="39"/>
              </a:cxn>
              <a:cxn ang="0">
                <a:pos x="52" y="42"/>
              </a:cxn>
              <a:cxn ang="0">
                <a:pos x="50" y="39"/>
              </a:cxn>
              <a:cxn ang="0">
                <a:pos x="44" y="36"/>
              </a:cxn>
              <a:cxn ang="0">
                <a:pos x="46" y="39"/>
              </a:cxn>
              <a:cxn ang="0">
                <a:pos x="33" y="48"/>
              </a:cxn>
              <a:cxn ang="0">
                <a:pos x="39" y="51"/>
              </a:cxn>
              <a:cxn ang="0">
                <a:pos x="33" y="48"/>
              </a:cxn>
              <a:cxn ang="0">
                <a:pos x="17" y="17"/>
              </a:cxn>
              <a:cxn ang="0">
                <a:pos x="15" y="14"/>
              </a:cxn>
              <a:cxn ang="0">
                <a:pos x="14" y="17"/>
              </a:cxn>
              <a:cxn ang="0">
                <a:pos x="17" y="20"/>
              </a:cxn>
              <a:cxn ang="0">
                <a:pos x="17" y="17"/>
              </a:cxn>
              <a:cxn ang="0">
                <a:pos x="11" y="13"/>
              </a:cxn>
              <a:cxn ang="0">
                <a:pos x="12" y="16"/>
              </a:cxn>
              <a:cxn ang="0">
                <a:pos x="11" y="13"/>
              </a:cxn>
              <a:cxn ang="0">
                <a:pos x="6" y="11"/>
              </a:cxn>
              <a:cxn ang="0">
                <a:pos x="9" y="13"/>
              </a:cxn>
              <a:cxn ang="0">
                <a:pos x="6" y="11"/>
              </a:cxn>
              <a:cxn ang="0">
                <a:pos x="20" y="22"/>
              </a:cxn>
              <a:cxn ang="0">
                <a:pos x="18" y="20"/>
              </a:cxn>
              <a:cxn ang="0">
                <a:pos x="20" y="22"/>
              </a:cxn>
              <a:cxn ang="0">
                <a:pos x="0" y="5"/>
              </a:cxn>
              <a:cxn ang="0">
                <a:pos x="2" y="5"/>
              </a:cxn>
              <a:cxn ang="0">
                <a:pos x="0" y="5"/>
              </a:cxn>
            </a:cxnLst>
            <a:rect l="0" t="0" r="r" b="b"/>
            <a:pathLst>
              <a:path w="53" h="53">
                <a:moveTo>
                  <a:pt x="6" y="0"/>
                </a:moveTo>
                <a:cubicBezTo>
                  <a:pt x="11" y="3"/>
                  <a:pt x="11" y="3"/>
                  <a:pt x="12" y="5"/>
                </a:cubicBezTo>
                <a:cubicBezTo>
                  <a:pt x="12" y="8"/>
                  <a:pt x="17" y="8"/>
                  <a:pt x="14" y="8"/>
                </a:cubicBezTo>
                <a:cubicBezTo>
                  <a:pt x="12" y="10"/>
                  <a:pt x="9" y="7"/>
                  <a:pt x="9" y="5"/>
                </a:cubicBezTo>
                <a:cubicBezTo>
                  <a:pt x="8" y="3"/>
                  <a:pt x="6" y="3"/>
                  <a:pt x="6" y="2"/>
                </a:cubicBezTo>
                <a:cubicBezTo>
                  <a:pt x="6" y="0"/>
                  <a:pt x="6" y="0"/>
                  <a:pt x="6" y="0"/>
                </a:cubicBezTo>
                <a:close/>
                <a:moveTo>
                  <a:pt x="23" y="13"/>
                </a:moveTo>
                <a:cubicBezTo>
                  <a:pt x="23" y="14"/>
                  <a:pt x="30" y="17"/>
                  <a:pt x="32" y="19"/>
                </a:cubicBezTo>
                <a:cubicBezTo>
                  <a:pt x="35" y="22"/>
                  <a:pt x="32" y="16"/>
                  <a:pt x="29" y="14"/>
                </a:cubicBezTo>
                <a:cubicBezTo>
                  <a:pt x="26" y="13"/>
                  <a:pt x="27" y="11"/>
                  <a:pt x="24" y="11"/>
                </a:cubicBezTo>
                <a:cubicBezTo>
                  <a:pt x="23" y="10"/>
                  <a:pt x="23" y="10"/>
                  <a:pt x="23" y="13"/>
                </a:cubicBezTo>
                <a:close/>
                <a:moveTo>
                  <a:pt x="42" y="28"/>
                </a:moveTo>
                <a:cubicBezTo>
                  <a:pt x="44" y="31"/>
                  <a:pt x="47" y="31"/>
                  <a:pt x="44" y="28"/>
                </a:cubicBezTo>
                <a:cubicBezTo>
                  <a:pt x="44" y="27"/>
                  <a:pt x="46" y="27"/>
                  <a:pt x="42" y="23"/>
                </a:cubicBezTo>
                <a:cubicBezTo>
                  <a:pt x="41" y="22"/>
                  <a:pt x="42" y="19"/>
                  <a:pt x="39" y="17"/>
                </a:cubicBezTo>
                <a:cubicBezTo>
                  <a:pt x="36" y="17"/>
                  <a:pt x="39" y="19"/>
                  <a:pt x="39" y="25"/>
                </a:cubicBezTo>
                <a:cubicBezTo>
                  <a:pt x="41" y="27"/>
                  <a:pt x="41" y="27"/>
                  <a:pt x="42" y="28"/>
                </a:cubicBezTo>
                <a:close/>
                <a:moveTo>
                  <a:pt x="35" y="33"/>
                </a:moveTo>
                <a:cubicBezTo>
                  <a:pt x="38" y="31"/>
                  <a:pt x="36" y="33"/>
                  <a:pt x="39" y="33"/>
                </a:cubicBezTo>
                <a:cubicBezTo>
                  <a:pt x="42" y="34"/>
                  <a:pt x="39" y="31"/>
                  <a:pt x="38" y="28"/>
                </a:cubicBezTo>
                <a:cubicBezTo>
                  <a:pt x="36" y="27"/>
                  <a:pt x="35" y="30"/>
                  <a:pt x="33" y="28"/>
                </a:cubicBezTo>
                <a:cubicBezTo>
                  <a:pt x="32" y="27"/>
                  <a:pt x="30" y="27"/>
                  <a:pt x="30" y="30"/>
                </a:cubicBezTo>
                <a:cubicBezTo>
                  <a:pt x="30" y="31"/>
                  <a:pt x="33" y="33"/>
                  <a:pt x="35" y="33"/>
                </a:cubicBezTo>
                <a:close/>
                <a:moveTo>
                  <a:pt x="46" y="39"/>
                </a:moveTo>
                <a:cubicBezTo>
                  <a:pt x="46" y="40"/>
                  <a:pt x="50" y="42"/>
                  <a:pt x="52" y="42"/>
                </a:cubicBezTo>
                <a:cubicBezTo>
                  <a:pt x="53" y="42"/>
                  <a:pt x="52" y="39"/>
                  <a:pt x="50" y="39"/>
                </a:cubicBezTo>
                <a:cubicBezTo>
                  <a:pt x="49" y="39"/>
                  <a:pt x="46" y="36"/>
                  <a:pt x="44" y="36"/>
                </a:cubicBezTo>
                <a:cubicBezTo>
                  <a:pt x="42" y="37"/>
                  <a:pt x="46" y="37"/>
                  <a:pt x="46" y="39"/>
                </a:cubicBezTo>
                <a:close/>
                <a:moveTo>
                  <a:pt x="33" y="48"/>
                </a:moveTo>
                <a:cubicBezTo>
                  <a:pt x="35" y="47"/>
                  <a:pt x="39" y="51"/>
                  <a:pt x="39" y="51"/>
                </a:cubicBezTo>
                <a:cubicBezTo>
                  <a:pt x="38" y="53"/>
                  <a:pt x="33" y="50"/>
                  <a:pt x="33" y="48"/>
                </a:cubicBezTo>
                <a:close/>
                <a:moveTo>
                  <a:pt x="17" y="17"/>
                </a:moveTo>
                <a:cubicBezTo>
                  <a:pt x="15" y="16"/>
                  <a:pt x="17" y="14"/>
                  <a:pt x="15" y="14"/>
                </a:cubicBezTo>
                <a:cubicBezTo>
                  <a:pt x="14" y="13"/>
                  <a:pt x="12" y="19"/>
                  <a:pt x="14" y="17"/>
                </a:cubicBezTo>
                <a:cubicBezTo>
                  <a:pt x="15" y="17"/>
                  <a:pt x="15" y="17"/>
                  <a:pt x="17" y="20"/>
                </a:cubicBezTo>
                <a:cubicBezTo>
                  <a:pt x="17" y="20"/>
                  <a:pt x="18" y="19"/>
                  <a:pt x="17" y="17"/>
                </a:cubicBezTo>
                <a:close/>
                <a:moveTo>
                  <a:pt x="11" y="13"/>
                </a:moveTo>
                <a:cubicBezTo>
                  <a:pt x="11" y="11"/>
                  <a:pt x="12" y="14"/>
                  <a:pt x="12" y="16"/>
                </a:cubicBezTo>
                <a:cubicBezTo>
                  <a:pt x="11" y="17"/>
                  <a:pt x="9" y="14"/>
                  <a:pt x="11" y="13"/>
                </a:cubicBezTo>
                <a:close/>
                <a:moveTo>
                  <a:pt x="6" y="11"/>
                </a:moveTo>
                <a:cubicBezTo>
                  <a:pt x="6" y="10"/>
                  <a:pt x="11" y="11"/>
                  <a:pt x="9" y="13"/>
                </a:cubicBezTo>
                <a:cubicBezTo>
                  <a:pt x="8" y="14"/>
                  <a:pt x="6" y="11"/>
                  <a:pt x="6" y="11"/>
                </a:cubicBezTo>
                <a:close/>
                <a:moveTo>
                  <a:pt x="20" y="22"/>
                </a:moveTo>
                <a:cubicBezTo>
                  <a:pt x="18" y="22"/>
                  <a:pt x="17" y="22"/>
                  <a:pt x="18" y="20"/>
                </a:cubicBezTo>
                <a:cubicBezTo>
                  <a:pt x="18" y="19"/>
                  <a:pt x="20" y="20"/>
                  <a:pt x="20" y="22"/>
                </a:cubicBezTo>
                <a:close/>
                <a:moveTo>
                  <a:pt x="0" y="5"/>
                </a:moveTo>
                <a:cubicBezTo>
                  <a:pt x="0" y="3"/>
                  <a:pt x="2" y="5"/>
                  <a:pt x="2" y="5"/>
                </a:cubicBezTo>
                <a:cubicBezTo>
                  <a:pt x="2" y="7"/>
                  <a:pt x="0" y="7"/>
                  <a:pt x="0" y="5"/>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61" name="Freeform 218">
            <a:extLst>
              <a:ext uri="{FF2B5EF4-FFF2-40B4-BE49-F238E27FC236}">
                <a16:creationId xmlns:a16="http://schemas.microsoft.com/office/drawing/2014/main" id="{1B625023-6743-867A-C1FE-4E861930C285}"/>
              </a:ext>
            </a:extLst>
          </p:cNvPr>
          <p:cNvSpPr>
            <a:spLocks noEditPoints="1"/>
          </p:cNvSpPr>
          <p:nvPr/>
        </p:nvSpPr>
        <p:spPr bwMode="auto">
          <a:xfrm>
            <a:off x="10240296" y="5112765"/>
            <a:ext cx="87255" cy="152653"/>
          </a:xfrm>
          <a:custGeom>
            <a:avLst/>
            <a:gdLst/>
            <a:ahLst/>
            <a:cxnLst>
              <a:cxn ang="0">
                <a:pos x="5" y="11"/>
              </a:cxn>
              <a:cxn ang="0">
                <a:pos x="2" y="8"/>
              </a:cxn>
              <a:cxn ang="0">
                <a:pos x="2" y="3"/>
              </a:cxn>
              <a:cxn ang="0">
                <a:pos x="3" y="3"/>
              </a:cxn>
              <a:cxn ang="0">
                <a:pos x="5" y="5"/>
              </a:cxn>
              <a:cxn ang="0">
                <a:pos x="5" y="11"/>
              </a:cxn>
              <a:cxn ang="0">
                <a:pos x="8" y="16"/>
              </a:cxn>
              <a:cxn ang="0">
                <a:pos x="11" y="19"/>
              </a:cxn>
              <a:cxn ang="0">
                <a:pos x="6" y="14"/>
              </a:cxn>
              <a:cxn ang="0">
                <a:pos x="8" y="16"/>
              </a:cxn>
              <a:cxn ang="0">
                <a:pos x="14" y="30"/>
              </a:cxn>
              <a:cxn ang="0">
                <a:pos x="17" y="33"/>
              </a:cxn>
              <a:cxn ang="0">
                <a:pos x="14" y="30"/>
              </a:cxn>
              <a:cxn ang="0">
                <a:pos x="15" y="22"/>
              </a:cxn>
              <a:cxn ang="0">
                <a:pos x="14" y="21"/>
              </a:cxn>
              <a:cxn ang="0">
                <a:pos x="15" y="22"/>
              </a:cxn>
              <a:cxn ang="0">
                <a:pos x="12" y="18"/>
              </a:cxn>
              <a:cxn ang="0">
                <a:pos x="14" y="16"/>
              </a:cxn>
              <a:cxn ang="0">
                <a:pos x="12" y="18"/>
              </a:cxn>
              <a:cxn ang="0">
                <a:pos x="11" y="10"/>
              </a:cxn>
              <a:cxn ang="0">
                <a:pos x="12" y="7"/>
              </a:cxn>
              <a:cxn ang="0">
                <a:pos x="11" y="10"/>
              </a:cxn>
              <a:cxn ang="0">
                <a:pos x="20" y="41"/>
              </a:cxn>
              <a:cxn ang="0">
                <a:pos x="23" y="44"/>
              </a:cxn>
              <a:cxn ang="0">
                <a:pos x="20" y="41"/>
              </a:cxn>
              <a:cxn ang="0">
                <a:pos x="23" y="49"/>
              </a:cxn>
              <a:cxn ang="0">
                <a:pos x="25" y="52"/>
              </a:cxn>
              <a:cxn ang="0">
                <a:pos x="23" y="49"/>
              </a:cxn>
            </a:cxnLst>
            <a:rect l="0" t="0" r="r" b="b"/>
            <a:pathLst>
              <a:path w="25" h="52">
                <a:moveTo>
                  <a:pt x="5" y="11"/>
                </a:moveTo>
                <a:cubicBezTo>
                  <a:pt x="2" y="11"/>
                  <a:pt x="3" y="11"/>
                  <a:pt x="2" y="8"/>
                </a:cubicBezTo>
                <a:cubicBezTo>
                  <a:pt x="0" y="7"/>
                  <a:pt x="2" y="7"/>
                  <a:pt x="2" y="3"/>
                </a:cubicBezTo>
                <a:cubicBezTo>
                  <a:pt x="0" y="0"/>
                  <a:pt x="2" y="0"/>
                  <a:pt x="3" y="3"/>
                </a:cubicBezTo>
                <a:cubicBezTo>
                  <a:pt x="3" y="8"/>
                  <a:pt x="5" y="2"/>
                  <a:pt x="5" y="5"/>
                </a:cubicBezTo>
                <a:cubicBezTo>
                  <a:pt x="6" y="8"/>
                  <a:pt x="8" y="10"/>
                  <a:pt x="5" y="11"/>
                </a:cubicBezTo>
                <a:close/>
                <a:moveTo>
                  <a:pt x="8" y="16"/>
                </a:moveTo>
                <a:cubicBezTo>
                  <a:pt x="9" y="18"/>
                  <a:pt x="8" y="21"/>
                  <a:pt x="11" y="19"/>
                </a:cubicBezTo>
                <a:cubicBezTo>
                  <a:pt x="12" y="19"/>
                  <a:pt x="6" y="11"/>
                  <a:pt x="6" y="14"/>
                </a:cubicBezTo>
                <a:cubicBezTo>
                  <a:pt x="6" y="16"/>
                  <a:pt x="5" y="16"/>
                  <a:pt x="8" y="16"/>
                </a:cubicBezTo>
                <a:close/>
                <a:moveTo>
                  <a:pt x="14" y="30"/>
                </a:moveTo>
                <a:cubicBezTo>
                  <a:pt x="15" y="28"/>
                  <a:pt x="18" y="33"/>
                  <a:pt x="17" y="33"/>
                </a:cubicBezTo>
                <a:cubicBezTo>
                  <a:pt x="15" y="33"/>
                  <a:pt x="14" y="32"/>
                  <a:pt x="14" y="30"/>
                </a:cubicBezTo>
                <a:close/>
                <a:moveTo>
                  <a:pt x="15" y="22"/>
                </a:moveTo>
                <a:cubicBezTo>
                  <a:pt x="12" y="22"/>
                  <a:pt x="14" y="19"/>
                  <a:pt x="14" y="21"/>
                </a:cubicBezTo>
                <a:cubicBezTo>
                  <a:pt x="15" y="22"/>
                  <a:pt x="15" y="24"/>
                  <a:pt x="15" y="22"/>
                </a:cubicBezTo>
                <a:close/>
                <a:moveTo>
                  <a:pt x="12" y="18"/>
                </a:moveTo>
                <a:cubicBezTo>
                  <a:pt x="11" y="16"/>
                  <a:pt x="14" y="14"/>
                  <a:pt x="14" y="16"/>
                </a:cubicBezTo>
                <a:cubicBezTo>
                  <a:pt x="15" y="19"/>
                  <a:pt x="12" y="19"/>
                  <a:pt x="12" y="18"/>
                </a:cubicBezTo>
                <a:close/>
                <a:moveTo>
                  <a:pt x="11" y="10"/>
                </a:moveTo>
                <a:cubicBezTo>
                  <a:pt x="9" y="8"/>
                  <a:pt x="12" y="7"/>
                  <a:pt x="12" y="7"/>
                </a:cubicBezTo>
                <a:cubicBezTo>
                  <a:pt x="14" y="8"/>
                  <a:pt x="11" y="10"/>
                  <a:pt x="11" y="10"/>
                </a:cubicBezTo>
                <a:close/>
                <a:moveTo>
                  <a:pt x="20" y="41"/>
                </a:moveTo>
                <a:cubicBezTo>
                  <a:pt x="21" y="39"/>
                  <a:pt x="25" y="44"/>
                  <a:pt x="23" y="44"/>
                </a:cubicBezTo>
                <a:cubicBezTo>
                  <a:pt x="21" y="46"/>
                  <a:pt x="20" y="43"/>
                  <a:pt x="20" y="41"/>
                </a:cubicBezTo>
                <a:close/>
                <a:moveTo>
                  <a:pt x="23" y="49"/>
                </a:moveTo>
                <a:cubicBezTo>
                  <a:pt x="23" y="47"/>
                  <a:pt x="25" y="52"/>
                  <a:pt x="25" y="52"/>
                </a:cubicBezTo>
                <a:cubicBezTo>
                  <a:pt x="23" y="52"/>
                  <a:pt x="21" y="49"/>
                  <a:pt x="23" y="49"/>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62" name="Freeform 219">
            <a:extLst>
              <a:ext uri="{FF2B5EF4-FFF2-40B4-BE49-F238E27FC236}">
                <a16:creationId xmlns:a16="http://schemas.microsoft.com/office/drawing/2014/main" id="{C902FA6C-BD28-8298-18AF-7E57A782DBA6}"/>
              </a:ext>
            </a:extLst>
          </p:cNvPr>
          <p:cNvSpPr>
            <a:spLocks noEditPoints="1"/>
          </p:cNvSpPr>
          <p:nvPr/>
        </p:nvSpPr>
        <p:spPr bwMode="auto">
          <a:xfrm>
            <a:off x="10162129" y="5275999"/>
            <a:ext cx="134519" cy="68015"/>
          </a:xfrm>
          <a:custGeom>
            <a:avLst/>
            <a:gdLst/>
            <a:ahLst/>
            <a:cxnLst>
              <a:cxn ang="0">
                <a:pos x="34" y="14"/>
              </a:cxn>
              <a:cxn ang="0">
                <a:pos x="36" y="13"/>
              </a:cxn>
              <a:cxn ang="0">
                <a:pos x="34" y="14"/>
              </a:cxn>
              <a:cxn ang="0">
                <a:pos x="30" y="6"/>
              </a:cxn>
              <a:cxn ang="0">
                <a:pos x="27" y="6"/>
              </a:cxn>
              <a:cxn ang="0">
                <a:pos x="28" y="10"/>
              </a:cxn>
              <a:cxn ang="0">
                <a:pos x="30" y="6"/>
              </a:cxn>
              <a:cxn ang="0">
                <a:pos x="16" y="14"/>
              </a:cxn>
              <a:cxn ang="0">
                <a:pos x="13" y="11"/>
              </a:cxn>
              <a:cxn ang="0">
                <a:pos x="4" y="2"/>
              </a:cxn>
              <a:cxn ang="0">
                <a:pos x="4" y="3"/>
              </a:cxn>
              <a:cxn ang="0">
                <a:pos x="0" y="0"/>
              </a:cxn>
              <a:cxn ang="0">
                <a:pos x="0" y="2"/>
              </a:cxn>
              <a:cxn ang="0">
                <a:pos x="4" y="6"/>
              </a:cxn>
              <a:cxn ang="0">
                <a:pos x="4" y="8"/>
              </a:cxn>
              <a:cxn ang="0">
                <a:pos x="7" y="10"/>
              </a:cxn>
              <a:cxn ang="0">
                <a:pos x="7" y="11"/>
              </a:cxn>
              <a:cxn ang="0">
                <a:pos x="8" y="13"/>
              </a:cxn>
              <a:cxn ang="0">
                <a:pos x="8" y="13"/>
              </a:cxn>
              <a:cxn ang="0">
                <a:pos x="10" y="14"/>
              </a:cxn>
              <a:cxn ang="0">
                <a:pos x="11" y="14"/>
              </a:cxn>
              <a:cxn ang="0">
                <a:pos x="16" y="19"/>
              </a:cxn>
              <a:cxn ang="0">
                <a:pos x="21" y="22"/>
              </a:cxn>
              <a:cxn ang="0">
                <a:pos x="21" y="23"/>
              </a:cxn>
              <a:cxn ang="0">
                <a:pos x="18" y="16"/>
              </a:cxn>
              <a:cxn ang="0">
                <a:pos x="16" y="14"/>
              </a:cxn>
            </a:cxnLst>
            <a:rect l="0" t="0" r="r" b="b"/>
            <a:pathLst>
              <a:path w="38" h="23">
                <a:moveTo>
                  <a:pt x="34" y="14"/>
                </a:moveTo>
                <a:cubicBezTo>
                  <a:pt x="33" y="13"/>
                  <a:pt x="34" y="11"/>
                  <a:pt x="36" y="13"/>
                </a:cubicBezTo>
                <a:cubicBezTo>
                  <a:pt x="38" y="16"/>
                  <a:pt x="34" y="16"/>
                  <a:pt x="34" y="14"/>
                </a:cubicBezTo>
                <a:close/>
                <a:moveTo>
                  <a:pt x="30" y="6"/>
                </a:moveTo>
                <a:cubicBezTo>
                  <a:pt x="28" y="5"/>
                  <a:pt x="27" y="5"/>
                  <a:pt x="27" y="6"/>
                </a:cubicBezTo>
                <a:cubicBezTo>
                  <a:pt x="28" y="6"/>
                  <a:pt x="25" y="8"/>
                  <a:pt x="28" y="10"/>
                </a:cubicBezTo>
                <a:cubicBezTo>
                  <a:pt x="31" y="11"/>
                  <a:pt x="31" y="8"/>
                  <a:pt x="30" y="6"/>
                </a:cubicBezTo>
                <a:close/>
                <a:moveTo>
                  <a:pt x="16" y="14"/>
                </a:moveTo>
                <a:cubicBezTo>
                  <a:pt x="13" y="11"/>
                  <a:pt x="13" y="11"/>
                  <a:pt x="13" y="11"/>
                </a:cubicBezTo>
                <a:cubicBezTo>
                  <a:pt x="13" y="8"/>
                  <a:pt x="5" y="3"/>
                  <a:pt x="4" y="2"/>
                </a:cubicBezTo>
                <a:cubicBezTo>
                  <a:pt x="4" y="3"/>
                  <a:pt x="4" y="3"/>
                  <a:pt x="4" y="3"/>
                </a:cubicBezTo>
                <a:cubicBezTo>
                  <a:pt x="2" y="3"/>
                  <a:pt x="2" y="0"/>
                  <a:pt x="0" y="0"/>
                </a:cubicBezTo>
                <a:cubicBezTo>
                  <a:pt x="0" y="2"/>
                  <a:pt x="0" y="2"/>
                  <a:pt x="0" y="2"/>
                </a:cubicBezTo>
                <a:cubicBezTo>
                  <a:pt x="4" y="6"/>
                  <a:pt x="4" y="6"/>
                  <a:pt x="4" y="6"/>
                </a:cubicBezTo>
                <a:cubicBezTo>
                  <a:pt x="4" y="8"/>
                  <a:pt x="4" y="8"/>
                  <a:pt x="4" y="8"/>
                </a:cubicBezTo>
                <a:cubicBezTo>
                  <a:pt x="7" y="10"/>
                  <a:pt x="7" y="10"/>
                  <a:pt x="7" y="10"/>
                </a:cubicBezTo>
                <a:cubicBezTo>
                  <a:pt x="7" y="11"/>
                  <a:pt x="7" y="11"/>
                  <a:pt x="7" y="11"/>
                </a:cubicBezTo>
                <a:cubicBezTo>
                  <a:pt x="8" y="13"/>
                  <a:pt x="8" y="13"/>
                  <a:pt x="8" y="13"/>
                </a:cubicBezTo>
                <a:cubicBezTo>
                  <a:pt x="8" y="13"/>
                  <a:pt x="8" y="13"/>
                  <a:pt x="8" y="13"/>
                </a:cubicBezTo>
                <a:cubicBezTo>
                  <a:pt x="10" y="14"/>
                  <a:pt x="10" y="14"/>
                  <a:pt x="10" y="14"/>
                </a:cubicBezTo>
                <a:cubicBezTo>
                  <a:pt x="10" y="14"/>
                  <a:pt x="10" y="14"/>
                  <a:pt x="11" y="14"/>
                </a:cubicBezTo>
                <a:cubicBezTo>
                  <a:pt x="11" y="16"/>
                  <a:pt x="14" y="17"/>
                  <a:pt x="16" y="19"/>
                </a:cubicBezTo>
                <a:cubicBezTo>
                  <a:pt x="21" y="22"/>
                  <a:pt x="21" y="22"/>
                  <a:pt x="21" y="22"/>
                </a:cubicBezTo>
                <a:cubicBezTo>
                  <a:pt x="21" y="23"/>
                  <a:pt x="21" y="23"/>
                  <a:pt x="21" y="23"/>
                </a:cubicBezTo>
                <a:cubicBezTo>
                  <a:pt x="27" y="20"/>
                  <a:pt x="27" y="23"/>
                  <a:pt x="18" y="16"/>
                </a:cubicBezTo>
                <a:cubicBezTo>
                  <a:pt x="18" y="14"/>
                  <a:pt x="16" y="13"/>
                  <a:pt x="16" y="14"/>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64" name="Freeform 221">
            <a:extLst>
              <a:ext uri="{FF2B5EF4-FFF2-40B4-BE49-F238E27FC236}">
                <a16:creationId xmlns:a16="http://schemas.microsoft.com/office/drawing/2014/main" id="{2DB1198B-D0C8-A5F2-4366-0BC97FF1D204}"/>
              </a:ext>
            </a:extLst>
          </p:cNvPr>
          <p:cNvSpPr>
            <a:spLocks/>
          </p:cNvSpPr>
          <p:nvPr/>
        </p:nvSpPr>
        <p:spPr bwMode="auto">
          <a:xfrm>
            <a:off x="8484279" y="4651783"/>
            <a:ext cx="10907" cy="12091"/>
          </a:xfrm>
          <a:custGeom>
            <a:avLst/>
            <a:gdLst/>
            <a:ahLst/>
            <a:cxnLst>
              <a:cxn ang="0">
                <a:pos x="0" y="2"/>
              </a:cxn>
              <a:cxn ang="0">
                <a:pos x="3" y="0"/>
              </a:cxn>
              <a:cxn ang="0">
                <a:pos x="0" y="2"/>
              </a:cxn>
            </a:cxnLst>
            <a:rect l="0" t="0" r="r" b="b"/>
            <a:pathLst>
              <a:path w="3" h="4">
                <a:moveTo>
                  <a:pt x="0" y="2"/>
                </a:moveTo>
                <a:cubicBezTo>
                  <a:pt x="0" y="0"/>
                  <a:pt x="3" y="0"/>
                  <a:pt x="3" y="0"/>
                </a:cubicBezTo>
                <a:cubicBezTo>
                  <a:pt x="3" y="2"/>
                  <a:pt x="2" y="4"/>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66" name="Freeform 223">
            <a:extLst>
              <a:ext uri="{FF2B5EF4-FFF2-40B4-BE49-F238E27FC236}">
                <a16:creationId xmlns:a16="http://schemas.microsoft.com/office/drawing/2014/main" id="{6528EFA5-F99A-486F-A27A-5A44AB46FB7B}"/>
              </a:ext>
            </a:extLst>
          </p:cNvPr>
          <p:cNvSpPr>
            <a:spLocks/>
          </p:cNvSpPr>
          <p:nvPr/>
        </p:nvSpPr>
        <p:spPr bwMode="auto">
          <a:xfrm>
            <a:off x="7002751" y="3927816"/>
            <a:ext cx="25451" cy="49877"/>
          </a:xfrm>
          <a:custGeom>
            <a:avLst/>
            <a:gdLst/>
            <a:ahLst/>
            <a:cxnLst>
              <a:cxn ang="0">
                <a:pos x="4" y="17"/>
              </a:cxn>
              <a:cxn ang="0">
                <a:pos x="3" y="17"/>
              </a:cxn>
              <a:cxn ang="0">
                <a:pos x="1" y="16"/>
              </a:cxn>
              <a:cxn ang="0">
                <a:pos x="1" y="5"/>
              </a:cxn>
              <a:cxn ang="0">
                <a:pos x="4" y="2"/>
              </a:cxn>
              <a:cxn ang="0">
                <a:pos x="6" y="6"/>
              </a:cxn>
              <a:cxn ang="0">
                <a:pos x="7" y="11"/>
              </a:cxn>
              <a:cxn ang="0">
                <a:pos x="4" y="17"/>
              </a:cxn>
              <a:cxn ang="0">
                <a:pos x="4" y="17"/>
              </a:cxn>
            </a:cxnLst>
            <a:rect l="0" t="0" r="r" b="b"/>
            <a:pathLst>
              <a:path w="7" h="17">
                <a:moveTo>
                  <a:pt x="4" y="17"/>
                </a:moveTo>
                <a:cubicBezTo>
                  <a:pt x="4" y="17"/>
                  <a:pt x="4" y="17"/>
                  <a:pt x="3" y="17"/>
                </a:cubicBezTo>
                <a:cubicBezTo>
                  <a:pt x="3" y="17"/>
                  <a:pt x="1" y="17"/>
                  <a:pt x="1" y="16"/>
                </a:cubicBezTo>
                <a:cubicBezTo>
                  <a:pt x="1" y="8"/>
                  <a:pt x="0" y="9"/>
                  <a:pt x="1" y="5"/>
                </a:cubicBezTo>
                <a:cubicBezTo>
                  <a:pt x="3" y="3"/>
                  <a:pt x="3" y="0"/>
                  <a:pt x="4" y="2"/>
                </a:cubicBezTo>
                <a:cubicBezTo>
                  <a:pt x="6" y="3"/>
                  <a:pt x="7" y="5"/>
                  <a:pt x="6" y="6"/>
                </a:cubicBezTo>
                <a:cubicBezTo>
                  <a:pt x="6" y="9"/>
                  <a:pt x="7" y="9"/>
                  <a:pt x="7" y="11"/>
                </a:cubicBezTo>
                <a:cubicBezTo>
                  <a:pt x="7" y="14"/>
                  <a:pt x="6" y="17"/>
                  <a:pt x="4" y="17"/>
                </a:cubicBezTo>
                <a:cubicBezTo>
                  <a:pt x="4" y="17"/>
                  <a:pt x="4" y="17"/>
                  <a:pt x="4" y="1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67" name="Freeform 224">
            <a:extLst>
              <a:ext uri="{FF2B5EF4-FFF2-40B4-BE49-F238E27FC236}">
                <a16:creationId xmlns:a16="http://schemas.microsoft.com/office/drawing/2014/main" id="{51E21DF0-4DE7-4C12-6840-E29BD2743EBA}"/>
              </a:ext>
            </a:extLst>
          </p:cNvPr>
          <p:cNvSpPr>
            <a:spLocks/>
          </p:cNvSpPr>
          <p:nvPr/>
        </p:nvSpPr>
        <p:spPr bwMode="auto">
          <a:xfrm>
            <a:off x="7155447" y="3924792"/>
            <a:ext cx="12724" cy="21159"/>
          </a:xfrm>
          <a:custGeom>
            <a:avLst/>
            <a:gdLst/>
            <a:ahLst/>
            <a:cxnLst>
              <a:cxn ang="0">
                <a:pos x="1" y="7"/>
              </a:cxn>
              <a:cxn ang="0">
                <a:pos x="0" y="3"/>
              </a:cxn>
              <a:cxn ang="0">
                <a:pos x="1" y="1"/>
              </a:cxn>
              <a:cxn ang="0">
                <a:pos x="3" y="0"/>
              </a:cxn>
              <a:cxn ang="0">
                <a:pos x="3" y="4"/>
              </a:cxn>
              <a:cxn ang="0">
                <a:pos x="1" y="7"/>
              </a:cxn>
            </a:cxnLst>
            <a:rect l="0" t="0" r="r" b="b"/>
            <a:pathLst>
              <a:path w="4" h="7">
                <a:moveTo>
                  <a:pt x="1" y="7"/>
                </a:moveTo>
                <a:cubicBezTo>
                  <a:pt x="0" y="7"/>
                  <a:pt x="1" y="3"/>
                  <a:pt x="0" y="3"/>
                </a:cubicBezTo>
                <a:cubicBezTo>
                  <a:pt x="1" y="1"/>
                  <a:pt x="0" y="1"/>
                  <a:pt x="1" y="1"/>
                </a:cubicBezTo>
                <a:cubicBezTo>
                  <a:pt x="3" y="3"/>
                  <a:pt x="1" y="0"/>
                  <a:pt x="3" y="0"/>
                </a:cubicBezTo>
                <a:cubicBezTo>
                  <a:pt x="4" y="0"/>
                  <a:pt x="3" y="3"/>
                  <a:pt x="3" y="4"/>
                </a:cubicBezTo>
                <a:cubicBezTo>
                  <a:pt x="3" y="4"/>
                  <a:pt x="1" y="6"/>
                  <a:pt x="1" y="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68" name="Freeform 225">
            <a:extLst>
              <a:ext uri="{FF2B5EF4-FFF2-40B4-BE49-F238E27FC236}">
                <a16:creationId xmlns:a16="http://schemas.microsoft.com/office/drawing/2014/main" id="{6B9614F6-9BFD-B4EC-9550-E0FB470530FC}"/>
              </a:ext>
            </a:extLst>
          </p:cNvPr>
          <p:cNvSpPr>
            <a:spLocks/>
          </p:cNvSpPr>
          <p:nvPr/>
        </p:nvSpPr>
        <p:spPr bwMode="auto">
          <a:xfrm>
            <a:off x="7013660" y="3933861"/>
            <a:ext cx="150879" cy="111845"/>
          </a:xfrm>
          <a:custGeom>
            <a:avLst/>
            <a:gdLst/>
            <a:ahLst/>
            <a:cxnLst>
              <a:cxn ang="0">
                <a:pos x="41" y="4"/>
              </a:cxn>
              <a:cxn ang="0">
                <a:pos x="40" y="0"/>
              </a:cxn>
              <a:cxn ang="0">
                <a:pos x="38" y="4"/>
              </a:cxn>
              <a:cxn ang="0">
                <a:pos x="34" y="9"/>
              </a:cxn>
              <a:cxn ang="0">
                <a:pos x="26" y="15"/>
              </a:cxn>
              <a:cxn ang="0">
                <a:pos x="26" y="18"/>
              </a:cxn>
              <a:cxn ang="0">
                <a:pos x="11" y="20"/>
              </a:cxn>
              <a:cxn ang="0">
                <a:pos x="6" y="20"/>
              </a:cxn>
              <a:cxn ang="0">
                <a:pos x="3" y="18"/>
              </a:cxn>
              <a:cxn ang="0">
                <a:pos x="3" y="15"/>
              </a:cxn>
              <a:cxn ang="0">
                <a:pos x="1" y="15"/>
              </a:cxn>
              <a:cxn ang="0">
                <a:pos x="0" y="15"/>
              </a:cxn>
              <a:cxn ang="0">
                <a:pos x="3" y="20"/>
              </a:cxn>
              <a:cxn ang="0">
                <a:pos x="6" y="27"/>
              </a:cxn>
              <a:cxn ang="0">
                <a:pos x="15" y="32"/>
              </a:cxn>
              <a:cxn ang="0">
                <a:pos x="34" y="33"/>
              </a:cxn>
              <a:cxn ang="0">
                <a:pos x="35" y="26"/>
              </a:cxn>
              <a:cxn ang="0">
                <a:pos x="35" y="21"/>
              </a:cxn>
              <a:cxn ang="0">
                <a:pos x="38" y="20"/>
              </a:cxn>
              <a:cxn ang="0">
                <a:pos x="38" y="18"/>
              </a:cxn>
              <a:cxn ang="0">
                <a:pos x="38" y="15"/>
              </a:cxn>
              <a:cxn ang="0">
                <a:pos x="40" y="12"/>
              </a:cxn>
              <a:cxn ang="0">
                <a:pos x="43" y="10"/>
              </a:cxn>
              <a:cxn ang="0">
                <a:pos x="41" y="4"/>
              </a:cxn>
            </a:cxnLst>
            <a:rect l="0" t="0" r="r" b="b"/>
            <a:pathLst>
              <a:path w="43" h="38">
                <a:moveTo>
                  <a:pt x="41" y="4"/>
                </a:moveTo>
                <a:cubicBezTo>
                  <a:pt x="40" y="4"/>
                  <a:pt x="41" y="0"/>
                  <a:pt x="40" y="0"/>
                </a:cubicBezTo>
                <a:cubicBezTo>
                  <a:pt x="38" y="6"/>
                  <a:pt x="40" y="0"/>
                  <a:pt x="38" y="4"/>
                </a:cubicBezTo>
                <a:cubicBezTo>
                  <a:pt x="37" y="6"/>
                  <a:pt x="35" y="6"/>
                  <a:pt x="34" y="9"/>
                </a:cubicBezTo>
                <a:cubicBezTo>
                  <a:pt x="31" y="12"/>
                  <a:pt x="28" y="15"/>
                  <a:pt x="26" y="15"/>
                </a:cubicBezTo>
                <a:cubicBezTo>
                  <a:pt x="26" y="16"/>
                  <a:pt x="29" y="15"/>
                  <a:pt x="26" y="18"/>
                </a:cubicBezTo>
                <a:cubicBezTo>
                  <a:pt x="23" y="23"/>
                  <a:pt x="17" y="18"/>
                  <a:pt x="11" y="20"/>
                </a:cubicBezTo>
                <a:cubicBezTo>
                  <a:pt x="6" y="21"/>
                  <a:pt x="6" y="21"/>
                  <a:pt x="6" y="20"/>
                </a:cubicBezTo>
                <a:cubicBezTo>
                  <a:pt x="6" y="16"/>
                  <a:pt x="5" y="18"/>
                  <a:pt x="3" y="18"/>
                </a:cubicBezTo>
                <a:cubicBezTo>
                  <a:pt x="0" y="18"/>
                  <a:pt x="3" y="15"/>
                  <a:pt x="3" y="15"/>
                </a:cubicBezTo>
                <a:cubicBezTo>
                  <a:pt x="3" y="13"/>
                  <a:pt x="1" y="15"/>
                  <a:pt x="1" y="15"/>
                </a:cubicBezTo>
                <a:cubicBezTo>
                  <a:pt x="1" y="15"/>
                  <a:pt x="1" y="15"/>
                  <a:pt x="0" y="15"/>
                </a:cubicBezTo>
                <a:cubicBezTo>
                  <a:pt x="0" y="18"/>
                  <a:pt x="0" y="18"/>
                  <a:pt x="3" y="20"/>
                </a:cubicBezTo>
                <a:cubicBezTo>
                  <a:pt x="6" y="23"/>
                  <a:pt x="6" y="23"/>
                  <a:pt x="6" y="27"/>
                </a:cubicBezTo>
                <a:cubicBezTo>
                  <a:pt x="8" y="30"/>
                  <a:pt x="6" y="30"/>
                  <a:pt x="15" y="32"/>
                </a:cubicBezTo>
                <a:cubicBezTo>
                  <a:pt x="24" y="33"/>
                  <a:pt x="32" y="38"/>
                  <a:pt x="34" y="33"/>
                </a:cubicBezTo>
                <a:cubicBezTo>
                  <a:pt x="34" y="32"/>
                  <a:pt x="32" y="30"/>
                  <a:pt x="35" y="26"/>
                </a:cubicBezTo>
                <a:cubicBezTo>
                  <a:pt x="37" y="21"/>
                  <a:pt x="37" y="23"/>
                  <a:pt x="35" y="21"/>
                </a:cubicBezTo>
                <a:cubicBezTo>
                  <a:pt x="35" y="21"/>
                  <a:pt x="37" y="21"/>
                  <a:pt x="38" y="20"/>
                </a:cubicBezTo>
                <a:cubicBezTo>
                  <a:pt x="41" y="20"/>
                  <a:pt x="40" y="18"/>
                  <a:pt x="38" y="18"/>
                </a:cubicBezTo>
                <a:cubicBezTo>
                  <a:pt x="37" y="18"/>
                  <a:pt x="38" y="18"/>
                  <a:pt x="38" y="15"/>
                </a:cubicBezTo>
                <a:cubicBezTo>
                  <a:pt x="38" y="12"/>
                  <a:pt x="38" y="9"/>
                  <a:pt x="40" y="12"/>
                </a:cubicBezTo>
                <a:cubicBezTo>
                  <a:pt x="41" y="15"/>
                  <a:pt x="40" y="12"/>
                  <a:pt x="43" y="10"/>
                </a:cubicBezTo>
                <a:cubicBezTo>
                  <a:pt x="43" y="7"/>
                  <a:pt x="43" y="6"/>
                  <a:pt x="41" y="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69" name="Freeform 226">
            <a:extLst>
              <a:ext uri="{FF2B5EF4-FFF2-40B4-BE49-F238E27FC236}">
                <a16:creationId xmlns:a16="http://schemas.microsoft.com/office/drawing/2014/main" id="{99CBA491-6594-95F5-EE88-97C5B8C49C44}"/>
              </a:ext>
            </a:extLst>
          </p:cNvPr>
          <p:cNvSpPr>
            <a:spLocks/>
          </p:cNvSpPr>
          <p:nvPr/>
        </p:nvSpPr>
        <p:spPr bwMode="auto">
          <a:xfrm>
            <a:off x="7130001" y="3902123"/>
            <a:ext cx="34539" cy="16625"/>
          </a:xfrm>
          <a:custGeom>
            <a:avLst/>
            <a:gdLst/>
            <a:ahLst/>
            <a:cxnLst>
              <a:cxn ang="0">
                <a:pos x="2" y="6"/>
              </a:cxn>
              <a:cxn ang="0">
                <a:pos x="5" y="3"/>
              </a:cxn>
              <a:cxn ang="0">
                <a:pos x="8" y="1"/>
              </a:cxn>
              <a:cxn ang="0">
                <a:pos x="2" y="6"/>
              </a:cxn>
            </a:cxnLst>
            <a:rect l="0" t="0" r="r" b="b"/>
            <a:pathLst>
              <a:path w="10" h="6">
                <a:moveTo>
                  <a:pt x="2" y="6"/>
                </a:moveTo>
                <a:cubicBezTo>
                  <a:pt x="0" y="4"/>
                  <a:pt x="5" y="4"/>
                  <a:pt x="5" y="3"/>
                </a:cubicBezTo>
                <a:cubicBezTo>
                  <a:pt x="5" y="1"/>
                  <a:pt x="10" y="0"/>
                  <a:pt x="8" y="1"/>
                </a:cubicBezTo>
                <a:cubicBezTo>
                  <a:pt x="7" y="4"/>
                  <a:pt x="2" y="6"/>
                  <a:pt x="2"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70" name="Freeform 227">
            <a:extLst>
              <a:ext uri="{FF2B5EF4-FFF2-40B4-BE49-F238E27FC236}">
                <a16:creationId xmlns:a16="http://schemas.microsoft.com/office/drawing/2014/main" id="{14EC3DC5-2481-3CD6-4BC2-4721169FA49B}"/>
              </a:ext>
            </a:extLst>
          </p:cNvPr>
          <p:cNvSpPr>
            <a:spLocks/>
          </p:cNvSpPr>
          <p:nvPr/>
        </p:nvSpPr>
        <p:spPr bwMode="auto">
          <a:xfrm>
            <a:off x="6931859" y="3812947"/>
            <a:ext cx="7271" cy="15115"/>
          </a:xfrm>
          <a:custGeom>
            <a:avLst/>
            <a:gdLst/>
            <a:ahLst/>
            <a:cxnLst>
              <a:cxn ang="0">
                <a:pos x="2" y="5"/>
              </a:cxn>
              <a:cxn ang="0">
                <a:pos x="0" y="2"/>
              </a:cxn>
              <a:cxn ang="0">
                <a:pos x="2" y="5"/>
              </a:cxn>
            </a:cxnLst>
            <a:rect l="0" t="0" r="r" b="b"/>
            <a:pathLst>
              <a:path w="2" h="5">
                <a:moveTo>
                  <a:pt x="2" y="5"/>
                </a:moveTo>
                <a:cubicBezTo>
                  <a:pt x="0" y="5"/>
                  <a:pt x="0" y="2"/>
                  <a:pt x="0" y="2"/>
                </a:cubicBezTo>
                <a:cubicBezTo>
                  <a:pt x="0" y="0"/>
                  <a:pt x="2" y="3"/>
                  <a:pt x="2"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71" name="Freeform 228">
            <a:extLst>
              <a:ext uri="{FF2B5EF4-FFF2-40B4-BE49-F238E27FC236}">
                <a16:creationId xmlns:a16="http://schemas.microsoft.com/office/drawing/2014/main" id="{A068EF4A-5376-072C-2470-5752C13BE038}"/>
              </a:ext>
            </a:extLst>
          </p:cNvPr>
          <p:cNvSpPr>
            <a:spLocks/>
          </p:cNvSpPr>
          <p:nvPr/>
        </p:nvSpPr>
        <p:spPr bwMode="auto">
          <a:xfrm>
            <a:off x="6562840" y="3731332"/>
            <a:ext cx="19997" cy="43831"/>
          </a:xfrm>
          <a:custGeom>
            <a:avLst/>
            <a:gdLst/>
            <a:ahLst/>
            <a:cxnLst>
              <a:cxn ang="0">
                <a:pos x="4" y="3"/>
              </a:cxn>
              <a:cxn ang="0">
                <a:pos x="4" y="11"/>
              </a:cxn>
              <a:cxn ang="0">
                <a:pos x="0" y="15"/>
              </a:cxn>
              <a:cxn ang="0">
                <a:pos x="0" y="13"/>
              </a:cxn>
              <a:cxn ang="0">
                <a:pos x="1" y="8"/>
              </a:cxn>
              <a:cxn ang="0">
                <a:pos x="0" y="8"/>
              </a:cxn>
              <a:cxn ang="0">
                <a:pos x="1" y="8"/>
              </a:cxn>
              <a:cxn ang="0">
                <a:pos x="1" y="2"/>
              </a:cxn>
              <a:cxn ang="0">
                <a:pos x="4" y="3"/>
              </a:cxn>
            </a:cxnLst>
            <a:rect l="0" t="0" r="r" b="b"/>
            <a:pathLst>
              <a:path w="6" h="15">
                <a:moveTo>
                  <a:pt x="4" y="3"/>
                </a:moveTo>
                <a:cubicBezTo>
                  <a:pt x="4" y="5"/>
                  <a:pt x="6" y="10"/>
                  <a:pt x="4" y="11"/>
                </a:cubicBezTo>
                <a:cubicBezTo>
                  <a:pt x="3" y="13"/>
                  <a:pt x="3" y="15"/>
                  <a:pt x="0" y="15"/>
                </a:cubicBezTo>
                <a:cubicBezTo>
                  <a:pt x="0" y="13"/>
                  <a:pt x="0" y="13"/>
                  <a:pt x="0" y="13"/>
                </a:cubicBezTo>
                <a:cubicBezTo>
                  <a:pt x="0" y="11"/>
                  <a:pt x="3" y="10"/>
                  <a:pt x="1" y="8"/>
                </a:cubicBezTo>
                <a:cubicBezTo>
                  <a:pt x="1" y="8"/>
                  <a:pt x="0" y="10"/>
                  <a:pt x="0" y="8"/>
                </a:cubicBezTo>
                <a:cubicBezTo>
                  <a:pt x="1" y="8"/>
                  <a:pt x="1" y="8"/>
                  <a:pt x="1" y="8"/>
                </a:cubicBezTo>
                <a:cubicBezTo>
                  <a:pt x="1" y="6"/>
                  <a:pt x="0" y="3"/>
                  <a:pt x="1" y="2"/>
                </a:cubicBezTo>
                <a:cubicBezTo>
                  <a:pt x="3" y="0"/>
                  <a:pt x="4" y="3"/>
                  <a:pt x="4"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72" name="Freeform 229">
            <a:extLst>
              <a:ext uri="{FF2B5EF4-FFF2-40B4-BE49-F238E27FC236}">
                <a16:creationId xmlns:a16="http://schemas.microsoft.com/office/drawing/2014/main" id="{C3F4B659-AA62-A26F-AE30-EE4B9F4EC9A4}"/>
              </a:ext>
            </a:extLst>
          </p:cNvPr>
          <p:cNvSpPr>
            <a:spLocks/>
          </p:cNvSpPr>
          <p:nvPr/>
        </p:nvSpPr>
        <p:spPr bwMode="auto">
          <a:xfrm>
            <a:off x="6548297" y="3708660"/>
            <a:ext cx="34539" cy="119401"/>
          </a:xfrm>
          <a:custGeom>
            <a:avLst/>
            <a:gdLst/>
            <a:ahLst/>
            <a:cxnLst>
              <a:cxn ang="0">
                <a:pos x="9" y="11"/>
              </a:cxn>
              <a:cxn ang="0">
                <a:pos x="9" y="10"/>
              </a:cxn>
              <a:cxn ang="0">
                <a:pos x="10" y="7"/>
              </a:cxn>
              <a:cxn ang="0">
                <a:pos x="10" y="5"/>
              </a:cxn>
              <a:cxn ang="0">
                <a:pos x="10" y="2"/>
              </a:cxn>
              <a:cxn ang="0">
                <a:pos x="10" y="2"/>
              </a:cxn>
              <a:cxn ang="0">
                <a:pos x="10" y="2"/>
              </a:cxn>
              <a:cxn ang="0">
                <a:pos x="9" y="2"/>
              </a:cxn>
              <a:cxn ang="0">
                <a:pos x="9" y="4"/>
              </a:cxn>
              <a:cxn ang="0">
                <a:pos x="6" y="4"/>
              </a:cxn>
              <a:cxn ang="0">
                <a:pos x="1" y="19"/>
              </a:cxn>
              <a:cxn ang="0">
                <a:pos x="0" y="22"/>
              </a:cxn>
              <a:cxn ang="0">
                <a:pos x="0" y="24"/>
              </a:cxn>
              <a:cxn ang="0">
                <a:pos x="4" y="41"/>
              </a:cxn>
              <a:cxn ang="0">
                <a:pos x="4" y="41"/>
              </a:cxn>
              <a:cxn ang="0">
                <a:pos x="6" y="34"/>
              </a:cxn>
              <a:cxn ang="0">
                <a:pos x="9" y="24"/>
              </a:cxn>
              <a:cxn ang="0">
                <a:pos x="9" y="19"/>
              </a:cxn>
              <a:cxn ang="0">
                <a:pos x="4" y="22"/>
              </a:cxn>
              <a:cxn ang="0">
                <a:pos x="4" y="21"/>
              </a:cxn>
              <a:cxn ang="0">
                <a:pos x="6" y="16"/>
              </a:cxn>
              <a:cxn ang="0">
                <a:pos x="4" y="16"/>
              </a:cxn>
              <a:cxn ang="0">
                <a:pos x="6" y="16"/>
              </a:cxn>
              <a:cxn ang="0">
                <a:pos x="6" y="10"/>
              </a:cxn>
              <a:cxn ang="0">
                <a:pos x="9" y="11"/>
              </a:cxn>
            </a:cxnLst>
            <a:rect l="0" t="0" r="r" b="b"/>
            <a:pathLst>
              <a:path w="10" h="41">
                <a:moveTo>
                  <a:pt x="9" y="11"/>
                </a:moveTo>
                <a:cubicBezTo>
                  <a:pt x="9" y="10"/>
                  <a:pt x="9" y="10"/>
                  <a:pt x="9" y="10"/>
                </a:cubicBezTo>
                <a:cubicBezTo>
                  <a:pt x="9" y="8"/>
                  <a:pt x="9" y="7"/>
                  <a:pt x="10" y="7"/>
                </a:cubicBezTo>
                <a:cubicBezTo>
                  <a:pt x="10" y="7"/>
                  <a:pt x="10" y="7"/>
                  <a:pt x="10" y="5"/>
                </a:cubicBezTo>
                <a:cubicBezTo>
                  <a:pt x="10" y="5"/>
                  <a:pt x="10" y="4"/>
                  <a:pt x="10" y="2"/>
                </a:cubicBezTo>
                <a:cubicBezTo>
                  <a:pt x="10" y="2"/>
                  <a:pt x="10" y="2"/>
                  <a:pt x="10" y="2"/>
                </a:cubicBezTo>
                <a:cubicBezTo>
                  <a:pt x="10" y="2"/>
                  <a:pt x="10" y="2"/>
                  <a:pt x="10" y="2"/>
                </a:cubicBezTo>
                <a:cubicBezTo>
                  <a:pt x="9" y="2"/>
                  <a:pt x="9" y="0"/>
                  <a:pt x="9" y="2"/>
                </a:cubicBezTo>
                <a:cubicBezTo>
                  <a:pt x="9" y="4"/>
                  <a:pt x="9" y="4"/>
                  <a:pt x="9" y="4"/>
                </a:cubicBezTo>
                <a:cubicBezTo>
                  <a:pt x="9" y="4"/>
                  <a:pt x="7" y="4"/>
                  <a:pt x="6" y="4"/>
                </a:cubicBezTo>
                <a:cubicBezTo>
                  <a:pt x="4" y="7"/>
                  <a:pt x="3" y="17"/>
                  <a:pt x="1" y="19"/>
                </a:cubicBezTo>
                <a:cubicBezTo>
                  <a:pt x="3" y="19"/>
                  <a:pt x="0" y="22"/>
                  <a:pt x="0" y="22"/>
                </a:cubicBezTo>
                <a:cubicBezTo>
                  <a:pt x="0" y="24"/>
                  <a:pt x="0" y="24"/>
                  <a:pt x="0" y="24"/>
                </a:cubicBezTo>
                <a:cubicBezTo>
                  <a:pt x="1" y="28"/>
                  <a:pt x="3" y="34"/>
                  <a:pt x="4" y="41"/>
                </a:cubicBezTo>
                <a:cubicBezTo>
                  <a:pt x="4" y="41"/>
                  <a:pt x="4" y="41"/>
                  <a:pt x="4" y="41"/>
                </a:cubicBezTo>
                <a:cubicBezTo>
                  <a:pt x="4" y="41"/>
                  <a:pt x="6" y="36"/>
                  <a:pt x="6" y="34"/>
                </a:cubicBezTo>
                <a:cubicBezTo>
                  <a:pt x="6" y="30"/>
                  <a:pt x="9" y="25"/>
                  <a:pt x="9" y="24"/>
                </a:cubicBezTo>
                <a:cubicBezTo>
                  <a:pt x="9" y="22"/>
                  <a:pt x="9" y="21"/>
                  <a:pt x="9" y="19"/>
                </a:cubicBezTo>
                <a:cubicBezTo>
                  <a:pt x="7" y="21"/>
                  <a:pt x="7" y="22"/>
                  <a:pt x="4" y="22"/>
                </a:cubicBezTo>
                <a:cubicBezTo>
                  <a:pt x="4" y="21"/>
                  <a:pt x="4" y="21"/>
                  <a:pt x="4" y="21"/>
                </a:cubicBezTo>
                <a:cubicBezTo>
                  <a:pt x="4" y="19"/>
                  <a:pt x="7" y="17"/>
                  <a:pt x="6" y="16"/>
                </a:cubicBezTo>
                <a:cubicBezTo>
                  <a:pt x="6" y="16"/>
                  <a:pt x="4" y="17"/>
                  <a:pt x="4" y="16"/>
                </a:cubicBezTo>
                <a:cubicBezTo>
                  <a:pt x="6" y="16"/>
                  <a:pt x="6" y="16"/>
                  <a:pt x="6" y="16"/>
                </a:cubicBezTo>
                <a:cubicBezTo>
                  <a:pt x="6" y="14"/>
                  <a:pt x="4" y="11"/>
                  <a:pt x="6" y="10"/>
                </a:cubicBezTo>
                <a:cubicBezTo>
                  <a:pt x="7" y="8"/>
                  <a:pt x="9" y="11"/>
                  <a:pt x="9" y="1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73" name="Freeform 230">
            <a:extLst>
              <a:ext uri="{FF2B5EF4-FFF2-40B4-BE49-F238E27FC236}">
                <a16:creationId xmlns:a16="http://schemas.microsoft.com/office/drawing/2014/main" id="{432AE3D0-B909-FED7-7868-7E83FF99F282}"/>
              </a:ext>
            </a:extLst>
          </p:cNvPr>
          <p:cNvSpPr>
            <a:spLocks/>
          </p:cNvSpPr>
          <p:nvPr/>
        </p:nvSpPr>
        <p:spPr bwMode="auto">
          <a:xfrm>
            <a:off x="6541025" y="3764582"/>
            <a:ext cx="14543" cy="13603"/>
          </a:xfrm>
          <a:custGeom>
            <a:avLst/>
            <a:gdLst/>
            <a:ahLst/>
            <a:cxnLst>
              <a:cxn ang="0">
                <a:pos x="3" y="0"/>
              </a:cxn>
              <a:cxn ang="0">
                <a:pos x="0" y="3"/>
              </a:cxn>
              <a:cxn ang="0">
                <a:pos x="1" y="5"/>
              </a:cxn>
              <a:cxn ang="0">
                <a:pos x="1" y="3"/>
              </a:cxn>
              <a:cxn ang="0">
                <a:pos x="3" y="0"/>
              </a:cxn>
            </a:cxnLst>
            <a:rect l="0" t="0" r="r" b="b"/>
            <a:pathLst>
              <a:path w="4" h="5">
                <a:moveTo>
                  <a:pt x="3" y="0"/>
                </a:moveTo>
                <a:cubicBezTo>
                  <a:pt x="1" y="1"/>
                  <a:pt x="1" y="1"/>
                  <a:pt x="0" y="3"/>
                </a:cubicBezTo>
                <a:cubicBezTo>
                  <a:pt x="0" y="3"/>
                  <a:pt x="0" y="5"/>
                  <a:pt x="1" y="5"/>
                </a:cubicBezTo>
                <a:cubicBezTo>
                  <a:pt x="1" y="3"/>
                  <a:pt x="1" y="3"/>
                  <a:pt x="1" y="3"/>
                </a:cubicBezTo>
                <a:cubicBezTo>
                  <a:pt x="1" y="3"/>
                  <a:pt x="4" y="0"/>
                  <a:pt x="3"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74" name="Freeform 231">
            <a:extLst>
              <a:ext uri="{FF2B5EF4-FFF2-40B4-BE49-F238E27FC236}">
                <a16:creationId xmlns:a16="http://schemas.microsoft.com/office/drawing/2014/main" id="{7305AA2F-E990-9E8F-A295-A32F250D8A27}"/>
              </a:ext>
            </a:extLst>
          </p:cNvPr>
          <p:cNvSpPr>
            <a:spLocks noEditPoints="1"/>
          </p:cNvSpPr>
          <p:nvPr/>
        </p:nvSpPr>
        <p:spPr bwMode="auto">
          <a:xfrm>
            <a:off x="6135649" y="3435092"/>
            <a:ext cx="239952" cy="229736"/>
          </a:xfrm>
          <a:custGeom>
            <a:avLst/>
            <a:gdLst/>
            <a:ahLst/>
            <a:cxnLst>
              <a:cxn ang="0">
                <a:pos x="32" y="6"/>
              </a:cxn>
              <a:cxn ang="0">
                <a:pos x="44" y="6"/>
              </a:cxn>
              <a:cxn ang="0">
                <a:pos x="54" y="8"/>
              </a:cxn>
              <a:cxn ang="0">
                <a:pos x="41" y="11"/>
              </a:cxn>
              <a:cxn ang="0">
                <a:pos x="36" y="19"/>
              </a:cxn>
              <a:cxn ang="0">
                <a:pos x="32" y="20"/>
              </a:cxn>
              <a:cxn ang="0">
                <a:pos x="25" y="15"/>
              </a:cxn>
              <a:cxn ang="0">
                <a:pos x="27" y="28"/>
              </a:cxn>
              <a:cxn ang="0">
                <a:pos x="32" y="39"/>
              </a:cxn>
              <a:cxn ang="0">
                <a:pos x="32" y="43"/>
              </a:cxn>
              <a:cxn ang="0">
                <a:pos x="30" y="50"/>
              </a:cxn>
              <a:cxn ang="0">
                <a:pos x="29" y="60"/>
              </a:cxn>
              <a:cxn ang="0">
                <a:pos x="19" y="56"/>
              </a:cxn>
              <a:cxn ang="0">
                <a:pos x="12" y="45"/>
              </a:cxn>
              <a:cxn ang="0">
                <a:pos x="21" y="40"/>
              </a:cxn>
              <a:cxn ang="0">
                <a:pos x="22" y="39"/>
              </a:cxn>
              <a:cxn ang="0">
                <a:pos x="9" y="36"/>
              </a:cxn>
              <a:cxn ang="0">
                <a:pos x="4" y="25"/>
              </a:cxn>
              <a:cxn ang="0">
                <a:pos x="9" y="19"/>
              </a:cxn>
              <a:cxn ang="0">
                <a:pos x="21" y="8"/>
              </a:cxn>
              <a:cxn ang="0">
                <a:pos x="7" y="43"/>
              </a:cxn>
              <a:cxn ang="0">
                <a:pos x="7" y="39"/>
              </a:cxn>
              <a:cxn ang="0">
                <a:pos x="27" y="60"/>
              </a:cxn>
              <a:cxn ang="0">
                <a:pos x="41" y="74"/>
              </a:cxn>
              <a:cxn ang="0">
                <a:pos x="47" y="73"/>
              </a:cxn>
              <a:cxn ang="0">
                <a:pos x="33" y="68"/>
              </a:cxn>
              <a:cxn ang="0">
                <a:pos x="68" y="60"/>
              </a:cxn>
              <a:cxn ang="0">
                <a:pos x="68" y="60"/>
              </a:cxn>
              <a:cxn ang="0">
                <a:pos x="50" y="39"/>
              </a:cxn>
              <a:cxn ang="0">
                <a:pos x="53" y="28"/>
              </a:cxn>
              <a:cxn ang="0">
                <a:pos x="54" y="31"/>
              </a:cxn>
              <a:cxn ang="0">
                <a:pos x="41" y="12"/>
              </a:cxn>
              <a:cxn ang="0">
                <a:pos x="38" y="43"/>
              </a:cxn>
              <a:cxn ang="0">
                <a:pos x="30" y="33"/>
              </a:cxn>
              <a:cxn ang="0">
                <a:pos x="47" y="53"/>
              </a:cxn>
              <a:cxn ang="0">
                <a:pos x="60" y="71"/>
              </a:cxn>
              <a:cxn ang="0">
                <a:pos x="4" y="28"/>
              </a:cxn>
              <a:cxn ang="0">
                <a:pos x="4" y="28"/>
              </a:cxn>
              <a:cxn ang="0">
                <a:pos x="45" y="22"/>
              </a:cxn>
              <a:cxn ang="0">
                <a:pos x="48" y="20"/>
              </a:cxn>
              <a:cxn ang="0">
                <a:pos x="44" y="54"/>
              </a:cxn>
              <a:cxn ang="0">
                <a:pos x="38" y="57"/>
              </a:cxn>
              <a:cxn ang="0">
                <a:pos x="38" y="48"/>
              </a:cxn>
              <a:cxn ang="0">
                <a:pos x="38" y="51"/>
              </a:cxn>
              <a:cxn ang="0">
                <a:pos x="50" y="48"/>
              </a:cxn>
              <a:cxn ang="0">
                <a:pos x="7" y="37"/>
              </a:cxn>
              <a:cxn ang="0">
                <a:pos x="41" y="34"/>
              </a:cxn>
              <a:cxn ang="0">
                <a:pos x="42" y="48"/>
              </a:cxn>
              <a:cxn ang="0">
                <a:pos x="42" y="48"/>
              </a:cxn>
            </a:cxnLst>
            <a:rect l="0" t="0" r="r" b="b"/>
            <a:pathLst>
              <a:path w="68" h="78">
                <a:moveTo>
                  <a:pt x="21" y="8"/>
                </a:moveTo>
                <a:cubicBezTo>
                  <a:pt x="25" y="11"/>
                  <a:pt x="24" y="6"/>
                  <a:pt x="27" y="6"/>
                </a:cubicBezTo>
                <a:cubicBezTo>
                  <a:pt x="29" y="8"/>
                  <a:pt x="27" y="5"/>
                  <a:pt x="32" y="6"/>
                </a:cubicBezTo>
                <a:cubicBezTo>
                  <a:pt x="35" y="6"/>
                  <a:pt x="36" y="3"/>
                  <a:pt x="38" y="5"/>
                </a:cubicBezTo>
                <a:cubicBezTo>
                  <a:pt x="39" y="5"/>
                  <a:pt x="38" y="2"/>
                  <a:pt x="41" y="5"/>
                </a:cubicBezTo>
                <a:cubicBezTo>
                  <a:pt x="42" y="8"/>
                  <a:pt x="42" y="3"/>
                  <a:pt x="44" y="6"/>
                </a:cubicBezTo>
                <a:cubicBezTo>
                  <a:pt x="45" y="9"/>
                  <a:pt x="47" y="6"/>
                  <a:pt x="50" y="6"/>
                </a:cubicBezTo>
                <a:cubicBezTo>
                  <a:pt x="54" y="6"/>
                  <a:pt x="48" y="0"/>
                  <a:pt x="53" y="2"/>
                </a:cubicBezTo>
                <a:cubicBezTo>
                  <a:pt x="56" y="5"/>
                  <a:pt x="56" y="6"/>
                  <a:pt x="54" y="8"/>
                </a:cubicBezTo>
                <a:cubicBezTo>
                  <a:pt x="53" y="8"/>
                  <a:pt x="54" y="11"/>
                  <a:pt x="51" y="12"/>
                </a:cubicBezTo>
                <a:cubicBezTo>
                  <a:pt x="51" y="11"/>
                  <a:pt x="48" y="12"/>
                  <a:pt x="45" y="11"/>
                </a:cubicBezTo>
                <a:cubicBezTo>
                  <a:pt x="42" y="9"/>
                  <a:pt x="44" y="12"/>
                  <a:pt x="41" y="11"/>
                </a:cubicBezTo>
                <a:cubicBezTo>
                  <a:pt x="38" y="9"/>
                  <a:pt x="38" y="12"/>
                  <a:pt x="35" y="14"/>
                </a:cubicBezTo>
                <a:cubicBezTo>
                  <a:pt x="32" y="14"/>
                  <a:pt x="35" y="14"/>
                  <a:pt x="33" y="15"/>
                </a:cubicBezTo>
                <a:cubicBezTo>
                  <a:pt x="33" y="17"/>
                  <a:pt x="35" y="15"/>
                  <a:pt x="36" y="19"/>
                </a:cubicBezTo>
                <a:cubicBezTo>
                  <a:pt x="39" y="20"/>
                  <a:pt x="38" y="20"/>
                  <a:pt x="36" y="19"/>
                </a:cubicBezTo>
                <a:cubicBezTo>
                  <a:pt x="33" y="17"/>
                  <a:pt x="32" y="17"/>
                  <a:pt x="35" y="19"/>
                </a:cubicBezTo>
                <a:cubicBezTo>
                  <a:pt x="36" y="22"/>
                  <a:pt x="35" y="22"/>
                  <a:pt x="32" y="20"/>
                </a:cubicBezTo>
                <a:cubicBezTo>
                  <a:pt x="30" y="17"/>
                  <a:pt x="30" y="19"/>
                  <a:pt x="32" y="20"/>
                </a:cubicBezTo>
                <a:cubicBezTo>
                  <a:pt x="33" y="23"/>
                  <a:pt x="30" y="23"/>
                  <a:pt x="29" y="20"/>
                </a:cubicBezTo>
                <a:cubicBezTo>
                  <a:pt x="29" y="15"/>
                  <a:pt x="25" y="19"/>
                  <a:pt x="25" y="15"/>
                </a:cubicBezTo>
                <a:cubicBezTo>
                  <a:pt x="27" y="12"/>
                  <a:pt x="24" y="15"/>
                  <a:pt x="24" y="17"/>
                </a:cubicBezTo>
                <a:cubicBezTo>
                  <a:pt x="21" y="22"/>
                  <a:pt x="32" y="28"/>
                  <a:pt x="29" y="31"/>
                </a:cubicBezTo>
                <a:cubicBezTo>
                  <a:pt x="27" y="33"/>
                  <a:pt x="29" y="28"/>
                  <a:pt x="27" y="28"/>
                </a:cubicBezTo>
                <a:cubicBezTo>
                  <a:pt x="24" y="28"/>
                  <a:pt x="30" y="33"/>
                  <a:pt x="24" y="33"/>
                </a:cubicBezTo>
                <a:cubicBezTo>
                  <a:pt x="21" y="34"/>
                  <a:pt x="29" y="34"/>
                  <a:pt x="29" y="36"/>
                </a:cubicBezTo>
                <a:cubicBezTo>
                  <a:pt x="30" y="39"/>
                  <a:pt x="30" y="37"/>
                  <a:pt x="32" y="39"/>
                </a:cubicBezTo>
                <a:cubicBezTo>
                  <a:pt x="32" y="40"/>
                  <a:pt x="36" y="40"/>
                  <a:pt x="35" y="42"/>
                </a:cubicBezTo>
                <a:cubicBezTo>
                  <a:pt x="35" y="43"/>
                  <a:pt x="36" y="46"/>
                  <a:pt x="35" y="46"/>
                </a:cubicBezTo>
                <a:cubicBezTo>
                  <a:pt x="35" y="46"/>
                  <a:pt x="33" y="45"/>
                  <a:pt x="32" y="43"/>
                </a:cubicBezTo>
                <a:cubicBezTo>
                  <a:pt x="30" y="42"/>
                  <a:pt x="27" y="43"/>
                  <a:pt x="27" y="45"/>
                </a:cubicBezTo>
                <a:cubicBezTo>
                  <a:pt x="29" y="46"/>
                  <a:pt x="27" y="46"/>
                  <a:pt x="29" y="46"/>
                </a:cubicBezTo>
                <a:cubicBezTo>
                  <a:pt x="30" y="48"/>
                  <a:pt x="32" y="50"/>
                  <a:pt x="30" y="50"/>
                </a:cubicBezTo>
                <a:cubicBezTo>
                  <a:pt x="29" y="50"/>
                  <a:pt x="29" y="51"/>
                  <a:pt x="27" y="50"/>
                </a:cubicBezTo>
                <a:cubicBezTo>
                  <a:pt x="27" y="48"/>
                  <a:pt x="27" y="48"/>
                  <a:pt x="25" y="48"/>
                </a:cubicBezTo>
                <a:cubicBezTo>
                  <a:pt x="22" y="48"/>
                  <a:pt x="30" y="59"/>
                  <a:pt x="29" y="60"/>
                </a:cubicBezTo>
                <a:cubicBezTo>
                  <a:pt x="25" y="60"/>
                  <a:pt x="24" y="53"/>
                  <a:pt x="24" y="57"/>
                </a:cubicBezTo>
                <a:cubicBezTo>
                  <a:pt x="22" y="60"/>
                  <a:pt x="21" y="62"/>
                  <a:pt x="21" y="59"/>
                </a:cubicBezTo>
                <a:cubicBezTo>
                  <a:pt x="21" y="56"/>
                  <a:pt x="19" y="51"/>
                  <a:pt x="19" y="56"/>
                </a:cubicBezTo>
                <a:cubicBezTo>
                  <a:pt x="18" y="59"/>
                  <a:pt x="15" y="53"/>
                  <a:pt x="15" y="51"/>
                </a:cubicBezTo>
                <a:cubicBezTo>
                  <a:pt x="16" y="50"/>
                  <a:pt x="16" y="48"/>
                  <a:pt x="15" y="48"/>
                </a:cubicBezTo>
                <a:cubicBezTo>
                  <a:pt x="12" y="48"/>
                  <a:pt x="13" y="46"/>
                  <a:pt x="12" y="45"/>
                </a:cubicBezTo>
                <a:cubicBezTo>
                  <a:pt x="10" y="43"/>
                  <a:pt x="13" y="45"/>
                  <a:pt x="13" y="42"/>
                </a:cubicBezTo>
                <a:cubicBezTo>
                  <a:pt x="13" y="40"/>
                  <a:pt x="15" y="42"/>
                  <a:pt x="16" y="40"/>
                </a:cubicBezTo>
                <a:cubicBezTo>
                  <a:pt x="18" y="39"/>
                  <a:pt x="18" y="39"/>
                  <a:pt x="21" y="40"/>
                </a:cubicBezTo>
                <a:cubicBezTo>
                  <a:pt x="24" y="42"/>
                  <a:pt x="24" y="43"/>
                  <a:pt x="27" y="42"/>
                </a:cubicBezTo>
                <a:cubicBezTo>
                  <a:pt x="30" y="42"/>
                  <a:pt x="29" y="40"/>
                  <a:pt x="27" y="40"/>
                </a:cubicBezTo>
                <a:cubicBezTo>
                  <a:pt x="25" y="40"/>
                  <a:pt x="24" y="39"/>
                  <a:pt x="22" y="39"/>
                </a:cubicBezTo>
                <a:cubicBezTo>
                  <a:pt x="19" y="40"/>
                  <a:pt x="21" y="39"/>
                  <a:pt x="18" y="39"/>
                </a:cubicBezTo>
                <a:cubicBezTo>
                  <a:pt x="13" y="40"/>
                  <a:pt x="15" y="37"/>
                  <a:pt x="13" y="39"/>
                </a:cubicBezTo>
                <a:cubicBezTo>
                  <a:pt x="12" y="42"/>
                  <a:pt x="12" y="37"/>
                  <a:pt x="9" y="36"/>
                </a:cubicBezTo>
                <a:cubicBezTo>
                  <a:pt x="7" y="33"/>
                  <a:pt x="13" y="34"/>
                  <a:pt x="12" y="33"/>
                </a:cubicBezTo>
                <a:cubicBezTo>
                  <a:pt x="9" y="29"/>
                  <a:pt x="10" y="34"/>
                  <a:pt x="9" y="31"/>
                </a:cubicBezTo>
                <a:cubicBezTo>
                  <a:pt x="7" y="29"/>
                  <a:pt x="6" y="31"/>
                  <a:pt x="4" y="25"/>
                </a:cubicBezTo>
                <a:cubicBezTo>
                  <a:pt x="4" y="25"/>
                  <a:pt x="6" y="25"/>
                  <a:pt x="6" y="23"/>
                </a:cubicBezTo>
                <a:cubicBezTo>
                  <a:pt x="6" y="22"/>
                  <a:pt x="6" y="22"/>
                  <a:pt x="6" y="22"/>
                </a:cubicBezTo>
                <a:cubicBezTo>
                  <a:pt x="6" y="20"/>
                  <a:pt x="9" y="22"/>
                  <a:pt x="9" y="19"/>
                </a:cubicBezTo>
                <a:cubicBezTo>
                  <a:pt x="9" y="14"/>
                  <a:pt x="10" y="17"/>
                  <a:pt x="12" y="15"/>
                </a:cubicBezTo>
                <a:cubicBezTo>
                  <a:pt x="12" y="12"/>
                  <a:pt x="10" y="12"/>
                  <a:pt x="10" y="12"/>
                </a:cubicBezTo>
                <a:cubicBezTo>
                  <a:pt x="22" y="11"/>
                  <a:pt x="16" y="6"/>
                  <a:pt x="21" y="8"/>
                </a:cubicBezTo>
                <a:close/>
                <a:moveTo>
                  <a:pt x="7" y="43"/>
                </a:moveTo>
                <a:cubicBezTo>
                  <a:pt x="9" y="43"/>
                  <a:pt x="12" y="46"/>
                  <a:pt x="10" y="46"/>
                </a:cubicBezTo>
                <a:cubicBezTo>
                  <a:pt x="9" y="46"/>
                  <a:pt x="7" y="45"/>
                  <a:pt x="7" y="43"/>
                </a:cubicBezTo>
                <a:close/>
                <a:moveTo>
                  <a:pt x="9" y="42"/>
                </a:moveTo>
                <a:cubicBezTo>
                  <a:pt x="10" y="43"/>
                  <a:pt x="10" y="42"/>
                  <a:pt x="9" y="40"/>
                </a:cubicBezTo>
                <a:cubicBezTo>
                  <a:pt x="7" y="40"/>
                  <a:pt x="7" y="37"/>
                  <a:pt x="7" y="39"/>
                </a:cubicBezTo>
                <a:cubicBezTo>
                  <a:pt x="7" y="40"/>
                  <a:pt x="6" y="39"/>
                  <a:pt x="6" y="40"/>
                </a:cubicBezTo>
                <a:cubicBezTo>
                  <a:pt x="6" y="42"/>
                  <a:pt x="7" y="42"/>
                  <a:pt x="9" y="42"/>
                </a:cubicBezTo>
                <a:close/>
                <a:moveTo>
                  <a:pt x="27" y="60"/>
                </a:moveTo>
                <a:cubicBezTo>
                  <a:pt x="29" y="62"/>
                  <a:pt x="27" y="65"/>
                  <a:pt x="27" y="64"/>
                </a:cubicBezTo>
                <a:cubicBezTo>
                  <a:pt x="25" y="62"/>
                  <a:pt x="25" y="60"/>
                  <a:pt x="27" y="60"/>
                </a:cubicBezTo>
                <a:close/>
                <a:moveTo>
                  <a:pt x="41" y="74"/>
                </a:moveTo>
                <a:cubicBezTo>
                  <a:pt x="42" y="78"/>
                  <a:pt x="45" y="76"/>
                  <a:pt x="50" y="76"/>
                </a:cubicBezTo>
                <a:cubicBezTo>
                  <a:pt x="54" y="76"/>
                  <a:pt x="54" y="71"/>
                  <a:pt x="50" y="73"/>
                </a:cubicBezTo>
                <a:cubicBezTo>
                  <a:pt x="47" y="76"/>
                  <a:pt x="50" y="71"/>
                  <a:pt x="47" y="73"/>
                </a:cubicBezTo>
                <a:cubicBezTo>
                  <a:pt x="44" y="73"/>
                  <a:pt x="44" y="70"/>
                  <a:pt x="39" y="71"/>
                </a:cubicBezTo>
                <a:cubicBezTo>
                  <a:pt x="36" y="73"/>
                  <a:pt x="36" y="68"/>
                  <a:pt x="35" y="70"/>
                </a:cubicBezTo>
                <a:cubicBezTo>
                  <a:pt x="33" y="70"/>
                  <a:pt x="33" y="68"/>
                  <a:pt x="33" y="68"/>
                </a:cubicBezTo>
                <a:cubicBezTo>
                  <a:pt x="32" y="70"/>
                  <a:pt x="32" y="70"/>
                  <a:pt x="32" y="71"/>
                </a:cubicBezTo>
                <a:cubicBezTo>
                  <a:pt x="32" y="74"/>
                  <a:pt x="36" y="71"/>
                  <a:pt x="41" y="74"/>
                </a:cubicBezTo>
                <a:close/>
                <a:moveTo>
                  <a:pt x="68" y="60"/>
                </a:moveTo>
                <a:cubicBezTo>
                  <a:pt x="68" y="59"/>
                  <a:pt x="63" y="62"/>
                  <a:pt x="63" y="64"/>
                </a:cubicBezTo>
                <a:cubicBezTo>
                  <a:pt x="65" y="64"/>
                  <a:pt x="63" y="65"/>
                  <a:pt x="65" y="67"/>
                </a:cubicBezTo>
                <a:cubicBezTo>
                  <a:pt x="67" y="67"/>
                  <a:pt x="68" y="60"/>
                  <a:pt x="68" y="60"/>
                </a:cubicBezTo>
                <a:close/>
                <a:moveTo>
                  <a:pt x="50" y="37"/>
                </a:moveTo>
                <a:cubicBezTo>
                  <a:pt x="51" y="36"/>
                  <a:pt x="53" y="40"/>
                  <a:pt x="50" y="42"/>
                </a:cubicBezTo>
                <a:cubicBezTo>
                  <a:pt x="48" y="42"/>
                  <a:pt x="51" y="39"/>
                  <a:pt x="50" y="39"/>
                </a:cubicBezTo>
                <a:cubicBezTo>
                  <a:pt x="50" y="37"/>
                  <a:pt x="48" y="37"/>
                  <a:pt x="50" y="37"/>
                </a:cubicBezTo>
                <a:close/>
                <a:moveTo>
                  <a:pt x="54" y="31"/>
                </a:moveTo>
                <a:cubicBezTo>
                  <a:pt x="53" y="28"/>
                  <a:pt x="54" y="29"/>
                  <a:pt x="53" y="28"/>
                </a:cubicBezTo>
                <a:cubicBezTo>
                  <a:pt x="53" y="28"/>
                  <a:pt x="51" y="28"/>
                  <a:pt x="50" y="29"/>
                </a:cubicBezTo>
                <a:cubicBezTo>
                  <a:pt x="48" y="29"/>
                  <a:pt x="50" y="31"/>
                  <a:pt x="53" y="33"/>
                </a:cubicBezTo>
                <a:cubicBezTo>
                  <a:pt x="54" y="33"/>
                  <a:pt x="56" y="33"/>
                  <a:pt x="54" y="31"/>
                </a:cubicBezTo>
                <a:close/>
                <a:moveTo>
                  <a:pt x="41" y="12"/>
                </a:moveTo>
                <a:cubicBezTo>
                  <a:pt x="41" y="12"/>
                  <a:pt x="41" y="15"/>
                  <a:pt x="39" y="14"/>
                </a:cubicBezTo>
                <a:cubicBezTo>
                  <a:pt x="38" y="14"/>
                  <a:pt x="39" y="12"/>
                  <a:pt x="41" y="12"/>
                </a:cubicBezTo>
                <a:close/>
                <a:moveTo>
                  <a:pt x="30" y="36"/>
                </a:moveTo>
                <a:cubicBezTo>
                  <a:pt x="33" y="37"/>
                  <a:pt x="32" y="39"/>
                  <a:pt x="33" y="39"/>
                </a:cubicBezTo>
                <a:cubicBezTo>
                  <a:pt x="36" y="39"/>
                  <a:pt x="36" y="43"/>
                  <a:pt x="38" y="43"/>
                </a:cubicBezTo>
                <a:cubicBezTo>
                  <a:pt x="39" y="45"/>
                  <a:pt x="39" y="42"/>
                  <a:pt x="38" y="42"/>
                </a:cubicBezTo>
                <a:cubicBezTo>
                  <a:pt x="36" y="40"/>
                  <a:pt x="36" y="39"/>
                  <a:pt x="36" y="37"/>
                </a:cubicBezTo>
                <a:cubicBezTo>
                  <a:pt x="36" y="34"/>
                  <a:pt x="35" y="37"/>
                  <a:pt x="30" y="33"/>
                </a:cubicBezTo>
                <a:cubicBezTo>
                  <a:pt x="29" y="31"/>
                  <a:pt x="25" y="33"/>
                  <a:pt x="25" y="34"/>
                </a:cubicBezTo>
                <a:cubicBezTo>
                  <a:pt x="27" y="34"/>
                  <a:pt x="29" y="34"/>
                  <a:pt x="30" y="36"/>
                </a:cubicBezTo>
                <a:close/>
                <a:moveTo>
                  <a:pt x="47" y="53"/>
                </a:moveTo>
                <a:cubicBezTo>
                  <a:pt x="48" y="51"/>
                  <a:pt x="48" y="56"/>
                  <a:pt x="47" y="54"/>
                </a:cubicBezTo>
                <a:cubicBezTo>
                  <a:pt x="45" y="54"/>
                  <a:pt x="45" y="53"/>
                  <a:pt x="47" y="53"/>
                </a:cubicBezTo>
                <a:close/>
                <a:moveTo>
                  <a:pt x="60" y="71"/>
                </a:moveTo>
                <a:cubicBezTo>
                  <a:pt x="59" y="71"/>
                  <a:pt x="59" y="67"/>
                  <a:pt x="60" y="68"/>
                </a:cubicBezTo>
                <a:cubicBezTo>
                  <a:pt x="60" y="70"/>
                  <a:pt x="60" y="71"/>
                  <a:pt x="60" y="71"/>
                </a:cubicBezTo>
                <a:close/>
                <a:moveTo>
                  <a:pt x="4" y="28"/>
                </a:moveTo>
                <a:cubicBezTo>
                  <a:pt x="1" y="25"/>
                  <a:pt x="1" y="25"/>
                  <a:pt x="1" y="25"/>
                </a:cubicBezTo>
                <a:cubicBezTo>
                  <a:pt x="3" y="23"/>
                  <a:pt x="1" y="23"/>
                  <a:pt x="0" y="23"/>
                </a:cubicBezTo>
                <a:cubicBezTo>
                  <a:pt x="0" y="25"/>
                  <a:pt x="1" y="28"/>
                  <a:pt x="4" y="28"/>
                </a:cubicBezTo>
                <a:close/>
                <a:moveTo>
                  <a:pt x="44" y="23"/>
                </a:moveTo>
                <a:cubicBezTo>
                  <a:pt x="45" y="22"/>
                  <a:pt x="45" y="25"/>
                  <a:pt x="45" y="23"/>
                </a:cubicBezTo>
                <a:cubicBezTo>
                  <a:pt x="45" y="22"/>
                  <a:pt x="47" y="20"/>
                  <a:pt x="45" y="22"/>
                </a:cubicBezTo>
                <a:cubicBezTo>
                  <a:pt x="45" y="22"/>
                  <a:pt x="42" y="20"/>
                  <a:pt x="42" y="22"/>
                </a:cubicBezTo>
                <a:cubicBezTo>
                  <a:pt x="42" y="23"/>
                  <a:pt x="44" y="23"/>
                  <a:pt x="44" y="23"/>
                </a:cubicBezTo>
                <a:close/>
                <a:moveTo>
                  <a:pt x="48" y="20"/>
                </a:moveTo>
                <a:cubicBezTo>
                  <a:pt x="48" y="17"/>
                  <a:pt x="51" y="19"/>
                  <a:pt x="50" y="20"/>
                </a:cubicBezTo>
                <a:cubicBezTo>
                  <a:pt x="48" y="20"/>
                  <a:pt x="48" y="20"/>
                  <a:pt x="48" y="20"/>
                </a:cubicBezTo>
                <a:close/>
                <a:moveTo>
                  <a:pt x="44" y="54"/>
                </a:moveTo>
                <a:cubicBezTo>
                  <a:pt x="42" y="53"/>
                  <a:pt x="44" y="51"/>
                  <a:pt x="45" y="53"/>
                </a:cubicBezTo>
                <a:cubicBezTo>
                  <a:pt x="44" y="54"/>
                  <a:pt x="44" y="54"/>
                  <a:pt x="44" y="54"/>
                </a:cubicBezTo>
                <a:close/>
                <a:moveTo>
                  <a:pt x="38" y="57"/>
                </a:moveTo>
                <a:cubicBezTo>
                  <a:pt x="36" y="57"/>
                  <a:pt x="38" y="59"/>
                  <a:pt x="39" y="57"/>
                </a:cubicBezTo>
                <a:cubicBezTo>
                  <a:pt x="39" y="56"/>
                  <a:pt x="39" y="56"/>
                  <a:pt x="38" y="57"/>
                </a:cubicBezTo>
                <a:close/>
                <a:moveTo>
                  <a:pt x="38" y="48"/>
                </a:moveTo>
                <a:cubicBezTo>
                  <a:pt x="36" y="48"/>
                  <a:pt x="38" y="46"/>
                  <a:pt x="38" y="46"/>
                </a:cubicBezTo>
                <a:cubicBezTo>
                  <a:pt x="38" y="48"/>
                  <a:pt x="38" y="48"/>
                  <a:pt x="38" y="48"/>
                </a:cubicBezTo>
                <a:close/>
                <a:moveTo>
                  <a:pt x="38" y="51"/>
                </a:moveTo>
                <a:cubicBezTo>
                  <a:pt x="36" y="51"/>
                  <a:pt x="38" y="48"/>
                  <a:pt x="38" y="50"/>
                </a:cubicBezTo>
                <a:cubicBezTo>
                  <a:pt x="39" y="50"/>
                  <a:pt x="39" y="51"/>
                  <a:pt x="38" y="51"/>
                </a:cubicBezTo>
                <a:close/>
                <a:moveTo>
                  <a:pt x="50" y="48"/>
                </a:moveTo>
                <a:cubicBezTo>
                  <a:pt x="50" y="46"/>
                  <a:pt x="53" y="46"/>
                  <a:pt x="53" y="46"/>
                </a:cubicBezTo>
                <a:cubicBezTo>
                  <a:pt x="53" y="46"/>
                  <a:pt x="50" y="50"/>
                  <a:pt x="50" y="48"/>
                </a:cubicBezTo>
                <a:close/>
                <a:moveTo>
                  <a:pt x="7" y="37"/>
                </a:moveTo>
                <a:cubicBezTo>
                  <a:pt x="6" y="37"/>
                  <a:pt x="7" y="34"/>
                  <a:pt x="9" y="34"/>
                </a:cubicBezTo>
                <a:cubicBezTo>
                  <a:pt x="9" y="36"/>
                  <a:pt x="9" y="37"/>
                  <a:pt x="7" y="37"/>
                </a:cubicBezTo>
                <a:close/>
                <a:moveTo>
                  <a:pt x="41" y="34"/>
                </a:moveTo>
                <a:cubicBezTo>
                  <a:pt x="39" y="34"/>
                  <a:pt x="39" y="33"/>
                  <a:pt x="39" y="33"/>
                </a:cubicBezTo>
                <a:cubicBezTo>
                  <a:pt x="39" y="31"/>
                  <a:pt x="41" y="34"/>
                  <a:pt x="41" y="34"/>
                </a:cubicBezTo>
                <a:close/>
                <a:moveTo>
                  <a:pt x="42" y="48"/>
                </a:moveTo>
                <a:cubicBezTo>
                  <a:pt x="44" y="50"/>
                  <a:pt x="45" y="48"/>
                  <a:pt x="44" y="46"/>
                </a:cubicBezTo>
                <a:cubicBezTo>
                  <a:pt x="42" y="46"/>
                  <a:pt x="41" y="42"/>
                  <a:pt x="41" y="43"/>
                </a:cubicBezTo>
                <a:cubicBezTo>
                  <a:pt x="39" y="45"/>
                  <a:pt x="42" y="45"/>
                  <a:pt x="42" y="48"/>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grpSp>
        <p:nvGrpSpPr>
          <p:cNvPr id="9" name="ASEAN+3">
            <a:extLst>
              <a:ext uri="{FF2B5EF4-FFF2-40B4-BE49-F238E27FC236}">
                <a16:creationId xmlns:a16="http://schemas.microsoft.com/office/drawing/2014/main" id="{2F61FD4D-15C0-BF87-D362-2B46B47CFA23}"/>
              </a:ext>
            </a:extLst>
          </p:cNvPr>
          <p:cNvGrpSpPr/>
          <p:nvPr/>
        </p:nvGrpSpPr>
        <p:grpSpPr>
          <a:xfrm>
            <a:off x="7623105" y="3022466"/>
            <a:ext cx="2028691" cy="1972397"/>
            <a:chOff x="7623102" y="3022463"/>
            <a:chExt cx="2028691" cy="1972397"/>
          </a:xfrm>
        </p:grpSpPr>
        <p:sp>
          <p:nvSpPr>
            <p:cNvPr id="556" name="country b">
              <a:extLst>
                <a:ext uri="{FF2B5EF4-FFF2-40B4-BE49-F238E27FC236}">
                  <a16:creationId xmlns:a16="http://schemas.microsoft.com/office/drawing/2014/main" id="{41A7D42D-87D6-1509-333F-76E5A87066E6}"/>
                </a:ext>
              </a:extLst>
            </p:cNvPr>
            <p:cNvSpPr>
              <a:spLocks/>
            </p:cNvSpPr>
            <p:nvPr/>
          </p:nvSpPr>
          <p:spPr bwMode="auto">
            <a:xfrm>
              <a:off x="8646062" y="4493082"/>
              <a:ext cx="278126" cy="182880"/>
            </a:xfrm>
            <a:custGeom>
              <a:avLst/>
              <a:gdLst/>
              <a:ahLst/>
              <a:cxnLst>
                <a:cxn ang="0">
                  <a:pos x="44" y="20"/>
                </a:cxn>
                <a:cxn ang="0">
                  <a:pos x="42" y="22"/>
                </a:cxn>
                <a:cxn ang="0">
                  <a:pos x="42" y="25"/>
                </a:cxn>
                <a:cxn ang="0">
                  <a:pos x="41" y="29"/>
                </a:cxn>
                <a:cxn ang="0">
                  <a:pos x="39" y="26"/>
                </a:cxn>
                <a:cxn ang="0">
                  <a:pos x="36" y="23"/>
                </a:cxn>
                <a:cxn ang="0">
                  <a:pos x="36" y="26"/>
                </a:cxn>
                <a:cxn ang="0">
                  <a:pos x="29" y="37"/>
                </a:cxn>
                <a:cxn ang="0">
                  <a:pos x="17" y="42"/>
                </a:cxn>
                <a:cxn ang="0">
                  <a:pos x="15" y="45"/>
                </a:cxn>
                <a:cxn ang="0">
                  <a:pos x="14" y="48"/>
                </a:cxn>
                <a:cxn ang="0">
                  <a:pos x="14" y="50"/>
                </a:cxn>
                <a:cxn ang="0">
                  <a:pos x="14" y="54"/>
                </a:cxn>
                <a:cxn ang="0">
                  <a:pos x="12" y="54"/>
                </a:cxn>
                <a:cxn ang="0">
                  <a:pos x="9" y="53"/>
                </a:cxn>
                <a:cxn ang="0">
                  <a:pos x="8" y="51"/>
                </a:cxn>
                <a:cxn ang="0">
                  <a:pos x="6" y="51"/>
                </a:cxn>
                <a:cxn ang="0">
                  <a:pos x="1" y="48"/>
                </a:cxn>
                <a:cxn ang="0">
                  <a:pos x="1" y="51"/>
                </a:cxn>
                <a:cxn ang="0">
                  <a:pos x="3" y="54"/>
                </a:cxn>
                <a:cxn ang="0">
                  <a:pos x="8" y="59"/>
                </a:cxn>
                <a:cxn ang="0">
                  <a:pos x="15" y="59"/>
                </a:cxn>
                <a:cxn ang="0">
                  <a:pos x="21" y="58"/>
                </a:cxn>
                <a:cxn ang="0">
                  <a:pos x="26" y="53"/>
                </a:cxn>
                <a:cxn ang="0">
                  <a:pos x="29" y="54"/>
                </a:cxn>
                <a:cxn ang="0">
                  <a:pos x="35" y="56"/>
                </a:cxn>
                <a:cxn ang="0">
                  <a:pos x="41" y="53"/>
                </a:cxn>
                <a:cxn ang="0">
                  <a:pos x="42" y="48"/>
                </a:cxn>
                <a:cxn ang="0">
                  <a:pos x="45" y="44"/>
                </a:cxn>
                <a:cxn ang="0">
                  <a:pos x="45" y="40"/>
                </a:cxn>
                <a:cxn ang="0">
                  <a:pos x="49" y="37"/>
                </a:cxn>
                <a:cxn ang="0">
                  <a:pos x="50" y="28"/>
                </a:cxn>
                <a:cxn ang="0">
                  <a:pos x="59" y="26"/>
                </a:cxn>
                <a:cxn ang="0">
                  <a:pos x="64" y="28"/>
                </a:cxn>
                <a:cxn ang="0">
                  <a:pos x="67" y="26"/>
                </a:cxn>
                <a:cxn ang="0">
                  <a:pos x="70" y="26"/>
                </a:cxn>
                <a:cxn ang="0">
                  <a:pos x="71" y="23"/>
                </a:cxn>
                <a:cxn ang="0">
                  <a:pos x="70" y="20"/>
                </a:cxn>
                <a:cxn ang="0">
                  <a:pos x="73" y="20"/>
                </a:cxn>
                <a:cxn ang="0">
                  <a:pos x="77" y="15"/>
                </a:cxn>
                <a:cxn ang="0">
                  <a:pos x="74" y="15"/>
                </a:cxn>
                <a:cxn ang="0">
                  <a:pos x="73" y="14"/>
                </a:cxn>
                <a:cxn ang="0">
                  <a:pos x="70" y="12"/>
                </a:cxn>
                <a:cxn ang="0">
                  <a:pos x="67" y="12"/>
                </a:cxn>
                <a:cxn ang="0">
                  <a:pos x="68" y="11"/>
                </a:cxn>
                <a:cxn ang="0">
                  <a:pos x="65" y="9"/>
                </a:cxn>
                <a:cxn ang="0">
                  <a:pos x="65" y="4"/>
                </a:cxn>
                <a:cxn ang="0">
                  <a:pos x="64" y="4"/>
                </a:cxn>
                <a:cxn ang="0">
                  <a:pos x="61" y="0"/>
                </a:cxn>
                <a:cxn ang="0">
                  <a:pos x="59" y="4"/>
                </a:cxn>
                <a:cxn ang="0">
                  <a:pos x="58" y="0"/>
                </a:cxn>
                <a:cxn ang="0">
                  <a:pos x="55" y="6"/>
                </a:cxn>
                <a:cxn ang="0">
                  <a:pos x="53" y="9"/>
                </a:cxn>
                <a:cxn ang="0">
                  <a:pos x="52" y="12"/>
                </a:cxn>
                <a:cxn ang="0">
                  <a:pos x="50" y="14"/>
                </a:cxn>
                <a:cxn ang="0">
                  <a:pos x="47" y="15"/>
                </a:cxn>
                <a:cxn ang="0">
                  <a:pos x="49" y="20"/>
                </a:cxn>
                <a:cxn ang="0">
                  <a:pos x="45" y="20"/>
                </a:cxn>
                <a:cxn ang="0">
                  <a:pos x="47" y="25"/>
                </a:cxn>
                <a:cxn ang="0">
                  <a:pos x="45" y="26"/>
                </a:cxn>
                <a:cxn ang="0">
                  <a:pos x="44" y="22"/>
                </a:cxn>
                <a:cxn ang="0">
                  <a:pos x="44" y="20"/>
                </a:cxn>
              </a:cxnLst>
              <a:rect l="0" t="0" r="r" b="b"/>
              <a:pathLst>
                <a:path w="79" h="62">
                  <a:moveTo>
                    <a:pt x="44" y="20"/>
                  </a:moveTo>
                  <a:cubicBezTo>
                    <a:pt x="44" y="22"/>
                    <a:pt x="42" y="22"/>
                    <a:pt x="42" y="22"/>
                  </a:cubicBezTo>
                  <a:cubicBezTo>
                    <a:pt x="42" y="23"/>
                    <a:pt x="42" y="25"/>
                    <a:pt x="42" y="25"/>
                  </a:cubicBezTo>
                  <a:cubicBezTo>
                    <a:pt x="44" y="25"/>
                    <a:pt x="42" y="29"/>
                    <a:pt x="41" y="29"/>
                  </a:cubicBezTo>
                  <a:cubicBezTo>
                    <a:pt x="39" y="29"/>
                    <a:pt x="41" y="26"/>
                    <a:pt x="39" y="26"/>
                  </a:cubicBezTo>
                  <a:cubicBezTo>
                    <a:pt x="38" y="28"/>
                    <a:pt x="39" y="25"/>
                    <a:pt x="36" y="23"/>
                  </a:cubicBezTo>
                  <a:cubicBezTo>
                    <a:pt x="36" y="23"/>
                    <a:pt x="36" y="23"/>
                    <a:pt x="36" y="26"/>
                  </a:cubicBezTo>
                  <a:cubicBezTo>
                    <a:pt x="36" y="29"/>
                    <a:pt x="30" y="31"/>
                    <a:pt x="29" y="37"/>
                  </a:cubicBezTo>
                  <a:cubicBezTo>
                    <a:pt x="29" y="40"/>
                    <a:pt x="18" y="39"/>
                    <a:pt x="17" y="42"/>
                  </a:cubicBezTo>
                  <a:cubicBezTo>
                    <a:pt x="15" y="44"/>
                    <a:pt x="17" y="47"/>
                    <a:pt x="15" y="45"/>
                  </a:cubicBezTo>
                  <a:cubicBezTo>
                    <a:pt x="14" y="44"/>
                    <a:pt x="14" y="47"/>
                    <a:pt x="14" y="48"/>
                  </a:cubicBezTo>
                  <a:cubicBezTo>
                    <a:pt x="15" y="48"/>
                    <a:pt x="14" y="48"/>
                    <a:pt x="14" y="50"/>
                  </a:cubicBezTo>
                  <a:cubicBezTo>
                    <a:pt x="14" y="53"/>
                    <a:pt x="12" y="53"/>
                    <a:pt x="14" y="54"/>
                  </a:cubicBezTo>
                  <a:cubicBezTo>
                    <a:pt x="15" y="56"/>
                    <a:pt x="14" y="54"/>
                    <a:pt x="12" y="54"/>
                  </a:cubicBezTo>
                  <a:cubicBezTo>
                    <a:pt x="11" y="53"/>
                    <a:pt x="8" y="54"/>
                    <a:pt x="9" y="53"/>
                  </a:cubicBezTo>
                  <a:cubicBezTo>
                    <a:pt x="9" y="51"/>
                    <a:pt x="8" y="53"/>
                    <a:pt x="8" y="51"/>
                  </a:cubicBezTo>
                  <a:cubicBezTo>
                    <a:pt x="6" y="50"/>
                    <a:pt x="8" y="51"/>
                    <a:pt x="6" y="51"/>
                  </a:cubicBezTo>
                  <a:cubicBezTo>
                    <a:pt x="5" y="53"/>
                    <a:pt x="1" y="51"/>
                    <a:pt x="1" y="48"/>
                  </a:cubicBezTo>
                  <a:cubicBezTo>
                    <a:pt x="1" y="48"/>
                    <a:pt x="0" y="51"/>
                    <a:pt x="1" y="51"/>
                  </a:cubicBezTo>
                  <a:cubicBezTo>
                    <a:pt x="3" y="53"/>
                    <a:pt x="1" y="54"/>
                    <a:pt x="3" y="54"/>
                  </a:cubicBezTo>
                  <a:cubicBezTo>
                    <a:pt x="5" y="54"/>
                    <a:pt x="6" y="58"/>
                    <a:pt x="8" y="59"/>
                  </a:cubicBezTo>
                  <a:cubicBezTo>
                    <a:pt x="11" y="62"/>
                    <a:pt x="11" y="58"/>
                    <a:pt x="15" y="59"/>
                  </a:cubicBezTo>
                  <a:cubicBezTo>
                    <a:pt x="20" y="61"/>
                    <a:pt x="18" y="58"/>
                    <a:pt x="21" y="58"/>
                  </a:cubicBezTo>
                  <a:cubicBezTo>
                    <a:pt x="23" y="58"/>
                    <a:pt x="20" y="53"/>
                    <a:pt x="26" y="53"/>
                  </a:cubicBezTo>
                  <a:cubicBezTo>
                    <a:pt x="30" y="53"/>
                    <a:pt x="27" y="54"/>
                    <a:pt x="29" y="54"/>
                  </a:cubicBezTo>
                  <a:cubicBezTo>
                    <a:pt x="30" y="56"/>
                    <a:pt x="33" y="58"/>
                    <a:pt x="35" y="56"/>
                  </a:cubicBezTo>
                  <a:cubicBezTo>
                    <a:pt x="36" y="53"/>
                    <a:pt x="41" y="56"/>
                    <a:pt x="41" y="53"/>
                  </a:cubicBezTo>
                  <a:cubicBezTo>
                    <a:pt x="42" y="51"/>
                    <a:pt x="42" y="50"/>
                    <a:pt x="42" y="48"/>
                  </a:cubicBezTo>
                  <a:cubicBezTo>
                    <a:pt x="42" y="45"/>
                    <a:pt x="47" y="45"/>
                    <a:pt x="45" y="44"/>
                  </a:cubicBezTo>
                  <a:cubicBezTo>
                    <a:pt x="44" y="44"/>
                    <a:pt x="44" y="44"/>
                    <a:pt x="45" y="40"/>
                  </a:cubicBezTo>
                  <a:cubicBezTo>
                    <a:pt x="45" y="37"/>
                    <a:pt x="49" y="40"/>
                    <a:pt x="49" y="37"/>
                  </a:cubicBezTo>
                  <a:cubicBezTo>
                    <a:pt x="49" y="34"/>
                    <a:pt x="49" y="31"/>
                    <a:pt x="50" y="28"/>
                  </a:cubicBezTo>
                  <a:cubicBezTo>
                    <a:pt x="52" y="25"/>
                    <a:pt x="55" y="26"/>
                    <a:pt x="59" y="26"/>
                  </a:cubicBezTo>
                  <a:cubicBezTo>
                    <a:pt x="62" y="26"/>
                    <a:pt x="61" y="25"/>
                    <a:pt x="64" y="28"/>
                  </a:cubicBezTo>
                  <a:cubicBezTo>
                    <a:pt x="67" y="28"/>
                    <a:pt x="64" y="23"/>
                    <a:pt x="67" y="26"/>
                  </a:cubicBezTo>
                  <a:cubicBezTo>
                    <a:pt x="68" y="28"/>
                    <a:pt x="68" y="26"/>
                    <a:pt x="70" y="26"/>
                  </a:cubicBezTo>
                  <a:cubicBezTo>
                    <a:pt x="71" y="26"/>
                    <a:pt x="74" y="26"/>
                    <a:pt x="71" y="23"/>
                  </a:cubicBezTo>
                  <a:cubicBezTo>
                    <a:pt x="68" y="22"/>
                    <a:pt x="68" y="20"/>
                    <a:pt x="70" y="20"/>
                  </a:cubicBezTo>
                  <a:cubicBezTo>
                    <a:pt x="71" y="18"/>
                    <a:pt x="70" y="20"/>
                    <a:pt x="73" y="20"/>
                  </a:cubicBezTo>
                  <a:cubicBezTo>
                    <a:pt x="76" y="18"/>
                    <a:pt x="79" y="18"/>
                    <a:pt x="77" y="15"/>
                  </a:cubicBezTo>
                  <a:cubicBezTo>
                    <a:pt x="77" y="14"/>
                    <a:pt x="76" y="17"/>
                    <a:pt x="74" y="15"/>
                  </a:cubicBezTo>
                  <a:cubicBezTo>
                    <a:pt x="74" y="14"/>
                    <a:pt x="73" y="14"/>
                    <a:pt x="73" y="14"/>
                  </a:cubicBezTo>
                  <a:cubicBezTo>
                    <a:pt x="71" y="12"/>
                    <a:pt x="70" y="11"/>
                    <a:pt x="70" y="12"/>
                  </a:cubicBezTo>
                  <a:cubicBezTo>
                    <a:pt x="68" y="12"/>
                    <a:pt x="68" y="14"/>
                    <a:pt x="67" y="12"/>
                  </a:cubicBezTo>
                  <a:cubicBezTo>
                    <a:pt x="67" y="11"/>
                    <a:pt x="68" y="12"/>
                    <a:pt x="68" y="11"/>
                  </a:cubicBezTo>
                  <a:cubicBezTo>
                    <a:pt x="67" y="8"/>
                    <a:pt x="65" y="11"/>
                    <a:pt x="65" y="9"/>
                  </a:cubicBezTo>
                  <a:cubicBezTo>
                    <a:pt x="64" y="8"/>
                    <a:pt x="67" y="6"/>
                    <a:pt x="65" y="4"/>
                  </a:cubicBezTo>
                  <a:cubicBezTo>
                    <a:pt x="64" y="3"/>
                    <a:pt x="64" y="4"/>
                    <a:pt x="64" y="4"/>
                  </a:cubicBezTo>
                  <a:cubicBezTo>
                    <a:pt x="62" y="4"/>
                    <a:pt x="62" y="0"/>
                    <a:pt x="61" y="0"/>
                  </a:cubicBezTo>
                  <a:cubicBezTo>
                    <a:pt x="59" y="0"/>
                    <a:pt x="61" y="3"/>
                    <a:pt x="59" y="4"/>
                  </a:cubicBezTo>
                  <a:cubicBezTo>
                    <a:pt x="58" y="6"/>
                    <a:pt x="59" y="0"/>
                    <a:pt x="58" y="0"/>
                  </a:cubicBezTo>
                  <a:cubicBezTo>
                    <a:pt x="56" y="0"/>
                    <a:pt x="58" y="1"/>
                    <a:pt x="55" y="6"/>
                  </a:cubicBezTo>
                  <a:cubicBezTo>
                    <a:pt x="53" y="9"/>
                    <a:pt x="53" y="8"/>
                    <a:pt x="53" y="9"/>
                  </a:cubicBezTo>
                  <a:cubicBezTo>
                    <a:pt x="52" y="12"/>
                    <a:pt x="52" y="11"/>
                    <a:pt x="52" y="12"/>
                  </a:cubicBezTo>
                  <a:cubicBezTo>
                    <a:pt x="52" y="15"/>
                    <a:pt x="50" y="15"/>
                    <a:pt x="50" y="14"/>
                  </a:cubicBezTo>
                  <a:cubicBezTo>
                    <a:pt x="49" y="14"/>
                    <a:pt x="47" y="15"/>
                    <a:pt x="47" y="15"/>
                  </a:cubicBezTo>
                  <a:cubicBezTo>
                    <a:pt x="47" y="17"/>
                    <a:pt x="50" y="17"/>
                    <a:pt x="49" y="20"/>
                  </a:cubicBezTo>
                  <a:cubicBezTo>
                    <a:pt x="45" y="22"/>
                    <a:pt x="47" y="18"/>
                    <a:pt x="45" y="20"/>
                  </a:cubicBezTo>
                  <a:cubicBezTo>
                    <a:pt x="47" y="23"/>
                    <a:pt x="45" y="22"/>
                    <a:pt x="47" y="25"/>
                  </a:cubicBezTo>
                  <a:cubicBezTo>
                    <a:pt x="47" y="28"/>
                    <a:pt x="47" y="26"/>
                    <a:pt x="45" y="26"/>
                  </a:cubicBezTo>
                  <a:cubicBezTo>
                    <a:pt x="44" y="26"/>
                    <a:pt x="44" y="25"/>
                    <a:pt x="44" y="22"/>
                  </a:cubicBezTo>
                  <a:cubicBezTo>
                    <a:pt x="44" y="20"/>
                    <a:pt x="44" y="20"/>
                    <a:pt x="44" y="20"/>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grpSp>
          <p:nvGrpSpPr>
            <p:cNvPr id="8" name="Group 7">
              <a:extLst>
                <a:ext uri="{FF2B5EF4-FFF2-40B4-BE49-F238E27FC236}">
                  <a16:creationId xmlns:a16="http://schemas.microsoft.com/office/drawing/2014/main" id="{893B6A70-5E67-6E66-0269-718730C6DA00}"/>
                </a:ext>
              </a:extLst>
            </p:cNvPr>
            <p:cNvGrpSpPr/>
            <p:nvPr/>
          </p:nvGrpSpPr>
          <p:grpSpPr>
            <a:xfrm>
              <a:off x="7623102" y="3022463"/>
              <a:ext cx="2028691" cy="1972397"/>
              <a:chOff x="7623102" y="3022463"/>
              <a:chExt cx="2028691" cy="1972397"/>
            </a:xfrm>
          </p:grpSpPr>
          <p:sp>
            <p:nvSpPr>
              <p:cNvPr id="424" name="country">
                <a:extLst>
                  <a:ext uri="{FF2B5EF4-FFF2-40B4-BE49-F238E27FC236}">
                    <a16:creationId xmlns:a16="http://schemas.microsoft.com/office/drawing/2014/main" id="{6BD68774-7680-96AC-B0DE-396C83132099}"/>
                  </a:ext>
                </a:extLst>
              </p:cNvPr>
              <p:cNvSpPr>
                <a:spLocks/>
              </p:cNvSpPr>
              <p:nvPr/>
            </p:nvSpPr>
            <p:spPr bwMode="auto">
              <a:xfrm>
                <a:off x="8389748" y="4042681"/>
                <a:ext cx="210868" cy="255429"/>
              </a:xfrm>
              <a:custGeom>
                <a:avLst/>
                <a:gdLst/>
                <a:ahLst/>
                <a:cxnLst>
                  <a:cxn ang="0">
                    <a:pos x="0" y="20"/>
                  </a:cxn>
                  <a:cxn ang="0">
                    <a:pos x="2" y="22"/>
                  </a:cxn>
                  <a:cxn ang="0">
                    <a:pos x="3" y="29"/>
                  </a:cxn>
                  <a:cxn ang="0">
                    <a:pos x="8" y="28"/>
                  </a:cxn>
                  <a:cxn ang="0">
                    <a:pos x="9" y="32"/>
                  </a:cxn>
                  <a:cxn ang="0">
                    <a:pos x="8" y="42"/>
                  </a:cxn>
                  <a:cxn ang="0">
                    <a:pos x="6" y="50"/>
                  </a:cxn>
                  <a:cxn ang="0">
                    <a:pos x="12" y="45"/>
                  </a:cxn>
                  <a:cxn ang="0">
                    <a:pos x="18" y="45"/>
                  </a:cxn>
                  <a:cxn ang="0">
                    <a:pos x="20" y="45"/>
                  </a:cxn>
                  <a:cxn ang="0">
                    <a:pos x="27" y="40"/>
                  </a:cxn>
                  <a:cxn ang="0">
                    <a:pos x="32" y="43"/>
                  </a:cxn>
                  <a:cxn ang="0">
                    <a:pos x="36" y="56"/>
                  </a:cxn>
                  <a:cxn ang="0">
                    <a:pos x="41" y="65"/>
                  </a:cxn>
                  <a:cxn ang="0">
                    <a:pos x="42" y="76"/>
                  </a:cxn>
                  <a:cxn ang="0">
                    <a:pos x="39" y="81"/>
                  </a:cxn>
                  <a:cxn ang="0">
                    <a:pos x="44" y="84"/>
                  </a:cxn>
                  <a:cxn ang="0">
                    <a:pos x="47" y="83"/>
                  </a:cxn>
                  <a:cxn ang="0">
                    <a:pos x="50" y="79"/>
                  </a:cxn>
                  <a:cxn ang="0">
                    <a:pos x="53" y="81"/>
                  </a:cxn>
                  <a:cxn ang="0">
                    <a:pos x="56" y="79"/>
                  </a:cxn>
                  <a:cxn ang="0">
                    <a:pos x="57" y="78"/>
                  </a:cxn>
                  <a:cxn ang="0">
                    <a:pos x="57" y="70"/>
                  </a:cxn>
                  <a:cxn ang="0">
                    <a:pos x="56" y="65"/>
                  </a:cxn>
                  <a:cxn ang="0">
                    <a:pos x="56" y="64"/>
                  </a:cxn>
                  <a:cxn ang="0">
                    <a:pos x="51" y="61"/>
                  </a:cxn>
                  <a:cxn ang="0">
                    <a:pos x="48" y="51"/>
                  </a:cxn>
                  <a:cxn ang="0">
                    <a:pos x="42" y="45"/>
                  </a:cxn>
                  <a:cxn ang="0">
                    <a:pos x="39" y="40"/>
                  </a:cxn>
                  <a:cxn ang="0">
                    <a:pos x="39" y="37"/>
                  </a:cxn>
                  <a:cxn ang="0">
                    <a:pos x="32" y="34"/>
                  </a:cxn>
                  <a:cxn ang="0">
                    <a:pos x="30" y="29"/>
                  </a:cxn>
                  <a:cxn ang="0">
                    <a:pos x="36" y="28"/>
                  </a:cxn>
                  <a:cxn ang="0">
                    <a:pos x="38" y="23"/>
                  </a:cxn>
                  <a:cxn ang="0">
                    <a:pos x="35" y="22"/>
                  </a:cxn>
                  <a:cxn ang="0">
                    <a:pos x="33" y="20"/>
                  </a:cxn>
                  <a:cxn ang="0">
                    <a:pos x="33" y="15"/>
                  </a:cxn>
                  <a:cxn ang="0">
                    <a:pos x="29" y="15"/>
                  </a:cxn>
                  <a:cxn ang="0">
                    <a:pos x="24" y="15"/>
                  </a:cxn>
                  <a:cxn ang="0">
                    <a:pos x="21" y="12"/>
                  </a:cxn>
                  <a:cxn ang="0">
                    <a:pos x="21" y="11"/>
                  </a:cxn>
                  <a:cxn ang="0">
                    <a:pos x="21" y="7"/>
                  </a:cxn>
                  <a:cxn ang="0">
                    <a:pos x="20" y="7"/>
                  </a:cxn>
                  <a:cxn ang="0">
                    <a:pos x="15" y="0"/>
                  </a:cxn>
                  <a:cxn ang="0">
                    <a:pos x="12" y="4"/>
                  </a:cxn>
                  <a:cxn ang="0">
                    <a:pos x="12" y="11"/>
                  </a:cxn>
                  <a:cxn ang="0">
                    <a:pos x="12" y="12"/>
                  </a:cxn>
                  <a:cxn ang="0">
                    <a:pos x="8" y="9"/>
                  </a:cxn>
                  <a:cxn ang="0">
                    <a:pos x="3" y="14"/>
                  </a:cxn>
                  <a:cxn ang="0">
                    <a:pos x="0" y="20"/>
                  </a:cxn>
                </a:cxnLst>
                <a:rect l="0" t="0" r="r" b="b"/>
                <a:pathLst>
                  <a:path w="60" h="87">
                    <a:moveTo>
                      <a:pt x="0" y="20"/>
                    </a:moveTo>
                    <a:cubicBezTo>
                      <a:pt x="0" y="23"/>
                      <a:pt x="0" y="20"/>
                      <a:pt x="2" y="22"/>
                    </a:cubicBezTo>
                    <a:cubicBezTo>
                      <a:pt x="5" y="25"/>
                      <a:pt x="0" y="29"/>
                      <a:pt x="3" y="29"/>
                    </a:cubicBezTo>
                    <a:cubicBezTo>
                      <a:pt x="6" y="29"/>
                      <a:pt x="5" y="28"/>
                      <a:pt x="8" y="28"/>
                    </a:cubicBezTo>
                    <a:cubicBezTo>
                      <a:pt x="11" y="29"/>
                      <a:pt x="8" y="31"/>
                      <a:pt x="9" y="32"/>
                    </a:cubicBezTo>
                    <a:cubicBezTo>
                      <a:pt x="11" y="36"/>
                      <a:pt x="6" y="40"/>
                      <a:pt x="8" y="42"/>
                    </a:cubicBezTo>
                    <a:cubicBezTo>
                      <a:pt x="9" y="43"/>
                      <a:pt x="5" y="48"/>
                      <a:pt x="6" y="50"/>
                    </a:cubicBezTo>
                    <a:cubicBezTo>
                      <a:pt x="8" y="50"/>
                      <a:pt x="8" y="50"/>
                      <a:pt x="12" y="45"/>
                    </a:cubicBezTo>
                    <a:cubicBezTo>
                      <a:pt x="17" y="40"/>
                      <a:pt x="15" y="45"/>
                      <a:pt x="18" y="45"/>
                    </a:cubicBezTo>
                    <a:cubicBezTo>
                      <a:pt x="20" y="45"/>
                      <a:pt x="18" y="46"/>
                      <a:pt x="20" y="45"/>
                    </a:cubicBezTo>
                    <a:cubicBezTo>
                      <a:pt x="24" y="43"/>
                      <a:pt x="23" y="39"/>
                      <a:pt x="27" y="40"/>
                    </a:cubicBezTo>
                    <a:cubicBezTo>
                      <a:pt x="30" y="42"/>
                      <a:pt x="30" y="40"/>
                      <a:pt x="32" y="43"/>
                    </a:cubicBezTo>
                    <a:cubicBezTo>
                      <a:pt x="33" y="50"/>
                      <a:pt x="38" y="48"/>
                      <a:pt x="36" y="56"/>
                    </a:cubicBezTo>
                    <a:cubicBezTo>
                      <a:pt x="35" y="64"/>
                      <a:pt x="41" y="64"/>
                      <a:pt x="41" y="65"/>
                    </a:cubicBezTo>
                    <a:cubicBezTo>
                      <a:pt x="41" y="67"/>
                      <a:pt x="44" y="67"/>
                      <a:pt x="42" y="76"/>
                    </a:cubicBezTo>
                    <a:cubicBezTo>
                      <a:pt x="42" y="78"/>
                      <a:pt x="44" y="79"/>
                      <a:pt x="39" y="81"/>
                    </a:cubicBezTo>
                    <a:cubicBezTo>
                      <a:pt x="41" y="86"/>
                      <a:pt x="42" y="81"/>
                      <a:pt x="44" y="84"/>
                    </a:cubicBezTo>
                    <a:cubicBezTo>
                      <a:pt x="45" y="87"/>
                      <a:pt x="48" y="86"/>
                      <a:pt x="47" y="83"/>
                    </a:cubicBezTo>
                    <a:cubicBezTo>
                      <a:pt x="44" y="79"/>
                      <a:pt x="48" y="81"/>
                      <a:pt x="50" y="79"/>
                    </a:cubicBezTo>
                    <a:cubicBezTo>
                      <a:pt x="51" y="78"/>
                      <a:pt x="51" y="83"/>
                      <a:pt x="53" y="81"/>
                    </a:cubicBezTo>
                    <a:cubicBezTo>
                      <a:pt x="54" y="81"/>
                      <a:pt x="56" y="78"/>
                      <a:pt x="56" y="79"/>
                    </a:cubicBezTo>
                    <a:cubicBezTo>
                      <a:pt x="57" y="79"/>
                      <a:pt x="57" y="78"/>
                      <a:pt x="57" y="78"/>
                    </a:cubicBezTo>
                    <a:cubicBezTo>
                      <a:pt x="57" y="75"/>
                      <a:pt x="60" y="73"/>
                      <a:pt x="57" y="70"/>
                    </a:cubicBezTo>
                    <a:cubicBezTo>
                      <a:pt x="54" y="67"/>
                      <a:pt x="54" y="67"/>
                      <a:pt x="56" y="65"/>
                    </a:cubicBezTo>
                    <a:cubicBezTo>
                      <a:pt x="57" y="65"/>
                      <a:pt x="57" y="64"/>
                      <a:pt x="56" y="64"/>
                    </a:cubicBezTo>
                    <a:cubicBezTo>
                      <a:pt x="56" y="65"/>
                      <a:pt x="53" y="59"/>
                      <a:pt x="51" y="61"/>
                    </a:cubicBezTo>
                    <a:cubicBezTo>
                      <a:pt x="50" y="61"/>
                      <a:pt x="51" y="53"/>
                      <a:pt x="48" y="51"/>
                    </a:cubicBezTo>
                    <a:cubicBezTo>
                      <a:pt x="45" y="51"/>
                      <a:pt x="42" y="48"/>
                      <a:pt x="42" y="45"/>
                    </a:cubicBezTo>
                    <a:cubicBezTo>
                      <a:pt x="41" y="40"/>
                      <a:pt x="41" y="43"/>
                      <a:pt x="39" y="40"/>
                    </a:cubicBezTo>
                    <a:cubicBezTo>
                      <a:pt x="38" y="39"/>
                      <a:pt x="39" y="39"/>
                      <a:pt x="39" y="37"/>
                    </a:cubicBezTo>
                    <a:cubicBezTo>
                      <a:pt x="38" y="37"/>
                      <a:pt x="36" y="37"/>
                      <a:pt x="32" y="34"/>
                    </a:cubicBezTo>
                    <a:cubicBezTo>
                      <a:pt x="27" y="29"/>
                      <a:pt x="32" y="31"/>
                      <a:pt x="30" y="29"/>
                    </a:cubicBezTo>
                    <a:cubicBezTo>
                      <a:pt x="29" y="25"/>
                      <a:pt x="35" y="29"/>
                      <a:pt x="36" y="28"/>
                    </a:cubicBezTo>
                    <a:cubicBezTo>
                      <a:pt x="36" y="25"/>
                      <a:pt x="39" y="25"/>
                      <a:pt x="38" y="23"/>
                    </a:cubicBezTo>
                    <a:cubicBezTo>
                      <a:pt x="36" y="22"/>
                      <a:pt x="36" y="23"/>
                      <a:pt x="35" y="22"/>
                    </a:cubicBezTo>
                    <a:cubicBezTo>
                      <a:pt x="35" y="20"/>
                      <a:pt x="32" y="22"/>
                      <a:pt x="33" y="20"/>
                    </a:cubicBezTo>
                    <a:cubicBezTo>
                      <a:pt x="36" y="18"/>
                      <a:pt x="36" y="17"/>
                      <a:pt x="33" y="15"/>
                    </a:cubicBezTo>
                    <a:cubicBezTo>
                      <a:pt x="30" y="14"/>
                      <a:pt x="30" y="14"/>
                      <a:pt x="29" y="15"/>
                    </a:cubicBezTo>
                    <a:cubicBezTo>
                      <a:pt x="27" y="20"/>
                      <a:pt x="26" y="15"/>
                      <a:pt x="24" y="15"/>
                    </a:cubicBezTo>
                    <a:cubicBezTo>
                      <a:pt x="23" y="17"/>
                      <a:pt x="23" y="14"/>
                      <a:pt x="21" y="12"/>
                    </a:cubicBezTo>
                    <a:cubicBezTo>
                      <a:pt x="21" y="11"/>
                      <a:pt x="23" y="11"/>
                      <a:pt x="21" y="11"/>
                    </a:cubicBezTo>
                    <a:cubicBezTo>
                      <a:pt x="21" y="9"/>
                      <a:pt x="23" y="7"/>
                      <a:pt x="21" y="7"/>
                    </a:cubicBezTo>
                    <a:cubicBezTo>
                      <a:pt x="21" y="7"/>
                      <a:pt x="21" y="4"/>
                      <a:pt x="20" y="7"/>
                    </a:cubicBezTo>
                    <a:cubicBezTo>
                      <a:pt x="20" y="9"/>
                      <a:pt x="21" y="6"/>
                      <a:pt x="15" y="0"/>
                    </a:cubicBezTo>
                    <a:cubicBezTo>
                      <a:pt x="14" y="0"/>
                      <a:pt x="9" y="0"/>
                      <a:pt x="12" y="4"/>
                    </a:cubicBezTo>
                    <a:cubicBezTo>
                      <a:pt x="14" y="11"/>
                      <a:pt x="12" y="9"/>
                      <a:pt x="12" y="11"/>
                    </a:cubicBezTo>
                    <a:cubicBezTo>
                      <a:pt x="14" y="12"/>
                      <a:pt x="12" y="14"/>
                      <a:pt x="12" y="12"/>
                    </a:cubicBezTo>
                    <a:cubicBezTo>
                      <a:pt x="11" y="11"/>
                      <a:pt x="9" y="15"/>
                      <a:pt x="8" y="9"/>
                    </a:cubicBezTo>
                    <a:cubicBezTo>
                      <a:pt x="6" y="11"/>
                      <a:pt x="3" y="9"/>
                      <a:pt x="3" y="14"/>
                    </a:cubicBezTo>
                    <a:cubicBezTo>
                      <a:pt x="2" y="18"/>
                      <a:pt x="0" y="14"/>
                      <a:pt x="0" y="2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grpSp>
            <p:nvGrpSpPr>
              <p:cNvPr id="7" name="Group 6">
                <a:extLst>
                  <a:ext uri="{FF2B5EF4-FFF2-40B4-BE49-F238E27FC236}">
                    <a16:creationId xmlns:a16="http://schemas.microsoft.com/office/drawing/2014/main" id="{D72D1C65-BC5A-B1EE-EDD3-07500F2A025D}"/>
                  </a:ext>
                </a:extLst>
              </p:cNvPr>
              <p:cNvGrpSpPr/>
              <p:nvPr/>
            </p:nvGrpSpPr>
            <p:grpSpPr>
              <a:xfrm>
                <a:off x="7623102" y="3022463"/>
                <a:ext cx="2028691" cy="1972397"/>
                <a:chOff x="7623102" y="3022463"/>
                <a:chExt cx="2028691" cy="1972397"/>
              </a:xfrm>
            </p:grpSpPr>
            <p:sp>
              <p:nvSpPr>
                <p:cNvPr id="414" name="country c">
                  <a:extLst>
                    <a:ext uri="{FF2B5EF4-FFF2-40B4-BE49-F238E27FC236}">
                      <a16:creationId xmlns:a16="http://schemas.microsoft.com/office/drawing/2014/main" id="{87339D66-F398-C1BB-650F-74CC389EFCDB}"/>
                    </a:ext>
                  </a:extLst>
                </p:cNvPr>
                <p:cNvSpPr>
                  <a:spLocks/>
                </p:cNvSpPr>
                <p:nvPr/>
              </p:nvSpPr>
              <p:spPr bwMode="auto">
                <a:xfrm>
                  <a:off x="8618793" y="4109182"/>
                  <a:ext cx="69078" cy="61968"/>
                </a:xfrm>
                <a:custGeom>
                  <a:avLst/>
                  <a:gdLst/>
                  <a:ahLst/>
                  <a:cxnLst>
                    <a:cxn ang="0">
                      <a:pos x="3" y="6"/>
                    </a:cxn>
                    <a:cxn ang="0">
                      <a:pos x="6" y="3"/>
                    </a:cxn>
                    <a:cxn ang="0">
                      <a:pos x="9" y="2"/>
                    </a:cxn>
                    <a:cxn ang="0">
                      <a:pos x="12" y="2"/>
                    </a:cxn>
                    <a:cxn ang="0">
                      <a:pos x="17" y="2"/>
                    </a:cxn>
                    <a:cxn ang="0">
                      <a:pos x="18" y="2"/>
                    </a:cxn>
                    <a:cxn ang="0">
                      <a:pos x="20" y="6"/>
                    </a:cxn>
                    <a:cxn ang="0">
                      <a:pos x="17" y="13"/>
                    </a:cxn>
                    <a:cxn ang="0">
                      <a:pos x="12" y="17"/>
                    </a:cxn>
                    <a:cxn ang="0">
                      <a:pos x="9" y="19"/>
                    </a:cxn>
                    <a:cxn ang="0">
                      <a:pos x="8" y="19"/>
                    </a:cxn>
                    <a:cxn ang="0">
                      <a:pos x="3" y="17"/>
                    </a:cxn>
                    <a:cxn ang="0">
                      <a:pos x="2" y="13"/>
                    </a:cxn>
                    <a:cxn ang="0">
                      <a:pos x="3" y="6"/>
                    </a:cxn>
                  </a:cxnLst>
                  <a:rect l="0" t="0" r="r" b="b"/>
                  <a:pathLst>
                    <a:path w="20" h="21">
                      <a:moveTo>
                        <a:pt x="3" y="6"/>
                      </a:moveTo>
                      <a:cubicBezTo>
                        <a:pt x="6" y="3"/>
                        <a:pt x="5" y="5"/>
                        <a:pt x="6" y="3"/>
                      </a:cubicBezTo>
                      <a:cubicBezTo>
                        <a:pt x="8" y="2"/>
                        <a:pt x="8" y="5"/>
                        <a:pt x="9" y="2"/>
                      </a:cubicBezTo>
                      <a:cubicBezTo>
                        <a:pt x="9" y="0"/>
                        <a:pt x="11" y="3"/>
                        <a:pt x="12" y="2"/>
                      </a:cubicBezTo>
                      <a:cubicBezTo>
                        <a:pt x="14" y="0"/>
                        <a:pt x="15" y="2"/>
                        <a:pt x="17" y="2"/>
                      </a:cubicBezTo>
                      <a:cubicBezTo>
                        <a:pt x="17" y="0"/>
                        <a:pt x="18" y="2"/>
                        <a:pt x="18" y="2"/>
                      </a:cubicBezTo>
                      <a:cubicBezTo>
                        <a:pt x="20" y="2"/>
                        <a:pt x="20" y="5"/>
                        <a:pt x="20" y="6"/>
                      </a:cubicBezTo>
                      <a:cubicBezTo>
                        <a:pt x="18" y="6"/>
                        <a:pt x="17" y="10"/>
                        <a:pt x="17" y="13"/>
                      </a:cubicBezTo>
                      <a:cubicBezTo>
                        <a:pt x="17" y="16"/>
                        <a:pt x="14" y="14"/>
                        <a:pt x="12" y="17"/>
                      </a:cubicBezTo>
                      <a:cubicBezTo>
                        <a:pt x="12" y="19"/>
                        <a:pt x="11" y="17"/>
                        <a:pt x="9" y="19"/>
                      </a:cubicBezTo>
                      <a:cubicBezTo>
                        <a:pt x="9" y="21"/>
                        <a:pt x="8" y="21"/>
                        <a:pt x="8" y="19"/>
                      </a:cubicBezTo>
                      <a:cubicBezTo>
                        <a:pt x="6" y="19"/>
                        <a:pt x="6" y="21"/>
                        <a:pt x="3" y="17"/>
                      </a:cubicBezTo>
                      <a:cubicBezTo>
                        <a:pt x="0" y="16"/>
                        <a:pt x="2" y="16"/>
                        <a:pt x="2" y="13"/>
                      </a:cubicBezTo>
                      <a:cubicBezTo>
                        <a:pt x="0" y="8"/>
                        <a:pt x="3" y="8"/>
                        <a:pt x="3" y="6"/>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grpSp>
              <p:nvGrpSpPr>
                <p:cNvPr id="2" name="Group 1">
                  <a:extLst>
                    <a:ext uri="{FF2B5EF4-FFF2-40B4-BE49-F238E27FC236}">
                      <a16:creationId xmlns:a16="http://schemas.microsoft.com/office/drawing/2014/main" id="{443C2187-1133-D35C-3EF5-465B35E2EBC2}"/>
                    </a:ext>
                  </a:extLst>
                </p:cNvPr>
                <p:cNvGrpSpPr/>
                <p:nvPr/>
              </p:nvGrpSpPr>
              <p:grpSpPr>
                <a:xfrm>
                  <a:off x="7623102" y="3022463"/>
                  <a:ext cx="2028691" cy="1972397"/>
                  <a:chOff x="7637169" y="3034566"/>
                  <a:chExt cx="2028691" cy="1972397"/>
                </a:xfrm>
              </p:grpSpPr>
              <p:sp>
                <p:nvSpPr>
                  <p:cNvPr id="387" name="Freeform 10">
                    <a:extLst>
                      <a:ext uri="{FF2B5EF4-FFF2-40B4-BE49-F238E27FC236}">
                        <a16:creationId xmlns:a16="http://schemas.microsoft.com/office/drawing/2014/main" id="{E8F347D2-ECB6-34F2-1046-11EE1F945F5F}"/>
                      </a:ext>
                    </a:extLst>
                  </p:cNvPr>
                  <p:cNvSpPr>
                    <a:spLocks/>
                  </p:cNvSpPr>
                  <p:nvPr/>
                </p:nvSpPr>
                <p:spPr bwMode="auto">
                  <a:xfrm>
                    <a:off x="7637169" y="3034566"/>
                    <a:ext cx="1728749" cy="1074616"/>
                  </a:xfrm>
                  <a:custGeom>
                    <a:avLst/>
                    <a:gdLst/>
                    <a:ahLst/>
                    <a:cxnLst>
                      <a:cxn ang="0">
                        <a:pos x="441" y="136"/>
                      </a:cxn>
                      <a:cxn ang="0">
                        <a:pos x="427" y="142"/>
                      </a:cxn>
                      <a:cxn ang="0">
                        <a:pos x="414" y="150"/>
                      </a:cxn>
                      <a:cxn ang="0">
                        <a:pos x="398" y="160"/>
                      </a:cxn>
                      <a:cxn ang="0">
                        <a:pos x="383" y="171"/>
                      </a:cxn>
                      <a:cxn ang="0">
                        <a:pos x="382" y="160"/>
                      </a:cxn>
                      <a:cxn ang="0">
                        <a:pos x="376" y="151"/>
                      </a:cxn>
                      <a:cxn ang="0">
                        <a:pos x="351" y="168"/>
                      </a:cxn>
                      <a:cxn ang="0">
                        <a:pos x="365" y="190"/>
                      </a:cxn>
                      <a:cxn ang="0">
                        <a:pos x="383" y="187"/>
                      </a:cxn>
                      <a:cxn ang="0">
                        <a:pos x="385" y="193"/>
                      </a:cxn>
                      <a:cxn ang="0">
                        <a:pos x="371" y="204"/>
                      </a:cxn>
                      <a:cxn ang="0">
                        <a:pos x="379" y="240"/>
                      </a:cxn>
                      <a:cxn ang="0">
                        <a:pos x="371" y="246"/>
                      </a:cxn>
                      <a:cxn ang="0">
                        <a:pos x="383" y="257"/>
                      </a:cxn>
                      <a:cxn ang="0">
                        <a:pos x="386" y="268"/>
                      </a:cxn>
                      <a:cxn ang="0">
                        <a:pos x="380" y="285"/>
                      </a:cxn>
                      <a:cxn ang="0">
                        <a:pos x="368" y="300"/>
                      </a:cxn>
                      <a:cxn ang="0">
                        <a:pos x="365" y="313"/>
                      </a:cxn>
                      <a:cxn ang="0">
                        <a:pos x="357" y="322"/>
                      </a:cxn>
                      <a:cxn ang="0">
                        <a:pos x="345" y="333"/>
                      </a:cxn>
                      <a:cxn ang="0">
                        <a:pos x="335" y="342"/>
                      </a:cxn>
                      <a:cxn ang="0">
                        <a:pos x="325" y="345"/>
                      </a:cxn>
                      <a:cxn ang="0">
                        <a:pos x="316" y="347"/>
                      </a:cxn>
                      <a:cxn ang="0">
                        <a:pos x="303" y="353"/>
                      </a:cxn>
                      <a:cxn ang="0">
                        <a:pos x="290" y="364"/>
                      </a:cxn>
                      <a:cxn ang="0">
                        <a:pos x="287" y="353"/>
                      </a:cxn>
                      <a:cxn ang="0">
                        <a:pos x="277" y="353"/>
                      </a:cxn>
                      <a:cxn ang="0">
                        <a:pos x="265" y="342"/>
                      </a:cxn>
                      <a:cxn ang="0">
                        <a:pos x="245" y="341"/>
                      </a:cxn>
                      <a:cxn ang="0">
                        <a:pos x="233" y="341"/>
                      </a:cxn>
                      <a:cxn ang="0">
                        <a:pos x="220" y="353"/>
                      </a:cxn>
                      <a:cxn ang="0">
                        <a:pos x="205" y="345"/>
                      </a:cxn>
                      <a:cxn ang="0">
                        <a:pos x="195" y="328"/>
                      </a:cxn>
                      <a:cxn ang="0">
                        <a:pos x="201" y="310"/>
                      </a:cxn>
                      <a:cxn ang="0">
                        <a:pos x="190" y="285"/>
                      </a:cxn>
                      <a:cxn ang="0">
                        <a:pos x="176" y="274"/>
                      </a:cxn>
                      <a:cxn ang="0">
                        <a:pos x="144" y="289"/>
                      </a:cxn>
                      <a:cxn ang="0">
                        <a:pos x="126" y="289"/>
                      </a:cxn>
                      <a:cxn ang="0">
                        <a:pos x="105" y="286"/>
                      </a:cxn>
                      <a:cxn ang="0">
                        <a:pos x="93" y="280"/>
                      </a:cxn>
                      <a:cxn ang="0">
                        <a:pos x="67" y="261"/>
                      </a:cxn>
                      <a:cxn ang="0">
                        <a:pos x="41" y="241"/>
                      </a:cxn>
                      <a:cxn ang="0">
                        <a:pos x="47" y="223"/>
                      </a:cxn>
                      <a:cxn ang="0">
                        <a:pos x="45" y="202"/>
                      </a:cxn>
                      <a:cxn ang="0">
                        <a:pos x="21" y="196"/>
                      </a:cxn>
                      <a:cxn ang="0">
                        <a:pos x="12" y="179"/>
                      </a:cxn>
                      <a:cxn ang="0">
                        <a:pos x="7" y="157"/>
                      </a:cxn>
                      <a:cxn ang="0">
                        <a:pos x="39" y="143"/>
                      </a:cxn>
                      <a:cxn ang="0">
                        <a:pos x="56" y="106"/>
                      </a:cxn>
                      <a:cxn ang="0">
                        <a:pos x="76" y="78"/>
                      </a:cxn>
                      <a:cxn ang="0">
                        <a:pos x="111" y="55"/>
                      </a:cxn>
                      <a:cxn ang="0">
                        <a:pos x="140" y="84"/>
                      </a:cxn>
                      <a:cxn ang="0">
                        <a:pos x="178" y="117"/>
                      </a:cxn>
                      <a:cxn ang="0">
                        <a:pos x="245" y="137"/>
                      </a:cxn>
                      <a:cxn ang="0">
                        <a:pos x="283" y="131"/>
                      </a:cxn>
                      <a:cxn ang="0">
                        <a:pos x="306" y="101"/>
                      </a:cxn>
                      <a:cxn ang="0">
                        <a:pos x="353" y="83"/>
                      </a:cxn>
                      <a:cxn ang="0">
                        <a:pos x="348" y="70"/>
                      </a:cxn>
                      <a:cxn ang="0">
                        <a:pos x="373" y="24"/>
                      </a:cxn>
                      <a:cxn ang="0">
                        <a:pos x="441" y="50"/>
                      </a:cxn>
                      <a:cxn ang="0">
                        <a:pos x="481" y="64"/>
                      </a:cxn>
                      <a:cxn ang="0">
                        <a:pos x="458" y="123"/>
                      </a:cxn>
                    </a:cxnLst>
                    <a:rect l="0" t="0" r="r" b="b"/>
                    <a:pathLst>
                      <a:path w="490" h="367">
                        <a:moveTo>
                          <a:pt x="453" y="131"/>
                        </a:moveTo>
                        <a:cubicBezTo>
                          <a:pt x="453" y="128"/>
                          <a:pt x="453" y="131"/>
                          <a:pt x="452" y="129"/>
                        </a:cubicBezTo>
                        <a:cubicBezTo>
                          <a:pt x="450" y="128"/>
                          <a:pt x="452" y="126"/>
                          <a:pt x="449" y="125"/>
                        </a:cubicBezTo>
                        <a:cubicBezTo>
                          <a:pt x="446" y="125"/>
                          <a:pt x="449" y="132"/>
                          <a:pt x="446" y="131"/>
                        </a:cubicBezTo>
                        <a:cubicBezTo>
                          <a:pt x="443" y="131"/>
                          <a:pt x="444" y="134"/>
                          <a:pt x="441" y="136"/>
                        </a:cubicBezTo>
                        <a:cubicBezTo>
                          <a:pt x="440" y="137"/>
                          <a:pt x="441" y="136"/>
                          <a:pt x="438" y="136"/>
                        </a:cubicBezTo>
                        <a:cubicBezTo>
                          <a:pt x="436" y="137"/>
                          <a:pt x="433" y="134"/>
                          <a:pt x="433" y="137"/>
                        </a:cubicBezTo>
                        <a:cubicBezTo>
                          <a:pt x="433" y="140"/>
                          <a:pt x="436" y="140"/>
                          <a:pt x="435" y="142"/>
                        </a:cubicBezTo>
                        <a:cubicBezTo>
                          <a:pt x="433" y="143"/>
                          <a:pt x="433" y="142"/>
                          <a:pt x="432" y="142"/>
                        </a:cubicBezTo>
                        <a:cubicBezTo>
                          <a:pt x="430" y="143"/>
                          <a:pt x="429" y="142"/>
                          <a:pt x="427" y="142"/>
                        </a:cubicBezTo>
                        <a:cubicBezTo>
                          <a:pt x="426" y="142"/>
                          <a:pt x="426" y="137"/>
                          <a:pt x="424" y="139"/>
                        </a:cubicBezTo>
                        <a:cubicBezTo>
                          <a:pt x="423" y="140"/>
                          <a:pt x="424" y="139"/>
                          <a:pt x="423" y="140"/>
                        </a:cubicBezTo>
                        <a:cubicBezTo>
                          <a:pt x="421" y="142"/>
                          <a:pt x="423" y="142"/>
                          <a:pt x="421" y="143"/>
                        </a:cubicBezTo>
                        <a:cubicBezTo>
                          <a:pt x="420" y="145"/>
                          <a:pt x="418" y="148"/>
                          <a:pt x="417" y="148"/>
                        </a:cubicBezTo>
                        <a:cubicBezTo>
                          <a:pt x="414" y="148"/>
                          <a:pt x="415" y="150"/>
                          <a:pt x="414" y="150"/>
                        </a:cubicBezTo>
                        <a:cubicBezTo>
                          <a:pt x="412" y="150"/>
                          <a:pt x="414" y="151"/>
                          <a:pt x="412" y="151"/>
                        </a:cubicBezTo>
                        <a:cubicBezTo>
                          <a:pt x="409" y="153"/>
                          <a:pt x="411" y="153"/>
                          <a:pt x="409" y="153"/>
                        </a:cubicBezTo>
                        <a:cubicBezTo>
                          <a:pt x="408" y="153"/>
                          <a:pt x="406" y="156"/>
                          <a:pt x="405" y="157"/>
                        </a:cubicBezTo>
                        <a:cubicBezTo>
                          <a:pt x="405" y="159"/>
                          <a:pt x="405" y="159"/>
                          <a:pt x="405" y="159"/>
                        </a:cubicBezTo>
                        <a:cubicBezTo>
                          <a:pt x="401" y="162"/>
                          <a:pt x="400" y="159"/>
                          <a:pt x="398" y="160"/>
                        </a:cubicBezTo>
                        <a:cubicBezTo>
                          <a:pt x="397" y="162"/>
                          <a:pt x="397" y="159"/>
                          <a:pt x="395" y="162"/>
                        </a:cubicBezTo>
                        <a:cubicBezTo>
                          <a:pt x="395" y="164"/>
                          <a:pt x="392" y="162"/>
                          <a:pt x="391" y="164"/>
                        </a:cubicBezTo>
                        <a:cubicBezTo>
                          <a:pt x="389" y="165"/>
                          <a:pt x="388" y="165"/>
                          <a:pt x="386" y="168"/>
                        </a:cubicBezTo>
                        <a:cubicBezTo>
                          <a:pt x="386" y="171"/>
                          <a:pt x="383" y="170"/>
                          <a:pt x="383" y="170"/>
                        </a:cubicBezTo>
                        <a:cubicBezTo>
                          <a:pt x="383" y="170"/>
                          <a:pt x="385" y="171"/>
                          <a:pt x="383" y="171"/>
                        </a:cubicBezTo>
                        <a:cubicBezTo>
                          <a:pt x="380" y="171"/>
                          <a:pt x="379" y="174"/>
                          <a:pt x="379" y="171"/>
                        </a:cubicBezTo>
                        <a:cubicBezTo>
                          <a:pt x="379" y="168"/>
                          <a:pt x="379" y="171"/>
                          <a:pt x="380" y="170"/>
                        </a:cubicBezTo>
                        <a:cubicBezTo>
                          <a:pt x="382" y="167"/>
                          <a:pt x="382" y="170"/>
                          <a:pt x="383" y="168"/>
                        </a:cubicBezTo>
                        <a:cubicBezTo>
                          <a:pt x="383" y="165"/>
                          <a:pt x="380" y="164"/>
                          <a:pt x="380" y="164"/>
                        </a:cubicBezTo>
                        <a:cubicBezTo>
                          <a:pt x="379" y="164"/>
                          <a:pt x="382" y="162"/>
                          <a:pt x="382" y="160"/>
                        </a:cubicBezTo>
                        <a:cubicBezTo>
                          <a:pt x="380" y="160"/>
                          <a:pt x="383" y="160"/>
                          <a:pt x="386" y="156"/>
                        </a:cubicBezTo>
                        <a:cubicBezTo>
                          <a:pt x="388" y="153"/>
                          <a:pt x="388" y="153"/>
                          <a:pt x="386" y="151"/>
                        </a:cubicBezTo>
                        <a:cubicBezTo>
                          <a:pt x="383" y="148"/>
                          <a:pt x="385" y="148"/>
                          <a:pt x="383" y="148"/>
                        </a:cubicBezTo>
                        <a:cubicBezTo>
                          <a:pt x="382" y="150"/>
                          <a:pt x="380" y="146"/>
                          <a:pt x="379" y="148"/>
                        </a:cubicBezTo>
                        <a:cubicBezTo>
                          <a:pt x="376" y="150"/>
                          <a:pt x="379" y="150"/>
                          <a:pt x="376" y="151"/>
                        </a:cubicBezTo>
                        <a:cubicBezTo>
                          <a:pt x="374" y="154"/>
                          <a:pt x="376" y="156"/>
                          <a:pt x="373" y="156"/>
                        </a:cubicBezTo>
                        <a:cubicBezTo>
                          <a:pt x="371" y="157"/>
                          <a:pt x="363" y="160"/>
                          <a:pt x="363" y="164"/>
                        </a:cubicBezTo>
                        <a:cubicBezTo>
                          <a:pt x="363" y="167"/>
                          <a:pt x="362" y="168"/>
                          <a:pt x="359" y="168"/>
                        </a:cubicBezTo>
                        <a:cubicBezTo>
                          <a:pt x="357" y="167"/>
                          <a:pt x="357" y="171"/>
                          <a:pt x="356" y="168"/>
                        </a:cubicBezTo>
                        <a:cubicBezTo>
                          <a:pt x="354" y="167"/>
                          <a:pt x="351" y="167"/>
                          <a:pt x="351" y="168"/>
                        </a:cubicBezTo>
                        <a:cubicBezTo>
                          <a:pt x="351" y="170"/>
                          <a:pt x="350" y="171"/>
                          <a:pt x="351" y="174"/>
                        </a:cubicBezTo>
                        <a:cubicBezTo>
                          <a:pt x="351" y="178"/>
                          <a:pt x="353" y="178"/>
                          <a:pt x="354" y="178"/>
                        </a:cubicBezTo>
                        <a:cubicBezTo>
                          <a:pt x="354" y="179"/>
                          <a:pt x="357" y="179"/>
                          <a:pt x="359" y="179"/>
                        </a:cubicBezTo>
                        <a:cubicBezTo>
                          <a:pt x="360" y="178"/>
                          <a:pt x="363" y="182"/>
                          <a:pt x="362" y="184"/>
                        </a:cubicBezTo>
                        <a:cubicBezTo>
                          <a:pt x="360" y="185"/>
                          <a:pt x="362" y="190"/>
                          <a:pt x="365" y="190"/>
                        </a:cubicBezTo>
                        <a:cubicBezTo>
                          <a:pt x="370" y="190"/>
                          <a:pt x="370" y="190"/>
                          <a:pt x="370" y="188"/>
                        </a:cubicBezTo>
                        <a:cubicBezTo>
                          <a:pt x="368" y="187"/>
                          <a:pt x="371" y="187"/>
                          <a:pt x="373" y="185"/>
                        </a:cubicBezTo>
                        <a:cubicBezTo>
                          <a:pt x="373" y="182"/>
                          <a:pt x="377" y="182"/>
                          <a:pt x="379" y="184"/>
                        </a:cubicBezTo>
                        <a:cubicBezTo>
                          <a:pt x="379" y="184"/>
                          <a:pt x="379" y="185"/>
                          <a:pt x="380" y="185"/>
                        </a:cubicBezTo>
                        <a:cubicBezTo>
                          <a:pt x="382" y="184"/>
                          <a:pt x="380" y="185"/>
                          <a:pt x="383" y="187"/>
                        </a:cubicBezTo>
                        <a:cubicBezTo>
                          <a:pt x="388" y="187"/>
                          <a:pt x="385" y="184"/>
                          <a:pt x="388" y="185"/>
                        </a:cubicBezTo>
                        <a:cubicBezTo>
                          <a:pt x="388" y="187"/>
                          <a:pt x="392" y="187"/>
                          <a:pt x="391" y="188"/>
                        </a:cubicBezTo>
                        <a:cubicBezTo>
                          <a:pt x="388" y="192"/>
                          <a:pt x="392" y="192"/>
                          <a:pt x="389" y="193"/>
                        </a:cubicBezTo>
                        <a:cubicBezTo>
                          <a:pt x="386" y="195"/>
                          <a:pt x="388" y="192"/>
                          <a:pt x="386" y="192"/>
                        </a:cubicBezTo>
                        <a:cubicBezTo>
                          <a:pt x="385" y="193"/>
                          <a:pt x="386" y="190"/>
                          <a:pt x="385" y="193"/>
                        </a:cubicBezTo>
                        <a:cubicBezTo>
                          <a:pt x="382" y="195"/>
                          <a:pt x="382" y="193"/>
                          <a:pt x="380" y="195"/>
                        </a:cubicBezTo>
                        <a:cubicBezTo>
                          <a:pt x="377" y="196"/>
                          <a:pt x="377" y="198"/>
                          <a:pt x="377" y="198"/>
                        </a:cubicBezTo>
                        <a:cubicBezTo>
                          <a:pt x="376" y="198"/>
                          <a:pt x="376" y="201"/>
                          <a:pt x="374" y="201"/>
                        </a:cubicBezTo>
                        <a:cubicBezTo>
                          <a:pt x="371" y="202"/>
                          <a:pt x="373" y="199"/>
                          <a:pt x="371" y="199"/>
                        </a:cubicBezTo>
                        <a:cubicBezTo>
                          <a:pt x="370" y="201"/>
                          <a:pt x="373" y="202"/>
                          <a:pt x="371" y="204"/>
                        </a:cubicBezTo>
                        <a:cubicBezTo>
                          <a:pt x="370" y="204"/>
                          <a:pt x="371" y="206"/>
                          <a:pt x="368" y="206"/>
                        </a:cubicBezTo>
                        <a:cubicBezTo>
                          <a:pt x="366" y="207"/>
                          <a:pt x="360" y="216"/>
                          <a:pt x="363" y="215"/>
                        </a:cubicBezTo>
                        <a:cubicBezTo>
                          <a:pt x="368" y="215"/>
                          <a:pt x="365" y="218"/>
                          <a:pt x="370" y="220"/>
                        </a:cubicBezTo>
                        <a:cubicBezTo>
                          <a:pt x="374" y="221"/>
                          <a:pt x="373" y="227"/>
                          <a:pt x="376" y="232"/>
                        </a:cubicBezTo>
                        <a:cubicBezTo>
                          <a:pt x="379" y="237"/>
                          <a:pt x="376" y="237"/>
                          <a:pt x="379" y="240"/>
                        </a:cubicBezTo>
                        <a:cubicBezTo>
                          <a:pt x="382" y="241"/>
                          <a:pt x="380" y="241"/>
                          <a:pt x="382" y="244"/>
                        </a:cubicBezTo>
                        <a:cubicBezTo>
                          <a:pt x="385" y="246"/>
                          <a:pt x="386" y="249"/>
                          <a:pt x="383" y="247"/>
                        </a:cubicBezTo>
                        <a:cubicBezTo>
                          <a:pt x="379" y="246"/>
                          <a:pt x="379" y="247"/>
                          <a:pt x="377" y="246"/>
                        </a:cubicBezTo>
                        <a:cubicBezTo>
                          <a:pt x="376" y="246"/>
                          <a:pt x="377" y="244"/>
                          <a:pt x="376" y="244"/>
                        </a:cubicBezTo>
                        <a:cubicBezTo>
                          <a:pt x="374" y="243"/>
                          <a:pt x="373" y="246"/>
                          <a:pt x="371" y="246"/>
                        </a:cubicBezTo>
                        <a:cubicBezTo>
                          <a:pt x="370" y="244"/>
                          <a:pt x="368" y="240"/>
                          <a:pt x="368" y="241"/>
                        </a:cubicBezTo>
                        <a:cubicBezTo>
                          <a:pt x="366" y="243"/>
                          <a:pt x="371" y="247"/>
                          <a:pt x="374" y="244"/>
                        </a:cubicBezTo>
                        <a:cubicBezTo>
                          <a:pt x="374" y="244"/>
                          <a:pt x="377" y="246"/>
                          <a:pt x="376" y="246"/>
                        </a:cubicBezTo>
                        <a:cubicBezTo>
                          <a:pt x="376" y="247"/>
                          <a:pt x="377" y="247"/>
                          <a:pt x="380" y="251"/>
                        </a:cubicBezTo>
                        <a:cubicBezTo>
                          <a:pt x="383" y="254"/>
                          <a:pt x="386" y="257"/>
                          <a:pt x="383" y="257"/>
                        </a:cubicBezTo>
                        <a:cubicBezTo>
                          <a:pt x="382" y="257"/>
                          <a:pt x="377" y="260"/>
                          <a:pt x="377" y="261"/>
                        </a:cubicBezTo>
                        <a:cubicBezTo>
                          <a:pt x="377" y="263"/>
                          <a:pt x="374" y="260"/>
                          <a:pt x="373" y="263"/>
                        </a:cubicBezTo>
                        <a:cubicBezTo>
                          <a:pt x="373" y="265"/>
                          <a:pt x="374" y="261"/>
                          <a:pt x="374" y="263"/>
                        </a:cubicBezTo>
                        <a:cubicBezTo>
                          <a:pt x="376" y="268"/>
                          <a:pt x="379" y="260"/>
                          <a:pt x="382" y="265"/>
                        </a:cubicBezTo>
                        <a:cubicBezTo>
                          <a:pt x="385" y="268"/>
                          <a:pt x="388" y="266"/>
                          <a:pt x="386" y="268"/>
                        </a:cubicBezTo>
                        <a:cubicBezTo>
                          <a:pt x="382" y="271"/>
                          <a:pt x="385" y="268"/>
                          <a:pt x="385" y="272"/>
                        </a:cubicBezTo>
                        <a:cubicBezTo>
                          <a:pt x="386" y="277"/>
                          <a:pt x="380" y="274"/>
                          <a:pt x="383" y="275"/>
                        </a:cubicBezTo>
                        <a:cubicBezTo>
                          <a:pt x="385" y="277"/>
                          <a:pt x="382" y="277"/>
                          <a:pt x="383" y="279"/>
                        </a:cubicBezTo>
                        <a:cubicBezTo>
                          <a:pt x="383" y="280"/>
                          <a:pt x="380" y="279"/>
                          <a:pt x="382" y="282"/>
                        </a:cubicBezTo>
                        <a:cubicBezTo>
                          <a:pt x="383" y="285"/>
                          <a:pt x="382" y="283"/>
                          <a:pt x="380" y="285"/>
                        </a:cubicBezTo>
                        <a:cubicBezTo>
                          <a:pt x="380" y="286"/>
                          <a:pt x="380" y="280"/>
                          <a:pt x="379" y="285"/>
                        </a:cubicBezTo>
                        <a:cubicBezTo>
                          <a:pt x="377" y="289"/>
                          <a:pt x="374" y="289"/>
                          <a:pt x="374" y="291"/>
                        </a:cubicBezTo>
                        <a:cubicBezTo>
                          <a:pt x="376" y="293"/>
                          <a:pt x="373" y="297"/>
                          <a:pt x="371" y="299"/>
                        </a:cubicBezTo>
                        <a:cubicBezTo>
                          <a:pt x="370" y="299"/>
                          <a:pt x="373" y="300"/>
                          <a:pt x="370" y="302"/>
                        </a:cubicBezTo>
                        <a:cubicBezTo>
                          <a:pt x="368" y="302"/>
                          <a:pt x="370" y="299"/>
                          <a:pt x="368" y="300"/>
                        </a:cubicBezTo>
                        <a:cubicBezTo>
                          <a:pt x="365" y="300"/>
                          <a:pt x="368" y="300"/>
                          <a:pt x="368" y="302"/>
                        </a:cubicBezTo>
                        <a:cubicBezTo>
                          <a:pt x="370" y="305"/>
                          <a:pt x="371" y="303"/>
                          <a:pt x="368" y="303"/>
                        </a:cubicBezTo>
                        <a:cubicBezTo>
                          <a:pt x="366" y="305"/>
                          <a:pt x="365" y="308"/>
                          <a:pt x="366" y="307"/>
                        </a:cubicBezTo>
                        <a:cubicBezTo>
                          <a:pt x="370" y="307"/>
                          <a:pt x="365" y="310"/>
                          <a:pt x="366" y="313"/>
                        </a:cubicBezTo>
                        <a:cubicBezTo>
                          <a:pt x="368" y="314"/>
                          <a:pt x="366" y="316"/>
                          <a:pt x="365" y="313"/>
                        </a:cubicBezTo>
                        <a:cubicBezTo>
                          <a:pt x="363" y="311"/>
                          <a:pt x="362" y="313"/>
                          <a:pt x="363" y="314"/>
                        </a:cubicBezTo>
                        <a:cubicBezTo>
                          <a:pt x="363" y="314"/>
                          <a:pt x="366" y="314"/>
                          <a:pt x="363" y="316"/>
                        </a:cubicBezTo>
                        <a:cubicBezTo>
                          <a:pt x="362" y="317"/>
                          <a:pt x="362" y="314"/>
                          <a:pt x="360" y="316"/>
                        </a:cubicBezTo>
                        <a:cubicBezTo>
                          <a:pt x="360" y="317"/>
                          <a:pt x="363" y="317"/>
                          <a:pt x="362" y="319"/>
                        </a:cubicBezTo>
                        <a:cubicBezTo>
                          <a:pt x="359" y="320"/>
                          <a:pt x="359" y="324"/>
                          <a:pt x="357" y="322"/>
                        </a:cubicBezTo>
                        <a:cubicBezTo>
                          <a:pt x="356" y="320"/>
                          <a:pt x="356" y="324"/>
                          <a:pt x="356" y="322"/>
                        </a:cubicBezTo>
                        <a:cubicBezTo>
                          <a:pt x="354" y="320"/>
                          <a:pt x="354" y="324"/>
                          <a:pt x="354" y="324"/>
                        </a:cubicBezTo>
                        <a:cubicBezTo>
                          <a:pt x="356" y="325"/>
                          <a:pt x="353" y="328"/>
                          <a:pt x="351" y="330"/>
                        </a:cubicBezTo>
                        <a:cubicBezTo>
                          <a:pt x="350" y="331"/>
                          <a:pt x="351" y="328"/>
                          <a:pt x="348" y="330"/>
                        </a:cubicBezTo>
                        <a:cubicBezTo>
                          <a:pt x="347" y="333"/>
                          <a:pt x="347" y="330"/>
                          <a:pt x="345" y="333"/>
                        </a:cubicBezTo>
                        <a:cubicBezTo>
                          <a:pt x="344" y="335"/>
                          <a:pt x="342" y="335"/>
                          <a:pt x="344" y="335"/>
                        </a:cubicBezTo>
                        <a:cubicBezTo>
                          <a:pt x="345" y="336"/>
                          <a:pt x="342" y="336"/>
                          <a:pt x="342" y="338"/>
                        </a:cubicBezTo>
                        <a:cubicBezTo>
                          <a:pt x="342" y="339"/>
                          <a:pt x="341" y="339"/>
                          <a:pt x="338" y="341"/>
                        </a:cubicBezTo>
                        <a:cubicBezTo>
                          <a:pt x="336" y="342"/>
                          <a:pt x="336" y="339"/>
                          <a:pt x="335" y="339"/>
                        </a:cubicBezTo>
                        <a:cubicBezTo>
                          <a:pt x="335" y="339"/>
                          <a:pt x="336" y="342"/>
                          <a:pt x="335" y="342"/>
                        </a:cubicBezTo>
                        <a:cubicBezTo>
                          <a:pt x="333" y="341"/>
                          <a:pt x="331" y="339"/>
                          <a:pt x="330" y="342"/>
                        </a:cubicBezTo>
                        <a:cubicBezTo>
                          <a:pt x="328" y="344"/>
                          <a:pt x="328" y="339"/>
                          <a:pt x="327" y="341"/>
                        </a:cubicBezTo>
                        <a:cubicBezTo>
                          <a:pt x="325" y="341"/>
                          <a:pt x="328" y="342"/>
                          <a:pt x="327" y="344"/>
                        </a:cubicBezTo>
                        <a:cubicBezTo>
                          <a:pt x="325" y="344"/>
                          <a:pt x="325" y="341"/>
                          <a:pt x="325" y="342"/>
                        </a:cubicBezTo>
                        <a:cubicBezTo>
                          <a:pt x="324" y="344"/>
                          <a:pt x="325" y="344"/>
                          <a:pt x="325" y="345"/>
                        </a:cubicBezTo>
                        <a:cubicBezTo>
                          <a:pt x="324" y="345"/>
                          <a:pt x="324" y="345"/>
                          <a:pt x="322" y="345"/>
                        </a:cubicBezTo>
                        <a:cubicBezTo>
                          <a:pt x="321" y="344"/>
                          <a:pt x="322" y="344"/>
                          <a:pt x="321" y="342"/>
                        </a:cubicBezTo>
                        <a:cubicBezTo>
                          <a:pt x="319" y="341"/>
                          <a:pt x="319" y="338"/>
                          <a:pt x="318" y="339"/>
                        </a:cubicBezTo>
                        <a:cubicBezTo>
                          <a:pt x="318" y="339"/>
                          <a:pt x="319" y="344"/>
                          <a:pt x="319" y="345"/>
                        </a:cubicBezTo>
                        <a:cubicBezTo>
                          <a:pt x="318" y="348"/>
                          <a:pt x="318" y="345"/>
                          <a:pt x="316" y="347"/>
                        </a:cubicBezTo>
                        <a:cubicBezTo>
                          <a:pt x="316" y="348"/>
                          <a:pt x="315" y="345"/>
                          <a:pt x="315" y="348"/>
                        </a:cubicBezTo>
                        <a:cubicBezTo>
                          <a:pt x="315" y="352"/>
                          <a:pt x="313" y="347"/>
                          <a:pt x="312" y="350"/>
                        </a:cubicBezTo>
                        <a:cubicBezTo>
                          <a:pt x="310" y="352"/>
                          <a:pt x="310" y="348"/>
                          <a:pt x="309" y="350"/>
                        </a:cubicBezTo>
                        <a:cubicBezTo>
                          <a:pt x="307" y="353"/>
                          <a:pt x="309" y="352"/>
                          <a:pt x="307" y="350"/>
                        </a:cubicBezTo>
                        <a:cubicBezTo>
                          <a:pt x="304" y="350"/>
                          <a:pt x="307" y="352"/>
                          <a:pt x="303" y="353"/>
                        </a:cubicBezTo>
                        <a:cubicBezTo>
                          <a:pt x="298" y="355"/>
                          <a:pt x="300" y="353"/>
                          <a:pt x="296" y="355"/>
                        </a:cubicBezTo>
                        <a:cubicBezTo>
                          <a:pt x="293" y="356"/>
                          <a:pt x="292" y="358"/>
                          <a:pt x="292" y="359"/>
                        </a:cubicBezTo>
                        <a:cubicBezTo>
                          <a:pt x="292" y="361"/>
                          <a:pt x="293" y="358"/>
                          <a:pt x="293" y="361"/>
                        </a:cubicBezTo>
                        <a:cubicBezTo>
                          <a:pt x="293" y="364"/>
                          <a:pt x="296" y="364"/>
                          <a:pt x="292" y="366"/>
                        </a:cubicBezTo>
                        <a:cubicBezTo>
                          <a:pt x="289" y="367"/>
                          <a:pt x="290" y="366"/>
                          <a:pt x="290" y="364"/>
                        </a:cubicBezTo>
                        <a:cubicBezTo>
                          <a:pt x="289" y="363"/>
                          <a:pt x="287" y="363"/>
                          <a:pt x="289" y="361"/>
                        </a:cubicBezTo>
                        <a:cubicBezTo>
                          <a:pt x="289" y="359"/>
                          <a:pt x="287" y="361"/>
                          <a:pt x="287" y="358"/>
                        </a:cubicBezTo>
                        <a:cubicBezTo>
                          <a:pt x="289" y="355"/>
                          <a:pt x="290" y="355"/>
                          <a:pt x="289" y="353"/>
                        </a:cubicBezTo>
                        <a:cubicBezTo>
                          <a:pt x="289" y="353"/>
                          <a:pt x="289" y="355"/>
                          <a:pt x="287" y="353"/>
                        </a:cubicBezTo>
                        <a:cubicBezTo>
                          <a:pt x="286" y="350"/>
                          <a:pt x="286" y="352"/>
                          <a:pt x="287" y="353"/>
                        </a:cubicBezTo>
                        <a:cubicBezTo>
                          <a:pt x="287" y="355"/>
                          <a:pt x="286" y="353"/>
                          <a:pt x="284" y="355"/>
                        </a:cubicBezTo>
                        <a:cubicBezTo>
                          <a:pt x="281" y="355"/>
                          <a:pt x="286" y="352"/>
                          <a:pt x="283" y="352"/>
                        </a:cubicBezTo>
                        <a:cubicBezTo>
                          <a:pt x="280" y="352"/>
                          <a:pt x="280" y="348"/>
                          <a:pt x="278" y="350"/>
                        </a:cubicBezTo>
                        <a:cubicBezTo>
                          <a:pt x="278" y="352"/>
                          <a:pt x="280" y="352"/>
                          <a:pt x="278" y="353"/>
                        </a:cubicBezTo>
                        <a:cubicBezTo>
                          <a:pt x="278" y="353"/>
                          <a:pt x="277" y="350"/>
                          <a:pt x="277" y="353"/>
                        </a:cubicBezTo>
                        <a:cubicBezTo>
                          <a:pt x="277" y="355"/>
                          <a:pt x="275" y="353"/>
                          <a:pt x="275" y="353"/>
                        </a:cubicBezTo>
                        <a:cubicBezTo>
                          <a:pt x="272" y="352"/>
                          <a:pt x="271" y="353"/>
                          <a:pt x="269" y="352"/>
                        </a:cubicBezTo>
                        <a:cubicBezTo>
                          <a:pt x="269" y="350"/>
                          <a:pt x="268" y="352"/>
                          <a:pt x="268" y="350"/>
                        </a:cubicBezTo>
                        <a:cubicBezTo>
                          <a:pt x="266" y="347"/>
                          <a:pt x="265" y="348"/>
                          <a:pt x="265" y="347"/>
                        </a:cubicBezTo>
                        <a:cubicBezTo>
                          <a:pt x="265" y="344"/>
                          <a:pt x="262" y="345"/>
                          <a:pt x="265" y="342"/>
                        </a:cubicBezTo>
                        <a:cubicBezTo>
                          <a:pt x="266" y="339"/>
                          <a:pt x="265" y="339"/>
                          <a:pt x="263" y="339"/>
                        </a:cubicBezTo>
                        <a:cubicBezTo>
                          <a:pt x="260" y="341"/>
                          <a:pt x="262" y="338"/>
                          <a:pt x="258" y="339"/>
                        </a:cubicBezTo>
                        <a:cubicBezTo>
                          <a:pt x="255" y="339"/>
                          <a:pt x="254" y="333"/>
                          <a:pt x="252" y="335"/>
                        </a:cubicBezTo>
                        <a:cubicBezTo>
                          <a:pt x="251" y="338"/>
                          <a:pt x="249" y="336"/>
                          <a:pt x="249" y="338"/>
                        </a:cubicBezTo>
                        <a:cubicBezTo>
                          <a:pt x="251" y="339"/>
                          <a:pt x="246" y="342"/>
                          <a:pt x="245" y="341"/>
                        </a:cubicBezTo>
                        <a:cubicBezTo>
                          <a:pt x="245" y="339"/>
                          <a:pt x="243" y="339"/>
                          <a:pt x="243" y="342"/>
                        </a:cubicBezTo>
                        <a:cubicBezTo>
                          <a:pt x="243" y="345"/>
                          <a:pt x="242" y="342"/>
                          <a:pt x="240" y="341"/>
                        </a:cubicBezTo>
                        <a:cubicBezTo>
                          <a:pt x="240" y="341"/>
                          <a:pt x="240" y="342"/>
                          <a:pt x="239" y="341"/>
                        </a:cubicBezTo>
                        <a:cubicBezTo>
                          <a:pt x="237" y="338"/>
                          <a:pt x="237" y="344"/>
                          <a:pt x="236" y="344"/>
                        </a:cubicBezTo>
                        <a:cubicBezTo>
                          <a:pt x="234" y="344"/>
                          <a:pt x="236" y="342"/>
                          <a:pt x="233" y="341"/>
                        </a:cubicBezTo>
                        <a:cubicBezTo>
                          <a:pt x="230" y="339"/>
                          <a:pt x="231" y="344"/>
                          <a:pt x="228" y="344"/>
                        </a:cubicBezTo>
                        <a:cubicBezTo>
                          <a:pt x="227" y="344"/>
                          <a:pt x="222" y="344"/>
                          <a:pt x="225" y="348"/>
                        </a:cubicBezTo>
                        <a:cubicBezTo>
                          <a:pt x="227" y="355"/>
                          <a:pt x="225" y="353"/>
                          <a:pt x="225" y="355"/>
                        </a:cubicBezTo>
                        <a:cubicBezTo>
                          <a:pt x="227" y="356"/>
                          <a:pt x="225" y="358"/>
                          <a:pt x="225" y="356"/>
                        </a:cubicBezTo>
                        <a:cubicBezTo>
                          <a:pt x="223" y="355"/>
                          <a:pt x="222" y="359"/>
                          <a:pt x="220" y="353"/>
                        </a:cubicBezTo>
                        <a:cubicBezTo>
                          <a:pt x="220" y="352"/>
                          <a:pt x="220" y="348"/>
                          <a:pt x="217" y="352"/>
                        </a:cubicBezTo>
                        <a:cubicBezTo>
                          <a:pt x="214" y="356"/>
                          <a:pt x="214" y="353"/>
                          <a:pt x="213" y="353"/>
                        </a:cubicBezTo>
                        <a:cubicBezTo>
                          <a:pt x="211" y="355"/>
                          <a:pt x="213" y="352"/>
                          <a:pt x="211" y="352"/>
                        </a:cubicBezTo>
                        <a:cubicBezTo>
                          <a:pt x="210" y="350"/>
                          <a:pt x="211" y="348"/>
                          <a:pt x="210" y="347"/>
                        </a:cubicBezTo>
                        <a:cubicBezTo>
                          <a:pt x="208" y="347"/>
                          <a:pt x="204" y="348"/>
                          <a:pt x="205" y="345"/>
                        </a:cubicBezTo>
                        <a:cubicBezTo>
                          <a:pt x="207" y="341"/>
                          <a:pt x="205" y="342"/>
                          <a:pt x="205" y="339"/>
                        </a:cubicBezTo>
                        <a:cubicBezTo>
                          <a:pt x="207" y="338"/>
                          <a:pt x="210" y="338"/>
                          <a:pt x="205" y="338"/>
                        </a:cubicBezTo>
                        <a:cubicBezTo>
                          <a:pt x="201" y="338"/>
                          <a:pt x="202" y="335"/>
                          <a:pt x="201" y="331"/>
                        </a:cubicBezTo>
                        <a:cubicBezTo>
                          <a:pt x="199" y="328"/>
                          <a:pt x="204" y="325"/>
                          <a:pt x="201" y="327"/>
                        </a:cubicBezTo>
                        <a:cubicBezTo>
                          <a:pt x="199" y="328"/>
                          <a:pt x="198" y="325"/>
                          <a:pt x="195" y="328"/>
                        </a:cubicBezTo>
                        <a:cubicBezTo>
                          <a:pt x="192" y="330"/>
                          <a:pt x="192" y="328"/>
                          <a:pt x="193" y="327"/>
                        </a:cubicBezTo>
                        <a:cubicBezTo>
                          <a:pt x="195" y="325"/>
                          <a:pt x="188" y="322"/>
                          <a:pt x="193" y="320"/>
                        </a:cubicBezTo>
                        <a:cubicBezTo>
                          <a:pt x="195" y="319"/>
                          <a:pt x="192" y="316"/>
                          <a:pt x="195" y="314"/>
                        </a:cubicBezTo>
                        <a:cubicBezTo>
                          <a:pt x="198" y="314"/>
                          <a:pt x="196" y="311"/>
                          <a:pt x="198" y="311"/>
                        </a:cubicBezTo>
                        <a:cubicBezTo>
                          <a:pt x="199" y="313"/>
                          <a:pt x="198" y="310"/>
                          <a:pt x="201" y="310"/>
                        </a:cubicBezTo>
                        <a:cubicBezTo>
                          <a:pt x="202" y="310"/>
                          <a:pt x="199" y="307"/>
                          <a:pt x="201" y="302"/>
                        </a:cubicBezTo>
                        <a:cubicBezTo>
                          <a:pt x="202" y="297"/>
                          <a:pt x="199" y="296"/>
                          <a:pt x="201" y="294"/>
                        </a:cubicBezTo>
                        <a:cubicBezTo>
                          <a:pt x="202" y="293"/>
                          <a:pt x="201" y="289"/>
                          <a:pt x="199" y="291"/>
                        </a:cubicBezTo>
                        <a:cubicBezTo>
                          <a:pt x="196" y="293"/>
                          <a:pt x="199" y="286"/>
                          <a:pt x="195" y="283"/>
                        </a:cubicBezTo>
                        <a:cubicBezTo>
                          <a:pt x="190" y="279"/>
                          <a:pt x="192" y="283"/>
                          <a:pt x="190" y="285"/>
                        </a:cubicBezTo>
                        <a:cubicBezTo>
                          <a:pt x="188" y="283"/>
                          <a:pt x="188" y="282"/>
                          <a:pt x="184" y="283"/>
                        </a:cubicBezTo>
                        <a:cubicBezTo>
                          <a:pt x="178" y="283"/>
                          <a:pt x="185" y="282"/>
                          <a:pt x="184" y="277"/>
                        </a:cubicBezTo>
                        <a:cubicBezTo>
                          <a:pt x="184" y="274"/>
                          <a:pt x="179" y="279"/>
                          <a:pt x="182" y="275"/>
                        </a:cubicBezTo>
                        <a:cubicBezTo>
                          <a:pt x="184" y="272"/>
                          <a:pt x="182" y="275"/>
                          <a:pt x="181" y="272"/>
                        </a:cubicBezTo>
                        <a:cubicBezTo>
                          <a:pt x="181" y="271"/>
                          <a:pt x="176" y="272"/>
                          <a:pt x="176" y="274"/>
                        </a:cubicBezTo>
                        <a:cubicBezTo>
                          <a:pt x="175" y="275"/>
                          <a:pt x="173" y="275"/>
                          <a:pt x="170" y="274"/>
                        </a:cubicBezTo>
                        <a:cubicBezTo>
                          <a:pt x="169" y="272"/>
                          <a:pt x="167" y="274"/>
                          <a:pt x="164" y="277"/>
                        </a:cubicBezTo>
                        <a:cubicBezTo>
                          <a:pt x="161" y="280"/>
                          <a:pt x="158" y="279"/>
                          <a:pt x="157" y="282"/>
                        </a:cubicBezTo>
                        <a:cubicBezTo>
                          <a:pt x="157" y="285"/>
                          <a:pt x="153" y="283"/>
                          <a:pt x="153" y="286"/>
                        </a:cubicBezTo>
                        <a:cubicBezTo>
                          <a:pt x="153" y="288"/>
                          <a:pt x="150" y="289"/>
                          <a:pt x="144" y="289"/>
                        </a:cubicBezTo>
                        <a:cubicBezTo>
                          <a:pt x="146" y="286"/>
                          <a:pt x="144" y="286"/>
                          <a:pt x="143" y="286"/>
                        </a:cubicBezTo>
                        <a:cubicBezTo>
                          <a:pt x="141" y="285"/>
                          <a:pt x="141" y="288"/>
                          <a:pt x="140" y="286"/>
                        </a:cubicBezTo>
                        <a:cubicBezTo>
                          <a:pt x="138" y="285"/>
                          <a:pt x="134" y="286"/>
                          <a:pt x="135" y="285"/>
                        </a:cubicBezTo>
                        <a:cubicBezTo>
                          <a:pt x="137" y="283"/>
                          <a:pt x="131" y="282"/>
                          <a:pt x="129" y="286"/>
                        </a:cubicBezTo>
                        <a:cubicBezTo>
                          <a:pt x="128" y="289"/>
                          <a:pt x="126" y="286"/>
                          <a:pt x="126" y="289"/>
                        </a:cubicBezTo>
                        <a:cubicBezTo>
                          <a:pt x="125" y="293"/>
                          <a:pt x="125" y="291"/>
                          <a:pt x="123" y="294"/>
                        </a:cubicBezTo>
                        <a:cubicBezTo>
                          <a:pt x="122" y="289"/>
                          <a:pt x="128" y="282"/>
                          <a:pt x="117" y="288"/>
                        </a:cubicBezTo>
                        <a:cubicBezTo>
                          <a:pt x="117" y="288"/>
                          <a:pt x="115" y="288"/>
                          <a:pt x="114" y="288"/>
                        </a:cubicBezTo>
                        <a:cubicBezTo>
                          <a:pt x="114" y="289"/>
                          <a:pt x="114" y="288"/>
                          <a:pt x="111" y="288"/>
                        </a:cubicBezTo>
                        <a:cubicBezTo>
                          <a:pt x="109" y="289"/>
                          <a:pt x="106" y="283"/>
                          <a:pt x="105" y="286"/>
                        </a:cubicBezTo>
                        <a:cubicBezTo>
                          <a:pt x="105" y="288"/>
                          <a:pt x="103" y="288"/>
                          <a:pt x="102" y="286"/>
                        </a:cubicBezTo>
                        <a:cubicBezTo>
                          <a:pt x="100" y="283"/>
                          <a:pt x="102" y="288"/>
                          <a:pt x="100" y="288"/>
                        </a:cubicBezTo>
                        <a:cubicBezTo>
                          <a:pt x="99" y="288"/>
                          <a:pt x="99" y="283"/>
                          <a:pt x="97" y="283"/>
                        </a:cubicBezTo>
                        <a:cubicBezTo>
                          <a:pt x="94" y="283"/>
                          <a:pt x="93" y="285"/>
                          <a:pt x="94" y="282"/>
                        </a:cubicBezTo>
                        <a:cubicBezTo>
                          <a:pt x="94" y="280"/>
                          <a:pt x="94" y="280"/>
                          <a:pt x="93" y="280"/>
                        </a:cubicBezTo>
                        <a:cubicBezTo>
                          <a:pt x="91" y="282"/>
                          <a:pt x="87" y="279"/>
                          <a:pt x="87" y="275"/>
                        </a:cubicBezTo>
                        <a:cubicBezTo>
                          <a:pt x="87" y="272"/>
                          <a:pt x="85" y="274"/>
                          <a:pt x="82" y="274"/>
                        </a:cubicBezTo>
                        <a:cubicBezTo>
                          <a:pt x="80" y="275"/>
                          <a:pt x="79" y="269"/>
                          <a:pt x="77" y="269"/>
                        </a:cubicBezTo>
                        <a:cubicBezTo>
                          <a:pt x="74" y="269"/>
                          <a:pt x="74" y="266"/>
                          <a:pt x="71" y="266"/>
                        </a:cubicBezTo>
                        <a:cubicBezTo>
                          <a:pt x="68" y="265"/>
                          <a:pt x="73" y="263"/>
                          <a:pt x="67" y="261"/>
                        </a:cubicBezTo>
                        <a:cubicBezTo>
                          <a:pt x="62" y="260"/>
                          <a:pt x="64" y="269"/>
                          <a:pt x="61" y="263"/>
                        </a:cubicBezTo>
                        <a:cubicBezTo>
                          <a:pt x="61" y="261"/>
                          <a:pt x="56" y="260"/>
                          <a:pt x="53" y="257"/>
                        </a:cubicBezTo>
                        <a:cubicBezTo>
                          <a:pt x="50" y="254"/>
                          <a:pt x="50" y="258"/>
                          <a:pt x="47" y="252"/>
                        </a:cubicBezTo>
                        <a:cubicBezTo>
                          <a:pt x="45" y="249"/>
                          <a:pt x="42" y="255"/>
                          <a:pt x="42" y="251"/>
                        </a:cubicBezTo>
                        <a:cubicBezTo>
                          <a:pt x="44" y="246"/>
                          <a:pt x="42" y="243"/>
                          <a:pt x="41" y="241"/>
                        </a:cubicBezTo>
                        <a:cubicBezTo>
                          <a:pt x="39" y="238"/>
                          <a:pt x="42" y="238"/>
                          <a:pt x="44" y="240"/>
                        </a:cubicBezTo>
                        <a:cubicBezTo>
                          <a:pt x="45" y="243"/>
                          <a:pt x="45" y="240"/>
                          <a:pt x="47" y="240"/>
                        </a:cubicBezTo>
                        <a:cubicBezTo>
                          <a:pt x="52" y="238"/>
                          <a:pt x="47" y="235"/>
                          <a:pt x="48" y="234"/>
                        </a:cubicBezTo>
                        <a:cubicBezTo>
                          <a:pt x="48" y="232"/>
                          <a:pt x="42" y="232"/>
                          <a:pt x="44" y="227"/>
                        </a:cubicBezTo>
                        <a:cubicBezTo>
                          <a:pt x="45" y="226"/>
                          <a:pt x="41" y="224"/>
                          <a:pt x="47" y="223"/>
                        </a:cubicBezTo>
                        <a:cubicBezTo>
                          <a:pt x="52" y="223"/>
                          <a:pt x="47" y="221"/>
                          <a:pt x="53" y="216"/>
                        </a:cubicBezTo>
                        <a:cubicBezTo>
                          <a:pt x="56" y="213"/>
                          <a:pt x="53" y="213"/>
                          <a:pt x="55" y="210"/>
                        </a:cubicBezTo>
                        <a:cubicBezTo>
                          <a:pt x="58" y="207"/>
                          <a:pt x="55" y="206"/>
                          <a:pt x="55" y="207"/>
                        </a:cubicBezTo>
                        <a:cubicBezTo>
                          <a:pt x="53" y="210"/>
                          <a:pt x="53" y="206"/>
                          <a:pt x="52" y="207"/>
                        </a:cubicBezTo>
                        <a:cubicBezTo>
                          <a:pt x="50" y="207"/>
                          <a:pt x="52" y="202"/>
                          <a:pt x="45" y="202"/>
                        </a:cubicBezTo>
                        <a:cubicBezTo>
                          <a:pt x="39" y="204"/>
                          <a:pt x="41" y="206"/>
                          <a:pt x="36" y="207"/>
                        </a:cubicBezTo>
                        <a:cubicBezTo>
                          <a:pt x="35" y="207"/>
                          <a:pt x="35" y="207"/>
                          <a:pt x="35" y="207"/>
                        </a:cubicBezTo>
                        <a:cubicBezTo>
                          <a:pt x="32" y="207"/>
                          <a:pt x="27" y="206"/>
                          <a:pt x="26" y="204"/>
                        </a:cubicBezTo>
                        <a:cubicBezTo>
                          <a:pt x="26" y="202"/>
                          <a:pt x="24" y="206"/>
                          <a:pt x="21" y="202"/>
                        </a:cubicBezTo>
                        <a:cubicBezTo>
                          <a:pt x="20" y="199"/>
                          <a:pt x="23" y="201"/>
                          <a:pt x="21" y="196"/>
                        </a:cubicBezTo>
                        <a:cubicBezTo>
                          <a:pt x="18" y="192"/>
                          <a:pt x="17" y="196"/>
                          <a:pt x="17" y="193"/>
                        </a:cubicBezTo>
                        <a:cubicBezTo>
                          <a:pt x="15" y="190"/>
                          <a:pt x="12" y="193"/>
                          <a:pt x="9" y="190"/>
                        </a:cubicBezTo>
                        <a:cubicBezTo>
                          <a:pt x="7" y="190"/>
                          <a:pt x="7" y="188"/>
                          <a:pt x="10" y="188"/>
                        </a:cubicBezTo>
                        <a:cubicBezTo>
                          <a:pt x="13" y="188"/>
                          <a:pt x="15" y="187"/>
                          <a:pt x="13" y="185"/>
                        </a:cubicBezTo>
                        <a:cubicBezTo>
                          <a:pt x="10" y="184"/>
                          <a:pt x="13" y="181"/>
                          <a:pt x="12" y="179"/>
                        </a:cubicBezTo>
                        <a:cubicBezTo>
                          <a:pt x="10" y="178"/>
                          <a:pt x="12" y="176"/>
                          <a:pt x="12" y="174"/>
                        </a:cubicBezTo>
                        <a:cubicBezTo>
                          <a:pt x="10" y="173"/>
                          <a:pt x="6" y="171"/>
                          <a:pt x="6" y="174"/>
                        </a:cubicBezTo>
                        <a:cubicBezTo>
                          <a:pt x="6" y="176"/>
                          <a:pt x="3" y="173"/>
                          <a:pt x="4" y="170"/>
                        </a:cubicBezTo>
                        <a:cubicBezTo>
                          <a:pt x="4" y="168"/>
                          <a:pt x="1" y="168"/>
                          <a:pt x="3" y="165"/>
                        </a:cubicBezTo>
                        <a:cubicBezTo>
                          <a:pt x="9" y="164"/>
                          <a:pt x="0" y="159"/>
                          <a:pt x="7" y="157"/>
                        </a:cubicBezTo>
                        <a:cubicBezTo>
                          <a:pt x="13" y="156"/>
                          <a:pt x="10" y="153"/>
                          <a:pt x="13" y="153"/>
                        </a:cubicBezTo>
                        <a:cubicBezTo>
                          <a:pt x="18" y="154"/>
                          <a:pt x="17" y="148"/>
                          <a:pt x="18" y="153"/>
                        </a:cubicBezTo>
                        <a:cubicBezTo>
                          <a:pt x="20" y="157"/>
                          <a:pt x="21" y="153"/>
                          <a:pt x="23" y="154"/>
                        </a:cubicBezTo>
                        <a:cubicBezTo>
                          <a:pt x="26" y="156"/>
                          <a:pt x="26" y="153"/>
                          <a:pt x="27" y="148"/>
                        </a:cubicBezTo>
                        <a:cubicBezTo>
                          <a:pt x="29" y="145"/>
                          <a:pt x="38" y="150"/>
                          <a:pt x="39" y="143"/>
                        </a:cubicBezTo>
                        <a:cubicBezTo>
                          <a:pt x="41" y="140"/>
                          <a:pt x="48" y="139"/>
                          <a:pt x="52" y="137"/>
                        </a:cubicBezTo>
                        <a:cubicBezTo>
                          <a:pt x="53" y="136"/>
                          <a:pt x="53" y="137"/>
                          <a:pt x="56" y="134"/>
                        </a:cubicBezTo>
                        <a:cubicBezTo>
                          <a:pt x="56" y="132"/>
                          <a:pt x="53" y="128"/>
                          <a:pt x="56" y="126"/>
                        </a:cubicBezTo>
                        <a:cubicBezTo>
                          <a:pt x="59" y="126"/>
                          <a:pt x="55" y="125"/>
                          <a:pt x="58" y="123"/>
                        </a:cubicBezTo>
                        <a:cubicBezTo>
                          <a:pt x="62" y="122"/>
                          <a:pt x="55" y="109"/>
                          <a:pt x="56" y="106"/>
                        </a:cubicBezTo>
                        <a:cubicBezTo>
                          <a:pt x="58" y="103"/>
                          <a:pt x="47" y="103"/>
                          <a:pt x="55" y="101"/>
                        </a:cubicBezTo>
                        <a:cubicBezTo>
                          <a:pt x="59" y="100"/>
                          <a:pt x="65" y="98"/>
                          <a:pt x="67" y="98"/>
                        </a:cubicBezTo>
                        <a:cubicBezTo>
                          <a:pt x="70" y="100"/>
                          <a:pt x="73" y="101"/>
                          <a:pt x="74" y="98"/>
                        </a:cubicBezTo>
                        <a:cubicBezTo>
                          <a:pt x="74" y="95"/>
                          <a:pt x="70" y="97"/>
                          <a:pt x="71" y="94"/>
                        </a:cubicBezTo>
                        <a:cubicBezTo>
                          <a:pt x="74" y="91"/>
                          <a:pt x="76" y="81"/>
                          <a:pt x="76" y="78"/>
                        </a:cubicBezTo>
                        <a:cubicBezTo>
                          <a:pt x="77" y="73"/>
                          <a:pt x="82" y="80"/>
                          <a:pt x="87" y="80"/>
                        </a:cubicBezTo>
                        <a:cubicBezTo>
                          <a:pt x="91" y="78"/>
                          <a:pt x="90" y="81"/>
                          <a:pt x="93" y="80"/>
                        </a:cubicBezTo>
                        <a:cubicBezTo>
                          <a:pt x="97" y="78"/>
                          <a:pt x="99" y="76"/>
                          <a:pt x="97" y="73"/>
                        </a:cubicBezTo>
                        <a:cubicBezTo>
                          <a:pt x="96" y="70"/>
                          <a:pt x="94" y="64"/>
                          <a:pt x="103" y="61"/>
                        </a:cubicBezTo>
                        <a:cubicBezTo>
                          <a:pt x="111" y="59"/>
                          <a:pt x="102" y="53"/>
                          <a:pt x="111" y="55"/>
                        </a:cubicBezTo>
                        <a:cubicBezTo>
                          <a:pt x="115" y="53"/>
                          <a:pt x="115" y="53"/>
                          <a:pt x="115" y="53"/>
                        </a:cubicBezTo>
                        <a:cubicBezTo>
                          <a:pt x="114" y="58"/>
                          <a:pt x="118" y="64"/>
                          <a:pt x="123" y="66"/>
                        </a:cubicBezTo>
                        <a:cubicBezTo>
                          <a:pt x="126" y="69"/>
                          <a:pt x="128" y="64"/>
                          <a:pt x="129" y="67"/>
                        </a:cubicBezTo>
                        <a:cubicBezTo>
                          <a:pt x="131" y="70"/>
                          <a:pt x="132" y="67"/>
                          <a:pt x="132" y="69"/>
                        </a:cubicBezTo>
                        <a:cubicBezTo>
                          <a:pt x="134" y="72"/>
                          <a:pt x="141" y="78"/>
                          <a:pt x="140" y="84"/>
                        </a:cubicBezTo>
                        <a:cubicBezTo>
                          <a:pt x="138" y="91"/>
                          <a:pt x="141" y="89"/>
                          <a:pt x="138" y="94"/>
                        </a:cubicBezTo>
                        <a:cubicBezTo>
                          <a:pt x="137" y="95"/>
                          <a:pt x="137" y="100"/>
                          <a:pt x="141" y="100"/>
                        </a:cubicBezTo>
                        <a:cubicBezTo>
                          <a:pt x="144" y="100"/>
                          <a:pt x="147" y="101"/>
                          <a:pt x="152" y="101"/>
                        </a:cubicBezTo>
                        <a:cubicBezTo>
                          <a:pt x="157" y="101"/>
                          <a:pt x="161" y="101"/>
                          <a:pt x="169" y="109"/>
                        </a:cubicBezTo>
                        <a:cubicBezTo>
                          <a:pt x="178" y="117"/>
                          <a:pt x="176" y="111"/>
                          <a:pt x="178" y="117"/>
                        </a:cubicBezTo>
                        <a:cubicBezTo>
                          <a:pt x="179" y="125"/>
                          <a:pt x="181" y="122"/>
                          <a:pt x="182" y="126"/>
                        </a:cubicBezTo>
                        <a:cubicBezTo>
                          <a:pt x="182" y="129"/>
                          <a:pt x="185" y="126"/>
                          <a:pt x="188" y="128"/>
                        </a:cubicBezTo>
                        <a:cubicBezTo>
                          <a:pt x="202" y="129"/>
                          <a:pt x="204" y="129"/>
                          <a:pt x="214" y="128"/>
                        </a:cubicBezTo>
                        <a:cubicBezTo>
                          <a:pt x="225" y="128"/>
                          <a:pt x="228" y="134"/>
                          <a:pt x="231" y="134"/>
                        </a:cubicBezTo>
                        <a:cubicBezTo>
                          <a:pt x="234" y="134"/>
                          <a:pt x="240" y="140"/>
                          <a:pt x="245" y="137"/>
                        </a:cubicBezTo>
                        <a:cubicBezTo>
                          <a:pt x="249" y="136"/>
                          <a:pt x="246" y="140"/>
                          <a:pt x="248" y="140"/>
                        </a:cubicBezTo>
                        <a:cubicBezTo>
                          <a:pt x="251" y="139"/>
                          <a:pt x="251" y="142"/>
                          <a:pt x="252" y="140"/>
                        </a:cubicBezTo>
                        <a:cubicBezTo>
                          <a:pt x="265" y="132"/>
                          <a:pt x="265" y="136"/>
                          <a:pt x="268" y="132"/>
                        </a:cubicBezTo>
                        <a:cubicBezTo>
                          <a:pt x="272" y="129"/>
                          <a:pt x="269" y="131"/>
                          <a:pt x="274" y="131"/>
                        </a:cubicBezTo>
                        <a:cubicBezTo>
                          <a:pt x="280" y="131"/>
                          <a:pt x="280" y="132"/>
                          <a:pt x="283" y="131"/>
                        </a:cubicBezTo>
                        <a:cubicBezTo>
                          <a:pt x="284" y="129"/>
                          <a:pt x="286" y="132"/>
                          <a:pt x="287" y="131"/>
                        </a:cubicBezTo>
                        <a:cubicBezTo>
                          <a:pt x="289" y="128"/>
                          <a:pt x="292" y="129"/>
                          <a:pt x="295" y="125"/>
                        </a:cubicBezTo>
                        <a:cubicBezTo>
                          <a:pt x="300" y="120"/>
                          <a:pt x="301" y="120"/>
                          <a:pt x="306" y="117"/>
                        </a:cubicBezTo>
                        <a:cubicBezTo>
                          <a:pt x="309" y="115"/>
                          <a:pt x="303" y="112"/>
                          <a:pt x="303" y="109"/>
                        </a:cubicBezTo>
                        <a:cubicBezTo>
                          <a:pt x="303" y="104"/>
                          <a:pt x="303" y="101"/>
                          <a:pt x="306" y="101"/>
                        </a:cubicBezTo>
                        <a:cubicBezTo>
                          <a:pt x="310" y="100"/>
                          <a:pt x="313" y="108"/>
                          <a:pt x="321" y="104"/>
                        </a:cubicBezTo>
                        <a:cubicBezTo>
                          <a:pt x="327" y="101"/>
                          <a:pt x="325" y="97"/>
                          <a:pt x="330" y="97"/>
                        </a:cubicBezTo>
                        <a:cubicBezTo>
                          <a:pt x="333" y="98"/>
                          <a:pt x="336" y="97"/>
                          <a:pt x="339" y="94"/>
                        </a:cubicBezTo>
                        <a:cubicBezTo>
                          <a:pt x="342" y="92"/>
                          <a:pt x="339" y="92"/>
                          <a:pt x="342" y="87"/>
                        </a:cubicBezTo>
                        <a:cubicBezTo>
                          <a:pt x="345" y="84"/>
                          <a:pt x="350" y="86"/>
                          <a:pt x="353" y="83"/>
                        </a:cubicBezTo>
                        <a:cubicBezTo>
                          <a:pt x="357" y="81"/>
                          <a:pt x="359" y="84"/>
                          <a:pt x="360" y="83"/>
                        </a:cubicBezTo>
                        <a:cubicBezTo>
                          <a:pt x="362" y="81"/>
                          <a:pt x="366" y="84"/>
                          <a:pt x="370" y="83"/>
                        </a:cubicBezTo>
                        <a:cubicBezTo>
                          <a:pt x="371" y="81"/>
                          <a:pt x="368" y="76"/>
                          <a:pt x="365" y="73"/>
                        </a:cubicBezTo>
                        <a:cubicBezTo>
                          <a:pt x="362" y="70"/>
                          <a:pt x="360" y="67"/>
                          <a:pt x="354" y="67"/>
                        </a:cubicBezTo>
                        <a:cubicBezTo>
                          <a:pt x="348" y="67"/>
                          <a:pt x="351" y="73"/>
                          <a:pt x="348" y="70"/>
                        </a:cubicBezTo>
                        <a:cubicBezTo>
                          <a:pt x="345" y="69"/>
                          <a:pt x="341" y="69"/>
                          <a:pt x="339" y="70"/>
                        </a:cubicBezTo>
                        <a:cubicBezTo>
                          <a:pt x="338" y="72"/>
                          <a:pt x="333" y="67"/>
                          <a:pt x="336" y="66"/>
                        </a:cubicBezTo>
                        <a:cubicBezTo>
                          <a:pt x="339" y="63"/>
                          <a:pt x="333" y="67"/>
                          <a:pt x="344" y="46"/>
                        </a:cubicBezTo>
                        <a:cubicBezTo>
                          <a:pt x="351" y="50"/>
                          <a:pt x="354" y="50"/>
                          <a:pt x="360" y="44"/>
                        </a:cubicBezTo>
                        <a:cubicBezTo>
                          <a:pt x="366" y="38"/>
                          <a:pt x="365" y="33"/>
                          <a:pt x="373" y="24"/>
                        </a:cubicBezTo>
                        <a:cubicBezTo>
                          <a:pt x="379" y="16"/>
                          <a:pt x="376" y="13"/>
                          <a:pt x="371" y="13"/>
                        </a:cubicBezTo>
                        <a:cubicBezTo>
                          <a:pt x="366" y="13"/>
                          <a:pt x="373" y="3"/>
                          <a:pt x="388" y="2"/>
                        </a:cubicBezTo>
                        <a:cubicBezTo>
                          <a:pt x="401" y="0"/>
                          <a:pt x="406" y="5"/>
                          <a:pt x="411" y="5"/>
                        </a:cubicBezTo>
                        <a:cubicBezTo>
                          <a:pt x="415" y="5"/>
                          <a:pt x="424" y="18"/>
                          <a:pt x="427" y="33"/>
                        </a:cubicBezTo>
                        <a:cubicBezTo>
                          <a:pt x="429" y="50"/>
                          <a:pt x="432" y="49"/>
                          <a:pt x="441" y="50"/>
                        </a:cubicBezTo>
                        <a:cubicBezTo>
                          <a:pt x="450" y="52"/>
                          <a:pt x="447" y="56"/>
                          <a:pt x="452" y="56"/>
                        </a:cubicBezTo>
                        <a:cubicBezTo>
                          <a:pt x="456" y="58"/>
                          <a:pt x="452" y="61"/>
                          <a:pt x="455" y="63"/>
                        </a:cubicBezTo>
                        <a:cubicBezTo>
                          <a:pt x="458" y="64"/>
                          <a:pt x="452" y="66"/>
                          <a:pt x="456" y="69"/>
                        </a:cubicBezTo>
                        <a:cubicBezTo>
                          <a:pt x="461" y="73"/>
                          <a:pt x="467" y="72"/>
                          <a:pt x="471" y="67"/>
                        </a:cubicBezTo>
                        <a:cubicBezTo>
                          <a:pt x="476" y="64"/>
                          <a:pt x="476" y="69"/>
                          <a:pt x="481" y="64"/>
                        </a:cubicBezTo>
                        <a:cubicBezTo>
                          <a:pt x="485" y="59"/>
                          <a:pt x="490" y="67"/>
                          <a:pt x="485" y="73"/>
                        </a:cubicBezTo>
                        <a:cubicBezTo>
                          <a:pt x="481" y="81"/>
                          <a:pt x="478" y="104"/>
                          <a:pt x="471" y="101"/>
                        </a:cubicBezTo>
                        <a:cubicBezTo>
                          <a:pt x="465" y="98"/>
                          <a:pt x="464" y="97"/>
                          <a:pt x="462" y="100"/>
                        </a:cubicBezTo>
                        <a:cubicBezTo>
                          <a:pt x="461" y="104"/>
                          <a:pt x="455" y="100"/>
                          <a:pt x="458" y="106"/>
                        </a:cubicBezTo>
                        <a:cubicBezTo>
                          <a:pt x="459" y="112"/>
                          <a:pt x="461" y="119"/>
                          <a:pt x="458" y="123"/>
                        </a:cubicBezTo>
                        <a:cubicBezTo>
                          <a:pt x="456" y="129"/>
                          <a:pt x="455" y="123"/>
                          <a:pt x="453" y="129"/>
                        </a:cubicBezTo>
                        <a:cubicBezTo>
                          <a:pt x="453" y="131"/>
                          <a:pt x="453" y="131"/>
                          <a:pt x="453" y="131"/>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04" name="Freeform 55">
                    <a:extLst>
                      <a:ext uri="{FF2B5EF4-FFF2-40B4-BE49-F238E27FC236}">
                        <a16:creationId xmlns:a16="http://schemas.microsoft.com/office/drawing/2014/main" id="{55324CB5-C96D-4B93-988E-295101E54A55}"/>
                      </a:ext>
                    </a:extLst>
                  </p:cNvPr>
                  <p:cNvSpPr>
                    <a:spLocks/>
                  </p:cNvSpPr>
                  <p:nvPr/>
                </p:nvSpPr>
                <p:spPr bwMode="auto">
                  <a:xfrm>
                    <a:off x="9111423" y="3540889"/>
                    <a:ext cx="99981" cy="140562"/>
                  </a:xfrm>
                  <a:custGeom>
                    <a:avLst/>
                    <a:gdLst/>
                    <a:ahLst/>
                    <a:cxnLst>
                      <a:cxn ang="0">
                        <a:pos x="5" y="9"/>
                      </a:cxn>
                      <a:cxn ang="0">
                        <a:pos x="3" y="10"/>
                      </a:cxn>
                      <a:cxn ang="0">
                        <a:pos x="5" y="15"/>
                      </a:cxn>
                      <a:cxn ang="0">
                        <a:pos x="6" y="20"/>
                      </a:cxn>
                      <a:cxn ang="0">
                        <a:pos x="5" y="18"/>
                      </a:cxn>
                      <a:cxn ang="0">
                        <a:pos x="2" y="18"/>
                      </a:cxn>
                      <a:cxn ang="0">
                        <a:pos x="2" y="20"/>
                      </a:cxn>
                      <a:cxn ang="0">
                        <a:pos x="0" y="21"/>
                      </a:cxn>
                      <a:cxn ang="0">
                        <a:pos x="3" y="23"/>
                      </a:cxn>
                      <a:cxn ang="0">
                        <a:pos x="3" y="28"/>
                      </a:cxn>
                      <a:cxn ang="0">
                        <a:pos x="5" y="31"/>
                      </a:cxn>
                      <a:cxn ang="0">
                        <a:pos x="3" y="34"/>
                      </a:cxn>
                      <a:cxn ang="0">
                        <a:pos x="2" y="39"/>
                      </a:cxn>
                      <a:cxn ang="0">
                        <a:pos x="2" y="42"/>
                      </a:cxn>
                      <a:cxn ang="0">
                        <a:pos x="2" y="43"/>
                      </a:cxn>
                      <a:cxn ang="0">
                        <a:pos x="3" y="45"/>
                      </a:cxn>
                      <a:cxn ang="0">
                        <a:pos x="5" y="45"/>
                      </a:cxn>
                      <a:cxn ang="0">
                        <a:pos x="6" y="47"/>
                      </a:cxn>
                      <a:cxn ang="0">
                        <a:pos x="8" y="43"/>
                      </a:cxn>
                      <a:cxn ang="0">
                        <a:pos x="9" y="43"/>
                      </a:cxn>
                      <a:cxn ang="0">
                        <a:pos x="11" y="45"/>
                      </a:cxn>
                      <a:cxn ang="0">
                        <a:pos x="11" y="43"/>
                      </a:cxn>
                      <a:cxn ang="0">
                        <a:pos x="11" y="42"/>
                      </a:cxn>
                      <a:cxn ang="0">
                        <a:pos x="13" y="43"/>
                      </a:cxn>
                      <a:cxn ang="0">
                        <a:pos x="13" y="40"/>
                      </a:cxn>
                      <a:cxn ang="0">
                        <a:pos x="19" y="42"/>
                      </a:cxn>
                      <a:cxn ang="0">
                        <a:pos x="20" y="39"/>
                      </a:cxn>
                      <a:cxn ang="0">
                        <a:pos x="25" y="39"/>
                      </a:cxn>
                      <a:cxn ang="0">
                        <a:pos x="28" y="29"/>
                      </a:cxn>
                      <a:cxn ang="0">
                        <a:pos x="26" y="28"/>
                      </a:cxn>
                      <a:cxn ang="0">
                        <a:pos x="26" y="20"/>
                      </a:cxn>
                      <a:cxn ang="0">
                        <a:pos x="22" y="7"/>
                      </a:cxn>
                      <a:cxn ang="0">
                        <a:pos x="19" y="0"/>
                      </a:cxn>
                      <a:cxn ang="0">
                        <a:pos x="17" y="3"/>
                      </a:cxn>
                      <a:cxn ang="0">
                        <a:pos x="8" y="4"/>
                      </a:cxn>
                      <a:cxn ang="0">
                        <a:pos x="5" y="9"/>
                      </a:cxn>
                    </a:cxnLst>
                    <a:rect l="0" t="0" r="r" b="b"/>
                    <a:pathLst>
                      <a:path w="28" h="48">
                        <a:moveTo>
                          <a:pt x="5" y="9"/>
                        </a:moveTo>
                        <a:cubicBezTo>
                          <a:pt x="5" y="10"/>
                          <a:pt x="5" y="9"/>
                          <a:pt x="3" y="10"/>
                        </a:cubicBezTo>
                        <a:cubicBezTo>
                          <a:pt x="3" y="12"/>
                          <a:pt x="6" y="14"/>
                          <a:pt x="5" y="15"/>
                        </a:cubicBezTo>
                        <a:cubicBezTo>
                          <a:pt x="3" y="17"/>
                          <a:pt x="8" y="17"/>
                          <a:pt x="6" y="20"/>
                        </a:cubicBezTo>
                        <a:cubicBezTo>
                          <a:pt x="6" y="21"/>
                          <a:pt x="6" y="18"/>
                          <a:pt x="5" y="18"/>
                        </a:cubicBezTo>
                        <a:cubicBezTo>
                          <a:pt x="2" y="18"/>
                          <a:pt x="2" y="18"/>
                          <a:pt x="2" y="18"/>
                        </a:cubicBezTo>
                        <a:cubicBezTo>
                          <a:pt x="3" y="20"/>
                          <a:pt x="2" y="20"/>
                          <a:pt x="2" y="20"/>
                        </a:cubicBezTo>
                        <a:cubicBezTo>
                          <a:pt x="0" y="18"/>
                          <a:pt x="0" y="21"/>
                          <a:pt x="0" y="21"/>
                        </a:cubicBezTo>
                        <a:cubicBezTo>
                          <a:pt x="2" y="23"/>
                          <a:pt x="3" y="20"/>
                          <a:pt x="3" y="23"/>
                        </a:cubicBezTo>
                        <a:cubicBezTo>
                          <a:pt x="3" y="25"/>
                          <a:pt x="3" y="28"/>
                          <a:pt x="3" y="28"/>
                        </a:cubicBezTo>
                        <a:cubicBezTo>
                          <a:pt x="5" y="29"/>
                          <a:pt x="3" y="29"/>
                          <a:pt x="5" y="31"/>
                        </a:cubicBezTo>
                        <a:cubicBezTo>
                          <a:pt x="6" y="32"/>
                          <a:pt x="3" y="31"/>
                          <a:pt x="3" y="34"/>
                        </a:cubicBezTo>
                        <a:cubicBezTo>
                          <a:pt x="2" y="37"/>
                          <a:pt x="0" y="39"/>
                          <a:pt x="2" y="39"/>
                        </a:cubicBezTo>
                        <a:cubicBezTo>
                          <a:pt x="2" y="40"/>
                          <a:pt x="2" y="40"/>
                          <a:pt x="2" y="42"/>
                        </a:cubicBezTo>
                        <a:cubicBezTo>
                          <a:pt x="3" y="43"/>
                          <a:pt x="2" y="42"/>
                          <a:pt x="2" y="43"/>
                        </a:cubicBezTo>
                        <a:cubicBezTo>
                          <a:pt x="2" y="45"/>
                          <a:pt x="3" y="43"/>
                          <a:pt x="3" y="45"/>
                        </a:cubicBezTo>
                        <a:cubicBezTo>
                          <a:pt x="3" y="48"/>
                          <a:pt x="3" y="48"/>
                          <a:pt x="5" y="45"/>
                        </a:cubicBezTo>
                        <a:cubicBezTo>
                          <a:pt x="6" y="42"/>
                          <a:pt x="5" y="47"/>
                          <a:pt x="6" y="47"/>
                        </a:cubicBezTo>
                        <a:cubicBezTo>
                          <a:pt x="6" y="47"/>
                          <a:pt x="6" y="45"/>
                          <a:pt x="8" y="43"/>
                        </a:cubicBezTo>
                        <a:cubicBezTo>
                          <a:pt x="9" y="42"/>
                          <a:pt x="11" y="42"/>
                          <a:pt x="9" y="43"/>
                        </a:cubicBezTo>
                        <a:cubicBezTo>
                          <a:pt x="8" y="45"/>
                          <a:pt x="9" y="47"/>
                          <a:pt x="11" y="45"/>
                        </a:cubicBezTo>
                        <a:cubicBezTo>
                          <a:pt x="11" y="43"/>
                          <a:pt x="11" y="43"/>
                          <a:pt x="11" y="43"/>
                        </a:cubicBezTo>
                        <a:cubicBezTo>
                          <a:pt x="11" y="42"/>
                          <a:pt x="11" y="40"/>
                          <a:pt x="11" y="42"/>
                        </a:cubicBezTo>
                        <a:cubicBezTo>
                          <a:pt x="13" y="43"/>
                          <a:pt x="13" y="43"/>
                          <a:pt x="13" y="43"/>
                        </a:cubicBezTo>
                        <a:cubicBezTo>
                          <a:pt x="14" y="42"/>
                          <a:pt x="11" y="42"/>
                          <a:pt x="13" y="40"/>
                        </a:cubicBezTo>
                        <a:cubicBezTo>
                          <a:pt x="16" y="40"/>
                          <a:pt x="17" y="42"/>
                          <a:pt x="19" y="42"/>
                        </a:cubicBezTo>
                        <a:cubicBezTo>
                          <a:pt x="20" y="40"/>
                          <a:pt x="19" y="40"/>
                          <a:pt x="20" y="39"/>
                        </a:cubicBezTo>
                        <a:cubicBezTo>
                          <a:pt x="22" y="39"/>
                          <a:pt x="23" y="40"/>
                          <a:pt x="25" y="39"/>
                        </a:cubicBezTo>
                        <a:cubicBezTo>
                          <a:pt x="25" y="37"/>
                          <a:pt x="28" y="32"/>
                          <a:pt x="28" y="29"/>
                        </a:cubicBezTo>
                        <a:cubicBezTo>
                          <a:pt x="28" y="26"/>
                          <a:pt x="26" y="31"/>
                          <a:pt x="26" y="28"/>
                        </a:cubicBezTo>
                        <a:cubicBezTo>
                          <a:pt x="26" y="23"/>
                          <a:pt x="28" y="23"/>
                          <a:pt x="26" y="20"/>
                        </a:cubicBezTo>
                        <a:cubicBezTo>
                          <a:pt x="26" y="15"/>
                          <a:pt x="23" y="10"/>
                          <a:pt x="22" y="7"/>
                        </a:cubicBezTo>
                        <a:cubicBezTo>
                          <a:pt x="20" y="4"/>
                          <a:pt x="19" y="1"/>
                          <a:pt x="19" y="0"/>
                        </a:cubicBezTo>
                        <a:cubicBezTo>
                          <a:pt x="16" y="1"/>
                          <a:pt x="19" y="3"/>
                          <a:pt x="17" y="3"/>
                        </a:cubicBezTo>
                        <a:cubicBezTo>
                          <a:pt x="14" y="4"/>
                          <a:pt x="13" y="3"/>
                          <a:pt x="8" y="4"/>
                        </a:cubicBezTo>
                        <a:cubicBezTo>
                          <a:pt x="5" y="6"/>
                          <a:pt x="5" y="7"/>
                          <a:pt x="5" y="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16" name="Freeform 67">
                    <a:extLst>
                      <a:ext uri="{FF2B5EF4-FFF2-40B4-BE49-F238E27FC236}">
                        <a16:creationId xmlns:a16="http://schemas.microsoft.com/office/drawing/2014/main" id="{80DF75C2-A124-9E5E-50CB-6DAB3CE4EE8D}"/>
                      </a:ext>
                    </a:extLst>
                  </p:cNvPr>
                  <p:cNvSpPr>
                    <a:spLocks/>
                  </p:cNvSpPr>
                  <p:nvPr/>
                </p:nvSpPr>
                <p:spPr bwMode="auto">
                  <a:xfrm>
                    <a:off x="8162519" y="3852241"/>
                    <a:ext cx="254495" cy="559225"/>
                  </a:xfrm>
                  <a:custGeom>
                    <a:avLst/>
                    <a:gdLst/>
                    <a:ahLst/>
                    <a:cxnLst>
                      <a:cxn ang="0">
                        <a:pos x="7" y="68"/>
                      </a:cxn>
                      <a:cxn ang="0">
                        <a:pos x="9" y="52"/>
                      </a:cxn>
                      <a:cxn ang="0">
                        <a:pos x="16" y="46"/>
                      </a:cxn>
                      <a:cxn ang="0">
                        <a:pos x="24" y="29"/>
                      </a:cxn>
                      <a:cxn ang="0">
                        <a:pos x="27" y="20"/>
                      </a:cxn>
                      <a:cxn ang="0">
                        <a:pos x="38" y="14"/>
                      </a:cxn>
                      <a:cxn ang="0">
                        <a:pos x="46" y="4"/>
                      </a:cxn>
                      <a:cxn ang="0">
                        <a:pos x="52" y="15"/>
                      </a:cxn>
                      <a:cxn ang="0">
                        <a:pos x="52" y="31"/>
                      </a:cxn>
                      <a:cxn ang="0">
                        <a:pos x="46" y="35"/>
                      </a:cxn>
                      <a:cxn ang="0">
                        <a:pos x="44" y="48"/>
                      </a:cxn>
                      <a:cxn ang="0">
                        <a:pos x="52" y="48"/>
                      </a:cxn>
                      <a:cxn ang="0">
                        <a:pos x="56" y="59"/>
                      </a:cxn>
                      <a:cxn ang="0">
                        <a:pos x="56" y="66"/>
                      </a:cxn>
                      <a:cxn ang="0">
                        <a:pos x="62" y="73"/>
                      </a:cxn>
                      <a:cxn ang="0">
                        <a:pos x="68" y="73"/>
                      </a:cxn>
                      <a:cxn ang="0">
                        <a:pos x="67" y="79"/>
                      </a:cxn>
                      <a:cxn ang="0">
                        <a:pos x="59" y="87"/>
                      </a:cxn>
                      <a:cxn ang="0">
                        <a:pos x="55" y="90"/>
                      </a:cxn>
                      <a:cxn ang="0">
                        <a:pos x="47" y="93"/>
                      </a:cxn>
                      <a:cxn ang="0">
                        <a:pos x="44" y="102"/>
                      </a:cxn>
                      <a:cxn ang="0">
                        <a:pos x="44" y="108"/>
                      </a:cxn>
                      <a:cxn ang="0">
                        <a:pos x="50" y="121"/>
                      </a:cxn>
                      <a:cxn ang="0">
                        <a:pos x="52" y="129"/>
                      </a:cxn>
                      <a:cxn ang="0">
                        <a:pos x="49" y="136"/>
                      </a:cxn>
                      <a:cxn ang="0">
                        <a:pos x="55" y="158"/>
                      </a:cxn>
                      <a:cxn ang="0">
                        <a:pos x="59" y="169"/>
                      </a:cxn>
                      <a:cxn ang="0">
                        <a:pos x="55" y="180"/>
                      </a:cxn>
                      <a:cxn ang="0">
                        <a:pos x="50" y="188"/>
                      </a:cxn>
                      <a:cxn ang="0">
                        <a:pos x="52" y="172"/>
                      </a:cxn>
                      <a:cxn ang="0">
                        <a:pos x="52" y="161"/>
                      </a:cxn>
                      <a:cxn ang="0">
                        <a:pos x="47" y="149"/>
                      </a:cxn>
                      <a:cxn ang="0">
                        <a:pos x="42" y="127"/>
                      </a:cxn>
                      <a:cxn ang="0">
                        <a:pos x="41" y="122"/>
                      </a:cxn>
                      <a:cxn ang="0">
                        <a:pos x="38" y="115"/>
                      </a:cxn>
                      <a:cxn ang="0">
                        <a:pos x="24" y="132"/>
                      </a:cxn>
                      <a:cxn ang="0">
                        <a:pos x="20" y="127"/>
                      </a:cxn>
                      <a:cxn ang="0">
                        <a:pos x="20" y="116"/>
                      </a:cxn>
                      <a:cxn ang="0">
                        <a:pos x="13" y="101"/>
                      </a:cxn>
                      <a:cxn ang="0">
                        <a:pos x="13" y="96"/>
                      </a:cxn>
                      <a:cxn ang="0">
                        <a:pos x="7" y="90"/>
                      </a:cxn>
                      <a:cxn ang="0">
                        <a:pos x="0" y="79"/>
                      </a:cxn>
                    </a:cxnLst>
                    <a:rect l="0" t="0" r="r" b="b"/>
                    <a:pathLst>
                      <a:path w="72" h="191">
                        <a:moveTo>
                          <a:pt x="3" y="69"/>
                        </a:moveTo>
                        <a:cubicBezTo>
                          <a:pt x="6" y="65"/>
                          <a:pt x="4" y="73"/>
                          <a:pt x="7" y="68"/>
                        </a:cubicBezTo>
                        <a:cubicBezTo>
                          <a:pt x="9" y="63"/>
                          <a:pt x="7" y="65"/>
                          <a:pt x="7" y="62"/>
                        </a:cubicBezTo>
                        <a:cubicBezTo>
                          <a:pt x="7" y="54"/>
                          <a:pt x="10" y="65"/>
                          <a:pt x="9" y="52"/>
                        </a:cubicBezTo>
                        <a:cubicBezTo>
                          <a:pt x="9" y="45"/>
                          <a:pt x="9" y="48"/>
                          <a:pt x="12" y="49"/>
                        </a:cubicBezTo>
                        <a:cubicBezTo>
                          <a:pt x="15" y="49"/>
                          <a:pt x="15" y="54"/>
                          <a:pt x="16" y="46"/>
                        </a:cubicBezTo>
                        <a:cubicBezTo>
                          <a:pt x="18" y="40"/>
                          <a:pt x="23" y="40"/>
                          <a:pt x="20" y="37"/>
                        </a:cubicBezTo>
                        <a:cubicBezTo>
                          <a:pt x="18" y="35"/>
                          <a:pt x="21" y="35"/>
                          <a:pt x="24" y="29"/>
                        </a:cubicBezTo>
                        <a:cubicBezTo>
                          <a:pt x="26" y="24"/>
                          <a:pt x="23" y="26"/>
                          <a:pt x="24" y="23"/>
                        </a:cubicBezTo>
                        <a:cubicBezTo>
                          <a:pt x="24" y="20"/>
                          <a:pt x="24" y="23"/>
                          <a:pt x="27" y="20"/>
                        </a:cubicBezTo>
                        <a:cubicBezTo>
                          <a:pt x="30" y="17"/>
                          <a:pt x="35" y="12"/>
                          <a:pt x="38" y="15"/>
                        </a:cubicBezTo>
                        <a:cubicBezTo>
                          <a:pt x="39" y="18"/>
                          <a:pt x="41" y="18"/>
                          <a:pt x="38" y="14"/>
                        </a:cubicBezTo>
                        <a:cubicBezTo>
                          <a:pt x="36" y="11"/>
                          <a:pt x="42" y="11"/>
                          <a:pt x="41" y="6"/>
                        </a:cubicBezTo>
                        <a:cubicBezTo>
                          <a:pt x="42" y="4"/>
                          <a:pt x="41" y="0"/>
                          <a:pt x="46" y="4"/>
                        </a:cubicBezTo>
                        <a:cubicBezTo>
                          <a:pt x="50" y="7"/>
                          <a:pt x="47" y="14"/>
                          <a:pt x="50" y="12"/>
                        </a:cubicBezTo>
                        <a:cubicBezTo>
                          <a:pt x="52" y="11"/>
                          <a:pt x="53" y="14"/>
                          <a:pt x="52" y="15"/>
                        </a:cubicBezTo>
                        <a:cubicBezTo>
                          <a:pt x="50" y="17"/>
                          <a:pt x="53" y="18"/>
                          <a:pt x="52" y="23"/>
                        </a:cubicBezTo>
                        <a:cubicBezTo>
                          <a:pt x="50" y="28"/>
                          <a:pt x="53" y="31"/>
                          <a:pt x="52" y="31"/>
                        </a:cubicBezTo>
                        <a:cubicBezTo>
                          <a:pt x="49" y="31"/>
                          <a:pt x="50" y="34"/>
                          <a:pt x="49" y="32"/>
                        </a:cubicBezTo>
                        <a:cubicBezTo>
                          <a:pt x="47" y="32"/>
                          <a:pt x="49" y="35"/>
                          <a:pt x="46" y="35"/>
                        </a:cubicBezTo>
                        <a:cubicBezTo>
                          <a:pt x="42" y="37"/>
                          <a:pt x="46" y="40"/>
                          <a:pt x="44" y="41"/>
                        </a:cubicBezTo>
                        <a:cubicBezTo>
                          <a:pt x="39" y="43"/>
                          <a:pt x="46" y="46"/>
                          <a:pt x="44" y="48"/>
                        </a:cubicBezTo>
                        <a:cubicBezTo>
                          <a:pt x="42" y="49"/>
                          <a:pt x="42" y="51"/>
                          <a:pt x="46" y="49"/>
                        </a:cubicBezTo>
                        <a:cubicBezTo>
                          <a:pt x="49" y="46"/>
                          <a:pt x="50" y="49"/>
                          <a:pt x="52" y="48"/>
                        </a:cubicBezTo>
                        <a:cubicBezTo>
                          <a:pt x="55" y="46"/>
                          <a:pt x="50" y="49"/>
                          <a:pt x="52" y="52"/>
                        </a:cubicBezTo>
                        <a:cubicBezTo>
                          <a:pt x="53" y="56"/>
                          <a:pt x="52" y="59"/>
                          <a:pt x="56" y="59"/>
                        </a:cubicBezTo>
                        <a:cubicBezTo>
                          <a:pt x="61" y="59"/>
                          <a:pt x="58" y="59"/>
                          <a:pt x="56" y="60"/>
                        </a:cubicBezTo>
                        <a:cubicBezTo>
                          <a:pt x="56" y="63"/>
                          <a:pt x="58" y="62"/>
                          <a:pt x="56" y="66"/>
                        </a:cubicBezTo>
                        <a:cubicBezTo>
                          <a:pt x="55" y="69"/>
                          <a:pt x="59" y="68"/>
                          <a:pt x="61" y="68"/>
                        </a:cubicBezTo>
                        <a:cubicBezTo>
                          <a:pt x="62" y="69"/>
                          <a:pt x="61" y="71"/>
                          <a:pt x="62" y="73"/>
                        </a:cubicBezTo>
                        <a:cubicBezTo>
                          <a:pt x="64" y="73"/>
                          <a:pt x="62" y="76"/>
                          <a:pt x="64" y="74"/>
                        </a:cubicBezTo>
                        <a:cubicBezTo>
                          <a:pt x="65" y="74"/>
                          <a:pt x="65" y="77"/>
                          <a:pt x="68" y="73"/>
                        </a:cubicBezTo>
                        <a:cubicBezTo>
                          <a:pt x="72" y="69"/>
                          <a:pt x="72" y="73"/>
                          <a:pt x="72" y="74"/>
                        </a:cubicBezTo>
                        <a:cubicBezTo>
                          <a:pt x="70" y="76"/>
                          <a:pt x="67" y="74"/>
                          <a:pt x="67" y="79"/>
                        </a:cubicBezTo>
                        <a:cubicBezTo>
                          <a:pt x="65" y="84"/>
                          <a:pt x="64" y="79"/>
                          <a:pt x="64" y="85"/>
                        </a:cubicBezTo>
                        <a:cubicBezTo>
                          <a:pt x="61" y="85"/>
                          <a:pt x="62" y="87"/>
                          <a:pt x="59" y="87"/>
                        </a:cubicBezTo>
                        <a:cubicBezTo>
                          <a:pt x="56" y="85"/>
                          <a:pt x="59" y="88"/>
                          <a:pt x="58" y="88"/>
                        </a:cubicBezTo>
                        <a:cubicBezTo>
                          <a:pt x="56" y="90"/>
                          <a:pt x="56" y="87"/>
                          <a:pt x="55" y="90"/>
                        </a:cubicBezTo>
                        <a:cubicBezTo>
                          <a:pt x="55" y="93"/>
                          <a:pt x="53" y="91"/>
                          <a:pt x="50" y="93"/>
                        </a:cubicBezTo>
                        <a:cubicBezTo>
                          <a:pt x="47" y="94"/>
                          <a:pt x="47" y="90"/>
                          <a:pt x="47" y="93"/>
                        </a:cubicBezTo>
                        <a:cubicBezTo>
                          <a:pt x="46" y="96"/>
                          <a:pt x="44" y="94"/>
                          <a:pt x="46" y="97"/>
                        </a:cubicBezTo>
                        <a:cubicBezTo>
                          <a:pt x="47" y="101"/>
                          <a:pt x="42" y="97"/>
                          <a:pt x="44" y="102"/>
                        </a:cubicBezTo>
                        <a:cubicBezTo>
                          <a:pt x="46" y="107"/>
                          <a:pt x="41" y="102"/>
                          <a:pt x="41" y="105"/>
                        </a:cubicBezTo>
                        <a:cubicBezTo>
                          <a:pt x="42" y="108"/>
                          <a:pt x="44" y="104"/>
                          <a:pt x="44" y="108"/>
                        </a:cubicBezTo>
                        <a:cubicBezTo>
                          <a:pt x="44" y="113"/>
                          <a:pt x="46" y="115"/>
                          <a:pt x="49" y="118"/>
                        </a:cubicBezTo>
                        <a:cubicBezTo>
                          <a:pt x="50" y="121"/>
                          <a:pt x="50" y="118"/>
                          <a:pt x="50" y="121"/>
                        </a:cubicBezTo>
                        <a:cubicBezTo>
                          <a:pt x="50" y="124"/>
                          <a:pt x="52" y="127"/>
                          <a:pt x="52" y="127"/>
                        </a:cubicBezTo>
                        <a:cubicBezTo>
                          <a:pt x="55" y="122"/>
                          <a:pt x="55" y="129"/>
                          <a:pt x="52" y="129"/>
                        </a:cubicBezTo>
                        <a:cubicBezTo>
                          <a:pt x="50" y="129"/>
                          <a:pt x="52" y="136"/>
                          <a:pt x="50" y="136"/>
                        </a:cubicBezTo>
                        <a:cubicBezTo>
                          <a:pt x="49" y="135"/>
                          <a:pt x="50" y="138"/>
                          <a:pt x="49" y="136"/>
                        </a:cubicBezTo>
                        <a:cubicBezTo>
                          <a:pt x="47" y="136"/>
                          <a:pt x="47" y="141"/>
                          <a:pt x="52" y="146"/>
                        </a:cubicBezTo>
                        <a:cubicBezTo>
                          <a:pt x="56" y="150"/>
                          <a:pt x="58" y="153"/>
                          <a:pt x="55" y="158"/>
                        </a:cubicBezTo>
                        <a:cubicBezTo>
                          <a:pt x="58" y="163"/>
                          <a:pt x="58" y="166"/>
                          <a:pt x="58" y="167"/>
                        </a:cubicBezTo>
                        <a:cubicBezTo>
                          <a:pt x="58" y="169"/>
                          <a:pt x="59" y="167"/>
                          <a:pt x="59" y="169"/>
                        </a:cubicBezTo>
                        <a:cubicBezTo>
                          <a:pt x="59" y="172"/>
                          <a:pt x="61" y="170"/>
                          <a:pt x="59" y="172"/>
                        </a:cubicBezTo>
                        <a:cubicBezTo>
                          <a:pt x="56" y="175"/>
                          <a:pt x="58" y="175"/>
                          <a:pt x="55" y="180"/>
                        </a:cubicBezTo>
                        <a:cubicBezTo>
                          <a:pt x="52" y="183"/>
                          <a:pt x="53" y="183"/>
                          <a:pt x="52" y="186"/>
                        </a:cubicBezTo>
                        <a:cubicBezTo>
                          <a:pt x="52" y="189"/>
                          <a:pt x="50" y="191"/>
                          <a:pt x="50" y="188"/>
                        </a:cubicBezTo>
                        <a:cubicBezTo>
                          <a:pt x="50" y="178"/>
                          <a:pt x="52" y="181"/>
                          <a:pt x="52" y="178"/>
                        </a:cubicBezTo>
                        <a:cubicBezTo>
                          <a:pt x="52" y="175"/>
                          <a:pt x="55" y="172"/>
                          <a:pt x="52" y="172"/>
                        </a:cubicBezTo>
                        <a:cubicBezTo>
                          <a:pt x="49" y="172"/>
                          <a:pt x="53" y="169"/>
                          <a:pt x="52" y="167"/>
                        </a:cubicBezTo>
                        <a:cubicBezTo>
                          <a:pt x="50" y="166"/>
                          <a:pt x="52" y="164"/>
                          <a:pt x="52" y="161"/>
                        </a:cubicBezTo>
                        <a:cubicBezTo>
                          <a:pt x="50" y="160"/>
                          <a:pt x="50" y="157"/>
                          <a:pt x="49" y="153"/>
                        </a:cubicBezTo>
                        <a:cubicBezTo>
                          <a:pt x="47" y="149"/>
                          <a:pt x="47" y="158"/>
                          <a:pt x="47" y="149"/>
                        </a:cubicBezTo>
                        <a:cubicBezTo>
                          <a:pt x="47" y="146"/>
                          <a:pt x="44" y="144"/>
                          <a:pt x="44" y="136"/>
                        </a:cubicBezTo>
                        <a:cubicBezTo>
                          <a:pt x="44" y="130"/>
                          <a:pt x="42" y="130"/>
                          <a:pt x="42" y="127"/>
                        </a:cubicBezTo>
                        <a:cubicBezTo>
                          <a:pt x="42" y="125"/>
                          <a:pt x="46" y="124"/>
                          <a:pt x="44" y="124"/>
                        </a:cubicBezTo>
                        <a:cubicBezTo>
                          <a:pt x="42" y="124"/>
                          <a:pt x="41" y="125"/>
                          <a:pt x="41" y="122"/>
                        </a:cubicBezTo>
                        <a:cubicBezTo>
                          <a:pt x="39" y="118"/>
                          <a:pt x="39" y="119"/>
                          <a:pt x="39" y="118"/>
                        </a:cubicBezTo>
                        <a:cubicBezTo>
                          <a:pt x="39" y="116"/>
                          <a:pt x="38" y="116"/>
                          <a:pt x="38" y="115"/>
                        </a:cubicBezTo>
                        <a:cubicBezTo>
                          <a:pt x="39" y="122"/>
                          <a:pt x="35" y="124"/>
                          <a:pt x="32" y="125"/>
                        </a:cubicBezTo>
                        <a:cubicBezTo>
                          <a:pt x="27" y="127"/>
                          <a:pt x="27" y="135"/>
                          <a:pt x="24" y="132"/>
                        </a:cubicBezTo>
                        <a:cubicBezTo>
                          <a:pt x="21" y="129"/>
                          <a:pt x="23" y="133"/>
                          <a:pt x="20" y="130"/>
                        </a:cubicBezTo>
                        <a:cubicBezTo>
                          <a:pt x="18" y="129"/>
                          <a:pt x="21" y="127"/>
                          <a:pt x="20" y="127"/>
                        </a:cubicBezTo>
                        <a:cubicBezTo>
                          <a:pt x="18" y="125"/>
                          <a:pt x="18" y="130"/>
                          <a:pt x="16" y="130"/>
                        </a:cubicBezTo>
                        <a:cubicBezTo>
                          <a:pt x="15" y="130"/>
                          <a:pt x="18" y="122"/>
                          <a:pt x="20" y="116"/>
                        </a:cubicBezTo>
                        <a:cubicBezTo>
                          <a:pt x="21" y="111"/>
                          <a:pt x="16" y="105"/>
                          <a:pt x="15" y="101"/>
                        </a:cubicBezTo>
                        <a:cubicBezTo>
                          <a:pt x="15" y="96"/>
                          <a:pt x="13" y="99"/>
                          <a:pt x="13" y="101"/>
                        </a:cubicBezTo>
                        <a:cubicBezTo>
                          <a:pt x="13" y="102"/>
                          <a:pt x="9" y="97"/>
                          <a:pt x="10" y="96"/>
                        </a:cubicBezTo>
                        <a:cubicBezTo>
                          <a:pt x="12" y="94"/>
                          <a:pt x="12" y="97"/>
                          <a:pt x="13" y="96"/>
                        </a:cubicBezTo>
                        <a:cubicBezTo>
                          <a:pt x="16" y="94"/>
                          <a:pt x="13" y="94"/>
                          <a:pt x="12" y="93"/>
                        </a:cubicBezTo>
                        <a:cubicBezTo>
                          <a:pt x="10" y="90"/>
                          <a:pt x="9" y="87"/>
                          <a:pt x="7" y="90"/>
                        </a:cubicBezTo>
                        <a:cubicBezTo>
                          <a:pt x="7" y="93"/>
                          <a:pt x="7" y="90"/>
                          <a:pt x="4" y="87"/>
                        </a:cubicBezTo>
                        <a:cubicBezTo>
                          <a:pt x="1" y="84"/>
                          <a:pt x="1" y="79"/>
                          <a:pt x="0" y="79"/>
                        </a:cubicBezTo>
                        <a:cubicBezTo>
                          <a:pt x="0" y="68"/>
                          <a:pt x="4" y="85"/>
                          <a:pt x="3" y="6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17" name="Freeform 68">
                    <a:extLst>
                      <a:ext uri="{FF2B5EF4-FFF2-40B4-BE49-F238E27FC236}">
                        <a16:creationId xmlns:a16="http://schemas.microsoft.com/office/drawing/2014/main" id="{07037A2F-A5CD-5D41-0FDE-5692ED1B0042}"/>
                      </a:ext>
                    </a:extLst>
                  </p:cNvPr>
                  <p:cNvSpPr>
                    <a:spLocks/>
                  </p:cNvSpPr>
                  <p:nvPr/>
                </p:nvSpPr>
                <p:spPr bwMode="auto">
                  <a:xfrm>
                    <a:off x="8307946" y="4101625"/>
                    <a:ext cx="236316" cy="433777"/>
                  </a:xfrm>
                  <a:custGeom>
                    <a:avLst/>
                    <a:gdLst/>
                    <a:ahLst/>
                    <a:cxnLst>
                      <a:cxn ang="0">
                        <a:pos x="41" y="82"/>
                      </a:cxn>
                      <a:cxn ang="0">
                        <a:pos x="32" y="78"/>
                      </a:cxn>
                      <a:cxn ang="0">
                        <a:pos x="26" y="69"/>
                      </a:cxn>
                      <a:cxn ang="0">
                        <a:pos x="18" y="89"/>
                      </a:cxn>
                      <a:cxn ang="0">
                        <a:pos x="15" y="110"/>
                      </a:cxn>
                      <a:cxn ang="0">
                        <a:pos x="23" y="120"/>
                      </a:cxn>
                      <a:cxn ang="0">
                        <a:pos x="34" y="135"/>
                      </a:cxn>
                      <a:cxn ang="0">
                        <a:pos x="35" y="145"/>
                      </a:cxn>
                      <a:cxn ang="0">
                        <a:pos x="30" y="142"/>
                      </a:cxn>
                      <a:cxn ang="0">
                        <a:pos x="24" y="137"/>
                      </a:cxn>
                      <a:cxn ang="0">
                        <a:pos x="20" y="135"/>
                      </a:cxn>
                      <a:cxn ang="0">
                        <a:pos x="15" y="129"/>
                      </a:cxn>
                      <a:cxn ang="0">
                        <a:pos x="8" y="121"/>
                      </a:cxn>
                      <a:cxn ang="0">
                        <a:pos x="9" y="109"/>
                      </a:cxn>
                      <a:cxn ang="0">
                        <a:pos x="11" y="101"/>
                      </a:cxn>
                      <a:cxn ang="0">
                        <a:pos x="18" y="87"/>
                      </a:cxn>
                      <a:cxn ang="0">
                        <a:pos x="17" y="82"/>
                      </a:cxn>
                      <a:cxn ang="0">
                        <a:pos x="11" y="61"/>
                      </a:cxn>
                      <a:cxn ang="0">
                        <a:pos x="9" y="51"/>
                      </a:cxn>
                      <a:cxn ang="0">
                        <a:pos x="11" y="42"/>
                      </a:cxn>
                      <a:cxn ang="0">
                        <a:pos x="8" y="33"/>
                      </a:cxn>
                      <a:cxn ang="0">
                        <a:pos x="0" y="20"/>
                      </a:cxn>
                      <a:cxn ang="0">
                        <a:pos x="5" y="13"/>
                      </a:cxn>
                      <a:cxn ang="0">
                        <a:pos x="9" y="8"/>
                      </a:cxn>
                      <a:cxn ang="0">
                        <a:pos x="17" y="3"/>
                      </a:cxn>
                      <a:cxn ang="0">
                        <a:pos x="23" y="0"/>
                      </a:cxn>
                      <a:cxn ang="0">
                        <a:pos x="26" y="9"/>
                      </a:cxn>
                      <a:cxn ang="0">
                        <a:pos x="32" y="13"/>
                      </a:cxn>
                      <a:cxn ang="0">
                        <a:pos x="29" y="30"/>
                      </a:cxn>
                      <a:cxn ang="0">
                        <a:pos x="41" y="25"/>
                      </a:cxn>
                      <a:cxn ang="0">
                        <a:pos x="50" y="20"/>
                      </a:cxn>
                      <a:cxn ang="0">
                        <a:pos x="59" y="36"/>
                      </a:cxn>
                      <a:cxn ang="0">
                        <a:pos x="65" y="56"/>
                      </a:cxn>
                      <a:cxn ang="0">
                        <a:pos x="58" y="61"/>
                      </a:cxn>
                      <a:cxn ang="0">
                        <a:pos x="41" y="69"/>
                      </a:cxn>
                      <a:cxn ang="0">
                        <a:pos x="43" y="79"/>
                      </a:cxn>
                    </a:cxnLst>
                    <a:rect l="0" t="0" r="r" b="b"/>
                    <a:pathLst>
                      <a:path w="67" h="148">
                        <a:moveTo>
                          <a:pt x="44" y="87"/>
                        </a:moveTo>
                        <a:cubicBezTo>
                          <a:pt x="43" y="87"/>
                          <a:pt x="44" y="84"/>
                          <a:pt x="41" y="82"/>
                        </a:cubicBezTo>
                        <a:cubicBezTo>
                          <a:pt x="40" y="82"/>
                          <a:pt x="38" y="79"/>
                          <a:pt x="35" y="78"/>
                        </a:cubicBezTo>
                        <a:cubicBezTo>
                          <a:pt x="34" y="76"/>
                          <a:pt x="34" y="79"/>
                          <a:pt x="32" y="78"/>
                        </a:cubicBezTo>
                        <a:cubicBezTo>
                          <a:pt x="29" y="76"/>
                          <a:pt x="27" y="81"/>
                          <a:pt x="27" y="76"/>
                        </a:cubicBezTo>
                        <a:cubicBezTo>
                          <a:pt x="29" y="70"/>
                          <a:pt x="30" y="69"/>
                          <a:pt x="26" y="69"/>
                        </a:cubicBezTo>
                        <a:cubicBezTo>
                          <a:pt x="21" y="69"/>
                          <a:pt x="20" y="72"/>
                          <a:pt x="21" y="73"/>
                        </a:cubicBezTo>
                        <a:cubicBezTo>
                          <a:pt x="23" y="73"/>
                          <a:pt x="20" y="86"/>
                          <a:pt x="18" y="89"/>
                        </a:cubicBezTo>
                        <a:cubicBezTo>
                          <a:pt x="18" y="90"/>
                          <a:pt x="18" y="95"/>
                          <a:pt x="17" y="96"/>
                        </a:cubicBezTo>
                        <a:cubicBezTo>
                          <a:pt x="14" y="100"/>
                          <a:pt x="15" y="109"/>
                          <a:pt x="15" y="110"/>
                        </a:cubicBezTo>
                        <a:cubicBezTo>
                          <a:pt x="15" y="115"/>
                          <a:pt x="20" y="109"/>
                          <a:pt x="20" y="112"/>
                        </a:cubicBezTo>
                        <a:cubicBezTo>
                          <a:pt x="20" y="115"/>
                          <a:pt x="21" y="120"/>
                          <a:pt x="23" y="120"/>
                        </a:cubicBezTo>
                        <a:cubicBezTo>
                          <a:pt x="24" y="118"/>
                          <a:pt x="24" y="129"/>
                          <a:pt x="27" y="132"/>
                        </a:cubicBezTo>
                        <a:cubicBezTo>
                          <a:pt x="32" y="138"/>
                          <a:pt x="30" y="132"/>
                          <a:pt x="34" y="135"/>
                        </a:cubicBezTo>
                        <a:cubicBezTo>
                          <a:pt x="37" y="138"/>
                          <a:pt x="37" y="140"/>
                          <a:pt x="38" y="142"/>
                        </a:cubicBezTo>
                        <a:cubicBezTo>
                          <a:pt x="37" y="146"/>
                          <a:pt x="37" y="146"/>
                          <a:pt x="35" y="145"/>
                        </a:cubicBezTo>
                        <a:cubicBezTo>
                          <a:pt x="32" y="142"/>
                          <a:pt x="32" y="148"/>
                          <a:pt x="30" y="146"/>
                        </a:cubicBezTo>
                        <a:cubicBezTo>
                          <a:pt x="29" y="145"/>
                          <a:pt x="30" y="143"/>
                          <a:pt x="30" y="142"/>
                        </a:cubicBezTo>
                        <a:cubicBezTo>
                          <a:pt x="30" y="138"/>
                          <a:pt x="29" y="142"/>
                          <a:pt x="27" y="140"/>
                        </a:cubicBezTo>
                        <a:cubicBezTo>
                          <a:pt x="27" y="137"/>
                          <a:pt x="26" y="138"/>
                          <a:pt x="24" y="137"/>
                        </a:cubicBezTo>
                        <a:cubicBezTo>
                          <a:pt x="23" y="135"/>
                          <a:pt x="23" y="135"/>
                          <a:pt x="23" y="138"/>
                        </a:cubicBezTo>
                        <a:cubicBezTo>
                          <a:pt x="21" y="137"/>
                          <a:pt x="21" y="137"/>
                          <a:pt x="20" y="135"/>
                        </a:cubicBezTo>
                        <a:cubicBezTo>
                          <a:pt x="18" y="134"/>
                          <a:pt x="18" y="132"/>
                          <a:pt x="18" y="131"/>
                        </a:cubicBezTo>
                        <a:cubicBezTo>
                          <a:pt x="18" y="131"/>
                          <a:pt x="17" y="132"/>
                          <a:pt x="15" y="129"/>
                        </a:cubicBezTo>
                        <a:cubicBezTo>
                          <a:pt x="12" y="126"/>
                          <a:pt x="12" y="121"/>
                          <a:pt x="11" y="120"/>
                        </a:cubicBezTo>
                        <a:cubicBezTo>
                          <a:pt x="9" y="120"/>
                          <a:pt x="9" y="124"/>
                          <a:pt x="8" y="121"/>
                        </a:cubicBezTo>
                        <a:cubicBezTo>
                          <a:pt x="8" y="121"/>
                          <a:pt x="6" y="118"/>
                          <a:pt x="8" y="115"/>
                        </a:cubicBezTo>
                        <a:cubicBezTo>
                          <a:pt x="9" y="112"/>
                          <a:pt x="8" y="114"/>
                          <a:pt x="9" y="109"/>
                        </a:cubicBezTo>
                        <a:cubicBezTo>
                          <a:pt x="11" y="107"/>
                          <a:pt x="8" y="109"/>
                          <a:pt x="9" y="106"/>
                        </a:cubicBezTo>
                        <a:cubicBezTo>
                          <a:pt x="11" y="103"/>
                          <a:pt x="12" y="103"/>
                          <a:pt x="11" y="101"/>
                        </a:cubicBezTo>
                        <a:cubicBezTo>
                          <a:pt x="12" y="98"/>
                          <a:pt x="11" y="98"/>
                          <a:pt x="14" y="95"/>
                        </a:cubicBezTo>
                        <a:cubicBezTo>
                          <a:pt x="17" y="90"/>
                          <a:pt x="15" y="90"/>
                          <a:pt x="18" y="87"/>
                        </a:cubicBezTo>
                        <a:cubicBezTo>
                          <a:pt x="20" y="86"/>
                          <a:pt x="18" y="87"/>
                          <a:pt x="18" y="84"/>
                        </a:cubicBezTo>
                        <a:cubicBezTo>
                          <a:pt x="18" y="82"/>
                          <a:pt x="17" y="84"/>
                          <a:pt x="17" y="82"/>
                        </a:cubicBezTo>
                        <a:cubicBezTo>
                          <a:pt x="17" y="81"/>
                          <a:pt x="17" y="78"/>
                          <a:pt x="14" y="73"/>
                        </a:cubicBezTo>
                        <a:cubicBezTo>
                          <a:pt x="17" y="69"/>
                          <a:pt x="15" y="65"/>
                          <a:pt x="11" y="61"/>
                        </a:cubicBezTo>
                        <a:cubicBezTo>
                          <a:pt x="6" y="56"/>
                          <a:pt x="6" y="51"/>
                          <a:pt x="8" y="51"/>
                        </a:cubicBezTo>
                        <a:cubicBezTo>
                          <a:pt x="9" y="53"/>
                          <a:pt x="8" y="50"/>
                          <a:pt x="9" y="51"/>
                        </a:cubicBezTo>
                        <a:cubicBezTo>
                          <a:pt x="11" y="51"/>
                          <a:pt x="9" y="44"/>
                          <a:pt x="11" y="44"/>
                        </a:cubicBezTo>
                        <a:cubicBezTo>
                          <a:pt x="14" y="44"/>
                          <a:pt x="14" y="37"/>
                          <a:pt x="11" y="42"/>
                        </a:cubicBezTo>
                        <a:cubicBezTo>
                          <a:pt x="11" y="42"/>
                          <a:pt x="9" y="39"/>
                          <a:pt x="9" y="36"/>
                        </a:cubicBezTo>
                        <a:cubicBezTo>
                          <a:pt x="9" y="33"/>
                          <a:pt x="9" y="36"/>
                          <a:pt x="8" y="33"/>
                        </a:cubicBezTo>
                        <a:cubicBezTo>
                          <a:pt x="5" y="30"/>
                          <a:pt x="3" y="28"/>
                          <a:pt x="3" y="23"/>
                        </a:cubicBezTo>
                        <a:cubicBezTo>
                          <a:pt x="3" y="19"/>
                          <a:pt x="2" y="23"/>
                          <a:pt x="0" y="20"/>
                        </a:cubicBezTo>
                        <a:cubicBezTo>
                          <a:pt x="0" y="17"/>
                          <a:pt x="5" y="22"/>
                          <a:pt x="3" y="17"/>
                        </a:cubicBezTo>
                        <a:cubicBezTo>
                          <a:pt x="2" y="13"/>
                          <a:pt x="6" y="16"/>
                          <a:pt x="5" y="13"/>
                        </a:cubicBezTo>
                        <a:cubicBezTo>
                          <a:pt x="3" y="9"/>
                          <a:pt x="5" y="11"/>
                          <a:pt x="6" y="8"/>
                        </a:cubicBezTo>
                        <a:cubicBezTo>
                          <a:pt x="6" y="5"/>
                          <a:pt x="6" y="9"/>
                          <a:pt x="9" y="8"/>
                        </a:cubicBezTo>
                        <a:cubicBezTo>
                          <a:pt x="12" y="6"/>
                          <a:pt x="14" y="8"/>
                          <a:pt x="14" y="5"/>
                        </a:cubicBezTo>
                        <a:cubicBezTo>
                          <a:pt x="15" y="2"/>
                          <a:pt x="15" y="5"/>
                          <a:pt x="17" y="3"/>
                        </a:cubicBezTo>
                        <a:cubicBezTo>
                          <a:pt x="18" y="3"/>
                          <a:pt x="15" y="0"/>
                          <a:pt x="18" y="2"/>
                        </a:cubicBezTo>
                        <a:cubicBezTo>
                          <a:pt x="21" y="2"/>
                          <a:pt x="20" y="0"/>
                          <a:pt x="23" y="0"/>
                        </a:cubicBezTo>
                        <a:cubicBezTo>
                          <a:pt x="23" y="3"/>
                          <a:pt x="23" y="0"/>
                          <a:pt x="24" y="2"/>
                        </a:cubicBezTo>
                        <a:cubicBezTo>
                          <a:pt x="27" y="5"/>
                          <a:pt x="23" y="9"/>
                          <a:pt x="26" y="9"/>
                        </a:cubicBezTo>
                        <a:cubicBezTo>
                          <a:pt x="29" y="9"/>
                          <a:pt x="27" y="8"/>
                          <a:pt x="30" y="8"/>
                        </a:cubicBezTo>
                        <a:cubicBezTo>
                          <a:pt x="34" y="9"/>
                          <a:pt x="30" y="11"/>
                          <a:pt x="32" y="13"/>
                        </a:cubicBezTo>
                        <a:cubicBezTo>
                          <a:pt x="34" y="16"/>
                          <a:pt x="29" y="20"/>
                          <a:pt x="30" y="22"/>
                        </a:cubicBezTo>
                        <a:cubicBezTo>
                          <a:pt x="32" y="23"/>
                          <a:pt x="27" y="28"/>
                          <a:pt x="29" y="30"/>
                        </a:cubicBezTo>
                        <a:cubicBezTo>
                          <a:pt x="30" y="30"/>
                          <a:pt x="30" y="30"/>
                          <a:pt x="35" y="25"/>
                        </a:cubicBezTo>
                        <a:cubicBezTo>
                          <a:pt x="40" y="20"/>
                          <a:pt x="38" y="25"/>
                          <a:pt x="41" y="25"/>
                        </a:cubicBezTo>
                        <a:cubicBezTo>
                          <a:pt x="43" y="25"/>
                          <a:pt x="41" y="26"/>
                          <a:pt x="43" y="25"/>
                        </a:cubicBezTo>
                        <a:cubicBezTo>
                          <a:pt x="47" y="23"/>
                          <a:pt x="46" y="19"/>
                          <a:pt x="50" y="20"/>
                        </a:cubicBezTo>
                        <a:cubicBezTo>
                          <a:pt x="53" y="22"/>
                          <a:pt x="53" y="20"/>
                          <a:pt x="55" y="23"/>
                        </a:cubicBezTo>
                        <a:cubicBezTo>
                          <a:pt x="56" y="30"/>
                          <a:pt x="61" y="28"/>
                          <a:pt x="59" y="36"/>
                        </a:cubicBezTo>
                        <a:cubicBezTo>
                          <a:pt x="58" y="44"/>
                          <a:pt x="64" y="44"/>
                          <a:pt x="64" y="45"/>
                        </a:cubicBezTo>
                        <a:cubicBezTo>
                          <a:pt x="64" y="47"/>
                          <a:pt x="67" y="47"/>
                          <a:pt x="65" y="56"/>
                        </a:cubicBezTo>
                        <a:cubicBezTo>
                          <a:pt x="65" y="58"/>
                          <a:pt x="67" y="59"/>
                          <a:pt x="62" y="61"/>
                        </a:cubicBezTo>
                        <a:cubicBezTo>
                          <a:pt x="61" y="62"/>
                          <a:pt x="62" y="59"/>
                          <a:pt x="58" y="61"/>
                        </a:cubicBezTo>
                        <a:cubicBezTo>
                          <a:pt x="53" y="61"/>
                          <a:pt x="46" y="59"/>
                          <a:pt x="44" y="64"/>
                        </a:cubicBezTo>
                        <a:cubicBezTo>
                          <a:pt x="43" y="69"/>
                          <a:pt x="41" y="67"/>
                          <a:pt x="41" y="69"/>
                        </a:cubicBezTo>
                        <a:cubicBezTo>
                          <a:pt x="41" y="70"/>
                          <a:pt x="38" y="67"/>
                          <a:pt x="40" y="72"/>
                        </a:cubicBezTo>
                        <a:cubicBezTo>
                          <a:pt x="43" y="76"/>
                          <a:pt x="40" y="78"/>
                          <a:pt x="43" y="79"/>
                        </a:cubicBezTo>
                        <a:cubicBezTo>
                          <a:pt x="44" y="81"/>
                          <a:pt x="41" y="82"/>
                          <a:pt x="44" y="87"/>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23" name="Freeform 74">
                    <a:extLst>
                      <a:ext uri="{FF2B5EF4-FFF2-40B4-BE49-F238E27FC236}">
                        <a16:creationId xmlns:a16="http://schemas.microsoft.com/office/drawing/2014/main" id="{CEBE279F-0EDE-8A87-C986-B3AD3520DEE7}"/>
                      </a:ext>
                    </a:extLst>
                  </p:cNvPr>
                  <p:cNvSpPr>
                    <a:spLocks/>
                  </p:cNvSpPr>
                  <p:nvPr/>
                </p:nvSpPr>
                <p:spPr bwMode="auto">
                  <a:xfrm>
                    <a:off x="8442465" y="4009429"/>
                    <a:ext cx="207232" cy="445868"/>
                  </a:xfrm>
                  <a:custGeom>
                    <a:avLst/>
                    <a:gdLst/>
                    <a:ahLst/>
                    <a:cxnLst>
                      <a:cxn ang="0">
                        <a:pos x="41" y="25"/>
                      </a:cxn>
                      <a:cxn ang="0">
                        <a:pos x="34" y="34"/>
                      </a:cxn>
                      <a:cxn ang="0">
                        <a:pos x="35" y="56"/>
                      </a:cxn>
                      <a:cxn ang="0">
                        <a:pos x="49" y="76"/>
                      </a:cxn>
                      <a:cxn ang="0">
                        <a:pos x="56" y="104"/>
                      </a:cxn>
                      <a:cxn ang="0">
                        <a:pos x="56" y="118"/>
                      </a:cxn>
                      <a:cxn ang="0">
                        <a:pos x="38" y="129"/>
                      </a:cxn>
                      <a:cxn ang="0">
                        <a:pos x="32" y="141"/>
                      </a:cxn>
                      <a:cxn ang="0">
                        <a:pos x="21" y="143"/>
                      </a:cxn>
                      <a:cxn ang="0">
                        <a:pos x="18" y="130"/>
                      </a:cxn>
                      <a:cxn ang="0">
                        <a:pos x="24" y="126"/>
                      </a:cxn>
                      <a:cxn ang="0">
                        <a:pos x="31" y="124"/>
                      </a:cxn>
                      <a:cxn ang="0">
                        <a:pos x="34" y="118"/>
                      </a:cxn>
                      <a:cxn ang="0">
                        <a:pos x="41" y="112"/>
                      </a:cxn>
                      <a:cxn ang="0">
                        <a:pos x="43" y="99"/>
                      </a:cxn>
                      <a:cxn ang="0">
                        <a:pos x="43" y="89"/>
                      </a:cxn>
                      <a:cxn ang="0">
                        <a:pos x="41" y="76"/>
                      </a:cxn>
                      <a:cxn ang="0">
                        <a:pos x="37" y="72"/>
                      </a:cxn>
                      <a:cxn ang="0">
                        <a:pos x="27" y="56"/>
                      </a:cxn>
                      <a:cxn ang="0">
                        <a:pos x="24" y="48"/>
                      </a:cxn>
                      <a:cxn ang="0">
                        <a:pos x="15" y="40"/>
                      </a:cxn>
                      <a:cxn ang="0">
                        <a:pos x="23" y="34"/>
                      </a:cxn>
                      <a:cxn ang="0">
                        <a:pos x="18" y="31"/>
                      </a:cxn>
                      <a:cxn ang="0">
                        <a:pos x="14" y="27"/>
                      </a:cxn>
                      <a:cxn ang="0">
                        <a:pos x="6" y="23"/>
                      </a:cxn>
                      <a:cxn ang="0">
                        <a:pos x="6" y="19"/>
                      </a:cxn>
                      <a:cxn ang="0">
                        <a:pos x="0" y="11"/>
                      </a:cxn>
                      <a:cxn ang="0">
                        <a:pos x="8" y="11"/>
                      </a:cxn>
                      <a:cxn ang="0">
                        <a:pos x="12" y="8"/>
                      </a:cxn>
                      <a:cxn ang="0">
                        <a:pos x="17" y="8"/>
                      </a:cxn>
                      <a:cxn ang="0">
                        <a:pos x="24" y="2"/>
                      </a:cxn>
                      <a:cxn ang="0">
                        <a:pos x="35" y="6"/>
                      </a:cxn>
                      <a:cxn ang="0">
                        <a:pos x="37" y="14"/>
                      </a:cxn>
                      <a:cxn ang="0">
                        <a:pos x="41" y="19"/>
                      </a:cxn>
                      <a:cxn ang="0">
                        <a:pos x="43" y="22"/>
                      </a:cxn>
                    </a:cxnLst>
                    <a:rect l="0" t="0" r="r" b="b"/>
                    <a:pathLst>
                      <a:path w="59" h="152">
                        <a:moveTo>
                          <a:pt x="43" y="22"/>
                        </a:moveTo>
                        <a:cubicBezTo>
                          <a:pt x="41" y="23"/>
                          <a:pt x="43" y="25"/>
                          <a:pt x="41" y="25"/>
                        </a:cubicBezTo>
                        <a:cubicBezTo>
                          <a:pt x="40" y="27"/>
                          <a:pt x="40" y="25"/>
                          <a:pt x="38" y="27"/>
                        </a:cubicBezTo>
                        <a:cubicBezTo>
                          <a:pt x="35" y="28"/>
                          <a:pt x="38" y="31"/>
                          <a:pt x="34" y="34"/>
                        </a:cubicBezTo>
                        <a:cubicBezTo>
                          <a:pt x="31" y="37"/>
                          <a:pt x="27" y="44"/>
                          <a:pt x="29" y="50"/>
                        </a:cubicBezTo>
                        <a:cubicBezTo>
                          <a:pt x="32" y="54"/>
                          <a:pt x="34" y="53"/>
                          <a:pt x="35" y="56"/>
                        </a:cubicBezTo>
                        <a:cubicBezTo>
                          <a:pt x="35" y="59"/>
                          <a:pt x="38" y="64"/>
                          <a:pt x="43" y="68"/>
                        </a:cubicBezTo>
                        <a:cubicBezTo>
                          <a:pt x="47" y="73"/>
                          <a:pt x="49" y="72"/>
                          <a:pt x="49" y="76"/>
                        </a:cubicBezTo>
                        <a:cubicBezTo>
                          <a:pt x="50" y="79"/>
                          <a:pt x="53" y="79"/>
                          <a:pt x="56" y="89"/>
                        </a:cubicBezTo>
                        <a:cubicBezTo>
                          <a:pt x="58" y="98"/>
                          <a:pt x="56" y="103"/>
                          <a:pt x="56" y="104"/>
                        </a:cubicBezTo>
                        <a:cubicBezTo>
                          <a:pt x="58" y="106"/>
                          <a:pt x="59" y="109"/>
                          <a:pt x="58" y="109"/>
                        </a:cubicBezTo>
                        <a:cubicBezTo>
                          <a:pt x="56" y="109"/>
                          <a:pt x="58" y="113"/>
                          <a:pt x="56" y="118"/>
                        </a:cubicBezTo>
                        <a:cubicBezTo>
                          <a:pt x="55" y="124"/>
                          <a:pt x="50" y="123"/>
                          <a:pt x="46" y="127"/>
                        </a:cubicBezTo>
                        <a:cubicBezTo>
                          <a:pt x="40" y="134"/>
                          <a:pt x="40" y="130"/>
                          <a:pt x="38" y="129"/>
                        </a:cubicBezTo>
                        <a:cubicBezTo>
                          <a:pt x="37" y="127"/>
                          <a:pt x="37" y="138"/>
                          <a:pt x="34" y="140"/>
                        </a:cubicBezTo>
                        <a:cubicBezTo>
                          <a:pt x="32" y="140"/>
                          <a:pt x="35" y="140"/>
                          <a:pt x="32" y="141"/>
                        </a:cubicBezTo>
                        <a:cubicBezTo>
                          <a:pt x="29" y="143"/>
                          <a:pt x="27" y="144"/>
                          <a:pt x="24" y="148"/>
                        </a:cubicBezTo>
                        <a:cubicBezTo>
                          <a:pt x="21" y="152"/>
                          <a:pt x="21" y="149"/>
                          <a:pt x="21" y="143"/>
                        </a:cubicBezTo>
                        <a:cubicBezTo>
                          <a:pt x="21" y="135"/>
                          <a:pt x="24" y="137"/>
                          <a:pt x="23" y="134"/>
                        </a:cubicBezTo>
                        <a:cubicBezTo>
                          <a:pt x="21" y="130"/>
                          <a:pt x="20" y="135"/>
                          <a:pt x="18" y="130"/>
                        </a:cubicBezTo>
                        <a:cubicBezTo>
                          <a:pt x="20" y="129"/>
                          <a:pt x="24" y="130"/>
                          <a:pt x="23" y="127"/>
                        </a:cubicBezTo>
                        <a:cubicBezTo>
                          <a:pt x="23" y="127"/>
                          <a:pt x="24" y="124"/>
                          <a:pt x="24" y="126"/>
                        </a:cubicBezTo>
                        <a:cubicBezTo>
                          <a:pt x="26" y="127"/>
                          <a:pt x="29" y="123"/>
                          <a:pt x="29" y="126"/>
                        </a:cubicBezTo>
                        <a:cubicBezTo>
                          <a:pt x="31" y="127"/>
                          <a:pt x="35" y="127"/>
                          <a:pt x="31" y="124"/>
                        </a:cubicBezTo>
                        <a:cubicBezTo>
                          <a:pt x="29" y="123"/>
                          <a:pt x="31" y="121"/>
                          <a:pt x="31" y="120"/>
                        </a:cubicBezTo>
                        <a:cubicBezTo>
                          <a:pt x="29" y="118"/>
                          <a:pt x="31" y="117"/>
                          <a:pt x="34" y="118"/>
                        </a:cubicBezTo>
                        <a:cubicBezTo>
                          <a:pt x="37" y="120"/>
                          <a:pt x="32" y="115"/>
                          <a:pt x="37" y="115"/>
                        </a:cubicBezTo>
                        <a:cubicBezTo>
                          <a:pt x="40" y="115"/>
                          <a:pt x="40" y="112"/>
                          <a:pt x="41" y="112"/>
                        </a:cubicBezTo>
                        <a:cubicBezTo>
                          <a:pt x="44" y="113"/>
                          <a:pt x="44" y="110"/>
                          <a:pt x="43" y="107"/>
                        </a:cubicBezTo>
                        <a:cubicBezTo>
                          <a:pt x="43" y="104"/>
                          <a:pt x="44" y="103"/>
                          <a:pt x="43" y="99"/>
                        </a:cubicBezTo>
                        <a:cubicBezTo>
                          <a:pt x="43" y="96"/>
                          <a:pt x="43" y="96"/>
                          <a:pt x="41" y="95"/>
                        </a:cubicBezTo>
                        <a:cubicBezTo>
                          <a:pt x="41" y="95"/>
                          <a:pt x="43" y="90"/>
                          <a:pt x="43" y="89"/>
                        </a:cubicBezTo>
                        <a:cubicBezTo>
                          <a:pt x="43" y="85"/>
                          <a:pt x="46" y="84"/>
                          <a:pt x="43" y="81"/>
                        </a:cubicBezTo>
                        <a:cubicBezTo>
                          <a:pt x="40" y="78"/>
                          <a:pt x="40" y="78"/>
                          <a:pt x="41" y="76"/>
                        </a:cubicBezTo>
                        <a:cubicBezTo>
                          <a:pt x="43" y="76"/>
                          <a:pt x="43" y="75"/>
                          <a:pt x="41" y="75"/>
                        </a:cubicBezTo>
                        <a:cubicBezTo>
                          <a:pt x="41" y="76"/>
                          <a:pt x="38" y="70"/>
                          <a:pt x="37" y="72"/>
                        </a:cubicBezTo>
                        <a:cubicBezTo>
                          <a:pt x="35" y="72"/>
                          <a:pt x="37" y="64"/>
                          <a:pt x="34" y="62"/>
                        </a:cubicBezTo>
                        <a:cubicBezTo>
                          <a:pt x="31" y="62"/>
                          <a:pt x="27" y="59"/>
                          <a:pt x="27" y="56"/>
                        </a:cubicBezTo>
                        <a:cubicBezTo>
                          <a:pt x="26" y="51"/>
                          <a:pt x="26" y="54"/>
                          <a:pt x="24" y="51"/>
                        </a:cubicBezTo>
                        <a:cubicBezTo>
                          <a:pt x="23" y="50"/>
                          <a:pt x="24" y="50"/>
                          <a:pt x="24" y="48"/>
                        </a:cubicBezTo>
                        <a:cubicBezTo>
                          <a:pt x="23" y="48"/>
                          <a:pt x="21" y="48"/>
                          <a:pt x="17" y="45"/>
                        </a:cubicBezTo>
                        <a:cubicBezTo>
                          <a:pt x="12" y="40"/>
                          <a:pt x="17" y="42"/>
                          <a:pt x="15" y="40"/>
                        </a:cubicBezTo>
                        <a:cubicBezTo>
                          <a:pt x="14" y="36"/>
                          <a:pt x="20" y="40"/>
                          <a:pt x="21" y="39"/>
                        </a:cubicBezTo>
                        <a:cubicBezTo>
                          <a:pt x="21" y="36"/>
                          <a:pt x="24" y="36"/>
                          <a:pt x="23" y="34"/>
                        </a:cubicBezTo>
                        <a:cubicBezTo>
                          <a:pt x="21" y="33"/>
                          <a:pt x="21" y="34"/>
                          <a:pt x="20" y="33"/>
                        </a:cubicBezTo>
                        <a:cubicBezTo>
                          <a:pt x="20" y="31"/>
                          <a:pt x="17" y="33"/>
                          <a:pt x="18" y="31"/>
                        </a:cubicBezTo>
                        <a:cubicBezTo>
                          <a:pt x="21" y="30"/>
                          <a:pt x="21" y="28"/>
                          <a:pt x="18" y="27"/>
                        </a:cubicBezTo>
                        <a:cubicBezTo>
                          <a:pt x="15" y="25"/>
                          <a:pt x="15" y="25"/>
                          <a:pt x="14" y="27"/>
                        </a:cubicBezTo>
                        <a:cubicBezTo>
                          <a:pt x="12" y="31"/>
                          <a:pt x="11" y="27"/>
                          <a:pt x="9" y="27"/>
                        </a:cubicBezTo>
                        <a:cubicBezTo>
                          <a:pt x="8" y="28"/>
                          <a:pt x="8" y="25"/>
                          <a:pt x="6" y="23"/>
                        </a:cubicBezTo>
                        <a:cubicBezTo>
                          <a:pt x="6" y="22"/>
                          <a:pt x="8" y="22"/>
                          <a:pt x="6" y="22"/>
                        </a:cubicBezTo>
                        <a:cubicBezTo>
                          <a:pt x="6" y="20"/>
                          <a:pt x="8" y="19"/>
                          <a:pt x="6" y="19"/>
                        </a:cubicBezTo>
                        <a:cubicBezTo>
                          <a:pt x="6" y="19"/>
                          <a:pt x="6" y="16"/>
                          <a:pt x="5" y="19"/>
                        </a:cubicBezTo>
                        <a:cubicBezTo>
                          <a:pt x="5" y="20"/>
                          <a:pt x="6" y="17"/>
                          <a:pt x="0" y="11"/>
                        </a:cubicBezTo>
                        <a:cubicBezTo>
                          <a:pt x="3" y="11"/>
                          <a:pt x="2" y="6"/>
                          <a:pt x="5" y="8"/>
                        </a:cubicBezTo>
                        <a:cubicBezTo>
                          <a:pt x="8" y="9"/>
                          <a:pt x="6" y="11"/>
                          <a:pt x="8" y="11"/>
                        </a:cubicBezTo>
                        <a:cubicBezTo>
                          <a:pt x="9" y="11"/>
                          <a:pt x="9" y="5"/>
                          <a:pt x="11" y="8"/>
                        </a:cubicBezTo>
                        <a:cubicBezTo>
                          <a:pt x="12" y="9"/>
                          <a:pt x="12" y="8"/>
                          <a:pt x="12" y="8"/>
                        </a:cubicBezTo>
                        <a:cubicBezTo>
                          <a:pt x="14" y="9"/>
                          <a:pt x="15" y="13"/>
                          <a:pt x="15" y="9"/>
                        </a:cubicBezTo>
                        <a:cubicBezTo>
                          <a:pt x="15" y="6"/>
                          <a:pt x="17" y="6"/>
                          <a:pt x="17" y="8"/>
                        </a:cubicBezTo>
                        <a:cubicBezTo>
                          <a:pt x="18" y="9"/>
                          <a:pt x="23" y="6"/>
                          <a:pt x="21" y="5"/>
                        </a:cubicBezTo>
                        <a:cubicBezTo>
                          <a:pt x="21" y="3"/>
                          <a:pt x="23" y="5"/>
                          <a:pt x="24" y="2"/>
                        </a:cubicBezTo>
                        <a:cubicBezTo>
                          <a:pt x="26" y="0"/>
                          <a:pt x="27" y="6"/>
                          <a:pt x="31" y="6"/>
                        </a:cubicBezTo>
                        <a:cubicBezTo>
                          <a:pt x="34" y="5"/>
                          <a:pt x="32" y="8"/>
                          <a:pt x="35" y="6"/>
                        </a:cubicBezTo>
                        <a:cubicBezTo>
                          <a:pt x="37" y="6"/>
                          <a:pt x="38" y="6"/>
                          <a:pt x="37" y="9"/>
                        </a:cubicBezTo>
                        <a:cubicBezTo>
                          <a:pt x="34" y="13"/>
                          <a:pt x="37" y="11"/>
                          <a:pt x="37" y="14"/>
                        </a:cubicBezTo>
                        <a:cubicBezTo>
                          <a:pt x="37" y="16"/>
                          <a:pt x="38" y="14"/>
                          <a:pt x="40" y="17"/>
                        </a:cubicBezTo>
                        <a:cubicBezTo>
                          <a:pt x="40" y="19"/>
                          <a:pt x="41" y="17"/>
                          <a:pt x="41" y="19"/>
                        </a:cubicBezTo>
                        <a:cubicBezTo>
                          <a:pt x="43" y="20"/>
                          <a:pt x="44" y="19"/>
                          <a:pt x="47" y="20"/>
                        </a:cubicBezTo>
                        <a:cubicBezTo>
                          <a:pt x="47" y="20"/>
                          <a:pt x="46" y="20"/>
                          <a:pt x="43" y="22"/>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25" name="Freeform 76">
                    <a:extLst>
                      <a:ext uri="{FF2B5EF4-FFF2-40B4-BE49-F238E27FC236}">
                        <a16:creationId xmlns:a16="http://schemas.microsoft.com/office/drawing/2014/main" id="{1E8B30BA-7688-FE45-0E06-BF5A1A2D5FCA}"/>
                      </a:ext>
                    </a:extLst>
                  </p:cNvPr>
                  <p:cNvSpPr>
                    <a:spLocks/>
                  </p:cNvSpPr>
                  <p:nvPr/>
                </p:nvSpPr>
                <p:spPr bwMode="auto">
                  <a:xfrm>
                    <a:off x="8442465" y="4270904"/>
                    <a:ext cx="154516" cy="123936"/>
                  </a:xfrm>
                  <a:custGeom>
                    <a:avLst/>
                    <a:gdLst/>
                    <a:ahLst/>
                    <a:cxnLst>
                      <a:cxn ang="0">
                        <a:pos x="42" y="0"/>
                      </a:cxn>
                      <a:cxn ang="0">
                        <a:pos x="41" y="6"/>
                      </a:cxn>
                      <a:cxn ang="0">
                        <a:pos x="42" y="11"/>
                      </a:cxn>
                      <a:cxn ang="0">
                        <a:pos x="42" y="18"/>
                      </a:cxn>
                      <a:cxn ang="0">
                        <a:pos x="41" y="23"/>
                      </a:cxn>
                      <a:cxn ang="0">
                        <a:pos x="36" y="26"/>
                      </a:cxn>
                      <a:cxn ang="0">
                        <a:pos x="33" y="29"/>
                      </a:cxn>
                      <a:cxn ang="0">
                        <a:pos x="30" y="31"/>
                      </a:cxn>
                      <a:cxn ang="0">
                        <a:pos x="30" y="35"/>
                      </a:cxn>
                      <a:cxn ang="0">
                        <a:pos x="29" y="37"/>
                      </a:cxn>
                      <a:cxn ang="0">
                        <a:pos x="24" y="37"/>
                      </a:cxn>
                      <a:cxn ang="0">
                        <a:pos x="23" y="39"/>
                      </a:cxn>
                      <a:cxn ang="0">
                        <a:pos x="18" y="42"/>
                      </a:cxn>
                      <a:cxn ang="0">
                        <a:pos x="14" y="40"/>
                      </a:cxn>
                      <a:cxn ang="0">
                        <a:pos x="12" y="40"/>
                      </a:cxn>
                      <a:cxn ang="0">
                        <a:pos x="12" y="35"/>
                      </a:cxn>
                      <a:cxn ang="0">
                        <a:pos x="11" y="37"/>
                      </a:cxn>
                      <a:cxn ang="0">
                        <a:pos x="8" y="35"/>
                      </a:cxn>
                      <a:cxn ang="0">
                        <a:pos x="6" y="29"/>
                      </a:cxn>
                      <a:cxn ang="0">
                        <a:pos x="5" y="21"/>
                      </a:cxn>
                      <a:cxn ang="0">
                        <a:pos x="2" y="14"/>
                      </a:cxn>
                      <a:cxn ang="0">
                        <a:pos x="3" y="11"/>
                      </a:cxn>
                      <a:cxn ang="0">
                        <a:pos x="6" y="6"/>
                      </a:cxn>
                      <a:cxn ang="0">
                        <a:pos x="20" y="3"/>
                      </a:cxn>
                      <a:cxn ang="0">
                        <a:pos x="24" y="3"/>
                      </a:cxn>
                      <a:cxn ang="0">
                        <a:pos x="29" y="6"/>
                      </a:cxn>
                      <a:cxn ang="0">
                        <a:pos x="32" y="4"/>
                      </a:cxn>
                      <a:cxn ang="0">
                        <a:pos x="35" y="1"/>
                      </a:cxn>
                      <a:cxn ang="0">
                        <a:pos x="38" y="3"/>
                      </a:cxn>
                      <a:cxn ang="0">
                        <a:pos x="41" y="1"/>
                      </a:cxn>
                      <a:cxn ang="0">
                        <a:pos x="42" y="0"/>
                      </a:cxn>
                    </a:cxnLst>
                    <a:rect l="0" t="0" r="r" b="b"/>
                    <a:pathLst>
                      <a:path w="44" h="42">
                        <a:moveTo>
                          <a:pt x="42" y="0"/>
                        </a:moveTo>
                        <a:cubicBezTo>
                          <a:pt x="42" y="1"/>
                          <a:pt x="41" y="6"/>
                          <a:pt x="41" y="6"/>
                        </a:cubicBezTo>
                        <a:cubicBezTo>
                          <a:pt x="42" y="7"/>
                          <a:pt x="42" y="7"/>
                          <a:pt x="42" y="11"/>
                        </a:cubicBezTo>
                        <a:cubicBezTo>
                          <a:pt x="44" y="14"/>
                          <a:pt x="42" y="15"/>
                          <a:pt x="42" y="18"/>
                        </a:cubicBezTo>
                        <a:cubicBezTo>
                          <a:pt x="44" y="21"/>
                          <a:pt x="44" y="25"/>
                          <a:pt x="41" y="23"/>
                        </a:cubicBezTo>
                        <a:cubicBezTo>
                          <a:pt x="39" y="23"/>
                          <a:pt x="39" y="26"/>
                          <a:pt x="36" y="26"/>
                        </a:cubicBezTo>
                        <a:cubicBezTo>
                          <a:pt x="32" y="26"/>
                          <a:pt x="36" y="31"/>
                          <a:pt x="33" y="29"/>
                        </a:cubicBezTo>
                        <a:cubicBezTo>
                          <a:pt x="30" y="28"/>
                          <a:pt x="29" y="29"/>
                          <a:pt x="30" y="31"/>
                        </a:cubicBezTo>
                        <a:cubicBezTo>
                          <a:pt x="30" y="32"/>
                          <a:pt x="29" y="34"/>
                          <a:pt x="30" y="35"/>
                        </a:cubicBezTo>
                        <a:cubicBezTo>
                          <a:pt x="35" y="39"/>
                          <a:pt x="30" y="39"/>
                          <a:pt x="29" y="37"/>
                        </a:cubicBezTo>
                        <a:cubicBezTo>
                          <a:pt x="29" y="34"/>
                          <a:pt x="26" y="39"/>
                          <a:pt x="24" y="37"/>
                        </a:cubicBezTo>
                        <a:cubicBezTo>
                          <a:pt x="24" y="35"/>
                          <a:pt x="23" y="39"/>
                          <a:pt x="23" y="39"/>
                        </a:cubicBezTo>
                        <a:cubicBezTo>
                          <a:pt x="24" y="42"/>
                          <a:pt x="20" y="40"/>
                          <a:pt x="18" y="42"/>
                        </a:cubicBezTo>
                        <a:cubicBezTo>
                          <a:pt x="17" y="40"/>
                          <a:pt x="15" y="42"/>
                          <a:pt x="14" y="40"/>
                        </a:cubicBezTo>
                        <a:cubicBezTo>
                          <a:pt x="14" y="39"/>
                          <a:pt x="14" y="42"/>
                          <a:pt x="12" y="40"/>
                        </a:cubicBezTo>
                        <a:cubicBezTo>
                          <a:pt x="9" y="39"/>
                          <a:pt x="14" y="39"/>
                          <a:pt x="12" y="35"/>
                        </a:cubicBezTo>
                        <a:cubicBezTo>
                          <a:pt x="9" y="32"/>
                          <a:pt x="11" y="37"/>
                          <a:pt x="11" y="37"/>
                        </a:cubicBezTo>
                        <a:cubicBezTo>
                          <a:pt x="9" y="37"/>
                          <a:pt x="8" y="40"/>
                          <a:pt x="8" y="35"/>
                        </a:cubicBezTo>
                        <a:cubicBezTo>
                          <a:pt x="8" y="32"/>
                          <a:pt x="9" y="34"/>
                          <a:pt x="6" y="29"/>
                        </a:cubicBezTo>
                        <a:cubicBezTo>
                          <a:pt x="3" y="25"/>
                          <a:pt x="6" y="23"/>
                          <a:pt x="5" y="21"/>
                        </a:cubicBezTo>
                        <a:cubicBezTo>
                          <a:pt x="2" y="20"/>
                          <a:pt x="5" y="18"/>
                          <a:pt x="2" y="14"/>
                        </a:cubicBezTo>
                        <a:cubicBezTo>
                          <a:pt x="0" y="9"/>
                          <a:pt x="3" y="12"/>
                          <a:pt x="3" y="11"/>
                        </a:cubicBezTo>
                        <a:cubicBezTo>
                          <a:pt x="3" y="9"/>
                          <a:pt x="5" y="11"/>
                          <a:pt x="6" y="6"/>
                        </a:cubicBezTo>
                        <a:cubicBezTo>
                          <a:pt x="8" y="1"/>
                          <a:pt x="15" y="3"/>
                          <a:pt x="20" y="3"/>
                        </a:cubicBezTo>
                        <a:cubicBezTo>
                          <a:pt x="24" y="1"/>
                          <a:pt x="23" y="4"/>
                          <a:pt x="24" y="3"/>
                        </a:cubicBezTo>
                        <a:cubicBezTo>
                          <a:pt x="26" y="7"/>
                          <a:pt x="27" y="3"/>
                          <a:pt x="29" y="6"/>
                        </a:cubicBezTo>
                        <a:cubicBezTo>
                          <a:pt x="30" y="9"/>
                          <a:pt x="33" y="7"/>
                          <a:pt x="32" y="4"/>
                        </a:cubicBezTo>
                        <a:cubicBezTo>
                          <a:pt x="29" y="1"/>
                          <a:pt x="33" y="3"/>
                          <a:pt x="35" y="1"/>
                        </a:cubicBezTo>
                        <a:cubicBezTo>
                          <a:pt x="36" y="0"/>
                          <a:pt x="36" y="4"/>
                          <a:pt x="38" y="3"/>
                        </a:cubicBezTo>
                        <a:cubicBezTo>
                          <a:pt x="39" y="3"/>
                          <a:pt x="41" y="0"/>
                          <a:pt x="41" y="1"/>
                        </a:cubicBezTo>
                        <a:cubicBezTo>
                          <a:pt x="42" y="1"/>
                          <a:pt x="42" y="0"/>
                          <a:pt x="42" y="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53" name="Freeform 210">
                    <a:extLst>
                      <a:ext uri="{FF2B5EF4-FFF2-40B4-BE49-F238E27FC236}">
                        <a16:creationId xmlns:a16="http://schemas.microsoft.com/office/drawing/2014/main" id="{09D6B032-0E63-DC1D-ED0A-90B8ACA1BBC0}"/>
                      </a:ext>
                    </a:extLst>
                  </p:cNvPr>
                  <p:cNvSpPr>
                    <a:spLocks noEditPoints="1"/>
                  </p:cNvSpPr>
                  <p:nvPr/>
                </p:nvSpPr>
                <p:spPr bwMode="auto">
                  <a:xfrm>
                    <a:off x="8860565" y="4151503"/>
                    <a:ext cx="272673" cy="430753"/>
                  </a:xfrm>
                  <a:custGeom>
                    <a:avLst/>
                    <a:gdLst/>
                    <a:ahLst/>
                    <a:cxnLst>
                      <a:cxn ang="0">
                        <a:pos x="38" y="38"/>
                      </a:cxn>
                      <a:cxn ang="0">
                        <a:pos x="56" y="52"/>
                      </a:cxn>
                      <a:cxn ang="0">
                        <a:pos x="59" y="78"/>
                      </a:cxn>
                      <a:cxn ang="0">
                        <a:pos x="62" y="84"/>
                      </a:cxn>
                      <a:cxn ang="0">
                        <a:pos x="64" y="81"/>
                      </a:cxn>
                      <a:cxn ang="0">
                        <a:pos x="58" y="72"/>
                      </a:cxn>
                      <a:cxn ang="0">
                        <a:pos x="48" y="95"/>
                      </a:cxn>
                      <a:cxn ang="0">
                        <a:pos x="47" y="78"/>
                      </a:cxn>
                      <a:cxn ang="0">
                        <a:pos x="42" y="91"/>
                      </a:cxn>
                      <a:cxn ang="0">
                        <a:pos x="45" y="80"/>
                      </a:cxn>
                      <a:cxn ang="0">
                        <a:pos x="53" y="66"/>
                      </a:cxn>
                      <a:cxn ang="0">
                        <a:pos x="50" y="66"/>
                      </a:cxn>
                      <a:cxn ang="0">
                        <a:pos x="68" y="80"/>
                      </a:cxn>
                      <a:cxn ang="0">
                        <a:pos x="53" y="77"/>
                      </a:cxn>
                      <a:cxn ang="0">
                        <a:pos x="55" y="81"/>
                      </a:cxn>
                      <a:cxn ang="0">
                        <a:pos x="50" y="87"/>
                      </a:cxn>
                      <a:cxn ang="0">
                        <a:pos x="59" y="89"/>
                      </a:cxn>
                      <a:cxn ang="0">
                        <a:pos x="55" y="87"/>
                      </a:cxn>
                      <a:cxn ang="0">
                        <a:pos x="41" y="114"/>
                      </a:cxn>
                      <a:cxn ang="0">
                        <a:pos x="47" y="111"/>
                      </a:cxn>
                      <a:cxn ang="0">
                        <a:pos x="53" y="109"/>
                      </a:cxn>
                      <a:cxn ang="0">
                        <a:pos x="56" y="123"/>
                      </a:cxn>
                      <a:cxn ang="0">
                        <a:pos x="67" y="130"/>
                      </a:cxn>
                      <a:cxn ang="0">
                        <a:pos x="68" y="114"/>
                      </a:cxn>
                      <a:cxn ang="0">
                        <a:pos x="71" y="119"/>
                      </a:cxn>
                      <a:cxn ang="0">
                        <a:pos x="74" y="109"/>
                      </a:cxn>
                      <a:cxn ang="0">
                        <a:pos x="73" y="97"/>
                      </a:cxn>
                      <a:cxn ang="0">
                        <a:pos x="67" y="94"/>
                      </a:cxn>
                      <a:cxn ang="0">
                        <a:pos x="58" y="103"/>
                      </a:cxn>
                      <a:cxn ang="0">
                        <a:pos x="50" y="100"/>
                      </a:cxn>
                      <a:cxn ang="0">
                        <a:pos x="42" y="106"/>
                      </a:cxn>
                      <a:cxn ang="0">
                        <a:pos x="41" y="122"/>
                      </a:cxn>
                      <a:cxn ang="0">
                        <a:pos x="33" y="126"/>
                      </a:cxn>
                      <a:cxn ang="0">
                        <a:pos x="52" y="97"/>
                      </a:cxn>
                      <a:cxn ang="0">
                        <a:pos x="61" y="97"/>
                      </a:cxn>
                      <a:cxn ang="0">
                        <a:pos x="39" y="61"/>
                      </a:cxn>
                      <a:cxn ang="0">
                        <a:pos x="38" y="53"/>
                      </a:cxn>
                      <a:cxn ang="0">
                        <a:pos x="42" y="63"/>
                      </a:cxn>
                      <a:cxn ang="0">
                        <a:pos x="50" y="61"/>
                      </a:cxn>
                      <a:cxn ang="0">
                        <a:pos x="52" y="61"/>
                      </a:cxn>
                      <a:cxn ang="0">
                        <a:pos x="23" y="81"/>
                      </a:cxn>
                      <a:cxn ang="0">
                        <a:pos x="67" y="73"/>
                      </a:cxn>
                      <a:cxn ang="0">
                        <a:pos x="59" y="67"/>
                      </a:cxn>
                      <a:cxn ang="0">
                        <a:pos x="68" y="77"/>
                      </a:cxn>
                      <a:cxn ang="0">
                        <a:pos x="70" y="87"/>
                      </a:cxn>
                      <a:cxn ang="0">
                        <a:pos x="47" y="77"/>
                      </a:cxn>
                      <a:cxn ang="0">
                        <a:pos x="39" y="70"/>
                      </a:cxn>
                      <a:cxn ang="0">
                        <a:pos x="35" y="63"/>
                      </a:cxn>
                      <a:cxn ang="0">
                        <a:pos x="27" y="56"/>
                      </a:cxn>
                      <a:cxn ang="0">
                        <a:pos x="11" y="94"/>
                      </a:cxn>
                      <a:cxn ang="0">
                        <a:pos x="20" y="73"/>
                      </a:cxn>
                      <a:cxn ang="0">
                        <a:pos x="7" y="94"/>
                      </a:cxn>
                      <a:cxn ang="0">
                        <a:pos x="53" y="56"/>
                      </a:cxn>
                      <a:cxn ang="0">
                        <a:pos x="47" y="50"/>
                      </a:cxn>
                      <a:cxn ang="0">
                        <a:pos x="36" y="41"/>
                      </a:cxn>
                      <a:cxn ang="0">
                        <a:pos x="42" y="19"/>
                      </a:cxn>
                      <a:cxn ang="0">
                        <a:pos x="26" y="8"/>
                      </a:cxn>
                      <a:cxn ang="0">
                        <a:pos x="21" y="28"/>
                      </a:cxn>
                      <a:cxn ang="0">
                        <a:pos x="29" y="41"/>
                      </a:cxn>
                      <a:cxn ang="0">
                        <a:pos x="35" y="49"/>
                      </a:cxn>
                      <a:cxn ang="0">
                        <a:pos x="45" y="52"/>
                      </a:cxn>
                      <a:cxn ang="0">
                        <a:pos x="56" y="59"/>
                      </a:cxn>
                      <a:cxn ang="0">
                        <a:pos x="77" y="142"/>
                      </a:cxn>
                    </a:cxnLst>
                    <a:rect l="0" t="0" r="r" b="b"/>
                    <a:pathLst>
                      <a:path w="77" h="147">
                        <a:moveTo>
                          <a:pt x="38" y="38"/>
                        </a:moveTo>
                        <a:cubicBezTo>
                          <a:pt x="38" y="36"/>
                          <a:pt x="38" y="38"/>
                          <a:pt x="39" y="39"/>
                        </a:cubicBezTo>
                        <a:cubicBezTo>
                          <a:pt x="39" y="41"/>
                          <a:pt x="38" y="42"/>
                          <a:pt x="38" y="41"/>
                        </a:cubicBezTo>
                        <a:cubicBezTo>
                          <a:pt x="38" y="38"/>
                          <a:pt x="36" y="38"/>
                          <a:pt x="38" y="38"/>
                        </a:cubicBezTo>
                        <a:close/>
                        <a:moveTo>
                          <a:pt x="58" y="50"/>
                        </a:moveTo>
                        <a:cubicBezTo>
                          <a:pt x="58" y="49"/>
                          <a:pt x="58" y="49"/>
                          <a:pt x="58" y="49"/>
                        </a:cubicBezTo>
                        <a:cubicBezTo>
                          <a:pt x="56" y="47"/>
                          <a:pt x="55" y="45"/>
                          <a:pt x="56" y="49"/>
                        </a:cubicBezTo>
                        <a:cubicBezTo>
                          <a:pt x="56" y="52"/>
                          <a:pt x="55" y="50"/>
                          <a:pt x="56" y="52"/>
                        </a:cubicBezTo>
                        <a:cubicBezTo>
                          <a:pt x="56" y="53"/>
                          <a:pt x="58" y="52"/>
                          <a:pt x="58" y="50"/>
                        </a:cubicBezTo>
                        <a:close/>
                        <a:moveTo>
                          <a:pt x="58" y="75"/>
                        </a:moveTo>
                        <a:cubicBezTo>
                          <a:pt x="58" y="77"/>
                          <a:pt x="59" y="77"/>
                          <a:pt x="58" y="78"/>
                        </a:cubicBezTo>
                        <a:cubicBezTo>
                          <a:pt x="56" y="78"/>
                          <a:pt x="59" y="80"/>
                          <a:pt x="59" y="78"/>
                        </a:cubicBezTo>
                        <a:cubicBezTo>
                          <a:pt x="59" y="77"/>
                          <a:pt x="62" y="80"/>
                          <a:pt x="61" y="81"/>
                        </a:cubicBezTo>
                        <a:cubicBezTo>
                          <a:pt x="59" y="83"/>
                          <a:pt x="61" y="83"/>
                          <a:pt x="61" y="84"/>
                        </a:cubicBezTo>
                        <a:cubicBezTo>
                          <a:pt x="61" y="86"/>
                          <a:pt x="61" y="86"/>
                          <a:pt x="62" y="86"/>
                        </a:cubicBezTo>
                        <a:cubicBezTo>
                          <a:pt x="64" y="87"/>
                          <a:pt x="62" y="84"/>
                          <a:pt x="62" y="84"/>
                        </a:cubicBezTo>
                        <a:cubicBezTo>
                          <a:pt x="64" y="84"/>
                          <a:pt x="64" y="86"/>
                          <a:pt x="64" y="87"/>
                        </a:cubicBezTo>
                        <a:cubicBezTo>
                          <a:pt x="65" y="89"/>
                          <a:pt x="65" y="87"/>
                          <a:pt x="64" y="86"/>
                        </a:cubicBezTo>
                        <a:cubicBezTo>
                          <a:pt x="64" y="84"/>
                          <a:pt x="67" y="84"/>
                          <a:pt x="65" y="83"/>
                        </a:cubicBezTo>
                        <a:cubicBezTo>
                          <a:pt x="64" y="83"/>
                          <a:pt x="65" y="81"/>
                          <a:pt x="64" y="81"/>
                        </a:cubicBezTo>
                        <a:cubicBezTo>
                          <a:pt x="62" y="80"/>
                          <a:pt x="64" y="75"/>
                          <a:pt x="62" y="75"/>
                        </a:cubicBezTo>
                        <a:cubicBezTo>
                          <a:pt x="62" y="75"/>
                          <a:pt x="64" y="73"/>
                          <a:pt x="62" y="73"/>
                        </a:cubicBezTo>
                        <a:cubicBezTo>
                          <a:pt x="61" y="73"/>
                          <a:pt x="61" y="75"/>
                          <a:pt x="59" y="73"/>
                        </a:cubicBezTo>
                        <a:cubicBezTo>
                          <a:pt x="58" y="72"/>
                          <a:pt x="58" y="72"/>
                          <a:pt x="58" y="72"/>
                        </a:cubicBezTo>
                        <a:cubicBezTo>
                          <a:pt x="56" y="73"/>
                          <a:pt x="58" y="75"/>
                          <a:pt x="58" y="75"/>
                        </a:cubicBezTo>
                        <a:close/>
                        <a:moveTo>
                          <a:pt x="42" y="91"/>
                        </a:moveTo>
                        <a:cubicBezTo>
                          <a:pt x="44" y="94"/>
                          <a:pt x="45" y="92"/>
                          <a:pt x="45" y="95"/>
                        </a:cubicBezTo>
                        <a:cubicBezTo>
                          <a:pt x="47" y="98"/>
                          <a:pt x="48" y="97"/>
                          <a:pt x="48" y="95"/>
                        </a:cubicBezTo>
                        <a:cubicBezTo>
                          <a:pt x="50" y="94"/>
                          <a:pt x="47" y="91"/>
                          <a:pt x="48" y="87"/>
                        </a:cubicBezTo>
                        <a:cubicBezTo>
                          <a:pt x="50" y="86"/>
                          <a:pt x="48" y="86"/>
                          <a:pt x="50" y="83"/>
                        </a:cubicBezTo>
                        <a:cubicBezTo>
                          <a:pt x="52" y="81"/>
                          <a:pt x="52" y="78"/>
                          <a:pt x="50" y="78"/>
                        </a:cubicBezTo>
                        <a:cubicBezTo>
                          <a:pt x="48" y="78"/>
                          <a:pt x="48" y="77"/>
                          <a:pt x="47" y="78"/>
                        </a:cubicBezTo>
                        <a:cubicBezTo>
                          <a:pt x="45" y="80"/>
                          <a:pt x="47" y="81"/>
                          <a:pt x="45" y="81"/>
                        </a:cubicBezTo>
                        <a:cubicBezTo>
                          <a:pt x="44" y="83"/>
                          <a:pt x="47" y="86"/>
                          <a:pt x="45" y="87"/>
                        </a:cubicBezTo>
                        <a:cubicBezTo>
                          <a:pt x="42" y="89"/>
                          <a:pt x="42" y="86"/>
                          <a:pt x="42" y="89"/>
                        </a:cubicBezTo>
                        <a:cubicBezTo>
                          <a:pt x="42" y="91"/>
                          <a:pt x="42" y="91"/>
                          <a:pt x="42" y="91"/>
                        </a:cubicBezTo>
                        <a:close/>
                        <a:moveTo>
                          <a:pt x="45" y="80"/>
                        </a:moveTo>
                        <a:cubicBezTo>
                          <a:pt x="44" y="80"/>
                          <a:pt x="42" y="81"/>
                          <a:pt x="44" y="81"/>
                        </a:cubicBezTo>
                        <a:cubicBezTo>
                          <a:pt x="44" y="83"/>
                          <a:pt x="42" y="83"/>
                          <a:pt x="44" y="83"/>
                        </a:cubicBezTo>
                        <a:cubicBezTo>
                          <a:pt x="44" y="84"/>
                          <a:pt x="45" y="81"/>
                          <a:pt x="45" y="80"/>
                        </a:cubicBezTo>
                        <a:close/>
                        <a:moveTo>
                          <a:pt x="50" y="66"/>
                        </a:moveTo>
                        <a:cubicBezTo>
                          <a:pt x="52" y="64"/>
                          <a:pt x="52" y="69"/>
                          <a:pt x="53" y="69"/>
                        </a:cubicBezTo>
                        <a:cubicBezTo>
                          <a:pt x="55" y="69"/>
                          <a:pt x="56" y="72"/>
                          <a:pt x="56" y="70"/>
                        </a:cubicBezTo>
                        <a:cubicBezTo>
                          <a:pt x="55" y="67"/>
                          <a:pt x="55" y="66"/>
                          <a:pt x="53" y="66"/>
                        </a:cubicBezTo>
                        <a:cubicBezTo>
                          <a:pt x="52" y="64"/>
                          <a:pt x="52" y="63"/>
                          <a:pt x="50" y="63"/>
                        </a:cubicBezTo>
                        <a:cubicBezTo>
                          <a:pt x="50" y="63"/>
                          <a:pt x="48" y="61"/>
                          <a:pt x="48" y="63"/>
                        </a:cubicBezTo>
                        <a:cubicBezTo>
                          <a:pt x="48" y="64"/>
                          <a:pt x="48" y="66"/>
                          <a:pt x="48" y="69"/>
                        </a:cubicBezTo>
                        <a:cubicBezTo>
                          <a:pt x="47" y="69"/>
                          <a:pt x="50" y="67"/>
                          <a:pt x="50" y="66"/>
                        </a:cubicBezTo>
                        <a:close/>
                        <a:moveTo>
                          <a:pt x="59" y="70"/>
                        </a:moveTo>
                        <a:cubicBezTo>
                          <a:pt x="59" y="70"/>
                          <a:pt x="61" y="73"/>
                          <a:pt x="59" y="72"/>
                        </a:cubicBezTo>
                        <a:cubicBezTo>
                          <a:pt x="58" y="72"/>
                          <a:pt x="58" y="70"/>
                          <a:pt x="59" y="70"/>
                        </a:cubicBezTo>
                        <a:close/>
                        <a:moveTo>
                          <a:pt x="68" y="80"/>
                        </a:moveTo>
                        <a:cubicBezTo>
                          <a:pt x="68" y="80"/>
                          <a:pt x="70" y="80"/>
                          <a:pt x="68" y="80"/>
                        </a:cubicBezTo>
                        <a:cubicBezTo>
                          <a:pt x="68" y="81"/>
                          <a:pt x="68" y="80"/>
                          <a:pt x="68" y="80"/>
                        </a:cubicBezTo>
                        <a:close/>
                        <a:moveTo>
                          <a:pt x="53" y="75"/>
                        </a:moveTo>
                        <a:cubicBezTo>
                          <a:pt x="53" y="73"/>
                          <a:pt x="53" y="77"/>
                          <a:pt x="53" y="77"/>
                        </a:cubicBezTo>
                        <a:cubicBezTo>
                          <a:pt x="53" y="77"/>
                          <a:pt x="52" y="75"/>
                          <a:pt x="53" y="75"/>
                        </a:cubicBezTo>
                        <a:close/>
                        <a:moveTo>
                          <a:pt x="52" y="91"/>
                        </a:moveTo>
                        <a:cubicBezTo>
                          <a:pt x="52" y="87"/>
                          <a:pt x="52" y="89"/>
                          <a:pt x="52" y="87"/>
                        </a:cubicBezTo>
                        <a:cubicBezTo>
                          <a:pt x="52" y="84"/>
                          <a:pt x="56" y="84"/>
                          <a:pt x="55" y="81"/>
                        </a:cubicBezTo>
                        <a:cubicBezTo>
                          <a:pt x="55" y="80"/>
                          <a:pt x="56" y="80"/>
                          <a:pt x="56" y="78"/>
                        </a:cubicBezTo>
                        <a:cubicBezTo>
                          <a:pt x="55" y="77"/>
                          <a:pt x="56" y="72"/>
                          <a:pt x="55" y="77"/>
                        </a:cubicBezTo>
                        <a:cubicBezTo>
                          <a:pt x="53" y="80"/>
                          <a:pt x="53" y="78"/>
                          <a:pt x="53" y="81"/>
                        </a:cubicBezTo>
                        <a:cubicBezTo>
                          <a:pt x="52" y="84"/>
                          <a:pt x="50" y="86"/>
                          <a:pt x="50" y="87"/>
                        </a:cubicBezTo>
                        <a:cubicBezTo>
                          <a:pt x="50" y="89"/>
                          <a:pt x="50" y="89"/>
                          <a:pt x="50" y="92"/>
                        </a:cubicBezTo>
                        <a:cubicBezTo>
                          <a:pt x="50" y="94"/>
                          <a:pt x="50" y="92"/>
                          <a:pt x="52" y="91"/>
                        </a:cubicBezTo>
                        <a:close/>
                        <a:moveTo>
                          <a:pt x="58" y="91"/>
                        </a:moveTo>
                        <a:cubicBezTo>
                          <a:pt x="59" y="89"/>
                          <a:pt x="59" y="91"/>
                          <a:pt x="59" y="89"/>
                        </a:cubicBezTo>
                        <a:cubicBezTo>
                          <a:pt x="59" y="87"/>
                          <a:pt x="61" y="86"/>
                          <a:pt x="59" y="86"/>
                        </a:cubicBezTo>
                        <a:cubicBezTo>
                          <a:pt x="59" y="86"/>
                          <a:pt x="59" y="87"/>
                          <a:pt x="58" y="86"/>
                        </a:cubicBezTo>
                        <a:cubicBezTo>
                          <a:pt x="58" y="86"/>
                          <a:pt x="56" y="84"/>
                          <a:pt x="56" y="86"/>
                        </a:cubicBezTo>
                        <a:cubicBezTo>
                          <a:pt x="55" y="87"/>
                          <a:pt x="55" y="87"/>
                          <a:pt x="55" y="87"/>
                        </a:cubicBezTo>
                        <a:cubicBezTo>
                          <a:pt x="53" y="87"/>
                          <a:pt x="53" y="89"/>
                          <a:pt x="53" y="91"/>
                        </a:cubicBezTo>
                        <a:cubicBezTo>
                          <a:pt x="55" y="92"/>
                          <a:pt x="58" y="91"/>
                          <a:pt x="58" y="91"/>
                        </a:cubicBezTo>
                        <a:close/>
                        <a:moveTo>
                          <a:pt x="39" y="117"/>
                        </a:moveTo>
                        <a:cubicBezTo>
                          <a:pt x="41" y="119"/>
                          <a:pt x="41" y="116"/>
                          <a:pt x="41" y="114"/>
                        </a:cubicBezTo>
                        <a:cubicBezTo>
                          <a:pt x="42" y="112"/>
                          <a:pt x="41" y="112"/>
                          <a:pt x="42" y="112"/>
                        </a:cubicBezTo>
                        <a:cubicBezTo>
                          <a:pt x="44" y="111"/>
                          <a:pt x="42" y="111"/>
                          <a:pt x="44" y="109"/>
                        </a:cubicBezTo>
                        <a:cubicBezTo>
                          <a:pt x="45" y="108"/>
                          <a:pt x="45" y="109"/>
                          <a:pt x="45" y="111"/>
                        </a:cubicBezTo>
                        <a:cubicBezTo>
                          <a:pt x="44" y="112"/>
                          <a:pt x="47" y="112"/>
                          <a:pt x="47" y="111"/>
                        </a:cubicBezTo>
                        <a:cubicBezTo>
                          <a:pt x="48" y="108"/>
                          <a:pt x="47" y="112"/>
                          <a:pt x="48" y="112"/>
                        </a:cubicBezTo>
                        <a:cubicBezTo>
                          <a:pt x="50" y="112"/>
                          <a:pt x="52" y="114"/>
                          <a:pt x="50" y="112"/>
                        </a:cubicBezTo>
                        <a:cubicBezTo>
                          <a:pt x="50" y="111"/>
                          <a:pt x="52" y="109"/>
                          <a:pt x="50" y="109"/>
                        </a:cubicBezTo>
                        <a:cubicBezTo>
                          <a:pt x="50" y="109"/>
                          <a:pt x="52" y="108"/>
                          <a:pt x="53" y="109"/>
                        </a:cubicBezTo>
                        <a:cubicBezTo>
                          <a:pt x="53" y="111"/>
                          <a:pt x="55" y="109"/>
                          <a:pt x="56" y="111"/>
                        </a:cubicBezTo>
                        <a:cubicBezTo>
                          <a:pt x="56" y="114"/>
                          <a:pt x="56" y="112"/>
                          <a:pt x="56" y="114"/>
                        </a:cubicBezTo>
                        <a:cubicBezTo>
                          <a:pt x="56" y="114"/>
                          <a:pt x="53" y="116"/>
                          <a:pt x="55" y="119"/>
                        </a:cubicBezTo>
                        <a:cubicBezTo>
                          <a:pt x="55" y="120"/>
                          <a:pt x="55" y="123"/>
                          <a:pt x="56" y="123"/>
                        </a:cubicBezTo>
                        <a:cubicBezTo>
                          <a:pt x="58" y="125"/>
                          <a:pt x="55" y="125"/>
                          <a:pt x="58" y="126"/>
                        </a:cubicBezTo>
                        <a:cubicBezTo>
                          <a:pt x="61" y="128"/>
                          <a:pt x="62" y="130"/>
                          <a:pt x="64" y="126"/>
                        </a:cubicBezTo>
                        <a:cubicBezTo>
                          <a:pt x="64" y="125"/>
                          <a:pt x="65" y="125"/>
                          <a:pt x="65" y="126"/>
                        </a:cubicBezTo>
                        <a:cubicBezTo>
                          <a:pt x="64" y="128"/>
                          <a:pt x="65" y="133"/>
                          <a:pt x="67" y="130"/>
                        </a:cubicBezTo>
                        <a:cubicBezTo>
                          <a:pt x="68" y="128"/>
                          <a:pt x="68" y="125"/>
                          <a:pt x="68" y="123"/>
                        </a:cubicBezTo>
                        <a:cubicBezTo>
                          <a:pt x="67" y="122"/>
                          <a:pt x="67" y="120"/>
                          <a:pt x="67" y="120"/>
                        </a:cubicBezTo>
                        <a:cubicBezTo>
                          <a:pt x="65" y="120"/>
                          <a:pt x="65" y="117"/>
                          <a:pt x="67" y="117"/>
                        </a:cubicBezTo>
                        <a:cubicBezTo>
                          <a:pt x="68" y="116"/>
                          <a:pt x="67" y="114"/>
                          <a:pt x="68" y="114"/>
                        </a:cubicBezTo>
                        <a:cubicBezTo>
                          <a:pt x="70" y="112"/>
                          <a:pt x="68" y="114"/>
                          <a:pt x="70" y="116"/>
                        </a:cubicBezTo>
                        <a:cubicBezTo>
                          <a:pt x="70" y="117"/>
                          <a:pt x="70" y="117"/>
                          <a:pt x="71" y="119"/>
                        </a:cubicBezTo>
                        <a:cubicBezTo>
                          <a:pt x="71" y="120"/>
                          <a:pt x="70" y="119"/>
                          <a:pt x="71" y="123"/>
                        </a:cubicBezTo>
                        <a:cubicBezTo>
                          <a:pt x="73" y="125"/>
                          <a:pt x="73" y="122"/>
                          <a:pt x="71" y="119"/>
                        </a:cubicBezTo>
                        <a:cubicBezTo>
                          <a:pt x="71" y="116"/>
                          <a:pt x="74" y="120"/>
                          <a:pt x="73" y="117"/>
                        </a:cubicBezTo>
                        <a:cubicBezTo>
                          <a:pt x="73" y="116"/>
                          <a:pt x="74" y="119"/>
                          <a:pt x="74" y="116"/>
                        </a:cubicBezTo>
                        <a:cubicBezTo>
                          <a:pt x="76" y="114"/>
                          <a:pt x="76" y="112"/>
                          <a:pt x="74" y="111"/>
                        </a:cubicBezTo>
                        <a:cubicBezTo>
                          <a:pt x="74" y="109"/>
                          <a:pt x="74" y="109"/>
                          <a:pt x="74" y="109"/>
                        </a:cubicBezTo>
                        <a:cubicBezTo>
                          <a:pt x="73" y="108"/>
                          <a:pt x="74" y="105"/>
                          <a:pt x="74" y="105"/>
                        </a:cubicBezTo>
                        <a:cubicBezTo>
                          <a:pt x="73" y="103"/>
                          <a:pt x="74" y="101"/>
                          <a:pt x="73" y="101"/>
                        </a:cubicBezTo>
                        <a:cubicBezTo>
                          <a:pt x="71" y="101"/>
                          <a:pt x="71" y="101"/>
                          <a:pt x="71" y="100"/>
                        </a:cubicBezTo>
                        <a:cubicBezTo>
                          <a:pt x="73" y="100"/>
                          <a:pt x="74" y="98"/>
                          <a:pt x="73" y="97"/>
                        </a:cubicBezTo>
                        <a:cubicBezTo>
                          <a:pt x="71" y="95"/>
                          <a:pt x="73" y="94"/>
                          <a:pt x="71" y="94"/>
                        </a:cubicBezTo>
                        <a:cubicBezTo>
                          <a:pt x="70" y="95"/>
                          <a:pt x="71" y="92"/>
                          <a:pt x="68" y="92"/>
                        </a:cubicBezTo>
                        <a:cubicBezTo>
                          <a:pt x="67" y="91"/>
                          <a:pt x="68" y="91"/>
                          <a:pt x="67" y="89"/>
                        </a:cubicBezTo>
                        <a:cubicBezTo>
                          <a:pt x="65" y="89"/>
                          <a:pt x="65" y="89"/>
                          <a:pt x="67" y="94"/>
                        </a:cubicBezTo>
                        <a:cubicBezTo>
                          <a:pt x="68" y="98"/>
                          <a:pt x="65" y="97"/>
                          <a:pt x="65" y="97"/>
                        </a:cubicBezTo>
                        <a:cubicBezTo>
                          <a:pt x="64" y="95"/>
                          <a:pt x="65" y="100"/>
                          <a:pt x="62" y="98"/>
                        </a:cubicBezTo>
                        <a:cubicBezTo>
                          <a:pt x="61" y="95"/>
                          <a:pt x="61" y="98"/>
                          <a:pt x="61" y="101"/>
                        </a:cubicBezTo>
                        <a:cubicBezTo>
                          <a:pt x="61" y="105"/>
                          <a:pt x="58" y="98"/>
                          <a:pt x="58" y="103"/>
                        </a:cubicBezTo>
                        <a:cubicBezTo>
                          <a:pt x="56" y="106"/>
                          <a:pt x="56" y="105"/>
                          <a:pt x="55" y="106"/>
                        </a:cubicBezTo>
                        <a:cubicBezTo>
                          <a:pt x="52" y="108"/>
                          <a:pt x="55" y="106"/>
                          <a:pt x="53" y="103"/>
                        </a:cubicBezTo>
                        <a:cubicBezTo>
                          <a:pt x="53" y="101"/>
                          <a:pt x="53" y="100"/>
                          <a:pt x="52" y="101"/>
                        </a:cubicBezTo>
                        <a:cubicBezTo>
                          <a:pt x="50" y="101"/>
                          <a:pt x="52" y="100"/>
                          <a:pt x="50" y="100"/>
                        </a:cubicBezTo>
                        <a:cubicBezTo>
                          <a:pt x="50" y="100"/>
                          <a:pt x="50" y="101"/>
                          <a:pt x="48" y="101"/>
                        </a:cubicBezTo>
                        <a:cubicBezTo>
                          <a:pt x="47" y="101"/>
                          <a:pt x="45" y="103"/>
                          <a:pt x="47" y="105"/>
                        </a:cubicBezTo>
                        <a:cubicBezTo>
                          <a:pt x="45" y="106"/>
                          <a:pt x="45" y="106"/>
                          <a:pt x="45" y="106"/>
                        </a:cubicBezTo>
                        <a:cubicBezTo>
                          <a:pt x="44" y="105"/>
                          <a:pt x="44" y="106"/>
                          <a:pt x="42" y="106"/>
                        </a:cubicBezTo>
                        <a:cubicBezTo>
                          <a:pt x="41" y="106"/>
                          <a:pt x="39" y="108"/>
                          <a:pt x="39" y="109"/>
                        </a:cubicBezTo>
                        <a:cubicBezTo>
                          <a:pt x="39" y="111"/>
                          <a:pt x="39" y="112"/>
                          <a:pt x="38" y="114"/>
                        </a:cubicBezTo>
                        <a:cubicBezTo>
                          <a:pt x="38" y="116"/>
                          <a:pt x="38" y="116"/>
                          <a:pt x="39" y="117"/>
                        </a:cubicBezTo>
                        <a:close/>
                        <a:moveTo>
                          <a:pt x="41" y="122"/>
                        </a:moveTo>
                        <a:cubicBezTo>
                          <a:pt x="41" y="122"/>
                          <a:pt x="38" y="123"/>
                          <a:pt x="38" y="122"/>
                        </a:cubicBezTo>
                        <a:cubicBezTo>
                          <a:pt x="38" y="119"/>
                          <a:pt x="41" y="120"/>
                          <a:pt x="41" y="122"/>
                        </a:cubicBezTo>
                        <a:close/>
                        <a:moveTo>
                          <a:pt x="32" y="128"/>
                        </a:moveTo>
                        <a:cubicBezTo>
                          <a:pt x="33" y="128"/>
                          <a:pt x="35" y="126"/>
                          <a:pt x="33" y="126"/>
                        </a:cubicBezTo>
                        <a:cubicBezTo>
                          <a:pt x="33" y="126"/>
                          <a:pt x="32" y="123"/>
                          <a:pt x="30" y="126"/>
                        </a:cubicBezTo>
                        <a:cubicBezTo>
                          <a:pt x="29" y="128"/>
                          <a:pt x="32" y="126"/>
                          <a:pt x="32" y="128"/>
                        </a:cubicBezTo>
                        <a:close/>
                        <a:moveTo>
                          <a:pt x="50" y="95"/>
                        </a:moveTo>
                        <a:cubicBezTo>
                          <a:pt x="52" y="97"/>
                          <a:pt x="52" y="97"/>
                          <a:pt x="52" y="97"/>
                        </a:cubicBezTo>
                        <a:cubicBezTo>
                          <a:pt x="53" y="95"/>
                          <a:pt x="52" y="94"/>
                          <a:pt x="52" y="95"/>
                        </a:cubicBezTo>
                        <a:cubicBezTo>
                          <a:pt x="52" y="95"/>
                          <a:pt x="52" y="95"/>
                          <a:pt x="50" y="95"/>
                        </a:cubicBezTo>
                        <a:close/>
                        <a:moveTo>
                          <a:pt x="59" y="95"/>
                        </a:moveTo>
                        <a:cubicBezTo>
                          <a:pt x="61" y="95"/>
                          <a:pt x="62" y="95"/>
                          <a:pt x="61" y="97"/>
                        </a:cubicBezTo>
                        <a:cubicBezTo>
                          <a:pt x="59" y="95"/>
                          <a:pt x="59" y="95"/>
                          <a:pt x="59" y="95"/>
                        </a:cubicBezTo>
                        <a:close/>
                        <a:moveTo>
                          <a:pt x="38" y="64"/>
                        </a:moveTo>
                        <a:cubicBezTo>
                          <a:pt x="38" y="66"/>
                          <a:pt x="39" y="66"/>
                          <a:pt x="39" y="64"/>
                        </a:cubicBezTo>
                        <a:cubicBezTo>
                          <a:pt x="39" y="61"/>
                          <a:pt x="41" y="61"/>
                          <a:pt x="39" y="61"/>
                        </a:cubicBezTo>
                        <a:cubicBezTo>
                          <a:pt x="38" y="63"/>
                          <a:pt x="39" y="61"/>
                          <a:pt x="38" y="64"/>
                        </a:cubicBezTo>
                        <a:close/>
                        <a:moveTo>
                          <a:pt x="39" y="55"/>
                        </a:moveTo>
                        <a:cubicBezTo>
                          <a:pt x="39" y="55"/>
                          <a:pt x="41" y="53"/>
                          <a:pt x="38" y="52"/>
                        </a:cubicBezTo>
                        <a:cubicBezTo>
                          <a:pt x="38" y="53"/>
                          <a:pt x="38" y="53"/>
                          <a:pt x="38" y="53"/>
                        </a:cubicBezTo>
                        <a:cubicBezTo>
                          <a:pt x="38" y="55"/>
                          <a:pt x="38" y="56"/>
                          <a:pt x="39" y="55"/>
                        </a:cubicBezTo>
                        <a:close/>
                        <a:moveTo>
                          <a:pt x="42" y="64"/>
                        </a:moveTo>
                        <a:cubicBezTo>
                          <a:pt x="44" y="64"/>
                          <a:pt x="44" y="66"/>
                          <a:pt x="44" y="64"/>
                        </a:cubicBezTo>
                        <a:cubicBezTo>
                          <a:pt x="45" y="63"/>
                          <a:pt x="42" y="63"/>
                          <a:pt x="42" y="63"/>
                        </a:cubicBezTo>
                        <a:cubicBezTo>
                          <a:pt x="42" y="64"/>
                          <a:pt x="42" y="64"/>
                          <a:pt x="42" y="64"/>
                        </a:cubicBezTo>
                        <a:close/>
                        <a:moveTo>
                          <a:pt x="47" y="58"/>
                        </a:moveTo>
                        <a:cubicBezTo>
                          <a:pt x="47" y="59"/>
                          <a:pt x="47" y="59"/>
                          <a:pt x="48" y="59"/>
                        </a:cubicBezTo>
                        <a:cubicBezTo>
                          <a:pt x="48" y="59"/>
                          <a:pt x="48" y="59"/>
                          <a:pt x="50" y="61"/>
                        </a:cubicBezTo>
                        <a:cubicBezTo>
                          <a:pt x="48" y="59"/>
                          <a:pt x="48" y="59"/>
                          <a:pt x="48" y="59"/>
                        </a:cubicBezTo>
                        <a:cubicBezTo>
                          <a:pt x="48" y="58"/>
                          <a:pt x="47" y="56"/>
                          <a:pt x="47" y="56"/>
                        </a:cubicBezTo>
                        <a:cubicBezTo>
                          <a:pt x="45" y="56"/>
                          <a:pt x="45" y="58"/>
                          <a:pt x="47" y="58"/>
                        </a:cubicBezTo>
                        <a:close/>
                        <a:moveTo>
                          <a:pt x="52" y="61"/>
                        </a:moveTo>
                        <a:cubicBezTo>
                          <a:pt x="53" y="64"/>
                          <a:pt x="53" y="64"/>
                          <a:pt x="53" y="64"/>
                        </a:cubicBezTo>
                        <a:cubicBezTo>
                          <a:pt x="52" y="61"/>
                          <a:pt x="52" y="61"/>
                          <a:pt x="52" y="61"/>
                        </a:cubicBezTo>
                        <a:close/>
                        <a:moveTo>
                          <a:pt x="21" y="83"/>
                        </a:moveTo>
                        <a:cubicBezTo>
                          <a:pt x="23" y="80"/>
                          <a:pt x="24" y="81"/>
                          <a:pt x="23" y="81"/>
                        </a:cubicBezTo>
                        <a:cubicBezTo>
                          <a:pt x="23" y="83"/>
                          <a:pt x="21" y="84"/>
                          <a:pt x="21" y="83"/>
                        </a:cubicBezTo>
                        <a:close/>
                        <a:moveTo>
                          <a:pt x="68" y="77"/>
                        </a:moveTo>
                        <a:cubicBezTo>
                          <a:pt x="70" y="78"/>
                          <a:pt x="68" y="77"/>
                          <a:pt x="68" y="75"/>
                        </a:cubicBezTo>
                        <a:cubicBezTo>
                          <a:pt x="67" y="75"/>
                          <a:pt x="68" y="73"/>
                          <a:pt x="67" y="73"/>
                        </a:cubicBezTo>
                        <a:cubicBezTo>
                          <a:pt x="65" y="72"/>
                          <a:pt x="67" y="66"/>
                          <a:pt x="65" y="64"/>
                        </a:cubicBezTo>
                        <a:cubicBezTo>
                          <a:pt x="65" y="64"/>
                          <a:pt x="65" y="63"/>
                          <a:pt x="64" y="63"/>
                        </a:cubicBezTo>
                        <a:cubicBezTo>
                          <a:pt x="62" y="61"/>
                          <a:pt x="61" y="63"/>
                          <a:pt x="58" y="63"/>
                        </a:cubicBezTo>
                        <a:cubicBezTo>
                          <a:pt x="56" y="61"/>
                          <a:pt x="58" y="66"/>
                          <a:pt x="59" y="67"/>
                        </a:cubicBezTo>
                        <a:cubicBezTo>
                          <a:pt x="62" y="69"/>
                          <a:pt x="61" y="69"/>
                          <a:pt x="62" y="70"/>
                        </a:cubicBezTo>
                        <a:cubicBezTo>
                          <a:pt x="64" y="70"/>
                          <a:pt x="62" y="70"/>
                          <a:pt x="62" y="72"/>
                        </a:cubicBezTo>
                        <a:cubicBezTo>
                          <a:pt x="61" y="72"/>
                          <a:pt x="64" y="73"/>
                          <a:pt x="64" y="77"/>
                        </a:cubicBezTo>
                        <a:cubicBezTo>
                          <a:pt x="64" y="78"/>
                          <a:pt x="67" y="75"/>
                          <a:pt x="68" y="77"/>
                        </a:cubicBezTo>
                        <a:close/>
                        <a:moveTo>
                          <a:pt x="67" y="87"/>
                        </a:moveTo>
                        <a:cubicBezTo>
                          <a:pt x="65" y="86"/>
                          <a:pt x="68" y="81"/>
                          <a:pt x="68" y="83"/>
                        </a:cubicBezTo>
                        <a:cubicBezTo>
                          <a:pt x="68" y="86"/>
                          <a:pt x="70" y="91"/>
                          <a:pt x="67" y="87"/>
                        </a:cubicBezTo>
                        <a:close/>
                        <a:moveTo>
                          <a:pt x="70" y="87"/>
                        </a:moveTo>
                        <a:cubicBezTo>
                          <a:pt x="71" y="86"/>
                          <a:pt x="71" y="86"/>
                          <a:pt x="71" y="87"/>
                        </a:cubicBezTo>
                        <a:cubicBezTo>
                          <a:pt x="73" y="91"/>
                          <a:pt x="70" y="91"/>
                          <a:pt x="70" y="87"/>
                        </a:cubicBezTo>
                        <a:close/>
                        <a:moveTo>
                          <a:pt x="42" y="81"/>
                        </a:moveTo>
                        <a:cubicBezTo>
                          <a:pt x="44" y="81"/>
                          <a:pt x="45" y="78"/>
                          <a:pt x="47" y="77"/>
                        </a:cubicBezTo>
                        <a:cubicBezTo>
                          <a:pt x="48" y="75"/>
                          <a:pt x="48" y="72"/>
                          <a:pt x="47" y="72"/>
                        </a:cubicBezTo>
                        <a:cubicBezTo>
                          <a:pt x="45" y="73"/>
                          <a:pt x="45" y="70"/>
                          <a:pt x="44" y="72"/>
                        </a:cubicBezTo>
                        <a:cubicBezTo>
                          <a:pt x="44" y="73"/>
                          <a:pt x="41" y="69"/>
                          <a:pt x="39" y="69"/>
                        </a:cubicBezTo>
                        <a:cubicBezTo>
                          <a:pt x="38" y="67"/>
                          <a:pt x="36" y="69"/>
                          <a:pt x="39" y="70"/>
                        </a:cubicBezTo>
                        <a:cubicBezTo>
                          <a:pt x="41" y="72"/>
                          <a:pt x="39" y="73"/>
                          <a:pt x="39" y="77"/>
                        </a:cubicBezTo>
                        <a:cubicBezTo>
                          <a:pt x="39" y="78"/>
                          <a:pt x="38" y="77"/>
                          <a:pt x="38" y="81"/>
                        </a:cubicBezTo>
                        <a:cubicBezTo>
                          <a:pt x="38" y="86"/>
                          <a:pt x="39" y="81"/>
                          <a:pt x="42" y="81"/>
                        </a:cubicBezTo>
                        <a:close/>
                        <a:moveTo>
                          <a:pt x="35" y="63"/>
                        </a:moveTo>
                        <a:cubicBezTo>
                          <a:pt x="36" y="59"/>
                          <a:pt x="35" y="61"/>
                          <a:pt x="35" y="58"/>
                        </a:cubicBezTo>
                        <a:cubicBezTo>
                          <a:pt x="36" y="55"/>
                          <a:pt x="33" y="53"/>
                          <a:pt x="29" y="53"/>
                        </a:cubicBezTo>
                        <a:cubicBezTo>
                          <a:pt x="26" y="52"/>
                          <a:pt x="24" y="53"/>
                          <a:pt x="26" y="53"/>
                        </a:cubicBezTo>
                        <a:cubicBezTo>
                          <a:pt x="27" y="55"/>
                          <a:pt x="27" y="55"/>
                          <a:pt x="27" y="56"/>
                        </a:cubicBezTo>
                        <a:cubicBezTo>
                          <a:pt x="29" y="56"/>
                          <a:pt x="30" y="61"/>
                          <a:pt x="32" y="64"/>
                        </a:cubicBezTo>
                        <a:cubicBezTo>
                          <a:pt x="32" y="67"/>
                          <a:pt x="33" y="66"/>
                          <a:pt x="35" y="63"/>
                        </a:cubicBezTo>
                        <a:close/>
                        <a:moveTo>
                          <a:pt x="4" y="101"/>
                        </a:moveTo>
                        <a:cubicBezTo>
                          <a:pt x="4" y="100"/>
                          <a:pt x="6" y="98"/>
                          <a:pt x="11" y="94"/>
                        </a:cubicBezTo>
                        <a:cubicBezTo>
                          <a:pt x="17" y="89"/>
                          <a:pt x="12" y="89"/>
                          <a:pt x="15" y="87"/>
                        </a:cubicBezTo>
                        <a:cubicBezTo>
                          <a:pt x="18" y="87"/>
                          <a:pt x="17" y="84"/>
                          <a:pt x="18" y="84"/>
                        </a:cubicBezTo>
                        <a:cubicBezTo>
                          <a:pt x="20" y="84"/>
                          <a:pt x="21" y="83"/>
                          <a:pt x="20" y="80"/>
                        </a:cubicBezTo>
                        <a:cubicBezTo>
                          <a:pt x="20" y="78"/>
                          <a:pt x="21" y="73"/>
                          <a:pt x="20" y="73"/>
                        </a:cubicBezTo>
                        <a:cubicBezTo>
                          <a:pt x="18" y="73"/>
                          <a:pt x="18" y="78"/>
                          <a:pt x="17" y="78"/>
                        </a:cubicBezTo>
                        <a:cubicBezTo>
                          <a:pt x="15" y="78"/>
                          <a:pt x="18" y="80"/>
                          <a:pt x="17" y="83"/>
                        </a:cubicBezTo>
                        <a:cubicBezTo>
                          <a:pt x="17" y="84"/>
                          <a:pt x="17" y="81"/>
                          <a:pt x="15" y="84"/>
                        </a:cubicBezTo>
                        <a:cubicBezTo>
                          <a:pt x="14" y="87"/>
                          <a:pt x="9" y="92"/>
                          <a:pt x="7" y="94"/>
                        </a:cubicBezTo>
                        <a:cubicBezTo>
                          <a:pt x="6" y="95"/>
                          <a:pt x="3" y="98"/>
                          <a:pt x="1" y="103"/>
                        </a:cubicBezTo>
                        <a:cubicBezTo>
                          <a:pt x="0" y="105"/>
                          <a:pt x="3" y="103"/>
                          <a:pt x="4" y="101"/>
                        </a:cubicBezTo>
                        <a:close/>
                        <a:moveTo>
                          <a:pt x="56" y="59"/>
                        </a:moveTo>
                        <a:cubicBezTo>
                          <a:pt x="56" y="58"/>
                          <a:pt x="56" y="56"/>
                          <a:pt x="53" y="56"/>
                        </a:cubicBezTo>
                        <a:cubicBezTo>
                          <a:pt x="50" y="56"/>
                          <a:pt x="55" y="56"/>
                          <a:pt x="52" y="53"/>
                        </a:cubicBezTo>
                        <a:cubicBezTo>
                          <a:pt x="48" y="50"/>
                          <a:pt x="53" y="52"/>
                          <a:pt x="55" y="52"/>
                        </a:cubicBezTo>
                        <a:cubicBezTo>
                          <a:pt x="55" y="50"/>
                          <a:pt x="53" y="50"/>
                          <a:pt x="50" y="49"/>
                        </a:cubicBezTo>
                        <a:cubicBezTo>
                          <a:pt x="47" y="45"/>
                          <a:pt x="48" y="52"/>
                          <a:pt x="47" y="50"/>
                        </a:cubicBezTo>
                        <a:cubicBezTo>
                          <a:pt x="45" y="50"/>
                          <a:pt x="48" y="47"/>
                          <a:pt x="44" y="45"/>
                        </a:cubicBezTo>
                        <a:cubicBezTo>
                          <a:pt x="41" y="44"/>
                          <a:pt x="42" y="47"/>
                          <a:pt x="41" y="45"/>
                        </a:cubicBezTo>
                        <a:cubicBezTo>
                          <a:pt x="38" y="45"/>
                          <a:pt x="41" y="49"/>
                          <a:pt x="39" y="49"/>
                        </a:cubicBezTo>
                        <a:cubicBezTo>
                          <a:pt x="36" y="47"/>
                          <a:pt x="35" y="42"/>
                          <a:pt x="36" y="41"/>
                        </a:cubicBezTo>
                        <a:cubicBezTo>
                          <a:pt x="36" y="39"/>
                          <a:pt x="33" y="36"/>
                          <a:pt x="35" y="33"/>
                        </a:cubicBezTo>
                        <a:cubicBezTo>
                          <a:pt x="36" y="30"/>
                          <a:pt x="35" y="30"/>
                          <a:pt x="36" y="27"/>
                        </a:cubicBezTo>
                        <a:cubicBezTo>
                          <a:pt x="39" y="25"/>
                          <a:pt x="38" y="28"/>
                          <a:pt x="39" y="28"/>
                        </a:cubicBezTo>
                        <a:cubicBezTo>
                          <a:pt x="41" y="27"/>
                          <a:pt x="42" y="20"/>
                          <a:pt x="42" y="19"/>
                        </a:cubicBezTo>
                        <a:cubicBezTo>
                          <a:pt x="42" y="16"/>
                          <a:pt x="38" y="14"/>
                          <a:pt x="41" y="8"/>
                        </a:cubicBezTo>
                        <a:cubicBezTo>
                          <a:pt x="42" y="3"/>
                          <a:pt x="41" y="2"/>
                          <a:pt x="39" y="5"/>
                        </a:cubicBezTo>
                        <a:cubicBezTo>
                          <a:pt x="36" y="8"/>
                          <a:pt x="33" y="0"/>
                          <a:pt x="29" y="2"/>
                        </a:cubicBezTo>
                        <a:cubicBezTo>
                          <a:pt x="26" y="3"/>
                          <a:pt x="27" y="3"/>
                          <a:pt x="26" y="8"/>
                        </a:cubicBezTo>
                        <a:cubicBezTo>
                          <a:pt x="24" y="13"/>
                          <a:pt x="27" y="14"/>
                          <a:pt x="26" y="20"/>
                        </a:cubicBezTo>
                        <a:cubicBezTo>
                          <a:pt x="23" y="25"/>
                          <a:pt x="27" y="24"/>
                          <a:pt x="26" y="27"/>
                        </a:cubicBezTo>
                        <a:cubicBezTo>
                          <a:pt x="24" y="31"/>
                          <a:pt x="23" y="24"/>
                          <a:pt x="21" y="25"/>
                        </a:cubicBezTo>
                        <a:cubicBezTo>
                          <a:pt x="20" y="25"/>
                          <a:pt x="20" y="28"/>
                          <a:pt x="21" y="28"/>
                        </a:cubicBezTo>
                        <a:cubicBezTo>
                          <a:pt x="23" y="30"/>
                          <a:pt x="21" y="28"/>
                          <a:pt x="23" y="36"/>
                        </a:cubicBezTo>
                        <a:cubicBezTo>
                          <a:pt x="23" y="44"/>
                          <a:pt x="24" y="39"/>
                          <a:pt x="26" y="42"/>
                        </a:cubicBezTo>
                        <a:cubicBezTo>
                          <a:pt x="26" y="45"/>
                          <a:pt x="27" y="44"/>
                          <a:pt x="27" y="42"/>
                        </a:cubicBezTo>
                        <a:cubicBezTo>
                          <a:pt x="27" y="39"/>
                          <a:pt x="27" y="39"/>
                          <a:pt x="29" y="41"/>
                        </a:cubicBezTo>
                        <a:cubicBezTo>
                          <a:pt x="30" y="42"/>
                          <a:pt x="30" y="44"/>
                          <a:pt x="29" y="44"/>
                        </a:cubicBezTo>
                        <a:cubicBezTo>
                          <a:pt x="27" y="45"/>
                          <a:pt x="26" y="50"/>
                          <a:pt x="29" y="50"/>
                        </a:cubicBezTo>
                        <a:cubicBezTo>
                          <a:pt x="30" y="49"/>
                          <a:pt x="30" y="52"/>
                          <a:pt x="33" y="52"/>
                        </a:cubicBezTo>
                        <a:cubicBezTo>
                          <a:pt x="35" y="52"/>
                          <a:pt x="33" y="50"/>
                          <a:pt x="35" y="49"/>
                        </a:cubicBezTo>
                        <a:cubicBezTo>
                          <a:pt x="36" y="49"/>
                          <a:pt x="36" y="49"/>
                          <a:pt x="39" y="52"/>
                        </a:cubicBezTo>
                        <a:cubicBezTo>
                          <a:pt x="42" y="53"/>
                          <a:pt x="41" y="56"/>
                          <a:pt x="44" y="56"/>
                        </a:cubicBezTo>
                        <a:cubicBezTo>
                          <a:pt x="45" y="56"/>
                          <a:pt x="42" y="53"/>
                          <a:pt x="42" y="50"/>
                        </a:cubicBezTo>
                        <a:cubicBezTo>
                          <a:pt x="42" y="49"/>
                          <a:pt x="45" y="50"/>
                          <a:pt x="45" y="52"/>
                        </a:cubicBezTo>
                        <a:cubicBezTo>
                          <a:pt x="45" y="53"/>
                          <a:pt x="47" y="53"/>
                          <a:pt x="48" y="55"/>
                        </a:cubicBezTo>
                        <a:cubicBezTo>
                          <a:pt x="48" y="56"/>
                          <a:pt x="47" y="58"/>
                          <a:pt x="50" y="59"/>
                        </a:cubicBezTo>
                        <a:cubicBezTo>
                          <a:pt x="55" y="61"/>
                          <a:pt x="53" y="61"/>
                          <a:pt x="55" y="63"/>
                        </a:cubicBezTo>
                        <a:cubicBezTo>
                          <a:pt x="55" y="64"/>
                          <a:pt x="56" y="63"/>
                          <a:pt x="56" y="59"/>
                        </a:cubicBezTo>
                        <a:close/>
                        <a:moveTo>
                          <a:pt x="76" y="144"/>
                        </a:moveTo>
                        <a:cubicBezTo>
                          <a:pt x="76" y="144"/>
                          <a:pt x="77" y="144"/>
                          <a:pt x="76" y="145"/>
                        </a:cubicBezTo>
                        <a:cubicBezTo>
                          <a:pt x="74" y="147"/>
                          <a:pt x="77" y="147"/>
                          <a:pt x="77" y="145"/>
                        </a:cubicBezTo>
                        <a:cubicBezTo>
                          <a:pt x="77" y="144"/>
                          <a:pt x="77" y="144"/>
                          <a:pt x="77" y="142"/>
                        </a:cubicBezTo>
                        <a:cubicBezTo>
                          <a:pt x="77" y="142"/>
                          <a:pt x="77" y="140"/>
                          <a:pt x="76" y="140"/>
                        </a:cubicBezTo>
                        <a:cubicBezTo>
                          <a:pt x="76" y="140"/>
                          <a:pt x="76" y="142"/>
                          <a:pt x="76" y="144"/>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57" name="Freeform 214">
                    <a:extLst>
                      <a:ext uri="{FF2B5EF4-FFF2-40B4-BE49-F238E27FC236}">
                        <a16:creationId xmlns:a16="http://schemas.microsoft.com/office/drawing/2014/main" id="{93E82940-D8F7-0567-97D9-7659441560B5}"/>
                      </a:ext>
                    </a:extLst>
                  </p:cNvPr>
                  <p:cNvSpPr>
                    <a:spLocks/>
                  </p:cNvSpPr>
                  <p:nvPr/>
                </p:nvSpPr>
                <p:spPr bwMode="auto">
                  <a:xfrm>
                    <a:off x="8773308" y="4545982"/>
                    <a:ext cx="34539" cy="36274"/>
                  </a:xfrm>
                  <a:custGeom>
                    <a:avLst/>
                    <a:gdLst/>
                    <a:ahLst/>
                    <a:cxnLst>
                      <a:cxn ang="0">
                        <a:pos x="8" y="2"/>
                      </a:cxn>
                      <a:cxn ang="0">
                        <a:pos x="8" y="2"/>
                      </a:cxn>
                      <a:cxn ang="0">
                        <a:pos x="0" y="5"/>
                      </a:cxn>
                      <a:cxn ang="0">
                        <a:pos x="4" y="8"/>
                      </a:cxn>
                      <a:cxn ang="0">
                        <a:pos x="5" y="12"/>
                      </a:cxn>
                      <a:cxn ang="0">
                        <a:pos x="7" y="7"/>
                      </a:cxn>
                      <a:cxn ang="0">
                        <a:pos x="7" y="4"/>
                      </a:cxn>
                      <a:cxn ang="0">
                        <a:pos x="8" y="2"/>
                      </a:cxn>
                    </a:cxnLst>
                    <a:rect l="0" t="0" r="r" b="b"/>
                    <a:pathLst>
                      <a:path w="10" h="12">
                        <a:moveTo>
                          <a:pt x="8" y="2"/>
                        </a:moveTo>
                        <a:cubicBezTo>
                          <a:pt x="10" y="0"/>
                          <a:pt x="8" y="0"/>
                          <a:pt x="8" y="2"/>
                        </a:cubicBezTo>
                        <a:cubicBezTo>
                          <a:pt x="7" y="2"/>
                          <a:pt x="4" y="5"/>
                          <a:pt x="0" y="5"/>
                        </a:cubicBezTo>
                        <a:cubicBezTo>
                          <a:pt x="4" y="7"/>
                          <a:pt x="2" y="10"/>
                          <a:pt x="4" y="8"/>
                        </a:cubicBezTo>
                        <a:cubicBezTo>
                          <a:pt x="5" y="8"/>
                          <a:pt x="4" y="12"/>
                          <a:pt x="5" y="12"/>
                        </a:cubicBezTo>
                        <a:cubicBezTo>
                          <a:pt x="7" y="12"/>
                          <a:pt x="8" y="7"/>
                          <a:pt x="7" y="7"/>
                        </a:cubicBezTo>
                        <a:cubicBezTo>
                          <a:pt x="7" y="7"/>
                          <a:pt x="7" y="5"/>
                          <a:pt x="7" y="4"/>
                        </a:cubicBezTo>
                        <a:cubicBezTo>
                          <a:pt x="7" y="4"/>
                          <a:pt x="8" y="4"/>
                          <a:pt x="8"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63" name="Freeform 220">
                    <a:extLst>
                      <a:ext uri="{FF2B5EF4-FFF2-40B4-BE49-F238E27FC236}">
                        <a16:creationId xmlns:a16="http://schemas.microsoft.com/office/drawing/2014/main" id="{335252D2-00CA-9069-FD29-89AA1E11F1F6}"/>
                      </a:ext>
                    </a:extLst>
                  </p:cNvPr>
                  <p:cNvSpPr>
                    <a:spLocks/>
                  </p:cNvSpPr>
                  <p:nvPr/>
                </p:nvSpPr>
                <p:spPr bwMode="auto">
                  <a:xfrm>
                    <a:off x="8389749" y="4496105"/>
                    <a:ext cx="116341" cy="167768"/>
                  </a:xfrm>
                  <a:custGeom>
                    <a:avLst/>
                    <a:gdLst/>
                    <a:ahLst/>
                    <a:cxnLst>
                      <a:cxn ang="0">
                        <a:pos x="15" y="7"/>
                      </a:cxn>
                      <a:cxn ang="0">
                        <a:pos x="18" y="8"/>
                      </a:cxn>
                      <a:cxn ang="0">
                        <a:pos x="26" y="19"/>
                      </a:cxn>
                      <a:cxn ang="0">
                        <a:pos x="26" y="27"/>
                      </a:cxn>
                      <a:cxn ang="0">
                        <a:pos x="26" y="32"/>
                      </a:cxn>
                      <a:cxn ang="0">
                        <a:pos x="27" y="41"/>
                      </a:cxn>
                      <a:cxn ang="0">
                        <a:pos x="32" y="49"/>
                      </a:cxn>
                      <a:cxn ang="0">
                        <a:pos x="32" y="54"/>
                      </a:cxn>
                      <a:cxn ang="0">
                        <a:pos x="30" y="52"/>
                      </a:cxn>
                      <a:cxn ang="0">
                        <a:pos x="29" y="54"/>
                      </a:cxn>
                      <a:cxn ang="0">
                        <a:pos x="26" y="54"/>
                      </a:cxn>
                      <a:cxn ang="0">
                        <a:pos x="17" y="47"/>
                      </a:cxn>
                      <a:cxn ang="0">
                        <a:pos x="9" y="38"/>
                      </a:cxn>
                      <a:cxn ang="0">
                        <a:pos x="5" y="28"/>
                      </a:cxn>
                      <a:cxn ang="0">
                        <a:pos x="3" y="24"/>
                      </a:cxn>
                      <a:cxn ang="0">
                        <a:pos x="2" y="16"/>
                      </a:cxn>
                      <a:cxn ang="0">
                        <a:pos x="0" y="3"/>
                      </a:cxn>
                      <a:cxn ang="0">
                        <a:pos x="2" y="2"/>
                      </a:cxn>
                      <a:cxn ang="0">
                        <a:pos x="5" y="5"/>
                      </a:cxn>
                      <a:cxn ang="0">
                        <a:pos x="8" y="7"/>
                      </a:cxn>
                      <a:cxn ang="0">
                        <a:pos x="8" y="11"/>
                      </a:cxn>
                      <a:cxn ang="0">
                        <a:pos x="12" y="10"/>
                      </a:cxn>
                      <a:cxn ang="0">
                        <a:pos x="15" y="7"/>
                      </a:cxn>
                    </a:cxnLst>
                    <a:rect l="0" t="0" r="r" b="b"/>
                    <a:pathLst>
                      <a:path w="33" h="57">
                        <a:moveTo>
                          <a:pt x="15" y="7"/>
                        </a:moveTo>
                        <a:cubicBezTo>
                          <a:pt x="17" y="7"/>
                          <a:pt x="17" y="5"/>
                          <a:pt x="18" y="8"/>
                        </a:cubicBezTo>
                        <a:cubicBezTo>
                          <a:pt x="18" y="11"/>
                          <a:pt x="24" y="14"/>
                          <a:pt x="26" y="19"/>
                        </a:cubicBezTo>
                        <a:cubicBezTo>
                          <a:pt x="27" y="24"/>
                          <a:pt x="26" y="27"/>
                          <a:pt x="26" y="27"/>
                        </a:cubicBezTo>
                        <a:cubicBezTo>
                          <a:pt x="26" y="28"/>
                          <a:pt x="24" y="30"/>
                          <a:pt x="26" y="32"/>
                        </a:cubicBezTo>
                        <a:cubicBezTo>
                          <a:pt x="27" y="33"/>
                          <a:pt x="23" y="38"/>
                          <a:pt x="27" y="41"/>
                        </a:cubicBezTo>
                        <a:cubicBezTo>
                          <a:pt x="30" y="44"/>
                          <a:pt x="29" y="47"/>
                          <a:pt x="32" y="49"/>
                        </a:cubicBezTo>
                        <a:cubicBezTo>
                          <a:pt x="32" y="50"/>
                          <a:pt x="33" y="55"/>
                          <a:pt x="32" y="54"/>
                        </a:cubicBezTo>
                        <a:cubicBezTo>
                          <a:pt x="30" y="54"/>
                          <a:pt x="32" y="54"/>
                          <a:pt x="30" y="52"/>
                        </a:cubicBezTo>
                        <a:cubicBezTo>
                          <a:pt x="29" y="52"/>
                          <a:pt x="30" y="54"/>
                          <a:pt x="29" y="54"/>
                        </a:cubicBezTo>
                        <a:cubicBezTo>
                          <a:pt x="26" y="52"/>
                          <a:pt x="27" y="57"/>
                          <a:pt x="26" y="54"/>
                        </a:cubicBezTo>
                        <a:cubicBezTo>
                          <a:pt x="24" y="50"/>
                          <a:pt x="23" y="54"/>
                          <a:pt x="17" y="47"/>
                        </a:cubicBezTo>
                        <a:cubicBezTo>
                          <a:pt x="9" y="39"/>
                          <a:pt x="8" y="41"/>
                          <a:pt x="9" y="38"/>
                        </a:cubicBezTo>
                        <a:cubicBezTo>
                          <a:pt x="11" y="35"/>
                          <a:pt x="3" y="30"/>
                          <a:pt x="5" y="28"/>
                        </a:cubicBezTo>
                        <a:cubicBezTo>
                          <a:pt x="5" y="27"/>
                          <a:pt x="3" y="28"/>
                          <a:pt x="3" y="24"/>
                        </a:cubicBezTo>
                        <a:cubicBezTo>
                          <a:pt x="3" y="17"/>
                          <a:pt x="0" y="19"/>
                          <a:pt x="2" y="16"/>
                        </a:cubicBezTo>
                        <a:cubicBezTo>
                          <a:pt x="2" y="14"/>
                          <a:pt x="3" y="8"/>
                          <a:pt x="0" y="3"/>
                        </a:cubicBezTo>
                        <a:cubicBezTo>
                          <a:pt x="0" y="0"/>
                          <a:pt x="0" y="0"/>
                          <a:pt x="2" y="2"/>
                        </a:cubicBezTo>
                        <a:cubicBezTo>
                          <a:pt x="3" y="3"/>
                          <a:pt x="5" y="2"/>
                          <a:pt x="5" y="5"/>
                        </a:cubicBezTo>
                        <a:cubicBezTo>
                          <a:pt x="6" y="7"/>
                          <a:pt x="8" y="3"/>
                          <a:pt x="8" y="7"/>
                        </a:cubicBezTo>
                        <a:cubicBezTo>
                          <a:pt x="8" y="8"/>
                          <a:pt x="6" y="10"/>
                          <a:pt x="8" y="11"/>
                        </a:cubicBezTo>
                        <a:cubicBezTo>
                          <a:pt x="9" y="13"/>
                          <a:pt x="9" y="7"/>
                          <a:pt x="12" y="10"/>
                        </a:cubicBezTo>
                        <a:cubicBezTo>
                          <a:pt x="14" y="11"/>
                          <a:pt x="14" y="11"/>
                          <a:pt x="15" y="7"/>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65" name="Freeform 222">
                    <a:extLst>
                      <a:ext uri="{FF2B5EF4-FFF2-40B4-BE49-F238E27FC236}">
                        <a16:creationId xmlns:a16="http://schemas.microsoft.com/office/drawing/2014/main" id="{5F49EDCC-5ABD-9086-AE26-FA909A1082EA}"/>
                      </a:ext>
                    </a:extLst>
                  </p:cNvPr>
                  <p:cNvSpPr>
                    <a:spLocks noEditPoints="1"/>
                  </p:cNvSpPr>
                  <p:nvPr/>
                </p:nvSpPr>
                <p:spPr bwMode="auto">
                  <a:xfrm>
                    <a:off x="8244322" y="4526333"/>
                    <a:ext cx="1261570" cy="480630"/>
                  </a:xfrm>
                  <a:custGeom>
                    <a:avLst/>
                    <a:gdLst/>
                    <a:ahLst/>
                    <a:cxnLst>
                      <a:cxn ang="0">
                        <a:pos x="306" y="91"/>
                      </a:cxn>
                      <a:cxn ang="0">
                        <a:pos x="288" y="67"/>
                      </a:cxn>
                      <a:cxn ang="0">
                        <a:pos x="341" y="73"/>
                      </a:cxn>
                      <a:cxn ang="0">
                        <a:pos x="157" y="37"/>
                      </a:cxn>
                      <a:cxn ang="0">
                        <a:pos x="115" y="40"/>
                      </a:cxn>
                      <a:cxn ang="0">
                        <a:pos x="121" y="87"/>
                      </a:cxn>
                      <a:cxn ang="0">
                        <a:pos x="167" y="87"/>
                      </a:cxn>
                      <a:cxn ang="0">
                        <a:pos x="179" y="29"/>
                      </a:cxn>
                      <a:cxn ang="0">
                        <a:pos x="24" y="35"/>
                      </a:cxn>
                      <a:cxn ang="0">
                        <a:pos x="71" y="112"/>
                      </a:cxn>
                      <a:cxn ang="0">
                        <a:pos x="77" y="80"/>
                      </a:cxn>
                      <a:cxn ang="0">
                        <a:pos x="45" y="37"/>
                      </a:cxn>
                      <a:cxn ang="0">
                        <a:pos x="4" y="1"/>
                      </a:cxn>
                      <a:cxn ang="0">
                        <a:pos x="138" y="140"/>
                      </a:cxn>
                      <a:cxn ang="0">
                        <a:pos x="128" y="122"/>
                      </a:cxn>
                      <a:cxn ang="0">
                        <a:pos x="85" y="121"/>
                      </a:cxn>
                      <a:cxn ang="0">
                        <a:pos x="347" y="129"/>
                      </a:cxn>
                      <a:cxn ang="0">
                        <a:pos x="161" y="124"/>
                      </a:cxn>
                      <a:cxn ang="0">
                        <a:pos x="166" y="143"/>
                      </a:cxn>
                      <a:cxn ang="0">
                        <a:pos x="189" y="144"/>
                      </a:cxn>
                      <a:cxn ang="0">
                        <a:pos x="181" y="141"/>
                      </a:cxn>
                      <a:cxn ang="0">
                        <a:pos x="195" y="140"/>
                      </a:cxn>
                      <a:cxn ang="0">
                        <a:pos x="208" y="144"/>
                      </a:cxn>
                      <a:cxn ang="0">
                        <a:pos x="210" y="141"/>
                      </a:cxn>
                      <a:cxn ang="0">
                        <a:pos x="222" y="141"/>
                      </a:cxn>
                      <a:cxn ang="0">
                        <a:pos x="228" y="138"/>
                      </a:cxn>
                      <a:cxn ang="0">
                        <a:pos x="236" y="136"/>
                      </a:cxn>
                      <a:cxn ang="0">
                        <a:pos x="195" y="149"/>
                      </a:cxn>
                      <a:cxn ang="0">
                        <a:pos x="240" y="149"/>
                      </a:cxn>
                      <a:cxn ang="0">
                        <a:pos x="230" y="149"/>
                      </a:cxn>
                      <a:cxn ang="0">
                        <a:pos x="205" y="88"/>
                      </a:cxn>
                      <a:cxn ang="0">
                        <a:pos x="221" y="63"/>
                      </a:cxn>
                      <a:cxn ang="0">
                        <a:pos x="231" y="48"/>
                      </a:cxn>
                      <a:cxn ang="0">
                        <a:pos x="193" y="73"/>
                      </a:cxn>
                      <a:cxn ang="0">
                        <a:pos x="246" y="88"/>
                      </a:cxn>
                      <a:cxn ang="0">
                        <a:pos x="260" y="90"/>
                      </a:cxn>
                      <a:cxn ang="0">
                        <a:pos x="262" y="71"/>
                      </a:cxn>
                      <a:cxn ang="0">
                        <a:pos x="285" y="70"/>
                      </a:cxn>
                      <a:cxn ang="0">
                        <a:pos x="260" y="54"/>
                      </a:cxn>
                      <a:cxn ang="0">
                        <a:pos x="257" y="48"/>
                      </a:cxn>
                      <a:cxn ang="0">
                        <a:pos x="213" y="107"/>
                      </a:cxn>
                      <a:cxn ang="0">
                        <a:pos x="224" y="101"/>
                      </a:cxn>
                      <a:cxn ang="0">
                        <a:pos x="225" y="70"/>
                      </a:cxn>
                      <a:cxn ang="0">
                        <a:pos x="312" y="119"/>
                      </a:cxn>
                      <a:cxn ang="0">
                        <a:pos x="100" y="88"/>
                      </a:cxn>
                      <a:cxn ang="0">
                        <a:pos x="90" y="82"/>
                      </a:cxn>
                      <a:cxn ang="0">
                        <a:pos x="12" y="34"/>
                      </a:cxn>
                      <a:cxn ang="0">
                        <a:pos x="29" y="67"/>
                      </a:cxn>
                      <a:cxn ang="0">
                        <a:pos x="74" y="60"/>
                      </a:cxn>
                      <a:cxn ang="0">
                        <a:pos x="67" y="48"/>
                      </a:cxn>
                      <a:cxn ang="0">
                        <a:pos x="58" y="43"/>
                      </a:cxn>
                      <a:cxn ang="0">
                        <a:pos x="62" y="48"/>
                      </a:cxn>
                      <a:cxn ang="0">
                        <a:pos x="326" y="74"/>
                      </a:cxn>
                      <a:cxn ang="0">
                        <a:pos x="275" y="135"/>
                      </a:cxn>
                      <a:cxn ang="0">
                        <a:pos x="260" y="138"/>
                      </a:cxn>
                      <a:cxn ang="0">
                        <a:pos x="312" y="115"/>
                      </a:cxn>
                      <a:cxn ang="0">
                        <a:pos x="245" y="76"/>
                      </a:cxn>
                      <a:cxn ang="0">
                        <a:pos x="265" y="91"/>
                      </a:cxn>
                      <a:cxn ang="0">
                        <a:pos x="74" y="45"/>
                      </a:cxn>
                    </a:cxnLst>
                    <a:rect l="0" t="0" r="r" b="b"/>
                    <a:pathLst>
                      <a:path w="358" h="164">
                        <a:moveTo>
                          <a:pt x="358" y="138"/>
                        </a:moveTo>
                        <a:cubicBezTo>
                          <a:pt x="353" y="136"/>
                          <a:pt x="352" y="138"/>
                          <a:pt x="350" y="136"/>
                        </a:cubicBezTo>
                        <a:cubicBezTo>
                          <a:pt x="350" y="135"/>
                          <a:pt x="345" y="140"/>
                          <a:pt x="349" y="133"/>
                        </a:cubicBezTo>
                        <a:cubicBezTo>
                          <a:pt x="352" y="129"/>
                          <a:pt x="345" y="130"/>
                          <a:pt x="345" y="125"/>
                        </a:cubicBezTo>
                        <a:cubicBezTo>
                          <a:pt x="344" y="122"/>
                          <a:pt x="349" y="125"/>
                          <a:pt x="345" y="121"/>
                        </a:cubicBezTo>
                        <a:cubicBezTo>
                          <a:pt x="342" y="118"/>
                          <a:pt x="341" y="110"/>
                          <a:pt x="338" y="107"/>
                        </a:cubicBezTo>
                        <a:cubicBezTo>
                          <a:pt x="333" y="104"/>
                          <a:pt x="330" y="105"/>
                          <a:pt x="327" y="102"/>
                        </a:cubicBezTo>
                        <a:cubicBezTo>
                          <a:pt x="321" y="99"/>
                          <a:pt x="320" y="102"/>
                          <a:pt x="313" y="97"/>
                        </a:cubicBezTo>
                        <a:cubicBezTo>
                          <a:pt x="309" y="93"/>
                          <a:pt x="306" y="94"/>
                          <a:pt x="306" y="91"/>
                        </a:cubicBezTo>
                        <a:cubicBezTo>
                          <a:pt x="307" y="85"/>
                          <a:pt x="306" y="85"/>
                          <a:pt x="304" y="93"/>
                        </a:cubicBezTo>
                        <a:cubicBezTo>
                          <a:pt x="304" y="97"/>
                          <a:pt x="300" y="97"/>
                          <a:pt x="298" y="94"/>
                        </a:cubicBezTo>
                        <a:cubicBezTo>
                          <a:pt x="297" y="91"/>
                          <a:pt x="303" y="93"/>
                          <a:pt x="298" y="88"/>
                        </a:cubicBezTo>
                        <a:cubicBezTo>
                          <a:pt x="294" y="85"/>
                          <a:pt x="294" y="87"/>
                          <a:pt x="292" y="85"/>
                        </a:cubicBezTo>
                        <a:cubicBezTo>
                          <a:pt x="292" y="80"/>
                          <a:pt x="300" y="87"/>
                          <a:pt x="301" y="82"/>
                        </a:cubicBezTo>
                        <a:cubicBezTo>
                          <a:pt x="301" y="79"/>
                          <a:pt x="307" y="84"/>
                          <a:pt x="307" y="80"/>
                        </a:cubicBezTo>
                        <a:cubicBezTo>
                          <a:pt x="307" y="76"/>
                          <a:pt x="295" y="82"/>
                          <a:pt x="294" y="77"/>
                        </a:cubicBezTo>
                        <a:cubicBezTo>
                          <a:pt x="291" y="73"/>
                          <a:pt x="291" y="71"/>
                          <a:pt x="288" y="71"/>
                        </a:cubicBezTo>
                        <a:cubicBezTo>
                          <a:pt x="281" y="71"/>
                          <a:pt x="288" y="68"/>
                          <a:pt x="288" y="67"/>
                        </a:cubicBezTo>
                        <a:cubicBezTo>
                          <a:pt x="286" y="63"/>
                          <a:pt x="289" y="65"/>
                          <a:pt x="292" y="63"/>
                        </a:cubicBezTo>
                        <a:cubicBezTo>
                          <a:pt x="294" y="63"/>
                          <a:pt x="294" y="57"/>
                          <a:pt x="301" y="62"/>
                        </a:cubicBezTo>
                        <a:cubicBezTo>
                          <a:pt x="309" y="67"/>
                          <a:pt x="309" y="62"/>
                          <a:pt x="310" y="67"/>
                        </a:cubicBezTo>
                        <a:cubicBezTo>
                          <a:pt x="312" y="73"/>
                          <a:pt x="309" y="73"/>
                          <a:pt x="310" y="80"/>
                        </a:cubicBezTo>
                        <a:cubicBezTo>
                          <a:pt x="313" y="87"/>
                          <a:pt x="312" y="79"/>
                          <a:pt x="313" y="80"/>
                        </a:cubicBezTo>
                        <a:cubicBezTo>
                          <a:pt x="315" y="84"/>
                          <a:pt x="313" y="88"/>
                          <a:pt x="318" y="90"/>
                        </a:cubicBezTo>
                        <a:cubicBezTo>
                          <a:pt x="321" y="91"/>
                          <a:pt x="327" y="77"/>
                          <a:pt x="329" y="79"/>
                        </a:cubicBezTo>
                        <a:cubicBezTo>
                          <a:pt x="330" y="80"/>
                          <a:pt x="335" y="77"/>
                          <a:pt x="335" y="76"/>
                        </a:cubicBezTo>
                        <a:cubicBezTo>
                          <a:pt x="333" y="74"/>
                          <a:pt x="338" y="71"/>
                          <a:pt x="341" y="73"/>
                        </a:cubicBezTo>
                        <a:cubicBezTo>
                          <a:pt x="344" y="74"/>
                          <a:pt x="353" y="80"/>
                          <a:pt x="358" y="80"/>
                        </a:cubicBezTo>
                        <a:cubicBezTo>
                          <a:pt x="358" y="138"/>
                          <a:pt x="358" y="138"/>
                          <a:pt x="358" y="138"/>
                        </a:cubicBezTo>
                        <a:close/>
                        <a:moveTo>
                          <a:pt x="178" y="17"/>
                        </a:moveTo>
                        <a:cubicBezTo>
                          <a:pt x="175" y="14"/>
                          <a:pt x="176" y="15"/>
                          <a:pt x="173" y="15"/>
                        </a:cubicBezTo>
                        <a:cubicBezTo>
                          <a:pt x="169" y="15"/>
                          <a:pt x="166" y="14"/>
                          <a:pt x="164" y="17"/>
                        </a:cubicBezTo>
                        <a:cubicBezTo>
                          <a:pt x="163" y="20"/>
                          <a:pt x="163" y="23"/>
                          <a:pt x="163" y="26"/>
                        </a:cubicBezTo>
                        <a:cubicBezTo>
                          <a:pt x="163" y="29"/>
                          <a:pt x="160" y="26"/>
                          <a:pt x="160" y="29"/>
                        </a:cubicBezTo>
                        <a:cubicBezTo>
                          <a:pt x="158" y="32"/>
                          <a:pt x="158" y="32"/>
                          <a:pt x="160" y="32"/>
                        </a:cubicBezTo>
                        <a:cubicBezTo>
                          <a:pt x="161" y="34"/>
                          <a:pt x="157" y="34"/>
                          <a:pt x="157" y="37"/>
                        </a:cubicBezTo>
                        <a:cubicBezTo>
                          <a:pt x="157" y="39"/>
                          <a:pt x="157" y="40"/>
                          <a:pt x="155" y="42"/>
                        </a:cubicBezTo>
                        <a:cubicBezTo>
                          <a:pt x="155" y="45"/>
                          <a:pt x="150" y="42"/>
                          <a:pt x="149" y="45"/>
                        </a:cubicBezTo>
                        <a:cubicBezTo>
                          <a:pt x="147" y="46"/>
                          <a:pt x="144" y="45"/>
                          <a:pt x="143" y="43"/>
                        </a:cubicBezTo>
                        <a:cubicBezTo>
                          <a:pt x="141" y="43"/>
                          <a:pt x="144" y="42"/>
                          <a:pt x="140" y="42"/>
                        </a:cubicBezTo>
                        <a:cubicBezTo>
                          <a:pt x="134" y="42"/>
                          <a:pt x="137" y="46"/>
                          <a:pt x="135" y="46"/>
                        </a:cubicBezTo>
                        <a:cubicBezTo>
                          <a:pt x="132" y="46"/>
                          <a:pt x="134" y="49"/>
                          <a:pt x="129" y="48"/>
                        </a:cubicBezTo>
                        <a:cubicBezTo>
                          <a:pt x="125" y="46"/>
                          <a:pt x="125" y="51"/>
                          <a:pt x="121" y="48"/>
                        </a:cubicBezTo>
                        <a:cubicBezTo>
                          <a:pt x="120" y="46"/>
                          <a:pt x="118" y="43"/>
                          <a:pt x="117" y="43"/>
                        </a:cubicBezTo>
                        <a:cubicBezTo>
                          <a:pt x="115" y="43"/>
                          <a:pt x="117" y="42"/>
                          <a:pt x="115" y="40"/>
                        </a:cubicBezTo>
                        <a:cubicBezTo>
                          <a:pt x="114" y="40"/>
                          <a:pt x="115" y="37"/>
                          <a:pt x="115" y="37"/>
                        </a:cubicBezTo>
                        <a:cubicBezTo>
                          <a:pt x="112" y="37"/>
                          <a:pt x="112" y="40"/>
                          <a:pt x="112" y="42"/>
                        </a:cubicBezTo>
                        <a:cubicBezTo>
                          <a:pt x="109" y="45"/>
                          <a:pt x="108" y="54"/>
                          <a:pt x="111" y="56"/>
                        </a:cubicBezTo>
                        <a:cubicBezTo>
                          <a:pt x="114" y="57"/>
                          <a:pt x="109" y="59"/>
                          <a:pt x="112" y="62"/>
                        </a:cubicBezTo>
                        <a:cubicBezTo>
                          <a:pt x="115" y="65"/>
                          <a:pt x="111" y="65"/>
                          <a:pt x="114" y="65"/>
                        </a:cubicBezTo>
                        <a:cubicBezTo>
                          <a:pt x="117" y="67"/>
                          <a:pt x="112" y="68"/>
                          <a:pt x="114" y="70"/>
                        </a:cubicBezTo>
                        <a:cubicBezTo>
                          <a:pt x="115" y="71"/>
                          <a:pt x="117" y="67"/>
                          <a:pt x="118" y="70"/>
                        </a:cubicBezTo>
                        <a:cubicBezTo>
                          <a:pt x="120" y="73"/>
                          <a:pt x="117" y="73"/>
                          <a:pt x="118" y="77"/>
                        </a:cubicBezTo>
                        <a:cubicBezTo>
                          <a:pt x="123" y="88"/>
                          <a:pt x="118" y="87"/>
                          <a:pt x="121" y="87"/>
                        </a:cubicBezTo>
                        <a:cubicBezTo>
                          <a:pt x="125" y="87"/>
                          <a:pt x="126" y="88"/>
                          <a:pt x="128" y="87"/>
                        </a:cubicBezTo>
                        <a:cubicBezTo>
                          <a:pt x="129" y="84"/>
                          <a:pt x="134" y="87"/>
                          <a:pt x="132" y="90"/>
                        </a:cubicBezTo>
                        <a:cubicBezTo>
                          <a:pt x="132" y="93"/>
                          <a:pt x="134" y="91"/>
                          <a:pt x="135" y="90"/>
                        </a:cubicBezTo>
                        <a:cubicBezTo>
                          <a:pt x="137" y="88"/>
                          <a:pt x="140" y="91"/>
                          <a:pt x="141" y="88"/>
                        </a:cubicBezTo>
                        <a:cubicBezTo>
                          <a:pt x="143" y="85"/>
                          <a:pt x="144" y="90"/>
                          <a:pt x="146" y="88"/>
                        </a:cubicBezTo>
                        <a:cubicBezTo>
                          <a:pt x="147" y="88"/>
                          <a:pt x="146" y="91"/>
                          <a:pt x="149" y="90"/>
                        </a:cubicBezTo>
                        <a:cubicBezTo>
                          <a:pt x="153" y="88"/>
                          <a:pt x="155" y="93"/>
                          <a:pt x="155" y="96"/>
                        </a:cubicBezTo>
                        <a:cubicBezTo>
                          <a:pt x="153" y="101"/>
                          <a:pt x="161" y="94"/>
                          <a:pt x="164" y="93"/>
                        </a:cubicBezTo>
                        <a:cubicBezTo>
                          <a:pt x="166" y="93"/>
                          <a:pt x="167" y="88"/>
                          <a:pt x="167" y="87"/>
                        </a:cubicBezTo>
                        <a:cubicBezTo>
                          <a:pt x="167" y="85"/>
                          <a:pt x="169" y="87"/>
                          <a:pt x="169" y="84"/>
                        </a:cubicBezTo>
                        <a:cubicBezTo>
                          <a:pt x="169" y="80"/>
                          <a:pt x="172" y="84"/>
                          <a:pt x="170" y="77"/>
                        </a:cubicBezTo>
                        <a:cubicBezTo>
                          <a:pt x="169" y="71"/>
                          <a:pt x="173" y="71"/>
                          <a:pt x="175" y="68"/>
                        </a:cubicBezTo>
                        <a:cubicBezTo>
                          <a:pt x="176" y="65"/>
                          <a:pt x="179" y="68"/>
                          <a:pt x="179" y="62"/>
                        </a:cubicBezTo>
                        <a:cubicBezTo>
                          <a:pt x="178" y="56"/>
                          <a:pt x="179" y="51"/>
                          <a:pt x="181" y="49"/>
                        </a:cubicBezTo>
                        <a:cubicBezTo>
                          <a:pt x="182" y="48"/>
                          <a:pt x="181" y="46"/>
                          <a:pt x="184" y="48"/>
                        </a:cubicBezTo>
                        <a:cubicBezTo>
                          <a:pt x="185" y="51"/>
                          <a:pt x="190" y="49"/>
                          <a:pt x="190" y="48"/>
                        </a:cubicBezTo>
                        <a:cubicBezTo>
                          <a:pt x="190" y="46"/>
                          <a:pt x="179" y="40"/>
                          <a:pt x="181" y="37"/>
                        </a:cubicBezTo>
                        <a:cubicBezTo>
                          <a:pt x="184" y="34"/>
                          <a:pt x="181" y="34"/>
                          <a:pt x="179" y="29"/>
                        </a:cubicBezTo>
                        <a:cubicBezTo>
                          <a:pt x="179" y="26"/>
                          <a:pt x="176" y="28"/>
                          <a:pt x="176" y="25"/>
                        </a:cubicBezTo>
                        <a:cubicBezTo>
                          <a:pt x="178" y="20"/>
                          <a:pt x="181" y="23"/>
                          <a:pt x="181" y="21"/>
                        </a:cubicBezTo>
                        <a:cubicBezTo>
                          <a:pt x="181" y="21"/>
                          <a:pt x="179" y="20"/>
                          <a:pt x="178" y="18"/>
                        </a:cubicBezTo>
                        <a:cubicBezTo>
                          <a:pt x="178" y="17"/>
                          <a:pt x="178" y="18"/>
                          <a:pt x="178" y="17"/>
                        </a:cubicBezTo>
                        <a:close/>
                        <a:moveTo>
                          <a:pt x="4" y="12"/>
                        </a:moveTo>
                        <a:cubicBezTo>
                          <a:pt x="7" y="17"/>
                          <a:pt x="7" y="15"/>
                          <a:pt x="10" y="18"/>
                        </a:cubicBezTo>
                        <a:cubicBezTo>
                          <a:pt x="12" y="23"/>
                          <a:pt x="12" y="18"/>
                          <a:pt x="16" y="23"/>
                        </a:cubicBezTo>
                        <a:cubicBezTo>
                          <a:pt x="19" y="29"/>
                          <a:pt x="15" y="26"/>
                          <a:pt x="19" y="29"/>
                        </a:cubicBezTo>
                        <a:cubicBezTo>
                          <a:pt x="22" y="31"/>
                          <a:pt x="18" y="32"/>
                          <a:pt x="24" y="35"/>
                        </a:cubicBezTo>
                        <a:cubicBezTo>
                          <a:pt x="27" y="37"/>
                          <a:pt x="30" y="40"/>
                          <a:pt x="30" y="42"/>
                        </a:cubicBezTo>
                        <a:cubicBezTo>
                          <a:pt x="29" y="43"/>
                          <a:pt x="29" y="42"/>
                          <a:pt x="32" y="48"/>
                        </a:cubicBezTo>
                        <a:cubicBezTo>
                          <a:pt x="33" y="54"/>
                          <a:pt x="32" y="54"/>
                          <a:pt x="35" y="56"/>
                        </a:cubicBezTo>
                        <a:cubicBezTo>
                          <a:pt x="38" y="57"/>
                          <a:pt x="35" y="57"/>
                          <a:pt x="41" y="63"/>
                        </a:cubicBezTo>
                        <a:cubicBezTo>
                          <a:pt x="44" y="67"/>
                          <a:pt x="41" y="68"/>
                          <a:pt x="42" y="70"/>
                        </a:cubicBezTo>
                        <a:cubicBezTo>
                          <a:pt x="45" y="71"/>
                          <a:pt x="45" y="74"/>
                          <a:pt x="47" y="79"/>
                        </a:cubicBezTo>
                        <a:cubicBezTo>
                          <a:pt x="47" y="82"/>
                          <a:pt x="50" y="87"/>
                          <a:pt x="54" y="91"/>
                        </a:cubicBezTo>
                        <a:cubicBezTo>
                          <a:pt x="58" y="94"/>
                          <a:pt x="56" y="94"/>
                          <a:pt x="62" y="101"/>
                        </a:cubicBezTo>
                        <a:cubicBezTo>
                          <a:pt x="67" y="105"/>
                          <a:pt x="70" y="107"/>
                          <a:pt x="71" y="112"/>
                        </a:cubicBezTo>
                        <a:cubicBezTo>
                          <a:pt x="74" y="115"/>
                          <a:pt x="77" y="119"/>
                          <a:pt x="76" y="113"/>
                        </a:cubicBezTo>
                        <a:cubicBezTo>
                          <a:pt x="74" y="107"/>
                          <a:pt x="80" y="116"/>
                          <a:pt x="80" y="112"/>
                        </a:cubicBezTo>
                        <a:cubicBezTo>
                          <a:pt x="82" y="108"/>
                          <a:pt x="83" y="116"/>
                          <a:pt x="85" y="115"/>
                        </a:cubicBezTo>
                        <a:cubicBezTo>
                          <a:pt x="86" y="113"/>
                          <a:pt x="86" y="110"/>
                          <a:pt x="86" y="104"/>
                        </a:cubicBezTo>
                        <a:cubicBezTo>
                          <a:pt x="86" y="99"/>
                          <a:pt x="85" y="101"/>
                          <a:pt x="86" y="97"/>
                        </a:cubicBezTo>
                        <a:cubicBezTo>
                          <a:pt x="88" y="93"/>
                          <a:pt x="85" y="94"/>
                          <a:pt x="86" y="90"/>
                        </a:cubicBezTo>
                        <a:cubicBezTo>
                          <a:pt x="90" y="87"/>
                          <a:pt x="86" y="87"/>
                          <a:pt x="85" y="84"/>
                        </a:cubicBezTo>
                        <a:cubicBezTo>
                          <a:pt x="83" y="80"/>
                          <a:pt x="83" y="79"/>
                          <a:pt x="80" y="80"/>
                        </a:cubicBezTo>
                        <a:cubicBezTo>
                          <a:pt x="79" y="82"/>
                          <a:pt x="80" y="79"/>
                          <a:pt x="77" y="80"/>
                        </a:cubicBezTo>
                        <a:cubicBezTo>
                          <a:pt x="74" y="84"/>
                          <a:pt x="80" y="77"/>
                          <a:pt x="77" y="77"/>
                        </a:cubicBezTo>
                        <a:cubicBezTo>
                          <a:pt x="74" y="77"/>
                          <a:pt x="76" y="67"/>
                          <a:pt x="73" y="67"/>
                        </a:cubicBezTo>
                        <a:cubicBezTo>
                          <a:pt x="68" y="68"/>
                          <a:pt x="65" y="65"/>
                          <a:pt x="67" y="62"/>
                        </a:cubicBezTo>
                        <a:cubicBezTo>
                          <a:pt x="68" y="60"/>
                          <a:pt x="65" y="59"/>
                          <a:pt x="68" y="59"/>
                        </a:cubicBezTo>
                        <a:cubicBezTo>
                          <a:pt x="71" y="57"/>
                          <a:pt x="68" y="51"/>
                          <a:pt x="65" y="52"/>
                        </a:cubicBezTo>
                        <a:cubicBezTo>
                          <a:pt x="62" y="54"/>
                          <a:pt x="65" y="51"/>
                          <a:pt x="61" y="49"/>
                        </a:cubicBezTo>
                        <a:cubicBezTo>
                          <a:pt x="54" y="49"/>
                          <a:pt x="59" y="42"/>
                          <a:pt x="51" y="40"/>
                        </a:cubicBezTo>
                        <a:cubicBezTo>
                          <a:pt x="48" y="40"/>
                          <a:pt x="50" y="37"/>
                          <a:pt x="48" y="35"/>
                        </a:cubicBezTo>
                        <a:cubicBezTo>
                          <a:pt x="44" y="32"/>
                          <a:pt x="47" y="39"/>
                          <a:pt x="45" y="37"/>
                        </a:cubicBezTo>
                        <a:cubicBezTo>
                          <a:pt x="44" y="35"/>
                          <a:pt x="42" y="37"/>
                          <a:pt x="42" y="32"/>
                        </a:cubicBezTo>
                        <a:cubicBezTo>
                          <a:pt x="41" y="29"/>
                          <a:pt x="41" y="32"/>
                          <a:pt x="39" y="29"/>
                        </a:cubicBezTo>
                        <a:cubicBezTo>
                          <a:pt x="38" y="28"/>
                          <a:pt x="35" y="23"/>
                          <a:pt x="32" y="21"/>
                        </a:cubicBezTo>
                        <a:cubicBezTo>
                          <a:pt x="29" y="21"/>
                          <a:pt x="29" y="18"/>
                          <a:pt x="27" y="17"/>
                        </a:cubicBezTo>
                        <a:cubicBezTo>
                          <a:pt x="24" y="17"/>
                          <a:pt x="27" y="14"/>
                          <a:pt x="24" y="14"/>
                        </a:cubicBezTo>
                        <a:cubicBezTo>
                          <a:pt x="22" y="12"/>
                          <a:pt x="24" y="11"/>
                          <a:pt x="21" y="7"/>
                        </a:cubicBezTo>
                        <a:cubicBezTo>
                          <a:pt x="18" y="3"/>
                          <a:pt x="19" y="7"/>
                          <a:pt x="16" y="6"/>
                        </a:cubicBezTo>
                        <a:cubicBezTo>
                          <a:pt x="15" y="4"/>
                          <a:pt x="15" y="6"/>
                          <a:pt x="10" y="6"/>
                        </a:cubicBezTo>
                        <a:cubicBezTo>
                          <a:pt x="4" y="4"/>
                          <a:pt x="9" y="4"/>
                          <a:pt x="4" y="1"/>
                        </a:cubicBezTo>
                        <a:cubicBezTo>
                          <a:pt x="0" y="0"/>
                          <a:pt x="1" y="6"/>
                          <a:pt x="4" y="12"/>
                        </a:cubicBezTo>
                        <a:close/>
                        <a:moveTo>
                          <a:pt x="82" y="124"/>
                        </a:moveTo>
                        <a:cubicBezTo>
                          <a:pt x="83" y="124"/>
                          <a:pt x="86" y="122"/>
                          <a:pt x="88" y="125"/>
                        </a:cubicBezTo>
                        <a:cubicBezTo>
                          <a:pt x="90" y="127"/>
                          <a:pt x="93" y="124"/>
                          <a:pt x="91" y="127"/>
                        </a:cubicBezTo>
                        <a:cubicBezTo>
                          <a:pt x="90" y="130"/>
                          <a:pt x="91" y="127"/>
                          <a:pt x="102" y="133"/>
                        </a:cubicBezTo>
                        <a:cubicBezTo>
                          <a:pt x="106" y="135"/>
                          <a:pt x="108" y="130"/>
                          <a:pt x="109" y="132"/>
                        </a:cubicBezTo>
                        <a:cubicBezTo>
                          <a:pt x="111" y="133"/>
                          <a:pt x="112" y="132"/>
                          <a:pt x="117" y="133"/>
                        </a:cubicBezTo>
                        <a:cubicBezTo>
                          <a:pt x="121" y="135"/>
                          <a:pt x="118" y="136"/>
                          <a:pt x="129" y="138"/>
                        </a:cubicBezTo>
                        <a:cubicBezTo>
                          <a:pt x="137" y="140"/>
                          <a:pt x="129" y="136"/>
                          <a:pt x="138" y="140"/>
                        </a:cubicBezTo>
                        <a:cubicBezTo>
                          <a:pt x="146" y="141"/>
                          <a:pt x="138" y="135"/>
                          <a:pt x="146" y="140"/>
                        </a:cubicBezTo>
                        <a:cubicBezTo>
                          <a:pt x="150" y="141"/>
                          <a:pt x="150" y="141"/>
                          <a:pt x="153" y="143"/>
                        </a:cubicBezTo>
                        <a:cubicBezTo>
                          <a:pt x="155" y="144"/>
                          <a:pt x="155" y="141"/>
                          <a:pt x="153" y="141"/>
                        </a:cubicBezTo>
                        <a:cubicBezTo>
                          <a:pt x="150" y="140"/>
                          <a:pt x="158" y="132"/>
                          <a:pt x="152" y="132"/>
                        </a:cubicBezTo>
                        <a:cubicBezTo>
                          <a:pt x="147" y="132"/>
                          <a:pt x="147" y="133"/>
                          <a:pt x="143" y="132"/>
                        </a:cubicBezTo>
                        <a:cubicBezTo>
                          <a:pt x="138" y="130"/>
                          <a:pt x="141" y="130"/>
                          <a:pt x="140" y="125"/>
                        </a:cubicBezTo>
                        <a:cubicBezTo>
                          <a:pt x="137" y="121"/>
                          <a:pt x="137" y="127"/>
                          <a:pt x="135" y="124"/>
                        </a:cubicBezTo>
                        <a:cubicBezTo>
                          <a:pt x="134" y="121"/>
                          <a:pt x="134" y="125"/>
                          <a:pt x="132" y="122"/>
                        </a:cubicBezTo>
                        <a:cubicBezTo>
                          <a:pt x="131" y="121"/>
                          <a:pt x="129" y="124"/>
                          <a:pt x="128" y="122"/>
                        </a:cubicBezTo>
                        <a:cubicBezTo>
                          <a:pt x="126" y="119"/>
                          <a:pt x="125" y="118"/>
                          <a:pt x="123" y="122"/>
                        </a:cubicBezTo>
                        <a:cubicBezTo>
                          <a:pt x="121" y="129"/>
                          <a:pt x="121" y="124"/>
                          <a:pt x="117" y="124"/>
                        </a:cubicBezTo>
                        <a:cubicBezTo>
                          <a:pt x="114" y="124"/>
                          <a:pt x="114" y="125"/>
                          <a:pt x="112" y="124"/>
                        </a:cubicBezTo>
                        <a:cubicBezTo>
                          <a:pt x="109" y="122"/>
                          <a:pt x="108" y="125"/>
                          <a:pt x="106" y="119"/>
                        </a:cubicBezTo>
                        <a:cubicBezTo>
                          <a:pt x="105" y="116"/>
                          <a:pt x="105" y="119"/>
                          <a:pt x="102" y="118"/>
                        </a:cubicBezTo>
                        <a:cubicBezTo>
                          <a:pt x="100" y="116"/>
                          <a:pt x="100" y="119"/>
                          <a:pt x="99" y="116"/>
                        </a:cubicBezTo>
                        <a:cubicBezTo>
                          <a:pt x="97" y="115"/>
                          <a:pt x="94" y="113"/>
                          <a:pt x="94" y="116"/>
                        </a:cubicBezTo>
                        <a:cubicBezTo>
                          <a:pt x="94" y="118"/>
                          <a:pt x="93" y="116"/>
                          <a:pt x="88" y="115"/>
                        </a:cubicBezTo>
                        <a:cubicBezTo>
                          <a:pt x="85" y="115"/>
                          <a:pt x="86" y="119"/>
                          <a:pt x="85" y="121"/>
                        </a:cubicBezTo>
                        <a:cubicBezTo>
                          <a:pt x="82" y="121"/>
                          <a:pt x="85" y="122"/>
                          <a:pt x="82" y="122"/>
                        </a:cubicBezTo>
                        <a:cubicBezTo>
                          <a:pt x="80" y="122"/>
                          <a:pt x="80" y="124"/>
                          <a:pt x="82" y="124"/>
                        </a:cubicBezTo>
                        <a:close/>
                        <a:moveTo>
                          <a:pt x="339" y="133"/>
                        </a:moveTo>
                        <a:cubicBezTo>
                          <a:pt x="339" y="135"/>
                          <a:pt x="338" y="138"/>
                          <a:pt x="338" y="140"/>
                        </a:cubicBezTo>
                        <a:cubicBezTo>
                          <a:pt x="338" y="141"/>
                          <a:pt x="339" y="138"/>
                          <a:pt x="342" y="140"/>
                        </a:cubicBezTo>
                        <a:cubicBezTo>
                          <a:pt x="345" y="141"/>
                          <a:pt x="345" y="136"/>
                          <a:pt x="347" y="136"/>
                        </a:cubicBezTo>
                        <a:cubicBezTo>
                          <a:pt x="349" y="136"/>
                          <a:pt x="347" y="135"/>
                          <a:pt x="349" y="133"/>
                        </a:cubicBezTo>
                        <a:cubicBezTo>
                          <a:pt x="349" y="132"/>
                          <a:pt x="350" y="132"/>
                          <a:pt x="349" y="132"/>
                        </a:cubicBezTo>
                        <a:cubicBezTo>
                          <a:pt x="347" y="130"/>
                          <a:pt x="347" y="130"/>
                          <a:pt x="347" y="129"/>
                        </a:cubicBezTo>
                        <a:cubicBezTo>
                          <a:pt x="344" y="129"/>
                          <a:pt x="339" y="132"/>
                          <a:pt x="339" y="133"/>
                        </a:cubicBezTo>
                        <a:close/>
                        <a:moveTo>
                          <a:pt x="147" y="127"/>
                        </a:moveTo>
                        <a:cubicBezTo>
                          <a:pt x="149" y="125"/>
                          <a:pt x="152" y="125"/>
                          <a:pt x="150" y="124"/>
                        </a:cubicBezTo>
                        <a:cubicBezTo>
                          <a:pt x="150" y="124"/>
                          <a:pt x="150" y="124"/>
                          <a:pt x="146" y="124"/>
                        </a:cubicBezTo>
                        <a:cubicBezTo>
                          <a:pt x="143" y="124"/>
                          <a:pt x="140" y="124"/>
                          <a:pt x="140" y="127"/>
                        </a:cubicBezTo>
                        <a:cubicBezTo>
                          <a:pt x="141" y="127"/>
                          <a:pt x="146" y="129"/>
                          <a:pt x="147" y="127"/>
                        </a:cubicBezTo>
                        <a:close/>
                        <a:moveTo>
                          <a:pt x="161" y="125"/>
                        </a:moveTo>
                        <a:cubicBezTo>
                          <a:pt x="161" y="124"/>
                          <a:pt x="163" y="125"/>
                          <a:pt x="163" y="125"/>
                        </a:cubicBezTo>
                        <a:cubicBezTo>
                          <a:pt x="163" y="124"/>
                          <a:pt x="163" y="124"/>
                          <a:pt x="161" y="124"/>
                        </a:cubicBezTo>
                        <a:cubicBezTo>
                          <a:pt x="160" y="124"/>
                          <a:pt x="161" y="125"/>
                          <a:pt x="161" y="125"/>
                        </a:cubicBezTo>
                        <a:close/>
                        <a:moveTo>
                          <a:pt x="158" y="141"/>
                        </a:moveTo>
                        <a:cubicBezTo>
                          <a:pt x="161" y="143"/>
                          <a:pt x="158" y="143"/>
                          <a:pt x="160" y="144"/>
                        </a:cubicBezTo>
                        <a:cubicBezTo>
                          <a:pt x="161" y="144"/>
                          <a:pt x="161" y="141"/>
                          <a:pt x="163" y="140"/>
                        </a:cubicBezTo>
                        <a:cubicBezTo>
                          <a:pt x="166" y="140"/>
                          <a:pt x="163" y="138"/>
                          <a:pt x="161" y="136"/>
                        </a:cubicBezTo>
                        <a:cubicBezTo>
                          <a:pt x="160" y="135"/>
                          <a:pt x="160" y="138"/>
                          <a:pt x="157" y="136"/>
                        </a:cubicBezTo>
                        <a:cubicBezTo>
                          <a:pt x="153" y="135"/>
                          <a:pt x="153" y="136"/>
                          <a:pt x="155" y="138"/>
                        </a:cubicBezTo>
                        <a:cubicBezTo>
                          <a:pt x="155" y="140"/>
                          <a:pt x="157" y="140"/>
                          <a:pt x="158" y="141"/>
                        </a:cubicBezTo>
                        <a:close/>
                        <a:moveTo>
                          <a:pt x="166" y="143"/>
                        </a:moveTo>
                        <a:cubicBezTo>
                          <a:pt x="164" y="143"/>
                          <a:pt x="164" y="144"/>
                          <a:pt x="169" y="144"/>
                        </a:cubicBezTo>
                        <a:cubicBezTo>
                          <a:pt x="172" y="144"/>
                          <a:pt x="170" y="144"/>
                          <a:pt x="172" y="141"/>
                        </a:cubicBezTo>
                        <a:cubicBezTo>
                          <a:pt x="173" y="138"/>
                          <a:pt x="173" y="138"/>
                          <a:pt x="170" y="138"/>
                        </a:cubicBezTo>
                        <a:cubicBezTo>
                          <a:pt x="169" y="136"/>
                          <a:pt x="167" y="140"/>
                          <a:pt x="167" y="140"/>
                        </a:cubicBezTo>
                        <a:cubicBezTo>
                          <a:pt x="167" y="141"/>
                          <a:pt x="167" y="143"/>
                          <a:pt x="166" y="143"/>
                        </a:cubicBezTo>
                        <a:close/>
                        <a:moveTo>
                          <a:pt x="175" y="146"/>
                        </a:moveTo>
                        <a:cubicBezTo>
                          <a:pt x="176" y="146"/>
                          <a:pt x="181" y="144"/>
                          <a:pt x="182" y="144"/>
                        </a:cubicBezTo>
                        <a:cubicBezTo>
                          <a:pt x="184" y="144"/>
                          <a:pt x="185" y="143"/>
                          <a:pt x="185" y="143"/>
                        </a:cubicBezTo>
                        <a:cubicBezTo>
                          <a:pt x="185" y="144"/>
                          <a:pt x="187" y="143"/>
                          <a:pt x="189" y="144"/>
                        </a:cubicBezTo>
                        <a:cubicBezTo>
                          <a:pt x="189" y="144"/>
                          <a:pt x="192" y="144"/>
                          <a:pt x="190" y="143"/>
                        </a:cubicBezTo>
                        <a:cubicBezTo>
                          <a:pt x="189" y="143"/>
                          <a:pt x="187" y="141"/>
                          <a:pt x="189" y="143"/>
                        </a:cubicBezTo>
                        <a:cubicBezTo>
                          <a:pt x="192" y="143"/>
                          <a:pt x="192" y="143"/>
                          <a:pt x="192" y="143"/>
                        </a:cubicBezTo>
                        <a:cubicBezTo>
                          <a:pt x="192" y="141"/>
                          <a:pt x="190" y="136"/>
                          <a:pt x="189" y="138"/>
                        </a:cubicBezTo>
                        <a:cubicBezTo>
                          <a:pt x="187" y="140"/>
                          <a:pt x="187" y="136"/>
                          <a:pt x="185" y="138"/>
                        </a:cubicBezTo>
                        <a:cubicBezTo>
                          <a:pt x="184" y="140"/>
                          <a:pt x="184" y="136"/>
                          <a:pt x="181" y="136"/>
                        </a:cubicBezTo>
                        <a:cubicBezTo>
                          <a:pt x="178" y="136"/>
                          <a:pt x="181" y="140"/>
                          <a:pt x="182" y="140"/>
                        </a:cubicBezTo>
                        <a:cubicBezTo>
                          <a:pt x="182" y="140"/>
                          <a:pt x="185" y="141"/>
                          <a:pt x="184" y="141"/>
                        </a:cubicBezTo>
                        <a:cubicBezTo>
                          <a:pt x="181" y="141"/>
                          <a:pt x="182" y="143"/>
                          <a:pt x="181" y="141"/>
                        </a:cubicBezTo>
                        <a:cubicBezTo>
                          <a:pt x="179" y="141"/>
                          <a:pt x="179" y="140"/>
                          <a:pt x="178" y="140"/>
                        </a:cubicBezTo>
                        <a:cubicBezTo>
                          <a:pt x="176" y="140"/>
                          <a:pt x="175" y="138"/>
                          <a:pt x="175" y="140"/>
                        </a:cubicBezTo>
                        <a:cubicBezTo>
                          <a:pt x="173" y="141"/>
                          <a:pt x="172" y="140"/>
                          <a:pt x="173" y="143"/>
                        </a:cubicBezTo>
                        <a:cubicBezTo>
                          <a:pt x="173" y="144"/>
                          <a:pt x="172" y="146"/>
                          <a:pt x="175" y="146"/>
                        </a:cubicBezTo>
                        <a:close/>
                        <a:moveTo>
                          <a:pt x="178" y="138"/>
                        </a:moveTo>
                        <a:cubicBezTo>
                          <a:pt x="178" y="136"/>
                          <a:pt x="179" y="136"/>
                          <a:pt x="179" y="138"/>
                        </a:cubicBezTo>
                        <a:cubicBezTo>
                          <a:pt x="179" y="138"/>
                          <a:pt x="178" y="140"/>
                          <a:pt x="178" y="138"/>
                        </a:cubicBezTo>
                        <a:close/>
                        <a:moveTo>
                          <a:pt x="195" y="141"/>
                        </a:moveTo>
                        <a:cubicBezTo>
                          <a:pt x="195" y="140"/>
                          <a:pt x="195" y="140"/>
                          <a:pt x="195" y="140"/>
                        </a:cubicBezTo>
                        <a:cubicBezTo>
                          <a:pt x="193" y="140"/>
                          <a:pt x="193" y="140"/>
                          <a:pt x="193" y="140"/>
                        </a:cubicBezTo>
                        <a:cubicBezTo>
                          <a:pt x="193" y="141"/>
                          <a:pt x="193" y="141"/>
                          <a:pt x="193" y="143"/>
                        </a:cubicBezTo>
                        <a:cubicBezTo>
                          <a:pt x="193" y="144"/>
                          <a:pt x="193" y="141"/>
                          <a:pt x="195" y="141"/>
                        </a:cubicBezTo>
                        <a:close/>
                        <a:moveTo>
                          <a:pt x="195" y="143"/>
                        </a:moveTo>
                        <a:cubicBezTo>
                          <a:pt x="195" y="144"/>
                          <a:pt x="195" y="141"/>
                          <a:pt x="196" y="141"/>
                        </a:cubicBezTo>
                        <a:cubicBezTo>
                          <a:pt x="196" y="141"/>
                          <a:pt x="196" y="143"/>
                          <a:pt x="195" y="143"/>
                        </a:cubicBezTo>
                        <a:close/>
                        <a:moveTo>
                          <a:pt x="199" y="143"/>
                        </a:moveTo>
                        <a:cubicBezTo>
                          <a:pt x="201" y="144"/>
                          <a:pt x="204" y="143"/>
                          <a:pt x="205" y="144"/>
                        </a:cubicBezTo>
                        <a:cubicBezTo>
                          <a:pt x="207" y="146"/>
                          <a:pt x="207" y="144"/>
                          <a:pt x="208" y="144"/>
                        </a:cubicBezTo>
                        <a:cubicBezTo>
                          <a:pt x="208" y="144"/>
                          <a:pt x="208" y="143"/>
                          <a:pt x="210" y="144"/>
                        </a:cubicBezTo>
                        <a:cubicBezTo>
                          <a:pt x="213" y="144"/>
                          <a:pt x="214" y="143"/>
                          <a:pt x="214" y="143"/>
                        </a:cubicBezTo>
                        <a:cubicBezTo>
                          <a:pt x="216" y="143"/>
                          <a:pt x="221" y="141"/>
                          <a:pt x="221" y="141"/>
                        </a:cubicBezTo>
                        <a:cubicBezTo>
                          <a:pt x="221" y="140"/>
                          <a:pt x="222" y="140"/>
                          <a:pt x="222" y="136"/>
                        </a:cubicBezTo>
                        <a:cubicBezTo>
                          <a:pt x="221" y="135"/>
                          <a:pt x="219" y="138"/>
                          <a:pt x="221" y="138"/>
                        </a:cubicBezTo>
                        <a:cubicBezTo>
                          <a:pt x="221" y="138"/>
                          <a:pt x="221" y="138"/>
                          <a:pt x="219" y="140"/>
                        </a:cubicBezTo>
                        <a:cubicBezTo>
                          <a:pt x="216" y="140"/>
                          <a:pt x="219" y="141"/>
                          <a:pt x="217" y="141"/>
                        </a:cubicBezTo>
                        <a:cubicBezTo>
                          <a:pt x="214" y="143"/>
                          <a:pt x="214" y="138"/>
                          <a:pt x="213" y="140"/>
                        </a:cubicBezTo>
                        <a:cubicBezTo>
                          <a:pt x="211" y="141"/>
                          <a:pt x="211" y="140"/>
                          <a:pt x="210" y="141"/>
                        </a:cubicBezTo>
                        <a:cubicBezTo>
                          <a:pt x="208" y="141"/>
                          <a:pt x="207" y="140"/>
                          <a:pt x="205" y="138"/>
                        </a:cubicBezTo>
                        <a:cubicBezTo>
                          <a:pt x="204" y="138"/>
                          <a:pt x="201" y="136"/>
                          <a:pt x="199" y="138"/>
                        </a:cubicBezTo>
                        <a:cubicBezTo>
                          <a:pt x="198" y="140"/>
                          <a:pt x="196" y="140"/>
                          <a:pt x="196" y="143"/>
                        </a:cubicBezTo>
                        <a:cubicBezTo>
                          <a:pt x="196" y="146"/>
                          <a:pt x="198" y="143"/>
                          <a:pt x="199" y="143"/>
                        </a:cubicBezTo>
                        <a:close/>
                        <a:moveTo>
                          <a:pt x="202" y="113"/>
                        </a:moveTo>
                        <a:cubicBezTo>
                          <a:pt x="202" y="115"/>
                          <a:pt x="202" y="122"/>
                          <a:pt x="202" y="119"/>
                        </a:cubicBezTo>
                        <a:cubicBezTo>
                          <a:pt x="201" y="118"/>
                          <a:pt x="202" y="113"/>
                          <a:pt x="202" y="113"/>
                        </a:cubicBezTo>
                        <a:close/>
                        <a:moveTo>
                          <a:pt x="222" y="140"/>
                        </a:moveTo>
                        <a:cubicBezTo>
                          <a:pt x="222" y="140"/>
                          <a:pt x="224" y="140"/>
                          <a:pt x="222" y="141"/>
                        </a:cubicBezTo>
                        <a:cubicBezTo>
                          <a:pt x="221" y="141"/>
                          <a:pt x="221" y="141"/>
                          <a:pt x="222" y="140"/>
                        </a:cubicBezTo>
                        <a:close/>
                        <a:moveTo>
                          <a:pt x="224" y="140"/>
                        </a:moveTo>
                        <a:cubicBezTo>
                          <a:pt x="224" y="140"/>
                          <a:pt x="224" y="140"/>
                          <a:pt x="225" y="138"/>
                        </a:cubicBezTo>
                        <a:cubicBezTo>
                          <a:pt x="225" y="138"/>
                          <a:pt x="224" y="138"/>
                          <a:pt x="222" y="138"/>
                        </a:cubicBezTo>
                        <a:cubicBezTo>
                          <a:pt x="222" y="140"/>
                          <a:pt x="222" y="140"/>
                          <a:pt x="224" y="140"/>
                        </a:cubicBezTo>
                        <a:close/>
                        <a:moveTo>
                          <a:pt x="225" y="141"/>
                        </a:moveTo>
                        <a:cubicBezTo>
                          <a:pt x="228" y="141"/>
                          <a:pt x="225" y="140"/>
                          <a:pt x="227" y="140"/>
                        </a:cubicBezTo>
                        <a:cubicBezTo>
                          <a:pt x="228" y="140"/>
                          <a:pt x="227" y="140"/>
                          <a:pt x="228" y="138"/>
                        </a:cubicBezTo>
                        <a:cubicBezTo>
                          <a:pt x="230" y="138"/>
                          <a:pt x="230" y="138"/>
                          <a:pt x="228" y="138"/>
                        </a:cubicBezTo>
                        <a:cubicBezTo>
                          <a:pt x="227" y="138"/>
                          <a:pt x="225" y="138"/>
                          <a:pt x="225" y="138"/>
                        </a:cubicBezTo>
                        <a:cubicBezTo>
                          <a:pt x="225" y="140"/>
                          <a:pt x="225" y="140"/>
                          <a:pt x="224" y="140"/>
                        </a:cubicBezTo>
                        <a:cubicBezTo>
                          <a:pt x="222" y="141"/>
                          <a:pt x="224" y="141"/>
                          <a:pt x="225" y="141"/>
                        </a:cubicBezTo>
                        <a:close/>
                        <a:moveTo>
                          <a:pt x="231" y="140"/>
                        </a:moveTo>
                        <a:cubicBezTo>
                          <a:pt x="233" y="138"/>
                          <a:pt x="233" y="136"/>
                          <a:pt x="231" y="138"/>
                        </a:cubicBezTo>
                        <a:cubicBezTo>
                          <a:pt x="230" y="140"/>
                          <a:pt x="230" y="136"/>
                          <a:pt x="230" y="140"/>
                        </a:cubicBezTo>
                        <a:cubicBezTo>
                          <a:pt x="230" y="140"/>
                          <a:pt x="230" y="141"/>
                          <a:pt x="231" y="140"/>
                        </a:cubicBezTo>
                        <a:close/>
                        <a:moveTo>
                          <a:pt x="237" y="140"/>
                        </a:moveTo>
                        <a:cubicBezTo>
                          <a:pt x="240" y="140"/>
                          <a:pt x="239" y="136"/>
                          <a:pt x="236" y="136"/>
                        </a:cubicBezTo>
                        <a:cubicBezTo>
                          <a:pt x="233" y="138"/>
                          <a:pt x="234" y="135"/>
                          <a:pt x="233" y="138"/>
                        </a:cubicBezTo>
                        <a:cubicBezTo>
                          <a:pt x="231" y="141"/>
                          <a:pt x="234" y="140"/>
                          <a:pt x="237" y="140"/>
                        </a:cubicBezTo>
                        <a:close/>
                        <a:moveTo>
                          <a:pt x="196" y="153"/>
                        </a:moveTo>
                        <a:cubicBezTo>
                          <a:pt x="199" y="155"/>
                          <a:pt x="199" y="158"/>
                          <a:pt x="199" y="157"/>
                        </a:cubicBezTo>
                        <a:cubicBezTo>
                          <a:pt x="201" y="157"/>
                          <a:pt x="201" y="158"/>
                          <a:pt x="202" y="158"/>
                        </a:cubicBezTo>
                        <a:cubicBezTo>
                          <a:pt x="202" y="157"/>
                          <a:pt x="204" y="157"/>
                          <a:pt x="204" y="157"/>
                        </a:cubicBezTo>
                        <a:cubicBezTo>
                          <a:pt x="205" y="155"/>
                          <a:pt x="202" y="152"/>
                          <a:pt x="201" y="152"/>
                        </a:cubicBezTo>
                        <a:cubicBezTo>
                          <a:pt x="199" y="150"/>
                          <a:pt x="201" y="150"/>
                          <a:pt x="199" y="149"/>
                        </a:cubicBezTo>
                        <a:cubicBezTo>
                          <a:pt x="198" y="147"/>
                          <a:pt x="196" y="149"/>
                          <a:pt x="195" y="149"/>
                        </a:cubicBezTo>
                        <a:cubicBezTo>
                          <a:pt x="195" y="149"/>
                          <a:pt x="190" y="147"/>
                          <a:pt x="190" y="150"/>
                        </a:cubicBezTo>
                        <a:cubicBezTo>
                          <a:pt x="190" y="153"/>
                          <a:pt x="193" y="152"/>
                          <a:pt x="196" y="153"/>
                        </a:cubicBezTo>
                        <a:close/>
                        <a:moveTo>
                          <a:pt x="225" y="161"/>
                        </a:moveTo>
                        <a:cubicBezTo>
                          <a:pt x="225" y="161"/>
                          <a:pt x="225" y="158"/>
                          <a:pt x="224" y="161"/>
                        </a:cubicBezTo>
                        <a:cubicBezTo>
                          <a:pt x="222" y="163"/>
                          <a:pt x="221" y="161"/>
                          <a:pt x="221" y="163"/>
                        </a:cubicBezTo>
                        <a:cubicBezTo>
                          <a:pt x="221" y="164"/>
                          <a:pt x="224" y="163"/>
                          <a:pt x="225" y="161"/>
                        </a:cubicBezTo>
                        <a:close/>
                        <a:moveTo>
                          <a:pt x="231" y="157"/>
                        </a:moveTo>
                        <a:cubicBezTo>
                          <a:pt x="233" y="157"/>
                          <a:pt x="233" y="157"/>
                          <a:pt x="236" y="153"/>
                        </a:cubicBezTo>
                        <a:cubicBezTo>
                          <a:pt x="237" y="150"/>
                          <a:pt x="237" y="150"/>
                          <a:pt x="240" y="149"/>
                        </a:cubicBezTo>
                        <a:cubicBezTo>
                          <a:pt x="243" y="146"/>
                          <a:pt x="245" y="147"/>
                          <a:pt x="246" y="146"/>
                        </a:cubicBezTo>
                        <a:cubicBezTo>
                          <a:pt x="246" y="144"/>
                          <a:pt x="248" y="146"/>
                          <a:pt x="249" y="144"/>
                        </a:cubicBezTo>
                        <a:cubicBezTo>
                          <a:pt x="251" y="141"/>
                          <a:pt x="253" y="143"/>
                          <a:pt x="254" y="141"/>
                        </a:cubicBezTo>
                        <a:cubicBezTo>
                          <a:pt x="256" y="140"/>
                          <a:pt x="257" y="140"/>
                          <a:pt x="256" y="138"/>
                        </a:cubicBezTo>
                        <a:cubicBezTo>
                          <a:pt x="253" y="138"/>
                          <a:pt x="251" y="140"/>
                          <a:pt x="249" y="140"/>
                        </a:cubicBezTo>
                        <a:cubicBezTo>
                          <a:pt x="248" y="140"/>
                          <a:pt x="246" y="141"/>
                          <a:pt x="245" y="140"/>
                        </a:cubicBezTo>
                        <a:cubicBezTo>
                          <a:pt x="245" y="140"/>
                          <a:pt x="243" y="140"/>
                          <a:pt x="240" y="141"/>
                        </a:cubicBezTo>
                        <a:cubicBezTo>
                          <a:pt x="237" y="143"/>
                          <a:pt x="239" y="143"/>
                          <a:pt x="236" y="146"/>
                        </a:cubicBezTo>
                        <a:cubicBezTo>
                          <a:pt x="233" y="147"/>
                          <a:pt x="233" y="146"/>
                          <a:pt x="230" y="149"/>
                        </a:cubicBezTo>
                        <a:cubicBezTo>
                          <a:pt x="227" y="150"/>
                          <a:pt x="227" y="152"/>
                          <a:pt x="227" y="153"/>
                        </a:cubicBezTo>
                        <a:cubicBezTo>
                          <a:pt x="225" y="155"/>
                          <a:pt x="228" y="155"/>
                          <a:pt x="227" y="157"/>
                        </a:cubicBezTo>
                        <a:cubicBezTo>
                          <a:pt x="225" y="157"/>
                          <a:pt x="224" y="158"/>
                          <a:pt x="227" y="158"/>
                        </a:cubicBezTo>
                        <a:cubicBezTo>
                          <a:pt x="230" y="160"/>
                          <a:pt x="230" y="157"/>
                          <a:pt x="231" y="157"/>
                        </a:cubicBezTo>
                        <a:close/>
                        <a:moveTo>
                          <a:pt x="201" y="112"/>
                        </a:moveTo>
                        <a:cubicBezTo>
                          <a:pt x="204" y="112"/>
                          <a:pt x="199" y="107"/>
                          <a:pt x="201" y="104"/>
                        </a:cubicBezTo>
                        <a:cubicBezTo>
                          <a:pt x="202" y="102"/>
                          <a:pt x="201" y="97"/>
                          <a:pt x="201" y="91"/>
                        </a:cubicBezTo>
                        <a:cubicBezTo>
                          <a:pt x="202" y="85"/>
                          <a:pt x="198" y="88"/>
                          <a:pt x="202" y="84"/>
                        </a:cubicBezTo>
                        <a:cubicBezTo>
                          <a:pt x="207" y="80"/>
                          <a:pt x="208" y="85"/>
                          <a:pt x="205" y="88"/>
                        </a:cubicBezTo>
                        <a:cubicBezTo>
                          <a:pt x="204" y="93"/>
                          <a:pt x="207" y="93"/>
                          <a:pt x="208" y="96"/>
                        </a:cubicBezTo>
                        <a:cubicBezTo>
                          <a:pt x="211" y="99"/>
                          <a:pt x="207" y="105"/>
                          <a:pt x="213" y="105"/>
                        </a:cubicBezTo>
                        <a:cubicBezTo>
                          <a:pt x="216" y="105"/>
                          <a:pt x="213" y="102"/>
                          <a:pt x="216" y="101"/>
                        </a:cubicBezTo>
                        <a:cubicBezTo>
                          <a:pt x="219" y="99"/>
                          <a:pt x="219" y="102"/>
                          <a:pt x="221" y="99"/>
                        </a:cubicBezTo>
                        <a:cubicBezTo>
                          <a:pt x="222" y="94"/>
                          <a:pt x="214" y="94"/>
                          <a:pt x="216" y="91"/>
                        </a:cubicBezTo>
                        <a:cubicBezTo>
                          <a:pt x="219" y="88"/>
                          <a:pt x="214" y="82"/>
                          <a:pt x="211" y="79"/>
                        </a:cubicBezTo>
                        <a:cubicBezTo>
                          <a:pt x="207" y="74"/>
                          <a:pt x="216" y="74"/>
                          <a:pt x="219" y="68"/>
                        </a:cubicBezTo>
                        <a:cubicBezTo>
                          <a:pt x="222" y="62"/>
                          <a:pt x="224" y="70"/>
                          <a:pt x="225" y="67"/>
                        </a:cubicBezTo>
                        <a:cubicBezTo>
                          <a:pt x="227" y="65"/>
                          <a:pt x="227" y="63"/>
                          <a:pt x="221" y="63"/>
                        </a:cubicBezTo>
                        <a:cubicBezTo>
                          <a:pt x="214" y="63"/>
                          <a:pt x="216" y="67"/>
                          <a:pt x="211" y="67"/>
                        </a:cubicBezTo>
                        <a:cubicBezTo>
                          <a:pt x="207" y="65"/>
                          <a:pt x="208" y="71"/>
                          <a:pt x="204" y="71"/>
                        </a:cubicBezTo>
                        <a:cubicBezTo>
                          <a:pt x="201" y="70"/>
                          <a:pt x="204" y="68"/>
                          <a:pt x="201" y="65"/>
                        </a:cubicBezTo>
                        <a:cubicBezTo>
                          <a:pt x="196" y="63"/>
                          <a:pt x="199" y="49"/>
                          <a:pt x="204" y="52"/>
                        </a:cubicBezTo>
                        <a:cubicBezTo>
                          <a:pt x="207" y="54"/>
                          <a:pt x="210" y="52"/>
                          <a:pt x="211" y="52"/>
                        </a:cubicBezTo>
                        <a:cubicBezTo>
                          <a:pt x="214" y="54"/>
                          <a:pt x="222" y="51"/>
                          <a:pt x="224" y="52"/>
                        </a:cubicBezTo>
                        <a:cubicBezTo>
                          <a:pt x="224" y="54"/>
                          <a:pt x="231" y="56"/>
                          <a:pt x="234" y="51"/>
                        </a:cubicBezTo>
                        <a:cubicBezTo>
                          <a:pt x="237" y="46"/>
                          <a:pt x="240" y="43"/>
                          <a:pt x="239" y="42"/>
                        </a:cubicBezTo>
                        <a:cubicBezTo>
                          <a:pt x="237" y="39"/>
                          <a:pt x="234" y="43"/>
                          <a:pt x="231" y="48"/>
                        </a:cubicBezTo>
                        <a:cubicBezTo>
                          <a:pt x="230" y="51"/>
                          <a:pt x="222" y="46"/>
                          <a:pt x="221" y="48"/>
                        </a:cubicBezTo>
                        <a:cubicBezTo>
                          <a:pt x="221" y="49"/>
                          <a:pt x="217" y="46"/>
                          <a:pt x="213" y="46"/>
                        </a:cubicBezTo>
                        <a:cubicBezTo>
                          <a:pt x="208" y="48"/>
                          <a:pt x="211" y="45"/>
                          <a:pt x="208" y="45"/>
                        </a:cubicBezTo>
                        <a:cubicBezTo>
                          <a:pt x="207" y="45"/>
                          <a:pt x="205" y="43"/>
                          <a:pt x="204" y="45"/>
                        </a:cubicBezTo>
                        <a:cubicBezTo>
                          <a:pt x="204" y="46"/>
                          <a:pt x="202" y="51"/>
                          <a:pt x="201" y="48"/>
                        </a:cubicBezTo>
                        <a:cubicBezTo>
                          <a:pt x="199" y="46"/>
                          <a:pt x="199" y="51"/>
                          <a:pt x="198" y="52"/>
                        </a:cubicBezTo>
                        <a:cubicBezTo>
                          <a:pt x="195" y="56"/>
                          <a:pt x="198" y="57"/>
                          <a:pt x="196" y="57"/>
                        </a:cubicBezTo>
                        <a:cubicBezTo>
                          <a:pt x="193" y="59"/>
                          <a:pt x="196" y="59"/>
                          <a:pt x="196" y="62"/>
                        </a:cubicBezTo>
                        <a:cubicBezTo>
                          <a:pt x="195" y="65"/>
                          <a:pt x="192" y="67"/>
                          <a:pt x="193" y="73"/>
                        </a:cubicBezTo>
                        <a:cubicBezTo>
                          <a:pt x="193" y="79"/>
                          <a:pt x="192" y="74"/>
                          <a:pt x="192" y="79"/>
                        </a:cubicBezTo>
                        <a:cubicBezTo>
                          <a:pt x="192" y="85"/>
                          <a:pt x="187" y="82"/>
                          <a:pt x="189" y="85"/>
                        </a:cubicBezTo>
                        <a:cubicBezTo>
                          <a:pt x="190" y="88"/>
                          <a:pt x="187" y="85"/>
                          <a:pt x="189" y="90"/>
                        </a:cubicBezTo>
                        <a:cubicBezTo>
                          <a:pt x="190" y="94"/>
                          <a:pt x="192" y="88"/>
                          <a:pt x="195" y="93"/>
                        </a:cubicBezTo>
                        <a:cubicBezTo>
                          <a:pt x="198" y="99"/>
                          <a:pt x="192" y="107"/>
                          <a:pt x="195" y="112"/>
                        </a:cubicBezTo>
                        <a:cubicBezTo>
                          <a:pt x="196" y="115"/>
                          <a:pt x="198" y="112"/>
                          <a:pt x="201" y="112"/>
                        </a:cubicBezTo>
                        <a:close/>
                        <a:moveTo>
                          <a:pt x="251" y="94"/>
                        </a:moveTo>
                        <a:cubicBezTo>
                          <a:pt x="253" y="96"/>
                          <a:pt x="257" y="91"/>
                          <a:pt x="254" y="88"/>
                        </a:cubicBezTo>
                        <a:cubicBezTo>
                          <a:pt x="253" y="85"/>
                          <a:pt x="246" y="85"/>
                          <a:pt x="246" y="88"/>
                        </a:cubicBezTo>
                        <a:cubicBezTo>
                          <a:pt x="245" y="90"/>
                          <a:pt x="248" y="93"/>
                          <a:pt x="251" y="94"/>
                        </a:cubicBezTo>
                        <a:close/>
                        <a:moveTo>
                          <a:pt x="263" y="88"/>
                        </a:moveTo>
                        <a:cubicBezTo>
                          <a:pt x="263" y="87"/>
                          <a:pt x="265" y="91"/>
                          <a:pt x="268" y="90"/>
                        </a:cubicBezTo>
                        <a:cubicBezTo>
                          <a:pt x="271" y="87"/>
                          <a:pt x="274" y="91"/>
                          <a:pt x="274" y="90"/>
                        </a:cubicBezTo>
                        <a:cubicBezTo>
                          <a:pt x="274" y="88"/>
                          <a:pt x="278" y="91"/>
                          <a:pt x="281" y="94"/>
                        </a:cubicBezTo>
                        <a:cubicBezTo>
                          <a:pt x="286" y="96"/>
                          <a:pt x="286" y="93"/>
                          <a:pt x="283" y="88"/>
                        </a:cubicBezTo>
                        <a:cubicBezTo>
                          <a:pt x="280" y="84"/>
                          <a:pt x="280" y="88"/>
                          <a:pt x="275" y="85"/>
                        </a:cubicBezTo>
                        <a:cubicBezTo>
                          <a:pt x="272" y="82"/>
                          <a:pt x="274" y="85"/>
                          <a:pt x="269" y="85"/>
                        </a:cubicBezTo>
                        <a:cubicBezTo>
                          <a:pt x="263" y="84"/>
                          <a:pt x="260" y="87"/>
                          <a:pt x="260" y="90"/>
                        </a:cubicBezTo>
                        <a:cubicBezTo>
                          <a:pt x="262" y="94"/>
                          <a:pt x="262" y="88"/>
                          <a:pt x="263" y="88"/>
                        </a:cubicBezTo>
                        <a:close/>
                        <a:moveTo>
                          <a:pt x="233" y="76"/>
                        </a:moveTo>
                        <a:cubicBezTo>
                          <a:pt x="233" y="71"/>
                          <a:pt x="240" y="74"/>
                          <a:pt x="240" y="74"/>
                        </a:cubicBezTo>
                        <a:cubicBezTo>
                          <a:pt x="240" y="76"/>
                          <a:pt x="233" y="77"/>
                          <a:pt x="233" y="76"/>
                        </a:cubicBezTo>
                        <a:close/>
                        <a:moveTo>
                          <a:pt x="240" y="76"/>
                        </a:moveTo>
                        <a:cubicBezTo>
                          <a:pt x="242" y="73"/>
                          <a:pt x="251" y="74"/>
                          <a:pt x="248" y="74"/>
                        </a:cubicBezTo>
                        <a:cubicBezTo>
                          <a:pt x="246" y="76"/>
                          <a:pt x="240" y="77"/>
                          <a:pt x="240" y="76"/>
                        </a:cubicBezTo>
                        <a:close/>
                        <a:moveTo>
                          <a:pt x="259" y="74"/>
                        </a:moveTo>
                        <a:cubicBezTo>
                          <a:pt x="262" y="73"/>
                          <a:pt x="265" y="74"/>
                          <a:pt x="262" y="71"/>
                        </a:cubicBezTo>
                        <a:cubicBezTo>
                          <a:pt x="259" y="70"/>
                          <a:pt x="257" y="70"/>
                          <a:pt x="257" y="73"/>
                        </a:cubicBezTo>
                        <a:cubicBezTo>
                          <a:pt x="257" y="74"/>
                          <a:pt x="257" y="74"/>
                          <a:pt x="259" y="74"/>
                        </a:cubicBezTo>
                        <a:close/>
                        <a:moveTo>
                          <a:pt x="275" y="76"/>
                        </a:moveTo>
                        <a:cubicBezTo>
                          <a:pt x="277" y="77"/>
                          <a:pt x="280" y="79"/>
                          <a:pt x="280" y="76"/>
                        </a:cubicBezTo>
                        <a:cubicBezTo>
                          <a:pt x="281" y="74"/>
                          <a:pt x="280" y="73"/>
                          <a:pt x="277" y="74"/>
                        </a:cubicBezTo>
                        <a:cubicBezTo>
                          <a:pt x="275" y="74"/>
                          <a:pt x="274" y="76"/>
                          <a:pt x="275" y="76"/>
                        </a:cubicBezTo>
                        <a:close/>
                        <a:moveTo>
                          <a:pt x="285" y="67"/>
                        </a:moveTo>
                        <a:cubicBezTo>
                          <a:pt x="285" y="65"/>
                          <a:pt x="281" y="67"/>
                          <a:pt x="281" y="67"/>
                        </a:cubicBezTo>
                        <a:cubicBezTo>
                          <a:pt x="283" y="68"/>
                          <a:pt x="283" y="68"/>
                          <a:pt x="285" y="70"/>
                        </a:cubicBezTo>
                        <a:cubicBezTo>
                          <a:pt x="285" y="71"/>
                          <a:pt x="286" y="67"/>
                          <a:pt x="285" y="67"/>
                        </a:cubicBezTo>
                        <a:close/>
                        <a:moveTo>
                          <a:pt x="285" y="59"/>
                        </a:moveTo>
                        <a:cubicBezTo>
                          <a:pt x="285" y="59"/>
                          <a:pt x="286" y="62"/>
                          <a:pt x="288" y="60"/>
                        </a:cubicBezTo>
                        <a:cubicBezTo>
                          <a:pt x="289" y="60"/>
                          <a:pt x="286" y="57"/>
                          <a:pt x="283" y="57"/>
                        </a:cubicBezTo>
                        <a:cubicBezTo>
                          <a:pt x="280" y="59"/>
                          <a:pt x="278" y="59"/>
                          <a:pt x="280" y="60"/>
                        </a:cubicBezTo>
                        <a:cubicBezTo>
                          <a:pt x="281" y="60"/>
                          <a:pt x="283" y="62"/>
                          <a:pt x="285" y="62"/>
                        </a:cubicBezTo>
                        <a:cubicBezTo>
                          <a:pt x="286" y="60"/>
                          <a:pt x="283" y="59"/>
                          <a:pt x="285" y="59"/>
                        </a:cubicBezTo>
                        <a:close/>
                        <a:moveTo>
                          <a:pt x="263" y="63"/>
                        </a:moveTo>
                        <a:cubicBezTo>
                          <a:pt x="262" y="60"/>
                          <a:pt x="260" y="57"/>
                          <a:pt x="260" y="54"/>
                        </a:cubicBezTo>
                        <a:cubicBezTo>
                          <a:pt x="262" y="52"/>
                          <a:pt x="263" y="52"/>
                          <a:pt x="266" y="54"/>
                        </a:cubicBezTo>
                        <a:cubicBezTo>
                          <a:pt x="269" y="56"/>
                          <a:pt x="268" y="52"/>
                          <a:pt x="265" y="51"/>
                        </a:cubicBezTo>
                        <a:cubicBezTo>
                          <a:pt x="262" y="49"/>
                          <a:pt x="265" y="48"/>
                          <a:pt x="266" y="48"/>
                        </a:cubicBezTo>
                        <a:cubicBezTo>
                          <a:pt x="268" y="46"/>
                          <a:pt x="268" y="42"/>
                          <a:pt x="265" y="42"/>
                        </a:cubicBezTo>
                        <a:cubicBezTo>
                          <a:pt x="262" y="43"/>
                          <a:pt x="260" y="51"/>
                          <a:pt x="260" y="49"/>
                        </a:cubicBezTo>
                        <a:cubicBezTo>
                          <a:pt x="259" y="46"/>
                          <a:pt x="260" y="48"/>
                          <a:pt x="262" y="43"/>
                        </a:cubicBezTo>
                        <a:cubicBezTo>
                          <a:pt x="263" y="40"/>
                          <a:pt x="260" y="40"/>
                          <a:pt x="260" y="39"/>
                        </a:cubicBezTo>
                        <a:cubicBezTo>
                          <a:pt x="262" y="37"/>
                          <a:pt x="263" y="34"/>
                          <a:pt x="260" y="35"/>
                        </a:cubicBezTo>
                        <a:cubicBezTo>
                          <a:pt x="257" y="39"/>
                          <a:pt x="257" y="45"/>
                          <a:pt x="257" y="48"/>
                        </a:cubicBezTo>
                        <a:cubicBezTo>
                          <a:pt x="259" y="49"/>
                          <a:pt x="257" y="51"/>
                          <a:pt x="259" y="52"/>
                        </a:cubicBezTo>
                        <a:cubicBezTo>
                          <a:pt x="260" y="56"/>
                          <a:pt x="257" y="57"/>
                          <a:pt x="260" y="60"/>
                        </a:cubicBezTo>
                        <a:cubicBezTo>
                          <a:pt x="262" y="63"/>
                          <a:pt x="263" y="67"/>
                          <a:pt x="265" y="67"/>
                        </a:cubicBezTo>
                        <a:cubicBezTo>
                          <a:pt x="265" y="65"/>
                          <a:pt x="265" y="65"/>
                          <a:pt x="263" y="63"/>
                        </a:cubicBezTo>
                        <a:close/>
                        <a:moveTo>
                          <a:pt x="263" y="37"/>
                        </a:moveTo>
                        <a:cubicBezTo>
                          <a:pt x="263" y="34"/>
                          <a:pt x="265" y="29"/>
                          <a:pt x="266" y="32"/>
                        </a:cubicBezTo>
                        <a:cubicBezTo>
                          <a:pt x="268" y="34"/>
                          <a:pt x="263" y="40"/>
                          <a:pt x="263" y="37"/>
                        </a:cubicBezTo>
                        <a:close/>
                        <a:moveTo>
                          <a:pt x="213" y="110"/>
                        </a:moveTo>
                        <a:cubicBezTo>
                          <a:pt x="213" y="108"/>
                          <a:pt x="213" y="105"/>
                          <a:pt x="213" y="107"/>
                        </a:cubicBezTo>
                        <a:cubicBezTo>
                          <a:pt x="214" y="110"/>
                          <a:pt x="214" y="112"/>
                          <a:pt x="213" y="110"/>
                        </a:cubicBezTo>
                        <a:close/>
                        <a:moveTo>
                          <a:pt x="219" y="108"/>
                        </a:moveTo>
                        <a:cubicBezTo>
                          <a:pt x="219" y="107"/>
                          <a:pt x="219" y="105"/>
                          <a:pt x="219" y="104"/>
                        </a:cubicBezTo>
                        <a:cubicBezTo>
                          <a:pt x="221" y="101"/>
                          <a:pt x="216" y="102"/>
                          <a:pt x="216" y="105"/>
                        </a:cubicBezTo>
                        <a:cubicBezTo>
                          <a:pt x="217" y="107"/>
                          <a:pt x="214" y="112"/>
                          <a:pt x="217" y="110"/>
                        </a:cubicBezTo>
                        <a:cubicBezTo>
                          <a:pt x="219" y="108"/>
                          <a:pt x="219" y="108"/>
                          <a:pt x="219" y="108"/>
                        </a:cubicBezTo>
                        <a:close/>
                        <a:moveTo>
                          <a:pt x="221" y="112"/>
                        </a:moveTo>
                        <a:cubicBezTo>
                          <a:pt x="222" y="108"/>
                          <a:pt x="225" y="112"/>
                          <a:pt x="222" y="108"/>
                        </a:cubicBezTo>
                        <a:cubicBezTo>
                          <a:pt x="219" y="104"/>
                          <a:pt x="225" y="105"/>
                          <a:pt x="224" y="101"/>
                        </a:cubicBezTo>
                        <a:cubicBezTo>
                          <a:pt x="222" y="97"/>
                          <a:pt x="221" y="102"/>
                          <a:pt x="221" y="107"/>
                        </a:cubicBezTo>
                        <a:cubicBezTo>
                          <a:pt x="221" y="112"/>
                          <a:pt x="216" y="112"/>
                          <a:pt x="219" y="113"/>
                        </a:cubicBezTo>
                        <a:cubicBezTo>
                          <a:pt x="221" y="113"/>
                          <a:pt x="221" y="113"/>
                          <a:pt x="221" y="112"/>
                        </a:cubicBezTo>
                        <a:close/>
                        <a:moveTo>
                          <a:pt x="221" y="73"/>
                        </a:moveTo>
                        <a:cubicBezTo>
                          <a:pt x="221" y="70"/>
                          <a:pt x="221" y="68"/>
                          <a:pt x="222" y="68"/>
                        </a:cubicBezTo>
                        <a:cubicBezTo>
                          <a:pt x="224" y="68"/>
                          <a:pt x="221" y="73"/>
                          <a:pt x="221" y="73"/>
                        </a:cubicBezTo>
                        <a:close/>
                        <a:moveTo>
                          <a:pt x="225" y="70"/>
                        </a:moveTo>
                        <a:cubicBezTo>
                          <a:pt x="227" y="68"/>
                          <a:pt x="227" y="71"/>
                          <a:pt x="225" y="71"/>
                        </a:cubicBezTo>
                        <a:cubicBezTo>
                          <a:pt x="225" y="73"/>
                          <a:pt x="224" y="70"/>
                          <a:pt x="225" y="70"/>
                        </a:cubicBezTo>
                        <a:close/>
                        <a:moveTo>
                          <a:pt x="257" y="63"/>
                        </a:moveTo>
                        <a:cubicBezTo>
                          <a:pt x="257" y="65"/>
                          <a:pt x="259" y="65"/>
                          <a:pt x="259" y="62"/>
                        </a:cubicBezTo>
                        <a:cubicBezTo>
                          <a:pt x="259" y="60"/>
                          <a:pt x="257" y="59"/>
                          <a:pt x="257" y="60"/>
                        </a:cubicBezTo>
                        <a:cubicBezTo>
                          <a:pt x="256" y="62"/>
                          <a:pt x="256" y="62"/>
                          <a:pt x="257" y="63"/>
                        </a:cubicBezTo>
                        <a:close/>
                        <a:moveTo>
                          <a:pt x="288" y="135"/>
                        </a:moveTo>
                        <a:cubicBezTo>
                          <a:pt x="285" y="136"/>
                          <a:pt x="289" y="125"/>
                          <a:pt x="291" y="129"/>
                        </a:cubicBezTo>
                        <a:cubicBezTo>
                          <a:pt x="291" y="130"/>
                          <a:pt x="291" y="133"/>
                          <a:pt x="288" y="135"/>
                        </a:cubicBezTo>
                        <a:close/>
                        <a:moveTo>
                          <a:pt x="310" y="124"/>
                        </a:moveTo>
                        <a:cubicBezTo>
                          <a:pt x="309" y="125"/>
                          <a:pt x="309" y="115"/>
                          <a:pt x="312" y="119"/>
                        </a:cubicBezTo>
                        <a:cubicBezTo>
                          <a:pt x="313" y="122"/>
                          <a:pt x="313" y="124"/>
                          <a:pt x="310" y="124"/>
                        </a:cubicBezTo>
                        <a:close/>
                        <a:moveTo>
                          <a:pt x="245" y="133"/>
                        </a:moveTo>
                        <a:cubicBezTo>
                          <a:pt x="246" y="132"/>
                          <a:pt x="253" y="130"/>
                          <a:pt x="253" y="132"/>
                        </a:cubicBezTo>
                        <a:cubicBezTo>
                          <a:pt x="253" y="133"/>
                          <a:pt x="242" y="135"/>
                          <a:pt x="245" y="133"/>
                        </a:cubicBezTo>
                        <a:close/>
                        <a:moveTo>
                          <a:pt x="169" y="94"/>
                        </a:moveTo>
                        <a:cubicBezTo>
                          <a:pt x="169" y="91"/>
                          <a:pt x="169" y="88"/>
                          <a:pt x="167" y="90"/>
                        </a:cubicBezTo>
                        <a:cubicBezTo>
                          <a:pt x="166" y="91"/>
                          <a:pt x="167" y="93"/>
                          <a:pt x="167" y="96"/>
                        </a:cubicBezTo>
                        <a:cubicBezTo>
                          <a:pt x="166" y="97"/>
                          <a:pt x="167" y="97"/>
                          <a:pt x="169" y="94"/>
                        </a:cubicBezTo>
                        <a:close/>
                        <a:moveTo>
                          <a:pt x="100" y="88"/>
                        </a:moveTo>
                        <a:cubicBezTo>
                          <a:pt x="102" y="87"/>
                          <a:pt x="103" y="90"/>
                          <a:pt x="105" y="87"/>
                        </a:cubicBezTo>
                        <a:cubicBezTo>
                          <a:pt x="106" y="85"/>
                          <a:pt x="105" y="84"/>
                          <a:pt x="102" y="82"/>
                        </a:cubicBezTo>
                        <a:cubicBezTo>
                          <a:pt x="99" y="80"/>
                          <a:pt x="99" y="85"/>
                          <a:pt x="99" y="88"/>
                        </a:cubicBezTo>
                        <a:cubicBezTo>
                          <a:pt x="100" y="88"/>
                          <a:pt x="100" y="90"/>
                          <a:pt x="100" y="88"/>
                        </a:cubicBezTo>
                        <a:close/>
                        <a:moveTo>
                          <a:pt x="83" y="77"/>
                        </a:moveTo>
                        <a:cubicBezTo>
                          <a:pt x="86" y="77"/>
                          <a:pt x="85" y="84"/>
                          <a:pt x="88" y="85"/>
                        </a:cubicBezTo>
                        <a:cubicBezTo>
                          <a:pt x="90" y="87"/>
                          <a:pt x="90" y="88"/>
                          <a:pt x="93" y="87"/>
                        </a:cubicBezTo>
                        <a:cubicBezTo>
                          <a:pt x="94" y="87"/>
                          <a:pt x="91" y="85"/>
                          <a:pt x="91" y="84"/>
                        </a:cubicBezTo>
                        <a:cubicBezTo>
                          <a:pt x="93" y="82"/>
                          <a:pt x="93" y="82"/>
                          <a:pt x="90" y="82"/>
                        </a:cubicBezTo>
                        <a:cubicBezTo>
                          <a:pt x="86" y="80"/>
                          <a:pt x="90" y="71"/>
                          <a:pt x="83" y="71"/>
                        </a:cubicBezTo>
                        <a:cubicBezTo>
                          <a:pt x="80" y="73"/>
                          <a:pt x="82" y="74"/>
                          <a:pt x="80" y="76"/>
                        </a:cubicBezTo>
                        <a:cubicBezTo>
                          <a:pt x="77" y="77"/>
                          <a:pt x="82" y="77"/>
                          <a:pt x="83" y="77"/>
                        </a:cubicBezTo>
                        <a:close/>
                        <a:moveTo>
                          <a:pt x="105" y="15"/>
                        </a:moveTo>
                        <a:cubicBezTo>
                          <a:pt x="105" y="15"/>
                          <a:pt x="102" y="18"/>
                          <a:pt x="103" y="20"/>
                        </a:cubicBezTo>
                        <a:cubicBezTo>
                          <a:pt x="105" y="20"/>
                          <a:pt x="102" y="21"/>
                          <a:pt x="103" y="21"/>
                        </a:cubicBezTo>
                        <a:cubicBezTo>
                          <a:pt x="106" y="23"/>
                          <a:pt x="105" y="17"/>
                          <a:pt x="105" y="15"/>
                        </a:cubicBezTo>
                        <a:close/>
                        <a:moveTo>
                          <a:pt x="9" y="32"/>
                        </a:moveTo>
                        <a:cubicBezTo>
                          <a:pt x="10" y="34"/>
                          <a:pt x="12" y="35"/>
                          <a:pt x="12" y="34"/>
                        </a:cubicBezTo>
                        <a:cubicBezTo>
                          <a:pt x="10" y="32"/>
                          <a:pt x="7" y="28"/>
                          <a:pt x="6" y="29"/>
                        </a:cubicBezTo>
                        <a:cubicBezTo>
                          <a:pt x="6" y="31"/>
                          <a:pt x="6" y="32"/>
                          <a:pt x="9" y="32"/>
                        </a:cubicBezTo>
                        <a:close/>
                        <a:moveTo>
                          <a:pt x="21" y="51"/>
                        </a:moveTo>
                        <a:cubicBezTo>
                          <a:pt x="22" y="54"/>
                          <a:pt x="24" y="48"/>
                          <a:pt x="22" y="46"/>
                        </a:cubicBezTo>
                        <a:cubicBezTo>
                          <a:pt x="19" y="45"/>
                          <a:pt x="19" y="42"/>
                          <a:pt x="16" y="42"/>
                        </a:cubicBezTo>
                        <a:cubicBezTo>
                          <a:pt x="15" y="43"/>
                          <a:pt x="18" y="46"/>
                          <a:pt x="21" y="51"/>
                        </a:cubicBezTo>
                        <a:close/>
                        <a:moveTo>
                          <a:pt x="29" y="67"/>
                        </a:moveTo>
                        <a:cubicBezTo>
                          <a:pt x="30" y="65"/>
                          <a:pt x="35" y="73"/>
                          <a:pt x="33" y="74"/>
                        </a:cubicBezTo>
                        <a:cubicBezTo>
                          <a:pt x="32" y="74"/>
                          <a:pt x="26" y="68"/>
                          <a:pt x="29" y="67"/>
                        </a:cubicBezTo>
                        <a:close/>
                        <a:moveTo>
                          <a:pt x="36" y="77"/>
                        </a:moveTo>
                        <a:cubicBezTo>
                          <a:pt x="36" y="76"/>
                          <a:pt x="39" y="79"/>
                          <a:pt x="38" y="80"/>
                        </a:cubicBezTo>
                        <a:cubicBezTo>
                          <a:pt x="38" y="80"/>
                          <a:pt x="35" y="79"/>
                          <a:pt x="36" y="77"/>
                        </a:cubicBezTo>
                        <a:close/>
                        <a:moveTo>
                          <a:pt x="39" y="85"/>
                        </a:moveTo>
                        <a:cubicBezTo>
                          <a:pt x="41" y="85"/>
                          <a:pt x="42" y="90"/>
                          <a:pt x="42" y="88"/>
                        </a:cubicBezTo>
                        <a:cubicBezTo>
                          <a:pt x="44" y="87"/>
                          <a:pt x="41" y="80"/>
                          <a:pt x="39" y="82"/>
                        </a:cubicBezTo>
                        <a:cubicBezTo>
                          <a:pt x="38" y="84"/>
                          <a:pt x="39" y="85"/>
                          <a:pt x="39" y="85"/>
                        </a:cubicBezTo>
                        <a:close/>
                        <a:moveTo>
                          <a:pt x="74" y="63"/>
                        </a:moveTo>
                        <a:cubicBezTo>
                          <a:pt x="71" y="65"/>
                          <a:pt x="73" y="60"/>
                          <a:pt x="74" y="60"/>
                        </a:cubicBezTo>
                        <a:cubicBezTo>
                          <a:pt x="76" y="60"/>
                          <a:pt x="76" y="63"/>
                          <a:pt x="74" y="63"/>
                        </a:cubicBezTo>
                        <a:close/>
                        <a:moveTo>
                          <a:pt x="76" y="57"/>
                        </a:moveTo>
                        <a:cubicBezTo>
                          <a:pt x="74" y="56"/>
                          <a:pt x="74" y="57"/>
                          <a:pt x="74" y="59"/>
                        </a:cubicBezTo>
                        <a:cubicBezTo>
                          <a:pt x="74" y="60"/>
                          <a:pt x="79" y="60"/>
                          <a:pt x="79" y="60"/>
                        </a:cubicBezTo>
                        <a:cubicBezTo>
                          <a:pt x="79" y="60"/>
                          <a:pt x="77" y="59"/>
                          <a:pt x="76" y="57"/>
                        </a:cubicBezTo>
                        <a:close/>
                        <a:moveTo>
                          <a:pt x="53" y="35"/>
                        </a:moveTo>
                        <a:cubicBezTo>
                          <a:pt x="54" y="37"/>
                          <a:pt x="53" y="40"/>
                          <a:pt x="51" y="40"/>
                        </a:cubicBezTo>
                        <a:cubicBezTo>
                          <a:pt x="50" y="39"/>
                          <a:pt x="51" y="35"/>
                          <a:pt x="53" y="35"/>
                        </a:cubicBezTo>
                        <a:close/>
                        <a:moveTo>
                          <a:pt x="67" y="48"/>
                        </a:moveTo>
                        <a:cubicBezTo>
                          <a:pt x="67" y="48"/>
                          <a:pt x="68" y="51"/>
                          <a:pt x="67" y="51"/>
                        </a:cubicBezTo>
                        <a:cubicBezTo>
                          <a:pt x="65" y="51"/>
                          <a:pt x="65" y="48"/>
                          <a:pt x="67" y="48"/>
                        </a:cubicBezTo>
                        <a:close/>
                        <a:moveTo>
                          <a:pt x="58" y="43"/>
                        </a:moveTo>
                        <a:cubicBezTo>
                          <a:pt x="59" y="45"/>
                          <a:pt x="59" y="45"/>
                          <a:pt x="59" y="43"/>
                        </a:cubicBezTo>
                        <a:cubicBezTo>
                          <a:pt x="59" y="42"/>
                          <a:pt x="56" y="40"/>
                          <a:pt x="54" y="42"/>
                        </a:cubicBezTo>
                        <a:cubicBezTo>
                          <a:pt x="54" y="42"/>
                          <a:pt x="56" y="42"/>
                          <a:pt x="58" y="43"/>
                        </a:cubicBezTo>
                        <a:close/>
                        <a:moveTo>
                          <a:pt x="58" y="43"/>
                        </a:moveTo>
                        <a:cubicBezTo>
                          <a:pt x="59" y="45"/>
                          <a:pt x="59" y="49"/>
                          <a:pt x="58" y="48"/>
                        </a:cubicBezTo>
                        <a:cubicBezTo>
                          <a:pt x="58" y="46"/>
                          <a:pt x="56" y="42"/>
                          <a:pt x="58" y="43"/>
                        </a:cubicBezTo>
                        <a:close/>
                        <a:moveTo>
                          <a:pt x="64" y="49"/>
                        </a:moveTo>
                        <a:cubicBezTo>
                          <a:pt x="64" y="48"/>
                          <a:pt x="61" y="48"/>
                          <a:pt x="61" y="46"/>
                        </a:cubicBezTo>
                        <a:cubicBezTo>
                          <a:pt x="59" y="45"/>
                          <a:pt x="59" y="46"/>
                          <a:pt x="59" y="48"/>
                        </a:cubicBezTo>
                        <a:cubicBezTo>
                          <a:pt x="59" y="49"/>
                          <a:pt x="59" y="49"/>
                          <a:pt x="61" y="49"/>
                        </a:cubicBezTo>
                        <a:cubicBezTo>
                          <a:pt x="62" y="49"/>
                          <a:pt x="64" y="51"/>
                          <a:pt x="64" y="49"/>
                        </a:cubicBezTo>
                        <a:close/>
                        <a:moveTo>
                          <a:pt x="62" y="48"/>
                        </a:moveTo>
                        <a:cubicBezTo>
                          <a:pt x="64" y="48"/>
                          <a:pt x="64" y="48"/>
                          <a:pt x="64" y="48"/>
                        </a:cubicBezTo>
                        <a:cubicBezTo>
                          <a:pt x="64" y="46"/>
                          <a:pt x="61" y="45"/>
                          <a:pt x="61" y="46"/>
                        </a:cubicBezTo>
                        <a:cubicBezTo>
                          <a:pt x="61" y="46"/>
                          <a:pt x="61" y="46"/>
                          <a:pt x="62" y="48"/>
                        </a:cubicBezTo>
                        <a:close/>
                        <a:moveTo>
                          <a:pt x="65" y="49"/>
                        </a:moveTo>
                        <a:cubicBezTo>
                          <a:pt x="65" y="52"/>
                          <a:pt x="65" y="52"/>
                          <a:pt x="65" y="52"/>
                        </a:cubicBezTo>
                        <a:cubicBezTo>
                          <a:pt x="64" y="52"/>
                          <a:pt x="64" y="49"/>
                          <a:pt x="65" y="49"/>
                        </a:cubicBezTo>
                        <a:close/>
                        <a:moveTo>
                          <a:pt x="26" y="62"/>
                        </a:moveTo>
                        <a:cubicBezTo>
                          <a:pt x="24" y="60"/>
                          <a:pt x="26" y="59"/>
                          <a:pt x="27" y="59"/>
                        </a:cubicBezTo>
                        <a:cubicBezTo>
                          <a:pt x="29" y="60"/>
                          <a:pt x="27" y="63"/>
                          <a:pt x="26" y="62"/>
                        </a:cubicBezTo>
                        <a:close/>
                        <a:moveTo>
                          <a:pt x="330" y="74"/>
                        </a:moveTo>
                        <a:cubicBezTo>
                          <a:pt x="335" y="74"/>
                          <a:pt x="332" y="73"/>
                          <a:pt x="326" y="73"/>
                        </a:cubicBezTo>
                        <a:cubicBezTo>
                          <a:pt x="320" y="73"/>
                          <a:pt x="323" y="73"/>
                          <a:pt x="326" y="74"/>
                        </a:cubicBezTo>
                        <a:cubicBezTo>
                          <a:pt x="326" y="76"/>
                          <a:pt x="326" y="76"/>
                          <a:pt x="330" y="74"/>
                        </a:cubicBezTo>
                        <a:close/>
                        <a:moveTo>
                          <a:pt x="327" y="67"/>
                        </a:moveTo>
                        <a:cubicBezTo>
                          <a:pt x="326" y="65"/>
                          <a:pt x="327" y="63"/>
                          <a:pt x="323" y="63"/>
                        </a:cubicBezTo>
                        <a:cubicBezTo>
                          <a:pt x="318" y="62"/>
                          <a:pt x="321" y="65"/>
                          <a:pt x="323" y="67"/>
                        </a:cubicBezTo>
                        <a:cubicBezTo>
                          <a:pt x="326" y="67"/>
                          <a:pt x="323" y="70"/>
                          <a:pt x="327" y="68"/>
                        </a:cubicBezTo>
                        <a:cubicBezTo>
                          <a:pt x="329" y="68"/>
                          <a:pt x="329" y="68"/>
                          <a:pt x="327" y="67"/>
                        </a:cubicBezTo>
                        <a:close/>
                        <a:moveTo>
                          <a:pt x="275" y="135"/>
                        </a:moveTo>
                        <a:cubicBezTo>
                          <a:pt x="272" y="132"/>
                          <a:pt x="275" y="133"/>
                          <a:pt x="275" y="135"/>
                        </a:cubicBezTo>
                        <a:cubicBezTo>
                          <a:pt x="277" y="135"/>
                          <a:pt x="275" y="136"/>
                          <a:pt x="275" y="135"/>
                        </a:cubicBezTo>
                        <a:close/>
                        <a:moveTo>
                          <a:pt x="298" y="115"/>
                        </a:moveTo>
                        <a:cubicBezTo>
                          <a:pt x="298" y="110"/>
                          <a:pt x="300" y="113"/>
                          <a:pt x="300" y="113"/>
                        </a:cubicBezTo>
                        <a:cubicBezTo>
                          <a:pt x="300" y="115"/>
                          <a:pt x="298" y="116"/>
                          <a:pt x="298" y="115"/>
                        </a:cubicBezTo>
                        <a:close/>
                        <a:moveTo>
                          <a:pt x="300" y="116"/>
                        </a:moveTo>
                        <a:cubicBezTo>
                          <a:pt x="300" y="112"/>
                          <a:pt x="303" y="107"/>
                          <a:pt x="303" y="108"/>
                        </a:cubicBezTo>
                        <a:cubicBezTo>
                          <a:pt x="303" y="110"/>
                          <a:pt x="300" y="116"/>
                          <a:pt x="300" y="116"/>
                        </a:cubicBezTo>
                        <a:close/>
                        <a:moveTo>
                          <a:pt x="260" y="138"/>
                        </a:moveTo>
                        <a:cubicBezTo>
                          <a:pt x="259" y="136"/>
                          <a:pt x="260" y="136"/>
                          <a:pt x="262" y="136"/>
                        </a:cubicBezTo>
                        <a:cubicBezTo>
                          <a:pt x="263" y="138"/>
                          <a:pt x="262" y="138"/>
                          <a:pt x="260" y="138"/>
                        </a:cubicBezTo>
                        <a:close/>
                        <a:moveTo>
                          <a:pt x="312" y="118"/>
                        </a:moveTo>
                        <a:cubicBezTo>
                          <a:pt x="310" y="118"/>
                          <a:pt x="310" y="116"/>
                          <a:pt x="310" y="116"/>
                        </a:cubicBezTo>
                        <a:cubicBezTo>
                          <a:pt x="310" y="118"/>
                          <a:pt x="310" y="118"/>
                          <a:pt x="310" y="118"/>
                        </a:cubicBezTo>
                        <a:cubicBezTo>
                          <a:pt x="312" y="119"/>
                          <a:pt x="312" y="119"/>
                          <a:pt x="313" y="121"/>
                        </a:cubicBezTo>
                        <a:cubicBezTo>
                          <a:pt x="313" y="121"/>
                          <a:pt x="313" y="119"/>
                          <a:pt x="312" y="118"/>
                        </a:cubicBezTo>
                        <a:close/>
                        <a:moveTo>
                          <a:pt x="315" y="115"/>
                        </a:moveTo>
                        <a:cubicBezTo>
                          <a:pt x="315" y="110"/>
                          <a:pt x="313" y="108"/>
                          <a:pt x="312" y="112"/>
                        </a:cubicBezTo>
                        <a:cubicBezTo>
                          <a:pt x="312" y="113"/>
                          <a:pt x="310" y="112"/>
                          <a:pt x="310" y="113"/>
                        </a:cubicBezTo>
                        <a:cubicBezTo>
                          <a:pt x="310" y="113"/>
                          <a:pt x="312" y="113"/>
                          <a:pt x="312" y="115"/>
                        </a:cubicBezTo>
                        <a:cubicBezTo>
                          <a:pt x="310" y="118"/>
                          <a:pt x="312" y="118"/>
                          <a:pt x="313" y="119"/>
                        </a:cubicBezTo>
                        <a:cubicBezTo>
                          <a:pt x="315" y="119"/>
                          <a:pt x="315" y="118"/>
                          <a:pt x="315" y="115"/>
                        </a:cubicBezTo>
                        <a:close/>
                        <a:moveTo>
                          <a:pt x="347" y="140"/>
                        </a:moveTo>
                        <a:cubicBezTo>
                          <a:pt x="349" y="140"/>
                          <a:pt x="347" y="138"/>
                          <a:pt x="347" y="138"/>
                        </a:cubicBezTo>
                        <a:cubicBezTo>
                          <a:pt x="347" y="136"/>
                          <a:pt x="347" y="136"/>
                          <a:pt x="345" y="138"/>
                        </a:cubicBezTo>
                        <a:cubicBezTo>
                          <a:pt x="345" y="140"/>
                          <a:pt x="345" y="140"/>
                          <a:pt x="347" y="140"/>
                        </a:cubicBezTo>
                        <a:close/>
                        <a:moveTo>
                          <a:pt x="245" y="80"/>
                        </a:moveTo>
                        <a:cubicBezTo>
                          <a:pt x="246" y="82"/>
                          <a:pt x="246" y="80"/>
                          <a:pt x="246" y="79"/>
                        </a:cubicBezTo>
                        <a:cubicBezTo>
                          <a:pt x="245" y="77"/>
                          <a:pt x="246" y="76"/>
                          <a:pt x="245" y="76"/>
                        </a:cubicBezTo>
                        <a:cubicBezTo>
                          <a:pt x="245" y="77"/>
                          <a:pt x="245" y="79"/>
                          <a:pt x="245" y="80"/>
                        </a:cubicBezTo>
                        <a:close/>
                        <a:moveTo>
                          <a:pt x="256" y="60"/>
                        </a:moveTo>
                        <a:cubicBezTo>
                          <a:pt x="256" y="59"/>
                          <a:pt x="256" y="62"/>
                          <a:pt x="256" y="62"/>
                        </a:cubicBezTo>
                        <a:cubicBezTo>
                          <a:pt x="254" y="62"/>
                          <a:pt x="254" y="60"/>
                          <a:pt x="256" y="60"/>
                        </a:cubicBezTo>
                        <a:close/>
                        <a:moveTo>
                          <a:pt x="259" y="65"/>
                        </a:moveTo>
                        <a:cubicBezTo>
                          <a:pt x="260" y="63"/>
                          <a:pt x="262" y="63"/>
                          <a:pt x="260" y="65"/>
                        </a:cubicBezTo>
                        <a:cubicBezTo>
                          <a:pt x="260" y="67"/>
                          <a:pt x="259" y="65"/>
                          <a:pt x="259" y="65"/>
                        </a:cubicBezTo>
                        <a:close/>
                        <a:moveTo>
                          <a:pt x="260" y="94"/>
                        </a:moveTo>
                        <a:cubicBezTo>
                          <a:pt x="260" y="93"/>
                          <a:pt x="265" y="90"/>
                          <a:pt x="265" y="91"/>
                        </a:cubicBezTo>
                        <a:cubicBezTo>
                          <a:pt x="263" y="93"/>
                          <a:pt x="262" y="94"/>
                          <a:pt x="260" y="94"/>
                        </a:cubicBezTo>
                        <a:close/>
                        <a:moveTo>
                          <a:pt x="256" y="65"/>
                        </a:moveTo>
                        <a:cubicBezTo>
                          <a:pt x="254" y="65"/>
                          <a:pt x="256" y="63"/>
                          <a:pt x="256" y="63"/>
                        </a:cubicBezTo>
                        <a:cubicBezTo>
                          <a:pt x="257" y="65"/>
                          <a:pt x="257" y="65"/>
                          <a:pt x="256" y="65"/>
                        </a:cubicBezTo>
                        <a:close/>
                        <a:moveTo>
                          <a:pt x="280" y="67"/>
                        </a:moveTo>
                        <a:cubicBezTo>
                          <a:pt x="280" y="65"/>
                          <a:pt x="281" y="65"/>
                          <a:pt x="283" y="65"/>
                        </a:cubicBezTo>
                        <a:cubicBezTo>
                          <a:pt x="285" y="65"/>
                          <a:pt x="280" y="67"/>
                          <a:pt x="280" y="67"/>
                        </a:cubicBezTo>
                        <a:close/>
                        <a:moveTo>
                          <a:pt x="76" y="49"/>
                        </a:moveTo>
                        <a:cubicBezTo>
                          <a:pt x="74" y="48"/>
                          <a:pt x="71" y="46"/>
                          <a:pt x="74" y="45"/>
                        </a:cubicBezTo>
                        <a:cubicBezTo>
                          <a:pt x="77" y="43"/>
                          <a:pt x="76" y="49"/>
                          <a:pt x="76" y="49"/>
                        </a:cubicBezTo>
                        <a:close/>
                        <a:moveTo>
                          <a:pt x="71" y="46"/>
                        </a:moveTo>
                        <a:cubicBezTo>
                          <a:pt x="71" y="45"/>
                          <a:pt x="73" y="46"/>
                          <a:pt x="71" y="48"/>
                        </a:cubicBezTo>
                        <a:cubicBezTo>
                          <a:pt x="71" y="48"/>
                          <a:pt x="70" y="46"/>
                          <a:pt x="71" y="46"/>
                        </a:cubicBezTo>
                        <a:close/>
                        <a:moveTo>
                          <a:pt x="71" y="49"/>
                        </a:moveTo>
                        <a:cubicBezTo>
                          <a:pt x="71" y="48"/>
                          <a:pt x="73" y="48"/>
                          <a:pt x="73" y="49"/>
                        </a:cubicBezTo>
                        <a:cubicBezTo>
                          <a:pt x="73" y="49"/>
                          <a:pt x="73" y="51"/>
                          <a:pt x="71" y="49"/>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75" name="Freeform 236">
                    <a:extLst>
                      <a:ext uri="{FF2B5EF4-FFF2-40B4-BE49-F238E27FC236}">
                        <a16:creationId xmlns:a16="http://schemas.microsoft.com/office/drawing/2014/main" id="{2CFCE5F5-F85B-9F51-FE2F-3A2BEAB13C7D}"/>
                      </a:ext>
                    </a:extLst>
                  </p:cNvPr>
                  <p:cNvSpPr>
                    <a:spLocks noEditPoints="1"/>
                  </p:cNvSpPr>
                  <p:nvPr/>
                </p:nvSpPr>
                <p:spPr bwMode="auto">
                  <a:xfrm>
                    <a:off x="9047800" y="3312666"/>
                    <a:ext cx="618060" cy="677115"/>
                  </a:xfrm>
                  <a:custGeom>
                    <a:avLst/>
                    <a:gdLst/>
                    <a:ahLst/>
                    <a:cxnLst>
                      <a:cxn ang="0">
                        <a:pos x="53" y="168"/>
                      </a:cxn>
                      <a:cxn ang="0">
                        <a:pos x="39" y="142"/>
                      </a:cxn>
                      <a:cxn ang="0">
                        <a:pos x="49" y="146"/>
                      </a:cxn>
                      <a:cxn ang="0">
                        <a:pos x="102" y="123"/>
                      </a:cxn>
                      <a:cxn ang="0">
                        <a:pos x="111" y="122"/>
                      </a:cxn>
                      <a:cxn ang="0">
                        <a:pos x="122" y="118"/>
                      </a:cxn>
                      <a:cxn ang="0">
                        <a:pos x="128" y="112"/>
                      </a:cxn>
                      <a:cxn ang="0">
                        <a:pos x="134" y="107"/>
                      </a:cxn>
                      <a:cxn ang="0">
                        <a:pos x="142" y="75"/>
                      </a:cxn>
                      <a:cxn ang="0">
                        <a:pos x="137" y="47"/>
                      </a:cxn>
                      <a:cxn ang="0">
                        <a:pos x="134" y="53"/>
                      </a:cxn>
                      <a:cxn ang="0">
                        <a:pos x="126" y="64"/>
                      </a:cxn>
                      <a:cxn ang="0">
                        <a:pos x="107" y="98"/>
                      </a:cxn>
                      <a:cxn ang="0">
                        <a:pos x="102" y="95"/>
                      </a:cxn>
                      <a:cxn ang="0">
                        <a:pos x="90" y="109"/>
                      </a:cxn>
                      <a:cxn ang="0">
                        <a:pos x="61" y="123"/>
                      </a:cxn>
                      <a:cxn ang="0">
                        <a:pos x="67" y="125"/>
                      </a:cxn>
                      <a:cxn ang="0">
                        <a:pos x="87" y="122"/>
                      </a:cxn>
                      <a:cxn ang="0">
                        <a:pos x="90" y="131"/>
                      </a:cxn>
                      <a:cxn ang="0">
                        <a:pos x="52" y="140"/>
                      </a:cxn>
                      <a:cxn ang="0">
                        <a:pos x="52" y="154"/>
                      </a:cxn>
                      <a:cxn ang="0">
                        <a:pos x="58" y="156"/>
                      </a:cxn>
                      <a:cxn ang="0">
                        <a:pos x="62" y="137"/>
                      </a:cxn>
                      <a:cxn ang="0">
                        <a:pos x="53" y="131"/>
                      </a:cxn>
                      <a:cxn ang="0">
                        <a:pos x="46" y="137"/>
                      </a:cxn>
                      <a:cxn ang="0">
                        <a:pos x="52" y="143"/>
                      </a:cxn>
                      <a:cxn ang="0">
                        <a:pos x="82" y="136"/>
                      </a:cxn>
                      <a:cxn ang="0">
                        <a:pos x="79" y="126"/>
                      </a:cxn>
                      <a:cxn ang="0">
                        <a:pos x="70" y="131"/>
                      </a:cxn>
                      <a:cxn ang="0">
                        <a:pos x="71" y="142"/>
                      </a:cxn>
                      <a:cxn ang="0">
                        <a:pos x="117" y="86"/>
                      </a:cxn>
                      <a:cxn ang="0">
                        <a:pos x="137" y="44"/>
                      </a:cxn>
                      <a:cxn ang="0">
                        <a:pos x="152" y="40"/>
                      </a:cxn>
                      <a:cxn ang="0">
                        <a:pos x="175" y="25"/>
                      </a:cxn>
                      <a:cxn ang="0">
                        <a:pos x="164" y="19"/>
                      </a:cxn>
                      <a:cxn ang="0">
                        <a:pos x="142" y="6"/>
                      </a:cxn>
                      <a:cxn ang="0">
                        <a:pos x="135" y="28"/>
                      </a:cxn>
                      <a:cxn ang="0">
                        <a:pos x="129" y="48"/>
                      </a:cxn>
                      <a:cxn ang="0">
                        <a:pos x="90" y="123"/>
                      </a:cxn>
                      <a:cxn ang="0">
                        <a:pos x="76" y="103"/>
                      </a:cxn>
                      <a:cxn ang="0">
                        <a:pos x="35" y="206"/>
                      </a:cxn>
                      <a:cxn ang="0">
                        <a:pos x="32" y="210"/>
                      </a:cxn>
                      <a:cxn ang="0">
                        <a:pos x="41" y="195"/>
                      </a:cxn>
                      <a:cxn ang="0">
                        <a:pos x="44" y="190"/>
                      </a:cxn>
                      <a:cxn ang="0">
                        <a:pos x="0" y="229"/>
                      </a:cxn>
                      <a:cxn ang="0">
                        <a:pos x="3" y="229"/>
                      </a:cxn>
                      <a:cxn ang="0">
                        <a:pos x="12" y="226"/>
                      </a:cxn>
                    </a:cxnLst>
                    <a:rect l="0" t="0" r="r" b="b"/>
                    <a:pathLst>
                      <a:path w="175" h="231">
                        <a:moveTo>
                          <a:pt x="53" y="168"/>
                        </a:moveTo>
                        <a:cubicBezTo>
                          <a:pt x="52" y="168"/>
                          <a:pt x="53" y="165"/>
                          <a:pt x="53" y="167"/>
                        </a:cubicBezTo>
                        <a:cubicBezTo>
                          <a:pt x="55" y="167"/>
                          <a:pt x="55" y="168"/>
                          <a:pt x="53" y="168"/>
                        </a:cubicBezTo>
                        <a:close/>
                        <a:moveTo>
                          <a:pt x="39" y="142"/>
                        </a:moveTo>
                        <a:cubicBezTo>
                          <a:pt x="41" y="142"/>
                          <a:pt x="41" y="143"/>
                          <a:pt x="39" y="143"/>
                        </a:cubicBezTo>
                        <a:cubicBezTo>
                          <a:pt x="38" y="143"/>
                          <a:pt x="39" y="142"/>
                          <a:pt x="39" y="142"/>
                        </a:cubicBezTo>
                        <a:close/>
                        <a:moveTo>
                          <a:pt x="49" y="146"/>
                        </a:moveTo>
                        <a:cubicBezTo>
                          <a:pt x="49" y="145"/>
                          <a:pt x="52" y="143"/>
                          <a:pt x="52" y="145"/>
                        </a:cubicBezTo>
                        <a:cubicBezTo>
                          <a:pt x="52" y="146"/>
                          <a:pt x="50" y="148"/>
                          <a:pt x="49" y="146"/>
                        </a:cubicBezTo>
                        <a:close/>
                        <a:moveTo>
                          <a:pt x="93" y="134"/>
                        </a:moveTo>
                        <a:cubicBezTo>
                          <a:pt x="96" y="137"/>
                          <a:pt x="97" y="131"/>
                          <a:pt x="99" y="128"/>
                        </a:cubicBezTo>
                        <a:cubicBezTo>
                          <a:pt x="102" y="125"/>
                          <a:pt x="107" y="126"/>
                          <a:pt x="102" y="123"/>
                        </a:cubicBezTo>
                        <a:cubicBezTo>
                          <a:pt x="99" y="122"/>
                          <a:pt x="103" y="115"/>
                          <a:pt x="103" y="118"/>
                        </a:cubicBezTo>
                        <a:cubicBezTo>
                          <a:pt x="103" y="123"/>
                          <a:pt x="108" y="118"/>
                          <a:pt x="105" y="122"/>
                        </a:cubicBezTo>
                        <a:cubicBezTo>
                          <a:pt x="103" y="125"/>
                          <a:pt x="108" y="122"/>
                          <a:pt x="111" y="122"/>
                        </a:cubicBezTo>
                        <a:cubicBezTo>
                          <a:pt x="114" y="123"/>
                          <a:pt x="113" y="123"/>
                          <a:pt x="116" y="120"/>
                        </a:cubicBezTo>
                        <a:cubicBezTo>
                          <a:pt x="117" y="117"/>
                          <a:pt x="119" y="115"/>
                          <a:pt x="119" y="120"/>
                        </a:cubicBezTo>
                        <a:cubicBezTo>
                          <a:pt x="117" y="125"/>
                          <a:pt x="120" y="123"/>
                          <a:pt x="122" y="118"/>
                        </a:cubicBezTo>
                        <a:cubicBezTo>
                          <a:pt x="122" y="115"/>
                          <a:pt x="122" y="114"/>
                          <a:pt x="125" y="115"/>
                        </a:cubicBezTo>
                        <a:cubicBezTo>
                          <a:pt x="126" y="118"/>
                          <a:pt x="125" y="115"/>
                          <a:pt x="126" y="112"/>
                        </a:cubicBezTo>
                        <a:cubicBezTo>
                          <a:pt x="128" y="111"/>
                          <a:pt x="129" y="111"/>
                          <a:pt x="128" y="112"/>
                        </a:cubicBezTo>
                        <a:cubicBezTo>
                          <a:pt x="128" y="115"/>
                          <a:pt x="126" y="122"/>
                          <a:pt x="128" y="118"/>
                        </a:cubicBezTo>
                        <a:cubicBezTo>
                          <a:pt x="129" y="115"/>
                          <a:pt x="131" y="118"/>
                          <a:pt x="132" y="114"/>
                        </a:cubicBezTo>
                        <a:cubicBezTo>
                          <a:pt x="132" y="107"/>
                          <a:pt x="139" y="115"/>
                          <a:pt x="134" y="107"/>
                        </a:cubicBezTo>
                        <a:cubicBezTo>
                          <a:pt x="129" y="101"/>
                          <a:pt x="139" y="97"/>
                          <a:pt x="135" y="89"/>
                        </a:cubicBezTo>
                        <a:cubicBezTo>
                          <a:pt x="135" y="84"/>
                          <a:pt x="137" y="79"/>
                          <a:pt x="140" y="83"/>
                        </a:cubicBezTo>
                        <a:cubicBezTo>
                          <a:pt x="143" y="84"/>
                          <a:pt x="139" y="79"/>
                          <a:pt x="142" y="75"/>
                        </a:cubicBezTo>
                        <a:cubicBezTo>
                          <a:pt x="145" y="70"/>
                          <a:pt x="146" y="64"/>
                          <a:pt x="142" y="61"/>
                        </a:cubicBezTo>
                        <a:cubicBezTo>
                          <a:pt x="139" y="56"/>
                          <a:pt x="139" y="51"/>
                          <a:pt x="140" y="50"/>
                        </a:cubicBezTo>
                        <a:cubicBezTo>
                          <a:pt x="140" y="47"/>
                          <a:pt x="139" y="48"/>
                          <a:pt x="137" y="47"/>
                        </a:cubicBezTo>
                        <a:cubicBezTo>
                          <a:pt x="135" y="45"/>
                          <a:pt x="134" y="51"/>
                          <a:pt x="137" y="50"/>
                        </a:cubicBezTo>
                        <a:cubicBezTo>
                          <a:pt x="140" y="48"/>
                          <a:pt x="139" y="54"/>
                          <a:pt x="137" y="53"/>
                        </a:cubicBezTo>
                        <a:cubicBezTo>
                          <a:pt x="135" y="51"/>
                          <a:pt x="134" y="56"/>
                          <a:pt x="134" y="53"/>
                        </a:cubicBezTo>
                        <a:cubicBezTo>
                          <a:pt x="134" y="48"/>
                          <a:pt x="131" y="48"/>
                          <a:pt x="131" y="53"/>
                        </a:cubicBezTo>
                        <a:cubicBezTo>
                          <a:pt x="131" y="58"/>
                          <a:pt x="126" y="53"/>
                          <a:pt x="128" y="58"/>
                        </a:cubicBezTo>
                        <a:cubicBezTo>
                          <a:pt x="129" y="64"/>
                          <a:pt x="126" y="62"/>
                          <a:pt x="126" y="64"/>
                        </a:cubicBezTo>
                        <a:cubicBezTo>
                          <a:pt x="126" y="65"/>
                          <a:pt x="131" y="62"/>
                          <a:pt x="126" y="75"/>
                        </a:cubicBezTo>
                        <a:cubicBezTo>
                          <a:pt x="125" y="84"/>
                          <a:pt x="122" y="84"/>
                          <a:pt x="119" y="90"/>
                        </a:cubicBezTo>
                        <a:cubicBezTo>
                          <a:pt x="114" y="97"/>
                          <a:pt x="111" y="95"/>
                          <a:pt x="107" y="98"/>
                        </a:cubicBezTo>
                        <a:cubicBezTo>
                          <a:pt x="103" y="101"/>
                          <a:pt x="107" y="97"/>
                          <a:pt x="105" y="95"/>
                        </a:cubicBezTo>
                        <a:cubicBezTo>
                          <a:pt x="103" y="95"/>
                          <a:pt x="110" y="94"/>
                          <a:pt x="108" y="90"/>
                        </a:cubicBezTo>
                        <a:cubicBezTo>
                          <a:pt x="107" y="89"/>
                          <a:pt x="102" y="92"/>
                          <a:pt x="102" y="95"/>
                        </a:cubicBezTo>
                        <a:cubicBezTo>
                          <a:pt x="103" y="100"/>
                          <a:pt x="96" y="106"/>
                          <a:pt x="96" y="107"/>
                        </a:cubicBezTo>
                        <a:cubicBezTo>
                          <a:pt x="97" y="109"/>
                          <a:pt x="97" y="112"/>
                          <a:pt x="93" y="112"/>
                        </a:cubicBezTo>
                        <a:cubicBezTo>
                          <a:pt x="88" y="114"/>
                          <a:pt x="93" y="111"/>
                          <a:pt x="90" y="109"/>
                        </a:cubicBezTo>
                        <a:cubicBezTo>
                          <a:pt x="88" y="109"/>
                          <a:pt x="76" y="115"/>
                          <a:pt x="75" y="112"/>
                        </a:cubicBezTo>
                        <a:cubicBezTo>
                          <a:pt x="73" y="109"/>
                          <a:pt x="71" y="112"/>
                          <a:pt x="67" y="117"/>
                        </a:cubicBezTo>
                        <a:cubicBezTo>
                          <a:pt x="62" y="123"/>
                          <a:pt x="62" y="118"/>
                          <a:pt x="61" y="123"/>
                        </a:cubicBezTo>
                        <a:cubicBezTo>
                          <a:pt x="59" y="126"/>
                          <a:pt x="56" y="123"/>
                          <a:pt x="56" y="126"/>
                        </a:cubicBezTo>
                        <a:cubicBezTo>
                          <a:pt x="56" y="131"/>
                          <a:pt x="61" y="128"/>
                          <a:pt x="64" y="129"/>
                        </a:cubicBezTo>
                        <a:cubicBezTo>
                          <a:pt x="68" y="131"/>
                          <a:pt x="65" y="126"/>
                          <a:pt x="67" y="125"/>
                        </a:cubicBezTo>
                        <a:cubicBezTo>
                          <a:pt x="70" y="125"/>
                          <a:pt x="68" y="126"/>
                          <a:pt x="71" y="126"/>
                        </a:cubicBezTo>
                        <a:cubicBezTo>
                          <a:pt x="75" y="125"/>
                          <a:pt x="78" y="125"/>
                          <a:pt x="81" y="123"/>
                        </a:cubicBezTo>
                        <a:cubicBezTo>
                          <a:pt x="85" y="122"/>
                          <a:pt x="81" y="120"/>
                          <a:pt x="87" y="122"/>
                        </a:cubicBezTo>
                        <a:cubicBezTo>
                          <a:pt x="91" y="123"/>
                          <a:pt x="91" y="120"/>
                          <a:pt x="93" y="122"/>
                        </a:cubicBezTo>
                        <a:cubicBezTo>
                          <a:pt x="93" y="125"/>
                          <a:pt x="90" y="125"/>
                          <a:pt x="90" y="126"/>
                        </a:cubicBezTo>
                        <a:cubicBezTo>
                          <a:pt x="90" y="128"/>
                          <a:pt x="88" y="129"/>
                          <a:pt x="90" y="131"/>
                        </a:cubicBezTo>
                        <a:cubicBezTo>
                          <a:pt x="93" y="132"/>
                          <a:pt x="90" y="132"/>
                          <a:pt x="94" y="134"/>
                        </a:cubicBezTo>
                        <a:cubicBezTo>
                          <a:pt x="93" y="134"/>
                          <a:pt x="93" y="134"/>
                          <a:pt x="93" y="134"/>
                        </a:cubicBezTo>
                        <a:close/>
                        <a:moveTo>
                          <a:pt x="52" y="140"/>
                        </a:moveTo>
                        <a:cubicBezTo>
                          <a:pt x="50" y="140"/>
                          <a:pt x="50" y="136"/>
                          <a:pt x="52" y="139"/>
                        </a:cubicBezTo>
                        <a:cubicBezTo>
                          <a:pt x="53" y="142"/>
                          <a:pt x="55" y="145"/>
                          <a:pt x="52" y="148"/>
                        </a:cubicBezTo>
                        <a:cubicBezTo>
                          <a:pt x="50" y="151"/>
                          <a:pt x="50" y="150"/>
                          <a:pt x="52" y="154"/>
                        </a:cubicBezTo>
                        <a:cubicBezTo>
                          <a:pt x="52" y="157"/>
                          <a:pt x="49" y="156"/>
                          <a:pt x="53" y="157"/>
                        </a:cubicBezTo>
                        <a:cubicBezTo>
                          <a:pt x="56" y="159"/>
                          <a:pt x="53" y="162"/>
                          <a:pt x="56" y="159"/>
                        </a:cubicBezTo>
                        <a:cubicBezTo>
                          <a:pt x="59" y="157"/>
                          <a:pt x="56" y="157"/>
                          <a:pt x="58" y="156"/>
                        </a:cubicBezTo>
                        <a:cubicBezTo>
                          <a:pt x="59" y="154"/>
                          <a:pt x="58" y="157"/>
                          <a:pt x="59" y="156"/>
                        </a:cubicBezTo>
                        <a:cubicBezTo>
                          <a:pt x="61" y="156"/>
                          <a:pt x="61" y="142"/>
                          <a:pt x="64" y="142"/>
                        </a:cubicBezTo>
                        <a:cubicBezTo>
                          <a:pt x="67" y="140"/>
                          <a:pt x="65" y="137"/>
                          <a:pt x="62" y="137"/>
                        </a:cubicBezTo>
                        <a:cubicBezTo>
                          <a:pt x="59" y="137"/>
                          <a:pt x="64" y="134"/>
                          <a:pt x="62" y="132"/>
                        </a:cubicBezTo>
                        <a:cubicBezTo>
                          <a:pt x="61" y="131"/>
                          <a:pt x="58" y="136"/>
                          <a:pt x="58" y="131"/>
                        </a:cubicBezTo>
                        <a:cubicBezTo>
                          <a:pt x="56" y="129"/>
                          <a:pt x="53" y="128"/>
                          <a:pt x="53" y="131"/>
                        </a:cubicBezTo>
                        <a:cubicBezTo>
                          <a:pt x="52" y="134"/>
                          <a:pt x="52" y="131"/>
                          <a:pt x="50" y="134"/>
                        </a:cubicBezTo>
                        <a:cubicBezTo>
                          <a:pt x="49" y="137"/>
                          <a:pt x="49" y="131"/>
                          <a:pt x="47" y="134"/>
                        </a:cubicBezTo>
                        <a:cubicBezTo>
                          <a:pt x="47" y="137"/>
                          <a:pt x="44" y="134"/>
                          <a:pt x="46" y="137"/>
                        </a:cubicBezTo>
                        <a:cubicBezTo>
                          <a:pt x="47" y="140"/>
                          <a:pt x="46" y="139"/>
                          <a:pt x="47" y="140"/>
                        </a:cubicBezTo>
                        <a:cubicBezTo>
                          <a:pt x="49" y="143"/>
                          <a:pt x="46" y="145"/>
                          <a:pt x="49" y="143"/>
                        </a:cubicBezTo>
                        <a:cubicBezTo>
                          <a:pt x="52" y="140"/>
                          <a:pt x="49" y="145"/>
                          <a:pt x="52" y="143"/>
                        </a:cubicBezTo>
                        <a:cubicBezTo>
                          <a:pt x="53" y="142"/>
                          <a:pt x="53" y="142"/>
                          <a:pt x="52" y="140"/>
                        </a:cubicBezTo>
                        <a:close/>
                        <a:moveTo>
                          <a:pt x="78" y="134"/>
                        </a:moveTo>
                        <a:cubicBezTo>
                          <a:pt x="81" y="132"/>
                          <a:pt x="82" y="139"/>
                          <a:pt x="82" y="136"/>
                        </a:cubicBezTo>
                        <a:cubicBezTo>
                          <a:pt x="84" y="131"/>
                          <a:pt x="87" y="132"/>
                          <a:pt x="87" y="129"/>
                        </a:cubicBezTo>
                        <a:cubicBezTo>
                          <a:pt x="85" y="128"/>
                          <a:pt x="87" y="128"/>
                          <a:pt x="85" y="126"/>
                        </a:cubicBezTo>
                        <a:cubicBezTo>
                          <a:pt x="84" y="125"/>
                          <a:pt x="82" y="125"/>
                          <a:pt x="79" y="126"/>
                        </a:cubicBezTo>
                        <a:cubicBezTo>
                          <a:pt x="76" y="128"/>
                          <a:pt x="78" y="129"/>
                          <a:pt x="76" y="129"/>
                        </a:cubicBezTo>
                        <a:cubicBezTo>
                          <a:pt x="75" y="128"/>
                          <a:pt x="73" y="131"/>
                          <a:pt x="73" y="129"/>
                        </a:cubicBezTo>
                        <a:cubicBezTo>
                          <a:pt x="73" y="126"/>
                          <a:pt x="73" y="126"/>
                          <a:pt x="70" y="131"/>
                        </a:cubicBezTo>
                        <a:cubicBezTo>
                          <a:pt x="68" y="134"/>
                          <a:pt x="64" y="136"/>
                          <a:pt x="67" y="136"/>
                        </a:cubicBezTo>
                        <a:cubicBezTo>
                          <a:pt x="70" y="136"/>
                          <a:pt x="67" y="137"/>
                          <a:pt x="70" y="140"/>
                        </a:cubicBezTo>
                        <a:cubicBezTo>
                          <a:pt x="71" y="142"/>
                          <a:pt x="67" y="142"/>
                          <a:pt x="71" y="142"/>
                        </a:cubicBezTo>
                        <a:cubicBezTo>
                          <a:pt x="75" y="143"/>
                          <a:pt x="73" y="136"/>
                          <a:pt x="78" y="134"/>
                        </a:cubicBezTo>
                        <a:close/>
                        <a:moveTo>
                          <a:pt x="116" y="84"/>
                        </a:moveTo>
                        <a:cubicBezTo>
                          <a:pt x="117" y="81"/>
                          <a:pt x="117" y="84"/>
                          <a:pt x="117" y="86"/>
                        </a:cubicBezTo>
                        <a:cubicBezTo>
                          <a:pt x="116" y="87"/>
                          <a:pt x="114" y="86"/>
                          <a:pt x="116" y="84"/>
                        </a:cubicBezTo>
                        <a:close/>
                        <a:moveTo>
                          <a:pt x="132" y="45"/>
                        </a:moveTo>
                        <a:cubicBezTo>
                          <a:pt x="134" y="40"/>
                          <a:pt x="134" y="45"/>
                          <a:pt x="137" y="44"/>
                        </a:cubicBezTo>
                        <a:cubicBezTo>
                          <a:pt x="142" y="42"/>
                          <a:pt x="129" y="40"/>
                          <a:pt x="131" y="36"/>
                        </a:cubicBezTo>
                        <a:cubicBezTo>
                          <a:pt x="134" y="31"/>
                          <a:pt x="134" y="39"/>
                          <a:pt x="139" y="36"/>
                        </a:cubicBezTo>
                        <a:cubicBezTo>
                          <a:pt x="142" y="33"/>
                          <a:pt x="143" y="34"/>
                          <a:pt x="152" y="40"/>
                        </a:cubicBezTo>
                        <a:cubicBezTo>
                          <a:pt x="157" y="44"/>
                          <a:pt x="155" y="33"/>
                          <a:pt x="160" y="31"/>
                        </a:cubicBezTo>
                        <a:cubicBezTo>
                          <a:pt x="163" y="30"/>
                          <a:pt x="166" y="31"/>
                          <a:pt x="169" y="30"/>
                        </a:cubicBezTo>
                        <a:cubicBezTo>
                          <a:pt x="174" y="26"/>
                          <a:pt x="175" y="26"/>
                          <a:pt x="175" y="25"/>
                        </a:cubicBezTo>
                        <a:cubicBezTo>
                          <a:pt x="174" y="23"/>
                          <a:pt x="172" y="28"/>
                          <a:pt x="169" y="23"/>
                        </a:cubicBezTo>
                        <a:cubicBezTo>
                          <a:pt x="168" y="19"/>
                          <a:pt x="172" y="14"/>
                          <a:pt x="171" y="14"/>
                        </a:cubicBezTo>
                        <a:cubicBezTo>
                          <a:pt x="169" y="16"/>
                          <a:pt x="168" y="20"/>
                          <a:pt x="164" y="19"/>
                        </a:cubicBezTo>
                        <a:cubicBezTo>
                          <a:pt x="161" y="19"/>
                          <a:pt x="164" y="17"/>
                          <a:pt x="160" y="17"/>
                        </a:cubicBezTo>
                        <a:cubicBezTo>
                          <a:pt x="155" y="16"/>
                          <a:pt x="149" y="8"/>
                          <a:pt x="146" y="5"/>
                        </a:cubicBezTo>
                        <a:cubicBezTo>
                          <a:pt x="143" y="0"/>
                          <a:pt x="139" y="2"/>
                          <a:pt x="142" y="6"/>
                        </a:cubicBezTo>
                        <a:cubicBezTo>
                          <a:pt x="145" y="12"/>
                          <a:pt x="140" y="12"/>
                          <a:pt x="142" y="16"/>
                        </a:cubicBezTo>
                        <a:cubicBezTo>
                          <a:pt x="143" y="19"/>
                          <a:pt x="139" y="20"/>
                          <a:pt x="139" y="23"/>
                        </a:cubicBezTo>
                        <a:cubicBezTo>
                          <a:pt x="140" y="25"/>
                          <a:pt x="140" y="30"/>
                          <a:pt x="135" y="28"/>
                        </a:cubicBezTo>
                        <a:cubicBezTo>
                          <a:pt x="132" y="25"/>
                          <a:pt x="129" y="25"/>
                          <a:pt x="132" y="28"/>
                        </a:cubicBezTo>
                        <a:cubicBezTo>
                          <a:pt x="134" y="31"/>
                          <a:pt x="123" y="36"/>
                          <a:pt x="128" y="39"/>
                        </a:cubicBezTo>
                        <a:cubicBezTo>
                          <a:pt x="132" y="42"/>
                          <a:pt x="126" y="45"/>
                          <a:pt x="129" y="48"/>
                        </a:cubicBezTo>
                        <a:cubicBezTo>
                          <a:pt x="129" y="48"/>
                          <a:pt x="129" y="50"/>
                          <a:pt x="132" y="45"/>
                        </a:cubicBezTo>
                        <a:close/>
                        <a:moveTo>
                          <a:pt x="87" y="126"/>
                        </a:moveTo>
                        <a:cubicBezTo>
                          <a:pt x="87" y="125"/>
                          <a:pt x="90" y="122"/>
                          <a:pt x="90" y="123"/>
                        </a:cubicBezTo>
                        <a:cubicBezTo>
                          <a:pt x="90" y="125"/>
                          <a:pt x="88" y="128"/>
                          <a:pt x="87" y="126"/>
                        </a:cubicBezTo>
                        <a:close/>
                        <a:moveTo>
                          <a:pt x="76" y="106"/>
                        </a:moveTo>
                        <a:cubicBezTo>
                          <a:pt x="76" y="103"/>
                          <a:pt x="76" y="103"/>
                          <a:pt x="76" y="103"/>
                        </a:cubicBezTo>
                        <a:cubicBezTo>
                          <a:pt x="75" y="104"/>
                          <a:pt x="75" y="106"/>
                          <a:pt x="76" y="106"/>
                        </a:cubicBezTo>
                        <a:close/>
                        <a:moveTo>
                          <a:pt x="32" y="210"/>
                        </a:moveTo>
                        <a:cubicBezTo>
                          <a:pt x="32" y="209"/>
                          <a:pt x="32" y="209"/>
                          <a:pt x="35" y="206"/>
                        </a:cubicBezTo>
                        <a:cubicBezTo>
                          <a:pt x="38" y="204"/>
                          <a:pt x="36" y="203"/>
                          <a:pt x="35" y="204"/>
                        </a:cubicBezTo>
                        <a:cubicBezTo>
                          <a:pt x="33" y="207"/>
                          <a:pt x="32" y="207"/>
                          <a:pt x="30" y="210"/>
                        </a:cubicBezTo>
                        <a:cubicBezTo>
                          <a:pt x="30" y="212"/>
                          <a:pt x="32" y="212"/>
                          <a:pt x="32" y="210"/>
                        </a:cubicBezTo>
                        <a:close/>
                        <a:moveTo>
                          <a:pt x="41" y="195"/>
                        </a:moveTo>
                        <a:cubicBezTo>
                          <a:pt x="39" y="193"/>
                          <a:pt x="41" y="192"/>
                          <a:pt x="41" y="193"/>
                        </a:cubicBezTo>
                        <a:cubicBezTo>
                          <a:pt x="43" y="195"/>
                          <a:pt x="41" y="196"/>
                          <a:pt x="41" y="195"/>
                        </a:cubicBezTo>
                        <a:close/>
                        <a:moveTo>
                          <a:pt x="44" y="190"/>
                        </a:moveTo>
                        <a:cubicBezTo>
                          <a:pt x="44" y="187"/>
                          <a:pt x="47" y="185"/>
                          <a:pt x="47" y="187"/>
                        </a:cubicBezTo>
                        <a:cubicBezTo>
                          <a:pt x="47" y="187"/>
                          <a:pt x="44" y="192"/>
                          <a:pt x="44" y="190"/>
                        </a:cubicBezTo>
                        <a:close/>
                        <a:moveTo>
                          <a:pt x="0" y="229"/>
                        </a:moveTo>
                        <a:cubicBezTo>
                          <a:pt x="0" y="228"/>
                          <a:pt x="1" y="229"/>
                          <a:pt x="1" y="231"/>
                        </a:cubicBezTo>
                        <a:cubicBezTo>
                          <a:pt x="1" y="231"/>
                          <a:pt x="0" y="231"/>
                          <a:pt x="0" y="229"/>
                        </a:cubicBezTo>
                        <a:close/>
                        <a:moveTo>
                          <a:pt x="3" y="229"/>
                        </a:moveTo>
                        <a:cubicBezTo>
                          <a:pt x="1" y="229"/>
                          <a:pt x="4" y="226"/>
                          <a:pt x="4" y="228"/>
                        </a:cubicBezTo>
                        <a:cubicBezTo>
                          <a:pt x="4" y="229"/>
                          <a:pt x="4" y="231"/>
                          <a:pt x="3" y="229"/>
                        </a:cubicBezTo>
                        <a:close/>
                        <a:moveTo>
                          <a:pt x="12" y="226"/>
                        </a:moveTo>
                        <a:cubicBezTo>
                          <a:pt x="11" y="224"/>
                          <a:pt x="12" y="224"/>
                          <a:pt x="14" y="224"/>
                        </a:cubicBezTo>
                        <a:cubicBezTo>
                          <a:pt x="14" y="226"/>
                          <a:pt x="12" y="226"/>
                          <a:pt x="12" y="226"/>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grpSp>
          </p:grpSp>
        </p:grpSp>
      </p:grpSp>
      <p:sp>
        <p:nvSpPr>
          <p:cNvPr id="576" name="Freeform 237">
            <a:extLst>
              <a:ext uri="{FF2B5EF4-FFF2-40B4-BE49-F238E27FC236}">
                <a16:creationId xmlns:a16="http://schemas.microsoft.com/office/drawing/2014/main" id="{B5C479DC-D57C-460F-50D9-082952A60371}"/>
              </a:ext>
            </a:extLst>
          </p:cNvPr>
          <p:cNvSpPr>
            <a:spLocks noEditPoints="1"/>
          </p:cNvSpPr>
          <p:nvPr/>
        </p:nvSpPr>
        <p:spPr bwMode="auto">
          <a:xfrm>
            <a:off x="6132014" y="1840549"/>
            <a:ext cx="4791780" cy="1621751"/>
          </a:xfrm>
          <a:custGeom>
            <a:avLst/>
            <a:gdLst/>
            <a:ahLst/>
            <a:cxnLst>
              <a:cxn ang="0">
                <a:pos x="404" y="136"/>
              </a:cxn>
              <a:cxn ang="0">
                <a:pos x="273" y="177"/>
              </a:cxn>
              <a:cxn ang="0">
                <a:pos x="361" y="90"/>
              </a:cxn>
              <a:cxn ang="0">
                <a:pos x="278" y="138"/>
              </a:cxn>
              <a:cxn ang="0">
                <a:pos x="227" y="31"/>
              </a:cxn>
              <a:cxn ang="0">
                <a:pos x="217" y="29"/>
              </a:cxn>
              <a:cxn ang="0">
                <a:pos x="343" y="18"/>
              </a:cxn>
              <a:cxn ang="0">
                <a:pos x="328" y="25"/>
              </a:cxn>
              <a:cxn ang="0">
                <a:pos x="297" y="32"/>
              </a:cxn>
              <a:cxn ang="0">
                <a:pos x="314" y="31"/>
              </a:cxn>
              <a:cxn ang="0">
                <a:pos x="285" y="12"/>
              </a:cxn>
              <a:cxn ang="0">
                <a:pos x="291" y="14"/>
              </a:cxn>
              <a:cxn ang="0">
                <a:pos x="288" y="20"/>
              </a:cxn>
              <a:cxn ang="0">
                <a:pos x="276" y="23"/>
              </a:cxn>
              <a:cxn ang="0">
                <a:pos x="1351" y="247"/>
              </a:cxn>
              <a:cxn ang="0">
                <a:pos x="1184" y="200"/>
              </a:cxn>
              <a:cxn ang="0">
                <a:pos x="902" y="164"/>
              </a:cxn>
              <a:cxn ang="0">
                <a:pos x="734" y="116"/>
              </a:cxn>
              <a:cxn ang="0">
                <a:pos x="570" y="104"/>
              </a:cxn>
              <a:cxn ang="0">
                <a:pos x="474" y="154"/>
              </a:cxn>
              <a:cxn ang="0">
                <a:pos x="457" y="217"/>
              </a:cxn>
              <a:cxn ang="0">
                <a:pos x="381" y="169"/>
              </a:cxn>
              <a:cxn ang="0">
                <a:pos x="214" y="233"/>
              </a:cxn>
              <a:cxn ang="0">
                <a:pos x="144" y="275"/>
              </a:cxn>
              <a:cxn ang="0">
                <a:pos x="90" y="191"/>
              </a:cxn>
              <a:cxn ang="0">
                <a:pos x="84" y="250"/>
              </a:cxn>
              <a:cxn ang="0">
                <a:pos x="80" y="306"/>
              </a:cxn>
              <a:cxn ang="0">
                <a:pos x="67" y="332"/>
              </a:cxn>
              <a:cxn ang="0">
                <a:pos x="87" y="380"/>
              </a:cxn>
              <a:cxn ang="0">
                <a:pos x="109" y="422"/>
              </a:cxn>
              <a:cxn ang="0">
                <a:pos x="163" y="455"/>
              </a:cxn>
              <a:cxn ang="0">
                <a:pos x="148" y="492"/>
              </a:cxn>
              <a:cxn ang="0">
                <a:pos x="172" y="528"/>
              </a:cxn>
              <a:cxn ang="0">
                <a:pos x="220" y="548"/>
              </a:cxn>
              <a:cxn ang="0">
                <a:pos x="217" y="469"/>
              </a:cxn>
              <a:cxn ang="0">
                <a:pos x="329" y="432"/>
              </a:cxn>
              <a:cxn ang="0">
                <a:pos x="472" y="425"/>
              </a:cxn>
              <a:cxn ang="0">
                <a:pos x="623" y="433"/>
              </a:cxn>
              <a:cxn ang="0">
                <a:pos x="798" y="419"/>
              </a:cxn>
              <a:cxn ang="0">
                <a:pos x="899" y="508"/>
              </a:cxn>
              <a:cxn ang="0">
                <a:pos x="900" y="534"/>
              </a:cxn>
              <a:cxn ang="0">
                <a:pos x="957" y="401"/>
              </a:cxn>
              <a:cxn ang="0">
                <a:pos x="1013" y="334"/>
              </a:cxn>
              <a:cxn ang="0">
                <a:pos x="1121" y="329"/>
              </a:cxn>
              <a:cxn ang="0">
                <a:pos x="1146" y="326"/>
              </a:cxn>
              <a:cxn ang="0">
                <a:pos x="1273" y="256"/>
              </a:cxn>
              <a:cxn ang="0">
                <a:pos x="978" y="489"/>
              </a:cxn>
              <a:cxn ang="0">
                <a:pos x="984" y="441"/>
              </a:cxn>
              <a:cxn ang="0">
                <a:pos x="975" y="407"/>
              </a:cxn>
              <a:cxn ang="0">
                <a:pos x="1025" y="503"/>
              </a:cxn>
              <a:cxn ang="0">
                <a:pos x="1066" y="464"/>
              </a:cxn>
              <a:cxn ang="0">
                <a:pos x="1080" y="446"/>
              </a:cxn>
              <a:cxn ang="0">
                <a:pos x="25" y="390"/>
              </a:cxn>
              <a:cxn ang="0">
                <a:pos x="937" y="393"/>
              </a:cxn>
              <a:cxn ang="0">
                <a:pos x="1274" y="175"/>
              </a:cxn>
              <a:cxn ang="0">
                <a:pos x="1018" y="107"/>
              </a:cxn>
              <a:cxn ang="0">
                <a:pos x="946" y="118"/>
              </a:cxn>
              <a:cxn ang="0">
                <a:pos x="870" y="149"/>
              </a:cxn>
              <a:cxn ang="0">
                <a:pos x="739" y="121"/>
              </a:cxn>
              <a:cxn ang="0">
                <a:pos x="638" y="35"/>
              </a:cxn>
              <a:cxn ang="0">
                <a:pos x="600" y="29"/>
              </a:cxn>
              <a:cxn ang="0">
                <a:pos x="571" y="14"/>
              </a:cxn>
            </a:cxnLst>
            <a:rect l="0" t="0" r="r" b="b"/>
            <a:pathLst>
              <a:path w="1359" h="553">
                <a:moveTo>
                  <a:pt x="314" y="189"/>
                </a:moveTo>
                <a:cubicBezTo>
                  <a:pt x="314" y="189"/>
                  <a:pt x="319" y="189"/>
                  <a:pt x="317" y="192"/>
                </a:cubicBezTo>
                <a:cubicBezTo>
                  <a:pt x="317" y="194"/>
                  <a:pt x="325" y="192"/>
                  <a:pt x="325" y="191"/>
                </a:cubicBezTo>
                <a:cubicBezTo>
                  <a:pt x="326" y="189"/>
                  <a:pt x="320" y="188"/>
                  <a:pt x="316" y="183"/>
                </a:cubicBezTo>
                <a:cubicBezTo>
                  <a:pt x="313" y="180"/>
                  <a:pt x="313" y="182"/>
                  <a:pt x="311" y="183"/>
                </a:cubicBezTo>
                <a:cubicBezTo>
                  <a:pt x="308" y="183"/>
                  <a:pt x="313" y="186"/>
                  <a:pt x="309" y="185"/>
                </a:cubicBezTo>
                <a:cubicBezTo>
                  <a:pt x="308" y="185"/>
                  <a:pt x="308" y="186"/>
                  <a:pt x="311" y="189"/>
                </a:cubicBezTo>
                <a:cubicBezTo>
                  <a:pt x="313" y="191"/>
                  <a:pt x="314" y="191"/>
                  <a:pt x="314" y="189"/>
                </a:cubicBezTo>
                <a:close/>
                <a:moveTo>
                  <a:pt x="404" y="136"/>
                </a:moveTo>
                <a:cubicBezTo>
                  <a:pt x="398" y="138"/>
                  <a:pt x="396" y="144"/>
                  <a:pt x="409" y="143"/>
                </a:cubicBezTo>
                <a:cubicBezTo>
                  <a:pt x="419" y="141"/>
                  <a:pt x="410" y="133"/>
                  <a:pt x="404" y="136"/>
                </a:cubicBezTo>
                <a:close/>
                <a:moveTo>
                  <a:pt x="290" y="168"/>
                </a:moveTo>
                <a:cubicBezTo>
                  <a:pt x="287" y="163"/>
                  <a:pt x="282" y="164"/>
                  <a:pt x="285" y="154"/>
                </a:cubicBezTo>
                <a:cubicBezTo>
                  <a:pt x="287" y="144"/>
                  <a:pt x="297" y="144"/>
                  <a:pt x="290" y="139"/>
                </a:cubicBezTo>
                <a:cubicBezTo>
                  <a:pt x="282" y="136"/>
                  <a:pt x="288" y="138"/>
                  <a:pt x="274" y="139"/>
                </a:cubicBezTo>
                <a:cubicBezTo>
                  <a:pt x="261" y="141"/>
                  <a:pt x="271" y="143"/>
                  <a:pt x="264" y="146"/>
                </a:cubicBezTo>
                <a:cubicBezTo>
                  <a:pt x="258" y="149"/>
                  <a:pt x="265" y="147"/>
                  <a:pt x="262" y="154"/>
                </a:cubicBezTo>
                <a:cubicBezTo>
                  <a:pt x="259" y="160"/>
                  <a:pt x="256" y="152"/>
                  <a:pt x="255" y="158"/>
                </a:cubicBezTo>
                <a:cubicBezTo>
                  <a:pt x="252" y="164"/>
                  <a:pt x="252" y="166"/>
                  <a:pt x="259" y="166"/>
                </a:cubicBezTo>
                <a:cubicBezTo>
                  <a:pt x="268" y="166"/>
                  <a:pt x="255" y="168"/>
                  <a:pt x="264" y="172"/>
                </a:cubicBezTo>
                <a:cubicBezTo>
                  <a:pt x="271" y="177"/>
                  <a:pt x="265" y="163"/>
                  <a:pt x="270" y="169"/>
                </a:cubicBezTo>
                <a:cubicBezTo>
                  <a:pt x="274" y="175"/>
                  <a:pt x="262" y="175"/>
                  <a:pt x="273" y="177"/>
                </a:cubicBezTo>
                <a:cubicBezTo>
                  <a:pt x="282" y="178"/>
                  <a:pt x="276" y="180"/>
                  <a:pt x="285" y="180"/>
                </a:cubicBezTo>
                <a:cubicBezTo>
                  <a:pt x="293" y="180"/>
                  <a:pt x="294" y="183"/>
                  <a:pt x="302" y="178"/>
                </a:cubicBezTo>
                <a:cubicBezTo>
                  <a:pt x="305" y="177"/>
                  <a:pt x="291" y="174"/>
                  <a:pt x="290" y="168"/>
                </a:cubicBezTo>
                <a:close/>
                <a:moveTo>
                  <a:pt x="299" y="136"/>
                </a:moveTo>
                <a:cubicBezTo>
                  <a:pt x="299" y="133"/>
                  <a:pt x="303" y="136"/>
                  <a:pt x="305" y="130"/>
                </a:cubicBezTo>
                <a:cubicBezTo>
                  <a:pt x="306" y="126"/>
                  <a:pt x="311" y="127"/>
                  <a:pt x="311" y="124"/>
                </a:cubicBezTo>
                <a:cubicBezTo>
                  <a:pt x="311" y="121"/>
                  <a:pt x="311" y="121"/>
                  <a:pt x="322" y="118"/>
                </a:cubicBezTo>
                <a:cubicBezTo>
                  <a:pt x="331" y="115"/>
                  <a:pt x="320" y="115"/>
                  <a:pt x="335" y="107"/>
                </a:cubicBezTo>
                <a:cubicBezTo>
                  <a:pt x="351" y="101"/>
                  <a:pt x="376" y="98"/>
                  <a:pt x="389" y="91"/>
                </a:cubicBezTo>
                <a:cubicBezTo>
                  <a:pt x="401" y="85"/>
                  <a:pt x="387" y="79"/>
                  <a:pt x="375" y="84"/>
                </a:cubicBezTo>
                <a:cubicBezTo>
                  <a:pt x="363" y="87"/>
                  <a:pt x="370" y="87"/>
                  <a:pt x="361" y="90"/>
                </a:cubicBezTo>
                <a:cubicBezTo>
                  <a:pt x="352" y="93"/>
                  <a:pt x="358" y="88"/>
                  <a:pt x="348" y="93"/>
                </a:cubicBezTo>
                <a:cubicBezTo>
                  <a:pt x="337" y="98"/>
                  <a:pt x="343" y="91"/>
                  <a:pt x="332" y="93"/>
                </a:cubicBezTo>
                <a:cubicBezTo>
                  <a:pt x="323" y="93"/>
                  <a:pt x="332" y="96"/>
                  <a:pt x="326" y="96"/>
                </a:cubicBezTo>
                <a:cubicBezTo>
                  <a:pt x="320" y="96"/>
                  <a:pt x="306" y="101"/>
                  <a:pt x="303" y="107"/>
                </a:cubicBezTo>
                <a:cubicBezTo>
                  <a:pt x="299" y="112"/>
                  <a:pt x="300" y="105"/>
                  <a:pt x="296" y="109"/>
                </a:cubicBezTo>
                <a:cubicBezTo>
                  <a:pt x="291" y="113"/>
                  <a:pt x="293" y="107"/>
                  <a:pt x="290" y="110"/>
                </a:cubicBezTo>
                <a:cubicBezTo>
                  <a:pt x="285" y="113"/>
                  <a:pt x="293" y="113"/>
                  <a:pt x="290" y="115"/>
                </a:cubicBezTo>
                <a:cubicBezTo>
                  <a:pt x="285" y="116"/>
                  <a:pt x="294" y="118"/>
                  <a:pt x="288" y="118"/>
                </a:cubicBezTo>
                <a:cubicBezTo>
                  <a:pt x="282" y="119"/>
                  <a:pt x="285" y="126"/>
                  <a:pt x="278" y="129"/>
                </a:cubicBezTo>
                <a:cubicBezTo>
                  <a:pt x="270" y="132"/>
                  <a:pt x="268" y="135"/>
                  <a:pt x="274" y="135"/>
                </a:cubicBezTo>
                <a:cubicBezTo>
                  <a:pt x="281" y="133"/>
                  <a:pt x="270" y="139"/>
                  <a:pt x="278" y="138"/>
                </a:cubicBezTo>
                <a:cubicBezTo>
                  <a:pt x="285" y="135"/>
                  <a:pt x="285" y="135"/>
                  <a:pt x="291" y="139"/>
                </a:cubicBezTo>
                <a:cubicBezTo>
                  <a:pt x="293" y="141"/>
                  <a:pt x="299" y="141"/>
                  <a:pt x="299" y="136"/>
                </a:cubicBezTo>
                <a:close/>
                <a:moveTo>
                  <a:pt x="207" y="23"/>
                </a:moveTo>
                <a:cubicBezTo>
                  <a:pt x="211" y="23"/>
                  <a:pt x="211" y="26"/>
                  <a:pt x="215" y="25"/>
                </a:cubicBezTo>
                <a:cubicBezTo>
                  <a:pt x="221" y="21"/>
                  <a:pt x="221" y="20"/>
                  <a:pt x="227" y="21"/>
                </a:cubicBezTo>
                <a:cubicBezTo>
                  <a:pt x="232" y="23"/>
                  <a:pt x="235" y="21"/>
                  <a:pt x="226" y="18"/>
                </a:cubicBezTo>
                <a:cubicBezTo>
                  <a:pt x="215" y="17"/>
                  <a:pt x="223" y="20"/>
                  <a:pt x="215" y="20"/>
                </a:cubicBezTo>
                <a:cubicBezTo>
                  <a:pt x="206" y="21"/>
                  <a:pt x="198" y="23"/>
                  <a:pt x="204" y="25"/>
                </a:cubicBezTo>
                <a:cubicBezTo>
                  <a:pt x="207" y="25"/>
                  <a:pt x="206" y="25"/>
                  <a:pt x="207" y="23"/>
                </a:cubicBezTo>
                <a:close/>
                <a:moveTo>
                  <a:pt x="223" y="29"/>
                </a:moveTo>
                <a:cubicBezTo>
                  <a:pt x="227" y="28"/>
                  <a:pt x="221" y="32"/>
                  <a:pt x="227" y="31"/>
                </a:cubicBezTo>
                <a:cubicBezTo>
                  <a:pt x="233" y="29"/>
                  <a:pt x="232" y="32"/>
                  <a:pt x="235" y="29"/>
                </a:cubicBezTo>
                <a:cubicBezTo>
                  <a:pt x="236" y="28"/>
                  <a:pt x="230" y="29"/>
                  <a:pt x="232" y="28"/>
                </a:cubicBezTo>
                <a:cubicBezTo>
                  <a:pt x="235" y="26"/>
                  <a:pt x="238" y="28"/>
                  <a:pt x="239" y="25"/>
                </a:cubicBezTo>
                <a:cubicBezTo>
                  <a:pt x="242" y="23"/>
                  <a:pt x="244" y="25"/>
                  <a:pt x="252" y="23"/>
                </a:cubicBezTo>
                <a:cubicBezTo>
                  <a:pt x="259" y="21"/>
                  <a:pt x="255" y="18"/>
                  <a:pt x="249" y="20"/>
                </a:cubicBezTo>
                <a:cubicBezTo>
                  <a:pt x="242" y="21"/>
                  <a:pt x="252" y="18"/>
                  <a:pt x="246" y="18"/>
                </a:cubicBezTo>
                <a:cubicBezTo>
                  <a:pt x="239" y="17"/>
                  <a:pt x="233" y="20"/>
                  <a:pt x="235" y="20"/>
                </a:cubicBezTo>
                <a:cubicBezTo>
                  <a:pt x="238" y="21"/>
                  <a:pt x="239" y="25"/>
                  <a:pt x="230" y="25"/>
                </a:cubicBezTo>
                <a:cubicBezTo>
                  <a:pt x="223" y="25"/>
                  <a:pt x="220" y="25"/>
                  <a:pt x="223" y="26"/>
                </a:cubicBezTo>
                <a:cubicBezTo>
                  <a:pt x="227" y="28"/>
                  <a:pt x="223" y="28"/>
                  <a:pt x="220" y="28"/>
                </a:cubicBezTo>
                <a:cubicBezTo>
                  <a:pt x="217" y="26"/>
                  <a:pt x="212" y="26"/>
                  <a:pt x="217" y="29"/>
                </a:cubicBezTo>
                <a:cubicBezTo>
                  <a:pt x="220" y="31"/>
                  <a:pt x="220" y="29"/>
                  <a:pt x="223" y="29"/>
                </a:cubicBezTo>
                <a:close/>
                <a:moveTo>
                  <a:pt x="271" y="28"/>
                </a:moveTo>
                <a:cubicBezTo>
                  <a:pt x="268" y="25"/>
                  <a:pt x="267" y="25"/>
                  <a:pt x="261" y="28"/>
                </a:cubicBezTo>
                <a:cubicBezTo>
                  <a:pt x="256" y="29"/>
                  <a:pt x="276" y="32"/>
                  <a:pt x="271" y="28"/>
                </a:cubicBezTo>
                <a:close/>
                <a:moveTo>
                  <a:pt x="246" y="14"/>
                </a:moveTo>
                <a:cubicBezTo>
                  <a:pt x="249" y="11"/>
                  <a:pt x="253" y="12"/>
                  <a:pt x="249" y="14"/>
                </a:cubicBezTo>
                <a:cubicBezTo>
                  <a:pt x="246" y="15"/>
                  <a:pt x="241" y="17"/>
                  <a:pt x="246" y="14"/>
                </a:cubicBezTo>
                <a:close/>
                <a:moveTo>
                  <a:pt x="352" y="20"/>
                </a:moveTo>
                <a:cubicBezTo>
                  <a:pt x="360" y="18"/>
                  <a:pt x="364" y="20"/>
                  <a:pt x="364" y="15"/>
                </a:cubicBezTo>
                <a:cubicBezTo>
                  <a:pt x="364" y="12"/>
                  <a:pt x="357" y="11"/>
                  <a:pt x="354" y="14"/>
                </a:cubicBezTo>
                <a:cubicBezTo>
                  <a:pt x="352" y="17"/>
                  <a:pt x="349" y="14"/>
                  <a:pt x="343" y="18"/>
                </a:cubicBezTo>
                <a:cubicBezTo>
                  <a:pt x="338" y="20"/>
                  <a:pt x="344" y="21"/>
                  <a:pt x="352" y="20"/>
                </a:cubicBezTo>
                <a:close/>
                <a:moveTo>
                  <a:pt x="338" y="4"/>
                </a:moveTo>
                <a:cubicBezTo>
                  <a:pt x="343" y="3"/>
                  <a:pt x="354" y="3"/>
                  <a:pt x="352" y="4"/>
                </a:cubicBezTo>
                <a:cubicBezTo>
                  <a:pt x="349" y="7"/>
                  <a:pt x="337" y="4"/>
                  <a:pt x="338" y="4"/>
                </a:cubicBezTo>
                <a:close/>
                <a:moveTo>
                  <a:pt x="305" y="3"/>
                </a:moveTo>
                <a:cubicBezTo>
                  <a:pt x="306" y="0"/>
                  <a:pt x="317" y="0"/>
                  <a:pt x="317" y="3"/>
                </a:cubicBezTo>
                <a:cubicBezTo>
                  <a:pt x="316" y="4"/>
                  <a:pt x="303" y="6"/>
                  <a:pt x="305" y="3"/>
                </a:cubicBezTo>
                <a:close/>
                <a:moveTo>
                  <a:pt x="329" y="17"/>
                </a:moveTo>
                <a:cubicBezTo>
                  <a:pt x="334" y="17"/>
                  <a:pt x="341" y="11"/>
                  <a:pt x="328" y="14"/>
                </a:cubicBezTo>
                <a:cubicBezTo>
                  <a:pt x="317" y="17"/>
                  <a:pt x="325" y="18"/>
                  <a:pt x="329" y="17"/>
                </a:cubicBezTo>
                <a:close/>
                <a:moveTo>
                  <a:pt x="328" y="25"/>
                </a:moveTo>
                <a:cubicBezTo>
                  <a:pt x="334" y="26"/>
                  <a:pt x="332" y="23"/>
                  <a:pt x="337" y="23"/>
                </a:cubicBezTo>
                <a:cubicBezTo>
                  <a:pt x="341" y="23"/>
                  <a:pt x="340" y="14"/>
                  <a:pt x="331" y="18"/>
                </a:cubicBezTo>
                <a:cubicBezTo>
                  <a:pt x="322" y="21"/>
                  <a:pt x="319" y="14"/>
                  <a:pt x="316" y="21"/>
                </a:cubicBezTo>
                <a:cubicBezTo>
                  <a:pt x="313" y="29"/>
                  <a:pt x="322" y="23"/>
                  <a:pt x="328" y="25"/>
                </a:cubicBezTo>
                <a:close/>
                <a:moveTo>
                  <a:pt x="241" y="29"/>
                </a:moveTo>
                <a:cubicBezTo>
                  <a:pt x="246" y="28"/>
                  <a:pt x="246" y="29"/>
                  <a:pt x="242" y="31"/>
                </a:cubicBezTo>
                <a:cubicBezTo>
                  <a:pt x="239" y="34"/>
                  <a:pt x="236" y="29"/>
                  <a:pt x="241" y="29"/>
                </a:cubicBezTo>
                <a:close/>
                <a:moveTo>
                  <a:pt x="246" y="32"/>
                </a:moveTo>
                <a:cubicBezTo>
                  <a:pt x="250" y="29"/>
                  <a:pt x="258" y="34"/>
                  <a:pt x="252" y="34"/>
                </a:cubicBezTo>
                <a:cubicBezTo>
                  <a:pt x="246" y="34"/>
                  <a:pt x="239" y="34"/>
                  <a:pt x="246" y="32"/>
                </a:cubicBezTo>
                <a:close/>
                <a:moveTo>
                  <a:pt x="297" y="32"/>
                </a:moveTo>
                <a:cubicBezTo>
                  <a:pt x="302" y="32"/>
                  <a:pt x="299" y="26"/>
                  <a:pt x="296" y="28"/>
                </a:cubicBezTo>
                <a:cubicBezTo>
                  <a:pt x="293" y="28"/>
                  <a:pt x="288" y="26"/>
                  <a:pt x="288" y="29"/>
                </a:cubicBezTo>
                <a:cubicBezTo>
                  <a:pt x="287" y="34"/>
                  <a:pt x="291" y="31"/>
                  <a:pt x="297" y="32"/>
                </a:cubicBezTo>
                <a:close/>
                <a:moveTo>
                  <a:pt x="305" y="31"/>
                </a:moveTo>
                <a:cubicBezTo>
                  <a:pt x="309" y="32"/>
                  <a:pt x="303" y="28"/>
                  <a:pt x="311" y="28"/>
                </a:cubicBezTo>
                <a:cubicBezTo>
                  <a:pt x="317" y="28"/>
                  <a:pt x="317" y="26"/>
                  <a:pt x="309" y="25"/>
                </a:cubicBezTo>
                <a:cubicBezTo>
                  <a:pt x="303" y="25"/>
                  <a:pt x="296" y="25"/>
                  <a:pt x="299" y="28"/>
                </a:cubicBezTo>
                <a:cubicBezTo>
                  <a:pt x="300" y="29"/>
                  <a:pt x="300" y="29"/>
                  <a:pt x="305" y="31"/>
                </a:cubicBezTo>
                <a:close/>
                <a:moveTo>
                  <a:pt x="313" y="31"/>
                </a:moveTo>
                <a:cubicBezTo>
                  <a:pt x="308" y="34"/>
                  <a:pt x="314" y="34"/>
                  <a:pt x="319" y="34"/>
                </a:cubicBezTo>
                <a:cubicBezTo>
                  <a:pt x="325" y="32"/>
                  <a:pt x="319" y="31"/>
                  <a:pt x="314" y="31"/>
                </a:cubicBezTo>
                <a:cubicBezTo>
                  <a:pt x="313" y="31"/>
                  <a:pt x="313" y="31"/>
                  <a:pt x="313" y="31"/>
                </a:cubicBezTo>
                <a:close/>
                <a:moveTo>
                  <a:pt x="299" y="9"/>
                </a:moveTo>
                <a:cubicBezTo>
                  <a:pt x="302" y="9"/>
                  <a:pt x="303" y="9"/>
                  <a:pt x="308" y="9"/>
                </a:cubicBezTo>
                <a:cubicBezTo>
                  <a:pt x="313" y="9"/>
                  <a:pt x="309" y="9"/>
                  <a:pt x="305" y="7"/>
                </a:cubicBezTo>
                <a:cubicBezTo>
                  <a:pt x="300" y="6"/>
                  <a:pt x="302" y="6"/>
                  <a:pt x="297" y="7"/>
                </a:cubicBezTo>
                <a:cubicBezTo>
                  <a:pt x="294" y="9"/>
                  <a:pt x="294" y="9"/>
                  <a:pt x="299" y="9"/>
                </a:cubicBezTo>
                <a:close/>
                <a:moveTo>
                  <a:pt x="293" y="12"/>
                </a:moveTo>
                <a:cubicBezTo>
                  <a:pt x="294" y="14"/>
                  <a:pt x="296" y="12"/>
                  <a:pt x="303" y="11"/>
                </a:cubicBezTo>
                <a:cubicBezTo>
                  <a:pt x="306" y="11"/>
                  <a:pt x="299" y="9"/>
                  <a:pt x="294" y="9"/>
                </a:cubicBezTo>
                <a:cubicBezTo>
                  <a:pt x="288" y="9"/>
                  <a:pt x="296" y="12"/>
                  <a:pt x="291" y="11"/>
                </a:cubicBezTo>
                <a:cubicBezTo>
                  <a:pt x="288" y="11"/>
                  <a:pt x="284" y="11"/>
                  <a:pt x="285" y="12"/>
                </a:cubicBezTo>
                <a:cubicBezTo>
                  <a:pt x="288" y="14"/>
                  <a:pt x="288" y="11"/>
                  <a:pt x="293" y="12"/>
                </a:cubicBezTo>
                <a:close/>
                <a:moveTo>
                  <a:pt x="305" y="14"/>
                </a:moveTo>
                <a:cubicBezTo>
                  <a:pt x="306" y="14"/>
                  <a:pt x="313" y="15"/>
                  <a:pt x="311" y="17"/>
                </a:cubicBezTo>
                <a:cubicBezTo>
                  <a:pt x="308" y="17"/>
                  <a:pt x="303" y="15"/>
                  <a:pt x="305" y="14"/>
                </a:cubicBezTo>
                <a:close/>
                <a:moveTo>
                  <a:pt x="313" y="20"/>
                </a:moveTo>
                <a:cubicBezTo>
                  <a:pt x="314" y="20"/>
                  <a:pt x="316" y="17"/>
                  <a:pt x="308" y="18"/>
                </a:cubicBezTo>
                <a:cubicBezTo>
                  <a:pt x="300" y="20"/>
                  <a:pt x="309" y="20"/>
                  <a:pt x="313" y="20"/>
                </a:cubicBezTo>
                <a:close/>
                <a:moveTo>
                  <a:pt x="296" y="17"/>
                </a:moveTo>
                <a:cubicBezTo>
                  <a:pt x="299" y="17"/>
                  <a:pt x="299" y="18"/>
                  <a:pt x="305" y="18"/>
                </a:cubicBezTo>
                <a:cubicBezTo>
                  <a:pt x="311" y="17"/>
                  <a:pt x="306" y="17"/>
                  <a:pt x="303" y="15"/>
                </a:cubicBezTo>
                <a:cubicBezTo>
                  <a:pt x="299" y="15"/>
                  <a:pt x="293" y="14"/>
                  <a:pt x="291" y="14"/>
                </a:cubicBezTo>
                <a:cubicBezTo>
                  <a:pt x="290" y="15"/>
                  <a:pt x="294" y="15"/>
                  <a:pt x="296" y="17"/>
                </a:cubicBezTo>
                <a:close/>
                <a:moveTo>
                  <a:pt x="284" y="17"/>
                </a:moveTo>
                <a:cubicBezTo>
                  <a:pt x="287" y="17"/>
                  <a:pt x="282" y="17"/>
                  <a:pt x="290" y="18"/>
                </a:cubicBezTo>
                <a:cubicBezTo>
                  <a:pt x="299" y="20"/>
                  <a:pt x="297" y="21"/>
                  <a:pt x="302" y="20"/>
                </a:cubicBezTo>
                <a:cubicBezTo>
                  <a:pt x="305" y="18"/>
                  <a:pt x="302" y="20"/>
                  <a:pt x="299" y="18"/>
                </a:cubicBezTo>
                <a:cubicBezTo>
                  <a:pt x="294" y="17"/>
                  <a:pt x="291" y="15"/>
                  <a:pt x="287" y="15"/>
                </a:cubicBezTo>
                <a:cubicBezTo>
                  <a:pt x="284" y="17"/>
                  <a:pt x="281" y="12"/>
                  <a:pt x="278" y="15"/>
                </a:cubicBezTo>
                <a:cubicBezTo>
                  <a:pt x="276" y="17"/>
                  <a:pt x="281" y="15"/>
                  <a:pt x="284" y="17"/>
                </a:cubicBezTo>
                <a:close/>
                <a:moveTo>
                  <a:pt x="278" y="20"/>
                </a:moveTo>
                <a:cubicBezTo>
                  <a:pt x="281" y="20"/>
                  <a:pt x="279" y="21"/>
                  <a:pt x="282" y="20"/>
                </a:cubicBezTo>
                <a:cubicBezTo>
                  <a:pt x="285" y="20"/>
                  <a:pt x="290" y="20"/>
                  <a:pt x="288" y="20"/>
                </a:cubicBezTo>
                <a:cubicBezTo>
                  <a:pt x="287" y="20"/>
                  <a:pt x="282" y="17"/>
                  <a:pt x="281" y="18"/>
                </a:cubicBezTo>
                <a:cubicBezTo>
                  <a:pt x="279" y="20"/>
                  <a:pt x="276" y="17"/>
                  <a:pt x="273" y="18"/>
                </a:cubicBezTo>
                <a:cubicBezTo>
                  <a:pt x="273" y="20"/>
                  <a:pt x="274" y="20"/>
                  <a:pt x="278" y="20"/>
                </a:cubicBezTo>
                <a:close/>
                <a:moveTo>
                  <a:pt x="296" y="21"/>
                </a:moveTo>
                <a:cubicBezTo>
                  <a:pt x="299" y="21"/>
                  <a:pt x="294" y="20"/>
                  <a:pt x="291" y="20"/>
                </a:cubicBezTo>
                <a:cubicBezTo>
                  <a:pt x="287" y="20"/>
                  <a:pt x="285" y="21"/>
                  <a:pt x="287" y="21"/>
                </a:cubicBezTo>
                <a:cubicBezTo>
                  <a:pt x="288" y="23"/>
                  <a:pt x="293" y="21"/>
                  <a:pt x="296" y="21"/>
                </a:cubicBezTo>
                <a:close/>
                <a:moveTo>
                  <a:pt x="302" y="23"/>
                </a:moveTo>
                <a:cubicBezTo>
                  <a:pt x="297" y="23"/>
                  <a:pt x="302" y="21"/>
                  <a:pt x="305" y="21"/>
                </a:cubicBezTo>
                <a:cubicBezTo>
                  <a:pt x="306" y="21"/>
                  <a:pt x="306" y="25"/>
                  <a:pt x="302" y="23"/>
                </a:cubicBezTo>
                <a:close/>
                <a:moveTo>
                  <a:pt x="276" y="23"/>
                </a:moveTo>
                <a:cubicBezTo>
                  <a:pt x="274" y="21"/>
                  <a:pt x="271" y="23"/>
                  <a:pt x="273" y="23"/>
                </a:cubicBezTo>
                <a:cubicBezTo>
                  <a:pt x="274" y="25"/>
                  <a:pt x="270" y="26"/>
                  <a:pt x="276" y="25"/>
                </a:cubicBezTo>
                <a:cubicBezTo>
                  <a:pt x="279" y="25"/>
                  <a:pt x="278" y="25"/>
                  <a:pt x="276" y="23"/>
                </a:cubicBezTo>
                <a:close/>
                <a:moveTo>
                  <a:pt x="1273" y="256"/>
                </a:moveTo>
                <a:cubicBezTo>
                  <a:pt x="1273" y="256"/>
                  <a:pt x="1273" y="256"/>
                  <a:pt x="1273" y="256"/>
                </a:cubicBezTo>
                <a:cubicBezTo>
                  <a:pt x="1278" y="252"/>
                  <a:pt x="1278" y="252"/>
                  <a:pt x="1275" y="247"/>
                </a:cubicBezTo>
                <a:cubicBezTo>
                  <a:pt x="1270" y="242"/>
                  <a:pt x="1280" y="241"/>
                  <a:pt x="1283" y="250"/>
                </a:cubicBezTo>
                <a:cubicBezTo>
                  <a:pt x="1287" y="259"/>
                  <a:pt x="1301" y="244"/>
                  <a:pt x="1305" y="256"/>
                </a:cubicBezTo>
                <a:cubicBezTo>
                  <a:pt x="1311" y="269"/>
                  <a:pt x="1316" y="261"/>
                  <a:pt x="1321" y="267"/>
                </a:cubicBezTo>
                <a:cubicBezTo>
                  <a:pt x="1324" y="273"/>
                  <a:pt x="1334" y="267"/>
                  <a:pt x="1334" y="258"/>
                </a:cubicBezTo>
                <a:cubicBezTo>
                  <a:pt x="1334" y="247"/>
                  <a:pt x="1343" y="255"/>
                  <a:pt x="1351" y="247"/>
                </a:cubicBezTo>
                <a:cubicBezTo>
                  <a:pt x="1359" y="237"/>
                  <a:pt x="1348" y="245"/>
                  <a:pt x="1342" y="236"/>
                </a:cubicBezTo>
                <a:cubicBezTo>
                  <a:pt x="1337" y="230"/>
                  <a:pt x="1330" y="230"/>
                  <a:pt x="1321" y="230"/>
                </a:cubicBezTo>
                <a:cubicBezTo>
                  <a:pt x="1310" y="230"/>
                  <a:pt x="1330" y="247"/>
                  <a:pt x="1318" y="239"/>
                </a:cubicBezTo>
                <a:cubicBezTo>
                  <a:pt x="1305" y="233"/>
                  <a:pt x="1324" y="228"/>
                  <a:pt x="1304" y="219"/>
                </a:cubicBezTo>
                <a:cubicBezTo>
                  <a:pt x="1293" y="213"/>
                  <a:pt x="1283" y="208"/>
                  <a:pt x="1273" y="203"/>
                </a:cubicBezTo>
                <a:cubicBezTo>
                  <a:pt x="1273" y="203"/>
                  <a:pt x="1273" y="203"/>
                  <a:pt x="1273" y="203"/>
                </a:cubicBezTo>
                <a:cubicBezTo>
                  <a:pt x="1266" y="199"/>
                  <a:pt x="1258" y="196"/>
                  <a:pt x="1249" y="194"/>
                </a:cubicBezTo>
                <a:cubicBezTo>
                  <a:pt x="1232" y="189"/>
                  <a:pt x="1244" y="191"/>
                  <a:pt x="1222" y="189"/>
                </a:cubicBezTo>
                <a:cubicBezTo>
                  <a:pt x="1197" y="188"/>
                  <a:pt x="1203" y="178"/>
                  <a:pt x="1197" y="189"/>
                </a:cubicBezTo>
                <a:cubicBezTo>
                  <a:pt x="1190" y="200"/>
                  <a:pt x="1209" y="194"/>
                  <a:pt x="1199" y="203"/>
                </a:cubicBezTo>
                <a:cubicBezTo>
                  <a:pt x="1188" y="213"/>
                  <a:pt x="1193" y="200"/>
                  <a:pt x="1184" y="200"/>
                </a:cubicBezTo>
                <a:cubicBezTo>
                  <a:pt x="1174" y="200"/>
                  <a:pt x="1187" y="189"/>
                  <a:pt x="1171" y="194"/>
                </a:cubicBezTo>
                <a:cubicBezTo>
                  <a:pt x="1156" y="200"/>
                  <a:pt x="1153" y="188"/>
                  <a:pt x="1133" y="192"/>
                </a:cubicBezTo>
                <a:cubicBezTo>
                  <a:pt x="1114" y="197"/>
                  <a:pt x="1112" y="191"/>
                  <a:pt x="1115" y="186"/>
                </a:cubicBezTo>
                <a:cubicBezTo>
                  <a:pt x="1118" y="180"/>
                  <a:pt x="1103" y="168"/>
                  <a:pt x="1071" y="174"/>
                </a:cubicBezTo>
                <a:cubicBezTo>
                  <a:pt x="1040" y="180"/>
                  <a:pt x="1042" y="161"/>
                  <a:pt x="1031" y="157"/>
                </a:cubicBezTo>
                <a:cubicBezTo>
                  <a:pt x="1021" y="152"/>
                  <a:pt x="1021" y="157"/>
                  <a:pt x="1002" y="152"/>
                </a:cubicBezTo>
                <a:cubicBezTo>
                  <a:pt x="984" y="147"/>
                  <a:pt x="981" y="150"/>
                  <a:pt x="967" y="147"/>
                </a:cubicBezTo>
                <a:cubicBezTo>
                  <a:pt x="954" y="143"/>
                  <a:pt x="969" y="152"/>
                  <a:pt x="954" y="152"/>
                </a:cubicBezTo>
                <a:cubicBezTo>
                  <a:pt x="938" y="152"/>
                  <a:pt x="966" y="171"/>
                  <a:pt x="951" y="166"/>
                </a:cubicBezTo>
                <a:cubicBezTo>
                  <a:pt x="934" y="161"/>
                  <a:pt x="940" y="169"/>
                  <a:pt x="928" y="164"/>
                </a:cubicBezTo>
                <a:cubicBezTo>
                  <a:pt x="914" y="161"/>
                  <a:pt x="914" y="174"/>
                  <a:pt x="902" y="164"/>
                </a:cubicBezTo>
                <a:cubicBezTo>
                  <a:pt x="890" y="155"/>
                  <a:pt x="893" y="186"/>
                  <a:pt x="879" y="174"/>
                </a:cubicBezTo>
                <a:cubicBezTo>
                  <a:pt x="865" y="161"/>
                  <a:pt x="864" y="157"/>
                  <a:pt x="856" y="154"/>
                </a:cubicBezTo>
                <a:cubicBezTo>
                  <a:pt x="847" y="150"/>
                  <a:pt x="861" y="166"/>
                  <a:pt x="852" y="158"/>
                </a:cubicBezTo>
                <a:cubicBezTo>
                  <a:pt x="844" y="152"/>
                  <a:pt x="827" y="146"/>
                  <a:pt x="803" y="144"/>
                </a:cubicBezTo>
                <a:cubicBezTo>
                  <a:pt x="766" y="141"/>
                  <a:pt x="797" y="136"/>
                  <a:pt x="785" y="135"/>
                </a:cubicBezTo>
                <a:cubicBezTo>
                  <a:pt x="772" y="133"/>
                  <a:pt x="762" y="133"/>
                  <a:pt x="751" y="135"/>
                </a:cubicBezTo>
                <a:cubicBezTo>
                  <a:pt x="740" y="136"/>
                  <a:pt x="747" y="126"/>
                  <a:pt x="739" y="130"/>
                </a:cubicBezTo>
                <a:cubicBezTo>
                  <a:pt x="731" y="135"/>
                  <a:pt x="733" y="127"/>
                  <a:pt x="722" y="129"/>
                </a:cubicBezTo>
                <a:cubicBezTo>
                  <a:pt x="712" y="132"/>
                  <a:pt x="724" y="136"/>
                  <a:pt x="704" y="139"/>
                </a:cubicBezTo>
                <a:cubicBezTo>
                  <a:pt x="686" y="143"/>
                  <a:pt x="686" y="139"/>
                  <a:pt x="704" y="132"/>
                </a:cubicBezTo>
                <a:cubicBezTo>
                  <a:pt x="722" y="124"/>
                  <a:pt x="718" y="121"/>
                  <a:pt x="734" y="116"/>
                </a:cubicBezTo>
                <a:cubicBezTo>
                  <a:pt x="750" y="112"/>
                  <a:pt x="750" y="102"/>
                  <a:pt x="747" y="96"/>
                </a:cubicBezTo>
                <a:cubicBezTo>
                  <a:pt x="743" y="91"/>
                  <a:pt x="739" y="94"/>
                  <a:pt x="731" y="88"/>
                </a:cubicBezTo>
                <a:cubicBezTo>
                  <a:pt x="725" y="82"/>
                  <a:pt x="719" y="88"/>
                  <a:pt x="710" y="85"/>
                </a:cubicBezTo>
                <a:cubicBezTo>
                  <a:pt x="701" y="84"/>
                  <a:pt x="705" y="88"/>
                  <a:pt x="695" y="90"/>
                </a:cubicBezTo>
                <a:cubicBezTo>
                  <a:pt x="678" y="91"/>
                  <a:pt x="708" y="82"/>
                  <a:pt x="689" y="82"/>
                </a:cubicBezTo>
                <a:cubicBezTo>
                  <a:pt x="670" y="81"/>
                  <a:pt x="676" y="79"/>
                  <a:pt x="686" y="76"/>
                </a:cubicBezTo>
                <a:cubicBezTo>
                  <a:pt x="693" y="74"/>
                  <a:pt x="676" y="66"/>
                  <a:pt x="661" y="73"/>
                </a:cubicBezTo>
                <a:cubicBezTo>
                  <a:pt x="637" y="84"/>
                  <a:pt x="651" y="88"/>
                  <a:pt x="640" y="88"/>
                </a:cubicBezTo>
                <a:cubicBezTo>
                  <a:pt x="617" y="90"/>
                  <a:pt x="643" y="90"/>
                  <a:pt x="622" y="94"/>
                </a:cubicBezTo>
                <a:cubicBezTo>
                  <a:pt x="600" y="99"/>
                  <a:pt x="625" y="90"/>
                  <a:pt x="596" y="94"/>
                </a:cubicBezTo>
                <a:cubicBezTo>
                  <a:pt x="568" y="98"/>
                  <a:pt x="599" y="101"/>
                  <a:pt x="570" y="104"/>
                </a:cubicBezTo>
                <a:cubicBezTo>
                  <a:pt x="539" y="105"/>
                  <a:pt x="553" y="110"/>
                  <a:pt x="538" y="110"/>
                </a:cubicBezTo>
                <a:cubicBezTo>
                  <a:pt x="524" y="112"/>
                  <a:pt x="523" y="124"/>
                  <a:pt x="532" y="126"/>
                </a:cubicBezTo>
                <a:cubicBezTo>
                  <a:pt x="539" y="126"/>
                  <a:pt x="535" y="129"/>
                  <a:pt x="524" y="132"/>
                </a:cubicBezTo>
                <a:cubicBezTo>
                  <a:pt x="508" y="135"/>
                  <a:pt x="488" y="130"/>
                  <a:pt x="483" y="138"/>
                </a:cubicBezTo>
                <a:cubicBezTo>
                  <a:pt x="477" y="144"/>
                  <a:pt x="491" y="138"/>
                  <a:pt x="486" y="147"/>
                </a:cubicBezTo>
                <a:cubicBezTo>
                  <a:pt x="480" y="155"/>
                  <a:pt x="497" y="150"/>
                  <a:pt x="497" y="157"/>
                </a:cubicBezTo>
                <a:cubicBezTo>
                  <a:pt x="498" y="164"/>
                  <a:pt x="512" y="157"/>
                  <a:pt x="508" y="166"/>
                </a:cubicBezTo>
                <a:cubicBezTo>
                  <a:pt x="501" y="177"/>
                  <a:pt x="517" y="175"/>
                  <a:pt x="508" y="183"/>
                </a:cubicBezTo>
                <a:cubicBezTo>
                  <a:pt x="497" y="192"/>
                  <a:pt x="512" y="171"/>
                  <a:pt x="501" y="174"/>
                </a:cubicBezTo>
                <a:cubicBezTo>
                  <a:pt x="491" y="178"/>
                  <a:pt x="512" y="163"/>
                  <a:pt x="498" y="163"/>
                </a:cubicBezTo>
                <a:cubicBezTo>
                  <a:pt x="486" y="163"/>
                  <a:pt x="491" y="155"/>
                  <a:pt x="474" y="154"/>
                </a:cubicBezTo>
                <a:cubicBezTo>
                  <a:pt x="456" y="150"/>
                  <a:pt x="462" y="161"/>
                  <a:pt x="457" y="160"/>
                </a:cubicBezTo>
                <a:cubicBezTo>
                  <a:pt x="450" y="157"/>
                  <a:pt x="442" y="163"/>
                  <a:pt x="454" y="166"/>
                </a:cubicBezTo>
                <a:cubicBezTo>
                  <a:pt x="466" y="171"/>
                  <a:pt x="459" y="172"/>
                  <a:pt x="448" y="171"/>
                </a:cubicBezTo>
                <a:cubicBezTo>
                  <a:pt x="436" y="169"/>
                  <a:pt x="448" y="157"/>
                  <a:pt x="445" y="150"/>
                </a:cubicBezTo>
                <a:cubicBezTo>
                  <a:pt x="441" y="144"/>
                  <a:pt x="437" y="143"/>
                  <a:pt x="439" y="152"/>
                </a:cubicBezTo>
                <a:cubicBezTo>
                  <a:pt x="444" y="164"/>
                  <a:pt x="419" y="158"/>
                  <a:pt x="428" y="169"/>
                </a:cubicBezTo>
                <a:cubicBezTo>
                  <a:pt x="434" y="178"/>
                  <a:pt x="437" y="178"/>
                  <a:pt x="431" y="186"/>
                </a:cubicBezTo>
                <a:cubicBezTo>
                  <a:pt x="424" y="194"/>
                  <a:pt x="431" y="194"/>
                  <a:pt x="431" y="200"/>
                </a:cubicBezTo>
                <a:cubicBezTo>
                  <a:pt x="430" y="206"/>
                  <a:pt x="445" y="196"/>
                  <a:pt x="456" y="202"/>
                </a:cubicBezTo>
                <a:cubicBezTo>
                  <a:pt x="468" y="209"/>
                  <a:pt x="463" y="211"/>
                  <a:pt x="462" y="214"/>
                </a:cubicBezTo>
                <a:cubicBezTo>
                  <a:pt x="460" y="217"/>
                  <a:pt x="456" y="225"/>
                  <a:pt x="457" y="217"/>
                </a:cubicBezTo>
                <a:cubicBezTo>
                  <a:pt x="460" y="209"/>
                  <a:pt x="457" y="200"/>
                  <a:pt x="442" y="205"/>
                </a:cubicBezTo>
                <a:cubicBezTo>
                  <a:pt x="428" y="209"/>
                  <a:pt x="444" y="219"/>
                  <a:pt x="436" y="222"/>
                </a:cubicBezTo>
                <a:cubicBezTo>
                  <a:pt x="428" y="227"/>
                  <a:pt x="434" y="231"/>
                  <a:pt x="425" y="234"/>
                </a:cubicBezTo>
                <a:cubicBezTo>
                  <a:pt x="416" y="239"/>
                  <a:pt x="425" y="244"/>
                  <a:pt x="407" y="241"/>
                </a:cubicBezTo>
                <a:cubicBezTo>
                  <a:pt x="387" y="237"/>
                  <a:pt x="413" y="241"/>
                  <a:pt x="418" y="230"/>
                </a:cubicBezTo>
                <a:cubicBezTo>
                  <a:pt x="424" y="219"/>
                  <a:pt x="427" y="225"/>
                  <a:pt x="427" y="216"/>
                </a:cubicBezTo>
                <a:cubicBezTo>
                  <a:pt x="428" y="206"/>
                  <a:pt x="419" y="206"/>
                  <a:pt x="421" y="196"/>
                </a:cubicBezTo>
                <a:cubicBezTo>
                  <a:pt x="422" y="183"/>
                  <a:pt x="425" y="177"/>
                  <a:pt x="418" y="169"/>
                </a:cubicBezTo>
                <a:cubicBezTo>
                  <a:pt x="409" y="163"/>
                  <a:pt x="424" y="164"/>
                  <a:pt x="424" y="154"/>
                </a:cubicBezTo>
                <a:cubicBezTo>
                  <a:pt x="424" y="141"/>
                  <a:pt x="406" y="147"/>
                  <a:pt x="398" y="146"/>
                </a:cubicBezTo>
                <a:cubicBezTo>
                  <a:pt x="389" y="143"/>
                  <a:pt x="392" y="164"/>
                  <a:pt x="381" y="169"/>
                </a:cubicBezTo>
                <a:cubicBezTo>
                  <a:pt x="364" y="175"/>
                  <a:pt x="384" y="175"/>
                  <a:pt x="376" y="186"/>
                </a:cubicBezTo>
                <a:cubicBezTo>
                  <a:pt x="369" y="199"/>
                  <a:pt x="398" y="199"/>
                  <a:pt x="392" y="209"/>
                </a:cubicBezTo>
                <a:cubicBezTo>
                  <a:pt x="384" y="219"/>
                  <a:pt x="389" y="209"/>
                  <a:pt x="361" y="199"/>
                </a:cubicBezTo>
                <a:cubicBezTo>
                  <a:pt x="332" y="186"/>
                  <a:pt x="319" y="192"/>
                  <a:pt x="326" y="200"/>
                </a:cubicBezTo>
                <a:cubicBezTo>
                  <a:pt x="331" y="205"/>
                  <a:pt x="316" y="216"/>
                  <a:pt x="316" y="208"/>
                </a:cubicBezTo>
                <a:cubicBezTo>
                  <a:pt x="316" y="199"/>
                  <a:pt x="311" y="202"/>
                  <a:pt x="302" y="208"/>
                </a:cubicBezTo>
                <a:cubicBezTo>
                  <a:pt x="293" y="214"/>
                  <a:pt x="294" y="202"/>
                  <a:pt x="282" y="211"/>
                </a:cubicBezTo>
                <a:cubicBezTo>
                  <a:pt x="270" y="219"/>
                  <a:pt x="270" y="208"/>
                  <a:pt x="276" y="203"/>
                </a:cubicBezTo>
                <a:cubicBezTo>
                  <a:pt x="281" y="200"/>
                  <a:pt x="270" y="202"/>
                  <a:pt x="250" y="213"/>
                </a:cubicBezTo>
                <a:cubicBezTo>
                  <a:pt x="230" y="222"/>
                  <a:pt x="227" y="214"/>
                  <a:pt x="224" y="227"/>
                </a:cubicBezTo>
                <a:cubicBezTo>
                  <a:pt x="221" y="239"/>
                  <a:pt x="220" y="230"/>
                  <a:pt x="214" y="233"/>
                </a:cubicBezTo>
                <a:cubicBezTo>
                  <a:pt x="206" y="237"/>
                  <a:pt x="211" y="231"/>
                  <a:pt x="204" y="228"/>
                </a:cubicBezTo>
                <a:cubicBezTo>
                  <a:pt x="197" y="225"/>
                  <a:pt x="206" y="220"/>
                  <a:pt x="212" y="220"/>
                </a:cubicBezTo>
                <a:cubicBezTo>
                  <a:pt x="218" y="220"/>
                  <a:pt x="212" y="208"/>
                  <a:pt x="203" y="209"/>
                </a:cubicBezTo>
                <a:cubicBezTo>
                  <a:pt x="194" y="209"/>
                  <a:pt x="185" y="203"/>
                  <a:pt x="192" y="211"/>
                </a:cubicBezTo>
                <a:cubicBezTo>
                  <a:pt x="200" y="217"/>
                  <a:pt x="186" y="224"/>
                  <a:pt x="195" y="230"/>
                </a:cubicBezTo>
                <a:cubicBezTo>
                  <a:pt x="203" y="234"/>
                  <a:pt x="194" y="236"/>
                  <a:pt x="195" y="245"/>
                </a:cubicBezTo>
                <a:cubicBezTo>
                  <a:pt x="197" y="253"/>
                  <a:pt x="189" y="231"/>
                  <a:pt x="176" y="241"/>
                </a:cubicBezTo>
                <a:cubicBezTo>
                  <a:pt x="162" y="250"/>
                  <a:pt x="156" y="248"/>
                  <a:pt x="163" y="258"/>
                </a:cubicBezTo>
                <a:cubicBezTo>
                  <a:pt x="172" y="267"/>
                  <a:pt x="162" y="269"/>
                  <a:pt x="148" y="261"/>
                </a:cubicBezTo>
                <a:cubicBezTo>
                  <a:pt x="133" y="255"/>
                  <a:pt x="130" y="259"/>
                  <a:pt x="136" y="264"/>
                </a:cubicBezTo>
                <a:cubicBezTo>
                  <a:pt x="142" y="270"/>
                  <a:pt x="153" y="269"/>
                  <a:pt x="144" y="275"/>
                </a:cubicBezTo>
                <a:cubicBezTo>
                  <a:pt x="136" y="279"/>
                  <a:pt x="137" y="269"/>
                  <a:pt x="128" y="267"/>
                </a:cubicBezTo>
                <a:cubicBezTo>
                  <a:pt x="118" y="265"/>
                  <a:pt x="125" y="261"/>
                  <a:pt x="121" y="256"/>
                </a:cubicBezTo>
                <a:cubicBezTo>
                  <a:pt x="115" y="252"/>
                  <a:pt x="127" y="250"/>
                  <a:pt x="119" y="244"/>
                </a:cubicBezTo>
                <a:cubicBezTo>
                  <a:pt x="112" y="237"/>
                  <a:pt x="104" y="236"/>
                  <a:pt x="102" y="230"/>
                </a:cubicBezTo>
                <a:cubicBezTo>
                  <a:pt x="101" y="224"/>
                  <a:pt x="102" y="234"/>
                  <a:pt x="118" y="237"/>
                </a:cubicBezTo>
                <a:cubicBezTo>
                  <a:pt x="133" y="239"/>
                  <a:pt x="148" y="250"/>
                  <a:pt x="162" y="242"/>
                </a:cubicBezTo>
                <a:cubicBezTo>
                  <a:pt x="176" y="234"/>
                  <a:pt x="180" y="228"/>
                  <a:pt x="165" y="219"/>
                </a:cubicBezTo>
                <a:cubicBezTo>
                  <a:pt x="151" y="209"/>
                  <a:pt x="153" y="214"/>
                  <a:pt x="137" y="203"/>
                </a:cubicBezTo>
                <a:cubicBezTo>
                  <a:pt x="122" y="194"/>
                  <a:pt x="127" y="202"/>
                  <a:pt x="113" y="199"/>
                </a:cubicBezTo>
                <a:cubicBezTo>
                  <a:pt x="101" y="194"/>
                  <a:pt x="113" y="194"/>
                  <a:pt x="104" y="191"/>
                </a:cubicBezTo>
                <a:cubicBezTo>
                  <a:pt x="95" y="186"/>
                  <a:pt x="102" y="196"/>
                  <a:pt x="90" y="191"/>
                </a:cubicBezTo>
                <a:cubicBezTo>
                  <a:pt x="90" y="192"/>
                  <a:pt x="90" y="192"/>
                  <a:pt x="90" y="192"/>
                </a:cubicBezTo>
                <a:cubicBezTo>
                  <a:pt x="92" y="196"/>
                  <a:pt x="89" y="196"/>
                  <a:pt x="87" y="194"/>
                </a:cubicBezTo>
                <a:cubicBezTo>
                  <a:pt x="84" y="194"/>
                  <a:pt x="86" y="194"/>
                  <a:pt x="84" y="196"/>
                </a:cubicBezTo>
                <a:cubicBezTo>
                  <a:pt x="83" y="197"/>
                  <a:pt x="78" y="197"/>
                  <a:pt x="78" y="199"/>
                </a:cubicBezTo>
                <a:cubicBezTo>
                  <a:pt x="77" y="202"/>
                  <a:pt x="77" y="203"/>
                  <a:pt x="75" y="202"/>
                </a:cubicBezTo>
                <a:cubicBezTo>
                  <a:pt x="67" y="206"/>
                  <a:pt x="74" y="203"/>
                  <a:pt x="74" y="205"/>
                </a:cubicBezTo>
                <a:cubicBezTo>
                  <a:pt x="75" y="208"/>
                  <a:pt x="70" y="206"/>
                  <a:pt x="72" y="211"/>
                </a:cubicBezTo>
                <a:cubicBezTo>
                  <a:pt x="74" y="219"/>
                  <a:pt x="77" y="213"/>
                  <a:pt x="80" y="217"/>
                </a:cubicBezTo>
                <a:cubicBezTo>
                  <a:pt x="83" y="222"/>
                  <a:pt x="86" y="220"/>
                  <a:pt x="83" y="224"/>
                </a:cubicBezTo>
                <a:cubicBezTo>
                  <a:pt x="80" y="227"/>
                  <a:pt x="74" y="231"/>
                  <a:pt x="77" y="234"/>
                </a:cubicBezTo>
                <a:cubicBezTo>
                  <a:pt x="80" y="236"/>
                  <a:pt x="86" y="250"/>
                  <a:pt x="84" y="250"/>
                </a:cubicBezTo>
                <a:cubicBezTo>
                  <a:pt x="81" y="250"/>
                  <a:pt x="81" y="250"/>
                  <a:pt x="81" y="252"/>
                </a:cubicBezTo>
                <a:cubicBezTo>
                  <a:pt x="83" y="252"/>
                  <a:pt x="81" y="252"/>
                  <a:pt x="81" y="253"/>
                </a:cubicBezTo>
                <a:cubicBezTo>
                  <a:pt x="81" y="256"/>
                  <a:pt x="80" y="255"/>
                  <a:pt x="81" y="256"/>
                </a:cubicBezTo>
                <a:cubicBezTo>
                  <a:pt x="84" y="258"/>
                  <a:pt x="80" y="258"/>
                  <a:pt x="80" y="259"/>
                </a:cubicBezTo>
                <a:cubicBezTo>
                  <a:pt x="81" y="262"/>
                  <a:pt x="87" y="262"/>
                  <a:pt x="84" y="264"/>
                </a:cubicBezTo>
                <a:cubicBezTo>
                  <a:pt x="83" y="265"/>
                  <a:pt x="84" y="265"/>
                  <a:pt x="84" y="267"/>
                </a:cubicBezTo>
                <a:cubicBezTo>
                  <a:pt x="83" y="269"/>
                  <a:pt x="89" y="269"/>
                  <a:pt x="89" y="272"/>
                </a:cubicBezTo>
                <a:cubicBezTo>
                  <a:pt x="87" y="275"/>
                  <a:pt x="81" y="275"/>
                  <a:pt x="84" y="278"/>
                </a:cubicBezTo>
                <a:cubicBezTo>
                  <a:pt x="87" y="279"/>
                  <a:pt x="92" y="281"/>
                  <a:pt x="93" y="284"/>
                </a:cubicBezTo>
                <a:cubicBezTo>
                  <a:pt x="95" y="287"/>
                  <a:pt x="96" y="286"/>
                  <a:pt x="95" y="289"/>
                </a:cubicBezTo>
                <a:cubicBezTo>
                  <a:pt x="93" y="292"/>
                  <a:pt x="89" y="298"/>
                  <a:pt x="80" y="306"/>
                </a:cubicBezTo>
                <a:cubicBezTo>
                  <a:pt x="72" y="314"/>
                  <a:pt x="69" y="315"/>
                  <a:pt x="66" y="318"/>
                </a:cubicBezTo>
                <a:cubicBezTo>
                  <a:pt x="69" y="320"/>
                  <a:pt x="72" y="315"/>
                  <a:pt x="74" y="317"/>
                </a:cubicBezTo>
                <a:cubicBezTo>
                  <a:pt x="74" y="317"/>
                  <a:pt x="72" y="317"/>
                  <a:pt x="72" y="318"/>
                </a:cubicBezTo>
                <a:cubicBezTo>
                  <a:pt x="74" y="321"/>
                  <a:pt x="69" y="317"/>
                  <a:pt x="72" y="320"/>
                </a:cubicBezTo>
                <a:cubicBezTo>
                  <a:pt x="74" y="323"/>
                  <a:pt x="74" y="320"/>
                  <a:pt x="75" y="323"/>
                </a:cubicBezTo>
                <a:cubicBezTo>
                  <a:pt x="77" y="325"/>
                  <a:pt x="81" y="321"/>
                  <a:pt x="83" y="325"/>
                </a:cubicBezTo>
                <a:cubicBezTo>
                  <a:pt x="83" y="326"/>
                  <a:pt x="86" y="325"/>
                  <a:pt x="86" y="326"/>
                </a:cubicBezTo>
                <a:cubicBezTo>
                  <a:pt x="84" y="328"/>
                  <a:pt x="84" y="328"/>
                  <a:pt x="80" y="326"/>
                </a:cubicBezTo>
                <a:cubicBezTo>
                  <a:pt x="74" y="325"/>
                  <a:pt x="77" y="331"/>
                  <a:pt x="74" y="328"/>
                </a:cubicBezTo>
                <a:cubicBezTo>
                  <a:pt x="69" y="326"/>
                  <a:pt x="72" y="332"/>
                  <a:pt x="69" y="329"/>
                </a:cubicBezTo>
                <a:cubicBezTo>
                  <a:pt x="66" y="328"/>
                  <a:pt x="69" y="331"/>
                  <a:pt x="67" y="332"/>
                </a:cubicBezTo>
                <a:cubicBezTo>
                  <a:pt x="70" y="335"/>
                  <a:pt x="66" y="334"/>
                  <a:pt x="66" y="337"/>
                </a:cubicBezTo>
                <a:cubicBezTo>
                  <a:pt x="66" y="342"/>
                  <a:pt x="61" y="338"/>
                  <a:pt x="63" y="345"/>
                </a:cubicBezTo>
                <a:cubicBezTo>
                  <a:pt x="66" y="349"/>
                  <a:pt x="61" y="346"/>
                  <a:pt x="64" y="351"/>
                </a:cubicBezTo>
                <a:cubicBezTo>
                  <a:pt x="67" y="356"/>
                  <a:pt x="64" y="352"/>
                  <a:pt x="63" y="357"/>
                </a:cubicBezTo>
                <a:cubicBezTo>
                  <a:pt x="64" y="360"/>
                  <a:pt x="67" y="360"/>
                  <a:pt x="66" y="362"/>
                </a:cubicBezTo>
                <a:cubicBezTo>
                  <a:pt x="66" y="363"/>
                  <a:pt x="64" y="366"/>
                  <a:pt x="66" y="366"/>
                </a:cubicBezTo>
                <a:cubicBezTo>
                  <a:pt x="67" y="366"/>
                  <a:pt x="66" y="366"/>
                  <a:pt x="67" y="370"/>
                </a:cubicBezTo>
                <a:cubicBezTo>
                  <a:pt x="70" y="373"/>
                  <a:pt x="69" y="376"/>
                  <a:pt x="69" y="376"/>
                </a:cubicBezTo>
                <a:cubicBezTo>
                  <a:pt x="74" y="374"/>
                  <a:pt x="70" y="377"/>
                  <a:pt x="75" y="377"/>
                </a:cubicBezTo>
                <a:cubicBezTo>
                  <a:pt x="81" y="376"/>
                  <a:pt x="77" y="382"/>
                  <a:pt x="81" y="380"/>
                </a:cubicBezTo>
                <a:cubicBezTo>
                  <a:pt x="84" y="377"/>
                  <a:pt x="87" y="379"/>
                  <a:pt x="87" y="380"/>
                </a:cubicBezTo>
                <a:cubicBezTo>
                  <a:pt x="89" y="382"/>
                  <a:pt x="92" y="380"/>
                  <a:pt x="90" y="384"/>
                </a:cubicBezTo>
                <a:cubicBezTo>
                  <a:pt x="89" y="388"/>
                  <a:pt x="93" y="388"/>
                  <a:pt x="90" y="390"/>
                </a:cubicBezTo>
                <a:cubicBezTo>
                  <a:pt x="87" y="393"/>
                  <a:pt x="92" y="391"/>
                  <a:pt x="92" y="396"/>
                </a:cubicBezTo>
                <a:cubicBezTo>
                  <a:pt x="93" y="402"/>
                  <a:pt x="99" y="401"/>
                  <a:pt x="98" y="402"/>
                </a:cubicBezTo>
                <a:cubicBezTo>
                  <a:pt x="95" y="407"/>
                  <a:pt x="102" y="402"/>
                  <a:pt x="102" y="407"/>
                </a:cubicBezTo>
                <a:cubicBezTo>
                  <a:pt x="102" y="408"/>
                  <a:pt x="107" y="408"/>
                  <a:pt x="104" y="410"/>
                </a:cubicBezTo>
                <a:cubicBezTo>
                  <a:pt x="101" y="412"/>
                  <a:pt x="101" y="415"/>
                  <a:pt x="96" y="412"/>
                </a:cubicBezTo>
                <a:cubicBezTo>
                  <a:pt x="95" y="410"/>
                  <a:pt x="93" y="413"/>
                  <a:pt x="95" y="415"/>
                </a:cubicBezTo>
                <a:cubicBezTo>
                  <a:pt x="98" y="419"/>
                  <a:pt x="93" y="419"/>
                  <a:pt x="96" y="424"/>
                </a:cubicBezTo>
                <a:cubicBezTo>
                  <a:pt x="98" y="425"/>
                  <a:pt x="101" y="427"/>
                  <a:pt x="102" y="424"/>
                </a:cubicBezTo>
                <a:cubicBezTo>
                  <a:pt x="102" y="421"/>
                  <a:pt x="105" y="424"/>
                  <a:pt x="109" y="422"/>
                </a:cubicBezTo>
                <a:cubicBezTo>
                  <a:pt x="112" y="419"/>
                  <a:pt x="110" y="424"/>
                  <a:pt x="113" y="422"/>
                </a:cubicBezTo>
                <a:cubicBezTo>
                  <a:pt x="116" y="419"/>
                  <a:pt x="113" y="425"/>
                  <a:pt x="118" y="427"/>
                </a:cubicBezTo>
                <a:cubicBezTo>
                  <a:pt x="121" y="429"/>
                  <a:pt x="115" y="430"/>
                  <a:pt x="116" y="432"/>
                </a:cubicBezTo>
                <a:cubicBezTo>
                  <a:pt x="119" y="435"/>
                  <a:pt x="116" y="435"/>
                  <a:pt x="119" y="435"/>
                </a:cubicBezTo>
                <a:cubicBezTo>
                  <a:pt x="122" y="436"/>
                  <a:pt x="122" y="433"/>
                  <a:pt x="125" y="438"/>
                </a:cubicBezTo>
                <a:cubicBezTo>
                  <a:pt x="128" y="441"/>
                  <a:pt x="125" y="447"/>
                  <a:pt x="128" y="446"/>
                </a:cubicBezTo>
                <a:cubicBezTo>
                  <a:pt x="133" y="444"/>
                  <a:pt x="133" y="449"/>
                  <a:pt x="139" y="446"/>
                </a:cubicBezTo>
                <a:cubicBezTo>
                  <a:pt x="144" y="443"/>
                  <a:pt x="142" y="447"/>
                  <a:pt x="145" y="449"/>
                </a:cubicBezTo>
                <a:cubicBezTo>
                  <a:pt x="148" y="452"/>
                  <a:pt x="150" y="447"/>
                  <a:pt x="153" y="452"/>
                </a:cubicBezTo>
                <a:cubicBezTo>
                  <a:pt x="154" y="453"/>
                  <a:pt x="157" y="450"/>
                  <a:pt x="159" y="453"/>
                </a:cubicBezTo>
                <a:cubicBezTo>
                  <a:pt x="160" y="457"/>
                  <a:pt x="163" y="453"/>
                  <a:pt x="163" y="455"/>
                </a:cubicBezTo>
                <a:cubicBezTo>
                  <a:pt x="163" y="458"/>
                  <a:pt x="165" y="458"/>
                  <a:pt x="163" y="460"/>
                </a:cubicBezTo>
                <a:cubicBezTo>
                  <a:pt x="160" y="461"/>
                  <a:pt x="160" y="463"/>
                  <a:pt x="162" y="463"/>
                </a:cubicBezTo>
                <a:cubicBezTo>
                  <a:pt x="163" y="463"/>
                  <a:pt x="165" y="464"/>
                  <a:pt x="162" y="464"/>
                </a:cubicBezTo>
                <a:cubicBezTo>
                  <a:pt x="160" y="464"/>
                  <a:pt x="159" y="466"/>
                  <a:pt x="160" y="468"/>
                </a:cubicBezTo>
                <a:cubicBezTo>
                  <a:pt x="162" y="469"/>
                  <a:pt x="163" y="472"/>
                  <a:pt x="162" y="474"/>
                </a:cubicBezTo>
                <a:cubicBezTo>
                  <a:pt x="160" y="477"/>
                  <a:pt x="154" y="474"/>
                  <a:pt x="153" y="477"/>
                </a:cubicBezTo>
                <a:cubicBezTo>
                  <a:pt x="153" y="480"/>
                  <a:pt x="147" y="475"/>
                  <a:pt x="148" y="485"/>
                </a:cubicBezTo>
                <a:cubicBezTo>
                  <a:pt x="153" y="481"/>
                  <a:pt x="150" y="486"/>
                  <a:pt x="154" y="483"/>
                </a:cubicBezTo>
                <a:cubicBezTo>
                  <a:pt x="157" y="481"/>
                  <a:pt x="157" y="485"/>
                  <a:pt x="154" y="486"/>
                </a:cubicBezTo>
                <a:cubicBezTo>
                  <a:pt x="148" y="488"/>
                  <a:pt x="151" y="489"/>
                  <a:pt x="145" y="489"/>
                </a:cubicBezTo>
                <a:cubicBezTo>
                  <a:pt x="144" y="489"/>
                  <a:pt x="145" y="494"/>
                  <a:pt x="148" y="492"/>
                </a:cubicBezTo>
                <a:cubicBezTo>
                  <a:pt x="150" y="492"/>
                  <a:pt x="153" y="497"/>
                  <a:pt x="150" y="497"/>
                </a:cubicBezTo>
                <a:cubicBezTo>
                  <a:pt x="148" y="496"/>
                  <a:pt x="147" y="496"/>
                  <a:pt x="145" y="499"/>
                </a:cubicBezTo>
                <a:cubicBezTo>
                  <a:pt x="145" y="502"/>
                  <a:pt x="144" y="502"/>
                  <a:pt x="144" y="503"/>
                </a:cubicBezTo>
                <a:cubicBezTo>
                  <a:pt x="145" y="508"/>
                  <a:pt x="144" y="505"/>
                  <a:pt x="140" y="505"/>
                </a:cubicBezTo>
                <a:cubicBezTo>
                  <a:pt x="139" y="505"/>
                  <a:pt x="136" y="502"/>
                  <a:pt x="137" y="505"/>
                </a:cubicBezTo>
                <a:cubicBezTo>
                  <a:pt x="137" y="506"/>
                  <a:pt x="133" y="506"/>
                  <a:pt x="139" y="508"/>
                </a:cubicBezTo>
                <a:cubicBezTo>
                  <a:pt x="144" y="511"/>
                  <a:pt x="140" y="513"/>
                  <a:pt x="145" y="513"/>
                </a:cubicBezTo>
                <a:cubicBezTo>
                  <a:pt x="150" y="514"/>
                  <a:pt x="145" y="514"/>
                  <a:pt x="151" y="517"/>
                </a:cubicBezTo>
                <a:cubicBezTo>
                  <a:pt x="157" y="519"/>
                  <a:pt x="151" y="516"/>
                  <a:pt x="162" y="527"/>
                </a:cubicBezTo>
                <a:cubicBezTo>
                  <a:pt x="163" y="525"/>
                  <a:pt x="166" y="525"/>
                  <a:pt x="168" y="525"/>
                </a:cubicBezTo>
                <a:cubicBezTo>
                  <a:pt x="169" y="525"/>
                  <a:pt x="169" y="528"/>
                  <a:pt x="172" y="528"/>
                </a:cubicBezTo>
                <a:cubicBezTo>
                  <a:pt x="176" y="528"/>
                  <a:pt x="174" y="531"/>
                  <a:pt x="179" y="528"/>
                </a:cubicBezTo>
                <a:cubicBezTo>
                  <a:pt x="182" y="527"/>
                  <a:pt x="183" y="530"/>
                  <a:pt x="185" y="530"/>
                </a:cubicBezTo>
                <a:cubicBezTo>
                  <a:pt x="186" y="530"/>
                  <a:pt x="186" y="531"/>
                  <a:pt x="191" y="533"/>
                </a:cubicBezTo>
                <a:cubicBezTo>
                  <a:pt x="195" y="534"/>
                  <a:pt x="191" y="534"/>
                  <a:pt x="192" y="536"/>
                </a:cubicBezTo>
                <a:cubicBezTo>
                  <a:pt x="195" y="537"/>
                  <a:pt x="197" y="533"/>
                  <a:pt x="198" y="534"/>
                </a:cubicBezTo>
                <a:cubicBezTo>
                  <a:pt x="201" y="536"/>
                  <a:pt x="201" y="533"/>
                  <a:pt x="203" y="534"/>
                </a:cubicBezTo>
                <a:cubicBezTo>
                  <a:pt x="204" y="534"/>
                  <a:pt x="204" y="536"/>
                  <a:pt x="207" y="536"/>
                </a:cubicBezTo>
                <a:cubicBezTo>
                  <a:pt x="211" y="536"/>
                  <a:pt x="206" y="539"/>
                  <a:pt x="207" y="541"/>
                </a:cubicBezTo>
                <a:cubicBezTo>
                  <a:pt x="209" y="542"/>
                  <a:pt x="209" y="542"/>
                  <a:pt x="214" y="544"/>
                </a:cubicBezTo>
                <a:cubicBezTo>
                  <a:pt x="215" y="547"/>
                  <a:pt x="217" y="542"/>
                  <a:pt x="217" y="545"/>
                </a:cubicBezTo>
                <a:cubicBezTo>
                  <a:pt x="218" y="548"/>
                  <a:pt x="220" y="545"/>
                  <a:pt x="220" y="548"/>
                </a:cubicBezTo>
                <a:cubicBezTo>
                  <a:pt x="221" y="553"/>
                  <a:pt x="226" y="551"/>
                  <a:pt x="226" y="550"/>
                </a:cubicBezTo>
                <a:cubicBezTo>
                  <a:pt x="227" y="548"/>
                  <a:pt x="229" y="547"/>
                  <a:pt x="230" y="545"/>
                </a:cubicBezTo>
                <a:cubicBezTo>
                  <a:pt x="226" y="534"/>
                  <a:pt x="221" y="536"/>
                  <a:pt x="223" y="527"/>
                </a:cubicBezTo>
                <a:cubicBezTo>
                  <a:pt x="224" y="516"/>
                  <a:pt x="221" y="527"/>
                  <a:pt x="221" y="520"/>
                </a:cubicBezTo>
                <a:cubicBezTo>
                  <a:pt x="221" y="514"/>
                  <a:pt x="212" y="516"/>
                  <a:pt x="217" y="513"/>
                </a:cubicBezTo>
                <a:cubicBezTo>
                  <a:pt x="220" y="509"/>
                  <a:pt x="221" y="505"/>
                  <a:pt x="226" y="500"/>
                </a:cubicBezTo>
                <a:cubicBezTo>
                  <a:pt x="230" y="496"/>
                  <a:pt x="232" y="500"/>
                  <a:pt x="232" y="497"/>
                </a:cubicBezTo>
                <a:cubicBezTo>
                  <a:pt x="232" y="496"/>
                  <a:pt x="232" y="497"/>
                  <a:pt x="233" y="492"/>
                </a:cubicBezTo>
                <a:cubicBezTo>
                  <a:pt x="226" y="488"/>
                  <a:pt x="238" y="491"/>
                  <a:pt x="230" y="483"/>
                </a:cubicBezTo>
                <a:cubicBezTo>
                  <a:pt x="224" y="475"/>
                  <a:pt x="224" y="475"/>
                  <a:pt x="221" y="477"/>
                </a:cubicBezTo>
                <a:cubicBezTo>
                  <a:pt x="218" y="477"/>
                  <a:pt x="221" y="472"/>
                  <a:pt x="217" y="469"/>
                </a:cubicBezTo>
                <a:cubicBezTo>
                  <a:pt x="211" y="468"/>
                  <a:pt x="220" y="461"/>
                  <a:pt x="217" y="457"/>
                </a:cubicBezTo>
                <a:cubicBezTo>
                  <a:pt x="214" y="453"/>
                  <a:pt x="221" y="443"/>
                  <a:pt x="224" y="446"/>
                </a:cubicBezTo>
                <a:cubicBezTo>
                  <a:pt x="230" y="455"/>
                  <a:pt x="232" y="452"/>
                  <a:pt x="232" y="446"/>
                </a:cubicBezTo>
                <a:cubicBezTo>
                  <a:pt x="232" y="440"/>
                  <a:pt x="242" y="436"/>
                  <a:pt x="247" y="432"/>
                </a:cubicBezTo>
                <a:cubicBezTo>
                  <a:pt x="250" y="425"/>
                  <a:pt x="252" y="435"/>
                  <a:pt x="256" y="430"/>
                </a:cubicBezTo>
                <a:cubicBezTo>
                  <a:pt x="262" y="427"/>
                  <a:pt x="261" y="432"/>
                  <a:pt x="268" y="433"/>
                </a:cubicBezTo>
                <a:cubicBezTo>
                  <a:pt x="276" y="433"/>
                  <a:pt x="284" y="447"/>
                  <a:pt x="290" y="443"/>
                </a:cubicBezTo>
                <a:cubicBezTo>
                  <a:pt x="293" y="438"/>
                  <a:pt x="294" y="435"/>
                  <a:pt x="299" y="438"/>
                </a:cubicBezTo>
                <a:cubicBezTo>
                  <a:pt x="303" y="441"/>
                  <a:pt x="303" y="433"/>
                  <a:pt x="313" y="441"/>
                </a:cubicBezTo>
                <a:cubicBezTo>
                  <a:pt x="322" y="447"/>
                  <a:pt x="317" y="436"/>
                  <a:pt x="323" y="441"/>
                </a:cubicBezTo>
                <a:cubicBezTo>
                  <a:pt x="331" y="446"/>
                  <a:pt x="338" y="435"/>
                  <a:pt x="329" y="432"/>
                </a:cubicBezTo>
                <a:cubicBezTo>
                  <a:pt x="313" y="424"/>
                  <a:pt x="334" y="425"/>
                  <a:pt x="328" y="419"/>
                </a:cubicBezTo>
                <a:cubicBezTo>
                  <a:pt x="322" y="415"/>
                  <a:pt x="343" y="415"/>
                  <a:pt x="335" y="412"/>
                </a:cubicBezTo>
                <a:cubicBezTo>
                  <a:pt x="328" y="408"/>
                  <a:pt x="325" y="401"/>
                  <a:pt x="334" y="401"/>
                </a:cubicBezTo>
                <a:cubicBezTo>
                  <a:pt x="343" y="401"/>
                  <a:pt x="373" y="394"/>
                  <a:pt x="381" y="390"/>
                </a:cubicBezTo>
                <a:cubicBezTo>
                  <a:pt x="390" y="387"/>
                  <a:pt x="392" y="380"/>
                  <a:pt x="398" y="385"/>
                </a:cubicBezTo>
                <a:cubicBezTo>
                  <a:pt x="402" y="388"/>
                  <a:pt x="406" y="380"/>
                  <a:pt x="409" y="391"/>
                </a:cubicBezTo>
                <a:cubicBezTo>
                  <a:pt x="411" y="404"/>
                  <a:pt x="416" y="396"/>
                  <a:pt x="422" y="399"/>
                </a:cubicBezTo>
                <a:cubicBezTo>
                  <a:pt x="428" y="402"/>
                  <a:pt x="433" y="399"/>
                  <a:pt x="428" y="404"/>
                </a:cubicBezTo>
                <a:cubicBezTo>
                  <a:pt x="424" y="408"/>
                  <a:pt x="433" y="408"/>
                  <a:pt x="445" y="401"/>
                </a:cubicBezTo>
                <a:cubicBezTo>
                  <a:pt x="457" y="391"/>
                  <a:pt x="456" y="398"/>
                  <a:pt x="453" y="401"/>
                </a:cubicBezTo>
                <a:cubicBezTo>
                  <a:pt x="450" y="404"/>
                  <a:pt x="462" y="405"/>
                  <a:pt x="472" y="425"/>
                </a:cubicBezTo>
                <a:cubicBezTo>
                  <a:pt x="486" y="455"/>
                  <a:pt x="480" y="429"/>
                  <a:pt x="489" y="436"/>
                </a:cubicBezTo>
                <a:cubicBezTo>
                  <a:pt x="500" y="446"/>
                  <a:pt x="504" y="433"/>
                  <a:pt x="514" y="443"/>
                </a:cubicBezTo>
                <a:cubicBezTo>
                  <a:pt x="521" y="453"/>
                  <a:pt x="524" y="460"/>
                  <a:pt x="530" y="453"/>
                </a:cubicBezTo>
                <a:cubicBezTo>
                  <a:pt x="538" y="449"/>
                  <a:pt x="530" y="455"/>
                  <a:pt x="538" y="461"/>
                </a:cubicBezTo>
                <a:cubicBezTo>
                  <a:pt x="538" y="461"/>
                  <a:pt x="538" y="461"/>
                  <a:pt x="543" y="460"/>
                </a:cubicBezTo>
                <a:cubicBezTo>
                  <a:pt x="547" y="453"/>
                  <a:pt x="546" y="458"/>
                  <a:pt x="553" y="455"/>
                </a:cubicBezTo>
                <a:cubicBezTo>
                  <a:pt x="559" y="453"/>
                  <a:pt x="553" y="452"/>
                  <a:pt x="562" y="447"/>
                </a:cubicBezTo>
                <a:cubicBezTo>
                  <a:pt x="571" y="443"/>
                  <a:pt x="578" y="440"/>
                  <a:pt x="582" y="443"/>
                </a:cubicBezTo>
                <a:cubicBezTo>
                  <a:pt x="587" y="446"/>
                  <a:pt x="593" y="440"/>
                  <a:pt x="594" y="446"/>
                </a:cubicBezTo>
                <a:cubicBezTo>
                  <a:pt x="596" y="450"/>
                  <a:pt x="622" y="455"/>
                  <a:pt x="625" y="447"/>
                </a:cubicBezTo>
                <a:cubicBezTo>
                  <a:pt x="626" y="441"/>
                  <a:pt x="617" y="441"/>
                  <a:pt x="623" y="433"/>
                </a:cubicBezTo>
                <a:cubicBezTo>
                  <a:pt x="629" y="424"/>
                  <a:pt x="626" y="424"/>
                  <a:pt x="640" y="429"/>
                </a:cubicBezTo>
                <a:cubicBezTo>
                  <a:pt x="652" y="435"/>
                  <a:pt x="657" y="429"/>
                  <a:pt x="657" y="436"/>
                </a:cubicBezTo>
                <a:cubicBezTo>
                  <a:pt x="657" y="444"/>
                  <a:pt x="664" y="450"/>
                  <a:pt x="672" y="447"/>
                </a:cubicBezTo>
                <a:cubicBezTo>
                  <a:pt x="681" y="444"/>
                  <a:pt x="683" y="444"/>
                  <a:pt x="693" y="449"/>
                </a:cubicBezTo>
                <a:cubicBezTo>
                  <a:pt x="704" y="452"/>
                  <a:pt x="698" y="455"/>
                  <a:pt x="712" y="458"/>
                </a:cubicBezTo>
                <a:cubicBezTo>
                  <a:pt x="731" y="463"/>
                  <a:pt x="724" y="455"/>
                  <a:pt x="736" y="457"/>
                </a:cubicBezTo>
                <a:cubicBezTo>
                  <a:pt x="748" y="457"/>
                  <a:pt x="745" y="441"/>
                  <a:pt x="756" y="447"/>
                </a:cubicBezTo>
                <a:cubicBezTo>
                  <a:pt x="765" y="453"/>
                  <a:pt x="765" y="447"/>
                  <a:pt x="771" y="452"/>
                </a:cubicBezTo>
                <a:cubicBezTo>
                  <a:pt x="779" y="457"/>
                  <a:pt x="782" y="457"/>
                  <a:pt x="788" y="450"/>
                </a:cubicBezTo>
                <a:cubicBezTo>
                  <a:pt x="794" y="444"/>
                  <a:pt x="792" y="440"/>
                  <a:pt x="800" y="430"/>
                </a:cubicBezTo>
                <a:cubicBezTo>
                  <a:pt x="806" y="422"/>
                  <a:pt x="803" y="419"/>
                  <a:pt x="798" y="419"/>
                </a:cubicBezTo>
                <a:cubicBezTo>
                  <a:pt x="794" y="419"/>
                  <a:pt x="800" y="410"/>
                  <a:pt x="815" y="408"/>
                </a:cubicBezTo>
                <a:cubicBezTo>
                  <a:pt x="829" y="407"/>
                  <a:pt x="833" y="412"/>
                  <a:pt x="838" y="412"/>
                </a:cubicBezTo>
                <a:cubicBezTo>
                  <a:pt x="842" y="412"/>
                  <a:pt x="852" y="424"/>
                  <a:pt x="855" y="440"/>
                </a:cubicBezTo>
                <a:cubicBezTo>
                  <a:pt x="856" y="457"/>
                  <a:pt x="859" y="455"/>
                  <a:pt x="868" y="457"/>
                </a:cubicBezTo>
                <a:cubicBezTo>
                  <a:pt x="877" y="458"/>
                  <a:pt x="874" y="463"/>
                  <a:pt x="879" y="463"/>
                </a:cubicBezTo>
                <a:cubicBezTo>
                  <a:pt x="884" y="464"/>
                  <a:pt x="879" y="468"/>
                  <a:pt x="882" y="469"/>
                </a:cubicBezTo>
                <a:cubicBezTo>
                  <a:pt x="885" y="471"/>
                  <a:pt x="879" y="472"/>
                  <a:pt x="884" y="475"/>
                </a:cubicBezTo>
                <a:cubicBezTo>
                  <a:pt x="888" y="480"/>
                  <a:pt x="894" y="478"/>
                  <a:pt x="899" y="474"/>
                </a:cubicBezTo>
                <a:cubicBezTo>
                  <a:pt x="903" y="471"/>
                  <a:pt x="903" y="475"/>
                  <a:pt x="908" y="471"/>
                </a:cubicBezTo>
                <a:cubicBezTo>
                  <a:pt x="912" y="466"/>
                  <a:pt x="917" y="474"/>
                  <a:pt x="912" y="480"/>
                </a:cubicBezTo>
                <a:cubicBezTo>
                  <a:pt x="908" y="488"/>
                  <a:pt x="905" y="511"/>
                  <a:pt x="899" y="508"/>
                </a:cubicBezTo>
                <a:cubicBezTo>
                  <a:pt x="893" y="505"/>
                  <a:pt x="891" y="503"/>
                  <a:pt x="890" y="506"/>
                </a:cubicBezTo>
                <a:cubicBezTo>
                  <a:pt x="888" y="511"/>
                  <a:pt x="882" y="506"/>
                  <a:pt x="885" y="513"/>
                </a:cubicBezTo>
                <a:cubicBezTo>
                  <a:pt x="887" y="519"/>
                  <a:pt x="888" y="525"/>
                  <a:pt x="885" y="530"/>
                </a:cubicBezTo>
                <a:cubicBezTo>
                  <a:pt x="884" y="536"/>
                  <a:pt x="882" y="530"/>
                  <a:pt x="881" y="536"/>
                </a:cubicBezTo>
                <a:cubicBezTo>
                  <a:pt x="881" y="536"/>
                  <a:pt x="881" y="536"/>
                  <a:pt x="882" y="539"/>
                </a:cubicBezTo>
                <a:cubicBezTo>
                  <a:pt x="885" y="536"/>
                  <a:pt x="882" y="534"/>
                  <a:pt x="884" y="536"/>
                </a:cubicBezTo>
                <a:cubicBezTo>
                  <a:pt x="887" y="536"/>
                  <a:pt x="887" y="536"/>
                  <a:pt x="888" y="533"/>
                </a:cubicBezTo>
                <a:cubicBezTo>
                  <a:pt x="890" y="530"/>
                  <a:pt x="888" y="528"/>
                  <a:pt x="891" y="528"/>
                </a:cubicBezTo>
                <a:cubicBezTo>
                  <a:pt x="893" y="528"/>
                  <a:pt x="890" y="533"/>
                  <a:pt x="893" y="530"/>
                </a:cubicBezTo>
                <a:cubicBezTo>
                  <a:pt x="896" y="528"/>
                  <a:pt x="893" y="533"/>
                  <a:pt x="896" y="533"/>
                </a:cubicBezTo>
                <a:cubicBezTo>
                  <a:pt x="897" y="533"/>
                  <a:pt x="899" y="534"/>
                  <a:pt x="900" y="534"/>
                </a:cubicBezTo>
                <a:cubicBezTo>
                  <a:pt x="902" y="536"/>
                  <a:pt x="902" y="534"/>
                  <a:pt x="906" y="533"/>
                </a:cubicBezTo>
                <a:cubicBezTo>
                  <a:pt x="909" y="533"/>
                  <a:pt x="908" y="531"/>
                  <a:pt x="914" y="528"/>
                </a:cubicBezTo>
                <a:cubicBezTo>
                  <a:pt x="919" y="525"/>
                  <a:pt x="922" y="516"/>
                  <a:pt x="934" y="505"/>
                </a:cubicBezTo>
                <a:cubicBezTo>
                  <a:pt x="944" y="492"/>
                  <a:pt x="941" y="486"/>
                  <a:pt x="946" y="483"/>
                </a:cubicBezTo>
                <a:cubicBezTo>
                  <a:pt x="952" y="478"/>
                  <a:pt x="947" y="478"/>
                  <a:pt x="954" y="472"/>
                </a:cubicBezTo>
                <a:cubicBezTo>
                  <a:pt x="961" y="466"/>
                  <a:pt x="961" y="449"/>
                  <a:pt x="960" y="444"/>
                </a:cubicBezTo>
                <a:cubicBezTo>
                  <a:pt x="958" y="440"/>
                  <a:pt x="961" y="440"/>
                  <a:pt x="963" y="435"/>
                </a:cubicBezTo>
                <a:cubicBezTo>
                  <a:pt x="964" y="429"/>
                  <a:pt x="970" y="427"/>
                  <a:pt x="966" y="422"/>
                </a:cubicBezTo>
                <a:cubicBezTo>
                  <a:pt x="963" y="419"/>
                  <a:pt x="967" y="419"/>
                  <a:pt x="964" y="416"/>
                </a:cubicBezTo>
                <a:cubicBezTo>
                  <a:pt x="963" y="412"/>
                  <a:pt x="970" y="413"/>
                  <a:pt x="966" y="408"/>
                </a:cubicBezTo>
                <a:cubicBezTo>
                  <a:pt x="960" y="405"/>
                  <a:pt x="958" y="402"/>
                  <a:pt x="957" y="401"/>
                </a:cubicBezTo>
                <a:cubicBezTo>
                  <a:pt x="954" y="398"/>
                  <a:pt x="951" y="401"/>
                  <a:pt x="947" y="399"/>
                </a:cubicBezTo>
                <a:cubicBezTo>
                  <a:pt x="944" y="398"/>
                  <a:pt x="947" y="405"/>
                  <a:pt x="940" y="407"/>
                </a:cubicBezTo>
                <a:cubicBezTo>
                  <a:pt x="929" y="410"/>
                  <a:pt x="943" y="396"/>
                  <a:pt x="935" y="399"/>
                </a:cubicBezTo>
                <a:cubicBezTo>
                  <a:pt x="929" y="401"/>
                  <a:pt x="937" y="404"/>
                  <a:pt x="931" y="404"/>
                </a:cubicBezTo>
                <a:cubicBezTo>
                  <a:pt x="925" y="404"/>
                  <a:pt x="937" y="394"/>
                  <a:pt x="926" y="394"/>
                </a:cubicBezTo>
                <a:cubicBezTo>
                  <a:pt x="917" y="394"/>
                  <a:pt x="912" y="393"/>
                  <a:pt x="925" y="385"/>
                </a:cubicBezTo>
                <a:cubicBezTo>
                  <a:pt x="938" y="376"/>
                  <a:pt x="940" y="376"/>
                  <a:pt x="943" y="368"/>
                </a:cubicBezTo>
                <a:cubicBezTo>
                  <a:pt x="946" y="360"/>
                  <a:pt x="957" y="360"/>
                  <a:pt x="960" y="351"/>
                </a:cubicBezTo>
                <a:cubicBezTo>
                  <a:pt x="964" y="342"/>
                  <a:pt x="979" y="332"/>
                  <a:pt x="987" y="334"/>
                </a:cubicBezTo>
                <a:cubicBezTo>
                  <a:pt x="995" y="337"/>
                  <a:pt x="998" y="332"/>
                  <a:pt x="1002" y="335"/>
                </a:cubicBezTo>
                <a:cubicBezTo>
                  <a:pt x="1007" y="338"/>
                  <a:pt x="1002" y="332"/>
                  <a:pt x="1013" y="334"/>
                </a:cubicBezTo>
                <a:cubicBezTo>
                  <a:pt x="1025" y="335"/>
                  <a:pt x="1025" y="338"/>
                  <a:pt x="1028" y="331"/>
                </a:cubicBezTo>
                <a:cubicBezTo>
                  <a:pt x="1028" y="329"/>
                  <a:pt x="1056" y="329"/>
                  <a:pt x="1047" y="337"/>
                </a:cubicBezTo>
                <a:cubicBezTo>
                  <a:pt x="1039" y="343"/>
                  <a:pt x="1059" y="338"/>
                  <a:pt x="1060" y="337"/>
                </a:cubicBezTo>
                <a:cubicBezTo>
                  <a:pt x="1063" y="332"/>
                  <a:pt x="1066" y="343"/>
                  <a:pt x="1074" y="337"/>
                </a:cubicBezTo>
                <a:cubicBezTo>
                  <a:pt x="1082" y="332"/>
                  <a:pt x="1059" y="332"/>
                  <a:pt x="1075" y="320"/>
                </a:cubicBezTo>
                <a:cubicBezTo>
                  <a:pt x="1092" y="309"/>
                  <a:pt x="1085" y="304"/>
                  <a:pt x="1104" y="303"/>
                </a:cubicBezTo>
                <a:cubicBezTo>
                  <a:pt x="1121" y="300"/>
                  <a:pt x="1107" y="323"/>
                  <a:pt x="1120" y="317"/>
                </a:cubicBezTo>
                <a:cubicBezTo>
                  <a:pt x="1132" y="310"/>
                  <a:pt x="1129" y="303"/>
                  <a:pt x="1136" y="306"/>
                </a:cubicBezTo>
                <a:cubicBezTo>
                  <a:pt x="1144" y="307"/>
                  <a:pt x="1132" y="290"/>
                  <a:pt x="1146" y="290"/>
                </a:cubicBezTo>
                <a:cubicBezTo>
                  <a:pt x="1159" y="292"/>
                  <a:pt x="1147" y="290"/>
                  <a:pt x="1146" y="304"/>
                </a:cubicBezTo>
                <a:cubicBezTo>
                  <a:pt x="1142" y="318"/>
                  <a:pt x="1133" y="314"/>
                  <a:pt x="1121" y="329"/>
                </a:cubicBezTo>
                <a:cubicBezTo>
                  <a:pt x="1109" y="345"/>
                  <a:pt x="1103" y="351"/>
                  <a:pt x="1095" y="352"/>
                </a:cubicBezTo>
                <a:cubicBezTo>
                  <a:pt x="1086" y="356"/>
                  <a:pt x="1094" y="359"/>
                  <a:pt x="1086" y="365"/>
                </a:cubicBezTo>
                <a:cubicBezTo>
                  <a:pt x="1077" y="371"/>
                  <a:pt x="1080" y="398"/>
                  <a:pt x="1085" y="421"/>
                </a:cubicBezTo>
                <a:cubicBezTo>
                  <a:pt x="1086" y="430"/>
                  <a:pt x="1085" y="449"/>
                  <a:pt x="1098" y="429"/>
                </a:cubicBezTo>
                <a:cubicBezTo>
                  <a:pt x="1107" y="416"/>
                  <a:pt x="1098" y="412"/>
                  <a:pt x="1111" y="412"/>
                </a:cubicBezTo>
                <a:cubicBezTo>
                  <a:pt x="1120" y="412"/>
                  <a:pt x="1109" y="396"/>
                  <a:pt x="1121" y="396"/>
                </a:cubicBezTo>
                <a:cubicBezTo>
                  <a:pt x="1139" y="394"/>
                  <a:pt x="1124" y="387"/>
                  <a:pt x="1129" y="379"/>
                </a:cubicBezTo>
                <a:cubicBezTo>
                  <a:pt x="1133" y="370"/>
                  <a:pt x="1139" y="382"/>
                  <a:pt x="1141" y="374"/>
                </a:cubicBezTo>
                <a:cubicBezTo>
                  <a:pt x="1142" y="365"/>
                  <a:pt x="1130" y="368"/>
                  <a:pt x="1136" y="360"/>
                </a:cubicBezTo>
                <a:cubicBezTo>
                  <a:pt x="1147" y="348"/>
                  <a:pt x="1121" y="354"/>
                  <a:pt x="1133" y="345"/>
                </a:cubicBezTo>
                <a:cubicBezTo>
                  <a:pt x="1146" y="334"/>
                  <a:pt x="1138" y="329"/>
                  <a:pt x="1146" y="326"/>
                </a:cubicBezTo>
                <a:cubicBezTo>
                  <a:pt x="1155" y="323"/>
                  <a:pt x="1147" y="331"/>
                  <a:pt x="1158" y="323"/>
                </a:cubicBezTo>
                <a:cubicBezTo>
                  <a:pt x="1171" y="312"/>
                  <a:pt x="1155" y="337"/>
                  <a:pt x="1167" y="326"/>
                </a:cubicBezTo>
                <a:cubicBezTo>
                  <a:pt x="1181" y="314"/>
                  <a:pt x="1188" y="318"/>
                  <a:pt x="1194" y="326"/>
                </a:cubicBezTo>
                <a:cubicBezTo>
                  <a:pt x="1200" y="332"/>
                  <a:pt x="1190" y="325"/>
                  <a:pt x="1213" y="312"/>
                </a:cubicBezTo>
                <a:cubicBezTo>
                  <a:pt x="1222" y="307"/>
                  <a:pt x="1229" y="298"/>
                  <a:pt x="1241" y="295"/>
                </a:cubicBezTo>
                <a:cubicBezTo>
                  <a:pt x="1263" y="287"/>
                  <a:pt x="1263" y="298"/>
                  <a:pt x="1267" y="293"/>
                </a:cubicBezTo>
                <a:cubicBezTo>
                  <a:pt x="1273" y="287"/>
                  <a:pt x="1266" y="286"/>
                  <a:pt x="1263" y="275"/>
                </a:cubicBezTo>
                <a:cubicBezTo>
                  <a:pt x="1258" y="262"/>
                  <a:pt x="1255" y="275"/>
                  <a:pt x="1252" y="265"/>
                </a:cubicBezTo>
                <a:cubicBezTo>
                  <a:pt x="1251" y="259"/>
                  <a:pt x="1264" y="269"/>
                  <a:pt x="1270" y="259"/>
                </a:cubicBezTo>
                <a:cubicBezTo>
                  <a:pt x="1272" y="258"/>
                  <a:pt x="1273" y="258"/>
                  <a:pt x="1273" y="256"/>
                </a:cubicBezTo>
                <a:cubicBezTo>
                  <a:pt x="1273" y="256"/>
                  <a:pt x="1273" y="256"/>
                  <a:pt x="1273" y="256"/>
                </a:cubicBezTo>
                <a:close/>
                <a:moveTo>
                  <a:pt x="969" y="421"/>
                </a:moveTo>
                <a:cubicBezTo>
                  <a:pt x="967" y="424"/>
                  <a:pt x="970" y="422"/>
                  <a:pt x="969" y="425"/>
                </a:cubicBezTo>
                <a:cubicBezTo>
                  <a:pt x="967" y="429"/>
                  <a:pt x="970" y="429"/>
                  <a:pt x="970" y="430"/>
                </a:cubicBezTo>
                <a:cubicBezTo>
                  <a:pt x="969" y="430"/>
                  <a:pt x="972" y="430"/>
                  <a:pt x="973" y="435"/>
                </a:cubicBezTo>
                <a:cubicBezTo>
                  <a:pt x="975" y="438"/>
                  <a:pt x="970" y="441"/>
                  <a:pt x="972" y="444"/>
                </a:cubicBezTo>
                <a:cubicBezTo>
                  <a:pt x="973" y="449"/>
                  <a:pt x="972" y="461"/>
                  <a:pt x="970" y="464"/>
                </a:cubicBezTo>
                <a:cubicBezTo>
                  <a:pt x="969" y="468"/>
                  <a:pt x="975" y="468"/>
                  <a:pt x="972" y="477"/>
                </a:cubicBezTo>
                <a:cubicBezTo>
                  <a:pt x="969" y="481"/>
                  <a:pt x="973" y="485"/>
                  <a:pt x="972" y="488"/>
                </a:cubicBezTo>
                <a:cubicBezTo>
                  <a:pt x="969" y="491"/>
                  <a:pt x="970" y="492"/>
                  <a:pt x="970" y="496"/>
                </a:cubicBezTo>
                <a:cubicBezTo>
                  <a:pt x="972" y="500"/>
                  <a:pt x="973" y="499"/>
                  <a:pt x="973" y="494"/>
                </a:cubicBezTo>
                <a:cubicBezTo>
                  <a:pt x="975" y="489"/>
                  <a:pt x="977" y="488"/>
                  <a:pt x="978" y="489"/>
                </a:cubicBezTo>
                <a:cubicBezTo>
                  <a:pt x="978" y="491"/>
                  <a:pt x="979" y="489"/>
                  <a:pt x="981" y="491"/>
                </a:cubicBezTo>
                <a:cubicBezTo>
                  <a:pt x="983" y="491"/>
                  <a:pt x="983" y="497"/>
                  <a:pt x="983" y="496"/>
                </a:cubicBezTo>
                <a:cubicBezTo>
                  <a:pt x="986" y="491"/>
                  <a:pt x="984" y="492"/>
                  <a:pt x="984" y="489"/>
                </a:cubicBezTo>
                <a:cubicBezTo>
                  <a:pt x="984" y="486"/>
                  <a:pt x="984" y="488"/>
                  <a:pt x="981" y="488"/>
                </a:cubicBezTo>
                <a:cubicBezTo>
                  <a:pt x="979" y="486"/>
                  <a:pt x="979" y="483"/>
                  <a:pt x="978" y="480"/>
                </a:cubicBezTo>
                <a:cubicBezTo>
                  <a:pt x="973" y="477"/>
                  <a:pt x="977" y="468"/>
                  <a:pt x="978" y="464"/>
                </a:cubicBezTo>
                <a:cubicBezTo>
                  <a:pt x="981" y="463"/>
                  <a:pt x="978" y="460"/>
                  <a:pt x="981" y="458"/>
                </a:cubicBezTo>
                <a:cubicBezTo>
                  <a:pt x="984" y="458"/>
                  <a:pt x="987" y="458"/>
                  <a:pt x="990" y="461"/>
                </a:cubicBezTo>
                <a:cubicBezTo>
                  <a:pt x="992" y="464"/>
                  <a:pt x="993" y="468"/>
                  <a:pt x="993" y="464"/>
                </a:cubicBezTo>
                <a:cubicBezTo>
                  <a:pt x="993" y="463"/>
                  <a:pt x="990" y="460"/>
                  <a:pt x="989" y="457"/>
                </a:cubicBezTo>
                <a:cubicBezTo>
                  <a:pt x="989" y="452"/>
                  <a:pt x="986" y="446"/>
                  <a:pt x="984" y="441"/>
                </a:cubicBezTo>
                <a:cubicBezTo>
                  <a:pt x="984" y="436"/>
                  <a:pt x="983" y="435"/>
                  <a:pt x="983" y="432"/>
                </a:cubicBezTo>
                <a:cubicBezTo>
                  <a:pt x="983" y="429"/>
                  <a:pt x="981" y="433"/>
                  <a:pt x="981" y="430"/>
                </a:cubicBezTo>
                <a:cubicBezTo>
                  <a:pt x="983" y="425"/>
                  <a:pt x="981" y="430"/>
                  <a:pt x="981" y="427"/>
                </a:cubicBezTo>
                <a:cubicBezTo>
                  <a:pt x="979" y="422"/>
                  <a:pt x="984" y="422"/>
                  <a:pt x="983" y="413"/>
                </a:cubicBezTo>
                <a:cubicBezTo>
                  <a:pt x="981" y="407"/>
                  <a:pt x="979" y="410"/>
                  <a:pt x="981" y="408"/>
                </a:cubicBezTo>
                <a:cubicBezTo>
                  <a:pt x="981" y="407"/>
                  <a:pt x="979" y="408"/>
                  <a:pt x="979" y="407"/>
                </a:cubicBezTo>
                <a:cubicBezTo>
                  <a:pt x="979" y="404"/>
                  <a:pt x="978" y="404"/>
                  <a:pt x="979" y="402"/>
                </a:cubicBezTo>
                <a:cubicBezTo>
                  <a:pt x="981" y="401"/>
                  <a:pt x="979" y="399"/>
                  <a:pt x="978" y="398"/>
                </a:cubicBezTo>
                <a:cubicBezTo>
                  <a:pt x="977" y="394"/>
                  <a:pt x="978" y="398"/>
                  <a:pt x="975" y="398"/>
                </a:cubicBezTo>
                <a:cubicBezTo>
                  <a:pt x="972" y="399"/>
                  <a:pt x="978" y="401"/>
                  <a:pt x="977" y="404"/>
                </a:cubicBezTo>
                <a:cubicBezTo>
                  <a:pt x="977" y="407"/>
                  <a:pt x="975" y="405"/>
                  <a:pt x="975" y="407"/>
                </a:cubicBezTo>
                <a:cubicBezTo>
                  <a:pt x="975" y="408"/>
                  <a:pt x="978" y="407"/>
                  <a:pt x="975" y="408"/>
                </a:cubicBezTo>
                <a:cubicBezTo>
                  <a:pt x="973" y="412"/>
                  <a:pt x="975" y="407"/>
                  <a:pt x="972" y="408"/>
                </a:cubicBezTo>
                <a:cubicBezTo>
                  <a:pt x="970" y="408"/>
                  <a:pt x="969" y="408"/>
                  <a:pt x="970" y="412"/>
                </a:cubicBezTo>
                <a:cubicBezTo>
                  <a:pt x="970" y="413"/>
                  <a:pt x="970" y="416"/>
                  <a:pt x="969" y="421"/>
                </a:cubicBezTo>
                <a:close/>
                <a:moveTo>
                  <a:pt x="1007" y="517"/>
                </a:moveTo>
                <a:cubicBezTo>
                  <a:pt x="1010" y="516"/>
                  <a:pt x="1004" y="514"/>
                  <a:pt x="1004" y="516"/>
                </a:cubicBezTo>
                <a:cubicBezTo>
                  <a:pt x="1002" y="519"/>
                  <a:pt x="998" y="520"/>
                  <a:pt x="999" y="523"/>
                </a:cubicBezTo>
                <a:cubicBezTo>
                  <a:pt x="1001" y="525"/>
                  <a:pt x="1001" y="519"/>
                  <a:pt x="1007" y="517"/>
                </a:cubicBezTo>
                <a:close/>
                <a:moveTo>
                  <a:pt x="1015" y="511"/>
                </a:moveTo>
                <a:cubicBezTo>
                  <a:pt x="1018" y="508"/>
                  <a:pt x="1018" y="509"/>
                  <a:pt x="1021" y="506"/>
                </a:cubicBezTo>
                <a:cubicBezTo>
                  <a:pt x="1024" y="505"/>
                  <a:pt x="1028" y="506"/>
                  <a:pt x="1025" y="503"/>
                </a:cubicBezTo>
                <a:cubicBezTo>
                  <a:pt x="1024" y="502"/>
                  <a:pt x="1022" y="506"/>
                  <a:pt x="1019" y="505"/>
                </a:cubicBezTo>
                <a:cubicBezTo>
                  <a:pt x="1018" y="503"/>
                  <a:pt x="1021" y="506"/>
                  <a:pt x="1018" y="506"/>
                </a:cubicBezTo>
                <a:cubicBezTo>
                  <a:pt x="1015" y="508"/>
                  <a:pt x="1012" y="509"/>
                  <a:pt x="1010" y="514"/>
                </a:cubicBezTo>
                <a:cubicBezTo>
                  <a:pt x="1010" y="516"/>
                  <a:pt x="1013" y="516"/>
                  <a:pt x="1015" y="511"/>
                </a:cubicBezTo>
                <a:close/>
                <a:moveTo>
                  <a:pt x="1031" y="500"/>
                </a:moveTo>
                <a:cubicBezTo>
                  <a:pt x="1033" y="497"/>
                  <a:pt x="1037" y="494"/>
                  <a:pt x="1039" y="494"/>
                </a:cubicBezTo>
                <a:cubicBezTo>
                  <a:pt x="1040" y="496"/>
                  <a:pt x="1030" y="505"/>
                  <a:pt x="1031" y="500"/>
                </a:cubicBezTo>
                <a:close/>
                <a:moveTo>
                  <a:pt x="1071" y="461"/>
                </a:moveTo>
                <a:cubicBezTo>
                  <a:pt x="1071" y="460"/>
                  <a:pt x="1072" y="453"/>
                  <a:pt x="1074" y="455"/>
                </a:cubicBezTo>
                <a:cubicBezTo>
                  <a:pt x="1075" y="457"/>
                  <a:pt x="1071" y="461"/>
                  <a:pt x="1071" y="461"/>
                </a:cubicBezTo>
                <a:close/>
                <a:moveTo>
                  <a:pt x="1066" y="464"/>
                </a:moveTo>
                <a:cubicBezTo>
                  <a:pt x="1068" y="464"/>
                  <a:pt x="1069" y="463"/>
                  <a:pt x="1069" y="463"/>
                </a:cubicBezTo>
                <a:cubicBezTo>
                  <a:pt x="1069" y="464"/>
                  <a:pt x="1066" y="466"/>
                  <a:pt x="1066" y="464"/>
                </a:cubicBezTo>
                <a:close/>
                <a:moveTo>
                  <a:pt x="1060" y="477"/>
                </a:moveTo>
                <a:cubicBezTo>
                  <a:pt x="1059" y="477"/>
                  <a:pt x="1059" y="475"/>
                  <a:pt x="1060" y="475"/>
                </a:cubicBezTo>
                <a:cubicBezTo>
                  <a:pt x="1060" y="477"/>
                  <a:pt x="1060" y="478"/>
                  <a:pt x="1060" y="477"/>
                </a:cubicBezTo>
                <a:close/>
                <a:moveTo>
                  <a:pt x="1054" y="481"/>
                </a:moveTo>
                <a:cubicBezTo>
                  <a:pt x="1054" y="481"/>
                  <a:pt x="1056" y="480"/>
                  <a:pt x="1056" y="481"/>
                </a:cubicBezTo>
                <a:cubicBezTo>
                  <a:pt x="1056" y="481"/>
                  <a:pt x="1056" y="483"/>
                  <a:pt x="1054" y="481"/>
                </a:cubicBezTo>
                <a:close/>
                <a:moveTo>
                  <a:pt x="1082" y="447"/>
                </a:moveTo>
                <a:cubicBezTo>
                  <a:pt x="1085" y="447"/>
                  <a:pt x="1085" y="441"/>
                  <a:pt x="1083" y="441"/>
                </a:cubicBezTo>
                <a:cubicBezTo>
                  <a:pt x="1082" y="441"/>
                  <a:pt x="1082" y="444"/>
                  <a:pt x="1080" y="446"/>
                </a:cubicBezTo>
                <a:cubicBezTo>
                  <a:pt x="1077" y="446"/>
                  <a:pt x="1075" y="447"/>
                  <a:pt x="1077" y="449"/>
                </a:cubicBezTo>
                <a:cubicBezTo>
                  <a:pt x="1079" y="452"/>
                  <a:pt x="1079" y="449"/>
                  <a:pt x="1082" y="447"/>
                </a:cubicBezTo>
                <a:close/>
                <a:moveTo>
                  <a:pt x="1085" y="443"/>
                </a:moveTo>
                <a:cubicBezTo>
                  <a:pt x="1083" y="441"/>
                  <a:pt x="1086" y="440"/>
                  <a:pt x="1088" y="440"/>
                </a:cubicBezTo>
                <a:cubicBezTo>
                  <a:pt x="1088" y="441"/>
                  <a:pt x="1086" y="443"/>
                  <a:pt x="1085" y="443"/>
                </a:cubicBezTo>
                <a:close/>
                <a:moveTo>
                  <a:pt x="1162" y="385"/>
                </a:moveTo>
                <a:cubicBezTo>
                  <a:pt x="1165" y="384"/>
                  <a:pt x="1170" y="396"/>
                  <a:pt x="1167" y="393"/>
                </a:cubicBezTo>
                <a:cubicBezTo>
                  <a:pt x="1164" y="390"/>
                  <a:pt x="1161" y="387"/>
                  <a:pt x="1162" y="385"/>
                </a:cubicBezTo>
                <a:close/>
                <a:moveTo>
                  <a:pt x="0" y="396"/>
                </a:moveTo>
                <a:cubicBezTo>
                  <a:pt x="11" y="398"/>
                  <a:pt x="20" y="399"/>
                  <a:pt x="26" y="398"/>
                </a:cubicBezTo>
                <a:cubicBezTo>
                  <a:pt x="25" y="393"/>
                  <a:pt x="28" y="391"/>
                  <a:pt x="25" y="390"/>
                </a:cubicBezTo>
                <a:cubicBezTo>
                  <a:pt x="22" y="387"/>
                  <a:pt x="25" y="391"/>
                  <a:pt x="14" y="387"/>
                </a:cubicBezTo>
                <a:cubicBezTo>
                  <a:pt x="14" y="388"/>
                  <a:pt x="13" y="387"/>
                  <a:pt x="14" y="388"/>
                </a:cubicBezTo>
                <a:cubicBezTo>
                  <a:pt x="14" y="391"/>
                  <a:pt x="11" y="391"/>
                  <a:pt x="10" y="391"/>
                </a:cubicBezTo>
                <a:cubicBezTo>
                  <a:pt x="8" y="390"/>
                  <a:pt x="11" y="388"/>
                  <a:pt x="11" y="387"/>
                </a:cubicBezTo>
                <a:cubicBezTo>
                  <a:pt x="13" y="385"/>
                  <a:pt x="11" y="385"/>
                  <a:pt x="10" y="388"/>
                </a:cubicBezTo>
                <a:cubicBezTo>
                  <a:pt x="7" y="391"/>
                  <a:pt x="8" y="390"/>
                  <a:pt x="5" y="390"/>
                </a:cubicBezTo>
                <a:cubicBezTo>
                  <a:pt x="2" y="390"/>
                  <a:pt x="5" y="393"/>
                  <a:pt x="0" y="396"/>
                </a:cubicBezTo>
                <a:close/>
                <a:moveTo>
                  <a:pt x="1142" y="342"/>
                </a:moveTo>
                <a:cubicBezTo>
                  <a:pt x="1147" y="337"/>
                  <a:pt x="1152" y="334"/>
                  <a:pt x="1152" y="337"/>
                </a:cubicBezTo>
                <a:cubicBezTo>
                  <a:pt x="1152" y="340"/>
                  <a:pt x="1141" y="345"/>
                  <a:pt x="1142" y="342"/>
                </a:cubicBezTo>
                <a:close/>
                <a:moveTo>
                  <a:pt x="937" y="393"/>
                </a:moveTo>
                <a:cubicBezTo>
                  <a:pt x="934" y="390"/>
                  <a:pt x="935" y="387"/>
                  <a:pt x="938" y="388"/>
                </a:cubicBezTo>
                <a:cubicBezTo>
                  <a:pt x="943" y="388"/>
                  <a:pt x="940" y="394"/>
                  <a:pt x="937" y="393"/>
                </a:cubicBezTo>
                <a:close/>
                <a:moveTo>
                  <a:pt x="1274" y="175"/>
                </a:moveTo>
                <a:cubicBezTo>
                  <a:pt x="1274" y="175"/>
                  <a:pt x="1274" y="175"/>
                  <a:pt x="1274" y="175"/>
                </a:cubicBezTo>
                <a:cubicBezTo>
                  <a:pt x="1278" y="175"/>
                  <a:pt x="1284" y="174"/>
                  <a:pt x="1289" y="172"/>
                </a:cubicBezTo>
                <a:cubicBezTo>
                  <a:pt x="1301" y="171"/>
                  <a:pt x="1287" y="163"/>
                  <a:pt x="1278" y="164"/>
                </a:cubicBezTo>
                <a:cubicBezTo>
                  <a:pt x="1277" y="164"/>
                  <a:pt x="1275" y="164"/>
                  <a:pt x="1274" y="164"/>
                </a:cubicBezTo>
                <a:cubicBezTo>
                  <a:pt x="1273" y="164"/>
                  <a:pt x="1273" y="164"/>
                  <a:pt x="1273" y="164"/>
                </a:cubicBezTo>
                <a:cubicBezTo>
                  <a:pt x="1267" y="166"/>
                  <a:pt x="1263" y="171"/>
                  <a:pt x="1261" y="174"/>
                </a:cubicBezTo>
                <a:cubicBezTo>
                  <a:pt x="1261" y="177"/>
                  <a:pt x="1267" y="177"/>
                  <a:pt x="1273" y="175"/>
                </a:cubicBezTo>
                <a:lnTo>
                  <a:pt x="1274" y="175"/>
                </a:lnTo>
                <a:close/>
                <a:moveTo>
                  <a:pt x="1188" y="192"/>
                </a:moveTo>
                <a:cubicBezTo>
                  <a:pt x="1185" y="196"/>
                  <a:pt x="1174" y="191"/>
                  <a:pt x="1176" y="189"/>
                </a:cubicBezTo>
                <a:cubicBezTo>
                  <a:pt x="1179" y="188"/>
                  <a:pt x="1191" y="189"/>
                  <a:pt x="1188" y="192"/>
                </a:cubicBezTo>
                <a:close/>
                <a:moveTo>
                  <a:pt x="978" y="132"/>
                </a:moveTo>
                <a:cubicBezTo>
                  <a:pt x="969" y="127"/>
                  <a:pt x="964" y="132"/>
                  <a:pt x="957" y="136"/>
                </a:cubicBezTo>
                <a:cubicBezTo>
                  <a:pt x="951" y="141"/>
                  <a:pt x="958" y="136"/>
                  <a:pt x="970" y="139"/>
                </a:cubicBezTo>
                <a:cubicBezTo>
                  <a:pt x="990" y="143"/>
                  <a:pt x="987" y="136"/>
                  <a:pt x="978" y="132"/>
                </a:cubicBezTo>
                <a:close/>
                <a:moveTo>
                  <a:pt x="1034" y="116"/>
                </a:moveTo>
                <a:cubicBezTo>
                  <a:pt x="1042" y="116"/>
                  <a:pt x="1044" y="110"/>
                  <a:pt x="1039" y="112"/>
                </a:cubicBezTo>
                <a:cubicBezTo>
                  <a:pt x="1036" y="112"/>
                  <a:pt x="1036" y="105"/>
                  <a:pt x="1028" y="109"/>
                </a:cubicBezTo>
                <a:cubicBezTo>
                  <a:pt x="1021" y="112"/>
                  <a:pt x="1030" y="105"/>
                  <a:pt x="1018" y="107"/>
                </a:cubicBezTo>
                <a:cubicBezTo>
                  <a:pt x="1005" y="109"/>
                  <a:pt x="1009" y="102"/>
                  <a:pt x="1007" y="105"/>
                </a:cubicBezTo>
                <a:cubicBezTo>
                  <a:pt x="1004" y="107"/>
                  <a:pt x="999" y="112"/>
                  <a:pt x="1016" y="115"/>
                </a:cubicBezTo>
                <a:cubicBezTo>
                  <a:pt x="1025" y="118"/>
                  <a:pt x="1027" y="116"/>
                  <a:pt x="1034" y="116"/>
                </a:cubicBezTo>
                <a:close/>
                <a:moveTo>
                  <a:pt x="996" y="105"/>
                </a:moveTo>
                <a:cubicBezTo>
                  <a:pt x="1002" y="105"/>
                  <a:pt x="989" y="99"/>
                  <a:pt x="981" y="101"/>
                </a:cubicBezTo>
                <a:cubicBezTo>
                  <a:pt x="975" y="102"/>
                  <a:pt x="970" y="93"/>
                  <a:pt x="964" y="96"/>
                </a:cubicBezTo>
                <a:cubicBezTo>
                  <a:pt x="958" y="99"/>
                  <a:pt x="966" y="102"/>
                  <a:pt x="963" y="104"/>
                </a:cubicBezTo>
                <a:cubicBezTo>
                  <a:pt x="960" y="104"/>
                  <a:pt x="952" y="98"/>
                  <a:pt x="947" y="94"/>
                </a:cubicBezTo>
                <a:cubicBezTo>
                  <a:pt x="943" y="93"/>
                  <a:pt x="941" y="94"/>
                  <a:pt x="935" y="99"/>
                </a:cubicBezTo>
                <a:cubicBezTo>
                  <a:pt x="929" y="102"/>
                  <a:pt x="937" y="105"/>
                  <a:pt x="934" y="107"/>
                </a:cubicBezTo>
                <a:cubicBezTo>
                  <a:pt x="929" y="109"/>
                  <a:pt x="935" y="113"/>
                  <a:pt x="946" y="118"/>
                </a:cubicBezTo>
                <a:cubicBezTo>
                  <a:pt x="955" y="121"/>
                  <a:pt x="949" y="113"/>
                  <a:pt x="957" y="115"/>
                </a:cubicBezTo>
                <a:cubicBezTo>
                  <a:pt x="964" y="118"/>
                  <a:pt x="967" y="110"/>
                  <a:pt x="972" y="115"/>
                </a:cubicBezTo>
                <a:cubicBezTo>
                  <a:pt x="977" y="118"/>
                  <a:pt x="983" y="113"/>
                  <a:pt x="992" y="112"/>
                </a:cubicBezTo>
                <a:cubicBezTo>
                  <a:pt x="999" y="109"/>
                  <a:pt x="989" y="105"/>
                  <a:pt x="996" y="105"/>
                </a:cubicBezTo>
                <a:close/>
                <a:moveTo>
                  <a:pt x="923" y="107"/>
                </a:moveTo>
                <a:cubicBezTo>
                  <a:pt x="917" y="110"/>
                  <a:pt x="920" y="98"/>
                  <a:pt x="923" y="101"/>
                </a:cubicBezTo>
                <a:cubicBezTo>
                  <a:pt x="926" y="104"/>
                  <a:pt x="926" y="105"/>
                  <a:pt x="923" y="107"/>
                </a:cubicBezTo>
                <a:close/>
                <a:moveTo>
                  <a:pt x="850" y="150"/>
                </a:moveTo>
                <a:cubicBezTo>
                  <a:pt x="853" y="150"/>
                  <a:pt x="852" y="150"/>
                  <a:pt x="858" y="152"/>
                </a:cubicBezTo>
                <a:cubicBezTo>
                  <a:pt x="865" y="155"/>
                  <a:pt x="870" y="160"/>
                  <a:pt x="873" y="155"/>
                </a:cubicBezTo>
                <a:cubicBezTo>
                  <a:pt x="874" y="150"/>
                  <a:pt x="862" y="150"/>
                  <a:pt x="870" y="149"/>
                </a:cubicBezTo>
                <a:cubicBezTo>
                  <a:pt x="876" y="147"/>
                  <a:pt x="861" y="146"/>
                  <a:pt x="868" y="144"/>
                </a:cubicBezTo>
                <a:cubicBezTo>
                  <a:pt x="876" y="143"/>
                  <a:pt x="864" y="138"/>
                  <a:pt x="858" y="136"/>
                </a:cubicBezTo>
                <a:cubicBezTo>
                  <a:pt x="852" y="133"/>
                  <a:pt x="850" y="143"/>
                  <a:pt x="849" y="138"/>
                </a:cubicBezTo>
                <a:cubicBezTo>
                  <a:pt x="847" y="133"/>
                  <a:pt x="842" y="136"/>
                  <a:pt x="836" y="133"/>
                </a:cubicBezTo>
                <a:cubicBezTo>
                  <a:pt x="830" y="130"/>
                  <a:pt x="820" y="135"/>
                  <a:pt x="824" y="138"/>
                </a:cubicBezTo>
                <a:cubicBezTo>
                  <a:pt x="829" y="143"/>
                  <a:pt x="815" y="144"/>
                  <a:pt x="824" y="146"/>
                </a:cubicBezTo>
                <a:cubicBezTo>
                  <a:pt x="832" y="147"/>
                  <a:pt x="835" y="147"/>
                  <a:pt x="845" y="154"/>
                </a:cubicBezTo>
                <a:cubicBezTo>
                  <a:pt x="852" y="155"/>
                  <a:pt x="845" y="150"/>
                  <a:pt x="850" y="150"/>
                </a:cubicBezTo>
                <a:close/>
                <a:moveTo>
                  <a:pt x="739" y="121"/>
                </a:moveTo>
                <a:cubicBezTo>
                  <a:pt x="731" y="119"/>
                  <a:pt x="727" y="122"/>
                  <a:pt x="734" y="126"/>
                </a:cubicBezTo>
                <a:cubicBezTo>
                  <a:pt x="743" y="130"/>
                  <a:pt x="748" y="121"/>
                  <a:pt x="739" y="121"/>
                </a:cubicBezTo>
                <a:close/>
                <a:moveTo>
                  <a:pt x="640" y="65"/>
                </a:moveTo>
                <a:cubicBezTo>
                  <a:pt x="648" y="63"/>
                  <a:pt x="654" y="62"/>
                  <a:pt x="667" y="62"/>
                </a:cubicBezTo>
                <a:cubicBezTo>
                  <a:pt x="683" y="60"/>
                  <a:pt x="684" y="57"/>
                  <a:pt x="676" y="53"/>
                </a:cubicBezTo>
                <a:cubicBezTo>
                  <a:pt x="669" y="46"/>
                  <a:pt x="670" y="45"/>
                  <a:pt x="660" y="51"/>
                </a:cubicBezTo>
                <a:cubicBezTo>
                  <a:pt x="651" y="59"/>
                  <a:pt x="667" y="45"/>
                  <a:pt x="663" y="43"/>
                </a:cubicBezTo>
                <a:cubicBezTo>
                  <a:pt x="658" y="42"/>
                  <a:pt x="652" y="39"/>
                  <a:pt x="648" y="48"/>
                </a:cubicBezTo>
                <a:cubicBezTo>
                  <a:pt x="641" y="57"/>
                  <a:pt x="641" y="49"/>
                  <a:pt x="635" y="63"/>
                </a:cubicBezTo>
                <a:cubicBezTo>
                  <a:pt x="632" y="66"/>
                  <a:pt x="634" y="68"/>
                  <a:pt x="640" y="65"/>
                </a:cubicBezTo>
                <a:close/>
                <a:moveTo>
                  <a:pt x="617" y="51"/>
                </a:moveTo>
                <a:cubicBezTo>
                  <a:pt x="628" y="56"/>
                  <a:pt x="641" y="51"/>
                  <a:pt x="637" y="48"/>
                </a:cubicBezTo>
                <a:cubicBezTo>
                  <a:pt x="632" y="45"/>
                  <a:pt x="643" y="37"/>
                  <a:pt x="638" y="35"/>
                </a:cubicBezTo>
                <a:cubicBezTo>
                  <a:pt x="632" y="32"/>
                  <a:pt x="635" y="29"/>
                  <a:pt x="626" y="34"/>
                </a:cubicBezTo>
                <a:cubicBezTo>
                  <a:pt x="616" y="37"/>
                  <a:pt x="625" y="31"/>
                  <a:pt x="620" y="31"/>
                </a:cubicBezTo>
                <a:cubicBezTo>
                  <a:pt x="616" y="31"/>
                  <a:pt x="603" y="29"/>
                  <a:pt x="597" y="32"/>
                </a:cubicBezTo>
                <a:cubicBezTo>
                  <a:pt x="591" y="37"/>
                  <a:pt x="579" y="42"/>
                  <a:pt x="588" y="42"/>
                </a:cubicBezTo>
                <a:cubicBezTo>
                  <a:pt x="599" y="42"/>
                  <a:pt x="591" y="45"/>
                  <a:pt x="597" y="48"/>
                </a:cubicBezTo>
                <a:cubicBezTo>
                  <a:pt x="600" y="49"/>
                  <a:pt x="605" y="48"/>
                  <a:pt x="617" y="51"/>
                </a:cubicBezTo>
                <a:close/>
                <a:moveTo>
                  <a:pt x="576" y="31"/>
                </a:moveTo>
                <a:cubicBezTo>
                  <a:pt x="567" y="31"/>
                  <a:pt x="565" y="34"/>
                  <a:pt x="571" y="35"/>
                </a:cubicBezTo>
                <a:cubicBezTo>
                  <a:pt x="578" y="37"/>
                  <a:pt x="574" y="40"/>
                  <a:pt x="581" y="39"/>
                </a:cubicBezTo>
                <a:cubicBezTo>
                  <a:pt x="599" y="34"/>
                  <a:pt x="584" y="32"/>
                  <a:pt x="576" y="31"/>
                </a:cubicBezTo>
                <a:close/>
                <a:moveTo>
                  <a:pt x="600" y="29"/>
                </a:moveTo>
                <a:cubicBezTo>
                  <a:pt x="614" y="28"/>
                  <a:pt x="620" y="31"/>
                  <a:pt x="616" y="25"/>
                </a:cubicBezTo>
                <a:cubicBezTo>
                  <a:pt x="613" y="20"/>
                  <a:pt x="623" y="23"/>
                  <a:pt x="622" y="20"/>
                </a:cubicBezTo>
                <a:cubicBezTo>
                  <a:pt x="620" y="17"/>
                  <a:pt x="616" y="20"/>
                  <a:pt x="611" y="15"/>
                </a:cubicBezTo>
                <a:cubicBezTo>
                  <a:pt x="605" y="11"/>
                  <a:pt x="603" y="9"/>
                  <a:pt x="597" y="12"/>
                </a:cubicBezTo>
                <a:cubicBezTo>
                  <a:pt x="593" y="15"/>
                  <a:pt x="590" y="12"/>
                  <a:pt x="582" y="17"/>
                </a:cubicBezTo>
                <a:cubicBezTo>
                  <a:pt x="574" y="21"/>
                  <a:pt x="587" y="18"/>
                  <a:pt x="582" y="21"/>
                </a:cubicBezTo>
                <a:cubicBezTo>
                  <a:pt x="576" y="26"/>
                  <a:pt x="567" y="28"/>
                  <a:pt x="573" y="28"/>
                </a:cubicBezTo>
                <a:cubicBezTo>
                  <a:pt x="581" y="29"/>
                  <a:pt x="579" y="31"/>
                  <a:pt x="588" y="32"/>
                </a:cubicBezTo>
                <a:cubicBezTo>
                  <a:pt x="599" y="32"/>
                  <a:pt x="588" y="29"/>
                  <a:pt x="600" y="29"/>
                </a:cubicBezTo>
                <a:close/>
                <a:moveTo>
                  <a:pt x="561" y="12"/>
                </a:moveTo>
                <a:cubicBezTo>
                  <a:pt x="561" y="11"/>
                  <a:pt x="571" y="12"/>
                  <a:pt x="571" y="14"/>
                </a:cubicBezTo>
                <a:cubicBezTo>
                  <a:pt x="571" y="15"/>
                  <a:pt x="559" y="15"/>
                  <a:pt x="561" y="12"/>
                </a:cubicBezTo>
                <a:close/>
                <a:moveTo>
                  <a:pt x="600" y="82"/>
                </a:moveTo>
                <a:cubicBezTo>
                  <a:pt x="599" y="81"/>
                  <a:pt x="610" y="77"/>
                  <a:pt x="611" y="79"/>
                </a:cubicBezTo>
                <a:cubicBezTo>
                  <a:pt x="613" y="81"/>
                  <a:pt x="605" y="84"/>
                  <a:pt x="600" y="82"/>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77" name="Freeform 238">
            <a:extLst>
              <a:ext uri="{FF2B5EF4-FFF2-40B4-BE49-F238E27FC236}">
                <a16:creationId xmlns:a16="http://schemas.microsoft.com/office/drawing/2014/main" id="{282061FD-3782-344C-6B46-2E8F1EC227C1}"/>
              </a:ext>
            </a:extLst>
          </p:cNvPr>
          <p:cNvSpPr>
            <a:spLocks noEditPoints="1"/>
          </p:cNvSpPr>
          <p:nvPr/>
        </p:nvSpPr>
        <p:spPr bwMode="auto">
          <a:xfrm>
            <a:off x="8742407" y="4994875"/>
            <a:ext cx="1148864" cy="1014161"/>
          </a:xfrm>
          <a:custGeom>
            <a:avLst/>
            <a:gdLst/>
            <a:ahLst/>
            <a:cxnLst>
              <a:cxn ang="0">
                <a:pos x="86" y="62"/>
              </a:cxn>
              <a:cxn ang="0">
                <a:pos x="105" y="36"/>
              </a:cxn>
              <a:cxn ang="0">
                <a:pos x="133" y="43"/>
              </a:cxn>
              <a:cxn ang="0">
                <a:pos x="151" y="17"/>
              </a:cxn>
              <a:cxn ang="0">
                <a:pos x="154" y="6"/>
              </a:cxn>
              <a:cxn ang="0">
                <a:pos x="172" y="14"/>
              </a:cxn>
              <a:cxn ang="0">
                <a:pos x="185" y="18"/>
              </a:cxn>
              <a:cxn ang="0">
                <a:pos x="188" y="25"/>
              </a:cxn>
              <a:cxn ang="0">
                <a:pos x="188" y="51"/>
              </a:cxn>
              <a:cxn ang="0">
                <a:pos x="220" y="70"/>
              </a:cxn>
              <a:cxn ang="0">
                <a:pos x="227" y="29"/>
              </a:cxn>
              <a:cxn ang="0">
                <a:pos x="232" y="6"/>
              </a:cxn>
              <a:cxn ang="0">
                <a:pos x="241" y="18"/>
              </a:cxn>
              <a:cxn ang="0">
                <a:pos x="256" y="42"/>
              </a:cxn>
              <a:cxn ang="0">
                <a:pos x="271" y="87"/>
              </a:cxn>
              <a:cxn ang="0">
                <a:pos x="291" y="109"/>
              </a:cxn>
              <a:cxn ang="0">
                <a:pos x="300" y="118"/>
              </a:cxn>
              <a:cxn ang="0">
                <a:pos x="317" y="149"/>
              </a:cxn>
              <a:cxn ang="0">
                <a:pos x="323" y="186"/>
              </a:cxn>
              <a:cxn ang="0">
                <a:pos x="311" y="228"/>
              </a:cxn>
              <a:cxn ang="0">
                <a:pos x="294" y="273"/>
              </a:cxn>
              <a:cxn ang="0">
                <a:pos x="265" y="295"/>
              </a:cxn>
              <a:cxn ang="0">
                <a:pos x="256" y="283"/>
              </a:cxn>
              <a:cxn ang="0">
                <a:pos x="229" y="287"/>
              </a:cxn>
              <a:cxn ang="0">
                <a:pos x="207" y="258"/>
              </a:cxn>
              <a:cxn ang="0">
                <a:pos x="195" y="253"/>
              </a:cxn>
              <a:cxn ang="0">
                <a:pos x="200" y="228"/>
              </a:cxn>
              <a:cxn ang="0">
                <a:pos x="186" y="242"/>
              </a:cxn>
              <a:cxn ang="0">
                <a:pos x="168" y="222"/>
              </a:cxn>
              <a:cxn ang="0">
                <a:pos x="107" y="222"/>
              </a:cxn>
              <a:cxn ang="0">
                <a:pos x="70" y="238"/>
              </a:cxn>
              <a:cxn ang="0">
                <a:pos x="34" y="252"/>
              </a:cxn>
              <a:cxn ang="0">
                <a:pos x="22" y="228"/>
              </a:cxn>
              <a:cxn ang="0">
                <a:pos x="10" y="174"/>
              </a:cxn>
              <a:cxn ang="0">
                <a:pos x="5" y="151"/>
              </a:cxn>
              <a:cxn ang="0">
                <a:pos x="8" y="116"/>
              </a:cxn>
              <a:cxn ang="0">
                <a:pos x="38" y="101"/>
              </a:cxn>
              <a:cxn ang="0">
                <a:pos x="72" y="78"/>
              </a:cxn>
              <a:cxn ang="0">
                <a:pos x="259" y="339"/>
              </a:cxn>
              <a:cxn ang="0">
                <a:pos x="273" y="342"/>
              </a:cxn>
              <a:cxn ang="0">
                <a:pos x="277" y="339"/>
              </a:cxn>
              <a:cxn ang="0">
                <a:pos x="279" y="328"/>
              </a:cxn>
              <a:cxn ang="0">
                <a:pos x="279" y="314"/>
              </a:cxn>
              <a:cxn ang="0">
                <a:pos x="258" y="314"/>
              </a:cxn>
              <a:cxn ang="0">
                <a:pos x="247" y="300"/>
              </a:cxn>
              <a:cxn ang="0">
                <a:pos x="277" y="305"/>
              </a:cxn>
              <a:cxn ang="0">
                <a:pos x="280" y="305"/>
              </a:cxn>
              <a:cxn ang="0">
                <a:pos x="279" y="309"/>
              </a:cxn>
              <a:cxn ang="0">
                <a:pos x="197" y="261"/>
              </a:cxn>
              <a:cxn ang="0">
                <a:pos x="188" y="261"/>
              </a:cxn>
              <a:cxn ang="0">
                <a:pos x="140" y="8"/>
              </a:cxn>
              <a:cxn ang="0">
                <a:pos x="139" y="11"/>
              </a:cxn>
              <a:cxn ang="0">
                <a:pos x="139" y="11"/>
              </a:cxn>
              <a:cxn ang="0">
                <a:pos x="188" y="36"/>
              </a:cxn>
              <a:cxn ang="0">
                <a:pos x="321" y="143"/>
              </a:cxn>
              <a:cxn ang="0">
                <a:pos x="319" y="154"/>
              </a:cxn>
              <a:cxn ang="0">
                <a:pos x="213" y="59"/>
              </a:cxn>
            </a:cxnLst>
            <a:rect l="0" t="0" r="r" b="b"/>
            <a:pathLst>
              <a:path w="326" h="346">
                <a:moveTo>
                  <a:pt x="72" y="78"/>
                </a:moveTo>
                <a:cubicBezTo>
                  <a:pt x="78" y="73"/>
                  <a:pt x="70" y="73"/>
                  <a:pt x="77" y="62"/>
                </a:cubicBezTo>
                <a:cubicBezTo>
                  <a:pt x="84" y="53"/>
                  <a:pt x="84" y="74"/>
                  <a:pt x="86" y="62"/>
                </a:cubicBezTo>
                <a:cubicBezTo>
                  <a:pt x="86" y="48"/>
                  <a:pt x="92" y="65"/>
                  <a:pt x="92" y="54"/>
                </a:cubicBezTo>
                <a:cubicBezTo>
                  <a:pt x="92" y="46"/>
                  <a:pt x="93" y="51"/>
                  <a:pt x="98" y="42"/>
                </a:cubicBezTo>
                <a:cubicBezTo>
                  <a:pt x="102" y="32"/>
                  <a:pt x="104" y="42"/>
                  <a:pt x="105" y="36"/>
                </a:cubicBezTo>
                <a:cubicBezTo>
                  <a:pt x="105" y="29"/>
                  <a:pt x="110" y="39"/>
                  <a:pt x="110" y="32"/>
                </a:cubicBezTo>
                <a:cubicBezTo>
                  <a:pt x="110" y="26"/>
                  <a:pt x="121" y="43"/>
                  <a:pt x="125" y="42"/>
                </a:cubicBezTo>
                <a:cubicBezTo>
                  <a:pt x="130" y="42"/>
                  <a:pt x="130" y="46"/>
                  <a:pt x="133" y="43"/>
                </a:cubicBezTo>
                <a:cubicBezTo>
                  <a:pt x="136" y="40"/>
                  <a:pt x="127" y="42"/>
                  <a:pt x="133" y="32"/>
                </a:cubicBezTo>
                <a:cubicBezTo>
                  <a:pt x="139" y="25"/>
                  <a:pt x="133" y="26"/>
                  <a:pt x="140" y="20"/>
                </a:cubicBezTo>
                <a:cubicBezTo>
                  <a:pt x="150" y="12"/>
                  <a:pt x="145" y="18"/>
                  <a:pt x="151" y="17"/>
                </a:cubicBezTo>
                <a:cubicBezTo>
                  <a:pt x="157" y="15"/>
                  <a:pt x="156" y="20"/>
                  <a:pt x="157" y="14"/>
                </a:cubicBezTo>
                <a:cubicBezTo>
                  <a:pt x="159" y="8"/>
                  <a:pt x="153" y="11"/>
                  <a:pt x="151" y="9"/>
                </a:cubicBezTo>
                <a:cubicBezTo>
                  <a:pt x="150" y="6"/>
                  <a:pt x="151" y="6"/>
                  <a:pt x="154" y="6"/>
                </a:cubicBezTo>
                <a:cubicBezTo>
                  <a:pt x="157" y="6"/>
                  <a:pt x="156" y="9"/>
                  <a:pt x="159" y="8"/>
                </a:cubicBezTo>
                <a:cubicBezTo>
                  <a:pt x="162" y="8"/>
                  <a:pt x="159" y="12"/>
                  <a:pt x="165" y="12"/>
                </a:cubicBezTo>
                <a:cubicBezTo>
                  <a:pt x="169" y="11"/>
                  <a:pt x="168" y="17"/>
                  <a:pt x="172" y="14"/>
                </a:cubicBezTo>
                <a:cubicBezTo>
                  <a:pt x="175" y="14"/>
                  <a:pt x="174" y="20"/>
                  <a:pt x="180" y="14"/>
                </a:cubicBezTo>
                <a:cubicBezTo>
                  <a:pt x="186" y="9"/>
                  <a:pt x="181" y="15"/>
                  <a:pt x="183" y="15"/>
                </a:cubicBezTo>
                <a:cubicBezTo>
                  <a:pt x="185" y="15"/>
                  <a:pt x="183" y="20"/>
                  <a:pt x="185" y="18"/>
                </a:cubicBezTo>
                <a:cubicBezTo>
                  <a:pt x="188" y="17"/>
                  <a:pt x="185" y="17"/>
                  <a:pt x="186" y="14"/>
                </a:cubicBezTo>
                <a:cubicBezTo>
                  <a:pt x="189" y="12"/>
                  <a:pt x="188" y="14"/>
                  <a:pt x="191" y="17"/>
                </a:cubicBezTo>
                <a:cubicBezTo>
                  <a:pt x="195" y="18"/>
                  <a:pt x="189" y="18"/>
                  <a:pt x="188" y="25"/>
                </a:cubicBezTo>
                <a:cubicBezTo>
                  <a:pt x="188" y="32"/>
                  <a:pt x="188" y="22"/>
                  <a:pt x="183" y="28"/>
                </a:cubicBezTo>
                <a:cubicBezTo>
                  <a:pt x="180" y="36"/>
                  <a:pt x="188" y="28"/>
                  <a:pt x="181" y="37"/>
                </a:cubicBezTo>
                <a:cubicBezTo>
                  <a:pt x="177" y="46"/>
                  <a:pt x="180" y="43"/>
                  <a:pt x="188" y="51"/>
                </a:cubicBezTo>
                <a:cubicBezTo>
                  <a:pt x="191" y="56"/>
                  <a:pt x="191" y="51"/>
                  <a:pt x="198" y="57"/>
                </a:cubicBezTo>
                <a:cubicBezTo>
                  <a:pt x="206" y="65"/>
                  <a:pt x="207" y="60"/>
                  <a:pt x="209" y="65"/>
                </a:cubicBezTo>
                <a:cubicBezTo>
                  <a:pt x="209" y="68"/>
                  <a:pt x="216" y="73"/>
                  <a:pt x="220" y="70"/>
                </a:cubicBezTo>
                <a:cubicBezTo>
                  <a:pt x="224" y="67"/>
                  <a:pt x="221" y="65"/>
                  <a:pt x="226" y="59"/>
                </a:cubicBezTo>
                <a:cubicBezTo>
                  <a:pt x="229" y="54"/>
                  <a:pt x="226" y="54"/>
                  <a:pt x="227" y="48"/>
                </a:cubicBezTo>
                <a:cubicBezTo>
                  <a:pt x="230" y="40"/>
                  <a:pt x="226" y="34"/>
                  <a:pt x="227" y="29"/>
                </a:cubicBezTo>
                <a:cubicBezTo>
                  <a:pt x="229" y="25"/>
                  <a:pt x="227" y="25"/>
                  <a:pt x="229" y="22"/>
                </a:cubicBezTo>
                <a:cubicBezTo>
                  <a:pt x="232" y="20"/>
                  <a:pt x="227" y="22"/>
                  <a:pt x="229" y="17"/>
                </a:cubicBezTo>
                <a:cubicBezTo>
                  <a:pt x="232" y="11"/>
                  <a:pt x="232" y="9"/>
                  <a:pt x="232" y="6"/>
                </a:cubicBezTo>
                <a:cubicBezTo>
                  <a:pt x="233" y="1"/>
                  <a:pt x="236" y="0"/>
                  <a:pt x="238" y="5"/>
                </a:cubicBezTo>
                <a:cubicBezTo>
                  <a:pt x="238" y="9"/>
                  <a:pt x="238" y="12"/>
                  <a:pt x="239" y="14"/>
                </a:cubicBezTo>
                <a:cubicBezTo>
                  <a:pt x="242" y="15"/>
                  <a:pt x="239" y="15"/>
                  <a:pt x="241" y="18"/>
                </a:cubicBezTo>
                <a:cubicBezTo>
                  <a:pt x="244" y="23"/>
                  <a:pt x="244" y="26"/>
                  <a:pt x="244" y="31"/>
                </a:cubicBezTo>
                <a:cubicBezTo>
                  <a:pt x="244" y="36"/>
                  <a:pt x="247" y="42"/>
                  <a:pt x="248" y="37"/>
                </a:cubicBezTo>
                <a:cubicBezTo>
                  <a:pt x="251" y="32"/>
                  <a:pt x="250" y="39"/>
                  <a:pt x="256" y="42"/>
                </a:cubicBezTo>
                <a:cubicBezTo>
                  <a:pt x="261" y="45"/>
                  <a:pt x="256" y="56"/>
                  <a:pt x="261" y="62"/>
                </a:cubicBezTo>
                <a:cubicBezTo>
                  <a:pt x="265" y="67"/>
                  <a:pt x="262" y="74"/>
                  <a:pt x="264" y="79"/>
                </a:cubicBezTo>
                <a:cubicBezTo>
                  <a:pt x="267" y="82"/>
                  <a:pt x="265" y="85"/>
                  <a:pt x="271" y="87"/>
                </a:cubicBezTo>
                <a:cubicBezTo>
                  <a:pt x="277" y="88"/>
                  <a:pt x="273" y="92"/>
                  <a:pt x="280" y="93"/>
                </a:cubicBezTo>
                <a:cubicBezTo>
                  <a:pt x="288" y="96"/>
                  <a:pt x="288" y="99"/>
                  <a:pt x="285" y="99"/>
                </a:cubicBezTo>
                <a:cubicBezTo>
                  <a:pt x="282" y="99"/>
                  <a:pt x="290" y="105"/>
                  <a:pt x="291" y="109"/>
                </a:cubicBezTo>
                <a:cubicBezTo>
                  <a:pt x="293" y="112"/>
                  <a:pt x="290" y="113"/>
                  <a:pt x="293" y="118"/>
                </a:cubicBezTo>
                <a:cubicBezTo>
                  <a:pt x="296" y="123"/>
                  <a:pt x="293" y="113"/>
                  <a:pt x="296" y="118"/>
                </a:cubicBezTo>
                <a:cubicBezTo>
                  <a:pt x="300" y="121"/>
                  <a:pt x="299" y="115"/>
                  <a:pt x="300" y="118"/>
                </a:cubicBezTo>
                <a:cubicBezTo>
                  <a:pt x="303" y="121"/>
                  <a:pt x="299" y="126"/>
                  <a:pt x="303" y="132"/>
                </a:cubicBezTo>
                <a:cubicBezTo>
                  <a:pt x="308" y="137"/>
                  <a:pt x="306" y="132"/>
                  <a:pt x="309" y="138"/>
                </a:cubicBezTo>
                <a:cubicBezTo>
                  <a:pt x="312" y="143"/>
                  <a:pt x="316" y="143"/>
                  <a:pt x="317" y="149"/>
                </a:cubicBezTo>
                <a:cubicBezTo>
                  <a:pt x="319" y="155"/>
                  <a:pt x="320" y="151"/>
                  <a:pt x="320" y="157"/>
                </a:cubicBezTo>
                <a:cubicBezTo>
                  <a:pt x="319" y="163"/>
                  <a:pt x="321" y="163"/>
                  <a:pt x="320" y="168"/>
                </a:cubicBezTo>
                <a:cubicBezTo>
                  <a:pt x="319" y="169"/>
                  <a:pt x="326" y="180"/>
                  <a:pt x="323" y="186"/>
                </a:cubicBezTo>
                <a:cubicBezTo>
                  <a:pt x="320" y="191"/>
                  <a:pt x="323" y="196"/>
                  <a:pt x="319" y="202"/>
                </a:cubicBezTo>
                <a:cubicBezTo>
                  <a:pt x="317" y="207"/>
                  <a:pt x="320" y="210"/>
                  <a:pt x="317" y="216"/>
                </a:cubicBezTo>
                <a:cubicBezTo>
                  <a:pt x="314" y="222"/>
                  <a:pt x="319" y="221"/>
                  <a:pt x="311" y="228"/>
                </a:cubicBezTo>
                <a:cubicBezTo>
                  <a:pt x="302" y="236"/>
                  <a:pt x="303" y="250"/>
                  <a:pt x="300" y="252"/>
                </a:cubicBezTo>
                <a:cubicBezTo>
                  <a:pt x="297" y="253"/>
                  <a:pt x="296" y="261"/>
                  <a:pt x="296" y="264"/>
                </a:cubicBezTo>
                <a:cubicBezTo>
                  <a:pt x="296" y="269"/>
                  <a:pt x="293" y="272"/>
                  <a:pt x="294" y="273"/>
                </a:cubicBezTo>
                <a:cubicBezTo>
                  <a:pt x="296" y="275"/>
                  <a:pt x="294" y="281"/>
                  <a:pt x="286" y="281"/>
                </a:cubicBezTo>
                <a:cubicBezTo>
                  <a:pt x="279" y="280"/>
                  <a:pt x="271" y="291"/>
                  <a:pt x="268" y="291"/>
                </a:cubicBezTo>
                <a:cubicBezTo>
                  <a:pt x="265" y="292"/>
                  <a:pt x="268" y="300"/>
                  <a:pt x="265" y="295"/>
                </a:cubicBezTo>
                <a:cubicBezTo>
                  <a:pt x="261" y="289"/>
                  <a:pt x="259" y="291"/>
                  <a:pt x="258" y="287"/>
                </a:cubicBezTo>
                <a:cubicBezTo>
                  <a:pt x="258" y="284"/>
                  <a:pt x="258" y="291"/>
                  <a:pt x="255" y="289"/>
                </a:cubicBezTo>
                <a:cubicBezTo>
                  <a:pt x="251" y="286"/>
                  <a:pt x="259" y="286"/>
                  <a:pt x="256" y="283"/>
                </a:cubicBezTo>
                <a:cubicBezTo>
                  <a:pt x="251" y="280"/>
                  <a:pt x="255" y="284"/>
                  <a:pt x="250" y="287"/>
                </a:cubicBezTo>
                <a:cubicBezTo>
                  <a:pt x="244" y="289"/>
                  <a:pt x="247" y="294"/>
                  <a:pt x="239" y="291"/>
                </a:cubicBezTo>
                <a:cubicBezTo>
                  <a:pt x="232" y="286"/>
                  <a:pt x="230" y="286"/>
                  <a:pt x="229" y="287"/>
                </a:cubicBezTo>
                <a:cubicBezTo>
                  <a:pt x="227" y="289"/>
                  <a:pt x="226" y="284"/>
                  <a:pt x="223" y="283"/>
                </a:cubicBezTo>
                <a:cubicBezTo>
                  <a:pt x="218" y="283"/>
                  <a:pt x="212" y="273"/>
                  <a:pt x="213" y="270"/>
                </a:cubicBezTo>
                <a:cubicBezTo>
                  <a:pt x="215" y="267"/>
                  <a:pt x="212" y="259"/>
                  <a:pt x="207" y="258"/>
                </a:cubicBezTo>
                <a:cubicBezTo>
                  <a:pt x="204" y="256"/>
                  <a:pt x="203" y="259"/>
                  <a:pt x="201" y="258"/>
                </a:cubicBezTo>
                <a:cubicBezTo>
                  <a:pt x="200" y="255"/>
                  <a:pt x="206" y="252"/>
                  <a:pt x="203" y="245"/>
                </a:cubicBezTo>
                <a:cubicBezTo>
                  <a:pt x="198" y="239"/>
                  <a:pt x="201" y="252"/>
                  <a:pt x="195" y="253"/>
                </a:cubicBezTo>
                <a:cubicBezTo>
                  <a:pt x="189" y="253"/>
                  <a:pt x="191" y="249"/>
                  <a:pt x="194" y="249"/>
                </a:cubicBezTo>
                <a:cubicBezTo>
                  <a:pt x="197" y="250"/>
                  <a:pt x="197" y="247"/>
                  <a:pt x="195" y="244"/>
                </a:cubicBezTo>
                <a:cubicBezTo>
                  <a:pt x="195" y="241"/>
                  <a:pt x="201" y="231"/>
                  <a:pt x="200" y="228"/>
                </a:cubicBezTo>
                <a:cubicBezTo>
                  <a:pt x="198" y="225"/>
                  <a:pt x="198" y="224"/>
                  <a:pt x="198" y="227"/>
                </a:cubicBezTo>
                <a:cubicBezTo>
                  <a:pt x="198" y="230"/>
                  <a:pt x="194" y="230"/>
                  <a:pt x="194" y="235"/>
                </a:cubicBezTo>
                <a:cubicBezTo>
                  <a:pt x="192" y="239"/>
                  <a:pt x="194" y="233"/>
                  <a:pt x="186" y="242"/>
                </a:cubicBezTo>
                <a:cubicBezTo>
                  <a:pt x="178" y="252"/>
                  <a:pt x="188" y="252"/>
                  <a:pt x="180" y="249"/>
                </a:cubicBezTo>
                <a:cubicBezTo>
                  <a:pt x="175" y="245"/>
                  <a:pt x="178" y="235"/>
                  <a:pt x="172" y="231"/>
                </a:cubicBezTo>
                <a:cubicBezTo>
                  <a:pt x="165" y="227"/>
                  <a:pt x="174" y="227"/>
                  <a:pt x="168" y="222"/>
                </a:cubicBezTo>
                <a:cubicBezTo>
                  <a:pt x="163" y="218"/>
                  <a:pt x="163" y="222"/>
                  <a:pt x="151" y="216"/>
                </a:cubicBezTo>
                <a:cubicBezTo>
                  <a:pt x="139" y="210"/>
                  <a:pt x="150" y="216"/>
                  <a:pt x="136" y="213"/>
                </a:cubicBezTo>
                <a:cubicBezTo>
                  <a:pt x="128" y="213"/>
                  <a:pt x="122" y="222"/>
                  <a:pt x="107" y="222"/>
                </a:cubicBezTo>
                <a:cubicBezTo>
                  <a:pt x="98" y="221"/>
                  <a:pt x="99" y="228"/>
                  <a:pt x="93" y="228"/>
                </a:cubicBezTo>
                <a:cubicBezTo>
                  <a:pt x="87" y="228"/>
                  <a:pt x="90" y="242"/>
                  <a:pt x="81" y="239"/>
                </a:cubicBezTo>
                <a:cubicBezTo>
                  <a:pt x="73" y="236"/>
                  <a:pt x="78" y="242"/>
                  <a:pt x="70" y="238"/>
                </a:cubicBezTo>
                <a:cubicBezTo>
                  <a:pt x="66" y="236"/>
                  <a:pt x="66" y="239"/>
                  <a:pt x="58" y="239"/>
                </a:cubicBezTo>
                <a:cubicBezTo>
                  <a:pt x="52" y="239"/>
                  <a:pt x="55" y="244"/>
                  <a:pt x="51" y="245"/>
                </a:cubicBezTo>
                <a:cubicBezTo>
                  <a:pt x="45" y="245"/>
                  <a:pt x="45" y="253"/>
                  <a:pt x="34" y="252"/>
                </a:cubicBezTo>
                <a:cubicBezTo>
                  <a:pt x="23" y="250"/>
                  <a:pt x="23" y="242"/>
                  <a:pt x="19" y="244"/>
                </a:cubicBezTo>
                <a:cubicBezTo>
                  <a:pt x="16" y="244"/>
                  <a:pt x="16" y="235"/>
                  <a:pt x="17" y="235"/>
                </a:cubicBezTo>
                <a:cubicBezTo>
                  <a:pt x="20" y="236"/>
                  <a:pt x="23" y="233"/>
                  <a:pt x="22" y="228"/>
                </a:cubicBezTo>
                <a:cubicBezTo>
                  <a:pt x="22" y="222"/>
                  <a:pt x="26" y="225"/>
                  <a:pt x="20" y="210"/>
                </a:cubicBezTo>
                <a:cubicBezTo>
                  <a:pt x="14" y="194"/>
                  <a:pt x="19" y="194"/>
                  <a:pt x="16" y="186"/>
                </a:cubicBezTo>
                <a:cubicBezTo>
                  <a:pt x="11" y="179"/>
                  <a:pt x="10" y="179"/>
                  <a:pt x="10" y="174"/>
                </a:cubicBezTo>
                <a:cubicBezTo>
                  <a:pt x="11" y="168"/>
                  <a:pt x="3" y="163"/>
                  <a:pt x="3" y="158"/>
                </a:cubicBezTo>
                <a:cubicBezTo>
                  <a:pt x="3" y="152"/>
                  <a:pt x="7" y="163"/>
                  <a:pt x="8" y="162"/>
                </a:cubicBezTo>
                <a:cubicBezTo>
                  <a:pt x="8" y="158"/>
                  <a:pt x="3" y="154"/>
                  <a:pt x="5" y="151"/>
                </a:cubicBezTo>
                <a:cubicBezTo>
                  <a:pt x="7" y="149"/>
                  <a:pt x="11" y="165"/>
                  <a:pt x="11" y="157"/>
                </a:cubicBezTo>
                <a:cubicBezTo>
                  <a:pt x="11" y="149"/>
                  <a:pt x="0" y="141"/>
                  <a:pt x="5" y="132"/>
                </a:cubicBezTo>
                <a:cubicBezTo>
                  <a:pt x="11" y="123"/>
                  <a:pt x="3" y="124"/>
                  <a:pt x="8" y="116"/>
                </a:cubicBezTo>
                <a:cubicBezTo>
                  <a:pt x="13" y="109"/>
                  <a:pt x="10" y="126"/>
                  <a:pt x="13" y="116"/>
                </a:cubicBezTo>
                <a:cubicBezTo>
                  <a:pt x="16" y="109"/>
                  <a:pt x="17" y="115"/>
                  <a:pt x="25" y="105"/>
                </a:cubicBezTo>
                <a:cubicBezTo>
                  <a:pt x="32" y="96"/>
                  <a:pt x="32" y="104"/>
                  <a:pt x="38" y="101"/>
                </a:cubicBezTo>
                <a:cubicBezTo>
                  <a:pt x="45" y="98"/>
                  <a:pt x="48" y="98"/>
                  <a:pt x="49" y="95"/>
                </a:cubicBezTo>
                <a:cubicBezTo>
                  <a:pt x="51" y="92"/>
                  <a:pt x="55" y="98"/>
                  <a:pt x="63" y="92"/>
                </a:cubicBezTo>
                <a:cubicBezTo>
                  <a:pt x="70" y="87"/>
                  <a:pt x="67" y="82"/>
                  <a:pt x="72" y="78"/>
                </a:cubicBezTo>
                <a:close/>
                <a:moveTo>
                  <a:pt x="255" y="323"/>
                </a:moveTo>
                <a:cubicBezTo>
                  <a:pt x="256" y="326"/>
                  <a:pt x="256" y="325"/>
                  <a:pt x="256" y="328"/>
                </a:cubicBezTo>
                <a:cubicBezTo>
                  <a:pt x="256" y="331"/>
                  <a:pt x="258" y="337"/>
                  <a:pt x="259" y="339"/>
                </a:cubicBezTo>
                <a:cubicBezTo>
                  <a:pt x="262" y="340"/>
                  <a:pt x="262" y="345"/>
                  <a:pt x="264" y="345"/>
                </a:cubicBezTo>
                <a:cubicBezTo>
                  <a:pt x="265" y="343"/>
                  <a:pt x="267" y="345"/>
                  <a:pt x="270" y="345"/>
                </a:cubicBezTo>
                <a:cubicBezTo>
                  <a:pt x="271" y="346"/>
                  <a:pt x="270" y="343"/>
                  <a:pt x="273" y="342"/>
                </a:cubicBezTo>
                <a:cubicBezTo>
                  <a:pt x="274" y="340"/>
                  <a:pt x="274" y="337"/>
                  <a:pt x="274" y="339"/>
                </a:cubicBezTo>
                <a:cubicBezTo>
                  <a:pt x="276" y="340"/>
                  <a:pt x="274" y="336"/>
                  <a:pt x="276" y="337"/>
                </a:cubicBezTo>
                <a:cubicBezTo>
                  <a:pt x="277" y="337"/>
                  <a:pt x="277" y="339"/>
                  <a:pt x="277" y="339"/>
                </a:cubicBezTo>
                <a:cubicBezTo>
                  <a:pt x="276" y="339"/>
                  <a:pt x="276" y="340"/>
                  <a:pt x="279" y="340"/>
                </a:cubicBezTo>
                <a:cubicBezTo>
                  <a:pt x="280" y="342"/>
                  <a:pt x="277" y="334"/>
                  <a:pt x="279" y="333"/>
                </a:cubicBezTo>
                <a:cubicBezTo>
                  <a:pt x="280" y="333"/>
                  <a:pt x="277" y="329"/>
                  <a:pt x="279" y="328"/>
                </a:cubicBezTo>
                <a:cubicBezTo>
                  <a:pt x="282" y="326"/>
                  <a:pt x="280" y="331"/>
                  <a:pt x="282" y="329"/>
                </a:cubicBezTo>
                <a:cubicBezTo>
                  <a:pt x="283" y="328"/>
                  <a:pt x="280" y="328"/>
                  <a:pt x="282" y="322"/>
                </a:cubicBezTo>
                <a:cubicBezTo>
                  <a:pt x="282" y="317"/>
                  <a:pt x="280" y="312"/>
                  <a:pt x="279" y="314"/>
                </a:cubicBezTo>
                <a:cubicBezTo>
                  <a:pt x="277" y="315"/>
                  <a:pt x="277" y="312"/>
                  <a:pt x="276" y="315"/>
                </a:cubicBezTo>
                <a:cubicBezTo>
                  <a:pt x="274" y="317"/>
                  <a:pt x="276" y="314"/>
                  <a:pt x="270" y="317"/>
                </a:cubicBezTo>
                <a:cubicBezTo>
                  <a:pt x="262" y="320"/>
                  <a:pt x="264" y="314"/>
                  <a:pt x="258" y="314"/>
                </a:cubicBezTo>
                <a:cubicBezTo>
                  <a:pt x="253" y="314"/>
                  <a:pt x="253" y="309"/>
                  <a:pt x="251" y="315"/>
                </a:cubicBezTo>
                <a:cubicBezTo>
                  <a:pt x="251" y="317"/>
                  <a:pt x="253" y="318"/>
                  <a:pt x="255" y="323"/>
                </a:cubicBezTo>
                <a:close/>
                <a:moveTo>
                  <a:pt x="247" y="300"/>
                </a:moveTo>
                <a:cubicBezTo>
                  <a:pt x="248" y="298"/>
                  <a:pt x="250" y="305"/>
                  <a:pt x="247" y="306"/>
                </a:cubicBezTo>
                <a:cubicBezTo>
                  <a:pt x="245" y="306"/>
                  <a:pt x="245" y="301"/>
                  <a:pt x="247" y="300"/>
                </a:cubicBezTo>
                <a:close/>
                <a:moveTo>
                  <a:pt x="277" y="305"/>
                </a:moveTo>
                <a:cubicBezTo>
                  <a:pt x="279" y="305"/>
                  <a:pt x="279" y="305"/>
                  <a:pt x="279" y="306"/>
                </a:cubicBezTo>
                <a:cubicBezTo>
                  <a:pt x="279" y="308"/>
                  <a:pt x="282" y="308"/>
                  <a:pt x="282" y="306"/>
                </a:cubicBezTo>
                <a:cubicBezTo>
                  <a:pt x="280" y="305"/>
                  <a:pt x="283" y="305"/>
                  <a:pt x="280" y="305"/>
                </a:cubicBezTo>
                <a:cubicBezTo>
                  <a:pt x="279" y="303"/>
                  <a:pt x="279" y="300"/>
                  <a:pt x="277" y="303"/>
                </a:cubicBezTo>
                <a:cubicBezTo>
                  <a:pt x="277" y="303"/>
                  <a:pt x="276" y="303"/>
                  <a:pt x="277" y="305"/>
                </a:cubicBezTo>
                <a:close/>
                <a:moveTo>
                  <a:pt x="279" y="309"/>
                </a:moveTo>
                <a:cubicBezTo>
                  <a:pt x="279" y="308"/>
                  <a:pt x="283" y="308"/>
                  <a:pt x="282" y="309"/>
                </a:cubicBezTo>
                <a:cubicBezTo>
                  <a:pt x="282" y="311"/>
                  <a:pt x="279" y="309"/>
                  <a:pt x="279" y="309"/>
                </a:cubicBezTo>
                <a:close/>
                <a:moveTo>
                  <a:pt x="197" y="261"/>
                </a:moveTo>
                <a:cubicBezTo>
                  <a:pt x="198" y="259"/>
                  <a:pt x="201" y="261"/>
                  <a:pt x="200" y="259"/>
                </a:cubicBezTo>
                <a:cubicBezTo>
                  <a:pt x="200" y="258"/>
                  <a:pt x="198" y="259"/>
                  <a:pt x="197" y="256"/>
                </a:cubicBezTo>
                <a:cubicBezTo>
                  <a:pt x="195" y="255"/>
                  <a:pt x="188" y="258"/>
                  <a:pt x="188" y="261"/>
                </a:cubicBezTo>
                <a:cubicBezTo>
                  <a:pt x="189" y="263"/>
                  <a:pt x="195" y="261"/>
                  <a:pt x="197" y="261"/>
                </a:cubicBezTo>
                <a:close/>
                <a:moveTo>
                  <a:pt x="148" y="8"/>
                </a:moveTo>
                <a:cubicBezTo>
                  <a:pt x="145" y="3"/>
                  <a:pt x="145" y="11"/>
                  <a:pt x="140" y="8"/>
                </a:cubicBezTo>
                <a:cubicBezTo>
                  <a:pt x="137" y="6"/>
                  <a:pt x="140" y="11"/>
                  <a:pt x="143" y="14"/>
                </a:cubicBezTo>
                <a:cubicBezTo>
                  <a:pt x="145" y="14"/>
                  <a:pt x="150" y="11"/>
                  <a:pt x="148" y="8"/>
                </a:cubicBezTo>
                <a:close/>
                <a:moveTo>
                  <a:pt x="139" y="11"/>
                </a:moveTo>
                <a:cubicBezTo>
                  <a:pt x="137" y="8"/>
                  <a:pt x="137" y="8"/>
                  <a:pt x="137" y="11"/>
                </a:cubicBezTo>
                <a:cubicBezTo>
                  <a:pt x="137" y="12"/>
                  <a:pt x="136" y="12"/>
                  <a:pt x="139" y="14"/>
                </a:cubicBezTo>
                <a:cubicBezTo>
                  <a:pt x="140" y="14"/>
                  <a:pt x="140" y="12"/>
                  <a:pt x="139" y="11"/>
                </a:cubicBezTo>
                <a:close/>
                <a:moveTo>
                  <a:pt x="188" y="36"/>
                </a:moveTo>
                <a:cubicBezTo>
                  <a:pt x="186" y="32"/>
                  <a:pt x="191" y="32"/>
                  <a:pt x="191" y="34"/>
                </a:cubicBezTo>
                <a:cubicBezTo>
                  <a:pt x="189" y="37"/>
                  <a:pt x="188" y="39"/>
                  <a:pt x="188" y="36"/>
                </a:cubicBezTo>
                <a:close/>
                <a:moveTo>
                  <a:pt x="320" y="151"/>
                </a:moveTo>
                <a:cubicBezTo>
                  <a:pt x="320" y="149"/>
                  <a:pt x="321" y="148"/>
                  <a:pt x="321" y="146"/>
                </a:cubicBezTo>
                <a:cubicBezTo>
                  <a:pt x="321" y="144"/>
                  <a:pt x="321" y="144"/>
                  <a:pt x="321" y="143"/>
                </a:cubicBezTo>
                <a:cubicBezTo>
                  <a:pt x="321" y="141"/>
                  <a:pt x="320" y="143"/>
                  <a:pt x="320" y="144"/>
                </a:cubicBezTo>
                <a:cubicBezTo>
                  <a:pt x="321" y="146"/>
                  <a:pt x="319" y="148"/>
                  <a:pt x="319" y="148"/>
                </a:cubicBezTo>
                <a:cubicBezTo>
                  <a:pt x="320" y="149"/>
                  <a:pt x="317" y="152"/>
                  <a:pt x="319" y="154"/>
                </a:cubicBezTo>
                <a:cubicBezTo>
                  <a:pt x="320" y="154"/>
                  <a:pt x="320" y="152"/>
                  <a:pt x="320" y="151"/>
                </a:cubicBezTo>
                <a:close/>
                <a:moveTo>
                  <a:pt x="210" y="60"/>
                </a:moveTo>
                <a:cubicBezTo>
                  <a:pt x="212" y="60"/>
                  <a:pt x="215" y="60"/>
                  <a:pt x="213" y="59"/>
                </a:cubicBezTo>
                <a:cubicBezTo>
                  <a:pt x="212" y="57"/>
                  <a:pt x="207" y="60"/>
                  <a:pt x="209" y="62"/>
                </a:cubicBezTo>
                <a:cubicBezTo>
                  <a:pt x="209" y="62"/>
                  <a:pt x="210" y="62"/>
                  <a:pt x="210" y="60"/>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78" name="Freeform 273">
            <a:extLst>
              <a:ext uri="{FF2B5EF4-FFF2-40B4-BE49-F238E27FC236}">
                <a16:creationId xmlns:a16="http://schemas.microsoft.com/office/drawing/2014/main" id="{226F58E4-D9FE-C0EE-B2A3-C7FB19283593}"/>
              </a:ext>
            </a:extLst>
          </p:cNvPr>
          <p:cNvSpPr>
            <a:spLocks/>
          </p:cNvSpPr>
          <p:nvPr/>
        </p:nvSpPr>
        <p:spPr bwMode="auto">
          <a:xfrm>
            <a:off x="5103128" y="3722261"/>
            <a:ext cx="19997" cy="9068"/>
          </a:xfrm>
          <a:custGeom>
            <a:avLst/>
            <a:gdLst/>
            <a:ahLst/>
            <a:cxnLst>
              <a:cxn ang="0">
                <a:pos x="3" y="3"/>
              </a:cxn>
              <a:cxn ang="0">
                <a:pos x="0" y="0"/>
              </a:cxn>
              <a:cxn ang="0">
                <a:pos x="3" y="1"/>
              </a:cxn>
              <a:cxn ang="0">
                <a:pos x="4" y="1"/>
              </a:cxn>
              <a:cxn ang="0">
                <a:pos x="3" y="3"/>
              </a:cxn>
            </a:cxnLst>
            <a:rect l="0" t="0" r="r" b="b"/>
            <a:pathLst>
              <a:path w="6" h="3">
                <a:moveTo>
                  <a:pt x="3" y="3"/>
                </a:moveTo>
                <a:cubicBezTo>
                  <a:pt x="0" y="1"/>
                  <a:pt x="0" y="1"/>
                  <a:pt x="0" y="0"/>
                </a:cubicBezTo>
                <a:cubicBezTo>
                  <a:pt x="1" y="0"/>
                  <a:pt x="1" y="1"/>
                  <a:pt x="3" y="1"/>
                </a:cubicBezTo>
                <a:cubicBezTo>
                  <a:pt x="3" y="1"/>
                  <a:pt x="6" y="1"/>
                  <a:pt x="4" y="1"/>
                </a:cubicBezTo>
                <a:cubicBezTo>
                  <a:pt x="3" y="3"/>
                  <a:pt x="3" y="3"/>
                  <a:pt x="3"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79" name="Freeform 274">
            <a:extLst>
              <a:ext uri="{FF2B5EF4-FFF2-40B4-BE49-F238E27FC236}">
                <a16:creationId xmlns:a16="http://schemas.microsoft.com/office/drawing/2014/main" id="{1D25A745-534C-982F-C6DD-C7082B1EF88F}"/>
              </a:ext>
            </a:extLst>
          </p:cNvPr>
          <p:cNvSpPr>
            <a:spLocks/>
          </p:cNvSpPr>
          <p:nvPr/>
        </p:nvSpPr>
        <p:spPr bwMode="auto">
          <a:xfrm>
            <a:off x="6791884" y="5016035"/>
            <a:ext cx="14543" cy="19649"/>
          </a:xfrm>
          <a:custGeom>
            <a:avLst/>
            <a:gdLst/>
            <a:ahLst/>
            <a:cxnLst>
              <a:cxn ang="0">
                <a:pos x="2" y="2"/>
              </a:cxn>
              <a:cxn ang="0">
                <a:pos x="2" y="7"/>
              </a:cxn>
              <a:cxn ang="0">
                <a:pos x="2" y="2"/>
              </a:cxn>
            </a:cxnLst>
            <a:rect l="0" t="0" r="r" b="b"/>
            <a:pathLst>
              <a:path w="4" h="7">
                <a:moveTo>
                  <a:pt x="2" y="2"/>
                </a:moveTo>
                <a:cubicBezTo>
                  <a:pt x="2" y="0"/>
                  <a:pt x="4" y="7"/>
                  <a:pt x="2" y="7"/>
                </a:cubicBezTo>
                <a:cubicBezTo>
                  <a:pt x="0" y="7"/>
                  <a:pt x="0" y="2"/>
                  <a:pt x="2"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0" name="Freeform 275">
            <a:extLst>
              <a:ext uri="{FF2B5EF4-FFF2-40B4-BE49-F238E27FC236}">
                <a16:creationId xmlns:a16="http://schemas.microsoft.com/office/drawing/2014/main" id="{4F4095A3-5B90-4345-5629-99755F0190B3}"/>
              </a:ext>
            </a:extLst>
          </p:cNvPr>
          <p:cNvSpPr>
            <a:spLocks/>
          </p:cNvSpPr>
          <p:nvPr/>
        </p:nvSpPr>
        <p:spPr bwMode="auto">
          <a:xfrm>
            <a:off x="6840967" y="5053821"/>
            <a:ext cx="10907" cy="15115"/>
          </a:xfrm>
          <a:custGeom>
            <a:avLst/>
            <a:gdLst/>
            <a:ahLst/>
            <a:cxnLst>
              <a:cxn ang="0">
                <a:pos x="2" y="3"/>
              </a:cxn>
              <a:cxn ang="0">
                <a:pos x="2" y="2"/>
              </a:cxn>
              <a:cxn ang="0">
                <a:pos x="2" y="3"/>
              </a:cxn>
            </a:cxnLst>
            <a:rect l="0" t="0" r="r" b="b"/>
            <a:pathLst>
              <a:path w="3" h="5">
                <a:moveTo>
                  <a:pt x="2" y="3"/>
                </a:moveTo>
                <a:cubicBezTo>
                  <a:pt x="0" y="2"/>
                  <a:pt x="0" y="0"/>
                  <a:pt x="2" y="2"/>
                </a:cubicBezTo>
                <a:cubicBezTo>
                  <a:pt x="3" y="2"/>
                  <a:pt x="3" y="5"/>
                  <a:pt x="2"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1" name="Freeform 276">
            <a:extLst>
              <a:ext uri="{FF2B5EF4-FFF2-40B4-BE49-F238E27FC236}">
                <a16:creationId xmlns:a16="http://schemas.microsoft.com/office/drawing/2014/main" id="{0C02082B-8353-34A3-767D-663C46D314AF}"/>
              </a:ext>
            </a:extLst>
          </p:cNvPr>
          <p:cNvSpPr>
            <a:spLocks/>
          </p:cNvSpPr>
          <p:nvPr/>
        </p:nvSpPr>
        <p:spPr bwMode="auto">
          <a:xfrm>
            <a:off x="6819153" y="5038705"/>
            <a:ext cx="10907" cy="9068"/>
          </a:xfrm>
          <a:custGeom>
            <a:avLst/>
            <a:gdLst/>
            <a:ahLst/>
            <a:cxnLst>
              <a:cxn ang="0">
                <a:pos x="2" y="0"/>
              </a:cxn>
              <a:cxn ang="0">
                <a:pos x="3" y="3"/>
              </a:cxn>
              <a:cxn ang="0">
                <a:pos x="2" y="0"/>
              </a:cxn>
            </a:cxnLst>
            <a:rect l="0" t="0" r="r" b="b"/>
            <a:pathLst>
              <a:path w="3" h="3">
                <a:moveTo>
                  <a:pt x="2" y="0"/>
                </a:moveTo>
                <a:cubicBezTo>
                  <a:pt x="0" y="2"/>
                  <a:pt x="3" y="3"/>
                  <a:pt x="3" y="3"/>
                </a:cubicBezTo>
                <a:cubicBezTo>
                  <a:pt x="3" y="2"/>
                  <a:pt x="3" y="0"/>
                  <a:pt x="2"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2" name="Freeform 277">
            <a:extLst>
              <a:ext uri="{FF2B5EF4-FFF2-40B4-BE49-F238E27FC236}">
                <a16:creationId xmlns:a16="http://schemas.microsoft.com/office/drawing/2014/main" id="{A277D3BA-C742-E13F-228C-42D1517D7551}"/>
              </a:ext>
            </a:extLst>
          </p:cNvPr>
          <p:cNvSpPr>
            <a:spLocks/>
          </p:cNvSpPr>
          <p:nvPr/>
        </p:nvSpPr>
        <p:spPr bwMode="auto">
          <a:xfrm>
            <a:off x="6406508" y="4719796"/>
            <a:ext cx="310847" cy="315887"/>
          </a:xfrm>
          <a:custGeom>
            <a:avLst/>
            <a:gdLst/>
            <a:ahLst/>
            <a:cxnLst>
              <a:cxn ang="0">
                <a:pos x="2" y="35"/>
              </a:cxn>
              <a:cxn ang="0">
                <a:pos x="11" y="24"/>
              </a:cxn>
              <a:cxn ang="0">
                <a:pos x="9" y="17"/>
              </a:cxn>
              <a:cxn ang="0">
                <a:pos x="11" y="14"/>
              </a:cxn>
              <a:cxn ang="0">
                <a:pos x="12" y="8"/>
              </a:cxn>
              <a:cxn ang="0">
                <a:pos x="9" y="0"/>
              </a:cxn>
              <a:cxn ang="0">
                <a:pos x="37" y="0"/>
              </a:cxn>
              <a:cxn ang="0">
                <a:pos x="64" y="19"/>
              </a:cxn>
              <a:cxn ang="0">
                <a:pos x="67" y="27"/>
              </a:cxn>
              <a:cxn ang="0">
                <a:pos x="79" y="36"/>
              </a:cxn>
              <a:cxn ang="0">
                <a:pos x="76" y="44"/>
              </a:cxn>
              <a:cxn ang="0">
                <a:pos x="81" y="58"/>
              </a:cxn>
              <a:cxn ang="0">
                <a:pos x="81" y="66"/>
              </a:cxn>
              <a:cxn ang="0">
                <a:pos x="81" y="77"/>
              </a:cxn>
              <a:cxn ang="0">
                <a:pos x="82" y="89"/>
              </a:cxn>
              <a:cxn ang="0">
                <a:pos x="88" y="94"/>
              </a:cxn>
              <a:cxn ang="0">
                <a:pos x="76" y="102"/>
              </a:cxn>
              <a:cxn ang="0">
                <a:pos x="69" y="102"/>
              </a:cxn>
              <a:cxn ang="0">
                <a:pos x="61" y="105"/>
              </a:cxn>
              <a:cxn ang="0">
                <a:pos x="53" y="105"/>
              </a:cxn>
              <a:cxn ang="0">
                <a:pos x="43" y="103"/>
              </a:cxn>
              <a:cxn ang="0">
                <a:pos x="41" y="94"/>
              </a:cxn>
              <a:cxn ang="0">
                <a:pos x="37" y="84"/>
              </a:cxn>
              <a:cxn ang="0">
                <a:pos x="29" y="83"/>
              </a:cxn>
              <a:cxn ang="0">
                <a:pos x="21" y="78"/>
              </a:cxn>
              <a:cxn ang="0">
                <a:pos x="18" y="77"/>
              </a:cxn>
              <a:cxn ang="0">
                <a:pos x="12" y="70"/>
              </a:cxn>
              <a:cxn ang="0">
                <a:pos x="9" y="63"/>
              </a:cxn>
              <a:cxn ang="0">
                <a:pos x="2" y="49"/>
              </a:cxn>
              <a:cxn ang="0">
                <a:pos x="2" y="35"/>
              </a:cxn>
            </a:cxnLst>
            <a:rect l="0" t="0" r="r" b="b"/>
            <a:pathLst>
              <a:path w="88" h="108">
                <a:moveTo>
                  <a:pt x="2" y="35"/>
                </a:moveTo>
                <a:cubicBezTo>
                  <a:pt x="8" y="33"/>
                  <a:pt x="6" y="28"/>
                  <a:pt x="11" y="24"/>
                </a:cubicBezTo>
                <a:cubicBezTo>
                  <a:pt x="15" y="19"/>
                  <a:pt x="9" y="19"/>
                  <a:pt x="9" y="17"/>
                </a:cubicBezTo>
                <a:cubicBezTo>
                  <a:pt x="9" y="16"/>
                  <a:pt x="11" y="16"/>
                  <a:pt x="11" y="14"/>
                </a:cubicBezTo>
                <a:cubicBezTo>
                  <a:pt x="12" y="14"/>
                  <a:pt x="12" y="13"/>
                  <a:pt x="12" y="8"/>
                </a:cubicBezTo>
                <a:cubicBezTo>
                  <a:pt x="11" y="2"/>
                  <a:pt x="9" y="3"/>
                  <a:pt x="9" y="0"/>
                </a:cubicBezTo>
                <a:cubicBezTo>
                  <a:pt x="12" y="0"/>
                  <a:pt x="32" y="0"/>
                  <a:pt x="37" y="0"/>
                </a:cubicBezTo>
                <a:cubicBezTo>
                  <a:pt x="53" y="11"/>
                  <a:pt x="60" y="16"/>
                  <a:pt x="64" y="19"/>
                </a:cubicBezTo>
                <a:cubicBezTo>
                  <a:pt x="70" y="22"/>
                  <a:pt x="64" y="22"/>
                  <a:pt x="67" y="27"/>
                </a:cubicBezTo>
                <a:cubicBezTo>
                  <a:pt x="72" y="30"/>
                  <a:pt x="78" y="36"/>
                  <a:pt x="79" y="36"/>
                </a:cubicBezTo>
                <a:cubicBezTo>
                  <a:pt x="76" y="41"/>
                  <a:pt x="78" y="41"/>
                  <a:pt x="76" y="44"/>
                </a:cubicBezTo>
                <a:cubicBezTo>
                  <a:pt x="73" y="52"/>
                  <a:pt x="78" y="55"/>
                  <a:pt x="81" y="58"/>
                </a:cubicBezTo>
                <a:cubicBezTo>
                  <a:pt x="82" y="63"/>
                  <a:pt x="78" y="59"/>
                  <a:pt x="81" y="66"/>
                </a:cubicBezTo>
                <a:cubicBezTo>
                  <a:pt x="82" y="72"/>
                  <a:pt x="78" y="69"/>
                  <a:pt x="81" y="77"/>
                </a:cubicBezTo>
                <a:cubicBezTo>
                  <a:pt x="84" y="84"/>
                  <a:pt x="81" y="84"/>
                  <a:pt x="82" y="89"/>
                </a:cubicBezTo>
                <a:cubicBezTo>
                  <a:pt x="85" y="92"/>
                  <a:pt x="85" y="89"/>
                  <a:pt x="88" y="94"/>
                </a:cubicBezTo>
                <a:cubicBezTo>
                  <a:pt x="85" y="97"/>
                  <a:pt x="82" y="98"/>
                  <a:pt x="76" y="102"/>
                </a:cubicBezTo>
                <a:cubicBezTo>
                  <a:pt x="70" y="105"/>
                  <a:pt x="69" y="97"/>
                  <a:pt x="69" y="102"/>
                </a:cubicBezTo>
                <a:cubicBezTo>
                  <a:pt x="67" y="106"/>
                  <a:pt x="63" y="106"/>
                  <a:pt x="61" y="105"/>
                </a:cubicBezTo>
                <a:cubicBezTo>
                  <a:pt x="60" y="103"/>
                  <a:pt x="56" y="108"/>
                  <a:pt x="53" y="105"/>
                </a:cubicBezTo>
                <a:cubicBezTo>
                  <a:pt x="50" y="100"/>
                  <a:pt x="50" y="106"/>
                  <a:pt x="43" y="103"/>
                </a:cubicBezTo>
                <a:cubicBezTo>
                  <a:pt x="40" y="98"/>
                  <a:pt x="43" y="98"/>
                  <a:pt x="41" y="94"/>
                </a:cubicBezTo>
                <a:cubicBezTo>
                  <a:pt x="40" y="89"/>
                  <a:pt x="38" y="86"/>
                  <a:pt x="37" y="84"/>
                </a:cubicBezTo>
                <a:cubicBezTo>
                  <a:pt x="34" y="84"/>
                  <a:pt x="31" y="84"/>
                  <a:pt x="29" y="83"/>
                </a:cubicBezTo>
                <a:cubicBezTo>
                  <a:pt x="21" y="78"/>
                  <a:pt x="23" y="81"/>
                  <a:pt x="21" y="78"/>
                </a:cubicBezTo>
                <a:cubicBezTo>
                  <a:pt x="20" y="75"/>
                  <a:pt x="20" y="80"/>
                  <a:pt x="18" y="77"/>
                </a:cubicBezTo>
                <a:cubicBezTo>
                  <a:pt x="17" y="74"/>
                  <a:pt x="14" y="75"/>
                  <a:pt x="12" y="70"/>
                </a:cubicBezTo>
                <a:cubicBezTo>
                  <a:pt x="11" y="69"/>
                  <a:pt x="9" y="67"/>
                  <a:pt x="9" y="63"/>
                </a:cubicBezTo>
                <a:cubicBezTo>
                  <a:pt x="8" y="59"/>
                  <a:pt x="0" y="53"/>
                  <a:pt x="2" y="49"/>
                </a:cubicBezTo>
                <a:cubicBezTo>
                  <a:pt x="3" y="44"/>
                  <a:pt x="0" y="41"/>
                  <a:pt x="2" y="3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3" name="Freeform 278">
            <a:extLst>
              <a:ext uri="{FF2B5EF4-FFF2-40B4-BE49-F238E27FC236}">
                <a16:creationId xmlns:a16="http://schemas.microsoft.com/office/drawing/2014/main" id="{5B242561-F7B5-1D0D-4342-74D511587728}"/>
              </a:ext>
            </a:extLst>
          </p:cNvPr>
          <p:cNvSpPr>
            <a:spLocks/>
          </p:cNvSpPr>
          <p:nvPr/>
        </p:nvSpPr>
        <p:spPr bwMode="auto">
          <a:xfrm>
            <a:off x="6679181" y="4851290"/>
            <a:ext cx="16359" cy="28717"/>
          </a:xfrm>
          <a:custGeom>
            <a:avLst/>
            <a:gdLst/>
            <a:ahLst/>
            <a:cxnLst>
              <a:cxn ang="0">
                <a:pos x="2" y="9"/>
              </a:cxn>
              <a:cxn ang="0">
                <a:pos x="2" y="4"/>
              </a:cxn>
              <a:cxn ang="0">
                <a:pos x="3" y="4"/>
              </a:cxn>
              <a:cxn ang="0">
                <a:pos x="3" y="7"/>
              </a:cxn>
              <a:cxn ang="0">
                <a:pos x="2" y="9"/>
              </a:cxn>
            </a:cxnLst>
            <a:rect l="0" t="0" r="r" b="b"/>
            <a:pathLst>
              <a:path w="5" h="10">
                <a:moveTo>
                  <a:pt x="2" y="9"/>
                </a:moveTo>
                <a:cubicBezTo>
                  <a:pt x="2" y="7"/>
                  <a:pt x="0" y="4"/>
                  <a:pt x="2" y="4"/>
                </a:cubicBezTo>
                <a:cubicBezTo>
                  <a:pt x="2" y="2"/>
                  <a:pt x="2" y="0"/>
                  <a:pt x="3" y="4"/>
                </a:cubicBezTo>
                <a:cubicBezTo>
                  <a:pt x="3" y="7"/>
                  <a:pt x="3" y="5"/>
                  <a:pt x="3" y="7"/>
                </a:cubicBezTo>
                <a:cubicBezTo>
                  <a:pt x="5" y="9"/>
                  <a:pt x="5" y="10"/>
                  <a:pt x="2" y="9"/>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4" name="Freeform 279">
            <a:extLst>
              <a:ext uri="{FF2B5EF4-FFF2-40B4-BE49-F238E27FC236}">
                <a16:creationId xmlns:a16="http://schemas.microsoft.com/office/drawing/2014/main" id="{C397A955-7E1C-108C-68CC-7B5D6ED314CC}"/>
              </a:ext>
            </a:extLst>
          </p:cNvPr>
          <p:cNvSpPr>
            <a:spLocks/>
          </p:cNvSpPr>
          <p:nvPr/>
        </p:nvSpPr>
        <p:spPr bwMode="auto">
          <a:xfrm>
            <a:off x="6690087" y="4831643"/>
            <a:ext cx="9089" cy="16625"/>
          </a:xfrm>
          <a:custGeom>
            <a:avLst/>
            <a:gdLst/>
            <a:ahLst/>
            <a:cxnLst>
              <a:cxn ang="0">
                <a:pos x="2" y="6"/>
              </a:cxn>
              <a:cxn ang="0">
                <a:pos x="2" y="3"/>
              </a:cxn>
              <a:cxn ang="0">
                <a:pos x="3" y="1"/>
              </a:cxn>
              <a:cxn ang="0">
                <a:pos x="3" y="4"/>
              </a:cxn>
              <a:cxn ang="0">
                <a:pos x="2" y="6"/>
              </a:cxn>
            </a:cxnLst>
            <a:rect l="0" t="0" r="r" b="b"/>
            <a:pathLst>
              <a:path w="3" h="6">
                <a:moveTo>
                  <a:pt x="2" y="6"/>
                </a:moveTo>
                <a:cubicBezTo>
                  <a:pt x="0" y="4"/>
                  <a:pt x="2" y="4"/>
                  <a:pt x="2" y="3"/>
                </a:cubicBezTo>
                <a:cubicBezTo>
                  <a:pt x="2" y="1"/>
                  <a:pt x="2" y="0"/>
                  <a:pt x="3" y="1"/>
                </a:cubicBezTo>
                <a:cubicBezTo>
                  <a:pt x="3" y="1"/>
                  <a:pt x="3" y="1"/>
                  <a:pt x="3" y="4"/>
                </a:cubicBezTo>
                <a:cubicBezTo>
                  <a:pt x="3" y="6"/>
                  <a:pt x="3" y="6"/>
                  <a:pt x="2"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5" name="Freeform 280">
            <a:extLst>
              <a:ext uri="{FF2B5EF4-FFF2-40B4-BE49-F238E27FC236}">
                <a16:creationId xmlns:a16="http://schemas.microsoft.com/office/drawing/2014/main" id="{EF7144C5-882C-9B03-61D4-169064BB472C}"/>
              </a:ext>
            </a:extLst>
          </p:cNvPr>
          <p:cNvSpPr>
            <a:spLocks/>
          </p:cNvSpPr>
          <p:nvPr/>
        </p:nvSpPr>
        <p:spPr bwMode="auto">
          <a:xfrm>
            <a:off x="6690088" y="4907213"/>
            <a:ext cx="16359" cy="15115"/>
          </a:xfrm>
          <a:custGeom>
            <a:avLst/>
            <a:gdLst/>
            <a:ahLst/>
            <a:cxnLst>
              <a:cxn ang="0">
                <a:pos x="2" y="5"/>
              </a:cxn>
              <a:cxn ang="0">
                <a:pos x="3" y="2"/>
              </a:cxn>
              <a:cxn ang="0">
                <a:pos x="2" y="5"/>
              </a:cxn>
            </a:cxnLst>
            <a:rect l="0" t="0" r="r" b="b"/>
            <a:pathLst>
              <a:path w="5" h="5">
                <a:moveTo>
                  <a:pt x="2" y="5"/>
                </a:moveTo>
                <a:cubicBezTo>
                  <a:pt x="0" y="5"/>
                  <a:pt x="5" y="0"/>
                  <a:pt x="3" y="2"/>
                </a:cubicBezTo>
                <a:cubicBezTo>
                  <a:pt x="3" y="3"/>
                  <a:pt x="3" y="5"/>
                  <a:pt x="2"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6" name="Freeform 281">
            <a:extLst>
              <a:ext uri="{FF2B5EF4-FFF2-40B4-BE49-F238E27FC236}">
                <a16:creationId xmlns:a16="http://schemas.microsoft.com/office/drawing/2014/main" id="{BA692BA5-1912-655B-D0EC-F9337F1E1D22}"/>
              </a:ext>
            </a:extLst>
          </p:cNvPr>
          <p:cNvSpPr>
            <a:spLocks/>
          </p:cNvSpPr>
          <p:nvPr/>
        </p:nvSpPr>
        <p:spPr bwMode="auto">
          <a:xfrm>
            <a:off x="7126364" y="5294133"/>
            <a:ext cx="29087" cy="22672"/>
          </a:xfrm>
          <a:custGeom>
            <a:avLst/>
            <a:gdLst/>
            <a:ahLst/>
            <a:cxnLst>
              <a:cxn ang="0">
                <a:pos x="1" y="2"/>
              </a:cxn>
              <a:cxn ang="0">
                <a:pos x="6" y="5"/>
              </a:cxn>
              <a:cxn ang="0">
                <a:pos x="1" y="2"/>
              </a:cxn>
            </a:cxnLst>
            <a:rect l="0" t="0" r="r" b="b"/>
            <a:pathLst>
              <a:path w="8" h="8">
                <a:moveTo>
                  <a:pt x="1" y="2"/>
                </a:moveTo>
                <a:cubicBezTo>
                  <a:pt x="3" y="0"/>
                  <a:pt x="8" y="4"/>
                  <a:pt x="6" y="5"/>
                </a:cubicBezTo>
                <a:cubicBezTo>
                  <a:pt x="5" y="8"/>
                  <a:pt x="0" y="5"/>
                  <a:pt x="1"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7" name="Freeform 282">
            <a:extLst>
              <a:ext uri="{FF2B5EF4-FFF2-40B4-BE49-F238E27FC236}">
                <a16:creationId xmlns:a16="http://schemas.microsoft.com/office/drawing/2014/main" id="{62A1B77D-9B67-D12E-4B1C-059A7CD02113}"/>
              </a:ext>
            </a:extLst>
          </p:cNvPr>
          <p:cNvSpPr>
            <a:spLocks/>
          </p:cNvSpPr>
          <p:nvPr/>
        </p:nvSpPr>
        <p:spPr bwMode="auto">
          <a:xfrm>
            <a:off x="7179080" y="5265417"/>
            <a:ext cx="29087" cy="25695"/>
          </a:xfrm>
          <a:custGeom>
            <a:avLst/>
            <a:gdLst/>
            <a:ahLst/>
            <a:cxnLst>
              <a:cxn ang="0">
                <a:pos x="5" y="7"/>
              </a:cxn>
              <a:cxn ang="0">
                <a:pos x="6" y="3"/>
              </a:cxn>
              <a:cxn ang="0">
                <a:pos x="5" y="7"/>
              </a:cxn>
            </a:cxnLst>
            <a:rect l="0" t="0" r="r" b="b"/>
            <a:pathLst>
              <a:path w="8" h="9">
                <a:moveTo>
                  <a:pt x="5" y="7"/>
                </a:moveTo>
                <a:cubicBezTo>
                  <a:pt x="0" y="9"/>
                  <a:pt x="5" y="0"/>
                  <a:pt x="6" y="3"/>
                </a:cubicBezTo>
                <a:cubicBezTo>
                  <a:pt x="6" y="6"/>
                  <a:pt x="8" y="7"/>
                  <a:pt x="5" y="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8" name="Freeform 283">
            <a:extLst>
              <a:ext uri="{FF2B5EF4-FFF2-40B4-BE49-F238E27FC236}">
                <a16:creationId xmlns:a16="http://schemas.microsoft.com/office/drawing/2014/main" id="{49497ABC-8221-0D03-9900-65C102465412}"/>
              </a:ext>
            </a:extLst>
          </p:cNvPr>
          <p:cNvSpPr>
            <a:spLocks/>
          </p:cNvSpPr>
          <p:nvPr/>
        </p:nvSpPr>
        <p:spPr bwMode="auto">
          <a:xfrm>
            <a:off x="6044759" y="3388240"/>
            <a:ext cx="23632" cy="6047"/>
          </a:xfrm>
          <a:custGeom>
            <a:avLst/>
            <a:gdLst/>
            <a:ahLst/>
            <a:cxnLst>
              <a:cxn ang="0">
                <a:pos x="6" y="2"/>
              </a:cxn>
              <a:cxn ang="0">
                <a:pos x="3" y="2"/>
              </a:cxn>
              <a:cxn ang="0">
                <a:pos x="1" y="2"/>
              </a:cxn>
              <a:cxn ang="0">
                <a:pos x="6" y="2"/>
              </a:cxn>
            </a:cxnLst>
            <a:rect l="0" t="0" r="r" b="b"/>
            <a:pathLst>
              <a:path w="7" h="2">
                <a:moveTo>
                  <a:pt x="6" y="2"/>
                </a:moveTo>
                <a:cubicBezTo>
                  <a:pt x="7" y="2"/>
                  <a:pt x="4" y="2"/>
                  <a:pt x="3" y="2"/>
                </a:cubicBezTo>
                <a:cubicBezTo>
                  <a:pt x="0" y="2"/>
                  <a:pt x="0" y="2"/>
                  <a:pt x="1" y="2"/>
                </a:cubicBezTo>
                <a:cubicBezTo>
                  <a:pt x="3" y="0"/>
                  <a:pt x="4" y="2"/>
                  <a:pt x="6"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89" name="Freeform 284">
            <a:extLst>
              <a:ext uri="{FF2B5EF4-FFF2-40B4-BE49-F238E27FC236}">
                <a16:creationId xmlns:a16="http://schemas.microsoft.com/office/drawing/2014/main" id="{35216855-B514-7EDB-4EB9-CFAA8FDECCCC}"/>
              </a:ext>
            </a:extLst>
          </p:cNvPr>
          <p:cNvSpPr>
            <a:spLocks/>
          </p:cNvSpPr>
          <p:nvPr/>
        </p:nvSpPr>
        <p:spPr bwMode="auto">
          <a:xfrm>
            <a:off x="6044761" y="3385216"/>
            <a:ext cx="19997" cy="3023"/>
          </a:xfrm>
          <a:custGeom>
            <a:avLst/>
            <a:gdLst/>
            <a:ahLst/>
            <a:cxnLst>
              <a:cxn ang="0">
                <a:pos x="1" y="1"/>
              </a:cxn>
              <a:cxn ang="0">
                <a:pos x="4" y="1"/>
              </a:cxn>
              <a:cxn ang="0">
                <a:pos x="1" y="1"/>
              </a:cxn>
            </a:cxnLst>
            <a:rect l="0" t="0" r="r" b="b"/>
            <a:pathLst>
              <a:path w="6" h="1">
                <a:moveTo>
                  <a:pt x="1" y="1"/>
                </a:moveTo>
                <a:cubicBezTo>
                  <a:pt x="0" y="0"/>
                  <a:pt x="6" y="1"/>
                  <a:pt x="4" y="1"/>
                </a:cubicBezTo>
                <a:cubicBezTo>
                  <a:pt x="3" y="1"/>
                  <a:pt x="1" y="1"/>
                  <a:pt x="1"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90" name="Freeform 285">
            <a:extLst>
              <a:ext uri="{FF2B5EF4-FFF2-40B4-BE49-F238E27FC236}">
                <a16:creationId xmlns:a16="http://schemas.microsoft.com/office/drawing/2014/main" id="{C9C0BD51-B716-9B94-E594-99E5B149D1D0}"/>
              </a:ext>
            </a:extLst>
          </p:cNvPr>
          <p:cNvSpPr>
            <a:spLocks/>
          </p:cNvSpPr>
          <p:nvPr/>
        </p:nvSpPr>
        <p:spPr bwMode="auto">
          <a:xfrm>
            <a:off x="6048396" y="3400332"/>
            <a:ext cx="16359" cy="3023"/>
          </a:xfrm>
          <a:custGeom>
            <a:avLst/>
            <a:gdLst/>
            <a:ahLst/>
            <a:cxnLst>
              <a:cxn ang="0">
                <a:pos x="2" y="1"/>
              </a:cxn>
              <a:cxn ang="0">
                <a:pos x="5" y="1"/>
              </a:cxn>
              <a:cxn ang="0">
                <a:pos x="3" y="1"/>
              </a:cxn>
              <a:cxn ang="0">
                <a:pos x="2" y="1"/>
              </a:cxn>
            </a:cxnLst>
            <a:rect l="0" t="0" r="r" b="b"/>
            <a:pathLst>
              <a:path w="5" h="1">
                <a:moveTo>
                  <a:pt x="2" y="1"/>
                </a:moveTo>
                <a:cubicBezTo>
                  <a:pt x="0" y="0"/>
                  <a:pt x="5" y="0"/>
                  <a:pt x="5" y="1"/>
                </a:cubicBezTo>
                <a:cubicBezTo>
                  <a:pt x="5" y="1"/>
                  <a:pt x="5" y="1"/>
                  <a:pt x="3" y="1"/>
                </a:cubicBezTo>
                <a:cubicBezTo>
                  <a:pt x="2" y="1"/>
                  <a:pt x="2" y="1"/>
                  <a:pt x="2"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91" name="Freeform 286">
            <a:extLst>
              <a:ext uri="{FF2B5EF4-FFF2-40B4-BE49-F238E27FC236}">
                <a16:creationId xmlns:a16="http://schemas.microsoft.com/office/drawing/2014/main" id="{17991C29-549A-16D9-E84B-3CD540205316}"/>
              </a:ext>
            </a:extLst>
          </p:cNvPr>
          <p:cNvSpPr>
            <a:spLocks/>
          </p:cNvSpPr>
          <p:nvPr/>
        </p:nvSpPr>
        <p:spPr bwMode="auto">
          <a:xfrm>
            <a:off x="5988407" y="3326270"/>
            <a:ext cx="9089" cy="9068"/>
          </a:xfrm>
          <a:custGeom>
            <a:avLst/>
            <a:gdLst/>
            <a:ahLst/>
            <a:cxnLst>
              <a:cxn ang="0">
                <a:pos x="3" y="3"/>
              </a:cxn>
              <a:cxn ang="0">
                <a:pos x="0" y="1"/>
              </a:cxn>
              <a:cxn ang="0">
                <a:pos x="2" y="0"/>
              </a:cxn>
              <a:cxn ang="0">
                <a:pos x="3" y="1"/>
              </a:cxn>
              <a:cxn ang="0">
                <a:pos x="3" y="3"/>
              </a:cxn>
            </a:cxnLst>
            <a:rect l="0" t="0" r="r" b="b"/>
            <a:pathLst>
              <a:path w="3" h="3">
                <a:moveTo>
                  <a:pt x="3" y="3"/>
                </a:moveTo>
                <a:cubicBezTo>
                  <a:pt x="2" y="3"/>
                  <a:pt x="0" y="1"/>
                  <a:pt x="0" y="1"/>
                </a:cubicBezTo>
                <a:cubicBezTo>
                  <a:pt x="2" y="0"/>
                  <a:pt x="0" y="0"/>
                  <a:pt x="2" y="0"/>
                </a:cubicBezTo>
                <a:cubicBezTo>
                  <a:pt x="2" y="0"/>
                  <a:pt x="2" y="0"/>
                  <a:pt x="3" y="1"/>
                </a:cubicBezTo>
                <a:cubicBezTo>
                  <a:pt x="3" y="3"/>
                  <a:pt x="3" y="3"/>
                  <a:pt x="3"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92" name="Freeform 287">
            <a:extLst>
              <a:ext uri="{FF2B5EF4-FFF2-40B4-BE49-F238E27FC236}">
                <a16:creationId xmlns:a16="http://schemas.microsoft.com/office/drawing/2014/main" id="{7795B3FB-4935-A15F-950C-9DB12995DF5A}"/>
              </a:ext>
            </a:extLst>
          </p:cNvPr>
          <p:cNvSpPr>
            <a:spLocks/>
          </p:cNvSpPr>
          <p:nvPr/>
        </p:nvSpPr>
        <p:spPr bwMode="auto">
          <a:xfrm>
            <a:off x="5984772" y="3326272"/>
            <a:ext cx="9089" cy="21159"/>
          </a:xfrm>
          <a:custGeom>
            <a:avLst/>
            <a:gdLst/>
            <a:ahLst/>
            <a:cxnLst>
              <a:cxn ang="0">
                <a:pos x="3" y="6"/>
              </a:cxn>
              <a:cxn ang="0">
                <a:pos x="1" y="3"/>
              </a:cxn>
              <a:cxn ang="0">
                <a:pos x="1" y="1"/>
              </a:cxn>
              <a:cxn ang="0">
                <a:pos x="1" y="0"/>
              </a:cxn>
              <a:cxn ang="0">
                <a:pos x="3" y="6"/>
              </a:cxn>
            </a:cxnLst>
            <a:rect l="0" t="0" r="r" b="b"/>
            <a:pathLst>
              <a:path w="3" h="7">
                <a:moveTo>
                  <a:pt x="3" y="6"/>
                </a:moveTo>
                <a:cubicBezTo>
                  <a:pt x="1" y="4"/>
                  <a:pt x="0" y="3"/>
                  <a:pt x="1" y="3"/>
                </a:cubicBezTo>
                <a:cubicBezTo>
                  <a:pt x="1" y="3"/>
                  <a:pt x="1" y="4"/>
                  <a:pt x="1" y="1"/>
                </a:cubicBezTo>
                <a:cubicBezTo>
                  <a:pt x="0" y="0"/>
                  <a:pt x="1" y="0"/>
                  <a:pt x="1" y="0"/>
                </a:cubicBezTo>
                <a:cubicBezTo>
                  <a:pt x="1" y="1"/>
                  <a:pt x="3" y="7"/>
                  <a:pt x="3" y="6"/>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93" name="Freeform 288">
            <a:extLst>
              <a:ext uri="{FF2B5EF4-FFF2-40B4-BE49-F238E27FC236}">
                <a16:creationId xmlns:a16="http://schemas.microsoft.com/office/drawing/2014/main" id="{803FA5F9-8CBB-CC0B-EA6C-712700553DEF}"/>
              </a:ext>
            </a:extLst>
          </p:cNvPr>
          <p:cNvSpPr>
            <a:spLocks/>
          </p:cNvSpPr>
          <p:nvPr/>
        </p:nvSpPr>
        <p:spPr bwMode="auto">
          <a:xfrm>
            <a:off x="5993861" y="3338363"/>
            <a:ext cx="14543" cy="18137"/>
          </a:xfrm>
          <a:custGeom>
            <a:avLst/>
            <a:gdLst/>
            <a:ahLst/>
            <a:cxnLst>
              <a:cxn ang="0">
                <a:pos x="4" y="5"/>
              </a:cxn>
              <a:cxn ang="0">
                <a:pos x="1" y="2"/>
              </a:cxn>
              <a:cxn ang="0">
                <a:pos x="1" y="3"/>
              </a:cxn>
              <a:cxn ang="0">
                <a:pos x="4" y="5"/>
              </a:cxn>
            </a:cxnLst>
            <a:rect l="0" t="0" r="r" b="b"/>
            <a:pathLst>
              <a:path w="4" h="6">
                <a:moveTo>
                  <a:pt x="4" y="5"/>
                </a:moveTo>
                <a:cubicBezTo>
                  <a:pt x="1" y="3"/>
                  <a:pt x="1" y="3"/>
                  <a:pt x="1" y="2"/>
                </a:cubicBezTo>
                <a:cubicBezTo>
                  <a:pt x="0" y="0"/>
                  <a:pt x="1" y="2"/>
                  <a:pt x="1" y="3"/>
                </a:cubicBezTo>
                <a:cubicBezTo>
                  <a:pt x="3" y="3"/>
                  <a:pt x="4" y="6"/>
                  <a:pt x="4" y="5"/>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94" name="Freeform 301">
            <a:extLst>
              <a:ext uri="{FF2B5EF4-FFF2-40B4-BE49-F238E27FC236}">
                <a16:creationId xmlns:a16="http://schemas.microsoft.com/office/drawing/2014/main" id="{92B34147-D645-93BD-1441-9E287C19F888}"/>
              </a:ext>
            </a:extLst>
          </p:cNvPr>
          <p:cNvSpPr>
            <a:spLocks/>
          </p:cNvSpPr>
          <p:nvPr/>
        </p:nvSpPr>
        <p:spPr bwMode="auto">
          <a:xfrm>
            <a:off x="5628480" y="3409398"/>
            <a:ext cx="7271" cy="9068"/>
          </a:xfrm>
          <a:custGeom>
            <a:avLst/>
            <a:gdLst/>
            <a:ahLst/>
            <a:cxnLst>
              <a:cxn ang="0">
                <a:pos x="0" y="1"/>
              </a:cxn>
              <a:cxn ang="0">
                <a:pos x="2" y="3"/>
              </a:cxn>
              <a:cxn ang="0">
                <a:pos x="0" y="1"/>
              </a:cxn>
            </a:cxnLst>
            <a:rect l="0" t="0" r="r" b="b"/>
            <a:pathLst>
              <a:path w="2" h="3">
                <a:moveTo>
                  <a:pt x="0" y="1"/>
                </a:moveTo>
                <a:cubicBezTo>
                  <a:pt x="0" y="3"/>
                  <a:pt x="2" y="3"/>
                  <a:pt x="2" y="3"/>
                </a:cubicBezTo>
                <a:cubicBezTo>
                  <a:pt x="2" y="1"/>
                  <a:pt x="2" y="0"/>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95" name="Freeform 506">
            <a:extLst>
              <a:ext uri="{FF2B5EF4-FFF2-40B4-BE49-F238E27FC236}">
                <a16:creationId xmlns:a16="http://schemas.microsoft.com/office/drawing/2014/main" id="{27BB0EBC-74C8-7D64-5320-1217BD60E001}"/>
              </a:ext>
            </a:extLst>
          </p:cNvPr>
          <p:cNvSpPr/>
          <p:nvPr/>
        </p:nvSpPr>
        <p:spPr bwMode="ltGray">
          <a:xfrm>
            <a:off x="6250584" y="4346608"/>
            <a:ext cx="297679" cy="70303"/>
          </a:xfrm>
          <a:custGeom>
            <a:avLst/>
            <a:gdLst>
              <a:gd name="connsiteX0" fmla="*/ 0 w 235744"/>
              <a:gd name="connsiteY0" fmla="*/ 64294 h 66960"/>
              <a:gd name="connsiteX1" fmla="*/ 16669 w 235744"/>
              <a:gd name="connsiteY1" fmla="*/ 54769 h 66960"/>
              <a:gd name="connsiteX2" fmla="*/ 14288 w 235744"/>
              <a:gd name="connsiteY2" fmla="*/ 47625 h 66960"/>
              <a:gd name="connsiteX3" fmla="*/ 16669 w 235744"/>
              <a:gd name="connsiteY3" fmla="*/ 35719 h 66960"/>
              <a:gd name="connsiteX4" fmla="*/ 30956 w 235744"/>
              <a:gd name="connsiteY4" fmla="*/ 30956 h 66960"/>
              <a:gd name="connsiteX5" fmla="*/ 38100 w 235744"/>
              <a:gd name="connsiteY5" fmla="*/ 35719 h 66960"/>
              <a:gd name="connsiteX6" fmla="*/ 42863 w 235744"/>
              <a:gd name="connsiteY6" fmla="*/ 42863 h 66960"/>
              <a:gd name="connsiteX7" fmla="*/ 50006 w 235744"/>
              <a:gd name="connsiteY7" fmla="*/ 50006 h 66960"/>
              <a:gd name="connsiteX8" fmla="*/ 52388 w 235744"/>
              <a:gd name="connsiteY8" fmla="*/ 57150 h 66960"/>
              <a:gd name="connsiteX9" fmla="*/ 71438 w 235744"/>
              <a:gd name="connsiteY9" fmla="*/ 57150 h 66960"/>
              <a:gd name="connsiteX10" fmla="*/ 95250 w 235744"/>
              <a:gd name="connsiteY10" fmla="*/ 59531 h 66960"/>
              <a:gd name="connsiteX11" fmla="*/ 100013 w 235744"/>
              <a:gd name="connsiteY11" fmla="*/ 66675 h 66960"/>
              <a:gd name="connsiteX12" fmla="*/ 114300 w 235744"/>
              <a:gd name="connsiteY12" fmla="*/ 64294 h 66960"/>
              <a:gd name="connsiteX13" fmla="*/ 116681 w 235744"/>
              <a:gd name="connsiteY13" fmla="*/ 52388 h 66960"/>
              <a:gd name="connsiteX14" fmla="*/ 140494 w 235744"/>
              <a:gd name="connsiteY14" fmla="*/ 50006 h 66960"/>
              <a:gd name="connsiteX15" fmla="*/ 147638 w 235744"/>
              <a:gd name="connsiteY15" fmla="*/ 47625 h 66960"/>
              <a:gd name="connsiteX16" fmla="*/ 152400 w 235744"/>
              <a:gd name="connsiteY16" fmla="*/ 40481 h 66960"/>
              <a:gd name="connsiteX17" fmla="*/ 169069 w 235744"/>
              <a:gd name="connsiteY17" fmla="*/ 38100 h 66960"/>
              <a:gd name="connsiteX18" fmla="*/ 176213 w 235744"/>
              <a:gd name="connsiteY18" fmla="*/ 35719 h 66960"/>
              <a:gd name="connsiteX19" fmla="*/ 178594 w 235744"/>
              <a:gd name="connsiteY19" fmla="*/ 23813 h 66960"/>
              <a:gd name="connsiteX20" fmla="*/ 180975 w 235744"/>
              <a:gd name="connsiteY20" fmla="*/ 16669 h 66960"/>
              <a:gd name="connsiteX21" fmla="*/ 183356 w 235744"/>
              <a:gd name="connsiteY21" fmla="*/ 2381 h 66960"/>
              <a:gd name="connsiteX22" fmla="*/ 190500 w 235744"/>
              <a:gd name="connsiteY22" fmla="*/ 0 h 66960"/>
              <a:gd name="connsiteX23" fmla="*/ 195263 w 235744"/>
              <a:gd name="connsiteY23" fmla="*/ 16669 h 66960"/>
              <a:gd name="connsiteX24" fmla="*/ 200025 w 235744"/>
              <a:gd name="connsiteY24" fmla="*/ 30956 h 66960"/>
              <a:gd name="connsiteX25" fmla="*/ 216694 w 235744"/>
              <a:gd name="connsiteY25" fmla="*/ 47625 h 66960"/>
              <a:gd name="connsiteX26" fmla="*/ 228600 w 235744"/>
              <a:gd name="connsiteY26" fmla="*/ 50006 h 66960"/>
              <a:gd name="connsiteX27" fmla="*/ 235744 w 235744"/>
              <a:gd name="connsiteY27" fmla="*/ 54769 h 6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35744" h="66960">
                <a:moveTo>
                  <a:pt x="0" y="64294"/>
                </a:moveTo>
                <a:cubicBezTo>
                  <a:pt x="7024" y="62889"/>
                  <a:pt x="15098" y="64193"/>
                  <a:pt x="16669" y="54769"/>
                </a:cubicBezTo>
                <a:cubicBezTo>
                  <a:pt x="17082" y="52293"/>
                  <a:pt x="15082" y="50006"/>
                  <a:pt x="14288" y="47625"/>
                </a:cubicBezTo>
                <a:cubicBezTo>
                  <a:pt x="15082" y="43656"/>
                  <a:pt x="13807" y="38581"/>
                  <a:pt x="16669" y="35719"/>
                </a:cubicBezTo>
                <a:cubicBezTo>
                  <a:pt x="20219" y="32169"/>
                  <a:pt x="30956" y="30956"/>
                  <a:pt x="30956" y="30956"/>
                </a:cubicBezTo>
                <a:cubicBezTo>
                  <a:pt x="33337" y="32544"/>
                  <a:pt x="36076" y="33695"/>
                  <a:pt x="38100" y="35719"/>
                </a:cubicBezTo>
                <a:cubicBezTo>
                  <a:pt x="40124" y="37743"/>
                  <a:pt x="41031" y="40664"/>
                  <a:pt x="42863" y="42863"/>
                </a:cubicBezTo>
                <a:cubicBezTo>
                  <a:pt x="45019" y="45450"/>
                  <a:pt x="47625" y="47625"/>
                  <a:pt x="50006" y="50006"/>
                </a:cubicBezTo>
                <a:cubicBezTo>
                  <a:pt x="50800" y="52387"/>
                  <a:pt x="50613" y="55375"/>
                  <a:pt x="52388" y="57150"/>
                </a:cubicBezTo>
                <a:cubicBezTo>
                  <a:pt x="57269" y="62031"/>
                  <a:pt x="66910" y="58055"/>
                  <a:pt x="71438" y="57150"/>
                </a:cubicBezTo>
                <a:cubicBezTo>
                  <a:pt x="79375" y="57944"/>
                  <a:pt x="87682" y="57008"/>
                  <a:pt x="95250" y="59531"/>
                </a:cubicBezTo>
                <a:cubicBezTo>
                  <a:pt x="97965" y="60436"/>
                  <a:pt x="97236" y="65981"/>
                  <a:pt x="100013" y="66675"/>
                </a:cubicBezTo>
                <a:cubicBezTo>
                  <a:pt x="104697" y="67846"/>
                  <a:pt x="109538" y="65088"/>
                  <a:pt x="114300" y="64294"/>
                </a:cubicBezTo>
                <a:cubicBezTo>
                  <a:pt x="115094" y="60325"/>
                  <a:pt x="114673" y="55902"/>
                  <a:pt x="116681" y="52388"/>
                </a:cubicBezTo>
                <a:cubicBezTo>
                  <a:pt x="121734" y="43546"/>
                  <a:pt x="134251" y="49114"/>
                  <a:pt x="140494" y="50006"/>
                </a:cubicBezTo>
                <a:cubicBezTo>
                  <a:pt x="142875" y="49212"/>
                  <a:pt x="145678" y="49193"/>
                  <a:pt x="147638" y="47625"/>
                </a:cubicBezTo>
                <a:cubicBezTo>
                  <a:pt x="149873" y="45837"/>
                  <a:pt x="149785" y="41643"/>
                  <a:pt x="152400" y="40481"/>
                </a:cubicBezTo>
                <a:cubicBezTo>
                  <a:pt x="157529" y="38201"/>
                  <a:pt x="163513" y="38894"/>
                  <a:pt x="169069" y="38100"/>
                </a:cubicBezTo>
                <a:cubicBezTo>
                  <a:pt x="171450" y="37306"/>
                  <a:pt x="174821" y="37808"/>
                  <a:pt x="176213" y="35719"/>
                </a:cubicBezTo>
                <a:cubicBezTo>
                  <a:pt x="178458" y="32352"/>
                  <a:pt x="177612" y="27739"/>
                  <a:pt x="178594" y="23813"/>
                </a:cubicBezTo>
                <a:cubicBezTo>
                  <a:pt x="179203" y="21378"/>
                  <a:pt x="180431" y="19119"/>
                  <a:pt x="180975" y="16669"/>
                </a:cubicBezTo>
                <a:cubicBezTo>
                  <a:pt x="182022" y="11956"/>
                  <a:pt x="180960" y="6573"/>
                  <a:pt x="183356" y="2381"/>
                </a:cubicBezTo>
                <a:cubicBezTo>
                  <a:pt x="184601" y="202"/>
                  <a:pt x="188119" y="794"/>
                  <a:pt x="190500" y="0"/>
                </a:cubicBezTo>
                <a:cubicBezTo>
                  <a:pt x="198505" y="24018"/>
                  <a:pt x="186289" y="-13243"/>
                  <a:pt x="195263" y="16669"/>
                </a:cubicBezTo>
                <a:cubicBezTo>
                  <a:pt x="196706" y="21477"/>
                  <a:pt x="198438" y="26194"/>
                  <a:pt x="200025" y="30956"/>
                </a:cubicBezTo>
                <a:cubicBezTo>
                  <a:pt x="203019" y="39940"/>
                  <a:pt x="203046" y="44896"/>
                  <a:pt x="216694" y="47625"/>
                </a:cubicBezTo>
                <a:lnTo>
                  <a:pt x="228600" y="50006"/>
                </a:lnTo>
                <a:lnTo>
                  <a:pt x="235744" y="54769"/>
                </a:lnTo>
              </a:path>
            </a:pathLst>
          </a:custGeom>
          <a:solidFill>
            <a:schemeClr val="bg1">
              <a:lumMod val="50000"/>
            </a:schemeClr>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Freeform 507">
            <a:extLst>
              <a:ext uri="{FF2B5EF4-FFF2-40B4-BE49-F238E27FC236}">
                <a16:creationId xmlns:a16="http://schemas.microsoft.com/office/drawing/2014/main" id="{912E122E-D061-2E56-340F-E6F51C2E6115}"/>
              </a:ext>
            </a:extLst>
          </p:cNvPr>
          <p:cNvSpPr/>
          <p:nvPr/>
        </p:nvSpPr>
        <p:spPr bwMode="ltGray">
          <a:xfrm>
            <a:off x="6247345" y="4344227"/>
            <a:ext cx="346080" cy="246868"/>
          </a:xfrm>
          <a:custGeom>
            <a:avLst/>
            <a:gdLst>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29061 w 1920955"/>
              <a:gd name="connsiteY34" fmla="*/ 688763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07095 w 1920955"/>
              <a:gd name="connsiteY34" fmla="*/ 670892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68110 w 1920955"/>
              <a:gd name="connsiteY34" fmla="*/ 637701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4774 w 1920955"/>
              <a:gd name="connsiteY35" fmla="*/ 741151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07453 w 1920955"/>
              <a:gd name="connsiteY35" fmla="*/ 746256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8599 w 1920955"/>
              <a:gd name="connsiteY37" fmla="*/ 779251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90986 w 1920955"/>
              <a:gd name="connsiteY38" fmla="*/ 817351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310036 w 1920955"/>
              <a:gd name="connsiteY40" fmla="*/ 884026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314799 w 1920955"/>
              <a:gd name="connsiteY39" fmla="*/ 86497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38611 w 1920955"/>
              <a:gd name="connsiteY41" fmla="*/ 950701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48149 w 1920955"/>
              <a:gd name="connsiteY42" fmla="*/ 1012613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81486 w 1920955"/>
              <a:gd name="connsiteY43" fmla="*/ 1088813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19768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38636 w 1920955"/>
              <a:gd name="connsiteY45" fmla="*/ 1217401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38624 w 1920955"/>
              <a:gd name="connsiteY44" fmla="*/ 1150726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86261 w 1920955"/>
              <a:gd name="connsiteY46" fmla="*/ 1255501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24864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7711 w 1920955"/>
              <a:gd name="connsiteY49" fmla="*/ 1512676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57724 w 1920955"/>
              <a:gd name="connsiteY51" fmla="*/ 1498388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2"/>
              <a:gd name="connsiteX1" fmla="*/ 1567336 w 1920955"/>
              <a:gd name="connsiteY1" fmla="*/ 369676 h 1660322"/>
              <a:gd name="connsiteX2" fmla="*/ 1467324 w 1920955"/>
              <a:gd name="connsiteY2" fmla="*/ 345863 h 1660322"/>
              <a:gd name="connsiteX3" fmla="*/ 1419699 w 1920955"/>
              <a:gd name="connsiteY3" fmla="*/ 317288 h 1660322"/>
              <a:gd name="connsiteX4" fmla="*/ 1367311 w 1920955"/>
              <a:gd name="connsiteY4" fmla="*/ 160126 h 1660322"/>
              <a:gd name="connsiteX5" fmla="*/ 1338736 w 1920955"/>
              <a:gd name="connsiteY5" fmla="*/ 12488 h 1660322"/>
              <a:gd name="connsiteX6" fmla="*/ 1267299 w 1920955"/>
              <a:gd name="connsiteY6" fmla="*/ 12488 h 1660322"/>
              <a:gd name="connsiteX7" fmla="*/ 1214911 w 1920955"/>
              <a:gd name="connsiteY7" fmla="*/ 50588 h 1660322"/>
              <a:gd name="connsiteX8" fmla="*/ 1214911 w 1920955"/>
              <a:gd name="connsiteY8" fmla="*/ 155363 h 1660322"/>
              <a:gd name="connsiteX9" fmla="*/ 1186336 w 1920955"/>
              <a:gd name="connsiteY9" fmla="*/ 183938 h 1660322"/>
              <a:gd name="connsiteX10" fmla="*/ 1176811 w 1920955"/>
              <a:gd name="connsiteY10" fmla="*/ 255376 h 1660322"/>
              <a:gd name="connsiteX11" fmla="*/ 1114899 w 1920955"/>
              <a:gd name="connsiteY11" fmla="*/ 298238 h 1660322"/>
              <a:gd name="connsiteX12" fmla="*/ 1005361 w 1920955"/>
              <a:gd name="connsiteY12" fmla="*/ 312526 h 1660322"/>
              <a:gd name="connsiteX13" fmla="*/ 962499 w 1920955"/>
              <a:gd name="connsiteY13" fmla="*/ 355388 h 1660322"/>
              <a:gd name="connsiteX14" fmla="*/ 838674 w 1920955"/>
              <a:gd name="connsiteY14" fmla="*/ 355388 h 1660322"/>
              <a:gd name="connsiteX15" fmla="*/ 781524 w 1920955"/>
              <a:gd name="connsiteY15" fmla="*/ 426826 h 1660322"/>
              <a:gd name="connsiteX16" fmla="*/ 781524 w 1920955"/>
              <a:gd name="connsiteY16" fmla="*/ 460163 h 1660322"/>
              <a:gd name="connsiteX17" fmla="*/ 743424 w 1920955"/>
              <a:gd name="connsiteY17" fmla="*/ 483976 h 1660322"/>
              <a:gd name="connsiteX18" fmla="*/ 671986 w 1920955"/>
              <a:gd name="connsiteY18" fmla="*/ 417301 h 1660322"/>
              <a:gd name="connsiteX19" fmla="*/ 519586 w 1920955"/>
              <a:gd name="connsiteY19" fmla="*/ 412538 h 1660322"/>
              <a:gd name="connsiteX20" fmla="*/ 457674 w 1920955"/>
              <a:gd name="connsiteY20" fmla="*/ 431588 h 1660322"/>
              <a:gd name="connsiteX21" fmla="*/ 419574 w 1920955"/>
              <a:gd name="connsiteY21" fmla="*/ 417301 h 1660322"/>
              <a:gd name="connsiteX22" fmla="*/ 400524 w 1920955"/>
              <a:gd name="connsiteY22" fmla="*/ 355388 h 1660322"/>
              <a:gd name="connsiteX23" fmla="*/ 333849 w 1920955"/>
              <a:gd name="connsiteY23" fmla="*/ 303001 h 1660322"/>
              <a:gd name="connsiteX24" fmla="*/ 286224 w 1920955"/>
              <a:gd name="connsiteY24" fmla="*/ 236326 h 1660322"/>
              <a:gd name="connsiteX25" fmla="*/ 143349 w 1920955"/>
              <a:gd name="connsiteY25" fmla="*/ 255376 h 1660322"/>
              <a:gd name="connsiteX26" fmla="*/ 124299 w 1920955"/>
              <a:gd name="connsiteY26" fmla="*/ 331576 h 1660322"/>
              <a:gd name="connsiteX27" fmla="*/ 110011 w 1920955"/>
              <a:gd name="connsiteY27" fmla="*/ 364913 h 1660322"/>
              <a:gd name="connsiteX28" fmla="*/ 133824 w 1920955"/>
              <a:gd name="connsiteY28" fmla="*/ 412538 h 1660322"/>
              <a:gd name="connsiteX29" fmla="*/ 81436 w 1920955"/>
              <a:gd name="connsiteY29" fmla="*/ 450638 h 1660322"/>
              <a:gd name="connsiteX30" fmla="*/ 33811 w 1920955"/>
              <a:gd name="connsiteY30" fmla="*/ 445876 h 1660322"/>
              <a:gd name="connsiteX31" fmla="*/ 33811 w 1920955"/>
              <a:gd name="connsiteY31" fmla="*/ 517313 h 1660322"/>
              <a:gd name="connsiteX32" fmla="*/ 474 w 1920955"/>
              <a:gd name="connsiteY32" fmla="*/ 622088 h 1660322"/>
              <a:gd name="connsiteX33" fmla="*/ 62386 w 1920955"/>
              <a:gd name="connsiteY33" fmla="*/ 698288 h 1660322"/>
              <a:gd name="connsiteX34" fmla="*/ 111977 w 1920955"/>
              <a:gd name="connsiteY34" fmla="*/ 678550 h 1660322"/>
              <a:gd name="connsiteX35" fmla="*/ 112334 w 1920955"/>
              <a:gd name="connsiteY35" fmla="*/ 748809 h 1660322"/>
              <a:gd name="connsiteX36" fmla="*/ 167161 w 1920955"/>
              <a:gd name="connsiteY36" fmla="*/ 779251 h 1660322"/>
              <a:gd name="connsiteX37" fmla="*/ 236159 w 1920955"/>
              <a:gd name="connsiteY37" fmla="*/ 789463 h 1660322"/>
              <a:gd name="connsiteX38" fmla="*/ 271462 w 1920955"/>
              <a:gd name="connsiteY38" fmla="*/ 845434 h 1660322"/>
              <a:gd name="connsiteX39" fmla="*/ 270869 w 1920955"/>
              <a:gd name="connsiteY39" fmla="*/ 890506 h 1660322"/>
              <a:gd name="connsiteX40" fmla="*/ 295393 w 1920955"/>
              <a:gd name="connsiteY40" fmla="*/ 929981 h 1660322"/>
              <a:gd name="connsiteX41" fmla="*/ 341051 w 1920955"/>
              <a:gd name="connsiteY41" fmla="*/ 968573 h 1660322"/>
              <a:gd name="connsiteX42" fmla="*/ 426184 w 1920955"/>
              <a:gd name="connsiteY42" fmla="*/ 1022825 h 1660322"/>
              <a:gd name="connsiteX43" fmla="*/ 461961 w 1920955"/>
              <a:gd name="connsiteY43" fmla="*/ 1093918 h 1660322"/>
              <a:gd name="connsiteX44" fmla="*/ 441064 w 1920955"/>
              <a:gd name="connsiteY44" fmla="*/ 1163491 h 1660322"/>
              <a:gd name="connsiteX45" fmla="*/ 519111 w 1920955"/>
              <a:gd name="connsiteY45" fmla="*/ 1219954 h 1660322"/>
              <a:gd name="connsiteX46" fmla="*/ 591143 w 1920955"/>
              <a:gd name="connsiteY46" fmla="*/ 1252948 h 1660322"/>
              <a:gd name="connsiteX47" fmla="*/ 571974 w 1920955"/>
              <a:gd name="connsiteY47" fmla="*/ 1312651 h 1660322"/>
              <a:gd name="connsiteX48" fmla="*/ 662461 w 1920955"/>
              <a:gd name="connsiteY48" fmla="*/ 1465051 h 1660322"/>
              <a:gd name="connsiteX49" fmla="*/ 755271 w 1920955"/>
              <a:gd name="connsiteY49" fmla="*/ 1538205 h 1660322"/>
              <a:gd name="connsiteX50" fmla="*/ 805336 w 1920955"/>
              <a:gd name="connsiteY50" fmla="*/ 1488863 h 1660322"/>
              <a:gd name="connsiteX51" fmla="*/ 869926 w 1920955"/>
              <a:gd name="connsiteY51" fmla="*/ 1516260 h 1660322"/>
              <a:gd name="connsiteX52" fmla="*/ 924399 w 1920955"/>
              <a:gd name="connsiteY52" fmla="*/ 1484101 h 1660322"/>
              <a:gd name="connsiteX53" fmla="*/ 933924 w 1920955"/>
              <a:gd name="connsiteY53" fmla="*/ 1431713 h 1660322"/>
              <a:gd name="connsiteX54" fmla="*/ 1014886 w 1920955"/>
              <a:gd name="connsiteY54" fmla="*/ 1507913 h 1660322"/>
              <a:gd name="connsiteX55" fmla="*/ 1067274 w 1920955"/>
              <a:gd name="connsiteY55" fmla="*/ 1584113 h 1660322"/>
              <a:gd name="connsiteX56" fmla="*/ 1100611 w 1920955"/>
              <a:gd name="connsiteY56" fmla="*/ 1660313 h 1660322"/>
              <a:gd name="connsiteX57" fmla="*/ 1133949 w 1920955"/>
              <a:gd name="connsiteY57" fmla="*/ 1579351 h 1660322"/>
              <a:gd name="connsiteX58" fmla="*/ 1176811 w 1920955"/>
              <a:gd name="connsiteY58" fmla="*/ 1598401 h 1660322"/>
              <a:gd name="connsiteX59" fmla="*/ 1210149 w 1920955"/>
              <a:gd name="connsiteY59" fmla="*/ 1617451 h 1660322"/>
              <a:gd name="connsiteX60" fmla="*/ 1233961 w 1920955"/>
              <a:gd name="connsiteY60" fmla="*/ 1579351 h 1660322"/>
              <a:gd name="connsiteX61" fmla="*/ 1267299 w 1920955"/>
              <a:gd name="connsiteY61" fmla="*/ 1655551 h 1660322"/>
              <a:gd name="connsiteX62" fmla="*/ 1348261 w 1920955"/>
              <a:gd name="connsiteY62" fmla="*/ 1626976 h 1660322"/>
              <a:gd name="connsiteX63" fmla="*/ 1414936 w 1920955"/>
              <a:gd name="connsiteY63" fmla="*/ 1555538 h 1660322"/>
              <a:gd name="connsiteX64" fmla="*/ 1433986 w 1920955"/>
              <a:gd name="connsiteY64" fmla="*/ 1607926 h 1660322"/>
              <a:gd name="connsiteX65" fmla="*/ 1410174 w 1920955"/>
              <a:gd name="connsiteY65" fmla="*/ 1612688 h 1660322"/>
              <a:gd name="connsiteX66" fmla="*/ 1543524 w 1920955"/>
              <a:gd name="connsiteY66" fmla="*/ 1579351 h 1660322"/>
              <a:gd name="connsiteX67" fmla="*/ 1581624 w 1920955"/>
              <a:gd name="connsiteY67" fmla="*/ 1507913 h 1660322"/>
              <a:gd name="connsiteX68" fmla="*/ 1643536 w 1920955"/>
              <a:gd name="connsiteY68" fmla="*/ 1412663 h 1660322"/>
              <a:gd name="connsiteX69" fmla="*/ 1714974 w 1920955"/>
              <a:gd name="connsiteY69" fmla="*/ 1384088 h 1660322"/>
              <a:gd name="connsiteX70" fmla="*/ 1772124 w 1920955"/>
              <a:gd name="connsiteY70" fmla="*/ 1379326 h 1660322"/>
              <a:gd name="connsiteX71" fmla="*/ 1772124 w 1920955"/>
              <a:gd name="connsiteY71" fmla="*/ 1450763 h 1660322"/>
              <a:gd name="connsiteX72" fmla="*/ 1886424 w 1920955"/>
              <a:gd name="connsiteY72" fmla="*/ 1446001 h 1660322"/>
              <a:gd name="connsiteX73" fmla="*/ 1919761 w 1920955"/>
              <a:gd name="connsiteY73" fmla="*/ 1441238 h 1660322"/>
              <a:gd name="connsiteX74" fmla="*/ 1853086 w 1920955"/>
              <a:gd name="connsiteY74" fmla="*/ 1398376 h 1660322"/>
              <a:gd name="connsiteX75" fmla="*/ 1853086 w 1920955"/>
              <a:gd name="connsiteY75" fmla="*/ 1303126 h 1660322"/>
              <a:gd name="connsiteX76" fmla="*/ 1853086 w 1920955"/>
              <a:gd name="connsiteY76" fmla="*/ 1245976 h 1660322"/>
              <a:gd name="connsiteX77" fmla="*/ 1810224 w 1920955"/>
              <a:gd name="connsiteY77" fmla="*/ 1236451 h 1660322"/>
              <a:gd name="connsiteX78" fmla="*/ 1734024 w 1920955"/>
              <a:gd name="connsiteY78" fmla="*/ 1155488 h 1660322"/>
              <a:gd name="connsiteX79" fmla="*/ 1695924 w 1920955"/>
              <a:gd name="connsiteY79" fmla="*/ 974513 h 1660322"/>
              <a:gd name="connsiteX80" fmla="*/ 1643536 w 1920955"/>
              <a:gd name="connsiteY80" fmla="*/ 941176 h 1660322"/>
              <a:gd name="connsiteX81" fmla="*/ 1605436 w 1920955"/>
              <a:gd name="connsiteY81" fmla="*/ 884026 h 1660322"/>
              <a:gd name="connsiteX82" fmla="*/ 1557811 w 1920955"/>
              <a:gd name="connsiteY82" fmla="*/ 836401 h 1660322"/>
              <a:gd name="connsiteX83" fmla="*/ 1505424 w 1920955"/>
              <a:gd name="connsiteY83" fmla="*/ 817351 h 1660322"/>
              <a:gd name="connsiteX84" fmla="*/ 1453036 w 1920955"/>
              <a:gd name="connsiteY84" fmla="*/ 812588 h 1660322"/>
              <a:gd name="connsiteX85" fmla="*/ 1510186 w 1920955"/>
              <a:gd name="connsiteY85" fmla="*/ 779251 h 1660322"/>
              <a:gd name="connsiteX86" fmla="*/ 1476849 w 1920955"/>
              <a:gd name="connsiteY86" fmla="*/ 745913 h 1660322"/>
              <a:gd name="connsiteX87" fmla="*/ 1481611 w 1920955"/>
              <a:gd name="connsiteY87" fmla="*/ 722101 h 1660322"/>
              <a:gd name="connsiteX88" fmla="*/ 1572099 w 1920955"/>
              <a:gd name="connsiteY88" fmla="*/ 760201 h 1660322"/>
              <a:gd name="connsiteX89" fmla="*/ 1624486 w 1920955"/>
              <a:gd name="connsiteY89" fmla="*/ 693526 h 1660322"/>
              <a:gd name="connsiteX90" fmla="*/ 1614961 w 1920955"/>
              <a:gd name="connsiteY90" fmla="*/ 550651 h 1660322"/>
              <a:gd name="connsiteX91" fmla="*/ 1610199 w 1920955"/>
              <a:gd name="connsiteY91" fmla="*/ 412538 h 1660322"/>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33924 w 1920955"/>
              <a:gd name="connsiteY53" fmla="*/ 1431713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29042 w 1920955"/>
              <a:gd name="connsiteY53" fmla="*/ 1367886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321"/>
              <a:gd name="connsiteX1" fmla="*/ 1567336 w 1920955"/>
              <a:gd name="connsiteY1" fmla="*/ 369676 h 1660321"/>
              <a:gd name="connsiteX2" fmla="*/ 1467324 w 1920955"/>
              <a:gd name="connsiteY2" fmla="*/ 345863 h 1660321"/>
              <a:gd name="connsiteX3" fmla="*/ 1419699 w 1920955"/>
              <a:gd name="connsiteY3" fmla="*/ 317288 h 1660321"/>
              <a:gd name="connsiteX4" fmla="*/ 1367311 w 1920955"/>
              <a:gd name="connsiteY4" fmla="*/ 160126 h 1660321"/>
              <a:gd name="connsiteX5" fmla="*/ 1338736 w 1920955"/>
              <a:gd name="connsiteY5" fmla="*/ 12488 h 1660321"/>
              <a:gd name="connsiteX6" fmla="*/ 1267299 w 1920955"/>
              <a:gd name="connsiteY6" fmla="*/ 12488 h 1660321"/>
              <a:gd name="connsiteX7" fmla="*/ 1214911 w 1920955"/>
              <a:gd name="connsiteY7" fmla="*/ 50588 h 1660321"/>
              <a:gd name="connsiteX8" fmla="*/ 1214911 w 1920955"/>
              <a:gd name="connsiteY8" fmla="*/ 155363 h 1660321"/>
              <a:gd name="connsiteX9" fmla="*/ 1186336 w 1920955"/>
              <a:gd name="connsiteY9" fmla="*/ 183938 h 1660321"/>
              <a:gd name="connsiteX10" fmla="*/ 1176811 w 1920955"/>
              <a:gd name="connsiteY10" fmla="*/ 255376 h 1660321"/>
              <a:gd name="connsiteX11" fmla="*/ 1114899 w 1920955"/>
              <a:gd name="connsiteY11" fmla="*/ 298238 h 1660321"/>
              <a:gd name="connsiteX12" fmla="*/ 1005361 w 1920955"/>
              <a:gd name="connsiteY12" fmla="*/ 312526 h 1660321"/>
              <a:gd name="connsiteX13" fmla="*/ 962499 w 1920955"/>
              <a:gd name="connsiteY13" fmla="*/ 355388 h 1660321"/>
              <a:gd name="connsiteX14" fmla="*/ 838674 w 1920955"/>
              <a:gd name="connsiteY14" fmla="*/ 355388 h 1660321"/>
              <a:gd name="connsiteX15" fmla="*/ 781524 w 1920955"/>
              <a:gd name="connsiteY15" fmla="*/ 426826 h 1660321"/>
              <a:gd name="connsiteX16" fmla="*/ 781524 w 1920955"/>
              <a:gd name="connsiteY16" fmla="*/ 460163 h 1660321"/>
              <a:gd name="connsiteX17" fmla="*/ 743424 w 1920955"/>
              <a:gd name="connsiteY17" fmla="*/ 483976 h 1660321"/>
              <a:gd name="connsiteX18" fmla="*/ 671986 w 1920955"/>
              <a:gd name="connsiteY18" fmla="*/ 417301 h 1660321"/>
              <a:gd name="connsiteX19" fmla="*/ 519586 w 1920955"/>
              <a:gd name="connsiteY19" fmla="*/ 412538 h 1660321"/>
              <a:gd name="connsiteX20" fmla="*/ 457674 w 1920955"/>
              <a:gd name="connsiteY20" fmla="*/ 431588 h 1660321"/>
              <a:gd name="connsiteX21" fmla="*/ 419574 w 1920955"/>
              <a:gd name="connsiteY21" fmla="*/ 417301 h 1660321"/>
              <a:gd name="connsiteX22" fmla="*/ 400524 w 1920955"/>
              <a:gd name="connsiteY22" fmla="*/ 355388 h 1660321"/>
              <a:gd name="connsiteX23" fmla="*/ 333849 w 1920955"/>
              <a:gd name="connsiteY23" fmla="*/ 303001 h 1660321"/>
              <a:gd name="connsiteX24" fmla="*/ 286224 w 1920955"/>
              <a:gd name="connsiteY24" fmla="*/ 236326 h 1660321"/>
              <a:gd name="connsiteX25" fmla="*/ 143349 w 1920955"/>
              <a:gd name="connsiteY25" fmla="*/ 255376 h 1660321"/>
              <a:gd name="connsiteX26" fmla="*/ 124299 w 1920955"/>
              <a:gd name="connsiteY26" fmla="*/ 331576 h 1660321"/>
              <a:gd name="connsiteX27" fmla="*/ 110011 w 1920955"/>
              <a:gd name="connsiteY27" fmla="*/ 364913 h 1660321"/>
              <a:gd name="connsiteX28" fmla="*/ 133824 w 1920955"/>
              <a:gd name="connsiteY28" fmla="*/ 412538 h 1660321"/>
              <a:gd name="connsiteX29" fmla="*/ 81436 w 1920955"/>
              <a:gd name="connsiteY29" fmla="*/ 450638 h 1660321"/>
              <a:gd name="connsiteX30" fmla="*/ 33811 w 1920955"/>
              <a:gd name="connsiteY30" fmla="*/ 445876 h 1660321"/>
              <a:gd name="connsiteX31" fmla="*/ 33811 w 1920955"/>
              <a:gd name="connsiteY31" fmla="*/ 517313 h 1660321"/>
              <a:gd name="connsiteX32" fmla="*/ 474 w 1920955"/>
              <a:gd name="connsiteY32" fmla="*/ 622088 h 1660321"/>
              <a:gd name="connsiteX33" fmla="*/ 62386 w 1920955"/>
              <a:gd name="connsiteY33" fmla="*/ 698288 h 1660321"/>
              <a:gd name="connsiteX34" fmla="*/ 111977 w 1920955"/>
              <a:gd name="connsiteY34" fmla="*/ 678550 h 1660321"/>
              <a:gd name="connsiteX35" fmla="*/ 112334 w 1920955"/>
              <a:gd name="connsiteY35" fmla="*/ 748809 h 1660321"/>
              <a:gd name="connsiteX36" fmla="*/ 167161 w 1920955"/>
              <a:gd name="connsiteY36" fmla="*/ 779251 h 1660321"/>
              <a:gd name="connsiteX37" fmla="*/ 236159 w 1920955"/>
              <a:gd name="connsiteY37" fmla="*/ 789463 h 1660321"/>
              <a:gd name="connsiteX38" fmla="*/ 271462 w 1920955"/>
              <a:gd name="connsiteY38" fmla="*/ 845434 h 1660321"/>
              <a:gd name="connsiteX39" fmla="*/ 270869 w 1920955"/>
              <a:gd name="connsiteY39" fmla="*/ 890506 h 1660321"/>
              <a:gd name="connsiteX40" fmla="*/ 295393 w 1920955"/>
              <a:gd name="connsiteY40" fmla="*/ 929981 h 1660321"/>
              <a:gd name="connsiteX41" fmla="*/ 341051 w 1920955"/>
              <a:gd name="connsiteY41" fmla="*/ 968573 h 1660321"/>
              <a:gd name="connsiteX42" fmla="*/ 426184 w 1920955"/>
              <a:gd name="connsiteY42" fmla="*/ 1022825 h 1660321"/>
              <a:gd name="connsiteX43" fmla="*/ 461961 w 1920955"/>
              <a:gd name="connsiteY43" fmla="*/ 1093918 h 1660321"/>
              <a:gd name="connsiteX44" fmla="*/ 441064 w 1920955"/>
              <a:gd name="connsiteY44" fmla="*/ 1163491 h 1660321"/>
              <a:gd name="connsiteX45" fmla="*/ 519111 w 1920955"/>
              <a:gd name="connsiteY45" fmla="*/ 1219954 h 1660321"/>
              <a:gd name="connsiteX46" fmla="*/ 591143 w 1920955"/>
              <a:gd name="connsiteY46" fmla="*/ 1252948 h 1660321"/>
              <a:gd name="connsiteX47" fmla="*/ 571974 w 1920955"/>
              <a:gd name="connsiteY47" fmla="*/ 1312651 h 1660321"/>
              <a:gd name="connsiteX48" fmla="*/ 662461 w 1920955"/>
              <a:gd name="connsiteY48" fmla="*/ 1465051 h 1660321"/>
              <a:gd name="connsiteX49" fmla="*/ 755271 w 1920955"/>
              <a:gd name="connsiteY49" fmla="*/ 1538205 h 1660321"/>
              <a:gd name="connsiteX50" fmla="*/ 805336 w 1920955"/>
              <a:gd name="connsiteY50" fmla="*/ 1488863 h 1660321"/>
              <a:gd name="connsiteX51" fmla="*/ 869926 w 1920955"/>
              <a:gd name="connsiteY51" fmla="*/ 1516260 h 1660321"/>
              <a:gd name="connsiteX52" fmla="*/ 924399 w 1920955"/>
              <a:gd name="connsiteY52" fmla="*/ 1484101 h 1660321"/>
              <a:gd name="connsiteX53" fmla="*/ 941246 w 1920955"/>
              <a:gd name="connsiteY53" fmla="*/ 1441925 h 1660321"/>
              <a:gd name="connsiteX54" fmla="*/ 1005123 w 1920955"/>
              <a:gd name="connsiteY54" fmla="*/ 1528337 h 1660321"/>
              <a:gd name="connsiteX55" fmla="*/ 1067274 w 1920955"/>
              <a:gd name="connsiteY55" fmla="*/ 1584113 h 1660321"/>
              <a:gd name="connsiteX56" fmla="*/ 1100611 w 1920955"/>
              <a:gd name="connsiteY56" fmla="*/ 1660313 h 1660321"/>
              <a:gd name="connsiteX57" fmla="*/ 1133949 w 1920955"/>
              <a:gd name="connsiteY57" fmla="*/ 1579351 h 1660321"/>
              <a:gd name="connsiteX58" fmla="*/ 1176811 w 1920955"/>
              <a:gd name="connsiteY58" fmla="*/ 1598401 h 1660321"/>
              <a:gd name="connsiteX59" fmla="*/ 1210149 w 1920955"/>
              <a:gd name="connsiteY59" fmla="*/ 1617451 h 1660321"/>
              <a:gd name="connsiteX60" fmla="*/ 1233961 w 1920955"/>
              <a:gd name="connsiteY60" fmla="*/ 1579351 h 1660321"/>
              <a:gd name="connsiteX61" fmla="*/ 1267299 w 1920955"/>
              <a:gd name="connsiteY61" fmla="*/ 1655551 h 1660321"/>
              <a:gd name="connsiteX62" fmla="*/ 1348261 w 1920955"/>
              <a:gd name="connsiteY62" fmla="*/ 1626976 h 1660321"/>
              <a:gd name="connsiteX63" fmla="*/ 1414936 w 1920955"/>
              <a:gd name="connsiteY63" fmla="*/ 1555538 h 1660321"/>
              <a:gd name="connsiteX64" fmla="*/ 1433986 w 1920955"/>
              <a:gd name="connsiteY64" fmla="*/ 1607926 h 1660321"/>
              <a:gd name="connsiteX65" fmla="*/ 1410174 w 1920955"/>
              <a:gd name="connsiteY65" fmla="*/ 1612688 h 1660321"/>
              <a:gd name="connsiteX66" fmla="*/ 1543524 w 1920955"/>
              <a:gd name="connsiteY66" fmla="*/ 1579351 h 1660321"/>
              <a:gd name="connsiteX67" fmla="*/ 1581624 w 1920955"/>
              <a:gd name="connsiteY67" fmla="*/ 1507913 h 1660321"/>
              <a:gd name="connsiteX68" fmla="*/ 1643536 w 1920955"/>
              <a:gd name="connsiteY68" fmla="*/ 1412663 h 1660321"/>
              <a:gd name="connsiteX69" fmla="*/ 1714974 w 1920955"/>
              <a:gd name="connsiteY69" fmla="*/ 1384088 h 1660321"/>
              <a:gd name="connsiteX70" fmla="*/ 1772124 w 1920955"/>
              <a:gd name="connsiteY70" fmla="*/ 1379326 h 1660321"/>
              <a:gd name="connsiteX71" fmla="*/ 1772124 w 1920955"/>
              <a:gd name="connsiteY71" fmla="*/ 1450763 h 1660321"/>
              <a:gd name="connsiteX72" fmla="*/ 1886424 w 1920955"/>
              <a:gd name="connsiteY72" fmla="*/ 1446001 h 1660321"/>
              <a:gd name="connsiteX73" fmla="*/ 1919761 w 1920955"/>
              <a:gd name="connsiteY73" fmla="*/ 1441238 h 1660321"/>
              <a:gd name="connsiteX74" fmla="*/ 1853086 w 1920955"/>
              <a:gd name="connsiteY74" fmla="*/ 1398376 h 1660321"/>
              <a:gd name="connsiteX75" fmla="*/ 1853086 w 1920955"/>
              <a:gd name="connsiteY75" fmla="*/ 1303126 h 1660321"/>
              <a:gd name="connsiteX76" fmla="*/ 1853086 w 1920955"/>
              <a:gd name="connsiteY76" fmla="*/ 1245976 h 1660321"/>
              <a:gd name="connsiteX77" fmla="*/ 1810224 w 1920955"/>
              <a:gd name="connsiteY77" fmla="*/ 1236451 h 1660321"/>
              <a:gd name="connsiteX78" fmla="*/ 1734024 w 1920955"/>
              <a:gd name="connsiteY78" fmla="*/ 1155488 h 1660321"/>
              <a:gd name="connsiteX79" fmla="*/ 1695924 w 1920955"/>
              <a:gd name="connsiteY79" fmla="*/ 974513 h 1660321"/>
              <a:gd name="connsiteX80" fmla="*/ 1643536 w 1920955"/>
              <a:gd name="connsiteY80" fmla="*/ 941176 h 1660321"/>
              <a:gd name="connsiteX81" fmla="*/ 1605436 w 1920955"/>
              <a:gd name="connsiteY81" fmla="*/ 884026 h 1660321"/>
              <a:gd name="connsiteX82" fmla="*/ 1557811 w 1920955"/>
              <a:gd name="connsiteY82" fmla="*/ 836401 h 1660321"/>
              <a:gd name="connsiteX83" fmla="*/ 1505424 w 1920955"/>
              <a:gd name="connsiteY83" fmla="*/ 817351 h 1660321"/>
              <a:gd name="connsiteX84" fmla="*/ 1453036 w 1920955"/>
              <a:gd name="connsiteY84" fmla="*/ 812588 h 1660321"/>
              <a:gd name="connsiteX85" fmla="*/ 1510186 w 1920955"/>
              <a:gd name="connsiteY85" fmla="*/ 779251 h 1660321"/>
              <a:gd name="connsiteX86" fmla="*/ 1476849 w 1920955"/>
              <a:gd name="connsiteY86" fmla="*/ 745913 h 1660321"/>
              <a:gd name="connsiteX87" fmla="*/ 1481611 w 1920955"/>
              <a:gd name="connsiteY87" fmla="*/ 722101 h 1660321"/>
              <a:gd name="connsiteX88" fmla="*/ 1572099 w 1920955"/>
              <a:gd name="connsiteY88" fmla="*/ 760201 h 1660321"/>
              <a:gd name="connsiteX89" fmla="*/ 1624486 w 1920955"/>
              <a:gd name="connsiteY89" fmla="*/ 693526 h 1660321"/>
              <a:gd name="connsiteX90" fmla="*/ 1614961 w 1920955"/>
              <a:gd name="connsiteY90" fmla="*/ 550651 h 1660321"/>
              <a:gd name="connsiteX91" fmla="*/ 1610199 w 1920955"/>
              <a:gd name="connsiteY91" fmla="*/ 412538 h 1660321"/>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60500"/>
              <a:gd name="connsiteX1" fmla="*/ 1567336 w 1920955"/>
              <a:gd name="connsiteY1" fmla="*/ 369676 h 1660500"/>
              <a:gd name="connsiteX2" fmla="*/ 1467324 w 1920955"/>
              <a:gd name="connsiteY2" fmla="*/ 345863 h 1660500"/>
              <a:gd name="connsiteX3" fmla="*/ 1419699 w 1920955"/>
              <a:gd name="connsiteY3" fmla="*/ 317288 h 1660500"/>
              <a:gd name="connsiteX4" fmla="*/ 1367311 w 1920955"/>
              <a:gd name="connsiteY4" fmla="*/ 160126 h 1660500"/>
              <a:gd name="connsiteX5" fmla="*/ 1338736 w 1920955"/>
              <a:gd name="connsiteY5" fmla="*/ 12488 h 1660500"/>
              <a:gd name="connsiteX6" fmla="*/ 1267299 w 1920955"/>
              <a:gd name="connsiteY6" fmla="*/ 12488 h 1660500"/>
              <a:gd name="connsiteX7" fmla="*/ 1214911 w 1920955"/>
              <a:gd name="connsiteY7" fmla="*/ 50588 h 1660500"/>
              <a:gd name="connsiteX8" fmla="*/ 1214911 w 1920955"/>
              <a:gd name="connsiteY8" fmla="*/ 155363 h 1660500"/>
              <a:gd name="connsiteX9" fmla="*/ 1186336 w 1920955"/>
              <a:gd name="connsiteY9" fmla="*/ 183938 h 1660500"/>
              <a:gd name="connsiteX10" fmla="*/ 1176811 w 1920955"/>
              <a:gd name="connsiteY10" fmla="*/ 255376 h 1660500"/>
              <a:gd name="connsiteX11" fmla="*/ 1114899 w 1920955"/>
              <a:gd name="connsiteY11" fmla="*/ 298238 h 1660500"/>
              <a:gd name="connsiteX12" fmla="*/ 1005361 w 1920955"/>
              <a:gd name="connsiteY12" fmla="*/ 312526 h 1660500"/>
              <a:gd name="connsiteX13" fmla="*/ 962499 w 1920955"/>
              <a:gd name="connsiteY13" fmla="*/ 355388 h 1660500"/>
              <a:gd name="connsiteX14" fmla="*/ 838674 w 1920955"/>
              <a:gd name="connsiteY14" fmla="*/ 355388 h 1660500"/>
              <a:gd name="connsiteX15" fmla="*/ 781524 w 1920955"/>
              <a:gd name="connsiteY15" fmla="*/ 426826 h 1660500"/>
              <a:gd name="connsiteX16" fmla="*/ 781524 w 1920955"/>
              <a:gd name="connsiteY16" fmla="*/ 460163 h 1660500"/>
              <a:gd name="connsiteX17" fmla="*/ 743424 w 1920955"/>
              <a:gd name="connsiteY17" fmla="*/ 483976 h 1660500"/>
              <a:gd name="connsiteX18" fmla="*/ 671986 w 1920955"/>
              <a:gd name="connsiteY18" fmla="*/ 417301 h 1660500"/>
              <a:gd name="connsiteX19" fmla="*/ 519586 w 1920955"/>
              <a:gd name="connsiteY19" fmla="*/ 412538 h 1660500"/>
              <a:gd name="connsiteX20" fmla="*/ 457674 w 1920955"/>
              <a:gd name="connsiteY20" fmla="*/ 431588 h 1660500"/>
              <a:gd name="connsiteX21" fmla="*/ 419574 w 1920955"/>
              <a:gd name="connsiteY21" fmla="*/ 417301 h 1660500"/>
              <a:gd name="connsiteX22" fmla="*/ 400524 w 1920955"/>
              <a:gd name="connsiteY22" fmla="*/ 355388 h 1660500"/>
              <a:gd name="connsiteX23" fmla="*/ 333849 w 1920955"/>
              <a:gd name="connsiteY23" fmla="*/ 303001 h 1660500"/>
              <a:gd name="connsiteX24" fmla="*/ 286224 w 1920955"/>
              <a:gd name="connsiteY24" fmla="*/ 236326 h 1660500"/>
              <a:gd name="connsiteX25" fmla="*/ 143349 w 1920955"/>
              <a:gd name="connsiteY25" fmla="*/ 255376 h 1660500"/>
              <a:gd name="connsiteX26" fmla="*/ 124299 w 1920955"/>
              <a:gd name="connsiteY26" fmla="*/ 331576 h 1660500"/>
              <a:gd name="connsiteX27" fmla="*/ 110011 w 1920955"/>
              <a:gd name="connsiteY27" fmla="*/ 364913 h 1660500"/>
              <a:gd name="connsiteX28" fmla="*/ 133824 w 1920955"/>
              <a:gd name="connsiteY28" fmla="*/ 412538 h 1660500"/>
              <a:gd name="connsiteX29" fmla="*/ 81436 w 1920955"/>
              <a:gd name="connsiteY29" fmla="*/ 450638 h 1660500"/>
              <a:gd name="connsiteX30" fmla="*/ 33811 w 1920955"/>
              <a:gd name="connsiteY30" fmla="*/ 445876 h 1660500"/>
              <a:gd name="connsiteX31" fmla="*/ 33811 w 1920955"/>
              <a:gd name="connsiteY31" fmla="*/ 517313 h 1660500"/>
              <a:gd name="connsiteX32" fmla="*/ 474 w 1920955"/>
              <a:gd name="connsiteY32" fmla="*/ 622088 h 1660500"/>
              <a:gd name="connsiteX33" fmla="*/ 62386 w 1920955"/>
              <a:gd name="connsiteY33" fmla="*/ 698288 h 1660500"/>
              <a:gd name="connsiteX34" fmla="*/ 111977 w 1920955"/>
              <a:gd name="connsiteY34" fmla="*/ 678550 h 1660500"/>
              <a:gd name="connsiteX35" fmla="*/ 112334 w 1920955"/>
              <a:gd name="connsiteY35" fmla="*/ 748809 h 1660500"/>
              <a:gd name="connsiteX36" fmla="*/ 167161 w 1920955"/>
              <a:gd name="connsiteY36" fmla="*/ 779251 h 1660500"/>
              <a:gd name="connsiteX37" fmla="*/ 236159 w 1920955"/>
              <a:gd name="connsiteY37" fmla="*/ 789463 h 1660500"/>
              <a:gd name="connsiteX38" fmla="*/ 271462 w 1920955"/>
              <a:gd name="connsiteY38" fmla="*/ 845434 h 1660500"/>
              <a:gd name="connsiteX39" fmla="*/ 270869 w 1920955"/>
              <a:gd name="connsiteY39" fmla="*/ 890506 h 1660500"/>
              <a:gd name="connsiteX40" fmla="*/ 295393 w 1920955"/>
              <a:gd name="connsiteY40" fmla="*/ 929981 h 1660500"/>
              <a:gd name="connsiteX41" fmla="*/ 341051 w 1920955"/>
              <a:gd name="connsiteY41" fmla="*/ 968573 h 1660500"/>
              <a:gd name="connsiteX42" fmla="*/ 426184 w 1920955"/>
              <a:gd name="connsiteY42" fmla="*/ 1022825 h 1660500"/>
              <a:gd name="connsiteX43" fmla="*/ 461961 w 1920955"/>
              <a:gd name="connsiteY43" fmla="*/ 1093918 h 1660500"/>
              <a:gd name="connsiteX44" fmla="*/ 441064 w 1920955"/>
              <a:gd name="connsiteY44" fmla="*/ 1163491 h 1660500"/>
              <a:gd name="connsiteX45" fmla="*/ 519111 w 1920955"/>
              <a:gd name="connsiteY45" fmla="*/ 1219954 h 1660500"/>
              <a:gd name="connsiteX46" fmla="*/ 591143 w 1920955"/>
              <a:gd name="connsiteY46" fmla="*/ 1252948 h 1660500"/>
              <a:gd name="connsiteX47" fmla="*/ 571974 w 1920955"/>
              <a:gd name="connsiteY47" fmla="*/ 1312651 h 1660500"/>
              <a:gd name="connsiteX48" fmla="*/ 662461 w 1920955"/>
              <a:gd name="connsiteY48" fmla="*/ 1465051 h 1660500"/>
              <a:gd name="connsiteX49" fmla="*/ 755271 w 1920955"/>
              <a:gd name="connsiteY49" fmla="*/ 1538205 h 1660500"/>
              <a:gd name="connsiteX50" fmla="*/ 805336 w 1920955"/>
              <a:gd name="connsiteY50" fmla="*/ 1488863 h 1660500"/>
              <a:gd name="connsiteX51" fmla="*/ 869926 w 1920955"/>
              <a:gd name="connsiteY51" fmla="*/ 1516260 h 1660500"/>
              <a:gd name="connsiteX52" fmla="*/ 924399 w 1920955"/>
              <a:gd name="connsiteY52" fmla="*/ 1484101 h 1660500"/>
              <a:gd name="connsiteX53" fmla="*/ 941246 w 1920955"/>
              <a:gd name="connsiteY53" fmla="*/ 1441925 h 1660500"/>
              <a:gd name="connsiteX54" fmla="*/ 1005123 w 1920955"/>
              <a:gd name="connsiteY54" fmla="*/ 1528337 h 1660500"/>
              <a:gd name="connsiteX55" fmla="*/ 1050190 w 1920955"/>
              <a:gd name="connsiteY55" fmla="*/ 1599431 h 1660500"/>
              <a:gd name="connsiteX56" fmla="*/ 1100611 w 1920955"/>
              <a:gd name="connsiteY56" fmla="*/ 1660313 h 1660500"/>
              <a:gd name="connsiteX57" fmla="*/ 1133949 w 1920955"/>
              <a:gd name="connsiteY57" fmla="*/ 1579351 h 1660500"/>
              <a:gd name="connsiteX58" fmla="*/ 1176811 w 1920955"/>
              <a:gd name="connsiteY58" fmla="*/ 1598401 h 1660500"/>
              <a:gd name="connsiteX59" fmla="*/ 1210149 w 1920955"/>
              <a:gd name="connsiteY59" fmla="*/ 1617451 h 1660500"/>
              <a:gd name="connsiteX60" fmla="*/ 1233961 w 1920955"/>
              <a:gd name="connsiteY60" fmla="*/ 1579351 h 1660500"/>
              <a:gd name="connsiteX61" fmla="*/ 1267299 w 1920955"/>
              <a:gd name="connsiteY61" fmla="*/ 1655551 h 1660500"/>
              <a:gd name="connsiteX62" fmla="*/ 1348261 w 1920955"/>
              <a:gd name="connsiteY62" fmla="*/ 1626976 h 1660500"/>
              <a:gd name="connsiteX63" fmla="*/ 1414936 w 1920955"/>
              <a:gd name="connsiteY63" fmla="*/ 1555538 h 1660500"/>
              <a:gd name="connsiteX64" fmla="*/ 1433986 w 1920955"/>
              <a:gd name="connsiteY64" fmla="*/ 1607926 h 1660500"/>
              <a:gd name="connsiteX65" fmla="*/ 1410174 w 1920955"/>
              <a:gd name="connsiteY65" fmla="*/ 1612688 h 1660500"/>
              <a:gd name="connsiteX66" fmla="*/ 1543524 w 1920955"/>
              <a:gd name="connsiteY66" fmla="*/ 1579351 h 1660500"/>
              <a:gd name="connsiteX67" fmla="*/ 1581624 w 1920955"/>
              <a:gd name="connsiteY67" fmla="*/ 1507913 h 1660500"/>
              <a:gd name="connsiteX68" fmla="*/ 1643536 w 1920955"/>
              <a:gd name="connsiteY68" fmla="*/ 1412663 h 1660500"/>
              <a:gd name="connsiteX69" fmla="*/ 1714974 w 1920955"/>
              <a:gd name="connsiteY69" fmla="*/ 1384088 h 1660500"/>
              <a:gd name="connsiteX70" fmla="*/ 1772124 w 1920955"/>
              <a:gd name="connsiteY70" fmla="*/ 1379326 h 1660500"/>
              <a:gd name="connsiteX71" fmla="*/ 1772124 w 1920955"/>
              <a:gd name="connsiteY71" fmla="*/ 1450763 h 1660500"/>
              <a:gd name="connsiteX72" fmla="*/ 1886424 w 1920955"/>
              <a:gd name="connsiteY72" fmla="*/ 1446001 h 1660500"/>
              <a:gd name="connsiteX73" fmla="*/ 1919761 w 1920955"/>
              <a:gd name="connsiteY73" fmla="*/ 1441238 h 1660500"/>
              <a:gd name="connsiteX74" fmla="*/ 1853086 w 1920955"/>
              <a:gd name="connsiteY74" fmla="*/ 1398376 h 1660500"/>
              <a:gd name="connsiteX75" fmla="*/ 1853086 w 1920955"/>
              <a:gd name="connsiteY75" fmla="*/ 1303126 h 1660500"/>
              <a:gd name="connsiteX76" fmla="*/ 1853086 w 1920955"/>
              <a:gd name="connsiteY76" fmla="*/ 1245976 h 1660500"/>
              <a:gd name="connsiteX77" fmla="*/ 1810224 w 1920955"/>
              <a:gd name="connsiteY77" fmla="*/ 1236451 h 1660500"/>
              <a:gd name="connsiteX78" fmla="*/ 1734024 w 1920955"/>
              <a:gd name="connsiteY78" fmla="*/ 1155488 h 1660500"/>
              <a:gd name="connsiteX79" fmla="*/ 1695924 w 1920955"/>
              <a:gd name="connsiteY79" fmla="*/ 974513 h 1660500"/>
              <a:gd name="connsiteX80" fmla="*/ 1643536 w 1920955"/>
              <a:gd name="connsiteY80" fmla="*/ 941176 h 1660500"/>
              <a:gd name="connsiteX81" fmla="*/ 1605436 w 1920955"/>
              <a:gd name="connsiteY81" fmla="*/ 884026 h 1660500"/>
              <a:gd name="connsiteX82" fmla="*/ 1557811 w 1920955"/>
              <a:gd name="connsiteY82" fmla="*/ 836401 h 1660500"/>
              <a:gd name="connsiteX83" fmla="*/ 1505424 w 1920955"/>
              <a:gd name="connsiteY83" fmla="*/ 817351 h 1660500"/>
              <a:gd name="connsiteX84" fmla="*/ 1453036 w 1920955"/>
              <a:gd name="connsiteY84" fmla="*/ 812588 h 1660500"/>
              <a:gd name="connsiteX85" fmla="*/ 1510186 w 1920955"/>
              <a:gd name="connsiteY85" fmla="*/ 779251 h 1660500"/>
              <a:gd name="connsiteX86" fmla="*/ 1476849 w 1920955"/>
              <a:gd name="connsiteY86" fmla="*/ 745913 h 1660500"/>
              <a:gd name="connsiteX87" fmla="*/ 1481611 w 1920955"/>
              <a:gd name="connsiteY87" fmla="*/ 722101 h 1660500"/>
              <a:gd name="connsiteX88" fmla="*/ 1572099 w 1920955"/>
              <a:gd name="connsiteY88" fmla="*/ 760201 h 1660500"/>
              <a:gd name="connsiteX89" fmla="*/ 1624486 w 1920955"/>
              <a:gd name="connsiteY89" fmla="*/ 693526 h 1660500"/>
              <a:gd name="connsiteX90" fmla="*/ 1614961 w 1920955"/>
              <a:gd name="connsiteY90" fmla="*/ 550651 h 1660500"/>
              <a:gd name="connsiteX91" fmla="*/ 1610199 w 1920955"/>
              <a:gd name="connsiteY91" fmla="*/ 412538 h 1660500"/>
              <a:gd name="connsiteX0" fmla="*/ 1610199 w 1920955"/>
              <a:gd name="connsiteY0" fmla="*/ 412538 h 1657354"/>
              <a:gd name="connsiteX1" fmla="*/ 1567336 w 1920955"/>
              <a:gd name="connsiteY1" fmla="*/ 369676 h 1657354"/>
              <a:gd name="connsiteX2" fmla="*/ 1467324 w 1920955"/>
              <a:gd name="connsiteY2" fmla="*/ 345863 h 1657354"/>
              <a:gd name="connsiteX3" fmla="*/ 1419699 w 1920955"/>
              <a:gd name="connsiteY3" fmla="*/ 317288 h 1657354"/>
              <a:gd name="connsiteX4" fmla="*/ 1367311 w 1920955"/>
              <a:gd name="connsiteY4" fmla="*/ 160126 h 1657354"/>
              <a:gd name="connsiteX5" fmla="*/ 1338736 w 1920955"/>
              <a:gd name="connsiteY5" fmla="*/ 12488 h 1657354"/>
              <a:gd name="connsiteX6" fmla="*/ 1267299 w 1920955"/>
              <a:gd name="connsiteY6" fmla="*/ 12488 h 1657354"/>
              <a:gd name="connsiteX7" fmla="*/ 1214911 w 1920955"/>
              <a:gd name="connsiteY7" fmla="*/ 50588 h 1657354"/>
              <a:gd name="connsiteX8" fmla="*/ 1214911 w 1920955"/>
              <a:gd name="connsiteY8" fmla="*/ 155363 h 1657354"/>
              <a:gd name="connsiteX9" fmla="*/ 1186336 w 1920955"/>
              <a:gd name="connsiteY9" fmla="*/ 183938 h 1657354"/>
              <a:gd name="connsiteX10" fmla="*/ 1176811 w 1920955"/>
              <a:gd name="connsiteY10" fmla="*/ 255376 h 1657354"/>
              <a:gd name="connsiteX11" fmla="*/ 1114899 w 1920955"/>
              <a:gd name="connsiteY11" fmla="*/ 298238 h 1657354"/>
              <a:gd name="connsiteX12" fmla="*/ 1005361 w 1920955"/>
              <a:gd name="connsiteY12" fmla="*/ 312526 h 1657354"/>
              <a:gd name="connsiteX13" fmla="*/ 962499 w 1920955"/>
              <a:gd name="connsiteY13" fmla="*/ 355388 h 1657354"/>
              <a:gd name="connsiteX14" fmla="*/ 838674 w 1920955"/>
              <a:gd name="connsiteY14" fmla="*/ 355388 h 1657354"/>
              <a:gd name="connsiteX15" fmla="*/ 781524 w 1920955"/>
              <a:gd name="connsiteY15" fmla="*/ 426826 h 1657354"/>
              <a:gd name="connsiteX16" fmla="*/ 781524 w 1920955"/>
              <a:gd name="connsiteY16" fmla="*/ 460163 h 1657354"/>
              <a:gd name="connsiteX17" fmla="*/ 743424 w 1920955"/>
              <a:gd name="connsiteY17" fmla="*/ 483976 h 1657354"/>
              <a:gd name="connsiteX18" fmla="*/ 671986 w 1920955"/>
              <a:gd name="connsiteY18" fmla="*/ 417301 h 1657354"/>
              <a:gd name="connsiteX19" fmla="*/ 519586 w 1920955"/>
              <a:gd name="connsiteY19" fmla="*/ 412538 h 1657354"/>
              <a:gd name="connsiteX20" fmla="*/ 457674 w 1920955"/>
              <a:gd name="connsiteY20" fmla="*/ 431588 h 1657354"/>
              <a:gd name="connsiteX21" fmla="*/ 419574 w 1920955"/>
              <a:gd name="connsiteY21" fmla="*/ 417301 h 1657354"/>
              <a:gd name="connsiteX22" fmla="*/ 400524 w 1920955"/>
              <a:gd name="connsiteY22" fmla="*/ 355388 h 1657354"/>
              <a:gd name="connsiteX23" fmla="*/ 333849 w 1920955"/>
              <a:gd name="connsiteY23" fmla="*/ 303001 h 1657354"/>
              <a:gd name="connsiteX24" fmla="*/ 286224 w 1920955"/>
              <a:gd name="connsiteY24" fmla="*/ 236326 h 1657354"/>
              <a:gd name="connsiteX25" fmla="*/ 143349 w 1920955"/>
              <a:gd name="connsiteY25" fmla="*/ 255376 h 1657354"/>
              <a:gd name="connsiteX26" fmla="*/ 124299 w 1920955"/>
              <a:gd name="connsiteY26" fmla="*/ 331576 h 1657354"/>
              <a:gd name="connsiteX27" fmla="*/ 110011 w 1920955"/>
              <a:gd name="connsiteY27" fmla="*/ 364913 h 1657354"/>
              <a:gd name="connsiteX28" fmla="*/ 133824 w 1920955"/>
              <a:gd name="connsiteY28" fmla="*/ 412538 h 1657354"/>
              <a:gd name="connsiteX29" fmla="*/ 81436 w 1920955"/>
              <a:gd name="connsiteY29" fmla="*/ 450638 h 1657354"/>
              <a:gd name="connsiteX30" fmla="*/ 33811 w 1920955"/>
              <a:gd name="connsiteY30" fmla="*/ 445876 h 1657354"/>
              <a:gd name="connsiteX31" fmla="*/ 33811 w 1920955"/>
              <a:gd name="connsiteY31" fmla="*/ 517313 h 1657354"/>
              <a:gd name="connsiteX32" fmla="*/ 474 w 1920955"/>
              <a:gd name="connsiteY32" fmla="*/ 622088 h 1657354"/>
              <a:gd name="connsiteX33" fmla="*/ 62386 w 1920955"/>
              <a:gd name="connsiteY33" fmla="*/ 698288 h 1657354"/>
              <a:gd name="connsiteX34" fmla="*/ 111977 w 1920955"/>
              <a:gd name="connsiteY34" fmla="*/ 678550 h 1657354"/>
              <a:gd name="connsiteX35" fmla="*/ 112334 w 1920955"/>
              <a:gd name="connsiteY35" fmla="*/ 748809 h 1657354"/>
              <a:gd name="connsiteX36" fmla="*/ 167161 w 1920955"/>
              <a:gd name="connsiteY36" fmla="*/ 779251 h 1657354"/>
              <a:gd name="connsiteX37" fmla="*/ 236159 w 1920955"/>
              <a:gd name="connsiteY37" fmla="*/ 789463 h 1657354"/>
              <a:gd name="connsiteX38" fmla="*/ 271462 w 1920955"/>
              <a:gd name="connsiteY38" fmla="*/ 845434 h 1657354"/>
              <a:gd name="connsiteX39" fmla="*/ 270869 w 1920955"/>
              <a:gd name="connsiteY39" fmla="*/ 890506 h 1657354"/>
              <a:gd name="connsiteX40" fmla="*/ 295393 w 1920955"/>
              <a:gd name="connsiteY40" fmla="*/ 929981 h 1657354"/>
              <a:gd name="connsiteX41" fmla="*/ 341051 w 1920955"/>
              <a:gd name="connsiteY41" fmla="*/ 968573 h 1657354"/>
              <a:gd name="connsiteX42" fmla="*/ 426184 w 1920955"/>
              <a:gd name="connsiteY42" fmla="*/ 1022825 h 1657354"/>
              <a:gd name="connsiteX43" fmla="*/ 461961 w 1920955"/>
              <a:gd name="connsiteY43" fmla="*/ 1093918 h 1657354"/>
              <a:gd name="connsiteX44" fmla="*/ 441064 w 1920955"/>
              <a:gd name="connsiteY44" fmla="*/ 1163491 h 1657354"/>
              <a:gd name="connsiteX45" fmla="*/ 519111 w 1920955"/>
              <a:gd name="connsiteY45" fmla="*/ 1219954 h 1657354"/>
              <a:gd name="connsiteX46" fmla="*/ 591143 w 1920955"/>
              <a:gd name="connsiteY46" fmla="*/ 1252948 h 1657354"/>
              <a:gd name="connsiteX47" fmla="*/ 571974 w 1920955"/>
              <a:gd name="connsiteY47" fmla="*/ 1312651 h 1657354"/>
              <a:gd name="connsiteX48" fmla="*/ 662461 w 1920955"/>
              <a:gd name="connsiteY48" fmla="*/ 1465051 h 1657354"/>
              <a:gd name="connsiteX49" fmla="*/ 755271 w 1920955"/>
              <a:gd name="connsiteY49" fmla="*/ 1538205 h 1657354"/>
              <a:gd name="connsiteX50" fmla="*/ 805336 w 1920955"/>
              <a:gd name="connsiteY50" fmla="*/ 1488863 h 1657354"/>
              <a:gd name="connsiteX51" fmla="*/ 869926 w 1920955"/>
              <a:gd name="connsiteY51" fmla="*/ 1516260 h 1657354"/>
              <a:gd name="connsiteX52" fmla="*/ 924399 w 1920955"/>
              <a:gd name="connsiteY52" fmla="*/ 1484101 h 1657354"/>
              <a:gd name="connsiteX53" fmla="*/ 941246 w 1920955"/>
              <a:gd name="connsiteY53" fmla="*/ 1441925 h 1657354"/>
              <a:gd name="connsiteX54" fmla="*/ 1005123 w 1920955"/>
              <a:gd name="connsiteY54" fmla="*/ 1528337 h 1657354"/>
              <a:gd name="connsiteX55" fmla="*/ 1050190 w 1920955"/>
              <a:gd name="connsiteY55" fmla="*/ 1599431 h 1657354"/>
              <a:gd name="connsiteX56" fmla="*/ 1103052 w 1920955"/>
              <a:gd name="connsiteY56" fmla="*/ 1611805 h 1657354"/>
              <a:gd name="connsiteX57" fmla="*/ 1133949 w 1920955"/>
              <a:gd name="connsiteY57" fmla="*/ 1579351 h 1657354"/>
              <a:gd name="connsiteX58" fmla="*/ 1176811 w 1920955"/>
              <a:gd name="connsiteY58" fmla="*/ 1598401 h 1657354"/>
              <a:gd name="connsiteX59" fmla="*/ 1210149 w 1920955"/>
              <a:gd name="connsiteY59" fmla="*/ 1617451 h 1657354"/>
              <a:gd name="connsiteX60" fmla="*/ 1233961 w 1920955"/>
              <a:gd name="connsiteY60" fmla="*/ 1579351 h 1657354"/>
              <a:gd name="connsiteX61" fmla="*/ 1267299 w 1920955"/>
              <a:gd name="connsiteY61" fmla="*/ 1655551 h 1657354"/>
              <a:gd name="connsiteX62" fmla="*/ 1348261 w 1920955"/>
              <a:gd name="connsiteY62" fmla="*/ 1626976 h 1657354"/>
              <a:gd name="connsiteX63" fmla="*/ 1414936 w 1920955"/>
              <a:gd name="connsiteY63" fmla="*/ 1555538 h 1657354"/>
              <a:gd name="connsiteX64" fmla="*/ 1433986 w 1920955"/>
              <a:gd name="connsiteY64" fmla="*/ 1607926 h 1657354"/>
              <a:gd name="connsiteX65" fmla="*/ 1410174 w 1920955"/>
              <a:gd name="connsiteY65" fmla="*/ 1612688 h 1657354"/>
              <a:gd name="connsiteX66" fmla="*/ 1543524 w 1920955"/>
              <a:gd name="connsiteY66" fmla="*/ 1579351 h 1657354"/>
              <a:gd name="connsiteX67" fmla="*/ 1581624 w 1920955"/>
              <a:gd name="connsiteY67" fmla="*/ 1507913 h 1657354"/>
              <a:gd name="connsiteX68" fmla="*/ 1643536 w 1920955"/>
              <a:gd name="connsiteY68" fmla="*/ 1412663 h 1657354"/>
              <a:gd name="connsiteX69" fmla="*/ 1714974 w 1920955"/>
              <a:gd name="connsiteY69" fmla="*/ 1384088 h 1657354"/>
              <a:gd name="connsiteX70" fmla="*/ 1772124 w 1920955"/>
              <a:gd name="connsiteY70" fmla="*/ 1379326 h 1657354"/>
              <a:gd name="connsiteX71" fmla="*/ 1772124 w 1920955"/>
              <a:gd name="connsiteY71" fmla="*/ 1450763 h 1657354"/>
              <a:gd name="connsiteX72" fmla="*/ 1886424 w 1920955"/>
              <a:gd name="connsiteY72" fmla="*/ 1446001 h 1657354"/>
              <a:gd name="connsiteX73" fmla="*/ 1919761 w 1920955"/>
              <a:gd name="connsiteY73" fmla="*/ 1441238 h 1657354"/>
              <a:gd name="connsiteX74" fmla="*/ 1853086 w 1920955"/>
              <a:gd name="connsiteY74" fmla="*/ 1398376 h 1657354"/>
              <a:gd name="connsiteX75" fmla="*/ 1853086 w 1920955"/>
              <a:gd name="connsiteY75" fmla="*/ 1303126 h 1657354"/>
              <a:gd name="connsiteX76" fmla="*/ 1853086 w 1920955"/>
              <a:gd name="connsiteY76" fmla="*/ 1245976 h 1657354"/>
              <a:gd name="connsiteX77" fmla="*/ 1810224 w 1920955"/>
              <a:gd name="connsiteY77" fmla="*/ 1236451 h 1657354"/>
              <a:gd name="connsiteX78" fmla="*/ 1734024 w 1920955"/>
              <a:gd name="connsiteY78" fmla="*/ 1155488 h 1657354"/>
              <a:gd name="connsiteX79" fmla="*/ 1695924 w 1920955"/>
              <a:gd name="connsiteY79" fmla="*/ 974513 h 1657354"/>
              <a:gd name="connsiteX80" fmla="*/ 1643536 w 1920955"/>
              <a:gd name="connsiteY80" fmla="*/ 941176 h 1657354"/>
              <a:gd name="connsiteX81" fmla="*/ 1605436 w 1920955"/>
              <a:gd name="connsiteY81" fmla="*/ 884026 h 1657354"/>
              <a:gd name="connsiteX82" fmla="*/ 1557811 w 1920955"/>
              <a:gd name="connsiteY82" fmla="*/ 836401 h 1657354"/>
              <a:gd name="connsiteX83" fmla="*/ 1505424 w 1920955"/>
              <a:gd name="connsiteY83" fmla="*/ 817351 h 1657354"/>
              <a:gd name="connsiteX84" fmla="*/ 1453036 w 1920955"/>
              <a:gd name="connsiteY84" fmla="*/ 812588 h 1657354"/>
              <a:gd name="connsiteX85" fmla="*/ 1510186 w 1920955"/>
              <a:gd name="connsiteY85" fmla="*/ 779251 h 1657354"/>
              <a:gd name="connsiteX86" fmla="*/ 1476849 w 1920955"/>
              <a:gd name="connsiteY86" fmla="*/ 745913 h 1657354"/>
              <a:gd name="connsiteX87" fmla="*/ 1481611 w 1920955"/>
              <a:gd name="connsiteY87" fmla="*/ 722101 h 1657354"/>
              <a:gd name="connsiteX88" fmla="*/ 1572099 w 1920955"/>
              <a:gd name="connsiteY88" fmla="*/ 760201 h 1657354"/>
              <a:gd name="connsiteX89" fmla="*/ 1624486 w 1920955"/>
              <a:gd name="connsiteY89" fmla="*/ 693526 h 1657354"/>
              <a:gd name="connsiteX90" fmla="*/ 1614961 w 1920955"/>
              <a:gd name="connsiteY90" fmla="*/ 550651 h 1657354"/>
              <a:gd name="connsiteX91" fmla="*/ 1610199 w 1920955"/>
              <a:gd name="connsiteY91" fmla="*/ 412538 h 1657354"/>
              <a:gd name="connsiteX0" fmla="*/ 1610199 w 1920955"/>
              <a:gd name="connsiteY0" fmla="*/ 412538 h 1696167"/>
              <a:gd name="connsiteX1" fmla="*/ 1567336 w 1920955"/>
              <a:gd name="connsiteY1" fmla="*/ 369676 h 1696167"/>
              <a:gd name="connsiteX2" fmla="*/ 1467324 w 1920955"/>
              <a:gd name="connsiteY2" fmla="*/ 345863 h 1696167"/>
              <a:gd name="connsiteX3" fmla="*/ 1419699 w 1920955"/>
              <a:gd name="connsiteY3" fmla="*/ 317288 h 1696167"/>
              <a:gd name="connsiteX4" fmla="*/ 1367311 w 1920955"/>
              <a:gd name="connsiteY4" fmla="*/ 160126 h 1696167"/>
              <a:gd name="connsiteX5" fmla="*/ 1338736 w 1920955"/>
              <a:gd name="connsiteY5" fmla="*/ 12488 h 1696167"/>
              <a:gd name="connsiteX6" fmla="*/ 1267299 w 1920955"/>
              <a:gd name="connsiteY6" fmla="*/ 12488 h 1696167"/>
              <a:gd name="connsiteX7" fmla="*/ 1214911 w 1920955"/>
              <a:gd name="connsiteY7" fmla="*/ 50588 h 1696167"/>
              <a:gd name="connsiteX8" fmla="*/ 1214911 w 1920955"/>
              <a:gd name="connsiteY8" fmla="*/ 155363 h 1696167"/>
              <a:gd name="connsiteX9" fmla="*/ 1186336 w 1920955"/>
              <a:gd name="connsiteY9" fmla="*/ 183938 h 1696167"/>
              <a:gd name="connsiteX10" fmla="*/ 1176811 w 1920955"/>
              <a:gd name="connsiteY10" fmla="*/ 255376 h 1696167"/>
              <a:gd name="connsiteX11" fmla="*/ 1114899 w 1920955"/>
              <a:gd name="connsiteY11" fmla="*/ 298238 h 1696167"/>
              <a:gd name="connsiteX12" fmla="*/ 1005361 w 1920955"/>
              <a:gd name="connsiteY12" fmla="*/ 312526 h 1696167"/>
              <a:gd name="connsiteX13" fmla="*/ 962499 w 1920955"/>
              <a:gd name="connsiteY13" fmla="*/ 355388 h 1696167"/>
              <a:gd name="connsiteX14" fmla="*/ 838674 w 1920955"/>
              <a:gd name="connsiteY14" fmla="*/ 355388 h 1696167"/>
              <a:gd name="connsiteX15" fmla="*/ 781524 w 1920955"/>
              <a:gd name="connsiteY15" fmla="*/ 426826 h 1696167"/>
              <a:gd name="connsiteX16" fmla="*/ 781524 w 1920955"/>
              <a:gd name="connsiteY16" fmla="*/ 460163 h 1696167"/>
              <a:gd name="connsiteX17" fmla="*/ 743424 w 1920955"/>
              <a:gd name="connsiteY17" fmla="*/ 483976 h 1696167"/>
              <a:gd name="connsiteX18" fmla="*/ 671986 w 1920955"/>
              <a:gd name="connsiteY18" fmla="*/ 417301 h 1696167"/>
              <a:gd name="connsiteX19" fmla="*/ 519586 w 1920955"/>
              <a:gd name="connsiteY19" fmla="*/ 412538 h 1696167"/>
              <a:gd name="connsiteX20" fmla="*/ 457674 w 1920955"/>
              <a:gd name="connsiteY20" fmla="*/ 431588 h 1696167"/>
              <a:gd name="connsiteX21" fmla="*/ 419574 w 1920955"/>
              <a:gd name="connsiteY21" fmla="*/ 417301 h 1696167"/>
              <a:gd name="connsiteX22" fmla="*/ 400524 w 1920955"/>
              <a:gd name="connsiteY22" fmla="*/ 355388 h 1696167"/>
              <a:gd name="connsiteX23" fmla="*/ 333849 w 1920955"/>
              <a:gd name="connsiteY23" fmla="*/ 303001 h 1696167"/>
              <a:gd name="connsiteX24" fmla="*/ 286224 w 1920955"/>
              <a:gd name="connsiteY24" fmla="*/ 236326 h 1696167"/>
              <a:gd name="connsiteX25" fmla="*/ 143349 w 1920955"/>
              <a:gd name="connsiteY25" fmla="*/ 255376 h 1696167"/>
              <a:gd name="connsiteX26" fmla="*/ 124299 w 1920955"/>
              <a:gd name="connsiteY26" fmla="*/ 331576 h 1696167"/>
              <a:gd name="connsiteX27" fmla="*/ 110011 w 1920955"/>
              <a:gd name="connsiteY27" fmla="*/ 364913 h 1696167"/>
              <a:gd name="connsiteX28" fmla="*/ 133824 w 1920955"/>
              <a:gd name="connsiteY28" fmla="*/ 412538 h 1696167"/>
              <a:gd name="connsiteX29" fmla="*/ 81436 w 1920955"/>
              <a:gd name="connsiteY29" fmla="*/ 450638 h 1696167"/>
              <a:gd name="connsiteX30" fmla="*/ 33811 w 1920955"/>
              <a:gd name="connsiteY30" fmla="*/ 445876 h 1696167"/>
              <a:gd name="connsiteX31" fmla="*/ 33811 w 1920955"/>
              <a:gd name="connsiteY31" fmla="*/ 517313 h 1696167"/>
              <a:gd name="connsiteX32" fmla="*/ 474 w 1920955"/>
              <a:gd name="connsiteY32" fmla="*/ 622088 h 1696167"/>
              <a:gd name="connsiteX33" fmla="*/ 62386 w 1920955"/>
              <a:gd name="connsiteY33" fmla="*/ 698288 h 1696167"/>
              <a:gd name="connsiteX34" fmla="*/ 111977 w 1920955"/>
              <a:gd name="connsiteY34" fmla="*/ 678550 h 1696167"/>
              <a:gd name="connsiteX35" fmla="*/ 112334 w 1920955"/>
              <a:gd name="connsiteY35" fmla="*/ 748809 h 1696167"/>
              <a:gd name="connsiteX36" fmla="*/ 167161 w 1920955"/>
              <a:gd name="connsiteY36" fmla="*/ 779251 h 1696167"/>
              <a:gd name="connsiteX37" fmla="*/ 236159 w 1920955"/>
              <a:gd name="connsiteY37" fmla="*/ 789463 h 1696167"/>
              <a:gd name="connsiteX38" fmla="*/ 271462 w 1920955"/>
              <a:gd name="connsiteY38" fmla="*/ 845434 h 1696167"/>
              <a:gd name="connsiteX39" fmla="*/ 270869 w 1920955"/>
              <a:gd name="connsiteY39" fmla="*/ 890506 h 1696167"/>
              <a:gd name="connsiteX40" fmla="*/ 295393 w 1920955"/>
              <a:gd name="connsiteY40" fmla="*/ 929981 h 1696167"/>
              <a:gd name="connsiteX41" fmla="*/ 341051 w 1920955"/>
              <a:gd name="connsiteY41" fmla="*/ 968573 h 1696167"/>
              <a:gd name="connsiteX42" fmla="*/ 426184 w 1920955"/>
              <a:gd name="connsiteY42" fmla="*/ 1022825 h 1696167"/>
              <a:gd name="connsiteX43" fmla="*/ 461961 w 1920955"/>
              <a:gd name="connsiteY43" fmla="*/ 1093918 h 1696167"/>
              <a:gd name="connsiteX44" fmla="*/ 441064 w 1920955"/>
              <a:gd name="connsiteY44" fmla="*/ 1163491 h 1696167"/>
              <a:gd name="connsiteX45" fmla="*/ 519111 w 1920955"/>
              <a:gd name="connsiteY45" fmla="*/ 1219954 h 1696167"/>
              <a:gd name="connsiteX46" fmla="*/ 591143 w 1920955"/>
              <a:gd name="connsiteY46" fmla="*/ 1252948 h 1696167"/>
              <a:gd name="connsiteX47" fmla="*/ 571974 w 1920955"/>
              <a:gd name="connsiteY47" fmla="*/ 1312651 h 1696167"/>
              <a:gd name="connsiteX48" fmla="*/ 662461 w 1920955"/>
              <a:gd name="connsiteY48" fmla="*/ 1465051 h 1696167"/>
              <a:gd name="connsiteX49" fmla="*/ 755271 w 1920955"/>
              <a:gd name="connsiteY49" fmla="*/ 1538205 h 1696167"/>
              <a:gd name="connsiteX50" fmla="*/ 805336 w 1920955"/>
              <a:gd name="connsiteY50" fmla="*/ 1488863 h 1696167"/>
              <a:gd name="connsiteX51" fmla="*/ 869926 w 1920955"/>
              <a:gd name="connsiteY51" fmla="*/ 1516260 h 1696167"/>
              <a:gd name="connsiteX52" fmla="*/ 924399 w 1920955"/>
              <a:gd name="connsiteY52" fmla="*/ 1484101 h 1696167"/>
              <a:gd name="connsiteX53" fmla="*/ 941246 w 1920955"/>
              <a:gd name="connsiteY53" fmla="*/ 1441925 h 1696167"/>
              <a:gd name="connsiteX54" fmla="*/ 1005123 w 1920955"/>
              <a:gd name="connsiteY54" fmla="*/ 1528337 h 1696167"/>
              <a:gd name="connsiteX55" fmla="*/ 1050190 w 1920955"/>
              <a:gd name="connsiteY55" fmla="*/ 1599431 h 1696167"/>
              <a:gd name="connsiteX56" fmla="*/ 1132339 w 1920955"/>
              <a:gd name="connsiteY56" fmla="*/ 1696055 h 1696167"/>
              <a:gd name="connsiteX57" fmla="*/ 1133949 w 1920955"/>
              <a:gd name="connsiteY57" fmla="*/ 1579351 h 1696167"/>
              <a:gd name="connsiteX58" fmla="*/ 1176811 w 1920955"/>
              <a:gd name="connsiteY58" fmla="*/ 1598401 h 1696167"/>
              <a:gd name="connsiteX59" fmla="*/ 1210149 w 1920955"/>
              <a:gd name="connsiteY59" fmla="*/ 1617451 h 1696167"/>
              <a:gd name="connsiteX60" fmla="*/ 1233961 w 1920955"/>
              <a:gd name="connsiteY60" fmla="*/ 1579351 h 1696167"/>
              <a:gd name="connsiteX61" fmla="*/ 1267299 w 1920955"/>
              <a:gd name="connsiteY61" fmla="*/ 1655551 h 1696167"/>
              <a:gd name="connsiteX62" fmla="*/ 1348261 w 1920955"/>
              <a:gd name="connsiteY62" fmla="*/ 1626976 h 1696167"/>
              <a:gd name="connsiteX63" fmla="*/ 1414936 w 1920955"/>
              <a:gd name="connsiteY63" fmla="*/ 1555538 h 1696167"/>
              <a:gd name="connsiteX64" fmla="*/ 1433986 w 1920955"/>
              <a:gd name="connsiteY64" fmla="*/ 1607926 h 1696167"/>
              <a:gd name="connsiteX65" fmla="*/ 1410174 w 1920955"/>
              <a:gd name="connsiteY65" fmla="*/ 1612688 h 1696167"/>
              <a:gd name="connsiteX66" fmla="*/ 1543524 w 1920955"/>
              <a:gd name="connsiteY66" fmla="*/ 1579351 h 1696167"/>
              <a:gd name="connsiteX67" fmla="*/ 1581624 w 1920955"/>
              <a:gd name="connsiteY67" fmla="*/ 1507913 h 1696167"/>
              <a:gd name="connsiteX68" fmla="*/ 1643536 w 1920955"/>
              <a:gd name="connsiteY68" fmla="*/ 1412663 h 1696167"/>
              <a:gd name="connsiteX69" fmla="*/ 1714974 w 1920955"/>
              <a:gd name="connsiteY69" fmla="*/ 1384088 h 1696167"/>
              <a:gd name="connsiteX70" fmla="*/ 1772124 w 1920955"/>
              <a:gd name="connsiteY70" fmla="*/ 1379326 h 1696167"/>
              <a:gd name="connsiteX71" fmla="*/ 1772124 w 1920955"/>
              <a:gd name="connsiteY71" fmla="*/ 1450763 h 1696167"/>
              <a:gd name="connsiteX72" fmla="*/ 1886424 w 1920955"/>
              <a:gd name="connsiteY72" fmla="*/ 1446001 h 1696167"/>
              <a:gd name="connsiteX73" fmla="*/ 1919761 w 1920955"/>
              <a:gd name="connsiteY73" fmla="*/ 1441238 h 1696167"/>
              <a:gd name="connsiteX74" fmla="*/ 1853086 w 1920955"/>
              <a:gd name="connsiteY74" fmla="*/ 1398376 h 1696167"/>
              <a:gd name="connsiteX75" fmla="*/ 1853086 w 1920955"/>
              <a:gd name="connsiteY75" fmla="*/ 1303126 h 1696167"/>
              <a:gd name="connsiteX76" fmla="*/ 1853086 w 1920955"/>
              <a:gd name="connsiteY76" fmla="*/ 1245976 h 1696167"/>
              <a:gd name="connsiteX77" fmla="*/ 1810224 w 1920955"/>
              <a:gd name="connsiteY77" fmla="*/ 1236451 h 1696167"/>
              <a:gd name="connsiteX78" fmla="*/ 1734024 w 1920955"/>
              <a:gd name="connsiteY78" fmla="*/ 1155488 h 1696167"/>
              <a:gd name="connsiteX79" fmla="*/ 1695924 w 1920955"/>
              <a:gd name="connsiteY79" fmla="*/ 974513 h 1696167"/>
              <a:gd name="connsiteX80" fmla="*/ 1643536 w 1920955"/>
              <a:gd name="connsiteY80" fmla="*/ 941176 h 1696167"/>
              <a:gd name="connsiteX81" fmla="*/ 1605436 w 1920955"/>
              <a:gd name="connsiteY81" fmla="*/ 884026 h 1696167"/>
              <a:gd name="connsiteX82" fmla="*/ 1557811 w 1920955"/>
              <a:gd name="connsiteY82" fmla="*/ 836401 h 1696167"/>
              <a:gd name="connsiteX83" fmla="*/ 1505424 w 1920955"/>
              <a:gd name="connsiteY83" fmla="*/ 817351 h 1696167"/>
              <a:gd name="connsiteX84" fmla="*/ 1453036 w 1920955"/>
              <a:gd name="connsiteY84" fmla="*/ 812588 h 1696167"/>
              <a:gd name="connsiteX85" fmla="*/ 1510186 w 1920955"/>
              <a:gd name="connsiteY85" fmla="*/ 779251 h 1696167"/>
              <a:gd name="connsiteX86" fmla="*/ 1476849 w 1920955"/>
              <a:gd name="connsiteY86" fmla="*/ 745913 h 1696167"/>
              <a:gd name="connsiteX87" fmla="*/ 1481611 w 1920955"/>
              <a:gd name="connsiteY87" fmla="*/ 722101 h 1696167"/>
              <a:gd name="connsiteX88" fmla="*/ 1572099 w 1920955"/>
              <a:gd name="connsiteY88" fmla="*/ 760201 h 1696167"/>
              <a:gd name="connsiteX89" fmla="*/ 1624486 w 1920955"/>
              <a:gd name="connsiteY89" fmla="*/ 693526 h 1696167"/>
              <a:gd name="connsiteX90" fmla="*/ 1614961 w 1920955"/>
              <a:gd name="connsiteY90" fmla="*/ 550651 h 1696167"/>
              <a:gd name="connsiteX91" fmla="*/ 1610199 w 1920955"/>
              <a:gd name="connsiteY91" fmla="*/ 412538 h 1696167"/>
              <a:gd name="connsiteX0" fmla="*/ 1610199 w 1920955"/>
              <a:gd name="connsiteY0" fmla="*/ 412538 h 1696335"/>
              <a:gd name="connsiteX1" fmla="*/ 1567336 w 1920955"/>
              <a:gd name="connsiteY1" fmla="*/ 369676 h 1696335"/>
              <a:gd name="connsiteX2" fmla="*/ 1467324 w 1920955"/>
              <a:gd name="connsiteY2" fmla="*/ 345863 h 1696335"/>
              <a:gd name="connsiteX3" fmla="*/ 1419699 w 1920955"/>
              <a:gd name="connsiteY3" fmla="*/ 317288 h 1696335"/>
              <a:gd name="connsiteX4" fmla="*/ 1367311 w 1920955"/>
              <a:gd name="connsiteY4" fmla="*/ 160126 h 1696335"/>
              <a:gd name="connsiteX5" fmla="*/ 1338736 w 1920955"/>
              <a:gd name="connsiteY5" fmla="*/ 12488 h 1696335"/>
              <a:gd name="connsiteX6" fmla="*/ 1267299 w 1920955"/>
              <a:gd name="connsiteY6" fmla="*/ 12488 h 1696335"/>
              <a:gd name="connsiteX7" fmla="*/ 1214911 w 1920955"/>
              <a:gd name="connsiteY7" fmla="*/ 50588 h 1696335"/>
              <a:gd name="connsiteX8" fmla="*/ 1214911 w 1920955"/>
              <a:gd name="connsiteY8" fmla="*/ 155363 h 1696335"/>
              <a:gd name="connsiteX9" fmla="*/ 1186336 w 1920955"/>
              <a:gd name="connsiteY9" fmla="*/ 183938 h 1696335"/>
              <a:gd name="connsiteX10" fmla="*/ 1176811 w 1920955"/>
              <a:gd name="connsiteY10" fmla="*/ 255376 h 1696335"/>
              <a:gd name="connsiteX11" fmla="*/ 1114899 w 1920955"/>
              <a:gd name="connsiteY11" fmla="*/ 298238 h 1696335"/>
              <a:gd name="connsiteX12" fmla="*/ 1005361 w 1920955"/>
              <a:gd name="connsiteY12" fmla="*/ 312526 h 1696335"/>
              <a:gd name="connsiteX13" fmla="*/ 962499 w 1920955"/>
              <a:gd name="connsiteY13" fmla="*/ 355388 h 1696335"/>
              <a:gd name="connsiteX14" fmla="*/ 838674 w 1920955"/>
              <a:gd name="connsiteY14" fmla="*/ 355388 h 1696335"/>
              <a:gd name="connsiteX15" fmla="*/ 781524 w 1920955"/>
              <a:gd name="connsiteY15" fmla="*/ 426826 h 1696335"/>
              <a:gd name="connsiteX16" fmla="*/ 781524 w 1920955"/>
              <a:gd name="connsiteY16" fmla="*/ 460163 h 1696335"/>
              <a:gd name="connsiteX17" fmla="*/ 743424 w 1920955"/>
              <a:gd name="connsiteY17" fmla="*/ 483976 h 1696335"/>
              <a:gd name="connsiteX18" fmla="*/ 671986 w 1920955"/>
              <a:gd name="connsiteY18" fmla="*/ 417301 h 1696335"/>
              <a:gd name="connsiteX19" fmla="*/ 519586 w 1920955"/>
              <a:gd name="connsiteY19" fmla="*/ 412538 h 1696335"/>
              <a:gd name="connsiteX20" fmla="*/ 457674 w 1920955"/>
              <a:gd name="connsiteY20" fmla="*/ 431588 h 1696335"/>
              <a:gd name="connsiteX21" fmla="*/ 419574 w 1920955"/>
              <a:gd name="connsiteY21" fmla="*/ 417301 h 1696335"/>
              <a:gd name="connsiteX22" fmla="*/ 400524 w 1920955"/>
              <a:gd name="connsiteY22" fmla="*/ 355388 h 1696335"/>
              <a:gd name="connsiteX23" fmla="*/ 333849 w 1920955"/>
              <a:gd name="connsiteY23" fmla="*/ 303001 h 1696335"/>
              <a:gd name="connsiteX24" fmla="*/ 286224 w 1920955"/>
              <a:gd name="connsiteY24" fmla="*/ 236326 h 1696335"/>
              <a:gd name="connsiteX25" fmla="*/ 143349 w 1920955"/>
              <a:gd name="connsiteY25" fmla="*/ 255376 h 1696335"/>
              <a:gd name="connsiteX26" fmla="*/ 124299 w 1920955"/>
              <a:gd name="connsiteY26" fmla="*/ 331576 h 1696335"/>
              <a:gd name="connsiteX27" fmla="*/ 110011 w 1920955"/>
              <a:gd name="connsiteY27" fmla="*/ 364913 h 1696335"/>
              <a:gd name="connsiteX28" fmla="*/ 133824 w 1920955"/>
              <a:gd name="connsiteY28" fmla="*/ 412538 h 1696335"/>
              <a:gd name="connsiteX29" fmla="*/ 81436 w 1920955"/>
              <a:gd name="connsiteY29" fmla="*/ 450638 h 1696335"/>
              <a:gd name="connsiteX30" fmla="*/ 33811 w 1920955"/>
              <a:gd name="connsiteY30" fmla="*/ 445876 h 1696335"/>
              <a:gd name="connsiteX31" fmla="*/ 33811 w 1920955"/>
              <a:gd name="connsiteY31" fmla="*/ 517313 h 1696335"/>
              <a:gd name="connsiteX32" fmla="*/ 474 w 1920955"/>
              <a:gd name="connsiteY32" fmla="*/ 622088 h 1696335"/>
              <a:gd name="connsiteX33" fmla="*/ 62386 w 1920955"/>
              <a:gd name="connsiteY33" fmla="*/ 698288 h 1696335"/>
              <a:gd name="connsiteX34" fmla="*/ 111977 w 1920955"/>
              <a:gd name="connsiteY34" fmla="*/ 678550 h 1696335"/>
              <a:gd name="connsiteX35" fmla="*/ 112334 w 1920955"/>
              <a:gd name="connsiteY35" fmla="*/ 748809 h 1696335"/>
              <a:gd name="connsiteX36" fmla="*/ 167161 w 1920955"/>
              <a:gd name="connsiteY36" fmla="*/ 779251 h 1696335"/>
              <a:gd name="connsiteX37" fmla="*/ 236159 w 1920955"/>
              <a:gd name="connsiteY37" fmla="*/ 789463 h 1696335"/>
              <a:gd name="connsiteX38" fmla="*/ 271462 w 1920955"/>
              <a:gd name="connsiteY38" fmla="*/ 845434 h 1696335"/>
              <a:gd name="connsiteX39" fmla="*/ 270869 w 1920955"/>
              <a:gd name="connsiteY39" fmla="*/ 890506 h 1696335"/>
              <a:gd name="connsiteX40" fmla="*/ 295393 w 1920955"/>
              <a:gd name="connsiteY40" fmla="*/ 929981 h 1696335"/>
              <a:gd name="connsiteX41" fmla="*/ 341051 w 1920955"/>
              <a:gd name="connsiteY41" fmla="*/ 968573 h 1696335"/>
              <a:gd name="connsiteX42" fmla="*/ 426184 w 1920955"/>
              <a:gd name="connsiteY42" fmla="*/ 1022825 h 1696335"/>
              <a:gd name="connsiteX43" fmla="*/ 461961 w 1920955"/>
              <a:gd name="connsiteY43" fmla="*/ 1093918 h 1696335"/>
              <a:gd name="connsiteX44" fmla="*/ 441064 w 1920955"/>
              <a:gd name="connsiteY44" fmla="*/ 1163491 h 1696335"/>
              <a:gd name="connsiteX45" fmla="*/ 519111 w 1920955"/>
              <a:gd name="connsiteY45" fmla="*/ 1219954 h 1696335"/>
              <a:gd name="connsiteX46" fmla="*/ 591143 w 1920955"/>
              <a:gd name="connsiteY46" fmla="*/ 1252948 h 1696335"/>
              <a:gd name="connsiteX47" fmla="*/ 571974 w 1920955"/>
              <a:gd name="connsiteY47" fmla="*/ 1312651 h 1696335"/>
              <a:gd name="connsiteX48" fmla="*/ 662461 w 1920955"/>
              <a:gd name="connsiteY48" fmla="*/ 1465051 h 1696335"/>
              <a:gd name="connsiteX49" fmla="*/ 755271 w 1920955"/>
              <a:gd name="connsiteY49" fmla="*/ 1538205 h 1696335"/>
              <a:gd name="connsiteX50" fmla="*/ 805336 w 1920955"/>
              <a:gd name="connsiteY50" fmla="*/ 1488863 h 1696335"/>
              <a:gd name="connsiteX51" fmla="*/ 869926 w 1920955"/>
              <a:gd name="connsiteY51" fmla="*/ 1516260 h 1696335"/>
              <a:gd name="connsiteX52" fmla="*/ 924399 w 1920955"/>
              <a:gd name="connsiteY52" fmla="*/ 1484101 h 1696335"/>
              <a:gd name="connsiteX53" fmla="*/ 941246 w 1920955"/>
              <a:gd name="connsiteY53" fmla="*/ 1441925 h 1696335"/>
              <a:gd name="connsiteX54" fmla="*/ 1005123 w 1920955"/>
              <a:gd name="connsiteY54" fmla="*/ 1528337 h 1696335"/>
              <a:gd name="connsiteX55" fmla="*/ 1050190 w 1920955"/>
              <a:gd name="connsiteY55" fmla="*/ 1599431 h 1696335"/>
              <a:gd name="connsiteX56" fmla="*/ 1132339 w 1920955"/>
              <a:gd name="connsiteY56" fmla="*/ 1696055 h 1696335"/>
              <a:gd name="connsiteX57" fmla="*/ 1151034 w 1920955"/>
              <a:gd name="connsiteY57" fmla="*/ 1627859 h 1696335"/>
              <a:gd name="connsiteX58" fmla="*/ 1176811 w 1920955"/>
              <a:gd name="connsiteY58" fmla="*/ 1598401 h 1696335"/>
              <a:gd name="connsiteX59" fmla="*/ 1210149 w 1920955"/>
              <a:gd name="connsiteY59" fmla="*/ 1617451 h 1696335"/>
              <a:gd name="connsiteX60" fmla="*/ 1233961 w 1920955"/>
              <a:gd name="connsiteY60" fmla="*/ 1579351 h 1696335"/>
              <a:gd name="connsiteX61" fmla="*/ 1267299 w 1920955"/>
              <a:gd name="connsiteY61" fmla="*/ 1655551 h 1696335"/>
              <a:gd name="connsiteX62" fmla="*/ 1348261 w 1920955"/>
              <a:gd name="connsiteY62" fmla="*/ 1626976 h 1696335"/>
              <a:gd name="connsiteX63" fmla="*/ 1414936 w 1920955"/>
              <a:gd name="connsiteY63" fmla="*/ 1555538 h 1696335"/>
              <a:gd name="connsiteX64" fmla="*/ 1433986 w 1920955"/>
              <a:gd name="connsiteY64" fmla="*/ 1607926 h 1696335"/>
              <a:gd name="connsiteX65" fmla="*/ 1410174 w 1920955"/>
              <a:gd name="connsiteY65" fmla="*/ 1612688 h 1696335"/>
              <a:gd name="connsiteX66" fmla="*/ 1543524 w 1920955"/>
              <a:gd name="connsiteY66" fmla="*/ 1579351 h 1696335"/>
              <a:gd name="connsiteX67" fmla="*/ 1581624 w 1920955"/>
              <a:gd name="connsiteY67" fmla="*/ 1507913 h 1696335"/>
              <a:gd name="connsiteX68" fmla="*/ 1643536 w 1920955"/>
              <a:gd name="connsiteY68" fmla="*/ 1412663 h 1696335"/>
              <a:gd name="connsiteX69" fmla="*/ 1714974 w 1920955"/>
              <a:gd name="connsiteY69" fmla="*/ 1384088 h 1696335"/>
              <a:gd name="connsiteX70" fmla="*/ 1772124 w 1920955"/>
              <a:gd name="connsiteY70" fmla="*/ 1379326 h 1696335"/>
              <a:gd name="connsiteX71" fmla="*/ 1772124 w 1920955"/>
              <a:gd name="connsiteY71" fmla="*/ 1450763 h 1696335"/>
              <a:gd name="connsiteX72" fmla="*/ 1886424 w 1920955"/>
              <a:gd name="connsiteY72" fmla="*/ 1446001 h 1696335"/>
              <a:gd name="connsiteX73" fmla="*/ 1919761 w 1920955"/>
              <a:gd name="connsiteY73" fmla="*/ 1441238 h 1696335"/>
              <a:gd name="connsiteX74" fmla="*/ 1853086 w 1920955"/>
              <a:gd name="connsiteY74" fmla="*/ 1398376 h 1696335"/>
              <a:gd name="connsiteX75" fmla="*/ 1853086 w 1920955"/>
              <a:gd name="connsiteY75" fmla="*/ 1303126 h 1696335"/>
              <a:gd name="connsiteX76" fmla="*/ 1853086 w 1920955"/>
              <a:gd name="connsiteY76" fmla="*/ 1245976 h 1696335"/>
              <a:gd name="connsiteX77" fmla="*/ 1810224 w 1920955"/>
              <a:gd name="connsiteY77" fmla="*/ 1236451 h 1696335"/>
              <a:gd name="connsiteX78" fmla="*/ 1734024 w 1920955"/>
              <a:gd name="connsiteY78" fmla="*/ 1155488 h 1696335"/>
              <a:gd name="connsiteX79" fmla="*/ 1695924 w 1920955"/>
              <a:gd name="connsiteY79" fmla="*/ 974513 h 1696335"/>
              <a:gd name="connsiteX80" fmla="*/ 1643536 w 1920955"/>
              <a:gd name="connsiteY80" fmla="*/ 941176 h 1696335"/>
              <a:gd name="connsiteX81" fmla="*/ 1605436 w 1920955"/>
              <a:gd name="connsiteY81" fmla="*/ 884026 h 1696335"/>
              <a:gd name="connsiteX82" fmla="*/ 1557811 w 1920955"/>
              <a:gd name="connsiteY82" fmla="*/ 836401 h 1696335"/>
              <a:gd name="connsiteX83" fmla="*/ 1505424 w 1920955"/>
              <a:gd name="connsiteY83" fmla="*/ 817351 h 1696335"/>
              <a:gd name="connsiteX84" fmla="*/ 1453036 w 1920955"/>
              <a:gd name="connsiteY84" fmla="*/ 812588 h 1696335"/>
              <a:gd name="connsiteX85" fmla="*/ 1510186 w 1920955"/>
              <a:gd name="connsiteY85" fmla="*/ 779251 h 1696335"/>
              <a:gd name="connsiteX86" fmla="*/ 1476849 w 1920955"/>
              <a:gd name="connsiteY86" fmla="*/ 745913 h 1696335"/>
              <a:gd name="connsiteX87" fmla="*/ 1481611 w 1920955"/>
              <a:gd name="connsiteY87" fmla="*/ 722101 h 1696335"/>
              <a:gd name="connsiteX88" fmla="*/ 1572099 w 1920955"/>
              <a:gd name="connsiteY88" fmla="*/ 760201 h 1696335"/>
              <a:gd name="connsiteX89" fmla="*/ 1624486 w 1920955"/>
              <a:gd name="connsiteY89" fmla="*/ 693526 h 1696335"/>
              <a:gd name="connsiteX90" fmla="*/ 1614961 w 1920955"/>
              <a:gd name="connsiteY90" fmla="*/ 550651 h 1696335"/>
              <a:gd name="connsiteX91" fmla="*/ 1610199 w 1920955"/>
              <a:gd name="connsiteY91" fmla="*/ 412538 h 1696335"/>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51"/>
              <a:gd name="connsiteX1" fmla="*/ 1567336 w 1920955"/>
              <a:gd name="connsiteY1" fmla="*/ 369676 h 1691251"/>
              <a:gd name="connsiteX2" fmla="*/ 1467324 w 1920955"/>
              <a:gd name="connsiteY2" fmla="*/ 345863 h 1691251"/>
              <a:gd name="connsiteX3" fmla="*/ 1419699 w 1920955"/>
              <a:gd name="connsiteY3" fmla="*/ 317288 h 1691251"/>
              <a:gd name="connsiteX4" fmla="*/ 1367311 w 1920955"/>
              <a:gd name="connsiteY4" fmla="*/ 160126 h 1691251"/>
              <a:gd name="connsiteX5" fmla="*/ 1338736 w 1920955"/>
              <a:gd name="connsiteY5" fmla="*/ 12488 h 1691251"/>
              <a:gd name="connsiteX6" fmla="*/ 1267299 w 1920955"/>
              <a:gd name="connsiteY6" fmla="*/ 12488 h 1691251"/>
              <a:gd name="connsiteX7" fmla="*/ 1214911 w 1920955"/>
              <a:gd name="connsiteY7" fmla="*/ 50588 h 1691251"/>
              <a:gd name="connsiteX8" fmla="*/ 1214911 w 1920955"/>
              <a:gd name="connsiteY8" fmla="*/ 155363 h 1691251"/>
              <a:gd name="connsiteX9" fmla="*/ 1186336 w 1920955"/>
              <a:gd name="connsiteY9" fmla="*/ 183938 h 1691251"/>
              <a:gd name="connsiteX10" fmla="*/ 1176811 w 1920955"/>
              <a:gd name="connsiteY10" fmla="*/ 255376 h 1691251"/>
              <a:gd name="connsiteX11" fmla="*/ 1114899 w 1920955"/>
              <a:gd name="connsiteY11" fmla="*/ 298238 h 1691251"/>
              <a:gd name="connsiteX12" fmla="*/ 1005361 w 1920955"/>
              <a:gd name="connsiteY12" fmla="*/ 312526 h 1691251"/>
              <a:gd name="connsiteX13" fmla="*/ 962499 w 1920955"/>
              <a:gd name="connsiteY13" fmla="*/ 355388 h 1691251"/>
              <a:gd name="connsiteX14" fmla="*/ 838674 w 1920955"/>
              <a:gd name="connsiteY14" fmla="*/ 355388 h 1691251"/>
              <a:gd name="connsiteX15" fmla="*/ 781524 w 1920955"/>
              <a:gd name="connsiteY15" fmla="*/ 426826 h 1691251"/>
              <a:gd name="connsiteX16" fmla="*/ 781524 w 1920955"/>
              <a:gd name="connsiteY16" fmla="*/ 460163 h 1691251"/>
              <a:gd name="connsiteX17" fmla="*/ 743424 w 1920955"/>
              <a:gd name="connsiteY17" fmla="*/ 483976 h 1691251"/>
              <a:gd name="connsiteX18" fmla="*/ 671986 w 1920955"/>
              <a:gd name="connsiteY18" fmla="*/ 417301 h 1691251"/>
              <a:gd name="connsiteX19" fmla="*/ 519586 w 1920955"/>
              <a:gd name="connsiteY19" fmla="*/ 412538 h 1691251"/>
              <a:gd name="connsiteX20" fmla="*/ 457674 w 1920955"/>
              <a:gd name="connsiteY20" fmla="*/ 431588 h 1691251"/>
              <a:gd name="connsiteX21" fmla="*/ 419574 w 1920955"/>
              <a:gd name="connsiteY21" fmla="*/ 417301 h 1691251"/>
              <a:gd name="connsiteX22" fmla="*/ 400524 w 1920955"/>
              <a:gd name="connsiteY22" fmla="*/ 355388 h 1691251"/>
              <a:gd name="connsiteX23" fmla="*/ 333849 w 1920955"/>
              <a:gd name="connsiteY23" fmla="*/ 303001 h 1691251"/>
              <a:gd name="connsiteX24" fmla="*/ 286224 w 1920955"/>
              <a:gd name="connsiteY24" fmla="*/ 236326 h 1691251"/>
              <a:gd name="connsiteX25" fmla="*/ 143349 w 1920955"/>
              <a:gd name="connsiteY25" fmla="*/ 255376 h 1691251"/>
              <a:gd name="connsiteX26" fmla="*/ 124299 w 1920955"/>
              <a:gd name="connsiteY26" fmla="*/ 331576 h 1691251"/>
              <a:gd name="connsiteX27" fmla="*/ 110011 w 1920955"/>
              <a:gd name="connsiteY27" fmla="*/ 364913 h 1691251"/>
              <a:gd name="connsiteX28" fmla="*/ 133824 w 1920955"/>
              <a:gd name="connsiteY28" fmla="*/ 412538 h 1691251"/>
              <a:gd name="connsiteX29" fmla="*/ 81436 w 1920955"/>
              <a:gd name="connsiteY29" fmla="*/ 450638 h 1691251"/>
              <a:gd name="connsiteX30" fmla="*/ 33811 w 1920955"/>
              <a:gd name="connsiteY30" fmla="*/ 445876 h 1691251"/>
              <a:gd name="connsiteX31" fmla="*/ 33811 w 1920955"/>
              <a:gd name="connsiteY31" fmla="*/ 517313 h 1691251"/>
              <a:gd name="connsiteX32" fmla="*/ 474 w 1920955"/>
              <a:gd name="connsiteY32" fmla="*/ 622088 h 1691251"/>
              <a:gd name="connsiteX33" fmla="*/ 62386 w 1920955"/>
              <a:gd name="connsiteY33" fmla="*/ 698288 h 1691251"/>
              <a:gd name="connsiteX34" fmla="*/ 111977 w 1920955"/>
              <a:gd name="connsiteY34" fmla="*/ 678550 h 1691251"/>
              <a:gd name="connsiteX35" fmla="*/ 112334 w 1920955"/>
              <a:gd name="connsiteY35" fmla="*/ 748809 h 1691251"/>
              <a:gd name="connsiteX36" fmla="*/ 167161 w 1920955"/>
              <a:gd name="connsiteY36" fmla="*/ 779251 h 1691251"/>
              <a:gd name="connsiteX37" fmla="*/ 236159 w 1920955"/>
              <a:gd name="connsiteY37" fmla="*/ 789463 h 1691251"/>
              <a:gd name="connsiteX38" fmla="*/ 271462 w 1920955"/>
              <a:gd name="connsiteY38" fmla="*/ 845434 h 1691251"/>
              <a:gd name="connsiteX39" fmla="*/ 270869 w 1920955"/>
              <a:gd name="connsiteY39" fmla="*/ 890506 h 1691251"/>
              <a:gd name="connsiteX40" fmla="*/ 295393 w 1920955"/>
              <a:gd name="connsiteY40" fmla="*/ 929981 h 1691251"/>
              <a:gd name="connsiteX41" fmla="*/ 341051 w 1920955"/>
              <a:gd name="connsiteY41" fmla="*/ 968573 h 1691251"/>
              <a:gd name="connsiteX42" fmla="*/ 426184 w 1920955"/>
              <a:gd name="connsiteY42" fmla="*/ 1022825 h 1691251"/>
              <a:gd name="connsiteX43" fmla="*/ 461961 w 1920955"/>
              <a:gd name="connsiteY43" fmla="*/ 1093918 h 1691251"/>
              <a:gd name="connsiteX44" fmla="*/ 441064 w 1920955"/>
              <a:gd name="connsiteY44" fmla="*/ 1163491 h 1691251"/>
              <a:gd name="connsiteX45" fmla="*/ 519111 w 1920955"/>
              <a:gd name="connsiteY45" fmla="*/ 1219954 h 1691251"/>
              <a:gd name="connsiteX46" fmla="*/ 591143 w 1920955"/>
              <a:gd name="connsiteY46" fmla="*/ 1252948 h 1691251"/>
              <a:gd name="connsiteX47" fmla="*/ 571974 w 1920955"/>
              <a:gd name="connsiteY47" fmla="*/ 1312651 h 1691251"/>
              <a:gd name="connsiteX48" fmla="*/ 662461 w 1920955"/>
              <a:gd name="connsiteY48" fmla="*/ 1465051 h 1691251"/>
              <a:gd name="connsiteX49" fmla="*/ 755271 w 1920955"/>
              <a:gd name="connsiteY49" fmla="*/ 1538205 h 1691251"/>
              <a:gd name="connsiteX50" fmla="*/ 805336 w 1920955"/>
              <a:gd name="connsiteY50" fmla="*/ 1488863 h 1691251"/>
              <a:gd name="connsiteX51" fmla="*/ 869926 w 1920955"/>
              <a:gd name="connsiteY51" fmla="*/ 1516260 h 1691251"/>
              <a:gd name="connsiteX52" fmla="*/ 924399 w 1920955"/>
              <a:gd name="connsiteY52" fmla="*/ 1484101 h 1691251"/>
              <a:gd name="connsiteX53" fmla="*/ 941246 w 1920955"/>
              <a:gd name="connsiteY53" fmla="*/ 1441925 h 1691251"/>
              <a:gd name="connsiteX54" fmla="*/ 1005123 w 1920955"/>
              <a:gd name="connsiteY54" fmla="*/ 1528337 h 1691251"/>
              <a:gd name="connsiteX55" fmla="*/ 1050190 w 1920955"/>
              <a:gd name="connsiteY55" fmla="*/ 1599431 h 1691251"/>
              <a:gd name="connsiteX56" fmla="*/ 1120136 w 1920955"/>
              <a:gd name="connsiteY56" fmla="*/ 1690950 h 1691251"/>
              <a:gd name="connsiteX57" fmla="*/ 1151034 w 1920955"/>
              <a:gd name="connsiteY57" fmla="*/ 1627859 h 1691251"/>
              <a:gd name="connsiteX58" fmla="*/ 1176811 w 1920955"/>
              <a:gd name="connsiteY58" fmla="*/ 1598401 h 1691251"/>
              <a:gd name="connsiteX59" fmla="*/ 1210149 w 1920955"/>
              <a:gd name="connsiteY59" fmla="*/ 1617451 h 1691251"/>
              <a:gd name="connsiteX60" fmla="*/ 1233961 w 1920955"/>
              <a:gd name="connsiteY60" fmla="*/ 1579351 h 1691251"/>
              <a:gd name="connsiteX61" fmla="*/ 1267299 w 1920955"/>
              <a:gd name="connsiteY61" fmla="*/ 1655551 h 1691251"/>
              <a:gd name="connsiteX62" fmla="*/ 1348261 w 1920955"/>
              <a:gd name="connsiteY62" fmla="*/ 1626976 h 1691251"/>
              <a:gd name="connsiteX63" fmla="*/ 1414936 w 1920955"/>
              <a:gd name="connsiteY63" fmla="*/ 1555538 h 1691251"/>
              <a:gd name="connsiteX64" fmla="*/ 1433986 w 1920955"/>
              <a:gd name="connsiteY64" fmla="*/ 1607926 h 1691251"/>
              <a:gd name="connsiteX65" fmla="*/ 1410174 w 1920955"/>
              <a:gd name="connsiteY65" fmla="*/ 1612688 h 1691251"/>
              <a:gd name="connsiteX66" fmla="*/ 1543524 w 1920955"/>
              <a:gd name="connsiteY66" fmla="*/ 1579351 h 1691251"/>
              <a:gd name="connsiteX67" fmla="*/ 1581624 w 1920955"/>
              <a:gd name="connsiteY67" fmla="*/ 1507913 h 1691251"/>
              <a:gd name="connsiteX68" fmla="*/ 1643536 w 1920955"/>
              <a:gd name="connsiteY68" fmla="*/ 1412663 h 1691251"/>
              <a:gd name="connsiteX69" fmla="*/ 1714974 w 1920955"/>
              <a:gd name="connsiteY69" fmla="*/ 1384088 h 1691251"/>
              <a:gd name="connsiteX70" fmla="*/ 1772124 w 1920955"/>
              <a:gd name="connsiteY70" fmla="*/ 1379326 h 1691251"/>
              <a:gd name="connsiteX71" fmla="*/ 1772124 w 1920955"/>
              <a:gd name="connsiteY71" fmla="*/ 1450763 h 1691251"/>
              <a:gd name="connsiteX72" fmla="*/ 1886424 w 1920955"/>
              <a:gd name="connsiteY72" fmla="*/ 1446001 h 1691251"/>
              <a:gd name="connsiteX73" fmla="*/ 1919761 w 1920955"/>
              <a:gd name="connsiteY73" fmla="*/ 1441238 h 1691251"/>
              <a:gd name="connsiteX74" fmla="*/ 1853086 w 1920955"/>
              <a:gd name="connsiteY74" fmla="*/ 1398376 h 1691251"/>
              <a:gd name="connsiteX75" fmla="*/ 1853086 w 1920955"/>
              <a:gd name="connsiteY75" fmla="*/ 1303126 h 1691251"/>
              <a:gd name="connsiteX76" fmla="*/ 1853086 w 1920955"/>
              <a:gd name="connsiteY76" fmla="*/ 1245976 h 1691251"/>
              <a:gd name="connsiteX77" fmla="*/ 1810224 w 1920955"/>
              <a:gd name="connsiteY77" fmla="*/ 1236451 h 1691251"/>
              <a:gd name="connsiteX78" fmla="*/ 1734024 w 1920955"/>
              <a:gd name="connsiteY78" fmla="*/ 1155488 h 1691251"/>
              <a:gd name="connsiteX79" fmla="*/ 1695924 w 1920955"/>
              <a:gd name="connsiteY79" fmla="*/ 974513 h 1691251"/>
              <a:gd name="connsiteX80" fmla="*/ 1643536 w 1920955"/>
              <a:gd name="connsiteY80" fmla="*/ 941176 h 1691251"/>
              <a:gd name="connsiteX81" fmla="*/ 1605436 w 1920955"/>
              <a:gd name="connsiteY81" fmla="*/ 884026 h 1691251"/>
              <a:gd name="connsiteX82" fmla="*/ 1557811 w 1920955"/>
              <a:gd name="connsiteY82" fmla="*/ 836401 h 1691251"/>
              <a:gd name="connsiteX83" fmla="*/ 1505424 w 1920955"/>
              <a:gd name="connsiteY83" fmla="*/ 817351 h 1691251"/>
              <a:gd name="connsiteX84" fmla="*/ 1453036 w 1920955"/>
              <a:gd name="connsiteY84" fmla="*/ 812588 h 1691251"/>
              <a:gd name="connsiteX85" fmla="*/ 1510186 w 1920955"/>
              <a:gd name="connsiteY85" fmla="*/ 779251 h 1691251"/>
              <a:gd name="connsiteX86" fmla="*/ 1476849 w 1920955"/>
              <a:gd name="connsiteY86" fmla="*/ 745913 h 1691251"/>
              <a:gd name="connsiteX87" fmla="*/ 1481611 w 1920955"/>
              <a:gd name="connsiteY87" fmla="*/ 722101 h 1691251"/>
              <a:gd name="connsiteX88" fmla="*/ 1572099 w 1920955"/>
              <a:gd name="connsiteY88" fmla="*/ 760201 h 1691251"/>
              <a:gd name="connsiteX89" fmla="*/ 1624486 w 1920955"/>
              <a:gd name="connsiteY89" fmla="*/ 693526 h 1691251"/>
              <a:gd name="connsiteX90" fmla="*/ 1614961 w 1920955"/>
              <a:gd name="connsiteY90" fmla="*/ 550651 h 1691251"/>
              <a:gd name="connsiteX91" fmla="*/ 1610199 w 1920955"/>
              <a:gd name="connsiteY91" fmla="*/ 412538 h 1691251"/>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10149 w 1920955"/>
              <a:gd name="connsiteY59" fmla="*/ 1617451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33961 w 1920955"/>
              <a:gd name="connsiteY60" fmla="*/ 1579351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67299 w 1920955"/>
              <a:gd name="connsiteY61" fmla="*/ 1655551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08789 w 1920955"/>
              <a:gd name="connsiteY61" fmla="*/ 1594278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311230 w 1920955"/>
              <a:gd name="connsiteY61" fmla="*/ 1681082 h 1691232"/>
              <a:gd name="connsiteX62" fmla="*/ 1348261 w 1920955"/>
              <a:gd name="connsiteY62" fmla="*/ 1626976 h 1691232"/>
              <a:gd name="connsiteX63" fmla="*/ 1414936 w 1920955"/>
              <a:gd name="connsiteY63" fmla="*/ 1555538 h 1691232"/>
              <a:gd name="connsiteX64" fmla="*/ 1433986 w 1920955"/>
              <a:gd name="connsiteY64" fmla="*/ 1607926 h 1691232"/>
              <a:gd name="connsiteX65" fmla="*/ 1410174 w 1920955"/>
              <a:gd name="connsiteY65" fmla="*/ 1612688 h 1691232"/>
              <a:gd name="connsiteX66" fmla="*/ 1543524 w 1920955"/>
              <a:gd name="connsiteY66" fmla="*/ 1579351 h 1691232"/>
              <a:gd name="connsiteX67" fmla="*/ 1581624 w 1920955"/>
              <a:gd name="connsiteY67" fmla="*/ 1507913 h 1691232"/>
              <a:gd name="connsiteX68" fmla="*/ 1643536 w 1920955"/>
              <a:gd name="connsiteY68" fmla="*/ 1412663 h 1691232"/>
              <a:gd name="connsiteX69" fmla="*/ 1714974 w 1920955"/>
              <a:gd name="connsiteY69" fmla="*/ 1384088 h 1691232"/>
              <a:gd name="connsiteX70" fmla="*/ 1772124 w 1920955"/>
              <a:gd name="connsiteY70" fmla="*/ 1379326 h 1691232"/>
              <a:gd name="connsiteX71" fmla="*/ 1772124 w 1920955"/>
              <a:gd name="connsiteY71" fmla="*/ 1450763 h 1691232"/>
              <a:gd name="connsiteX72" fmla="*/ 1886424 w 1920955"/>
              <a:gd name="connsiteY72" fmla="*/ 1446001 h 1691232"/>
              <a:gd name="connsiteX73" fmla="*/ 1919761 w 1920955"/>
              <a:gd name="connsiteY73" fmla="*/ 1441238 h 1691232"/>
              <a:gd name="connsiteX74" fmla="*/ 1853086 w 1920955"/>
              <a:gd name="connsiteY74" fmla="*/ 1398376 h 1691232"/>
              <a:gd name="connsiteX75" fmla="*/ 1853086 w 1920955"/>
              <a:gd name="connsiteY75" fmla="*/ 1303126 h 1691232"/>
              <a:gd name="connsiteX76" fmla="*/ 1853086 w 1920955"/>
              <a:gd name="connsiteY76" fmla="*/ 1245976 h 1691232"/>
              <a:gd name="connsiteX77" fmla="*/ 1810224 w 1920955"/>
              <a:gd name="connsiteY77" fmla="*/ 1236451 h 1691232"/>
              <a:gd name="connsiteX78" fmla="*/ 1734024 w 1920955"/>
              <a:gd name="connsiteY78" fmla="*/ 1155488 h 1691232"/>
              <a:gd name="connsiteX79" fmla="*/ 1695924 w 1920955"/>
              <a:gd name="connsiteY79" fmla="*/ 974513 h 1691232"/>
              <a:gd name="connsiteX80" fmla="*/ 1643536 w 1920955"/>
              <a:gd name="connsiteY80" fmla="*/ 941176 h 1691232"/>
              <a:gd name="connsiteX81" fmla="*/ 1605436 w 1920955"/>
              <a:gd name="connsiteY81" fmla="*/ 884026 h 1691232"/>
              <a:gd name="connsiteX82" fmla="*/ 1557811 w 1920955"/>
              <a:gd name="connsiteY82" fmla="*/ 836401 h 1691232"/>
              <a:gd name="connsiteX83" fmla="*/ 1505424 w 1920955"/>
              <a:gd name="connsiteY83" fmla="*/ 817351 h 1691232"/>
              <a:gd name="connsiteX84" fmla="*/ 1453036 w 1920955"/>
              <a:gd name="connsiteY84" fmla="*/ 812588 h 1691232"/>
              <a:gd name="connsiteX85" fmla="*/ 1510186 w 1920955"/>
              <a:gd name="connsiteY85" fmla="*/ 779251 h 1691232"/>
              <a:gd name="connsiteX86" fmla="*/ 1476849 w 1920955"/>
              <a:gd name="connsiteY86" fmla="*/ 745913 h 1691232"/>
              <a:gd name="connsiteX87" fmla="*/ 1481611 w 1920955"/>
              <a:gd name="connsiteY87" fmla="*/ 722101 h 1691232"/>
              <a:gd name="connsiteX88" fmla="*/ 1572099 w 1920955"/>
              <a:gd name="connsiteY88" fmla="*/ 760201 h 1691232"/>
              <a:gd name="connsiteX89" fmla="*/ 1624486 w 1920955"/>
              <a:gd name="connsiteY89" fmla="*/ 693526 h 1691232"/>
              <a:gd name="connsiteX90" fmla="*/ 1614961 w 1920955"/>
              <a:gd name="connsiteY90" fmla="*/ 550651 h 1691232"/>
              <a:gd name="connsiteX91" fmla="*/ 1610199 w 1920955"/>
              <a:gd name="connsiteY91"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48261 w 1920955"/>
              <a:gd name="connsiteY63" fmla="*/ 1626976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3986 w 1920955"/>
              <a:gd name="connsiteY65" fmla="*/ 1607926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68155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38868 w 1920955"/>
              <a:gd name="connsiteY65" fmla="*/ 1595161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10174 w 1920955"/>
              <a:gd name="connsiteY66" fmla="*/ 1612688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4936 w 1920955"/>
              <a:gd name="connsiteY64" fmla="*/ 1555538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76071 w 1920955"/>
              <a:gd name="connsiteY66" fmla="*/ 1622900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505358 w 1920955"/>
              <a:gd name="connsiteY66" fmla="*/ 164843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5477 w 1920955"/>
              <a:gd name="connsiteY65" fmla="*/ 1541547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43524 w 1920955"/>
              <a:gd name="connsiteY67" fmla="*/ 1579351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1624 w 1920955"/>
              <a:gd name="connsiteY68" fmla="*/ 1507913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43536 w 1920955"/>
              <a:gd name="connsiteY69" fmla="*/ 1412663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4065 w 1920955"/>
              <a:gd name="connsiteY68" fmla="*/ 1525784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72124 w 1920955"/>
              <a:gd name="connsiteY71" fmla="*/ 1379326 h 1691232"/>
              <a:gd name="connsiteX72" fmla="*/ 1772124 w 1920955"/>
              <a:gd name="connsiteY72" fmla="*/ 1450763 h 1691232"/>
              <a:gd name="connsiteX73" fmla="*/ 1886424 w 1920955"/>
              <a:gd name="connsiteY73" fmla="*/ 1446001 h 1691232"/>
              <a:gd name="connsiteX74" fmla="*/ 1919761 w 1920955"/>
              <a:gd name="connsiteY74" fmla="*/ 1441238 h 1691232"/>
              <a:gd name="connsiteX75" fmla="*/ 1853086 w 1920955"/>
              <a:gd name="connsiteY75" fmla="*/ 1398376 h 1691232"/>
              <a:gd name="connsiteX76" fmla="*/ 1853086 w 1920955"/>
              <a:gd name="connsiteY76" fmla="*/ 1303126 h 1691232"/>
              <a:gd name="connsiteX77" fmla="*/ 1853086 w 1920955"/>
              <a:gd name="connsiteY77" fmla="*/ 1245976 h 1691232"/>
              <a:gd name="connsiteX78" fmla="*/ 1810224 w 1920955"/>
              <a:gd name="connsiteY78" fmla="*/ 1236451 h 1691232"/>
              <a:gd name="connsiteX79" fmla="*/ 1734024 w 1920955"/>
              <a:gd name="connsiteY79" fmla="*/ 1155488 h 1691232"/>
              <a:gd name="connsiteX80" fmla="*/ 1695924 w 1920955"/>
              <a:gd name="connsiteY80" fmla="*/ 974513 h 1691232"/>
              <a:gd name="connsiteX81" fmla="*/ 1643536 w 1920955"/>
              <a:gd name="connsiteY81" fmla="*/ 941176 h 1691232"/>
              <a:gd name="connsiteX82" fmla="*/ 1605436 w 1920955"/>
              <a:gd name="connsiteY82" fmla="*/ 884026 h 1691232"/>
              <a:gd name="connsiteX83" fmla="*/ 1557811 w 1920955"/>
              <a:gd name="connsiteY83" fmla="*/ 836401 h 1691232"/>
              <a:gd name="connsiteX84" fmla="*/ 1505424 w 1920955"/>
              <a:gd name="connsiteY84" fmla="*/ 817351 h 1691232"/>
              <a:gd name="connsiteX85" fmla="*/ 1453036 w 1920955"/>
              <a:gd name="connsiteY85" fmla="*/ 812588 h 1691232"/>
              <a:gd name="connsiteX86" fmla="*/ 1510186 w 1920955"/>
              <a:gd name="connsiteY86" fmla="*/ 779251 h 1691232"/>
              <a:gd name="connsiteX87" fmla="*/ 1476849 w 1920955"/>
              <a:gd name="connsiteY87" fmla="*/ 745913 h 1691232"/>
              <a:gd name="connsiteX88" fmla="*/ 1481611 w 1920955"/>
              <a:gd name="connsiteY88" fmla="*/ 722101 h 1691232"/>
              <a:gd name="connsiteX89" fmla="*/ 1572099 w 1920955"/>
              <a:gd name="connsiteY89" fmla="*/ 760201 h 1691232"/>
              <a:gd name="connsiteX90" fmla="*/ 1624486 w 1920955"/>
              <a:gd name="connsiteY90" fmla="*/ 693526 h 1691232"/>
              <a:gd name="connsiteX91" fmla="*/ 1614961 w 1920955"/>
              <a:gd name="connsiteY91" fmla="*/ 550651 h 1691232"/>
              <a:gd name="connsiteX92" fmla="*/ 1610199 w 1920955"/>
              <a:gd name="connsiteY92"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21378 w 1920955"/>
              <a:gd name="connsiteY71" fmla="*/ 1402701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384088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36021 w 1920955"/>
              <a:gd name="connsiteY71" fmla="*/ 1379724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772124 w 1920955"/>
              <a:gd name="connsiteY72" fmla="*/ 1379326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03851 w 1920955"/>
              <a:gd name="connsiteY72" fmla="*/ 1369114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955"/>
              <a:gd name="connsiteY0" fmla="*/ 412538 h 1691232"/>
              <a:gd name="connsiteX1" fmla="*/ 1567336 w 1920955"/>
              <a:gd name="connsiteY1" fmla="*/ 369676 h 1691232"/>
              <a:gd name="connsiteX2" fmla="*/ 1467324 w 1920955"/>
              <a:gd name="connsiteY2" fmla="*/ 345863 h 1691232"/>
              <a:gd name="connsiteX3" fmla="*/ 1419699 w 1920955"/>
              <a:gd name="connsiteY3" fmla="*/ 317288 h 1691232"/>
              <a:gd name="connsiteX4" fmla="*/ 1367311 w 1920955"/>
              <a:gd name="connsiteY4" fmla="*/ 160126 h 1691232"/>
              <a:gd name="connsiteX5" fmla="*/ 1338736 w 1920955"/>
              <a:gd name="connsiteY5" fmla="*/ 12488 h 1691232"/>
              <a:gd name="connsiteX6" fmla="*/ 1267299 w 1920955"/>
              <a:gd name="connsiteY6" fmla="*/ 12488 h 1691232"/>
              <a:gd name="connsiteX7" fmla="*/ 1214911 w 1920955"/>
              <a:gd name="connsiteY7" fmla="*/ 50588 h 1691232"/>
              <a:gd name="connsiteX8" fmla="*/ 1214911 w 1920955"/>
              <a:gd name="connsiteY8" fmla="*/ 155363 h 1691232"/>
              <a:gd name="connsiteX9" fmla="*/ 1186336 w 1920955"/>
              <a:gd name="connsiteY9" fmla="*/ 183938 h 1691232"/>
              <a:gd name="connsiteX10" fmla="*/ 1176811 w 1920955"/>
              <a:gd name="connsiteY10" fmla="*/ 255376 h 1691232"/>
              <a:gd name="connsiteX11" fmla="*/ 1114899 w 1920955"/>
              <a:gd name="connsiteY11" fmla="*/ 298238 h 1691232"/>
              <a:gd name="connsiteX12" fmla="*/ 1005361 w 1920955"/>
              <a:gd name="connsiteY12" fmla="*/ 312526 h 1691232"/>
              <a:gd name="connsiteX13" fmla="*/ 962499 w 1920955"/>
              <a:gd name="connsiteY13" fmla="*/ 355388 h 1691232"/>
              <a:gd name="connsiteX14" fmla="*/ 838674 w 1920955"/>
              <a:gd name="connsiteY14" fmla="*/ 355388 h 1691232"/>
              <a:gd name="connsiteX15" fmla="*/ 781524 w 1920955"/>
              <a:gd name="connsiteY15" fmla="*/ 426826 h 1691232"/>
              <a:gd name="connsiteX16" fmla="*/ 781524 w 1920955"/>
              <a:gd name="connsiteY16" fmla="*/ 460163 h 1691232"/>
              <a:gd name="connsiteX17" fmla="*/ 743424 w 1920955"/>
              <a:gd name="connsiteY17" fmla="*/ 483976 h 1691232"/>
              <a:gd name="connsiteX18" fmla="*/ 671986 w 1920955"/>
              <a:gd name="connsiteY18" fmla="*/ 417301 h 1691232"/>
              <a:gd name="connsiteX19" fmla="*/ 519586 w 1920955"/>
              <a:gd name="connsiteY19" fmla="*/ 412538 h 1691232"/>
              <a:gd name="connsiteX20" fmla="*/ 457674 w 1920955"/>
              <a:gd name="connsiteY20" fmla="*/ 431588 h 1691232"/>
              <a:gd name="connsiteX21" fmla="*/ 419574 w 1920955"/>
              <a:gd name="connsiteY21" fmla="*/ 417301 h 1691232"/>
              <a:gd name="connsiteX22" fmla="*/ 400524 w 1920955"/>
              <a:gd name="connsiteY22" fmla="*/ 355388 h 1691232"/>
              <a:gd name="connsiteX23" fmla="*/ 333849 w 1920955"/>
              <a:gd name="connsiteY23" fmla="*/ 303001 h 1691232"/>
              <a:gd name="connsiteX24" fmla="*/ 286224 w 1920955"/>
              <a:gd name="connsiteY24" fmla="*/ 236326 h 1691232"/>
              <a:gd name="connsiteX25" fmla="*/ 143349 w 1920955"/>
              <a:gd name="connsiteY25" fmla="*/ 255376 h 1691232"/>
              <a:gd name="connsiteX26" fmla="*/ 124299 w 1920955"/>
              <a:gd name="connsiteY26" fmla="*/ 331576 h 1691232"/>
              <a:gd name="connsiteX27" fmla="*/ 110011 w 1920955"/>
              <a:gd name="connsiteY27" fmla="*/ 364913 h 1691232"/>
              <a:gd name="connsiteX28" fmla="*/ 133824 w 1920955"/>
              <a:gd name="connsiteY28" fmla="*/ 412538 h 1691232"/>
              <a:gd name="connsiteX29" fmla="*/ 81436 w 1920955"/>
              <a:gd name="connsiteY29" fmla="*/ 450638 h 1691232"/>
              <a:gd name="connsiteX30" fmla="*/ 33811 w 1920955"/>
              <a:gd name="connsiteY30" fmla="*/ 445876 h 1691232"/>
              <a:gd name="connsiteX31" fmla="*/ 33811 w 1920955"/>
              <a:gd name="connsiteY31" fmla="*/ 517313 h 1691232"/>
              <a:gd name="connsiteX32" fmla="*/ 474 w 1920955"/>
              <a:gd name="connsiteY32" fmla="*/ 622088 h 1691232"/>
              <a:gd name="connsiteX33" fmla="*/ 62386 w 1920955"/>
              <a:gd name="connsiteY33" fmla="*/ 698288 h 1691232"/>
              <a:gd name="connsiteX34" fmla="*/ 111977 w 1920955"/>
              <a:gd name="connsiteY34" fmla="*/ 678550 h 1691232"/>
              <a:gd name="connsiteX35" fmla="*/ 112334 w 1920955"/>
              <a:gd name="connsiteY35" fmla="*/ 748809 h 1691232"/>
              <a:gd name="connsiteX36" fmla="*/ 167161 w 1920955"/>
              <a:gd name="connsiteY36" fmla="*/ 779251 h 1691232"/>
              <a:gd name="connsiteX37" fmla="*/ 236159 w 1920955"/>
              <a:gd name="connsiteY37" fmla="*/ 789463 h 1691232"/>
              <a:gd name="connsiteX38" fmla="*/ 271462 w 1920955"/>
              <a:gd name="connsiteY38" fmla="*/ 845434 h 1691232"/>
              <a:gd name="connsiteX39" fmla="*/ 270869 w 1920955"/>
              <a:gd name="connsiteY39" fmla="*/ 890506 h 1691232"/>
              <a:gd name="connsiteX40" fmla="*/ 295393 w 1920955"/>
              <a:gd name="connsiteY40" fmla="*/ 929981 h 1691232"/>
              <a:gd name="connsiteX41" fmla="*/ 341051 w 1920955"/>
              <a:gd name="connsiteY41" fmla="*/ 968573 h 1691232"/>
              <a:gd name="connsiteX42" fmla="*/ 426184 w 1920955"/>
              <a:gd name="connsiteY42" fmla="*/ 1022825 h 1691232"/>
              <a:gd name="connsiteX43" fmla="*/ 461961 w 1920955"/>
              <a:gd name="connsiteY43" fmla="*/ 1093918 h 1691232"/>
              <a:gd name="connsiteX44" fmla="*/ 441064 w 1920955"/>
              <a:gd name="connsiteY44" fmla="*/ 1163491 h 1691232"/>
              <a:gd name="connsiteX45" fmla="*/ 519111 w 1920955"/>
              <a:gd name="connsiteY45" fmla="*/ 1219954 h 1691232"/>
              <a:gd name="connsiteX46" fmla="*/ 591143 w 1920955"/>
              <a:gd name="connsiteY46" fmla="*/ 1252948 h 1691232"/>
              <a:gd name="connsiteX47" fmla="*/ 571974 w 1920955"/>
              <a:gd name="connsiteY47" fmla="*/ 1312651 h 1691232"/>
              <a:gd name="connsiteX48" fmla="*/ 662461 w 1920955"/>
              <a:gd name="connsiteY48" fmla="*/ 1465051 h 1691232"/>
              <a:gd name="connsiteX49" fmla="*/ 755271 w 1920955"/>
              <a:gd name="connsiteY49" fmla="*/ 1538205 h 1691232"/>
              <a:gd name="connsiteX50" fmla="*/ 805336 w 1920955"/>
              <a:gd name="connsiteY50" fmla="*/ 1488863 h 1691232"/>
              <a:gd name="connsiteX51" fmla="*/ 869926 w 1920955"/>
              <a:gd name="connsiteY51" fmla="*/ 1516260 h 1691232"/>
              <a:gd name="connsiteX52" fmla="*/ 924399 w 1920955"/>
              <a:gd name="connsiteY52" fmla="*/ 1484101 h 1691232"/>
              <a:gd name="connsiteX53" fmla="*/ 941246 w 1920955"/>
              <a:gd name="connsiteY53" fmla="*/ 1441925 h 1691232"/>
              <a:gd name="connsiteX54" fmla="*/ 1005123 w 1920955"/>
              <a:gd name="connsiteY54" fmla="*/ 1528337 h 1691232"/>
              <a:gd name="connsiteX55" fmla="*/ 1050190 w 1920955"/>
              <a:gd name="connsiteY55" fmla="*/ 1599431 h 1691232"/>
              <a:gd name="connsiteX56" fmla="*/ 1120136 w 1920955"/>
              <a:gd name="connsiteY56" fmla="*/ 1690950 h 1691232"/>
              <a:gd name="connsiteX57" fmla="*/ 1151034 w 1920955"/>
              <a:gd name="connsiteY57" fmla="*/ 1627859 h 1691232"/>
              <a:gd name="connsiteX58" fmla="*/ 1181693 w 1920955"/>
              <a:gd name="connsiteY58" fmla="*/ 1621379 h 1691232"/>
              <a:gd name="connsiteX59" fmla="*/ 1224792 w 1920955"/>
              <a:gd name="connsiteY59" fmla="*/ 1650642 h 1691232"/>
              <a:gd name="connsiteX60" fmla="*/ 1258367 w 1920955"/>
              <a:gd name="connsiteY60" fmla="*/ 1609988 h 1691232"/>
              <a:gd name="connsiteX61" fmla="*/ 1277188 w 1920955"/>
              <a:gd name="connsiteY61" fmla="*/ 1614605 h 1691232"/>
              <a:gd name="connsiteX62" fmla="*/ 1311230 w 1920955"/>
              <a:gd name="connsiteY62" fmla="*/ 1681082 h 1691232"/>
              <a:gd name="connsiteX63" fmla="*/ 1367786 w 1920955"/>
              <a:gd name="connsiteY63" fmla="*/ 1657613 h 1691232"/>
              <a:gd name="connsiteX64" fmla="*/ 1419818 w 1920955"/>
              <a:gd name="connsiteY64" fmla="*/ 1601492 h 1691232"/>
              <a:gd name="connsiteX65" fmla="*/ 1470595 w 1920955"/>
              <a:gd name="connsiteY65" fmla="*/ 1584949 h 1691232"/>
              <a:gd name="connsiteX66" fmla="*/ 1488274 w 1920955"/>
              <a:gd name="connsiteY66" fmla="*/ 1640771 h 1691232"/>
              <a:gd name="connsiteX67" fmla="*/ 1558169 w 1920955"/>
              <a:gd name="connsiteY67" fmla="*/ 1615093 h 1691232"/>
              <a:gd name="connsiteX68" fmla="*/ 1588947 w 1920955"/>
              <a:gd name="connsiteY68" fmla="*/ 1528337 h 1691232"/>
              <a:gd name="connsiteX69" fmla="*/ 1670383 w 1920955"/>
              <a:gd name="connsiteY69" fmla="*/ 1438195 h 1691232"/>
              <a:gd name="connsiteX70" fmla="*/ 1714974 w 1920955"/>
              <a:gd name="connsiteY70" fmla="*/ 1407065 h 1691232"/>
              <a:gd name="connsiteX71" fmla="*/ 1743343 w 1920955"/>
              <a:gd name="connsiteY71" fmla="*/ 1410360 h 1691232"/>
              <a:gd name="connsiteX72" fmla="*/ 1828257 w 1920955"/>
              <a:gd name="connsiteY72" fmla="*/ 1328265 h 1691232"/>
              <a:gd name="connsiteX73" fmla="*/ 1772124 w 1920955"/>
              <a:gd name="connsiteY73" fmla="*/ 1450763 h 1691232"/>
              <a:gd name="connsiteX74" fmla="*/ 1886424 w 1920955"/>
              <a:gd name="connsiteY74" fmla="*/ 1446001 h 1691232"/>
              <a:gd name="connsiteX75" fmla="*/ 1919761 w 1920955"/>
              <a:gd name="connsiteY75" fmla="*/ 1441238 h 1691232"/>
              <a:gd name="connsiteX76" fmla="*/ 1853086 w 1920955"/>
              <a:gd name="connsiteY76" fmla="*/ 1398376 h 1691232"/>
              <a:gd name="connsiteX77" fmla="*/ 1853086 w 1920955"/>
              <a:gd name="connsiteY77" fmla="*/ 1303126 h 1691232"/>
              <a:gd name="connsiteX78" fmla="*/ 1853086 w 1920955"/>
              <a:gd name="connsiteY78" fmla="*/ 1245976 h 1691232"/>
              <a:gd name="connsiteX79" fmla="*/ 1810224 w 1920955"/>
              <a:gd name="connsiteY79" fmla="*/ 1236451 h 1691232"/>
              <a:gd name="connsiteX80" fmla="*/ 1734024 w 1920955"/>
              <a:gd name="connsiteY80" fmla="*/ 1155488 h 1691232"/>
              <a:gd name="connsiteX81" fmla="*/ 1695924 w 1920955"/>
              <a:gd name="connsiteY81" fmla="*/ 974513 h 1691232"/>
              <a:gd name="connsiteX82" fmla="*/ 1643536 w 1920955"/>
              <a:gd name="connsiteY82" fmla="*/ 941176 h 1691232"/>
              <a:gd name="connsiteX83" fmla="*/ 1605436 w 1920955"/>
              <a:gd name="connsiteY83" fmla="*/ 884026 h 1691232"/>
              <a:gd name="connsiteX84" fmla="*/ 1557811 w 1920955"/>
              <a:gd name="connsiteY84" fmla="*/ 836401 h 1691232"/>
              <a:gd name="connsiteX85" fmla="*/ 1505424 w 1920955"/>
              <a:gd name="connsiteY85" fmla="*/ 817351 h 1691232"/>
              <a:gd name="connsiteX86" fmla="*/ 1453036 w 1920955"/>
              <a:gd name="connsiteY86" fmla="*/ 812588 h 1691232"/>
              <a:gd name="connsiteX87" fmla="*/ 1510186 w 1920955"/>
              <a:gd name="connsiteY87" fmla="*/ 779251 h 1691232"/>
              <a:gd name="connsiteX88" fmla="*/ 1476849 w 1920955"/>
              <a:gd name="connsiteY88" fmla="*/ 745913 h 1691232"/>
              <a:gd name="connsiteX89" fmla="*/ 1481611 w 1920955"/>
              <a:gd name="connsiteY89" fmla="*/ 722101 h 1691232"/>
              <a:gd name="connsiteX90" fmla="*/ 1572099 w 1920955"/>
              <a:gd name="connsiteY90" fmla="*/ 760201 h 1691232"/>
              <a:gd name="connsiteX91" fmla="*/ 1624486 w 1920955"/>
              <a:gd name="connsiteY91" fmla="*/ 693526 h 1691232"/>
              <a:gd name="connsiteX92" fmla="*/ 1614961 w 1920955"/>
              <a:gd name="connsiteY92" fmla="*/ 550651 h 1691232"/>
              <a:gd name="connsiteX93" fmla="*/ 1610199 w 1920955"/>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28257 w 1920409"/>
              <a:gd name="connsiteY72" fmla="*/ 1328265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409"/>
              <a:gd name="connsiteY0" fmla="*/ 412538 h 1691232"/>
              <a:gd name="connsiteX1" fmla="*/ 1567336 w 1920409"/>
              <a:gd name="connsiteY1" fmla="*/ 369676 h 1691232"/>
              <a:gd name="connsiteX2" fmla="*/ 1467324 w 1920409"/>
              <a:gd name="connsiteY2" fmla="*/ 345863 h 1691232"/>
              <a:gd name="connsiteX3" fmla="*/ 1419699 w 1920409"/>
              <a:gd name="connsiteY3" fmla="*/ 317288 h 1691232"/>
              <a:gd name="connsiteX4" fmla="*/ 1367311 w 1920409"/>
              <a:gd name="connsiteY4" fmla="*/ 160126 h 1691232"/>
              <a:gd name="connsiteX5" fmla="*/ 1338736 w 1920409"/>
              <a:gd name="connsiteY5" fmla="*/ 12488 h 1691232"/>
              <a:gd name="connsiteX6" fmla="*/ 1267299 w 1920409"/>
              <a:gd name="connsiteY6" fmla="*/ 12488 h 1691232"/>
              <a:gd name="connsiteX7" fmla="*/ 1214911 w 1920409"/>
              <a:gd name="connsiteY7" fmla="*/ 50588 h 1691232"/>
              <a:gd name="connsiteX8" fmla="*/ 1214911 w 1920409"/>
              <a:gd name="connsiteY8" fmla="*/ 155363 h 1691232"/>
              <a:gd name="connsiteX9" fmla="*/ 1186336 w 1920409"/>
              <a:gd name="connsiteY9" fmla="*/ 183938 h 1691232"/>
              <a:gd name="connsiteX10" fmla="*/ 1176811 w 1920409"/>
              <a:gd name="connsiteY10" fmla="*/ 255376 h 1691232"/>
              <a:gd name="connsiteX11" fmla="*/ 1114899 w 1920409"/>
              <a:gd name="connsiteY11" fmla="*/ 298238 h 1691232"/>
              <a:gd name="connsiteX12" fmla="*/ 1005361 w 1920409"/>
              <a:gd name="connsiteY12" fmla="*/ 312526 h 1691232"/>
              <a:gd name="connsiteX13" fmla="*/ 962499 w 1920409"/>
              <a:gd name="connsiteY13" fmla="*/ 355388 h 1691232"/>
              <a:gd name="connsiteX14" fmla="*/ 838674 w 1920409"/>
              <a:gd name="connsiteY14" fmla="*/ 355388 h 1691232"/>
              <a:gd name="connsiteX15" fmla="*/ 781524 w 1920409"/>
              <a:gd name="connsiteY15" fmla="*/ 426826 h 1691232"/>
              <a:gd name="connsiteX16" fmla="*/ 781524 w 1920409"/>
              <a:gd name="connsiteY16" fmla="*/ 460163 h 1691232"/>
              <a:gd name="connsiteX17" fmla="*/ 743424 w 1920409"/>
              <a:gd name="connsiteY17" fmla="*/ 483976 h 1691232"/>
              <a:gd name="connsiteX18" fmla="*/ 671986 w 1920409"/>
              <a:gd name="connsiteY18" fmla="*/ 417301 h 1691232"/>
              <a:gd name="connsiteX19" fmla="*/ 519586 w 1920409"/>
              <a:gd name="connsiteY19" fmla="*/ 412538 h 1691232"/>
              <a:gd name="connsiteX20" fmla="*/ 457674 w 1920409"/>
              <a:gd name="connsiteY20" fmla="*/ 431588 h 1691232"/>
              <a:gd name="connsiteX21" fmla="*/ 419574 w 1920409"/>
              <a:gd name="connsiteY21" fmla="*/ 417301 h 1691232"/>
              <a:gd name="connsiteX22" fmla="*/ 400524 w 1920409"/>
              <a:gd name="connsiteY22" fmla="*/ 355388 h 1691232"/>
              <a:gd name="connsiteX23" fmla="*/ 333849 w 1920409"/>
              <a:gd name="connsiteY23" fmla="*/ 303001 h 1691232"/>
              <a:gd name="connsiteX24" fmla="*/ 286224 w 1920409"/>
              <a:gd name="connsiteY24" fmla="*/ 236326 h 1691232"/>
              <a:gd name="connsiteX25" fmla="*/ 143349 w 1920409"/>
              <a:gd name="connsiteY25" fmla="*/ 255376 h 1691232"/>
              <a:gd name="connsiteX26" fmla="*/ 124299 w 1920409"/>
              <a:gd name="connsiteY26" fmla="*/ 331576 h 1691232"/>
              <a:gd name="connsiteX27" fmla="*/ 110011 w 1920409"/>
              <a:gd name="connsiteY27" fmla="*/ 364913 h 1691232"/>
              <a:gd name="connsiteX28" fmla="*/ 133824 w 1920409"/>
              <a:gd name="connsiteY28" fmla="*/ 412538 h 1691232"/>
              <a:gd name="connsiteX29" fmla="*/ 81436 w 1920409"/>
              <a:gd name="connsiteY29" fmla="*/ 450638 h 1691232"/>
              <a:gd name="connsiteX30" fmla="*/ 33811 w 1920409"/>
              <a:gd name="connsiteY30" fmla="*/ 445876 h 1691232"/>
              <a:gd name="connsiteX31" fmla="*/ 33811 w 1920409"/>
              <a:gd name="connsiteY31" fmla="*/ 517313 h 1691232"/>
              <a:gd name="connsiteX32" fmla="*/ 474 w 1920409"/>
              <a:gd name="connsiteY32" fmla="*/ 622088 h 1691232"/>
              <a:gd name="connsiteX33" fmla="*/ 62386 w 1920409"/>
              <a:gd name="connsiteY33" fmla="*/ 698288 h 1691232"/>
              <a:gd name="connsiteX34" fmla="*/ 111977 w 1920409"/>
              <a:gd name="connsiteY34" fmla="*/ 678550 h 1691232"/>
              <a:gd name="connsiteX35" fmla="*/ 112334 w 1920409"/>
              <a:gd name="connsiteY35" fmla="*/ 748809 h 1691232"/>
              <a:gd name="connsiteX36" fmla="*/ 167161 w 1920409"/>
              <a:gd name="connsiteY36" fmla="*/ 779251 h 1691232"/>
              <a:gd name="connsiteX37" fmla="*/ 236159 w 1920409"/>
              <a:gd name="connsiteY37" fmla="*/ 789463 h 1691232"/>
              <a:gd name="connsiteX38" fmla="*/ 271462 w 1920409"/>
              <a:gd name="connsiteY38" fmla="*/ 845434 h 1691232"/>
              <a:gd name="connsiteX39" fmla="*/ 270869 w 1920409"/>
              <a:gd name="connsiteY39" fmla="*/ 890506 h 1691232"/>
              <a:gd name="connsiteX40" fmla="*/ 295393 w 1920409"/>
              <a:gd name="connsiteY40" fmla="*/ 929981 h 1691232"/>
              <a:gd name="connsiteX41" fmla="*/ 341051 w 1920409"/>
              <a:gd name="connsiteY41" fmla="*/ 968573 h 1691232"/>
              <a:gd name="connsiteX42" fmla="*/ 426184 w 1920409"/>
              <a:gd name="connsiteY42" fmla="*/ 1022825 h 1691232"/>
              <a:gd name="connsiteX43" fmla="*/ 461961 w 1920409"/>
              <a:gd name="connsiteY43" fmla="*/ 1093918 h 1691232"/>
              <a:gd name="connsiteX44" fmla="*/ 441064 w 1920409"/>
              <a:gd name="connsiteY44" fmla="*/ 1163491 h 1691232"/>
              <a:gd name="connsiteX45" fmla="*/ 519111 w 1920409"/>
              <a:gd name="connsiteY45" fmla="*/ 1219954 h 1691232"/>
              <a:gd name="connsiteX46" fmla="*/ 591143 w 1920409"/>
              <a:gd name="connsiteY46" fmla="*/ 1252948 h 1691232"/>
              <a:gd name="connsiteX47" fmla="*/ 571974 w 1920409"/>
              <a:gd name="connsiteY47" fmla="*/ 1312651 h 1691232"/>
              <a:gd name="connsiteX48" fmla="*/ 662461 w 1920409"/>
              <a:gd name="connsiteY48" fmla="*/ 1465051 h 1691232"/>
              <a:gd name="connsiteX49" fmla="*/ 755271 w 1920409"/>
              <a:gd name="connsiteY49" fmla="*/ 1538205 h 1691232"/>
              <a:gd name="connsiteX50" fmla="*/ 805336 w 1920409"/>
              <a:gd name="connsiteY50" fmla="*/ 1488863 h 1691232"/>
              <a:gd name="connsiteX51" fmla="*/ 869926 w 1920409"/>
              <a:gd name="connsiteY51" fmla="*/ 1516260 h 1691232"/>
              <a:gd name="connsiteX52" fmla="*/ 924399 w 1920409"/>
              <a:gd name="connsiteY52" fmla="*/ 1484101 h 1691232"/>
              <a:gd name="connsiteX53" fmla="*/ 941246 w 1920409"/>
              <a:gd name="connsiteY53" fmla="*/ 1441925 h 1691232"/>
              <a:gd name="connsiteX54" fmla="*/ 1005123 w 1920409"/>
              <a:gd name="connsiteY54" fmla="*/ 1528337 h 1691232"/>
              <a:gd name="connsiteX55" fmla="*/ 1050190 w 1920409"/>
              <a:gd name="connsiteY55" fmla="*/ 1599431 h 1691232"/>
              <a:gd name="connsiteX56" fmla="*/ 1120136 w 1920409"/>
              <a:gd name="connsiteY56" fmla="*/ 1690950 h 1691232"/>
              <a:gd name="connsiteX57" fmla="*/ 1151034 w 1920409"/>
              <a:gd name="connsiteY57" fmla="*/ 1627859 h 1691232"/>
              <a:gd name="connsiteX58" fmla="*/ 1181693 w 1920409"/>
              <a:gd name="connsiteY58" fmla="*/ 1621379 h 1691232"/>
              <a:gd name="connsiteX59" fmla="*/ 1224792 w 1920409"/>
              <a:gd name="connsiteY59" fmla="*/ 1650642 h 1691232"/>
              <a:gd name="connsiteX60" fmla="*/ 1258367 w 1920409"/>
              <a:gd name="connsiteY60" fmla="*/ 1609988 h 1691232"/>
              <a:gd name="connsiteX61" fmla="*/ 1277188 w 1920409"/>
              <a:gd name="connsiteY61" fmla="*/ 1614605 h 1691232"/>
              <a:gd name="connsiteX62" fmla="*/ 1311230 w 1920409"/>
              <a:gd name="connsiteY62" fmla="*/ 1681082 h 1691232"/>
              <a:gd name="connsiteX63" fmla="*/ 1367786 w 1920409"/>
              <a:gd name="connsiteY63" fmla="*/ 1657613 h 1691232"/>
              <a:gd name="connsiteX64" fmla="*/ 1419818 w 1920409"/>
              <a:gd name="connsiteY64" fmla="*/ 1601492 h 1691232"/>
              <a:gd name="connsiteX65" fmla="*/ 1470595 w 1920409"/>
              <a:gd name="connsiteY65" fmla="*/ 1584949 h 1691232"/>
              <a:gd name="connsiteX66" fmla="*/ 1488274 w 1920409"/>
              <a:gd name="connsiteY66" fmla="*/ 1640771 h 1691232"/>
              <a:gd name="connsiteX67" fmla="*/ 1558169 w 1920409"/>
              <a:gd name="connsiteY67" fmla="*/ 1615093 h 1691232"/>
              <a:gd name="connsiteX68" fmla="*/ 1588947 w 1920409"/>
              <a:gd name="connsiteY68" fmla="*/ 1528337 h 1691232"/>
              <a:gd name="connsiteX69" fmla="*/ 1670383 w 1920409"/>
              <a:gd name="connsiteY69" fmla="*/ 1438195 h 1691232"/>
              <a:gd name="connsiteX70" fmla="*/ 1714974 w 1920409"/>
              <a:gd name="connsiteY70" fmla="*/ 1407065 h 1691232"/>
              <a:gd name="connsiteX71" fmla="*/ 1743343 w 1920409"/>
              <a:gd name="connsiteY71" fmla="*/ 1410360 h 1691232"/>
              <a:gd name="connsiteX72" fmla="*/ 1833138 w 1920409"/>
              <a:gd name="connsiteY72" fmla="*/ 1402304 h 1691232"/>
              <a:gd name="connsiteX73" fmla="*/ 1877070 w 1920409"/>
              <a:gd name="connsiteY73" fmla="*/ 1542673 h 1691232"/>
              <a:gd name="connsiteX74" fmla="*/ 1886424 w 1920409"/>
              <a:gd name="connsiteY74" fmla="*/ 1446001 h 1691232"/>
              <a:gd name="connsiteX75" fmla="*/ 1919761 w 1920409"/>
              <a:gd name="connsiteY75" fmla="*/ 1441238 h 1691232"/>
              <a:gd name="connsiteX76" fmla="*/ 1853086 w 1920409"/>
              <a:gd name="connsiteY76" fmla="*/ 1398376 h 1691232"/>
              <a:gd name="connsiteX77" fmla="*/ 1853086 w 1920409"/>
              <a:gd name="connsiteY77" fmla="*/ 1303126 h 1691232"/>
              <a:gd name="connsiteX78" fmla="*/ 1853086 w 1920409"/>
              <a:gd name="connsiteY78" fmla="*/ 1245976 h 1691232"/>
              <a:gd name="connsiteX79" fmla="*/ 1810224 w 1920409"/>
              <a:gd name="connsiteY79" fmla="*/ 1236451 h 1691232"/>
              <a:gd name="connsiteX80" fmla="*/ 1734024 w 1920409"/>
              <a:gd name="connsiteY80" fmla="*/ 1155488 h 1691232"/>
              <a:gd name="connsiteX81" fmla="*/ 1695924 w 1920409"/>
              <a:gd name="connsiteY81" fmla="*/ 974513 h 1691232"/>
              <a:gd name="connsiteX82" fmla="*/ 1643536 w 1920409"/>
              <a:gd name="connsiteY82" fmla="*/ 941176 h 1691232"/>
              <a:gd name="connsiteX83" fmla="*/ 1605436 w 1920409"/>
              <a:gd name="connsiteY83" fmla="*/ 884026 h 1691232"/>
              <a:gd name="connsiteX84" fmla="*/ 1557811 w 1920409"/>
              <a:gd name="connsiteY84" fmla="*/ 836401 h 1691232"/>
              <a:gd name="connsiteX85" fmla="*/ 1505424 w 1920409"/>
              <a:gd name="connsiteY85" fmla="*/ 817351 h 1691232"/>
              <a:gd name="connsiteX86" fmla="*/ 1453036 w 1920409"/>
              <a:gd name="connsiteY86" fmla="*/ 812588 h 1691232"/>
              <a:gd name="connsiteX87" fmla="*/ 1510186 w 1920409"/>
              <a:gd name="connsiteY87" fmla="*/ 779251 h 1691232"/>
              <a:gd name="connsiteX88" fmla="*/ 1476849 w 1920409"/>
              <a:gd name="connsiteY88" fmla="*/ 745913 h 1691232"/>
              <a:gd name="connsiteX89" fmla="*/ 1481611 w 1920409"/>
              <a:gd name="connsiteY89" fmla="*/ 722101 h 1691232"/>
              <a:gd name="connsiteX90" fmla="*/ 1572099 w 1920409"/>
              <a:gd name="connsiteY90" fmla="*/ 760201 h 1691232"/>
              <a:gd name="connsiteX91" fmla="*/ 1624486 w 1920409"/>
              <a:gd name="connsiteY91" fmla="*/ 693526 h 1691232"/>
              <a:gd name="connsiteX92" fmla="*/ 1614961 w 1920409"/>
              <a:gd name="connsiteY92" fmla="*/ 550651 h 1691232"/>
              <a:gd name="connsiteX93" fmla="*/ 1610199 w 1920409"/>
              <a:gd name="connsiteY93" fmla="*/ 412538 h 1691232"/>
              <a:gd name="connsiteX0" fmla="*/ 1610199 w 1920650"/>
              <a:gd name="connsiteY0" fmla="*/ 412538 h 1691232"/>
              <a:gd name="connsiteX1" fmla="*/ 1567336 w 1920650"/>
              <a:gd name="connsiteY1" fmla="*/ 369676 h 1691232"/>
              <a:gd name="connsiteX2" fmla="*/ 1467324 w 1920650"/>
              <a:gd name="connsiteY2" fmla="*/ 345863 h 1691232"/>
              <a:gd name="connsiteX3" fmla="*/ 1419699 w 1920650"/>
              <a:gd name="connsiteY3" fmla="*/ 317288 h 1691232"/>
              <a:gd name="connsiteX4" fmla="*/ 1367311 w 1920650"/>
              <a:gd name="connsiteY4" fmla="*/ 160126 h 1691232"/>
              <a:gd name="connsiteX5" fmla="*/ 1338736 w 1920650"/>
              <a:gd name="connsiteY5" fmla="*/ 12488 h 1691232"/>
              <a:gd name="connsiteX6" fmla="*/ 1267299 w 1920650"/>
              <a:gd name="connsiteY6" fmla="*/ 12488 h 1691232"/>
              <a:gd name="connsiteX7" fmla="*/ 1214911 w 1920650"/>
              <a:gd name="connsiteY7" fmla="*/ 50588 h 1691232"/>
              <a:gd name="connsiteX8" fmla="*/ 1214911 w 1920650"/>
              <a:gd name="connsiteY8" fmla="*/ 155363 h 1691232"/>
              <a:gd name="connsiteX9" fmla="*/ 1186336 w 1920650"/>
              <a:gd name="connsiteY9" fmla="*/ 183938 h 1691232"/>
              <a:gd name="connsiteX10" fmla="*/ 1176811 w 1920650"/>
              <a:gd name="connsiteY10" fmla="*/ 255376 h 1691232"/>
              <a:gd name="connsiteX11" fmla="*/ 1114899 w 1920650"/>
              <a:gd name="connsiteY11" fmla="*/ 298238 h 1691232"/>
              <a:gd name="connsiteX12" fmla="*/ 1005361 w 1920650"/>
              <a:gd name="connsiteY12" fmla="*/ 312526 h 1691232"/>
              <a:gd name="connsiteX13" fmla="*/ 962499 w 1920650"/>
              <a:gd name="connsiteY13" fmla="*/ 355388 h 1691232"/>
              <a:gd name="connsiteX14" fmla="*/ 838674 w 1920650"/>
              <a:gd name="connsiteY14" fmla="*/ 355388 h 1691232"/>
              <a:gd name="connsiteX15" fmla="*/ 781524 w 1920650"/>
              <a:gd name="connsiteY15" fmla="*/ 426826 h 1691232"/>
              <a:gd name="connsiteX16" fmla="*/ 781524 w 1920650"/>
              <a:gd name="connsiteY16" fmla="*/ 460163 h 1691232"/>
              <a:gd name="connsiteX17" fmla="*/ 743424 w 1920650"/>
              <a:gd name="connsiteY17" fmla="*/ 483976 h 1691232"/>
              <a:gd name="connsiteX18" fmla="*/ 671986 w 1920650"/>
              <a:gd name="connsiteY18" fmla="*/ 417301 h 1691232"/>
              <a:gd name="connsiteX19" fmla="*/ 519586 w 1920650"/>
              <a:gd name="connsiteY19" fmla="*/ 412538 h 1691232"/>
              <a:gd name="connsiteX20" fmla="*/ 457674 w 1920650"/>
              <a:gd name="connsiteY20" fmla="*/ 431588 h 1691232"/>
              <a:gd name="connsiteX21" fmla="*/ 419574 w 1920650"/>
              <a:gd name="connsiteY21" fmla="*/ 417301 h 1691232"/>
              <a:gd name="connsiteX22" fmla="*/ 400524 w 1920650"/>
              <a:gd name="connsiteY22" fmla="*/ 355388 h 1691232"/>
              <a:gd name="connsiteX23" fmla="*/ 333849 w 1920650"/>
              <a:gd name="connsiteY23" fmla="*/ 303001 h 1691232"/>
              <a:gd name="connsiteX24" fmla="*/ 286224 w 1920650"/>
              <a:gd name="connsiteY24" fmla="*/ 236326 h 1691232"/>
              <a:gd name="connsiteX25" fmla="*/ 143349 w 1920650"/>
              <a:gd name="connsiteY25" fmla="*/ 255376 h 1691232"/>
              <a:gd name="connsiteX26" fmla="*/ 124299 w 1920650"/>
              <a:gd name="connsiteY26" fmla="*/ 331576 h 1691232"/>
              <a:gd name="connsiteX27" fmla="*/ 110011 w 1920650"/>
              <a:gd name="connsiteY27" fmla="*/ 364913 h 1691232"/>
              <a:gd name="connsiteX28" fmla="*/ 133824 w 1920650"/>
              <a:gd name="connsiteY28" fmla="*/ 412538 h 1691232"/>
              <a:gd name="connsiteX29" fmla="*/ 81436 w 1920650"/>
              <a:gd name="connsiteY29" fmla="*/ 450638 h 1691232"/>
              <a:gd name="connsiteX30" fmla="*/ 33811 w 1920650"/>
              <a:gd name="connsiteY30" fmla="*/ 445876 h 1691232"/>
              <a:gd name="connsiteX31" fmla="*/ 33811 w 1920650"/>
              <a:gd name="connsiteY31" fmla="*/ 517313 h 1691232"/>
              <a:gd name="connsiteX32" fmla="*/ 474 w 1920650"/>
              <a:gd name="connsiteY32" fmla="*/ 622088 h 1691232"/>
              <a:gd name="connsiteX33" fmla="*/ 62386 w 1920650"/>
              <a:gd name="connsiteY33" fmla="*/ 698288 h 1691232"/>
              <a:gd name="connsiteX34" fmla="*/ 111977 w 1920650"/>
              <a:gd name="connsiteY34" fmla="*/ 678550 h 1691232"/>
              <a:gd name="connsiteX35" fmla="*/ 112334 w 1920650"/>
              <a:gd name="connsiteY35" fmla="*/ 748809 h 1691232"/>
              <a:gd name="connsiteX36" fmla="*/ 167161 w 1920650"/>
              <a:gd name="connsiteY36" fmla="*/ 779251 h 1691232"/>
              <a:gd name="connsiteX37" fmla="*/ 236159 w 1920650"/>
              <a:gd name="connsiteY37" fmla="*/ 789463 h 1691232"/>
              <a:gd name="connsiteX38" fmla="*/ 271462 w 1920650"/>
              <a:gd name="connsiteY38" fmla="*/ 845434 h 1691232"/>
              <a:gd name="connsiteX39" fmla="*/ 270869 w 1920650"/>
              <a:gd name="connsiteY39" fmla="*/ 890506 h 1691232"/>
              <a:gd name="connsiteX40" fmla="*/ 295393 w 1920650"/>
              <a:gd name="connsiteY40" fmla="*/ 929981 h 1691232"/>
              <a:gd name="connsiteX41" fmla="*/ 341051 w 1920650"/>
              <a:gd name="connsiteY41" fmla="*/ 968573 h 1691232"/>
              <a:gd name="connsiteX42" fmla="*/ 426184 w 1920650"/>
              <a:gd name="connsiteY42" fmla="*/ 1022825 h 1691232"/>
              <a:gd name="connsiteX43" fmla="*/ 461961 w 1920650"/>
              <a:gd name="connsiteY43" fmla="*/ 1093918 h 1691232"/>
              <a:gd name="connsiteX44" fmla="*/ 441064 w 1920650"/>
              <a:gd name="connsiteY44" fmla="*/ 1163491 h 1691232"/>
              <a:gd name="connsiteX45" fmla="*/ 519111 w 1920650"/>
              <a:gd name="connsiteY45" fmla="*/ 1219954 h 1691232"/>
              <a:gd name="connsiteX46" fmla="*/ 591143 w 1920650"/>
              <a:gd name="connsiteY46" fmla="*/ 1252948 h 1691232"/>
              <a:gd name="connsiteX47" fmla="*/ 571974 w 1920650"/>
              <a:gd name="connsiteY47" fmla="*/ 1312651 h 1691232"/>
              <a:gd name="connsiteX48" fmla="*/ 662461 w 1920650"/>
              <a:gd name="connsiteY48" fmla="*/ 1465051 h 1691232"/>
              <a:gd name="connsiteX49" fmla="*/ 755271 w 1920650"/>
              <a:gd name="connsiteY49" fmla="*/ 1538205 h 1691232"/>
              <a:gd name="connsiteX50" fmla="*/ 805336 w 1920650"/>
              <a:gd name="connsiteY50" fmla="*/ 1488863 h 1691232"/>
              <a:gd name="connsiteX51" fmla="*/ 869926 w 1920650"/>
              <a:gd name="connsiteY51" fmla="*/ 1516260 h 1691232"/>
              <a:gd name="connsiteX52" fmla="*/ 924399 w 1920650"/>
              <a:gd name="connsiteY52" fmla="*/ 1484101 h 1691232"/>
              <a:gd name="connsiteX53" fmla="*/ 941246 w 1920650"/>
              <a:gd name="connsiteY53" fmla="*/ 1441925 h 1691232"/>
              <a:gd name="connsiteX54" fmla="*/ 1005123 w 1920650"/>
              <a:gd name="connsiteY54" fmla="*/ 1528337 h 1691232"/>
              <a:gd name="connsiteX55" fmla="*/ 1050190 w 1920650"/>
              <a:gd name="connsiteY55" fmla="*/ 1599431 h 1691232"/>
              <a:gd name="connsiteX56" fmla="*/ 1120136 w 1920650"/>
              <a:gd name="connsiteY56" fmla="*/ 1690950 h 1691232"/>
              <a:gd name="connsiteX57" fmla="*/ 1151034 w 1920650"/>
              <a:gd name="connsiteY57" fmla="*/ 1627859 h 1691232"/>
              <a:gd name="connsiteX58" fmla="*/ 1181693 w 1920650"/>
              <a:gd name="connsiteY58" fmla="*/ 1621379 h 1691232"/>
              <a:gd name="connsiteX59" fmla="*/ 1224792 w 1920650"/>
              <a:gd name="connsiteY59" fmla="*/ 1650642 h 1691232"/>
              <a:gd name="connsiteX60" fmla="*/ 1258367 w 1920650"/>
              <a:gd name="connsiteY60" fmla="*/ 1609988 h 1691232"/>
              <a:gd name="connsiteX61" fmla="*/ 1277188 w 1920650"/>
              <a:gd name="connsiteY61" fmla="*/ 1614605 h 1691232"/>
              <a:gd name="connsiteX62" fmla="*/ 1311230 w 1920650"/>
              <a:gd name="connsiteY62" fmla="*/ 1681082 h 1691232"/>
              <a:gd name="connsiteX63" fmla="*/ 1367786 w 1920650"/>
              <a:gd name="connsiteY63" fmla="*/ 1657613 h 1691232"/>
              <a:gd name="connsiteX64" fmla="*/ 1419818 w 1920650"/>
              <a:gd name="connsiteY64" fmla="*/ 1601492 h 1691232"/>
              <a:gd name="connsiteX65" fmla="*/ 1470595 w 1920650"/>
              <a:gd name="connsiteY65" fmla="*/ 1584949 h 1691232"/>
              <a:gd name="connsiteX66" fmla="*/ 1488274 w 1920650"/>
              <a:gd name="connsiteY66" fmla="*/ 1640771 h 1691232"/>
              <a:gd name="connsiteX67" fmla="*/ 1558169 w 1920650"/>
              <a:gd name="connsiteY67" fmla="*/ 1615093 h 1691232"/>
              <a:gd name="connsiteX68" fmla="*/ 1588947 w 1920650"/>
              <a:gd name="connsiteY68" fmla="*/ 1528337 h 1691232"/>
              <a:gd name="connsiteX69" fmla="*/ 1670383 w 1920650"/>
              <a:gd name="connsiteY69" fmla="*/ 1438195 h 1691232"/>
              <a:gd name="connsiteX70" fmla="*/ 1714974 w 1920650"/>
              <a:gd name="connsiteY70" fmla="*/ 1407065 h 1691232"/>
              <a:gd name="connsiteX71" fmla="*/ 1743343 w 1920650"/>
              <a:gd name="connsiteY71" fmla="*/ 1410360 h 1691232"/>
              <a:gd name="connsiteX72" fmla="*/ 1833138 w 1920650"/>
              <a:gd name="connsiteY72" fmla="*/ 1402304 h 1691232"/>
              <a:gd name="connsiteX73" fmla="*/ 1816054 w 1920650"/>
              <a:gd name="connsiteY73" fmla="*/ 1453316 h 1691232"/>
              <a:gd name="connsiteX74" fmla="*/ 1886424 w 1920650"/>
              <a:gd name="connsiteY74" fmla="*/ 1446001 h 1691232"/>
              <a:gd name="connsiteX75" fmla="*/ 1919761 w 1920650"/>
              <a:gd name="connsiteY75" fmla="*/ 1441238 h 1691232"/>
              <a:gd name="connsiteX76" fmla="*/ 1853086 w 1920650"/>
              <a:gd name="connsiteY76" fmla="*/ 1398376 h 1691232"/>
              <a:gd name="connsiteX77" fmla="*/ 1853086 w 1920650"/>
              <a:gd name="connsiteY77" fmla="*/ 1303126 h 1691232"/>
              <a:gd name="connsiteX78" fmla="*/ 1853086 w 1920650"/>
              <a:gd name="connsiteY78" fmla="*/ 1245976 h 1691232"/>
              <a:gd name="connsiteX79" fmla="*/ 1810224 w 1920650"/>
              <a:gd name="connsiteY79" fmla="*/ 1236451 h 1691232"/>
              <a:gd name="connsiteX80" fmla="*/ 1734024 w 1920650"/>
              <a:gd name="connsiteY80" fmla="*/ 1155488 h 1691232"/>
              <a:gd name="connsiteX81" fmla="*/ 1695924 w 1920650"/>
              <a:gd name="connsiteY81" fmla="*/ 974513 h 1691232"/>
              <a:gd name="connsiteX82" fmla="*/ 1643536 w 1920650"/>
              <a:gd name="connsiteY82" fmla="*/ 941176 h 1691232"/>
              <a:gd name="connsiteX83" fmla="*/ 1605436 w 1920650"/>
              <a:gd name="connsiteY83" fmla="*/ 884026 h 1691232"/>
              <a:gd name="connsiteX84" fmla="*/ 1557811 w 1920650"/>
              <a:gd name="connsiteY84" fmla="*/ 836401 h 1691232"/>
              <a:gd name="connsiteX85" fmla="*/ 1505424 w 1920650"/>
              <a:gd name="connsiteY85" fmla="*/ 817351 h 1691232"/>
              <a:gd name="connsiteX86" fmla="*/ 1453036 w 1920650"/>
              <a:gd name="connsiteY86" fmla="*/ 812588 h 1691232"/>
              <a:gd name="connsiteX87" fmla="*/ 1510186 w 1920650"/>
              <a:gd name="connsiteY87" fmla="*/ 779251 h 1691232"/>
              <a:gd name="connsiteX88" fmla="*/ 1476849 w 1920650"/>
              <a:gd name="connsiteY88" fmla="*/ 745913 h 1691232"/>
              <a:gd name="connsiteX89" fmla="*/ 1481611 w 1920650"/>
              <a:gd name="connsiteY89" fmla="*/ 722101 h 1691232"/>
              <a:gd name="connsiteX90" fmla="*/ 1572099 w 1920650"/>
              <a:gd name="connsiteY90" fmla="*/ 760201 h 1691232"/>
              <a:gd name="connsiteX91" fmla="*/ 1624486 w 1920650"/>
              <a:gd name="connsiteY91" fmla="*/ 693526 h 1691232"/>
              <a:gd name="connsiteX92" fmla="*/ 1614961 w 1920650"/>
              <a:gd name="connsiteY92" fmla="*/ 550651 h 1691232"/>
              <a:gd name="connsiteX93" fmla="*/ 1610199 w 1920650"/>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33138 w 1920031"/>
              <a:gd name="connsiteY72" fmla="*/ 1402304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920031"/>
              <a:gd name="connsiteY0" fmla="*/ 412538 h 1691232"/>
              <a:gd name="connsiteX1" fmla="*/ 1567336 w 1920031"/>
              <a:gd name="connsiteY1" fmla="*/ 369676 h 1691232"/>
              <a:gd name="connsiteX2" fmla="*/ 1467324 w 1920031"/>
              <a:gd name="connsiteY2" fmla="*/ 345863 h 1691232"/>
              <a:gd name="connsiteX3" fmla="*/ 1419699 w 1920031"/>
              <a:gd name="connsiteY3" fmla="*/ 317288 h 1691232"/>
              <a:gd name="connsiteX4" fmla="*/ 1367311 w 1920031"/>
              <a:gd name="connsiteY4" fmla="*/ 160126 h 1691232"/>
              <a:gd name="connsiteX5" fmla="*/ 1338736 w 1920031"/>
              <a:gd name="connsiteY5" fmla="*/ 12488 h 1691232"/>
              <a:gd name="connsiteX6" fmla="*/ 1267299 w 1920031"/>
              <a:gd name="connsiteY6" fmla="*/ 12488 h 1691232"/>
              <a:gd name="connsiteX7" fmla="*/ 1214911 w 1920031"/>
              <a:gd name="connsiteY7" fmla="*/ 50588 h 1691232"/>
              <a:gd name="connsiteX8" fmla="*/ 1214911 w 1920031"/>
              <a:gd name="connsiteY8" fmla="*/ 155363 h 1691232"/>
              <a:gd name="connsiteX9" fmla="*/ 1186336 w 1920031"/>
              <a:gd name="connsiteY9" fmla="*/ 183938 h 1691232"/>
              <a:gd name="connsiteX10" fmla="*/ 1176811 w 1920031"/>
              <a:gd name="connsiteY10" fmla="*/ 255376 h 1691232"/>
              <a:gd name="connsiteX11" fmla="*/ 1114899 w 1920031"/>
              <a:gd name="connsiteY11" fmla="*/ 298238 h 1691232"/>
              <a:gd name="connsiteX12" fmla="*/ 1005361 w 1920031"/>
              <a:gd name="connsiteY12" fmla="*/ 312526 h 1691232"/>
              <a:gd name="connsiteX13" fmla="*/ 962499 w 1920031"/>
              <a:gd name="connsiteY13" fmla="*/ 355388 h 1691232"/>
              <a:gd name="connsiteX14" fmla="*/ 838674 w 1920031"/>
              <a:gd name="connsiteY14" fmla="*/ 355388 h 1691232"/>
              <a:gd name="connsiteX15" fmla="*/ 781524 w 1920031"/>
              <a:gd name="connsiteY15" fmla="*/ 426826 h 1691232"/>
              <a:gd name="connsiteX16" fmla="*/ 781524 w 1920031"/>
              <a:gd name="connsiteY16" fmla="*/ 460163 h 1691232"/>
              <a:gd name="connsiteX17" fmla="*/ 743424 w 1920031"/>
              <a:gd name="connsiteY17" fmla="*/ 483976 h 1691232"/>
              <a:gd name="connsiteX18" fmla="*/ 671986 w 1920031"/>
              <a:gd name="connsiteY18" fmla="*/ 417301 h 1691232"/>
              <a:gd name="connsiteX19" fmla="*/ 519586 w 1920031"/>
              <a:gd name="connsiteY19" fmla="*/ 412538 h 1691232"/>
              <a:gd name="connsiteX20" fmla="*/ 457674 w 1920031"/>
              <a:gd name="connsiteY20" fmla="*/ 431588 h 1691232"/>
              <a:gd name="connsiteX21" fmla="*/ 419574 w 1920031"/>
              <a:gd name="connsiteY21" fmla="*/ 417301 h 1691232"/>
              <a:gd name="connsiteX22" fmla="*/ 400524 w 1920031"/>
              <a:gd name="connsiteY22" fmla="*/ 355388 h 1691232"/>
              <a:gd name="connsiteX23" fmla="*/ 333849 w 1920031"/>
              <a:gd name="connsiteY23" fmla="*/ 303001 h 1691232"/>
              <a:gd name="connsiteX24" fmla="*/ 286224 w 1920031"/>
              <a:gd name="connsiteY24" fmla="*/ 236326 h 1691232"/>
              <a:gd name="connsiteX25" fmla="*/ 143349 w 1920031"/>
              <a:gd name="connsiteY25" fmla="*/ 255376 h 1691232"/>
              <a:gd name="connsiteX26" fmla="*/ 124299 w 1920031"/>
              <a:gd name="connsiteY26" fmla="*/ 331576 h 1691232"/>
              <a:gd name="connsiteX27" fmla="*/ 110011 w 1920031"/>
              <a:gd name="connsiteY27" fmla="*/ 364913 h 1691232"/>
              <a:gd name="connsiteX28" fmla="*/ 133824 w 1920031"/>
              <a:gd name="connsiteY28" fmla="*/ 412538 h 1691232"/>
              <a:gd name="connsiteX29" fmla="*/ 81436 w 1920031"/>
              <a:gd name="connsiteY29" fmla="*/ 450638 h 1691232"/>
              <a:gd name="connsiteX30" fmla="*/ 33811 w 1920031"/>
              <a:gd name="connsiteY30" fmla="*/ 445876 h 1691232"/>
              <a:gd name="connsiteX31" fmla="*/ 33811 w 1920031"/>
              <a:gd name="connsiteY31" fmla="*/ 517313 h 1691232"/>
              <a:gd name="connsiteX32" fmla="*/ 474 w 1920031"/>
              <a:gd name="connsiteY32" fmla="*/ 622088 h 1691232"/>
              <a:gd name="connsiteX33" fmla="*/ 62386 w 1920031"/>
              <a:gd name="connsiteY33" fmla="*/ 698288 h 1691232"/>
              <a:gd name="connsiteX34" fmla="*/ 111977 w 1920031"/>
              <a:gd name="connsiteY34" fmla="*/ 678550 h 1691232"/>
              <a:gd name="connsiteX35" fmla="*/ 112334 w 1920031"/>
              <a:gd name="connsiteY35" fmla="*/ 748809 h 1691232"/>
              <a:gd name="connsiteX36" fmla="*/ 167161 w 1920031"/>
              <a:gd name="connsiteY36" fmla="*/ 779251 h 1691232"/>
              <a:gd name="connsiteX37" fmla="*/ 236159 w 1920031"/>
              <a:gd name="connsiteY37" fmla="*/ 789463 h 1691232"/>
              <a:gd name="connsiteX38" fmla="*/ 271462 w 1920031"/>
              <a:gd name="connsiteY38" fmla="*/ 845434 h 1691232"/>
              <a:gd name="connsiteX39" fmla="*/ 270869 w 1920031"/>
              <a:gd name="connsiteY39" fmla="*/ 890506 h 1691232"/>
              <a:gd name="connsiteX40" fmla="*/ 295393 w 1920031"/>
              <a:gd name="connsiteY40" fmla="*/ 929981 h 1691232"/>
              <a:gd name="connsiteX41" fmla="*/ 341051 w 1920031"/>
              <a:gd name="connsiteY41" fmla="*/ 968573 h 1691232"/>
              <a:gd name="connsiteX42" fmla="*/ 426184 w 1920031"/>
              <a:gd name="connsiteY42" fmla="*/ 1022825 h 1691232"/>
              <a:gd name="connsiteX43" fmla="*/ 461961 w 1920031"/>
              <a:gd name="connsiteY43" fmla="*/ 1093918 h 1691232"/>
              <a:gd name="connsiteX44" fmla="*/ 441064 w 1920031"/>
              <a:gd name="connsiteY44" fmla="*/ 1163491 h 1691232"/>
              <a:gd name="connsiteX45" fmla="*/ 519111 w 1920031"/>
              <a:gd name="connsiteY45" fmla="*/ 1219954 h 1691232"/>
              <a:gd name="connsiteX46" fmla="*/ 591143 w 1920031"/>
              <a:gd name="connsiteY46" fmla="*/ 1252948 h 1691232"/>
              <a:gd name="connsiteX47" fmla="*/ 571974 w 1920031"/>
              <a:gd name="connsiteY47" fmla="*/ 1312651 h 1691232"/>
              <a:gd name="connsiteX48" fmla="*/ 662461 w 1920031"/>
              <a:gd name="connsiteY48" fmla="*/ 1465051 h 1691232"/>
              <a:gd name="connsiteX49" fmla="*/ 755271 w 1920031"/>
              <a:gd name="connsiteY49" fmla="*/ 1538205 h 1691232"/>
              <a:gd name="connsiteX50" fmla="*/ 805336 w 1920031"/>
              <a:gd name="connsiteY50" fmla="*/ 1488863 h 1691232"/>
              <a:gd name="connsiteX51" fmla="*/ 869926 w 1920031"/>
              <a:gd name="connsiteY51" fmla="*/ 1516260 h 1691232"/>
              <a:gd name="connsiteX52" fmla="*/ 924399 w 1920031"/>
              <a:gd name="connsiteY52" fmla="*/ 1484101 h 1691232"/>
              <a:gd name="connsiteX53" fmla="*/ 941246 w 1920031"/>
              <a:gd name="connsiteY53" fmla="*/ 1441925 h 1691232"/>
              <a:gd name="connsiteX54" fmla="*/ 1005123 w 1920031"/>
              <a:gd name="connsiteY54" fmla="*/ 1528337 h 1691232"/>
              <a:gd name="connsiteX55" fmla="*/ 1050190 w 1920031"/>
              <a:gd name="connsiteY55" fmla="*/ 1599431 h 1691232"/>
              <a:gd name="connsiteX56" fmla="*/ 1120136 w 1920031"/>
              <a:gd name="connsiteY56" fmla="*/ 1690950 h 1691232"/>
              <a:gd name="connsiteX57" fmla="*/ 1151034 w 1920031"/>
              <a:gd name="connsiteY57" fmla="*/ 1627859 h 1691232"/>
              <a:gd name="connsiteX58" fmla="*/ 1181693 w 1920031"/>
              <a:gd name="connsiteY58" fmla="*/ 1621379 h 1691232"/>
              <a:gd name="connsiteX59" fmla="*/ 1224792 w 1920031"/>
              <a:gd name="connsiteY59" fmla="*/ 1650642 h 1691232"/>
              <a:gd name="connsiteX60" fmla="*/ 1258367 w 1920031"/>
              <a:gd name="connsiteY60" fmla="*/ 1609988 h 1691232"/>
              <a:gd name="connsiteX61" fmla="*/ 1277188 w 1920031"/>
              <a:gd name="connsiteY61" fmla="*/ 1614605 h 1691232"/>
              <a:gd name="connsiteX62" fmla="*/ 1311230 w 1920031"/>
              <a:gd name="connsiteY62" fmla="*/ 1681082 h 1691232"/>
              <a:gd name="connsiteX63" fmla="*/ 1367786 w 1920031"/>
              <a:gd name="connsiteY63" fmla="*/ 1657613 h 1691232"/>
              <a:gd name="connsiteX64" fmla="*/ 1419818 w 1920031"/>
              <a:gd name="connsiteY64" fmla="*/ 1601492 h 1691232"/>
              <a:gd name="connsiteX65" fmla="*/ 1470595 w 1920031"/>
              <a:gd name="connsiteY65" fmla="*/ 1584949 h 1691232"/>
              <a:gd name="connsiteX66" fmla="*/ 1488274 w 1920031"/>
              <a:gd name="connsiteY66" fmla="*/ 1640771 h 1691232"/>
              <a:gd name="connsiteX67" fmla="*/ 1558169 w 1920031"/>
              <a:gd name="connsiteY67" fmla="*/ 1615093 h 1691232"/>
              <a:gd name="connsiteX68" fmla="*/ 1588947 w 1920031"/>
              <a:gd name="connsiteY68" fmla="*/ 1528337 h 1691232"/>
              <a:gd name="connsiteX69" fmla="*/ 1670383 w 1920031"/>
              <a:gd name="connsiteY69" fmla="*/ 1438195 h 1691232"/>
              <a:gd name="connsiteX70" fmla="*/ 1714974 w 1920031"/>
              <a:gd name="connsiteY70" fmla="*/ 1407065 h 1691232"/>
              <a:gd name="connsiteX71" fmla="*/ 1743343 w 1920031"/>
              <a:gd name="connsiteY71" fmla="*/ 1410360 h 1691232"/>
              <a:gd name="connsiteX72" fmla="*/ 1820935 w 1920031"/>
              <a:gd name="connsiteY72" fmla="*/ 1399752 h 1691232"/>
              <a:gd name="connsiteX73" fmla="*/ 1816054 w 1920031"/>
              <a:gd name="connsiteY73" fmla="*/ 1453316 h 1691232"/>
              <a:gd name="connsiteX74" fmla="*/ 1874221 w 1920031"/>
              <a:gd name="connsiteY74" fmla="*/ 1476637 h 1691232"/>
              <a:gd name="connsiteX75" fmla="*/ 1919761 w 1920031"/>
              <a:gd name="connsiteY75" fmla="*/ 1441238 h 1691232"/>
              <a:gd name="connsiteX76" fmla="*/ 1853086 w 1920031"/>
              <a:gd name="connsiteY76" fmla="*/ 1398376 h 1691232"/>
              <a:gd name="connsiteX77" fmla="*/ 1853086 w 1920031"/>
              <a:gd name="connsiteY77" fmla="*/ 1303126 h 1691232"/>
              <a:gd name="connsiteX78" fmla="*/ 1853086 w 1920031"/>
              <a:gd name="connsiteY78" fmla="*/ 1245976 h 1691232"/>
              <a:gd name="connsiteX79" fmla="*/ 1810224 w 1920031"/>
              <a:gd name="connsiteY79" fmla="*/ 1236451 h 1691232"/>
              <a:gd name="connsiteX80" fmla="*/ 1734024 w 1920031"/>
              <a:gd name="connsiteY80" fmla="*/ 1155488 h 1691232"/>
              <a:gd name="connsiteX81" fmla="*/ 1695924 w 1920031"/>
              <a:gd name="connsiteY81" fmla="*/ 974513 h 1691232"/>
              <a:gd name="connsiteX82" fmla="*/ 1643536 w 1920031"/>
              <a:gd name="connsiteY82" fmla="*/ 941176 h 1691232"/>
              <a:gd name="connsiteX83" fmla="*/ 1605436 w 1920031"/>
              <a:gd name="connsiteY83" fmla="*/ 884026 h 1691232"/>
              <a:gd name="connsiteX84" fmla="*/ 1557811 w 1920031"/>
              <a:gd name="connsiteY84" fmla="*/ 836401 h 1691232"/>
              <a:gd name="connsiteX85" fmla="*/ 1505424 w 1920031"/>
              <a:gd name="connsiteY85" fmla="*/ 817351 h 1691232"/>
              <a:gd name="connsiteX86" fmla="*/ 1453036 w 1920031"/>
              <a:gd name="connsiteY86" fmla="*/ 812588 h 1691232"/>
              <a:gd name="connsiteX87" fmla="*/ 1510186 w 1920031"/>
              <a:gd name="connsiteY87" fmla="*/ 779251 h 1691232"/>
              <a:gd name="connsiteX88" fmla="*/ 1476849 w 1920031"/>
              <a:gd name="connsiteY88" fmla="*/ 745913 h 1691232"/>
              <a:gd name="connsiteX89" fmla="*/ 1481611 w 1920031"/>
              <a:gd name="connsiteY89" fmla="*/ 722101 h 1691232"/>
              <a:gd name="connsiteX90" fmla="*/ 1572099 w 1920031"/>
              <a:gd name="connsiteY90" fmla="*/ 760201 h 1691232"/>
              <a:gd name="connsiteX91" fmla="*/ 1624486 w 1920031"/>
              <a:gd name="connsiteY91" fmla="*/ 693526 h 1691232"/>
              <a:gd name="connsiteX92" fmla="*/ 1614961 w 1920031"/>
              <a:gd name="connsiteY92" fmla="*/ 550651 h 1691232"/>
              <a:gd name="connsiteX93" fmla="*/ 1610199 w 1920031"/>
              <a:gd name="connsiteY93" fmla="*/ 412538 h 1691232"/>
              <a:gd name="connsiteX0" fmla="*/ 1610199 w 1880151"/>
              <a:gd name="connsiteY0" fmla="*/ 412538 h 1691232"/>
              <a:gd name="connsiteX1" fmla="*/ 1567336 w 1880151"/>
              <a:gd name="connsiteY1" fmla="*/ 369676 h 1691232"/>
              <a:gd name="connsiteX2" fmla="*/ 1467324 w 1880151"/>
              <a:gd name="connsiteY2" fmla="*/ 345863 h 1691232"/>
              <a:gd name="connsiteX3" fmla="*/ 1419699 w 1880151"/>
              <a:gd name="connsiteY3" fmla="*/ 317288 h 1691232"/>
              <a:gd name="connsiteX4" fmla="*/ 1367311 w 1880151"/>
              <a:gd name="connsiteY4" fmla="*/ 160126 h 1691232"/>
              <a:gd name="connsiteX5" fmla="*/ 1338736 w 1880151"/>
              <a:gd name="connsiteY5" fmla="*/ 12488 h 1691232"/>
              <a:gd name="connsiteX6" fmla="*/ 1267299 w 1880151"/>
              <a:gd name="connsiteY6" fmla="*/ 12488 h 1691232"/>
              <a:gd name="connsiteX7" fmla="*/ 1214911 w 1880151"/>
              <a:gd name="connsiteY7" fmla="*/ 50588 h 1691232"/>
              <a:gd name="connsiteX8" fmla="*/ 1214911 w 1880151"/>
              <a:gd name="connsiteY8" fmla="*/ 155363 h 1691232"/>
              <a:gd name="connsiteX9" fmla="*/ 1186336 w 1880151"/>
              <a:gd name="connsiteY9" fmla="*/ 183938 h 1691232"/>
              <a:gd name="connsiteX10" fmla="*/ 1176811 w 1880151"/>
              <a:gd name="connsiteY10" fmla="*/ 255376 h 1691232"/>
              <a:gd name="connsiteX11" fmla="*/ 1114899 w 1880151"/>
              <a:gd name="connsiteY11" fmla="*/ 298238 h 1691232"/>
              <a:gd name="connsiteX12" fmla="*/ 1005361 w 1880151"/>
              <a:gd name="connsiteY12" fmla="*/ 312526 h 1691232"/>
              <a:gd name="connsiteX13" fmla="*/ 962499 w 1880151"/>
              <a:gd name="connsiteY13" fmla="*/ 355388 h 1691232"/>
              <a:gd name="connsiteX14" fmla="*/ 838674 w 1880151"/>
              <a:gd name="connsiteY14" fmla="*/ 355388 h 1691232"/>
              <a:gd name="connsiteX15" fmla="*/ 781524 w 1880151"/>
              <a:gd name="connsiteY15" fmla="*/ 426826 h 1691232"/>
              <a:gd name="connsiteX16" fmla="*/ 781524 w 1880151"/>
              <a:gd name="connsiteY16" fmla="*/ 460163 h 1691232"/>
              <a:gd name="connsiteX17" fmla="*/ 743424 w 1880151"/>
              <a:gd name="connsiteY17" fmla="*/ 483976 h 1691232"/>
              <a:gd name="connsiteX18" fmla="*/ 671986 w 1880151"/>
              <a:gd name="connsiteY18" fmla="*/ 417301 h 1691232"/>
              <a:gd name="connsiteX19" fmla="*/ 519586 w 1880151"/>
              <a:gd name="connsiteY19" fmla="*/ 412538 h 1691232"/>
              <a:gd name="connsiteX20" fmla="*/ 457674 w 1880151"/>
              <a:gd name="connsiteY20" fmla="*/ 431588 h 1691232"/>
              <a:gd name="connsiteX21" fmla="*/ 419574 w 1880151"/>
              <a:gd name="connsiteY21" fmla="*/ 417301 h 1691232"/>
              <a:gd name="connsiteX22" fmla="*/ 400524 w 1880151"/>
              <a:gd name="connsiteY22" fmla="*/ 355388 h 1691232"/>
              <a:gd name="connsiteX23" fmla="*/ 333849 w 1880151"/>
              <a:gd name="connsiteY23" fmla="*/ 303001 h 1691232"/>
              <a:gd name="connsiteX24" fmla="*/ 286224 w 1880151"/>
              <a:gd name="connsiteY24" fmla="*/ 236326 h 1691232"/>
              <a:gd name="connsiteX25" fmla="*/ 143349 w 1880151"/>
              <a:gd name="connsiteY25" fmla="*/ 255376 h 1691232"/>
              <a:gd name="connsiteX26" fmla="*/ 124299 w 1880151"/>
              <a:gd name="connsiteY26" fmla="*/ 331576 h 1691232"/>
              <a:gd name="connsiteX27" fmla="*/ 110011 w 1880151"/>
              <a:gd name="connsiteY27" fmla="*/ 364913 h 1691232"/>
              <a:gd name="connsiteX28" fmla="*/ 133824 w 1880151"/>
              <a:gd name="connsiteY28" fmla="*/ 412538 h 1691232"/>
              <a:gd name="connsiteX29" fmla="*/ 81436 w 1880151"/>
              <a:gd name="connsiteY29" fmla="*/ 450638 h 1691232"/>
              <a:gd name="connsiteX30" fmla="*/ 33811 w 1880151"/>
              <a:gd name="connsiteY30" fmla="*/ 445876 h 1691232"/>
              <a:gd name="connsiteX31" fmla="*/ 33811 w 1880151"/>
              <a:gd name="connsiteY31" fmla="*/ 517313 h 1691232"/>
              <a:gd name="connsiteX32" fmla="*/ 474 w 1880151"/>
              <a:gd name="connsiteY32" fmla="*/ 622088 h 1691232"/>
              <a:gd name="connsiteX33" fmla="*/ 62386 w 1880151"/>
              <a:gd name="connsiteY33" fmla="*/ 698288 h 1691232"/>
              <a:gd name="connsiteX34" fmla="*/ 111977 w 1880151"/>
              <a:gd name="connsiteY34" fmla="*/ 678550 h 1691232"/>
              <a:gd name="connsiteX35" fmla="*/ 112334 w 1880151"/>
              <a:gd name="connsiteY35" fmla="*/ 748809 h 1691232"/>
              <a:gd name="connsiteX36" fmla="*/ 167161 w 1880151"/>
              <a:gd name="connsiteY36" fmla="*/ 779251 h 1691232"/>
              <a:gd name="connsiteX37" fmla="*/ 236159 w 1880151"/>
              <a:gd name="connsiteY37" fmla="*/ 789463 h 1691232"/>
              <a:gd name="connsiteX38" fmla="*/ 271462 w 1880151"/>
              <a:gd name="connsiteY38" fmla="*/ 845434 h 1691232"/>
              <a:gd name="connsiteX39" fmla="*/ 270869 w 1880151"/>
              <a:gd name="connsiteY39" fmla="*/ 890506 h 1691232"/>
              <a:gd name="connsiteX40" fmla="*/ 295393 w 1880151"/>
              <a:gd name="connsiteY40" fmla="*/ 929981 h 1691232"/>
              <a:gd name="connsiteX41" fmla="*/ 341051 w 1880151"/>
              <a:gd name="connsiteY41" fmla="*/ 968573 h 1691232"/>
              <a:gd name="connsiteX42" fmla="*/ 426184 w 1880151"/>
              <a:gd name="connsiteY42" fmla="*/ 1022825 h 1691232"/>
              <a:gd name="connsiteX43" fmla="*/ 461961 w 1880151"/>
              <a:gd name="connsiteY43" fmla="*/ 1093918 h 1691232"/>
              <a:gd name="connsiteX44" fmla="*/ 441064 w 1880151"/>
              <a:gd name="connsiteY44" fmla="*/ 1163491 h 1691232"/>
              <a:gd name="connsiteX45" fmla="*/ 519111 w 1880151"/>
              <a:gd name="connsiteY45" fmla="*/ 1219954 h 1691232"/>
              <a:gd name="connsiteX46" fmla="*/ 591143 w 1880151"/>
              <a:gd name="connsiteY46" fmla="*/ 1252948 h 1691232"/>
              <a:gd name="connsiteX47" fmla="*/ 571974 w 1880151"/>
              <a:gd name="connsiteY47" fmla="*/ 1312651 h 1691232"/>
              <a:gd name="connsiteX48" fmla="*/ 662461 w 1880151"/>
              <a:gd name="connsiteY48" fmla="*/ 1465051 h 1691232"/>
              <a:gd name="connsiteX49" fmla="*/ 755271 w 1880151"/>
              <a:gd name="connsiteY49" fmla="*/ 1538205 h 1691232"/>
              <a:gd name="connsiteX50" fmla="*/ 805336 w 1880151"/>
              <a:gd name="connsiteY50" fmla="*/ 1488863 h 1691232"/>
              <a:gd name="connsiteX51" fmla="*/ 869926 w 1880151"/>
              <a:gd name="connsiteY51" fmla="*/ 1516260 h 1691232"/>
              <a:gd name="connsiteX52" fmla="*/ 924399 w 1880151"/>
              <a:gd name="connsiteY52" fmla="*/ 1484101 h 1691232"/>
              <a:gd name="connsiteX53" fmla="*/ 941246 w 1880151"/>
              <a:gd name="connsiteY53" fmla="*/ 1441925 h 1691232"/>
              <a:gd name="connsiteX54" fmla="*/ 1005123 w 1880151"/>
              <a:gd name="connsiteY54" fmla="*/ 1528337 h 1691232"/>
              <a:gd name="connsiteX55" fmla="*/ 1050190 w 1880151"/>
              <a:gd name="connsiteY55" fmla="*/ 1599431 h 1691232"/>
              <a:gd name="connsiteX56" fmla="*/ 1120136 w 1880151"/>
              <a:gd name="connsiteY56" fmla="*/ 1690950 h 1691232"/>
              <a:gd name="connsiteX57" fmla="*/ 1151034 w 1880151"/>
              <a:gd name="connsiteY57" fmla="*/ 1627859 h 1691232"/>
              <a:gd name="connsiteX58" fmla="*/ 1181693 w 1880151"/>
              <a:gd name="connsiteY58" fmla="*/ 1621379 h 1691232"/>
              <a:gd name="connsiteX59" fmla="*/ 1224792 w 1880151"/>
              <a:gd name="connsiteY59" fmla="*/ 1650642 h 1691232"/>
              <a:gd name="connsiteX60" fmla="*/ 1258367 w 1880151"/>
              <a:gd name="connsiteY60" fmla="*/ 1609988 h 1691232"/>
              <a:gd name="connsiteX61" fmla="*/ 1277188 w 1880151"/>
              <a:gd name="connsiteY61" fmla="*/ 1614605 h 1691232"/>
              <a:gd name="connsiteX62" fmla="*/ 1311230 w 1880151"/>
              <a:gd name="connsiteY62" fmla="*/ 1681082 h 1691232"/>
              <a:gd name="connsiteX63" fmla="*/ 1367786 w 1880151"/>
              <a:gd name="connsiteY63" fmla="*/ 1657613 h 1691232"/>
              <a:gd name="connsiteX64" fmla="*/ 1419818 w 1880151"/>
              <a:gd name="connsiteY64" fmla="*/ 1601492 h 1691232"/>
              <a:gd name="connsiteX65" fmla="*/ 1470595 w 1880151"/>
              <a:gd name="connsiteY65" fmla="*/ 1584949 h 1691232"/>
              <a:gd name="connsiteX66" fmla="*/ 1488274 w 1880151"/>
              <a:gd name="connsiteY66" fmla="*/ 1640771 h 1691232"/>
              <a:gd name="connsiteX67" fmla="*/ 1558169 w 1880151"/>
              <a:gd name="connsiteY67" fmla="*/ 1615093 h 1691232"/>
              <a:gd name="connsiteX68" fmla="*/ 1588947 w 1880151"/>
              <a:gd name="connsiteY68" fmla="*/ 1528337 h 1691232"/>
              <a:gd name="connsiteX69" fmla="*/ 1670383 w 1880151"/>
              <a:gd name="connsiteY69" fmla="*/ 1438195 h 1691232"/>
              <a:gd name="connsiteX70" fmla="*/ 1714974 w 1880151"/>
              <a:gd name="connsiteY70" fmla="*/ 1407065 h 1691232"/>
              <a:gd name="connsiteX71" fmla="*/ 1743343 w 1880151"/>
              <a:gd name="connsiteY71" fmla="*/ 1410360 h 1691232"/>
              <a:gd name="connsiteX72" fmla="*/ 1820935 w 1880151"/>
              <a:gd name="connsiteY72" fmla="*/ 1399752 h 1691232"/>
              <a:gd name="connsiteX73" fmla="*/ 1816054 w 1880151"/>
              <a:gd name="connsiteY73" fmla="*/ 1453316 h 1691232"/>
              <a:gd name="connsiteX74" fmla="*/ 1874221 w 1880151"/>
              <a:gd name="connsiteY74" fmla="*/ 1476637 h 1691232"/>
              <a:gd name="connsiteX75" fmla="*/ 1875830 w 1880151"/>
              <a:gd name="connsiteY75" fmla="*/ 1451451 h 1691232"/>
              <a:gd name="connsiteX76" fmla="*/ 1853086 w 1880151"/>
              <a:gd name="connsiteY76" fmla="*/ 1398376 h 1691232"/>
              <a:gd name="connsiteX77" fmla="*/ 1853086 w 1880151"/>
              <a:gd name="connsiteY77" fmla="*/ 1303126 h 1691232"/>
              <a:gd name="connsiteX78" fmla="*/ 1853086 w 1880151"/>
              <a:gd name="connsiteY78" fmla="*/ 1245976 h 1691232"/>
              <a:gd name="connsiteX79" fmla="*/ 1810224 w 1880151"/>
              <a:gd name="connsiteY79" fmla="*/ 1236451 h 1691232"/>
              <a:gd name="connsiteX80" fmla="*/ 1734024 w 1880151"/>
              <a:gd name="connsiteY80" fmla="*/ 1155488 h 1691232"/>
              <a:gd name="connsiteX81" fmla="*/ 1695924 w 1880151"/>
              <a:gd name="connsiteY81" fmla="*/ 974513 h 1691232"/>
              <a:gd name="connsiteX82" fmla="*/ 1643536 w 1880151"/>
              <a:gd name="connsiteY82" fmla="*/ 941176 h 1691232"/>
              <a:gd name="connsiteX83" fmla="*/ 1605436 w 1880151"/>
              <a:gd name="connsiteY83" fmla="*/ 884026 h 1691232"/>
              <a:gd name="connsiteX84" fmla="*/ 1557811 w 1880151"/>
              <a:gd name="connsiteY84" fmla="*/ 836401 h 1691232"/>
              <a:gd name="connsiteX85" fmla="*/ 1505424 w 1880151"/>
              <a:gd name="connsiteY85" fmla="*/ 817351 h 1691232"/>
              <a:gd name="connsiteX86" fmla="*/ 1453036 w 1880151"/>
              <a:gd name="connsiteY86" fmla="*/ 812588 h 1691232"/>
              <a:gd name="connsiteX87" fmla="*/ 1510186 w 1880151"/>
              <a:gd name="connsiteY87" fmla="*/ 779251 h 1691232"/>
              <a:gd name="connsiteX88" fmla="*/ 1476849 w 1880151"/>
              <a:gd name="connsiteY88" fmla="*/ 745913 h 1691232"/>
              <a:gd name="connsiteX89" fmla="*/ 1481611 w 1880151"/>
              <a:gd name="connsiteY89" fmla="*/ 722101 h 1691232"/>
              <a:gd name="connsiteX90" fmla="*/ 1572099 w 1880151"/>
              <a:gd name="connsiteY90" fmla="*/ 760201 h 1691232"/>
              <a:gd name="connsiteX91" fmla="*/ 1624486 w 1880151"/>
              <a:gd name="connsiteY91" fmla="*/ 693526 h 1691232"/>
              <a:gd name="connsiteX92" fmla="*/ 1614961 w 1880151"/>
              <a:gd name="connsiteY92" fmla="*/ 550651 h 1691232"/>
              <a:gd name="connsiteX93" fmla="*/ 1610199 w 1880151"/>
              <a:gd name="connsiteY93" fmla="*/ 412538 h 1691232"/>
              <a:gd name="connsiteX0" fmla="*/ 1610199 w 1874950"/>
              <a:gd name="connsiteY0" fmla="*/ 412538 h 1691232"/>
              <a:gd name="connsiteX1" fmla="*/ 1567336 w 1874950"/>
              <a:gd name="connsiteY1" fmla="*/ 369676 h 1691232"/>
              <a:gd name="connsiteX2" fmla="*/ 1467324 w 1874950"/>
              <a:gd name="connsiteY2" fmla="*/ 345863 h 1691232"/>
              <a:gd name="connsiteX3" fmla="*/ 1419699 w 1874950"/>
              <a:gd name="connsiteY3" fmla="*/ 317288 h 1691232"/>
              <a:gd name="connsiteX4" fmla="*/ 1367311 w 1874950"/>
              <a:gd name="connsiteY4" fmla="*/ 160126 h 1691232"/>
              <a:gd name="connsiteX5" fmla="*/ 1338736 w 1874950"/>
              <a:gd name="connsiteY5" fmla="*/ 12488 h 1691232"/>
              <a:gd name="connsiteX6" fmla="*/ 1267299 w 1874950"/>
              <a:gd name="connsiteY6" fmla="*/ 12488 h 1691232"/>
              <a:gd name="connsiteX7" fmla="*/ 1214911 w 1874950"/>
              <a:gd name="connsiteY7" fmla="*/ 50588 h 1691232"/>
              <a:gd name="connsiteX8" fmla="*/ 1214911 w 1874950"/>
              <a:gd name="connsiteY8" fmla="*/ 155363 h 1691232"/>
              <a:gd name="connsiteX9" fmla="*/ 1186336 w 1874950"/>
              <a:gd name="connsiteY9" fmla="*/ 183938 h 1691232"/>
              <a:gd name="connsiteX10" fmla="*/ 1176811 w 1874950"/>
              <a:gd name="connsiteY10" fmla="*/ 255376 h 1691232"/>
              <a:gd name="connsiteX11" fmla="*/ 1114899 w 1874950"/>
              <a:gd name="connsiteY11" fmla="*/ 298238 h 1691232"/>
              <a:gd name="connsiteX12" fmla="*/ 1005361 w 1874950"/>
              <a:gd name="connsiteY12" fmla="*/ 312526 h 1691232"/>
              <a:gd name="connsiteX13" fmla="*/ 962499 w 1874950"/>
              <a:gd name="connsiteY13" fmla="*/ 355388 h 1691232"/>
              <a:gd name="connsiteX14" fmla="*/ 838674 w 1874950"/>
              <a:gd name="connsiteY14" fmla="*/ 355388 h 1691232"/>
              <a:gd name="connsiteX15" fmla="*/ 781524 w 1874950"/>
              <a:gd name="connsiteY15" fmla="*/ 426826 h 1691232"/>
              <a:gd name="connsiteX16" fmla="*/ 781524 w 1874950"/>
              <a:gd name="connsiteY16" fmla="*/ 460163 h 1691232"/>
              <a:gd name="connsiteX17" fmla="*/ 743424 w 1874950"/>
              <a:gd name="connsiteY17" fmla="*/ 483976 h 1691232"/>
              <a:gd name="connsiteX18" fmla="*/ 671986 w 1874950"/>
              <a:gd name="connsiteY18" fmla="*/ 417301 h 1691232"/>
              <a:gd name="connsiteX19" fmla="*/ 519586 w 1874950"/>
              <a:gd name="connsiteY19" fmla="*/ 412538 h 1691232"/>
              <a:gd name="connsiteX20" fmla="*/ 457674 w 1874950"/>
              <a:gd name="connsiteY20" fmla="*/ 431588 h 1691232"/>
              <a:gd name="connsiteX21" fmla="*/ 419574 w 1874950"/>
              <a:gd name="connsiteY21" fmla="*/ 417301 h 1691232"/>
              <a:gd name="connsiteX22" fmla="*/ 400524 w 1874950"/>
              <a:gd name="connsiteY22" fmla="*/ 355388 h 1691232"/>
              <a:gd name="connsiteX23" fmla="*/ 333849 w 1874950"/>
              <a:gd name="connsiteY23" fmla="*/ 303001 h 1691232"/>
              <a:gd name="connsiteX24" fmla="*/ 286224 w 1874950"/>
              <a:gd name="connsiteY24" fmla="*/ 236326 h 1691232"/>
              <a:gd name="connsiteX25" fmla="*/ 143349 w 1874950"/>
              <a:gd name="connsiteY25" fmla="*/ 255376 h 1691232"/>
              <a:gd name="connsiteX26" fmla="*/ 124299 w 1874950"/>
              <a:gd name="connsiteY26" fmla="*/ 331576 h 1691232"/>
              <a:gd name="connsiteX27" fmla="*/ 110011 w 1874950"/>
              <a:gd name="connsiteY27" fmla="*/ 364913 h 1691232"/>
              <a:gd name="connsiteX28" fmla="*/ 133824 w 1874950"/>
              <a:gd name="connsiteY28" fmla="*/ 412538 h 1691232"/>
              <a:gd name="connsiteX29" fmla="*/ 81436 w 1874950"/>
              <a:gd name="connsiteY29" fmla="*/ 450638 h 1691232"/>
              <a:gd name="connsiteX30" fmla="*/ 33811 w 1874950"/>
              <a:gd name="connsiteY30" fmla="*/ 445876 h 1691232"/>
              <a:gd name="connsiteX31" fmla="*/ 33811 w 1874950"/>
              <a:gd name="connsiteY31" fmla="*/ 517313 h 1691232"/>
              <a:gd name="connsiteX32" fmla="*/ 474 w 1874950"/>
              <a:gd name="connsiteY32" fmla="*/ 622088 h 1691232"/>
              <a:gd name="connsiteX33" fmla="*/ 62386 w 1874950"/>
              <a:gd name="connsiteY33" fmla="*/ 698288 h 1691232"/>
              <a:gd name="connsiteX34" fmla="*/ 111977 w 1874950"/>
              <a:gd name="connsiteY34" fmla="*/ 678550 h 1691232"/>
              <a:gd name="connsiteX35" fmla="*/ 112334 w 1874950"/>
              <a:gd name="connsiteY35" fmla="*/ 748809 h 1691232"/>
              <a:gd name="connsiteX36" fmla="*/ 167161 w 1874950"/>
              <a:gd name="connsiteY36" fmla="*/ 779251 h 1691232"/>
              <a:gd name="connsiteX37" fmla="*/ 236159 w 1874950"/>
              <a:gd name="connsiteY37" fmla="*/ 789463 h 1691232"/>
              <a:gd name="connsiteX38" fmla="*/ 271462 w 1874950"/>
              <a:gd name="connsiteY38" fmla="*/ 845434 h 1691232"/>
              <a:gd name="connsiteX39" fmla="*/ 270869 w 1874950"/>
              <a:gd name="connsiteY39" fmla="*/ 890506 h 1691232"/>
              <a:gd name="connsiteX40" fmla="*/ 295393 w 1874950"/>
              <a:gd name="connsiteY40" fmla="*/ 929981 h 1691232"/>
              <a:gd name="connsiteX41" fmla="*/ 341051 w 1874950"/>
              <a:gd name="connsiteY41" fmla="*/ 968573 h 1691232"/>
              <a:gd name="connsiteX42" fmla="*/ 426184 w 1874950"/>
              <a:gd name="connsiteY42" fmla="*/ 1022825 h 1691232"/>
              <a:gd name="connsiteX43" fmla="*/ 461961 w 1874950"/>
              <a:gd name="connsiteY43" fmla="*/ 1093918 h 1691232"/>
              <a:gd name="connsiteX44" fmla="*/ 441064 w 1874950"/>
              <a:gd name="connsiteY44" fmla="*/ 1163491 h 1691232"/>
              <a:gd name="connsiteX45" fmla="*/ 519111 w 1874950"/>
              <a:gd name="connsiteY45" fmla="*/ 1219954 h 1691232"/>
              <a:gd name="connsiteX46" fmla="*/ 591143 w 1874950"/>
              <a:gd name="connsiteY46" fmla="*/ 1252948 h 1691232"/>
              <a:gd name="connsiteX47" fmla="*/ 571974 w 1874950"/>
              <a:gd name="connsiteY47" fmla="*/ 1312651 h 1691232"/>
              <a:gd name="connsiteX48" fmla="*/ 662461 w 1874950"/>
              <a:gd name="connsiteY48" fmla="*/ 1465051 h 1691232"/>
              <a:gd name="connsiteX49" fmla="*/ 755271 w 1874950"/>
              <a:gd name="connsiteY49" fmla="*/ 1538205 h 1691232"/>
              <a:gd name="connsiteX50" fmla="*/ 805336 w 1874950"/>
              <a:gd name="connsiteY50" fmla="*/ 1488863 h 1691232"/>
              <a:gd name="connsiteX51" fmla="*/ 869926 w 1874950"/>
              <a:gd name="connsiteY51" fmla="*/ 1516260 h 1691232"/>
              <a:gd name="connsiteX52" fmla="*/ 924399 w 1874950"/>
              <a:gd name="connsiteY52" fmla="*/ 1484101 h 1691232"/>
              <a:gd name="connsiteX53" fmla="*/ 941246 w 1874950"/>
              <a:gd name="connsiteY53" fmla="*/ 1441925 h 1691232"/>
              <a:gd name="connsiteX54" fmla="*/ 1005123 w 1874950"/>
              <a:gd name="connsiteY54" fmla="*/ 1528337 h 1691232"/>
              <a:gd name="connsiteX55" fmla="*/ 1050190 w 1874950"/>
              <a:gd name="connsiteY55" fmla="*/ 1599431 h 1691232"/>
              <a:gd name="connsiteX56" fmla="*/ 1120136 w 1874950"/>
              <a:gd name="connsiteY56" fmla="*/ 1690950 h 1691232"/>
              <a:gd name="connsiteX57" fmla="*/ 1151034 w 1874950"/>
              <a:gd name="connsiteY57" fmla="*/ 1627859 h 1691232"/>
              <a:gd name="connsiteX58" fmla="*/ 1181693 w 1874950"/>
              <a:gd name="connsiteY58" fmla="*/ 1621379 h 1691232"/>
              <a:gd name="connsiteX59" fmla="*/ 1224792 w 1874950"/>
              <a:gd name="connsiteY59" fmla="*/ 1650642 h 1691232"/>
              <a:gd name="connsiteX60" fmla="*/ 1258367 w 1874950"/>
              <a:gd name="connsiteY60" fmla="*/ 1609988 h 1691232"/>
              <a:gd name="connsiteX61" fmla="*/ 1277188 w 1874950"/>
              <a:gd name="connsiteY61" fmla="*/ 1614605 h 1691232"/>
              <a:gd name="connsiteX62" fmla="*/ 1311230 w 1874950"/>
              <a:gd name="connsiteY62" fmla="*/ 1681082 h 1691232"/>
              <a:gd name="connsiteX63" fmla="*/ 1367786 w 1874950"/>
              <a:gd name="connsiteY63" fmla="*/ 1657613 h 1691232"/>
              <a:gd name="connsiteX64" fmla="*/ 1419818 w 1874950"/>
              <a:gd name="connsiteY64" fmla="*/ 1601492 h 1691232"/>
              <a:gd name="connsiteX65" fmla="*/ 1470595 w 1874950"/>
              <a:gd name="connsiteY65" fmla="*/ 1584949 h 1691232"/>
              <a:gd name="connsiteX66" fmla="*/ 1488274 w 1874950"/>
              <a:gd name="connsiteY66" fmla="*/ 1640771 h 1691232"/>
              <a:gd name="connsiteX67" fmla="*/ 1558169 w 1874950"/>
              <a:gd name="connsiteY67" fmla="*/ 1615093 h 1691232"/>
              <a:gd name="connsiteX68" fmla="*/ 1588947 w 1874950"/>
              <a:gd name="connsiteY68" fmla="*/ 1528337 h 1691232"/>
              <a:gd name="connsiteX69" fmla="*/ 1670383 w 1874950"/>
              <a:gd name="connsiteY69" fmla="*/ 1438195 h 1691232"/>
              <a:gd name="connsiteX70" fmla="*/ 1714974 w 1874950"/>
              <a:gd name="connsiteY70" fmla="*/ 1407065 h 1691232"/>
              <a:gd name="connsiteX71" fmla="*/ 1743343 w 1874950"/>
              <a:gd name="connsiteY71" fmla="*/ 1410360 h 1691232"/>
              <a:gd name="connsiteX72" fmla="*/ 1820935 w 1874950"/>
              <a:gd name="connsiteY72" fmla="*/ 1399752 h 1691232"/>
              <a:gd name="connsiteX73" fmla="*/ 1816054 w 1874950"/>
              <a:gd name="connsiteY73" fmla="*/ 1453316 h 1691232"/>
              <a:gd name="connsiteX74" fmla="*/ 1874221 w 1874950"/>
              <a:gd name="connsiteY74" fmla="*/ 1476637 h 1691232"/>
              <a:gd name="connsiteX75" fmla="*/ 1848983 w 1874950"/>
              <a:gd name="connsiteY75" fmla="*/ 1443791 h 1691232"/>
              <a:gd name="connsiteX76" fmla="*/ 1853086 w 1874950"/>
              <a:gd name="connsiteY76" fmla="*/ 1398376 h 1691232"/>
              <a:gd name="connsiteX77" fmla="*/ 1853086 w 1874950"/>
              <a:gd name="connsiteY77" fmla="*/ 1303126 h 1691232"/>
              <a:gd name="connsiteX78" fmla="*/ 1853086 w 1874950"/>
              <a:gd name="connsiteY78" fmla="*/ 1245976 h 1691232"/>
              <a:gd name="connsiteX79" fmla="*/ 1810224 w 1874950"/>
              <a:gd name="connsiteY79" fmla="*/ 1236451 h 1691232"/>
              <a:gd name="connsiteX80" fmla="*/ 1734024 w 1874950"/>
              <a:gd name="connsiteY80" fmla="*/ 1155488 h 1691232"/>
              <a:gd name="connsiteX81" fmla="*/ 1695924 w 1874950"/>
              <a:gd name="connsiteY81" fmla="*/ 974513 h 1691232"/>
              <a:gd name="connsiteX82" fmla="*/ 1643536 w 1874950"/>
              <a:gd name="connsiteY82" fmla="*/ 941176 h 1691232"/>
              <a:gd name="connsiteX83" fmla="*/ 1605436 w 1874950"/>
              <a:gd name="connsiteY83" fmla="*/ 884026 h 1691232"/>
              <a:gd name="connsiteX84" fmla="*/ 1557811 w 1874950"/>
              <a:gd name="connsiteY84" fmla="*/ 836401 h 1691232"/>
              <a:gd name="connsiteX85" fmla="*/ 1505424 w 1874950"/>
              <a:gd name="connsiteY85" fmla="*/ 817351 h 1691232"/>
              <a:gd name="connsiteX86" fmla="*/ 1453036 w 1874950"/>
              <a:gd name="connsiteY86" fmla="*/ 812588 h 1691232"/>
              <a:gd name="connsiteX87" fmla="*/ 1510186 w 1874950"/>
              <a:gd name="connsiteY87" fmla="*/ 779251 h 1691232"/>
              <a:gd name="connsiteX88" fmla="*/ 1476849 w 1874950"/>
              <a:gd name="connsiteY88" fmla="*/ 745913 h 1691232"/>
              <a:gd name="connsiteX89" fmla="*/ 1481611 w 1874950"/>
              <a:gd name="connsiteY89" fmla="*/ 722101 h 1691232"/>
              <a:gd name="connsiteX90" fmla="*/ 1572099 w 1874950"/>
              <a:gd name="connsiteY90" fmla="*/ 760201 h 1691232"/>
              <a:gd name="connsiteX91" fmla="*/ 1624486 w 1874950"/>
              <a:gd name="connsiteY91" fmla="*/ 693526 h 1691232"/>
              <a:gd name="connsiteX92" fmla="*/ 1614961 w 1874950"/>
              <a:gd name="connsiteY92" fmla="*/ 550651 h 1691232"/>
              <a:gd name="connsiteX93" fmla="*/ 1610199 w 1874950"/>
              <a:gd name="connsiteY93" fmla="*/ 412538 h 1691232"/>
              <a:gd name="connsiteX0" fmla="*/ 1610199 w 1880150"/>
              <a:gd name="connsiteY0" fmla="*/ 412538 h 1691232"/>
              <a:gd name="connsiteX1" fmla="*/ 1567336 w 1880150"/>
              <a:gd name="connsiteY1" fmla="*/ 369676 h 1691232"/>
              <a:gd name="connsiteX2" fmla="*/ 1467324 w 1880150"/>
              <a:gd name="connsiteY2" fmla="*/ 345863 h 1691232"/>
              <a:gd name="connsiteX3" fmla="*/ 1419699 w 1880150"/>
              <a:gd name="connsiteY3" fmla="*/ 317288 h 1691232"/>
              <a:gd name="connsiteX4" fmla="*/ 1367311 w 1880150"/>
              <a:gd name="connsiteY4" fmla="*/ 160126 h 1691232"/>
              <a:gd name="connsiteX5" fmla="*/ 1338736 w 1880150"/>
              <a:gd name="connsiteY5" fmla="*/ 12488 h 1691232"/>
              <a:gd name="connsiteX6" fmla="*/ 1267299 w 1880150"/>
              <a:gd name="connsiteY6" fmla="*/ 12488 h 1691232"/>
              <a:gd name="connsiteX7" fmla="*/ 1214911 w 1880150"/>
              <a:gd name="connsiteY7" fmla="*/ 50588 h 1691232"/>
              <a:gd name="connsiteX8" fmla="*/ 1214911 w 1880150"/>
              <a:gd name="connsiteY8" fmla="*/ 155363 h 1691232"/>
              <a:gd name="connsiteX9" fmla="*/ 1186336 w 1880150"/>
              <a:gd name="connsiteY9" fmla="*/ 183938 h 1691232"/>
              <a:gd name="connsiteX10" fmla="*/ 1176811 w 1880150"/>
              <a:gd name="connsiteY10" fmla="*/ 255376 h 1691232"/>
              <a:gd name="connsiteX11" fmla="*/ 1114899 w 1880150"/>
              <a:gd name="connsiteY11" fmla="*/ 298238 h 1691232"/>
              <a:gd name="connsiteX12" fmla="*/ 1005361 w 1880150"/>
              <a:gd name="connsiteY12" fmla="*/ 312526 h 1691232"/>
              <a:gd name="connsiteX13" fmla="*/ 962499 w 1880150"/>
              <a:gd name="connsiteY13" fmla="*/ 355388 h 1691232"/>
              <a:gd name="connsiteX14" fmla="*/ 838674 w 1880150"/>
              <a:gd name="connsiteY14" fmla="*/ 355388 h 1691232"/>
              <a:gd name="connsiteX15" fmla="*/ 781524 w 1880150"/>
              <a:gd name="connsiteY15" fmla="*/ 426826 h 1691232"/>
              <a:gd name="connsiteX16" fmla="*/ 781524 w 1880150"/>
              <a:gd name="connsiteY16" fmla="*/ 460163 h 1691232"/>
              <a:gd name="connsiteX17" fmla="*/ 743424 w 1880150"/>
              <a:gd name="connsiteY17" fmla="*/ 483976 h 1691232"/>
              <a:gd name="connsiteX18" fmla="*/ 671986 w 1880150"/>
              <a:gd name="connsiteY18" fmla="*/ 417301 h 1691232"/>
              <a:gd name="connsiteX19" fmla="*/ 519586 w 1880150"/>
              <a:gd name="connsiteY19" fmla="*/ 412538 h 1691232"/>
              <a:gd name="connsiteX20" fmla="*/ 457674 w 1880150"/>
              <a:gd name="connsiteY20" fmla="*/ 431588 h 1691232"/>
              <a:gd name="connsiteX21" fmla="*/ 419574 w 1880150"/>
              <a:gd name="connsiteY21" fmla="*/ 417301 h 1691232"/>
              <a:gd name="connsiteX22" fmla="*/ 400524 w 1880150"/>
              <a:gd name="connsiteY22" fmla="*/ 355388 h 1691232"/>
              <a:gd name="connsiteX23" fmla="*/ 333849 w 1880150"/>
              <a:gd name="connsiteY23" fmla="*/ 303001 h 1691232"/>
              <a:gd name="connsiteX24" fmla="*/ 286224 w 1880150"/>
              <a:gd name="connsiteY24" fmla="*/ 236326 h 1691232"/>
              <a:gd name="connsiteX25" fmla="*/ 143349 w 1880150"/>
              <a:gd name="connsiteY25" fmla="*/ 255376 h 1691232"/>
              <a:gd name="connsiteX26" fmla="*/ 124299 w 1880150"/>
              <a:gd name="connsiteY26" fmla="*/ 331576 h 1691232"/>
              <a:gd name="connsiteX27" fmla="*/ 110011 w 1880150"/>
              <a:gd name="connsiteY27" fmla="*/ 364913 h 1691232"/>
              <a:gd name="connsiteX28" fmla="*/ 133824 w 1880150"/>
              <a:gd name="connsiteY28" fmla="*/ 412538 h 1691232"/>
              <a:gd name="connsiteX29" fmla="*/ 81436 w 1880150"/>
              <a:gd name="connsiteY29" fmla="*/ 450638 h 1691232"/>
              <a:gd name="connsiteX30" fmla="*/ 33811 w 1880150"/>
              <a:gd name="connsiteY30" fmla="*/ 445876 h 1691232"/>
              <a:gd name="connsiteX31" fmla="*/ 33811 w 1880150"/>
              <a:gd name="connsiteY31" fmla="*/ 517313 h 1691232"/>
              <a:gd name="connsiteX32" fmla="*/ 474 w 1880150"/>
              <a:gd name="connsiteY32" fmla="*/ 622088 h 1691232"/>
              <a:gd name="connsiteX33" fmla="*/ 62386 w 1880150"/>
              <a:gd name="connsiteY33" fmla="*/ 698288 h 1691232"/>
              <a:gd name="connsiteX34" fmla="*/ 111977 w 1880150"/>
              <a:gd name="connsiteY34" fmla="*/ 678550 h 1691232"/>
              <a:gd name="connsiteX35" fmla="*/ 112334 w 1880150"/>
              <a:gd name="connsiteY35" fmla="*/ 748809 h 1691232"/>
              <a:gd name="connsiteX36" fmla="*/ 167161 w 1880150"/>
              <a:gd name="connsiteY36" fmla="*/ 779251 h 1691232"/>
              <a:gd name="connsiteX37" fmla="*/ 236159 w 1880150"/>
              <a:gd name="connsiteY37" fmla="*/ 789463 h 1691232"/>
              <a:gd name="connsiteX38" fmla="*/ 271462 w 1880150"/>
              <a:gd name="connsiteY38" fmla="*/ 845434 h 1691232"/>
              <a:gd name="connsiteX39" fmla="*/ 270869 w 1880150"/>
              <a:gd name="connsiteY39" fmla="*/ 890506 h 1691232"/>
              <a:gd name="connsiteX40" fmla="*/ 295393 w 1880150"/>
              <a:gd name="connsiteY40" fmla="*/ 929981 h 1691232"/>
              <a:gd name="connsiteX41" fmla="*/ 341051 w 1880150"/>
              <a:gd name="connsiteY41" fmla="*/ 968573 h 1691232"/>
              <a:gd name="connsiteX42" fmla="*/ 426184 w 1880150"/>
              <a:gd name="connsiteY42" fmla="*/ 1022825 h 1691232"/>
              <a:gd name="connsiteX43" fmla="*/ 461961 w 1880150"/>
              <a:gd name="connsiteY43" fmla="*/ 1093918 h 1691232"/>
              <a:gd name="connsiteX44" fmla="*/ 441064 w 1880150"/>
              <a:gd name="connsiteY44" fmla="*/ 1163491 h 1691232"/>
              <a:gd name="connsiteX45" fmla="*/ 519111 w 1880150"/>
              <a:gd name="connsiteY45" fmla="*/ 1219954 h 1691232"/>
              <a:gd name="connsiteX46" fmla="*/ 591143 w 1880150"/>
              <a:gd name="connsiteY46" fmla="*/ 1252948 h 1691232"/>
              <a:gd name="connsiteX47" fmla="*/ 571974 w 1880150"/>
              <a:gd name="connsiteY47" fmla="*/ 1312651 h 1691232"/>
              <a:gd name="connsiteX48" fmla="*/ 662461 w 1880150"/>
              <a:gd name="connsiteY48" fmla="*/ 1465051 h 1691232"/>
              <a:gd name="connsiteX49" fmla="*/ 755271 w 1880150"/>
              <a:gd name="connsiteY49" fmla="*/ 1538205 h 1691232"/>
              <a:gd name="connsiteX50" fmla="*/ 805336 w 1880150"/>
              <a:gd name="connsiteY50" fmla="*/ 1488863 h 1691232"/>
              <a:gd name="connsiteX51" fmla="*/ 869926 w 1880150"/>
              <a:gd name="connsiteY51" fmla="*/ 1516260 h 1691232"/>
              <a:gd name="connsiteX52" fmla="*/ 924399 w 1880150"/>
              <a:gd name="connsiteY52" fmla="*/ 1484101 h 1691232"/>
              <a:gd name="connsiteX53" fmla="*/ 941246 w 1880150"/>
              <a:gd name="connsiteY53" fmla="*/ 1441925 h 1691232"/>
              <a:gd name="connsiteX54" fmla="*/ 1005123 w 1880150"/>
              <a:gd name="connsiteY54" fmla="*/ 1528337 h 1691232"/>
              <a:gd name="connsiteX55" fmla="*/ 1050190 w 1880150"/>
              <a:gd name="connsiteY55" fmla="*/ 1599431 h 1691232"/>
              <a:gd name="connsiteX56" fmla="*/ 1120136 w 1880150"/>
              <a:gd name="connsiteY56" fmla="*/ 1690950 h 1691232"/>
              <a:gd name="connsiteX57" fmla="*/ 1151034 w 1880150"/>
              <a:gd name="connsiteY57" fmla="*/ 1627859 h 1691232"/>
              <a:gd name="connsiteX58" fmla="*/ 1181693 w 1880150"/>
              <a:gd name="connsiteY58" fmla="*/ 1621379 h 1691232"/>
              <a:gd name="connsiteX59" fmla="*/ 1224792 w 1880150"/>
              <a:gd name="connsiteY59" fmla="*/ 1650642 h 1691232"/>
              <a:gd name="connsiteX60" fmla="*/ 1258367 w 1880150"/>
              <a:gd name="connsiteY60" fmla="*/ 1609988 h 1691232"/>
              <a:gd name="connsiteX61" fmla="*/ 1277188 w 1880150"/>
              <a:gd name="connsiteY61" fmla="*/ 1614605 h 1691232"/>
              <a:gd name="connsiteX62" fmla="*/ 1311230 w 1880150"/>
              <a:gd name="connsiteY62" fmla="*/ 1681082 h 1691232"/>
              <a:gd name="connsiteX63" fmla="*/ 1367786 w 1880150"/>
              <a:gd name="connsiteY63" fmla="*/ 1657613 h 1691232"/>
              <a:gd name="connsiteX64" fmla="*/ 1419818 w 1880150"/>
              <a:gd name="connsiteY64" fmla="*/ 1601492 h 1691232"/>
              <a:gd name="connsiteX65" fmla="*/ 1470595 w 1880150"/>
              <a:gd name="connsiteY65" fmla="*/ 1584949 h 1691232"/>
              <a:gd name="connsiteX66" fmla="*/ 1488274 w 1880150"/>
              <a:gd name="connsiteY66" fmla="*/ 1640771 h 1691232"/>
              <a:gd name="connsiteX67" fmla="*/ 1558169 w 1880150"/>
              <a:gd name="connsiteY67" fmla="*/ 1615093 h 1691232"/>
              <a:gd name="connsiteX68" fmla="*/ 1588947 w 1880150"/>
              <a:gd name="connsiteY68" fmla="*/ 1528337 h 1691232"/>
              <a:gd name="connsiteX69" fmla="*/ 1670383 w 1880150"/>
              <a:gd name="connsiteY69" fmla="*/ 1438195 h 1691232"/>
              <a:gd name="connsiteX70" fmla="*/ 1714974 w 1880150"/>
              <a:gd name="connsiteY70" fmla="*/ 1407065 h 1691232"/>
              <a:gd name="connsiteX71" fmla="*/ 1743343 w 1880150"/>
              <a:gd name="connsiteY71" fmla="*/ 1410360 h 1691232"/>
              <a:gd name="connsiteX72" fmla="*/ 1820935 w 1880150"/>
              <a:gd name="connsiteY72" fmla="*/ 1399752 h 1691232"/>
              <a:gd name="connsiteX73" fmla="*/ 1816054 w 1880150"/>
              <a:gd name="connsiteY73" fmla="*/ 1453316 h 1691232"/>
              <a:gd name="connsiteX74" fmla="*/ 1874221 w 1880150"/>
              <a:gd name="connsiteY74" fmla="*/ 1476637 h 1691232"/>
              <a:gd name="connsiteX75" fmla="*/ 1875829 w 1880150"/>
              <a:gd name="connsiteY75" fmla="*/ 1454003 h 1691232"/>
              <a:gd name="connsiteX76" fmla="*/ 1853086 w 1880150"/>
              <a:gd name="connsiteY76" fmla="*/ 1398376 h 1691232"/>
              <a:gd name="connsiteX77" fmla="*/ 1853086 w 1880150"/>
              <a:gd name="connsiteY77" fmla="*/ 1303126 h 1691232"/>
              <a:gd name="connsiteX78" fmla="*/ 1853086 w 1880150"/>
              <a:gd name="connsiteY78" fmla="*/ 1245976 h 1691232"/>
              <a:gd name="connsiteX79" fmla="*/ 1810224 w 1880150"/>
              <a:gd name="connsiteY79" fmla="*/ 1236451 h 1691232"/>
              <a:gd name="connsiteX80" fmla="*/ 1734024 w 1880150"/>
              <a:gd name="connsiteY80" fmla="*/ 1155488 h 1691232"/>
              <a:gd name="connsiteX81" fmla="*/ 1695924 w 1880150"/>
              <a:gd name="connsiteY81" fmla="*/ 974513 h 1691232"/>
              <a:gd name="connsiteX82" fmla="*/ 1643536 w 1880150"/>
              <a:gd name="connsiteY82" fmla="*/ 941176 h 1691232"/>
              <a:gd name="connsiteX83" fmla="*/ 1605436 w 1880150"/>
              <a:gd name="connsiteY83" fmla="*/ 884026 h 1691232"/>
              <a:gd name="connsiteX84" fmla="*/ 1557811 w 1880150"/>
              <a:gd name="connsiteY84" fmla="*/ 836401 h 1691232"/>
              <a:gd name="connsiteX85" fmla="*/ 1505424 w 1880150"/>
              <a:gd name="connsiteY85" fmla="*/ 817351 h 1691232"/>
              <a:gd name="connsiteX86" fmla="*/ 1453036 w 1880150"/>
              <a:gd name="connsiteY86" fmla="*/ 812588 h 1691232"/>
              <a:gd name="connsiteX87" fmla="*/ 1510186 w 1880150"/>
              <a:gd name="connsiteY87" fmla="*/ 779251 h 1691232"/>
              <a:gd name="connsiteX88" fmla="*/ 1476849 w 1880150"/>
              <a:gd name="connsiteY88" fmla="*/ 745913 h 1691232"/>
              <a:gd name="connsiteX89" fmla="*/ 1481611 w 1880150"/>
              <a:gd name="connsiteY89" fmla="*/ 722101 h 1691232"/>
              <a:gd name="connsiteX90" fmla="*/ 1572099 w 1880150"/>
              <a:gd name="connsiteY90" fmla="*/ 760201 h 1691232"/>
              <a:gd name="connsiteX91" fmla="*/ 1624486 w 1880150"/>
              <a:gd name="connsiteY91" fmla="*/ 693526 h 1691232"/>
              <a:gd name="connsiteX92" fmla="*/ 1614961 w 1880150"/>
              <a:gd name="connsiteY92" fmla="*/ 550651 h 1691232"/>
              <a:gd name="connsiteX93" fmla="*/ 1610199 w 1880150"/>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79071"/>
              <a:gd name="connsiteY0" fmla="*/ 412538 h 1691232"/>
              <a:gd name="connsiteX1" fmla="*/ 1567336 w 1879071"/>
              <a:gd name="connsiteY1" fmla="*/ 369676 h 1691232"/>
              <a:gd name="connsiteX2" fmla="*/ 1467324 w 1879071"/>
              <a:gd name="connsiteY2" fmla="*/ 345863 h 1691232"/>
              <a:gd name="connsiteX3" fmla="*/ 1419699 w 1879071"/>
              <a:gd name="connsiteY3" fmla="*/ 317288 h 1691232"/>
              <a:gd name="connsiteX4" fmla="*/ 1367311 w 1879071"/>
              <a:gd name="connsiteY4" fmla="*/ 160126 h 1691232"/>
              <a:gd name="connsiteX5" fmla="*/ 1338736 w 1879071"/>
              <a:gd name="connsiteY5" fmla="*/ 12488 h 1691232"/>
              <a:gd name="connsiteX6" fmla="*/ 1267299 w 1879071"/>
              <a:gd name="connsiteY6" fmla="*/ 12488 h 1691232"/>
              <a:gd name="connsiteX7" fmla="*/ 1214911 w 1879071"/>
              <a:gd name="connsiteY7" fmla="*/ 50588 h 1691232"/>
              <a:gd name="connsiteX8" fmla="*/ 1214911 w 1879071"/>
              <a:gd name="connsiteY8" fmla="*/ 155363 h 1691232"/>
              <a:gd name="connsiteX9" fmla="*/ 1186336 w 1879071"/>
              <a:gd name="connsiteY9" fmla="*/ 183938 h 1691232"/>
              <a:gd name="connsiteX10" fmla="*/ 1176811 w 1879071"/>
              <a:gd name="connsiteY10" fmla="*/ 255376 h 1691232"/>
              <a:gd name="connsiteX11" fmla="*/ 1114899 w 1879071"/>
              <a:gd name="connsiteY11" fmla="*/ 298238 h 1691232"/>
              <a:gd name="connsiteX12" fmla="*/ 1005361 w 1879071"/>
              <a:gd name="connsiteY12" fmla="*/ 312526 h 1691232"/>
              <a:gd name="connsiteX13" fmla="*/ 962499 w 1879071"/>
              <a:gd name="connsiteY13" fmla="*/ 355388 h 1691232"/>
              <a:gd name="connsiteX14" fmla="*/ 838674 w 1879071"/>
              <a:gd name="connsiteY14" fmla="*/ 355388 h 1691232"/>
              <a:gd name="connsiteX15" fmla="*/ 781524 w 1879071"/>
              <a:gd name="connsiteY15" fmla="*/ 426826 h 1691232"/>
              <a:gd name="connsiteX16" fmla="*/ 781524 w 1879071"/>
              <a:gd name="connsiteY16" fmla="*/ 460163 h 1691232"/>
              <a:gd name="connsiteX17" fmla="*/ 743424 w 1879071"/>
              <a:gd name="connsiteY17" fmla="*/ 483976 h 1691232"/>
              <a:gd name="connsiteX18" fmla="*/ 671986 w 1879071"/>
              <a:gd name="connsiteY18" fmla="*/ 417301 h 1691232"/>
              <a:gd name="connsiteX19" fmla="*/ 519586 w 1879071"/>
              <a:gd name="connsiteY19" fmla="*/ 412538 h 1691232"/>
              <a:gd name="connsiteX20" fmla="*/ 457674 w 1879071"/>
              <a:gd name="connsiteY20" fmla="*/ 431588 h 1691232"/>
              <a:gd name="connsiteX21" fmla="*/ 419574 w 1879071"/>
              <a:gd name="connsiteY21" fmla="*/ 417301 h 1691232"/>
              <a:gd name="connsiteX22" fmla="*/ 400524 w 1879071"/>
              <a:gd name="connsiteY22" fmla="*/ 355388 h 1691232"/>
              <a:gd name="connsiteX23" fmla="*/ 333849 w 1879071"/>
              <a:gd name="connsiteY23" fmla="*/ 303001 h 1691232"/>
              <a:gd name="connsiteX24" fmla="*/ 286224 w 1879071"/>
              <a:gd name="connsiteY24" fmla="*/ 236326 h 1691232"/>
              <a:gd name="connsiteX25" fmla="*/ 143349 w 1879071"/>
              <a:gd name="connsiteY25" fmla="*/ 255376 h 1691232"/>
              <a:gd name="connsiteX26" fmla="*/ 124299 w 1879071"/>
              <a:gd name="connsiteY26" fmla="*/ 331576 h 1691232"/>
              <a:gd name="connsiteX27" fmla="*/ 110011 w 1879071"/>
              <a:gd name="connsiteY27" fmla="*/ 364913 h 1691232"/>
              <a:gd name="connsiteX28" fmla="*/ 133824 w 1879071"/>
              <a:gd name="connsiteY28" fmla="*/ 412538 h 1691232"/>
              <a:gd name="connsiteX29" fmla="*/ 81436 w 1879071"/>
              <a:gd name="connsiteY29" fmla="*/ 450638 h 1691232"/>
              <a:gd name="connsiteX30" fmla="*/ 33811 w 1879071"/>
              <a:gd name="connsiteY30" fmla="*/ 445876 h 1691232"/>
              <a:gd name="connsiteX31" fmla="*/ 33811 w 1879071"/>
              <a:gd name="connsiteY31" fmla="*/ 517313 h 1691232"/>
              <a:gd name="connsiteX32" fmla="*/ 474 w 1879071"/>
              <a:gd name="connsiteY32" fmla="*/ 622088 h 1691232"/>
              <a:gd name="connsiteX33" fmla="*/ 62386 w 1879071"/>
              <a:gd name="connsiteY33" fmla="*/ 698288 h 1691232"/>
              <a:gd name="connsiteX34" fmla="*/ 111977 w 1879071"/>
              <a:gd name="connsiteY34" fmla="*/ 678550 h 1691232"/>
              <a:gd name="connsiteX35" fmla="*/ 112334 w 1879071"/>
              <a:gd name="connsiteY35" fmla="*/ 748809 h 1691232"/>
              <a:gd name="connsiteX36" fmla="*/ 167161 w 1879071"/>
              <a:gd name="connsiteY36" fmla="*/ 779251 h 1691232"/>
              <a:gd name="connsiteX37" fmla="*/ 236159 w 1879071"/>
              <a:gd name="connsiteY37" fmla="*/ 789463 h 1691232"/>
              <a:gd name="connsiteX38" fmla="*/ 271462 w 1879071"/>
              <a:gd name="connsiteY38" fmla="*/ 845434 h 1691232"/>
              <a:gd name="connsiteX39" fmla="*/ 270869 w 1879071"/>
              <a:gd name="connsiteY39" fmla="*/ 890506 h 1691232"/>
              <a:gd name="connsiteX40" fmla="*/ 295393 w 1879071"/>
              <a:gd name="connsiteY40" fmla="*/ 929981 h 1691232"/>
              <a:gd name="connsiteX41" fmla="*/ 341051 w 1879071"/>
              <a:gd name="connsiteY41" fmla="*/ 968573 h 1691232"/>
              <a:gd name="connsiteX42" fmla="*/ 426184 w 1879071"/>
              <a:gd name="connsiteY42" fmla="*/ 1022825 h 1691232"/>
              <a:gd name="connsiteX43" fmla="*/ 461961 w 1879071"/>
              <a:gd name="connsiteY43" fmla="*/ 1093918 h 1691232"/>
              <a:gd name="connsiteX44" fmla="*/ 441064 w 1879071"/>
              <a:gd name="connsiteY44" fmla="*/ 1163491 h 1691232"/>
              <a:gd name="connsiteX45" fmla="*/ 519111 w 1879071"/>
              <a:gd name="connsiteY45" fmla="*/ 1219954 h 1691232"/>
              <a:gd name="connsiteX46" fmla="*/ 591143 w 1879071"/>
              <a:gd name="connsiteY46" fmla="*/ 1252948 h 1691232"/>
              <a:gd name="connsiteX47" fmla="*/ 571974 w 1879071"/>
              <a:gd name="connsiteY47" fmla="*/ 1312651 h 1691232"/>
              <a:gd name="connsiteX48" fmla="*/ 662461 w 1879071"/>
              <a:gd name="connsiteY48" fmla="*/ 1465051 h 1691232"/>
              <a:gd name="connsiteX49" fmla="*/ 755271 w 1879071"/>
              <a:gd name="connsiteY49" fmla="*/ 1538205 h 1691232"/>
              <a:gd name="connsiteX50" fmla="*/ 805336 w 1879071"/>
              <a:gd name="connsiteY50" fmla="*/ 1488863 h 1691232"/>
              <a:gd name="connsiteX51" fmla="*/ 869926 w 1879071"/>
              <a:gd name="connsiteY51" fmla="*/ 1516260 h 1691232"/>
              <a:gd name="connsiteX52" fmla="*/ 924399 w 1879071"/>
              <a:gd name="connsiteY52" fmla="*/ 1484101 h 1691232"/>
              <a:gd name="connsiteX53" fmla="*/ 941246 w 1879071"/>
              <a:gd name="connsiteY53" fmla="*/ 1441925 h 1691232"/>
              <a:gd name="connsiteX54" fmla="*/ 1005123 w 1879071"/>
              <a:gd name="connsiteY54" fmla="*/ 1528337 h 1691232"/>
              <a:gd name="connsiteX55" fmla="*/ 1050190 w 1879071"/>
              <a:gd name="connsiteY55" fmla="*/ 1599431 h 1691232"/>
              <a:gd name="connsiteX56" fmla="*/ 1120136 w 1879071"/>
              <a:gd name="connsiteY56" fmla="*/ 1690950 h 1691232"/>
              <a:gd name="connsiteX57" fmla="*/ 1151034 w 1879071"/>
              <a:gd name="connsiteY57" fmla="*/ 1627859 h 1691232"/>
              <a:gd name="connsiteX58" fmla="*/ 1181693 w 1879071"/>
              <a:gd name="connsiteY58" fmla="*/ 1621379 h 1691232"/>
              <a:gd name="connsiteX59" fmla="*/ 1224792 w 1879071"/>
              <a:gd name="connsiteY59" fmla="*/ 1650642 h 1691232"/>
              <a:gd name="connsiteX60" fmla="*/ 1258367 w 1879071"/>
              <a:gd name="connsiteY60" fmla="*/ 1609988 h 1691232"/>
              <a:gd name="connsiteX61" fmla="*/ 1277188 w 1879071"/>
              <a:gd name="connsiteY61" fmla="*/ 1614605 h 1691232"/>
              <a:gd name="connsiteX62" fmla="*/ 1311230 w 1879071"/>
              <a:gd name="connsiteY62" fmla="*/ 1681082 h 1691232"/>
              <a:gd name="connsiteX63" fmla="*/ 1367786 w 1879071"/>
              <a:gd name="connsiteY63" fmla="*/ 1657613 h 1691232"/>
              <a:gd name="connsiteX64" fmla="*/ 1419818 w 1879071"/>
              <a:gd name="connsiteY64" fmla="*/ 1601492 h 1691232"/>
              <a:gd name="connsiteX65" fmla="*/ 1470595 w 1879071"/>
              <a:gd name="connsiteY65" fmla="*/ 1584949 h 1691232"/>
              <a:gd name="connsiteX66" fmla="*/ 1488274 w 1879071"/>
              <a:gd name="connsiteY66" fmla="*/ 1640771 h 1691232"/>
              <a:gd name="connsiteX67" fmla="*/ 1558169 w 1879071"/>
              <a:gd name="connsiteY67" fmla="*/ 1615093 h 1691232"/>
              <a:gd name="connsiteX68" fmla="*/ 1588947 w 1879071"/>
              <a:gd name="connsiteY68" fmla="*/ 1528337 h 1691232"/>
              <a:gd name="connsiteX69" fmla="*/ 1670383 w 1879071"/>
              <a:gd name="connsiteY69" fmla="*/ 1438195 h 1691232"/>
              <a:gd name="connsiteX70" fmla="*/ 1714974 w 1879071"/>
              <a:gd name="connsiteY70" fmla="*/ 1407065 h 1691232"/>
              <a:gd name="connsiteX71" fmla="*/ 1743343 w 1879071"/>
              <a:gd name="connsiteY71" fmla="*/ 1410360 h 1691232"/>
              <a:gd name="connsiteX72" fmla="*/ 1820935 w 1879071"/>
              <a:gd name="connsiteY72" fmla="*/ 1399752 h 1691232"/>
              <a:gd name="connsiteX73" fmla="*/ 1816054 w 1879071"/>
              <a:gd name="connsiteY73" fmla="*/ 1453316 h 1691232"/>
              <a:gd name="connsiteX74" fmla="*/ 1874221 w 1879071"/>
              <a:gd name="connsiteY74" fmla="*/ 1476637 h 1691232"/>
              <a:gd name="connsiteX75" fmla="*/ 1875829 w 1879071"/>
              <a:gd name="connsiteY75" fmla="*/ 1454003 h 1691232"/>
              <a:gd name="connsiteX76" fmla="*/ 1875051 w 1879071"/>
              <a:gd name="connsiteY76" fmla="*/ 1393269 h 1691232"/>
              <a:gd name="connsiteX77" fmla="*/ 1853086 w 1879071"/>
              <a:gd name="connsiteY77" fmla="*/ 1303126 h 1691232"/>
              <a:gd name="connsiteX78" fmla="*/ 1853086 w 1879071"/>
              <a:gd name="connsiteY78" fmla="*/ 1245976 h 1691232"/>
              <a:gd name="connsiteX79" fmla="*/ 1810224 w 1879071"/>
              <a:gd name="connsiteY79" fmla="*/ 1236451 h 1691232"/>
              <a:gd name="connsiteX80" fmla="*/ 1734024 w 1879071"/>
              <a:gd name="connsiteY80" fmla="*/ 1155488 h 1691232"/>
              <a:gd name="connsiteX81" fmla="*/ 1695924 w 1879071"/>
              <a:gd name="connsiteY81" fmla="*/ 974513 h 1691232"/>
              <a:gd name="connsiteX82" fmla="*/ 1643536 w 1879071"/>
              <a:gd name="connsiteY82" fmla="*/ 941176 h 1691232"/>
              <a:gd name="connsiteX83" fmla="*/ 1605436 w 1879071"/>
              <a:gd name="connsiteY83" fmla="*/ 884026 h 1691232"/>
              <a:gd name="connsiteX84" fmla="*/ 1557811 w 1879071"/>
              <a:gd name="connsiteY84" fmla="*/ 836401 h 1691232"/>
              <a:gd name="connsiteX85" fmla="*/ 1505424 w 1879071"/>
              <a:gd name="connsiteY85" fmla="*/ 817351 h 1691232"/>
              <a:gd name="connsiteX86" fmla="*/ 1453036 w 1879071"/>
              <a:gd name="connsiteY86" fmla="*/ 812588 h 1691232"/>
              <a:gd name="connsiteX87" fmla="*/ 1510186 w 1879071"/>
              <a:gd name="connsiteY87" fmla="*/ 779251 h 1691232"/>
              <a:gd name="connsiteX88" fmla="*/ 1476849 w 1879071"/>
              <a:gd name="connsiteY88" fmla="*/ 745913 h 1691232"/>
              <a:gd name="connsiteX89" fmla="*/ 1481611 w 1879071"/>
              <a:gd name="connsiteY89" fmla="*/ 722101 h 1691232"/>
              <a:gd name="connsiteX90" fmla="*/ 1572099 w 1879071"/>
              <a:gd name="connsiteY90" fmla="*/ 760201 h 1691232"/>
              <a:gd name="connsiteX91" fmla="*/ 1624486 w 1879071"/>
              <a:gd name="connsiteY91" fmla="*/ 693526 h 1691232"/>
              <a:gd name="connsiteX92" fmla="*/ 1614961 w 1879071"/>
              <a:gd name="connsiteY92" fmla="*/ 550651 h 1691232"/>
              <a:gd name="connsiteX93" fmla="*/ 1610199 w 1879071"/>
              <a:gd name="connsiteY93" fmla="*/ 412538 h 1691232"/>
              <a:gd name="connsiteX0" fmla="*/ 1610199 w 1881147"/>
              <a:gd name="connsiteY0" fmla="*/ 412538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10199 w 1881147"/>
              <a:gd name="connsiteY93" fmla="*/ 412538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14961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19699 w 1881147"/>
              <a:gd name="connsiteY3" fmla="*/ 317288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67311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38736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325 h 1691232"/>
              <a:gd name="connsiteX1" fmla="*/ 1567336 w 1881147"/>
              <a:gd name="connsiteY1" fmla="*/ 369676 h 1691232"/>
              <a:gd name="connsiteX2" fmla="*/ 1467324 w 1881147"/>
              <a:gd name="connsiteY2" fmla="*/ 345863 h 1691232"/>
              <a:gd name="connsiteX3" fmla="*/ 1427021 w 1881147"/>
              <a:gd name="connsiteY3" fmla="*/ 289204 h 1691232"/>
              <a:gd name="connsiteX4" fmla="*/ 1379514 w 1881147"/>
              <a:gd name="connsiteY4" fmla="*/ 160126 h 1691232"/>
              <a:gd name="connsiteX5" fmla="*/ 1351753 w 1881147"/>
              <a:gd name="connsiteY5" fmla="*/ 12488 h 1691232"/>
              <a:gd name="connsiteX6" fmla="*/ 1267299 w 1881147"/>
              <a:gd name="connsiteY6" fmla="*/ 12488 h 1691232"/>
              <a:gd name="connsiteX7" fmla="*/ 1214911 w 1881147"/>
              <a:gd name="connsiteY7" fmla="*/ 50588 h 1691232"/>
              <a:gd name="connsiteX8" fmla="*/ 1214911 w 1881147"/>
              <a:gd name="connsiteY8" fmla="*/ 155363 h 1691232"/>
              <a:gd name="connsiteX9" fmla="*/ 1186336 w 1881147"/>
              <a:gd name="connsiteY9" fmla="*/ 183938 h 1691232"/>
              <a:gd name="connsiteX10" fmla="*/ 1176811 w 1881147"/>
              <a:gd name="connsiteY10" fmla="*/ 255376 h 1691232"/>
              <a:gd name="connsiteX11" fmla="*/ 1114899 w 1881147"/>
              <a:gd name="connsiteY11" fmla="*/ 298238 h 1691232"/>
              <a:gd name="connsiteX12" fmla="*/ 1005361 w 1881147"/>
              <a:gd name="connsiteY12" fmla="*/ 312526 h 1691232"/>
              <a:gd name="connsiteX13" fmla="*/ 962499 w 1881147"/>
              <a:gd name="connsiteY13" fmla="*/ 355388 h 1691232"/>
              <a:gd name="connsiteX14" fmla="*/ 838674 w 1881147"/>
              <a:gd name="connsiteY14" fmla="*/ 355388 h 1691232"/>
              <a:gd name="connsiteX15" fmla="*/ 781524 w 1881147"/>
              <a:gd name="connsiteY15" fmla="*/ 426826 h 1691232"/>
              <a:gd name="connsiteX16" fmla="*/ 781524 w 1881147"/>
              <a:gd name="connsiteY16" fmla="*/ 460163 h 1691232"/>
              <a:gd name="connsiteX17" fmla="*/ 743424 w 1881147"/>
              <a:gd name="connsiteY17" fmla="*/ 483976 h 1691232"/>
              <a:gd name="connsiteX18" fmla="*/ 671986 w 1881147"/>
              <a:gd name="connsiteY18" fmla="*/ 417301 h 1691232"/>
              <a:gd name="connsiteX19" fmla="*/ 519586 w 1881147"/>
              <a:gd name="connsiteY19" fmla="*/ 412538 h 1691232"/>
              <a:gd name="connsiteX20" fmla="*/ 457674 w 1881147"/>
              <a:gd name="connsiteY20" fmla="*/ 431588 h 1691232"/>
              <a:gd name="connsiteX21" fmla="*/ 419574 w 1881147"/>
              <a:gd name="connsiteY21" fmla="*/ 417301 h 1691232"/>
              <a:gd name="connsiteX22" fmla="*/ 400524 w 1881147"/>
              <a:gd name="connsiteY22" fmla="*/ 355388 h 1691232"/>
              <a:gd name="connsiteX23" fmla="*/ 333849 w 1881147"/>
              <a:gd name="connsiteY23" fmla="*/ 303001 h 1691232"/>
              <a:gd name="connsiteX24" fmla="*/ 286224 w 1881147"/>
              <a:gd name="connsiteY24" fmla="*/ 236326 h 1691232"/>
              <a:gd name="connsiteX25" fmla="*/ 143349 w 1881147"/>
              <a:gd name="connsiteY25" fmla="*/ 255376 h 1691232"/>
              <a:gd name="connsiteX26" fmla="*/ 124299 w 1881147"/>
              <a:gd name="connsiteY26" fmla="*/ 331576 h 1691232"/>
              <a:gd name="connsiteX27" fmla="*/ 110011 w 1881147"/>
              <a:gd name="connsiteY27" fmla="*/ 364913 h 1691232"/>
              <a:gd name="connsiteX28" fmla="*/ 133824 w 1881147"/>
              <a:gd name="connsiteY28" fmla="*/ 412538 h 1691232"/>
              <a:gd name="connsiteX29" fmla="*/ 81436 w 1881147"/>
              <a:gd name="connsiteY29" fmla="*/ 450638 h 1691232"/>
              <a:gd name="connsiteX30" fmla="*/ 33811 w 1881147"/>
              <a:gd name="connsiteY30" fmla="*/ 445876 h 1691232"/>
              <a:gd name="connsiteX31" fmla="*/ 33811 w 1881147"/>
              <a:gd name="connsiteY31" fmla="*/ 517313 h 1691232"/>
              <a:gd name="connsiteX32" fmla="*/ 474 w 1881147"/>
              <a:gd name="connsiteY32" fmla="*/ 622088 h 1691232"/>
              <a:gd name="connsiteX33" fmla="*/ 62386 w 1881147"/>
              <a:gd name="connsiteY33" fmla="*/ 698288 h 1691232"/>
              <a:gd name="connsiteX34" fmla="*/ 111977 w 1881147"/>
              <a:gd name="connsiteY34" fmla="*/ 678550 h 1691232"/>
              <a:gd name="connsiteX35" fmla="*/ 112334 w 1881147"/>
              <a:gd name="connsiteY35" fmla="*/ 748809 h 1691232"/>
              <a:gd name="connsiteX36" fmla="*/ 167161 w 1881147"/>
              <a:gd name="connsiteY36" fmla="*/ 779251 h 1691232"/>
              <a:gd name="connsiteX37" fmla="*/ 236159 w 1881147"/>
              <a:gd name="connsiteY37" fmla="*/ 789463 h 1691232"/>
              <a:gd name="connsiteX38" fmla="*/ 271462 w 1881147"/>
              <a:gd name="connsiteY38" fmla="*/ 845434 h 1691232"/>
              <a:gd name="connsiteX39" fmla="*/ 270869 w 1881147"/>
              <a:gd name="connsiteY39" fmla="*/ 890506 h 1691232"/>
              <a:gd name="connsiteX40" fmla="*/ 295393 w 1881147"/>
              <a:gd name="connsiteY40" fmla="*/ 929981 h 1691232"/>
              <a:gd name="connsiteX41" fmla="*/ 341051 w 1881147"/>
              <a:gd name="connsiteY41" fmla="*/ 968573 h 1691232"/>
              <a:gd name="connsiteX42" fmla="*/ 426184 w 1881147"/>
              <a:gd name="connsiteY42" fmla="*/ 1022825 h 1691232"/>
              <a:gd name="connsiteX43" fmla="*/ 461961 w 1881147"/>
              <a:gd name="connsiteY43" fmla="*/ 1093918 h 1691232"/>
              <a:gd name="connsiteX44" fmla="*/ 441064 w 1881147"/>
              <a:gd name="connsiteY44" fmla="*/ 1163491 h 1691232"/>
              <a:gd name="connsiteX45" fmla="*/ 519111 w 1881147"/>
              <a:gd name="connsiteY45" fmla="*/ 1219954 h 1691232"/>
              <a:gd name="connsiteX46" fmla="*/ 591143 w 1881147"/>
              <a:gd name="connsiteY46" fmla="*/ 1252948 h 1691232"/>
              <a:gd name="connsiteX47" fmla="*/ 571974 w 1881147"/>
              <a:gd name="connsiteY47" fmla="*/ 1312651 h 1691232"/>
              <a:gd name="connsiteX48" fmla="*/ 662461 w 1881147"/>
              <a:gd name="connsiteY48" fmla="*/ 1465051 h 1691232"/>
              <a:gd name="connsiteX49" fmla="*/ 755271 w 1881147"/>
              <a:gd name="connsiteY49" fmla="*/ 1538205 h 1691232"/>
              <a:gd name="connsiteX50" fmla="*/ 805336 w 1881147"/>
              <a:gd name="connsiteY50" fmla="*/ 1488863 h 1691232"/>
              <a:gd name="connsiteX51" fmla="*/ 869926 w 1881147"/>
              <a:gd name="connsiteY51" fmla="*/ 1516260 h 1691232"/>
              <a:gd name="connsiteX52" fmla="*/ 924399 w 1881147"/>
              <a:gd name="connsiteY52" fmla="*/ 1484101 h 1691232"/>
              <a:gd name="connsiteX53" fmla="*/ 941246 w 1881147"/>
              <a:gd name="connsiteY53" fmla="*/ 1441925 h 1691232"/>
              <a:gd name="connsiteX54" fmla="*/ 1005123 w 1881147"/>
              <a:gd name="connsiteY54" fmla="*/ 1528337 h 1691232"/>
              <a:gd name="connsiteX55" fmla="*/ 1050190 w 1881147"/>
              <a:gd name="connsiteY55" fmla="*/ 1599431 h 1691232"/>
              <a:gd name="connsiteX56" fmla="*/ 1120136 w 1881147"/>
              <a:gd name="connsiteY56" fmla="*/ 1690950 h 1691232"/>
              <a:gd name="connsiteX57" fmla="*/ 1151034 w 1881147"/>
              <a:gd name="connsiteY57" fmla="*/ 1627859 h 1691232"/>
              <a:gd name="connsiteX58" fmla="*/ 1181693 w 1881147"/>
              <a:gd name="connsiteY58" fmla="*/ 1621379 h 1691232"/>
              <a:gd name="connsiteX59" fmla="*/ 1224792 w 1881147"/>
              <a:gd name="connsiteY59" fmla="*/ 1650642 h 1691232"/>
              <a:gd name="connsiteX60" fmla="*/ 1258367 w 1881147"/>
              <a:gd name="connsiteY60" fmla="*/ 1609988 h 1691232"/>
              <a:gd name="connsiteX61" fmla="*/ 1277188 w 1881147"/>
              <a:gd name="connsiteY61" fmla="*/ 1614605 h 1691232"/>
              <a:gd name="connsiteX62" fmla="*/ 1311230 w 1881147"/>
              <a:gd name="connsiteY62" fmla="*/ 1681082 h 1691232"/>
              <a:gd name="connsiteX63" fmla="*/ 1367786 w 1881147"/>
              <a:gd name="connsiteY63" fmla="*/ 1657613 h 1691232"/>
              <a:gd name="connsiteX64" fmla="*/ 1419818 w 1881147"/>
              <a:gd name="connsiteY64" fmla="*/ 1601492 h 1691232"/>
              <a:gd name="connsiteX65" fmla="*/ 1470595 w 1881147"/>
              <a:gd name="connsiteY65" fmla="*/ 1584949 h 1691232"/>
              <a:gd name="connsiteX66" fmla="*/ 1488274 w 1881147"/>
              <a:gd name="connsiteY66" fmla="*/ 1640771 h 1691232"/>
              <a:gd name="connsiteX67" fmla="*/ 1558169 w 1881147"/>
              <a:gd name="connsiteY67" fmla="*/ 1615093 h 1691232"/>
              <a:gd name="connsiteX68" fmla="*/ 1588947 w 1881147"/>
              <a:gd name="connsiteY68" fmla="*/ 1528337 h 1691232"/>
              <a:gd name="connsiteX69" fmla="*/ 1670383 w 1881147"/>
              <a:gd name="connsiteY69" fmla="*/ 1438195 h 1691232"/>
              <a:gd name="connsiteX70" fmla="*/ 1714974 w 1881147"/>
              <a:gd name="connsiteY70" fmla="*/ 1407065 h 1691232"/>
              <a:gd name="connsiteX71" fmla="*/ 1743343 w 1881147"/>
              <a:gd name="connsiteY71" fmla="*/ 1410360 h 1691232"/>
              <a:gd name="connsiteX72" fmla="*/ 1820935 w 1881147"/>
              <a:gd name="connsiteY72" fmla="*/ 1399752 h 1691232"/>
              <a:gd name="connsiteX73" fmla="*/ 1816054 w 1881147"/>
              <a:gd name="connsiteY73" fmla="*/ 1453316 h 1691232"/>
              <a:gd name="connsiteX74" fmla="*/ 1874221 w 1881147"/>
              <a:gd name="connsiteY74" fmla="*/ 1476637 h 1691232"/>
              <a:gd name="connsiteX75" fmla="*/ 1875829 w 1881147"/>
              <a:gd name="connsiteY75" fmla="*/ 1454003 h 1691232"/>
              <a:gd name="connsiteX76" fmla="*/ 1875051 w 1881147"/>
              <a:gd name="connsiteY76" fmla="*/ 1393269 h 1691232"/>
              <a:gd name="connsiteX77" fmla="*/ 1853086 w 1881147"/>
              <a:gd name="connsiteY77" fmla="*/ 1303126 h 1691232"/>
              <a:gd name="connsiteX78" fmla="*/ 1853086 w 1881147"/>
              <a:gd name="connsiteY78" fmla="*/ 1245976 h 1691232"/>
              <a:gd name="connsiteX79" fmla="*/ 1810224 w 1881147"/>
              <a:gd name="connsiteY79" fmla="*/ 1236451 h 1691232"/>
              <a:gd name="connsiteX80" fmla="*/ 1734024 w 1881147"/>
              <a:gd name="connsiteY80" fmla="*/ 1155488 h 1691232"/>
              <a:gd name="connsiteX81" fmla="*/ 1695924 w 1881147"/>
              <a:gd name="connsiteY81" fmla="*/ 974513 h 1691232"/>
              <a:gd name="connsiteX82" fmla="*/ 1643536 w 1881147"/>
              <a:gd name="connsiteY82" fmla="*/ 941176 h 1691232"/>
              <a:gd name="connsiteX83" fmla="*/ 1605436 w 1881147"/>
              <a:gd name="connsiteY83" fmla="*/ 884026 h 1691232"/>
              <a:gd name="connsiteX84" fmla="*/ 1557811 w 1881147"/>
              <a:gd name="connsiteY84" fmla="*/ 836401 h 1691232"/>
              <a:gd name="connsiteX85" fmla="*/ 1505424 w 1881147"/>
              <a:gd name="connsiteY85" fmla="*/ 817351 h 1691232"/>
              <a:gd name="connsiteX86" fmla="*/ 1453036 w 1881147"/>
              <a:gd name="connsiteY86" fmla="*/ 812588 h 1691232"/>
              <a:gd name="connsiteX87" fmla="*/ 1510186 w 1881147"/>
              <a:gd name="connsiteY87" fmla="*/ 779251 h 1691232"/>
              <a:gd name="connsiteX88" fmla="*/ 1476849 w 1881147"/>
              <a:gd name="connsiteY88" fmla="*/ 745913 h 1691232"/>
              <a:gd name="connsiteX89" fmla="*/ 1481611 w 1881147"/>
              <a:gd name="connsiteY89" fmla="*/ 722101 h 1691232"/>
              <a:gd name="connsiteX90" fmla="*/ 1572099 w 1881147"/>
              <a:gd name="connsiteY90" fmla="*/ 760201 h 1691232"/>
              <a:gd name="connsiteX91" fmla="*/ 1624486 w 1881147"/>
              <a:gd name="connsiteY91" fmla="*/ 693526 h 1691232"/>
              <a:gd name="connsiteX92" fmla="*/ 1622283 w 1881147"/>
              <a:gd name="connsiteY92" fmla="*/ 550651 h 1691232"/>
              <a:gd name="connsiteX93" fmla="*/ 1639486 w 1881147"/>
              <a:gd name="connsiteY93" fmla="*/ 402325 h 1691232"/>
              <a:gd name="connsiteX0" fmla="*/ 1639486 w 1881147"/>
              <a:gd name="connsiteY0" fmla="*/ 402822 h 1691729"/>
              <a:gd name="connsiteX1" fmla="*/ 1567336 w 1881147"/>
              <a:gd name="connsiteY1" fmla="*/ 370173 h 1691729"/>
              <a:gd name="connsiteX2" fmla="*/ 1467324 w 1881147"/>
              <a:gd name="connsiteY2" fmla="*/ 346360 h 1691729"/>
              <a:gd name="connsiteX3" fmla="*/ 1427021 w 1881147"/>
              <a:gd name="connsiteY3" fmla="*/ 289701 h 1691729"/>
              <a:gd name="connsiteX4" fmla="*/ 1395785 w 1881147"/>
              <a:gd name="connsiteY4" fmla="*/ 167431 h 1691729"/>
              <a:gd name="connsiteX5" fmla="*/ 1351753 w 1881147"/>
              <a:gd name="connsiteY5" fmla="*/ 12985 h 1691729"/>
              <a:gd name="connsiteX6" fmla="*/ 1267299 w 1881147"/>
              <a:gd name="connsiteY6" fmla="*/ 12985 h 1691729"/>
              <a:gd name="connsiteX7" fmla="*/ 1214911 w 1881147"/>
              <a:gd name="connsiteY7" fmla="*/ 51085 h 1691729"/>
              <a:gd name="connsiteX8" fmla="*/ 1214911 w 1881147"/>
              <a:gd name="connsiteY8" fmla="*/ 155860 h 1691729"/>
              <a:gd name="connsiteX9" fmla="*/ 1186336 w 1881147"/>
              <a:gd name="connsiteY9" fmla="*/ 184435 h 1691729"/>
              <a:gd name="connsiteX10" fmla="*/ 1176811 w 1881147"/>
              <a:gd name="connsiteY10" fmla="*/ 255873 h 1691729"/>
              <a:gd name="connsiteX11" fmla="*/ 1114899 w 1881147"/>
              <a:gd name="connsiteY11" fmla="*/ 298735 h 1691729"/>
              <a:gd name="connsiteX12" fmla="*/ 1005361 w 1881147"/>
              <a:gd name="connsiteY12" fmla="*/ 313023 h 1691729"/>
              <a:gd name="connsiteX13" fmla="*/ 962499 w 1881147"/>
              <a:gd name="connsiteY13" fmla="*/ 355885 h 1691729"/>
              <a:gd name="connsiteX14" fmla="*/ 838674 w 1881147"/>
              <a:gd name="connsiteY14" fmla="*/ 355885 h 1691729"/>
              <a:gd name="connsiteX15" fmla="*/ 781524 w 1881147"/>
              <a:gd name="connsiteY15" fmla="*/ 427323 h 1691729"/>
              <a:gd name="connsiteX16" fmla="*/ 781524 w 1881147"/>
              <a:gd name="connsiteY16" fmla="*/ 460660 h 1691729"/>
              <a:gd name="connsiteX17" fmla="*/ 743424 w 1881147"/>
              <a:gd name="connsiteY17" fmla="*/ 484473 h 1691729"/>
              <a:gd name="connsiteX18" fmla="*/ 671986 w 1881147"/>
              <a:gd name="connsiteY18" fmla="*/ 417798 h 1691729"/>
              <a:gd name="connsiteX19" fmla="*/ 519586 w 1881147"/>
              <a:gd name="connsiteY19" fmla="*/ 413035 h 1691729"/>
              <a:gd name="connsiteX20" fmla="*/ 457674 w 1881147"/>
              <a:gd name="connsiteY20" fmla="*/ 432085 h 1691729"/>
              <a:gd name="connsiteX21" fmla="*/ 419574 w 1881147"/>
              <a:gd name="connsiteY21" fmla="*/ 417798 h 1691729"/>
              <a:gd name="connsiteX22" fmla="*/ 400524 w 1881147"/>
              <a:gd name="connsiteY22" fmla="*/ 355885 h 1691729"/>
              <a:gd name="connsiteX23" fmla="*/ 333849 w 1881147"/>
              <a:gd name="connsiteY23" fmla="*/ 303498 h 1691729"/>
              <a:gd name="connsiteX24" fmla="*/ 286224 w 1881147"/>
              <a:gd name="connsiteY24" fmla="*/ 236823 h 1691729"/>
              <a:gd name="connsiteX25" fmla="*/ 143349 w 1881147"/>
              <a:gd name="connsiteY25" fmla="*/ 255873 h 1691729"/>
              <a:gd name="connsiteX26" fmla="*/ 124299 w 1881147"/>
              <a:gd name="connsiteY26" fmla="*/ 332073 h 1691729"/>
              <a:gd name="connsiteX27" fmla="*/ 110011 w 1881147"/>
              <a:gd name="connsiteY27" fmla="*/ 365410 h 1691729"/>
              <a:gd name="connsiteX28" fmla="*/ 133824 w 1881147"/>
              <a:gd name="connsiteY28" fmla="*/ 413035 h 1691729"/>
              <a:gd name="connsiteX29" fmla="*/ 81436 w 1881147"/>
              <a:gd name="connsiteY29" fmla="*/ 451135 h 1691729"/>
              <a:gd name="connsiteX30" fmla="*/ 33811 w 1881147"/>
              <a:gd name="connsiteY30" fmla="*/ 446373 h 1691729"/>
              <a:gd name="connsiteX31" fmla="*/ 33811 w 1881147"/>
              <a:gd name="connsiteY31" fmla="*/ 517810 h 1691729"/>
              <a:gd name="connsiteX32" fmla="*/ 474 w 1881147"/>
              <a:gd name="connsiteY32" fmla="*/ 622585 h 1691729"/>
              <a:gd name="connsiteX33" fmla="*/ 62386 w 1881147"/>
              <a:gd name="connsiteY33" fmla="*/ 698785 h 1691729"/>
              <a:gd name="connsiteX34" fmla="*/ 111977 w 1881147"/>
              <a:gd name="connsiteY34" fmla="*/ 679047 h 1691729"/>
              <a:gd name="connsiteX35" fmla="*/ 112334 w 1881147"/>
              <a:gd name="connsiteY35" fmla="*/ 749306 h 1691729"/>
              <a:gd name="connsiteX36" fmla="*/ 167161 w 1881147"/>
              <a:gd name="connsiteY36" fmla="*/ 779748 h 1691729"/>
              <a:gd name="connsiteX37" fmla="*/ 236159 w 1881147"/>
              <a:gd name="connsiteY37" fmla="*/ 789960 h 1691729"/>
              <a:gd name="connsiteX38" fmla="*/ 271462 w 1881147"/>
              <a:gd name="connsiteY38" fmla="*/ 845931 h 1691729"/>
              <a:gd name="connsiteX39" fmla="*/ 270869 w 1881147"/>
              <a:gd name="connsiteY39" fmla="*/ 891003 h 1691729"/>
              <a:gd name="connsiteX40" fmla="*/ 295393 w 1881147"/>
              <a:gd name="connsiteY40" fmla="*/ 930478 h 1691729"/>
              <a:gd name="connsiteX41" fmla="*/ 341051 w 1881147"/>
              <a:gd name="connsiteY41" fmla="*/ 969070 h 1691729"/>
              <a:gd name="connsiteX42" fmla="*/ 426184 w 1881147"/>
              <a:gd name="connsiteY42" fmla="*/ 1023322 h 1691729"/>
              <a:gd name="connsiteX43" fmla="*/ 461961 w 1881147"/>
              <a:gd name="connsiteY43" fmla="*/ 1094415 h 1691729"/>
              <a:gd name="connsiteX44" fmla="*/ 441064 w 1881147"/>
              <a:gd name="connsiteY44" fmla="*/ 1163988 h 1691729"/>
              <a:gd name="connsiteX45" fmla="*/ 519111 w 1881147"/>
              <a:gd name="connsiteY45" fmla="*/ 1220451 h 1691729"/>
              <a:gd name="connsiteX46" fmla="*/ 591143 w 1881147"/>
              <a:gd name="connsiteY46" fmla="*/ 1253445 h 1691729"/>
              <a:gd name="connsiteX47" fmla="*/ 571974 w 1881147"/>
              <a:gd name="connsiteY47" fmla="*/ 1313148 h 1691729"/>
              <a:gd name="connsiteX48" fmla="*/ 662461 w 1881147"/>
              <a:gd name="connsiteY48" fmla="*/ 1465548 h 1691729"/>
              <a:gd name="connsiteX49" fmla="*/ 755271 w 1881147"/>
              <a:gd name="connsiteY49" fmla="*/ 1538702 h 1691729"/>
              <a:gd name="connsiteX50" fmla="*/ 805336 w 1881147"/>
              <a:gd name="connsiteY50" fmla="*/ 1489360 h 1691729"/>
              <a:gd name="connsiteX51" fmla="*/ 869926 w 1881147"/>
              <a:gd name="connsiteY51" fmla="*/ 1516757 h 1691729"/>
              <a:gd name="connsiteX52" fmla="*/ 924399 w 1881147"/>
              <a:gd name="connsiteY52" fmla="*/ 1484598 h 1691729"/>
              <a:gd name="connsiteX53" fmla="*/ 941246 w 1881147"/>
              <a:gd name="connsiteY53" fmla="*/ 1442422 h 1691729"/>
              <a:gd name="connsiteX54" fmla="*/ 1005123 w 1881147"/>
              <a:gd name="connsiteY54" fmla="*/ 1528834 h 1691729"/>
              <a:gd name="connsiteX55" fmla="*/ 1050190 w 1881147"/>
              <a:gd name="connsiteY55" fmla="*/ 1599928 h 1691729"/>
              <a:gd name="connsiteX56" fmla="*/ 1120136 w 1881147"/>
              <a:gd name="connsiteY56" fmla="*/ 1691447 h 1691729"/>
              <a:gd name="connsiteX57" fmla="*/ 1151034 w 1881147"/>
              <a:gd name="connsiteY57" fmla="*/ 1628356 h 1691729"/>
              <a:gd name="connsiteX58" fmla="*/ 1181693 w 1881147"/>
              <a:gd name="connsiteY58" fmla="*/ 1621876 h 1691729"/>
              <a:gd name="connsiteX59" fmla="*/ 1224792 w 1881147"/>
              <a:gd name="connsiteY59" fmla="*/ 1651139 h 1691729"/>
              <a:gd name="connsiteX60" fmla="*/ 1258367 w 1881147"/>
              <a:gd name="connsiteY60" fmla="*/ 1610485 h 1691729"/>
              <a:gd name="connsiteX61" fmla="*/ 1277188 w 1881147"/>
              <a:gd name="connsiteY61" fmla="*/ 1615102 h 1691729"/>
              <a:gd name="connsiteX62" fmla="*/ 1311230 w 1881147"/>
              <a:gd name="connsiteY62" fmla="*/ 1681579 h 1691729"/>
              <a:gd name="connsiteX63" fmla="*/ 1367786 w 1881147"/>
              <a:gd name="connsiteY63" fmla="*/ 1658110 h 1691729"/>
              <a:gd name="connsiteX64" fmla="*/ 1419818 w 1881147"/>
              <a:gd name="connsiteY64" fmla="*/ 1601989 h 1691729"/>
              <a:gd name="connsiteX65" fmla="*/ 1470595 w 1881147"/>
              <a:gd name="connsiteY65" fmla="*/ 1585446 h 1691729"/>
              <a:gd name="connsiteX66" fmla="*/ 1488274 w 1881147"/>
              <a:gd name="connsiteY66" fmla="*/ 1641268 h 1691729"/>
              <a:gd name="connsiteX67" fmla="*/ 1558169 w 1881147"/>
              <a:gd name="connsiteY67" fmla="*/ 1615590 h 1691729"/>
              <a:gd name="connsiteX68" fmla="*/ 1588947 w 1881147"/>
              <a:gd name="connsiteY68" fmla="*/ 1528834 h 1691729"/>
              <a:gd name="connsiteX69" fmla="*/ 1670383 w 1881147"/>
              <a:gd name="connsiteY69" fmla="*/ 1438692 h 1691729"/>
              <a:gd name="connsiteX70" fmla="*/ 1714974 w 1881147"/>
              <a:gd name="connsiteY70" fmla="*/ 1407562 h 1691729"/>
              <a:gd name="connsiteX71" fmla="*/ 1743343 w 1881147"/>
              <a:gd name="connsiteY71" fmla="*/ 1410857 h 1691729"/>
              <a:gd name="connsiteX72" fmla="*/ 1820935 w 1881147"/>
              <a:gd name="connsiteY72" fmla="*/ 1400249 h 1691729"/>
              <a:gd name="connsiteX73" fmla="*/ 1816054 w 1881147"/>
              <a:gd name="connsiteY73" fmla="*/ 1453813 h 1691729"/>
              <a:gd name="connsiteX74" fmla="*/ 1874221 w 1881147"/>
              <a:gd name="connsiteY74" fmla="*/ 1477134 h 1691729"/>
              <a:gd name="connsiteX75" fmla="*/ 1875829 w 1881147"/>
              <a:gd name="connsiteY75" fmla="*/ 1454500 h 1691729"/>
              <a:gd name="connsiteX76" fmla="*/ 1875051 w 1881147"/>
              <a:gd name="connsiteY76" fmla="*/ 1393766 h 1691729"/>
              <a:gd name="connsiteX77" fmla="*/ 1853086 w 1881147"/>
              <a:gd name="connsiteY77" fmla="*/ 1303623 h 1691729"/>
              <a:gd name="connsiteX78" fmla="*/ 1853086 w 1881147"/>
              <a:gd name="connsiteY78" fmla="*/ 1246473 h 1691729"/>
              <a:gd name="connsiteX79" fmla="*/ 1810224 w 1881147"/>
              <a:gd name="connsiteY79" fmla="*/ 1236948 h 1691729"/>
              <a:gd name="connsiteX80" fmla="*/ 1734024 w 1881147"/>
              <a:gd name="connsiteY80" fmla="*/ 1155985 h 1691729"/>
              <a:gd name="connsiteX81" fmla="*/ 1695924 w 1881147"/>
              <a:gd name="connsiteY81" fmla="*/ 975010 h 1691729"/>
              <a:gd name="connsiteX82" fmla="*/ 1643536 w 1881147"/>
              <a:gd name="connsiteY82" fmla="*/ 941673 h 1691729"/>
              <a:gd name="connsiteX83" fmla="*/ 1605436 w 1881147"/>
              <a:gd name="connsiteY83" fmla="*/ 884523 h 1691729"/>
              <a:gd name="connsiteX84" fmla="*/ 1557811 w 1881147"/>
              <a:gd name="connsiteY84" fmla="*/ 836898 h 1691729"/>
              <a:gd name="connsiteX85" fmla="*/ 1505424 w 1881147"/>
              <a:gd name="connsiteY85" fmla="*/ 817848 h 1691729"/>
              <a:gd name="connsiteX86" fmla="*/ 1453036 w 1881147"/>
              <a:gd name="connsiteY86" fmla="*/ 813085 h 1691729"/>
              <a:gd name="connsiteX87" fmla="*/ 1510186 w 1881147"/>
              <a:gd name="connsiteY87" fmla="*/ 779748 h 1691729"/>
              <a:gd name="connsiteX88" fmla="*/ 1476849 w 1881147"/>
              <a:gd name="connsiteY88" fmla="*/ 746410 h 1691729"/>
              <a:gd name="connsiteX89" fmla="*/ 1481611 w 1881147"/>
              <a:gd name="connsiteY89" fmla="*/ 722598 h 1691729"/>
              <a:gd name="connsiteX90" fmla="*/ 1572099 w 1881147"/>
              <a:gd name="connsiteY90" fmla="*/ 760698 h 1691729"/>
              <a:gd name="connsiteX91" fmla="*/ 1624486 w 1881147"/>
              <a:gd name="connsiteY91" fmla="*/ 694023 h 1691729"/>
              <a:gd name="connsiteX92" fmla="*/ 1622283 w 1881147"/>
              <a:gd name="connsiteY92" fmla="*/ 551148 h 1691729"/>
              <a:gd name="connsiteX93" fmla="*/ 1639486 w 1881147"/>
              <a:gd name="connsiteY93" fmla="*/ 402822 h 1691729"/>
              <a:gd name="connsiteX0" fmla="*/ 1639486 w 1881147"/>
              <a:gd name="connsiteY0" fmla="*/ 402823 h 1691730"/>
              <a:gd name="connsiteX1" fmla="*/ 1567336 w 1881147"/>
              <a:gd name="connsiteY1" fmla="*/ 370174 h 1691730"/>
              <a:gd name="connsiteX2" fmla="*/ 1467324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36784 w 1881147"/>
              <a:gd name="connsiteY3" fmla="*/ 279489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2823 h 1691730"/>
              <a:gd name="connsiteX1" fmla="*/ 1567336 w 1881147"/>
              <a:gd name="connsiteY1" fmla="*/ 370174 h 1691730"/>
              <a:gd name="connsiteX2" fmla="*/ 1477087 w 1881147"/>
              <a:gd name="connsiteY2" fmla="*/ 346361 h 1691730"/>
              <a:gd name="connsiteX3" fmla="*/ 1423767 w 1881147"/>
              <a:gd name="connsiteY3" fmla="*/ 269277 h 1691730"/>
              <a:gd name="connsiteX4" fmla="*/ 1395785 w 1881147"/>
              <a:gd name="connsiteY4" fmla="*/ 167432 h 1691730"/>
              <a:gd name="connsiteX5" fmla="*/ 1351753 w 1881147"/>
              <a:gd name="connsiteY5" fmla="*/ 12986 h 1691730"/>
              <a:gd name="connsiteX6" fmla="*/ 1267299 w 1881147"/>
              <a:gd name="connsiteY6" fmla="*/ 12986 h 1691730"/>
              <a:gd name="connsiteX7" fmla="*/ 1214911 w 1881147"/>
              <a:gd name="connsiteY7" fmla="*/ 51086 h 1691730"/>
              <a:gd name="connsiteX8" fmla="*/ 1214911 w 1881147"/>
              <a:gd name="connsiteY8" fmla="*/ 155861 h 1691730"/>
              <a:gd name="connsiteX9" fmla="*/ 1186336 w 1881147"/>
              <a:gd name="connsiteY9" fmla="*/ 184436 h 1691730"/>
              <a:gd name="connsiteX10" fmla="*/ 1176811 w 1881147"/>
              <a:gd name="connsiteY10" fmla="*/ 255874 h 1691730"/>
              <a:gd name="connsiteX11" fmla="*/ 1114899 w 1881147"/>
              <a:gd name="connsiteY11" fmla="*/ 298736 h 1691730"/>
              <a:gd name="connsiteX12" fmla="*/ 1005361 w 1881147"/>
              <a:gd name="connsiteY12" fmla="*/ 313024 h 1691730"/>
              <a:gd name="connsiteX13" fmla="*/ 962499 w 1881147"/>
              <a:gd name="connsiteY13" fmla="*/ 355886 h 1691730"/>
              <a:gd name="connsiteX14" fmla="*/ 838674 w 1881147"/>
              <a:gd name="connsiteY14" fmla="*/ 355886 h 1691730"/>
              <a:gd name="connsiteX15" fmla="*/ 781524 w 1881147"/>
              <a:gd name="connsiteY15" fmla="*/ 427324 h 1691730"/>
              <a:gd name="connsiteX16" fmla="*/ 781524 w 1881147"/>
              <a:gd name="connsiteY16" fmla="*/ 460661 h 1691730"/>
              <a:gd name="connsiteX17" fmla="*/ 743424 w 1881147"/>
              <a:gd name="connsiteY17" fmla="*/ 484474 h 1691730"/>
              <a:gd name="connsiteX18" fmla="*/ 671986 w 1881147"/>
              <a:gd name="connsiteY18" fmla="*/ 417799 h 1691730"/>
              <a:gd name="connsiteX19" fmla="*/ 519586 w 1881147"/>
              <a:gd name="connsiteY19" fmla="*/ 413036 h 1691730"/>
              <a:gd name="connsiteX20" fmla="*/ 457674 w 1881147"/>
              <a:gd name="connsiteY20" fmla="*/ 432086 h 1691730"/>
              <a:gd name="connsiteX21" fmla="*/ 419574 w 1881147"/>
              <a:gd name="connsiteY21" fmla="*/ 417799 h 1691730"/>
              <a:gd name="connsiteX22" fmla="*/ 400524 w 1881147"/>
              <a:gd name="connsiteY22" fmla="*/ 355886 h 1691730"/>
              <a:gd name="connsiteX23" fmla="*/ 333849 w 1881147"/>
              <a:gd name="connsiteY23" fmla="*/ 303499 h 1691730"/>
              <a:gd name="connsiteX24" fmla="*/ 286224 w 1881147"/>
              <a:gd name="connsiteY24" fmla="*/ 236824 h 1691730"/>
              <a:gd name="connsiteX25" fmla="*/ 143349 w 1881147"/>
              <a:gd name="connsiteY25" fmla="*/ 255874 h 1691730"/>
              <a:gd name="connsiteX26" fmla="*/ 124299 w 1881147"/>
              <a:gd name="connsiteY26" fmla="*/ 332074 h 1691730"/>
              <a:gd name="connsiteX27" fmla="*/ 110011 w 1881147"/>
              <a:gd name="connsiteY27" fmla="*/ 365411 h 1691730"/>
              <a:gd name="connsiteX28" fmla="*/ 133824 w 1881147"/>
              <a:gd name="connsiteY28" fmla="*/ 413036 h 1691730"/>
              <a:gd name="connsiteX29" fmla="*/ 81436 w 1881147"/>
              <a:gd name="connsiteY29" fmla="*/ 451136 h 1691730"/>
              <a:gd name="connsiteX30" fmla="*/ 33811 w 1881147"/>
              <a:gd name="connsiteY30" fmla="*/ 446374 h 1691730"/>
              <a:gd name="connsiteX31" fmla="*/ 33811 w 1881147"/>
              <a:gd name="connsiteY31" fmla="*/ 517811 h 1691730"/>
              <a:gd name="connsiteX32" fmla="*/ 474 w 1881147"/>
              <a:gd name="connsiteY32" fmla="*/ 622586 h 1691730"/>
              <a:gd name="connsiteX33" fmla="*/ 62386 w 1881147"/>
              <a:gd name="connsiteY33" fmla="*/ 698786 h 1691730"/>
              <a:gd name="connsiteX34" fmla="*/ 111977 w 1881147"/>
              <a:gd name="connsiteY34" fmla="*/ 679048 h 1691730"/>
              <a:gd name="connsiteX35" fmla="*/ 112334 w 1881147"/>
              <a:gd name="connsiteY35" fmla="*/ 749307 h 1691730"/>
              <a:gd name="connsiteX36" fmla="*/ 167161 w 1881147"/>
              <a:gd name="connsiteY36" fmla="*/ 779749 h 1691730"/>
              <a:gd name="connsiteX37" fmla="*/ 236159 w 1881147"/>
              <a:gd name="connsiteY37" fmla="*/ 789961 h 1691730"/>
              <a:gd name="connsiteX38" fmla="*/ 271462 w 1881147"/>
              <a:gd name="connsiteY38" fmla="*/ 845932 h 1691730"/>
              <a:gd name="connsiteX39" fmla="*/ 270869 w 1881147"/>
              <a:gd name="connsiteY39" fmla="*/ 891004 h 1691730"/>
              <a:gd name="connsiteX40" fmla="*/ 295393 w 1881147"/>
              <a:gd name="connsiteY40" fmla="*/ 930479 h 1691730"/>
              <a:gd name="connsiteX41" fmla="*/ 341051 w 1881147"/>
              <a:gd name="connsiteY41" fmla="*/ 969071 h 1691730"/>
              <a:gd name="connsiteX42" fmla="*/ 426184 w 1881147"/>
              <a:gd name="connsiteY42" fmla="*/ 1023323 h 1691730"/>
              <a:gd name="connsiteX43" fmla="*/ 461961 w 1881147"/>
              <a:gd name="connsiteY43" fmla="*/ 1094416 h 1691730"/>
              <a:gd name="connsiteX44" fmla="*/ 441064 w 1881147"/>
              <a:gd name="connsiteY44" fmla="*/ 1163989 h 1691730"/>
              <a:gd name="connsiteX45" fmla="*/ 519111 w 1881147"/>
              <a:gd name="connsiteY45" fmla="*/ 1220452 h 1691730"/>
              <a:gd name="connsiteX46" fmla="*/ 591143 w 1881147"/>
              <a:gd name="connsiteY46" fmla="*/ 1253446 h 1691730"/>
              <a:gd name="connsiteX47" fmla="*/ 571974 w 1881147"/>
              <a:gd name="connsiteY47" fmla="*/ 1313149 h 1691730"/>
              <a:gd name="connsiteX48" fmla="*/ 662461 w 1881147"/>
              <a:gd name="connsiteY48" fmla="*/ 1465549 h 1691730"/>
              <a:gd name="connsiteX49" fmla="*/ 755271 w 1881147"/>
              <a:gd name="connsiteY49" fmla="*/ 1538703 h 1691730"/>
              <a:gd name="connsiteX50" fmla="*/ 805336 w 1881147"/>
              <a:gd name="connsiteY50" fmla="*/ 1489361 h 1691730"/>
              <a:gd name="connsiteX51" fmla="*/ 869926 w 1881147"/>
              <a:gd name="connsiteY51" fmla="*/ 1516758 h 1691730"/>
              <a:gd name="connsiteX52" fmla="*/ 924399 w 1881147"/>
              <a:gd name="connsiteY52" fmla="*/ 1484599 h 1691730"/>
              <a:gd name="connsiteX53" fmla="*/ 941246 w 1881147"/>
              <a:gd name="connsiteY53" fmla="*/ 1442423 h 1691730"/>
              <a:gd name="connsiteX54" fmla="*/ 1005123 w 1881147"/>
              <a:gd name="connsiteY54" fmla="*/ 1528835 h 1691730"/>
              <a:gd name="connsiteX55" fmla="*/ 1050190 w 1881147"/>
              <a:gd name="connsiteY55" fmla="*/ 1599929 h 1691730"/>
              <a:gd name="connsiteX56" fmla="*/ 1120136 w 1881147"/>
              <a:gd name="connsiteY56" fmla="*/ 1691448 h 1691730"/>
              <a:gd name="connsiteX57" fmla="*/ 1151034 w 1881147"/>
              <a:gd name="connsiteY57" fmla="*/ 1628357 h 1691730"/>
              <a:gd name="connsiteX58" fmla="*/ 1181693 w 1881147"/>
              <a:gd name="connsiteY58" fmla="*/ 1621877 h 1691730"/>
              <a:gd name="connsiteX59" fmla="*/ 1224792 w 1881147"/>
              <a:gd name="connsiteY59" fmla="*/ 1651140 h 1691730"/>
              <a:gd name="connsiteX60" fmla="*/ 1258367 w 1881147"/>
              <a:gd name="connsiteY60" fmla="*/ 1610486 h 1691730"/>
              <a:gd name="connsiteX61" fmla="*/ 1277188 w 1881147"/>
              <a:gd name="connsiteY61" fmla="*/ 1615103 h 1691730"/>
              <a:gd name="connsiteX62" fmla="*/ 1311230 w 1881147"/>
              <a:gd name="connsiteY62" fmla="*/ 1681580 h 1691730"/>
              <a:gd name="connsiteX63" fmla="*/ 1367786 w 1881147"/>
              <a:gd name="connsiteY63" fmla="*/ 1658111 h 1691730"/>
              <a:gd name="connsiteX64" fmla="*/ 1419818 w 1881147"/>
              <a:gd name="connsiteY64" fmla="*/ 1601990 h 1691730"/>
              <a:gd name="connsiteX65" fmla="*/ 1470595 w 1881147"/>
              <a:gd name="connsiteY65" fmla="*/ 1585447 h 1691730"/>
              <a:gd name="connsiteX66" fmla="*/ 1488274 w 1881147"/>
              <a:gd name="connsiteY66" fmla="*/ 1641269 h 1691730"/>
              <a:gd name="connsiteX67" fmla="*/ 1558169 w 1881147"/>
              <a:gd name="connsiteY67" fmla="*/ 1615591 h 1691730"/>
              <a:gd name="connsiteX68" fmla="*/ 1588947 w 1881147"/>
              <a:gd name="connsiteY68" fmla="*/ 1528835 h 1691730"/>
              <a:gd name="connsiteX69" fmla="*/ 1670383 w 1881147"/>
              <a:gd name="connsiteY69" fmla="*/ 1438693 h 1691730"/>
              <a:gd name="connsiteX70" fmla="*/ 1714974 w 1881147"/>
              <a:gd name="connsiteY70" fmla="*/ 1407563 h 1691730"/>
              <a:gd name="connsiteX71" fmla="*/ 1743343 w 1881147"/>
              <a:gd name="connsiteY71" fmla="*/ 1410858 h 1691730"/>
              <a:gd name="connsiteX72" fmla="*/ 1820935 w 1881147"/>
              <a:gd name="connsiteY72" fmla="*/ 1400250 h 1691730"/>
              <a:gd name="connsiteX73" fmla="*/ 1816054 w 1881147"/>
              <a:gd name="connsiteY73" fmla="*/ 1453814 h 1691730"/>
              <a:gd name="connsiteX74" fmla="*/ 1874221 w 1881147"/>
              <a:gd name="connsiteY74" fmla="*/ 1477135 h 1691730"/>
              <a:gd name="connsiteX75" fmla="*/ 1875829 w 1881147"/>
              <a:gd name="connsiteY75" fmla="*/ 1454501 h 1691730"/>
              <a:gd name="connsiteX76" fmla="*/ 1875051 w 1881147"/>
              <a:gd name="connsiteY76" fmla="*/ 1393767 h 1691730"/>
              <a:gd name="connsiteX77" fmla="*/ 1853086 w 1881147"/>
              <a:gd name="connsiteY77" fmla="*/ 1303624 h 1691730"/>
              <a:gd name="connsiteX78" fmla="*/ 1853086 w 1881147"/>
              <a:gd name="connsiteY78" fmla="*/ 1246474 h 1691730"/>
              <a:gd name="connsiteX79" fmla="*/ 1810224 w 1881147"/>
              <a:gd name="connsiteY79" fmla="*/ 1236949 h 1691730"/>
              <a:gd name="connsiteX80" fmla="*/ 1734024 w 1881147"/>
              <a:gd name="connsiteY80" fmla="*/ 1155986 h 1691730"/>
              <a:gd name="connsiteX81" fmla="*/ 1695924 w 1881147"/>
              <a:gd name="connsiteY81" fmla="*/ 975011 h 1691730"/>
              <a:gd name="connsiteX82" fmla="*/ 1643536 w 1881147"/>
              <a:gd name="connsiteY82" fmla="*/ 941674 h 1691730"/>
              <a:gd name="connsiteX83" fmla="*/ 1605436 w 1881147"/>
              <a:gd name="connsiteY83" fmla="*/ 884524 h 1691730"/>
              <a:gd name="connsiteX84" fmla="*/ 1557811 w 1881147"/>
              <a:gd name="connsiteY84" fmla="*/ 836899 h 1691730"/>
              <a:gd name="connsiteX85" fmla="*/ 1505424 w 1881147"/>
              <a:gd name="connsiteY85" fmla="*/ 817849 h 1691730"/>
              <a:gd name="connsiteX86" fmla="*/ 1453036 w 1881147"/>
              <a:gd name="connsiteY86" fmla="*/ 813086 h 1691730"/>
              <a:gd name="connsiteX87" fmla="*/ 1510186 w 1881147"/>
              <a:gd name="connsiteY87" fmla="*/ 779749 h 1691730"/>
              <a:gd name="connsiteX88" fmla="*/ 1476849 w 1881147"/>
              <a:gd name="connsiteY88" fmla="*/ 746411 h 1691730"/>
              <a:gd name="connsiteX89" fmla="*/ 1481611 w 1881147"/>
              <a:gd name="connsiteY89" fmla="*/ 722599 h 1691730"/>
              <a:gd name="connsiteX90" fmla="*/ 1572099 w 1881147"/>
              <a:gd name="connsiteY90" fmla="*/ 760699 h 1691730"/>
              <a:gd name="connsiteX91" fmla="*/ 1624486 w 1881147"/>
              <a:gd name="connsiteY91" fmla="*/ 694024 h 1691730"/>
              <a:gd name="connsiteX92" fmla="*/ 1622283 w 1881147"/>
              <a:gd name="connsiteY92" fmla="*/ 551149 h 1691730"/>
              <a:gd name="connsiteX93" fmla="*/ 1639486 w 1881147"/>
              <a:gd name="connsiteY93" fmla="*/ 402823 h 1691730"/>
              <a:gd name="connsiteX0" fmla="*/ 1639486 w 1881147"/>
              <a:gd name="connsiteY0" fmla="*/ 405145 h 1694052"/>
              <a:gd name="connsiteX1" fmla="*/ 1567336 w 1881147"/>
              <a:gd name="connsiteY1" fmla="*/ 372496 h 1694052"/>
              <a:gd name="connsiteX2" fmla="*/ 1477087 w 1881147"/>
              <a:gd name="connsiteY2" fmla="*/ 348683 h 1694052"/>
              <a:gd name="connsiteX3" fmla="*/ 1423767 w 1881147"/>
              <a:gd name="connsiteY3" fmla="*/ 271599 h 1694052"/>
              <a:gd name="connsiteX4" fmla="*/ 1395785 w 1881147"/>
              <a:gd name="connsiteY4" fmla="*/ 169754 h 1694052"/>
              <a:gd name="connsiteX5" fmla="*/ 1351753 w 1881147"/>
              <a:gd name="connsiteY5" fmla="*/ 15308 h 1694052"/>
              <a:gd name="connsiteX6" fmla="*/ 1267299 w 1881147"/>
              <a:gd name="connsiteY6" fmla="*/ 15308 h 1694052"/>
              <a:gd name="connsiteX7" fmla="*/ 1247452 w 1881147"/>
              <a:gd name="connsiteY7" fmla="*/ 101065 h 1694052"/>
              <a:gd name="connsiteX8" fmla="*/ 1214911 w 1881147"/>
              <a:gd name="connsiteY8" fmla="*/ 158183 h 1694052"/>
              <a:gd name="connsiteX9" fmla="*/ 1186336 w 1881147"/>
              <a:gd name="connsiteY9" fmla="*/ 186758 h 1694052"/>
              <a:gd name="connsiteX10" fmla="*/ 1176811 w 1881147"/>
              <a:gd name="connsiteY10" fmla="*/ 258196 h 1694052"/>
              <a:gd name="connsiteX11" fmla="*/ 1114899 w 1881147"/>
              <a:gd name="connsiteY11" fmla="*/ 301058 h 1694052"/>
              <a:gd name="connsiteX12" fmla="*/ 1005361 w 1881147"/>
              <a:gd name="connsiteY12" fmla="*/ 315346 h 1694052"/>
              <a:gd name="connsiteX13" fmla="*/ 962499 w 1881147"/>
              <a:gd name="connsiteY13" fmla="*/ 358208 h 1694052"/>
              <a:gd name="connsiteX14" fmla="*/ 838674 w 1881147"/>
              <a:gd name="connsiteY14" fmla="*/ 358208 h 1694052"/>
              <a:gd name="connsiteX15" fmla="*/ 781524 w 1881147"/>
              <a:gd name="connsiteY15" fmla="*/ 429646 h 1694052"/>
              <a:gd name="connsiteX16" fmla="*/ 781524 w 1881147"/>
              <a:gd name="connsiteY16" fmla="*/ 462983 h 1694052"/>
              <a:gd name="connsiteX17" fmla="*/ 743424 w 1881147"/>
              <a:gd name="connsiteY17" fmla="*/ 486796 h 1694052"/>
              <a:gd name="connsiteX18" fmla="*/ 671986 w 1881147"/>
              <a:gd name="connsiteY18" fmla="*/ 420121 h 1694052"/>
              <a:gd name="connsiteX19" fmla="*/ 519586 w 1881147"/>
              <a:gd name="connsiteY19" fmla="*/ 415358 h 1694052"/>
              <a:gd name="connsiteX20" fmla="*/ 457674 w 1881147"/>
              <a:gd name="connsiteY20" fmla="*/ 434408 h 1694052"/>
              <a:gd name="connsiteX21" fmla="*/ 419574 w 1881147"/>
              <a:gd name="connsiteY21" fmla="*/ 420121 h 1694052"/>
              <a:gd name="connsiteX22" fmla="*/ 400524 w 1881147"/>
              <a:gd name="connsiteY22" fmla="*/ 358208 h 1694052"/>
              <a:gd name="connsiteX23" fmla="*/ 333849 w 1881147"/>
              <a:gd name="connsiteY23" fmla="*/ 305821 h 1694052"/>
              <a:gd name="connsiteX24" fmla="*/ 286224 w 1881147"/>
              <a:gd name="connsiteY24" fmla="*/ 239146 h 1694052"/>
              <a:gd name="connsiteX25" fmla="*/ 143349 w 1881147"/>
              <a:gd name="connsiteY25" fmla="*/ 258196 h 1694052"/>
              <a:gd name="connsiteX26" fmla="*/ 124299 w 1881147"/>
              <a:gd name="connsiteY26" fmla="*/ 334396 h 1694052"/>
              <a:gd name="connsiteX27" fmla="*/ 110011 w 1881147"/>
              <a:gd name="connsiteY27" fmla="*/ 367733 h 1694052"/>
              <a:gd name="connsiteX28" fmla="*/ 133824 w 1881147"/>
              <a:gd name="connsiteY28" fmla="*/ 415358 h 1694052"/>
              <a:gd name="connsiteX29" fmla="*/ 81436 w 1881147"/>
              <a:gd name="connsiteY29" fmla="*/ 453458 h 1694052"/>
              <a:gd name="connsiteX30" fmla="*/ 33811 w 1881147"/>
              <a:gd name="connsiteY30" fmla="*/ 448696 h 1694052"/>
              <a:gd name="connsiteX31" fmla="*/ 33811 w 1881147"/>
              <a:gd name="connsiteY31" fmla="*/ 520133 h 1694052"/>
              <a:gd name="connsiteX32" fmla="*/ 474 w 1881147"/>
              <a:gd name="connsiteY32" fmla="*/ 624908 h 1694052"/>
              <a:gd name="connsiteX33" fmla="*/ 62386 w 1881147"/>
              <a:gd name="connsiteY33" fmla="*/ 701108 h 1694052"/>
              <a:gd name="connsiteX34" fmla="*/ 111977 w 1881147"/>
              <a:gd name="connsiteY34" fmla="*/ 681370 h 1694052"/>
              <a:gd name="connsiteX35" fmla="*/ 112334 w 1881147"/>
              <a:gd name="connsiteY35" fmla="*/ 751629 h 1694052"/>
              <a:gd name="connsiteX36" fmla="*/ 167161 w 1881147"/>
              <a:gd name="connsiteY36" fmla="*/ 782071 h 1694052"/>
              <a:gd name="connsiteX37" fmla="*/ 236159 w 1881147"/>
              <a:gd name="connsiteY37" fmla="*/ 792283 h 1694052"/>
              <a:gd name="connsiteX38" fmla="*/ 271462 w 1881147"/>
              <a:gd name="connsiteY38" fmla="*/ 848254 h 1694052"/>
              <a:gd name="connsiteX39" fmla="*/ 270869 w 1881147"/>
              <a:gd name="connsiteY39" fmla="*/ 893326 h 1694052"/>
              <a:gd name="connsiteX40" fmla="*/ 295393 w 1881147"/>
              <a:gd name="connsiteY40" fmla="*/ 932801 h 1694052"/>
              <a:gd name="connsiteX41" fmla="*/ 341051 w 1881147"/>
              <a:gd name="connsiteY41" fmla="*/ 971393 h 1694052"/>
              <a:gd name="connsiteX42" fmla="*/ 426184 w 1881147"/>
              <a:gd name="connsiteY42" fmla="*/ 1025645 h 1694052"/>
              <a:gd name="connsiteX43" fmla="*/ 461961 w 1881147"/>
              <a:gd name="connsiteY43" fmla="*/ 1096738 h 1694052"/>
              <a:gd name="connsiteX44" fmla="*/ 441064 w 1881147"/>
              <a:gd name="connsiteY44" fmla="*/ 1166311 h 1694052"/>
              <a:gd name="connsiteX45" fmla="*/ 519111 w 1881147"/>
              <a:gd name="connsiteY45" fmla="*/ 1222774 h 1694052"/>
              <a:gd name="connsiteX46" fmla="*/ 591143 w 1881147"/>
              <a:gd name="connsiteY46" fmla="*/ 1255768 h 1694052"/>
              <a:gd name="connsiteX47" fmla="*/ 571974 w 1881147"/>
              <a:gd name="connsiteY47" fmla="*/ 1315471 h 1694052"/>
              <a:gd name="connsiteX48" fmla="*/ 662461 w 1881147"/>
              <a:gd name="connsiteY48" fmla="*/ 1467871 h 1694052"/>
              <a:gd name="connsiteX49" fmla="*/ 755271 w 1881147"/>
              <a:gd name="connsiteY49" fmla="*/ 1541025 h 1694052"/>
              <a:gd name="connsiteX50" fmla="*/ 805336 w 1881147"/>
              <a:gd name="connsiteY50" fmla="*/ 1491683 h 1694052"/>
              <a:gd name="connsiteX51" fmla="*/ 869926 w 1881147"/>
              <a:gd name="connsiteY51" fmla="*/ 1519080 h 1694052"/>
              <a:gd name="connsiteX52" fmla="*/ 924399 w 1881147"/>
              <a:gd name="connsiteY52" fmla="*/ 1486921 h 1694052"/>
              <a:gd name="connsiteX53" fmla="*/ 941246 w 1881147"/>
              <a:gd name="connsiteY53" fmla="*/ 1444745 h 1694052"/>
              <a:gd name="connsiteX54" fmla="*/ 1005123 w 1881147"/>
              <a:gd name="connsiteY54" fmla="*/ 1531157 h 1694052"/>
              <a:gd name="connsiteX55" fmla="*/ 1050190 w 1881147"/>
              <a:gd name="connsiteY55" fmla="*/ 1602251 h 1694052"/>
              <a:gd name="connsiteX56" fmla="*/ 1120136 w 1881147"/>
              <a:gd name="connsiteY56" fmla="*/ 1693770 h 1694052"/>
              <a:gd name="connsiteX57" fmla="*/ 1151034 w 1881147"/>
              <a:gd name="connsiteY57" fmla="*/ 1630679 h 1694052"/>
              <a:gd name="connsiteX58" fmla="*/ 1181693 w 1881147"/>
              <a:gd name="connsiteY58" fmla="*/ 1624199 h 1694052"/>
              <a:gd name="connsiteX59" fmla="*/ 1224792 w 1881147"/>
              <a:gd name="connsiteY59" fmla="*/ 1653462 h 1694052"/>
              <a:gd name="connsiteX60" fmla="*/ 1258367 w 1881147"/>
              <a:gd name="connsiteY60" fmla="*/ 1612808 h 1694052"/>
              <a:gd name="connsiteX61" fmla="*/ 1277188 w 1881147"/>
              <a:gd name="connsiteY61" fmla="*/ 1617425 h 1694052"/>
              <a:gd name="connsiteX62" fmla="*/ 1311230 w 1881147"/>
              <a:gd name="connsiteY62" fmla="*/ 1683902 h 1694052"/>
              <a:gd name="connsiteX63" fmla="*/ 1367786 w 1881147"/>
              <a:gd name="connsiteY63" fmla="*/ 1660433 h 1694052"/>
              <a:gd name="connsiteX64" fmla="*/ 1419818 w 1881147"/>
              <a:gd name="connsiteY64" fmla="*/ 1604312 h 1694052"/>
              <a:gd name="connsiteX65" fmla="*/ 1470595 w 1881147"/>
              <a:gd name="connsiteY65" fmla="*/ 1587769 h 1694052"/>
              <a:gd name="connsiteX66" fmla="*/ 1488274 w 1881147"/>
              <a:gd name="connsiteY66" fmla="*/ 1643591 h 1694052"/>
              <a:gd name="connsiteX67" fmla="*/ 1558169 w 1881147"/>
              <a:gd name="connsiteY67" fmla="*/ 1617913 h 1694052"/>
              <a:gd name="connsiteX68" fmla="*/ 1588947 w 1881147"/>
              <a:gd name="connsiteY68" fmla="*/ 1531157 h 1694052"/>
              <a:gd name="connsiteX69" fmla="*/ 1670383 w 1881147"/>
              <a:gd name="connsiteY69" fmla="*/ 1441015 h 1694052"/>
              <a:gd name="connsiteX70" fmla="*/ 1714974 w 1881147"/>
              <a:gd name="connsiteY70" fmla="*/ 1409885 h 1694052"/>
              <a:gd name="connsiteX71" fmla="*/ 1743343 w 1881147"/>
              <a:gd name="connsiteY71" fmla="*/ 1413180 h 1694052"/>
              <a:gd name="connsiteX72" fmla="*/ 1820935 w 1881147"/>
              <a:gd name="connsiteY72" fmla="*/ 1402572 h 1694052"/>
              <a:gd name="connsiteX73" fmla="*/ 1816054 w 1881147"/>
              <a:gd name="connsiteY73" fmla="*/ 1456136 h 1694052"/>
              <a:gd name="connsiteX74" fmla="*/ 1874221 w 1881147"/>
              <a:gd name="connsiteY74" fmla="*/ 1479457 h 1694052"/>
              <a:gd name="connsiteX75" fmla="*/ 1875829 w 1881147"/>
              <a:gd name="connsiteY75" fmla="*/ 1456823 h 1694052"/>
              <a:gd name="connsiteX76" fmla="*/ 1875051 w 1881147"/>
              <a:gd name="connsiteY76" fmla="*/ 1396089 h 1694052"/>
              <a:gd name="connsiteX77" fmla="*/ 1853086 w 1881147"/>
              <a:gd name="connsiteY77" fmla="*/ 1305946 h 1694052"/>
              <a:gd name="connsiteX78" fmla="*/ 1853086 w 1881147"/>
              <a:gd name="connsiteY78" fmla="*/ 1248796 h 1694052"/>
              <a:gd name="connsiteX79" fmla="*/ 1810224 w 1881147"/>
              <a:gd name="connsiteY79" fmla="*/ 1239271 h 1694052"/>
              <a:gd name="connsiteX80" fmla="*/ 1734024 w 1881147"/>
              <a:gd name="connsiteY80" fmla="*/ 1158308 h 1694052"/>
              <a:gd name="connsiteX81" fmla="*/ 1695924 w 1881147"/>
              <a:gd name="connsiteY81" fmla="*/ 977333 h 1694052"/>
              <a:gd name="connsiteX82" fmla="*/ 1643536 w 1881147"/>
              <a:gd name="connsiteY82" fmla="*/ 943996 h 1694052"/>
              <a:gd name="connsiteX83" fmla="*/ 1605436 w 1881147"/>
              <a:gd name="connsiteY83" fmla="*/ 886846 h 1694052"/>
              <a:gd name="connsiteX84" fmla="*/ 1557811 w 1881147"/>
              <a:gd name="connsiteY84" fmla="*/ 839221 h 1694052"/>
              <a:gd name="connsiteX85" fmla="*/ 1505424 w 1881147"/>
              <a:gd name="connsiteY85" fmla="*/ 820171 h 1694052"/>
              <a:gd name="connsiteX86" fmla="*/ 1453036 w 1881147"/>
              <a:gd name="connsiteY86" fmla="*/ 815408 h 1694052"/>
              <a:gd name="connsiteX87" fmla="*/ 1510186 w 1881147"/>
              <a:gd name="connsiteY87" fmla="*/ 782071 h 1694052"/>
              <a:gd name="connsiteX88" fmla="*/ 1476849 w 1881147"/>
              <a:gd name="connsiteY88" fmla="*/ 748733 h 1694052"/>
              <a:gd name="connsiteX89" fmla="*/ 1481611 w 1881147"/>
              <a:gd name="connsiteY89" fmla="*/ 724921 h 1694052"/>
              <a:gd name="connsiteX90" fmla="*/ 1572099 w 1881147"/>
              <a:gd name="connsiteY90" fmla="*/ 763021 h 1694052"/>
              <a:gd name="connsiteX91" fmla="*/ 1624486 w 1881147"/>
              <a:gd name="connsiteY91" fmla="*/ 696346 h 1694052"/>
              <a:gd name="connsiteX92" fmla="*/ 1622283 w 1881147"/>
              <a:gd name="connsiteY92" fmla="*/ 553471 h 1694052"/>
              <a:gd name="connsiteX93" fmla="*/ 1639486 w 1881147"/>
              <a:gd name="connsiteY93" fmla="*/ 405145 h 1694052"/>
              <a:gd name="connsiteX0" fmla="*/ 1639486 w 1881147"/>
              <a:gd name="connsiteY0" fmla="*/ 415049 h 1703956"/>
              <a:gd name="connsiteX1" fmla="*/ 1567336 w 1881147"/>
              <a:gd name="connsiteY1" fmla="*/ 382400 h 1703956"/>
              <a:gd name="connsiteX2" fmla="*/ 1477087 w 1881147"/>
              <a:gd name="connsiteY2" fmla="*/ 358587 h 1703956"/>
              <a:gd name="connsiteX3" fmla="*/ 1423767 w 1881147"/>
              <a:gd name="connsiteY3" fmla="*/ 281503 h 1703956"/>
              <a:gd name="connsiteX4" fmla="*/ 1395785 w 1881147"/>
              <a:gd name="connsiteY4" fmla="*/ 179658 h 1703956"/>
              <a:gd name="connsiteX5" fmla="*/ 1364769 w 1881147"/>
              <a:gd name="connsiteY5" fmla="*/ 11596 h 1703956"/>
              <a:gd name="connsiteX6" fmla="*/ 1267299 w 1881147"/>
              <a:gd name="connsiteY6" fmla="*/ 25212 h 1703956"/>
              <a:gd name="connsiteX7" fmla="*/ 1247452 w 1881147"/>
              <a:gd name="connsiteY7" fmla="*/ 110969 h 1703956"/>
              <a:gd name="connsiteX8" fmla="*/ 1214911 w 1881147"/>
              <a:gd name="connsiteY8" fmla="*/ 168087 h 1703956"/>
              <a:gd name="connsiteX9" fmla="*/ 1186336 w 1881147"/>
              <a:gd name="connsiteY9" fmla="*/ 196662 h 1703956"/>
              <a:gd name="connsiteX10" fmla="*/ 1176811 w 1881147"/>
              <a:gd name="connsiteY10" fmla="*/ 268100 h 1703956"/>
              <a:gd name="connsiteX11" fmla="*/ 1114899 w 1881147"/>
              <a:gd name="connsiteY11" fmla="*/ 310962 h 1703956"/>
              <a:gd name="connsiteX12" fmla="*/ 1005361 w 1881147"/>
              <a:gd name="connsiteY12" fmla="*/ 325250 h 1703956"/>
              <a:gd name="connsiteX13" fmla="*/ 962499 w 1881147"/>
              <a:gd name="connsiteY13" fmla="*/ 368112 h 1703956"/>
              <a:gd name="connsiteX14" fmla="*/ 838674 w 1881147"/>
              <a:gd name="connsiteY14" fmla="*/ 368112 h 1703956"/>
              <a:gd name="connsiteX15" fmla="*/ 781524 w 1881147"/>
              <a:gd name="connsiteY15" fmla="*/ 439550 h 1703956"/>
              <a:gd name="connsiteX16" fmla="*/ 781524 w 1881147"/>
              <a:gd name="connsiteY16" fmla="*/ 472887 h 1703956"/>
              <a:gd name="connsiteX17" fmla="*/ 743424 w 1881147"/>
              <a:gd name="connsiteY17" fmla="*/ 496700 h 1703956"/>
              <a:gd name="connsiteX18" fmla="*/ 671986 w 1881147"/>
              <a:gd name="connsiteY18" fmla="*/ 430025 h 1703956"/>
              <a:gd name="connsiteX19" fmla="*/ 519586 w 1881147"/>
              <a:gd name="connsiteY19" fmla="*/ 425262 h 1703956"/>
              <a:gd name="connsiteX20" fmla="*/ 457674 w 1881147"/>
              <a:gd name="connsiteY20" fmla="*/ 444312 h 1703956"/>
              <a:gd name="connsiteX21" fmla="*/ 419574 w 1881147"/>
              <a:gd name="connsiteY21" fmla="*/ 430025 h 1703956"/>
              <a:gd name="connsiteX22" fmla="*/ 400524 w 1881147"/>
              <a:gd name="connsiteY22" fmla="*/ 368112 h 1703956"/>
              <a:gd name="connsiteX23" fmla="*/ 333849 w 1881147"/>
              <a:gd name="connsiteY23" fmla="*/ 315725 h 1703956"/>
              <a:gd name="connsiteX24" fmla="*/ 286224 w 1881147"/>
              <a:gd name="connsiteY24" fmla="*/ 249050 h 1703956"/>
              <a:gd name="connsiteX25" fmla="*/ 143349 w 1881147"/>
              <a:gd name="connsiteY25" fmla="*/ 268100 h 1703956"/>
              <a:gd name="connsiteX26" fmla="*/ 124299 w 1881147"/>
              <a:gd name="connsiteY26" fmla="*/ 344300 h 1703956"/>
              <a:gd name="connsiteX27" fmla="*/ 110011 w 1881147"/>
              <a:gd name="connsiteY27" fmla="*/ 377637 h 1703956"/>
              <a:gd name="connsiteX28" fmla="*/ 133824 w 1881147"/>
              <a:gd name="connsiteY28" fmla="*/ 425262 h 1703956"/>
              <a:gd name="connsiteX29" fmla="*/ 81436 w 1881147"/>
              <a:gd name="connsiteY29" fmla="*/ 463362 h 1703956"/>
              <a:gd name="connsiteX30" fmla="*/ 33811 w 1881147"/>
              <a:gd name="connsiteY30" fmla="*/ 458600 h 1703956"/>
              <a:gd name="connsiteX31" fmla="*/ 33811 w 1881147"/>
              <a:gd name="connsiteY31" fmla="*/ 530037 h 1703956"/>
              <a:gd name="connsiteX32" fmla="*/ 474 w 1881147"/>
              <a:gd name="connsiteY32" fmla="*/ 634812 h 1703956"/>
              <a:gd name="connsiteX33" fmla="*/ 62386 w 1881147"/>
              <a:gd name="connsiteY33" fmla="*/ 711012 h 1703956"/>
              <a:gd name="connsiteX34" fmla="*/ 111977 w 1881147"/>
              <a:gd name="connsiteY34" fmla="*/ 691274 h 1703956"/>
              <a:gd name="connsiteX35" fmla="*/ 112334 w 1881147"/>
              <a:gd name="connsiteY35" fmla="*/ 761533 h 1703956"/>
              <a:gd name="connsiteX36" fmla="*/ 167161 w 1881147"/>
              <a:gd name="connsiteY36" fmla="*/ 791975 h 1703956"/>
              <a:gd name="connsiteX37" fmla="*/ 236159 w 1881147"/>
              <a:gd name="connsiteY37" fmla="*/ 802187 h 1703956"/>
              <a:gd name="connsiteX38" fmla="*/ 271462 w 1881147"/>
              <a:gd name="connsiteY38" fmla="*/ 858158 h 1703956"/>
              <a:gd name="connsiteX39" fmla="*/ 270869 w 1881147"/>
              <a:gd name="connsiteY39" fmla="*/ 903230 h 1703956"/>
              <a:gd name="connsiteX40" fmla="*/ 295393 w 1881147"/>
              <a:gd name="connsiteY40" fmla="*/ 942705 h 1703956"/>
              <a:gd name="connsiteX41" fmla="*/ 341051 w 1881147"/>
              <a:gd name="connsiteY41" fmla="*/ 981297 h 1703956"/>
              <a:gd name="connsiteX42" fmla="*/ 426184 w 1881147"/>
              <a:gd name="connsiteY42" fmla="*/ 1035549 h 1703956"/>
              <a:gd name="connsiteX43" fmla="*/ 461961 w 1881147"/>
              <a:gd name="connsiteY43" fmla="*/ 1106642 h 1703956"/>
              <a:gd name="connsiteX44" fmla="*/ 441064 w 1881147"/>
              <a:gd name="connsiteY44" fmla="*/ 1176215 h 1703956"/>
              <a:gd name="connsiteX45" fmla="*/ 519111 w 1881147"/>
              <a:gd name="connsiteY45" fmla="*/ 1232678 h 1703956"/>
              <a:gd name="connsiteX46" fmla="*/ 591143 w 1881147"/>
              <a:gd name="connsiteY46" fmla="*/ 1265672 h 1703956"/>
              <a:gd name="connsiteX47" fmla="*/ 571974 w 1881147"/>
              <a:gd name="connsiteY47" fmla="*/ 1325375 h 1703956"/>
              <a:gd name="connsiteX48" fmla="*/ 662461 w 1881147"/>
              <a:gd name="connsiteY48" fmla="*/ 1477775 h 1703956"/>
              <a:gd name="connsiteX49" fmla="*/ 755271 w 1881147"/>
              <a:gd name="connsiteY49" fmla="*/ 1550929 h 1703956"/>
              <a:gd name="connsiteX50" fmla="*/ 805336 w 1881147"/>
              <a:gd name="connsiteY50" fmla="*/ 1501587 h 1703956"/>
              <a:gd name="connsiteX51" fmla="*/ 869926 w 1881147"/>
              <a:gd name="connsiteY51" fmla="*/ 1528984 h 1703956"/>
              <a:gd name="connsiteX52" fmla="*/ 924399 w 1881147"/>
              <a:gd name="connsiteY52" fmla="*/ 1496825 h 1703956"/>
              <a:gd name="connsiteX53" fmla="*/ 941246 w 1881147"/>
              <a:gd name="connsiteY53" fmla="*/ 1454649 h 1703956"/>
              <a:gd name="connsiteX54" fmla="*/ 1005123 w 1881147"/>
              <a:gd name="connsiteY54" fmla="*/ 1541061 h 1703956"/>
              <a:gd name="connsiteX55" fmla="*/ 1050190 w 1881147"/>
              <a:gd name="connsiteY55" fmla="*/ 1612155 h 1703956"/>
              <a:gd name="connsiteX56" fmla="*/ 1120136 w 1881147"/>
              <a:gd name="connsiteY56" fmla="*/ 1703674 h 1703956"/>
              <a:gd name="connsiteX57" fmla="*/ 1151034 w 1881147"/>
              <a:gd name="connsiteY57" fmla="*/ 1640583 h 1703956"/>
              <a:gd name="connsiteX58" fmla="*/ 1181693 w 1881147"/>
              <a:gd name="connsiteY58" fmla="*/ 1634103 h 1703956"/>
              <a:gd name="connsiteX59" fmla="*/ 1224792 w 1881147"/>
              <a:gd name="connsiteY59" fmla="*/ 1663366 h 1703956"/>
              <a:gd name="connsiteX60" fmla="*/ 1258367 w 1881147"/>
              <a:gd name="connsiteY60" fmla="*/ 1622712 h 1703956"/>
              <a:gd name="connsiteX61" fmla="*/ 1277188 w 1881147"/>
              <a:gd name="connsiteY61" fmla="*/ 1627329 h 1703956"/>
              <a:gd name="connsiteX62" fmla="*/ 1311230 w 1881147"/>
              <a:gd name="connsiteY62" fmla="*/ 1693806 h 1703956"/>
              <a:gd name="connsiteX63" fmla="*/ 1367786 w 1881147"/>
              <a:gd name="connsiteY63" fmla="*/ 1670337 h 1703956"/>
              <a:gd name="connsiteX64" fmla="*/ 1419818 w 1881147"/>
              <a:gd name="connsiteY64" fmla="*/ 1614216 h 1703956"/>
              <a:gd name="connsiteX65" fmla="*/ 1470595 w 1881147"/>
              <a:gd name="connsiteY65" fmla="*/ 1597673 h 1703956"/>
              <a:gd name="connsiteX66" fmla="*/ 1488274 w 1881147"/>
              <a:gd name="connsiteY66" fmla="*/ 1653495 h 1703956"/>
              <a:gd name="connsiteX67" fmla="*/ 1558169 w 1881147"/>
              <a:gd name="connsiteY67" fmla="*/ 1627817 h 1703956"/>
              <a:gd name="connsiteX68" fmla="*/ 1588947 w 1881147"/>
              <a:gd name="connsiteY68" fmla="*/ 1541061 h 1703956"/>
              <a:gd name="connsiteX69" fmla="*/ 1670383 w 1881147"/>
              <a:gd name="connsiteY69" fmla="*/ 1450919 h 1703956"/>
              <a:gd name="connsiteX70" fmla="*/ 1714974 w 1881147"/>
              <a:gd name="connsiteY70" fmla="*/ 1419789 h 1703956"/>
              <a:gd name="connsiteX71" fmla="*/ 1743343 w 1881147"/>
              <a:gd name="connsiteY71" fmla="*/ 1423084 h 1703956"/>
              <a:gd name="connsiteX72" fmla="*/ 1820935 w 1881147"/>
              <a:gd name="connsiteY72" fmla="*/ 1412476 h 1703956"/>
              <a:gd name="connsiteX73" fmla="*/ 1816054 w 1881147"/>
              <a:gd name="connsiteY73" fmla="*/ 1466040 h 1703956"/>
              <a:gd name="connsiteX74" fmla="*/ 1874221 w 1881147"/>
              <a:gd name="connsiteY74" fmla="*/ 1489361 h 1703956"/>
              <a:gd name="connsiteX75" fmla="*/ 1875829 w 1881147"/>
              <a:gd name="connsiteY75" fmla="*/ 1466727 h 1703956"/>
              <a:gd name="connsiteX76" fmla="*/ 1875051 w 1881147"/>
              <a:gd name="connsiteY76" fmla="*/ 1405993 h 1703956"/>
              <a:gd name="connsiteX77" fmla="*/ 1853086 w 1881147"/>
              <a:gd name="connsiteY77" fmla="*/ 1315850 h 1703956"/>
              <a:gd name="connsiteX78" fmla="*/ 1853086 w 1881147"/>
              <a:gd name="connsiteY78" fmla="*/ 1258700 h 1703956"/>
              <a:gd name="connsiteX79" fmla="*/ 1810224 w 1881147"/>
              <a:gd name="connsiteY79" fmla="*/ 1249175 h 1703956"/>
              <a:gd name="connsiteX80" fmla="*/ 1734024 w 1881147"/>
              <a:gd name="connsiteY80" fmla="*/ 1168212 h 1703956"/>
              <a:gd name="connsiteX81" fmla="*/ 1695924 w 1881147"/>
              <a:gd name="connsiteY81" fmla="*/ 987237 h 1703956"/>
              <a:gd name="connsiteX82" fmla="*/ 1643536 w 1881147"/>
              <a:gd name="connsiteY82" fmla="*/ 953900 h 1703956"/>
              <a:gd name="connsiteX83" fmla="*/ 1605436 w 1881147"/>
              <a:gd name="connsiteY83" fmla="*/ 896750 h 1703956"/>
              <a:gd name="connsiteX84" fmla="*/ 1557811 w 1881147"/>
              <a:gd name="connsiteY84" fmla="*/ 849125 h 1703956"/>
              <a:gd name="connsiteX85" fmla="*/ 1505424 w 1881147"/>
              <a:gd name="connsiteY85" fmla="*/ 830075 h 1703956"/>
              <a:gd name="connsiteX86" fmla="*/ 1453036 w 1881147"/>
              <a:gd name="connsiteY86" fmla="*/ 825312 h 1703956"/>
              <a:gd name="connsiteX87" fmla="*/ 1510186 w 1881147"/>
              <a:gd name="connsiteY87" fmla="*/ 791975 h 1703956"/>
              <a:gd name="connsiteX88" fmla="*/ 1476849 w 1881147"/>
              <a:gd name="connsiteY88" fmla="*/ 758637 h 1703956"/>
              <a:gd name="connsiteX89" fmla="*/ 1481611 w 1881147"/>
              <a:gd name="connsiteY89" fmla="*/ 734825 h 1703956"/>
              <a:gd name="connsiteX90" fmla="*/ 1572099 w 1881147"/>
              <a:gd name="connsiteY90" fmla="*/ 772925 h 1703956"/>
              <a:gd name="connsiteX91" fmla="*/ 1624486 w 1881147"/>
              <a:gd name="connsiteY91" fmla="*/ 706250 h 1703956"/>
              <a:gd name="connsiteX92" fmla="*/ 1622283 w 1881147"/>
              <a:gd name="connsiteY92" fmla="*/ 563375 h 1703956"/>
              <a:gd name="connsiteX93" fmla="*/ 1639486 w 1881147"/>
              <a:gd name="connsiteY93" fmla="*/ 415049 h 1703956"/>
              <a:gd name="connsiteX0" fmla="*/ 1639486 w 1881147"/>
              <a:gd name="connsiteY0" fmla="*/ 410094 h 1699001"/>
              <a:gd name="connsiteX1" fmla="*/ 1567336 w 1881147"/>
              <a:gd name="connsiteY1" fmla="*/ 377445 h 1699001"/>
              <a:gd name="connsiteX2" fmla="*/ 1477087 w 1881147"/>
              <a:gd name="connsiteY2" fmla="*/ 353632 h 1699001"/>
              <a:gd name="connsiteX3" fmla="*/ 1423767 w 1881147"/>
              <a:gd name="connsiteY3" fmla="*/ 276548 h 1699001"/>
              <a:gd name="connsiteX4" fmla="*/ 1395785 w 1881147"/>
              <a:gd name="connsiteY4" fmla="*/ 174703 h 1699001"/>
              <a:gd name="connsiteX5" fmla="*/ 1364769 w 1881147"/>
              <a:gd name="connsiteY5" fmla="*/ 6641 h 1699001"/>
              <a:gd name="connsiteX6" fmla="*/ 1270553 w 1881147"/>
              <a:gd name="connsiteY6" fmla="*/ 40681 h 1699001"/>
              <a:gd name="connsiteX7" fmla="*/ 1247452 w 1881147"/>
              <a:gd name="connsiteY7" fmla="*/ 106014 h 1699001"/>
              <a:gd name="connsiteX8" fmla="*/ 1214911 w 1881147"/>
              <a:gd name="connsiteY8" fmla="*/ 163132 h 1699001"/>
              <a:gd name="connsiteX9" fmla="*/ 1186336 w 1881147"/>
              <a:gd name="connsiteY9" fmla="*/ 191707 h 1699001"/>
              <a:gd name="connsiteX10" fmla="*/ 1176811 w 1881147"/>
              <a:gd name="connsiteY10" fmla="*/ 263145 h 1699001"/>
              <a:gd name="connsiteX11" fmla="*/ 1114899 w 1881147"/>
              <a:gd name="connsiteY11" fmla="*/ 306007 h 1699001"/>
              <a:gd name="connsiteX12" fmla="*/ 1005361 w 1881147"/>
              <a:gd name="connsiteY12" fmla="*/ 320295 h 1699001"/>
              <a:gd name="connsiteX13" fmla="*/ 962499 w 1881147"/>
              <a:gd name="connsiteY13" fmla="*/ 363157 h 1699001"/>
              <a:gd name="connsiteX14" fmla="*/ 838674 w 1881147"/>
              <a:gd name="connsiteY14" fmla="*/ 363157 h 1699001"/>
              <a:gd name="connsiteX15" fmla="*/ 781524 w 1881147"/>
              <a:gd name="connsiteY15" fmla="*/ 434595 h 1699001"/>
              <a:gd name="connsiteX16" fmla="*/ 781524 w 1881147"/>
              <a:gd name="connsiteY16" fmla="*/ 467932 h 1699001"/>
              <a:gd name="connsiteX17" fmla="*/ 743424 w 1881147"/>
              <a:gd name="connsiteY17" fmla="*/ 491745 h 1699001"/>
              <a:gd name="connsiteX18" fmla="*/ 671986 w 1881147"/>
              <a:gd name="connsiteY18" fmla="*/ 425070 h 1699001"/>
              <a:gd name="connsiteX19" fmla="*/ 519586 w 1881147"/>
              <a:gd name="connsiteY19" fmla="*/ 420307 h 1699001"/>
              <a:gd name="connsiteX20" fmla="*/ 457674 w 1881147"/>
              <a:gd name="connsiteY20" fmla="*/ 439357 h 1699001"/>
              <a:gd name="connsiteX21" fmla="*/ 419574 w 1881147"/>
              <a:gd name="connsiteY21" fmla="*/ 425070 h 1699001"/>
              <a:gd name="connsiteX22" fmla="*/ 400524 w 1881147"/>
              <a:gd name="connsiteY22" fmla="*/ 363157 h 1699001"/>
              <a:gd name="connsiteX23" fmla="*/ 333849 w 1881147"/>
              <a:gd name="connsiteY23" fmla="*/ 310770 h 1699001"/>
              <a:gd name="connsiteX24" fmla="*/ 286224 w 1881147"/>
              <a:gd name="connsiteY24" fmla="*/ 244095 h 1699001"/>
              <a:gd name="connsiteX25" fmla="*/ 143349 w 1881147"/>
              <a:gd name="connsiteY25" fmla="*/ 263145 h 1699001"/>
              <a:gd name="connsiteX26" fmla="*/ 124299 w 1881147"/>
              <a:gd name="connsiteY26" fmla="*/ 339345 h 1699001"/>
              <a:gd name="connsiteX27" fmla="*/ 110011 w 1881147"/>
              <a:gd name="connsiteY27" fmla="*/ 372682 h 1699001"/>
              <a:gd name="connsiteX28" fmla="*/ 133824 w 1881147"/>
              <a:gd name="connsiteY28" fmla="*/ 420307 h 1699001"/>
              <a:gd name="connsiteX29" fmla="*/ 81436 w 1881147"/>
              <a:gd name="connsiteY29" fmla="*/ 458407 h 1699001"/>
              <a:gd name="connsiteX30" fmla="*/ 33811 w 1881147"/>
              <a:gd name="connsiteY30" fmla="*/ 453645 h 1699001"/>
              <a:gd name="connsiteX31" fmla="*/ 33811 w 1881147"/>
              <a:gd name="connsiteY31" fmla="*/ 525082 h 1699001"/>
              <a:gd name="connsiteX32" fmla="*/ 474 w 1881147"/>
              <a:gd name="connsiteY32" fmla="*/ 629857 h 1699001"/>
              <a:gd name="connsiteX33" fmla="*/ 62386 w 1881147"/>
              <a:gd name="connsiteY33" fmla="*/ 706057 h 1699001"/>
              <a:gd name="connsiteX34" fmla="*/ 111977 w 1881147"/>
              <a:gd name="connsiteY34" fmla="*/ 686319 h 1699001"/>
              <a:gd name="connsiteX35" fmla="*/ 112334 w 1881147"/>
              <a:gd name="connsiteY35" fmla="*/ 756578 h 1699001"/>
              <a:gd name="connsiteX36" fmla="*/ 167161 w 1881147"/>
              <a:gd name="connsiteY36" fmla="*/ 787020 h 1699001"/>
              <a:gd name="connsiteX37" fmla="*/ 236159 w 1881147"/>
              <a:gd name="connsiteY37" fmla="*/ 797232 h 1699001"/>
              <a:gd name="connsiteX38" fmla="*/ 271462 w 1881147"/>
              <a:gd name="connsiteY38" fmla="*/ 853203 h 1699001"/>
              <a:gd name="connsiteX39" fmla="*/ 270869 w 1881147"/>
              <a:gd name="connsiteY39" fmla="*/ 898275 h 1699001"/>
              <a:gd name="connsiteX40" fmla="*/ 295393 w 1881147"/>
              <a:gd name="connsiteY40" fmla="*/ 937750 h 1699001"/>
              <a:gd name="connsiteX41" fmla="*/ 341051 w 1881147"/>
              <a:gd name="connsiteY41" fmla="*/ 976342 h 1699001"/>
              <a:gd name="connsiteX42" fmla="*/ 426184 w 1881147"/>
              <a:gd name="connsiteY42" fmla="*/ 1030594 h 1699001"/>
              <a:gd name="connsiteX43" fmla="*/ 461961 w 1881147"/>
              <a:gd name="connsiteY43" fmla="*/ 1101687 h 1699001"/>
              <a:gd name="connsiteX44" fmla="*/ 441064 w 1881147"/>
              <a:gd name="connsiteY44" fmla="*/ 1171260 h 1699001"/>
              <a:gd name="connsiteX45" fmla="*/ 519111 w 1881147"/>
              <a:gd name="connsiteY45" fmla="*/ 1227723 h 1699001"/>
              <a:gd name="connsiteX46" fmla="*/ 591143 w 1881147"/>
              <a:gd name="connsiteY46" fmla="*/ 1260717 h 1699001"/>
              <a:gd name="connsiteX47" fmla="*/ 571974 w 1881147"/>
              <a:gd name="connsiteY47" fmla="*/ 1320420 h 1699001"/>
              <a:gd name="connsiteX48" fmla="*/ 662461 w 1881147"/>
              <a:gd name="connsiteY48" fmla="*/ 1472820 h 1699001"/>
              <a:gd name="connsiteX49" fmla="*/ 755271 w 1881147"/>
              <a:gd name="connsiteY49" fmla="*/ 1545974 h 1699001"/>
              <a:gd name="connsiteX50" fmla="*/ 805336 w 1881147"/>
              <a:gd name="connsiteY50" fmla="*/ 1496632 h 1699001"/>
              <a:gd name="connsiteX51" fmla="*/ 869926 w 1881147"/>
              <a:gd name="connsiteY51" fmla="*/ 1524029 h 1699001"/>
              <a:gd name="connsiteX52" fmla="*/ 924399 w 1881147"/>
              <a:gd name="connsiteY52" fmla="*/ 1491870 h 1699001"/>
              <a:gd name="connsiteX53" fmla="*/ 941246 w 1881147"/>
              <a:gd name="connsiteY53" fmla="*/ 1449694 h 1699001"/>
              <a:gd name="connsiteX54" fmla="*/ 1005123 w 1881147"/>
              <a:gd name="connsiteY54" fmla="*/ 1536106 h 1699001"/>
              <a:gd name="connsiteX55" fmla="*/ 1050190 w 1881147"/>
              <a:gd name="connsiteY55" fmla="*/ 1607200 h 1699001"/>
              <a:gd name="connsiteX56" fmla="*/ 1120136 w 1881147"/>
              <a:gd name="connsiteY56" fmla="*/ 1698719 h 1699001"/>
              <a:gd name="connsiteX57" fmla="*/ 1151034 w 1881147"/>
              <a:gd name="connsiteY57" fmla="*/ 1635628 h 1699001"/>
              <a:gd name="connsiteX58" fmla="*/ 1181693 w 1881147"/>
              <a:gd name="connsiteY58" fmla="*/ 1629148 h 1699001"/>
              <a:gd name="connsiteX59" fmla="*/ 1224792 w 1881147"/>
              <a:gd name="connsiteY59" fmla="*/ 1658411 h 1699001"/>
              <a:gd name="connsiteX60" fmla="*/ 1258367 w 1881147"/>
              <a:gd name="connsiteY60" fmla="*/ 1617757 h 1699001"/>
              <a:gd name="connsiteX61" fmla="*/ 1277188 w 1881147"/>
              <a:gd name="connsiteY61" fmla="*/ 1622374 h 1699001"/>
              <a:gd name="connsiteX62" fmla="*/ 1311230 w 1881147"/>
              <a:gd name="connsiteY62" fmla="*/ 1688851 h 1699001"/>
              <a:gd name="connsiteX63" fmla="*/ 1367786 w 1881147"/>
              <a:gd name="connsiteY63" fmla="*/ 1665382 h 1699001"/>
              <a:gd name="connsiteX64" fmla="*/ 1419818 w 1881147"/>
              <a:gd name="connsiteY64" fmla="*/ 1609261 h 1699001"/>
              <a:gd name="connsiteX65" fmla="*/ 1470595 w 1881147"/>
              <a:gd name="connsiteY65" fmla="*/ 1592718 h 1699001"/>
              <a:gd name="connsiteX66" fmla="*/ 1488274 w 1881147"/>
              <a:gd name="connsiteY66" fmla="*/ 1648540 h 1699001"/>
              <a:gd name="connsiteX67" fmla="*/ 1558169 w 1881147"/>
              <a:gd name="connsiteY67" fmla="*/ 1622862 h 1699001"/>
              <a:gd name="connsiteX68" fmla="*/ 1588947 w 1881147"/>
              <a:gd name="connsiteY68" fmla="*/ 1536106 h 1699001"/>
              <a:gd name="connsiteX69" fmla="*/ 1670383 w 1881147"/>
              <a:gd name="connsiteY69" fmla="*/ 1445964 h 1699001"/>
              <a:gd name="connsiteX70" fmla="*/ 1714974 w 1881147"/>
              <a:gd name="connsiteY70" fmla="*/ 1414834 h 1699001"/>
              <a:gd name="connsiteX71" fmla="*/ 1743343 w 1881147"/>
              <a:gd name="connsiteY71" fmla="*/ 1418129 h 1699001"/>
              <a:gd name="connsiteX72" fmla="*/ 1820935 w 1881147"/>
              <a:gd name="connsiteY72" fmla="*/ 1407521 h 1699001"/>
              <a:gd name="connsiteX73" fmla="*/ 1816054 w 1881147"/>
              <a:gd name="connsiteY73" fmla="*/ 1461085 h 1699001"/>
              <a:gd name="connsiteX74" fmla="*/ 1874221 w 1881147"/>
              <a:gd name="connsiteY74" fmla="*/ 1484406 h 1699001"/>
              <a:gd name="connsiteX75" fmla="*/ 1875829 w 1881147"/>
              <a:gd name="connsiteY75" fmla="*/ 1461772 h 1699001"/>
              <a:gd name="connsiteX76" fmla="*/ 1875051 w 1881147"/>
              <a:gd name="connsiteY76" fmla="*/ 1401038 h 1699001"/>
              <a:gd name="connsiteX77" fmla="*/ 1853086 w 1881147"/>
              <a:gd name="connsiteY77" fmla="*/ 1310895 h 1699001"/>
              <a:gd name="connsiteX78" fmla="*/ 1853086 w 1881147"/>
              <a:gd name="connsiteY78" fmla="*/ 1253745 h 1699001"/>
              <a:gd name="connsiteX79" fmla="*/ 1810224 w 1881147"/>
              <a:gd name="connsiteY79" fmla="*/ 1244220 h 1699001"/>
              <a:gd name="connsiteX80" fmla="*/ 1734024 w 1881147"/>
              <a:gd name="connsiteY80" fmla="*/ 1163257 h 1699001"/>
              <a:gd name="connsiteX81" fmla="*/ 1695924 w 1881147"/>
              <a:gd name="connsiteY81" fmla="*/ 982282 h 1699001"/>
              <a:gd name="connsiteX82" fmla="*/ 1643536 w 1881147"/>
              <a:gd name="connsiteY82" fmla="*/ 948945 h 1699001"/>
              <a:gd name="connsiteX83" fmla="*/ 1605436 w 1881147"/>
              <a:gd name="connsiteY83" fmla="*/ 891795 h 1699001"/>
              <a:gd name="connsiteX84" fmla="*/ 1557811 w 1881147"/>
              <a:gd name="connsiteY84" fmla="*/ 844170 h 1699001"/>
              <a:gd name="connsiteX85" fmla="*/ 1505424 w 1881147"/>
              <a:gd name="connsiteY85" fmla="*/ 825120 h 1699001"/>
              <a:gd name="connsiteX86" fmla="*/ 1453036 w 1881147"/>
              <a:gd name="connsiteY86" fmla="*/ 820357 h 1699001"/>
              <a:gd name="connsiteX87" fmla="*/ 1510186 w 1881147"/>
              <a:gd name="connsiteY87" fmla="*/ 787020 h 1699001"/>
              <a:gd name="connsiteX88" fmla="*/ 1476849 w 1881147"/>
              <a:gd name="connsiteY88" fmla="*/ 753682 h 1699001"/>
              <a:gd name="connsiteX89" fmla="*/ 1481611 w 1881147"/>
              <a:gd name="connsiteY89" fmla="*/ 729870 h 1699001"/>
              <a:gd name="connsiteX90" fmla="*/ 1572099 w 1881147"/>
              <a:gd name="connsiteY90" fmla="*/ 767970 h 1699001"/>
              <a:gd name="connsiteX91" fmla="*/ 1624486 w 1881147"/>
              <a:gd name="connsiteY91" fmla="*/ 701295 h 1699001"/>
              <a:gd name="connsiteX92" fmla="*/ 1622283 w 1881147"/>
              <a:gd name="connsiteY92" fmla="*/ 558420 h 1699001"/>
              <a:gd name="connsiteX93" fmla="*/ 1639486 w 1881147"/>
              <a:gd name="connsiteY93" fmla="*/ 410094 h 1699001"/>
              <a:gd name="connsiteX0" fmla="*/ 1639486 w 1881147"/>
              <a:gd name="connsiteY0" fmla="*/ 410466 h 1699373"/>
              <a:gd name="connsiteX1" fmla="*/ 1567336 w 1881147"/>
              <a:gd name="connsiteY1" fmla="*/ 377817 h 1699373"/>
              <a:gd name="connsiteX2" fmla="*/ 1477087 w 1881147"/>
              <a:gd name="connsiteY2" fmla="*/ 354004 h 1699373"/>
              <a:gd name="connsiteX3" fmla="*/ 1423767 w 1881147"/>
              <a:gd name="connsiteY3" fmla="*/ 276920 h 1699373"/>
              <a:gd name="connsiteX4" fmla="*/ 1395785 w 1881147"/>
              <a:gd name="connsiteY4" fmla="*/ 175075 h 1699373"/>
              <a:gd name="connsiteX5" fmla="*/ 1364769 w 1881147"/>
              <a:gd name="connsiteY5" fmla="*/ 7013 h 1699373"/>
              <a:gd name="connsiteX6" fmla="*/ 1270553 w 1881147"/>
              <a:gd name="connsiteY6" fmla="*/ 41053 h 1699373"/>
              <a:gd name="connsiteX7" fmla="*/ 1244198 w 1881147"/>
              <a:gd name="connsiteY7" fmla="*/ 126810 h 1699373"/>
              <a:gd name="connsiteX8" fmla="*/ 1214911 w 1881147"/>
              <a:gd name="connsiteY8" fmla="*/ 163504 h 1699373"/>
              <a:gd name="connsiteX9" fmla="*/ 1186336 w 1881147"/>
              <a:gd name="connsiteY9" fmla="*/ 192079 h 1699373"/>
              <a:gd name="connsiteX10" fmla="*/ 1176811 w 1881147"/>
              <a:gd name="connsiteY10" fmla="*/ 263517 h 1699373"/>
              <a:gd name="connsiteX11" fmla="*/ 1114899 w 1881147"/>
              <a:gd name="connsiteY11" fmla="*/ 306379 h 1699373"/>
              <a:gd name="connsiteX12" fmla="*/ 1005361 w 1881147"/>
              <a:gd name="connsiteY12" fmla="*/ 320667 h 1699373"/>
              <a:gd name="connsiteX13" fmla="*/ 962499 w 1881147"/>
              <a:gd name="connsiteY13" fmla="*/ 363529 h 1699373"/>
              <a:gd name="connsiteX14" fmla="*/ 838674 w 1881147"/>
              <a:gd name="connsiteY14" fmla="*/ 363529 h 1699373"/>
              <a:gd name="connsiteX15" fmla="*/ 781524 w 1881147"/>
              <a:gd name="connsiteY15" fmla="*/ 434967 h 1699373"/>
              <a:gd name="connsiteX16" fmla="*/ 781524 w 1881147"/>
              <a:gd name="connsiteY16" fmla="*/ 468304 h 1699373"/>
              <a:gd name="connsiteX17" fmla="*/ 743424 w 1881147"/>
              <a:gd name="connsiteY17" fmla="*/ 492117 h 1699373"/>
              <a:gd name="connsiteX18" fmla="*/ 671986 w 1881147"/>
              <a:gd name="connsiteY18" fmla="*/ 425442 h 1699373"/>
              <a:gd name="connsiteX19" fmla="*/ 519586 w 1881147"/>
              <a:gd name="connsiteY19" fmla="*/ 420679 h 1699373"/>
              <a:gd name="connsiteX20" fmla="*/ 457674 w 1881147"/>
              <a:gd name="connsiteY20" fmla="*/ 439729 h 1699373"/>
              <a:gd name="connsiteX21" fmla="*/ 419574 w 1881147"/>
              <a:gd name="connsiteY21" fmla="*/ 425442 h 1699373"/>
              <a:gd name="connsiteX22" fmla="*/ 400524 w 1881147"/>
              <a:gd name="connsiteY22" fmla="*/ 363529 h 1699373"/>
              <a:gd name="connsiteX23" fmla="*/ 333849 w 1881147"/>
              <a:gd name="connsiteY23" fmla="*/ 311142 h 1699373"/>
              <a:gd name="connsiteX24" fmla="*/ 286224 w 1881147"/>
              <a:gd name="connsiteY24" fmla="*/ 244467 h 1699373"/>
              <a:gd name="connsiteX25" fmla="*/ 143349 w 1881147"/>
              <a:gd name="connsiteY25" fmla="*/ 263517 h 1699373"/>
              <a:gd name="connsiteX26" fmla="*/ 124299 w 1881147"/>
              <a:gd name="connsiteY26" fmla="*/ 339717 h 1699373"/>
              <a:gd name="connsiteX27" fmla="*/ 110011 w 1881147"/>
              <a:gd name="connsiteY27" fmla="*/ 373054 h 1699373"/>
              <a:gd name="connsiteX28" fmla="*/ 133824 w 1881147"/>
              <a:gd name="connsiteY28" fmla="*/ 420679 h 1699373"/>
              <a:gd name="connsiteX29" fmla="*/ 81436 w 1881147"/>
              <a:gd name="connsiteY29" fmla="*/ 458779 h 1699373"/>
              <a:gd name="connsiteX30" fmla="*/ 33811 w 1881147"/>
              <a:gd name="connsiteY30" fmla="*/ 454017 h 1699373"/>
              <a:gd name="connsiteX31" fmla="*/ 33811 w 1881147"/>
              <a:gd name="connsiteY31" fmla="*/ 525454 h 1699373"/>
              <a:gd name="connsiteX32" fmla="*/ 474 w 1881147"/>
              <a:gd name="connsiteY32" fmla="*/ 630229 h 1699373"/>
              <a:gd name="connsiteX33" fmla="*/ 62386 w 1881147"/>
              <a:gd name="connsiteY33" fmla="*/ 706429 h 1699373"/>
              <a:gd name="connsiteX34" fmla="*/ 111977 w 1881147"/>
              <a:gd name="connsiteY34" fmla="*/ 686691 h 1699373"/>
              <a:gd name="connsiteX35" fmla="*/ 112334 w 1881147"/>
              <a:gd name="connsiteY35" fmla="*/ 756950 h 1699373"/>
              <a:gd name="connsiteX36" fmla="*/ 167161 w 1881147"/>
              <a:gd name="connsiteY36" fmla="*/ 787392 h 1699373"/>
              <a:gd name="connsiteX37" fmla="*/ 236159 w 1881147"/>
              <a:gd name="connsiteY37" fmla="*/ 797604 h 1699373"/>
              <a:gd name="connsiteX38" fmla="*/ 271462 w 1881147"/>
              <a:gd name="connsiteY38" fmla="*/ 853575 h 1699373"/>
              <a:gd name="connsiteX39" fmla="*/ 270869 w 1881147"/>
              <a:gd name="connsiteY39" fmla="*/ 898647 h 1699373"/>
              <a:gd name="connsiteX40" fmla="*/ 295393 w 1881147"/>
              <a:gd name="connsiteY40" fmla="*/ 938122 h 1699373"/>
              <a:gd name="connsiteX41" fmla="*/ 341051 w 1881147"/>
              <a:gd name="connsiteY41" fmla="*/ 976714 h 1699373"/>
              <a:gd name="connsiteX42" fmla="*/ 426184 w 1881147"/>
              <a:gd name="connsiteY42" fmla="*/ 1030966 h 1699373"/>
              <a:gd name="connsiteX43" fmla="*/ 461961 w 1881147"/>
              <a:gd name="connsiteY43" fmla="*/ 1102059 h 1699373"/>
              <a:gd name="connsiteX44" fmla="*/ 441064 w 1881147"/>
              <a:gd name="connsiteY44" fmla="*/ 1171632 h 1699373"/>
              <a:gd name="connsiteX45" fmla="*/ 519111 w 1881147"/>
              <a:gd name="connsiteY45" fmla="*/ 1228095 h 1699373"/>
              <a:gd name="connsiteX46" fmla="*/ 591143 w 1881147"/>
              <a:gd name="connsiteY46" fmla="*/ 1261089 h 1699373"/>
              <a:gd name="connsiteX47" fmla="*/ 571974 w 1881147"/>
              <a:gd name="connsiteY47" fmla="*/ 1320792 h 1699373"/>
              <a:gd name="connsiteX48" fmla="*/ 662461 w 1881147"/>
              <a:gd name="connsiteY48" fmla="*/ 1473192 h 1699373"/>
              <a:gd name="connsiteX49" fmla="*/ 755271 w 1881147"/>
              <a:gd name="connsiteY49" fmla="*/ 1546346 h 1699373"/>
              <a:gd name="connsiteX50" fmla="*/ 805336 w 1881147"/>
              <a:gd name="connsiteY50" fmla="*/ 1497004 h 1699373"/>
              <a:gd name="connsiteX51" fmla="*/ 869926 w 1881147"/>
              <a:gd name="connsiteY51" fmla="*/ 1524401 h 1699373"/>
              <a:gd name="connsiteX52" fmla="*/ 924399 w 1881147"/>
              <a:gd name="connsiteY52" fmla="*/ 1492242 h 1699373"/>
              <a:gd name="connsiteX53" fmla="*/ 941246 w 1881147"/>
              <a:gd name="connsiteY53" fmla="*/ 1450066 h 1699373"/>
              <a:gd name="connsiteX54" fmla="*/ 1005123 w 1881147"/>
              <a:gd name="connsiteY54" fmla="*/ 1536478 h 1699373"/>
              <a:gd name="connsiteX55" fmla="*/ 1050190 w 1881147"/>
              <a:gd name="connsiteY55" fmla="*/ 1607572 h 1699373"/>
              <a:gd name="connsiteX56" fmla="*/ 1120136 w 1881147"/>
              <a:gd name="connsiteY56" fmla="*/ 1699091 h 1699373"/>
              <a:gd name="connsiteX57" fmla="*/ 1151034 w 1881147"/>
              <a:gd name="connsiteY57" fmla="*/ 1636000 h 1699373"/>
              <a:gd name="connsiteX58" fmla="*/ 1181693 w 1881147"/>
              <a:gd name="connsiteY58" fmla="*/ 1629520 h 1699373"/>
              <a:gd name="connsiteX59" fmla="*/ 1224792 w 1881147"/>
              <a:gd name="connsiteY59" fmla="*/ 1658783 h 1699373"/>
              <a:gd name="connsiteX60" fmla="*/ 1258367 w 1881147"/>
              <a:gd name="connsiteY60" fmla="*/ 1618129 h 1699373"/>
              <a:gd name="connsiteX61" fmla="*/ 1277188 w 1881147"/>
              <a:gd name="connsiteY61" fmla="*/ 1622746 h 1699373"/>
              <a:gd name="connsiteX62" fmla="*/ 1311230 w 1881147"/>
              <a:gd name="connsiteY62" fmla="*/ 1689223 h 1699373"/>
              <a:gd name="connsiteX63" fmla="*/ 1367786 w 1881147"/>
              <a:gd name="connsiteY63" fmla="*/ 1665754 h 1699373"/>
              <a:gd name="connsiteX64" fmla="*/ 1419818 w 1881147"/>
              <a:gd name="connsiteY64" fmla="*/ 1609633 h 1699373"/>
              <a:gd name="connsiteX65" fmla="*/ 1470595 w 1881147"/>
              <a:gd name="connsiteY65" fmla="*/ 1593090 h 1699373"/>
              <a:gd name="connsiteX66" fmla="*/ 1488274 w 1881147"/>
              <a:gd name="connsiteY66" fmla="*/ 1648912 h 1699373"/>
              <a:gd name="connsiteX67" fmla="*/ 1558169 w 1881147"/>
              <a:gd name="connsiteY67" fmla="*/ 1623234 h 1699373"/>
              <a:gd name="connsiteX68" fmla="*/ 1588947 w 1881147"/>
              <a:gd name="connsiteY68" fmla="*/ 1536478 h 1699373"/>
              <a:gd name="connsiteX69" fmla="*/ 1670383 w 1881147"/>
              <a:gd name="connsiteY69" fmla="*/ 1446336 h 1699373"/>
              <a:gd name="connsiteX70" fmla="*/ 1714974 w 1881147"/>
              <a:gd name="connsiteY70" fmla="*/ 1415206 h 1699373"/>
              <a:gd name="connsiteX71" fmla="*/ 1743343 w 1881147"/>
              <a:gd name="connsiteY71" fmla="*/ 1418501 h 1699373"/>
              <a:gd name="connsiteX72" fmla="*/ 1820935 w 1881147"/>
              <a:gd name="connsiteY72" fmla="*/ 1407893 h 1699373"/>
              <a:gd name="connsiteX73" fmla="*/ 1816054 w 1881147"/>
              <a:gd name="connsiteY73" fmla="*/ 1461457 h 1699373"/>
              <a:gd name="connsiteX74" fmla="*/ 1874221 w 1881147"/>
              <a:gd name="connsiteY74" fmla="*/ 1484778 h 1699373"/>
              <a:gd name="connsiteX75" fmla="*/ 1875829 w 1881147"/>
              <a:gd name="connsiteY75" fmla="*/ 1462144 h 1699373"/>
              <a:gd name="connsiteX76" fmla="*/ 1875051 w 1881147"/>
              <a:gd name="connsiteY76" fmla="*/ 1401410 h 1699373"/>
              <a:gd name="connsiteX77" fmla="*/ 1853086 w 1881147"/>
              <a:gd name="connsiteY77" fmla="*/ 1311267 h 1699373"/>
              <a:gd name="connsiteX78" fmla="*/ 1853086 w 1881147"/>
              <a:gd name="connsiteY78" fmla="*/ 1254117 h 1699373"/>
              <a:gd name="connsiteX79" fmla="*/ 1810224 w 1881147"/>
              <a:gd name="connsiteY79" fmla="*/ 1244592 h 1699373"/>
              <a:gd name="connsiteX80" fmla="*/ 1734024 w 1881147"/>
              <a:gd name="connsiteY80" fmla="*/ 1163629 h 1699373"/>
              <a:gd name="connsiteX81" fmla="*/ 1695924 w 1881147"/>
              <a:gd name="connsiteY81" fmla="*/ 982654 h 1699373"/>
              <a:gd name="connsiteX82" fmla="*/ 1643536 w 1881147"/>
              <a:gd name="connsiteY82" fmla="*/ 949317 h 1699373"/>
              <a:gd name="connsiteX83" fmla="*/ 1605436 w 1881147"/>
              <a:gd name="connsiteY83" fmla="*/ 892167 h 1699373"/>
              <a:gd name="connsiteX84" fmla="*/ 1557811 w 1881147"/>
              <a:gd name="connsiteY84" fmla="*/ 844542 h 1699373"/>
              <a:gd name="connsiteX85" fmla="*/ 1505424 w 1881147"/>
              <a:gd name="connsiteY85" fmla="*/ 825492 h 1699373"/>
              <a:gd name="connsiteX86" fmla="*/ 1453036 w 1881147"/>
              <a:gd name="connsiteY86" fmla="*/ 820729 h 1699373"/>
              <a:gd name="connsiteX87" fmla="*/ 1510186 w 1881147"/>
              <a:gd name="connsiteY87" fmla="*/ 787392 h 1699373"/>
              <a:gd name="connsiteX88" fmla="*/ 1476849 w 1881147"/>
              <a:gd name="connsiteY88" fmla="*/ 754054 h 1699373"/>
              <a:gd name="connsiteX89" fmla="*/ 1481611 w 1881147"/>
              <a:gd name="connsiteY89" fmla="*/ 730242 h 1699373"/>
              <a:gd name="connsiteX90" fmla="*/ 1572099 w 1881147"/>
              <a:gd name="connsiteY90" fmla="*/ 768342 h 1699373"/>
              <a:gd name="connsiteX91" fmla="*/ 1624486 w 1881147"/>
              <a:gd name="connsiteY91" fmla="*/ 701667 h 1699373"/>
              <a:gd name="connsiteX92" fmla="*/ 1622283 w 1881147"/>
              <a:gd name="connsiteY92" fmla="*/ 558792 h 1699373"/>
              <a:gd name="connsiteX93" fmla="*/ 1639486 w 1881147"/>
              <a:gd name="connsiteY93" fmla="*/ 410466 h 1699373"/>
              <a:gd name="connsiteX0" fmla="*/ 1639486 w 1881147"/>
              <a:gd name="connsiteY0" fmla="*/ 409992 h 1698899"/>
              <a:gd name="connsiteX1" fmla="*/ 1567336 w 1881147"/>
              <a:gd name="connsiteY1" fmla="*/ 377343 h 1698899"/>
              <a:gd name="connsiteX2" fmla="*/ 1477087 w 1881147"/>
              <a:gd name="connsiteY2" fmla="*/ 353530 h 1698899"/>
              <a:gd name="connsiteX3" fmla="*/ 1423767 w 1881147"/>
              <a:gd name="connsiteY3" fmla="*/ 276446 h 1698899"/>
              <a:gd name="connsiteX4" fmla="*/ 1395785 w 1881147"/>
              <a:gd name="connsiteY4" fmla="*/ 174601 h 1698899"/>
              <a:gd name="connsiteX5" fmla="*/ 1364769 w 1881147"/>
              <a:gd name="connsiteY5" fmla="*/ 6539 h 1698899"/>
              <a:gd name="connsiteX6" fmla="*/ 1282757 w 1881147"/>
              <a:gd name="connsiteY6" fmla="*/ 43131 h 1698899"/>
              <a:gd name="connsiteX7" fmla="*/ 1244198 w 1881147"/>
              <a:gd name="connsiteY7" fmla="*/ 126336 h 1698899"/>
              <a:gd name="connsiteX8" fmla="*/ 1214911 w 1881147"/>
              <a:gd name="connsiteY8" fmla="*/ 163030 h 1698899"/>
              <a:gd name="connsiteX9" fmla="*/ 1186336 w 1881147"/>
              <a:gd name="connsiteY9" fmla="*/ 191605 h 1698899"/>
              <a:gd name="connsiteX10" fmla="*/ 1176811 w 1881147"/>
              <a:gd name="connsiteY10" fmla="*/ 263043 h 1698899"/>
              <a:gd name="connsiteX11" fmla="*/ 1114899 w 1881147"/>
              <a:gd name="connsiteY11" fmla="*/ 305905 h 1698899"/>
              <a:gd name="connsiteX12" fmla="*/ 1005361 w 1881147"/>
              <a:gd name="connsiteY12" fmla="*/ 320193 h 1698899"/>
              <a:gd name="connsiteX13" fmla="*/ 962499 w 1881147"/>
              <a:gd name="connsiteY13" fmla="*/ 363055 h 1698899"/>
              <a:gd name="connsiteX14" fmla="*/ 838674 w 1881147"/>
              <a:gd name="connsiteY14" fmla="*/ 363055 h 1698899"/>
              <a:gd name="connsiteX15" fmla="*/ 781524 w 1881147"/>
              <a:gd name="connsiteY15" fmla="*/ 434493 h 1698899"/>
              <a:gd name="connsiteX16" fmla="*/ 781524 w 1881147"/>
              <a:gd name="connsiteY16" fmla="*/ 467830 h 1698899"/>
              <a:gd name="connsiteX17" fmla="*/ 743424 w 1881147"/>
              <a:gd name="connsiteY17" fmla="*/ 491643 h 1698899"/>
              <a:gd name="connsiteX18" fmla="*/ 671986 w 1881147"/>
              <a:gd name="connsiteY18" fmla="*/ 424968 h 1698899"/>
              <a:gd name="connsiteX19" fmla="*/ 519586 w 1881147"/>
              <a:gd name="connsiteY19" fmla="*/ 420205 h 1698899"/>
              <a:gd name="connsiteX20" fmla="*/ 457674 w 1881147"/>
              <a:gd name="connsiteY20" fmla="*/ 439255 h 1698899"/>
              <a:gd name="connsiteX21" fmla="*/ 419574 w 1881147"/>
              <a:gd name="connsiteY21" fmla="*/ 424968 h 1698899"/>
              <a:gd name="connsiteX22" fmla="*/ 400524 w 1881147"/>
              <a:gd name="connsiteY22" fmla="*/ 363055 h 1698899"/>
              <a:gd name="connsiteX23" fmla="*/ 333849 w 1881147"/>
              <a:gd name="connsiteY23" fmla="*/ 310668 h 1698899"/>
              <a:gd name="connsiteX24" fmla="*/ 286224 w 1881147"/>
              <a:gd name="connsiteY24" fmla="*/ 243993 h 1698899"/>
              <a:gd name="connsiteX25" fmla="*/ 143349 w 1881147"/>
              <a:gd name="connsiteY25" fmla="*/ 263043 h 1698899"/>
              <a:gd name="connsiteX26" fmla="*/ 124299 w 1881147"/>
              <a:gd name="connsiteY26" fmla="*/ 339243 h 1698899"/>
              <a:gd name="connsiteX27" fmla="*/ 110011 w 1881147"/>
              <a:gd name="connsiteY27" fmla="*/ 372580 h 1698899"/>
              <a:gd name="connsiteX28" fmla="*/ 133824 w 1881147"/>
              <a:gd name="connsiteY28" fmla="*/ 420205 h 1698899"/>
              <a:gd name="connsiteX29" fmla="*/ 81436 w 1881147"/>
              <a:gd name="connsiteY29" fmla="*/ 458305 h 1698899"/>
              <a:gd name="connsiteX30" fmla="*/ 33811 w 1881147"/>
              <a:gd name="connsiteY30" fmla="*/ 453543 h 1698899"/>
              <a:gd name="connsiteX31" fmla="*/ 33811 w 1881147"/>
              <a:gd name="connsiteY31" fmla="*/ 524980 h 1698899"/>
              <a:gd name="connsiteX32" fmla="*/ 474 w 1881147"/>
              <a:gd name="connsiteY32" fmla="*/ 629755 h 1698899"/>
              <a:gd name="connsiteX33" fmla="*/ 62386 w 1881147"/>
              <a:gd name="connsiteY33" fmla="*/ 705955 h 1698899"/>
              <a:gd name="connsiteX34" fmla="*/ 111977 w 1881147"/>
              <a:gd name="connsiteY34" fmla="*/ 686217 h 1698899"/>
              <a:gd name="connsiteX35" fmla="*/ 112334 w 1881147"/>
              <a:gd name="connsiteY35" fmla="*/ 756476 h 1698899"/>
              <a:gd name="connsiteX36" fmla="*/ 167161 w 1881147"/>
              <a:gd name="connsiteY36" fmla="*/ 786918 h 1698899"/>
              <a:gd name="connsiteX37" fmla="*/ 236159 w 1881147"/>
              <a:gd name="connsiteY37" fmla="*/ 797130 h 1698899"/>
              <a:gd name="connsiteX38" fmla="*/ 271462 w 1881147"/>
              <a:gd name="connsiteY38" fmla="*/ 853101 h 1698899"/>
              <a:gd name="connsiteX39" fmla="*/ 270869 w 1881147"/>
              <a:gd name="connsiteY39" fmla="*/ 898173 h 1698899"/>
              <a:gd name="connsiteX40" fmla="*/ 295393 w 1881147"/>
              <a:gd name="connsiteY40" fmla="*/ 937648 h 1698899"/>
              <a:gd name="connsiteX41" fmla="*/ 341051 w 1881147"/>
              <a:gd name="connsiteY41" fmla="*/ 976240 h 1698899"/>
              <a:gd name="connsiteX42" fmla="*/ 426184 w 1881147"/>
              <a:gd name="connsiteY42" fmla="*/ 1030492 h 1698899"/>
              <a:gd name="connsiteX43" fmla="*/ 461961 w 1881147"/>
              <a:gd name="connsiteY43" fmla="*/ 1101585 h 1698899"/>
              <a:gd name="connsiteX44" fmla="*/ 441064 w 1881147"/>
              <a:gd name="connsiteY44" fmla="*/ 1171158 h 1698899"/>
              <a:gd name="connsiteX45" fmla="*/ 519111 w 1881147"/>
              <a:gd name="connsiteY45" fmla="*/ 1227621 h 1698899"/>
              <a:gd name="connsiteX46" fmla="*/ 591143 w 1881147"/>
              <a:gd name="connsiteY46" fmla="*/ 1260615 h 1698899"/>
              <a:gd name="connsiteX47" fmla="*/ 571974 w 1881147"/>
              <a:gd name="connsiteY47" fmla="*/ 1320318 h 1698899"/>
              <a:gd name="connsiteX48" fmla="*/ 662461 w 1881147"/>
              <a:gd name="connsiteY48" fmla="*/ 1472718 h 1698899"/>
              <a:gd name="connsiteX49" fmla="*/ 755271 w 1881147"/>
              <a:gd name="connsiteY49" fmla="*/ 1545872 h 1698899"/>
              <a:gd name="connsiteX50" fmla="*/ 805336 w 1881147"/>
              <a:gd name="connsiteY50" fmla="*/ 1496530 h 1698899"/>
              <a:gd name="connsiteX51" fmla="*/ 869926 w 1881147"/>
              <a:gd name="connsiteY51" fmla="*/ 1523927 h 1698899"/>
              <a:gd name="connsiteX52" fmla="*/ 924399 w 1881147"/>
              <a:gd name="connsiteY52" fmla="*/ 1491768 h 1698899"/>
              <a:gd name="connsiteX53" fmla="*/ 941246 w 1881147"/>
              <a:gd name="connsiteY53" fmla="*/ 1449592 h 1698899"/>
              <a:gd name="connsiteX54" fmla="*/ 1005123 w 1881147"/>
              <a:gd name="connsiteY54" fmla="*/ 1536004 h 1698899"/>
              <a:gd name="connsiteX55" fmla="*/ 1050190 w 1881147"/>
              <a:gd name="connsiteY55" fmla="*/ 1607098 h 1698899"/>
              <a:gd name="connsiteX56" fmla="*/ 1120136 w 1881147"/>
              <a:gd name="connsiteY56" fmla="*/ 1698617 h 1698899"/>
              <a:gd name="connsiteX57" fmla="*/ 1151034 w 1881147"/>
              <a:gd name="connsiteY57" fmla="*/ 1635526 h 1698899"/>
              <a:gd name="connsiteX58" fmla="*/ 1181693 w 1881147"/>
              <a:gd name="connsiteY58" fmla="*/ 1629046 h 1698899"/>
              <a:gd name="connsiteX59" fmla="*/ 1224792 w 1881147"/>
              <a:gd name="connsiteY59" fmla="*/ 1658309 h 1698899"/>
              <a:gd name="connsiteX60" fmla="*/ 1258367 w 1881147"/>
              <a:gd name="connsiteY60" fmla="*/ 1617655 h 1698899"/>
              <a:gd name="connsiteX61" fmla="*/ 1277188 w 1881147"/>
              <a:gd name="connsiteY61" fmla="*/ 1622272 h 1698899"/>
              <a:gd name="connsiteX62" fmla="*/ 1311230 w 1881147"/>
              <a:gd name="connsiteY62" fmla="*/ 1688749 h 1698899"/>
              <a:gd name="connsiteX63" fmla="*/ 1367786 w 1881147"/>
              <a:gd name="connsiteY63" fmla="*/ 1665280 h 1698899"/>
              <a:gd name="connsiteX64" fmla="*/ 1419818 w 1881147"/>
              <a:gd name="connsiteY64" fmla="*/ 1609159 h 1698899"/>
              <a:gd name="connsiteX65" fmla="*/ 1470595 w 1881147"/>
              <a:gd name="connsiteY65" fmla="*/ 1592616 h 1698899"/>
              <a:gd name="connsiteX66" fmla="*/ 1488274 w 1881147"/>
              <a:gd name="connsiteY66" fmla="*/ 1648438 h 1698899"/>
              <a:gd name="connsiteX67" fmla="*/ 1558169 w 1881147"/>
              <a:gd name="connsiteY67" fmla="*/ 1622760 h 1698899"/>
              <a:gd name="connsiteX68" fmla="*/ 1588947 w 1881147"/>
              <a:gd name="connsiteY68" fmla="*/ 1536004 h 1698899"/>
              <a:gd name="connsiteX69" fmla="*/ 1670383 w 1881147"/>
              <a:gd name="connsiteY69" fmla="*/ 1445862 h 1698899"/>
              <a:gd name="connsiteX70" fmla="*/ 1714974 w 1881147"/>
              <a:gd name="connsiteY70" fmla="*/ 1414732 h 1698899"/>
              <a:gd name="connsiteX71" fmla="*/ 1743343 w 1881147"/>
              <a:gd name="connsiteY71" fmla="*/ 1418027 h 1698899"/>
              <a:gd name="connsiteX72" fmla="*/ 1820935 w 1881147"/>
              <a:gd name="connsiteY72" fmla="*/ 1407419 h 1698899"/>
              <a:gd name="connsiteX73" fmla="*/ 1816054 w 1881147"/>
              <a:gd name="connsiteY73" fmla="*/ 1460983 h 1698899"/>
              <a:gd name="connsiteX74" fmla="*/ 1874221 w 1881147"/>
              <a:gd name="connsiteY74" fmla="*/ 1484304 h 1698899"/>
              <a:gd name="connsiteX75" fmla="*/ 1875829 w 1881147"/>
              <a:gd name="connsiteY75" fmla="*/ 1461670 h 1698899"/>
              <a:gd name="connsiteX76" fmla="*/ 1875051 w 1881147"/>
              <a:gd name="connsiteY76" fmla="*/ 1400936 h 1698899"/>
              <a:gd name="connsiteX77" fmla="*/ 1853086 w 1881147"/>
              <a:gd name="connsiteY77" fmla="*/ 1310793 h 1698899"/>
              <a:gd name="connsiteX78" fmla="*/ 1853086 w 1881147"/>
              <a:gd name="connsiteY78" fmla="*/ 1253643 h 1698899"/>
              <a:gd name="connsiteX79" fmla="*/ 1810224 w 1881147"/>
              <a:gd name="connsiteY79" fmla="*/ 1244118 h 1698899"/>
              <a:gd name="connsiteX80" fmla="*/ 1734024 w 1881147"/>
              <a:gd name="connsiteY80" fmla="*/ 1163155 h 1698899"/>
              <a:gd name="connsiteX81" fmla="*/ 1695924 w 1881147"/>
              <a:gd name="connsiteY81" fmla="*/ 982180 h 1698899"/>
              <a:gd name="connsiteX82" fmla="*/ 1643536 w 1881147"/>
              <a:gd name="connsiteY82" fmla="*/ 948843 h 1698899"/>
              <a:gd name="connsiteX83" fmla="*/ 1605436 w 1881147"/>
              <a:gd name="connsiteY83" fmla="*/ 891693 h 1698899"/>
              <a:gd name="connsiteX84" fmla="*/ 1557811 w 1881147"/>
              <a:gd name="connsiteY84" fmla="*/ 844068 h 1698899"/>
              <a:gd name="connsiteX85" fmla="*/ 1505424 w 1881147"/>
              <a:gd name="connsiteY85" fmla="*/ 825018 h 1698899"/>
              <a:gd name="connsiteX86" fmla="*/ 1453036 w 1881147"/>
              <a:gd name="connsiteY86" fmla="*/ 820255 h 1698899"/>
              <a:gd name="connsiteX87" fmla="*/ 1510186 w 1881147"/>
              <a:gd name="connsiteY87" fmla="*/ 786918 h 1698899"/>
              <a:gd name="connsiteX88" fmla="*/ 1476849 w 1881147"/>
              <a:gd name="connsiteY88" fmla="*/ 753580 h 1698899"/>
              <a:gd name="connsiteX89" fmla="*/ 1481611 w 1881147"/>
              <a:gd name="connsiteY89" fmla="*/ 729768 h 1698899"/>
              <a:gd name="connsiteX90" fmla="*/ 1572099 w 1881147"/>
              <a:gd name="connsiteY90" fmla="*/ 767868 h 1698899"/>
              <a:gd name="connsiteX91" fmla="*/ 1624486 w 1881147"/>
              <a:gd name="connsiteY91" fmla="*/ 701193 h 1698899"/>
              <a:gd name="connsiteX92" fmla="*/ 1622283 w 1881147"/>
              <a:gd name="connsiteY92" fmla="*/ 558318 h 1698899"/>
              <a:gd name="connsiteX93" fmla="*/ 1639486 w 1881147"/>
              <a:gd name="connsiteY93" fmla="*/ 409992 h 1698899"/>
              <a:gd name="connsiteX0" fmla="*/ 1639486 w 1881147"/>
              <a:gd name="connsiteY0" fmla="*/ 410565 h 1699472"/>
              <a:gd name="connsiteX1" fmla="*/ 1567336 w 1881147"/>
              <a:gd name="connsiteY1" fmla="*/ 377916 h 1699472"/>
              <a:gd name="connsiteX2" fmla="*/ 1477087 w 1881147"/>
              <a:gd name="connsiteY2" fmla="*/ 354103 h 1699472"/>
              <a:gd name="connsiteX3" fmla="*/ 1423767 w 1881147"/>
              <a:gd name="connsiteY3" fmla="*/ 277019 h 1699472"/>
              <a:gd name="connsiteX4" fmla="*/ 1395785 w 1881147"/>
              <a:gd name="connsiteY4" fmla="*/ 175174 h 1699472"/>
              <a:gd name="connsiteX5" fmla="*/ 1364769 w 1881147"/>
              <a:gd name="connsiteY5" fmla="*/ 7112 h 1699472"/>
              <a:gd name="connsiteX6" fmla="*/ 1282757 w 1881147"/>
              <a:gd name="connsiteY6" fmla="*/ 43704 h 1699472"/>
              <a:gd name="connsiteX7" fmla="*/ 1275927 w 1881147"/>
              <a:gd name="connsiteY7" fmla="*/ 157546 h 1699472"/>
              <a:gd name="connsiteX8" fmla="*/ 1214911 w 1881147"/>
              <a:gd name="connsiteY8" fmla="*/ 163603 h 1699472"/>
              <a:gd name="connsiteX9" fmla="*/ 1186336 w 1881147"/>
              <a:gd name="connsiteY9" fmla="*/ 192178 h 1699472"/>
              <a:gd name="connsiteX10" fmla="*/ 1176811 w 1881147"/>
              <a:gd name="connsiteY10" fmla="*/ 263616 h 1699472"/>
              <a:gd name="connsiteX11" fmla="*/ 1114899 w 1881147"/>
              <a:gd name="connsiteY11" fmla="*/ 306478 h 1699472"/>
              <a:gd name="connsiteX12" fmla="*/ 1005361 w 1881147"/>
              <a:gd name="connsiteY12" fmla="*/ 320766 h 1699472"/>
              <a:gd name="connsiteX13" fmla="*/ 962499 w 1881147"/>
              <a:gd name="connsiteY13" fmla="*/ 363628 h 1699472"/>
              <a:gd name="connsiteX14" fmla="*/ 838674 w 1881147"/>
              <a:gd name="connsiteY14" fmla="*/ 363628 h 1699472"/>
              <a:gd name="connsiteX15" fmla="*/ 781524 w 1881147"/>
              <a:gd name="connsiteY15" fmla="*/ 435066 h 1699472"/>
              <a:gd name="connsiteX16" fmla="*/ 781524 w 1881147"/>
              <a:gd name="connsiteY16" fmla="*/ 468403 h 1699472"/>
              <a:gd name="connsiteX17" fmla="*/ 743424 w 1881147"/>
              <a:gd name="connsiteY17" fmla="*/ 492216 h 1699472"/>
              <a:gd name="connsiteX18" fmla="*/ 671986 w 1881147"/>
              <a:gd name="connsiteY18" fmla="*/ 425541 h 1699472"/>
              <a:gd name="connsiteX19" fmla="*/ 519586 w 1881147"/>
              <a:gd name="connsiteY19" fmla="*/ 420778 h 1699472"/>
              <a:gd name="connsiteX20" fmla="*/ 457674 w 1881147"/>
              <a:gd name="connsiteY20" fmla="*/ 439828 h 1699472"/>
              <a:gd name="connsiteX21" fmla="*/ 419574 w 1881147"/>
              <a:gd name="connsiteY21" fmla="*/ 425541 h 1699472"/>
              <a:gd name="connsiteX22" fmla="*/ 400524 w 1881147"/>
              <a:gd name="connsiteY22" fmla="*/ 363628 h 1699472"/>
              <a:gd name="connsiteX23" fmla="*/ 333849 w 1881147"/>
              <a:gd name="connsiteY23" fmla="*/ 311241 h 1699472"/>
              <a:gd name="connsiteX24" fmla="*/ 286224 w 1881147"/>
              <a:gd name="connsiteY24" fmla="*/ 244566 h 1699472"/>
              <a:gd name="connsiteX25" fmla="*/ 143349 w 1881147"/>
              <a:gd name="connsiteY25" fmla="*/ 263616 h 1699472"/>
              <a:gd name="connsiteX26" fmla="*/ 124299 w 1881147"/>
              <a:gd name="connsiteY26" fmla="*/ 339816 h 1699472"/>
              <a:gd name="connsiteX27" fmla="*/ 110011 w 1881147"/>
              <a:gd name="connsiteY27" fmla="*/ 373153 h 1699472"/>
              <a:gd name="connsiteX28" fmla="*/ 133824 w 1881147"/>
              <a:gd name="connsiteY28" fmla="*/ 420778 h 1699472"/>
              <a:gd name="connsiteX29" fmla="*/ 81436 w 1881147"/>
              <a:gd name="connsiteY29" fmla="*/ 458878 h 1699472"/>
              <a:gd name="connsiteX30" fmla="*/ 33811 w 1881147"/>
              <a:gd name="connsiteY30" fmla="*/ 454116 h 1699472"/>
              <a:gd name="connsiteX31" fmla="*/ 33811 w 1881147"/>
              <a:gd name="connsiteY31" fmla="*/ 525553 h 1699472"/>
              <a:gd name="connsiteX32" fmla="*/ 474 w 1881147"/>
              <a:gd name="connsiteY32" fmla="*/ 630328 h 1699472"/>
              <a:gd name="connsiteX33" fmla="*/ 62386 w 1881147"/>
              <a:gd name="connsiteY33" fmla="*/ 706528 h 1699472"/>
              <a:gd name="connsiteX34" fmla="*/ 111977 w 1881147"/>
              <a:gd name="connsiteY34" fmla="*/ 686790 h 1699472"/>
              <a:gd name="connsiteX35" fmla="*/ 112334 w 1881147"/>
              <a:gd name="connsiteY35" fmla="*/ 757049 h 1699472"/>
              <a:gd name="connsiteX36" fmla="*/ 167161 w 1881147"/>
              <a:gd name="connsiteY36" fmla="*/ 787491 h 1699472"/>
              <a:gd name="connsiteX37" fmla="*/ 236159 w 1881147"/>
              <a:gd name="connsiteY37" fmla="*/ 797703 h 1699472"/>
              <a:gd name="connsiteX38" fmla="*/ 271462 w 1881147"/>
              <a:gd name="connsiteY38" fmla="*/ 853674 h 1699472"/>
              <a:gd name="connsiteX39" fmla="*/ 270869 w 1881147"/>
              <a:gd name="connsiteY39" fmla="*/ 898746 h 1699472"/>
              <a:gd name="connsiteX40" fmla="*/ 295393 w 1881147"/>
              <a:gd name="connsiteY40" fmla="*/ 938221 h 1699472"/>
              <a:gd name="connsiteX41" fmla="*/ 341051 w 1881147"/>
              <a:gd name="connsiteY41" fmla="*/ 976813 h 1699472"/>
              <a:gd name="connsiteX42" fmla="*/ 426184 w 1881147"/>
              <a:gd name="connsiteY42" fmla="*/ 1031065 h 1699472"/>
              <a:gd name="connsiteX43" fmla="*/ 461961 w 1881147"/>
              <a:gd name="connsiteY43" fmla="*/ 1102158 h 1699472"/>
              <a:gd name="connsiteX44" fmla="*/ 441064 w 1881147"/>
              <a:gd name="connsiteY44" fmla="*/ 1171731 h 1699472"/>
              <a:gd name="connsiteX45" fmla="*/ 519111 w 1881147"/>
              <a:gd name="connsiteY45" fmla="*/ 1228194 h 1699472"/>
              <a:gd name="connsiteX46" fmla="*/ 591143 w 1881147"/>
              <a:gd name="connsiteY46" fmla="*/ 1261188 h 1699472"/>
              <a:gd name="connsiteX47" fmla="*/ 571974 w 1881147"/>
              <a:gd name="connsiteY47" fmla="*/ 1320891 h 1699472"/>
              <a:gd name="connsiteX48" fmla="*/ 662461 w 1881147"/>
              <a:gd name="connsiteY48" fmla="*/ 1473291 h 1699472"/>
              <a:gd name="connsiteX49" fmla="*/ 755271 w 1881147"/>
              <a:gd name="connsiteY49" fmla="*/ 1546445 h 1699472"/>
              <a:gd name="connsiteX50" fmla="*/ 805336 w 1881147"/>
              <a:gd name="connsiteY50" fmla="*/ 1497103 h 1699472"/>
              <a:gd name="connsiteX51" fmla="*/ 869926 w 1881147"/>
              <a:gd name="connsiteY51" fmla="*/ 1524500 h 1699472"/>
              <a:gd name="connsiteX52" fmla="*/ 924399 w 1881147"/>
              <a:gd name="connsiteY52" fmla="*/ 1492341 h 1699472"/>
              <a:gd name="connsiteX53" fmla="*/ 941246 w 1881147"/>
              <a:gd name="connsiteY53" fmla="*/ 1450165 h 1699472"/>
              <a:gd name="connsiteX54" fmla="*/ 1005123 w 1881147"/>
              <a:gd name="connsiteY54" fmla="*/ 1536577 h 1699472"/>
              <a:gd name="connsiteX55" fmla="*/ 1050190 w 1881147"/>
              <a:gd name="connsiteY55" fmla="*/ 1607671 h 1699472"/>
              <a:gd name="connsiteX56" fmla="*/ 1120136 w 1881147"/>
              <a:gd name="connsiteY56" fmla="*/ 1699190 h 1699472"/>
              <a:gd name="connsiteX57" fmla="*/ 1151034 w 1881147"/>
              <a:gd name="connsiteY57" fmla="*/ 1636099 h 1699472"/>
              <a:gd name="connsiteX58" fmla="*/ 1181693 w 1881147"/>
              <a:gd name="connsiteY58" fmla="*/ 1629619 h 1699472"/>
              <a:gd name="connsiteX59" fmla="*/ 1224792 w 1881147"/>
              <a:gd name="connsiteY59" fmla="*/ 1658882 h 1699472"/>
              <a:gd name="connsiteX60" fmla="*/ 1258367 w 1881147"/>
              <a:gd name="connsiteY60" fmla="*/ 1618228 h 1699472"/>
              <a:gd name="connsiteX61" fmla="*/ 1277188 w 1881147"/>
              <a:gd name="connsiteY61" fmla="*/ 1622845 h 1699472"/>
              <a:gd name="connsiteX62" fmla="*/ 1311230 w 1881147"/>
              <a:gd name="connsiteY62" fmla="*/ 1689322 h 1699472"/>
              <a:gd name="connsiteX63" fmla="*/ 1367786 w 1881147"/>
              <a:gd name="connsiteY63" fmla="*/ 1665853 h 1699472"/>
              <a:gd name="connsiteX64" fmla="*/ 1419818 w 1881147"/>
              <a:gd name="connsiteY64" fmla="*/ 1609732 h 1699472"/>
              <a:gd name="connsiteX65" fmla="*/ 1470595 w 1881147"/>
              <a:gd name="connsiteY65" fmla="*/ 1593189 h 1699472"/>
              <a:gd name="connsiteX66" fmla="*/ 1488274 w 1881147"/>
              <a:gd name="connsiteY66" fmla="*/ 1649011 h 1699472"/>
              <a:gd name="connsiteX67" fmla="*/ 1558169 w 1881147"/>
              <a:gd name="connsiteY67" fmla="*/ 1623333 h 1699472"/>
              <a:gd name="connsiteX68" fmla="*/ 1588947 w 1881147"/>
              <a:gd name="connsiteY68" fmla="*/ 1536577 h 1699472"/>
              <a:gd name="connsiteX69" fmla="*/ 1670383 w 1881147"/>
              <a:gd name="connsiteY69" fmla="*/ 1446435 h 1699472"/>
              <a:gd name="connsiteX70" fmla="*/ 1714974 w 1881147"/>
              <a:gd name="connsiteY70" fmla="*/ 1415305 h 1699472"/>
              <a:gd name="connsiteX71" fmla="*/ 1743343 w 1881147"/>
              <a:gd name="connsiteY71" fmla="*/ 1418600 h 1699472"/>
              <a:gd name="connsiteX72" fmla="*/ 1820935 w 1881147"/>
              <a:gd name="connsiteY72" fmla="*/ 1407992 h 1699472"/>
              <a:gd name="connsiteX73" fmla="*/ 1816054 w 1881147"/>
              <a:gd name="connsiteY73" fmla="*/ 1461556 h 1699472"/>
              <a:gd name="connsiteX74" fmla="*/ 1874221 w 1881147"/>
              <a:gd name="connsiteY74" fmla="*/ 1484877 h 1699472"/>
              <a:gd name="connsiteX75" fmla="*/ 1875829 w 1881147"/>
              <a:gd name="connsiteY75" fmla="*/ 1462243 h 1699472"/>
              <a:gd name="connsiteX76" fmla="*/ 1875051 w 1881147"/>
              <a:gd name="connsiteY76" fmla="*/ 1401509 h 1699472"/>
              <a:gd name="connsiteX77" fmla="*/ 1853086 w 1881147"/>
              <a:gd name="connsiteY77" fmla="*/ 1311366 h 1699472"/>
              <a:gd name="connsiteX78" fmla="*/ 1853086 w 1881147"/>
              <a:gd name="connsiteY78" fmla="*/ 1254216 h 1699472"/>
              <a:gd name="connsiteX79" fmla="*/ 1810224 w 1881147"/>
              <a:gd name="connsiteY79" fmla="*/ 1244691 h 1699472"/>
              <a:gd name="connsiteX80" fmla="*/ 1734024 w 1881147"/>
              <a:gd name="connsiteY80" fmla="*/ 1163728 h 1699472"/>
              <a:gd name="connsiteX81" fmla="*/ 1695924 w 1881147"/>
              <a:gd name="connsiteY81" fmla="*/ 982753 h 1699472"/>
              <a:gd name="connsiteX82" fmla="*/ 1643536 w 1881147"/>
              <a:gd name="connsiteY82" fmla="*/ 949416 h 1699472"/>
              <a:gd name="connsiteX83" fmla="*/ 1605436 w 1881147"/>
              <a:gd name="connsiteY83" fmla="*/ 892266 h 1699472"/>
              <a:gd name="connsiteX84" fmla="*/ 1557811 w 1881147"/>
              <a:gd name="connsiteY84" fmla="*/ 844641 h 1699472"/>
              <a:gd name="connsiteX85" fmla="*/ 1505424 w 1881147"/>
              <a:gd name="connsiteY85" fmla="*/ 825591 h 1699472"/>
              <a:gd name="connsiteX86" fmla="*/ 1453036 w 1881147"/>
              <a:gd name="connsiteY86" fmla="*/ 820828 h 1699472"/>
              <a:gd name="connsiteX87" fmla="*/ 1510186 w 1881147"/>
              <a:gd name="connsiteY87" fmla="*/ 787491 h 1699472"/>
              <a:gd name="connsiteX88" fmla="*/ 1476849 w 1881147"/>
              <a:gd name="connsiteY88" fmla="*/ 754153 h 1699472"/>
              <a:gd name="connsiteX89" fmla="*/ 1481611 w 1881147"/>
              <a:gd name="connsiteY89" fmla="*/ 730341 h 1699472"/>
              <a:gd name="connsiteX90" fmla="*/ 1572099 w 1881147"/>
              <a:gd name="connsiteY90" fmla="*/ 768441 h 1699472"/>
              <a:gd name="connsiteX91" fmla="*/ 1624486 w 1881147"/>
              <a:gd name="connsiteY91" fmla="*/ 701766 h 1699472"/>
              <a:gd name="connsiteX92" fmla="*/ 1622283 w 1881147"/>
              <a:gd name="connsiteY92" fmla="*/ 558891 h 1699472"/>
              <a:gd name="connsiteX93" fmla="*/ 1639486 w 1881147"/>
              <a:gd name="connsiteY93" fmla="*/ 410565 h 1699472"/>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8922 h 1697829"/>
              <a:gd name="connsiteX1" fmla="*/ 1567336 w 1881147"/>
              <a:gd name="connsiteY1" fmla="*/ 376273 h 1697829"/>
              <a:gd name="connsiteX2" fmla="*/ 1477087 w 1881147"/>
              <a:gd name="connsiteY2" fmla="*/ 352460 h 1697829"/>
              <a:gd name="connsiteX3" fmla="*/ 1423767 w 1881147"/>
              <a:gd name="connsiteY3" fmla="*/ 275376 h 1697829"/>
              <a:gd name="connsiteX4" fmla="*/ 1395785 w 1881147"/>
              <a:gd name="connsiteY4" fmla="*/ 173531 h 1697829"/>
              <a:gd name="connsiteX5" fmla="*/ 1364769 w 1881147"/>
              <a:gd name="connsiteY5" fmla="*/ 5469 h 1697829"/>
              <a:gd name="connsiteX6" fmla="*/ 1282757 w 1881147"/>
              <a:gd name="connsiteY6" fmla="*/ 42061 h 1697829"/>
              <a:gd name="connsiteX7" fmla="*/ 1294272 w 1881147"/>
              <a:gd name="connsiteY7" fmla="*/ 53629 h 1697829"/>
              <a:gd name="connsiteX8" fmla="*/ 1275927 w 1881147"/>
              <a:gd name="connsiteY8" fmla="*/ 155903 h 1697829"/>
              <a:gd name="connsiteX9" fmla="*/ 1214911 w 1881147"/>
              <a:gd name="connsiteY9" fmla="*/ 161960 h 1697829"/>
              <a:gd name="connsiteX10" fmla="*/ 1186336 w 1881147"/>
              <a:gd name="connsiteY10" fmla="*/ 190535 h 1697829"/>
              <a:gd name="connsiteX11" fmla="*/ 1176811 w 1881147"/>
              <a:gd name="connsiteY11" fmla="*/ 261973 h 1697829"/>
              <a:gd name="connsiteX12" fmla="*/ 1114899 w 1881147"/>
              <a:gd name="connsiteY12" fmla="*/ 304835 h 1697829"/>
              <a:gd name="connsiteX13" fmla="*/ 1005361 w 1881147"/>
              <a:gd name="connsiteY13" fmla="*/ 319123 h 1697829"/>
              <a:gd name="connsiteX14" fmla="*/ 962499 w 1881147"/>
              <a:gd name="connsiteY14" fmla="*/ 361985 h 1697829"/>
              <a:gd name="connsiteX15" fmla="*/ 838674 w 1881147"/>
              <a:gd name="connsiteY15" fmla="*/ 361985 h 1697829"/>
              <a:gd name="connsiteX16" fmla="*/ 781524 w 1881147"/>
              <a:gd name="connsiteY16" fmla="*/ 433423 h 1697829"/>
              <a:gd name="connsiteX17" fmla="*/ 781524 w 1881147"/>
              <a:gd name="connsiteY17" fmla="*/ 466760 h 1697829"/>
              <a:gd name="connsiteX18" fmla="*/ 743424 w 1881147"/>
              <a:gd name="connsiteY18" fmla="*/ 490573 h 1697829"/>
              <a:gd name="connsiteX19" fmla="*/ 671986 w 1881147"/>
              <a:gd name="connsiteY19" fmla="*/ 423898 h 1697829"/>
              <a:gd name="connsiteX20" fmla="*/ 519586 w 1881147"/>
              <a:gd name="connsiteY20" fmla="*/ 419135 h 1697829"/>
              <a:gd name="connsiteX21" fmla="*/ 457674 w 1881147"/>
              <a:gd name="connsiteY21" fmla="*/ 438185 h 1697829"/>
              <a:gd name="connsiteX22" fmla="*/ 419574 w 1881147"/>
              <a:gd name="connsiteY22" fmla="*/ 423898 h 1697829"/>
              <a:gd name="connsiteX23" fmla="*/ 400524 w 1881147"/>
              <a:gd name="connsiteY23" fmla="*/ 361985 h 1697829"/>
              <a:gd name="connsiteX24" fmla="*/ 333849 w 1881147"/>
              <a:gd name="connsiteY24" fmla="*/ 309598 h 1697829"/>
              <a:gd name="connsiteX25" fmla="*/ 286224 w 1881147"/>
              <a:gd name="connsiteY25" fmla="*/ 242923 h 1697829"/>
              <a:gd name="connsiteX26" fmla="*/ 143349 w 1881147"/>
              <a:gd name="connsiteY26" fmla="*/ 261973 h 1697829"/>
              <a:gd name="connsiteX27" fmla="*/ 124299 w 1881147"/>
              <a:gd name="connsiteY27" fmla="*/ 338173 h 1697829"/>
              <a:gd name="connsiteX28" fmla="*/ 110011 w 1881147"/>
              <a:gd name="connsiteY28" fmla="*/ 371510 h 1697829"/>
              <a:gd name="connsiteX29" fmla="*/ 133824 w 1881147"/>
              <a:gd name="connsiteY29" fmla="*/ 419135 h 1697829"/>
              <a:gd name="connsiteX30" fmla="*/ 81436 w 1881147"/>
              <a:gd name="connsiteY30" fmla="*/ 457235 h 1697829"/>
              <a:gd name="connsiteX31" fmla="*/ 33811 w 1881147"/>
              <a:gd name="connsiteY31" fmla="*/ 452473 h 1697829"/>
              <a:gd name="connsiteX32" fmla="*/ 33811 w 1881147"/>
              <a:gd name="connsiteY32" fmla="*/ 523910 h 1697829"/>
              <a:gd name="connsiteX33" fmla="*/ 474 w 1881147"/>
              <a:gd name="connsiteY33" fmla="*/ 628685 h 1697829"/>
              <a:gd name="connsiteX34" fmla="*/ 62386 w 1881147"/>
              <a:gd name="connsiteY34" fmla="*/ 704885 h 1697829"/>
              <a:gd name="connsiteX35" fmla="*/ 111977 w 1881147"/>
              <a:gd name="connsiteY35" fmla="*/ 685147 h 1697829"/>
              <a:gd name="connsiteX36" fmla="*/ 112334 w 1881147"/>
              <a:gd name="connsiteY36" fmla="*/ 755406 h 1697829"/>
              <a:gd name="connsiteX37" fmla="*/ 167161 w 1881147"/>
              <a:gd name="connsiteY37" fmla="*/ 785848 h 1697829"/>
              <a:gd name="connsiteX38" fmla="*/ 236159 w 1881147"/>
              <a:gd name="connsiteY38" fmla="*/ 796060 h 1697829"/>
              <a:gd name="connsiteX39" fmla="*/ 271462 w 1881147"/>
              <a:gd name="connsiteY39" fmla="*/ 852031 h 1697829"/>
              <a:gd name="connsiteX40" fmla="*/ 270869 w 1881147"/>
              <a:gd name="connsiteY40" fmla="*/ 897103 h 1697829"/>
              <a:gd name="connsiteX41" fmla="*/ 295393 w 1881147"/>
              <a:gd name="connsiteY41" fmla="*/ 936578 h 1697829"/>
              <a:gd name="connsiteX42" fmla="*/ 341051 w 1881147"/>
              <a:gd name="connsiteY42" fmla="*/ 975170 h 1697829"/>
              <a:gd name="connsiteX43" fmla="*/ 426184 w 1881147"/>
              <a:gd name="connsiteY43" fmla="*/ 1029422 h 1697829"/>
              <a:gd name="connsiteX44" fmla="*/ 461961 w 1881147"/>
              <a:gd name="connsiteY44" fmla="*/ 1100515 h 1697829"/>
              <a:gd name="connsiteX45" fmla="*/ 441064 w 1881147"/>
              <a:gd name="connsiteY45" fmla="*/ 1170088 h 1697829"/>
              <a:gd name="connsiteX46" fmla="*/ 519111 w 1881147"/>
              <a:gd name="connsiteY46" fmla="*/ 1226551 h 1697829"/>
              <a:gd name="connsiteX47" fmla="*/ 591143 w 1881147"/>
              <a:gd name="connsiteY47" fmla="*/ 1259545 h 1697829"/>
              <a:gd name="connsiteX48" fmla="*/ 571974 w 1881147"/>
              <a:gd name="connsiteY48" fmla="*/ 1319248 h 1697829"/>
              <a:gd name="connsiteX49" fmla="*/ 662461 w 1881147"/>
              <a:gd name="connsiteY49" fmla="*/ 1471648 h 1697829"/>
              <a:gd name="connsiteX50" fmla="*/ 755271 w 1881147"/>
              <a:gd name="connsiteY50" fmla="*/ 1544802 h 1697829"/>
              <a:gd name="connsiteX51" fmla="*/ 805336 w 1881147"/>
              <a:gd name="connsiteY51" fmla="*/ 1495460 h 1697829"/>
              <a:gd name="connsiteX52" fmla="*/ 869926 w 1881147"/>
              <a:gd name="connsiteY52" fmla="*/ 1522857 h 1697829"/>
              <a:gd name="connsiteX53" fmla="*/ 924399 w 1881147"/>
              <a:gd name="connsiteY53" fmla="*/ 1490698 h 1697829"/>
              <a:gd name="connsiteX54" fmla="*/ 941246 w 1881147"/>
              <a:gd name="connsiteY54" fmla="*/ 1448522 h 1697829"/>
              <a:gd name="connsiteX55" fmla="*/ 1005123 w 1881147"/>
              <a:gd name="connsiteY55" fmla="*/ 1534934 h 1697829"/>
              <a:gd name="connsiteX56" fmla="*/ 1050190 w 1881147"/>
              <a:gd name="connsiteY56" fmla="*/ 1606028 h 1697829"/>
              <a:gd name="connsiteX57" fmla="*/ 1120136 w 1881147"/>
              <a:gd name="connsiteY57" fmla="*/ 1697547 h 1697829"/>
              <a:gd name="connsiteX58" fmla="*/ 1151034 w 1881147"/>
              <a:gd name="connsiteY58" fmla="*/ 1634456 h 1697829"/>
              <a:gd name="connsiteX59" fmla="*/ 1181693 w 1881147"/>
              <a:gd name="connsiteY59" fmla="*/ 1627976 h 1697829"/>
              <a:gd name="connsiteX60" fmla="*/ 1224792 w 1881147"/>
              <a:gd name="connsiteY60" fmla="*/ 1657239 h 1697829"/>
              <a:gd name="connsiteX61" fmla="*/ 1258367 w 1881147"/>
              <a:gd name="connsiteY61" fmla="*/ 1616585 h 1697829"/>
              <a:gd name="connsiteX62" fmla="*/ 1277188 w 1881147"/>
              <a:gd name="connsiteY62" fmla="*/ 1621202 h 1697829"/>
              <a:gd name="connsiteX63" fmla="*/ 1311230 w 1881147"/>
              <a:gd name="connsiteY63" fmla="*/ 1687679 h 1697829"/>
              <a:gd name="connsiteX64" fmla="*/ 1367786 w 1881147"/>
              <a:gd name="connsiteY64" fmla="*/ 1664210 h 1697829"/>
              <a:gd name="connsiteX65" fmla="*/ 1419818 w 1881147"/>
              <a:gd name="connsiteY65" fmla="*/ 1608089 h 1697829"/>
              <a:gd name="connsiteX66" fmla="*/ 1470595 w 1881147"/>
              <a:gd name="connsiteY66" fmla="*/ 1591546 h 1697829"/>
              <a:gd name="connsiteX67" fmla="*/ 1488274 w 1881147"/>
              <a:gd name="connsiteY67" fmla="*/ 1647368 h 1697829"/>
              <a:gd name="connsiteX68" fmla="*/ 1558169 w 1881147"/>
              <a:gd name="connsiteY68" fmla="*/ 1621690 h 1697829"/>
              <a:gd name="connsiteX69" fmla="*/ 1588947 w 1881147"/>
              <a:gd name="connsiteY69" fmla="*/ 1534934 h 1697829"/>
              <a:gd name="connsiteX70" fmla="*/ 1670383 w 1881147"/>
              <a:gd name="connsiteY70" fmla="*/ 1444792 h 1697829"/>
              <a:gd name="connsiteX71" fmla="*/ 1714974 w 1881147"/>
              <a:gd name="connsiteY71" fmla="*/ 1413662 h 1697829"/>
              <a:gd name="connsiteX72" fmla="*/ 1743343 w 1881147"/>
              <a:gd name="connsiteY72" fmla="*/ 1416957 h 1697829"/>
              <a:gd name="connsiteX73" fmla="*/ 1820935 w 1881147"/>
              <a:gd name="connsiteY73" fmla="*/ 1406349 h 1697829"/>
              <a:gd name="connsiteX74" fmla="*/ 1816054 w 1881147"/>
              <a:gd name="connsiteY74" fmla="*/ 1459913 h 1697829"/>
              <a:gd name="connsiteX75" fmla="*/ 1874221 w 1881147"/>
              <a:gd name="connsiteY75" fmla="*/ 1483234 h 1697829"/>
              <a:gd name="connsiteX76" fmla="*/ 1875829 w 1881147"/>
              <a:gd name="connsiteY76" fmla="*/ 1460600 h 1697829"/>
              <a:gd name="connsiteX77" fmla="*/ 1875051 w 1881147"/>
              <a:gd name="connsiteY77" fmla="*/ 1399866 h 1697829"/>
              <a:gd name="connsiteX78" fmla="*/ 1853086 w 1881147"/>
              <a:gd name="connsiteY78" fmla="*/ 1309723 h 1697829"/>
              <a:gd name="connsiteX79" fmla="*/ 1853086 w 1881147"/>
              <a:gd name="connsiteY79" fmla="*/ 1252573 h 1697829"/>
              <a:gd name="connsiteX80" fmla="*/ 1810224 w 1881147"/>
              <a:gd name="connsiteY80" fmla="*/ 1243048 h 1697829"/>
              <a:gd name="connsiteX81" fmla="*/ 1734024 w 1881147"/>
              <a:gd name="connsiteY81" fmla="*/ 1162085 h 1697829"/>
              <a:gd name="connsiteX82" fmla="*/ 1695924 w 1881147"/>
              <a:gd name="connsiteY82" fmla="*/ 981110 h 1697829"/>
              <a:gd name="connsiteX83" fmla="*/ 1643536 w 1881147"/>
              <a:gd name="connsiteY83" fmla="*/ 947773 h 1697829"/>
              <a:gd name="connsiteX84" fmla="*/ 1605436 w 1881147"/>
              <a:gd name="connsiteY84" fmla="*/ 890623 h 1697829"/>
              <a:gd name="connsiteX85" fmla="*/ 1557811 w 1881147"/>
              <a:gd name="connsiteY85" fmla="*/ 842998 h 1697829"/>
              <a:gd name="connsiteX86" fmla="*/ 1505424 w 1881147"/>
              <a:gd name="connsiteY86" fmla="*/ 823948 h 1697829"/>
              <a:gd name="connsiteX87" fmla="*/ 1453036 w 1881147"/>
              <a:gd name="connsiteY87" fmla="*/ 819185 h 1697829"/>
              <a:gd name="connsiteX88" fmla="*/ 1510186 w 1881147"/>
              <a:gd name="connsiteY88" fmla="*/ 785848 h 1697829"/>
              <a:gd name="connsiteX89" fmla="*/ 1476849 w 1881147"/>
              <a:gd name="connsiteY89" fmla="*/ 752510 h 1697829"/>
              <a:gd name="connsiteX90" fmla="*/ 1481611 w 1881147"/>
              <a:gd name="connsiteY90" fmla="*/ 728698 h 1697829"/>
              <a:gd name="connsiteX91" fmla="*/ 1572099 w 1881147"/>
              <a:gd name="connsiteY91" fmla="*/ 766798 h 1697829"/>
              <a:gd name="connsiteX92" fmla="*/ 1624486 w 1881147"/>
              <a:gd name="connsiteY92" fmla="*/ 700123 h 1697829"/>
              <a:gd name="connsiteX93" fmla="*/ 1622283 w 1881147"/>
              <a:gd name="connsiteY93" fmla="*/ 557248 h 1697829"/>
              <a:gd name="connsiteX94" fmla="*/ 1639486 w 1881147"/>
              <a:gd name="connsiteY94" fmla="*/ 408922 h 1697829"/>
              <a:gd name="connsiteX0" fmla="*/ 1639486 w 1881147"/>
              <a:gd name="connsiteY0" fmla="*/ 409649 h 1698556"/>
              <a:gd name="connsiteX1" fmla="*/ 1567336 w 1881147"/>
              <a:gd name="connsiteY1" fmla="*/ 377000 h 1698556"/>
              <a:gd name="connsiteX2" fmla="*/ 1477087 w 1881147"/>
              <a:gd name="connsiteY2" fmla="*/ 353187 h 1698556"/>
              <a:gd name="connsiteX3" fmla="*/ 1423767 w 1881147"/>
              <a:gd name="connsiteY3" fmla="*/ 276103 h 1698556"/>
              <a:gd name="connsiteX4" fmla="*/ 1395785 w 1881147"/>
              <a:gd name="connsiteY4" fmla="*/ 174258 h 1698556"/>
              <a:gd name="connsiteX5" fmla="*/ 1364769 w 1881147"/>
              <a:gd name="connsiteY5" fmla="*/ 6196 h 1698556"/>
              <a:gd name="connsiteX6" fmla="*/ 1282757 w 1881147"/>
              <a:gd name="connsiteY6" fmla="*/ 42788 h 1698556"/>
              <a:gd name="connsiteX7" fmla="*/ 1291832 w 1881147"/>
              <a:gd name="connsiteY7" fmla="*/ 105417 h 1698556"/>
              <a:gd name="connsiteX8" fmla="*/ 1275927 w 1881147"/>
              <a:gd name="connsiteY8" fmla="*/ 156630 h 1698556"/>
              <a:gd name="connsiteX9" fmla="*/ 1214911 w 1881147"/>
              <a:gd name="connsiteY9" fmla="*/ 162687 h 1698556"/>
              <a:gd name="connsiteX10" fmla="*/ 1186336 w 1881147"/>
              <a:gd name="connsiteY10" fmla="*/ 191262 h 1698556"/>
              <a:gd name="connsiteX11" fmla="*/ 1176811 w 1881147"/>
              <a:gd name="connsiteY11" fmla="*/ 262700 h 1698556"/>
              <a:gd name="connsiteX12" fmla="*/ 1114899 w 1881147"/>
              <a:gd name="connsiteY12" fmla="*/ 305562 h 1698556"/>
              <a:gd name="connsiteX13" fmla="*/ 1005361 w 1881147"/>
              <a:gd name="connsiteY13" fmla="*/ 319850 h 1698556"/>
              <a:gd name="connsiteX14" fmla="*/ 962499 w 1881147"/>
              <a:gd name="connsiteY14" fmla="*/ 362712 h 1698556"/>
              <a:gd name="connsiteX15" fmla="*/ 838674 w 1881147"/>
              <a:gd name="connsiteY15" fmla="*/ 362712 h 1698556"/>
              <a:gd name="connsiteX16" fmla="*/ 781524 w 1881147"/>
              <a:gd name="connsiteY16" fmla="*/ 434150 h 1698556"/>
              <a:gd name="connsiteX17" fmla="*/ 781524 w 1881147"/>
              <a:gd name="connsiteY17" fmla="*/ 467487 h 1698556"/>
              <a:gd name="connsiteX18" fmla="*/ 743424 w 1881147"/>
              <a:gd name="connsiteY18" fmla="*/ 491300 h 1698556"/>
              <a:gd name="connsiteX19" fmla="*/ 671986 w 1881147"/>
              <a:gd name="connsiteY19" fmla="*/ 424625 h 1698556"/>
              <a:gd name="connsiteX20" fmla="*/ 519586 w 1881147"/>
              <a:gd name="connsiteY20" fmla="*/ 419862 h 1698556"/>
              <a:gd name="connsiteX21" fmla="*/ 457674 w 1881147"/>
              <a:gd name="connsiteY21" fmla="*/ 438912 h 1698556"/>
              <a:gd name="connsiteX22" fmla="*/ 419574 w 1881147"/>
              <a:gd name="connsiteY22" fmla="*/ 424625 h 1698556"/>
              <a:gd name="connsiteX23" fmla="*/ 400524 w 1881147"/>
              <a:gd name="connsiteY23" fmla="*/ 362712 h 1698556"/>
              <a:gd name="connsiteX24" fmla="*/ 333849 w 1881147"/>
              <a:gd name="connsiteY24" fmla="*/ 310325 h 1698556"/>
              <a:gd name="connsiteX25" fmla="*/ 286224 w 1881147"/>
              <a:gd name="connsiteY25" fmla="*/ 243650 h 1698556"/>
              <a:gd name="connsiteX26" fmla="*/ 143349 w 1881147"/>
              <a:gd name="connsiteY26" fmla="*/ 262700 h 1698556"/>
              <a:gd name="connsiteX27" fmla="*/ 124299 w 1881147"/>
              <a:gd name="connsiteY27" fmla="*/ 338900 h 1698556"/>
              <a:gd name="connsiteX28" fmla="*/ 110011 w 1881147"/>
              <a:gd name="connsiteY28" fmla="*/ 372237 h 1698556"/>
              <a:gd name="connsiteX29" fmla="*/ 133824 w 1881147"/>
              <a:gd name="connsiteY29" fmla="*/ 419862 h 1698556"/>
              <a:gd name="connsiteX30" fmla="*/ 81436 w 1881147"/>
              <a:gd name="connsiteY30" fmla="*/ 457962 h 1698556"/>
              <a:gd name="connsiteX31" fmla="*/ 33811 w 1881147"/>
              <a:gd name="connsiteY31" fmla="*/ 453200 h 1698556"/>
              <a:gd name="connsiteX32" fmla="*/ 33811 w 1881147"/>
              <a:gd name="connsiteY32" fmla="*/ 524637 h 1698556"/>
              <a:gd name="connsiteX33" fmla="*/ 474 w 1881147"/>
              <a:gd name="connsiteY33" fmla="*/ 629412 h 1698556"/>
              <a:gd name="connsiteX34" fmla="*/ 62386 w 1881147"/>
              <a:gd name="connsiteY34" fmla="*/ 705612 h 1698556"/>
              <a:gd name="connsiteX35" fmla="*/ 111977 w 1881147"/>
              <a:gd name="connsiteY35" fmla="*/ 685874 h 1698556"/>
              <a:gd name="connsiteX36" fmla="*/ 112334 w 1881147"/>
              <a:gd name="connsiteY36" fmla="*/ 756133 h 1698556"/>
              <a:gd name="connsiteX37" fmla="*/ 167161 w 1881147"/>
              <a:gd name="connsiteY37" fmla="*/ 786575 h 1698556"/>
              <a:gd name="connsiteX38" fmla="*/ 236159 w 1881147"/>
              <a:gd name="connsiteY38" fmla="*/ 796787 h 1698556"/>
              <a:gd name="connsiteX39" fmla="*/ 271462 w 1881147"/>
              <a:gd name="connsiteY39" fmla="*/ 852758 h 1698556"/>
              <a:gd name="connsiteX40" fmla="*/ 270869 w 1881147"/>
              <a:gd name="connsiteY40" fmla="*/ 897830 h 1698556"/>
              <a:gd name="connsiteX41" fmla="*/ 295393 w 1881147"/>
              <a:gd name="connsiteY41" fmla="*/ 937305 h 1698556"/>
              <a:gd name="connsiteX42" fmla="*/ 341051 w 1881147"/>
              <a:gd name="connsiteY42" fmla="*/ 975897 h 1698556"/>
              <a:gd name="connsiteX43" fmla="*/ 426184 w 1881147"/>
              <a:gd name="connsiteY43" fmla="*/ 1030149 h 1698556"/>
              <a:gd name="connsiteX44" fmla="*/ 461961 w 1881147"/>
              <a:gd name="connsiteY44" fmla="*/ 1101242 h 1698556"/>
              <a:gd name="connsiteX45" fmla="*/ 441064 w 1881147"/>
              <a:gd name="connsiteY45" fmla="*/ 1170815 h 1698556"/>
              <a:gd name="connsiteX46" fmla="*/ 519111 w 1881147"/>
              <a:gd name="connsiteY46" fmla="*/ 1227278 h 1698556"/>
              <a:gd name="connsiteX47" fmla="*/ 591143 w 1881147"/>
              <a:gd name="connsiteY47" fmla="*/ 1260272 h 1698556"/>
              <a:gd name="connsiteX48" fmla="*/ 571974 w 1881147"/>
              <a:gd name="connsiteY48" fmla="*/ 1319975 h 1698556"/>
              <a:gd name="connsiteX49" fmla="*/ 662461 w 1881147"/>
              <a:gd name="connsiteY49" fmla="*/ 1472375 h 1698556"/>
              <a:gd name="connsiteX50" fmla="*/ 755271 w 1881147"/>
              <a:gd name="connsiteY50" fmla="*/ 1545529 h 1698556"/>
              <a:gd name="connsiteX51" fmla="*/ 805336 w 1881147"/>
              <a:gd name="connsiteY51" fmla="*/ 1496187 h 1698556"/>
              <a:gd name="connsiteX52" fmla="*/ 869926 w 1881147"/>
              <a:gd name="connsiteY52" fmla="*/ 1523584 h 1698556"/>
              <a:gd name="connsiteX53" fmla="*/ 924399 w 1881147"/>
              <a:gd name="connsiteY53" fmla="*/ 1491425 h 1698556"/>
              <a:gd name="connsiteX54" fmla="*/ 941246 w 1881147"/>
              <a:gd name="connsiteY54" fmla="*/ 1449249 h 1698556"/>
              <a:gd name="connsiteX55" fmla="*/ 1005123 w 1881147"/>
              <a:gd name="connsiteY55" fmla="*/ 1535661 h 1698556"/>
              <a:gd name="connsiteX56" fmla="*/ 1050190 w 1881147"/>
              <a:gd name="connsiteY56" fmla="*/ 1606755 h 1698556"/>
              <a:gd name="connsiteX57" fmla="*/ 1120136 w 1881147"/>
              <a:gd name="connsiteY57" fmla="*/ 1698274 h 1698556"/>
              <a:gd name="connsiteX58" fmla="*/ 1151034 w 1881147"/>
              <a:gd name="connsiteY58" fmla="*/ 1635183 h 1698556"/>
              <a:gd name="connsiteX59" fmla="*/ 1181693 w 1881147"/>
              <a:gd name="connsiteY59" fmla="*/ 1628703 h 1698556"/>
              <a:gd name="connsiteX60" fmla="*/ 1224792 w 1881147"/>
              <a:gd name="connsiteY60" fmla="*/ 1657966 h 1698556"/>
              <a:gd name="connsiteX61" fmla="*/ 1258367 w 1881147"/>
              <a:gd name="connsiteY61" fmla="*/ 1617312 h 1698556"/>
              <a:gd name="connsiteX62" fmla="*/ 1277188 w 1881147"/>
              <a:gd name="connsiteY62" fmla="*/ 1621929 h 1698556"/>
              <a:gd name="connsiteX63" fmla="*/ 1311230 w 1881147"/>
              <a:gd name="connsiteY63" fmla="*/ 1688406 h 1698556"/>
              <a:gd name="connsiteX64" fmla="*/ 1367786 w 1881147"/>
              <a:gd name="connsiteY64" fmla="*/ 1664937 h 1698556"/>
              <a:gd name="connsiteX65" fmla="*/ 1419818 w 1881147"/>
              <a:gd name="connsiteY65" fmla="*/ 1608816 h 1698556"/>
              <a:gd name="connsiteX66" fmla="*/ 1470595 w 1881147"/>
              <a:gd name="connsiteY66" fmla="*/ 1592273 h 1698556"/>
              <a:gd name="connsiteX67" fmla="*/ 1488274 w 1881147"/>
              <a:gd name="connsiteY67" fmla="*/ 1648095 h 1698556"/>
              <a:gd name="connsiteX68" fmla="*/ 1558169 w 1881147"/>
              <a:gd name="connsiteY68" fmla="*/ 1622417 h 1698556"/>
              <a:gd name="connsiteX69" fmla="*/ 1588947 w 1881147"/>
              <a:gd name="connsiteY69" fmla="*/ 1535661 h 1698556"/>
              <a:gd name="connsiteX70" fmla="*/ 1670383 w 1881147"/>
              <a:gd name="connsiteY70" fmla="*/ 1445519 h 1698556"/>
              <a:gd name="connsiteX71" fmla="*/ 1714974 w 1881147"/>
              <a:gd name="connsiteY71" fmla="*/ 1414389 h 1698556"/>
              <a:gd name="connsiteX72" fmla="*/ 1743343 w 1881147"/>
              <a:gd name="connsiteY72" fmla="*/ 1417684 h 1698556"/>
              <a:gd name="connsiteX73" fmla="*/ 1820935 w 1881147"/>
              <a:gd name="connsiteY73" fmla="*/ 1407076 h 1698556"/>
              <a:gd name="connsiteX74" fmla="*/ 1816054 w 1881147"/>
              <a:gd name="connsiteY74" fmla="*/ 1460640 h 1698556"/>
              <a:gd name="connsiteX75" fmla="*/ 1874221 w 1881147"/>
              <a:gd name="connsiteY75" fmla="*/ 1483961 h 1698556"/>
              <a:gd name="connsiteX76" fmla="*/ 1875829 w 1881147"/>
              <a:gd name="connsiteY76" fmla="*/ 1461327 h 1698556"/>
              <a:gd name="connsiteX77" fmla="*/ 1875051 w 1881147"/>
              <a:gd name="connsiteY77" fmla="*/ 1400593 h 1698556"/>
              <a:gd name="connsiteX78" fmla="*/ 1853086 w 1881147"/>
              <a:gd name="connsiteY78" fmla="*/ 1310450 h 1698556"/>
              <a:gd name="connsiteX79" fmla="*/ 1853086 w 1881147"/>
              <a:gd name="connsiteY79" fmla="*/ 1253300 h 1698556"/>
              <a:gd name="connsiteX80" fmla="*/ 1810224 w 1881147"/>
              <a:gd name="connsiteY80" fmla="*/ 1243775 h 1698556"/>
              <a:gd name="connsiteX81" fmla="*/ 1734024 w 1881147"/>
              <a:gd name="connsiteY81" fmla="*/ 1162812 h 1698556"/>
              <a:gd name="connsiteX82" fmla="*/ 1695924 w 1881147"/>
              <a:gd name="connsiteY82" fmla="*/ 981837 h 1698556"/>
              <a:gd name="connsiteX83" fmla="*/ 1643536 w 1881147"/>
              <a:gd name="connsiteY83" fmla="*/ 948500 h 1698556"/>
              <a:gd name="connsiteX84" fmla="*/ 1605436 w 1881147"/>
              <a:gd name="connsiteY84" fmla="*/ 891350 h 1698556"/>
              <a:gd name="connsiteX85" fmla="*/ 1557811 w 1881147"/>
              <a:gd name="connsiteY85" fmla="*/ 843725 h 1698556"/>
              <a:gd name="connsiteX86" fmla="*/ 1505424 w 1881147"/>
              <a:gd name="connsiteY86" fmla="*/ 824675 h 1698556"/>
              <a:gd name="connsiteX87" fmla="*/ 1453036 w 1881147"/>
              <a:gd name="connsiteY87" fmla="*/ 819912 h 1698556"/>
              <a:gd name="connsiteX88" fmla="*/ 1510186 w 1881147"/>
              <a:gd name="connsiteY88" fmla="*/ 786575 h 1698556"/>
              <a:gd name="connsiteX89" fmla="*/ 1476849 w 1881147"/>
              <a:gd name="connsiteY89" fmla="*/ 753237 h 1698556"/>
              <a:gd name="connsiteX90" fmla="*/ 1481611 w 1881147"/>
              <a:gd name="connsiteY90" fmla="*/ 729425 h 1698556"/>
              <a:gd name="connsiteX91" fmla="*/ 1572099 w 1881147"/>
              <a:gd name="connsiteY91" fmla="*/ 767525 h 1698556"/>
              <a:gd name="connsiteX92" fmla="*/ 1624486 w 1881147"/>
              <a:gd name="connsiteY92" fmla="*/ 700850 h 1698556"/>
              <a:gd name="connsiteX93" fmla="*/ 1622283 w 1881147"/>
              <a:gd name="connsiteY93" fmla="*/ 557975 h 1698556"/>
              <a:gd name="connsiteX94" fmla="*/ 1639486 w 1881147"/>
              <a:gd name="connsiteY94" fmla="*/ 409649 h 1698556"/>
              <a:gd name="connsiteX0" fmla="*/ 1639486 w 1881147"/>
              <a:gd name="connsiteY0" fmla="*/ 411844 h 1700751"/>
              <a:gd name="connsiteX1" fmla="*/ 1567336 w 1881147"/>
              <a:gd name="connsiteY1" fmla="*/ 379195 h 1700751"/>
              <a:gd name="connsiteX2" fmla="*/ 1477087 w 1881147"/>
              <a:gd name="connsiteY2" fmla="*/ 355382 h 1700751"/>
              <a:gd name="connsiteX3" fmla="*/ 1423767 w 1881147"/>
              <a:gd name="connsiteY3" fmla="*/ 278298 h 1700751"/>
              <a:gd name="connsiteX4" fmla="*/ 1395785 w 1881147"/>
              <a:gd name="connsiteY4" fmla="*/ 176453 h 1700751"/>
              <a:gd name="connsiteX5" fmla="*/ 1364769 w 1881147"/>
              <a:gd name="connsiteY5" fmla="*/ 8391 h 1700751"/>
              <a:gd name="connsiteX6" fmla="*/ 1282757 w 1881147"/>
              <a:gd name="connsiteY6" fmla="*/ 44983 h 1700751"/>
              <a:gd name="connsiteX7" fmla="*/ 1291832 w 1881147"/>
              <a:gd name="connsiteY7" fmla="*/ 107612 h 1700751"/>
              <a:gd name="connsiteX8" fmla="*/ 1275927 w 1881147"/>
              <a:gd name="connsiteY8" fmla="*/ 158825 h 1700751"/>
              <a:gd name="connsiteX9" fmla="*/ 1214911 w 1881147"/>
              <a:gd name="connsiteY9" fmla="*/ 164882 h 1700751"/>
              <a:gd name="connsiteX10" fmla="*/ 1186336 w 1881147"/>
              <a:gd name="connsiteY10" fmla="*/ 193457 h 1700751"/>
              <a:gd name="connsiteX11" fmla="*/ 1176811 w 1881147"/>
              <a:gd name="connsiteY11" fmla="*/ 264895 h 1700751"/>
              <a:gd name="connsiteX12" fmla="*/ 1114899 w 1881147"/>
              <a:gd name="connsiteY12" fmla="*/ 307757 h 1700751"/>
              <a:gd name="connsiteX13" fmla="*/ 1005361 w 1881147"/>
              <a:gd name="connsiteY13" fmla="*/ 322045 h 1700751"/>
              <a:gd name="connsiteX14" fmla="*/ 962499 w 1881147"/>
              <a:gd name="connsiteY14" fmla="*/ 364907 h 1700751"/>
              <a:gd name="connsiteX15" fmla="*/ 838674 w 1881147"/>
              <a:gd name="connsiteY15" fmla="*/ 364907 h 1700751"/>
              <a:gd name="connsiteX16" fmla="*/ 781524 w 1881147"/>
              <a:gd name="connsiteY16" fmla="*/ 436345 h 1700751"/>
              <a:gd name="connsiteX17" fmla="*/ 781524 w 1881147"/>
              <a:gd name="connsiteY17" fmla="*/ 469682 h 1700751"/>
              <a:gd name="connsiteX18" fmla="*/ 743424 w 1881147"/>
              <a:gd name="connsiteY18" fmla="*/ 493495 h 1700751"/>
              <a:gd name="connsiteX19" fmla="*/ 671986 w 1881147"/>
              <a:gd name="connsiteY19" fmla="*/ 426820 h 1700751"/>
              <a:gd name="connsiteX20" fmla="*/ 519586 w 1881147"/>
              <a:gd name="connsiteY20" fmla="*/ 422057 h 1700751"/>
              <a:gd name="connsiteX21" fmla="*/ 457674 w 1881147"/>
              <a:gd name="connsiteY21" fmla="*/ 441107 h 1700751"/>
              <a:gd name="connsiteX22" fmla="*/ 419574 w 1881147"/>
              <a:gd name="connsiteY22" fmla="*/ 426820 h 1700751"/>
              <a:gd name="connsiteX23" fmla="*/ 400524 w 1881147"/>
              <a:gd name="connsiteY23" fmla="*/ 364907 h 1700751"/>
              <a:gd name="connsiteX24" fmla="*/ 333849 w 1881147"/>
              <a:gd name="connsiteY24" fmla="*/ 312520 h 1700751"/>
              <a:gd name="connsiteX25" fmla="*/ 286224 w 1881147"/>
              <a:gd name="connsiteY25" fmla="*/ 245845 h 1700751"/>
              <a:gd name="connsiteX26" fmla="*/ 143349 w 1881147"/>
              <a:gd name="connsiteY26" fmla="*/ 264895 h 1700751"/>
              <a:gd name="connsiteX27" fmla="*/ 124299 w 1881147"/>
              <a:gd name="connsiteY27" fmla="*/ 341095 h 1700751"/>
              <a:gd name="connsiteX28" fmla="*/ 110011 w 1881147"/>
              <a:gd name="connsiteY28" fmla="*/ 374432 h 1700751"/>
              <a:gd name="connsiteX29" fmla="*/ 133824 w 1881147"/>
              <a:gd name="connsiteY29" fmla="*/ 422057 h 1700751"/>
              <a:gd name="connsiteX30" fmla="*/ 81436 w 1881147"/>
              <a:gd name="connsiteY30" fmla="*/ 460157 h 1700751"/>
              <a:gd name="connsiteX31" fmla="*/ 33811 w 1881147"/>
              <a:gd name="connsiteY31" fmla="*/ 455395 h 1700751"/>
              <a:gd name="connsiteX32" fmla="*/ 33811 w 1881147"/>
              <a:gd name="connsiteY32" fmla="*/ 526832 h 1700751"/>
              <a:gd name="connsiteX33" fmla="*/ 474 w 1881147"/>
              <a:gd name="connsiteY33" fmla="*/ 631607 h 1700751"/>
              <a:gd name="connsiteX34" fmla="*/ 62386 w 1881147"/>
              <a:gd name="connsiteY34" fmla="*/ 707807 h 1700751"/>
              <a:gd name="connsiteX35" fmla="*/ 111977 w 1881147"/>
              <a:gd name="connsiteY35" fmla="*/ 688069 h 1700751"/>
              <a:gd name="connsiteX36" fmla="*/ 112334 w 1881147"/>
              <a:gd name="connsiteY36" fmla="*/ 758328 h 1700751"/>
              <a:gd name="connsiteX37" fmla="*/ 167161 w 1881147"/>
              <a:gd name="connsiteY37" fmla="*/ 788770 h 1700751"/>
              <a:gd name="connsiteX38" fmla="*/ 236159 w 1881147"/>
              <a:gd name="connsiteY38" fmla="*/ 798982 h 1700751"/>
              <a:gd name="connsiteX39" fmla="*/ 271462 w 1881147"/>
              <a:gd name="connsiteY39" fmla="*/ 854953 h 1700751"/>
              <a:gd name="connsiteX40" fmla="*/ 270869 w 1881147"/>
              <a:gd name="connsiteY40" fmla="*/ 900025 h 1700751"/>
              <a:gd name="connsiteX41" fmla="*/ 295393 w 1881147"/>
              <a:gd name="connsiteY41" fmla="*/ 939500 h 1700751"/>
              <a:gd name="connsiteX42" fmla="*/ 341051 w 1881147"/>
              <a:gd name="connsiteY42" fmla="*/ 978092 h 1700751"/>
              <a:gd name="connsiteX43" fmla="*/ 426184 w 1881147"/>
              <a:gd name="connsiteY43" fmla="*/ 1032344 h 1700751"/>
              <a:gd name="connsiteX44" fmla="*/ 461961 w 1881147"/>
              <a:gd name="connsiteY44" fmla="*/ 1103437 h 1700751"/>
              <a:gd name="connsiteX45" fmla="*/ 441064 w 1881147"/>
              <a:gd name="connsiteY45" fmla="*/ 1173010 h 1700751"/>
              <a:gd name="connsiteX46" fmla="*/ 519111 w 1881147"/>
              <a:gd name="connsiteY46" fmla="*/ 1229473 h 1700751"/>
              <a:gd name="connsiteX47" fmla="*/ 591143 w 1881147"/>
              <a:gd name="connsiteY47" fmla="*/ 1262467 h 1700751"/>
              <a:gd name="connsiteX48" fmla="*/ 571974 w 1881147"/>
              <a:gd name="connsiteY48" fmla="*/ 1322170 h 1700751"/>
              <a:gd name="connsiteX49" fmla="*/ 662461 w 1881147"/>
              <a:gd name="connsiteY49" fmla="*/ 1474570 h 1700751"/>
              <a:gd name="connsiteX50" fmla="*/ 755271 w 1881147"/>
              <a:gd name="connsiteY50" fmla="*/ 1547724 h 1700751"/>
              <a:gd name="connsiteX51" fmla="*/ 805336 w 1881147"/>
              <a:gd name="connsiteY51" fmla="*/ 1498382 h 1700751"/>
              <a:gd name="connsiteX52" fmla="*/ 869926 w 1881147"/>
              <a:gd name="connsiteY52" fmla="*/ 1525779 h 1700751"/>
              <a:gd name="connsiteX53" fmla="*/ 924399 w 1881147"/>
              <a:gd name="connsiteY53" fmla="*/ 1493620 h 1700751"/>
              <a:gd name="connsiteX54" fmla="*/ 941246 w 1881147"/>
              <a:gd name="connsiteY54" fmla="*/ 1451444 h 1700751"/>
              <a:gd name="connsiteX55" fmla="*/ 1005123 w 1881147"/>
              <a:gd name="connsiteY55" fmla="*/ 1537856 h 1700751"/>
              <a:gd name="connsiteX56" fmla="*/ 1050190 w 1881147"/>
              <a:gd name="connsiteY56" fmla="*/ 1608950 h 1700751"/>
              <a:gd name="connsiteX57" fmla="*/ 1120136 w 1881147"/>
              <a:gd name="connsiteY57" fmla="*/ 1700469 h 1700751"/>
              <a:gd name="connsiteX58" fmla="*/ 1151034 w 1881147"/>
              <a:gd name="connsiteY58" fmla="*/ 1637378 h 1700751"/>
              <a:gd name="connsiteX59" fmla="*/ 1181693 w 1881147"/>
              <a:gd name="connsiteY59" fmla="*/ 1630898 h 1700751"/>
              <a:gd name="connsiteX60" fmla="*/ 1224792 w 1881147"/>
              <a:gd name="connsiteY60" fmla="*/ 1660161 h 1700751"/>
              <a:gd name="connsiteX61" fmla="*/ 1258367 w 1881147"/>
              <a:gd name="connsiteY61" fmla="*/ 1619507 h 1700751"/>
              <a:gd name="connsiteX62" fmla="*/ 1277188 w 1881147"/>
              <a:gd name="connsiteY62" fmla="*/ 1624124 h 1700751"/>
              <a:gd name="connsiteX63" fmla="*/ 1311230 w 1881147"/>
              <a:gd name="connsiteY63" fmla="*/ 1690601 h 1700751"/>
              <a:gd name="connsiteX64" fmla="*/ 1367786 w 1881147"/>
              <a:gd name="connsiteY64" fmla="*/ 1667132 h 1700751"/>
              <a:gd name="connsiteX65" fmla="*/ 1419818 w 1881147"/>
              <a:gd name="connsiteY65" fmla="*/ 1611011 h 1700751"/>
              <a:gd name="connsiteX66" fmla="*/ 1470595 w 1881147"/>
              <a:gd name="connsiteY66" fmla="*/ 1594468 h 1700751"/>
              <a:gd name="connsiteX67" fmla="*/ 1488274 w 1881147"/>
              <a:gd name="connsiteY67" fmla="*/ 1650290 h 1700751"/>
              <a:gd name="connsiteX68" fmla="*/ 1558169 w 1881147"/>
              <a:gd name="connsiteY68" fmla="*/ 1624612 h 1700751"/>
              <a:gd name="connsiteX69" fmla="*/ 1588947 w 1881147"/>
              <a:gd name="connsiteY69" fmla="*/ 1537856 h 1700751"/>
              <a:gd name="connsiteX70" fmla="*/ 1670383 w 1881147"/>
              <a:gd name="connsiteY70" fmla="*/ 1447714 h 1700751"/>
              <a:gd name="connsiteX71" fmla="*/ 1714974 w 1881147"/>
              <a:gd name="connsiteY71" fmla="*/ 1416584 h 1700751"/>
              <a:gd name="connsiteX72" fmla="*/ 1743343 w 1881147"/>
              <a:gd name="connsiteY72" fmla="*/ 1419879 h 1700751"/>
              <a:gd name="connsiteX73" fmla="*/ 1820935 w 1881147"/>
              <a:gd name="connsiteY73" fmla="*/ 1409271 h 1700751"/>
              <a:gd name="connsiteX74" fmla="*/ 1816054 w 1881147"/>
              <a:gd name="connsiteY74" fmla="*/ 1462835 h 1700751"/>
              <a:gd name="connsiteX75" fmla="*/ 1874221 w 1881147"/>
              <a:gd name="connsiteY75" fmla="*/ 1486156 h 1700751"/>
              <a:gd name="connsiteX76" fmla="*/ 1875829 w 1881147"/>
              <a:gd name="connsiteY76" fmla="*/ 1463522 h 1700751"/>
              <a:gd name="connsiteX77" fmla="*/ 1875051 w 1881147"/>
              <a:gd name="connsiteY77" fmla="*/ 1402788 h 1700751"/>
              <a:gd name="connsiteX78" fmla="*/ 1853086 w 1881147"/>
              <a:gd name="connsiteY78" fmla="*/ 1312645 h 1700751"/>
              <a:gd name="connsiteX79" fmla="*/ 1853086 w 1881147"/>
              <a:gd name="connsiteY79" fmla="*/ 1255495 h 1700751"/>
              <a:gd name="connsiteX80" fmla="*/ 1810224 w 1881147"/>
              <a:gd name="connsiteY80" fmla="*/ 1245970 h 1700751"/>
              <a:gd name="connsiteX81" fmla="*/ 1734024 w 1881147"/>
              <a:gd name="connsiteY81" fmla="*/ 1165007 h 1700751"/>
              <a:gd name="connsiteX82" fmla="*/ 1695924 w 1881147"/>
              <a:gd name="connsiteY82" fmla="*/ 984032 h 1700751"/>
              <a:gd name="connsiteX83" fmla="*/ 1643536 w 1881147"/>
              <a:gd name="connsiteY83" fmla="*/ 950695 h 1700751"/>
              <a:gd name="connsiteX84" fmla="*/ 1605436 w 1881147"/>
              <a:gd name="connsiteY84" fmla="*/ 893545 h 1700751"/>
              <a:gd name="connsiteX85" fmla="*/ 1557811 w 1881147"/>
              <a:gd name="connsiteY85" fmla="*/ 845920 h 1700751"/>
              <a:gd name="connsiteX86" fmla="*/ 1505424 w 1881147"/>
              <a:gd name="connsiteY86" fmla="*/ 826870 h 1700751"/>
              <a:gd name="connsiteX87" fmla="*/ 1453036 w 1881147"/>
              <a:gd name="connsiteY87" fmla="*/ 822107 h 1700751"/>
              <a:gd name="connsiteX88" fmla="*/ 1510186 w 1881147"/>
              <a:gd name="connsiteY88" fmla="*/ 788770 h 1700751"/>
              <a:gd name="connsiteX89" fmla="*/ 1476849 w 1881147"/>
              <a:gd name="connsiteY89" fmla="*/ 755432 h 1700751"/>
              <a:gd name="connsiteX90" fmla="*/ 1481611 w 1881147"/>
              <a:gd name="connsiteY90" fmla="*/ 731620 h 1700751"/>
              <a:gd name="connsiteX91" fmla="*/ 1572099 w 1881147"/>
              <a:gd name="connsiteY91" fmla="*/ 769720 h 1700751"/>
              <a:gd name="connsiteX92" fmla="*/ 1624486 w 1881147"/>
              <a:gd name="connsiteY92" fmla="*/ 703045 h 1700751"/>
              <a:gd name="connsiteX93" fmla="*/ 1622283 w 1881147"/>
              <a:gd name="connsiteY93" fmla="*/ 560170 h 1700751"/>
              <a:gd name="connsiteX94" fmla="*/ 1639486 w 1881147"/>
              <a:gd name="connsiteY94" fmla="*/ 411844 h 1700751"/>
              <a:gd name="connsiteX0" fmla="*/ 1639486 w 1881147"/>
              <a:gd name="connsiteY0" fmla="*/ 410679 h 1699586"/>
              <a:gd name="connsiteX1" fmla="*/ 1567336 w 1881147"/>
              <a:gd name="connsiteY1" fmla="*/ 378030 h 1699586"/>
              <a:gd name="connsiteX2" fmla="*/ 1477087 w 1881147"/>
              <a:gd name="connsiteY2" fmla="*/ 354217 h 1699586"/>
              <a:gd name="connsiteX3" fmla="*/ 1423767 w 1881147"/>
              <a:gd name="connsiteY3" fmla="*/ 277133 h 1699586"/>
              <a:gd name="connsiteX4" fmla="*/ 1395785 w 1881147"/>
              <a:gd name="connsiteY4" fmla="*/ 175288 h 1699586"/>
              <a:gd name="connsiteX5" fmla="*/ 1364769 w 1881147"/>
              <a:gd name="connsiteY5" fmla="*/ 7226 h 1699586"/>
              <a:gd name="connsiteX6" fmla="*/ 1297400 w 1881147"/>
              <a:gd name="connsiteY6" fmla="*/ 48924 h 1699586"/>
              <a:gd name="connsiteX7" fmla="*/ 1291832 w 1881147"/>
              <a:gd name="connsiteY7" fmla="*/ 106447 h 1699586"/>
              <a:gd name="connsiteX8" fmla="*/ 1275927 w 1881147"/>
              <a:gd name="connsiteY8" fmla="*/ 157660 h 1699586"/>
              <a:gd name="connsiteX9" fmla="*/ 1214911 w 1881147"/>
              <a:gd name="connsiteY9" fmla="*/ 163717 h 1699586"/>
              <a:gd name="connsiteX10" fmla="*/ 1186336 w 1881147"/>
              <a:gd name="connsiteY10" fmla="*/ 192292 h 1699586"/>
              <a:gd name="connsiteX11" fmla="*/ 1176811 w 1881147"/>
              <a:gd name="connsiteY11" fmla="*/ 263730 h 1699586"/>
              <a:gd name="connsiteX12" fmla="*/ 1114899 w 1881147"/>
              <a:gd name="connsiteY12" fmla="*/ 306592 h 1699586"/>
              <a:gd name="connsiteX13" fmla="*/ 1005361 w 1881147"/>
              <a:gd name="connsiteY13" fmla="*/ 320880 h 1699586"/>
              <a:gd name="connsiteX14" fmla="*/ 962499 w 1881147"/>
              <a:gd name="connsiteY14" fmla="*/ 363742 h 1699586"/>
              <a:gd name="connsiteX15" fmla="*/ 838674 w 1881147"/>
              <a:gd name="connsiteY15" fmla="*/ 363742 h 1699586"/>
              <a:gd name="connsiteX16" fmla="*/ 781524 w 1881147"/>
              <a:gd name="connsiteY16" fmla="*/ 435180 h 1699586"/>
              <a:gd name="connsiteX17" fmla="*/ 781524 w 1881147"/>
              <a:gd name="connsiteY17" fmla="*/ 468517 h 1699586"/>
              <a:gd name="connsiteX18" fmla="*/ 743424 w 1881147"/>
              <a:gd name="connsiteY18" fmla="*/ 492330 h 1699586"/>
              <a:gd name="connsiteX19" fmla="*/ 671986 w 1881147"/>
              <a:gd name="connsiteY19" fmla="*/ 425655 h 1699586"/>
              <a:gd name="connsiteX20" fmla="*/ 519586 w 1881147"/>
              <a:gd name="connsiteY20" fmla="*/ 420892 h 1699586"/>
              <a:gd name="connsiteX21" fmla="*/ 457674 w 1881147"/>
              <a:gd name="connsiteY21" fmla="*/ 439942 h 1699586"/>
              <a:gd name="connsiteX22" fmla="*/ 419574 w 1881147"/>
              <a:gd name="connsiteY22" fmla="*/ 425655 h 1699586"/>
              <a:gd name="connsiteX23" fmla="*/ 400524 w 1881147"/>
              <a:gd name="connsiteY23" fmla="*/ 363742 h 1699586"/>
              <a:gd name="connsiteX24" fmla="*/ 333849 w 1881147"/>
              <a:gd name="connsiteY24" fmla="*/ 311355 h 1699586"/>
              <a:gd name="connsiteX25" fmla="*/ 286224 w 1881147"/>
              <a:gd name="connsiteY25" fmla="*/ 244680 h 1699586"/>
              <a:gd name="connsiteX26" fmla="*/ 143349 w 1881147"/>
              <a:gd name="connsiteY26" fmla="*/ 263730 h 1699586"/>
              <a:gd name="connsiteX27" fmla="*/ 124299 w 1881147"/>
              <a:gd name="connsiteY27" fmla="*/ 339930 h 1699586"/>
              <a:gd name="connsiteX28" fmla="*/ 110011 w 1881147"/>
              <a:gd name="connsiteY28" fmla="*/ 373267 h 1699586"/>
              <a:gd name="connsiteX29" fmla="*/ 133824 w 1881147"/>
              <a:gd name="connsiteY29" fmla="*/ 420892 h 1699586"/>
              <a:gd name="connsiteX30" fmla="*/ 81436 w 1881147"/>
              <a:gd name="connsiteY30" fmla="*/ 458992 h 1699586"/>
              <a:gd name="connsiteX31" fmla="*/ 33811 w 1881147"/>
              <a:gd name="connsiteY31" fmla="*/ 454230 h 1699586"/>
              <a:gd name="connsiteX32" fmla="*/ 33811 w 1881147"/>
              <a:gd name="connsiteY32" fmla="*/ 525667 h 1699586"/>
              <a:gd name="connsiteX33" fmla="*/ 474 w 1881147"/>
              <a:gd name="connsiteY33" fmla="*/ 630442 h 1699586"/>
              <a:gd name="connsiteX34" fmla="*/ 62386 w 1881147"/>
              <a:gd name="connsiteY34" fmla="*/ 706642 h 1699586"/>
              <a:gd name="connsiteX35" fmla="*/ 111977 w 1881147"/>
              <a:gd name="connsiteY35" fmla="*/ 686904 h 1699586"/>
              <a:gd name="connsiteX36" fmla="*/ 112334 w 1881147"/>
              <a:gd name="connsiteY36" fmla="*/ 757163 h 1699586"/>
              <a:gd name="connsiteX37" fmla="*/ 167161 w 1881147"/>
              <a:gd name="connsiteY37" fmla="*/ 787605 h 1699586"/>
              <a:gd name="connsiteX38" fmla="*/ 236159 w 1881147"/>
              <a:gd name="connsiteY38" fmla="*/ 797817 h 1699586"/>
              <a:gd name="connsiteX39" fmla="*/ 271462 w 1881147"/>
              <a:gd name="connsiteY39" fmla="*/ 853788 h 1699586"/>
              <a:gd name="connsiteX40" fmla="*/ 270869 w 1881147"/>
              <a:gd name="connsiteY40" fmla="*/ 898860 h 1699586"/>
              <a:gd name="connsiteX41" fmla="*/ 295393 w 1881147"/>
              <a:gd name="connsiteY41" fmla="*/ 938335 h 1699586"/>
              <a:gd name="connsiteX42" fmla="*/ 341051 w 1881147"/>
              <a:gd name="connsiteY42" fmla="*/ 976927 h 1699586"/>
              <a:gd name="connsiteX43" fmla="*/ 426184 w 1881147"/>
              <a:gd name="connsiteY43" fmla="*/ 1031179 h 1699586"/>
              <a:gd name="connsiteX44" fmla="*/ 461961 w 1881147"/>
              <a:gd name="connsiteY44" fmla="*/ 1102272 h 1699586"/>
              <a:gd name="connsiteX45" fmla="*/ 441064 w 1881147"/>
              <a:gd name="connsiteY45" fmla="*/ 1171845 h 1699586"/>
              <a:gd name="connsiteX46" fmla="*/ 519111 w 1881147"/>
              <a:gd name="connsiteY46" fmla="*/ 1228308 h 1699586"/>
              <a:gd name="connsiteX47" fmla="*/ 591143 w 1881147"/>
              <a:gd name="connsiteY47" fmla="*/ 1261302 h 1699586"/>
              <a:gd name="connsiteX48" fmla="*/ 571974 w 1881147"/>
              <a:gd name="connsiteY48" fmla="*/ 1321005 h 1699586"/>
              <a:gd name="connsiteX49" fmla="*/ 662461 w 1881147"/>
              <a:gd name="connsiteY49" fmla="*/ 1473405 h 1699586"/>
              <a:gd name="connsiteX50" fmla="*/ 755271 w 1881147"/>
              <a:gd name="connsiteY50" fmla="*/ 1546559 h 1699586"/>
              <a:gd name="connsiteX51" fmla="*/ 805336 w 1881147"/>
              <a:gd name="connsiteY51" fmla="*/ 1497217 h 1699586"/>
              <a:gd name="connsiteX52" fmla="*/ 869926 w 1881147"/>
              <a:gd name="connsiteY52" fmla="*/ 1524614 h 1699586"/>
              <a:gd name="connsiteX53" fmla="*/ 924399 w 1881147"/>
              <a:gd name="connsiteY53" fmla="*/ 1492455 h 1699586"/>
              <a:gd name="connsiteX54" fmla="*/ 941246 w 1881147"/>
              <a:gd name="connsiteY54" fmla="*/ 1450279 h 1699586"/>
              <a:gd name="connsiteX55" fmla="*/ 1005123 w 1881147"/>
              <a:gd name="connsiteY55" fmla="*/ 1536691 h 1699586"/>
              <a:gd name="connsiteX56" fmla="*/ 1050190 w 1881147"/>
              <a:gd name="connsiteY56" fmla="*/ 1607785 h 1699586"/>
              <a:gd name="connsiteX57" fmla="*/ 1120136 w 1881147"/>
              <a:gd name="connsiteY57" fmla="*/ 1699304 h 1699586"/>
              <a:gd name="connsiteX58" fmla="*/ 1151034 w 1881147"/>
              <a:gd name="connsiteY58" fmla="*/ 1636213 h 1699586"/>
              <a:gd name="connsiteX59" fmla="*/ 1181693 w 1881147"/>
              <a:gd name="connsiteY59" fmla="*/ 1629733 h 1699586"/>
              <a:gd name="connsiteX60" fmla="*/ 1224792 w 1881147"/>
              <a:gd name="connsiteY60" fmla="*/ 1658996 h 1699586"/>
              <a:gd name="connsiteX61" fmla="*/ 1258367 w 1881147"/>
              <a:gd name="connsiteY61" fmla="*/ 1618342 h 1699586"/>
              <a:gd name="connsiteX62" fmla="*/ 1277188 w 1881147"/>
              <a:gd name="connsiteY62" fmla="*/ 1622959 h 1699586"/>
              <a:gd name="connsiteX63" fmla="*/ 1311230 w 1881147"/>
              <a:gd name="connsiteY63" fmla="*/ 1689436 h 1699586"/>
              <a:gd name="connsiteX64" fmla="*/ 1367786 w 1881147"/>
              <a:gd name="connsiteY64" fmla="*/ 1665967 h 1699586"/>
              <a:gd name="connsiteX65" fmla="*/ 1419818 w 1881147"/>
              <a:gd name="connsiteY65" fmla="*/ 1609846 h 1699586"/>
              <a:gd name="connsiteX66" fmla="*/ 1470595 w 1881147"/>
              <a:gd name="connsiteY66" fmla="*/ 1593303 h 1699586"/>
              <a:gd name="connsiteX67" fmla="*/ 1488274 w 1881147"/>
              <a:gd name="connsiteY67" fmla="*/ 1649125 h 1699586"/>
              <a:gd name="connsiteX68" fmla="*/ 1558169 w 1881147"/>
              <a:gd name="connsiteY68" fmla="*/ 1623447 h 1699586"/>
              <a:gd name="connsiteX69" fmla="*/ 1588947 w 1881147"/>
              <a:gd name="connsiteY69" fmla="*/ 1536691 h 1699586"/>
              <a:gd name="connsiteX70" fmla="*/ 1670383 w 1881147"/>
              <a:gd name="connsiteY70" fmla="*/ 1446549 h 1699586"/>
              <a:gd name="connsiteX71" fmla="*/ 1714974 w 1881147"/>
              <a:gd name="connsiteY71" fmla="*/ 1415419 h 1699586"/>
              <a:gd name="connsiteX72" fmla="*/ 1743343 w 1881147"/>
              <a:gd name="connsiteY72" fmla="*/ 1418714 h 1699586"/>
              <a:gd name="connsiteX73" fmla="*/ 1820935 w 1881147"/>
              <a:gd name="connsiteY73" fmla="*/ 1408106 h 1699586"/>
              <a:gd name="connsiteX74" fmla="*/ 1816054 w 1881147"/>
              <a:gd name="connsiteY74" fmla="*/ 1461670 h 1699586"/>
              <a:gd name="connsiteX75" fmla="*/ 1874221 w 1881147"/>
              <a:gd name="connsiteY75" fmla="*/ 1484991 h 1699586"/>
              <a:gd name="connsiteX76" fmla="*/ 1875829 w 1881147"/>
              <a:gd name="connsiteY76" fmla="*/ 1462357 h 1699586"/>
              <a:gd name="connsiteX77" fmla="*/ 1875051 w 1881147"/>
              <a:gd name="connsiteY77" fmla="*/ 1401623 h 1699586"/>
              <a:gd name="connsiteX78" fmla="*/ 1853086 w 1881147"/>
              <a:gd name="connsiteY78" fmla="*/ 1311480 h 1699586"/>
              <a:gd name="connsiteX79" fmla="*/ 1853086 w 1881147"/>
              <a:gd name="connsiteY79" fmla="*/ 1254330 h 1699586"/>
              <a:gd name="connsiteX80" fmla="*/ 1810224 w 1881147"/>
              <a:gd name="connsiteY80" fmla="*/ 1244805 h 1699586"/>
              <a:gd name="connsiteX81" fmla="*/ 1734024 w 1881147"/>
              <a:gd name="connsiteY81" fmla="*/ 1163842 h 1699586"/>
              <a:gd name="connsiteX82" fmla="*/ 1695924 w 1881147"/>
              <a:gd name="connsiteY82" fmla="*/ 982867 h 1699586"/>
              <a:gd name="connsiteX83" fmla="*/ 1643536 w 1881147"/>
              <a:gd name="connsiteY83" fmla="*/ 949530 h 1699586"/>
              <a:gd name="connsiteX84" fmla="*/ 1605436 w 1881147"/>
              <a:gd name="connsiteY84" fmla="*/ 892380 h 1699586"/>
              <a:gd name="connsiteX85" fmla="*/ 1557811 w 1881147"/>
              <a:gd name="connsiteY85" fmla="*/ 844755 h 1699586"/>
              <a:gd name="connsiteX86" fmla="*/ 1505424 w 1881147"/>
              <a:gd name="connsiteY86" fmla="*/ 825705 h 1699586"/>
              <a:gd name="connsiteX87" fmla="*/ 1453036 w 1881147"/>
              <a:gd name="connsiteY87" fmla="*/ 820942 h 1699586"/>
              <a:gd name="connsiteX88" fmla="*/ 1510186 w 1881147"/>
              <a:gd name="connsiteY88" fmla="*/ 787605 h 1699586"/>
              <a:gd name="connsiteX89" fmla="*/ 1476849 w 1881147"/>
              <a:gd name="connsiteY89" fmla="*/ 754267 h 1699586"/>
              <a:gd name="connsiteX90" fmla="*/ 1481611 w 1881147"/>
              <a:gd name="connsiteY90" fmla="*/ 730455 h 1699586"/>
              <a:gd name="connsiteX91" fmla="*/ 1572099 w 1881147"/>
              <a:gd name="connsiteY91" fmla="*/ 768555 h 1699586"/>
              <a:gd name="connsiteX92" fmla="*/ 1624486 w 1881147"/>
              <a:gd name="connsiteY92" fmla="*/ 701880 h 1699586"/>
              <a:gd name="connsiteX93" fmla="*/ 1622283 w 1881147"/>
              <a:gd name="connsiteY93" fmla="*/ 559005 h 1699586"/>
              <a:gd name="connsiteX94" fmla="*/ 1639486 w 1881147"/>
              <a:gd name="connsiteY94" fmla="*/ 410679 h 1699586"/>
              <a:gd name="connsiteX0" fmla="*/ 1639486 w 1881147"/>
              <a:gd name="connsiteY0" fmla="*/ 403727 h 1692634"/>
              <a:gd name="connsiteX1" fmla="*/ 1567336 w 1881147"/>
              <a:gd name="connsiteY1" fmla="*/ 371078 h 1692634"/>
              <a:gd name="connsiteX2" fmla="*/ 1477087 w 1881147"/>
              <a:gd name="connsiteY2" fmla="*/ 347265 h 1692634"/>
              <a:gd name="connsiteX3" fmla="*/ 1423767 w 1881147"/>
              <a:gd name="connsiteY3" fmla="*/ 270181 h 1692634"/>
              <a:gd name="connsiteX4" fmla="*/ 1395785 w 1881147"/>
              <a:gd name="connsiteY4" fmla="*/ 168336 h 1692634"/>
              <a:gd name="connsiteX5" fmla="*/ 1364769 w 1881147"/>
              <a:gd name="connsiteY5" fmla="*/ 274 h 1692634"/>
              <a:gd name="connsiteX6" fmla="*/ 1297400 w 1881147"/>
              <a:gd name="connsiteY6" fmla="*/ 41972 h 1692634"/>
              <a:gd name="connsiteX7" fmla="*/ 1291832 w 1881147"/>
              <a:gd name="connsiteY7" fmla="*/ 99495 h 1692634"/>
              <a:gd name="connsiteX8" fmla="*/ 1275927 w 1881147"/>
              <a:gd name="connsiteY8" fmla="*/ 150708 h 1692634"/>
              <a:gd name="connsiteX9" fmla="*/ 1214911 w 1881147"/>
              <a:gd name="connsiteY9" fmla="*/ 156765 h 1692634"/>
              <a:gd name="connsiteX10" fmla="*/ 1186336 w 1881147"/>
              <a:gd name="connsiteY10" fmla="*/ 185340 h 1692634"/>
              <a:gd name="connsiteX11" fmla="*/ 1176811 w 1881147"/>
              <a:gd name="connsiteY11" fmla="*/ 256778 h 1692634"/>
              <a:gd name="connsiteX12" fmla="*/ 1114899 w 1881147"/>
              <a:gd name="connsiteY12" fmla="*/ 299640 h 1692634"/>
              <a:gd name="connsiteX13" fmla="*/ 1005361 w 1881147"/>
              <a:gd name="connsiteY13" fmla="*/ 313928 h 1692634"/>
              <a:gd name="connsiteX14" fmla="*/ 962499 w 1881147"/>
              <a:gd name="connsiteY14" fmla="*/ 356790 h 1692634"/>
              <a:gd name="connsiteX15" fmla="*/ 838674 w 1881147"/>
              <a:gd name="connsiteY15" fmla="*/ 356790 h 1692634"/>
              <a:gd name="connsiteX16" fmla="*/ 781524 w 1881147"/>
              <a:gd name="connsiteY16" fmla="*/ 428228 h 1692634"/>
              <a:gd name="connsiteX17" fmla="*/ 781524 w 1881147"/>
              <a:gd name="connsiteY17" fmla="*/ 461565 h 1692634"/>
              <a:gd name="connsiteX18" fmla="*/ 743424 w 1881147"/>
              <a:gd name="connsiteY18" fmla="*/ 485378 h 1692634"/>
              <a:gd name="connsiteX19" fmla="*/ 671986 w 1881147"/>
              <a:gd name="connsiteY19" fmla="*/ 418703 h 1692634"/>
              <a:gd name="connsiteX20" fmla="*/ 519586 w 1881147"/>
              <a:gd name="connsiteY20" fmla="*/ 413940 h 1692634"/>
              <a:gd name="connsiteX21" fmla="*/ 457674 w 1881147"/>
              <a:gd name="connsiteY21" fmla="*/ 432990 h 1692634"/>
              <a:gd name="connsiteX22" fmla="*/ 419574 w 1881147"/>
              <a:gd name="connsiteY22" fmla="*/ 418703 h 1692634"/>
              <a:gd name="connsiteX23" fmla="*/ 400524 w 1881147"/>
              <a:gd name="connsiteY23" fmla="*/ 356790 h 1692634"/>
              <a:gd name="connsiteX24" fmla="*/ 333849 w 1881147"/>
              <a:gd name="connsiteY24" fmla="*/ 304403 h 1692634"/>
              <a:gd name="connsiteX25" fmla="*/ 286224 w 1881147"/>
              <a:gd name="connsiteY25" fmla="*/ 237728 h 1692634"/>
              <a:gd name="connsiteX26" fmla="*/ 143349 w 1881147"/>
              <a:gd name="connsiteY26" fmla="*/ 256778 h 1692634"/>
              <a:gd name="connsiteX27" fmla="*/ 124299 w 1881147"/>
              <a:gd name="connsiteY27" fmla="*/ 332978 h 1692634"/>
              <a:gd name="connsiteX28" fmla="*/ 110011 w 1881147"/>
              <a:gd name="connsiteY28" fmla="*/ 366315 h 1692634"/>
              <a:gd name="connsiteX29" fmla="*/ 133824 w 1881147"/>
              <a:gd name="connsiteY29" fmla="*/ 413940 h 1692634"/>
              <a:gd name="connsiteX30" fmla="*/ 81436 w 1881147"/>
              <a:gd name="connsiteY30" fmla="*/ 452040 h 1692634"/>
              <a:gd name="connsiteX31" fmla="*/ 33811 w 1881147"/>
              <a:gd name="connsiteY31" fmla="*/ 447278 h 1692634"/>
              <a:gd name="connsiteX32" fmla="*/ 33811 w 1881147"/>
              <a:gd name="connsiteY32" fmla="*/ 518715 h 1692634"/>
              <a:gd name="connsiteX33" fmla="*/ 474 w 1881147"/>
              <a:gd name="connsiteY33" fmla="*/ 623490 h 1692634"/>
              <a:gd name="connsiteX34" fmla="*/ 62386 w 1881147"/>
              <a:gd name="connsiteY34" fmla="*/ 699690 h 1692634"/>
              <a:gd name="connsiteX35" fmla="*/ 111977 w 1881147"/>
              <a:gd name="connsiteY35" fmla="*/ 679952 h 1692634"/>
              <a:gd name="connsiteX36" fmla="*/ 112334 w 1881147"/>
              <a:gd name="connsiteY36" fmla="*/ 750211 h 1692634"/>
              <a:gd name="connsiteX37" fmla="*/ 167161 w 1881147"/>
              <a:gd name="connsiteY37" fmla="*/ 780653 h 1692634"/>
              <a:gd name="connsiteX38" fmla="*/ 236159 w 1881147"/>
              <a:gd name="connsiteY38" fmla="*/ 790865 h 1692634"/>
              <a:gd name="connsiteX39" fmla="*/ 271462 w 1881147"/>
              <a:gd name="connsiteY39" fmla="*/ 846836 h 1692634"/>
              <a:gd name="connsiteX40" fmla="*/ 270869 w 1881147"/>
              <a:gd name="connsiteY40" fmla="*/ 891908 h 1692634"/>
              <a:gd name="connsiteX41" fmla="*/ 295393 w 1881147"/>
              <a:gd name="connsiteY41" fmla="*/ 931383 h 1692634"/>
              <a:gd name="connsiteX42" fmla="*/ 341051 w 1881147"/>
              <a:gd name="connsiteY42" fmla="*/ 969975 h 1692634"/>
              <a:gd name="connsiteX43" fmla="*/ 426184 w 1881147"/>
              <a:gd name="connsiteY43" fmla="*/ 1024227 h 1692634"/>
              <a:gd name="connsiteX44" fmla="*/ 461961 w 1881147"/>
              <a:gd name="connsiteY44" fmla="*/ 1095320 h 1692634"/>
              <a:gd name="connsiteX45" fmla="*/ 441064 w 1881147"/>
              <a:gd name="connsiteY45" fmla="*/ 1164893 h 1692634"/>
              <a:gd name="connsiteX46" fmla="*/ 519111 w 1881147"/>
              <a:gd name="connsiteY46" fmla="*/ 1221356 h 1692634"/>
              <a:gd name="connsiteX47" fmla="*/ 591143 w 1881147"/>
              <a:gd name="connsiteY47" fmla="*/ 1254350 h 1692634"/>
              <a:gd name="connsiteX48" fmla="*/ 571974 w 1881147"/>
              <a:gd name="connsiteY48" fmla="*/ 1314053 h 1692634"/>
              <a:gd name="connsiteX49" fmla="*/ 662461 w 1881147"/>
              <a:gd name="connsiteY49" fmla="*/ 1466453 h 1692634"/>
              <a:gd name="connsiteX50" fmla="*/ 755271 w 1881147"/>
              <a:gd name="connsiteY50" fmla="*/ 1539607 h 1692634"/>
              <a:gd name="connsiteX51" fmla="*/ 805336 w 1881147"/>
              <a:gd name="connsiteY51" fmla="*/ 1490265 h 1692634"/>
              <a:gd name="connsiteX52" fmla="*/ 869926 w 1881147"/>
              <a:gd name="connsiteY52" fmla="*/ 1517662 h 1692634"/>
              <a:gd name="connsiteX53" fmla="*/ 924399 w 1881147"/>
              <a:gd name="connsiteY53" fmla="*/ 1485503 h 1692634"/>
              <a:gd name="connsiteX54" fmla="*/ 941246 w 1881147"/>
              <a:gd name="connsiteY54" fmla="*/ 1443327 h 1692634"/>
              <a:gd name="connsiteX55" fmla="*/ 1005123 w 1881147"/>
              <a:gd name="connsiteY55" fmla="*/ 1529739 h 1692634"/>
              <a:gd name="connsiteX56" fmla="*/ 1050190 w 1881147"/>
              <a:gd name="connsiteY56" fmla="*/ 1600833 h 1692634"/>
              <a:gd name="connsiteX57" fmla="*/ 1120136 w 1881147"/>
              <a:gd name="connsiteY57" fmla="*/ 1692352 h 1692634"/>
              <a:gd name="connsiteX58" fmla="*/ 1151034 w 1881147"/>
              <a:gd name="connsiteY58" fmla="*/ 1629261 h 1692634"/>
              <a:gd name="connsiteX59" fmla="*/ 1181693 w 1881147"/>
              <a:gd name="connsiteY59" fmla="*/ 1622781 h 1692634"/>
              <a:gd name="connsiteX60" fmla="*/ 1224792 w 1881147"/>
              <a:gd name="connsiteY60" fmla="*/ 1652044 h 1692634"/>
              <a:gd name="connsiteX61" fmla="*/ 1258367 w 1881147"/>
              <a:gd name="connsiteY61" fmla="*/ 1611390 h 1692634"/>
              <a:gd name="connsiteX62" fmla="*/ 1277188 w 1881147"/>
              <a:gd name="connsiteY62" fmla="*/ 1616007 h 1692634"/>
              <a:gd name="connsiteX63" fmla="*/ 1311230 w 1881147"/>
              <a:gd name="connsiteY63" fmla="*/ 1682484 h 1692634"/>
              <a:gd name="connsiteX64" fmla="*/ 1367786 w 1881147"/>
              <a:gd name="connsiteY64" fmla="*/ 1659015 h 1692634"/>
              <a:gd name="connsiteX65" fmla="*/ 1419818 w 1881147"/>
              <a:gd name="connsiteY65" fmla="*/ 1602894 h 1692634"/>
              <a:gd name="connsiteX66" fmla="*/ 1470595 w 1881147"/>
              <a:gd name="connsiteY66" fmla="*/ 1586351 h 1692634"/>
              <a:gd name="connsiteX67" fmla="*/ 1488274 w 1881147"/>
              <a:gd name="connsiteY67" fmla="*/ 1642173 h 1692634"/>
              <a:gd name="connsiteX68" fmla="*/ 1558169 w 1881147"/>
              <a:gd name="connsiteY68" fmla="*/ 1616495 h 1692634"/>
              <a:gd name="connsiteX69" fmla="*/ 1588947 w 1881147"/>
              <a:gd name="connsiteY69" fmla="*/ 1529739 h 1692634"/>
              <a:gd name="connsiteX70" fmla="*/ 1670383 w 1881147"/>
              <a:gd name="connsiteY70" fmla="*/ 1439597 h 1692634"/>
              <a:gd name="connsiteX71" fmla="*/ 1714974 w 1881147"/>
              <a:gd name="connsiteY71" fmla="*/ 1408467 h 1692634"/>
              <a:gd name="connsiteX72" fmla="*/ 1743343 w 1881147"/>
              <a:gd name="connsiteY72" fmla="*/ 1411762 h 1692634"/>
              <a:gd name="connsiteX73" fmla="*/ 1820935 w 1881147"/>
              <a:gd name="connsiteY73" fmla="*/ 1401154 h 1692634"/>
              <a:gd name="connsiteX74" fmla="*/ 1816054 w 1881147"/>
              <a:gd name="connsiteY74" fmla="*/ 1454718 h 1692634"/>
              <a:gd name="connsiteX75" fmla="*/ 1874221 w 1881147"/>
              <a:gd name="connsiteY75" fmla="*/ 1478039 h 1692634"/>
              <a:gd name="connsiteX76" fmla="*/ 1875829 w 1881147"/>
              <a:gd name="connsiteY76" fmla="*/ 1455405 h 1692634"/>
              <a:gd name="connsiteX77" fmla="*/ 1875051 w 1881147"/>
              <a:gd name="connsiteY77" fmla="*/ 1394671 h 1692634"/>
              <a:gd name="connsiteX78" fmla="*/ 1853086 w 1881147"/>
              <a:gd name="connsiteY78" fmla="*/ 1304528 h 1692634"/>
              <a:gd name="connsiteX79" fmla="*/ 1853086 w 1881147"/>
              <a:gd name="connsiteY79" fmla="*/ 1247378 h 1692634"/>
              <a:gd name="connsiteX80" fmla="*/ 1810224 w 1881147"/>
              <a:gd name="connsiteY80" fmla="*/ 1237853 h 1692634"/>
              <a:gd name="connsiteX81" fmla="*/ 1734024 w 1881147"/>
              <a:gd name="connsiteY81" fmla="*/ 1156890 h 1692634"/>
              <a:gd name="connsiteX82" fmla="*/ 1695924 w 1881147"/>
              <a:gd name="connsiteY82" fmla="*/ 975915 h 1692634"/>
              <a:gd name="connsiteX83" fmla="*/ 1643536 w 1881147"/>
              <a:gd name="connsiteY83" fmla="*/ 942578 h 1692634"/>
              <a:gd name="connsiteX84" fmla="*/ 1605436 w 1881147"/>
              <a:gd name="connsiteY84" fmla="*/ 885428 h 1692634"/>
              <a:gd name="connsiteX85" fmla="*/ 1557811 w 1881147"/>
              <a:gd name="connsiteY85" fmla="*/ 837803 h 1692634"/>
              <a:gd name="connsiteX86" fmla="*/ 1505424 w 1881147"/>
              <a:gd name="connsiteY86" fmla="*/ 818753 h 1692634"/>
              <a:gd name="connsiteX87" fmla="*/ 1453036 w 1881147"/>
              <a:gd name="connsiteY87" fmla="*/ 813990 h 1692634"/>
              <a:gd name="connsiteX88" fmla="*/ 1510186 w 1881147"/>
              <a:gd name="connsiteY88" fmla="*/ 780653 h 1692634"/>
              <a:gd name="connsiteX89" fmla="*/ 1476849 w 1881147"/>
              <a:gd name="connsiteY89" fmla="*/ 747315 h 1692634"/>
              <a:gd name="connsiteX90" fmla="*/ 1481611 w 1881147"/>
              <a:gd name="connsiteY90" fmla="*/ 723503 h 1692634"/>
              <a:gd name="connsiteX91" fmla="*/ 1572099 w 1881147"/>
              <a:gd name="connsiteY91" fmla="*/ 761603 h 1692634"/>
              <a:gd name="connsiteX92" fmla="*/ 1624486 w 1881147"/>
              <a:gd name="connsiteY92" fmla="*/ 694928 h 1692634"/>
              <a:gd name="connsiteX93" fmla="*/ 1622283 w 1881147"/>
              <a:gd name="connsiteY93" fmla="*/ 552053 h 1692634"/>
              <a:gd name="connsiteX94" fmla="*/ 1639486 w 1881147"/>
              <a:gd name="connsiteY94" fmla="*/ 403727 h 1692634"/>
              <a:gd name="connsiteX0" fmla="*/ 1639486 w 1881147"/>
              <a:gd name="connsiteY0" fmla="*/ 403995 h 1692902"/>
              <a:gd name="connsiteX1" fmla="*/ 1567336 w 1881147"/>
              <a:gd name="connsiteY1" fmla="*/ 371346 h 1692902"/>
              <a:gd name="connsiteX2" fmla="*/ 1477087 w 1881147"/>
              <a:gd name="connsiteY2" fmla="*/ 347533 h 1692902"/>
              <a:gd name="connsiteX3" fmla="*/ 1423767 w 1881147"/>
              <a:gd name="connsiteY3" fmla="*/ 270449 h 1692902"/>
              <a:gd name="connsiteX4" fmla="*/ 1395785 w 1881147"/>
              <a:gd name="connsiteY4" fmla="*/ 168604 h 1692902"/>
              <a:gd name="connsiteX5" fmla="*/ 1364769 w 1881147"/>
              <a:gd name="connsiteY5" fmla="*/ 542 h 1692902"/>
              <a:gd name="connsiteX6" fmla="*/ 1297400 w 1881147"/>
              <a:gd name="connsiteY6" fmla="*/ 42240 h 1692902"/>
              <a:gd name="connsiteX7" fmla="*/ 1291832 w 1881147"/>
              <a:gd name="connsiteY7" fmla="*/ 99763 h 1692902"/>
              <a:gd name="connsiteX8" fmla="*/ 1275927 w 1881147"/>
              <a:gd name="connsiteY8" fmla="*/ 150976 h 1692902"/>
              <a:gd name="connsiteX9" fmla="*/ 1214911 w 1881147"/>
              <a:gd name="connsiteY9" fmla="*/ 157033 h 1692902"/>
              <a:gd name="connsiteX10" fmla="*/ 1186336 w 1881147"/>
              <a:gd name="connsiteY10" fmla="*/ 185608 h 1692902"/>
              <a:gd name="connsiteX11" fmla="*/ 1176811 w 1881147"/>
              <a:gd name="connsiteY11" fmla="*/ 257046 h 1692902"/>
              <a:gd name="connsiteX12" fmla="*/ 1114899 w 1881147"/>
              <a:gd name="connsiteY12" fmla="*/ 299908 h 1692902"/>
              <a:gd name="connsiteX13" fmla="*/ 1005361 w 1881147"/>
              <a:gd name="connsiteY13" fmla="*/ 314196 h 1692902"/>
              <a:gd name="connsiteX14" fmla="*/ 962499 w 1881147"/>
              <a:gd name="connsiteY14" fmla="*/ 357058 h 1692902"/>
              <a:gd name="connsiteX15" fmla="*/ 838674 w 1881147"/>
              <a:gd name="connsiteY15" fmla="*/ 357058 h 1692902"/>
              <a:gd name="connsiteX16" fmla="*/ 781524 w 1881147"/>
              <a:gd name="connsiteY16" fmla="*/ 428496 h 1692902"/>
              <a:gd name="connsiteX17" fmla="*/ 781524 w 1881147"/>
              <a:gd name="connsiteY17" fmla="*/ 461833 h 1692902"/>
              <a:gd name="connsiteX18" fmla="*/ 743424 w 1881147"/>
              <a:gd name="connsiteY18" fmla="*/ 485646 h 1692902"/>
              <a:gd name="connsiteX19" fmla="*/ 671986 w 1881147"/>
              <a:gd name="connsiteY19" fmla="*/ 418971 h 1692902"/>
              <a:gd name="connsiteX20" fmla="*/ 519586 w 1881147"/>
              <a:gd name="connsiteY20" fmla="*/ 414208 h 1692902"/>
              <a:gd name="connsiteX21" fmla="*/ 457674 w 1881147"/>
              <a:gd name="connsiteY21" fmla="*/ 433258 h 1692902"/>
              <a:gd name="connsiteX22" fmla="*/ 419574 w 1881147"/>
              <a:gd name="connsiteY22" fmla="*/ 418971 h 1692902"/>
              <a:gd name="connsiteX23" fmla="*/ 400524 w 1881147"/>
              <a:gd name="connsiteY23" fmla="*/ 357058 h 1692902"/>
              <a:gd name="connsiteX24" fmla="*/ 333849 w 1881147"/>
              <a:gd name="connsiteY24" fmla="*/ 304671 h 1692902"/>
              <a:gd name="connsiteX25" fmla="*/ 286224 w 1881147"/>
              <a:gd name="connsiteY25" fmla="*/ 237996 h 1692902"/>
              <a:gd name="connsiteX26" fmla="*/ 143349 w 1881147"/>
              <a:gd name="connsiteY26" fmla="*/ 257046 h 1692902"/>
              <a:gd name="connsiteX27" fmla="*/ 124299 w 1881147"/>
              <a:gd name="connsiteY27" fmla="*/ 333246 h 1692902"/>
              <a:gd name="connsiteX28" fmla="*/ 110011 w 1881147"/>
              <a:gd name="connsiteY28" fmla="*/ 366583 h 1692902"/>
              <a:gd name="connsiteX29" fmla="*/ 133824 w 1881147"/>
              <a:gd name="connsiteY29" fmla="*/ 414208 h 1692902"/>
              <a:gd name="connsiteX30" fmla="*/ 81436 w 1881147"/>
              <a:gd name="connsiteY30" fmla="*/ 452308 h 1692902"/>
              <a:gd name="connsiteX31" fmla="*/ 33811 w 1881147"/>
              <a:gd name="connsiteY31" fmla="*/ 447546 h 1692902"/>
              <a:gd name="connsiteX32" fmla="*/ 33811 w 1881147"/>
              <a:gd name="connsiteY32" fmla="*/ 518983 h 1692902"/>
              <a:gd name="connsiteX33" fmla="*/ 474 w 1881147"/>
              <a:gd name="connsiteY33" fmla="*/ 623758 h 1692902"/>
              <a:gd name="connsiteX34" fmla="*/ 62386 w 1881147"/>
              <a:gd name="connsiteY34" fmla="*/ 699958 h 1692902"/>
              <a:gd name="connsiteX35" fmla="*/ 111977 w 1881147"/>
              <a:gd name="connsiteY35" fmla="*/ 680220 h 1692902"/>
              <a:gd name="connsiteX36" fmla="*/ 112334 w 1881147"/>
              <a:gd name="connsiteY36" fmla="*/ 750479 h 1692902"/>
              <a:gd name="connsiteX37" fmla="*/ 167161 w 1881147"/>
              <a:gd name="connsiteY37" fmla="*/ 780921 h 1692902"/>
              <a:gd name="connsiteX38" fmla="*/ 236159 w 1881147"/>
              <a:gd name="connsiteY38" fmla="*/ 791133 h 1692902"/>
              <a:gd name="connsiteX39" fmla="*/ 271462 w 1881147"/>
              <a:gd name="connsiteY39" fmla="*/ 847104 h 1692902"/>
              <a:gd name="connsiteX40" fmla="*/ 270869 w 1881147"/>
              <a:gd name="connsiteY40" fmla="*/ 892176 h 1692902"/>
              <a:gd name="connsiteX41" fmla="*/ 295393 w 1881147"/>
              <a:gd name="connsiteY41" fmla="*/ 931651 h 1692902"/>
              <a:gd name="connsiteX42" fmla="*/ 341051 w 1881147"/>
              <a:gd name="connsiteY42" fmla="*/ 970243 h 1692902"/>
              <a:gd name="connsiteX43" fmla="*/ 426184 w 1881147"/>
              <a:gd name="connsiteY43" fmla="*/ 1024495 h 1692902"/>
              <a:gd name="connsiteX44" fmla="*/ 461961 w 1881147"/>
              <a:gd name="connsiteY44" fmla="*/ 1095588 h 1692902"/>
              <a:gd name="connsiteX45" fmla="*/ 441064 w 1881147"/>
              <a:gd name="connsiteY45" fmla="*/ 1165161 h 1692902"/>
              <a:gd name="connsiteX46" fmla="*/ 519111 w 1881147"/>
              <a:gd name="connsiteY46" fmla="*/ 1221624 h 1692902"/>
              <a:gd name="connsiteX47" fmla="*/ 591143 w 1881147"/>
              <a:gd name="connsiteY47" fmla="*/ 1254618 h 1692902"/>
              <a:gd name="connsiteX48" fmla="*/ 571974 w 1881147"/>
              <a:gd name="connsiteY48" fmla="*/ 1314321 h 1692902"/>
              <a:gd name="connsiteX49" fmla="*/ 662461 w 1881147"/>
              <a:gd name="connsiteY49" fmla="*/ 1466721 h 1692902"/>
              <a:gd name="connsiteX50" fmla="*/ 755271 w 1881147"/>
              <a:gd name="connsiteY50" fmla="*/ 1539875 h 1692902"/>
              <a:gd name="connsiteX51" fmla="*/ 805336 w 1881147"/>
              <a:gd name="connsiteY51" fmla="*/ 1490533 h 1692902"/>
              <a:gd name="connsiteX52" fmla="*/ 869926 w 1881147"/>
              <a:gd name="connsiteY52" fmla="*/ 1517930 h 1692902"/>
              <a:gd name="connsiteX53" fmla="*/ 924399 w 1881147"/>
              <a:gd name="connsiteY53" fmla="*/ 1485771 h 1692902"/>
              <a:gd name="connsiteX54" fmla="*/ 941246 w 1881147"/>
              <a:gd name="connsiteY54" fmla="*/ 1443595 h 1692902"/>
              <a:gd name="connsiteX55" fmla="*/ 1005123 w 1881147"/>
              <a:gd name="connsiteY55" fmla="*/ 1530007 h 1692902"/>
              <a:gd name="connsiteX56" fmla="*/ 1050190 w 1881147"/>
              <a:gd name="connsiteY56" fmla="*/ 1601101 h 1692902"/>
              <a:gd name="connsiteX57" fmla="*/ 1120136 w 1881147"/>
              <a:gd name="connsiteY57" fmla="*/ 1692620 h 1692902"/>
              <a:gd name="connsiteX58" fmla="*/ 1151034 w 1881147"/>
              <a:gd name="connsiteY58" fmla="*/ 1629529 h 1692902"/>
              <a:gd name="connsiteX59" fmla="*/ 1181693 w 1881147"/>
              <a:gd name="connsiteY59" fmla="*/ 1623049 h 1692902"/>
              <a:gd name="connsiteX60" fmla="*/ 1224792 w 1881147"/>
              <a:gd name="connsiteY60" fmla="*/ 1652312 h 1692902"/>
              <a:gd name="connsiteX61" fmla="*/ 1258367 w 1881147"/>
              <a:gd name="connsiteY61" fmla="*/ 1611658 h 1692902"/>
              <a:gd name="connsiteX62" fmla="*/ 1277188 w 1881147"/>
              <a:gd name="connsiteY62" fmla="*/ 1616275 h 1692902"/>
              <a:gd name="connsiteX63" fmla="*/ 1311230 w 1881147"/>
              <a:gd name="connsiteY63" fmla="*/ 1682752 h 1692902"/>
              <a:gd name="connsiteX64" fmla="*/ 1367786 w 1881147"/>
              <a:gd name="connsiteY64" fmla="*/ 1659283 h 1692902"/>
              <a:gd name="connsiteX65" fmla="*/ 1419818 w 1881147"/>
              <a:gd name="connsiteY65" fmla="*/ 1603162 h 1692902"/>
              <a:gd name="connsiteX66" fmla="*/ 1470595 w 1881147"/>
              <a:gd name="connsiteY66" fmla="*/ 1586619 h 1692902"/>
              <a:gd name="connsiteX67" fmla="*/ 1488274 w 1881147"/>
              <a:gd name="connsiteY67" fmla="*/ 1642441 h 1692902"/>
              <a:gd name="connsiteX68" fmla="*/ 1558169 w 1881147"/>
              <a:gd name="connsiteY68" fmla="*/ 1616763 h 1692902"/>
              <a:gd name="connsiteX69" fmla="*/ 1588947 w 1881147"/>
              <a:gd name="connsiteY69" fmla="*/ 1530007 h 1692902"/>
              <a:gd name="connsiteX70" fmla="*/ 1670383 w 1881147"/>
              <a:gd name="connsiteY70" fmla="*/ 1439865 h 1692902"/>
              <a:gd name="connsiteX71" fmla="*/ 1714974 w 1881147"/>
              <a:gd name="connsiteY71" fmla="*/ 1408735 h 1692902"/>
              <a:gd name="connsiteX72" fmla="*/ 1743343 w 1881147"/>
              <a:gd name="connsiteY72" fmla="*/ 1412030 h 1692902"/>
              <a:gd name="connsiteX73" fmla="*/ 1820935 w 1881147"/>
              <a:gd name="connsiteY73" fmla="*/ 1401422 h 1692902"/>
              <a:gd name="connsiteX74" fmla="*/ 1816054 w 1881147"/>
              <a:gd name="connsiteY74" fmla="*/ 1454986 h 1692902"/>
              <a:gd name="connsiteX75" fmla="*/ 1874221 w 1881147"/>
              <a:gd name="connsiteY75" fmla="*/ 1478307 h 1692902"/>
              <a:gd name="connsiteX76" fmla="*/ 1875829 w 1881147"/>
              <a:gd name="connsiteY76" fmla="*/ 1455673 h 1692902"/>
              <a:gd name="connsiteX77" fmla="*/ 1875051 w 1881147"/>
              <a:gd name="connsiteY77" fmla="*/ 1394939 h 1692902"/>
              <a:gd name="connsiteX78" fmla="*/ 1853086 w 1881147"/>
              <a:gd name="connsiteY78" fmla="*/ 1304796 h 1692902"/>
              <a:gd name="connsiteX79" fmla="*/ 1853086 w 1881147"/>
              <a:gd name="connsiteY79" fmla="*/ 1247646 h 1692902"/>
              <a:gd name="connsiteX80" fmla="*/ 1810224 w 1881147"/>
              <a:gd name="connsiteY80" fmla="*/ 1238121 h 1692902"/>
              <a:gd name="connsiteX81" fmla="*/ 1734024 w 1881147"/>
              <a:gd name="connsiteY81" fmla="*/ 1157158 h 1692902"/>
              <a:gd name="connsiteX82" fmla="*/ 1695924 w 1881147"/>
              <a:gd name="connsiteY82" fmla="*/ 976183 h 1692902"/>
              <a:gd name="connsiteX83" fmla="*/ 1643536 w 1881147"/>
              <a:gd name="connsiteY83" fmla="*/ 942846 h 1692902"/>
              <a:gd name="connsiteX84" fmla="*/ 1605436 w 1881147"/>
              <a:gd name="connsiteY84" fmla="*/ 885696 h 1692902"/>
              <a:gd name="connsiteX85" fmla="*/ 1557811 w 1881147"/>
              <a:gd name="connsiteY85" fmla="*/ 838071 h 1692902"/>
              <a:gd name="connsiteX86" fmla="*/ 1505424 w 1881147"/>
              <a:gd name="connsiteY86" fmla="*/ 819021 h 1692902"/>
              <a:gd name="connsiteX87" fmla="*/ 1453036 w 1881147"/>
              <a:gd name="connsiteY87" fmla="*/ 814258 h 1692902"/>
              <a:gd name="connsiteX88" fmla="*/ 1510186 w 1881147"/>
              <a:gd name="connsiteY88" fmla="*/ 780921 h 1692902"/>
              <a:gd name="connsiteX89" fmla="*/ 1476849 w 1881147"/>
              <a:gd name="connsiteY89" fmla="*/ 747583 h 1692902"/>
              <a:gd name="connsiteX90" fmla="*/ 1481611 w 1881147"/>
              <a:gd name="connsiteY90" fmla="*/ 723771 h 1692902"/>
              <a:gd name="connsiteX91" fmla="*/ 1572099 w 1881147"/>
              <a:gd name="connsiteY91" fmla="*/ 761871 h 1692902"/>
              <a:gd name="connsiteX92" fmla="*/ 1624486 w 1881147"/>
              <a:gd name="connsiteY92" fmla="*/ 695196 h 1692902"/>
              <a:gd name="connsiteX93" fmla="*/ 1622283 w 1881147"/>
              <a:gd name="connsiteY93" fmla="*/ 552321 h 1692902"/>
              <a:gd name="connsiteX94" fmla="*/ 1639486 w 1881147"/>
              <a:gd name="connsiteY94" fmla="*/ 403995 h 1692902"/>
              <a:gd name="connsiteX0" fmla="*/ 1639486 w 1881147"/>
              <a:gd name="connsiteY0" fmla="*/ 410678 h 1699585"/>
              <a:gd name="connsiteX1" fmla="*/ 1567336 w 1881147"/>
              <a:gd name="connsiteY1" fmla="*/ 378029 h 1699585"/>
              <a:gd name="connsiteX2" fmla="*/ 1477087 w 1881147"/>
              <a:gd name="connsiteY2" fmla="*/ 354216 h 1699585"/>
              <a:gd name="connsiteX3" fmla="*/ 1423767 w 1881147"/>
              <a:gd name="connsiteY3" fmla="*/ 277132 h 1699585"/>
              <a:gd name="connsiteX4" fmla="*/ 1400666 w 1881147"/>
              <a:gd name="connsiteY4" fmla="*/ 175287 h 1699585"/>
              <a:gd name="connsiteX5" fmla="*/ 1364769 w 1881147"/>
              <a:gd name="connsiteY5" fmla="*/ 7225 h 1699585"/>
              <a:gd name="connsiteX6" fmla="*/ 1297400 w 1881147"/>
              <a:gd name="connsiteY6" fmla="*/ 48923 h 1699585"/>
              <a:gd name="connsiteX7" fmla="*/ 1291832 w 1881147"/>
              <a:gd name="connsiteY7" fmla="*/ 106446 h 1699585"/>
              <a:gd name="connsiteX8" fmla="*/ 1275927 w 1881147"/>
              <a:gd name="connsiteY8" fmla="*/ 157659 h 1699585"/>
              <a:gd name="connsiteX9" fmla="*/ 1214911 w 1881147"/>
              <a:gd name="connsiteY9" fmla="*/ 163716 h 1699585"/>
              <a:gd name="connsiteX10" fmla="*/ 1186336 w 1881147"/>
              <a:gd name="connsiteY10" fmla="*/ 192291 h 1699585"/>
              <a:gd name="connsiteX11" fmla="*/ 1176811 w 1881147"/>
              <a:gd name="connsiteY11" fmla="*/ 263729 h 1699585"/>
              <a:gd name="connsiteX12" fmla="*/ 1114899 w 1881147"/>
              <a:gd name="connsiteY12" fmla="*/ 306591 h 1699585"/>
              <a:gd name="connsiteX13" fmla="*/ 1005361 w 1881147"/>
              <a:gd name="connsiteY13" fmla="*/ 320879 h 1699585"/>
              <a:gd name="connsiteX14" fmla="*/ 962499 w 1881147"/>
              <a:gd name="connsiteY14" fmla="*/ 363741 h 1699585"/>
              <a:gd name="connsiteX15" fmla="*/ 838674 w 1881147"/>
              <a:gd name="connsiteY15" fmla="*/ 363741 h 1699585"/>
              <a:gd name="connsiteX16" fmla="*/ 781524 w 1881147"/>
              <a:gd name="connsiteY16" fmla="*/ 435179 h 1699585"/>
              <a:gd name="connsiteX17" fmla="*/ 781524 w 1881147"/>
              <a:gd name="connsiteY17" fmla="*/ 468516 h 1699585"/>
              <a:gd name="connsiteX18" fmla="*/ 743424 w 1881147"/>
              <a:gd name="connsiteY18" fmla="*/ 492329 h 1699585"/>
              <a:gd name="connsiteX19" fmla="*/ 671986 w 1881147"/>
              <a:gd name="connsiteY19" fmla="*/ 425654 h 1699585"/>
              <a:gd name="connsiteX20" fmla="*/ 519586 w 1881147"/>
              <a:gd name="connsiteY20" fmla="*/ 420891 h 1699585"/>
              <a:gd name="connsiteX21" fmla="*/ 457674 w 1881147"/>
              <a:gd name="connsiteY21" fmla="*/ 439941 h 1699585"/>
              <a:gd name="connsiteX22" fmla="*/ 419574 w 1881147"/>
              <a:gd name="connsiteY22" fmla="*/ 425654 h 1699585"/>
              <a:gd name="connsiteX23" fmla="*/ 400524 w 1881147"/>
              <a:gd name="connsiteY23" fmla="*/ 363741 h 1699585"/>
              <a:gd name="connsiteX24" fmla="*/ 333849 w 1881147"/>
              <a:gd name="connsiteY24" fmla="*/ 311354 h 1699585"/>
              <a:gd name="connsiteX25" fmla="*/ 286224 w 1881147"/>
              <a:gd name="connsiteY25" fmla="*/ 244679 h 1699585"/>
              <a:gd name="connsiteX26" fmla="*/ 143349 w 1881147"/>
              <a:gd name="connsiteY26" fmla="*/ 263729 h 1699585"/>
              <a:gd name="connsiteX27" fmla="*/ 124299 w 1881147"/>
              <a:gd name="connsiteY27" fmla="*/ 339929 h 1699585"/>
              <a:gd name="connsiteX28" fmla="*/ 110011 w 1881147"/>
              <a:gd name="connsiteY28" fmla="*/ 373266 h 1699585"/>
              <a:gd name="connsiteX29" fmla="*/ 133824 w 1881147"/>
              <a:gd name="connsiteY29" fmla="*/ 420891 h 1699585"/>
              <a:gd name="connsiteX30" fmla="*/ 81436 w 1881147"/>
              <a:gd name="connsiteY30" fmla="*/ 458991 h 1699585"/>
              <a:gd name="connsiteX31" fmla="*/ 33811 w 1881147"/>
              <a:gd name="connsiteY31" fmla="*/ 454229 h 1699585"/>
              <a:gd name="connsiteX32" fmla="*/ 33811 w 1881147"/>
              <a:gd name="connsiteY32" fmla="*/ 525666 h 1699585"/>
              <a:gd name="connsiteX33" fmla="*/ 474 w 1881147"/>
              <a:gd name="connsiteY33" fmla="*/ 630441 h 1699585"/>
              <a:gd name="connsiteX34" fmla="*/ 62386 w 1881147"/>
              <a:gd name="connsiteY34" fmla="*/ 706641 h 1699585"/>
              <a:gd name="connsiteX35" fmla="*/ 111977 w 1881147"/>
              <a:gd name="connsiteY35" fmla="*/ 686903 h 1699585"/>
              <a:gd name="connsiteX36" fmla="*/ 112334 w 1881147"/>
              <a:gd name="connsiteY36" fmla="*/ 757162 h 1699585"/>
              <a:gd name="connsiteX37" fmla="*/ 167161 w 1881147"/>
              <a:gd name="connsiteY37" fmla="*/ 787604 h 1699585"/>
              <a:gd name="connsiteX38" fmla="*/ 236159 w 1881147"/>
              <a:gd name="connsiteY38" fmla="*/ 797816 h 1699585"/>
              <a:gd name="connsiteX39" fmla="*/ 271462 w 1881147"/>
              <a:gd name="connsiteY39" fmla="*/ 853787 h 1699585"/>
              <a:gd name="connsiteX40" fmla="*/ 270869 w 1881147"/>
              <a:gd name="connsiteY40" fmla="*/ 898859 h 1699585"/>
              <a:gd name="connsiteX41" fmla="*/ 295393 w 1881147"/>
              <a:gd name="connsiteY41" fmla="*/ 938334 h 1699585"/>
              <a:gd name="connsiteX42" fmla="*/ 341051 w 1881147"/>
              <a:gd name="connsiteY42" fmla="*/ 976926 h 1699585"/>
              <a:gd name="connsiteX43" fmla="*/ 426184 w 1881147"/>
              <a:gd name="connsiteY43" fmla="*/ 1031178 h 1699585"/>
              <a:gd name="connsiteX44" fmla="*/ 461961 w 1881147"/>
              <a:gd name="connsiteY44" fmla="*/ 1102271 h 1699585"/>
              <a:gd name="connsiteX45" fmla="*/ 441064 w 1881147"/>
              <a:gd name="connsiteY45" fmla="*/ 1171844 h 1699585"/>
              <a:gd name="connsiteX46" fmla="*/ 519111 w 1881147"/>
              <a:gd name="connsiteY46" fmla="*/ 1228307 h 1699585"/>
              <a:gd name="connsiteX47" fmla="*/ 591143 w 1881147"/>
              <a:gd name="connsiteY47" fmla="*/ 1261301 h 1699585"/>
              <a:gd name="connsiteX48" fmla="*/ 571974 w 1881147"/>
              <a:gd name="connsiteY48" fmla="*/ 1321004 h 1699585"/>
              <a:gd name="connsiteX49" fmla="*/ 662461 w 1881147"/>
              <a:gd name="connsiteY49" fmla="*/ 1473404 h 1699585"/>
              <a:gd name="connsiteX50" fmla="*/ 755271 w 1881147"/>
              <a:gd name="connsiteY50" fmla="*/ 1546558 h 1699585"/>
              <a:gd name="connsiteX51" fmla="*/ 805336 w 1881147"/>
              <a:gd name="connsiteY51" fmla="*/ 1497216 h 1699585"/>
              <a:gd name="connsiteX52" fmla="*/ 869926 w 1881147"/>
              <a:gd name="connsiteY52" fmla="*/ 1524613 h 1699585"/>
              <a:gd name="connsiteX53" fmla="*/ 924399 w 1881147"/>
              <a:gd name="connsiteY53" fmla="*/ 1492454 h 1699585"/>
              <a:gd name="connsiteX54" fmla="*/ 941246 w 1881147"/>
              <a:gd name="connsiteY54" fmla="*/ 1450278 h 1699585"/>
              <a:gd name="connsiteX55" fmla="*/ 1005123 w 1881147"/>
              <a:gd name="connsiteY55" fmla="*/ 1536690 h 1699585"/>
              <a:gd name="connsiteX56" fmla="*/ 1050190 w 1881147"/>
              <a:gd name="connsiteY56" fmla="*/ 1607784 h 1699585"/>
              <a:gd name="connsiteX57" fmla="*/ 1120136 w 1881147"/>
              <a:gd name="connsiteY57" fmla="*/ 1699303 h 1699585"/>
              <a:gd name="connsiteX58" fmla="*/ 1151034 w 1881147"/>
              <a:gd name="connsiteY58" fmla="*/ 1636212 h 1699585"/>
              <a:gd name="connsiteX59" fmla="*/ 1181693 w 1881147"/>
              <a:gd name="connsiteY59" fmla="*/ 1629732 h 1699585"/>
              <a:gd name="connsiteX60" fmla="*/ 1224792 w 1881147"/>
              <a:gd name="connsiteY60" fmla="*/ 1658995 h 1699585"/>
              <a:gd name="connsiteX61" fmla="*/ 1258367 w 1881147"/>
              <a:gd name="connsiteY61" fmla="*/ 1618341 h 1699585"/>
              <a:gd name="connsiteX62" fmla="*/ 1277188 w 1881147"/>
              <a:gd name="connsiteY62" fmla="*/ 1622958 h 1699585"/>
              <a:gd name="connsiteX63" fmla="*/ 1311230 w 1881147"/>
              <a:gd name="connsiteY63" fmla="*/ 1689435 h 1699585"/>
              <a:gd name="connsiteX64" fmla="*/ 1367786 w 1881147"/>
              <a:gd name="connsiteY64" fmla="*/ 1665966 h 1699585"/>
              <a:gd name="connsiteX65" fmla="*/ 1419818 w 1881147"/>
              <a:gd name="connsiteY65" fmla="*/ 1609845 h 1699585"/>
              <a:gd name="connsiteX66" fmla="*/ 1470595 w 1881147"/>
              <a:gd name="connsiteY66" fmla="*/ 1593302 h 1699585"/>
              <a:gd name="connsiteX67" fmla="*/ 1488274 w 1881147"/>
              <a:gd name="connsiteY67" fmla="*/ 1649124 h 1699585"/>
              <a:gd name="connsiteX68" fmla="*/ 1558169 w 1881147"/>
              <a:gd name="connsiteY68" fmla="*/ 1623446 h 1699585"/>
              <a:gd name="connsiteX69" fmla="*/ 1588947 w 1881147"/>
              <a:gd name="connsiteY69" fmla="*/ 1536690 h 1699585"/>
              <a:gd name="connsiteX70" fmla="*/ 1670383 w 1881147"/>
              <a:gd name="connsiteY70" fmla="*/ 1446548 h 1699585"/>
              <a:gd name="connsiteX71" fmla="*/ 1714974 w 1881147"/>
              <a:gd name="connsiteY71" fmla="*/ 1415418 h 1699585"/>
              <a:gd name="connsiteX72" fmla="*/ 1743343 w 1881147"/>
              <a:gd name="connsiteY72" fmla="*/ 1418713 h 1699585"/>
              <a:gd name="connsiteX73" fmla="*/ 1820935 w 1881147"/>
              <a:gd name="connsiteY73" fmla="*/ 1408105 h 1699585"/>
              <a:gd name="connsiteX74" fmla="*/ 1816054 w 1881147"/>
              <a:gd name="connsiteY74" fmla="*/ 1461669 h 1699585"/>
              <a:gd name="connsiteX75" fmla="*/ 1874221 w 1881147"/>
              <a:gd name="connsiteY75" fmla="*/ 1484990 h 1699585"/>
              <a:gd name="connsiteX76" fmla="*/ 1875829 w 1881147"/>
              <a:gd name="connsiteY76" fmla="*/ 1462356 h 1699585"/>
              <a:gd name="connsiteX77" fmla="*/ 1875051 w 1881147"/>
              <a:gd name="connsiteY77" fmla="*/ 1401622 h 1699585"/>
              <a:gd name="connsiteX78" fmla="*/ 1853086 w 1881147"/>
              <a:gd name="connsiteY78" fmla="*/ 1311479 h 1699585"/>
              <a:gd name="connsiteX79" fmla="*/ 1853086 w 1881147"/>
              <a:gd name="connsiteY79" fmla="*/ 1254329 h 1699585"/>
              <a:gd name="connsiteX80" fmla="*/ 1810224 w 1881147"/>
              <a:gd name="connsiteY80" fmla="*/ 1244804 h 1699585"/>
              <a:gd name="connsiteX81" fmla="*/ 1734024 w 1881147"/>
              <a:gd name="connsiteY81" fmla="*/ 1163841 h 1699585"/>
              <a:gd name="connsiteX82" fmla="*/ 1695924 w 1881147"/>
              <a:gd name="connsiteY82" fmla="*/ 982866 h 1699585"/>
              <a:gd name="connsiteX83" fmla="*/ 1643536 w 1881147"/>
              <a:gd name="connsiteY83" fmla="*/ 949529 h 1699585"/>
              <a:gd name="connsiteX84" fmla="*/ 1605436 w 1881147"/>
              <a:gd name="connsiteY84" fmla="*/ 892379 h 1699585"/>
              <a:gd name="connsiteX85" fmla="*/ 1557811 w 1881147"/>
              <a:gd name="connsiteY85" fmla="*/ 844754 h 1699585"/>
              <a:gd name="connsiteX86" fmla="*/ 1505424 w 1881147"/>
              <a:gd name="connsiteY86" fmla="*/ 825704 h 1699585"/>
              <a:gd name="connsiteX87" fmla="*/ 1453036 w 1881147"/>
              <a:gd name="connsiteY87" fmla="*/ 820941 h 1699585"/>
              <a:gd name="connsiteX88" fmla="*/ 1510186 w 1881147"/>
              <a:gd name="connsiteY88" fmla="*/ 787604 h 1699585"/>
              <a:gd name="connsiteX89" fmla="*/ 1476849 w 1881147"/>
              <a:gd name="connsiteY89" fmla="*/ 754266 h 1699585"/>
              <a:gd name="connsiteX90" fmla="*/ 1481611 w 1881147"/>
              <a:gd name="connsiteY90" fmla="*/ 730454 h 1699585"/>
              <a:gd name="connsiteX91" fmla="*/ 1572099 w 1881147"/>
              <a:gd name="connsiteY91" fmla="*/ 768554 h 1699585"/>
              <a:gd name="connsiteX92" fmla="*/ 1624486 w 1881147"/>
              <a:gd name="connsiteY92" fmla="*/ 701879 h 1699585"/>
              <a:gd name="connsiteX93" fmla="*/ 1622283 w 1881147"/>
              <a:gd name="connsiteY93" fmla="*/ 559004 h 1699585"/>
              <a:gd name="connsiteX94" fmla="*/ 1639486 w 1881147"/>
              <a:gd name="connsiteY94" fmla="*/ 410678 h 1699585"/>
              <a:gd name="connsiteX0" fmla="*/ 1639486 w 1881147"/>
              <a:gd name="connsiteY0" fmla="*/ 419377 h 1708284"/>
              <a:gd name="connsiteX1" fmla="*/ 1567336 w 1881147"/>
              <a:gd name="connsiteY1" fmla="*/ 386728 h 1708284"/>
              <a:gd name="connsiteX2" fmla="*/ 1477087 w 1881147"/>
              <a:gd name="connsiteY2" fmla="*/ 362915 h 1708284"/>
              <a:gd name="connsiteX3" fmla="*/ 1423767 w 1881147"/>
              <a:gd name="connsiteY3" fmla="*/ 285831 h 1708284"/>
              <a:gd name="connsiteX4" fmla="*/ 1400666 w 1881147"/>
              <a:gd name="connsiteY4" fmla="*/ 183986 h 1708284"/>
              <a:gd name="connsiteX5" fmla="*/ 1364769 w 1881147"/>
              <a:gd name="connsiteY5" fmla="*/ 15924 h 1708284"/>
              <a:gd name="connsiteX6" fmla="*/ 1297400 w 1881147"/>
              <a:gd name="connsiteY6" fmla="*/ 57622 h 1708284"/>
              <a:gd name="connsiteX7" fmla="*/ 1291832 w 1881147"/>
              <a:gd name="connsiteY7" fmla="*/ 115145 h 1708284"/>
              <a:gd name="connsiteX8" fmla="*/ 1275927 w 1881147"/>
              <a:gd name="connsiteY8" fmla="*/ 166358 h 1708284"/>
              <a:gd name="connsiteX9" fmla="*/ 1214911 w 1881147"/>
              <a:gd name="connsiteY9" fmla="*/ 172415 h 1708284"/>
              <a:gd name="connsiteX10" fmla="*/ 1186336 w 1881147"/>
              <a:gd name="connsiteY10" fmla="*/ 200990 h 1708284"/>
              <a:gd name="connsiteX11" fmla="*/ 1176811 w 1881147"/>
              <a:gd name="connsiteY11" fmla="*/ 272428 h 1708284"/>
              <a:gd name="connsiteX12" fmla="*/ 1114899 w 1881147"/>
              <a:gd name="connsiteY12" fmla="*/ 315290 h 1708284"/>
              <a:gd name="connsiteX13" fmla="*/ 1005361 w 1881147"/>
              <a:gd name="connsiteY13" fmla="*/ 329578 h 1708284"/>
              <a:gd name="connsiteX14" fmla="*/ 962499 w 1881147"/>
              <a:gd name="connsiteY14" fmla="*/ 372440 h 1708284"/>
              <a:gd name="connsiteX15" fmla="*/ 838674 w 1881147"/>
              <a:gd name="connsiteY15" fmla="*/ 372440 h 1708284"/>
              <a:gd name="connsiteX16" fmla="*/ 781524 w 1881147"/>
              <a:gd name="connsiteY16" fmla="*/ 443878 h 1708284"/>
              <a:gd name="connsiteX17" fmla="*/ 781524 w 1881147"/>
              <a:gd name="connsiteY17" fmla="*/ 477215 h 1708284"/>
              <a:gd name="connsiteX18" fmla="*/ 743424 w 1881147"/>
              <a:gd name="connsiteY18" fmla="*/ 501028 h 1708284"/>
              <a:gd name="connsiteX19" fmla="*/ 671986 w 1881147"/>
              <a:gd name="connsiteY19" fmla="*/ 434353 h 1708284"/>
              <a:gd name="connsiteX20" fmla="*/ 519586 w 1881147"/>
              <a:gd name="connsiteY20" fmla="*/ 429590 h 1708284"/>
              <a:gd name="connsiteX21" fmla="*/ 457674 w 1881147"/>
              <a:gd name="connsiteY21" fmla="*/ 448640 h 1708284"/>
              <a:gd name="connsiteX22" fmla="*/ 419574 w 1881147"/>
              <a:gd name="connsiteY22" fmla="*/ 434353 h 1708284"/>
              <a:gd name="connsiteX23" fmla="*/ 400524 w 1881147"/>
              <a:gd name="connsiteY23" fmla="*/ 372440 h 1708284"/>
              <a:gd name="connsiteX24" fmla="*/ 333849 w 1881147"/>
              <a:gd name="connsiteY24" fmla="*/ 320053 h 1708284"/>
              <a:gd name="connsiteX25" fmla="*/ 286224 w 1881147"/>
              <a:gd name="connsiteY25" fmla="*/ 253378 h 1708284"/>
              <a:gd name="connsiteX26" fmla="*/ 143349 w 1881147"/>
              <a:gd name="connsiteY26" fmla="*/ 272428 h 1708284"/>
              <a:gd name="connsiteX27" fmla="*/ 124299 w 1881147"/>
              <a:gd name="connsiteY27" fmla="*/ 348628 h 1708284"/>
              <a:gd name="connsiteX28" fmla="*/ 110011 w 1881147"/>
              <a:gd name="connsiteY28" fmla="*/ 381965 h 1708284"/>
              <a:gd name="connsiteX29" fmla="*/ 133824 w 1881147"/>
              <a:gd name="connsiteY29" fmla="*/ 429590 h 1708284"/>
              <a:gd name="connsiteX30" fmla="*/ 81436 w 1881147"/>
              <a:gd name="connsiteY30" fmla="*/ 467690 h 1708284"/>
              <a:gd name="connsiteX31" fmla="*/ 33811 w 1881147"/>
              <a:gd name="connsiteY31" fmla="*/ 462928 h 1708284"/>
              <a:gd name="connsiteX32" fmla="*/ 33811 w 1881147"/>
              <a:gd name="connsiteY32" fmla="*/ 534365 h 1708284"/>
              <a:gd name="connsiteX33" fmla="*/ 474 w 1881147"/>
              <a:gd name="connsiteY33" fmla="*/ 639140 h 1708284"/>
              <a:gd name="connsiteX34" fmla="*/ 62386 w 1881147"/>
              <a:gd name="connsiteY34" fmla="*/ 715340 h 1708284"/>
              <a:gd name="connsiteX35" fmla="*/ 111977 w 1881147"/>
              <a:gd name="connsiteY35" fmla="*/ 695602 h 1708284"/>
              <a:gd name="connsiteX36" fmla="*/ 112334 w 1881147"/>
              <a:gd name="connsiteY36" fmla="*/ 765861 h 1708284"/>
              <a:gd name="connsiteX37" fmla="*/ 167161 w 1881147"/>
              <a:gd name="connsiteY37" fmla="*/ 796303 h 1708284"/>
              <a:gd name="connsiteX38" fmla="*/ 236159 w 1881147"/>
              <a:gd name="connsiteY38" fmla="*/ 806515 h 1708284"/>
              <a:gd name="connsiteX39" fmla="*/ 271462 w 1881147"/>
              <a:gd name="connsiteY39" fmla="*/ 862486 h 1708284"/>
              <a:gd name="connsiteX40" fmla="*/ 270869 w 1881147"/>
              <a:gd name="connsiteY40" fmla="*/ 907558 h 1708284"/>
              <a:gd name="connsiteX41" fmla="*/ 295393 w 1881147"/>
              <a:gd name="connsiteY41" fmla="*/ 947033 h 1708284"/>
              <a:gd name="connsiteX42" fmla="*/ 341051 w 1881147"/>
              <a:gd name="connsiteY42" fmla="*/ 985625 h 1708284"/>
              <a:gd name="connsiteX43" fmla="*/ 426184 w 1881147"/>
              <a:gd name="connsiteY43" fmla="*/ 1039877 h 1708284"/>
              <a:gd name="connsiteX44" fmla="*/ 461961 w 1881147"/>
              <a:gd name="connsiteY44" fmla="*/ 1110970 h 1708284"/>
              <a:gd name="connsiteX45" fmla="*/ 441064 w 1881147"/>
              <a:gd name="connsiteY45" fmla="*/ 1180543 h 1708284"/>
              <a:gd name="connsiteX46" fmla="*/ 519111 w 1881147"/>
              <a:gd name="connsiteY46" fmla="*/ 1237006 h 1708284"/>
              <a:gd name="connsiteX47" fmla="*/ 591143 w 1881147"/>
              <a:gd name="connsiteY47" fmla="*/ 1270000 h 1708284"/>
              <a:gd name="connsiteX48" fmla="*/ 571974 w 1881147"/>
              <a:gd name="connsiteY48" fmla="*/ 1329703 h 1708284"/>
              <a:gd name="connsiteX49" fmla="*/ 662461 w 1881147"/>
              <a:gd name="connsiteY49" fmla="*/ 1482103 h 1708284"/>
              <a:gd name="connsiteX50" fmla="*/ 755271 w 1881147"/>
              <a:gd name="connsiteY50" fmla="*/ 1555257 h 1708284"/>
              <a:gd name="connsiteX51" fmla="*/ 805336 w 1881147"/>
              <a:gd name="connsiteY51" fmla="*/ 1505915 h 1708284"/>
              <a:gd name="connsiteX52" fmla="*/ 869926 w 1881147"/>
              <a:gd name="connsiteY52" fmla="*/ 1533312 h 1708284"/>
              <a:gd name="connsiteX53" fmla="*/ 924399 w 1881147"/>
              <a:gd name="connsiteY53" fmla="*/ 1501153 h 1708284"/>
              <a:gd name="connsiteX54" fmla="*/ 941246 w 1881147"/>
              <a:gd name="connsiteY54" fmla="*/ 1458977 h 1708284"/>
              <a:gd name="connsiteX55" fmla="*/ 1005123 w 1881147"/>
              <a:gd name="connsiteY55" fmla="*/ 1545389 h 1708284"/>
              <a:gd name="connsiteX56" fmla="*/ 1050190 w 1881147"/>
              <a:gd name="connsiteY56" fmla="*/ 1616483 h 1708284"/>
              <a:gd name="connsiteX57" fmla="*/ 1120136 w 1881147"/>
              <a:gd name="connsiteY57" fmla="*/ 1708002 h 1708284"/>
              <a:gd name="connsiteX58" fmla="*/ 1151034 w 1881147"/>
              <a:gd name="connsiteY58" fmla="*/ 1644911 h 1708284"/>
              <a:gd name="connsiteX59" fmla="*/ 1181693 w 1881147"/>
              <a:gd name="connsiteY59" fmla="*/ 1638431 h 1708284"/>
              <a:gd name="connsiteX60" fmla="*/ 1224792 w 1881147"/>
              <a:gd name="connsiteY60" fmla="*/ 1667694 h 1708284"/>
              <a:gd name="connsiteX61" fmla="*/ 1258367 w 1881147"/>
              <a:gd name="connsiteY61" fmla="*/ 1627040 h 1708284"/>
              <a:gd name="connsiteX62" fmla="*/ 1277188 w 1881147"/>
              <a:gd name="connsiteY62" fmla="*/ 1631657 h 1708284"/>
              <a:gd name="connsiteX63" fmla="*/ 1311230 w 1881147"/>
              <a:gd name="connsiteY63" fmla="*/ 1698134 h 1708284"/>
              <a:gd name="connsiteX64" fmla="*/ 1367786 w 1881147"/>
              <a:gd name="connsiteY64" fmla="*/ 1674665 h 1708284"/>
              <a:gd name="connsiteX65" fmla="*/ 1419818 w 1881147"/>
              <a:gd name="connsiteY65" fmla="*/ 1618544 h 1708284"/>
              <a:gd name="connsiteX66" fmla="*/ 1470595 w 1881147"/>
              <a:gd name="connsiteY66" fmla="*/ 1602001 h 1708284"/>
              <a:gd name="connsiteX67" fmla="*/ 1488274 w 1881147"/>
              <a:gd name="connsiteY67" fmla="*/ 1657823 h 1708284"/>
              <a:gd name="connsiteX68" fmla="*/ 1558169 w 1881147"/>
              <a:gd name="connsiteY68" fmla="*/ 1632145 h 1708284"/>
              <a:gd name="connsiteX69" fmla="*/ 1588947 w 1881147"/>
              <a:gd name="connsiteY69" fmla="*/ 1545389 h 1708284"/>
              <a:gd name="connsiteX70" fmla="*/ 1670383 w 1881147"/>
              <a:gd name="connsiteY70" fmla="*/ 1455247 h 1708284"/>
              <a:gd name="connsiteX71" fmla="*/ 1714974 w 1881147"/>
              <a:gd name="connsiteY71" fmla="*/ 1424117 h 1708284"/>
              <a:gd name="connsiteX72" fmla="*/ 1743343 w 1881147"/>
              <a:gd name="connsiteY72" fmla="*/ 1427412 h 1708284"/>
              <a:gd name="connsiteX73" fmla="*/ 1820935 w 1881147"/>
              <a:gd name="connsiteY73" fmla="*/ 1416804 h 1708284"/>
              <a:gd name="connsiteX74" fmla="*/ 1816054 w 1881147"/>
              <a:gd name="connsiteY74" fmla="*/ 1470368 h 1708284"/>
              <a:gd name="connsiteX75" fmla="*/ 1874221 w 1881147"/>
              <a:gd name="connsiteY75" fmla="*/ 1493689 h 1708284"/>
              <a:gd name="connsiteX76" fmla="*/ 1875829 w 1881147"/>
              <a:gd name="connsiteY76" fmla="*/ 1471055 h 1708284"/>
              <a:gd name="connsiteX77" fmla="*/ 1875051 w 1881147"/>
              <a:gd name="connsiteY77" fmla="*/ 1410321 h 1708284"/>
              <a:gd name="connsiteX78" fmla="*/ 1853086 w 1881147"/>
              <a:gd name="connsiteY78" fmla="*/ 1320178 h 1708284"/>
              <a:gd name="connsiteX79" fmla="*/ 1853086 w 1881147"/>
              <a:gd name="connsiteY79" fmla="*/ 1263028 h 1708284"/>
              <a:gd name="connsiteX80" fmla="*/ 1810224 w 1881147"/>
              <a:gd name="connsiteY80" fmla="*/ 1253503 h 1708284"/>
              <a:gd name="connsiteX81" fmla="*/ 1734024 w 1881147"/>
              <a:gd name="connsiteY81" fmla="*/ 1172540 h 1708284"/>
              <a:gd name="connsiteX82" fmla="*/ 1695924 w 1881147"/>
              <a:gd name="connsiteY82" fmla="*/ 991565 h 1708284"/>
              <a:gd name="connsiteX83" fmla="*/ 1643536 w 1881147"/>
              <a:gd name="connsiteY83" fmla="*/ 958228 h 1708284"/>
              <a:gd name="connsiteX84" fmla="*/ 1605436 w 1881147"/>
              <a:gd name="connsiteY84" fmla="*/ 901078 h 1708284"/>
              <a:gd name="connsiteX85" fmla="*/ 1557811 w 1881147"/>
              <a:gd name="connsiteY85" fmla="*/ 853453 h 1708284"/>
              <a:gd name="connsiteX86" fmla="*/ 1505424 w 1881147"/>
              <a:gd name="connsiteY86" fmla="*/ 834403 h 1708284"/>
              <a:gd name="connsiteX87" fmla="*/ 1453036 w 1881147"/>
              <a:gd name="connsiteY87" fmla="*/ 829640 h 1708284"/>
              <a:gd name="connsiteX88" fmla="*/ 1510186 w 1881147"/>
              <a:gd name="connsiteY88" fmla="*/ 796303 h 1708284"/>
              <a:gd name="connsiteX89" fmla="*/ 1476849 w 1881147"/>
              <a:gd name="connsiteY89" fmla="*/ 762965 h 1708284"/>
              <a:gd name="connsiteX90" fmla="*/ 1481611 w 1881147"/>
              <a:gd name="connsiteY90" fmla="*/ 739153 h 1708284"/>
              <a:gd name="connsiteX91" fmla="*/ 1572099 w 1881147"/>
              <a:gd name="connsiteY91" fmla="*/ 777253 h 1708284"/>
              <a:gd name="connsiteX92" fmla="*/ 1624486 w 1881147"/>
              <a:gd name="connsiteY92" fmla="*/ 710578 h 1708284"/>
              <a:gd name="connsiteX93" fmla="*/ 1622283 w 1881147"/>
              <a:gd name="connsiteY93" fmla="*/ 567703 h 1708284"/>
              <a:gd name="connsiteX94" fmla="*/ 1639486 w 1881147"/>
              <a:gd name="connsiteY94" fmla="*/ 419377 h 1708284"/>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14911 w 1881147"/>
              <a:gd name="connsiteY9" fmla="*/ 158360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186336 w 1881147"/>
              <a:gd name="connsiteY10" fmla="*/ 186935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1520 w 1881147"/>
              <a:gd name="connsiteY9" fmla="*/ 206869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6811 w 1881147"/>
              <a:gd name="connsiteY11" fmla="*/ 25837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4899 w 1881147"/>
              <a:gd name="connsiteY12" fmla="*/ 301235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74371 w 1881147"/>
              <a:gd name="connsiteY11" fmla="*/ 29156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05361 w 1881147"/>
              <a:gd name="connsiteY13" fmla="*/ 315523 h 1694229"/>
              <a:gd name="connsiteX14" fmla="*/ 962499 w 1881147"/>
              <a:gd name="connsiteY14" fmla="*/ 358385 h 1694229"/>
              <a:gd name="connsiteX15" fmla="*/ 838674 w 1881147"/>
              <a:gd name="connsiteY15" fmla="*/ 358385 h 1694229"/>
              <a:gd name="connsiteX16" fmla="*/ 781524 w 1881147"/>
              <a:gd name="connsiteY16" fmla="*/ 429823 h 1694229"/>
              <a:gd name="connsiteX17" fmla="*/ 781524 w 1881147"/>
              <a:gd name="connsiteY17" fmla="*/ 463160 h 1694229"/>
              <a:gd name="connsiteX18" fmla="*/ 743424 w 1881147"/>
              <a:gd name="connsiteY18" fmla="*/ 486973 h 1694229"/>
              <a:gd name="connsiteX19" fmla="*/ 671986 w 1881147"/>
              <a:gd name="connsiteY19" fmla="*/ 420298 h 1694229"/>
              <a:gd name="connsiteX20" fmla="*/ 519586 w 1881147"/>
              <a:gd name="connsiteY20" fmla="*/ 415535 h 1694229"/>
              <a:gd name="connsiteX21" fmla="*/ 457674 w 1881147"/>
              <a:gd name="connsiteY21" fmla="*/ 434585 h 1694229"/>
              <a:gd name="connsiteX22" fmla="*/ 419574 w 1881147"/>
              <a:gd name="connsiteY22" fmla="*/ 420298 h 1694229"/>
              <a:gd name="connsiteX23" fmla="*/ 400524 w 1881147"/>
              <a:gd name="connsiteY23" fmla="*/ 358385 h 1694229"/>
              <a:gd name="connsiteX24" fmla="*/ 333849 w 1881147"/>
              <a:gd name="connsiteY24" fmla="*/ 305998 h 1694229"/>
              <a:gd name="connsiteX25" fmla="*/ 286224 w 1881147"/>
              <a:gd name="connsiteY25" fmla="*/ 239323 h 1694229"/>
              <a:gd name="connsiteX26" fmla="*/ 143349 w 1881147"/>
              <a:gd name="connsiteY26" fmla="*/ 258373 h 1694229"/>
              <a:gd name="connsiteX27" fmla="*/ 124299 w 1881147"/>
              <a:gd name="connsiteY27" fmla="*/ 334573 h 1694229"/>
              <a:gd name="connsiteX28" fmla="*/ 110011 w 1881147"/>
              <a:gd name="connsiteY28" fmla="*/ 367910 h 1694229"/>
              <a:gd name="connsiteX29" fmla="*/ 133824 w 1881147"/>
              <a:gd name="connsiteY29" fmla="*/ 415535 h 1694229"/>
              <a:gd name="connsiteX30" fmla="*/ 81436 w 1881147"/>
              <a:gd name="connsiteY30" fmla="*/ 453635 h 1694229"/>
              <a:gd name="connsiteX31" fmla="*/ 33811 w 1881147"/>
              <a:gd name="connsiteY31" fmla="*/ 448873 h 1694229"/>
              <a:gd name="connsiteX32" fmla="*/ 33811 w 1881147"/>
              <a:gd name="connsiteY32" fmla="*/ 520310 h 1694229"/>
              <a:gd name="connsiteX33" fmla="*/ 474 w 1881147"/>
              <a:gd name="connsiteY33" fmla="*/ 625085 h 1694229"/>
              <a:gd name="connsiteX34" fmla="*/ 62386 w 1881147"/>
              <a:gd name="connsiteY34" fmla="*/ 701285 h 1694229"/>
              <a:gd name="connsiteX35" fmla="*/ 111977 w 1881147"/>
              <a:gd name="connsiteY35" fmla="*/ 681547 h 1694229"/>
              <a:gd name="connsiteX36" fmla="*/ 112334 w 1881147"/>
              <a:gd name="connsiteY36" fmla="*/ 751806 h 1694229"/>
              <a:gd name="connsiteX37" fmla="*/ 167161 w 1881147"/>
              <a:gd name="connsiteY37" fmla="*/ 782248 h 1694229"/>
              <a:gd name="connsiteX38" fmla="*/ 236159 w 1881147"/>
              <a:gd name="connsiteY38" fmla="*/ 792460 h 1694229"/>
              <a:gd name="connsiteX39" fmla="*/ 271462 w 1881147"/>
              <a:gd name="connsiteY39" fmla="*/ 848431 h 1694229"/>
              <a:gd name="connsiteX40" fmla="*/ 270869 w 1881147"/>
              <a:gd name="connsiteY40" fmla="*/ 893503 h 1694229"/>
              <a:gd name="connsiteX41" fmla="*/ 295393 w 1881147"/>
              <a:gd name="connsiteY41" fmla="*/ 932978 h 1694229"/>
              <a:gd name="connsiteX42" fmla="*/ 341051 w 1881147"/>
              <a:gd name="connsiteY42" fmla="*/ 971570 h 1694229"/>
              <a:gd name="connsiteX43" fmla="*/ 426184 w 1881147"/>
              <a:gd name="connsiteY43" fmla="*/ 1025822 h 1694229"/>
              <a:gd name="connsiteX44" fmla="*/ 461961 w 1881147"/>
              <a:gd name="connsiteY44" fmla="*/ 1096915 h 1694229"/>
              <a:gd name="connsiteX45" fmla="*/ 441064 w 1881147"/>
              <a:gd name="connsiteY45" fmla="*/ 1166488 h 1694229"/>
              <a:gd name="connsiteX46" fmla="*/ 519111 w 1881147"/>
              <a:gd name="connsiteY46" fmla="*/ 1222951 h 1694229"/>
              <a:gd name="connsiteX47" fmla="*/ 591143 w 1881147"/>
              <a:gd name="connsiteY47" fmla="*/ 1255945 h 1694229"/>
              <a:gd name="connsiteX48" fmla="*/ 571974 w 1881147"/>
              <a:gd name="connsiteY48" fmla="*/ 1315648 h 1694229"/>
              <a:gd name="connsiteX49" fmla="*/ 662461 w 1881147"/>
              <a:gd name="connsiteY49" fmla="*/ 1468048 h 1694229"/>
              <a:gd name="connsiteX50" fmla="*/ 755271 w 1881147"/>
              <a:gd name="connsiteY50" fmla="*/ 1541202 h 1694229"/>
              <a:gd name="connsiteX51" fmla="*/ 805336 w 1881147"/>
              <a:gd name="connsiteY51" fmla="*/ 1491860 h 1694229"/>
              <a:gd name="connsiteX52" fmla="*/ 869926 w 1881147"/>
              <a:gd name="connsiteY52" fmla="*/ 1519257 h 1694229"/>
              <a:gd name="connsiteX53" fmla="*/ 924399 w 1881147"/>
              <a:gd name="connsiteY53" fmla="*/ 1487098 h 1694229"/>
              <a:gd name="connsiteX54" fmla="*/ 941246 w 1881147"/>
              <a:gd name="connsiteY54" fmla="*/ 1444922 h 1694229"/>
              <a:gd name="connsiteX55" fmla="*/ 1005123 w 1881147"/>
              <a:gd name="connsiteY55" fmla="*/ 1531334 h 1694229"/>
              <a:gd name="connsiteX56" fmla="*/ 1050190 w 1881147"/>
              <a:gd name="connsiteY56" fmla="*/ 1602428 h 1694229"/>
              <a:gd name="connsiteX57" fmla="*/ 1120136 w 1881147"/>
              <a:gd name="connsiteY57" fmla="*/ 1693947 h 1694229"/>
              <a:gd name="connsiteX58" fmla="*/ 1151034 w 1881147"/>
              <a:gd name="connsiteY58" fmla="*/ 1630856 h 1694229"/>
              <a:gd name="connsiteX59" fmla="*/ 1181693 w 1881147"/>
              <a:gd name="connsiteY59" fmla="*/ 1624376 h 1694229"/>
              <a:gd name="connsiteX60" fmla="*/ 1224792 w 1881147"/>
              <a:gd name="connsiteY60" fmla="*/ 1653639 h 1694229"/>
              <a:gd name="connsiteX61" fmla="*/ 1258367 w 1881147"/>
              <a:gd name="connsiteY61" fmla="*/ 1612985 h 1694229"/>
              <a:gd name="connsiteX62" fmla="*/ 1277188 w 1881147"/>
              <a:gd name="connsiteY62" fmla="*/ 1617602 h 1694229"/>
              <a:gd name="connsiteX63" fmla="*/ 1311230 w 1881147"/>
              <a:gd name="connsiteY63" fmla="*/ 1684079 h 1694229"/>
              <a:gd name="connsiteX64" fmla="*/ 1367786 w 1881147"/>
              <a:gd name="connsiteY64" fmla="*/ 1660610 h 1694229"/>
              <a:gd name="connsiteX65" fmla="*/ 1419818 w 1881147"/>
              <a:gd name="connsiteY65" fmla="*/ 1604489 h 1694229"/>
              <a:gd name="connsiteX66" fmla="*/ 1470595 w 1881147"/>
              <a:gd name="connsiteY66" fmla="*/ 1587946 h 1694229"/>
              <a:gd name="connsiteX67" fmla="*/ 1488274 w 1881147"/>
              <a:gd name="connsiteY67" fmla="*/ 1643768 h 1694229"/>
              <a:gd name="connsiteX68" fmla="*/ 1558169 w 1881147"/>
              <a:gd name="connsiteY68" fmla="*/ 1618090 h 1694229"/>
              <a:gd name="connsiteX69" fmla="*/ 1588947 w 1881147"/>
              <a:gd name="connsiteY69" fmla="*/ 1531334 h 1694229"/>
              <a:gd name="connsiteX70" fmla="*/ 1670383 w 1881147"/>
              <a:gd name="connsiteY70" fmla="*/ 1441192 h 1694229"/>
              <a:gd name="connsiteX71" fmla="*/ 1714974 w 1881147"/>
              <a:gd name="connsiteY71" fmla="*/ 1410062 h 1694229"/>
              <a:gd name="connsiteX72" fmla="*/ 1743343 w 1881147"/>
              <a:gd name="connsiteY72" fmla="*/ 1413357 h 1694229"/>
              <a:gd name="connsiteX73" fmla="*/ 1820935 w 1881147"/>
              <a:gd name="connsiteY73" fmla="*/ 1402749 h 1694229"/>
              <a:gd name="connsiteX74" fmla="*/ 1816054 w 1881147"/>
              <a:gd name="connsiteY74" fmla="*/ 1456313 h 1694229"/>
              <a:gd name="connsiteX75" fmla="*/ 1874221 w 1881147"/>
              <a:gd name="connsiteY75" fmla="*/ 1479634 h 1694229"/>
              <a:gd name="connsiteX76" fmla="*/ 1875829 w 1881147"/>
              <a:gd name="connsiteY76" fmla="*/ 1457000 h 1694229"/>
              <a:gd name="connsiteX77" fmla="*/ 1875051 w 1881147"/>
              <a:gd name="connsiteY77" fmla="*/ 1396266 h 1694229"/>
              <a:gd name="connsiteX78" fmla="*/ 1853086 w 1881147"/>
              <a:gd name="connsiteY78" fmla="*/ 1306123 h 1694229"/>
              <a:gd name="connsiteX79" fmla="*/ 1853086 w 1881147"/>
              <a:gd name="connsiteY79" fmla="*/ 1248973 h 1694229"/>
              <a:gd name="connsiteX80" fmla="*/ 1810224 w 1881147"/>
              <a:gd name="connsiteY80" fmla="*/ 1239448 h 1694229"/>
              <a:gd name="connsiteX81" fmla="*/ 1734024 w 1881147"/>
              <a:gd name="connsiteY81" fmla="*/ 1158485 h 1694229"/>
              <a:gd name="connsiteX82" fmla="*/ 1695924 w 1881147"/>
              <a:gd name="connsiteY82" fmla="*/ 977510 h 1694229"/>
              <a:gd name="connsiteX83" fmla="*/ 1643536 w 1881147"/>
              <a:gd name="connsiteY83" fmla="*/ 944173 h 1694229"/>
              <a:gd name="connsiteX84" fmla="*/ 1605436 w 1881147"/>
              <a:gd name="connsiteY84" fmla="*/ 887023 h 1694229"/>
              <a:gd name="connsiteX85" fmla="*/ 1557811 w 1881147"/>
              <a:gd name="connsiteY85" fmla="*/ 839398 h 1694229"/>
              <a:gd name="connsiteX86" fmla="*/ 1505424 w 1881147"/>
              <a:gd name="connsiteY86" fmla="*/ 820348 h 1694229"/>
              <a:gd name="connsiteX87" fmla="*/ 1453036 w 1881147"/>
              <a:gd name="connsiteY87" fmla="*/ 815585 h 1694229"/>
              <a:gd name="connsiteX88" fmla="*/ 1510186 w 1881147"/>
              <a:gd name="connsiteY88" fmla="*/ 782248 h 1694229"/>
              <a:gd name="connsiteX89" fmla="*/ 1476849 w 1881147"/>
              <a:gd name="connsiteY89" fmla="*/ 748910 h 1694229"/>
              <a:gd name="connsiteX90" fmla="*/ 1481611 w 1881147"/>
              <a:gd name="connsiteY90" fmla="*/ 725098 h 1694229"/>
              <a:gd name="connsiteX91" fmla="*/ 1572099 w 1881147"/>
              <a:gd name="connsiteY91" fmla="*/ 763198 h 1694229"/>
              <a:gd name="connsiteX92" fmla="*/ 1624486 w 1881147"/>
              <a:gd name="connsiteY92" fmla="*/ 696523 h 1694229"/>
              <a:gd name="connsiteX93" fmla="*/ 1622283 w 1881147"/>
              <a:gd name="connsiteY93" fmla="*/ 553648 h 1694229"/>
              <a:gd name="connsiteX94" fmla="*/ 1639486 w 1881147"/>
              <a:gd name="connsiteY94"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05361 w 1881147"/>
              <a:gd name="connsiteY14" fmla="*/ 315523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4856 w 1881147"/>
              <a:gd name="connsiteY13" fmla="*/ 323206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38674 w 1881147"/>
              <a:gd name="connsiteY16" fmla="*/ 358385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781524 w 1881147"/>
              <a:gd name="connsiteY17" fmla="*/ 429823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781524 w 1881147"/>
              <a:gd name="connsiteY18" fmla="*/ 463160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43424 w 1881147"/>
              <a:gd name="connsiteY19" fmla="*/ 486973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671986 w 1881147"/>
              <a:gd name="connsiteY20" fmla="*/ 420298 h 1694229"/>
              <a:gd name="connsiteX21" fmla="*/ 519586 w 1881147"/>
              <a:gd name="connsiteY21" fmla="*/ 415535 h 1694229"/>
              <a:gd name="connsiteX22" fmla="*/ 457674 w 1881147"/>
              <a:gd name="connsiteY22" fmla="*/ 434585 h 1694229"/>
              <a:gd name="connsiteX23" fmla="*/ 419574 w 1881147"/>
              <a:gd name="connsiteY23" fmla="*/ 420298 h 1694229"/>
              <a:gd name="connsiteX24" fmla="*/ 400524 w 1881147"/>
              <a:gd name="connsiteY24" fmla="*/ 358385 h 1694229"/>
              <a:gd name="connsiteX25" fmla="*/ 333849 w 1881147"/>
              <a:gd name="connsiteY25" fmla="*/ 305998 h 1694229"/>
              <a:gd name="connsiteX26" fmla="*/ 286224 w 1881147"/>
              <a:gd name="connsiteY26" fmla="*/ 239323 h 1694229"/>
              <a:gd name="connsiteX27" fmla="*/ 143349 w 1881147"/>
              <a:gd name="connsiteY27" fmla="*/ 258373 h 1694229"/>
              <a:gd name="connsiteX28" fmla="*/ 124299 w 1881147"/>
              <a:gd name="connsiteY28" fmla="*/ 334573 h 1694229"/>
              <a:gd name="connsiteX29" fmla="*/ 110011 w 1881147"/>
              <a:gd name="connsiteY29" fmla="*/ 367910 h 1694229"/>
              <a:gd name="connsiteX30" fmla="*/ 133824 w 1881147"/>
              <a:gd name="connsiteY30" fmla="*/ 415535 h 1694229"/>
              <a:gd name="connsiteX31" fmla="*/ 81436 w 1881147"/>
              <a:gd name="connsiteY31" fmla="*/ 453635 h 1694229"/>
              <a:gd name="connsiteX32" fmla="*/ 33811 w 1881147"/>
              <a:gd name="connsiteY32" fmla="*/ 448873 h 1694229"/>
              <a:gd name="connsiteX33" fmla="*/ 33811 w 1881147"/>
              <a:gd name="connsiteY33" fmla="*/ 520310 h 1694229"/>
              <a:gd name="connsiteX34" fmla="*/ 474 w 1881147"/>
              <a:gd name="connsiteY34" fmla="*/ 625085 h 1694229"/>
              <a:gd name="connsiteX35" fmla="*/ 62386 w 1881147"/>
              <a:gd name="connsiteY35" fmla="*/ 701285 h 1694229"/>
              <a:gd name="connsiteX36" fmla="*/ 111977 w 1881147"/>
              <a:gd name="connsiteY36" fmla="*/ 681547 h 1694229"/>
              <a:gd name="connsiteX37" fmla="*/ 112334 w 1881147"/>
              <a:gd name="connsiteY37" fmla="*/ 751806 h 1694229"/>
              <a:gd name="connsiteX38" fmla="*/ 167161 w 1881147"/>
              <a:gd name="connsiteY38" fmla="*/ 782248 h 1694229"/>
              <a:gd name="connsiteX39" fmla="*/ 236159 w 1881147"/>
              <a:gd name="connsiteY39" fmla="*/ 792460 h 1694229"/>
              <a:gd name="connsiteX40" fmla="*/ 271462 w 1881147"/>
              <a:gd name="connsiteY40" fmla="*/ 848431 h 1694229"/>
              <a:gd name="connsiteX41" fmla="*/ 270869 w 1881147"/>
              <a:gd name="connsiteY41" fmla="*/ 893503 h 1694229"/>
              <a:gd name="connsiteX42" fmla="*/ 295393 w 1881147"/>
              <a:gd name="connsiteY42" fmla="*/ 932978 h 1694229"/>
              <a:gd name="connsiteX43" fmla="*/ 341051 w 1881147"/>
              <a:gd name="connsiteY43" fmla="*/ 971570 h 1694229"/>
              <a:gd name="connsiteX44" fmla="*/ 426184 w 1881147"/>
              <a:gd name="connsiteY44" fmla="*/ 1025822 h 1694229"/>
              <a:gd name="connsiteX45" fmla="*/ 461961 w 1881147"/>
              <a:gd name="connsiteY45" fmla="*/ 1096915 h 1694229"/>
              <a:gd name="connsiteX46" fmla="*/ 441064 w 1881147"/>
              <a:gd name="connsiteY46" fmla="*/ 1166488 h 1694229"/>
              <a:gd name="connsiteX47" fmla="*/ 519111 w 1881147"/>
              <a:gd name="connsiteY47" fmla="*/ 1222951 h 1694229"/>
              <a:gd name="connsiteX48" fmla="*/ 591143 w 1881147"/>
              <a:gd name="connsiteY48" fmla="*/ 1255945 h 1694229"/>
              <a:gd name="connsiteX49" fmla="*/ 571974 w 1881147"/>
              <a:gd name="connsiteY49" fmla="*/ 1315648 h 1694229"/>
              <a:gd name="connsiteX50" fmla="*/ 662461 w 1881147"/>
              <a:gd name="connsiteY50" fmla="*/ 1468048 h 1694229"/>
              <a:gd name="connsiteX51" fmla="*/ 755271 w 1881147"/>
              <a:gd name="connsiteY51" fmla="*/ 1541202 h 1694229"/>
              <a:gd name="connsiteX52" fmla="*/ 805336 w 1881147"/>
              <a:gd name="connsiteY52" fmla="*/ 1491860 h 1694229"/>
              <a:gd name="connsiteX53" fmla="*/ 869926 w 1881147"/>
              <a:gd name="connsiteY53" fmla="*/ 1519257 h 1694229"/>
              <a:gd name="connsiteX54" fmla="*/ 924399 w 1881147"/>
              <a:gd name="connsiteY54" fmla="*/ 1487098 h 1694229"/>
              <a:gd name="connsiteX55" fmla="*/ 941246 w 1881147"/>
              <a:gd name="connsiteY55" fmla="*/ 1444922 h 1694229"/>
              <a:gd name="connsiteX56" fmla="*/ 1005123 w 1881147"/>
              <a:gd name="connsiteY56" fmla="*/ 1531334 h 1694229"/>
              <a:gd name="connsiteX57" fmla="*/ 1050190 w 1881147"/>
              <a:gd name="connsiteY57" fmla="*/ 1602428 h 1694229"/>
              <a:gd name="connsiteX58" fmla="*/ 1120136 w 1881147"/>
              <a:gd name="connsiteY58" fmla="*/ 1693947 h 1694229"/>
              <a:gd name="connsiteX59" fmla="*/ 1151034 w 1881147"/>
              <a:gd name="connsiteY59" fmla="*/ 1630856 h 1694229"/>
              <a:gd name="connsiteX60" fmla="*/ 1181693 w 1881147"/>
              <a:gd name="connsiteY60" fmla="*/ 1624376 h 1694229"/>
              <a:gd name="connsiteX61" fmla="*/ 1224792 w 1881147"/>
              <a:gd name="connsiteY61" fmla="*/ 1653639 h 1694229"/>
              <a:gd name="connsiteX62" fmla="*/ 1258367 w 1881147"/>
              <a:gd name="connsiteY62" fmla="*/ 1612985 h 1694229"/>
              <a:gd name="connsiteX63" fmla="*/ 1277188 w 1881147"/>
              <a:gd name="connsiteY63" fmla="*/ 1617602 h 1694229"/>
              <a:gd name="connsiteX64" fmla="*/ 1311230 w 1881147"/>
              <a:gd name="connsiteY64" fmla="*/ 1684079 h 1694229"/>
              <a:gd name="connsiteX65" fmla="*/ 1367786 w 1881147"/>
              <a:gd name="connsiteY65" fmla="*/ 1660610 h 1694229"/>
              <a:gd name="connsiteX66" fmla="*/ 1419818 w 1881147"/>
              <a:gd name="connsiteY66" fmla="*/ 1604489 h 1694229"/>
              <a:gd name="connsiteX67" fmla="*/ 1470595 w 1881147"/>
              <a:gd name="connsiteY67" fmla="*/ 1587946 h 1694229"/>
              <a:gd name="connsiteX68" fmla="*/ 1488274 w 1881147"/>
              <a:gd name="connsiteY68" fmla="*/ 1643768 h 1694229"/>
              <a:gd name="connsiteX69" fmla="*/ 1558169 w 1881147"/>
              <a:gd name="connsiteY69" fmla="*/ 1618090 h 1694229"/>
              <a:gd name="connsiteX70" fmla="*/ 1588947 w 1881147"/>
              <a:gd name="connsiteY70" fmla="*/ 1531334 h 1694229"/>
              <a:gd name="connsiteX71" fmla="*/ 1670383 w 1881147"/>
              <a:gd name="connsiteY71" fmla="*/ 1441192 h 1694229"/>
              <a:gd name="connsiteX72" fmla="*/ 1714974 w 1881147"/>
              <a:gd name="connsiteY72" fmla="*/ 1410062 h 1694229"/>
              <a:gd name="connsiteX73" fmla="*/ 1743343 w 1881147"/>
              <a:gd name="connsiteY73" fmla="*/ 1413357 h 1694229"/>
              <a:gd name="connsiteX74" fmla="*/ 1820935 w 1881147"/>
              <a:gd name="connsiteY74" fmla="*/ 1402749 h 1694229"/>
              <a:gd name="connsiteX75" fmla="*/ 1816054 w 1881147"/>
              <a:gd name="connsiteY75" fmla="*/ 1456313 h 1694229"/>
              <a:gd name="connsiteX76" fmla="*/ 1874221 w 1881147"/>
              <a:gd name="connsiteY76" fmla="*/ 1479634 h 1694229"/>
              <a:gd name="connsiteX77" fmla="*/ 1875829 w 1881147"/>
              <a:gd name="connsiteY77" fmla="*/ 1457000 h 1694229"/>
              <a:gd name="connsiteX78" fmla="*/ 1875051 w 1881147"/>
              <a:gd name="connsiteY78" fmla="*/ 1396266 h 1694229"/>
              <a:gd name="connsiteX79" fmla="*/ 1853086 w 1881147"/>
              <a:gd name="connsiteY79" fmla="*/ 1306123 h 1694229"/>
              <a:gd name="connsiteX80" fmla="*/ 1853086 w 1881147"/>
              <a:gd name="connsiteY80" fmla="*/ 1248973 h 1694229"/>
              <a:gd name="connsiteX81" fmla="*/ 1810224 w 1881147"/>
              <a:gd name="connsiteY81" fmla="*/ 1239448 h 1694229"/>
              <a:gd name="connsiteX82" fmla="*/ 1734024 w 1881147"/>
              <a:gd name="connsiteY82" fmla="*/ 1158485 h 1694229"/>
              <a:gd name="connsiteX83" fmla="*/ 1695924 w 1881147"/>
              <a:gd name="connsiteY83" fmla="*/ 977510 h 1694229"/>
              <a:gd name="connsiteX84" fmla="*/ 1643536 w 1881147"/>
              <a:gd name="connsiteY84" fmla="*/ 944173 h 1694229"/>
              <a:gd name="connsiteX85" fmla="*/ 1605436 w 1881147"/>
              <a:gd name="connsiteY85" fmla="*/ 887023 h 1694229"/>
              <a:gd name="connsiteX86" fmla="*/ 1557811 w 1881147"/>
              <a:gd name="connsiteY86" fmla="*/ 839398 h 1694229"/>
              <a:gd name="connsiteX87" fmla="*/ 1505424 w 1881147"/>
              <a:gd name="connsiteY87" fmla="*/ 820348 h 1694229"/>
              <a:gd name="connsiteX88" fmla="*/ 1453036 w 1881147"/>
              <a:gd name="connsiteY88" fmla="*/ 815585 h 1694229"/>
              <a:gd name="connsiteX89" fmla="*/ 1510186 w 1881147"/>
              <a:gd name="connsiteY89" fmla="*/ 782248 h 1694229"/>
              <a:gd name="connsiteX90" fmla="*/ 1476849 w 1881147"/>
              <a:gd name="connsiteY90" fmla="*/ 748910 h 1694229"/>
              <a:gd name="connsiteX91" fmla="*/ 1481611 w 1881147"/>
              <a:gd name="connsiteY91" fmla="*/ 725098 h 1694229"/>
              <a:gd name="connsiteX92" fmla="*/ 1572099 w 1881147"/>
              <a:gd name="connsiteY92" fmla="*/ 763198 h 1694229"/>
              <a:gd name="connsiteX93" fmla="*/ 1624486 w 1881147"/>
              <a:gd name="connsiteY93" fmla="*/ 696523 h 1694229"/>
              <a:gd name="connsiteX94" fmla="*/ 1622283 w 1881147"/>
              <a:gd name="connsiteY94" fmla="*/ 553648 h 1694229"/>
              <a:gd name="connsiteX95" fmla="*/ 1639486 w 1881147"/>
              <a:gd name="connsiteY95"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19586 w 1881147"/>
              <a:gd name="connsiteY22" fmla="*/ 415535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7674 w 1881147"/>
              <a:gd name="connsiteY23" fmla="*/ 434585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43349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6224 w 1881147"/>
              <a:gd name="connsiteY27" fmla="*/ 239323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24299 w 1881147"/>
              <a:gd name="connsiteY29" fmla="*/ 334573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10011 w 1881147"/>
              <a:gd name="connsiteY30" fmla="*/ 367910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46620 w 1881147"/>
              <a:gd name="connsiteY30" fmla="*/ 390888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3824 w 1881147"/>
              <a:gd name="connsiteY31" fmla="*/ 415535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1436 w 1881147"/>
              <a:gd name="connsiteY32" fmla="*/ 453635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486 w 1881147"/>
              <a:gd name="connsiteY0" fmla="*/ 405322 h 1694229"/>
              <a:gd name="connsiteX1" fmla="*/ 1567336 w 1881147"/>
              <a:gd name="connsiteY1" fmla="*/ 372673 h 1694229"/>
              <a:gd name="connsiteX2" fmla="*/ 1477087 w 1881147"/>
              <a:gd name="connsiteY2" fmla="*/ 348860 h 1694229"/>
              <a:gd name="connsiteX3" fmla="*/ 1423767 w 1881147"/>
              <a:gd name="connsiteY3" fmla="*/ 271776 h 1694229"/>
              <a:gd name="connsiteX4" fmla="*/ 1400666 w 1881147"/>
              <a:gd name="connsiteY4" fmla="*/ 169931 h 1694229"/>
              <a:gd name="connsiteX5" fmla="*/ 1364769 w 1881147"/>
              <a:gd name="connsiteY5" fmla="*/ 1869 h 1694229"/>
              <a:gd name="connsiteX6" fmla="*/ 1297400 w 1881147"/>
              <a:gd name="connsiteY6" fmla="*/ 43567 h 1694229"/>
              <a:gd name="connsiteX7" fmla="*/ 1291832 w 1881147"/>
              <a:gd name="connsiteY7" fmla="*/ 101090 h 1694229"/>
              <a:gd name="connsiteX8" fmla="*/ 1275927 w 1881147"/>
              <a:gd name="connsiteY8" fmla="*/ 152303 h 1694229"/>
              <a:gd name="connsiteX9" fmla="*/ 1256402 w 1881147"/>
              <a:gd name="connsiteY9" fmla="*/ 204316 h 1694229"/>
              <a:gd name="connsiteX10" fmla="*/ 1254673 w 1881147"/>
              <a:gd name="connsiteY10" fmla="*/ 273739 h 1694229"/>
              <a:gd name="connsiteX11" fmla="*/ 1181692 w 1881147"/>
              <a:gd name="connsiteY11" fmla="*/ 283903 h 1694229"/>
              <a:gd name="connsiteX12" fmla="*/ 1117339 w 1881147"/>
              <a:gd name="connsiteY12" fmla="*/ 285917 h 1694229"/>
              <a:gd name="connsiteX13" fmla="*/ 1069738 w 1881147"/>
              <a:gd name="connsiteY13" fmla="*/ 346183 h 1694229"/>
              <a:gd name="connsiteX14" fmla="*/ 1015123 w 1881147"/>
              <a:gd name="connsiteY14" fmla="*/ 371690 h 1694229"/>
              <a:gd name="connsiteX15" fmla="*/ 962499 w 1881147"/>
              <a:gd name="connsiteY15" fmla="*/ 358385 h 1694229"/>
              <a:gd name="connsiteX16" fmla="*/ 855759 w 1881147"/>
              <a:gd name="connsiteY16" fmla="*/ 376257 h 1694229"/>
              <a:gd name="connsiteX17" fmla="*/ 832776 w 1881147"/>
              <a:gd name="connsiteY17" fmla="*/ 440035 h 1694229"/>
              <a:gd name="connsiteX18" fmla="*/ 815693 w 1881147"/>
              <a:gd name="connsiteY18" fmla="*/ 475926 h 1694229"/>
              <a:gd name="connsiteX19" fmla="*/ 733662 w 1881147"/>
              <a:gd name="connsiteY19" fmla="*/ 494632 h 1694229"/>
              <a:gd name="connsiteX20" fmla="*/ 715850 w 1881147"/>
              <a:gd name="connsiteY20" fmla="*/ 440647 h 1694229"/>
              <a:gd name="connsiteX21" fmla="*/ 671986 w 1881147"/>
              <a:gd name="connsiteY21" fmla="*/ 420298 h 1694229"/>
              <a:gd name="connsiteX22" fmla="*/ 536670 w 1881147"/>
              <a:gd name="connsiteY22" fmla="*/ 420641 h 1694229"/>
              <a:gd name="connsiteX23" fmla="*/ 452793 w 1881147"/>
              <a:gd name="connsiteY23" fmla="*/ 447350 h 1694229"/>
              <a:gd name="connsiteX24" fmla="*/ 419574 w 1881147"/>
              <a:gd name="connsiteY24" fmla="*/ 420298 h 1694229"/>
              <a:gd name="connsiteX25" fmla="*/ 400524 w 1881147"/>
              <a:gd name="connsiteY25" fmla="*/ 358385 h 1694229"/>
              <a:gd name="connsiteX26" fmla="*/ 333849 w 1881147"/>
              <a:gd name="connsiteY26" fmla="*/ 305998 h 1694229"/>
              <a:gd name="connsiteX27" fmla="*/ 288664 w 1881147"/>
              <a:gd name="connsiteY27" fmla="*/ 229110 h 1694229"/>
              <a:gd name="connsiteX28" fmla="*/ 165314 w 1881147"/>
              <a:gd name="connsiteY28" fmla="*/ 258373 h 1694229"/>
              <a:gd name="connsiteX29" fmla="*/ 146264 w 1881147"/>
              <a:gd name="connsiteY29" fmla="*/ 344785 h 1694229"/>
              <a:gd name="connsiteX30" fmla="*/ 163704 w 1881147"/>
              <a:gd name="connsiteY30" fmla="*/ 411312 h 1694229"/>
              <a:gd name="connsiteX31" fmla="*/ 136265 w 1881147"/>
              <a:gd name="connsiteY31" fmla="*/ 446172 h 1694229"/>
              <a:gd name="connsiteX32" fmla="*/ 83877 w 1881147"/>
              <a:gd name="connsiteY32" fmla="*/ 474059 h 1694229"/>
              <a:gd name="connsiteX33" fmla="*/ 33811 w 1881147"/>
              <a:gd name="connsiteY33" fmla="*/ 448873 h 1694229"/>
              <a:gd name="connsiteX34" fmla="*/ 33811 w 1881147"/>
              <a:gd name="connsiteY34" fmla="*/ 520310 h 1694229"/>
              <a:gd name="connsiteX35" fmla="*/ 474 w 1881147"/>
              <a:gd name="connsiteY35" fmla="*/ 625085 h 1694229"/>
              <a:gd name="connsiteX36" fmla="*/ 62386 w 1881147"/>
              <a:gd name="connsiteY36" fmla="*/ 701285 h 1694229"/>
              <a:gd name="connsiteX37" fmla="*/ 111977 w 1881147"/>
              <a:gd name="connsiteY37" fmla="*/ 681547 h 1694229"/>
              <a:gd name="connsiteX38" fmla="*/ 112334 w 1881147"/>
              <a:gd name="connsiteY38" fmla="*/ 751806 h 1694229"/>
              <a:gd name="connsiteX39" fmla="*/ 167161 w 1881147"/>
              <a:gd name="connsiteY39" fmla="*/ 782248 h 1694229"/>
              <a:gd name="connsiteX40" fmla="*/ 236159 w 1881147"/>
              <a:gd name="connsiteY40" fmla="*/ 792460 h 1694229"/>
              <a:gd name="connsiteX41" fmla="*/ 271462 w 1881147"/>
              <a:gd name="connsiteY41" fmla="*/ 848431 h 1694229"/>
              <a:gd name="connsiteX42" fmla="*/ 270869 w 1881147"/>
              <a:gd name="connsiteY42" fmla="*/ 893503 h 1694229"/>
              <a:gd name="connsiteX43" fmla="*/ 295393 w 1881147"/>
              <a:gd name="connsiteY43" fmla="*/ 932978 h 1694229"/>
              <a:gd name="connsiteX44" fmla="*/ 341051 w 1881147"/>
              <a:gd name="connsiteY44" fmla="*/ 971570 h 1694229"/>
              <a:gd name="connsiteX45" fmla="*/ 426184 w 1881147"/>
              <a:gd name="connsiteY45" fmla="*/ 1025822 h 1694229"/>
              <a:gd name="connsiteX46" fmla="*/ 461961 w 1881147"/>
              <a:gd name="connsiteY46" fmla="*/ 1096915 h 1694229"/>
              <a:gd name="connsiteX47" fmla="*/ 441064 w 1881147"/>
              <a:gd name="connsiteY47" fmla="*/ 1166488 h 1694229"/>
              <a:gd name="connsiteX48" fmla="*/ 519111 w 1881147"/>
              <a:gd name="connsiteY48" fmla="*/ 1222951 h 1694229"/>
              <a:gd name="connsiteX49" fmla="*/ 591143 w 1881147"/>
              <a:gd name="connsiteY49" fmla="*/ 1255945 h 1694229"/>
              <a:gd name="connsiteX50" fmla="*/ 571974 w 1881147"/>
              <a:gd name="connsiteY50" fmla="*/ 1315648 h 1694229"/>
              <a:gd name="connsiteX51" fmla="*/ 662461 w 1881147"/>
              <a:gd name="connsiteY51" fmla="*/ 1468048 h 1694229"/>
              <a:gd name="connsiteX52" fmla="*/ 755271 w 1881147"/>
              <a:gd name="connsiteY52" fmla="*/ 1541202 h 1694229"/>
              <a:gd name="connsiteX53" fmla="*/ 805336 w 1881147"/>
              <a:gd name="connsiteY53" fmla="*/ 1491860 h 1694229"/>
              <a:gd name="connsiteX54" fmla="*/ 869926 w 1881147"/>
              <a:gd name="connsiteY54" fmla="*/ 1519257 h 1694229"/>
              <a:gd name="connsiteX55" fmla="*/ 924399 w 1881147"/>
              <a:gd name="connsiteY55" fmla="*/ 1487098 h 1694229"/>
              <a:gd name="connsiteX56" fmla="*/ 941246 w 1881147"/>
              <a:gd name="connsiteY56" fmla="*/ 1444922 h 1694229"/>
              <a:gd name="connsiteX57" fmla="*/ 1005123 w 1881147"/>
              <a:gd name="connsiteY57" fmla="*/ 1531334 h 1694229"/>
              <a:gd name="connsiteX58" fmla="*/ 1050190 w 1881147"/>
              <a:gd name="connsiteY58" fmla="*/ 1602428 h 1694229"/>
              <a:gd name="connsiteX59" fmla="*/ 1120136 w 1881147"/>
              <a:gd name="connsiteY59" fmla="*/ 1693947 h 1694229"/>
              <a:gd name="connsiteX60" fmla="*/ 1151034 w 1881147"/>
              <a:gd name="connsiteY60" fmla="*/ 1630856 h 1694229"/>
              <a:gd name="connsiteX61" fmla="*/ 1181693 w 1881147"/>
              <a:gd name="connsiteY61" fmla="*/ 1624376 h 1694229"/>
              <a:gd name="connsiteX62" fmla="*/ 1224792 w 1881147"/>
              <a:gd name="connsiteY62" fmla="*/ 1653639 h 1694229"/>
              <a:gd name="connsiteX63" fmla="*/ 1258367 w 1881147"/>
              <a:gd name="connsiteY63" fmla="*/ 1612985 h 1694229"/>
              <a:gd name="connsiteX64" fmla="*/ 1277188 w 1881147"/>
              <a:gd name="connsiteY64" fmla="*/ 1617602 h 1694229"/>
              <a:gd name="connsiteX65" fmla="*/ 1311230 w 1881147"/>
              <a:gd name="connsiteY65" fmla="*/ 1684079 h 1694229"/>
              <a:gd name="connsiteX66" fmla="*/ 1367786 w 1881147"/>
              <a:gd name="connsiteY66" fmla="*/ 1660610 h 1694229"/>
              <a:gd name="connsiteX67" fmla="*/ 1419818 w 1881147"/>
              <a:gd name="connsiteY67" fmla="*/ 1604489 h 1694229"/>
              <a:gd name="connsiteX68" fmla="*/ 1470595 w 1881147"/>
              <a:gd name="connsiteY68" fmla="*/ 1587946 h 1694229"/>
              <a:gd name="connsiteX69" fmla="*/ 1488274 w 1881147"/>
              <a:gd name="connsiteY69" fmla="*/ 1643768 h 1694229"/>
              <a:gd name="connsiteX70" fmla="*/ 1558169 w 1881147"/>
              <a:gd name="connsiteY70" fmla="*/ 1618090 h 1694229"/>
              <a:gd name="connsiteX71" fmla="*/ 1588947 w 1881147"/>
              <a:gd name="connsiteY71" fmla="*/ 1531334 h 1694229"/>
              <a:gd name="connsiteX72" fmla="*/ 1670383 w 1881147"/>
              <a:gd name="connsiteY72" fmla="*/ 1441192 h 1694229"/>
              <a:gd name="connsiteX73" fmla="*/ 1714974 w 1881147"/>
              <a:gd name="connsiteY73" fmla="*/ 1410062 h 1694229"/>
              <a:gd name="connsiteX74" fmla="*/ 1743343 w 1881147"/>
              <a:gd name="connsiteY74" fmla="*/ 1413357 h 1694229"/>
              <a:gd name="connsiteX75" fmla="*/ 1820935 w 1881147"/>
              <a:gd name="connsiteY75" fmla="*/ 1402749 h 1694229"/>
              <a:gd name="connsiteX76" fmla="*/ 1816054 w 1881147"/>
              <a:gd name="connsiteY76" fmla="*/ 1456313 h 1694229"/>
              <a:gd name="connsiteX77" fmla="*/ 1874221 w 1881147"/>
              <a:gd name="connsiteY77" fmla="*/ 1479634 h 1694229"/>
              <a:gd name="connsiteX78" fmla="*/ 1875829 w 1881147"/>
              <a:gd name="connsiteY78" fmla="*/ 1457000 h 1694229"/>
              <a:gd name="connsiteX79" fmla="*/ 1875051 w 1881147"/>
              <a:gd name="connsiteY79" fmla="*/ 1396266 h 1694229"/>
              <a:gd name="connsiteX80" fmla="*/ 1853086 w 1881147"/>
              <a:gd name="connsiteY80" fmla="*/ 1306123 h 1694229"/>
              <a:gd name="connsiteX81" fmla="*/ 1853086 w 1881147"/>
              <a:gd name="connsiteY81" fmla="*/ 1248973 h 1694229"/>
              <a:gd name="connsiteX82" fmla="*/ 1810224 w 1881147"/>
              <a:gd name="connsiteY82" fmla="*/ 1239448 h 1694229"/>
              <a:gd name="connsiteX83" fmla="*/ 1734024 w 1881147"/>
              <a:gd name="connsiteY83" fmla="*/ 1158485 h 1694229"/>
              <a:gd name="connsiteX84" fmla="*/ 1695924 w 1881147"/>
              <a:gd name="connsiteY84" fmla="*/ 977510 h 1694229"/>
              <a:gd name="connsiteX85" fmla="*/ 1643536 w 1881147"/>
              <a:gd name="connsiteY85" fmla="*/ 944173 h 1694229"/>
              <a:gd name="connsiteX86" fmla="*/ 1605436 w 1881147"/>
              <a:gd name="connsiteY86" fmla="*/ 887023 h 1694229"/>
              <a:gd name="connsiteX87" fmla="*/ 1557811 w 1881147"/>
              <a:gd name="connsiteY87" fmla="*/ 839398 h 1694229"/>
              <a:gd name="connsiteX88" fmla="*/ 1505424 w 1881147"/>
              <a:gd name="connsiteY88" fmla="*/ 820348 h 1694229"/>
              <a:gd name="connsiteX89" fmla="*/ 1453036 w 1881147"/>
              <a:gd name="connsiteY89" fmla="*/ 815585 h 1694229"/>
              <a:gd name="connsiteX90" fmla="*/ 1510186 w 1881147"/>
              <a:gd name="connsiteY90" fmla="*/ 782248 h 1694229"/>
              <a:gd name="connsiteX91" fmla="*/ 1476849 w 1881147"/>
              <a:gd name="connsiteY91" fmla="*/ 748910 h 1694229"/>
              <a:gd name="connsiteX92" fmla="*/ 1481611 w 1881147"/>
              <a:gd name="connsiteY92" fmla="*/ 725098 h 1694229"/>
              <a:gd name="connsiteX93" fmla="*/ 1572099 w 1881147"/>
              <a:gd name="connsiteY93" fmla="*/ 763198 h 1694229"/>
              <a:gd name="connsiteX94" fmla="*/ 1624486 w 1881147"/>
              <a:gd name="connsiteY94" fmla="*/ 696523 h 1694229"/>
              <a:gd name="connsiteX95" fmla="*/ 1622283 w 1881147"/>
              <a:gd name="connsiteY95" fmla="*/ 553648 h 1694229"/>
              <a:gd name="connsiteX96" fmla="*/ 1639486 w 1881147"/>
              <a:gd name="connsiteY96" fmla="*/ 405322 h 1694229"/>
              <a:gd name="connsiteX0" fmla="*/ 1639538 w 1881199"/>
              <a:gd name="connsiteY0" fmla="*/ 405322 h 1694229"/>
              <a:gd name="connsiteX1" fmla="*/ 1567388 w 1881199"/>
              <a:gd name="connsiteY1" fmla="*/ 372673 h 1694229"/>
              <a:gd name="connsiteX2" fmla="*/ 1477139 w 1881199"/>
              <a:gd name="connsiteY2" fmla="*/ 348860 h 1694229"/>
              <a:gd name="connsiteX3" fmla="*/ 1423819 w 1881199"/>
              <a:gd name="connsiteY3" fmla="*/ 271776 h 1694229"/>
              <a:gd name="connsiteX4" fmla="*/ 1400718 w 1881199"/>
              <a:gd name="connsiteY4" fmla="*/ 169931 h 1694229"/>
              <a:gd name="connsiteX5" fmla="*/ 1364821 w 1881199"/>
              <a:gd name="connsiteY5" fmla="*/ 1869 h 1694229"/>
              <a:gd name="connsiteX6" fmla="*/ 1297452 w 1881199"/>
              <a:gd name="connsiteY6" fmla="*/ 43567 h 1694229"/>
              <a:gd name="connsiteX7" fmla="*/ 1291884 w 1881199"/>
              <a:gd name="connsiteY7" fmla="*/ 101090 h 1694229"/>
              <a:gd name="connsiteX8" fmla="*/ 1275979 w 1881199"/>
              <a:gd name="connsiteY8" fmla="*/ 152303 h 1694229"/>
              <a:gd name="connsiteX9" fmla="*/ 1256454 w 1881199"/>
              <a:gd name="connsiteY9" fmla="*/ 204316 h 1694229"/>
              <a:gd name="connsiteX10" fmla="*/ 1254725 w 1881199"/>
              <a:gd name="connsiteY10" fmla="*/ 273739 h 1694229"/>
              <a:gd name="connsiteX11" fmla="*/ 1181744 w 1881199"/>
              <a:gd name="connsiteY11" fmla="*/ 283903 h 1694229"/>
              <a:gd name="connsiteX12" fmla="*/ 1117391 w 1881199"/>
              <a:gd name="connsiteY12" fmla="*/ 285917 h 1694229"/>
              <a:gd name="connsiteX13" fmla="*/ 1069790 w 1881199"/>
              <a:gd name="connsiteY13" fmla="*/ 346183 h 1694229"/>
              <a:gd name="connsiteX14" fmla="*/ 1015175 w 1881199"/>
              <a:gd name="connsiteY14" fmla="*/ 371690 h 1694229"/>
              <a:gd name="connsiteX15" fmla="*/ 962551 w 1881199"/>
              <a:gd name="connsiteY15" fmla="*/ 358385 h 1694229"/>
              <a:gd name="connsiteX16" fmla="*/ 855811 w 1881199"/>
              <a:gd name="connsiteY16" fmla="*/ 376257 h 1694229"/>
              <a:gd name="connsiteX17" fmla="*/ 832828 w 1881199"/>
              <a:gd name="connsiteY17" fmla="*/ 440035 h 1694229"/>
              <a:gd name="connsiteX18" fmla="*/ 815745 w 1881199"/>
              <a:gd name="connsiteY18" fmla="*/ 475926 h 1694229"/>
              <a:gd name="connsiteX19" fmla="*/ 733714 w 1881199"/>
              <a:gd name="connsiteY19" fmla="*/ 494632 h 1694229"/>
              <a:gd name="connsiteX20" fmla="*/ 715902 w 1881199"/>
              <a:gd name="connsiteY20" fmla="*/ 440647 h 1694229"/>
              <a:gd name="connsiteX21" fmla="*/ 672038 w 1881199"/>
              <a:gd name="connsiteY21" fmla="*/ 420298 h 1694229"/>
              <a:gd name="connsiteX22" fmla="*/ 536722 w 1881199"/>
              <a:gd name="connsiteY22" fmla="*/ 420641 h 1694229"/>
              <a:gd name="connsiteX23" fmla="*/ 452845 w 1881199"/>
              <a:gd name="connsiteY23" fmla="*/ 447350 h 1694229"/>
              <a:gd name="connsiteX24" fmla="*/ 419626 w 1881199"/>
              <a:gd name="connsiteY24" fmla="*/ 420298 h 1694229"/>
              <a:gd name="connsiteX25" fmla="*/ 400576 w 1881199"/>
              <a:gd name="connsiteY25" fmla="*/ 358385 h 1694229"/>
              <a:gd name="connsiteX26" fmla="*/ 333901 w 1881199"/>
              <a:gd name="connsiteY26" fmla="*/ 305998 h 1694229"/>
              <a:gd name="connsiteX27" fmla="*/ 288716 w 1881199"/>
              <a:gd name="connsiteY27" fmla="*/ 229110 h 1694229"/>
              <a:gd name="connsiteX28" fmla="*/ 165366 w 1881199"/>
              <a:gd name="connsiteY28" fmla="*/ 258373 h 1694229"/>
              <a:gd name="connsiteX29" fmla="*/ 146316 w 1881199"/>
              <a:gd name="connsiteY29" fmla="*/ 344785 h 1694229"/>
              <a:gd name="connsiteX30" fmla="*/ 163756 w 1881199"/>
              <a:gd name="connsiteY30" fmla="*/ 411312 h 1694229"/>
              <a:gd name="connsiteX31" fmla="*/ 136317 w 1881199"/>
              <a:gd name="connsiteY31" fmla="*/ 446172 h 1694229"/>
              <a:gd name="connsiteX32" fmla="*/ 83929 w 1881199"/>
              <a:gd name="connsiteY32" fmla="*/ 474059 h 1694229"/>
              <a:gd name="connsiteX33" fmla="*/ 55828 w 1881199"/>
              <a:gd name="connsiteY33" fmla="*/ 482063 h 1694229"/>
              <a:gd name="connsiteX34" fmla="*/ 33863 w 1881199"/>
              <a:gd name="connsiteY34" fmla="*/ 520310 h 1694229"/>
              <a:gd name="connsiteX35" fmla="*/ 526 w 1881199"/>
              <a:gd name="connsiteY35" fmla="*/ 625085 h 1694229"/>
              <a:gd name="connsiteX36" fmla="*/ 62438 w 1881199"/>
              <a:gd name="connsiteY36" fmla="*/ 701285 h 1694229"/>
              <a:gd name="connsiteX37" fmla="*/ 112029 w 1881199"/>
              <a:gd name="connsiteY37" fmla="*/ 681547 h 1694229"/>
              <a:gd name="connsiteX38" fmla="*/ 112386 w 1881199"/>
              <a:gd name="connsiteY38" fmla="*/ 751806 h 1694229"/>
              <a:gd name="connsiteX39" fmla="*/ 167213 w 1881199"/>
              <a:gd name="connsiteY39" fmla="*/ 782248 h 1694229"/>
              <a:gd name="connsiteX40" fmla="*/ 236211 w 1881199"/>
              <a:gd name="connsiteY40" fmla="*/ 792460 h 1694229"/>
              <a:gd name="connsiteX41" fmla="*/ 271514 w 1881199"/>
              <a:gd name="connsiteY41" fmla="*/ 848431 h 1694229"/>
              <a:gd name="connsiteX42" fmla="*/ 270921 w 1881199"/>
              <a:gd name="connsiteY42" fmla="*/ 893503 h 1694229"/>
              <a:gd name="connsiteX43" fmla="*/ 295445 w 1881199"/>
              <a:gd name="connsiteY43" fmla="*/ 932978 h 1694229"/>
              <a:gd name="connsiteX44" fmla="*/ 341103 w 1881199"/>
              <a:gd name="connsiteY44" fmla="*/ 971570 h 1694229"/>
              <a:gd name="connsiteX45" fmla="*/ 426236 w 1881199"/>
              <a:gd name="connsiteY45" fmla="*/ 1025822 h 1694229"/>
              <a:gd name="connsiteX46" fmla="*/ 462013 w 1881199"/>
              <a:gd name="connsiteY46" fmla="*/ 1096915 h 1694229"/>
              <a:gd name="connsiteX47" fmla="*/ 441116 w 1881199"/>
              <a:gd name="connsiteY47" fmla="*/ 1166488 h 1694229"/>
              <a:gd name="connsiteX48" fmla="*/ 519163 w 1881199"/>
              <a:gd name="connsiteY48" fmla="*/ 1222951 h 1694229"/>
              <a:gd name="connsiteX49" fmla="*/ 591195 w 1881199"/>
              <a:gd name="connsiteY49" fmla="*/ 1255945 h 1694229"/>
              <a:gd name="connsiteX50" fmla="*/ 572026 w 1881199"/>
              <a:gd name="connsiteY50" fmla="*/ 1315648 h 1694229"/>
              <a:gd name="connsiteX51" fmla="*/ 662513 w 1881199"/>
              <a:gd name="connsiteY51" fmla="*/ 1468048 h 1694229"/>
              <a:gd name="connsiteX52" fmla="*/ 755323 w 1881199"/>
              <a:gd name="connsiteY52" fmla="*/ 1541202 h 1694229"/>
              <a:gd name="connsiteX53" fmla="*/ 805388 w 1881199"/>
              <a:gd name="connsiteY53" fmla="*/ 1491860 h 1694229"/>
              <a:gd name="connsiteX54" fmla="*/ 869978 w 1881199"/>
              <a:gd name="connsiteY54" fmla="*/ 1519257 h 1694229"/>
              <a:gd name="connsiteX55" fmla="*/ 924451 w 1881199"/>
              <a:gd name="connsiteY55" fmla="*/ 1487098 h 1694229"/>
              <a:gd name="connsiteX56" fmla="*/ 941298 w 1881199"/>
              <a:gd name="connsiteY56" fmla="*/ 1444922 h 1694229"/>
              <a:gd name="connsiteX57" fmla="*/ 1005175 w 1881199"/>
              <a:gd name="connsiteY57" fmla="*/ 1531334 h 1694229"/>
              <a:gd name="connsiteX58" fmla="*/ 1050242 w 1881199"/>
              <a:gd name="connsiteY58" fmla="*/ 1602428 h 1694229"/>
              <a:gd name="connsiteX59" fmla="*/ 1120188 w 1881199"/>
              <a:gd name="connsiteY59" fmla="*/ 1693947 h 1694229"/>
              <a:gd name="connsiteX60" fmla="*/ 1151086 w 1881199"/>
              <a:gd name="connsiteY60" fmla="*/ 1630856 h 1694229"/>
              <a:gd name="connsiteX61" fmla="*/ 1181745 w 1881199"/>
              <a:gd name="connsiteY61" fmla="*/ 1624376 h 1694229"/>
              <a:gd name="connsiteX62" fmla="*/ 1224844 w 1881199"/>
              <a:gd name="connsiteY62" fmla="*/ 1653639 h 1694229"/>
              <a:gd name="connsiteX63" fmla="*/ 1258419 w 1881199"/>
              <a:gd name="connsiteY63" fmla="*/ 1612985 h 1694229"/>
              <a:gd name="connsiteX64" fmla="*/ 1277240 w 1881199"/>
              <a:gd name="connsiteY64" fmla="*/ 1617602 h 1694229"/>
              <a:gd name="connsiteX65" fmla="*/ 1311282 w 1881199"/>
              <a:gd name="connsiteY65" fmla="*/ 1684079 h 1694229"/>
              <a:gd name="connsiteX66" fmla="*/ 1367838 w 1881199"/>
              <a:gd name="connsiteY66" fmla="*/ 1660610 h 1694229"/>
              <a:gd name="connsiteX67" fmla="*/ 1419870 w 1881199"/>
              <a:gd name="connsiteY67" fmla="*/ 1604489 h 1694229"/>
              <a:gd name="connsiteX68" fmla="*/ 1470647 w 1881199"/>
              <a:gd name="connsiteY68" fmla="*/ 1587946 h 1694229"/>
              <a:gd name="connsiteX69" fmla="*/ 1488326 w 1881199"/>
              <a:gd name="connsiteY69" fmla="*/ 1643768 h 1694229"/>
              <a:gd name="connsiteX70" fmla="*/ 1558221 w 1881199"/>
              <a:gd name="connsiteY70" fmla="*/ 1618090 h 1694229"/>
              <a:gd name="connsiteX71" fmla="*/ 1588999 w 1881199"/>
              <a:gd name="connsiteY71" fmla="*/ 1531334 h 1694229"/>
              <a:gd name="connsiteX72" fmla="*/ 1670435 w 1881199"/>
              <a:gd name="connsiteY72" fmla="*/ 1441192 h 1694229"/>
              <a:gd name="connsiteX73" fmla="*/ 1715026 w 1881199"/>
              <a:gd name="connsiteY73" fmla="*/ 1410062 h 1694229"/>
              <a:gd name="connsiteX74" fmla="*/ 1743395 w 1881199"/>
              <a:gd name="connsiteY74" fmla="*/ 1413357 h 1694229"/>
              <a:gd name="connsiteX75" fmla="*/ 1820987 w 1881199"/>
              <a:gd name="connsiteY75" fmla="*/ 1402749 h 1694229"/>
              <a:gd name="connsiteX76" fmla="*/ 1816106 w 1881199"/>
              <a:gd name="connsiteY76" fmla="*/ 1456313 h 1694229"/>
              <a:gd name="connsiteX77" fmla="*/ 1874273 w 1881199"/>
              <a:gd name="connsiteY77" fmla="*/ 1479634 h 1694229"/>
              <a:gd name="connsiteX78" fmla="*/ 1875881 w 1881199"/>
              <a:gd name="connsiteY78" fmla="*/ 1457000 h 1694229"/>
              <a:gd name="connsiteX79" fmla="*/ 1875103 w 1881199"/>
              <a:gd name="connsiteY79" fmla="*/ 1396266 h 1694229"/>
              <a:gd name="connsiteX80" fmla="*/ 1853138 w 1881199"/>
              <a:gd name="connsiteY80" fmla="*/ 1306123 h 1694229"/>
              <a:gd name="connsiteX81" fmla="*/ 1853138 w 1881199"/>
              <a:gd name="connsiteY81" fmla="*/ 1248973 h 1694229"/>
              <a:gd name="connsiteX82" fmla="*/ 1810276 w 1881199"/>
              <a:gd name="connsiteY82" fmla="*/ 1239448 h 1694229"/>
              <a:gd name="connsiteX83" fmla="*/ 1734076 w 1881199"/>
              <a:gd name="connsiteY83" fmla="*/ 1158485 h 1694229"/>
              <a:gd name="connsiteX84" fmla="*/ 1695976 w 1881199"/>
              <a:gd name="connsiteY84" fmla="*/ 977510 h 1694229"/>
              <a:gd name="connsiteX85" fmla="*/ 1643588 w 1881199"/>
              <a:gd name="connsiteY85" fmla="*/ 944173 h 1694229"/>
              <a:gd name="connsiteX86" fmla="*/ 1605488 w 1881199"/>
              <a:gd name="connsiteY86" fmla="*/ 887023 h 1694229"/>
              <a:gd name="connsiteX87" fmla="*/ 1557863 w 1881199"/>
              <a:gd name="connsiteY87" fmla="*/ 839398 h 1694229"/>
              <a:gd name="connsiteX88" fmla="*/ 1505476 w 1881199"/>
              <a:gd name="connsiteY88" fmla="*/ 820348 h 1694229"/>
              <a:gd name="connsiteX89" fmla="*/ 1453088 w 1881199"/>
              <a:gd name="connsiteY89" fmla="*/ 815585 h 1694229"/>
              <a:gd name="connsiteX90" fmla="*/ 1510238 w 1881199"/>
              <a:gd name="connsiteY90" fmla="*/ 782248 h 1694229"/>
              <a:gd name="connsiteX91" fmla="*/ 1476901 w 1881199"/>
              <a:gd name="connsiteY91" fmla="*/ 748910 h 1694229"/>
              <a:gd name="connsiteX92" fmla="*/ 1481663 w 1881199"/>
              <a:gd name="connsiteY92" fmla="*/ 725098 h 1694229"/>
              <a:gd name="connsiteX93" fmla="*/ 1572151 w 1881199"/>
              <a:gd name="connsiteY93" fmla="*/ 763198 h 1694229"/>
              <a:gd name="connsiteX94" fmla="*/ 1624538 w 1881199"/>
              <a:gd name="connsiteY94" fmla="*/ 696523 h 1694229"/>
              <a:gd name="connsiteX95" fmla="*/ 1622335 w 1881199"/>
              <a:gd name="connsiteY95" fmla="*/ 553648 h 1694229"/>
              <a:gd name="connsiteX96" fmla="*/ 1639538 w 1881199"/>
              <a:gd name="connsiteY96" fmla="*/ 405322 h 1694229"/>
              <a:gd name="connsiteX0" fmla="*/ 1620540 w 1862201"/>
              <a:gd name="connsiteY0" fmla="*/ 405322 h 1694229"/>
              <a:gd name="connsiteX1" fmla="*/ 1548390 w 1862201"/>
              <a:gd name="connsiteY1" fmla="*/ 372673 h 1694229"/>
              <a:gd name="connsiteX2" fmla="*/ 1458141 w 1862201"/>
              <a:gd name="connsiteY2" fmla="*/ 348860 h 1694229"/>
              <a:gd name="connsiteX3" fmla="*/ 1404821 w 1862201"/>
              <a:gd name="connsiteY3" fmla="*/ 271776 h 1694229"/>
              <a:gd name="connsiteX4" fmla="*/ 1381720 w 1862201"/>
              <a:gd name="connsiteY4" fmla="*/ 169931 h 1694229"/>
              <a:gd name="connsiteX5" fmla="*/ 1345823 w 1862201"/>
              <a:gd name="connsiteY5" fmla="*/ 1869 h 1694229"/>
              <a:gd name="connsiteX6" fmla="*/ 1278454 w 1862201"/>
              <a:gd name="connsiteY6" fmla="*/ 43567 h 1694229"/>
              <a:gd name="connsiteX7" fmla="*/ 1272886 w 1862201"/>
              <a:gd name="connsiteY7" fmla="*/ 101090 h 1694229"/>
              <a:gd name="connsiteX8" fmla="*/ 1256981 w 1862201"/>
              <a:gd name="connsiteY8" fmla="*/ 152303 h 1694229"/>
              <a:gd name="connsiteX9" fmla="*/ 1237456 w 1862201"/>
              <a:gd name="connsiteY9" fmla="*/ 204316 h 1694229"/>
              <a:gd name="connsiteX10" fmla="*/ 1235727 w 1862201"/>
              <a:gd name="connsiteY10" fmla="*/ 273739 h 1694229"/>
              <a:gd name="connsiteX11" fmla="*/ 1162746 w 1862201"/>
              <a:gd name="connsiteY11" fmla="*/ 283903 h 1694229"/>
              <a:gd name="connsiteX12" fmla="*/ 1098393 w 1862201"/>
              <a:gd name="connsiteY12" fmla="*/ 285917 h 1694229"/>
              <a:gd name="connsiteX13" fmla="*/ 1050792 w 1862201"/>
              <a:gd name="connsiteY13" fmla="*/ 346183 h 1694229"/>
              <a:gd name="connsiteX14" fmla="*/ 996177 w 1862201"/>
              <a:gd name="connsiteY14" fmla="*/ 371690 h 1694229"/>
              <a:gd name="connsiteX15" fmla="*/ 943553 w 1862201"/>
              <a:gd name="connsiteY15" fmla="*/ 358385 h 1694229"/>
              <a:gd name="connsiteX16" fmla="*/ 836813 w 1862201"/>
              <a:gd name="connsiteY16" fmla="*/ 376257 h 1694229"/>
              <a:gd name="connsiteX17" fmla="*/ 813830 w 1862201"/>
              <a:gd name="connsiteY17" fmla="*/ 440035 h 1694229"/>
              <a:gd name="connsiteX18" fmla="*/ 796747 w 1862201"/>
              <a:gd name="connsiteY18" fmla="*/ 475926 h 1694229"/>
              <a:gd name="connsiteX19" fmla="*/ 714716 w 1862201"/>
              <a:gd name="connsiteY19" fmla="*/ 494632 h 1694229"/>
              <a:gd name="connsiteX20" fmla="*/ 696904 w 1862201"/>
              <a:gd name="connsiteY20" fmla="*/ 440647 h 1694229"/>
              <a:gd name="connsiteX21" fmla="*/ 653040 w 1862201"/>
              <a:gd name="connsiteY21" fmla="*/ 420298 h 1694229"/>
              <a:gd name="connsiteX22" fmla="*/ 517724 w 1862201"/>
              <a:gd name="connsiteY22" fmla="*/ 420641 h 1694229"/>
              <a:gd name="connsiteX23" fmla="*/ 433847 w 1862201"/>
              <a:gd name="connsiteY23" fmla="*/ 447350 h 1694229"/>
              <a:gd name="connsiteX24" fmla="*/ 400628 w 1862201"/>
              <a:gd name="connsiteY24" fmla="*/ 420298 h 1694229"/>
              <a:gd name="connsiteX25" fmla="*/ 381578 w 1862201"/>
              <a:gd name="connsiteY25" fmla="*/ 358385 h 1694229"/>
              <a:gd name="connsiteX26" fmla="*/ 314903 w 1862201"/>
              <a:gd name="connsiteY26" fmla="*/ 305998 h 1694229"/>
              <a:gd name="connsiteX27" fmla="*/ 269718 w 1862201"/>
              <a:gd name="connsiteY27" fmla="*/ 229110 h 1694229"/>
              <a:gd name="connsiteX28" fmla="*/ 146368 w 1862201"/>
              <a:gd name="connsiteY28" fmla="*/ 258373 h 1694229"/>
              <a:gd name="connsiteX29" fmla="*/ 127318 w 1862201"/>
              <a:gd name="connsiteY29" fmla="*/ 344785 h 1694229"/>
              <a:gd name="connsiteX30" fmla="*/ 144758 w 1862201"/>
              <a:gd name="connsiteY30" fmla="*/ 411312 h 1694229"/>
              <a:gd name="connsiteX31" fmla="*/ 117319 w 1862201"/>
              <a:gd name="connsiteY31" fmla="*/ 446172 h 1694229"/>
              <a:gd name="connsiteX32" fmla="*/ 64931 w 1862201"/>
              <a:gd name="connsiteY32" fmla="*/ 474059 h 1694229"/>
              <a:gd name="connsiteX33" fmla="*/ 36830 w 1862201"/>
              <a:gd name="connsiteY33" fmla="*/ 482063 h 1694229"/>
              <a:gd name="connsiteX34" fmla="*/ 14865 w 1862201"/>
              <a:gd name="connsiteY34" fmla="*/ 520310 h 1694229"/>
              <a:gd name="connsiteX35" fmla="*/ 1053 w 1862201"/>
              <a:gd name="connsiteY35" fmla="*/ 632745 h 1694229"/>
              <a:gd name="connsiteX36" fmla="*/ 43440 w 1862201"/>
              <a:gd name="connsiteY36" fmla="*/ 701285 h 1694229"/>
              <a:gd name="connsiteX37" fmla="*/ 93031 w 1862201"/>
              <a:gd name="connsiteY37" fmla="*/ 681547 h 1694229"/>
              <a:gd name="connsiteX38" fmla="*/ 93388 w 1862201"/>
              <a:gd name="connsiteY38" fmla="*/ 751806 h 1694229"/>
              <a:gd name="connsiteX39" fmla="*/ 148215 w 1862201"/>
              <a:gd name="connsiteY39" fmla="*/ 782248 h 1694229"/>
              <a:gd name="connsiteX40" fmla="*/ 217213 w 1862201"/>
              <a:gd name="connsiteY40" fmla="*/ 792460 h 1694229"/>
              <a:gd name="connsiteX41" fmla="*/ 252516 w 1862201"/>
              <a:gd name="connsiteY41" fmla="*/ 848431 h 1694229"/>
              <a:gd name="connsiteX42" fmla="*/ 251923 w 1862201"/>
              <a:gd name="connsiteY42" fmla="*/ 893503 h 1694229"/>
              <a:gd name="connsiteX43" fmla="*/ 276447 w 1862201"/>
              <a:gd name="connsiteY43" fmla="*/ 932978 h 1694229"/>
              <a:gd name="connsiteX44" fmla="*/ 322105 w 1862201"/>
              <a:gd name="connsiteY44" fmla="*/ 971570 h 1694229"/>
              <a:gd name="connsiteX45" fmla="*/ 407238 w 1862201"/>
              <a:gd name="connsiteY45" fmla="*/ 1025822 h 1694229"/>
              <a:gd name="connsiteX46" fmla="*/ 443015 w 1862201"/>
              <a:gd name="connsiteY46" fmla="*/ 1096915 h 1694229"/>
              <a:gd name="connsiteX47" fmla="*/ 422118 w 1862201"/>
              <a:gd name="connsiteY47" fmla="*/ 1166488 h 1694229"/>
              <a:gd name="connsiteX48" fmla="*/ 500165 w 1862201"/>
              <a:gd name="connsiteY48" fmla="*/ 1222951 h 1694229"/>
              <a:gd name="connsiteX49" fmla="*/ 572197 w 1862201"/>
              <a:gd name="connsiteY49" fmla="*/ 1255945 h 1694229"/>
              <a:gd name="connsiteX50" fmla="*/ 553028 w 1862201"/>
              <a:gd name="connsiteY50" fmla="*/ 1315648 h 1694229"/>
              <a:gd name="connsiteX51" fmla="*/ 643515 w 1862201"/>
              <a:gd name="connsiteY51" fmla="*/ 1468048 h 1694229"/>
              <a:gd name="connsiteX52" fmla="*/ 736325 w 1862201"/>
              <a:gd name="connsiteY52" fmla="*/ 1541202 h 1694229"/>
              <a:gd name="connsiteX53" fmla="*/ 786390 w 1862201"/>
              <a:gd name="connsiteY53" fmla="*/ 1491860 h 1694229"/>
              <a:gd name="connsiteX54" fmla="*/ 850980 w 1862201"/>
              <a:gd name="connsiteY54" fmla="*/ 1519257 h 1694229"/>
              <a:gd name="connsiteX55" fmla="*/ 905453 w 1862201"/>
              <a:gd name="connsiteY55" fmla="*/ 1487098 h 1694229"/>
              <a:gd name="connsiteX56" fmla="*/ 922300 w 1862201"/>
              <a:gd name="connsiteY56" fmla="*/ 1444922 h 1694229"/>
              <a:gd name="connsiteX57" fmla="*/ 986177 w 1862201"/>
              <a:gd name="connsiteY57" fmla="*/ 1531334 h 1694229"/>
              <a:gd name="connsiteX58" fmla="*/ 1031244 w 1862201"/>
              <a:gd name="connsiteY58" fmla="*/ 1602428 h 1694229"/>
              <a:gd name="connsiteX59" fmla="*/ 1101190 w 1862201"/>
              <a:gd name="connsiteY59" fmla="*/ 1693947 h 1694229"/>
              <a:gd name="connsiteX60" fmla="*/ 1132088 w 1862201"/>
              <a:gd name="connsiteY60" fmla="*/ 1630856 h 1694229"/>
              <a:gd name="connsiteX61" fmla="*/ 1162747 w 1862201"/>
              <a:gd name="connsiteY61" fmla="*/ 1624376 h 1694229"/>
              <a:gd name="connsiteX62" fmla="*/ 1205846 w 1862201"/>
              <a:gd name="connsiteY62" fmla="*/ 1653639 h 1694229"/>
              <a:gd name="connsiteX63" fmla="*/ 1239421 w 1862201"/>
              <a:gd name="connsiteY63" fmla="*/ 1612985 h 1694229"/>
              <a:gd name="connsiteX64" fmla="*/ 1258242 w 1862201"/>
              <a:gd name="connsiteY64" fmla="*/ 1617602 h 1694229"/>
              <a:gd name="connsiteX65" fmla="*/ 1292284 w 1862201"/>
              <a:gd name="connsiteY65" fmla="*/ 1684079 h 1694229"/>
              <a:gd name="connsiteX66" fmla="*/ 1348840 w 1862201"/>
              <a:gd name="connsiteY66" fmla="*/ 1660610 h 1694229"/>
              <a:gd name="connsiteX67" fmla="*/ 1400872 w 1862201"/>
              <a:gd name="connsiteY67" fmla="*/ 1604489 h 1694229"/>
              <a:gd name="connsiteX68" fmla="*/ 1451649 w 1862201"/>
              <a:gd name="connsiteY68" fmla="*/ 1587946 h 1694229"/>
              <a:gd name="connsiteX69" fmla="*/ 1469328 w 1862201"/>
              <a:gd name="connsiteY69" fmla="*/ 1643768 h 1694229"/>
              <a:gd name="connsiteX70" fmla="*/ 1539223 w 1862201"/>
              <a:gd name="connsiteY70" fmla="*/ 1618090 h 1694229"/>
              <a:gd name="connsiteX71" fmla="*/ 1570001 w 1862201"/>
              <a:gd name="connsiteY71" fmla="*/ 1531334 h 1694229"/>
              <a:gd name="connsiteX72" fmla="*/ 1651437 w 1862201"/>
              <a:gd name="connsiteY72" fmla="*/ 1441192 h 1694229"/>
              <a:gd name="connsiteX73" fmla="*/ 1696028 w 1862201"/>
              <a:gd name="connsiteY73" fmla="*/ 1410062 h 1694229"/>
              <a:gd name="connsiteX74" fmla="*/ 1724397 w 1862201"/>
              <a:gd name="connsiteY74" fmla="*/ 1413357 h 1694229"/>
              <a:gd name="connsiteX75" fmla="*/ 1801989 w 1862201"/>
              <a:gd name="connsiteY75" fmla="*/ 1402749 h 1694229"/>
              <a:gd name="connsiteX76" fmla="*/ 1797108 w 1862201"/>
              <a:gd name="connsiteY76" fmla="*/ 1456313 h 1694229"/>
              <a:gd name="connsiteX77" fmla="*/ 1855275 w 1862201"/>
              <a:gd name="connsiteY77" fmla="*/ 1479634 h 1694229"/>
              <a:gd name="connsiteX78" fmla="*/ 1856883 w 1862201"/>
              <a:gd name="connsiteY78" fmla="*/ 1457000 h 1694229"/>
              <a:gd name="connsiteX79" fmla="*/ 1856105 w 1862201"/>
              <a:gd name="connsiteY79" fmla="*/ 1396266 h 1694229"/>
              <a:gd name="connsiteX80" fmla="*/ 1834140 w 1862201"/>
              <a:gd name="connsiteY80" fmla="*/ 1306123 h 1694229"/>
              <a:gd name="connsiteX81" fmla="*/ 1834140 w 1862201"/>
              <a:gd name="connsiteY81" fmla="*/ 1248973 h 1694229"/>
              <a:gd name="connsiteX82" fmla="*/ 1791278 w 1862201"/>
              <a:gd name="connsiteY82" fmla="*/ 1239448 h 1694229"/>
              <a:gd name="connsiteX83" fmla="*/ 1715078 w 1862201"/>
              <a:gd name="connsiteY83" fmla="*/ 1158485 h 1694229"/>
              <a:gd name="connsiteX84" fmla="*/ 1676978 w 1862201"/>
              <a:gd name="connsiteY84" fmla="*/ 977510 h 1694229"/>
              <a:gd name="connsiteX85" fmla="*/ 1624590 w 1862201"/>
              <a:gd name="connsiteY85" fmla="*/ 944173 h 1694229"/>
              <a:gd name="connsiteX86" fmla="*/ 1586490 w 1862201"/>
              <a:gd name="connsiteY86" fmla="*/ 887023 h 1694229"/>
              <a:gd name="connsiteX87" fmla="*/ 1538865 w 1862201"/>
              <a:gd name="connsiteY87" fmla="*/ 839398 h 1694229"/>
              <a:gd name="connsiteX88" fmla="*/ 1486478 w 1862201"/>
              <a:gd name="connsiteY88" fmla="*/ 820348 h 1694229"/>
              <a:gd name="connsiteX89" fmla="*/ 1434090 w 1862201"/>
              <a:gd name="connsiteY89" fmla="*/ 815585 h 1694229"/>
              <a:gd name="connsiteX90" fmla="*/ 1491240 w 1862201"/>
              <a:gd name="connsiteY90" fmla="*/ 782248 h 1694229"/>
              <a:gd name="connsiteX91" fmla="*/ 1457903 w 1862201"/>
              <a:gd name="connsiteY91" fmla="*/ 748910 h 1694229"/>
              <a:gd name="connsiteX92" fmla="*/ 1462665 w 1862201"/>
              <a:gd name="connsiteY92" fmla="*/ 725098 h 1694229"/>
              <a:gd name="connsiteX93" fmla="*/ 1553153 w 1862201"/>
              <a:gd name="connsiteY93" fmla="*/ 763198 h 1694229"/>
              <a:gd name="connsiteX94" fmla="*/ 1605540 w 1862201"/>
              <a:gd name="connsiteY94" fmla="*/ 696523 h 1694229"/>
              <a:gd name="connsiteX95" fmla="*/ 1603337 w 1862201"/>
              <a:gd name="connsiteY95" fmla="*/ 553648 h 1694229"/>
              <a:gd name="connsiteX96" fmla="*/ 1620540 w 1862201"/>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93447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86894 w 1862617"/>
              <a:gd name="connsiteY88" fmla="*/ 82034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553569 w 1862617"/>
              <a:gd name="connsiteY93" fmla="*/ 763198 h 1694229"/>
              <a:gd name="connsiteX94" fmla="*/ 1605956 w 1862617"/>
              <a:gd name="connsiteY94" fmla="*/ 696523 h 1694229"/>
              <a:gd name="connsiteX95" fmla="*/ 1603753 w 1862617"/>
              <a:gd name="connsiteY95" fmla="*/ 553648 h 1694229"/>
              <a:gd name="connsiteX96" fmla="*/ 1620956 w 1862617"/>
              <a:gd name="connsiteY96"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53569 w 1862617"/>
              <a:gd name="connsiteY94" fmla="*/ 763198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05956 w 1862617"/>
              <a:gd name="connsiteY95" fmla="*/ 696523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91656 w 1862617"/>
              <a:gd name="connsiteY90" fmla="*/ 782248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34506 w 1862617"/>
              <a:gd name="connsiteY89" fmla="*/ 81558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39281 w 1862617"/>
              <a:gd name="connsiteY87" fmla="*/ 839398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86906 w 1862617"/>
              <a:gd name="connsiteY86" fmla="*/ 887023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5006 w 1862617"/>
              <a:gd name="connsiteY85" fmla="*/ 944173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677394 w 1862617"/>
              <a:gd name="connsiteY84" fmla="*/ 977510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15494 w 1862617"/>
              <a:gd name="connsiteY83" fmla="*/ 1158485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91694 w 1862617"/>
              <a:gd name="connsiteY82" fmla="*/ 1239448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62617"/>
              <a:gd name="connsiteY0" fmla="*/ 405322 h 1694229"/>
              <a:gd name="connsiteX1" fmla="*/ 1548806 w 1862617"/>
              <a:gd name="connsiteY1" fmla="*/ 372673 h 1694229"/>
              <a:gd name="connsiteX2" fmla="*/ 1458557 w 1862617"/>
              <a:gd name="connsiteY2" fmla="*/ 348860 h 1694229"/>
              <a:gd name="connsiteX3" fmla="*/ 1405237 w 1862617"/>
              <a:gd name="connsiteY3" fmla="*/ 271776 h 1694229"/>
              <a:gd name="connsiteX4" fmla="*/ 1382136 w 1862617"/>
              <a:gd name="connsiteY4" fmla="*/ 169931 h 1694229"/>
              <a:gd name="connsiteX5" fmla="*/ 1346239 w 1862617"/>
              <a:gd name="connsiteY5" fmla="*/ 1869 h 1694229"/>
              <a:gd name="connsiteX6" fmla="*/ 1278870 w 1862617"/>
              <a:gd name="connsiteY6" fmla="*/ 43567 h 1694229"/>
              <a:gd name="connsiteX7" fmla="*/ 1273302 w 1862617"/>
              <a:gd name="connsiteY7" fmla="*/ 101090 h 1694229"/>
              <a:gd name="connsiteX8" fmla="*/ 1257397 w 1862617"/>
              <a:gd name="connsiteY8" fmla="*/ 152303 h 1694229"/>
              <a:gd name="connsiteX9" fmla="*/ 1237872 w 1862617"/>
              <a:gd name="connsiteY9" fmla="*/ 204316 h 1694229"/>
              <a:gd name="connsiteX10" fmla="*/ 1236143 w 1862617"/>
              <a:gd name="connsiteY10" fmla="*/ 273739 h 1694229"/>
              <a:gd name="connsiteX11" fmla="*/ 1163162 w 1862617"/>
              <a:gd name="connsiteY11" fmla="*/ 283903 h 1694229"/>
              <a:gd name="connsiteX12" fmla="*/ 1098809 w 1862617"/>
              <a:gd name="connsiteY12" fmla="*/ 285917 h 1694229"/>
              <a:gd name="connsiteX13" fmla="*/ 1051208 w 1862617"/>
              <a:gd name="connsiteY13" fmla="*/ 346183 h 1694229"/>
              <a:gd name="connsiteX14" fmla="*/ 996593 w 1862617"/>
              <a:gd name="connsiteY14" fmla="*/ 371690 h 1694229"/>
              <a:gd name="connsiteX15" fmla="*/ 943969 w 1862617"/>
              <a:gd name="connsiteY15" fmla="*/ 358385 h 1694229"/>
              <a:gd name="connsiteX16" fmla="*/ 837229 w 1862617"/>
              <a:gd name="connsiteY16" fmla="*/ 376257 h 1694229"/>
              <a:gd name="connsiteX17" fmla="*/ 814246 w 1862617"/>
              <a:gd name="connsiteY17" fmla="*/ 440035 h 1694229"/>
              <a:gd name="connsiteX18" fmla="*/ 797163 w 1862617"/>
              <a:gd name="connsiteY18" fmla="*/ 475926 h 1694229"/>
              <a:gd name="connsiteX19" fmla="*/ 715132 w 1862617"/>
              <a:gd name="connsiteY19" fmla="*/ 494632 h 1694229"/>
              <a:gd name="connsiteX20" fmla="*/ 697320 w 1862617"/>
              <a:gd name="connsiteY20" fmla="*/ 440647 h 1694229"/>
              <a:gd name="connsiteX21" fmla="*/ 653456 w 1862617"/>
              <a:gd name="connsiteY21" fmla="*/ 420298 h 1694229"/>
              <a:gd name="connsiteX22" fmla="*/ 518140 w 1862617"/>
              <a:gd name="connsiteY22" fmla="*/ 420641 h 1694229"/>
              <a:gd name="connsiteX23" fmla="*/ 434263 w 1862617"/>
              <a:gd name="connsiteY23" fmla="*/ 447350 h 1694229"/>
              <a:gd name="connsiteX24" fmla="*/ 401044 w 1862617"/>
              <a:gd name="connsiteY24" fmla="*/ 420298 h 1694229"/>
              <a:gd name="connsiteX25" fmla="*/ 381994 w 1862617"/>
              <a:gd name="connsiteY25" fmla="*/ 358385 h 1694229"/>
              <a:gd name="connsiteX26" fmla="*/ 315319 w 1862617"/>
              <a:gd name="connsiteY26" fmla="*/ 305998 h 1694229"/>
              <a:gd name="connsiteX27" fmla="*/ 270134 w 1862617"/>
              <a:gd name="connsiteY27" fmla="*/ 229110 h 1694229"/>
              <a:gd name="connsiteX28" fmla="*/ 146784 w 1862617"/>
              <a:gd name="connsiteY28" fmla="*/ 258373 h 1694229"/>
              <a:gd name="connsiteX29" fmla="*/ 127734 w 1862617"/>
              <a:gd name="connsiteY29" fmla="*/ 344785 h 1694229"/>
              <a:gd name="connsiteX30" fmla="*/ 145174 w 1862617"/>
              <a:gd name="connsiteY30" fmla="*/ 411312 h 1694229"/>
              <a:gd name="connsiteX31" fmla="*/ 117735 w 1862617"/>
              <a:gd name="connsiteY31" fmla="*/ 446172 h 1694229"/>
              <a:gd name="connsiteX32" fmla="*/ 65347 w 1862617"/>
              <a:gd name="connsiteY32" fmla="*/ 474059 h 1694229"/>
              <a:gd name="connsiteX33" fmla="*/ 37246 w 1862617"/>
              <a:gd name="connsiteY33" fmla="*/ 482063 h 1694229"/>
              <a:gd name="connsiteX34" fmla="*/ 15281 w 1862617"/>
              <a:gd name="connsiteY34" fmla="*/ 520310 h 1694229"/>
              <a:gd name="connsiteX35" fmla="*/ 1469 w 1862617"/>
              <a:gd name="connsiteY35" fmla="*/ 632745 h 1694229"/>
              <a:gd name="connsiteX36" fmla="*/ 51178 w 1862617"/>
              <a:gd name="connsiteY36" fmla="*/ 685967 h 1694229"/>
              <a:gd name="connsiteX37" fmla="*/ 108092 w 1862617"/>
              <a:gd name="connsiteY37" fmla="*/ 681547 h 1694229"/>
              <a:gd name="connsiteX38" fmla="*/ 93804 w 1862617"/>
              <a:gd name="connsiteY38" fmla="*/ 751806 h 1694229"/>
              <a:gd name="connsiteX39" fmla="*/ 148631 w 1862617"/>
              <a:gd name="connsiteY39" fmla="*/ 782248 h 1694229"/>
              <a:gd name="connsiteX40" fmla="*/ 217629 w 1862617"/>
              <a:gd name="connsiteY40" fmla="*/ 792460 h 1694229"/>
              <a:gd name="connsiteX41" fmla="*/ 252932 w 1862617"/>
              <a:gd name="connsiteY41" fmla="*/ 848431 h 1694229"/>
              <a:gd name="connsiteX42" fmla="*/ 252339 w 1862617"/>
              <a:gd name="connsiteY42" fmla="*/ 893503 h 1694229"/>
              <a:gd name="connsiteX43" fmla="*/ 276863 w 1862617"/>
              <a:gd name="connsiteY43" fmla="*/ 932978 h 1694229"/>
              <a:gd name="connsiteX44" fmla="*/ 322521 w 1862617"/>
              <a:gd name="connsiteY44" fmla="*/ 971570 h 1694229"/>
              <a:gd name="connsiteX45" fmla="*/ 407654 w 1862617"/>
              <a:gd name="connsiteY45" fmla="*/ 1025822 h 1694229"/>
              <a:gd name="connsiteX46" fmla="*/ 443431 w 1862617"/>
              <a:gd name="connsiteY46" fmla="*/ 1096915 h 1694229"/>
              <a:gd name="connsiteX47" fmla="*/ 422534 w 1862617"/>
              <a:gd name="connsiteY47" fmla="*/ 1166488 h 1694229"/>
              <a:gd name="connsiteX48" fmla="*/ 500581 w 1862617"/>
              <a:gd name="connsiteY48" fmla="*/ 1222951 h 1694229"/>
              <a:gd name="connsiteX49" fmla="*/ 572613 w 1862617"/>
              <a:gd name="connsiteY49" fmla="*/ 1255945 h 1694229"/>
              <a:gd name="connsiteX50" fmla="*/ 553444 w 1862617"/>
              <a:gd name="connsiteY50" fmla="*/ 1315648 h 1694229"/>
              <a:gd name="connsiteX51" fmla="*/ 643931 w 1862617"/>
              <a:gd name="connsiteY51" fmla="*/ 1468048 h 1694229"/>
              <a:gd name="connsiteX52" fmla="*/ 736741 w 1862617"/>
              <a:gd name="connsiteY52" fmla="*/ 1541202 h 1694229"/>
              <a:gd name="connsiteX53" fmla="*/ 786806 w 1862617"/>
              <a:gd name="connsiteY53" fmla="*/ 1491860 h 1694229"/>
              <a:gd name="connsiteX54" fmla="*/ 851396 w 1862617"/>
              <a:gd name="connsiteY54" fmla="*/ 1519257 h 1694229"/>
              <a:gd name="connsiteX55" fmla="*/ 905869 w 1862617"/>
              <a:gd name="connsiteY55" fmla="*/ 1487098 h 1694229"/>
              <a:gd name="connsiteX56" fmla="*/ 922716 w 1862617"/>
              <a:gd name="connsiteY56" fmla="*/ 1444922 h 1694229"/>
              <a:gd name="connsiteX57" fmla="*/ 986593 w 1862617"/>
              <a:gd name="connsiteY57" fmla="*/ 1531334 h 1694229"/>
              <a:gd name="connsiteX58" fmla="*/ 1031660 w 1862617"/>
              <a:gd name="connsiteY58" fmla="*/ 1602428 h 1694229"/>
              <a:gd name="connsiteX59" fmla="*/ 1101606 w 1862617"/>
              <a:gd name="connsiteY59" fmla="*/ 1693947 h 1694229"/>
              <a:gd name="connsiteX60" fmla="*/ 1132504 w 1862617"/>
              <a:gd name="connsiteY60" fmla="*/ 1630856 h 1694229"/>
              <a:gd name="connsiteX61" fmla="*/ 1163163 w 1862617"/>
              <a:gd name="connsiteY61" fmla="*/ 1624376 h 1694229"/>
              <a:gd name="connsiteX62" fmla="*/ 1206262 w 1862617"/>
              <a:gd name="connsiteY62" fmla="*/ 1653639 h 1694229"/>
              <a:gd name="connsiteX63" fmla="*/ 1239837 w 1862617"/>
              <a:gd name="connsiteY63" fmla="*/ 1612985 h 1694229"/>
              <a:gd name="connsiteX64" fmla="*/ 1258658 w 1862617"/>
              <a:gd name="connsiteY64" fmla="*/ 1617602 h 1694229"/>
              <a:gd name="connsiteX65" fmla="*/ 1292700 w 1862617"/>
              <a:gd name="connsiteY65" fmla="*/ 1684079 h 1694229"/>
              <a:gd name="connsiteX66" fmla="*/ 1349256 w 1862617"/>
              <a:gd name="connsiteY66" fmla="*/ 1660610 h 1694229"/>
              <a:gd name="connsiteX67" fmla="*/ 1401288 w 1862617"/>
              <a:gd name="connsiteY67" fmla="*/ 1604489 h 1694229"/>
              <a:gd name="connsiteX68" fmla="*/ 1452065 w 1862617"/>
              <a:gd name="connsiteY68" fmla="*/ 1587946 h 1694229"/>
              <a:gd name="connsiteX69" fmla="*/ 1469744 w 1862617"/>
              <a:gd name="connsiteY69" fmla="*/ 1643768 h 1694229"/>
              <a:gd name="connsiteX70" fmla="*/ 1539639 w 1862617"/>
              <a:gd name="connsiteY70" fmla="*/ 1618090 h 1694229"/>
              <a:gd name="connsiteX71" fmla="*/ 1570417 w 1862617"/>
              <a:gd name="connsiteY71" fmla="*/ 1531334 h 1694229"/>
              <a:gd name="connsiteX72" fmla="*/ 1651853 w 1862617"/>
              <a:gd name="connsiteY72" fmla="*/ 1441192 h 1694229"/>
              <a:gd name="connsiteX73" fmla="*/ 1696444 w 1862617"/>
              <a:gd name="connsiteY73" fmla="*/ 1410062 h 1694229"/>
              <a:gd name="connsiteX74" fmla="*/ 1724813 w 1862617"/>
              <a:gd name="connsiteY74" fmla="*/ 1413357 h 1694229"/>
              <a:gd name="connsiteX75" fmla="*/ 1802405 w 1862617"/>
              <a:gd name="connsiteY75" fmla="*/ 1402749 h 1694229"/>
              <a:gd name="connsiteX76" fmla="*/ 1797524 w 1862617"/>
              <a:gd name="connsiteY76" fmla="*/ 1456313 h 1694229"/>
              <a:gd name="connsiteX77" fmla="*/ 1855691 w 1862617"/>
              <a:gd name="connsiteY77" fmla="*/ 1479634 h 1694229"/>
              <a:gd name="connsiteX78" fmla="*/ 1857299 w 1862617"/>
              <a:gd name="connsiteY78" fmla="*/ 1457000 h 1694229"/>
              <a:gd name="connsiteX79" fmla="*/ 1856521 w 1862617"/>
              <a:gd name="connsiteY79" fmla="*/ 1396266 h 1694229"/>
              <a:gd name="connsiteX80" fmla="*/ 1834556 w 1862617"/>
              <a:gd name="connsiteY80" fmla="*/ 1306123 h 1694229"/>
              <a:gd name="connsiteX81" fmla="*/ 1834556 w 1862617"/>
              <a:gd name="connsiteY81" fmla="*/ 1248973 h 1694229"/>
              <a:gd name="connsiteX82" fmla="*/ 1747763 w 1862617"/>
              <a:gd name="connsiteY82" fmla="*/ 1264979 h 1694229"/>
              <a:gd name="connsiteX83" fmla="*/ 1737459 w 1862617"/>
              <a:gd name="connsiteY83" fmla="*/ 1176356 h 1694229"/>
              <a:gd name="connsiteX84" fmla="*/ 1704241 w 1862617"/>
              <a:gd name="connsiteY84" fmla="*/ 1038783 h 1694229"/>
              <a:gd name="connsiteX85" fmla="*/ 1627446 w 1862617"/>
              <a:gd name="connsiteY85" fmla="*/ 972257 h 1694229"/>
              <a:gd name="connsiteX86" fmla="*/ 1594228 w 1862617"/>
              <a:gd name="connsiteY86" fmla="*/ 917660 h 1694229"/>
              <a:gd name="connsiteX87" fmla="*/ 1544162 w 1862617"/>
              <a:gd name="connsiteY87" fmla="*/ 872587 h 1694229"/>
              <a:gd name="connsiteX88" fmla="*/ 1472251 w 1862617"/>
              <a:gd name="connsiteY88" fmla="*/ 845878 h 1694229"/>
              <a:gd name="connsiteX89" fmla="*/ 1449150 w 1862617"/>
              <a:gd name="connsiteY89" fmla="*/ 823245 h 1694229"/>
              <a:gd name="connsiteX90" fmla="*/ 1477013 w 1862617"/>
              <a:gd name="connsiteY90" fmla="*/ 784801 h 1694229"/>
              <a:gd name="connsiteX91" fmla="*/ 1458319 w 1862617"/>
              <a:gd name="connsiteY91" fmla="*/ 748910 h 1694229"/>
              <a:gd name="connsiteX92" fmla="*/ 1463081 w 1862617"/>
              <a:gd name="connsiteY92" fmla="*/ 725098 h 1694229"/>
              <a:gd name="connsiteX93" fmla="*/ 1488076 w 1862617"/>
              <a:gd name="connsiteY93" fmla="*/ 724035 h 1694229"/>
              <a:gd name="connsiteX94" fmla="*/ 1580416 w 1862617"/>
              <a:gd name="connsiteY94" fmla="*/ 740220 h 1694229"/>
              <a:gd name="connsiteX95" fmla="*/ 1615719 w 1862617"/>
              <a:gd name="connsiteY95" fmla="*/ 683758 h 1694229"/>
              <a:gd name="connsiteX96" fmla="*/ 1603753 w 1862617"/>
              <a:gd name="connsiteY96" fmla="*/ 553648 h 1694229"/>
              <a:gd name="connsiteX97" fmla="*/ 1620956 w 1862617"/>
              <a:gd name="connsiteY97" fmla="*/ 405322 h 1694229"/>
              <a:gd name="connsiteX0" fmla="*/ 1620956 w 1878075"/>
              <a:gd name="connsiteY0" fmla="*/ 405322 h 1694229"/>
              <a:gd name="connsiteX1" fmla="*/ 1548806 w 1878075"/>
              <a:gd name="connsiteY1" fmla="*/ 372673 h 1694229"/>
              <a:gd name="connsiteX2" fmla="*/ 1458557 w 1878075"/>
              <a:gd name="connsiteY2" fmla="*/ 348860 h 1694229"/>
              <a:gd name="connsiteX3" fmla="*/ 1405237 w 1878075"/>
              <a:gd name="connsiteY3" fmla="*/ 271776 h 1694229"/>
              <a:gd name="connsiteX4" fmla="*/ 1382136 w 1878075"/>
              <a:gd name="connsiteY4" fmla="*/ 169931 h 1694229"/>
              <a:gd name="connsiteX5" fmla="*/ 1346239 w 1878075"/>
              <a:gd name="connsiteY5" fmla="*/ 1869 h 1694229"/>
              <a:gd name="connsiteX6" fmla="*/ 1278870 w 1878075"/>
              <a:gd name="connsiteY6" fmla="*/ 43567 h 1694229"/>
              <a:gd name="connsiteX7" fmla="*/ 1273302 w 1878075"/>
              <a:gd name="connsiteY7" fmla="*/ 101090 h 1694229"/>
              <a:gd name="connsiteX8" fmla="*/ 1257397 w 1878075"/>
              <a:gd name="connsiteY8" fmla="*/ 152303 h 1694229"/>
              <a:gd name="connsiteX9" fmla="*/ 1237872 w 1878075"/>
              <a:gd name="connsiteY9" fmla="*/ 204316 h 1694229"/>
              <a:gd name="connsiteX10" fmla="*/ 1236143 w 1878075"/>
              <a:gd name="connsiteY10" fmla="*/ 273739 h 1694229"/>
              <a:gd name="connsiteX11" fmla="*/ 1163162 w 1878075"/>
              <a:gd name="connsiteY11" fmla="*/ 283903 h 1694229"/>
              <a:gd name="connsiteX12" fmla="*/ 1098809 w 1878075"/>
              <a:gd name="connsiteY12" fmla="*/ 285917 h 1694229"/>
              <a:gd name="connsiteX13" fmla="*/ 1051208 w 1878075"/>
              <a:gd name="connsiteY13" fmla="*/ 346183 h 1694229"/>
              <a:gd name="connsiteX14" fmla="*/ 996593 w 1878075"/>
              <a:gd name="connsiteY14" fmla="*/ 371690 h 1694229"/>
              <a:gd name="connsiteX15" fmla="*/ 943969 w 1878075"/>
              <a:gd name="connsiteY15" fmla="*/ 358385 h 1694229"/>
              <a:gd name="connsiteX16" fmla="*/ 837229 w 1878075"/>
              <a:gd name="connsiteY16" fmla="*/ 376257 h 1694229"/>
              <a:gd name="connsiteX17" fmla="*/ 814246 w 1878075"/>
              <a:gd name="connsiteY17" fmla="*/ 440035 h 1694229"/>
              <a:gd name="connsiteX18" fmla="*/ 797163 w 1878075"/>
              <a:gd name="connsiteY18" fmla="*/ 475926 h 1694229"/>
              <a:gd name="connsiteX19" fmla="*/ 715132 w 1878075"/>
              <a:gd name="connsiteY19" fmla="*/ 494632 h 1694229"/>
              <a:gd name="connsiteX20" fmla="*/ 697320 w 1878075"/>
              <a:gd name="connsiteY20" fmla="*/ 440647 h 1694229"/>
              <a:gd name="connsiteX21" fmla="*/ 653456 w 1878075"/>
              <a:gd name="connsiteY21" fmla="*/ 420298 h 1694229"/>
              <a:gd name="connsiteX22" fmla="*/ 518140 w 1878075"/>
              <a:gd name="connsiteY22" fmla="*/ 420641 h 1694229"/>
              <a:gd name="connsiteX23" fmla="*/ 434263 w 1878075"/>
              <a:gd name="connsiteY23" fmla="*/ 447350 h 1694229"/>
              <a:gd name="connsiteX24" fmla="*/ 401044 w 1878075"/>
              <a:gd name="connsiteY24" fmla="*/ 420298 h 1694229"/>
              <a:gd name="connsiteX25" fmla="*/ 381994 w 1878075"/>
              <a:gd name="connsiteY25" fmla="*/ 358385 h 1694229"/>
              <a:gd name="connsiteX26" fmla="*/ 315319 w 1878075"/>
              <a:gd name="connsiteY26" fmla="*/ 305998 h 1694229"/>
              <a:gd name="connsiteX27" fmla="*/ 270134 w 1878075"/>
              <a:gd name="connsiteY27" fmla="*/ 229110 h 1694229"/>
              <a:gd name="connsiteX28" fmla="*/ 146784 w 1878075"/>
              <a:gd name="connsiteY28" fmla="*/ 258373 h 1694229"/>
              <a:gd name="connsiteX29" fmla="*/ 127734 w 1878075"/>
              <a:gd name="connsiteY29" fmla="*/ 344785 h 1694229"/>
              <a:gd name="connsiteX30" fmla="*/ 145174 w 1878075"/>
              <a:gd name="connsiteY30" fmla="*/ 411312 h 1694229"/>
              <a:gd name="connsiteX31" fmla="*/ 117735 w 1878075"/>
              <a:gd name="connsiteY31" fmla="*/ 446172 h 1694229"/>
              <a:gd name="connsiteX32" fmla="*/ 65347 w 1878075"/>
              <a:gd name="connsiteY32" fmla="*/ 474059 h 1694229"/>
              <a:gd name="connsiteX33" fmla="*/ 37246 w 1878075"/>
              <a:gd name="connsiteY33" fmla="*/ 482063 h 1694229"/>
              <a:gd name="connsiteX34" fmla="*/ 15281 w 1878075"/>
              <a:gd name="connsiteY34" fmla="*/ 520310 h 1694229"/>
              <a:gd name="connsiteX35" fmla="*/ 1469 w 1878075"/>
              <a:gd name="connsiteY35" fmla="*/ 632745 h 1694229"/>
              <a:gd name="connsiteX36" fmla="*/ 51178 w 1878075"/>
              <a:gd name="connsiteY36" fmla="*/ 685967 h 1694229"/>
              <a:gd name="connsiteX37" fmla="*/ 108092 w 1878075"/>
              <a:gd name="connsiteY37" fmla="*/ 681547 h 1694229"/>
              <a:gd name="connsiteX38" fmla="*/ 93804 w 1878075"/>
              <a:gd name="connsiteY38" fmla="*/ 751806 h 1694229"/>
              <a:gd name="connsiteX39" fmla="*/ 148631 w 1878075"/>
              <a:gd name="connsiteY39" fmla="*/ 782248 h 1694229"/>
              <a:gd name="connsiteX40" fmla="*/ 217629 w 1878075"/>
              <a:gd name="connsiteY40" fmla="*/ 792460 h 1694229"/>
              <a:gd name="connsiteX41" fmla="*/ 252932 w 1878075"/>
              <a:gd name="connsiteY41" fmla="*/ 848431 h 1694229"/>
              <a:gd name="connsiteX42" fmla="*/ 252339 w 1878075"/>
              <a:gd name="connsiteY42" fmla="*/ 893503 h 1694229"/>
              <a:gd name="connsiteX43" fmla="*/ 276863 w 1878075"/>
              <a:gd name="connsiteY43" fmla="*/ 932978 h 1694229"/>
              <a:gd name="connsiteX44" fmla="*/ 322521 w 1878075"/>
              <a:gd name="connsiteY44" fmla="*/ 971570 h 1694229"/>
              <a:gd name="connsiteX45" fmla="*/ 407654 w 1878075"/>
              <a:gd name="connsiteY45" fmla="*/ 1025822 h 1694229"/>
              <a:gd name="connsiteX46" fmla="*/ 443431 w 1878075"/>
              <a:gd name="connsiteY46" fmla="*/ 1096915 h 1694229"/>
              <a:gd name="connsiteX47" fmla="*/ 422534 w 1878075"/>
              <a:gd name="connsiteY47" fmla="*/ 1166488 h 1694229"/>
              <a:gd name="connsiteX48" fmla="*/ 500581 w 1878075"/>
              <a:gd name="connsiteY48" fmla="*/ 1222951 h 1694229"/>
              <a:gd name="connsiteX49" fmla="*/ 572613 w 1878075"/>
              <a:gd name="connsiteY49" fmla="*/ 1255945 h 1694229"/>
              <a:gd name="connsiteX50" fmla="*/ 553444 w 1878075"/>
              <a:gd name="connsiteY50" fmla="*/ 1315648 h 1694229"/>
              <a:gd name="connsiteX51" fmla="*/ 643931 w 1878075"/>
              <a:gd name="connsiteY51" fmla="*/ 1468048 h 1694229"/>
              <a:gd name="connsiteX52" fmla="*/ 736741 w 1878075"/>
              <a:gd name="connsiteY52" fmla="*/ 1541202 h 1694229"/>
              <a:gd name="connsiteX53" fmla="*/ 786806 w 1878075"/>
              <a:gd name="connsiteY53" fmla="*/ 1491860 h 1694229"/>
              <a:gd name="connsiteX54" fmla="*/ 851396 w 1878075"/>
              <a:gd name="connsiteY54" fmla="*/ 1519257 h 1694229"/>
              <a:gd name="connsiteX55" fmla="*/ 905869 w 1878075"/>
              <a:gd name="connsiteY55" fmla="*/ 1487098 h 1694229"/>
              <a:gd name="connsiteX56" fmla="*/ 922716 w 1878075"/>
              <a:gd name="connsiteY56" fmla="*/ 1444922 h 1694229"/>
              <a:gd name="connsiteX57" fmla="*/ 986593 w 1878075"/>
              <a:gd name="connsiteY57" fmla="*/ 1531334 h 1694229"/>
              <a:gd name="connsiteX58" fmla="*/ 1031660 w 1878075"/>
              <a:gd name="connsiteY58" fmla="*/ 1602428 h 1694229"/>
              <a:gd name="connsiteX59" fmla="*/ 1101606 w 1878075"/>
              <a:gd name="connsiteY59" fmla="*/ 1693947 h 1694229"/>
              <a:gd name="connsiteX60" fmla="*/ 1132504 w 1878075"/>
              <a:gd name="connsiteY60" fmla="*/ 1630856 h 1694229"/>
              <a:gd name="connsiteX61" fmla="*/ 1163163 w 1878075"/>
              <a:gd name="connsiteY61" fmla="*/ 1624376 h 1694229"/>
              <a:gd name="connsiteX62" fmla="*/ 1206262 w 1878075"/>
              <a:gd name="connsiteY62" fmla="*/ 1653639 h 1694229"/>
              <a:gd name="connsiteX63" fmla="*/ 1239837 w 1878075"/>
              <a:gd name="connsiteY63" fmla="*/ 1612985 h 1694229"/>
              <a:gd name="connsiteX64" fmla="*/ 1258658 w 1878075"/>
              <a:gd name="connsiteY64" fmla="*/ 1617602 h 1694229"/>
              <a:gd name="connsiteX65" fmla="*/ 1292700 w 1878075"/>
              <a:gd name="connsiteY65" fmla="*/ 1684079 h 1694229"/>
              <a:gd name="connsiteX66" fmla="*/ 1349256 w 1878075"/>
              <a:gd name="connsiteY66" fmla="*/ 1660610 h 1694229"/>
              <a:gd name="connsiteX67" fmla="*/ 1401288 w 1878075"/>
              <a:gd name="connsiteY67" fmla="*/ 1604489 h 1694229"/>
              <a:gd name="connsiteX68" fmla="*/ 1452065 w 1878075"/>
              <a:gd name="connsiteY68" fmla="*/ 1587946 h 1694229"/>
              <a:gd name="connsiteX69" fmla="*/ 1469744 w 1878075"/>
              <a:gd name="connsiteY69" fmla="*/ 1643768 h 1694229"/>
              <a:gd name="connsiteX70" fmla="*/ 1539639 w 1878075"/>
              <a:gd name="connsiteY70" fmla="*/ 1618090 h 1694229"/>
              <a:gd name="connsiteX71" fmla="*/ 1570417 w 1878075"/>
              <a:gd name="connsiteY71" fmla="*/ 1531334 h 1694229"/>
              <a:gd name="connsiteX72" fmla="*/ 1651853 w 1878075"/>
              <a:gd name="connsiteY72" fmla="*/ 1441192 h 1694229"/>
              <a:gd name="connsiteX73" fmla="*/ 1696444 w 1878075"/>
              <a:gd name="connsiteY73" fmla="*/ 1410062 h 1694229"/>
              <a:gd name="connsiteX74" fmla="*/ 1724813 w 1878075"/>
              <a:gd name="connsiteY74" fmla="*/ 1413357 h 1694229"/>
              <a:gd name="connsiteX75" fmla="*/ 1802405 w 1878075"/>
              <a:gd name="connsiteY75" fmla="*/ 1402749 h 1694229"/>
              <a:gd name="connsiteX76" fmla="*/ 1797524 w 1878075"/>
              <a:gd name="connsiteY76" fmla="*/ 1456313 h 1694229"/>
              <a:gd name="connsiteX77" fmla="*/ 1855691 w 1878075"/>
              <a:gd name="connsiteY77" fmla="*/ 1479634 h 1694229"/>
              <a:gd name="connsiteX78" fmla="*/ 1857299 w 1878075"/>
              <a:gd name="connsiteY78" fmla="*/ 1457000 h 1694229"/>
              <a:gd name="connsiteX79" fmla="*/ 1856521 w 1878075"/>
              <a:gd name="connsiteY79" fmla="*/ 1396266 h 1694229"/>
              <a:gd name="connsiteX80" fmla="*/ 1863843 w 1878075"/>
              <a:gd name="connsiteY80" fmla="*/ 1323993 h 1694229"/>
              <a:gd name="connsiteX81" fmla="*/ 1834556 w 1878075"/>
              <a:gd name="connsiteY81" fmla="*/ 1248973 h 1694229"/>
              <a:gd name="connsiteX82" fmla="*/ 1747763 w 1878075"/>
              <a:gd name="connsiteY82" fmla="*/ 1264979 h 1694229"/>
              <a:gd name="connsiteX83" fmla="*/ 1737459 w 1878075"/>
              <a:gd name="connsiteY83" fmla="*/ 1176356 h 1694229"/>
              <a:gd name="connsiteX84" fmla="*/ 1704241 w 1878075"/>
              <a:gd name="connsiteY84" fmla="*/ 1038783 h 1694229"/>
              <a:gd name="connsiteX85" fmla="*/ 1627446 w 1878075"/>
              <a:gd name="connsiteY85" fmla="*/ 972257 h 1694229"/>
              <a:gd name="connsiteX86" fmla="*/ 1594228 w 1878075"/>
              <a:gd name="connsiteY86" fmla="*/ 917660 h 1694229"/>
              <a:gd name="connsiteX87" fmla="*/ 1544162 w 1878075"/>
              <a:gd name="connsiteY87" fmla="*/ 872587 h 1694229"/>
              <a:gd name="connsiteX88" fmla="*/ 1472251 w 1878075"/>
              <a:gd name="connsiteY88" fmla="*/ 845878 h 1694229"/>
              <a:gd name="connsiteX89" fmla="*/ 1449150 w 1878075"/>
              <a:gd name="connsiteY89" fmla="*/ 823245 h 1694229"/>
              <a:gd name="connsiteX90" fmla="*/ 1477013 w 1878075"/>
              <a:gd name="connsiteY90" fmla="*/ 784801 h 1694229"/>
              <a:gd name="connsiteX91" fmla="*/ 1458319 w 1878075"/>
              <a:gd name="connsiteY91" fmla="*/ 748910 h 1694229"/>
              <a:gd name="connsiteX92" fmla="*/ 1463081 w 1878075"/>
              <a:gd name="connsiteY92" fmla="*/ 725098 h 1694229"/>
              <a:gd name="connsiteX93" fmla="*/ 1488076 w 1878075"/>
              <a:gd name="connsiteY93" fmla="*/ 724035 h 1694229"/>
              <a:gd name="connsiteX94" fmla="*/ 1580416 w 1878075"/>
              <a:gd name="connsiteY94" fmla="*/ 740220 h 1694229"/>
              <a:gd name="connsiteX95" fmla="*/ 1615719 w 1878075"/>
              <a:gd name="connsiteY95" fmla="*/ 683758 h 1694229"/>
              <a:gd name="connsiteX96" fmla="*/ 1603753 w 1878075"/>
              <a:gd name="connsiteY96" fmla="*/ 553648 h 1694229"/>
              <a:gd name="connsiteX97" fmla="*/ 1620956 w 1878075"/>
              <a:gd name="connsiteY97" fmla="*/ 405322 h 1694229"/>
              <a:gd name="connsiteX0" fmla="*/ 1620956 w 1866986"/>
              <a:gd name="connsiteY0" fmla="*/ 405322 h 1694229"/>
              <a:gd name="connsiteX1" fmla="*/ 1548806 w 1866986"/>
              <a:gd name="connsiteY1" fmla="*/ 372673 h 1694229"/>
              <a:gd name="connsiteX2" fmla="*/ 1458557 w 1866986"/>
              <a:gd name="connsiteY2" fmla="*/ 348860 h 1694229"/>
              <a:gd name="connsiteX3" fmla="*/ 1405237 w 1866986"/>
              <a:gd name="connsiteY3" fmla="*/ 271776 h 1694229"/>
              <a:gd name="connsiteX4" fmla="*/ 1382136 w 1866986"/>
              <a:gd name="connsiteY4" fmla="*/ 169931 h 1694229"/>
              <a:gd name="connsiteX5" fmla="*/ 1346239 w 1866986"/>
              <a:gd name="connsiteY5" fmla="*/ 1869 h 1694229"/>
              <a:gd name="connsiteX6" fmla="*/ 1278870 w 1866986"/>
              <a:gd name="connsiteY6" fmla="*/ 43567 h 1694229"/>
              <a:gd name="connsiteX7" fmla="*/ 1273302 w 1866986"/>
              <a:gd name="connsiteY7" fmla="*/ 101090 h 1694229"/>
              <a:gd name="connsiteX8" fmla="*/ 1257397 w 1866986"/>
              <a:gd name="connsiteY8" fmla="*/ 152303 h 1694229"/>
              <a:gd name="connsiteX9" fmla="*/ 1237872 w 1866986"/>
              <a:gd name="connsiteY9" fmla="*/ 204316 h 1694229"/>
              <a:gd name="connsiteX10" fmla="*/ 1236143 w 1866986"/>
              <a:gd name="connsiteY10" fmla="*/ 273739 h 1694229"/>
              <a:gd name="connsiteX11" fmla="*/ 1163162 w 1866986"/>
              <a:gd name="connsiteY11" fmla="*/ 283903 h 1694229"/>
              <a:gd name="connsiteX12" fmla="*/ 1098809 w 1866986"/>
              <a:gd name="connsiteY12" fmla="*/ 285917 h 1694229"/>
              <a:gd name="connsiteX13" fmla="*/ 1051208 w 1866986"/>
              <a:gd name="connsiteY13" fmla="*/ 346183 h 1694229"/>
              <a:gd name="connsiteX14" fmla="*/ 996593 w 1866986"/>
              <a:gd name="connsiteY14" fmla="*/ 371690 h 1694229"/>
              <a:gd name="connsiteX15" fmla="*/ 943969 w 1866986"/>
              <a:gd name="connsiteY15" fmla="*/ 358385 h 1694229"/>
              <a:gd name="connsiteX16" fmla="*/ 837229 w 1866986"/>
              <a:gd name="connsiteY16" fmla="*/ 376257 h 1694229"/>
              <a:gd name="connsiteX17" fmla="*/ 814246 w 1866986"/>
              <a:gd name="connsiteY17" fmla="*/ 440035 h 1694229"/>
              <a:gd name="connsiteX18" fmla="*/ 797163 w 1866986"/>
              <a:gd name="connsiteY18" fmla="*/ 475926 h 1694229"/>
              <a:gd name="connsiteX19" fmla="*/ 715132 w 1866986"/>
              <a:gd name="connsiteY19" fmla="*/ 494632 h 1694229"/>
              <a:gd name="connsiteX20" fmla="*/ 697320 w 1866986"/>
              <a:gd name="connsiteY20" fmla="*/ 440647 h 1694229"/>
              <a:gd name="connsiteX21" fmla="*/ 653456 w 1866986"/>
              <a:gd name="connsiteY21" fmla="*/ 420298 h 1694229"/>
              <a:gd name="connsiteX22" fmla="*/ 518140 w 1866986"/>
              <a:gd name="connsiteY22" fmla="*/ 420641 h 1694229"/>
              <a:gd name="connsiteX23" fmla="*/ 434263 w 1866986"/>
              <a:gd name="connsiteY23" fmla="*/ 447350 h 1694229"/>
              <a:gd name="connsiteX24" fmla="*/ 401044 w 1866986"/>
              <a:gd name="connsiteY24" fmla="*/ 420298 h 1694229"/>
              <a:gd name="connsiteX25" fmla="*/ 381994 w 1866986"/>
              <a:gd name="connsiteY25" fmla="*/ 358385 h 1694229"/>
              <a:gd name="connsiteX26" fmla="*/ 315319 w 1866986"/>
              <a:gd name="connsiteY26" fmla="*/ 305998 h 1694229"/>
              <a:gd name="connsiteX27" fmla="*/ 270134 w 1866986"/>
              <a:gd name="connsiteY27" fmla="*/ 229110 h 1694229"/>
              <a:gd name="connsiteX28" fmla="*/ 146784 w 1866986"/>
              <a:gd name="connsiteY28" fmla="*/ 258373 h 1694229"/>
              <a:gd name="connsiteX29" fmla="*/ 127734 w 1866986"/>
              <a:gd name="connsiteY29" fmla="*/ 344785 h 1694229"/>
              <a:gd name="connsiteX30" fmla="*/ 145174 w 1866986"/>
              <a:gd name="connsiteY30" fmla="*/ 411312 h 1694229"/>
              <a:gd name="connsiteX31" fmla="*/ 117735 w 1866986"/>
              <a:gd name="connsiteY31" fmla="*/ 446172 h 1694229"/>
              <a:gd name="connsiteX32" fmla="*/ 65347 w 1866986"/>
              <a:gd name="connsiteY32" fmla="*/ 474059 h 1694229"/>
              <a:gd name="connsiteX33" fmla="*/ 37246 w 1866986"/>
              <a:gd name="connsiteY33" fmla="*/ 482063 h 1694229"/>
              <a:gd name="connsiteX34" fmla="*/ 15281 w 1866986"/>
              <a:gd name="connsiteY34" fmla="*/ 520310 h 1694229"/>
              <a:gd name="connsiteX35" fmla="*/ 1469 w 1866986"/>
              <a:gd name="connsiteY35" fmla="*/ 632745 h 1694229"/>
              <a:gd name="connsiteX36" fmla="*/ 51178 w 1866986"/>
              <a:gd name="connsiteY36" fmla="*/ 685967 h 1694229"/>
              <a:gd name="connsiteX37" fmla="*/ 108092 w 1866986"/>
              <a:gd name="connsiteY37" fmla="*/ 681547 h 1694229"/>
              <a:gd name="connsiteX38" fmla="*/ 93804 w 1866986"/>
              <a:gd name="connsiteY38" fmla="*/ 751806 h 1694229"/>
              <a:gd name="connsiteX39" fmla="*/ 148631 w 1866986"/>
              <a:gd name="connsiteY39" fmla="*/ 782248 h 1694229"/>
              <a:gd name="connsiteX40" fmla="*/ 217629 w 1866986"/>
              <a:gd name="connsiteY40" fmla="*/ 792460 h 1694229"/>
              <a:gd name="connsiteX41" fmla="*/ 252932 w 1866986"/>
              <a:gd name="connsiteY41" fmla="*/ 848431 h 1694229"/>
              <a:gd name="connsiteX42" fmla="*/ 252339 w 1866986"/>
              <a:gd name="connsiteY42" fmla="*/ 893503 h 1694229"/>
              <a:gd name="connsiteX43" fmla="*/ 276863 w 1866986"/>
              <a:gd name="connsiteY43" fmla="*/ 932978 h 1694229"/>
              <a:gd name="connsiteX44" fmla="*/ 322521 w 1866986"/>
              <a:gd name="connsiteY44" fmla="*/ 971570 h 1694229"/>
              <a:gd name="connsiteX45" fmla="*/ 407654 w 1866986"/>
              <a:gd name="connsiteY45" fmla="*/ 1025822 h 1694229"/>
              <a:gd name="connsiteX46" fmla="*/ 443431 w 1866986"/>
              <a:gd name="connsiteY46" fmla="*/ 1096915 h 1694229"/>
              <a:gd name="connsiteX47" fmla="*/ 422534 w 1866986"/>
              <a:gd name="connsiteY47" fmla="*/ 1166488 h 1694229"/>
              <a:gd name="connsiteX48" fmla="*/ 500581 w 1866986"/>
              <a:gd name="connsiteY48" fmla="*/ 1222951 h 1694229"/>
              <a:gd name="connsiteX49" fmla="*/ 572613 w 1866986"/>
              <a:gd name="connsiteY49" fmla="*/ 1255945 h 1694229"/>
              <a:gd name="connsiteX50" fmla="*/ 553444 w 1866986"/>
              <a:gd name="connsiteY50" fmla="*/ 1315648 h 1694229"/>
              <a:gd name="connsiteX51" fmla="*/ 643931 w 1866986"/>
              <a:gd name="connsiteY51" fmla="*/ 1468048 h 1694229"/>
              <a:gd name="connsiteX52" fmla="*/ 736741 w 1866986"/>
              <a:gd name="connsiteY52" fmla="*/ 1541202 h 1694229"/>
              <a:gd name="connsiteX53" fmla="*/ 786806 w 1866986"/>
              <a:gd name="connsiteY53" fmla="*/ 1491860 h 1694229"/>
              <a:gd name="connsiteX54" fmla="*/ 851396 w 1866986"/>
              <a:gd name="connsiteY54" fmla="*/ 1519257 h 1694229"/>
              <a:gd name="connsiteX55" fmla="*/ 905869 w 1866986"/>
              <a:gd name="connsiteY55" fmla="*/ 1487098 h 1694229"/>
              <a:gd name="connsiteX56" fmla="*/ 922716 w 1866986"/>
              <a:gd name="connsiteY56" fmla="*/ 1444922 h 1694229"/>
              <a:gd name="connsiteX57" fmla="*/ 986593 w 1866986"/>
              <a:gd name="connsiteY57" fmla="*/ 1531334 h 1694229"/>
              <a:gd name="connsiteX58" fmla="*/ 1031660 w 1866986"/>
              <a:gd name="connsiteY58" fmla="*/ 1602428 h 1694229"/>
              <a:gd name="connsiteX59" fmla="*/ 1101606 w 1866986"/>
              <a:gd name="connsiteY59" fmla="*/ 1693947 h 1694229"/>
              <a:gd name="connsiteX60" fmla="*/ 1132504 w 1866986"/>
              <a:gd name="connsiteY60" fmla="*/ 1630856 h 1694229"/>
              <a:gd name="connsiteX61" fmla="*/ 1163163 w 1866986"/>
              <a:gd name="connsiteY61" fmla="*/ 1624376 h 1694229"/>
              <a:gd name="connsiteX62" fmla="*/ 1206262 w 1866986"/>
              <a:gd name="connsiteY62" fmla="*/ 1653639 h 1694229"/>
              <a:gd name="connsiteX63" fmla="*/ 1239837 w 1866986"/>
              <a:gd name="connsiteY63" fmla="*/ 1612985 h 1694229"/>
              <a:gd name="connsiteX64" fmla="*/ 1258658 w 1866986"/>
              <a:gd name="connsiteY64" fmla="*/ 1617602 h 1694229"/>
              <a:gd name="connsiteX65" fmla="*/ 1292700 w 1866986"/>
              <a:gd name="connsiteY65" fmla="*/ 1684079 h 1694229"/>
              <a:gd name="connsiteX66" fmla="*/ 1349256 w 1866986"/>
              <a:gd name="connsiteY66" fmla="*/ 1660610 h 1694229"/>
              <a:gd name="connsiteX67" fmla="*/ 1401288 w 1866986"/>
              <a:gd name="connsiteY67" fmla="*/ 1604489 h 1694229"/>
              <a:gd name="connsiteX68" fmla="*/ 1452065 w 1866986"/>
              <a:gd name="connsiteY68" fmla="*/ 1587946 h 1694229"/>
              <a:gd name="connsiteX69" fmla="*/ 1469744 w 1866986"/>
              <a:gd name="connsiteY69" fmla="*/ 1643768 h 1694229"/>
              <a:gd name="connsiteX70" fmla="*/ 1539639 w 1866986"/>
              <a:gd name="connsiteY70" fmla="*/ 1618090 h 1694229"/>
              <a:gd name="connsiteX71" fmla="*/ 1570417 w 1866986"/>
              <a:gd name="connsiteY71" fmla="*/ 1531334 h 1694229"/>
              <a:gd name="connsiteX72" fmla="*/ 1651853 w 1866986"/>
              <a:gd name="connsiteY72" fmla="*/ 1441192 h 1694229"/>
              <a:gd name="connsiteX73" fmla="*/ 1696444 w 1866986"/>
              <a:gd name="connsiteY73" fmla="*/ 1410062 h 1694229"/>
              <a:gd name="connsiteX74" fmla="*/ 1724813 w 1866986"/>
              <a:gd name="connsiteY74" fmla="*/ 1413357 h 1694229"/>
              <a:gd name="connsiteX75" fmla="*/ 1802405 w 1866986"/>
              <a:gd name="connsiteY75" fmla="*/ 1402749 h 1694229"/>
              <a:gd name="connsiteX76" fmla="*/ 1797524 w 1866986"/>
              <a:gd name="connsiteY76" fmla="*/ 1456313 h 1694229"/>
              <a:gd name="connsiteX77" fmla="*/ 1855691 w 1866986"/>
              <a:gd name="connsiteY77" fmla="*/ 1479634 h 1694229"/>
              <a:gd name="connsiteX78" fmla="*/ 1857299 w 1866986"/>
              <a:gd name="connsiteY78" fmla="*/ 1457000 h 1694229"/>
              <a:gd name="connsiteX79" fmla="*/ 1856521 w 1866986"/>
              <a:gd name="connsiteY79" fmla="*/ 1396266 h 1694229"/>
              <a:gd name="connsiteX80" fmla="*/ 1863843 w 1866986"/>
              <a:gd name="connsiteY80" fmla="*/ 1323993 h 1694229"/>
              <a:gd name="connsiteX81" fmla="*/ 1797946 w 1866986"/>
              <a:gd name="connsiteY81" fmla="*/ 1305140 h 1694229"/>
              <a:gd name="connsiteX82" fmla="*/ 1747763 w 1866986"/>
              <a:gd name="connsiteY82" fmla="*/ 1264979 h 1694229"/>
              <a:gd name="connsiteX83" fmla="*/ 1737459 w 1866986"/>
              <a:gd name="connsiteY83" fmla="*/ 1176356 h 1694229"/>
              <a:gd name="connsiteX84" fmla="*/ 1704241 w 1866986"/>
              <a:gd name="connsiteY84" fmla="*/ 1038783 h 1694229"/>
              <a:gd name="connsiteX85" fmla="*/ 1627446 w 1866986"/>
              <a:gd name="connsiteY85" fmla="*/ 972257 h 1694229"/>
              <a:gd name="connsiteX86" fmla="*/ 1594228 w 1866986"/>
              <a:gd name="connsiteY86" fmla="*/ 917660 h 1694229"/>
              <a:gd name="connsiteX87" fmla="*/ 1544162 w 1866986"/>
              <a:gd name="connsiteY87" fmla="*/ 872587 h 1694229"/>
              <a:gd name="connsiteX88" fmla="*/ 1472251 w 1866986"/>
              <a:gd name="connsiteY88" fmla="*/ 845878 h 1694229"/>
              <a:gd name="connsiteX89" fmla="*/ 1449150 w 1866986"/>
              <a:gd name="connsiteY89" fmla="*/ 823245 h 1694229"/>
              <a:gd name="connsiteX90" fmla="*/ 1477013 w 1866986"/>
              <a:gd name="connsiteY90" fmla="*/ 784801 h 1694229"/>
              <a:gd name="connsiteX91" fmla="*/ 1458319 w 1866986"/>
              <a:gd name="connsiteY91" fmla="*/ 748910 h 1694229"/>
              <a:gd name="connsiteX92" fmla="*/ 1463081 w 1866986"/>
              <a:gd name="connsiteY92" fmla="*/ 725098 h 1694229"/>
              <a:gd name="connsiteX93" fmla="*/ 1488076 w 1866986"/>
              <a:gd name="connsiteY93" fmla="*/ 724035 h 1694229"/>
              <a:gd name="connsiteX94" fmla="*/ 1580416 w 1866986"/>
              <a:gd name="connsiteY94" fmla="*/ 740220 h 1694229"/>
              <a:gd name="connsiteX95" fmla="*/ 1615719 w 1866986"/>
              <a:gd name="connsiteY95" fmla="*/ 683758 h 1694229"/>
              <a:gd name="connsiteX96" fmla="*/ 1603753 w 1866986"/>
              <a:gd name="connsiteY96" fmla="*/ 553648 h 1694229"/>
              <a:gd name="connsiteX97" fmla="*/ 1620956 w 1866986"/>
              <a:gd name="connsiteY97" fmla="*/ 405322 h 1694229"/>
              <a:gd name="connsiteX0" fmla="*/ 1620956 w 1880530"/>
              <a:gd name="connsiteY0" fmla="*/ 405322 h 1694229"/>
              <a:gd name="connsiteX1" fmla="*/ 1548806 w 1880530"/>
              <a:gd name="connsiteY1" fmla="*/ 372673 h 1694229"/>
              <a:gd name="connsiteX2" fmla="*/ 1458557 w 1880530"/>
              <a:gd name="connsiteY2" fmla="*/ 348860 h 1694229"/>
              <a:gd name="connsiteX3" fmla="*/ 1405237 w 1880530"/>
              <a:gd name="connsiteY3" fmla="*/ 271776 h 1694229"/>
              <a:gd name="connsiteX4" fmla="*/ 1382136 w 1880530"/>
              <a:gd name="connsiteY4" fmla="*/ 169931 h 1694229"/>
              <a:gd name="connsiteX5" fmla="*/ 1346239 w 1880530"/>
              <a:gd name="connsiteY5" fmla="*/ 1869 h 1694229"/>
              <a:gd name="connsiteX6" fmla="*/ 1278870 w 1880530"/>
              <a:gd name="connsiteY6" fmla="*/ 43567 h 1694229"/>
              <a:gd name="connsiteX7" fmla="*/ 1273302 w 1880530"/>
              <a:gd name="connsiteY7" fmla="*/ 101090 h 1694229"/>
              <a:gd name="connsiteX8" fmla="*/ 1257397 w 1880530"/>
              <a:gd name="connsiteY8" fmla="*/ 152303 h 1694229"/>
              <a:gd name="connsiteX9" fmla="*/ 1237872 w 1880530"/>
              <a:gd name="connsiteY9" fmla="*/ 204316 h 1694229"/>
              <a:gd name="connsiteX10" fmla="*/ 1236143 w 1880530"/>
              <a:gd name="connsiteY10" fmla="*/ 273739 h 1694229"/>
              <a:gd name="connsiteX11" fmla="*/ 1163162 w 1880530"/>
              <a:gd name="connsiteY11" fmla="*/ 283903 h 1694229"/>
              <a:gd name="connsiteX12" fmla="*/ 1098809 w 1880530"/>
              <a:gd name="connsiteY12" fmla="*/ 285917 h 1694229"/>
              <a:gd name="connsiteX13" fmla="*/ 1051208 w 1880530"/>
              <a:gd name="connsiteY13" fmla="*/ 346183 h 1694229"/>
              <a:gd name="connsiteX14" fmla="*/ 996593 w 1880530"/>
              <a:gd name="connsiteY14" fmla="*/ 371690 h 1694229"/>
              <a:gd name="connsiteX15" fmla="*/ 943969 w 1880530"/>
              <a:gd name="connsiteY15" fmla="*/ 358385 h 1694229"/>
              <a:gd name="connsiteX16" fmla="*/ 837229 w 1880530"/>
              <a:gd name="connsiteY16" fmla="*/ 376257 h 1694229"/>
              <a:gd name="connsiteX17" fmla="*/ 814246 w 1880530"/>
              <a:gd name="connsiteY17" fmla="*/ 440035 h 1694229"/>
              <a:gd name="connsiteX18" fmla="*/ 797163 w 1880530"/>
              <a:gd name="connsiteY18" fmla="*/ 475926 h 1694229"/>
              <a:gd name="connsiteX19" fmla="*/ 715132 w 1880530"/>
              <a:gd name="connsiteY19" fmla="*/ 494632 h 1694229"/>
              <a:gd name="connsiteX20" fmla="*/ 697320 w 1880530"/>
              <a:gd name="connsiteY20" fmla="*/ 440647 h 1694229"/>
              <a:gd name="connsiteX21" fmla="*/ 653456 w 1880530"/>
              <a:gd name="connsiteY21" fmla="*/ 420298 h 1694229"/>
              <a:gd name="connsiteX22" fmla="*/ 518140 w 1880530"/>
              <a:gd name="connsiteY22" fmla="*/ 420641 h 1694229"/>
              <a:gd name="connsiteX23" fmla="*/ 434263 w 1880530"/>
              <a:gd name="connsiteY23" fmla="*/ 447350 h 1694229"/>
              <a:gd name="connsiteX24" fmla="*/ 401044 w 1880530"/>
              <a:gd name="connsiteY24" fmla="*/ 420298 h 1694229"/>
              <a:gd name="connsiteX25" fmla="*/ 381994 w 1880530"/>
              <a:gd name="connsiteY25" fmla="*/ 358385 h 1694229"/>
              <a:gd name="connsiteX26" fmla="*/ 315319 w 1880530"/>
              <a:gd name="connsiteY26" fmla="*/ 305998 h 1694229"/>
              <a:gd name="connsiteX27" fmla="*/ 270134 w 1880530"/>
              <a:gd name="connsiteY27" fmla="*/ 229110 h 1694229"/>
              <a:gd name="connsiteX28" fmla="*/ 146784 w 1880530"/>
              <a:gd name="connsiteY28" fmla="*/ 258373 h 1694229"/>
              <a:gd name="connsiteX29" fmla="*/ 127734 w 1880530"/>
              <a:gd name="connsiteY29" fmla="*/ 344785 h 1694229"/>
              <a:gd name="connsiteX30" fmla="*/ 145174 w 1880530"/>
              <a:gd name="connsiteY30" fmla="*/ 411312 h 1694229"/>
              <a:gd name="connsiteX31" fmla="*/ 117735 w 1880530"/>
              <a:gd name="connsiteY31" fmla="*/ 446172 h 1694229"/>
              <a:gd name="connsiteX32" fmla="*/ 65347 w 1880530"/>
              <a:gd name="connsiteY32" fmla="*/ 474059 h 1694229"/>
              <a:gd name="connsiteX33" fmla="*/ 37246 w 1880530"/>
              <a:gd name="connsiteY33" fmla="*/ 482063 h 1694229"/>
              <a:gd name="connsiteX34" fmla="*/ 15281 w 1880530"/>
              <a:gd name="connsiteY34" fmla="*/ 520310 h 1694229"/>
              <a:gd name="connsiteX35" fmla="*/ 1469 w 1880530"/>
              <a:gd name="connsiteY35" fmla="*/ 632745 h 1694229"/>
              <a:gd name="connsiteX36" fmla="*/ 51178 w 1880530"/>
              <a:gd name="connsiteY36" fmla="*/ 685967 h 1694229"/>
              <a:gd name="connsiteX37" fmla="*/ 108092 w 1880530"/>
              <a:gd name="connsiteY37" fmla="*/ 681547 h 1694229"/>
              <a:gd name="connsiteX38" fmla="*/ 93804 w 1880530"/>
              <a:gd name="connsiteY38" fmla="*/ 751806 h 1694229"/>
              <a:gd name="connsiteX39" fmla="*/ 148631 w 1880530"/>
              <a:gd name="connsiteY39" fmla="*/ 782248 h 1694229"/>
              <a:gd name="connsiteX40" fmla="*/ 217629 w 1880530"/>
              <a:gd name="connsiteY40" fmla="*/ 792460 h 1694229"/>
              <a:gd name="connsiteX41" fmla="*/ 252932 w 1880530"/>
              <a:gd name="connsiteY41" fmla="*/ 848431 h 1694229"/>
              <a:gd name="connsiteX42" fmla="*/ 252339 w 1880530"/>
              <a:gd name="connsiteY42" fmla="*/ 893503 h 1694229"/>
              <a:gd name="connsiteX43" fmla="*/ 276863 w 1880530"/>
              <a:gd name="connsiteY43" fmla="*/ 932978 h 1694229"/>
              <a:gd name="connsiteX44" fmla="*/ 322521 w 1880530"/>
              <a:gd name="connsiteY44" fmla="*/ 971570 h 1694229"/>
              <a:gd name="connsiteX45" fmla="*/ 407654 w 1880530"/>
              <a:gd name="connsiteY45" fmla="*/ 1025822 h 1694229"/>
              <a:gd name="connsiteX46" fmla="*/ 443431 w 1880530"/>
              <a:gd name="connsiteY46" fmla="*/ 1096915 h 1694229"/>
              <a:gd name="connsiteX47" fmla="*/ 422534 w 1880530"/>
              <a:gd name="connsiteY47" fmla="*/ 1166488 h 1694229"/>
              <a:gd name="connsiteX48" fmla="*/ 500581 w 1880530"/>
              <a:gd name="connsiteY48" fmla="*/ 1222951 h 1694229"/>
              <a:gd name="connsiteX49" fmla="*/ 572613 w 1880530"/>
              <a:gd name="connsiteY49" fmla="*/ 1255945 h 1694229"/>
              <a:gd name="connsiteX50" fmla="*/ 553444 w 1880530"/>
              <a:gd name="connsiteY50" fmla="*/ 1315648 h 1694229"/>
              <a:gd name="connsiteX51" fmla="*/ 643931 w 1880530"/>
              <a:gd name="connsiteY51" fmla="*/ 1468048 h 1694229"/>
              <a:gd name="connsiteX52" fmla="*/ 736741 w 1880530"/>
              <a:gd name="connsiteY52" fmla="*/ 1541202 h 1694229"/>
              <a:gd name="connsiteX53" fmla="*/ 786806 w 1880530"/>
              <a:gd name="connsiteY53" fmla="*/ 1491860 h 1694229"/>
              <a:gd name="connsiteX54" fmla="*/ 851396 w 1880530"/>
              <a:gd name="connsiteY54" fmla="*/ 1519257 h 1694229"/>
              <a:gd name="connsiteX55" fmla="*/ 905869 w 1880530"/>
              <a:gd name="connsiteY55" fmla="*/ 1487098 h 1694229"/>
              <a:gd name="connsiteX56" fmla="*/ 922716 w 1880530"/>
              <a:gd name="connsiteY56" fmla="*/ 1444922 h 1694229"/>
              <a:gd name="connsiteX57" fmla="*/ 986593 w 1880530"/>
              <a:gd name="connsiteY57" fmla="*/ 1531334 h 1694229"/>
              <a:gd name="connsiteX58" fmla="*/ 1031660 w 1880530"/>
              <a:gd name="connsiteY58" fmla="*/ 1602428 h 1694229"/>
              <a:gd name="connsiteX59" fmla="*/ 1101606 w 1880530"/>
              <a:gd name="connsiteY59" fmla="*/ 1693947 h 1694229"/>
              <a:gd name="connsiteX60" fmla="*/ 1132504 w 1880530"/>
              <a:gd name="connsiteY60" fmla="*/ 1630856 h 1694229"/>
              <a:gd name="connsiteX61" fmla="*/ 1163163 w 1880530"/>
              <a:gd name="connsiteY61" fmla="*/ 1624376 h 1694229"/>
              <a:gd name="connsiteX62" fmla="*/ 1206262 w 1880530"/>
              <a:gd name="connsiteY62" fmla="*/ 1653639 h 1694229"/>
              <a:gd name="connsiteX63" fmla="*/ 1239837 w 1880530"/>
              <a:gd name="connsiteY63" fmla="*/ 1612985 h 1694229"/>
              <a:gd name="connsiteX64" fmla="*/ 1258658 w 1880530"/>
              <a:gd name="connsiteY64" fmla="*/ 1617602 h 1694229"/>
              <a:gd name="connsiteX65" fmla="*/ 1292700 w 1880530"/>
              <a:gd name="connsiteY65" fmla="*/ 1684079 h 1694229"/>
              <a:gd name="connsiteX66" fmla="*/ 1349256 w 1880530"/>
              <a:gd name="connsiteY66" fmla="*/ 1660610 h 1694229"/>
              <a:gd name="connsiteX67" fmla="*/ 1401288 w 1880530"/>
              <a:gd name="connsiteY67" fmla="*/ 1604489 h 1694229"/>
              <a:gd name="connsiteX68" fmla="*/ 1452065 w 1880530"/>
              <a:gd name="connsiteY68" fmla="*/ 1587946 h 1694229"/>
              <a:gd name="connsiteX69" fmla="*/ 1469744 w 1880530"/>
              <a:gd name="connsiteY69" fmla="*/ 1643768 h 1694229"/>
              <a:gd name="connsiteX70" fmla="*/ 1539639 w 1880530"/>
              <a:gd name="connsiteY70" fmla="*/ 1618090 h 1694229"/>
              <a:gd name="connsiteX71" fmla="*/ 1570417 w 1880530"/>
              <a:gd name="connsiteY71" fmla="*/ 1531334 h 1694229"/>
              <a:gd name="connsiteX72" fmla="*/ 1651853 w 1880530"/>
              <a:gd name="connsiteY72" fmla="*/ 1441192 h 1694229"/>
              <a:gd name="connsiteX73" fmla="*/ 1696444 w 1880530"/>
              <a:gd name="connsiteY73" fmla="*/ 1410062 h 1694229"/>
              <a:gd name="connsiteX74" fmla="*/ 1724813 w 1880530"/>
              <a:gd name="connsiteY74" fmla="*/ 1413357 h 1694229"/>
              <a:gd name="connsiteX75" fmla="*/ 1802405 w 1880530"/>
              <a:gd name="connsiteY75" fmla="*/ 1402749 h 1694229"/>
              <a:gd name="connsiteX76" fmla="*/ 1797524 w 1880530"/>
              <a:gd name="connsiteY76" fmla="*/ 1456313 h 1694229"/>
              <a:gd name="connsiteX77" fmla="*/ 1855691 w 1880530"/>
              <a:gd name="connsiteY77" fmla="*/ 1479634 h 1694229"/>
              <a:gd name="connsiteX78" fmla="*/ 1857299 w 1880530"/>
              <a:gd name="connsiteY78" fmla="*/ 1457000 h 1694229"/>
              <a:gd name="connsiteX79" fmla="*/ 1856521 w 1880530"/>
              <a:gd name="connsiteY79" fmla="*/ 1396266 h 1694229"/>
              <a:gd name="connsiteX80" fmla="*/ 1878487 w 1880530"/>
              <a:gd name="connsiteY80" fmla="*/ 1326546 h 1694229"/>
              <a:gd name="connsiteX81" fmla="*/ 1797946 w 1880530"/>
              <a:gd name="connsiteY81" fmla="*/ 1305140 h 1694229"/>
              <a:gd name="connsiteX82" fmla="*/ 1747763 w 1880530"/>
              <a:gd name="connsiteY82" fmla="*/ 1264979 h 1694229"/>
              <a:gd name="connsiteX83" fmla="*/ 1737459 w 1880530"/>
              <a:gd name="connsiteY83" fmla="*/ 1176356 h 1694229"/>
              <a:gd name="connsiteX84" fmla="*/ 1704241 w 1880530"/>
              <a:gd name="connsiteY84" fmla="*/ 1038783 h 1694229"/>
              <a:gd name="connsiteX85" fmla="*/ 1627446 w 1880530"/>
              <a:gd name="connsiteY85" fmla="*/ 972257 h 1694229"/>
              <a:gd name="connsiteX86" fmla="*/ 1594228 w 1880530"/>
              <a:gd name="connsiteY86" fmla="*/ 917660 h 1694229"/>
              <a:gd name="connsiteX87" fmla="*/ 1544162 w 1880530"/>
              <a:gd name="connsiteY87" fmla="*/ 872587 h 1694229"/>
              <a:gd name="connsiteX88" fmla="*/ 1472251 w 1880530"/>
              <a:gd name="connsiteY88" fmla="*/ 845878 h 1694229"/>
              <a:gd name="connsiteX89" fmla="*/ 1449150 w 1880530"/>
              <a:gd name="connsiteY89" fmla="*/ 823245 h 1694229"/>
              <a:gd name="connsiteX90" fmla="*/ 1477013 w 1880530"/>
              <a:gd name="connsiteY90" fmla="*/ 784801 h 1694229"/>
              <a:gd name="connsiteX91" fmla="*/ 1458319 w 1880530"/>
              <a:gd name="connsiteY91" fmla="*/ 748910 h 1694229"/>
              <a:gd name="connsiteX92" fmla="*/ 1463081 w 1880530"/>
              <a:gd name="connsiteY92" fmla="*/ 725098 h 1694229"/>
              <a:gd name="connsiteX93" fmla="*/ 1488076 w 1880530"/>
              <a:gd name="connsiteY93" fmla="*/ 724035 h 1694229"/>
              <a:gd name="connsiteX94" fmla="*/ 1580416 w 1880530"/>
              <a:gd name="connsiteY94" fmla="*/ 740220 h 1694229"/>
              <a:gd name="connsiteX95" fmla="*/ 1615719 w 1880530"/>
              <a:gd name="connsiteY95" fmla="*/ 683758 h 1694229"/>
              <a:gd name="connsiteX96" fmla="*/ 1603753 w 1880530"/>
              <a:gd name="connsiteY96" fmla="*/ 553648 h 1694229"/>
              <a:gd name="connsiteX97" fmla="*/ 1620956 w 1880530"/>
              <a:gd name="connsiteY97" fmla="*/ 405322 h 1694229"/>
              <a:gd name="connsiteX0" fmla="*/ 1620956 w 1881147"/>
              <a:gd name="connsiteY0" fmla="*/ 405322 h 1694229"/>
              <a:gd name="connsiteX1" fmla="*/ 1548806 w 1881147"/>
              <a:gd name="connsiteY1" fmla="*/ 372673 h 1694229"/>
              <a:gd name="connsiteX2" fmla="*/ 1458557 w 1881147"/>
              <a:gd name="connsiteY2" fmla="*/ 348860 h 1694229"/>
              <a:gd name="connsiteX3" fmla="*/ 1405237 w 1881147"/>
              <a:gd name="connsiteY3" fmla="*/ 271776 h 1694229"/>
              <a:gd name="connsiteX4" fmla="*/ 1382136 w 1881147"/>
              <a:gd name="connsiteY4" fmla="*/ 169931 h 1694229"/>
              <a:gd name="connsiteX5" fmla="*/ 1346239 w 1881147"/>
              <a:gd name="connsiteY5" fmla="*/ 1869 h 1694229"/>
              <a:gd name="connsiteX6" fmla="*/ 1278870 w 1881147"/>
              <a:gd name="connsiteY6" fmla="*/ 43567 h 1694229"/>
              <a:gd name="connsiteX7" fmla="*/ 1273302 w 1881147"/>
              <a:gd name="connsiteY7" fmla="*/ 101090 h 1694229"/>
              <a:gd name="connsiteX8" fmla="*/ 1257397 w 1881147"/>
              <a:gd name="connsiteY8" fmla="*/ 152303 h 1694229"/>
              <a:gd name="connsiteX9" fmla="*/ 1237872 w 1881147"/>
              <a:gd name="connsiteY9" fmla="*/ 204316 h 1694229"/>
              <a:gd name="connsiteX10" fmla="*/ 1236143 w 1881147"/>
              <a:gd name="connsiteY10" fmla="*/ 273739 h 1694229"/>
              <a:gd name="connsiteX11" fmla="*/ 1163162 w 1881147"/>
              <a:gd name="connsiteY11" fmla="*/ 283903 h 1694229"/>
              <a:gd name="connsiteX12" fmla="*/ 1098809 w 1881147"/>
              <a:gd name="connsiteY12" fmla="*/ 285917 h 1694229"/>
              <a:gd name="connsiteX13" fmla="*/ 1051208 w 1881147"/>
              <a:gd name="connsiteY13" fmla="*/ 346183 h 1694229"/>
              <a:gd name="connsiteX14" fmla="*/ 996593 w 1881147"/>
              <a:gd name="connsiteY14" fmla="*/ 371690 h 1694229"/>
              <a:gd name="connsiteX15" fmla="*/ 943969 w 1881147"/>
              <a:gd name="connsiteY15" fmla="*/ 358385 h 1694229"/>
              <a:gd name="connsiteX16" fmla="*/ 837229 w 1881147"/>
              <a:gd name="connsiteY16" fmla="*/ 376257 h 1694229"/>
              <a:gd name="connsiteX17" fmla="*/ 814246 w 1881147"/>
              <a:gd name="connsiteY17" fmla="*/ 440035 h 1694229"/>
              <a:gd name="connsiteX18" fmla="*/ 797163 w 1881147"/>
              <a:gd name="connsiteY18" fmla="*/ 475926 h 1694229"/>
              <a:gd name="connsiteX19" fmla="*/ 715132 w 1881147"/>
              <a:gd name="connsiteY19" fmla="*/ 494632 h 1694229"/>
              <a:gd name="connsiteX20" fmla="*/ 697320 w 1881147"/>
              <a:gd name="connsiteY20" fmla="*/ 440647 h 1694229"/>
              <a:gd name="connsiteX21" fmla="*/ 653456 w 1881147"/>
              <a:gd name="connsiteY21" fmla="*/ 420298 h 1694229"/>
              <a:gd name="connsiteX22" fmla="*/ 518140 w 1881147"/>
              <a:gd name="connsiteY22" fmla="*/ 420641 h 1694229"/>
              <a:gd name="connsiteX23" fmla="*/ 434263 w 1881147"/>
              <a:gd name="connsiteY23" fmla="*/ 447350 h 1694229"/>
              <a:gd name="connsiteX24" fmla="*/ 401044 w 1881147"/>
              <a:gd name="connsiteY24" fmla="*/ 420298 h 1694229"/>
              <a:gd name="connsiteX25" fmla="*/ 381994 w 1881147"/>
              <a:gd name="connsiteY25" fmla="*/ 358385 h 1694229"/>
              <a:gd name="connsiteX26" fmla="*/ 315319 w 1881147"/>
              <a:gd name="connsiteY26" fmla="*/ 305998 h 1694229"/>
              <a:gd name="connsiteX27" fmla="*/ 270134 w 1881147"/>
              <a:gd name="connsiteY27" fmla="*/ 229110 h 1694229"/>
              <a:gd name="connsiteX28" fmla="*/ 146784 w 1881147"/>
              <a:gd name="connsiteY28" fmla="*/ 258373 h 1694229"/>
              <a:gd name="connsiteX29" fmla="*/ 127734 w 1881147"/>
              <a:gd name="connsiteY29" fmla="*/ 344785 h 1694229"/>
              <a:gd name="connsiteX30" fmla="*/ 145174 w 1881147"/>
              <a:gd name="connsiteY30" fmla="*/ 411312 h 1694229"/>
              <a:gd name="connsiteX31" fmla="*/ 117735 w 1881147"/>
              <a:gd name="connsiteY31" fmla="*/ 446172 h 1694229"/>
              <a:gd name="connsiteX32" fmla="*/ 65347 w 1881147"/>
              <a:gd name="connsiteY32" fmla="*/ 474059 h 1694229"/>
              <a:gd name="connsiteX33" fmla="*/ 37246 w 1881147"/>
              <a:gd name="connsiteY33" fmla="*/ 482063 h 1694229"/>
              <a:gd name="connsiteX34" fmla="*/ 15281 w 1881147"/>
              <a:gd name="connsiteY34" fmla="*/ 520310 h 1694229"/>
              <a:gd name="connsiteX35" fmla="*/ 1469 w 1881147"/>
              <a:gd name="connsiteY35" fmla="*/ 632745 h 1694229"/>
              <a:gd name="connsiteX36" fmla="*/ 51178 w 1881147"/>
              <a:gd name="connsiteY36" fmla="*/ 685967 h 1694229"/>
              <a:gd name="connsiteX37" fmla="*/ 108092 w 1881147"/>
              <a:gd name="connsiteY37" fmla="*/ 681547 h 1694229"/>
              <a:gd name="connsiteX38" fmla="*/ 93804 w 1881147"/>
              <a:gd name="connsiteY38" fmla="*/ 751806 h 1694229"/>
              <a:gd name="connsiteX39" fmla="*/ 148631 w 1881147"/>
              <a:gd name="connsiteY39" fmla="*/ 782248 h 1694229"/>
              <a:gd name="connsiteX40" fmla="*/ 217629 w 1881147"/>
              <a:gd name="connsiteY40" fmla="*/ 792460 h 1694229"/>
              <a:gd name="connsiteX41" fmla="*/ 252932 w 1881147"/>
              <a:gd name="connsiteY41" fmla="*/ 848431 h 1694229"/>
              <a:gd name="connsiteX42" fmla="*/ 252339 w 1881147"/>
              <a:gd name="connsiteY42" fmla="*/ 893503 h 1694229"/>
              <a:gd name="connsiteX43" fmla="*/ 276863 w 1881147"/>
              <a:gd name="connsiteY43" fmla="*/ 932978 h 1694229"/>
              <a:gd name="connsiteX44" fmla="*/ 322521 w 1881147"/>
              <a:gd name="connsiteY44" fmla="*/ 971570 h 1694229"/>
              <a:gd name="connsiteX45" fmla="*/ 407654 w 1881147"/>
              <a:gd name="connsiteY45" fmla="*/ 1025822 h 1694229"/>
              <a:gd name="connsiteX46" fmla="*/ 443431 w 1881147"/>
              <a:gd name="connsiteY46" fmla="*/ 1096915 h 1694229"/>
              <a:gd name="connsiteX47" fmla="*/ 422534 w 1881147"/>
              <a:gd name="connsiteY47" fmla="*/ 1166488 h 1694229"/>
              <a:gd name="connsiteX48" fmla="*/ 500581 w 1881147"/>
              <a:gd name="connsiteY48" fmla="*/ 1222951 h 1694229"/>
              <a:gd name="connsiteX49" fmla="*/ 572613 w 1881147"/>
              <a:gd name="connsiteY49" fmla="*/ 1255945 h 1694229"/>
              <a:gd name="connsiteX50" fmla="*/ 553444 w 1881147"/>
              <a:gd name="connsiteY50" fmla="*/ 1315648 h 1694229"/>
              <a:gd name="connsiteX51" fmla="*/ 643931 w 1881147"/>
              <a:gd name="connsiteY51" fmla="*/ 1468048 h 1694229"/>
              <a:gd name="connsiteX52" fmla="*/ 736741 w 1881147"/>
              <a:gd name="connsiteY52" fmla="*/ 1541202 h 1694229"/>
              <a:gd name="connsiteX53" fmla="*/ 786806 w 1881147"/>
              <a:gd name="connsiteY53" fmla="*/ 1491860 h 1694229"/>
              <a:gd name="connsiteX54" fmla="*/ 851396 w 1881147"/>
              <a:gd name="connsiteY54" fmla="*/ 1519257 h 1694229"/>
              <a:gd name="connsiteX55" fmla="*/ 905869 w 1881147"/>
              <a:gd name="connsiteY55" fmla="*/ 1487098 h 1694229"/>
              <a:gd name="connsiteX56" fmla="*/ 922716 w 1881147"/>
              <a:gd name="connsiteY56" fmla="*/ 1444922 h 1694229"/>
              <a:gd name="connsiteX57" fmla="*/ 986593 w 1881147"/>
              <a:gd name="connsiteY57" fmla="*/ 1531334 h 1694229"/>
              <a:gd name="connsiteX58" fmla="*/ 1031660 w 1881147"/>
              <a:gd name="connsiteY58" fmla="*/ 1602428 h 1694229"/>
              <a:gd name="connsiteX59" fmla="*/ 1101606 w 1881147"/>
              <a:gd name="connsiteY59" fmla="*/ 1693947 h 1694229"/>
              <a:gd name="connsiteX60" fmla="*/ 1132504 w 1881147"/>
              <a:gd name="connsiteY60" fmla="*/ 1630856 h 1694229"/>
              <a:gd name="connsiteX61" fmla="*/ 1163163 w 1881147"/>
              <a:gd name="connsiteY61" fmla="*/ 1624376 h 1694229"/>
              <a:gd name="connsiteX62" fmla="*/ 1206262 w 1881147"/>
              <a:gd name="connsiteY62" fmla="*/ 1653639 h 1694229"/>
              <a:gd name="connsiteX63" fmla="*/ 1239837 w 1881147"/>
              <a:gd name="connsiteY63" fmla="*/ 1612985 h 1694229"/>
              <a:gd name="connsiteX64" fmla="*/ 1258658 w 1881147"/>
              <a:gd name="connsiteY64" fmla="*/ 1617602 h 1694229"/>
              <a:gd name="connsiteX65" fmla="*/ 1292700 w 1881147"/>
              <a:gd name="connsiteY65" fmla="*/ 1684079 h 1694229"/>
              <a:gd name="connsiteX66" fmla="*/ 1349256 w 1881147"/>
              <a:gd name="connsiteY66" fmla="*/ 1660610 h 1694229"/>
              <a:gd name="connsiteX67" fmla="*/ 1401288 w 1881147"/>
              <a:gd name="connsiteY67" fmla="*/ 1604489 h 1694229"/>
              <a:gd name="connsiteX68" fmla="*/ 1452065 w 1881147"/>
              <a:gd name="connsiteY68" fmla="*/ 1587946 h 1694229"/>
              <a:gd name="connsiteX69" fmla="*/ 1469744 w 1881147"/>
              <a:gd name="connsiteY69" fmla="*/ 1643768 h 1694229"/>
              <a:gd name="connsiteX70" fmla="*/ 1539639 w 1881147"/>
              <a:gd name="connsiteY70" fmla="*/ 1618090 h 1694229"/>
              <a:gd name="connsiteX71" fmla="*/ 1570417 w 1881147"/>
              <a:gd name="connsiteY71" fmla="*/ 1531334 h 1694229"/>
              <a:gd name="connsiteX72" fmla="*/ 1651853 w 1881147"/>
              <a:gd name="connsiteY72" fmla="*/ 1441192 h 1694229"/>
              <a:gd name="connsiteX73" fmla="*/ 1696444 w 1881147"/>
              <a:gd name="connsiteY73" fmla="*/ 1410062 h 1694229"/>
              <a:gd name="connsiteX74" fmla="*/ 1724813 w 1881147"/>
              <a:gd name="connsiteY74" fmla="*/ 1413357 h 1694229"/>
              <a:gd name="connsiteX75" fmla="*/ 1802405 w 1881147"/>
              <a:gd name="connsiteY75" fmla="*/ 1402749 h 1694229"/>
              <a:gd name="connsiteX76" fmla="*/ 1797524 w 1881147"/>
              <a:gd name="connsiteY76" fmla="*/ 1456313 h 1694229"/>
              <a:gd name="connsiteX77" fmla="*/ 1855691 w 1881147"/>
              <a:gd name="connsiteY77" fmla="*/ 1479634 h 1694229"/>
              <a:gd name="connsiteX78" fmla="*/ 1857299 w 1881147"/>
              <a:gd name="connsiteY78" fmla="*/ 1457000 h 1694229"/>
              <a:gd name="connsiteX79" fmla="*/ 1861403 w 1881147"/>
              <a:gd name="connsiteY79" fmla="*/ 1401373 h 1694229"/>
              <a:gd name="connsiteX80" fmla="*/ 1878487 w 1881147"/>
              <a:gd name="connsiteY80" fmla="*/ 1326546 h 1694229"/>
              <a:gd name="connsiteX81" fmla="*/ 1797946 w 1881147"/>
              <a:gd name="connsiteY81" fmla="*/ 1305140 h 1694229"/>
              <a:gd name="connsiteX82" fmla="*/ 1747763 w 1881147"/>
              <a:gd name="connsiteY82" fmla="*/ 1264979 h 1694229"/>
              <a:gd name="connsiteX83" fmla="*/ 1737459 w 1881147"/>
              <a:gd name="connsiteY83" fmla="*/ 1176356 h 1694229"/>
              <a:gd name="connsiteX84" fmla="*/ 1704241 w 1881147"/>
              <a:gd name="connsiteY84" fmla="*/ 1038783 h 1694229"/>
              <a:gd name="connsiteX85" fmla="*/ 1627446 w 1881147"/>
              <a:gd name="connsiteY85" fmla="*/ 972257 h 1694229"/>
              <a:gd name="connsiteX86" fmla="*/ 1594228 w 1881147"/>
              <a:gd name="connsiteY86" fmla="*/ 917660 h 1694229"/>
              <a:gd name="connsiteX87" fmla="*/ 1544162 w 1881147"/>
              <a:gd name="connsiteY87" fmla="*/ 872587 h 1694229"/>
              <a:gd name="connsiteX88" fmla="*/ 1472251 w 1881147"/>
              <a:gd name="connsiteY88" fmla="*/ 845878 h 1694229"/>
              <a:gd name="connsiteX89" fmla="*/ 1449150 w 1881147"/>
              <a:gd name="connsiteY89" fmla="*/ 823245 h 1694229"/>
              <a:gd name="connsiteX90" fmla="*/ 1477013 w 1881147"/>
              <a:gd name="connsiteY90" fmla="*/ 784801 h 1694229"/>
              <a:gd name="connsiteX91" fmla="*/ 1458319 w 1881147"/>
              <a:gd name="connsiteY91" fmla="*/ 748910 h 1694229"/>
              <a:gd name="connsiteX92" fmla="*/ 1463081 w 1881147"/>
              <a:gd name="connsiteY92" fmla="*/ 725098 h 1694229"/>
              <a:gd name="connsiteX93" fmla="*/ 1488076 w 1881147"/>
              <a:gd name="connsiteY93" fmla="*/ 724035 h 1694229"/>
              <a:gd name="connsiteX94" fmla="*/ 1580416 w 1881147"/>
              <a:gd name="connsiteY94" fmla="*/ 740220 h 1694229"/>
              <a:gd name="connsiteX95" fmla="*/ 1615719 w 1881147"/>
              <a:gd name="connsiteY95" fmla="*/ 683758 h 1694229"/>
              <a:gd name="connsiteX96" fmla="*/ 1603753 w 1881147"/>
              <a:gd name="connsiteY96" fmla="*/ 553648 h 1694229"/>
              <a:gd name="connsiteX97" fmla="*/ 1620956 w 1881147"/>
              <a:gd name="connsiteY97" fmla="*/ 405322 h 1694229"/>
              <a:gd name="connsiteX0" fmla="*/ 1620956 w 1868187"/>
              <a:gd name="connsiteY0" fmla="*/ 405322 h 1694229"/>
              <a:gd name="connsiteX1" fmla="*/ 1548806 w 1868187"/>
              <a:gd name="connsiteY1" fmla="*/ 372673 h 1694229"/>
              <a:gd name="connsiteX2" fmla="*/ 1458557 w 1868187"/>
              <a:gd name="connsiteY2" fmla="*/ 348860 h 1694229"/>
              <a:gd name="connsiteX3" fmla="*/ 1405237 w 1868187"/>
              <a:gd name="connsiteY3" fmla="*/ 271776 h 1694229"/>
              <a:gd name="connsiteX4" fmla="*/ 1382136 w 1868187"/>
              <a:gd name="connsiteY4" fmla="*/ 169931 h 1694229"/>
              <a:gd name="connsiteX5" fmla="*/ 1346239 w 1868187"/>
              <a:gd name="connsiteY5" fmla="*/ 1869 h 1694229"/>
              <a:gd name="connsiteX6" fmla="*/ 1278870 w 1868187"/>
              <a:gd name="connsiteY6" fmla="*/ 43567 h 1694229"/>
              <a:gd name="connsiteX7" fmla="*/ 1273302 w 1868187"/>
              <a:gd name="connsiteY7" fmla="*/ 101090 h 1694229"/>
              <a:gd name="connsiteX8" fmla="*/ 1257397 w 1868187"/>
              <a:gd name="connsiteY8" fmla="*/ 152303 h 1694229"/>
              <a:gd name="connsiteX9" fmla="*/ 1237872 w 1868187"/>
              <a:gd name="connsiteY9" fmla="*/ 204316 h 1694229"/>
              <a:gd name="connsiteX10" fmla="*/ 1236143 w 1868187"/>
              <a:gd name="connsiteY10" fmla="*/ 273739 h 1694229"/>
              <a:gd name="connsiteX11" fmla="*/ 1163162 w 1868187"/>
              <a:gd name="connsiteY11" fmla="*/ 283903 h 1694229"/>
              <a:gd name="connsiteX12" fmla="*/ 1098809 w 1868187"/>
              <a:gd name="connsiteY12" fmla="*/ 285917 h 1694229"/>
              <a:gd name="connsiteX13" fmla="*/ 1051208 w 1868187"/>
              <a:gd name="connsiteY13" fmla="*/ 346183 h 1694229"/>
              <a:gd name="connsiteX14" fmla="*/ 996593 w 1868187"/>
              <a:gd name="connsiteY14" fmla="*/ 371690 h 1694229"/>
              <a:gd name="connsiteX15" fmla="*/ 943969 w 1868187"/>
              <a:gd name="connsiteY15" fmla="*/ 358385 h 1694229"/>
              <a:gd name="connsiteX16" fmla="*/ 837229 w 1868187"/>
              <a:gd name="connsiteY16" fmla="*/ 376257 h 1694229"/>
              <a:gd name="connsiteX17" fmla="*/ 814246 w 1868187"/>
              <a:gd name="connsiteY17" fmla="*/ 440035 h 1694229"/>
              <a:gd name="connsiteX18" fmla="*/ 797163 w 1868187"/>
              <a:gd name="connsiteY18" fmla="*/ 475926 h 1694229"/>
              <a:gd name="connsiteX19" fmla="*/ 715132 w 1868187"/>
              <a:gd name="connsiteY19" fmla="*/ 494632 h 1694229"/>
              <a:gd name="connsiteX20" fmla="*/ 697320 w 1868187"/>
              <a:gd name="connsiteY20" fmla="*/ 440647 h 1694229"/>
              <a:gd name="connsiteX21" fmla="*/ 653456 w 1868187"/>
              <a:gd name="connsiteY21" fmla="*/ 420298 h 1694229"/>
              <a:gd name="connsiteX22" fmla="*/ 518140 w 1868187"/>
              <a:gd name="connsiteY22" fmla="*/ 420641 h 1694229"/>
              <a:gd name="connsiteX23" fmla="*/ 434263 w 1868187"/>
              <a:gd name="connsiteY23" fmla="*/ 447350 h 1694229"/>
              <a:gd name="connsiteX24" fmla="*/ 401044 w 1868187"/>
              <a:gd name="connsiteY24" fmla="*/ 420298 h 1694229"/>
              <a:gd name="connsiteX25" fmla="*/ 381994 w 1868187"/>
              <a:gd name="connsiteY25" fmla="*/ 358385 h 1694229"/>
              <a:gd name="connsiteX26" fmla="*/ 315319 w 1868187"/>
              <a:gd name="connsiteY26" fmla="*/ 305998 h 1694229"/>
              <a:gd name="connsiteX27" fmla="*/ 270134 w 1868187"/>
              <a:gd name="connsiteY27" fmla="*/ 229110 h 1694229"/>
              <a:gd name="connsiteX28" fmla="*/ 146784 w 1868187"/>
              <a:gd name="connsiteY28" fmla="*/ 258373 h 1694229"/>
              <a:gd name="connsiteX29" fmla="*/ 127734 w 1868187"/>
              <a:gd name="connsiteY29" fmla="*/ 344785 h 1694229"/>
              <a:gd name="connsiteX30" fmla="*/ 145174 w 1868187"/>
              <a:gd name="connsiteY30" fmla="*/ 411312 h 1694229"/>
              <a:gd name="connsiteX31" fmla="*/ 117735 w 1868187"/>
              <a:gd name="connsiteY31" fmla="*/ 446172 h 1694229"/>
              <a:gd name="connsiteX32" fmla="*/ 65347 w 1868187"/>
              <a:gd name="connsiteY32" fmla="*/ 474059 h 1694229"/>
              <a:gd name="connsiteX33" fmla="*/ 37246 w 1868187"/>
              <a:gd name="connsiteY33" fmla="*/ 482063 h 1694229"/>
              <a:gd name="connsiteX34" fmla="*/ 15281 w 1868187"/>
              <a:gd name="connsiteY34" fmla="*/ 520310 h 1694229"/>
              <a:gd name="connsiteX35" fmla="*/ 1469 w 1868187"/>
              <a:gd name="connsiteY35" fmla="*/ 632745 h 1694229"/>
              <a:gd name="connsiteX36" fmla="*/ 51178 w 1868187"/>
              <a:gd name="connsiteY36" fmla="*/ 685967 h 1694229"/>
              <a:gd name="connsiteX37" fmla="*/ 108092 w 1868187"/>
              <a:gd name="connsiteY37" fmla="*/ 681547 h 1694229"/>
              <a:gd name="connsiteX38" fmla="*/ 93804 w 1868187"/>
              <a:gd name="connsiteY38" fmla="*/ 751806 h 1694229"/>
              <a:gd name="connsiteX39" fmla="*/ 148631 w 1868187"/>
              <a:gd name="connsiteY39" fmla="*/ 782248 h 1694229"/>
              <a:gd name="connsiteX40" fmla="*/ 217629 w 1868187"/>
              <a:gd name="connsiteY40" fmla="*/ 792460 h 1694229"/>
              <a:gd name="connsiteX41" fmla="*/ 252932 w 1868187"/>
              <a:gd name="connsiteY41" fmla="*/ 848431 h 1694229"/>
              <a:gd name="connsiteX42" fmla="*/ 252339 w 1868187"/>
              <a:gd name="connsiteY42" fmla="*/ 893503 h 1694229"/>
              <a:gd name="connsiteX43" fmla="*/ 276863 w 1868187"/>
              <a:gd name="connsiteY43" fmla="*/ 932978 h 1694229"/>
              <a:gd name="connsiteX44" fmla="*/ 322521 w 1868187"/>
              <a:gd name="connsiteY44" fmla="*/ 971570 h 1694229"/>
              <a:gd name="connsiteX45" fmla="*/ 407654 w 1868187"/>
              <a:gd name="connsiteY45" fmla="*/ 1025822 h 1694229"/>
              <a:gd name="connsiteX46" fmla="*/ 443431 w 1868187"/>
              <a:gd name="connsiteY46" fmla="*/ 1096915 h 1694229"/>
              <a:gd name="connsiteX47" fmla="*/ 422534 w 1868187"/>
              <a:gd name="connsiteY47" fmla="*/ 1166488 h 1694229"/>
              <a:gd name="connsiteX48" fmla="*/ 500581 w 1868187"/>
              <a:gd name="connsiteY48" fmla="*/ 1222951 h 1694229"/>
              <a:gd name="connsiteX49" fmla="*/ 572613 w 1868187"/>
              <a:gd name="connsiteY49" fmla="*/ 1255945 h 1694229"/>
              <a:gd name="connsiteX50" fmla="*/ 553444 w 1868187"/>
              <a:gd name="connsiteY50" fmla="*/ 1315648 h 1694229"/>
              <a:gd name="connsiteX51" fmla="*/ 643931 w 1868187"/>
              <a:gd name="connsiteY51" fmla="*/ 1468048 h 1694229"/>
              <a:gd name="connsiteX52" fmla="*/ 736741 w 1868187"/>
              <a:gd name="connsiteY52" fmla="*/ 1541202 h 1694229"/>
              <a:gd name="connsiteX53" fmla="*/ 786806 w 1868187"/>
              <a:gd name="connsiteY53" fmla="*/ 1491860 h 1694229"/>
              <a:gd name="connsiteX54" fmla="*/ 851396 w 1868187"/>
              <a:gd name="connsiteY54" fmla="*/ 1519257 h 1694229"/>
              <a:gd name="connsiteX55" fmla="*/ 905869 w 1868187"/>
              <a:gd name="connsiteY55" fmla="*/ 1487098 h 1694229"/>
              <a:gd name="connsiteX56" fmla="*/ 922716 w 1868187"/>
              <a:gd name="connsiteY56" fmla="*/ 1444922 h 1694229"/>
              <a:gd name="connsiteX57" fmla="*/ 986593 w 1868187"/>
              <a:gd name="connsiteY57" fmla="*/ 1531334 h 1694229"/>
              <a:gd name="connsiteX58" fmla="*/ 1031660 w 1868187"/>
              <a:gd name="connsiteY58" fmla="*/ 1602428 h 1694229"/>
              <a:gd name="connsiteX59" fmla="*/ 1101606 w 1868187"/>
              <a:gd name="connsiteY59" fmla="*/ 1693947 h 1694229"/>
              <a:gd name="connsiteX60" fmla="*/ 1132504 w 1868187"/>
              <a:gd name="connsiteY60" fmla="*/ 1630856 h 1694229"/>
              <a:gd name="connsiteX61" fmla="*/ 1163163 w 1868187"/>
              <a:gd name="connsiteY61" fmla="*/ 1624376 h 1694229"/>
              <a:gd name="connsiteX62" fmla="*/ 1206262 w 1868187"/>
              <a:gd name="connsiteY62" fmla="*/ 1653639 h 1694229"/>
              <a:gd name="connsiteX63" fmla="*/ 1239837 w 1868187"/>
              <a:gd name="connsiteY63" fmla="*/ 1612985 h 1694229"/>
              <a:gd name="connsiteX64" fmla="*/ 1258658 w 1868187"/>
              <a:gd name="connsiteY64" fmla="*/ 1617602 h 1694229"/>
              <a:gd name="connsiteX65" fmla="*/ 1292700 w 1868187"/>
              <a:gd name="connsiteY65" fmla="*/ 1684079 h 1694229"/>
              <a:gd name="connsiteX66" fmla="*/ 1349256 w 1868187"/>
              <a:gd name="connsiteY66" fmla="*/ 1660610 h 1694229"/>
              <a:gd name="connsiteX67" fmla="*/ 1401288 w 1868187"/>
              <a:gd name="connsiteY67" fmla="*/ 1604489 h 1694229"/>
              <a:gd name="connsiteX68" fmla="*/ 1452065 w 1868187"/>
              <a:gd name="connsiteY68" fmla="*/ 1587946 h 1694229"/>
              <a:gd name="connsiteX69" fmla="*/ 1469744 w 1868187"/>
              <a:gd name="connsiteY69" fmla="*/ 1643768 h 1694229"/>
              <a:gd name="connsiteX70" fmla="*/ 1539639 w 1868187"/>
              <a:gd name="connsiteY70" fmla="*/ 1618090 h 1694229"/>
              <a:gd name="connsiteX71" fmla="*/ 1570417 w 1868187"/>
              <a:gd name="connsiteY71" fmla="*/ 1531334 h 1694229"/>
              <a:gd name="connsiteX72" fmla="*/ 1651853 w 1868187"/>
              <a:gd name="connsiteY72" fmla="*/ 1441192 h 1694229"/>
              <a:gd name="connsiteX73" fmla="*/ 1696444 w 1868187"/>
              <a:gd name="connsiteY73" fmla="*/ 1410062 h 1694229"/>
              <a:gd name="connsiteX74" fmla="*/ 1724813 w 1868187"/>
              <a:gd name="connsiteY74" fmla="*/ 1413357 h 1694229"/>
              <a:gd name="connsiteX75" fmla="*/ 1802405 w 1868187"/>
              <a:gd name="connsiteY75" fmla="*/ 1402749 h 1694229"/>
              <a:gd name="connsiteX76" fmla="*/ 1797524 w 1868187"/>
              <a:gd name="connsiteY76" fmla="*/ 1456313 h 1694229"/>
              <a:gd name="connsiteX77" fmla="*/ 1855691 w 1868187"/>
              <a:gd name="connsiteY77" fmla="*/ 1479634 h 1694229"/>
              <a:gd name="connsiteX78" fmla="*/ 1857299 w 1868187"/>
              <a:gd name="connsiteY78" fmla="*/ 1457000 h 1694229"/>
              <a:gd name="connsiteX79" fmla="*/ 1861403 w 1868187"/>
              <a:gd name="connsiteY79" fmla="*/ 1401373 h 1694229"/>
              <a:gd name="connsiteX80" fmla="*/ 1863844 w 1868187"/>
              <a:gd name="connsiteY80" fmla="*/ 1326546 h 1694229"/>
              <a:gd name="connsiteX81" fmla="*/ 1797946 w 1868187"/>
              <a:gd name="connsiteY81" fmla="*/ 1305140 h 1694229"/>
              <a:gd name="connsiteX82" fmla="*/ 1747763 w 1868187"/>
              <a:gd name="connsiteY82" fmla="*/ 1264979 h 1694229"/>
              <a:gd name="connsiteX83" fmla="*/ 1737459 w 1868187"/>
              <a:gd name="connsiteY83" fmla="*/ 1176356 h 1694229"/>
              <a:gd name="connsiteX84" fmla="*/ 1704241 w 1868187"/>
              <a:gd name="connsiteY84" fmla="*/ 1038783 h 1694229"/>
              <a:gd name="connsiteX85" fmla="*/ 1627446 w 1868187"/>
              <a:gd name="connsiteY85" fmla="*/ 972257 h 1694229"/>
              <a:gd name="connsiteX86" fmla="*/ 1594228 w 1868187"/>
              <a:gd name="connsiteY86" fmla="*/ 917660 h 1694229"/>
              <a:gd name="connsiteX87" fmla="*/ 1544162 w 1868187"/>
              <a:gd name="connsiteY87" fmla="*/ 872587 h 1694229"/>
              <a:gd name="connsiteX88" fmla="*/ 1472251 w 1868187"/>
              <a:gd name="connsiteY88" fmla="*/ 845878 h 1694229"/>
              <a:gd name="connsiteX89" fmla="*/ 1449150 w 1868187"/>
              <a:gd name="connsiteY89" fmla="*/ 823245 h 1694229"/>
              <a:gd name="connsiteX90" fmla="*/ 1477013 w 1868187"/>
              <a:gd name="connsiteY90" fmla="*/ 784801 h 1694229"/>
              <a:gd name="connsiteX91" fmla="*/ 1458319 w 1868187"/>
              <a:gd name="connsiteY91" fmla="*/ 748910 h 1694229"/>
              <a:gd name="connsiteX92" fmla="*/ 1463081 w 1868187"/>
              <a:gd name="connsiteY92" fmla="*/ 725098 h 1694229"/>
              <a:gd name="connsiteX93" fmla="*/ 1488076 w 1868187"/>
              <a:gd name="connsiteY93" fmla="*/ 724035 h 1694229"/>
              <a:gd name="connsiteX94" fmla="*/ 1580416 w 1868187"/>
              <a:gd name="connsiteY94" fmla="*/ 740220 h 1694229"/>
              <a:gd name="connsiteX95" fmla="*/ 1615719 w 1868187"/>
              <a:gd name="connsiteY95" fmla="*/ 683758 h 1694229"/>
              <a:gd name="connsiteX96" fmla="*/ 1603753 w 1868187"/>
              <a:gd name="connsiteY96" fmla="*/ 553648 h 1694229"/>
              <a:gd name="connsiteX97" fmla="*/ 1620956 w 1868187"/>
              <a:gd name="connsiteY97" fmla="*/ 405322 h 1694229"/>
              <a:gd name="connsiteX0" fmla="*/ 1620956 w 1872005"/>
              <a:gd name="connsiteY0" fmla="*/ 405322 h 1694229"/>
              <a:gd name="connsiteX1" fmla="*/ 1548806 w 1872005"/>
              <a:gd name="connsiteY1" fmla="*/ 372673 h 1694229"/>
              <a:gd name="connsiteX2" fmla="*/ 1458557 w 1872005"/>
              <a:gd name="connsiteY2" fmla="*/ 348860 h 1694229"/>
              <a:gd name="connsiteX3" fmla="*/ 1405237 w 1872005"/>
              <a:gd name="connsiteY3" fmla="*/ 271776 h 1694229"/>
              <a:gd name="connsiteX4" fmla="*/ 1382136 w 1872005"/>
              <a:gd name="connsiteY4" fmla="*/ 169931 h 1694229"/>
              <a:gd name="connsiteX5" fmla="*/ 1346239 w 1872005"/>
              <a:gd name="connsiteY5" fmla="*/ 1869 h 1694229"/>
              <a:gd name="connsiteX6" fmla="*/ 1278870 w 1872005"/>
              <a:gd name="connsiteY6" fmla="*/ 43567 h 1694229"/>
              <a:gd name="connsiteX7" fmla="*/ 1273302 w 1872005"/>
              <a:gd name="connsiteY7" fmla="*/ 101090 h 1694229"/>
              <a:gd name="connsiteX8" fmla="*/ 1257397 w 1872005"/>
              <a:gd name="connsiteY8" fmla="*/ 152303 h 1694229"/>
              <a:gd name="connsiteX9" fmla="*/ 1237872 w 1872005"/>
              <a:gd name="connsiteY9" fmla="*/ 204316 h 1694229"/>
              <a:gd name="connsiteX10" fmla="*/ 1236143 w 1872005"/>
              <a:gd name="connsiteY10" fmla="*/ 273739 h 1694229"/>
              <a:gd name="connsiteX11" fmla="*/ 1163162 w 1872005"/>
              <a:gd name="connsiteY11" fmla="*/ 283903 h 1694229"/>
              <a:gd name="connsiteX12" fmla="*/ 1098809 w 1872005"/>
              <a:gd name="connsiteY12" fmla="*/ 285917 h 1694229"/>
              <a:gd name="connsiteX13" fmla="*/ 1051208 w 1872005"/>
              <a:gd name="connsiteY13" fmla="*/ 346183 h 1694229"/>
              <a:gd name="connsiteX14" fmla="*/ 996593 w 1872005"/>
              <a:gd name="connsiteY14" fmla="*/ 371690 h 1694229"/>
              <a:gd name="connsiteX15" fmla="*/ 943969 w 1872005"/>
              <a:gd name="connsiteY15" fmla="*/ 358385 h 1694229"/>
              <a:gd name="connsiteX16" fmla="*/ 837229 w 1872005"/>
              <a:gd name="connsiteY16" fmla="*/ 376257 h 1694229"/>
              <a:gd name="connsiteX17" fmla="*/ 814246 w 1872005"/>
              <a:gd name="connsiteY17" fmla="*/ 440035 h 1694229"/>
              <a:gd name="connsiteX18" fmla="*/ 797163 w 1872005"/>
              <a:gd name="connsiteY18" fmla="*/ 475926 h 1694229"/>
              <a:gd name="connsiteX19" fmla="*/ 715132 w 1872005"/>
              <a:gd name="connsiteY19" fmla="*/ 494632 h 1694229"/>
              <a:gd name="connsiteX20" fmla="*/ 697320 w 1872005"/>
              <a:gd name="connsiteY20" fmla="*/ 440647 h 1694229"/>
              <a:gd name="connsiteX21" fmla="*/ 653456 w 1872005"/>
              <a:gd name="connsiteY21" fmla="*/ 420298 h 1694229"/>
              <a:gd name="connsiteX22" fmla="*/ 518140 w 1872005"/>
              <a:gd name="connsiteY22" fmla="*/ 420641 h 1694229"/>
              <a:gd name="connsiteX23" fmla="*/ 434263 w 1872005"/>
              <a:gd name="connsiteY23" fmla="*/ 447350 h 1694229"/>
              <a:gd name="connsiteX24" fmla="*/ 401044 w 1872005"/>
              <a:gd name="connsiteY24" fmla="*/ 420298 h 1694229"/>
              <a:gd name="connsiteX25" fmla="*/ 381994 w 1872005"/>
              <a:gd name="connsiteY25" fmla="*/ 358385 h 1694229"/>
              <a:gd name="connsiteX26" fmla="*/ 315319 w 1872005"/>
              <a:gd name="connsiteY26" fmla="*/ 305998 h 1694229"/>
              <a:gd name="connsiteX27" fmla="*/ 270134 w 1872005"/>
              <a:gd name="connsiteY27" fmla="*/ 229110 h 1694229"/>
              <a:gd name="connsiteX28" fmla="*/ 146784 w 1872005"/>
              <a:gd name="connsiteY28" fmla="*/ 258373 h 1694229"/>
              <a:gd name="connsiteX29" fmla="*/ 127734 w 1872005"/>
              <a:gd name="connsiteY29" fmla="*/ 344785 h 1694229"/>
              <a:gd name="connsiteX30" fmla="*/ 145174 w 1872005"/>
              <a:gd name="connsiteY30" fmla="*/ 411312 h 1694229"/>
              <a:gd name="connsiteX31" fmla="*/ 117735 w 1872005"/>
              <a:gd name="connsiteY31" fmla="*/ 446172 h 1694229"/>
              <a:gd name="connsiteX32" fmla="*/ 65347 w 1872005"/>
              <a:gd name="connsiteY32" fmla="*/ 474059 h 1694229"/>
              <a:gd name="connsiteX33" fmla="*/ 37246 w 1872005"/>
              <a:gd name="connsiteY33" fmla="*/ 482063 h 1694229"/>
              <a:gd name="connsiteX34" fmla="*/ 15281 w 1872005"/>
              <a:gd name="connsiteY34" fmla="*/ 520310 h 1694229"/>
              <a:gd name="connsiteX35" fmla="*/ 1469 w 1872005"/>
              <a:gd name="connsiteY35" fmla="*/ 632745 h 1694229"/>
              <a:gd name="connsiteX36" fmla="*/ 51178 w 1872005"/>
              <a:gd name="connsiteY36" fmla="*/ 685967 h 1694229"/>
              <a:gd name="connsiteX37" fmla="*/ 108092 w 1872005"/>
              <a:gd name="connsiteY37" fmla="*/ 681547 h 1694229"/>
              <a:gd name="connsiteX38" fmla="*/ 93804 w 1872005"/>
              <a:gd name="connsiteY38" fmla="*/ 751806 h 1694229"/>
              <a:gd name="connsiteX39" fmla="*/ 148631 w 1872005"/>
              <a:gd name="connsiteY39" fmla="*/ 782248 h 1694229"/>
              <a:gd name="connsiteX40" fmla="*/ 217629 w 1872005"/>
              <a:gd name="connsiteY40" fmla="*/ 792460 h 1694229"/>
              <a:gd name="connsiteX41" fmla="*/ 252932 w 1872005"/>
              <a:gd name="connsiteY41" fmla="*/ 848431 h 1694229"/>
              <a:gd name="connsiteX42" fmla="*/ 252339 w 1872005"/>
              <a:gd name="connsiteY42" fmla="*/ 893503 h 1694229"/>
              <a:gd name="connsiteX43" fmla="*/ 276863 w 1872005"/>
              <a:gd name="connsiteY43" fmla="*/ 932978 h 1694229"/>
              <a:gd name="connsiteX44" fmla="*/ 322521 w 1872005"/>
              <a:gd name="connsiteY44" fmla="*/ 971570 h 1694229"/>
              <a:gd name="connsiteX45" fmla="*/ 407654 w 1872005"/>
              <a:gd name="connsiteY45" fmla="*/ 1025822 h 1694229"/>
              <a:gd name="connsiteX46" fmla="*/ 443431 w 1872005"/>
              <a:gd name="connsiteY46" fmla="*/ 1096915 h 1694229"/>
              <a:gd name="connsiteX47" fmla="*/ 422534 w 1872005"/>
              <a:gd name="connsiteY47" fmla="*/ 1166488 h 1694229"/>
              <a:gd name="connsiteX48" fmla="*/ 500581 w 1872005"/>
              <a:gd name="connsiteY48" fmla="*/ 1222951 h 1694229"/>
              <a:gd name="connsiteX49" fmla="*/ 572613 w 1872005"/>
              <a:gd name="connsiteY49" fmla="*/ 1255945 h 1694229"/>
              <a:gd name="connsiteX50" fmla="*/ 553444 w 1872005"/>
              <a:gd name="connsiteY50" fmla="*/ 1315648 h 1694229"/>
              <a:gd name="connsiteX51" fmla="*/ 643931 w 1872005"/>
              <a:gd name="connsiteY51" fmla="*/ 1468048 h 1694229"/>
              <a:gd name="connsiteX52" fmla="*/ 736741 w 1872005"/>
              <a:gd name="connsiteY52" fmla="*/ 1541202 h 1694229"/>
              <a:gd name="connsiteX53" fmla="*/ 786806 w 1872005"/>
              <a:gd name="connsiteY53" fmla="*/ 1491860 h 1694229"/>
              <a:gd name="connsiteX54" fmla="*/ 851396 w 1872005"/>
              <a:gd name="connsiteY54" fmla="*/ 1519257 h 1694229"/>
              <a:gd name="connsiteX55" fmla="*/ 905869 w 1872005"/>
              <a:gd name="connsiteY55" fmla="*/ 1487098 h 1694229"/>
              <a:gd name="connsiteX56" fmla="*/ 922716 w 1872005"/>
              <a:gd name="connsiteY56" fmla="*/ 1444922 h 1694229"/>
              <a:gd name="connsiteX57" fmla="*/ 986593 w 1872005"/>
              <a:gd name="connsiteY57" fmla="*/ 1531334 h 1694229"/>
              <a:gd name="connsiteX58" fmla="*/ 1031660 w 1872005"/>
              <a:gd name="connsiteY58" fmla="*/ 1602428 h 1694229"/>
              <a:gd name="connsiteX59" fmla="*/ 1101606 w 1872005"/>
              <a:gd name="connsiteY59" fmla="*/ 1693947 h 1694229"/>
              <a:gd name="connsiteX60" fmla="*/ 1132504 w 1872005"/>
              <a:gd name="connsiteY60" fmla="*/ 1630856 h 1694229"/>
              <a:gd name="connsiteX61" fmla="*/ 1163163 w 1872005"/>
              <a:gd name="connsiteY61" fmla="*/ 1624376 h 1694229"/>
              <a:gd name="connsiteX62" fmla="*/ 1206262 w 1872005"/>
              <a:gd name="connsiteY62" fmla="*/ 1653639 h 1694229"/>
              <a:gd name="connsiteX63" fmla="*/ 1239837 w 1872005"/>
              <a:gd name="connsiteY63" fmla="*/ 1612985 h 1694229"/>
              <a:gd name="connsiteX64" fmla="*/ 1258658 w 1872005"/>
              <a:gd name="connsiteY64" fmla="*/ 1617602 h 1694229"/>
              <a:gd name="connsiteX65" fmla="*/ 1292700 w 1872005"/>
              <a:gd name="connsiteY65" fmla="*/ 1684079 h 1694229"/>
              <a:gd name="connsiteX66" fmla="*/ 1349256 w 1872005"/>
              <a:gd name="connsiteY66" fmla="*/ 1660610 h 1694229"/>
              <a:gd name="connsiteX67" fmla="*/ 1401288 w 1872005"/>
              <a:gd name="connsiteY67" fmla="*/ 1604489 h 1694229"/>
              <a:gd name="connsiteX68" fmla="*/ 1452065 w 1872005"/>
              <a:gd name="connsiteY68" fmla="*/ 1587946 h 1694229"/>
              <a:gd name="connsiteX69" fmla="*/ 1469744 w 1872005"/>
              <a:gd name="connsiteY69" fmla="*/ 1643768 h 1694229"/>
              <a:gd name="connsiteX70" fmla="*/ 1539639 w 1872005"/>
              <a:gd name="connsiteY70" fmla="*/ 1618090 h 1694229"/>
              <a:gd name="connsiteX71" fmla="*/ 1570417 w 1872005"/>
              <a:gd name="connsiteY71" fmla="*/ 1531334 h 1694229"/>
              <a:gd name="connsiteX72" fmla="*/ 1651853 w 1872005"/>
              <a:gd name="connsiteY72" fmla="*/ 1441192 h 1694229"/>
              <a:gd name="connsiteX73" fmla="*/ 1696444 w 1872005"/>
              <a:gd name="connsiteY73" fmla="*/ 1410062 h 1694229"/>
              <a:gd name="connsiteX74" fmla="*/ 1724813 w 1872005"/>
              <a:gd name="connsiteY74" fmla="*/ 1413357 h 1694229"/>
              <a:gd name="connsiteX75" fmla="*/ 1802405 w 1872005"/>
              <a:gd name="connsiteY75" fmla="*/ 1402749 h 1694229"/>
              <a:gd name="connsiteX76" fmla="*/ 1797524 w 1872005"/>
              <a:gd name="connsiteY76" fmla="*/ 1456313 h 1694229"/>
              <a:gd name="connsiteX77" fmla="*/ 1855691 w 1872005"/>
              <a:gd name="connsiteY77" fmla="*/ 1479634 h 1694229"/>
              <a:gd name="connsiteX78" fmla="*/ 1871943 w 1872005"/>
              <a:gd name="connsiteY78" fmla="*/ 1454448 h 1694229"/>
              <a:gd name="connsiteX79" fmla="*/ 1861403 w 1872005"/>
              <a:gd name="connsiteY79" fmla="*/ 1401373 h 1694229"/>
              <a:gd name="connsiteX80" fmla="*/ 1863844 w 1872005"/>
              <a:gd name="connsiteY80" fmla="*/ 1326546 h 1694229"/>
              <a:gd name="connsiteX81" fmla="*/ 1797946 w 1872005"/>
              <a:gd name="connsiteY81" fmla="*/ 1305140 h 1694229"/>
              <a:gd name="connsiteX82" fmla="*/ 1747763 w 1872005"/>
              <a:gd name="connsiteY82" fmla="*/ 1264979 h 1694229"/>
              <a:gd name="connsiteX83" fmla="*/ 1737459 w 1872005"/>
              <a:gd name="connsiteY83" fmla="*/ 1176356 h 1694229"/>
              <a:gd name="connsiteX84" fmla="*/ 1704241 w 1872005"/>
              <a:gd name="connsiteY84" fmla="*/ 1038783 h 1694229"/>
              <a:gd name="connsiteX85" fmla="*/ 1627446 w 1872005"/>
              <a:gd name="connsiteY85" fmla="*/ 972257 h 1694229"/>
              <a:gd name="connsiteX86" fmla="*/ 1594228 w 1872005"/>
              <a:gd name="connsiteY86" fmla="*/ 917660 h 1694229"/>
              <a:gd name="connsiteX87" fmla="*/ 1544162 w 1872005"/>
              <a:gd name="connsiteY87" fmla="*/ 872587 h 1694229"/>
              <a:gd name="connsiteX88" fmla="*/ 1472251 w 1872005"/>
              <a:gd name="connsiteY88" fmla="*/ 845878 h 1694229"/>
              <a:gd name="connsiteX89" fmla="*/ 1449150 w 1872005"/>
              <a:gd name="connsiteY89" fmla="*/ 823245 h 1694229"/>
              <a:gd name="connsiteX90" fmla="*/ 1477013 w 1872005"/>
              <a:gd name="connsiteY90" fmla="*/ 784801 h 1694229"/>
              <a:gd name="connsiteX91" fmla="*/ 1458319 w 1872005"/>
              <a:gd name="connsiteY91" fmla="*/ 748910 h 1694229"/>
              <a:gd name="connsiteX92" fmla="*/ 1463081 w 1872005"/>
              <a:gd name="connsiteY92" fmla="*/ 725098 h 1694229"/>
              <a:gd name="connsiteX93" fmla="*/ 1488076 w 1872005"/>
              <a:gd name="connsiteY93" fmla="*/ 724035 h 1694229"/>
              <a:gd name="connsiteX94" fmla="*/ 1580416 w 1872005"/>
              <a:gd name="connsiteY94" fmla="*/ 740220 h 1694229"/>
              <a:gd name="connsiteX95" fmla="*/ 1615719 w 1872005"/>
              <a:gd name="connsiteY95" fmla="*/ 683758 h 1694229"/>
              <a:gd name="connsiteX96" fmla="*/ 1603753 w 1872005"/>
              <a:gd name="connsiteY96" fmla="*/ 553648 h 1694229"/>
              <a:gd name="connsiteX97" fmla="*/ 1620956 w 1872005"/>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02405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8788"/>
              <a:gd name="connsiteY0" fmla="*/ 405322 h 1694229"/>
              <a:gd name="connsiteX1" fmla="*/ 1548806 w 1888788"/>
              <a:gd name="connsiteY1" fmla="*/ 372673 h 1694229"/>
              <a:gd name="connsiteX2" fmla="*/ 1458557 w 1888788"/>
              <a:gd name="connsiteY2" fmla="*/ 348860 h 1694229"/>
              <a:gd name="connsiteX3" fmla="*/ 1405237 w 1888788"/>
              <a:gd name="connsiteY3" fmla="*/ 271776 h 1694229"/>
              <a:gd name="connsiteX4" fmla="*/ 1382136 w 1888788"/>
              <a:gd name="connsiteY4" fmla="*/ 169931 h 1694229"/>
              <a:gd name="connsiteX5" fmla="*/ 1346239 w 1888788"/>
              <a:gd name="connsiteY5" fmla="*/ 1869 h 1694229"/>
              <a:gd name="connsiteX6" fmla="*/ 1278870 w 1888788"/>
              <a:gd name="connsiteY6" fmla="*/ 43567 h 1694229"/>
              <a:gd name="connsiteX7" fmla="*/ 1273302 w 1888788"/>
              <a:gd name="connsiteY7" fmla="*/ 101090 h 1694229"/>
              <a:gd name="connsiteX8" fmla="*/ 1257397 w 1888788"/>
              <a:gd name="connsiteY8" fmla="*/ 152303 h 1694229"/>
              <a:gd name="connsiteX9" fmla="*/ 1237872 w 1888788"/>
              <a:gd name="connsiteY9" fmla="*/ 204316 h 1694229"/>
              <a:gd name="connsiteX10" fmla="*/ 1236143 w 1888788"/>
              <a:gd name="connsiteY10" fmla="*/ 273739 h 1694229"/>
              <a:gd name="connsiteX11" fmla="*/ 1163162 w 1888788"/>
              <a:gd name="connsiteY11" fmla="*/ 283903 h 1694229"/>
              <a:gd name="connsiteX12" fmla="*/ 1098809 w 1888788"/>
              <a:gd name="connsiteY12" fmla="*/ 285917 h 1694229"/>
              <a:gd name="connsiteX13" fmla="*/ 1051208 w 1888788"/>
              <a:gd name="connsiteY13" fmla="*/ 346183 h 1694229"/>
              <a:gd name="connsiteX14" fmla="*/ 996593 w 1888788"/>
              <a:gd name="connsiteY14" fmla="*/ 371690 h 1694229"/>
              <a:gd name="connsiteX15" fmla="*/ 943969 w 1888788"/>
              <a:gd name="connsiteY15" fmla="*/ 358385 h 1694229"/>
              <a:gd name="connsiteX16" fmla="*/ 837229 w 1888788"/>
              <a:gd name="connsiteY16" fmla="*/ 376257 h 1694229"/>
              <a:gd name="connsiteX17" fmla="*/ 814246 w 1888788"/>
              <a:gd name="connsiteY17" fmla="*/ 440035 h 1694229"/>
              <a:gd name="connsiteX18" fmla="*/ 797163 w 1888788"/>
              <a:gd name="connsiteY18" fmla="*/ 475926 h 1694229"/>
              <a:gd name="connsiteX19" fmla="*/ 715132 w 1888788"/>
              <a:gd name="connsiteY19" fmla="*/ 494632 h 1694229"/>
              <a:gd name="connsiteX20" fmla="*/ 697320 w 1888788"/>
              <a:gd name="connsiteY20" fmla="*/ 440647 h 1694229"/>
              <a:gd name="connsiteX21" fmla="*/ 653456 w 1888788"/>
              <a:gd name="connsiteY21" fmla="*/ 420298 h 1694229"/>
              <a:gd name="connsiteX22" fmla="*/ 518140 w 1888788"/>
              <a:gd name="connsiteY22" fmla="*/ 420641 h 1694229"/>
              <a:gd name="connsiteX23" fmla="*/ 434263 w 1888788"/>
              <a:gd name="connsiteY23" fmla="*/ 447350 h 1694229"/>
              <a:gd name="connsiteX24" fmla="*/ 401044 w 1888788"/>
              <a:gd name="connsiteY24" fmla="*/ 420298 h 1694229"/>
              <a:gd name="connsiteX25" fmla="*/ 381994 w 1888788"/>
              <a:gd name="connsiteY25" fmla="*/ 358385 h 1694229"/>
              <a:gd name="connsiteX26" fmla="*/ 315319 w 1888788"/>
              <a:gd name="connsiteY26" fmla="*/ 305998 h 1694229"/>
              <a:gd name="connsiteX27" fmla="*/ 270134 w 1888788"/>
              <a:gd name="connsiteY27" fmla="*/ 229110 h 1694229"/>
              <a:gd name="connsiteX28" fmla="*/ 146784 w 1888788"/>
              <a:gd name="connsiteY28" fmla="*/ 258373 h 1694229"/>
              <a:gd name="connsiteX29" fmla="*/ 127734 w 1888788"/>
              <a:gd name="connsiteY29" fmla="*/ 344785 h 1694229"/>
              <a:gd name="connsiteX30" fmla="*/ 145174 w 1888788"/>
              <a:gd name="connsiteY30" fmla="*/ 411312 h 1694229"/>
              <a:gd name="connsiteX31" fmla="*/ 117735 w 1888788"/>
              <a:gd name="connsiteY31" fmla="*/ 446172 h 1694229"/>
              <a:gd name="connsiteX32" fmla="*/ 65347 w 1888788"/>
              <a:gd name="connsiteY32" fmla="*/ 474059 h 1694229"/>
              <a:gd name="connsiteX33" fmla="*/ 37246 w 1888788"/>
              <a:gd name="connsiteY33" fmla="*/ 482063 h 1694229"/>
              <a:gd name="connsiteX34" fmla="*/ 15281 w 1888788"/>
              <a:gd name="connsiteY34" fmla="*/ 520310 h 1694229"/>
              <a:gd name="connsiteX35" fmla="*/ 1469 w 1888788"/>
              <a:gd name="connsiteY35" fmla="*/ 632745 h 1694229"/>
              <a:gd name="connsiteX36" fmla="*/ 51178 w 1888788"/>
              <a:gd name="connsiteY36" fmla="*/ 685967 h 1694229"/>
              <a:gd name="connsiteX37" fmla="*/ 108092 w 1888788"/>
              <a:gd name="connsiteY37" fmla="*/ 681547 h 1694229"/>
              <a:gd name="connsiteX38" fmla="*/ 93804 w 1888788"/>
              <a:gd name="connsiteY38" fmla="*/ 751806 h 1694229"/>
              <a:gd name="connsiteX39" fmla="*/ 148631 w 1888788"/>
              <a:gd name="connsiteY39" fmla="*/ 782248 h 1694229"/>
              <a:gd name="connsiteX40" fmla="*/ 217629 w 1888788"/>
              <a:gd name="connsiteY40" fmla="*/ 792460 h 1694229"/>
              <a:gd name="connsiteX41" fmla="*/ 252932 w 1888788"/>
              <a:gd name="connsiteY41" fmla="*/ 848431 h 1694229"/>
              <a:gd name="connsiteX42" fmla="*/ 252339 w 1888788"/>
              <a:gd name="connsiteY42" fmla="*/ 893503 h 1694229"/>
              <a:gd name="connsiteX43" fmla="*/ 276863 w 1888788"/>
              <a:gd name="connsiteY43" fmla="*/ 932978 h 1694229"/>
              <a:gd name="connsiteX44" fmla="*/ 322521 w 1888788"/>
              <a:gd name="connsiteY44" fmla="*/ 971570 h 1694229"/>
              <a:gd name="connsiteX45" fmla="*/ 407654 w 1888788"/>
              <a:gd name="connsiteY45" fmla="*/ 1025822 h 1694229"/>
              <a:gd name="connsiteX46" fmla="*/ 443431 w 1888788"/>
              <a:gd name="connsiteY46" fmla="*/ 1096915 h 1694229"/>
              <a:gd name="connsiteX47" fmla="*/ 422534 w 1888788"/>
              <a:gd name="connsiteY47" fmla="*/ 1166488 h 1694229"/>
              <a:gd name="connsiteX48" fmla="*/ 500581 w 1888788"/>
              <a:gd name="connsiteY48" fmla="*/ 1222951 h 1694229"/>
              <a:gd name="connsiteX49" fmla="*/ 572613 w 1888788"/>
              <a:gd name="connsiteY49" fmla="*/ 1255945 h 1694229"/>
              <a:gd name="connsiteX50" fmla="*/ 553444 w 1888788"/>
              <a:gd name="connsiteY50" fmla="*/ 1315648 h 1694229"/>
              <a:gd name="connsiteX51" fmla="*/ 643931 w 1888788"/>
              <a:gd name="connsiteY51" fmla="*/ 1468048 h 1694229"/>
              <a:gd name="connsiteX52" fmla="*/ 736741 w 1888788"/>
              <a:gd name="connsiteY52" fmla="*/ 1541202 h 1694229"/>
              <a:gd name="connsiteX53" fmla="*/ 786806 w 1888788"/>
              <a:gd name="connsiteY53" fmla="*/ 1491860 h 1694229"/>
              <a:gd name="connsiteX54" fmla="*/ 851396 w 1888788"/>
              <a:gd name="connsiteY54" fmla="*/ 1519257 h 1694229"/>
              <a:gd name="connsiteX55" fmla="*/ 905869 w 1888788"/>
              <a:gd name="connsiteY55" fmla="*/ 1487098 h 1694229"/>
              <a:gd name="connsiteX56" fmla="*/ 922716 w 1888788"/>
              <a:gd name="connsiteY56" fmla="*/ 1444922 h 1694229"/>
              <a:gd name="connsiteX57" fmla="*/ 986593 w 1888788"/>
              <a:gd name="connsiteY57" fmla="*/ 1531334 h 1694229"/>
              <a:gd name="connsiteX58" fmla="*/ 1031660 w 1888788"/>
              <a:gd name="connsiteY58" fmla="*/ 1602428 h 1694229"/>
              <a:gd name="connsiteX59" fmla="*/ 1101606 w 1888788"/>
              <a:gd name="connsiteY59" fmla="*/ 1693947 h 1694229"/>
              <a:gd name="connsiteX60" fmla="*/ 1132504 w 1888788"/>
              <a:gd name="connsiteY60" fmla="*/ 1630856 h 1694229"/>
              <a:gd name="connsiteX61" fmla="*/ 1163163 w 1888788"/>
              <a:gd name="connsiteY61" fmla="*/ 1624376 h 1694229"/>
              <a:gd name="connsiteX62" fmla="*/ 1206262 w 1888788"/>
              <a:gd name="connsiteY62" fmla="*/ 1653639 h 1694229"/>
              <a:gd name="connsiteX63" fmla="*/ 1239837 w 1888788"/>
              <a:gd name="connsiteY63" fmla="*/ 1612985 h 1694229"/>
              <a:gd name="connsiteX64" fmla="*/ 1258658 w 1888788"/>
              <a:gd name="connsiteY64" fmla="*/ 1617602 h 1694229"/>
              <a:gd name="connsiteX65" fmla="*/ 1292700 w 1888788"/>
              <a:gd name="connsiteY65" fmla="*/ 1684079 h 1694229"/>
              <a:gd name="connsiteX66" fmla="*/ 1349256 w 1888788"/>
              <a:gd name="connsiteY66" fmla="*/ 1660610 h 1694229"/>
              <a:gd name="connsiteX67" fmla="*/ 1401288 w 1888788"/>
              <a:gd name="connsiteY67" fmla="*/ 1604489 h 1694229"/>
              <a:gd name="connsiteX68" fmla="*/ 1452065 w 1888788"/>
              <a:gd name="connsiteY68" fmla="*/ 1587946 h 1694229"/>
              <a:gd name="connsiteX69" fmla="*/ 1469744 w 1888788"/>
              <a:gd name="connsiteY69" fmla="*/ 1643768 h 1694229"/>
              <a:gd name="connsiteX70" fmla="*/ 1539639 w 1888788"/>
              <a:gd name="connsiteY70" fmla="*/ 1618090 h 1694229"/>
              <a:gd name="connsiteX71" fmla="*/ 1570417 w 1888788"/>
              <a:gd name="connsiteY71" fmla="*/ 1531334 h 1694229"/>
              <a:gd name="connsiteX72" fmla="*/ 1651853 w 1888788"/>
              <a:gd name="connsiteY72" fmla="*/ 1441192 h 1694229"/>
              <a:gd name="connsiteX73" fmla="*/ 1696444 w 1888788"/>
              <a:gd name="connsiteY73" fmla="*/ 1410062 h 1694229"/>
              <a:gd name="connsiteX74" fmla="*/ 1724813 w 1888788"/>
              <a:gd name="connsiteY74" fmla="*/ 1413357 h 1694229"/>
              <a:gd name="connsiteX75" fmla="*/ 1814608 w 1888788"/>
              <a:gd name="connsiteY75" fmla="*/ 1402749 h 1694229"/>
              <a:gd name="connsiteX76" fmla="*/ 1797524 w 1888788"/>
              <a:gd name="connsiteY76" fmla="*/ 1456313 h 1694229"/>
              <a:gd name="connsiteX77" fmla="*/ 1884978 w 1888788"/>
              <a:gd name="connsiteY77" fmla="*/ 1492399 h 1694229"/>
              <a:gd name="connsiteX78" fmla="*/ 1871943 w 1888788"/>
              <a:gd name="connsiteY78" fmla="*/ 1454448 h 1694229"/>
              <a:gd name="connsiteX79" fmla="*/ 1861403 w 1888788"/>
              <a:gd name="connsiteY79" fmla="*/ 1401373 h 1694229"/>
              <a:gd name="connsiteX80" fmla="*/ 1863844 w 1888788"/>
              <a:gd name="connsiteY80" fmla="*/ 1326546 h 1694229"/>
              <a:gd name="connsiteX81" fmla="*/ 1797946 w 1888788"/>
              <a:gd name="connsiteY81" fmla="*/ 1305140 h 1694229"/>
              <a:gd name="connsiteX82" fmla="*/ 1747763 w 1888788"/>
              <a:gd name="connsiteY82" fmla="*/ 1264979 h 1694229"/>
              <a:gd name="connsiteX83" fmla="*/ 1737459 w 1888788"/>
              <a:gd name="connsiteY83" fmla="*/ 1176356 h 1694229"/>
              <a:gd name="connsiteX84" fmla="*/ 1704241 w 1888788"/>
              <a:gd name="connsiteY84" fmla="*/ 1038783 h 1694229"/>
              <a:gd name="connsiteX85" fmla="*/ 1627446 w 1888788"/>
              <a:gd name="connsiteY85" fmla="*/ 972257 h 1694229"/>
              <a:gd name="connsiteX86" fmla="*/ 1594228 w 1888788"/>
              <a:gd name="connsiteY86" fmla="*/ 917660 h 1694229"/>
              <a:gd name="connsiteX87" fmla="*/ 1544162 w 1888788"/>
              <a:gd name="connsiteY87" fmla="*/ 872587 h 1694229"/>
              <a:gd name="connsiteX88" fmla="*/ 1472251 w 1888788"/>
              <a:gd name="connsiteY88" fmla="*/ 845878 h 1694229"/>
              <a:gd name="connsiteX89" fmla="*/ 1449150 w 1888788"/>
              <a:gd name="connsiteY89" fmla="*/ 823245 h 1694229"/>
              <a:gd name="connsiteX90" fmla="*/ 1477013 w 1888788"/>
              <a:gd name="connsiteY90" fmla="*/ 784801 h 1694229"/>
              <a:gd name="connsiteX91" fmla="*/ 1458319 w 1888788"/>
              <a:gd name="connsiteY91" fmla="*/ 748910 h 1694229"/>
              <a:gd name="connsiteX92" fmla="*/ 1463081 w 1888788"/>
              <a:gd name="connsiteY92" fmla="*/ 725098 h 1694229"/>
              <a:gd name="connsiteX93" fmla="*/ 1488076 w 1888788"/>
              <a:gd name="connsiteY93" fmla="*/ 724035 h 1694229"/>
              <a:gd name="connsiteX94" fmla="*/ 1580416 w 1888788"/>
              <a:gd name="connsiteY94" fmla="*/ 740220 h 1694229"/>
              <a:gd name="connsiteX95" fmla="*/ 1615719 w 1888788"/>
              <a:gd name="connsiteY95" fmla="*/ 683758 h 1694229"/>
              <a:gd name="connsiteX96" fmla="*/ 1603753 w 1888788"/>
              <a:gd name="connsiteY96" fmla="*/ 553648 h 1694229"/>
              <a:gd name="connsiteX97" fmla="*/ 1620956 w 1888788"/>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53444 w 1887825"/>
              <a:gd name="connsiteY50" fmla="*/ 1315648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43931 w 1887825"/>
              <a:gd name="connsiteY51" fmla="*/ 1468048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 name="connsiteX0" fmla="*/ 1620956 w 1887825"/>
              <a:gd name="connsiteY0" fmla="*/ 405322 h 1694229"/>
              <a:gd name="connsiteX1" fmla="*/ 1548806 w 1887825"/>
              <a:gd name="connsiteY1" fmla="*/ 372673 h 1694229"/>
              <a:gd name="connsiteX2" fmla="*/ 1458557 w 1887825"/>
              <a:gd name="connsiteY2" fmla="*/ 348860 h 1694229"/>
              <a:gd name="connsiteX3" fmla="*/ 1405237 w 1887825"/>
              <a:gd name="connsiteY3" fmla="*/ 271776 h 1694229"/>
              <a:gd name="connsiteX4" fmla="*/ 1382136 w 1887825"/>
              <a:gd name="connsiteY4" fmla="*/ 169931 h 1694229"/>
              <a:gd name="connsiteX5" fmla="*/ 1346239 w 1887825"/>
              <a:gd name="connsiteY5" fmla="*/ 1869 h 1694229"/>
              <a:gd name="connsiteX6" fmla="*/ 1278870 w 1887825"/>
              <a:gd name="connsiteY6" fmla="*/ 43567 h 1694229"/>
              <a:gd name="connsiteX7" fmla="*/ 1273302 w 1887825"/>
              <a:gd name="connsiteY7" fmla="*/ 101090 h 1694229"/>
              <a:gd name="connsiteX8" fmla="*/ 1257397 w 1887825"/>
              <a:gd name="connsiteY8" fmla="*/ 152303 h 1694229"/>
              <a:gd name="connsiteX9" fmla="*/ 1237872 w 1887825"/>
              <a:gd name="connsiteY9" fmla="*/ 204316 h 1694229"/>
              <a:gd name="connsiteX10" fmla="*/ 1236143 w 1887825"/>
              <a:gd name="connsiteY10" fmla="*/ 273739 h 1694229"/>
              <a:gd name="connsiteX11" fmla="*/ 1163162 w 1887825"/>
              <a:gd name="connsiteY11" fmla="*/ 283903 h 1694229"/>
              <a:gd name="connsiteX12" fmla="*/ 1098809 w 1887825"/>
              <a:gd name="connsiteY12" fmla="*/ 285917 h 1694229"/>
              <a:gd name="connsiteX13" fmla="*/ 1051208 w 1887825"/>
              <a:gd name="connsiteY13" fmla="*/ 346183 h 1694229"/>
              <a:gd name="connsiteX14" fmla="*/ 996593 w 1887825"/>
              <a:gd name="connsiteY14" fmla="*/ 371690 h 1694229"/>
              <a:gd name="connsiteX15" fmla="*/ 943969 w 1887825"/>
              <a:gd name="connsiteY15" fmla="*/ 358385 h 1694229"/>
              <a:gd name="connsiteX16" fmla="*/ 837229 w 1887825"/>
              <a:gd name="connsiteY16" fmla="*/ 376257 h 1694229"/>
              <a:gd name="connsiteX17" fmla="*/ 814246 w 1887825"/>
              <a:gd name="connsiteY17" fmla="*/ 440035 h 1694229"/>
              <a:gd name="connsiteX18" fmla="*/ 797163 w 1887825"/>
              <a:gd name="connsiteY18" fmla="*/ 475926 h 1694229"/>
              <a:gd name="connsiteX19" fmla="*/ 715132 w 1887825"/>
              <a:gd name="connsiteY19" fmla="*/ 494632 h 1694229"/>
              <a:gd name="connsiteX20" fmla="*/ 697320 w 1887825"/>
              <a:gd name="connsiteY20" fmla="*/ 440647 h 1694229"/>
              <a:gd name="connsiteX21" fmla="*/ 653456 w 1887825"/>
              <a:gd name="connsiteY21" fmla="*/ 420298 h 1694229"/>
              <a:gd name="connsiteX22" fmla="*/ 518140 w 1887825"/>
              <a:gd name="connsiteY22" fmla="*/ 420641 h 1694229"/>
              <a:gd name="connsiteX23" fmla="*/ 434263 w 1887825"/>
              <a:gd name="connsiteY23" fmla="*/ 447350 h 1694229"/>
              <a:gd name="connsiteX24" fmla="*/ 401044 w 1887825"/>
              <a:gd name="connsiteY24" fmla="*/ 420298 h 1694229"/>
              <a:gd name="connsiteX25" fmla="*/ 381994 w 1887825"/>
              <a:gd name="connsiteY25" fmla="*/ 358385 h 1694229"/>
              <a:gd name="connsiteX26" fmla="*/ 315319 w 1887825"/>
              <a:gd name="connsiteY26" fmla="*/ 305998 h 1694229"/>
              <a:gd name="connsiteX27" fmla="*/ 270134 w 1887825"/>
              <a:gd name="connsiteY27" fmla="*/ 229110 h 1694229"/>
              <a:gd name="connsiteX28" fmla="*/ 146784 w 1887825"/>
              <a:gd name="connsiteY28" fmla="*/ 258373 h 1694229"/>
              <a:gd name="connsiteX29" fmla="*/ 127734 w 1887825"/>
              <a:gd name="connsiteY29" fmla="*/ 344785 h 1694229"/>
              <a:gd name="connsiteX30" fmla="*/ 145174 w 1887825"/>
              <a:gd name="connsiteY30" fmla="*/ 411312 h 1694229"/>
              <a:gd name="connsiteX31" fmla="*/ 117735 w 1887825"/>
              <a:gd name="connsiteY31" fmla="*/ 446172 h 1694229"/>
              <a:gd name="connsiteX32" fmla="*/ 65347 w 1887825"/>
              <a:gd name="connsiteY32" fmla="*/ 474059 h 1694229"/>
              <a:gd name="connsiteX33" fmla="*/ 37246 w 1887825"/>
              <a:gd name="connsiteY33" fmla="*/ 482063 h 1694229"/>
              <a:gd name="connsiteX34" fmla="*/ 15281 w 1887825"/>
              <a:gd name="connsiteY34" fmla="*/ 520310 h 1694229"/>
              <a:gd name="connsiteX35" fmla="*/ 1469 w 1887825"/>
              <a:gd name="connsiteY35" fmla="*/ 632745 h 1694229"/>
              <a:gd name="connsiteX36" fmla="*/ 51178 w 1887825"/>
              <a:gd name="connsiteY36" fmla="*/ 685967 h 1694229"/>
              <a:gd name="connsiteX37" fmla="*/ 108092 w 1887825"/>
              <a:gd name="connsiteY37" fmla="*/ 681547 h 1694229"/>
              <a:gd name="connsiteX38" fmla="*/ 93804 w 1887825"/>
              <a:gd name="connsiteY38" fmla="*/ 751806 h 1694229"/>
              <a:gd name="connsiteX39" fmla="*/ 148631 w 1887825"/>
              <a:gd name="connsiteY39" fmla="*/ 782248 h 1694229"/>
              <a:gd name="connsiteX40" fmla="*/ 217629 w 1887825"/>
              <a:gd name="connsiteY40" fmla="*/ 792460 h 1694229"/>
              <a:gd name="connsiteX41" fmla="*/ 252932 w 1887825"/>
              <a:gd name="connsiteY41" fmla="*/ 848431 h 1694229"/>
              <a:gd name="connsiteX42" fmla="*/ 252339 w 1887825"/>
              <a:gd name="connsiteY42" fmla="*/ 893503 h 1694229"/>
              <a:gd name="connsiteX43" fmla="*/ 276863 w 1887825"/>
              <a:gd name="connsiteY43" fmla="*/ 932978 h 1694229"/>
              <a:gd name="connsiteX44" fmla="*/ 322521 w 1887825"/>
              <a:gd name="connsiteY44" fmla="*/ 971570 h 1694229"/>
              <a:gd name="connsiteX45" fmla="*/ 407654 w 1887825"/>
              <a:gd name="connsiteY45" fmla="*/ 1025822 h 1694229"/>
              <a:gd name="connsiteX46" fmla="*/ 443431 w 1887825"/>
              <a:gd name="connsiteY46" fmla="*/ 1096915 h 1694229"/>
              <a:gd name="connsiteX47" fmla="*/ 422534 w 1887825"/>
              <a:gd name="connsiteY47" fmla="*/ 1166488 h 1694229"/>
              <a:gd name="connsiteX48" fmla="*/ 500581 w 1887825"/>
              <a:gd name="connsiteY48" fmla="*/ 1222951 h 1694229"/>
              <a:gd name="connsiteX49" fmla="*/ 572613 w 1887825"/>
              <a:gd name="connsiteY49" fmla="*/ 1255945 h 1694229"/>
              <a:gd name="connsiteX50" fmla="*/ 582731 w 1887825"/>
              <a:gd name="connsiteY50" fmla="*/ 1330966 h 1694229"/>
              <a:gd name="connsiteX51" fmla="*/ 651253 w 1887825"/>
              <a:gd name="connsiteY51" fmla="*/ 1450176 h 1694229"/>
              <a:gd name="connsiteX52" fmla="*/ 736741 w 1887825"/>
              <a:gd name="connsiteY52" fmla="*/ 1541202 h 1694229"/>
              <a:gd name="connsiteX53" fmla="*/ 786806 w 1887825"/>
              <a:gd name="connsiteY53" fmla="*/ 1491860 h 1694229"/>
              <a:gd name="connsiteX54" fmla="*/ 851396 w 1887825"/>
              <a:gd name="connsiteY54" fmla="*/ 1519257 h 1694229"/>
              <a:gd name="connsiteX55" fmla="*/ 905869 w 1887825"/>
              <a:gd name="connsiteY55" fmla="*/ 1487098 h 1694229"/>
              <a:gd name="connsiteX56" fmla="*/ 922716 w 1887825"/>
              <a:gd name="connsiteY56" fmla="*/ 1444922 h 1694229"/>
              <a:gd name="connsiteX57" fmla="*/ 986593 w 1887825"/>
              <a:gd name="connsiteY57" fmla="*/ 1531334 h 1694229"/>
              <a:gd name="connsiteX58" fmla="*/ 1031660 w 1887825"/>
              <a:gd name="connsiteY58" fmla="*/ 1602428 h 1694229"/>
              <a:gd name="connsiteX59" fmla="*/ 1101606 w 1887825"/>
              <a:gd name="connsiteY59" fmla="*/ 1693947 h 1694229"/>
              <a:gd name="connsiteX60" fmla="*/ 1132504 w 1887825"/>
              <a:gd name="connsiteY60" fmla="*/ 1630856 h 1694229"/>
              <a:gd name="connsiteX61" fmla="*/ 1163163 w 1887825"/>
              <a:gd name="connsiteY61" fmla="*/ 1624376 h 1694229"/>
              <a:gd name="connsiteX62" fmla="*/ 1206262 w 1887825"/>
              <a:gd name="connsiteY62" fmla="*/ 1653639 h 1694229"/>
              <a:gd name="connsiteX63" fmla="*/ 1239837 w 1887825"/>
              <a:gd name="connsiteY63" fmla="*/ 1612985 h 1694229"/>
              <a:gd name="connsiteX64" fmla="*/ 1258658 w 1887825"/>
              <a:gd name="connsiteY64" fmla="*/ 1617602 h 1694229"/>
              <a:gd name="connsiteX65" fmla="*/ 1292700 w 1887825"/>
              <a:gd name="connsiteY65" fmla="*/ 1684079 h 1694229"/>
              <a:gd name="connsiteX66" fmla="*/ 1349256 w 1887825"/>
              <a:gd name="connsiteY66" fmla="*/ 1660610 h 1694229"/>
              <a:gd name="connsiteX67" fmla="*/ 1401288 w 1887825"/>
              <a:gd name="connsiteY67" fmla="*/ 1604489 h 1694229"/>
              <a:gd name="connsiteX68" fmla="*/ 1452065 w 1887825"/>
              <a:gd name="connsiteY68" fmla="*/ 1587946 h 1694229"/>
              <a:gd name="connsiteX69" fmla="*/ 1469744 w 1887825"/>
              <a:gd name="connsiteY69" fmla="*/ 1643768 h 1694229"/>
              <a:gd name="connsiteX70" fmla="*/ 1539639 w 1887825"/>
              <a:gd name="connsiteY70" fmla="*/ 1618090 h 1694229"/>
              <a:gd name="connsiteX71" fmla="*/ 1570417 w 1887825"/>
              <a:gd name="connsiteY71" fmla="*/ 1531334 h 1694229"/>
              <a:gd name="connsiteX72" fmla="*/ 1651853 w 1887825"/>
              <a:gd name="connsiteY72" fmla="*/ 1441192 h 1694229"/>
              <a:gd name="connsiteX73" fmla="*/ 1696444 w 1887825"/>
              <a:gd name="connsiteY73" fmla="*/ 1410062 h 1694229"/>
              <a:gd name="connsiteX74" fmla="*/ 1724813 w 1887825"/>
              <a:gd name="connsiteY74" fmla="*/ 1413357 h 1694229"/>
              <a:gd name="connsiteX75" fmla="*/ 1814608 w 1887825"/>
              <a:gd name="connsiteY75" fmla="*/ 1402749 h 1694229"/>
              <a:gd name="connsiteX76" fmla="*/ 1812167 w 1887825"/>
              <a:gd name="connsiteY76" fmla="*/ 1466525 h 1694229"/>
              <a:gd name="connsiteX77" fmla="*/ 1884978 w 1887825"/>
              <a:gd name="connsiteY77" fmla="*/ 1492399 h 1694229"/>
              <a:gd name="connsiteX78" fmla="*/ 1871943 w 1887825"/>
              <a:gd name="connsiteY78" fmla="*/ 1454448 h 1694229"/>
              <a:gd name="connsiteX79" fmla="*/ 1861403 w 1887825"/>
              <a:gd name="connsiteY79" fmla="*/ 1401373 h 1694229"/>
              <a:gd name="connsiteX80" fmla="*/ 1863844 w 1887825"/>
              <a:gd name="connsiteY80" fmla="*/ 1326546 h 1694229"/>
              <a:gd name="connsiteX81" fmla="*/ 1797946 w 1887825"/>
              <a:gd name="connsiteY81" fmla="*/ 1305140 h 1694229"/>
              <a:gd name="connsiteX82" fmla="*/ 1747763 w 1887825"/>
              <a:gd name="connsiteY82" fmla="*/ 1264979 h 1694229"/>
              <a:gd name="connsiteX83" fmla="*/ 1737459 w 1887825"/>
              <a:gd name="connsiteY83" fmla="*/ 1176356 h 1694229"/>
              <a:gd name="connsiteX84" fmla="*/ 1704241 w 1887825"/>
              <a:gd name="connsiteY84" fmla="*/ 1038783 h 1694229"/>
              <a:gd name="connsiteX85" fmla="*/ 1627446 w 1887825"/>
              <a:gd name="connsiteY85" fmla="*/ 972257 h 1694229"/>
              <a:gd name="connsiteX86" fmla="*/ 1594228 w 1887825"/>
              <a:gd name="connsiteY86" fmla="*/ 917660 h 1694229"/>
              <a:gd name="connsiteX87" fmla="*/ 1544162 w 1887825"/>
              <a:gd name="connsiteY87" fmla="*/ 872587 h 1694229"/>
              <a:gd name="connsiteX88" fmla="*/ 1472251 w 1887825"/>
              <a:gd name="connsiteY88" fmla="*/ 845878 h 1694229"/>
              <a:gd name="connsiteX89" fmla="*/ 1449150 w 1887825"/>
              <a:gd name="connsiteY89" fmla="*/ 823245 h 1694229"/>
              <a:gd name="connsiteX90" fmla="*/ 1477013 w 1887825"/>
              <a:gd name="connsiteY90" fmla="*/ 784801 h 1694229"/>
              <a:gd name="connsiteX91" fmla="*/ 1458319 w 1887825"/>
              <a:gd name="connsiteY91" fmla="*/ 748910 h 1694229"/>
              <a:gd name="connsiteX92" fmla="*/ 1463081 w 1887825"/>
              <a:gd name="connsiteY92" fmla="*/ 725098 h 1694229"/>
              <a:gd name="connsiteX93" fmla="*/ 1488076 w 1887825"/>
              <a:gd name="connsiteY93" fmla="*/ 724035 h 1694229"/>
              <a:gd name="connsiteX94" fmla="*/ 1580416 w 1887825"/>
              <a:gd name="connsiteY94" fmla="*/ 740220 h 1694229"/>
              <a:gd name="connsiteX95" fmla="*/ 1615719 w 1887825"/>
              <a:gd name="connsiteY95" fmla="*/ 683758 h 1694229"/>
              <a:gd name="connsiteX96" fmla="*/ 1603753 w 1887825"/>
              <a:gd name="connsiteY96" fmla="*/ 553648 h 1694229"/>
              <a:gd name="connsiteX97" fmla="*/ 1620956 w 1887825"/>
              <a:gd name="connsiteY97" fmla="*/ 405322 h 1694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887825" h="1694229">
                <a:moveTo>
                  <a:pt x="1620956" y="405322"/>
                </a:moveTo>
                <a:cubicBezTo>
                  <a:pt x="1611798" y="375160"/>
                  <a:pt x="1575873" y="382083"/>
                  <a:pt x="1548806" y="372673"/>
                </a:cubicBezTo>
                <a:cubicBezTo>
                  <a:pt x="1521740" y="363263"/>
                  <a:pt x="1482485" y="365676"/>
                  <a:pt x="1458557" y="348860"/>
                </a:cubicBezTo>
                <a:cubicBezTo>
                  <a:pt x="1434629" y="332044"/>
                  <a:pt x="1417974" y="301598"/>
                  <a:pt x="1405237" y="271776"/>
                </a:cubicBezTo>
                <a:cubicBezTo>
                  <a:pt x="1392500" y="241954"/>
                  <a:pt x="1391969" y="214915"/>
                  <a:pt x="1382136" y="169931"/>
                </a:cubicBezTo>
                <a:cubicBezTo>
                  <a:pt x="1372303" y="124947"/>
                  <a:pt x="1353688" y="-17918"/>
                  <a:pt x="1346239" y="1869"/>
                </a:cubicBezTo>
                <a:cubicBezTo>
                  <a:pt x="1338790" y="21656"/>
                  <a:pt x="1288585" y="9160"/>
                  <a:pt x="1278870" y="43567"/>
                </a:cubicBezTo>
                <a:cubicBezTo>
                  <a:pt x="1269155" y="77974"/>
                  <a:pt x="1274440" y="66798"/>
                  <a:pt x="1273302" y="101090"/>
                </a:cubicBezTo>
                <a:cubicBezTo>
                  <a:pt x="1272164" y="120063"/>
                  <a:pt x="1263302" y="135099"/>
                  <a:pt x="1257397" y="152303"/>
                </a:cubicBezTo>
                <a:cubicBezTo>
                  <a:pt x="1251492" y="169507"/>
                  <a:pt x="1241414" y="184077"/>
                  <a:pt x="1237872" y="204316"/>
                </a:cubicBezTo>
                <a:cubicBezTo>
                  <a:pt x="1234330" y="224555"/>
                  <a:pt x="1248595" y="260475"/>
                  <a:pt x="1236143" y="273739"/>
                </a:cubicBezTo>
                <a:cubicBezTo>
                  <a:pt x="1223691" y="287004"/>
                  <a:pt x="1198254" y="286979"/>
                  <a:pt x="1163162" y="283903"/>
                </a:cubicBezTo>
                <a:cubicBezTo>
                  <a:pt x="1128070" y="280827"/>
                  <a:pt x="1117468" y="275537"/>
                  <a:pt x="1098809" y="285917"/>
                </a:cubicBezTo>
                <a:cubicBezTo>
                  <a:pt x="1080150" y="296297"/>
                  <a:pt x="1069871" y="341249"/>
                  <a:pt x="1051208" y="346183"/>
                </a:cubicBezTo>
                <a:cubicBezTo>
                  <a:pt x="1037427" y="374095"/>
                  <a:pt x="1014466" y="369656"/>
                  <a:pt x="996593" y="371690"/>
                </a:cubicBezTo>
                <a:cubicBezTo>
                  <a:pt x="978720" y="373724"/>
                  <a:pt x="975412" y="370390"/>
                  <a:pt x="943969" y="358385"/>
                </a:cubicBezTo>
                <a:cubicBezTo>
                  <a:pt x="912526" y="346380"/>
                  <a:pt x="858849" y="362649"/>
                  <a:pt x="837229" y="376257"/>
                </a:cubicBezTo>
                <a:cubicBezTo>
                  <a:pt x="815609" y="389865"/>
                  <a:pt x="820924" y="423424"/>
                  <a:pt x="814246" y="440035"/>
                </a:cubicBezTo>
                <a:cubicBezTo>
                  <a:pt x="807568" y="456646"/>
                  <a:pt x="813682" y="466827"/>
                  <a:pt x="797163" y="475926"/>
                </a:cubicBezTo>
                <a:cubicBezTo>
                  <a:pt x="780644" y="485025"/>
                  <a:pt x="731772" y="500512"/>
                  <a:pt x="715132" y="494632"/>
                </a:cubicBezTo>
                <a:cubicBezTo>
                  <a:pt x="698492" y="488752"/>
                  <a:pt x="707599" y="453036"/>
                  <a:pt x="697320" y="440647"/>
                </a:cubicBezTo>
                <a:cubicBezTo>
                  <a:pt x="687041" y="428258"/>
                  <a:pt x="683319" y="423632"/>
                  <a:pt x="653456" y="420298"/>
                </a:cubicBezTo>
                <a:cubicBezTo>
                  <a:pt x="623593" y="416964"/>
                  <a:pt x="554672" y="416132"/>
                  <a:pt x="518140" y="420641"/>
                </a:cubicBezTo>
                <a:cubicBezTo>
                  <a:pt x="481608" y="425150"/>
                  <a:pt x="453779" y="447407"/>
                  <a:pt x="434263" y="447350"/>
                </a:cubicBezTo>
                <a:cubicBezTo>
                  <a:pt x="414747" y="447293"/>
                  <a:pt x="409756" y="435126"/>
                  <a:pt x="401044" y="420298"/>
                </a:cubicBezTo>
                <a:cubicBezTo>
                  <a:pt x="392332" y="405470"/>
                  <a:pt x="396281" y="377435"/>
                  <a:pt x="381994" y="358385"/>
                </a:cubicBezTo>
                <a:cubicBezTo>
                  <a:pt x="367706" y="339335"/>
                  <a:pt x="333962" y="327544"/>
                  <a:pt x="315319" y="305998"/>
                </a:cubicBezTo>
                <a:cubicBezTo>
                  <a:pt x="296676" y="284452"/>
                  <a:pt x="298223" y="237047"/>
                  <a:pt x="270134" y="229110"/>
                </a:cubicBezTo>
                <a:cubicBezTo>
                  <a:pt x="242045" y="221173"/>
                  <a:pt x="170517" y="239094"/>
                  <a:pt x="146784" y="258373"/>
                </a:cubicBezTo>
                <a:cubicBezTo>
                  <a:pt x="123051" y="277652"/>
                  <a:pt x="128002" y="319295"/>
                  <a:pt x="127734" y="344785"/>
                </a:cubicBezTo>
                <a:cubicBezTo>
                  <a:pt x="127466" y="370275"/>
                  <a:pt x="146840" y="394414"/>
                  <a:pt x="145174" y="411312"/>
                </a:cubicBezTo>
                <a:cubicBezTo>
                  <a:pt x="143508" y="428210"/>
                  <a:pt x="131040" y="435714"/>
                  <a:pt x="117735" y="446172"/>
                </a:cubicBezTo>
                <a:cubicBezTo>
                  <a:pt x="104431" y="456630"/>
                  <a:pt x="78762" y="468077"/>
                  <a:pt x="65347" y="474059"/>
                </a:cubicBezTo>
                <a:cubicBezTo>
                  <a:pt x="51932" y="480041"/>
                  <a:pt x="45590" y="474355"/>
                  <a:pt x="37246" y="482063"/>
                </a:cubicBezTo>
                <a:cubicBezTo>
                  <a:pt x="28902" y="489771"/>
                  <a:pt x="21244" y="495196"/>
                  <a:pt x="15281" y="520310"/>
                </a:cubicBezTo>
                <a:cubicBezTo>
                  <a:pt x="9318" y="545424"/>
                  <a:pt x="-4514" y="605136"/>
                  <a:pt x="1469" y="632745"/>
                </a:cubicBezTo>
                <a:cubicBezTo>
                  <a:pt x="7452" y="660354"/>
                  <a:pt x="33408" y="677833"/>
                  <a:pt x="51178" y="685967"/>
                </a:cubicBezTo>
                <a:cubicBezTo>
                  <a:pt x="68948" y="694101"/>
                  <a:pt x="100988" y="670574"/>
                  <a:pt x="108092" y="681547"/>
                </a:cubicBezTo>
                <a:cubicBezTo>
                  <a:pt x="115196" y="692520"/>
                  <a:pt x="87047" y="735022"/>
                  <a:pt x="93804" y="751806"/>
                </a:cubicBezTo>
                <a:cubicBezTo>
                  <a:pt x="100561" y="768590"/>
                  <a:pt x="127994" y="775472"/>
                  <a:pt x="148631" y="782248"/>
                </a:cubicBezTo>
                <a:cubicBezTo>
                  <a:pt x="169268" y="789024"/>
                  <a:pt x="200246" y="781430"/>
                  <a:pt x="217629" y="792460"/>
                </a:cubicBezTo>
                <a:cubicBezTo>
                  <a:pt x="235013" y="803491"/>
                  <a:pt x="247147" y="831591"/>
                  <a:pt x="252932" y="848431"/>
                </a:cubicBezTo>
                <a:cubicBezTo>
                  <a:pt x="258717" y="865271"/>
                  <a:pt x="248351" y="879412"/>
                  <a:pt x="252339" y="893503"/>
                </a:cubicBezTo>
                <a:cubicBezTo>
                  <a:pt x="256327" y="907594"/>
                  <a:pt x="265166" y="919967"/>
                  <a:pt x="276863" y="932978"/>
                </a:cubicBezTo>
                <a:cubicBezTo>
                  <a:pt x="288560" y="945989"/>
                  <a:pt x="300723" y="956096"/>
                  <a:pt x="322521" y="971570"/>
                </a:cubicBezTo>
                <a:cubicBezTo>
                  <a:pt x="344320" y="987044"/>
                  <a:pt x="387502" y="1004931"/>
                  <a:pt x="407654" y="1025822"/>
                </a:cubicBezTo>
                <a:cubicBezTo>
                  <a:pt x="427806" y="1046713"/>
                  <a:pt x="440951" y="1073471"/>
                  <a:pt x="443431" y="1096915"/>
                </a:cubicBezTo>
                <a:cubicBezTo>
                  <a:pt x="445911" y="1120359"/>
                  <a:pt x="413009" y="1145482"/>
                  <a:pt x="422534" y="1166488"/>
                </a:cubicBezTo>
                <a:cubicBezTo>
                  <a:pt x="432059" y="1187494"/>
                  <a:pt x="475568" y="1208042"/>
                  <a:pt x="500581" y="1222951"/>
                </a:cubicBezTo>
                <a:cubicBezTo>
                  <a:pt x="525594" y="1237860"/>
                  <a:pt x="558921" y="1237943"/>
                  <a:pt x="572613" y="1255945"/>
                </a:cubicBezTo>
                <a:cubicBezTo>
                  <a:pt x="586305" y="1273947"/>
                  <a:pt x="579387" y="1290935"/>
                  <a:pt x="582731" y="1330966"/>
                </a:cubicBezTo>
                <a:cubicBezTo>
                  <a:pt x="586075" y="1370997"/>
                  <a:pt x="625585" y="1415137"/>
                  <a:pt x="651253" y="1450176"/>
                </a:cubicBezTo>
                <a:cubicBezTo>
                  <a:pt x="676921" y="1485215"/>
                  <a:pt x="714149" y="1534255"/>
                  <a:pt x="736741" y="1541202"/>
                </a:cubicBezTo>
                <a:cubicBezTo>
                  <a:pt x="759333" y="1548149"/>
                  <a:pt x="767697" y="1495518"/>
                  <a:pt x="786806" y="1491860"/>
                </a:cubicBezTo>
                <a:cubicBezTo>
                  <a:pt x="805915" y="1488203"/>
                  <a:pt x="831552" y="1520051"/>
                  <a:pt x="851396" y="1519257"/>
                </a:cubicBezTo>
                <a:cubicBezTo>
                  <a:pt x="871240" y="1518463"/>
                  <a:pt x="893982" y="1499487"/>
                  <a:pt x="905869" y="1487098"/>
                </a:cubicBezTo>
                <a:cubicBezTo>
                  <a:pt x="917756" y="1474709"/>
                  <a:pt x="877533" y="1437549"/>
                  <a:pt x="922716" y="1444922"/>
                </a:cubicBezTo>
                <a:cubicBezTo>
                  <a:pt x="967899" y="1452295"/>
                  <a:pt x="978199" y="1487211"/>
                  <a:pt x="986593" y="1531334"/>
                </a:cubicBezTo>
                <a:cubicBezTo>
                  <a:pt x="994987" y="1575457"/>
                  <a:pt x="997847" y="1588092"/>
                  <a:pt x="1031660" y="1602428"/>
                </a:cubicBezTo>
                <a:cubicBezTo>
                  <a:pt x="1065473" y="1616764"/>
                  <a:pt x="1084799" y="1689209"/>
                  <a:pt x="1101606" y="1693947"/>
                </a:cubicBezTo>
                <a:cubicBezTo>
                  <a:pt x="1118413" y="1698685"/>
                  <a:pt x="1122245" y="1642451"/>
                  <a:pt x="1132504" y="1630856"/>
                </a:cubicBezTo>
                <a:cubicBezTo>
                  <a:pt x="1142764" y="1619261"/>
                  <a:pt x="1150870" y="1620579"/>
                  <a:pt x="1163163" y="1624376"/>
                </a:cubicBezTo>
                <a:cubicBezTo>
                  <a:pt x="1175456" y="1628173"/>
                  <a:pt x="1193483" y="1655537"/>
                  <a:pt x="1206262" y="1653639"/>
                </a:cubicBezTo>
                <a:cubicBezTo>
                  <a:pt x="1219041" y="1651741"/>
                  <a:pt x="1231104" y="1618991"/>
                  <a:pt x="1239837" y="1612985"/>
                </a:cubicBezTo>
                <a:cubicBezTo>
                  <a:pt x="1248570" y="1606979"/>
                  <a:pt x="1249848" y="1605753"/>
                  <a:pt x="1258658" y="1617602"/>
                </a:cubicBezTo>
                <a:cubicBezTo>
                  <a:pt x="1267468" y="1629451"/>
                  <a:pt x="1277600" y="1676911"/>
                  <a:pt x="1292700" y="1684079"/>
                </a:cubicBezTo>
                <a:cubicBezTo>
                  <a:pt x="1307800" y="1691247"/>
                  <a:pt x="1331158" y="1673875"/>
                  <a:pt x="1349256" y="1660610"/>
                </a:cubicBezTo>
                <a:cubicBezTo>
                  <a:pt x="1367354" y="1647345"/>
                  <a:pt x="1384153" y="1616600"/>
                  <a:pt x="1401288" y="1604489"/>
                </a:cubicBezTo>
                <a:cubicBezTo>
                  <a:pt x="1418423" y="1592378"/>
                  <a:pt x="1440656" y="1581400"/>
                  <a:pt x="1452065" y="1587946"/>
                </a:cubicBezTo>
                <a:cubicBezTo>
                  <a:pt x="1463474" y="1594493"/>
                  <a:pt x="1455148" y="1638744"/>
                  <a:pt x="1469744" y="1643768"/>
                </a:cubicBezTo>
                <a:cubicBezTo>
                  <a:pt x="1484340" y="1648792"/>
                  <a:pt x="1522860" y="1636829"/>
                  <a:pt x="1539639" y="1618090"/>
                </a:cubicBezTo>
                <a:cubicBezTo>
                  <a:pt x="1556418" y="1599351"/>
                  <a:pt x="1551715" y="1560817"/>
                  <a:pt x="1570417" y="1531334"/>
                </a:cubicBezTo>
                <a:cubicBezTo>
                  <a:pt x="1589119" y="1501851"/>
                  <a:pt x="1630849" y="1461404"/>
                  <a:pt x="1651853" y="1441192"/>
                </a:cubicBezTo>
                <a:cubicBezTo>
                  <a:pt x="1672857" y="1420980"/>
                  <a:pt x="1684284" y="1414701"/>
                  <a:pt x="1696444" y="1410062"/>
                </a:cubicBezTo>
                <a:cubicBezTo>
                  <a:pt x="1708604" y="1405423"/>
                  <a:pt x="1715288" y="1414151"/>
                  <a:pt x="1724813" y="1413357"/>
                </a:cubicBezTo>
                <a:cubicBezTo>
                  <a:pt x="1734338" y="1412563"/>
                  <a:pt x="1800049" y="1393888"/>
                  <a:pt x="1814608" y="1402749"/>
                </a:cubicBezTo>
                <a:cubicBezTo>
                  <a:pt x="1829167" y="1411610"/>
                  <a:pt x="1800439" y="1451583"/>
                  <a:pt x="1812167" y="1466525"/>
                </a:cubicBezTo>
                <a:cubicBezTo>
                  <a:pt x="1823895" y="1481467"/>
                  <a:pt x="1875015" y="1494412"/>
                  <a:pt x="1884978" y="1492399"/>
                </a:cubicBezTo>
                <a:cubicBezTo>
                  <a:pt x="1894941" y="1490386"/>
                  <a:pt x="1875872" y="1469619"/>
                  <a:pt x="1871943" y="1454448"/>
                </a:cubicBezTo>
                <a:cubicBezTo>
                  <a:pt x="1868014" y="1439277"/>
                  <a:pt x="1862753" y="1422690"/>
                  <a:pt x="1861403" y="1401373"/>
                </a:cubicBezTo>
                <a:cubicBezTo>
                  <a:pt x="1860053" y="1380056"/>
                  <a:pt x="1874420" y="1342585"/>
                  <a:pt x="1863844" y="1326546"/>
                </a:cubicBezTo>
                <a:cubicBezTo>
                  <a:pt x="1853268" y="1310507"/>
                  <a:pt x="1817293" y="1315401"/>
                  <a:pt x="1797946" y="1305140"/>
                </a:cubicBezTo>
                <a:cubicBezTo>
                  <a:pt x="1778599" y="1294879"/>
                  <a:pt x="1757844" y="1286443"/>
                  <a:pt x="1747763" y="1264979"/>
                </a:cubicBezTo>
                <a:cubicBezTo>
                  <a:pt x="1737682" y="1243515"/>
                  <a:pt x="1744713" y="1214055"/>
                  <a:pt x="1737459" y="1176356"/>
                </a:cubicBezTo>
                <a:cubicBezTo>
                  <a:pt x="1730205" y="1138657"/>
                  <a:pt x="1722576" y="1072799"/>
                  <a:pt x="1704241" y="1038783"/>
                </a:cubicBezTo>
                <a:cubicBezTo>
                  <a:pt x="1685906" y="1004767"/>
                  <a:pt x="1645781" y="992444"/>
                  <a:pt x="1627446" y="972257"/>
                </a:cubicBezTo>
                <a:cubicBezTo>
                  <a:pt x="1609111" y="952070"/>
                  <a:pt x="1608109" y="934272"/>
                  <a:pt x="1594228" y="917660"/>
                </a:cubicBezTo>
                <a:cubicBezTo>
                  <a:pt x="1580347" y="901048"/>
                  <a:pt x="1564491" y="884551"/>
                  <a:pt x="1544162" y="872587"/>
                </a:cubicBezTo>
                <a:cubicBezTo>
                  <a:pt x="1523833" y="860623"/>
                  <a:pt x="1488086" y="854102"/>
                  <a:pt x="1472251" y="845878"/>
                </a:cubicBezTo>
                <a:cubicBezTo>
                  <a:pt x="1456416" y="837654"/>
                  <a:pt x="1448356" y="833425"/>
                  <a:pt x="1449150" y="823245"/>
                </a:cubicBezTo>
                <a:cubicBezTo>
                  <a:pt x="1449944" y="813066"/>
                  <a:pt x="1475485" y="797190"/>
                  <a:pt x="1477013" y="784801"/>
                </a:cubicBezTo>
                <a:cubicBezTo>
                  <a:pt x="1478541" y="772412"/>
                  <a:pt x="1460641" y="758860"/>
                  <a:pt x="1458319" y="748910"/>
                </a:cubicBezTo>
                <a:cubicBezTo>
                  <a:pt x="1455997" y="738960"/>
                  <a:pt x="1458122" y="729244"/>
                  <a:pt x="1463081" y="725098"/>
                </a:cubicBezTo>
                <a:cubicBezTo>
                  <a:pt x="1468040" y="720952"/>
                  <a:pt x="1472995" y="717685"/>
                  <a:pt x="1488076" y="724035"/>
                </a:cubicBezTo>
                <a:cubicBezTo>
                  <a:pt x="1503157" y="730385"/>
                  <a:pt x="1559142" y="746933"/>
                  <a:pt x="1580416" y="740220"/>
                </a:cubicBezTo>
                <a:cubicBezTo>
                  <a:pt x="1601690" y="733507"/>
                  <a:pt x="1608575" y="718683"/>
                  <a:pt x="1615719" y="683758"/>
                </a:cubicBezTo>
                <a:cubicBezTo>
                  <a:pt x="1622863" y="648833"/>
                  <a:pt x="1602880" y="600054"/>
                  <a:pt x="1603753" y="553648"/>
                </a:cubicBezTo>
                <a:cubicBezTo>
                  <a:pt x="1604626" y="507242"/>
                  <a:pt x="1630114" y="435484"/>
                  <a:pt x="1620956" y="405322"/>
                </a:cubicBezTo>
                <a:close/>
              </a:path>
            </a:pathLst>
          </a:custGeom>
          <a:solidFill>
            <a:schemeClr val="bg1">
              <a:lumMod val="50000"/>
            </a:schemeClr>
          </a:solid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bg1"/>
              </a:solidFill>
              <a:latin typeface="Georgia" pitchFamily="18" charset="0"/>
            </a:endParaRPr>
          </a:p>
        </p:txBody>
      </p:sp>
      <p:sp>
        <p:nvSpPr>
          <p:cNvPr id="597" name="Freeform 83">
            <a:extLst>
              <a:ext uri="{FF2B5EF4-FFF2-40B4-BE49-F238E27FC236}">
                <a16:creationId xmlns:a16="http://schemas.microsoft.com/office/drawing/2014/main" id="{E328CE91-A677-C94A-FA06-0AEBAFE4B025}"/>
              </a:ext>
            </a:extLst>
          </p:cNvPr>
          <p:cNvSpPr>
            <a:spLocks/>
          </p:cNvSpPr>
          <p:nvPr/>
        </p:nvSpPr>
        <p:spPr bwMode="auto">
          <a:xfrm>
            <a:off x="6198806" y="4022095"/>
            <a:ext cx="465819" cy="398359"/>
          </a:xfrm>
          <a:custGeom>
            <a:avLst/>
            <a:gdLst>
              <a:gd name="connsiteX0" fmla="*/ 3440 w 9933"/>
              <a:gd name="connsiteY0" fmla="*/ 9133 h 9898"/>
              <a:gd name="connsiteX1" fmla="*/ 4037 w 9933"/>
              <a:gd name="connsiteY1" fmla="*/ 9439 h 9898"/>
              <a:gd name="connsiteX2" fmla="*/ 4485 w 9933"/>
              <a:gd name="connsiteY2" fmla="*/ 9337 h 9898"/>
              <a:gd name="connsiteX3" fmla="*/ 5381 w 9933"/>
              <a:gd name="connsiteY3" fmla="*/ 9898 h 9898"/>
              <a:gd name="connsiteX4" fmla="*/ 5829 w 9933"/>
              <a:gd name="connsiteY4" fmla="*/ 9745 h 9898"/>
              <a:gd name="connsiteX5" fmla="*/ 6052 w 9933"/>
              <a:gd name="connsiteY5" fmla="*/ 9847 h 9898"/>
              <a:gd name="connsiteX6" fmla="*/ 6724 w 9933"/>
              <a:gd name="connsiteY6" fmla="*/ 9643 h 9898"/>
              <a:gd name="connsiteX7" fmla="*/ 6873 w 9933"/>
              <a:gd name="connsiteY7" fmla="*/ 9745 h 9898"/>
              <a:gd name="connsiteX8" fmla="*/ 7172 w 9933"/>
              <a:gd name="connsiteY8" fmla="*/ 9490 h 9898"/>
              <a:gd name="connsiteX9" fmla="*/ 7620 w 9933"/>
              <a:gd name="connsiteY9" fmla="*/ 9184 h 9898"/>
              <a:gd name="connsiteX10" fmla="*/ 8142 w 9933"/>
              <a:gd name="connsiteY10" fmla="*/ 9184 h 9898"/>
              <a:gd name="connsiteX11" fmla="*/ 8366 w 9933"/>
              <a:gd name="connsiteY11" fmla="*/ 9337 h 9898"/>
              <a:gd name="connsiteX12" fmla="*/ 8217 w 9933"/>
              <a:gd name="connsiteY12" fmla="*/ 8929 h 9898"/>
              <a:gd name="connsiteX13" fmla="*/ 7769 w 9933"/>
              <a:gd name="connsiteY13" fmla="*/ 8469 h 9898"/>
              <a:gd name="connsiteX14" fmla="*/ 7321 w 9933"/>
              <a:gd name="connsiteY14" fmla="*/ 8010 h 9898"/>
              <a:gd name="connsiteX15" fmla="*/ 6724 w 9933"/>
              <a:gd name="connsiteY15" fmla="*/ 7602 h 9898"/>
              <a:gd name="connsiteX16" fmla="*/ 7097 w 9933"/>
              <a:gd name="connsiteY16" fmla="*/ 7449 h 9898"/>
              <a:gd name="connsiteX17" fmla="*/ 7396 w 9933"/>
              <a:gd name="connsiteY17" fmla="*/ 6633 h 9898"/>
              <a:gd name="connsiteX18" fmla="*/ 7396 w 9933"/>
              <a:gd name="connsiteY18" fmla="*/ 6276 h 9898"/>
              <a:gd name="connsiteX19" fmla="*/ 7769 w 9933"/>
              <a:gd name="connsiteY19" fmla="*/ 6276 h 9898"/>
              <a:gd name="connsiteX20" fmla="*/ 7993 w 9933"/>
              <a:gd name="connsiteY20" fmla="*/ 5612 h 9898"/>
              <a:gd name="connsiteX21" fmla="*/ 8590 w 9933"/>
              <a:gd name="connsiteY21" fmla="*/ 5204 h 9898"/>
              <a:gd name="connsiteX22" fmla="*/ 8814 w 9933"/>
              <a:gd name="connsiteY22" fmla="*/ 4439 h 9898"/>
              <a:gd name="connsiteX23" fmla="*/ 8664 w 9933"/>
              <a:gd name="connsiteY23" fmla="*/ 4031 h 9898"/>
              <a:gd name="connsiteX24" fmla="*/ 9037 w 9933"/>
              <a:gd name="connsiteY24" fmla="*/ 3163 h 9898"/>
              <a:gd name="connsiteX25" fmla="*/ 9336 w 9933"/>
              <a:gd name="connsiteY25" fmla="*/ 2908 h 9898"/>
              <a:gd name="connsiteX26" fmla="*/ 9933 w 9933"/>
              <a:gd name="connsiteY26" fmla="*/ 2500 h 9898"/>
              <a:gd name="connsiteX27" fmla="*/ 9709 w 9933"/>
              <a:gd name="connsiteY27" fmla="*/ 2449 h 9898"/>
              <a:gd name="connsiteX28" fmla="*/ 9336 w 9933"/>
              <a:gd name="connsiteY28" fmla="*/ 2194 h 9898"/>
              <a:gd name="connsiteX29" fmla="*/ 9112 w 9933"/>
              <a:gd name="connsiteY29" fmla="*/ 1429 h 9898"/>
              <a:gd name="connsiteX30" fmla="*/ 9112 w 9933"/>
              <a:gd name="connsiteY30" fmla="*/ 1020 h 9898"/>
              <a:gd name="connsiteX31" fmla="*/ 9037 w 9933"/>
              <a:gd name="connsiteY31" fmla="*/ 510 h 9898"/>
              <a:gd name="connsiteX32" fmla="*/ 8814 w 9933"/>
              <a:gd name="connsiteY32" fmla="*/ 357 h 9898"/>
              <a:gd name="connsiteX33" fmla="*/ 8440 w 9933"/>
              <a:gd name="connsiteY33" fmla="*/ 153 h 9898"/>
              <a:gd name="connsiteX34" fmla="*/ 8217 w 9933"/>
              <a:gd name="connsiteY34" fmla="*/ 0 h 9898"/>
              <a:gd name="connsiteX35" fmla="*/ 7769 w 9933"/>
              <a:gd name="connsiteY35" fmla="*/ 204 h 9898"/>
              <a:gd name="connsiteX36" fmla="*/ 7321 w 9933"/>
              <a:gd name="connsiteY36" fmla="*/ 510 h 9898"/>
              <a:gd name="connsiteX37" fmla="*/ 6724 w 9933"/>
              <a:gd name="connsiteY37" fmla="*/ 510 h 9898"/>
              <a:gd name="connsiteX38" fmla="*/ 5679 w 9933"/>
              <a:gd name="connsiteY38" fmla="*/ 510 h 9898"/>
              <a:gd name="connsiteX39" fmla="*/ 5679 w 9933"/>
              <a:gd name="connsiteY39" fmla="*/ 459 h 9898"/>
              <a:gd name="connsiteX40" fmla="*/ 5605 w 9933"/>
              <a:gd name="connsiteY40" fmla="*/ 510 h 9898"/>
              <a:gd name="connsiteX41" fmla="*/ 1948 w 9933"/>
              <a:gd name="connsiteY41" fmla="*/ 510 h 9898"/>
              <a:gd name="connsiteX42" fmla="*/ 1948 w 9933"/>
              <a:gd name="connsiteY42" fmla="*/ 1582 h 9898"/>
              <a:gd name="connsiteX43" fmla="*/ 1276 w 9933"/>
              <a:gd name="connsiteY43" fmla="*/ 1582 h 9898"/>
              <a:gd name="connsiteX44" fmla="*/ 1276 w 9933"/>
              <a:gd name="connsiteY44" fmla="*/ 1786 h 9898"/>
              <a:gd name="connsiteX45" fmla="*/ 1276 w 9933"/>
              <a:gd name="connsiteY45" fmla="*/ 3622 h 9898"/>
              <a:gd name="connsiteX46" fmla="*/ 1127 w 9933"/>
              <a:gd name="connsiteY46" fmla="*/ 3724 h 9898"/>
              <a:gd name="connsiteX47" fmla="*/ 679 w 9933"/>
              <a:gd name="connsiteY47" fmla="*/ 3929 h 9898"/>
              <a:gd name="connsiteX48" fmla="*/ 605 w 9933"/>
              <a:gd name="connsiteY48" fmla="*/ 4184 h 9898"/>
              <a:gd name="connsiteX49" fmla="*/ 381 w 9933"/>
              <a:gd name="connsiteY49" fmla="*/ 4439 h 9898"/>
              <a:gd name="connsiteX50" fmla="*/ 232 w 9933"/>
              <a:gd name="connsiteY50" fmla="*/ 4847 h 9898"/>
              <a:gd name="connsiteX51" fmla="*/ 8 w 9933"/>
              <a:gd name="connsiteY51" fmla="*/ 5306 h 9898"/>
              <a:gd name="connsiteX52" fmla="*/ 381 w 9933"/>
              <a:gd name="connsiteY52" fmla="*/ 5357 h 9898"/>
              <a:gd name="connsiteX53" fmla="*/ 455 w 9933"/>
              <a:gd name="connsiteY53" fmla="*/ 5765 h 9898"/>
              <a:gd name="connsiteX54" fmla="*/ 679 w 9933"/>
              <a:gd name="connsiteY54" fmla="*/ 6173 h 9898"/>
              <a:gd name="connsiteX55" fmla="*/ 1052 w 9933"/>
              <a:gd name="connsiteY55" fmla="*/ 6990 h 9898"/>
              <a:gd name="connsiteX56" fmla="*/ 1351 w 9933"/>
              <a:gd name="connsiteY56" fmla="*/ 7347 h 9898"/>
              <a:gd name="connsiteX57" fmla="*/ 1948 w 9933"/>
              <a:gd name="connsiteY57" fmla="*/ 7602 h 9898"/>
              <a:gd name="connsiteX58" fmla="*/ 2321 w 9933"/>
              <a:gd name="connsiteY58" fmla="*/ 8010 h 9898"/>
              <a:gd name="connsiteX59" fmla="*/ 2769 w 9933"/>
              <a:gd name="connsiteY59" fmla="*/ 8418 h 9898"/>
              <a:gd name="connsiteX60" fmla="*/ 3067 w 9933"/>
              <a:gd name="connsiteY60" fmla="*/ 8724 h 9898"/>
              <a:gd name="connsiteX61" fmla="*/ 3440 w 9933"/>
              <a:gd name="connsiteY61" fmla="*/ 9133 h 9898"/>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1961 w 10000"/>
              <a:gd name="connsiteY56" fmla="*/ 7680 h 10000"/>
              <a:gd name="connsiteX57" fmla="*/ 2337 w 10000"/>
              <a:gd name="connsiteY57" fmla="*/ 8093 h 10000"/>
              <a:gd name="connsiteX58" fmla="*/ 2788 w 10000"/>
              <a:gd name="connsiteY58" fmla="*/ 8505 h 10000"/>
              <a:gd name="connsiteX59" fmla="*/ 3088 w 10000"/>
              <a:gd name="connsiteY59" fmla="*/ 8814 h 10000"/>
              <a:gd name="connsiteX60" fmla="*/ 3463 w 10000"/>
              <a:gd name="connsiteY60"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2788 w 10000"/>
              <a:gd name="connsiteY57" fmla="*/ 8505 h 10000"/>
              <a:gd name="connsiteX58" fmla="*/ 3088 w 10000"/>
              <a:gd name="connsiteY58" fmla="*/ 8814 h 10000"/>
              <a:gd name="connsiteX59" fmla="*/ 3463 w 10000"/>
              <a:gd name="connsiteY59"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2337 w 10000"/>
              <a:gd name="connsiteY56" fmla="*/ 8093 h 10000"/>
              <a:gd name="connsiteX57" fmla="*/ 3088 w 10000"/>
              <a:gd name="connsiteY57" fmla="*/ 8814 h 10000"/>
              <a:gd name="connsiteX58" fmla="*/ 3463 w 10000"/>
              <a:gd name="connsiteY58"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088 w 10000"/>
              <a:gd name="connsiteY56" fmla="*/ 8814 h 10000"/>
              <a:gd name="connsiteX57" fmla="*/ 3463 w 10000"/>
              <a:gd name="connsiteY57"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56" fmla="*/ 3463 w 10000"/>
              <a:gd name="connsiteY56" fmla="*/ 9227 h 10000"/>
              <a:gd name="connsiteX0" fmla="*/ 3463 w 10000"/>
              <a:gd name="connsiteY0" fmla="*/ 9227 h 10000"/>
              <a:gd name="connsiteX1" fmla="*/ 4064 w 10000"/>
              <a:gd name="connsiteY1" fmla="*/ 9536 h 10000"/>
              <a:gd name="connsiteX2" fmla="*/ 4515 w 10000"/>
              <a:gd name="connsiteY2" fmla="*/ 9433 h 10000"/>
              <a:gd name="connsiteX3" fmla="*/ 5417 w 10000"/>
              <a:gd name="connsiteY3" fmla="*/ 10000 h 10000"/>
              <a:gd name="connsiteX4" fmla="*/ 5868 w 10000"/>
              <a:gd name="connsiteY4" fmla="*/ 9845 h 10000"/>
              <a:gd name="connsiteX5" fmla="*/ 6093 w 10000"/>
              <a:gd name="connsiteY5" fmla="*/ 9948 h 10000"/>
              <a:gd name="connsiteX6" fmla="*/ 6769 w 10000"/>
              <a:gd name="connsiteY6" fmla="*/ 9742 h 10000"/>
              <a:gd name="connsiteX7" fmla="*/ 6919 w 10000"/>
              <a:gd name="connsiteY7" fmla="*/ 9845 h 10000"/>
              <a:gd name="connsiteX8" fmla="*/ 7220 w 10000"/>
              <a:gd name="connsiteY8" fmla="*/ 9588 h 10000"/>
              <a:gd name="connsiteX9" fmla="*/ 7671 w 10000"/>
              <a:gd name="connsiteY9" fmla="*/ 9279 h 10000"/>
              <a:gd name="connsiteX10" fmla="*/ 8197 w 10000"/>
              <a:gd name="connsiteY10" fmla="*/ 9279 h 10000"/>
              <a:gd name="connsiteX11" fmla="*/ 8422 w 10000"/>
              <a:gd name="connsiteY11" fmla="*/ 9433 h 10000"/>
              <a:gd name="connsiteX12" fmla="*/ 8272 w 10000"/>
              <a:gd name="connsiteY12" fmla="*/ 9021 h 10000"/>
              <a:gd name="connsiteX13" fmla="*/ 7821 w 10000"/>
              <a:gd name="connsiteY13" fmla="*/ 8556 h 10000"/>
              <a:gd name="connsiteX14" fmla="*/ 7370 w 10000"/>
              <a:gd name="connsiteY14" fmla="*/ 8093 h 10000"/>
              <a:gd name="connsiteX15" fmla="*/ 6769 w 10000"/>
              <a:gd name="connsiteY15" fmla="*/ 7680 h 10000"/>
              <a:gd name="connsiteX16" fmla="*/ 7145 w 10000"/>
              <a:gd name="connsiteY16" fmla="*/ 7526 h 10000"/>
              <a:gd name="connsiteX17" fmla="*/ 7446 w 10000"/>
              <a:gd name="connsiteY17" fmla="*/ 6701 h 10000"/>
              <a:gd name="connsiteX18" fmla="*/ 7446 w 10000"/>
              <a:gd name="connsiteY18" fmla="*/ 6341 h 10000"/>
              <a:gd name="connsiteX19" fmla="*/ 7821 w 10000"/>
              <a:gd name="connsiteY19" fmla="*/ 6341 h 10000"/>
              <a:gd name="connsiteX20" fmla="*/ 8047 w 10000"/>
              <a:gd name="connsiteY20" fmla="*/ 5670 h 10000"/>
              <a:gd name="connsiteX21" fmla="*/ 8648 w 10000"/>
              <a:gd name="connsiteY21" fmla="*/ 5258 h 10000"/>
              <a:gd name="connsiteX22" fmla="*/ 8873 w 10000"/>
              <a:gd name="connsiteY22" fmla="*/ 4485 h 10000"/>
              <a:gd name="connsiteX23" fmla="*/ 8722 w 10000"/>
              <a:gd name="connsiteY23" fmla="*/ 4073 h 10000"/>
              <a:gd name="connsiteX24" fmla="*/ 9098 w 10000"/>
              <a:gd name="connsiteY24" fmla="*/ 3196 h 10000"/>
              <a:gd name="connsiteX25" fmla="*/ 9399 w 10000"/>
              <a:gd name="connsiteY25" fmla="*/ 2938 h 10000"/>
              <a:gd name="connsiteX26" fmla="*/ 10000 w 10000"/>
              <a:gd name="connsiteY26" fmla="*/ 2526 h 10000"/>
              <a:gd name="connsiteX27" fmla="*/ 9774 w 10000"/>
              <a:gd name="connsiteY27" fmla="*/ 2474 h 10000"/>
              <a:gd name="connsiteX28" fmla="*/ 9399 w 10000"/>
              <a:gd name="connsiteY28" fmla="*/ 2217 h 10000"/>
              <a:gd name="connsiteX29" fmla="*/ 9173 w 10000"/>
              <a:gd name="connsiteY29" fmla="*/ 1444 h 10000"/>
              <a:gd name="connsiteX30" fmla="*/ 9173 w 10000"/>
              <a:gd name="connsiteY30" fmla="*/ 1031 h 10000"/>
              <a:gd name="connsiteX31" fmla="*/ 9098 w 10000"/>
              <a:gd name="connsiteY31" fmla="*/ 515 h 10000"/>
              <a:gd name="connsiteX32" fmla="*/ 8873 w 10000"/>
              <a:gd name="connsiteY32" fmla="*/ 361 h 10000"/>
              <a:gd name="connsiteX33" fmla="*/ 8497 w 10000"/>
              <a:gd name="connsiteY33" fmla="*/ 155 h 10000"/>
              <a:gd name="connsiteX34" fmla="*/ 8272 w 10000"/>
              <a:gd name="connsiteY34" fmla="*/ 0 h 10000"/>
              <a:gd name="connsiteX35" fmla="*/ 7821 w 10000"/>
              <a:gd name="connsiteY35" fmla="*/ 206 h 10000"/>
              <a:gd name="connsiteX36" fmla="*/ 7370 w 10000"/>
              <a:gd name="connsiteY36" fmla="*/ 515 h 10000"/>
              <a:gd name="connsiteX37" fmla="*/ 6769 w 10000"/>
              <a:gd name="connsiteY37" fmla="*/ 515 h 10000"/>
              <a:gd name="connsiteX38" fmla="*/ 5717 w 10000"/>
              <a:gd name="connsiteY38" fmla="*/ 515 h 10000"/>
              <a:gd name="connsiteX39" fmla="*/ 5717 w 10000"/>
              <a:gd name="connsiteY39" fmla="*/ 464 h 10000"/>
              <a:gd name="connsiteX40" fmla="*/ 5643 w 10000"/>
              <a:gd name="connsiteY40" fmla="*/ 515 h 10000"/>
              <a:gd name="connsiteX41" fmla="*/ 1961 w 10000"/>
              <a:gd name="connsiteY41" fmla="*/ 515 h 10000"/>
              <a:gd name="connsiteX42" fmla="*/ 1961 w 10000"/>
              <a:gd name="connsiteY42" fmla="*/ 1598 h 10000"/>
              <a:gd name="connsiteX43" fmla="*/ 1285 w 10000"/>
              <a:gd name="connsiteY43" fmla="*/ 1598 h 10000"/>
              <a:gd name="connsiteX44" fmla="*/ 1285 w 10000"/>
              <a:gd name="connsiteY44" fmla="*/ 1804 h 10000"/>
              <a:gd name="connsiteX45" fmla="*/ 1285 w 10000"/>
              <a:gd name="connsiteY45" fmla="*/ 3659 h 10000"/>
              <a:gd name="connsiteX46" fmla="*/ 1135 w 10000"/>
              <a:gd name="connsiteY46" fmla="*/ 3762 h 10000"/>
              <a:gd name="connsiteX47" fmla="*/ 684 w 10000"/>
              <a:gd name="connsiteY47" fmla="*/ 3969 h 10000"/>
              <a:gd name="connsiteX48" fmla="*/ 609 w 10000"/>
              <a:gd name="connsiteY48" fmla="*/ 4227 h 10000"/>
              <a:gd name="connsiteX49" fmla="*/ 384 w 10000"/>
              <a:gd name="connsiteY49" fmla="*/ 4485 h 10000"/>
              <a:gd name="connsiteX50" fmla="*/ 234 w 10000"/>
              <a:gd name="connsiteY50" fmla="*/ 4897 h 10000"/>
              <a:gd name="connsiteX51" fmla="*/ 8 w 10000"/>
              <a:gd name="connsiteY51" fmla="*/ 5361 h 10000"/>
              <a:gd name="connsiteX52" fmla="*/ 384 w 10000"/>
              <a:gd name="connsiteY52" fmla="*/ 5412 h 10000"/>
              <a:gd name="connsiteX53" fmla="*/ 458 w 10000"/>
              <a:gd name="connsiteY53" fmla="*/ 5824 h 10000"/>
              <a:gd name="connsiteX54" fmla="*/ 684 w 10000"/>
              <a:gd name="connsiteY54" fmla="*/ 6237 h 10000"/>
              <a:gd name="connsiteX55" fmla="*/ 1059 w 10000"/>
              <a:gd name="connsiteY55" fmla="*/ 7062 h 10000"/>
              <a:gd name="connsiteX0" fmla="*/ 4064 w 10000"/>
              <a:gd name="connsiteY0" fmla="*/ 9536 h 10000"/>
              <a:gd name="connsiteX1" fmla="*/ 4515 w 10000"/>
              <a:gd name="connsiteY1" fmla="*/ 9433 h 10000"/>
              <a:gd name="connsiteX2" fmla="*/ 5417 w 10000"/>
              <a:gd name="connsiteY2" fmla="*/ 10000 h 10000"/>
              <a:gd name="connsiteX3" fmla="*/ 5868 w 10000"/>
              <a:gd name="connsiteY3" fmla="*/ 9845 h 10000"/>
              <a:gd name="connsiteX4" fmla="*/ 6093 w 10000"/>
              <a:gd name="connsiteY4" fmla="*/ 9948 h 10000"/>
              <a:gd name="connsiteX5" fmla="*/ 6769 w 10000"/>
              <a:gd name="connsiteY5" fmla="*/ 9742 h 10000"/>
              <a:gd name="connsiteX6" fmla="*/ 6919 w 10000"/>
              <a:gd name="connsiteY6" fmla="*/ 9845 h 10000"/>
              <a:gd name="connsiteX7" fmla="*/ 7220 w 10000"/>
              <a:gd name="connsiteY7" fmla="*/ 9588 h 10000"/>
              <a:gd name="connsiteX8" fmla="*/ 7671 w 10000"/>
              <a:gd name="connsiteY8" fmla="*/ 9279 h 10000"/>
              <a:gd name="connsiteX9" fmla="*/ 8197 w 10000"/>
              <a:gd name="connsiteY9" fmla="*/ 9279 h 10000"/>
              <a:gd name="connsiteX10" fmla="*/ 8422 w 10000"/>
              <a:gd name="connsiteY10" fmla="*/ 9433 h 10000"/>
              <a:gd name="connsiteX11" fmla="*/ 8272 w 10000"/>
              <a:gd name="connsiteY11" fmla="*/ 9021 h 10000"/>
              <a:gd name="connsiteX12" fmla="*/ 7821 w 10000"/>
              <a:gd name="connsiteY12" fmla="*/ 8556 h 10000"/>
              <a:gd name="connsiteX13" fmla="*/ 7370 w 10000"/>
              <a:gd name="connsiteY13" fmla="*/ 8093 h 10000"/>
              <a:gd name="connsiteX14" fmla="*/ 6769 w 10000"/>
              <a:gd name="connsiteY14" fmla="*/ 7680 h 10000"/>
              <a:gd name="connsiteX15" fmla="*/ 7145 w 10000"/>
              <a:gd name="connsiteY15" fmla="*/ 7526 h 10000"/>
              <a:gd name="connsiteX16" fmla="*/ 7446 w 10000"/>
              <a:gd name="connsiteY16" fmla="*/ 6701 h 10000"/>
              <a:gd name="connsiteX17" fmla="*/ 7446 w 10000"/>
              <a:gd name="connsiteY17" fmla="*/ 6341 h 10000"/>
              <a:gd name="connsiteX18" fmla="*/ 7821 w 10000"/>
              <a:gd name="connsiteY18" fmla="*/ 6341 h 10000"/>
              <a:gd name="connsiteX19" fmla="*/ 8047 w 10000"/>
              <a:gd name="connsiteY19" fmla="*/ 5670 h 10000"/>
              <a:gd name="connsiteX20" fmla="*/ 8648 w 10000"/>
              <a:gd name="connsiteY20" fmla="*/ 5258 h 10000"/>
              <a:gd name="connsiteX21" fmla="*/ 8873 w 10000"/>
              <a:gd name="connsiteY21" fmla="*/ 4485 h 10000"/>
              <a:gd name="connsiteX22" fmla="*/ 8722 w 10000"/>
              <a:gd name="connsiteY22" fmla="*/ 4073 h 10000"/>
              <a:gd name="connsiteX23" fmla="*/ 9098 w 10000"/>
              <a:gd name="connsiteY23" fmla="*/ 3196 h 10000"/>
              <a:gd name="connsiteX24" fmla="*/ 9399 w 10000"/>
              <a:gd name="connsiteY24" fmla="*/ 2938 h 10000"/>
              <a:gd name="connsiteX25" fmla="*/ 10000 w 10000"/>
              <a:gd name="connsiteY25" fmla="*/ 2526 h 10000"/>
              <a:gd name="connsiteX26" fmla="*/ 9774 w 10000"/>
              <a:gd name="connsiteY26" fmla="*/ 2474 h 10000"/>
              <a:gd name="connsiteX27" fmla="*/ 9399 w 10000"/>
              <a:gd name="connsiteY27" fmla="*/ 2217 h 10000"/>
              <a:gd name="connsiteX28" fmla="*/ 9173 w 10000"/>
              <a:gd name="connsiteY28" fmla="*/ 1444 h 10000"/>
              <a:gd name="connsiteX29" fmla="*/ 9173 w 10000"/>
              <a:gd name="connsiteY29" fmla="*/ 1031 h 10000"/>
              <a:gd name="connsiteX30" fmla="*/ 9098 w 10000"/>
              <a:gd name="connsiteY30" fmla="*/ 515 h 10000"/>
              <a:gd name="connsiteX31" fmla="*/ 8873 w 10000"/>
              <a:gd name="connsiteY31" fmla="*/ 361 h 10000"/>
              <a:gd name="connsiteX32" fmla="*/ 8497 w 10000"/>
              <a:gd name="connsiteY32" fmla="*/ 155 h 10000"/>
              <a:gd name="connsiteX33" fmla="*/ 8272 w 10000"/>
              <a:gd name="connsiteY33" fmla="*/ 0 h 10000"/>
              <a:gd name="connsiteX34" fmla="*/ 7821 w 10000"/>
              <a:gd name="connsiteY34" fmla="*/ 206 h 10000"/>
              <a:gd name="connsiteX35" fmla="*/ 7370 w 10000"/>
              <a:gd name="connsiteY35" fmla="*/ 515 h 10000"/>
              <a:gd name="connsiteX36" fmla="*/ 6769 w 10000"/>
              <a:gd name="connsiteY36" fmla="*/ 515 h 10000"/>
              <a:gd name="connsiteX37" fmla="*/ 5717 w 10000"/>
              <a:gd name="connsiteY37" fmla="*/ 515 h 10000"/>
              <a:gd name="connsiteX38" fmla="*/ 5717 w 10000"/>
              <a:gd name="connsiteY38" fmla="*/ 464 h 10000"/>
              <a:gd name="connsiteX39" fmla="*/ 5643 w 10000"/>
              <a:gd name="connsiteY39" fmla="*/ 515 h 10000"/>
              <a:gd name="connsiteX40" fmla="*/ 1961 w 10000"/>
              <a:gd name="connsiteY40" fmla="*/ 515 h 10000"/>
              <a:gd name="connsiteX41" fmla="*/ 1961 w 10000"/>
              <a:gd name="connsiteY41" fmla="*/ 1598 h 10000"/>
              <a:gd name="connsiteX42" fmla="*/ 1285 w 10000"/>
              <a:gd name="connsiteY42" fmla="*/ 1598 h 10000"/>
              <a:gd name="connsiteX43" fmla="*/ 1285 w 10000"/>
              <a:gd name="connsiteY43" fmla="*/ 1804 h 10000"/>
              <a:gd name="connsiteX44" fmla="*/ 1285 w 10000"/>
              <a:gd name="connsiteY44" fmla="*/ 3659 h 10000"/>
              <a:gd name="connsiteX45" fmla="*/ 1135 w 10000"/>
              <a:gd name="connsiteY45" fmla="*/ 3762 h 10000"/>
              <a:gd name="connsiteX46" fmla="*/ 684 w 10000"/>
              <a:gd name="connsiteY46" fmla="*/ 3969 h 10000"/>
              <a:gd name="connsiteX47" fmla="*/ 609 w 10000"/>
              <a:gd name="connsiteY47" fmla="*/ 4227 h 10000"/>
              <a:gd name="connsiteX48" fmla="*/ 384 w 10000"/>
              <a:gd name="connsiteY48" fmla="*/ 4485 h 10000"/>
              <a:gd name="connsiteX49" fmla="*/ 234 w 10000"/>
              <a:gd name="connsiteY49" fmla="*/ 4897 h 10000"/>
              <a:gd name="connsiteX50" fmla="*/ 8 w 10000"/>
              <a:gd name="connsiteY50" fmla="*/ 5361 h 10000"/>
              <a:gd name="connsiteX51" fmla="*/ 384 w 10000"/>
              <a:gd name="connsiteY51" fmla="*/ 5412 h 10000"/>
              <a:gd name="connsiteX52" fmla="*/ 458 w 10000"/>
              <a:gd name="connsiteY52" fmla="*/ 5824 h 10000"/>
              <a:gd name="connsiteX53" fmla="*/ 684 w 10000"/>
              <a:gd name="connsiteY53" fmla="*/ 6237 h 10000"/>
              <a:gd name="connsiteX54" fmla="*/ 1059 w 10000"/>
              <a:gd name="connsiteY54" fmla="*/ 7062 h 10000"/>
              <a:gd name="connsiteX0" fmla="*/ 4515 w 10000"/>
              <a:gd name="connsiteY0" fmla="*/ 9433 h 10000"/>
              <a:gd name="connsiteX1" fmla="*/ 5417 w 10000"/>
              <a:gd name="connsiteY1" fmla="*/ 10000 h 10000"/>
              <a:gd name="connsiteX2" fmla="*/ 5868 w 10000"/>
              <a:gd name="connsiteY2" fmla="*/ 9845 h 10000"/>
              <a:gd name="connsiteX3" fmla="*/ 6093 w 10000"/>
              <a:gd name="connsiteY3" fmla="*/ 9948 h 10000"/>
              <a:gd name="connsiteX4" fmla="*/ 6769 w 10000"/>
              <a:gd name="connsiteY4" fmla="*/ 9742 h 10000"/>
              <a:gd name="connsiteX5" fmla="*/ 6919 w 10000"/>
              <a:gd name="connsiteY5" fmla="*/ 9845 h 10000"/>
              <a:gd name="connsiteX6" fmla="*/ 7220 w 10000"/>
              <a:gd name="connsiteY6" fmla="*/ 9588 h 10000"/>
              <a:gd name="connsiteX7" fmla="*/ 7671 w 10000"/>
              <a:gd name="connsiteY7" fmla="*/ 9279 h 10000"/>
              <a:gd name="connsiteX8" fmla="*/ 8197 w 10000"/>
              <a:gd name="connsiteY8" fmla="*/ 9279 h 10000"/>
              <a:gd name="connsiteX9" fmla="*/ 8422 w 10000"/>
              <a:gd name="connsiteY9" fmla="*/ 9433 h 10000"/>
              <a:gd name="connsiteX10" fmla="*/ 8272 w 10000"/>
              <a:gd name="connsiteY10" fmla="*/ 9021 h 10000"/>
              <a:gd name="connsiteX11" fmla="*/ 7821 w 10000"/>
              <a:gd name="connsiteY11" fmla="*/ 8556 h 10000"/>
              <a:gd name="connsiteX12" fmla="*/ 7370 w 10000"/>
              <a:gd name="connsiteY12" fmla="*/ 8093 h 10000"/>
              <a:gd name="connsiteX13" fmla="*/ 6769 w 10000"/>
              <a:gd name="connsiteY13" fmla="*/ 7680 h 10000"/>
              <a:gd name="connsiteX14" fmla="*/ 7145 w 10000"/>
              <a:gd name="connsiteY14" fmla="*/ 7526 h 10000"/>
              <a:gd name="connsiteX15" fmla="*/ 7446 w 10000"/>
              <a:gd name="connsiteY15" fmla="*/ 6701 h 10000"/>
              <a:gd name="connsiteX16" fmla="*/ 7446 w 10000"/>
              <a:gd name="connsiteY16" fmla="*/ 6341 h 10000"/>
              <a:gd name="connsiteX17" fmla="*/ 7821 w 10000"/>
              <a:gd name="connsiteY17" fmla="*/ 6341 h 10000"/>
              <a:gd name="connsiteX18" fmla="*/ 8047 w 10000"/>
              <a:gd name="connsiteY18" fmla="*/ 5670 h 10000"/>
              <a:gd name="connsiteX19" fmla="*/ 8648 w 10000"/>
              <a:gd name="connsiteY19" fmla="*/ 5258 h 10000"/>
              <a:gd name="connsiteX20" fmla="*/ 8873 w 10000"/>
              <a:gd name="connsiteY20" fmla="*/ 4485 h 10000"/>
              <a:gd name="connsiteX21" fmla="*/ 8722 w 10000"/>
              <a:gd name="connsiteY21" fmla="*/ 4073 h 10000"/>
              <a:gd name="connsiteX22" fmla="*/ 9098 w 10000"/>
              <a:gd name="connsiteY22" fmla="*/ 3196 h 10000"/>
              <a:gd name="connsiteX23" fmla="*/ 9399 w 10000"/>
              <a:gd name="connsiteY23" fmla="*/ 2938 h 10000"/>
              <a:gd name="connsiteX24" fmla="*/ 10000 w 10000"/>
              <a:gd name="connsiteY24" fmla="*/ 2526 h 10000"/>
              <a:gd name="connsiteX25" fmla="*/ 9774 w 10000"/>
              <a:gd name="connsiteY25" fmla="*/ 2474 h 10000"/>
              <a:gd name="connsiteX26" fmla="*/ 9399 w 10000"/>
              <a:gd name="connsiteY26" fmla="*/ 2217 h 10000"/>
              <a:gd name="connsiteX27" fmla="*/ 9173 w 10000"/>
              <a:gd name="connsiteY27" fmla="*/ 1444 h 10000"/>
              <a:gd name="connsiteX28" fmla="*/ 9173 w 10000"/>
              <a:gd name="connsiteY28" fmla="*/ 1031 h 10000"/>
              <a:gd name="connsiteX29" fmla="*/ 9098 w 10000"/>
              <a:gd name="connsiteY29" fmla="*/ 515 h 10000"/>
              <a:gd name="connsiteX30" fmla="*/ 8873 w 10000"/>
              <a:gd name="connsiteY30" fmla="*/ 361 h 10000"/>
              <a:gd name="connsiteX31" fmla="*/ 8497 w 10000"/>
              <a:gd name="connsiteY31" fmla="*/ 155 h 10000"/>
              <a:gd name="connsiteX32" fmla="*/ 8272 w 10000"/>
              <a:gd name="connsiteY32" fmla="*/ 0 h 10000"/>
              <a:gd name="connsiteX33" fmla="*/ 7821 w 10000"/>
              <a:gd name="connsiteY33" fmla="*/ 206 h 10000"/>
              <a:gd name="connsiteX34" fmla="*/ 7370 w 10000"/>
              <a:gd name="connsiteY34" fmla="*/ 515 h 10000"/>
              <a:gd name="connsiteX35" fmla="*/ 6769 w 10000"/>
              <a:gd name="connsiteY35" fmla="*/ 515 h 10000"/>
              <a:gd name="connsiteX36" fmla="*/ 5717 w 10000"/>
              <a:gd name="connsiteY36" fmla="*/ 515 h 10000"/>
              <a:gd name="connsiteX37" fmla="*/ 5717 w 10000"/>
              <a:gd name="connsiteY37" fmla="*/ 464 h 10000"/>
              <a:gd name="connsiteX38" fmla="*/ 5643 w 10000"/>
              <a:gd name="connsiteY38" fmla="*/ 515 h 10000"/>
              <a:gd name="connsiteX39" fmla="*/ 1961 w 10000"/>
              <a:gd name="connsiteY39" fmla="*/ 515 h 10000"/>
              <a:gd name="connsiteX40" fmla="*/ 1961 w 10000"/>
              <a:gd name="connsiteY40" fmla="*/ 1598 h 10000"/>
              <a:gd name="connsiteX41" fmla="*/ 1285 w 10000"/>
              <a:gd name="connsiteY41" fmla="*/ 1598 h 10000"/>
              <a:gd name="connsiteX42" fmla="*/ 1285 w 10000"/>
              <a:gd name="connsiteY42" fmla="*/ 1804 h 10000"/>
              <a:gd name="connsiteX43" fmla="*/ 1285 w 10000"/>
              <a:gd name="connsiteY43" fmla="*/ 3659 h 10000"/>
              <a:gd name="connsiteX44" fmla="*/ 1135 w 10000"/>
              <a:gd name="connsiteY44" fmla="*/ 3762 h 10000"/>
              <a:gd name="connsiteX45" fmla="*/ 684 w 10000"/>
              <a:gd name="connsiteY45" fmla="*/ 3969 h 10000"/>
              <a:gd name="connsiteX46" fmla="*/ 609 w 10000"/>
              <a:gd name="connsiteY46" fmla="*/ 4227 h 10000"/>
              <a:gd name="connsiteX47" fmla="*/ 384 w 10000"/>
              <a:gd name="connsiteY47" fmla="*/ 4485 h 10000"/>
              <a:gd name="connsiteX48" fmla="*/ 234 w 10000"/>
              <a:gd name="connsiteY48" fmla="*/ 4897 h 10000"/>
              <a:gd name="connsiteX49" fmla="*/ 8 w 10000"/>
              <a:gd name="connsiteY49" fmla="*/ 5361 h 10000"/>
              <a:gd name="connsiteX50" fmla="*/ 384 w 10000"/>
              <a:gd name="connsiteY50" fmla="*/ 5412 h 10000"/>
              <a:gd name="connsiteX51" fmla="*/ 458 w 10000"/>
              <a:gd name="connsiteY51" fmla="*/ 5824 h 10000"/>
              <a:gd name="connsiteX52" fmla="*/ 684 w 10000"/>
              <a:gd name="connsiteY52" fmla="*/ 6237 h 10000"/>
              <a:gd name="connsiteX53" fmla="*/ 1059 w 10000"/>
              <a:gd name="connsiteY53" fmla="*/ 7062 h 10000"/>
              <a:gd name="connsiteX0" fmla="*/ 5417 w 10000"/>
              <a:gd name="connsiteY0" fmla="*/ 10000 h 10000"/>
              <a:gd name="connsiteX1" fmla="*/ 5868 w 10000"/>
              <a:gd name="connsiteY1" fmla="*/ 9845 h 10000"/>
              <a:gd name="connsiteX2" fmla="*/ 6093 w 10000"/>
              <a:gd name="connsiteY2" fmla="*/ 9948 h 10000"/>
              <a:gd name="connsiteX3" fmla="*/ 6769 w 10000"/>
              <a:gd name="connsiteY3" fmla="*/ 9742 h 10000"/>
              <a:gd name="connsiteX4" fmla="*/ 6919 w 10000"/>
              <a:gd name="connsiteY4" fmla="*/ 9845 h 10000"/>
              <a:gd name="connsiteX5" fmla="*/ 7220 w 10000"/>
              <a:gd name="connsiteY5" fmla="*/ 9588 h 10000"/>
              <a:gd name="connsiteX6" fmla="*/ 7671 w 10000"/>
              <a:gd name="connsiteY6" fmla="*/ 9279 h 10000"/>
              <a:gd name="connsiteX7" fmla="*/ 8197 w 10000"/>
              <a:gd name="connsiteY7" fmla="*/ 9279 h 10000"/>
              <a:gd name="connsiteX8" fmla="*/ 8422 w 10000"/>
              <a:gd name="connsiteY8" fmla="*/ 9433 h 10000"/>
              <a:gd name="connsiteX9" fmla="*/ 8272 w 10000"/>
              <a:gd name="connsiteY9" fmla="*/ 9021 h 10000"/>
              <a:gd name="connsiteX10" fmla="*/ 7821 w 10000"/>
              <a:gd name="connsiteY10" fmla="*/ 8556 h 10000"/>
              <a:gd name="connsiteX11" fmla="*/ 7370 w 10000"/>
              <a:gd name="connsiteY11" fmla="*/ 8093 h 10000"/>
              <a:gd name="connsiteX12" fmla="*/ 6769 w 10000"/>
              <a:gd name="connsiteY12" fmla="*/ 7680 h 10000"/>
              <a:gd name="connsiteX13" fmla="*/ 7145 w 10000"/>
              <a:gd name="connsiteY13" fmla="*/ 7526 h 10000"/>
              <a:gd name="connsiteX14" fmla="*/ 7446 w 10000"/>
              <a:gd name="connsiteY14" fmla="*/ 6701 h 10000"/>
              <a:gd name="connsiteX15" fmla="*/ 7446 w 10000"/>
              <a:gd name="connsiteY15" fmla="*/ 6341 h 10000"/>
              <a:gd name="connsiteX16" fmla="*/ 7821 w 10000"/>
              <a:gd name="connsiteY16" fmla="*/ 6341 h 10000"/>
              <a:gd name="connsiteX17" fmla="*/ 8047 w 10000"/>
              <a:gd name="connsiteY17" fmla="*/ 5670 h 10000"/>
              <a:gd name="connsiteX18" fmla="*/ 8648 w 10000"/>
              <a:gd name="connsiteY18" fmla="*/ 5258 h 10000"/>
              <a:gd name="connsiteX19" fmla="*/ 8873 w 10000"/>
              <a:gd name="connsiteY19" fmla="*/ 4485 h 10000"/>
              <a:gd name="connsiteX20" fmla="*/ 8722 w 10000"/>
              <a:gd name="connsiteY20" fmla="*/ 4073 h 10000"/>
              <a:gd name="connsiteX21" fmla="*/ 9098 w 10000"/>
              <a:gd name="connsiteY21" fmla="*/ 3196 h 10000"/>
              <a:gd name="connsiteX22" fmla="*/ 9399 w 10000"/>
              <a:gd name="connsiteY22" fmla="*/ 2938 h 10000"/>
              <a:gd name="connsiteX23" fmla="*/ 10000 w 10000"/>
              <a:gd name="connsiteY23" fmla="*/ 2526 h 10000"/>
              <a:gd name="connsiteX24" fmla="*/ 9774 w 10000"/>
              <a:gd name="connsiteY24" fmla="*/ 2474 h 10000"/>
              <a:gd name="connsiteX25" fmla="*/ 9399 w 10000"/>
              <a:gd name="connsiteY25" fmla="*/ 2217 h 10000"/>
              <a:gd name="connsiteX26" fmla="*/ 9173 w 10000"/>
              <a:gd name="connsiteY26" fmla="*/ 1444 h 10000"/>
              <a:gd name="connsiteX27" fmla="*/ 9173 w 10000"/>
              <a:gd name="connsiteY27" fmla="*/ 1031 h 10000"/>
              <a:gd name="connsiteX28" fmla="*/ 9098 w 10000"/>
              <a:gd name="connsiteY28" fmla="*/ 515 h 10000"/>
              <a:gd name="connsiteX29" fmla="*/ 8873 w 10000"/>
              <a:gd name="connsiteY29" fmla="*/ 361 h 10000"/>
              <a:gd name="connsiteX30" fmla="*/ 8497 w 10000"/>
              <a:gd name="connsiteY30" fmla="*/ 155 h 10000"/>
              <a:gd name="connsiteX31" fmla="*/ 8272 w 10000"/>
              <a:gd name="connsiteY31" fmla="*/ 0 h 10000"/>
              <a:gd name="connsiteX32" fmla="*/ 7821 w 10000"/>
              <a:gd name="connsiteY32" fmla="*/ 206 h 10000"/>
              <a:gd name="connsiteX33" fmla="*/ 7370 w 10000"/>
              <a:gd name="connsiteY33" fmla="*/ 515 h 10000"/>
              <a:gd name="connsiteX34" fmla="*/ 6769 w 10000"/>
              <a:gd name="connsiteY34" fmla="*/ 515 h 10000"/>
              <a:gd name="connsiteX35" fmla="*/ 5717 w 10000"/>
              <a:gd name="connsiteY35" fmla="*/ 515 h 10000"/>
              <a:gd name="connsiteX36" fmla="*/ 5717 w 10000"/>
              <a:gd name="connsiteY36" fmla="*/ 464 h 10000"/>
              <a:gd name="connsiteX37" fmla="*/ 5643 w 10000"/>
              <a:gd name="connsiteY37" fmla="*/ 515 h 10000"/>
              <a:gd name="connsiteX38" fmla="*/ 1961 w 10000"/>
              <a:gd name="connsiteY38" fmla="*/ 515 h 10000"/>
              <a:gd name="connsiteX39" fmla="*/ 1961 w 10000"/>
              <a:gd name="connsiteY39" fmla="*/ 1598 h 10000"/>
              <a:gd name="connsiteX40" fmla="*/ 1285 w 10000"/>
              <a:gd name="connsiteY40" fmla="*/ 1598 h 10000"/>
              <a:gd name="connsiteX41" fmla="*/ 1285 w 10000"/>
              <a:gd name="connsiteY41" fmla="*/ 1804 h 10000"/>
              <a:gd name="connsiteX42" fmla="*/ 1285 w 10000"/>
              <a:gd name="connsiteY42" fmla="*/ 3659 h 10000"/>
              <a:gd name="connsiteX43" fmla="*/ 1135 w 10000"/>
              <a:gd name="connsiteY43" fmla="*/ 3762 h 10000"/>
              <a:gd name="connsiteX44" fmla="*/ 684 w 10000"/>
              <a:gd name="connsiteY44" fmla="*/ 3969 h 10000"/>
              <a:gd name="connsiteX45" fmla="*/ 609 w 10000"/>
              <a:gd name="connsiteY45" fmla="*/ 4227 h 10000"/>
              <a:gd name="connsiteX46" fmla="*/ 384 w 10000"/>
              <a:gd name="connsiteY46" fmla="*/ 4485 h 10000"/>
              <a:gd name="connsiteX47" fmla="*/ 234 w 10000"/>
              <a:gd name="connsiteY47" fmla="*/ 4897 h 10000"/>
              <a:gd name="connsiteX48" fmla="*/ 8 w 10000"/>
              <a:gd name="connsiteY48" fmla="*/ 5361 h 10000"/>
              <a:gd name="connsiteX49" fmla="*/ 384 w 10000"/>
              <a:gd name="connsiteY49" fmla="*/ 5412 h 10000"/>
              <a:gd name="connsiteX50" fmla="*/ 458 w 10000"/>
              <a:gd name="connsiteY50" fmla="*/ 5824 h 10000"/>
              <a:gd name="connsiteX51" fmla="*/ 684 w 10000"/>
              <a:gd name="connsiteY51" fmla="*/ 6237 h 10000"/>
              <a:gd name="connsiteX52" fmla="*/ 1059 w 10000"/>
              <a:gd name="connsiteY52" fmla="*/ 7062 h 10000"/>
              <a:gd name="connsiteX0" fmla="*/ 5868 w 10000"/>
              <a:gd name="connsiteY0" fmla="*/ 9845 h 9986"/>
              <a:gd name="connsiteX1" fmla="*/ 6093 w 10000"/>
              <a:gd name="connsiteY1" fmla="*/ 9948 h 9986"/>
              <a:gd name="connsiteX2" fmla="*/ 6769 w 10000"/>
              <a:gd name="connsiteY2" fmla="*/ 9742 h 9986"/>
              <a:gd name="connsiteX3" fmla="*/ 6919 w 10000"/>
              <a:gd name="connsiteY3" fmla="*/ 9845 h 9986"/>
              <a:gd name="connsiteX4" fmla="*/ 7220 w 10000"/>
              <a:gd name="connsiteY4" fmla="*/ 9588 h 9986"/>
              <a:gd name="connsiteX5" fmla="*/ 7671 w 10000"/>
              <a:gd name="connsiteY5" fmla="*/ 9279 h 9986"/>
              <a:gd name="connsiteX6" fmla="*/ 8197 w 10000"/>
              <a:gd name="connsiteY6" fmla="*/ 9279 h 9986"/>
              <a:gd name="connsiteX7" fmla="*/ 8422 w 10000"/>
              <a:gd name="connsiteY7" fmla="*/ 9433 h 9986"/>
              <a:gd name="connsiteX8" fmla="*/ 8272 w 10000"/>
              <a:gd name="connsiteY8" fmla="*/ 9021 h 9986"/>
              <a:gd name="connsiteX9" fmla="*/ 7821 w 10000"/>
              <a:gd name="connsiteY9" fmla="*/ 8556 h 9986"/>
              <a:gd name="connsiteX10" fmla="*/ 7370 w 10000"/>
              <a:gd name="connsiteY10" fmla="*/ 8093 h 9986"/>
              <a:gd name="connsiteX11" fmla="*/ 6769 w 10000"/>
              <a:gd name="connsiteY11" fmla="*/ 7680 h 9986"/>
              <a:gd name="connsiteX12" fmla="*/ 7145 w 10000"/>
              <a:gd name="connsiteY12" fmla="*/ 7526 h 9986"/>
              <a:gd name="connsiteX13" fmla="*/ 7446 w 10000"/>
              <a:gd name="connsiteY13" fmla="*/ 6701 h 9986"/>
              <a:gd name="connsiteX14" fmla="*/ 7446 w 10000"/>
              <a:gd name="connsiteY14" fmla="*/ 6341 h 9986"/>
              <a:gd name="connsiteX15" fmla="*/ 7821 w 10000"/>
              <a:gd name="connsiteY15" fmla="*/ 6341 h 9986"/>
              <a:gd name="connsiteX16" fmla="*/ 8047 w 10000"/>
              <a:gd name="connsiteY16" fmla="*/ 5670 h 9986"/>
              <a:gd name="connsiteX17" fmla="*/ 8648 w 10000"/>
              <a:gd name="connsiteY17" fmla="*/ 5258 h 9986"/>
              <a:gd name="connsiteX18" fmla="*/ 8873 w 10000"/>
              <a:gd name="connsiteY18" fmla="*/ 4485 h 9986"/>
              <a:gd name="connsiteX19" fmla="*/ 8722 w 10000"/>
              <a:gd name="connsiteY19" fmla="*/ 4073 h 9986"/>
              <a:gd name="connsiteX20" fmla="*/ 9098 w 10000"/>
              <a:gd name="connsiteY20" fmla="*/ 3196 h 9986"/>
              <a:gd name="connsiteX21" fmla="*/ 9399 w 10000"/>
              <a:gd name="connsiteY21" fmla="*/ 2938 h 9986"/>
              <a:gd name="connsiteX22" fmla="*/ 10000 w 10000"/>
              <a:gd name="connsiteY22" fmla="*/ 2526 h 9986"/>
              <a:gd name="connsiteX23" fmla="*/ 9774 w 10000"/>
              <a:gd name="connsiteY23" fmla="*/ 2474 h 9986"/>
              <a:gd name="connsiteX24" fmla="*/ 9399 w 10000"/>
              <a:gd name="connsiteY24" fmla="*/ 2217 h 9986"/>
              <a:gd name="connsiteX25" fmla="*/ 9173 w 10000"/>
              <a:gd name="connsiteY25" fmla="*/ 1444 h 9986"/>
              <a:gd name="connsiteX26" fmla="*/ 9173 w 10000"/>
              <a:gd name="connsiteY26" fmla="*/ 1031 h 9986"/>
              <a:gd name="connsiteX27" fmla="*/ 9098 w 10000"/>
              <a:gd name="connsiteY27" fmla="*/ 515 h 9986"/>
              <a:gd name="connsiteX28" fmla="*/ 8873 w 10000"/>
              <a:gd name="connsiteY28" fmla="*/ 361 h 9986"/>
              <a:gd name="connsiteX29" fmla="*/ 8497 w 10000"/>
              <a:gd name="connsiteY29" fmla="*/ 155 h 9986"/>
              <a:gd name="connsiteX30" fmla="*/ 8272 w 10000"/>
              <a:gd name="connsiteY30" fmla="*/ 0 h 9986"/>
              <a:gd name="connsiteX31" fmla="*/ 7821 w 10000"/>
              <a:gd name="connsiteY31" fmla="*/ 206 h 9986"/>
              <a:gd name="connsiteX32" fmla="*/ 7370 w 10000"/>
              <a:gd name="connsiteY32" fmla="*/ 515 h 9986"/>
              <a:gd name="connsiteX33" fmla="*/ 6769 w 10000"/>
              <a:gd name="connsiteY33" fmla="*/ 515 h 9986"/>
              <a:gd name="connsiteX34" fmla="*/ 5717 w 10000"/>
              <a:gd name="connsiteY34" fmla="*/ 515 h 9986"/>
              <a:gd name="connsiteX35" fmla="*/ 5717 w 10000"/>
              <a:gd name="connsiteY35" fmla="*/ 464 h 9986"/>
              <a:gd name="connsiteX36" fmla="*/ 5643 w 10000"/>
              <a:gd name="connsiteY36" fmla="*/ 515 h 9986"/>
              <a:gd name="connsiteX37" fmla="*/ 1961 w 10000"/>
              <a:gd name="connsiteY37" fmla="*/ 515 h 9986"/>
              <a:gd name="connsiteX38" fmla="*/ 1961 w 10000"/>
              <a:gd name="connsiteY38" fmla="*/ 1598 h 9986"/>
              <a:gd name="connsiteX39" fmla="*/ 1285 w 10000"/>
              <a:gd name="connsiteY39" fmla="*/ 1598 h 9986"/>
              <a:gd name="connsiteX40" fmla="*/ 1285 w 10000"/>
              <a:gd name="connsiteY40" fmla="*/ 1804 h 9986"/>
              <a:gd name="connsiteX41" fmla="*/ 1285 w 10000"/>
              <a:gd name="connsiteY41" fmla="*/ 3659 h 9986"/>
              <a:gd name="connsiteX42" fmla="*/ 1135 w 10000"/>
              <a:gd name="connsiteY42" fmla="*/ 3762 h 9986"/>
              <a:gd name="connsiteX43" fmla="*/ 684 w 10000"/>
              <a:gd name="connsiteY43" fmla="*/ 3969 h 9986"/>
              <a:gd name="connsiteX44" fmla="*/ 609 w 10000"/>
              <a:gd name="connsiteY44" fmla="*/ 4227 h 9986"/>
              <a:gd name="connsiteX45" fmla="*/ 384 w 10000"/>
              <a:gd name="connsiteY45" fmla="*/ 4485 h 9986"/>
              <a:gd name="connsiteX46" fmla="*/ 234 w 10000"/>
              <a:gd name="connsiteY46" fmla="*/ 4897 h 9986"/>
              <a:gd name="connsiteX47" fmla="*/ 8 w 10000"/>
              <a:gd name="connsiteY47" fmla="*/ 5361 h 9986"/>
              <a:gd name="connsiteX48" fmla="*/ 384 w 10000"/>
              <a:gd name="connsiteY48" fmla="*/ 5412 h 9986"/>
              <a:gd name="connsiteX49" fmla="*/ 458 w 10000"/>
              <a:gd name="connsiteY49" fmla="*/ 5824 h 9986"/>
              <a:gd name="connsiteX50" fmla="*/ 684 w 10000"/>
              <a:gd name="connsiteY50" fmla="*/ 6237 h 9986"/>
              <a:gd name="connsiteX51" fmla="*/ 1059 w 10000"/>
              <a:gd name="connsiteY51" fmla="*/ 7062 h 9986"/>
              <a:gd name="connsiteX0" fmla="*/ 6093 w 10000"/>
              <a:gd name="connsiteY0" fmla="*/ 9962 h 10000"/>
              <a:gd name="connsiteX1" fmla="*/ 6769 w 10000"/>
              <a:gd name="connsiteY1" fmla="*/ 9756 h 10000"/>
              <a:gd name="connsiteX2" fmla="*/ 6919 w 10000"/>
              <a:gd name="connsiteY2" fmla="*/ 9859 h 10000"/>
              <a:gd name="connsiteX3" fmla="*/ 7220 w 10000"/>
              <a:gd name="connsiteY3" fmla="*/ 9601 h 10000"/>
              <a:gd name="connsiteX4" fmla="*/ 7671 w 10000"/>
              <a:gd name="connsiteY4" fmla="*/ 9292 h 10000"/>
              <a:gd name="connsiteX5" fmla="*/ 8197 w 10000"/>
              <a:gd name="connsiteY5" fmla="*/ 9292 h 10000"/>
              <a:gd name="connsiteX6" fmla="*/ 8422 w 10000"/>
              <a:gd name="connsiteY6" fmla="*/ 9446 h 10000"/>
              <a:gd name="connsiteX7" fmla="*/ 8272 w 10000"/>
              <a:gd name="connsiteY7" fmla="*/ 9034 h 10000"/>
              <a:gd name="connsiteX8" fmla="*/ 7821 w 10000"/>
              <a:gd name="connsiteY8" fmla="*/ 8568 h 10000"/>
              <a:gd name="connsiteX9" fmla="*/ 7370 w 10000"/>
              <a:gd name="connsiteY9" fmla="*/ 8104 h 10000"/>
              <a:gd name="connsiteX10" fmla="*/ 6769 w 10000"/>
              <a:gd name="connsiteY10" fmla="*/ 7691 h 10000"/>
              <a:gd name="connsiteX11" fmla="*/ 7145 w 10000"/>
              <a:gd name="connsiteY11" fmla="*/ 7537 h 10000"/>
              <a:gd name="connsiteX12" fmla="*/ 7446 w 10000"/>
              <a:gd name="connsiteY12" fmla="*/ 6710 h 10000"/>
              <a:gd name="connsiteX13" fmla="*/ 7446 w 10000"/>
              <a:gd name="connsiteY13" fmla="*/ 6350 h 10000"/>
              <a:gd name="connsiteX14" fmla="*/ 7821 w 10000"/>
              <a:gd name="connsiteY14" fmla="*/ 6350 h 10000"/>
              <a:gd name="connsiteX15" fmla="*/ 8047 w 10000"/>
              <a:gd name="connsiteY15" fmla="*/ 5678 h 10000"/>
              <a:gd name="connsiteX16" fmla="*/ 8648 w 10000"/>
              <a:gd name="connsiteY16" fmla="*/ 5265 h 10000"/>
              <a:gd name="connsiteX17" fmla="*/ 8873 w 10000"/>
              <a:gd name="connsiteY17" fmla="*/ 4491 h 10000"/>
              <a:gd name="connsiteX18" fmla="*/ 8722 w 10000"/>
              <a:gd name="connsiteY18" fmla="*/ 4079 h 10000"/>
              <a:gd name="connsiteX19" fmla="*/ 9098 w 10000"/>
              <a:gd name="connsiteY19" fmla="*/ 3200 h 10000"/>
              <a:gd name="connsiteX20" fmla="*/ 9399 w 10000"/>
              <a:gd name="connsiteY20" fmla="*/ 2942 h 10000"/>
              <a:gd name="connsiteX21" fmla="*/ 10000 w 10000"/>
              <a:gd name="connsiteY21" fmla="*/ 2530 h 10000"/>
              <a:gd name="connsiteX22" fmla="*/ 9774 w 10000"/>
              <a:gd name="connsiteY22" fmla="*/ 2477 h 10000"/>
              <a:gd name="connsiteX23" fmla="*/ 9399 w 10000"/>
              <a:gd name="connsiteY23" fmla="*/ 2220 h 10000"/>
              <a:gd name="connsiteX24" fmla="*/ 9173 w 10000"/>
              <a:gd name="connsiteY24" fmla="*/ 1446 h 10000"/>
              <a:gd name="connsiteX25" fmla="*/ 9173 w 10000"/>
              <a:gd name="connsiteY25" fmla="*/ 1032 h 10000"/>
              <a:gd name="connsiteX26" fmla="*/ 9098 w 10000"/>
              <a:gd name="connsiteY26" fmla="*/ 516 h 10000"/>
              <a:gd name="connsiteX27" fmla="*/ 8873 w 10000"/>
              <a:gd name="connsiteY27" fmla="*/ 362 h 10000"/>
              <a:gd name="connsiteX28" fmla="*/ 8497 w 10000"/>
              <a:gd name="connsiteY28" fmla="*/ 155 h 10000"/>
              <a:gd name="connsiteX29" fmla="*/ 8272 w 10000"/>
              <a:gd name="connsiteY29" fmla="*/ 0 h 10000"/>
              <a:gd name="connsiteX30" fmla="*/ 7821 w 10000"/>
              <a:gd name="connsiteY30" fmla="*/ 206 h 10000"/>
              <a:gd name="connsiteX31" fmla="*/ 7370 w 10000"/>
              <a:gd name="connsiteY31" fmla="*/ 516 h 10000"/>
              <a:gd name="connsiteX32" fmla="*/ 6769 w 10000"/>
              <a:gd name="connsiteY32" fmla="*/ 516 h 10000"/>
              <a:gd name="connsiteX33" fmla="*/ 5717 w 10000"/>
              <a:gd name="connsiteY33" fmla="*/ 516 h 10000"/>
              <a:gd name="connsiteX34" fmla="*/ 5717 w 10000"/>
              <a:gd name="connsiteY34" fmla="*/ 465 h 10000"/>
              <a:gd name="connsiteX35" fmla="*/ 5643 w 10000"/>
              <a:gd name="connsiteY35" fmla="*/ 516 h 10000"/>
              <a:gd name="connsiteX36" fmla="*/ 1961 w 10000"/>
              <a:gd name="connsiteY36" fmla="*/ 516 h 10000"/>
              <a:gd name="connsiteX37" fmla="*/ 1961 w 10000"/>
              <a:gd name="connsiteY37" fmla="*/ 1600 h 10000"/>
              <a:gd name="connsiteX38" fmla="*/ 1285 w 10000"/>
              <a:gd name="connsiteY38" fmla="*/ 1600 h 10000"/>
              <a:gd name="connsiteX39" fmla="*/ 1285 w 10000"/>
              <a:gd name="connsiteY39" fmla="*/ 1807 h 10000"/>
              <a:gd name="connsiteX40" fmla="*/ 1285 w 10000"/>
              <a:gd name="connsiteY40" fmla="*/ 3664 h 10000"/>
              <a:gd name="connsiteX41" fmla="*/ 1135 w 10000"/>
              <a:gd name="connsiteY41" fmla="*/ 3767 h 10000"/>
              <a:gd name="connsiteX42" fmla="*/ 684 w 10000"/>
              <a:gd name="connsiteY42" fmla="*/ 3975 h 10000"/>
              <a:gd name="connsiteX43" fmla="*/ 609 w 10000"/>
              <a:gd name="connsiteY43" fmla="*/ 4233 h 10000"/>
              <a:gd name="connsiteX44" fmla="*/ 384 w 10000"/>
              <a:gd name="connsiteY44" fmla="*/ 4491 h 10000"/>
              <a:gd name="connsiteX45" fmla="*/ 234 w 10000"/>
              <a:gd name="connsiteY45" fmla="*/ 4904 h 10000"/>
              <a:gd name="connsiteX46" fmla="*/ 8 w 10000"/>
              <a:gd name="connsiteY46" fmla="*/ 5369 h 10000"/>
              <a:gd name="connsiteX47" fmla="*/ 384 w 10000"/>
              <a:gd name="connsiteY47" fmla="*/ 5420 h 10000"/>
              <a:gd name="connsiteX48" fmla="*/ 458 w 10000"/>
              <a:gd name="connsiteY48" fmla="*/ 5832 h 10000"/>
              <a:gd name="connsiteX49" fmla="*/ 684 w 10000"/>
              <a:gd name="connsiteY49" fmla="*/ 6246 h 10000"/>
              <a:gd name="connsiteX50" fmla="*/ 1059 w 10000"/>
              <a:gd name="connsiteY50" fmla="*/ 7072 h 10000"/>
              <a:gd name="connsiteX0" fmla="*/ 6769 w 10000"/>
              <a:gd name="connsiteY0" fmla="*/ 9756 h 9859"/>
              <a:gd name="connsiteX1" fmla="*/ 6919 w 10000"/>
              <a:gd name="connsiteY1" fmla="*/ 9859 h 9859"/>
              <a:gd name="connsiteX2" fmla="*/ 7220 w 10000"/>
              <a:gd name="connsiteY2" fmla="*/ 9601 h 9859"/>
              <a:gd name="connsiteX3" fmla="*/ 7671 w 10000"/>
              <a:gd name="connsiteY3" fmla="*/ 9292 h 9859"/>
              <a:gd name="connsiteX4" fmla="*/ 8197 w 10000"/>
              <a:gd name="connsiteY4" fmla="*/ 9292 h 9859"/>
              <a:gd name="connsiteX5" fmla="*/ 8422 w 10000"/>
              <a:gd name="connsiteY5" fmla="*/ 9446 h 9859"/>
              <a:gd name="connsiteX6" fmla="*/ 8272 w 10000"/>
              <a:gd name="connsiteY6" fmla="*/ 9034 h 9859"/>
              <a:gd name="connsiteX7" fmla="*/ 7821 w 10000"/>
              <a:gd name="connsiteY7" fmla="*/ 8568 h 9859"/>
              <a:gd name="connsiteX8" fmla="*/ 7370 w 10000"/>
              <a:gd name="connsiteY8" fmla="*/ 8104 h 9859"/>
              <a:gd name="connsiteX9" fmla="*/ 6769 w 10000"/>
              <a:gd name="connsiteY9" fmla="*/ 7691 h 9859"/>
              <a:gd name="connsiteX10" fmla="*/ 7145 w 10000"/>
              <a:gd name="connsiteY10" fmla="*/ 7537 h 9859"/>
              <a:gd name="connsiteX11" fmla="*/ 7446 w 10000"/>
              <a:gd name="connsiteY11" fmla="*/ 6710 h 9859"/>
              <a:gd name="connsiteX12" fmla="*/ 7446 w 10000"/>
              <a:gd name="connsiteY12" fmla="*/ 6350 h 9859"/>
              <a:gd name="connsiteX13" fmla="*/ 7821 w 10000"/>
              <a:gd name="connsiteY13" fmla="*/ 6350 h 9859"/>
              <a:gd name="connsiteX14" fmla="*/ 8047 w 10000"/>
              <a:gd name="connsiteY14" fmla="*/ 5678 h 9859"/>
              <a:gd name="connsiteX15" fmla="*/ 8648 w 10000"/>
              <a:gd name="connsiteY15" fmla="*/ 5265 h 9859"/>
              <a:gd name="connsiteX16" fmla="*/ 8873 w 10000"/>
              <a:gd name="connsiteY16" fmla="*/ 4491 h 9859"/>
              <a:gd name="connsiteX17" fmla="*/ 8722 w 10000"/>
              <a:gd name="connsiteY17" fmla="*/ 4079 h 9859"/>
              <a:gd name="connsiteX18" fmla="*/ 9098 w 10000"/>
              <a:gd name="connsiteY18" fmla="*/ 3200 h 9859"/>
              <a:gd name="connsiteX19" fmla="*/ 9399 w 10000"/>
              <a:gd name="connsiteY19" fmla="*/ 2942 h 9859"/>
              <a:gd name="connsiteX20" fmla="*/ 10000 w 10000"/>
              <a:gd name="connsiteY20" fmla="*/ 2530 h 9859"/>
              <a:gd name="connsiteX21" fmla="*/ 9774 w 10000"/>
              <a:gd name="connsiteY21" fmla="*/ 2477 h 9859"/>
              <a:gd name="connsiteX22" fmla="*/ 9399 w 10000"/>
              <a:gd name="connsiteY22" fmla="*/ 2220 h 9859"/>
              <a:gd name="connsiteX23" fmla="*/ 9173 w 10000"/>
              <a:gd name="connsiteY23" fmla="*/ 1446 h 9859"/>
              <a:gd name="connsiteX24" fmla="*/ 9173 w 10000"/>
              <a:gd name="connsiteY24" fmla="*/ 1032 h 9859"/>
              <a:gd name="connsiteX25" fmla="*/ 9098 w 10000"/>
              <a:gd name="connsiteY25" fmla="*/ 516 h 9859"/>
              <a:gd name="connsiteX26" fmla="*/ 8873 w 10000"/>
              <a:gd name="connsiteY26" fmla="*/ 362 h 9859"/>
              <a:gd name="connsiteX27" fmla="*/ 8497 w 10000"/>
              <a:gd name="connsiteY27" fmla="*/ 155 h 9859"/>
              <a:gd name="connsiteX28" fmla="*/ 8272 w 10000"/>
              <a:gd name="connsiteY28" fmla="*/ 0 h 9859"/>
              <a:gd name="connsiteX29" fmla="*/ 7821 w 10000"/>
              <a:gd name="connsiteY29" fmla="*/ 206 h 9859"/>
              <a:gd name="connsiteX30" fmla="*/ 7370 w 10000"/>
              <a:gd name="connsiteY30" fmla="*/ 516 h 9859"/>
              <a:gd name="connsiteX31" fmla="*/ 6769 w 10000"/>
              <a:gd name="connsiteY31" fmla="*/ 516 h 9859"/>
              <a:gd name="connsiteX32" fmla="*/ 5717 w 10000"/>
              <a:gd name="connsiteY32" fmla="*/ 516 h 9859"/>
              <a:gd name="connsiteX33" fmla="*/ 5717 w 10000"/>
              <a:gd name="connsiteY33" fmla="*/ 465 h 9859"/>
              <a:gd name="connsiteX34" fmla="*/ 5643 w 10000"/>
              <a:gd name="connsiteY34" fmla="*/ 516 h 9859"/>
              <a:gd name="connsiteX35" fmla="*/ 1961 w 10000"/>
              <a:gd name="connsiteY35" fmla="*/ 516 h 9859"/>
              <a:gd name="connsiteX36" fmla="*/ 1961 w 10000"/>
              <a:gd name="connsiteY36" fmla="*/ 1600 h 9859"/>
              <a:gd name="connsiteX37" fmla="*/ 1285 w 10000"/>
              <a:gd name="connsiteY37" fmla="*/ 1600 h 9859"/>
              <a:gd name="connsiteX38" fmla="*/ 1285 w 10000"/>
              <a:gd name="connsiteY38" fmla="*/ 1807 h 9859"/>
              <a:gd name="connsiteX39" fmla="*/ 1285 w 10000"/>
              <a:gd name="connsiteY39" fmla="*/ 3664 h 9859"/>
              <a:gd name="connsiteX40" fmla="*/ 1135 w 10000"/>
              <a:gd name="connsiteY40" fmla="*/ 3767 h 9859"/>
              <a:gd name="connsiteX41" fmla="*/ 684 w 10000"/>
              <a:gd name="connsiteY41" fmla="*/ 3975 h 9859"/>
              <a:gd name="connsiteX42" fmla="*/ 609 w 10000"/>
              <a:gd name="connsiteY42" fmla="*/ 4233 h 9859"/>
              <a:gd name="connsiteX43" fmla="*/ 384 w 10000"/>
              <a:gd name="connsiteY43" fmla="*/ 4491 h 9859"/>
              <a:gd name="connsiteX44" fmla="*/ 234 w 10000"/>
              <a:gd name="connsiteY44" fmla="*/ 4904 h 9859"/>
              <a:gd name="connsiteX45" fmla="*/ 8 w 10000"/>
              <a:gd name="connsiteY45" fmla="*/ 5369 h 9859"/>
              <a:gd name="connsiteX46" fmla="*/ 384 w 10000"/>
              <a:gd name="connsiteY46" fmla="*/ 5420 h 9859"/>
              <a:gd name="connsiteX47" fmla="*/ 458 w 10000"/>
              <a:gd name="connsiteY47" fmla="*/ 5832 h 9859"/>
              <a:gd name="connsiteX48" fmla="*/ 684 w 10000"/>
              <a:gd name="connsiteY48" fmla="*/ 6246 h 9859"/>
              <a:gd name="connsiteX49" fmla="*/ 1059 w 10000"/>
              <a:gd name="connsiteY49" fmla="*/ 7072 h 9859"/>
              <a:gd name="connsiteX0" fmla="*/ 6919 w 10000"/>
              <a:gd name="connsiteY0" fmla="*/ 10000 h 10000"/>
              <a:gd name="connsiteX1" fmla="*/ 7220 w 10000"/>
              <a:gd name="connsiteY1" fmla="*/ 9738 h 10000"/>
              <a:gd name="connsiteX2" fmla="*/ 7671 w 10000"/>
              <a:gd name="connsiteY2" fmla="*/ 9425 h 10000"/>
              <a:gd name="connsiteX3" fmla="*/ 8197 w 10000"/>
              <a:gd name="connsiteY3" fmla="*/ 9425 h 10000"/>
              <a:gd name="connsiteX4" fmla="*/ 8422 w 10000"/>
              <a:gd name="connsiteY4" fmla="*/ 9581 h 10000"/>
              <a:gd name="connsiteX5" fmla="*/ 8272 w 10000"/>
              <a:gd name="connsiteY5" fmla="*/ 9163 h 10000"/>
              <a:gd name="connsiteX6" fmla="*/ 7821 w 10000"/>
              <a:gd name="connsiteY6" fmla="*/ 8691 h 10000"/>
              <a:gd name="connsiteX7" fmla="*/ 7370 w 10000"/>
              <a:gd name="connsiteY7" fmla="*/ 8220 h 10000"/>
              <a:gd name="connsiteX8" fmla="*/ 6769 w 10000"/>
              <a:gd name="connsiteY8" fmla="*/ 7801 h 10000"/>
              <a:gd name="connsiteX9" fmla="*/ 7145 w 10000"/>
              <a:gd name="connsiteY9" fmla="*/ 7645 h 10000"/>
              <a:gd name="connsiteX10" fmla="*/ 7446 w 10000"/>
              <a:gd name="connsiteY10" fmla="*/ 6806 h 10000"/>
              <a:gd name="connsiteX11" fmla="*/ 7446 w 10000"/>
              <a:gd name="connsiteY11" fmla="*/ 6441 h 10000"/>
              <a:gd name="connsiteX12" fmla="*/ 7821 w 10000"/>
              <a:gd name="connsiteY12" fmla="*/ 6441 h 10000"/>
              <a:gd name="connsiteX13" fmla="*/ 8047 w 10000"/>
              <a:gd name="connsiteY13" fmla="*/ 5759 h 10000"/>
              <a:gd name="connsiteX14" fmla="*/ 8648 w 10000"/>
              <a:gd name="connsiteY14" fmla="*/ 5340 h 10000"/>
              <a:gd name="connsiteX15" fmla="*/ 8873 w 10000"/>
              <a:gd name="connsiteY15" fmla="*/ 4555 h 10000"/>
              <a:gd name="connsiteX16" fmla="*/ 8722 w 10000"/>
              <a:gd name="connsiteY16" fmla="*/ 4137 h 10000"/>
              <a:gd name="connsiteX17" fmla="*/ 9098 w 10000"/>
              <a:gd name="connsiteY17" fmla="*/ 3246 h 10000"/>
              <a:gd name="connsiteX18" fmla="*/ 9399 w 10000"/>
              <a:gd name="connsiteY18" fmla="*/ 2984 h 10000"/>
              <a:gd name="connsiteX19" fmla="*/ 10000 w 10000"/>
              <a:gd name="connsiteY19" fmla="*/ 2566 h 10000"/>
              <a:gd name="connsiteX20" fmla="*/ 9774 w 10000"/>
              <a:gd name="connsiteY20" fmla="*/ 2512 h 10000"/>
              <a:gd name="connsiteX21" fmla="*/ 9399 w 10000"/>
              <a:gd name="connsiteY21" fmla="*/ 2252 h 10000"/>
              <a:gd name="connsiteX22" fmla="*/ 9173 w 10000"/>
              <a:gd name="connsiteY22" fmla="*/ 1467 h 10000"/>
              <a:gd name="connsiteX23" fmla="*/ 9173 w 10000"/>
              <a:gd name="connsiteY23" fmla="*/ 1047 h 10000"/>
              <a:gd name="connsiteX24" fmla="*/ 9098 w 10000"/>
              <a:gd name="connsiteY24" fmla="*/ 523 h 10000"/>
              <a:gd name="connsiteX25" fmla="*/ 8873 w 10000"/>
              <a:gd name="connsiteY25" fmla="*/ 367 h 10000"/>
              <a:gd name="connsiteX26" fmla="*/ 8497 w 10000"/>
              <a:gd name="connsiteY26" fmla="*/ 157 h 10000"/>
              <a:gd name="connsiteX27" fmla="*/ 8272 w 10000"/>
              <a:gd name="connsiteY27" fmla="*/ 0 h 10000"/>
              <a:gd name="connsiteX28" fmla="*/ 7821 w 10000"/>
              <a:gd name="connsiteY28" fmla="*/ 209 h 10000"/>
              <a:gd name="connsiteX29" fmla="*/ 7370 w 10000"/>
              <a:gd name="connsiteY29" fmla="*/ 523 h 10000"/>
              <a:gd name="connsiteX30" fmla="*/ 6769 w 10000"/>
              <a:gd name="connsiteY30" fmla="*/ 523 h 10000"/>
              <a:gd name="connsiteX31" fmla="*/ 5717 w 10000"/>
              <a:gd name="connsiteY31" fmla="*/ 523 h 10000"/>
              <a:gd name="connsiteX32" fmla="*/ 5717 w 10000"/>
              <a:gd name="connsiteY32" fmla="*/ 472 h 10000"/>
              <a:gd name="connsiteX33" fmla="*/ 5643 w 10000"/>
              <a:gd name="connsiteY33" fmla="*/ 523 h 10000"/>
              <a:gd name="connsiteX34" fmla="*/ 1961 w 10000"/>
              <a:gd name="connsiteY34" fmla="*/ 523 h 10000"/>
              <a:gd name="connsiteX35" fmla="*/ 1961 w 10000"/>
              <a:gd name="connsiteY35" fmla="*/ 1623 h 10000"/>
              <a:gd name="connsiteX36" fmla="*/ 1285 w 10000"/>
              <a:gd name="connsiteY36" fmla="*/ 1623 h 10000"/>
              <a:gd name="connsiteX37" fmla="*/ 1285 w 10000"/>
              <a:gd name="connsiteY37" fmla="*/ 1833 h 10000"/>
              <a:gd name="connsiteX38" fmla="*/ 1285 w 10000"/>
              <a:gd name="connsiteY38" fmla="*/ 3716 h 10000"/>
              <a:gd name="connsiteX39" fmla="*/ 1135 w 10000"/>
              <a:gd name="connsiteY39" fmla="*/ 3821 h 10000"/>
              <a:gd name="connsiteX40" fmla="*/ 684 w 10000"/>
              <a:gd name="connsiteY40" fmla="*/ 4032 h 10000"/>
              <a:gd name="connsiteX41" fmla="*/ 609 w 10000"/>
              <a:gd name="connsiteY41" fmla="*/ 4294 h 10000"/>
              <a:gd name="connsiteX42" fmla="*/ 384 w 10000"/>
              <a:gd name="connsiteY42" fmla="*/ 4555 h 10000"/>
              <a:gd name="connsiteX43" fmla="*/ 234 w 10000"/>
              <a:gd name="connsiteY43" fmla="*/ 4974 h 10000"/>
              <a:gd name="connsiteX44" fmla="*/ 8 w 10000"/>
              <a:gd name="connsiteY44" fmla="*/ 5446 h 10000"/>
              <a:gd name="connsiteX45" fmla="*/ 384 w 10000"/>
              <a:gd name="connsiteY45" fmla="*/ 5498 h 10000"/>
              <a:gd name="connsiteX46" fmla="*/ 458 w 10000"/>
              <a:gd name="connsiteY46" fmla="*/ 5915 h 10000"/>
              <a:gd name="connsiteX47" fmla="*/ 684 w 10000"/>
              <a:gd name="connsiteY47" fmla="*/ 6335 h 10000"/>
              <a:gd name="connsiteX48" fmla="*/ 1059 w 10000"/>
              <a:gd name="connsiteY48" fmla="*/ 7173 h 10000"/>
              <a:gd name="connsiteX0" fmla="*/ 7220 w 10000"/>
              <a:gd name="connsiteY0" fmla="*/ 9738 h 9738"/>
              <a:gd name="connsiteX1" fmla="*/ 7671 w 10000"/>
              <a:gd name="connsiteY1" fmla="*/ 9425 h 9738"/>
              <a:gd name="connsiteX2" fmla="*/ 8197 w 10000"/>
              <a:gd name="connsiteY2" fmla="*/ 9425 h 9738"/>
              <a:gd name="connsiteX3" fmla="*/ 8422 w 10000"/>
              <a:gd name="connsiteY3" fmla="*/ 9581 h 9738"/>
              <a:gd name="connsiteX4" fmla="*/ 8272 w 10000"/>
              <a:gd name="connsiteY4" fmla="*/ 9163 h 9738"/>
              <a:gd name="connsiteX5" fmla="*/ 7821 w 10000"/>
              <a:gd name="connsiteY5" fmla="*/ 8691 h 9738"/>
              <a:gd name="connsiteX6" fmla="*/ 7370 w 10000"/>
              <a:gd name="connsiteY6" fmla="*/ 8220 h 9738"/>
              <a:gd name="connsiteX7" fmla="*/ 6769 w 10000"/>
              <a:gd name="connsiteY7" fmla="*/ 7801 h 9738"/>
              <a:gd name="connsiteX8" fmla="*/ 7145 w 10000"/>
              <a:gd name="connsiteY8" fmla="*/ 7645 h 9738"/>
              <a:gd name="connsiteX9" fmla="*/ 7446 w 10000"/>
              <a:gd name="connsiteY9" fmla="*/ 6806 h 9738"/>
              <a:gd name="connsiteX10" fmla="*/ 7446 w 10000"/>
              <a:gd name="connsiteY10" fmla="*/ 6441 h 9738"/>
              <a:gd name="connsiteX11" fmla="*/ 7821 w 10000"/>
              <a:gd name="connsiteY11" fmla="*/ 6441 h 9738"/>
              <a:gd name="connsiteX12" fmla="*/ 8047 w 10000"/>
              <a:gd name="connsiteY12" fmla="*/ 5759 h 9738"/>
              <a:gd name="connsiteX13" fmla="*/ 8648 w 10000"/>
              <a:gd name="connsiteY13" fmla="*/ 5340 h 9738"/>
              <a:gd name="connsiteX14" fmla="*/ 8873 w 10000"/>
              <a:gd name="connsiteY14" fmla="*/ 4555 h 9738"/>
              <a:gd name="connsiteX15" fmla="*/ 8722 w 10000"/>
              <a:gd name="connsiteY15" fmla="*/ 4137 h 9738"/>
              <a:gd name="connsiteX16" fmla="*/ 9098 w 10000"/>
              <a:gd name="connsiteY16" fmla="*/ 3246 h 9738"/>
              <a:gd name="connsiteX17" fmla="*/ 9399 w 10000"/>
              <a:gd name="connsiteY17" fmla="*/ 2984 h 9738"/>
              <a:gd name="connsiteX18" fmla="*/ 10000 w 10000"/>
              <a:gd name="connsiteY18" fmla="*/ 2566 h 9738"/>
              <a:gd name="connsiteX19" fmla="*/ 9774 w 10000"/>
              <a:gd name="connsiteY19" fmla="*/ 2512 h 9738"/>
              <a:gd name="connsiteX20" fmla="*/ 9399 w 10000"/>
              <a:gd name="connsiteY20" fmla="*/ 2252 h 9738"/>
              <a:gd name="connsiteX21" fmla="*/ 9173 w 10000"/>
              <a:gd name="connsiteY21" fmla="*/ 1467 h 9738"/>
              <a:gd name="connsiteX22" fmla="*/ 9173 w 10000"/>
              <a:gd name="connsiteY22" fmla="*/ 1047 h 9738"/>
              <a:gd name="connsiteX23" fmla="*/ 9098 w 10000"/>
              <a:gd name="connsiteY23" fmla="*/ 523 h 9738"/>
              <a:gd name="connsiteX24" fmla="*/ 8873 w 10000"/>
              <a:gd name="connsiteY24" fmla="*/ 367 h 9738"/>
              <a:gd name="connsiteX25" fmla="*/ 8497 w 10000"/>
              <a:gd name="connsiteY25" fmla="*/ 157 h 9738"/>
              <a:gd name="connsiteX26" fmla="*/ 8272 w 10000"/>
              <a:gd name="connsiteY26" fmla="*/ 0 h 9738"/>
              <a:gd name="connsiteX27" fmla="*/ 7821 w 10000"/>
              <a:gd name="connsiteY27" fmla="*/ 209 h 9738"/>
              <a:gd name="connsiteX28" fmla="*/ 7370 w 10000"/>
              <a:gd name="connsiteY28" fmla="*/ 523 h 9738"/>
              <a:gd name="connsiteX29" fmla="*/ 6769 w 10000"/>
              <a:gd name="connsiteY29" fmla="*/ 523 h 9738"/>
              <a:gd name="connsiteX30" fmla="*/ 5717 w 10000"/>
              <a:gd name="connsiteY30" fmla="*/ 523 h 9738"/>
              <a:gd name="connsiteX31" fmla="*/ 5717 w 10000"/>
              <a:gd name="connsiteY31" fmla="*/ 472 h 9738"/>
              <a:gd name="connsiteX32" fmla="*/ 5643 w 10000"/>
              <a:gd name="connsiteY32" fmla="*/ 523 h 9738"/>
              <a:gd name="connsiteX33" fmla="*/ 1961 w 10000"/>
              <a:gd name="connsiteY33" fmla="*/ 523 h 9738"/>
              <a:gd name="connsiteX34" fmla="*/ 1961 w 10000"/>
              <a:gd name="connsiteY34" fmla="*/ 1623 h 9738"/>
              <a:gd name="connsiteX35" fmla="*/ 1285 w 10000"/>
              <a:gd name="connsiteY35" fmla="*/ 1623 h 9738"/>
              <a:gd name="connsiteX36" fmla="*/ 1285 w 10000"/>
              <a:gd name="connsiteY36" fmla="*/ 1833 h 9738"/>
              <a:gd name="connsiteX37" fmla="*/ 1285 w 10000"/>
              <a:gd name="connsiteY37" fmla="*/ 3716 h 9738"/>
              <a:gd name="connsiteX38" fmla="*/ 1135 w 10000"/>
              <a:gd name="connsiteY38" fmla="*/ 3821 h 9738"/>
              <a:gd name="connsiteX39" fmla="*/ 684 w 10000"/>
              <a:gd name="connsiteY39" fmla="*/ 4032 h 9738"/>
              <a:gd name="connsiteX40" fmla="*/ 609 w 10000"/>
              <a:gd name="connsiteY40" fmla="*/ 4294 h 9738"/>
              <a:gd name="connsiteX41" fmla="*/ 384 w 10000"/>
              <a:gd name="connsiteY41" fmla="*/ 4555 h 9738"/>
              <a:gd name="connsiteX42" fmla="*/ 234 w 10000"/>
              <a:gd name="connsiteY42" fmla="*/ 4974 h 9738"/>
              <a:gd name="connsiteX43" fmla="*/ 8 w 10000"/>
              <a:gd name="connsiteY43" fmla="*/ 5446 h 9738"/>
              <a:gd name="connsiteX44" fmla="*/ 384 w 10000"/>
              <a:gd name="connsiteY44" fmla="*/ 5498 h 9738"/>
              <a:gd name="connsiteX45" fmla="*/ 458 w 10000"/>
              <a:gd name="connsiteY45" fmla="*/ 5915 h 9738"/>
              <a:gd name="connsiteX46" fmla="*/ 684 w 10000"/>
              <a:gd name="connsiteY46" fmla="*/ 6335 h 9738"/>
              <a:gd name="connsiteX47" fmla="*/ 1059 w 10000"/>
              <a:gd name="connsiteY47" fmla="*/ 7173 h 9738"/>
              <a:gd name="connsiteX0" fmla="*/ 7671 w 10000"/>
              <a:gd name="connsiteY0" fmla="*/ 9679 h 9839"/>
              <a:gd name="connsiteX1" fmla="*/ 8197 w 10000"/>
              <a:gd name="connsiteY1" fmla="*/ 9679 h 9839"/>
              <a:gd name="connsiteX2" fmla="*/ 8422 w 10000"/>
              <a:gd name="connsiteY2" fmla="*/ 9839 h 9839"/>
              <a:gd name="connsiteX3" fmla="*/ 8272 w 10000"/>
              <a:gd name="connsiteY3" fmla="*/ 9410 h 9839"/>
              <a:gd name="connsiteX4" fmla="*/ 7821 w 10000"/>
              <a:gd name="connsiteY4" fmla="*/ 8925 h 9839"/>
              <a:gd name="connsiteX5" fmla="*/ 7370 w 10000"/>
              <a:gd name="connsiteY5" fmla="*/ 8441 h 9839"/>
              <a:gd name="connsiteX6" fmla="*/ 6769 w 10000"/>
              <a:gd name="connsiteY6" fmla="*/ 8011 h 9839"/>
              <a:gd name="connsiteX7" fmla="*/ 7145 w 10000"/>
              <a:gd name="connsiteY7" fmla="*/ 7851 h 9839"/>
              <a:gd name="connsiteX8" fmla="*/ 7446 w 10000"/>
              <a:gd name="connsiteY8" fmla="*/ 6989 h 9839"/>
              <a:gd name="connsiteX9" fmla="*/ 7446 w 10000"/>
              <a:gd name="connsiteY9" fmla="*/ 6614 h 9839"/>
              <a:gd name="connsiteX10" fmla="*/ 7821 w 10000"/>
              <a:gd name="connsiteY10" fmla="*/ 6614 h 9839"/>
              <a:gd name="connsiteX11" fmla="*/ 8047 w 10000"/>
              <a:gd name="connsiteY11" fmla="*/ 5914 h 9839"/>
              <a:gd name="connsiteX12" fmla="*/ 8648 w 10000"/>
              <a:gd name="connsiteY12" fmla="*/ 5484 h 9839"/>
              <a:gd name="connsiteX13" fmla="*/ 8873 w 10000"/>
              <a:gd name="connsiteY13" fmla="*/ 4678 h 9839"/>
              <a:gd name="connsiteX14" fmla="*/ 8722 w 10000"/>
              <a:gd name="connsiteY14" fmla="*/ 4248 h 9839"/>
              <a:gd name="connsiteX15" fmla="*/ 9098 w 10000"/>
              <a:gd name="connsiteY15" fmla="*/ 3333 h 9839"/>
              <a:gd name="connsiteX16" fmla="*/ 9399 w 10000"/>
              <a:gd name="connsiteY16" fmla="*/ 3064 h 9839"/>
              <a:gd name="connsiteX17" fmla="*/ 10000 w 10000"/>
              <a:gd name="connsiteY17" fmla="*/ 2635 h 9839"/>
              <a:gd name="connsiteX18" fmla="*/ 9774 w 10000"/>
              <a:gd name="connsiteY18" fmla="*/ 2580 h 9839"/>
              <a:gd name="connsiteX19" fmla="*/ 9399 w 10000"/>
              <a:gd name="connsiteY19" fmla="*/ 2313 h 9839"/>
              <a:gd name="connsiteX20" fmla="*/ 9173 w 10000"/>
              <a:gd name="connsiteY20" fmla="*/ 1506 h 9839"/>
              <a:gd name="connsiteX21" fmla="*/ 9173 w 10000"/>
              <a:gd name="connsiteY21" fmla="*/ 1075 h 9839"/>
              <a:gd name="connsiteX22" fmla="*/ 9098 w 10000"/>
              <a:gd name="connsiteY22" fmla="*/ 537 h 9839"/>
              <a:gd name="connsiteX23" fmla="*/ 8873 w 10000"/>
              <a:gd name="connsiteY23" fmla="*/ 377 h 9839"/>
              <a:gd name="connsiteX24" fmla="*/ 8497 w 10000"/>
              <a:gd name="connsiteY24" fmla="*/ 161 h 9839"/>
              <a:gd name="connsiteX25" fmla="*/ 8272 w 10000"/>
              <a:gd name="connsiteY25" fmla="*/ 0 h 9839"/>
              <a:gd name="connsiteX26" fmla="*/ 7821 w 10000"/>
              <a:gd name="connsiteY26" fmla="*/ 215 h 9839"/>
              <a:gd name="connsiteX27" fmla="*/ 7370 w 10000"/>
              <a:gd name="connsiteY27" fmla="*/ 537 h 9839"/>
              <a:gd name="connsiteX28" fmla="*/ 6769 w 10000"/>
              <a:gd name="connsiteY28" fmla="*/ 537 h 9839"/>
              <a:gd name="connsiteX29" fmla="*/ 5717 w 10000"/>
              <a:gd name="connsiteY29" fmla="*/ 537 h 9839"/>
              <a:gd name="connsiteX30" fmla="*/ 5717 w 10000"/>
              <a:gd name="connsiteY30" fmla="*/ 485 h 9839"/>
              <a:gd name="connsiteX31" fmla="*/ 5643 w 10000"/>
              <a:gd name="connsiteY31" fmla="*/ 537 h 9839"/>
              <a:gd name="connsiteX32" fmla="*/ 1961 w 10000"/>
              <a:gd name="connsiteY32" fmla="*/ 537 h 9839"/>
              <a:gd name="connsiteX33" fmla="*/ 1961 w 10000"/>
              <a:gd name="connsiteY33" fmla="*/ 1667 h 9839"/>
              <a:gd name="connsiteX34" fmla="*/ 1285 w 10000"/>
              <a:gd name="connsiteY34" fmla="*/ 1667 h 9839"/>
              <a:gd name="connsiteX35" fmla="*/ 1285 w 10000"/>
              <a:gd name="connsiteY35" fmla="*/ 1882 h 9839"/>
              <a:gd name="connsiteX36" fmla="*/ 1285 w 10000"/>
              <a:gd name="connsiteY36" fmla="*/ 3816 h 9839"/>
              <a:gd name="connsiteX37" fmla="*/ 1135 w 10000"/>
              <a:gd name="connsiteY37" fmla="*/ 3924 h 9839"/>
              <a:gd name="connsiteX38" fmla="*/ 684 w 10000"/>
              <a:gd name="connsiteY38" fmla="*/ 4140 h 9839"/>
              <a:gd name="connsiteX39" fmla="*/ 609 w 10000"/>
              <a:gd name="connsiteY39" fmla="*/ 4410 h 9839"/>
              <a:gd name="connsiteX40" fmla="*/ 384 w 10000"/>
              <a:gd name="connsiteY40" fmla="*/ 4678 h 9839"/>
              <a:gd name="connsiteX41" fmla="*/ 234 w 10000"/>
              <a:gd name="connsiteY41" fmla="*/ 5108 h 9839"/>
              <a:gd name="connsiteX42" fmla="*/ 8 w 10000"/>
              <a:gd name="connsiteY42" fmla="*/ 5593 h 9839"/>
              <a:gd name="connsiteX43" fmla="*/ 384 w 10000"/>
              <a:gd name="connsiteY43" fmla="*/ 5646 h 9839"/>
              <a:gd name="connsiteX44" fmla="*/ 458 w 10000"/>
              <a:gd name="connsiteY44" fmla="*/ 6074 h 9839"/>
              <a:gd name="connsiteX45" fmla="*/ 684 w 10000"/>
              <a:gd name="connsiteY45" fmla="*/ 6505 h 9839"/>
              <a:gd name="connsiteX46" fmla="*/ 1059 w 10000"/>
              <a:gd name="connsiteY46" fmla="*/ 7366 h 9839"/>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145 w 10000"/>
              <a:gd name="connsiteY6" fmla="*/ 7979 h 10000"/>
              <a:gd name="connsiteX7" fmla="*/ 7446 w 10000"/>
              <a:gd name="connsiteY7" fmla="*/ 7103 h 10000"/>
              <a:gd name="connsiteX8" fmla="*/ 7446 w 10000"/>
              <a:gd name="connsiteY8" fmla="*/ 6722 h 10000"/>
              <a:gd name="connsiteX9" fmla="*/ 7821 w 10000"/>
              <a:gd name="connsiteY9" fmla="*/ 6722 h 10000"/>
              <a:gd name="connsiteX10" fmla="*/ 8047 w 10000"/>
              <a:gd name="connsiteY10" fmla="*/ 6011 h 10000"/>
              <a:gd name="connsiteX11" fmla="*/ 8648 w 10000"/>
              <a:gd name="connsiteY11" fmla="*/ 5574 h 10000"/>
              <a:gd name="connsiteX12" fmla="*/ 8873 w 10000"/>
              <a:gd name="connsiteY12" fmla="*/ 4755 h 10000"/>
              <a:gd name="connsiteX13" fmla="*/ 8722 w 10000"/>
              <a:gd name="connsiteY13" fmla="*/ 4318 h 10000"/>
              <a:gd name="connsiteX14" fmla="*/ 9098 w 10000"/>
              <a:gd name="connsiteY14" fmla="*/ 3388 h 10000"/>
              <a:gd name="connsiteX15" fmla="*/ 9399 w 10000"/>
              <a:gd name="connsiteY15" fmla="*/ 3114 h 10000"/>
              <a:gd name="connsiteX16" fmla="*/ 10000 w 10000"/>
              <a:gd name="connsiteY16" fmla="*/ 2678 h 10000"/>
              <a:gd name="connsiteX17" fmla="*/ 9774 w 10000"/>
              <a:gd name="connsiteY17" fmla="*/ 2622 h 10000"/>
              <a:gd name="connsiteX18" fmla="*/ 9399 w 10000"/>
              <a:gd name="connsiteY18" fmla="*/ 2351 h 10000"/>
              <a:gd name="connsiteX19" fmla="*/ 9173 w 10000"/>
              <a:gd name="connsiteY19" fmla="*/ 1531 h 10000"/>
              <a:gd name="connsiteX20" fmla="*/ 9173 w 10000"/>
              <a:gd name="connsiteY20" fmla="*/ 1093 h 10000"/>
              <a:gd name="connsiteX21" fmla="*/ 9098 w 10000"/>
              <a:gd name="connsiteY21" fmla="*/ 546 h 10000"/>
              <a:gd name="connsiteX22" fmla="*/ 8873 w 10000"/>
              <a:gd name="connsiteY22" fmla="*/ 383 h 10000"/>
              <a:gd name="connsiteX23" fmla="*/ 8497 w 10000"/>
              <a:gd name="connsiteY23" fmla="*/ 164 h 10000"/>
              <a:gd name="connsiteX24" fmla="*/ 8272 w 10000"/>
              <a:gd name="connsiteY24" fmla="*/ 0 h 10000"/>
              <a:gd name="connsiteX25" fmla="*/ 7821 w 10000"/>
              <a:gd name="connsiteY25" fmla="*/ 219 h 10000"/>
              <a:gd name="connsiteX26" fmla="*/ 7370 w 10000"/>
              <a:gd name="connsiteY26" fmla="*/ 546 h 10000"/>
              <a:gd name="connsiteX27" fmla="*/ 6769 w 10000"/>
              <a:gd name="connsiteY27" fmla="*/ 546 h 10000"/>
              <a:gd name="connsiteX28" fmla="*/ 5717 w 10000"/>
              <a:gd name="connsiteY28" fmla="*/ 546 h 10000"/>
              <a:gd name="connsiteX29" fmla="*/ 5717 w 10000"/>
              <a:gd name="connsiteY29" fmla="*/ 493 h 10000"/>
              <a:gd name="connsiteX30" fmla="*/ 5643 w 10000"/>
              <a:gd name="connsiteY30" fmla="*/ 546 h 10000"/>
              <a:gd name="connsiteX31" fmla="*/ 1961 w 10000"/>
              <a:gd name="connsiteY31" fmla="*/ 546 h 10000"/>
              <a:gd name="connsiteX32" fmla="*/ 1961 w 10000"/>
              <a:gd name="connsiteY32" fmla="*/ 1694 h 10000"/>
              <a:gd name="connsiteX33" fmla="*/ 1285 w 10000"/>
              <a:gd name="connsiteY33" fmla="*/ 1694 h 10000"/>
              <a:gd name="connsiteX34" fmla="*/ 1285 w 10000"/>
              <a:gd name="connsiteY34" fmla="*/ 1913 h 10000"/>
              <a:gd name="connsiteX35" fmla="*/ 1285 w 10000"/>
              <a:gd name="connsiteY35" fmla="*/ 3878 h 10000"/>
              <a:gd name="connsiteX36" fmla="*/ 1135 w 10000"/>
              <a:gd name="connsiteY36" fmla="*/ 3988 h 10000"/>
              <a:gd name="connsiteX37" fmla="*/ 684 w 10000"/>
              <a:gd name="connsiteY37" fmla="*/ 4208 h 10000"/>
              <a:gd name="connsiteX38" fmla="*/ 609 w 10000"/>
              <a:gd name="connsiteY38" fmla="*/ 4482 h 10000"/>
              <a:gd name="connsiteX39" fmla="*/ 384 w 10000"/>
              <a:gd name="connsiteY39" fmla="*/ 4755 h 10000"/>
              <a:gd name="connsiteX40" fmla="*/ 234 w 10000"/>
              <a:gd name="connsiteY40" fmla="*/ 5192 h 10000"/>
              <a:gd name="connsiteX41" fmla="*/ 8 w 10000"/>
              <a:gd name="connsiteY41" fmla="*/ 5685 h 10000"/>
              <a:gd name="connsiteX42" fmla="*/ 384 w 10000"/>
              <a:gd name="connsiteY42" fmla="*/ 5738 h 10000"/>
              <a:gd name="connsiteX43" fmla="*/ 458 w 10000"/>
              <a:gd name="connsiteY43" fmla="*/ 6173 h 10000"/>
              <a:gd name="connsiteX44" fmla="*/ 684 w 10000"/>
              <a:gd name="connsiteY44" fmla="*/ 6611 h 10000"/>
              <a:gd name="connsiteX45" fmla="*/ 1059 w 10000"/>
              <a:gd name="connsiteY45"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6769 w 10000"/>
              <a:gd name="connsiteY5" fmla="*/ 8142 h 10000"/>
              <a:gd name="connsiteX6" fmla="*/ 7446 w 10000"/>
              <a:gd name="connsiteY6" fmla="*/ 7103 h 10000"/>
              <a:gd name="connsiteX7" fmla="*/ 7446 w 10000"/>
              <a:gd name="connsiteY7" fmla="*/ 6722 h 10000"/>
              <a:gd name="connsiteX8" fmla="*/ 7821 w 10000"/>
              <a:gd name="connsiteY8" fmla="*/ 6722 h 10000"/>
              <a:gd name="connsiteX9" fmla="*/ 8047 w 10000"/>
              <a:gd name="connsiteY9" fmla="*/ 6011 h 10000"/>
              <a:gd name="connsiteX10" fmla="*/ 8648 w 10000"/>
              <a:gd name="connsiteY10" fmla="*/ 5574 h 10000"/>
              <a:gd name="connsiteX11" fmla="*/ 8873 w 10000"/>
              <a:gd name="connsiteY11" fmla="*/ 4755 h 10000"/>
              <a:gd name="connsiteX12" fmla="*/ 8722 w 10000"/>
              <a:gd name="connsiteY12" fmla="*/ 4318 h 10000"/>
              <a:gd name="connsiteX13" fmla="*/ 9098 w 10000"/>
              <a:gd name="connsiteY13" fmla="*/ 3388 h 10000"/>
              <a:gd name="connsiteX14" fmla="*/ 9399 w 10000"/>
              <a:gd name="connsiteY14" fmla="*/ 3114 h 10000"/>
              <a:gd name="connsiteX15" fmla="*/ 10000 w 10000"/>
              <a:gd name="connsiteY15" fmla="*/ 2678 h 10000"/>
              <a:gd name="connsiteX16" fmla="*/ 9774 w 10000"/>
              <a:gd name="connsiteY16" fmla="*/ 2622 h 10000"/>
              <a:gd name="connsiteX17" fmla="*/ 9399 w 10000"/>
              <a:gd name="connsiteY17" fmla="*/ 2351 h 10000"/>
              <a:gd name="connsiteX18" fmla="*/ 9173 w 10000"/>
              <a:gd name="connsiteY18" fmla="*/ 1531 h 10000"/>
              <a:gd name="connsiteX19" fmla="*/ 9173 w 10000"/>
              <a:gd name="connsiteY19" fmla="*/ 1093 h 10000"/>
              <a:gd name="connsiteX20" fmla="*/ 9098 w 10000"/>
              <a:gd name="connsiteY20" fmla="*/ 546 h 10000"/>
              <a:gd name="connsiteX21" fmla="*/ 8873 w 10000"/>
              <a:gd name="connsiteY21" fmla="*/ 383 h 10000"/>
              <a:gd name="connsiteX22" fmla="*/ 8497 w 10000"/>
              <a:gd name="connsiteY22" fmla="*/ 164 h 10000"/>
              <a:gd name="connsiteX23" fmla="*/ 8272 w 10000"/>
              <a:gd name="connsiteY23" fmla="*/ 0 h 10000"/>
              <a:gd name="connsiteX24" fmla="*/ 7821 w 10000"/>
              <a:gd name="connsiteY24" fmla="*/ 219 h 10000"/>
              <a:gd name="connsiteX25" fmla="*/ 7370 w 10000"/>
              <a:gd name="connsiteY25" fmla="*/ 546 h 10000"/>
              <a:gd name="connsiteX26" fmla="*/ 6769 w 10000"/>
              <a:gd name="connsiteY26" fmla="*/ 546 h 10000"/>
              <a:gd name="connsiteX27" fmla="*/ 5717 w 10000"/>
              <a:gd name="connsiteY27" fmla="*/ 546 h 10000"/>
              <a:gd name="connsiteX28" fmla="*/ 5717 w 10000"/>
              <a:gd name="connsiteY28" fmla="*/ 493 h 10000"/>
              <a:gd name="connsiteX29" fmla="*/ 5643 w 10000"/>
              <a:gd name="connsiteY29" fmla="*/ 546 h 10000"/>
              <a:gd name="connsiteX30" fmla="*/ 1961 w 10000"/>
              <a:gd name="connsiteY30" fmla="*/ 546 h 10000"/>
              <a:gd name="connsiteX31" fmla="*/ 1961 w 10000"/>
              <a:gd name="connsiteY31" fmla="*/ 1694 h 10000"/>
              <a:gd name="connsiteX32" fmla="*/ 1285 w 10000"/>
              <a:gd name="connsiteY32" fmla="*/ 1694 h 10000"/>
              <a:gd name="connsiteX33" fmla="*/ 1285 w 10000"/>
              <a:gd name="connsiteY33" fmla="*/ 1913 h 10000"/>
              <a:gd name="connsiteX34" fmla="*/ 1285 w 10000"/>
              <a:gd name="connsiteY34" fmla="*/ 3878 h 10000"/>
              <a:gd name="connsiteX35" fmla="*/ 1135 w 10000"/>
              <a:gd name="connsiteY35" fmla="*/ 3988 h 10000"/>
              <a:gd name="connsiteX36" fmla="*/ 684 w 10000"/>
              <a:gd name="connsiteY36" fmla="*/ 4208 h 10000"/>
              <a:gd name="connsiteX37" fmla="*/ 609 w 10000"/>
              <a:gd name="connsiteY37" fmla="*/ 4482 h 10000"/>
              <a:gd name="connsiteX38" fmla="*/ 384 w 10000"/>
              <a:gd name="connsiteY38" fmla="*/ 4755 h 10000"/>
              <a:gd name="connsiteX39" fmla="*/ 234 w 10000"/>
              <a:gd name="connsiteY39" fmla="*/ 5192 h 10000"/>
              <a:gd name="connsiteX40" fmla="*/ 8 w 10000"/>
              <a:gd name="connsiteY40" fmla="*/ 5685 h 10000"/>
              <a:gd name="connsiteX41" fmla="*/ 384 w 10000"/>
              <a:gd name="connsiteY41" fmla="*/ 5738 h 10000"/>
              <a:gd name="connsiteX42" fmla="*/ 458 w 10000"/>
              <a:gd name="connsiteY42" fmla="*/ 6173 h 10000"/>
              <a:gd name="connsiteX43" fmla="*/ 684 w 10000"/>
              <a:gd name="connsiteY43" fmla="*/ 6611 h 10000"/>
              <a:gd name="connsiteX44" fmla="*/ 1059 w 10000"/>
              <a:gd name="connsiteY44"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370 w 10000"/>
              <a:gd name="connsiteY4" fmla="*/ 8579 h 10000"/>
              <a:gd name="connsiteX5" fmla="*/ 7446 w 10000"/>
              <a:gd name="connsiteY5" fmla="*/ 7103 h 10000"/>
              <a:gd name="connsiteX6" fmla="*/ 7446 w 10000"/>
              <a:gd name="connsiteY6" fmla="*/ 6722 h 10000"/>
              <a:gd name="connsiteX7" fmla="*/ 7821 w 10000"/>
              <a:gd name="connsiteY7" fmla="*/ 6722 h 10000"/>
              <a:gd name="connsiteX8" fmla="*/ 8047 w 10000"/>
              <a:gd name="connsiteY8" fmla="*/ 6011 h 10000"/>
              <a:gd name="connsiteX9" fmla="*/ 8648 w 10000"/>
              <a:gd name="connsiteY9" fmla="*/ 5574 h 10000"/>
              <a:gd name="connsiteX10" fmla="*/ 8873 w 10000"/>
              <a:gd name="connsiteY10" fmla="*/ 4755 h 10000"/>
              <a:gd name="connsiteX11" fmla="*/ 8722 w 10000"/>
              <a:gd name="connsiteY11" fmla="*/ 4318 h 10000"/>
              <a:gd name="connsiteX12" fmla="*/ 9098 w 10000"/>
              <a:gd name="connsiteY12" fmla="*/ 3388 h 10000"/>
              <a:gd name="connsiteX13" fmla="*/ 9399 w 10000"/>
              <a:gd name="connsiteY13" fmla="*/ 3114 h 10000"/>
              <a:gd name="connsiteX14" fmla="*/ 10000 w 10000"/>
              <a:gd name="connsiteY14" fmla="*/ 2678 h 10000"/>
              <a:gd name="connsiteX15" fmla="*/ 9774 w 10000"/>
              <a:gd name="connsiteY15" fmla="*/ 2622 h 10000"/>
              <a:gd name="connsiteX16" fmla="*/ 9399 w 10000"/>
              <a:gd name="connsiteY16" fmla="*/ 2351 h 10000"/>
              <a:gd name="connsiteX17" fmla="*/ 9173 w 10000"/>
              <a:gd name="connsiteY17" fmla="*/ 1531 h 10000"/>
              <a:gd name="connsiteX18" fmla="*/ 9173 w 10000"/>
              <a:gd name="connsiteY18" fmla="*/ 1093 h 10000"/>
              <a:gd name="connsiteX19" fmla="*/ 9098 w 10000"/>
              <a:gd name="connsiteY19" fmla="*/ 546 h 10000"/>
              <a:gd name="connsiteX20" fmla="*/ 8873 w 10000"/>
              <a:gd name="connsiteY20" fmla="*/ 383 h 10000"/>
              <a:gd name="connsiteX21" fmla="*/ 8497 w 10000"/>
              <a:gd name="connsiteY21" fmla="*/ 164 h 10000"/>
              <a:gd name="connsiteX22" fmla="*/ 8272 w 10000"/>
              <a:gd name="connsiteY22" fmla="*/ 0 h 10000"/>
              <a:gd name="connsiteX23" fmla="*/ 7821 w 10000"/>
              <a:gd name="connsiteY23" fmla="*/ 219 h 10000"/>
              <a:gd name="connsiteX24" fmla="*/ 7370 w 10000"/>
              <a:gd name="connsiteY24" fmla="*/ 546 h 10000"/>
              <a:gd name="connsiteX25" fmla="*/ 6769 w 10000"/>
              <a:gd name="connsiteY25" fmla="*/ 546 h 10000"/>
              <a:gd name="connsiteX26" fmla="*/ 5717 w 10000"/>
              <a:gd name="connsiteY26" fmla="*/ 546 h 10000"/>
              <a:gd name="connsiteX27" fmla="*/ 5717 w 10000"/>
              <a:gd name="connsiteY27" fmla="*/ 493 h 10000"/>
              <a:gd name="connsiteX28" fmla="*/ 5643 w 10000"/>
              <a:gd name="connsiteY28" fmla="*/ 546 h 10000"/>
              <a:gd name="connsiteX29" fmla="*/ 1961 w 10000"/>
              <a:gd name="connsiteY29" fmla="*/ 546 h 10000"/>
              <a:gd name="connsiteX30" fmla="*/ 1961 w 10000"/>
              <a:gd name="connsiteY30" fmla="*/ 1694 h 10000"/>
              <a:gd name="connsiteX31" fmla="*/ 1285 w 10000"/>
              <a:gd name="connsiteY31" fmla="*/ 1694 h 10000"/>
              <a:gd name="connsiteX32" fmla="*/ 1285 w 10000"/>
              <a:gd name="connsiteY32" fmla="*/ 1913 h 10000"/>
              <a:gd name="connsiteX33" fmla="*/ 1285 w 10000"/>
              <a:gd name="connsiteY33" fmla="*/ 3878 h 10000"/>
              <a:gd name="connsiteX34" fmla="*/ 1135 w 10000"/>
              <a:gd name="connsiteY34" fmla="*/ 3988 h 10000"/>
              <a:gd name="connsiteX35" fmla="*/ 684 w 10000"/>
              <a:gd name="connsiteY35" fmla="*/ 4208 h 10000"/>
              <a:gd name="connsiteX36" fmla="*/ 609 w 10000"/>
              <a:gd name="connsiteY36" fmla="*/ 4482 h 10000"/>
              <a:gd name="connsiteX37" fmla="*/ 384 w 10000"/>
              <a:gd name="connsiteY37" fmla="*/ 4755 h 10000"/>
              <a:gd name="connsiteX38" fmla="*/ 234 w 10000"/>
              <a:gd name="connsiteY38" fmla="*/ 5192 h 10000"/>
              <a:gd name="connsiteX39" fmla="*/ 8 w 10000"/>
              <a:gd name="connsiteY39" fmla="*/ 5685 h 10000"/>
              <a:gd name="connsiteX40" fmla="*/ 384 w 10000"/>
              <a:gd name="connsiteY40" fmla="*/ 5738 h 10000"/>
              <a:gd name="connsiteX41" fmla="*/ 458 w 10000"/>
              <a:gd name="connsiteY41" fmla="*/ 6173 h 10000"/>
              <a:gd name="connsiteX42" fmla="*/ 684 w 10000"/>
              <a:gd name="connsiteY42" fmla="*/ 6611 h 10000"/>
              <a:gd name="connsiteX43" fmla="*/ 1059 w 10000"/>
              <a:gd name="connsiteY43" fmla="*/ 7487 h 10000"/>
              <a:gd name="connsiteX0" fmla="*/ 8197 w 10000"/>
              <a:gd name="connsiteY0" fmla="*/ 9837 h 10000"/>
              <a:gd name="connsiteX1" fmla="*/ 8422 w 10000"/>
              <a:gd name="connsiteY1" fmla="*/ 10000 h 10000"/>
              <a:gd name="connsiteX2" fmla="*/ 8272 w 10000"/>
              <a:gd name="connsiteY2" fmla="*/ 9564 h 10000"/>
              <a:gd name="connsiteX3" fmla="*/ 7821 w 10000"/>
              <a:gd name="connsiteY3" fmla="*/ 9071 h 10000"/>
              <a:gd name="connsiteX4" fmla="*/ 7446 w 10000"/>
              <a:gd name="connsiteY4" fmla="*/ 7103 h 10000"/>
              <a:gd name="connsiteX5" fmla="*/ 7446 w 10000"/>
              <a:gd name="connsiteY5" fmla="*/ 6722 h 10000"/>
              <a:gd name="connsiteX6" fmla="*/ 7821 w 10000"/>
              <a:gd name="connsiteY6" fmla="*/ 6722 h 10000"/>
              <a:gd name="connsiteX7" fmla="*/ 8047 w 10000"/>
              <a:gd name="connsiteY7" fmla="*/ 6011 h 10000"/>
              <a:gd name="connsiteX8" fmla="*/ 8648 w 10000"/>
              <a:gd name="connsiteY8" fmla="*/ 5574 h 10000"/>
              <a:gd name="connsiteX9" fmla="*/ 8873 w 10000"/>
              <a:gd name="connsiteY9" fmla="*/ 4755 h 10000"/>
              <a:gd name="connsiteX10" fmla="*/ 8722 w 10000"/>
              <a:gd name="connsiteY10" fmla="*/ 4318 h 10000"/>
              <a:gd name="connsiteX11" fmla="*/ 9098 w 10000"/>
              <a:gd name="connsiteY11" fmla="*/ 3388 h 10000"/>
              <a:gd name="connsiteX12" fmla="*/ 9399 w 10000"/>
              <a:gd name="connsiteY12" fmla="*/ 3114 h 10000"/>
              <a:gd name="connsiteX13" fmla="*/ 10000 w 10000"/>
              <a:gd name="connsiteY13" fmla="*/ 2678 h 10000"/>
              <a:gd name="connsiteX14" fmla="*/ 9774 w 10000"/>
              <a:gd name="connsiteY14" fmla="*/ 2622 h 10000"/>
              <a:gd name="connsiteX15" fmla="*/ 9399 w 10000"/>
              <a:gd name="connsiteY15" fmla="*/ 2351 h 10000"/>
              <a:gd name="connsiteX16" fmla="*/ 9173 w 10000"/>
              <a:gd name="connsiteY16" fmla="*/ 1531 h 10000"/>
              <a:gd name="connsiteX17" fmla="*/ 9173 w 10000"/>
              <a:gd name="connsiteY17" fmla="*/ 1093 h 10000"/>
              <a:gd name="connsiteX18" fmla="*/ 9098 w 10000"/>
              <a:gd name="connsiteY18" fmla="*/ 546 h 10000"/>
              <a:gd name="connsiteX19" fmla="*/ 8873 w 10000"/>
              <a:gd name="connsiteY19" fmla="*/ 383 h 10000"/>
              <a:gd name="connsiteX20" fmla="*/ 8497 w 10000"/>
              <a:gd name="connsiteY20" fmla="*/ 164 h 10000"/>
              <a:gd name="connsiteX21" fmla="*/ 8272 w 10000"/>
              <a:gd name="connsiteY21" fmla="*/ 0 h 10000"/>
              <a:gd name="connsiteX22" fmla="*/ 7821 w 10000"/>
              <a:gd name="connsiteY22" fmla="*/ 219 h 10000"/>
              <a:gd name="connsiteX23" fmla="*/ 7370 w 10000"/>
              <a:gd name="connsiteY23" fmla="*/ 546 h 10000"/>
              <a:gd name="connsiteX24" fmla="*/ 6769 w 10000"/>
              <a:gd name="connsiteY24" fmla="*/ 546 h 10000"/>
              <a:gd name="connsiteX25" fmla="*/ 5717 w 10000"/>
              <a:gd name="connsiteY25" fmla="*/ 546 h 10000"/>
              <a:gd name="connsiteX26" fmla="*/ 5717 w 10000"/>
              <a:gd name="connsiteY26" fmla="*/ 493 h 10000"/>
              <a:gd name="connsiteX27" fmla="*/ 5643 w 10000"/>
              <a:gd name="connsiteY27" fmla="*/ 546 h 10000"/>
              <a:gd name="connsiteX28" fmla="*/ 1961 w 10000"/>
              <a:gd name="connsiteY28" fmla="*/ 546 h 10000"/>
              <a:gd name="connsiteX29" fmla="*/ 1961 w 10000"/>
              <a:gd name="connsiteY29" fmla="*/ 1694 h 10000"/>
              <a:gd name="connsiteX30" fmla="*/ 1285 w 10000"/>
              <a:gd name="connsiteY30" fmla="*/ 1694 h 10000"/>
              <a:gd name="connsiteX31" fmla="*/ 1285 w 10000"/>
              <a:gd name="connsiteY31" fmla="*/ 1913 h 10000"/>
              <a:gd name="connsiteX32" fmla="*/ 1285 w 10000"/>
              <a:gd name="connsiteY32" fmla="*/ 3878 h 10000"/>
              <a:gd name="connsiteX33" fmla="*/ 1135 w 10000"/>
              <a:gd name="connsiteY33" fmla="*/ 3988 h 10000"/>
              <a:gd name="connsiteX34" fmla="*/ 684 w 10000"/>
              <a:gd name="connsiteY34" fmla="*/ 4208 h 10000"/>
              <a:gd name="connsiteX35" fmla="*/ 609 w 10000"/>
              <a:gd name="connsiteY35" fmla="*/ 4482 h 10000"/>
              <a:gd name="connsiteX36" fmla="*/ 384 w 10000"/>
              <a:gd name="connsiteY36" fmla="*/ 4755 h 10000"/>
              <a:gd name="connsiteX37" fmla="*/ 234 w 10000"/>
              <a:gd name="connsiteY37" fmla="*/ 5192 h 10000"/>
              <a:gd name="connsiteX38" fmla="*/ 8 w 10000"/>
              <a:gd name="connsiteY38" fmla="*/ 5685 h 10000"/>
              <a:gd name="connsiteX39" fmla="*/ 384 w 10000"/>
              <a:gd name="connsiteY39" fmla="*/ 5738 h 10000"/>
              <a:gd name="connsiteX40" fmla="*/ 458 w 10000"/>
              <a:gd name="connsiteY40" fmla="*/ 6173 h 10000"/>
              <a:gd name="connsiteX41" fmla="*/ 684 w 10000"/>
              <a:gd name="connsiteY41" fmla="*/ 6611 h 10000"/>
              <a:gd name="connsiteX42" fmla="*/ 1059 w 10000"/>
              <a:gd name="connsiteY42" fmla="*/ 7487 h 10000"/>
              <a:gd name="connsiteX0" fmla="*/ 8197 w 10000"/>
              <a:gd name="connsiteY0" fmla="*/ 9837 h 10000"/>
              <a:gd name="connsiteX1" fmla="*/ 8422 w 10000"/>
              <a:gd name="connsiteY1" fmla="*/ 10000 h 10000"/>
              <a:gd name="connsiteX2" fmla="*/ 8272 w 10000"/>
              <a:gd name="connsiteY2" fmla="*/ 9564 h 10000"/>
              <a:gd name="connsiteX3" fmla="*/ 7446 w 10000"/>
              <a:gd name="connsiteY3" fmla="*/ 7103 h 10000"/>
              <a:gd name="connsiteX4" fmla="*/ 7446 w 10000"/>
              <a:gd name="connsiteY4" fmla="*/ 6722 h 10000"/>
              <a:gd name="connsiteX5" fmla="*/ 7821 w 10000"/>
              <a:gd name="connsiteY5" fmla="*/ 6722 h 10000"/>
              <a:gd name="connsiteX6" fmla="*/ 8047 w 10000"/>
              <a:gd name="connsiteY6" fmla="*/ 6011 h 10000"/>
              <a:gd name="connsiteX7" fmla="*/ 8648 w 10000"/>
              <a:gd name="connsiteY7" fmla="*/ 5574 h 10000"/>
              <a:gd name="connsiteX8" fmla="*/ 8873 w 10000"/>
              <a:gd name="connsiteY8" fmla="*/ 4755 h 10000"/>
              <a:gd name="connsiteX9" fmla="*/ 8722 w 10000"/>
              <a:gd name="connsiteY9" fmla="*/ 4318 h 10000"/>
              <a:gd name="connsiteX10" fmla="*/ 9098 w 10000"/>
              <a:gd name="connsiteY10" fmla="*/ 3388 h 10000"/>
              <a:gd name="connsiteX11" fmla="*/ 9399 w 10000"/>
              <a:gd name="connsiteY11" fmla="*/ 3114 h 10000"/>
              <a:gd name="connsiteX12" fmla="*/ 10000 w 10000"/>
              <a:gd name="connsiteY12" fmla="*/ 2678 h 10000"/>
              <a:gd name="connsiteX13" fmla="*/ 9774 w 10000"/>
              <a:gd name="connsiteY13" fmla="*/ 2622 h 10000"/>
              <a:gd name="connsiteX14" fmla="*/ 9399 w 10000"/>
              <a:gd name="connsiteY14" fmla="*/ 2351 h 10000"/>
              <a:gd name="connsiteX15" fmla="*/ 9173 w 10000"/>
              <a:gd name="connsiteY15" fmla="*/ 1531 h 10000"/>
              <a:gd name="connsiteX16" fmla="*/ 9173 w 10000"/>
              <a:gd name="connsiteY16" fmla="*/ 1093 h 10000"/>
              <a:gd name="connsiteX17" fmla="*/ 9098 w 10000"/>
              <a:gd name="connsiteY17" fmla="*/ 546 h 10000"/>
              <a:gd name="connsiteX18" fmla="*/ 8873 w 10000"/>
              <a:gd name="connsiteY18" fmla="*/ 383 h 10000"/>
              <a:gd name="connsiteX19" fmla="*/ 8497 w 10000"/>
              <a:gd name="connsiteY19" fmla="*/ 164 h 10000"/>
              <a:gd name="connsiteX20" fmla="*/ 8272 w 10000"/>
              <a:gd name="connsiteY20" fmla="*/ 0 h 10000"/>
              <a:gd name="connsiteX21" fmla="*/ 7821 w 10000"/>
              <a:gd name="connsiteY21" fmla="*/ 219 h 10000"/>
              <a:gd name="connsiteX22" fmla="*/ 7370 w 10000"/>
              <a:gd name="connsiteY22" fmla="*/ 546 h 10000"/>
              <a:gd name="connsiteX23" fmla="*/ 6769 w 10000"/>
              <a:gd name="connsiteY23" fmla="*/ 546 h 10000"/>
              <a:gd name="connsiteX24" fmla="*/ 5717 w 10000"/>
              <a:gd name="connsiteY24" fmla="*/ 546 h 10000"/>
              <a:gd name="connsiteX25" fmla="*/ 5717 w 10000"/>
              <a:gd name="connsiteY25" fmla="*/ 493 h 10000"/>
              <a:gd name="connsiteX26" fmla="*/ 5643 w 10000"/>
              <a:gd name="connsiteY26" fmla="*/ 546 h 10000"/>
              <a:gd name="connsiteX27" fmla="*/ 1961 w 10000"/>
              <a:gd name="connsiteY27" fmla="*/ 546 h 10000"/>
              <a:gd name="connsiteX28" fmla="*/ 1961 w 10000"/>
              <a:gd name="connsiteY28" fmla="*/ 1694 h 10000"/>
              <a:gd name="connsiteX29" fmla="*/ 1285 w 10000"/>
              <a:gd name="connsiteY29" fmla="*/ 1694 h 10000"/>
              <a:gd name="connsiteX30" fmla="*/ 1285 w 10000"/>
              <a:gd name="connsiteY30" fmla="*/ 1913 h 10000"/>
              <a:gd name="connsiteX31" fmla="*/ 1285 w 10000"/>
              <a:gd name="connsiteY31" fmla="*/ 3878 h 10000"/>
              <a:gd name="connsiteX32" fmla="*/ 1135 w 10000"/>
              <a:gd name="connsiteY32" fmla="*/ 3988 h 10000"/>
              <a:gd name="connsiteX33" fmla="*/ 684 w 10000"/>
              <a:gd name="connsiteY33" fmla="*/ 4208 h 10000"/>
              <a:gd name="connsiteX34" fmla="*/ 609 w 10000"/>
              <a:gd name="connsiteY34" fmla="*/ 4482 h 10000"/>
              <a:gd name="connsiteX35" fmla="*/ 384 w 10000"/>
              <a:gd name="connsiteY35" fmla="*/ 4755 h 10000"/>
              <a:gd name="connsiteX36" fmla="*/ 234 w 10000"/>
              <a:gd name="connsiteY36" fmla="*/ 5192 h 10000"/>
              <a:gd name="connsiteX37" fmla="*/ 8 w 10000"/>
              <a:gd name="connsiteY37" fmla="*/ 5685 h 10000"/>
              <a:gd name="connsiteX38" fmla="*/ 384 w 10000"/>
              <a:gd name="connsiteY38" fmla="*/ 5738 h 10000"/>
              <a:gd name="connsiteX39" fmla="*/ 458 w 10000"/>
              <a:gd name="connsiteY39" fmla="*/ 6173 h 10000"/>
              <a:gd name="connsiteX40" fmla="*/ 684 w 10000"/>
              <a:gd name="connsiteY40" fmla="*/ 6611 h 10000"/>
              <a:gd name="connsiteX41" fmla="*/ 1059 w 10000"/>
              <a:gd name="connsiteY41" fmla="*/ 7487 h 10000"/>
              <a:gd name="connsiteX0" fmla="*/ 8197 w 10000"/>
              <a:gd name="connsiteY0" fmla="*/ 9837 h 10000"/>
              <a:gd name="connsiteX1" fmla="*/ 8422 w 10000"/>
              <a:gd name="connsiteY1" fmla="*/ 10000 h 10000"/>
              <a:gd name="connsiteX2" fmla="*/ 7446 w 10000"/>
              <a:gd name="connsiteY2" fmla="*/ 7103 h 10000"/>
              <a:gd name="connsiteX3" fmla="*/ 7446 w 10000"/>
              <a:gd name="connsiteY3" fmla="*/ 6722 h 10000"/>
              <a:gd name="connsiteX4" fmla="*/ 7821 w 10000"/>
              <a:gd name="connsiteY4" fmla="*/ 6722 h 10000"/>
              <a:gd name="connsiteX5" fmla="*/ 8047 w 10000"/>
              <a:gd name="connsiteY5" fmla="*/ 6011 h 10000"/>
              <a:gd name="connsiteX6" fmla="*/ 8648 w 10000"/>
              <a:gd name="connsiteY6" fmla="*/ 5574 h 10000"/>
              <a:gd name="connsiteX7" fmla="*/ 8873 w 10000"/>
              <a:gd name="connsiteY7" fmla="*/ 4755 h 10000"/>
              <a:gd name="connsiteX8" fmla="*/ 8722 w 10000"/>
              <a:gd name="connsiteY8" fmla="*/ 4318 h 10000"/>
              <a:gd name="connsiteX9" fmla="*/ 9098 w 10000"/>
              <a:gd name="connsiteY9" fmla="*/ 3388 h 10000"/>
              <a:gd name="connsiteX10" fmla="*/ 9399 w 10000"/>
              <a:gd name="connsiteY10" fmla="*/ 3114 h 10000"/>
              <a:gd name="connsiteX11" fmla="*/ 10000 w 10000"/>
              <a:gd name="connsiteY11" fmla="*/ 2678 h 10000"/>
              <a:gd name="connsiteX12" fmla="*/ 9774 w 10000"/>
              <a:gd name="connsiteY12" fmla="*/ 2622 h 10000"/>
              <a:gd name="connsiteX13" fmla="*/ 9399 w 10000"/>
              <a:gd name="connsiteY13" fmla="*/ 2351 h 10000"/>
              <a:gd name="connsiteX14" fmla="*/ 9173 w 10000"/>
              <a:gd name="connsiteY14" fmla="*/ 1531 h 10000"/>
              <a:gd name="connsiteX15" fmla="*/ 9173 w 10000"/>
              <a:gd name="connsiteY15" fmla="*/ 1093 h 10000"/>
              <a:gd name="connsiteX16" fmla="*/ 9098 w 10000"/>
              <a:gd name="connsiteY16" fmla="*/ 546 h 10000"/>
              <a:gd name="connsiteX17" fmla="*/ 8873 w 10000"/>
              <a:gd name="connsiteY17" fmla="*/ 383 h 10000"/>
              <a:gd name="connsiteX18" fmla="*/ 8497 w 10000"/>
              <a:gd name="connsiteY18" fmla="*/ 164 h 10000"/>
              <a:gd name="connsiteX19" fmla="*/ 8272 w 10000"/>
              <a:gd name="connsiteY19" fmla="*/ 0 h 10000"/>
              <a:gd name="connsiteX20" fmla="*/ 7821 w 10000"/>
              <a:gd name="connsiteY20" fmla="*/ 219 h 10000"/>
              <a:gd name="connsiteX21" fmla="*/ 7370 w 10000"/>
              <a:gd name="connsiteY21" fmla="*/ 546 h 10000"/>
              <a:gd name="connsiteX22" fmla="*/ 6769 w 10000"/>
              <a:gd name="connsiteY22" fmla="*/ 546 h 10000"/>
              <a:gd name="connsiteX23" fmla="*/ 5717 w 10000"/>
              <a:gd name="connsiteY23" fmla="*/ 546 h 10000"/>
              <a:gd name="connsiteX24" fmla="*/ 5717 w 10000"/>
              <a:gd name="connsiteY24" fmla="*/ 493 h 10000"/>
              <a:gd name="connsiteX25" fmla="*/ 5643 w 10000"/>
              <a:gd name="connsiteY25" fmla="*/ 546 h 10000"/>
              <a:gd name="connsiteX26" fmla="*/ 1961 w 10000"/>
              <a:gd name="connsiteY26" fmla="*/ 546 h 10000"/>
              <a:gd name="connsiteX27" fmla="*/ 1961 w 10000"/>
              <a:gd name="connsiteY27" fmla="*/ 1694 h 10000"/>
              <a:gd name="connsiteX28" fmla="*/ 1285 w 10000"/>
              <a:gd name="connsiteY28" fmla="*/ 1694 h 10000"/>
              <a:gd name="connsiteX29" fmla="*/ 1285 w 10000"/>
              <a:gd name="connsiteY29" fmla="*/ 1913 h 10000"/>
              <a:gd name="connsiteX30" fmla="*/ 1285 w 10000"/>
              <a:gd name="connsiteY30" fmla="*/ 3878 h 10000"/>
              <a:gd name="connsiteX31" fmla="*/ 1135 w 10000"/>
              <a:gd name="connsiteY31" fmla="*/ 3988 h 10000"/>
              <a:gd name="connsiteX32" fmla="*/ 684 w 10000"/>
              <a:gd name="connsiteY32" fmla="*/ 4208 h 10000"/>
              <a:gd name="connsiteX33" fmla="*/ 609 w 10000"/>
              <a:gd name="connsiteY33" fmla="*/ 4482 h 10000"/>
              <a:gd name="connsiteX34" fmla="*/ 384 w 10000"/>
              <a:gd name="connsiteY34" fmla="*/ 4755 h 10000"/>
              <a:gd name="connsiteX35" fmla="*/ 234 w 10000"/>
              <a:gd name="connsiteY35" fmla="*/ 5192 h 10000"/>
              <a:gd name="connsiteX36" fmla="*/ 8 w 10000"/>
              <a:gd name="connsiteY36" fmla="*/ 5685 h 10000"/>
              <a:gd name="connsiteX37" fmla="*/ 384 w 10000"/>
              <a:gd name="connsiteY37" fmla="*/ 5738 h 10000"/>
              <a:gd name="connsiteX38" fmla="*/ 458 w 10000"/>
              <a:gd name="connsiteY38" fmla="*/ 6173 h 10000"/>
              <a:gd name="connsiteX39" fmla="*/ 684 w 10000"/>
              <a:gd name="connsiteY39" fmla="*/ 6611 h 10000"/>
              <a:gd name="connsiteX40" fmla="*/ 1059 w 10000"/>
              <a:gd name="connsiteY40" fmla="*/ 7487 h 10000"/>
              <a:gd name="connsiteX0" fmla="*/ 8197 w 10000"/>
              <a:gd name="connsiteY0" fmla="*/ 9837 h 9837"/>
              <a:gd name="connsiteX1" fmla="*/ 7446 w 10000"/>
              <a:gd name="connsiteY1" fmla="*/ 7103 h 9837"/>
              <a:gd name="connsiteX2" fmla="*/ 7446 w 10000"/>
              <a:gd name="connsiteY2" fmla="*/ 6722 h 9837"/>
              <a:gd name="connsiteX3" fmla="*/ 7821 w 10000"/>
              <a:gd name="connsiteY3" fmla="*/ 6722 h 9837"/>
              <a:gd name="connsiteX4" fmla="*/ 8047 w 10000"/>
              <a:gd name="connsiteY4" fmla="*/ 6011 h 9837"/>
              <a:gd name="connsiteX5" fmla="*/ 8648 w 10000"/>
              <a:gd name="connsiteY5" fmla="*/ 5574 h 9837"/>
              <a:gd name="connsiteX6" fmla="*/ 8873 w 10000"/>
              <a:gd name="connsiteY6" fmla="*/ 4755 h 9837"/>
              <a:gd name="connsiteX7" fmla="*/ 8722 w 10000"/>
              <a:gd name="connsiteY7" fmla="*/ 4318 h 9837"/>
              <a:gd name="connsiteX8" fmla="*/ 9098 w 10000"/>
              <a:gd name="connsiteY8" fmla="*/ 3388 h 9837"/>
              <a:gd name="connsiteX9" fmla="*/ 9399 w 10000"/>
              <a:gd name="connsiteY9" fmla="*/ 3114 h 9837"/>
              <a:gd name="connsiteX10" fmla="*/ 10000 w 10000"/>
              <a:gd name="connsiteY10" fmla="*/ 2678 h 9837"/>
              <a:gd name="connsiteX11" fmla="*/ 9774 w 10000"/>
              <a:gd name="connsiteY11" fmla="*/ 2622 h 9837"/>
              <a:gd name="connsiteX12" fmla="*/ 9399 w 10000"/>
              <a:gd name="connsiteY12" fmla="*/ 2351 h 9837"/>
              <a:gd name="connsiteX13" fmla="*/ 9173 w 10000"/>
              <a:gd name="connsiteY13" fmla="*/ 1531 h 9837"/>
              <a:gd name="connsiteX14" fmla="*/ 9173 w 10000"/>
              <a:gd name="connsiteY14" fmla="*/ 1093 h 9837"/>
              <a:gd name="connsiteX15" fmla="*/ 9098 w 10000"/>
              <a:gd name="connsiteY15" fmla="*/ 546 h 9837"/>
              <a:gd name="connsiteX16" fmla="*/ 8873 w 10000"/>
              <a:gd name="connsiteY16" fmla="*/ 383 h 9837"/>
              <a:gd name="connsiteX17" fmla="*/ 8497 w 10000"/>
              <a:gd name="connsiteY17" fmla="*/ 164 h 9837"/>
              <a:gd name="connsiteX18" fmla="*/ 8272 w 10000"/>
              <a:gd name="connsiteY18" fmla="*/ 0 h 9837"/>
              <a:gd name="connsiteX19" fmla="*/ 7821 w 10000"/>
              <a:gd name="connsiteY19" fmla="*/ 219 h 9837"/>
              <a:gd name="connsiteX20" fmla="*/ 7370 w 10000"/>
              <a:gd name="connsiteY20" fmla="*/ 546 h 9837"/>
              <a:gd name="connsiteX21" fmla="*/ 6769 w 10000"/>
              <a:gd name="connsiteY21" fmla="*/ 546 h 9837"/>
              <a:gd name="connsiteX22" fmla="*/ 5717 w 10000"/>
              <a:gd name="connsiteY22" fmla="*/ 546 h 9837"/>
              <a:gd name="connsiteX23" fmla="*/ 5717 w 10000"/>
              <a:gd name="connsiteY23" fmla="*/ 493 h 9837"/>
              <a:gd name="connsiteX24" fmla="*/ 5643 w 10000"/>
              <a:gd name="connsiteY24" fmla="*/ 546 h 9837"/>
              <a:gd name="connsiteX25" fmla="*/ 1961 w 10000"/>
              <a:gd name="connsiteY25" fmla="*/ 546 h 9837"/>
              <a:gd name="connsiteX26" fmla="*/ 1961 w 10000"/>
              <a:gd name="connsiteY26" fmla="*/ 1694 h 9837"/>
              <a:gd name="connsiteX27" fmla="*/ 1285 w 10000"/>
              <a:gd name="connsiteY27" fmla="*/ 1694 h 9837"/>
              <a:gd name="connsiteX28" fmla="*/ 1285 w 10000"/>
              <a:gd name="connsiteY28" fmla="*/ 1913 h 9837"/>
              <a:gd name="connsiteX29" fmla="*/ 1285 w 10000"/>
              <a:gd name="connsiteY29" fmla="*/ 3878 h 9837"/>
              <a:gd name="connsiteX30" fmla="*/ 1135 w 10000"/>
              <a:gd name="connsiteY30" fmla="*/ 3988 h 9837"/>
              <a:gd name="connsiteX31" fmla="*/ 684 w 10000"/>
              <a:gd name="connsiteY31" fmla="*/ 4208 h 9837"/>
              <a:gd name="connsiteX32" fmla="*/ 609 w 10000"/>
              <a:gd name="connsiteY32" fmla="*/ 4482 h 9837"/>
              <a:gd name="connsiteX33" fmla="*/ 384 w 10000"/>
              <a:gd name="connsiteY33" fmla="*/ 4755 h 9837"/>
              <a:gd name="connsiteX34" fmla="*/ 234 w 10000"/>
              <a:gd name="connsiteY34" fmla="*/ 5192 h 9837"/>
              <a:gd name="connsiteX35" fmla="*/ 8 w 10000"/>
              <a:gd name="connsiteY35" fmla="*/ 5685 h 9837"/>
              <a:gd name="connsiteX36" fmla="*/ 384 w 10000"/>
              <a:gd name="connsiteY36" fmla="*/ 5738 h 9837"/>
              <a:gd name="connsiteX37" fmla="*/ 458 w 10000"/>
              <a:gd name="connsiteY37" fmla="*/ 6173 h 9837"/>
              <a:gd name="connsiteX38" fmla="*/ 684 w 10000"/>
              <a:gd name="connsiteY38" fmla="*/ 6611 h 9837"/>
              <a:gd name="connsiteX39" fmla="*/ 1059 w 10000"/>
              <a:gd name="connsiteY39" fmla="*/ 7487 h 9837"/>
              <a:gd name="connsiteX0" fmla="*/ 7446 w 10000"/>
              <a:gd name="connsiteY0" fmla="*/ 7221 h 7611"/>
              <a:gd name="connsiteX1" fmla="*/ 7446 w 10000"/>
              <a:gd name="connsiteY1" fmla="*/ 6833 h 7611"/>
              <a:gd name="connsiteX2" fmla="*/ 7821 w 10000"/>
              <a:gd name="connsiteY2" fmla="*/ 6833 h 7611"/>
              <a:gd name="connsiteX3" fmla="*/ 8047 w 10000"/>
              <a:gd name="connsiteY3" fmla="*/ 6111 h 7611"/>
              <a:gd name="connsiteX4" fmla="*/ 8648 w 10000"/>
              <a:gd name="connsiteY4" fmla="*/ 5666 h 7611"/>
              <a:gd name="connsiteX5" fmla="*/ 8873 w 10000"/>
              <a:gd name="connsiteY5" fmla="*/ 4834 h 7611"/>
              <a:gd name="connsiteX6" fmla="*/ 8722 w 10000"/>
              <a:gd name="connsiteY6" fmla="*/ 4390 h 7611"/>
              <a:gd name="connsiteX7" fmla="*/ 9098 w 10000"/>
              <a:gd name="connsiteY7" fmla="*/ 3444 h 7611"/>
              <a:gd name="connsiteX8" fmla="*/ 9399 w 10000"/>
              <a:gd name="connsiteY8" fmla="*/ 3166 h 7611"/>
              <a:gd name="connsiteX9" fmla="*/ 10000 w 10000"/>
              <a:gd name="connsiteY9" fmla="*/ 2722 h 7611"/>
              <a:gd name="connsiteX10" fmla="*/ 9774 w 10000"/>
              <a:gd name="connsiteY10" fmla="*/ 2665 h 7611"/>
              <a:gd name="connsiteX11" fmla="*/ 9399 w 10000"/>
              <a:gd name="connsiteY11" fmla="*/ 2390 h 7611"/>
              <a:gd name="connsiteX12" fmla="*/ 9173 w 10000"/>
              <a:gd name="connsiteY12" fmla="*/ 1556 h 7611"/>
              <a:gd name="connsiteX13" fmla="*/ 9173 w 10000"/>
              <a:gd name="connsiteY13" fmla="*/ 1111 h 7611"/>
              <a:gd name="connsiteX14" fmla="*/ 9098 w 10000"/>
              <a:gd name="connsiteY14" fmla="*/ 555 h 7611"/>
              <a:gd name="connsiteX15" fmla="*/ 8873 w 10000"/>
              <a:gd name="connsiteY15" fmla="*/ 389 h 7611"/>
              <a:gd name="connsiteX16" fmla="*/ 8497 w 10000"/>
              <a:gd name="connsiteY16" fmla="*/ 167 h 7611"/>
              <a:gd name="connsiteX17" fmla="*/ 8272 w 10000"/>
              <a:gd name="connsiteY17" fmla="*/ 0 h 7611"/>
              <a:gd name="connsiteX18" fmla="*/ 7821 w 10000"/>
              <a:gd name="connsiteY18" fmla="*/ 223 h 7611"/>
              <a:gd name="connsiteX19" fmla="*/ 7370 w 10000"/>
              <a:gd name="connsiteY19" fmla="*/ 555 h 7611"/>
              <a:gd name="connsiteX20" fmla="*/ 6769 w 10000"/>
              <a:gd name="connsiteY20" fmla="*/ 555 h 7611"/>
              <a:gd name="connsiteX21" fmla="*/ 5717 w 10000"/>
              <a:gd name="connsiteY21" fmla="*/ 555 h 7611"/>
              <a:gd name="connsiteX22" fmla="*/ 5717 w 10000"/>
              <a:gd name="connsiteY22" fmla="*/ 501 h 7611"/>
              <a:gd name="connsiteX23" fmla="*/ 5643 w 10000"/>
              <a:gd name="connsiteY23" fmla="*/ 555 h 7611"/>
              <a:gd name="connsiteX24" fmla="*/ 1961 w 10000"/>
              <a:gd name="connsiteY24" fmla="*/ 555 h 7611"/>
              <a:gd name="connsiteX25" fmla="*/ 1961 w 10000"/>
              <a:gd name="connsiteY25" fmla="*/ 1722 h 7611"/>
              <a:gd name="connsiteX26" fmla="*/ 1285 w 10000"/>
              <a:gd name="connsiteY26" fmla="*/ 1722 h 7611"/>
              <a:gd name="connsiteX27" fmla="*/ 1285 w 10000"/>
              <a:gd name="connsiteY27" fmla="*/ 1945 h 7611"/>
              <a:gd name="connsiteX28" fmla="*/ 1285 w 10000"/>
              <a:gd name="connsiteY28" fmla="*/ 3942 h 7611"/>
              <a:gd name="connsiteX29" fmla="*/ 1135 w 10000"/>
              <a:gd name="connsiteY29" fmla="*/ 4054 h 7611"/>
              <a:gd name="connsiteX30" fmla="*/ 684 w 10000"/>
              <a:gd name="connsiteY30" fmla="*/ 4278 h 7611"/>
              <a:gd name="connsiteX31" fmla="*/ 609 w 10000"/>
              <a:gd name="connsiteY31" fmla="*/ 4556 h 7611"/>
              <a:gd name="connsiteX32" fmla="*/ 384 w 10000"/>
              <a:gd name="connsiteY32" fmla="*/ 4834 h 7611"/>
              <a:gd name="connsiteX33" fmla="*/ 234 w 10000"/>
              <a:gd name="connsiteY33" fmla="*/ 5278 h 7611"/>
              <a:gd name="connsiteX34" fmla="*/ 8 w 10000"/>
              <a:gd name="connsiteY34" fmla="*/ 5779 h 7611"/>
              <a:gd name="connsiteX35" fmla="*/ 384 w 10000"/>
              <a:gd name="connsiteY35" fmla="*/ 5833 h 7611"/>
              <a:gd name="connsiteX36" fmla="*/ 458 w 10000"/>
              <a:gd name="connsiteY36" fmla="*/ 6275 h 7611"/>
              <a:gd name="connsiteX37" fmla="*/ 684 w 10000"/>
              <a:gd name="connsiteY37" fmla="*/ 6721 h 7611"/>
              <a:gd name="connsiteX38" fmla="*/ 1059 w 10000"/>
              <a:gd name="connsiteY38" fmla="*/ 7611 h 7611"/>
              <a:gd name="connsiteX0" fmla="*/ 7446 w 10000"/>
              <a:gd name="connsiteY0" fmla="*/ 9488 h 10068"/>
              <a:gd name="connsiteX1" fmla="*/ 7446 w 10000"/>
              <a:gd name="connsiteY1" fmla="*/ 8978 h 10068"/>
              <a:gd name="connsiteX2" fmla="*/ 7821 w 10000"/>
              <a:gd name="connsiteY2" fmla="*/ 8978 h 10068"/>
              <a:gd name="connsiteX3" fmla="*/ 8047 w 10000"/>
              <a:gd name="connsiteY3" fmla="*/ 8029 h 10068"/>
              <a:gd name="connsiteX4" fmla="*/ 8648 w 10000"/>
              <a:gd name="connsiteY4" fmla="*/ 7444 h 10068"/>
              <a:gd name="connsiteX5" fmla="*/ 8873 w 10000"/>
              <a:gd name="connsiteY5" fmla="*/ 6351 h 10068"/>
              <a:gd name="connsiteX6" fmla="*/ 8722 w 10000"/>
              <a:gd name="connsiteY6" fmla="*/ 5768 h 10068"/>
              <a:gd name="connsiteX7" fmla="*/ 9098 w 10000"/>
              <a:gd name="connsiteY7" fmla="*/ 4525 h 10068"/>
              <a:gd name="connsiteX8" fmla="*/ 9399 w 10000"/>
              <a:gd name="connsiteY8" fmla="*/ 4160 h 10068"/>
              <a:gd name="connsiteX9" fmla="*/ 10000 w 10000"/>
              <a:gd name="connsiteY9" fmla="*/ 3576 h 10068"/>
              <a:gd name="connsiteX10" fmla="*/ 9774 w 10000"/>
              <a:gd name="connsiteY10" fmla="*/ 3502 h 10068"/>
              <a:gd name="connsiteX11" fmla="*/ 9399 w 10000"/>
              <a:gd name="connsiteY11" fmla="*/ 3140 h 10068"/>
              <a:gd name="connsiteX12" fmla="*/ 9173 w 10000"/>
              <a:gd name="connsiteY12" fmla="*/ 2044 h 10068"/>
              <a:gd name="connsiteX13" fmla="*/ 9173 w 10000"/>
              <a:gd name="connsiteY13" fmla="*/ 1460 h 10068"/>
              <a:gd name="connsiteX14" fmla="*/ 9098 w 10000"/>
              <a:gd name="connsiteY14" fmla="*/ 729 h 10068"/>
              <a:gd name="connsiteX15" fmla="*/ 8873 w 10000"/>
              <a:gd name="connsiteY15" fmla="*/ 511 h 10068"/>
              <a:gd name="connsiteX16" fmla="*/ 8497 w 10000"/>
              <a:gd name="connsiteY16" fmla="*/ 219 h 10068"/>
              <a:gd name="connsiteX17" fmla="*/ 8272 w 10000"/>
              <a:gd name="connsiteY17" fmla="*/ 0 h 10068"/>
              <a:gd name="connsiteX18" fmla="*/ 7821 w 10000"/>
              <a:gd name="connsiteY18" fmla="*/ 293 h 10068"/>
              <a:gd name="connsiteX19" fmla="*/ 7370 w 10000"/>
              <a:gd name="connsiteY19" fmla="*/ 729 h 10068"/>
              <a:gd name="connsiteX20" fmla="*/ 6769 w 10000"/>
              <a:gd name="connsiteY20" fmla="*/ 729 h 10068"/>
              <a:gd name="connsiteX21" fmla="*/ 5717 w 10000"/>
              <a:gd name="connsiteY21" fmla="*/ 729 h 10068"/>
              <a:gd name="connsiteX22" fmla="*/ 5717 w 10000"/>
              <a:gd name="connsiteY22" fmla="*/ 658 h 10068"/>
              <a:gd name="connsiteX23" fmla="*/ 5643 w 10000"/>
              <a:gd name="connsiteY23" fmla="*/ 729 h 10068"/>
              <a:gd name="connsiteX24" fmla="*/ 1961 w 10000"/>
              <a:gd name="connsiteY24" fmla="*/ 729 h 10068"/>
              <a:gd name="connsiteX25" fmla="*/ 1961 w 10000"/>
              <a:gd name="connsiteY25" fmla="*/ 2263 h 10068"/>
              <a:gd name="connsiteX26" fmla="*/ 1285 w 10000"/>
              <a:gd name="connsiteY26" fmla="*/ 2263 h 10068"/>
              <a:gd name="connsiteX27" fmla="*/ 1285 w 10000"/>
              <a:gd name="connsiteY27" fmla="*/ 2556 h 10068"/>
              <a:gd name="connsiteX28" fmla="*/ 1285 w 10000"/>
              <a:gd name="connsiteY28" fmla="*/ 5179 h 10068"/>
              <a:gd name="connsiteX29" fmla="*/ 1135 w 10000"/>
              <a:gd name="connsiteY29" fmla="*/ 5327 h 10068"/>
              <a:gd name="connsiteX30" fmla="*/ 684 w 10000"/>
              <a:gd name="connsiteY30" fmla="*/ 5621 h 10068"/>
              <a:gd name="connsiteX31" fmla="*/ 609 w 10000"/>
              <a:gd name="connsiteY31" fmla="*/ 5986 h 10068"/>
              <a:gd name="connsiteX32" fmla="*/ 384 w 10000"/>
              <a:gd name="connsiteY32" fmla="*/ 6351 h 10068"/>
              <a:gd name="connsiteX33" fmla="*/ 234 w 10000"/>
              <a:gd name="connsiteY33" fmla="*/ 6935 h 10068"/>
              <a:gd name="connsiteX34" fmla="*/ 8 w 10000"/>
              <a:gd name="connsiteY34" fmla="*/ 7593 h 10068"/>
              <a:gd name="connsiteX35" fmla="*/ 384 w 10000"/>
              <a:gd name="connsiteY35" fmla="*/ 7664 h 10068"/>
              <a:gd name="connsiteX36" fmla="*/ 458 w 10000"/>
              <a:gd name="connsiteY36" fmla="*/ 8245 h 10068"/>
              <a:gd name="connsiteX37" fmla="*/ 684 w 10000"/>
              <a:gd name="connsiteY37" fmla="*/ 8831 h 10068"/>
              <a:gd name="connsiteX38" fmla="*/ 1059 w 10000"/>
              <a:gd name="connsiteY38" fmla="*/ 10000 h 10068"/>
              <a:gd name="connsiteX39" fmla="*/ 1058 w 10000"/>
              <a:gd name="connsiteY39" fmla="*/ 9928 h 10068"/>
              <a:gd name="connsiteX0" fmla="*/ 7446 w 10000"/>
              <a:gd name="connsiteY0" fmla="*/ 9488 h 10035"/>
              <a:gd name="connsiteX1" fmla="*/ 7446 w 10000"/>
              <a:gd name="connsiteY1" fmla="*/ 8978 h 10035"/>
              <a:gd name="connsiteX2" fmla="*/ 7821 w 10000"/>
              <a:gd name="connsiteY2" fmla="*/ 8978 h 10035"/>
              <a:gd name="connsiteX3" fmla="*/ 8047 w 10000"/>
              <a:gd name="connsiteY3" fmla="*/ 8029 h 10035"/>
              <a:gd name="connsiteX4" fmla="*/ 8648 w 10000"/>
              <a:gd name="connsiteY4" fmla="*/ 7444 h 10035"/>
              <a:gd name="connsiteX5" fmla="*/ 8873 w 10000"/>
              <a:gd name="connsiteY5" fmla="*/ 6351 h 10035"/>
              <a:gd name="connsiteX6" fmla="*/ 8722 w 10000"/>
              <a:gd name="connsiteY6" fmla="*/ 5768 h 10035"/>
              <a:gd name="connsiteX7" fmla="*/ 9098 w 10000"/>
              <a:gd name="connsiteY7" fmla="*/ 4525 h 10035"/>
              <a:gd name="connsiteX8" fmla="*/ 9399 w 10000"/>
              <a:gd name="connsiteY8" fmla="*/ 4160 h 10035"/>
              <a:gd name="connsiteX9" fmla="*/ 10000 w 10000"/>
              <a:gd name="connsiteY9" fmla="*/ 3576 h 10035"/>
              <a:gd name="connsiteX10" fmla="*/ 9774 w 10000"/>
              <a:gd name="connsiteY10" fmla="*/ 3502 h 10035"/>
              <a:gd name="connsiteX11" fmla="*/ 9399 w 10000"/>
              <a:gd name="connsiteY11" fmla="*/ 3140 h 10035"/>
              <a:gd name="connsiteX12" fmla="*/ 9173 w 10000"/>
              <a:gd name="connsiteY12" fmla="*/ 2044 h 10035"/>
              <a:gd name="connsiteX13" fmla="*/ 9173 w 10000"/>
              <a:gd name="connsiteY13" fmla="*/ 1460 h 10035"/>
              <a:gd name="connsiteX14" fmla="*/ 9098 w 10000"/>
              <a:gd name="connsiteY14" fmla="*/ 729 h 10035"/>
              <a:gd name="connsiteX15" fmla="*/ 8873 w 10000"/>
              <a:gd name="connsiteY15" fmla="*/ 511 h 10035"/>
              <a:gd name="connsiteX16" fmla="*/ 8497 w 10000"/>
              <a:gd name="connsiteY16" fmla="*/ 219 h 10035"/>
              <a:gd name="connsiteX17" fmla="*/ 8272 w 10000"/>
              <a:gd name="connsiteY17" fmla="*/ 0 h 10035"/>
              <a:gd name="connsiteX18" fmla="*/ 7821 w 10000"/>
              <a:gd name="connsiteY18" fmla="*/ 293 h 10035"/>
              <a:gd name="connsiteX19" fmla="*/ 7370 w 10000"/>
              <a:gd name="connsiteY19" fmla="*/ 729 h 10035"/>
              <a:gd name="connsiteX20" fmla="*/ 6769 w 10000"/>
              <a:gd name="connsiteY20" fmla="*/ 729 h 10035"/>
              <a:gd name="connsiteX21" fmla="*/ 5717 w 10000"/>
              <a:gd name="connsiteY21" fmla="*/ 729 h 10035"/>
              <a:gd name="connsiteX22" fmla="*/ 5717 w 10000"/>
              <a:gd name="connsiteY22" fmla="*/ 658 h 10035"/>
              <a:gd name="connsiteX23" fmla="*/ 5643 w 10000"/>
              <a:gd name="connsiteY23" fmla="*/ 729 h 10035"/>
              <a:gd name="connsiteX24" fmla="*/ 1961 w 10000"/>
              <a:gd name="connsiteY24" fmla="*/ 729 h 10035"/>
              <a:gd name="connsiteX25" fmla="*/ 1961 w 10000"/>
              <a:gd name="connsiteY25" fmla="*/ 2263 h 10035"/>
              <a:gd name="connsiteX26" fmla="*/ 1285 w 10000"/>
              <a:gd name="connsiteY26" fmla="*/ 2263 h 10035"/>
              <a:gd name="connsiteX27" fmla="*/ 1285 w 10000"/>
              <a:gd name="connsiteY27" fmla="*/ 2556 h 10035"/>
              <a:gd name="connsiteX28" fmla="*/ 1285 w 10000"/>
              <a:gd name="connsiteY28" fmla="*/ 5179 h 10035"/>
              <a:gd name="connsiteX29" fmla="*/ 1135 w 10000"/>
              <a:gd name="connsiteY29" fmla="*/ 5327 h 10035"/>
              <a:gd name="connsiteX30" fmla="*/ 684 w 10000"/>
              <a:gd name="connsiteY30" fmla="*/ 5621 h 10035"/>
              <a:gd name="connsiteX31" fmla="*/ 609 w 10000"/>
              <a:gd name="connsiteY31" fmla="*/ 5986 h 10035"/>
              <a:gd name="connsiteX32" fmla="*/ 384 w 10000"/>
              <a:gd name="connsiteY32" fmla="*/ 6351 h 10035"/>
              <a:gd name="connsiteX33" fmla="*/ 234 w 10000"/>
              <a:gd name="connsiteY33" fmla="*/ 6935 h 10035"/>
              <a:gd name="connsiteX34" fmla="*/ 8 w 10000"/>
              <a:gd name="connsiteY34" fmla="*/ 7593 h 10035"/>
              <a:gd name="connsiteX35" fmla="*/ 384 w 10000"/>
              <a:gd name="connsiteY35" fmla="*/ 7664 h 10035"/>
              <a:gd name="connsiteX36" fmla="*/ 458 w 10000"/>
              <a:gd name="connsiteY36" fmla="*/ 8245 h 10035"/>
              <a:gd name="connsiteX37" fmla="*/ 684 w 10000"/>
              <a:gd name="connsiteY37" fmla="*/ 8831 h 10035"/>
              <a:gd name="connsiteX38" fmla="*/ 1059 w 10000"/>
              <a:gd name="connsiteY38" fmla="*/ 10000 h 10035"/>
              <a:gd name="connsiteX39" fmla="*/ 1750 w 10000"/>
              <a:gd name="connsiteY39" fmla="*/ 9592 h 10035"/>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0" fmla="*/ 7446 w 10000"/>
              <a:gd name="connsiteY0" fmla="*/ 9488 h 10127"/>
              <a:gd name="connsiteX1" fmla="*/ 7446 w 10000"/>
              <a:gd name="connsiteY1" fmla="*/ 8978 h 10127"/>
              <a:gd name="connsiteX2" fmla="*/ 7821 w 10000"/>
              <a:gd name="connsiteY2" fmla="*/ 8978 h 10127"/>
              <a:gd name="connsiteX3" fmla="*/ 8047 w 10000"/>
              <a:gd name="connsiteY3" fmla="*/ 8029 h 10127"/>
              <a:gd name="connsiteX4" fmla="*/ 8648 w 10000"/>
              <a:gd name="connsiteY4" fmla="*/ 7444 h 10127"/>
              <a:gd name="connsiteX5" fmla="*/ 8873 w 10000"/>
              <a:gd name="connsiteY5" fmla="*/ 6351 h 10127"/>
              <a:gd name="connsiteX6" fmla="*/ 8722 w 10000"/>
              <a:gd name="connsiteY6" fmla="*/ 5768 h 10127"/>
              <a:gd name="connsiteX7" fmla="*/ 9098 w 10000"/>
              <a:gd name="connsiteY7" fmla="*/ 4525 h 10127"/>
              <a:gd name="connsiteX8" fmla="*/ 9399 w 10000"/>
              <a:gd name="connsiteY8" fmla="*/ 4160 h 10127"/>
              <a:gd name="connsiteX9" fmla="*/ 10000 w 10000"/>
              <a:gd name="connsiteY9" fmla="*/ 3576 h 10127"/>
              <a:gd name="connsiteX10" fmla="*/ 9774 w 10000"/>
              <a:gd name="connsiteY10" fmla="*/ 3502 h 10127"/>
              <a:gd name="connsiteX11" fmla="*/ 9399 w 10000"/>
              <a:gd name="connsiteY11" fmla="*/ 3140 h 10127"/>
              <a:gd name="connsiteX12" fmla="*/ 9173 w 10000"/>
              <a:gd name="connsiteY12" fmla="*/ 2044 h 10127"/>
              <a:gd name="connsiteX13" fmla="*/ 9173 w 10000"/>
              <a:gd name="connsiteY13" fmla="*/ 1460 h 10127"/>
              <a:gd name="connsiteX14" fmla="*/ 9098 w 10000"/>
              <a:gd name="connsiteY14" fmla="*/ 729 h 10127"/>
              <a:gd name="connsiteX15" fmla="*/ 8873 w 10000"/>
              <a:gd name="connsiteY15" fmla="*/ 511 h 10127"/>
              <a:gd name="connsiteX16" fmla="*/ 8497 w 10000"/>
              <a:gd name="connsiteY16" fmla="*/ 219 h 10127"/>
              <a:gd name="connsiteX17" fmla="*/ 8272 w 10000"/>
              <a:gd name="connsiteY17" fmla="*/ 0 h 10127"/>
              <a:gd name="connsiteX18" fmla="*/ 7821 w 10000"/>
              <a:gd name="connsiteY18" fmla="*/ 293 h 10127"/>
              <a:gd name="connsiteX19" fmla="*/ 7370 w 10000"/>
              <a:gd name="connsiteY19" fmla="*/ 729 h 10127"/>
              <a:gd name="connsiteX20" fmla="*/ 6769 w 10000"/>
              <a:gd name="connsiteY20" fmla="*/ 729 h 10127"/>
              <a:gd name="connsiteX21" fmla="*/ 5717 w 10000"/>
              <a:gd name="connsiteY21" fmla="*/ 729 h 10127"/>
              <a:gd name="connsiteX22" fmla="*/ 5717 w 10000"/>
              <a:gd name="connsiteY22" fmla="*/ 658 h 10127"/>
              <a:gd name="connsiteX23" fmla="*/ 5643 w 10000"/>
              <a:gd name="connsiteY23" fmla="*/ 729 h 10127"/>
              <a:gd name="connsiteX24" fmla="*/ 1961 w 10000"/>
              <a:gd name="connsiteY24" fmla="*/ 729 h 10127"/>
              <a:gd name="connsiteX25" fmla="*/ 1961 w 10000"/>
              <a:gd name="connsiteY25" fmla="*/ 2263 h 10127"/>
              <a:gd name="connsiteX26" fmla="*/ 1285 w 10000"/>
              <a:gd name="connsiteY26" fmla="*/ 2263 h 10127"/>
              <a:gd name="connsiteX27" fmla="*/ 1285 w 10000"/>
              <a:gd name="connsiteY27" fmla="*/ 2556 h 10127"/>
              <a:gd name="connsiteX28" fmla="*/ 1285 w 10000"/>
              <a:gd name="connsiteY28" fmla="*/ 5179 h 10127"/>
              <a:gd name="connsiteX29" fmla="*/ 1135 w 10000"/>
              <a:gd name="connsiteY29" fmla="*/ 5327 h 10127"/>
              <a:gd name="connsiteX30" fmla="*/ 684 w 10000"/>
              <a:gd name="connsiteY30" fmla="*/ 5621 h 10127"/>
              <a:gd name="connsiteX31" fmla="*/ 609 w 10000"/>
              <a:gd name="connsiteY31" fmla="*/ 5986 h 10127"/>
              <a:gd name="connsiteX32" fmla="*/ 384 w 10000"/>
              <a:gd name="connsiteY32" fmla="*/ 6351 h 10127"/>
              <a:gd name="connsiteX33" fmla="*/ 234 w 10000"/>
              <a:gd name="connsiteY33" fmla="*/ 6935 h 10127"/>
              <a:gd name="connsiteX34" fmla="*/ 8 w 10000"/>
              <a:gd name="connsiteY34" fmla="*/ 7593 h 10127"/>
              <a:gd name="connsiteX35" fmla="*/ 384 w 10000"/>
              <a:gd name="connsiteY35" fmla="*/ 7664 h 10127"/>
              <a:gd name="connsiteX36" fmla="*/ 458 w 10000"/>
              <a:gd name="connsiteY36" fmla="*/ 8245 h 10127"/>
              <a:gd name="connsiteX37" fmla="*/ 684 w 10000"/>
              <a:gd name="connsiteY37" fmla="*/ 8831 h 10127"/>
              <a:gd name="connsiteX38" fmla="*/ 1059 w 10000"/>
              <a:gd name="connsiteY38" fmla="*/ 10000 h 10127"/>
              <a:gd name="connsiteX39" fmla="*/ 1840 w 10000"/>
              <a:gd name="connsiteY39" fmla="*/ 10103 h 10127"/>
              <a:gd name="connsiteX40" fmla="*/ 1827 w 10000"/>
              <a:gd name="connsiteY40" fmla="*/ 10127 h 10127"/>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2544 w 10000"/>
              <a:gd name="connsiteY40" fmla="*/ 10002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2518 w 10000"/>
              <a:gd name="connsiteY41"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3453 w 10000"/>
              <a:gd name="connsiteY41" fmla="*/ 9915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4414 w 10000"/>
              <a:gd name="connsiteY43" fmla="*/ 9791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515 w 10000"/>
              <a:gd name="connsiteY44" fmla="*/ 9654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411 w 10000"/>
              <a:gd name="connsiteY44" fmla="*/ 9517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5988 w 10000"/>
              <a:gd name="connsiteY44" fmla="*/ 921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5541 w 10000"/>
              <a:gd name="connsiteY43" fmla="*/ 9679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56 w 10000"/>
              <a:gd name="connsiteY44" fmla="*/ 9193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881 w 10000"/>
              <a:gd name="connsiteY44" fmla="*/ 9296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93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2518 w 10000"/>
              <a:gd name="connsiteY42" fmla="*/ 10002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4529 w 10000"/>
              <a:gd name="connsiteY41" fmla="*/ 9803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69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40 w 10000"/>
              <a:gd name="connsiteY41" fmla="*/ 7935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15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18 w 10000"/>
              <a:gd name="connsiteY42" fmla="*/ 8060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524 w 10000"/>
              <a:gd name="connsiteY42" fmla="*/ 8107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401 w 10000"/>
              <a:gd name="connsiteY41" fmla="*/ 7898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3466 w 10000"/>
              <a:gd name="connsiteY40" fmla="*/ 9927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5521 w 10000"/>
              <a:gd name="connsiteY40" fmla="*/ 8508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47 w 10000"/>
              <a:gd name="connsiteY42" fmla="*/ 8144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11 w 10000"/>
              <a:gd name="connsiteY40" fmla="*/ 8349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24 w 10000"/>
              <a:gd name="connsiteY41" fmla="*/ 7954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126"/>
              <a:gd name="connsiteX1" fmla="*/ 7446 w 10000"/>
              <a:gd name="connsiteY1" fmla="*/ 8978 h 10126"/>
              <a:gd name="connsiteX2" fmla="*/ 7821 w 10000"/>
              <a:gd name="connsiteY2" fmla="*/ 8978 h 10126"/>
              <a:gd name="connsiteX3" fmla="*/ 8047 w 10000"/>
              <a:gd name="connsiteY3" fmla="*/ 8029 h 10126"/>
              <a:gd name="connsiteX4" fmla="*/ 8648 w 10000"/>
              <a:gd name="connsiteY4" fmla="*/ 7444 h 10126"/>
              <a:gd name="connsiteX5" fmla="*/ 8873 w 10000"/>
              <a:gd name="connsiteY5" fmla="*/ 6351 h 10126"/>
              <a:gd name="connsiteX6" fmla="*/ 8722 w 10000"/>
              <a:gd name="connsiteY6" fmla="*/ 5768 h 10126"/>
              <a:gd name="connsiteX7" fmla="*/ 9098 w 10000"/>
              <a:gd name="connsiteY7" fmla="*/ 4525 h 10126"/>
              <a:gd name="connsiteX8" fmla="*/ 9399 w 10000"/>
              <a:gd name="connsiteY8" fmla="*/ 4160 h 10126"/>
              <a:gd name="connsiteX9" fmla="*/ 10000 w 10000"/>
              <a:gd name="connsiteY9" fmla="*/ 3576 h 10126"/>
              <a:gd name="connsiteX10" fmla="*/ 9774 w 10000"/>
              <a:gd name="connsiteY10" fmla="*/ 3502 h 10126"/>
              <a:gd name="connsiteX11" fmla="*/ 9399 w 10000"/>
              <a:gd name="connsiteY11" fmla="*/ 3140 h 10126"/>
              <a:gd name="connsiteX12" fmla="*/ 9173 w 10000"/>
              <a:gd name="connsiteY12" fmla="*/ 2044 h 10126"/>
              <a:gd name="connsiteX13" fmla="*/ 9173 w 10000"/>
              <a:gd name="connsiteY13" fmla="*/ 1460 h 10126"/>
              <a:gd name="connsiteX14" fmla="*/ 9098 w 10000"/>
              <a:gd name="connsiteY14" fmla="*/ 729 h 10126"/>
              <a:gd name="connsiteX15" fmla="*/ 8873 w 10000"/>
              <a:gd name="connsiteY15" fmla="*/ 511 h 10126"/>
              <a:gd name="connsiteX16" fmla="*/ 8497 w 10000"/>
              <a:gd name="connsiteY16" fmla="*/ 219 h 10126"/>
              <a:gd name="connsiteX17" fmla="*/ 8272 w 10000"/>
              <a:gd name="connsiteY17" fmla="*/ 0 h 10126"/>
              <a:gd name="connsiteX18" fmla="*/ 7821 w 10000"/>
              <a:gd name="connsiteY18" fmla="*/ 293 h 10126"/>
              <a:gd name="connsiteX19" fmla="*/ 7370 w 10000"/>
              <a:gd name="connsiteY19" fmla="*/ 729 h 10126"/>
              <a:gd name="connsiteX20" fmla="*/ 6769 w 10000"/>
              <a:gd name="connsiteY20" fmla="*/ 729 h 10126"/>
              <a:gd name="connsiteX21" fmla="*/ 5717 w 10000"/>
              <a:gd name="connsiteY21" fmla="*/ 729 h 10126"/>
              <a:gd name="connsiteX22" fmla="*/ 5717 w 10000"/>
              <a:gd name="connsiteY22" fmla="*/ 658 h 10126"/>
              <a:gd name="connsiteX23" fmla="*/ 5643 w 10000"/>
              <a:gd name="connsiteY23" fmla="*/ 729 h 10126"/>
              <a:gd name="connsiteX24" fmla="*/ 1961 w 10000"/>
              <a:gd name="connsiteY24" fmla="*/ 729 h 10126"/>
              <a:gd name="connsiteX25" fmla="*/ 1961 w 10000"/>
              <a:gd name="connsiteY25" fmla="*/ 2263 h 10126"/>
              <a:gd name="connsiteX26" fmla="*/ 1285 w 10000"/>
              <a:gd name="connsiteY26" fmla="*/ 2263 h 10126"/>
              <a:gd name="connsiteX27" fmla="*/ 1285 w 10000"/>
              <a:gd name="connsiteY27" fmla="*/ 2556 h 10126"/>
              <a:gd name="connsiteX28" fmla="*/ 1285 w 10000"/>
              <a:gd name="connsiteY28" fmla="*/ 5179 h 10126"/>
              <a:gd name="connsiteX29" fmla="*/ 1135 w 10000"/>
              <a:gd name="connsiteY29" fmla="*/ 5327 h 10126"/>
              <a:gd name="connsiteX30" fmla="*/ 684 w 10000"/>
              <a:gd name="connsiteY30" fmla="*/ 5621 h 10126"/>
              <a:gd name="connsiteX31" fmla="*/ 609 w 10000"/>
              <a:gd name="connsiteY31" fmla="*/ 5986 h 10126"/>
              <a:gd name="connsiteX32" fmla="*/ 384 w 10000"/>
              <a:gd name="connsiteY32" fmla="*/ 6351 h 10126"/>
              <a:gd name="connsiteX33" fmla="*/ 234 w 10000"/>
              <a:gd name="connsiteY33" fmla="*/ 6935 h 10126"/>
              <a:gd name="connsiteX34" fmla="*/ 8 w 10000"/>
              <a:gd name="connsiteY34" fmla="*/ 7593 h 10126"/>
              <a:gd name="connsiteX35" fmla="*/ 384 w 10000"/>
              <a:gd name="connsiteY35" fmla="*/ 7664 h 10126"/>
              <a:gd name="connsiteX36" fmla="*/ 458 w 10000"/>
              <a:gd name="connsiteY36" fmla="*/ 8245 h 10126"/>
              <a:gd name="connsiteX37" fmla="*/ 684 w 10000"/>
              <a:gd name="connsiteY37" fmla="*/ 8831 h 10126"/>
              <a:gd name="connsiteX38" fmla="*/ 1059 w 10000"/>
              <a:gd name="connsiteY38" fmla="*/ 10000 h 10126"/>
              <a:gd name="connsiteX39" fmla="*/ 1840 w 10000"/>
              <a:gd name="connsiteY39" fmla="*/ 10103 h 10126"/>
              <a:gd name="connsiteX40" fmla="*/ 6040 w 10000"/>
              <a:gd name="connsiteY40" fmla="*/ 8368 h 10126"/>
              <a:gd name="connsiteX41" fmla="*/ 6382 w 10000"/>
              <a:gd name="connsiteY41" fmla="*/ 7982 h 10126"/>
              <a:gd name="connsiteX42" fmla="*/ 6428 w 10000"/>
              <a:gd name="connsiteY42" fmla="*/ 8181 h 10126"/>
              <a:gd name="connsiteX43" fmla="*/ 6444 w 10000"/>
              <a:gd name="connsiteY43" fmla="*/ 8428 h 10126"/>
              <a:gd name="connsiteX44" fmla="*/ 6766 w 10000"/>
              <a:gd name="connsiteY44" fmla="*/ 9268 h 10126"/>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5807 w 10000"/>
              <a:gd name="connsiteY39" fmla="*/ 8693 h 10015"/>
              <a:gd name="connsiteX40" fmla="*/ 6040 w 10000"/>
              <a:gd name="connsiteY40" fmla="*/ 8368 h 10015"/>
              <a:gd name="connsiteX41" fmla="*/ 6382 w 10000"/>
              <a:gd name="connsiteY41" fmla="*/ 7982 h 10015"/>
              <a:gd name="connsiteX42" fmla="*/ 6428 w 10000"/>
              <a:gd name="connsiteY42" fmla="*/ 8181 h 10015"/>
              <a:gd name="connsiteX43" fmla="*/ 6444 w 10000"/>
              <a:gd name="connsiteY43" fmla="*/ 8428 h 10015"/>
              <a:gd name="connsiteX44" fmla="*/ 6766 w 10000"/>
              <a:gd name="connsiteY44" fmla="*/ 9268 h 10015"/>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07 w 10000"/>
              <a:gd name="connsiteY39" fmla="*/ 8693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5865 w 10000"/>
              <a:gd name="connsiteY39" fmla="*/ 8712 h 10018"/>
              <a:gd name="connsiteX40" fmla="*/ 6040 w 10000"/>
              <a:gd name="connsiteY40" fmla="*/ 8368 h 10018"/>
              <a:gd name="connsiteX41" fmla="*/ 6382 w 10000"/>
              <a:gd name="connsiteY41" fmla="*/ 7982 h 10018"/>
              <a:gd name="connsiteX42" fmla="*/ 6428 w 10000"/>
              <a:gd name="connsiteY42" fmla="*/ 8181 h 10018"/>
              <a:gd name="connsiteX43" fmla="*/ 6444 w 10000"/>
              <a:gd name="connsiteY43" fmla="*/ 8428 h 10018"/>
              <a:gd name="connsiteX44" fmla="*/ 6766 w 10000"/>
              <a:gd name="connsiteY44" fmla="*/ 9268 h 10018"/>
              <a:gd name="connsiteX0" fmla="*/ 7446 w 10000"/>
              <a:gd name="connsiteY0" fmla="*/ 9488 h 10160"/>
              <a:gd name="connsiteX1" fmla="*/ 7446 w 10000"/>
              <a:gd name="connsiteY1" fmla="*/ 8978 h 10160"/>
              <a:gd name="connsiteX2" fmla="*/ 7821 w 10000"/>
              <a:gd name="connsiteY2" fmla="*/ 8978 h 10160"/>
              <a:gd name="connsiteX3" fmla="*/ 8047 w 10000"/>
              <a:gd name="connsiteY3" fmla="*/ 8029 h 10160"/>
              <a:gd name="connsiteX4" fmla="*/ 8648 w 10000"/>
              <a:gd name="connsiteY4" fmla="*/ 7444 h 10160"/>
              <a:gd name="connsiteX5" fmla="*/ 8873 w 10000"/>
              <a:gd name="connsiteY5" fmla="*/ 6351 h 10160"/>
              <a:gd name="connsiteX6" fmla="*/ 8722 w 10000"/>
              <a:gd name="connsiteY6" fmla="*/ 5768 h 10160"/>
              <a:gd name="connsiteX7" fmla="*/ 9098 w 10000"/>
              <a:gd name="connsiteY7" fmla="*/ 4525 h 10160"/>
              <a:gd name="connsiteX8" fmla="*/ 9399 w 10000"/>
              <a:gd name="connsiteY8" fmla="*/ 4160 h 10160"/>
              <a:gd name="connsiteX9" fmla="*/ 10000 w 10000"/>
              <a:gd name="connsiteY9" fmla="*/ 3576 h 10160"/>
              <a:gd name="connsiteX10" fmla="*/ 9774 w 10000"/>
              <a:gd name="connsiteY10" fmla="*/ 3502 h 10160"/>
              <a:gd name="connsiteX11" fmla="*/ 9399 w 10000"/>
              <a:gd name="connsiteY11" fmla="*/ 3140 h 10160"/>
              <a:gd name="connsiteX12" fmla="*/ 9173 w 10000"/>
              <a:gd name="connsiteY12" fmla="*/ 2044 h 10160"/>
              <a:gd name="connsiteX13" fmla="*/ 9173 w 10000"/>
              <a:gd name="connsiteY13" fmla="*/ 1460 h 10160"/>
              <a:gd name="connsiteX14" fmla="*/ 9098 w 10000"/>
              <a:gd name="connsiteY14" fmla="*/ 729 h 10160"/>
              <a:gd name="connsiteX15" fmla="*/ 8873 w 10000"/>
              <a:gd name="connsiteY15" fmla="*/ 511 h 10160"/>
              <a:gd name="connsiteX16" fmla="*/ 8497 w 10000"/>
              <a:gd name="connsiteY16" fmla="*/ 219 h 10160"/>
              <a:gd name="connsiteX17" fmla="*/ 8272 w 10000"/>
              <a:gd name="connsiteY17" fmla="*/ 0 h 10160"/>
              <a:gd name="connsiteX18" fmla="*/ 7821 w 10000"/>
              <a:gd name="connsiteY18" fmla="*/ 293 h 10160"/>
              <a:gd name="connsiteX19" fmla="*/ 7370 w 10000"/>
              <a:gd name="connsiteY19" fmla="*/ 729 h 10160"/>
              <a:gd name="connsiteX20" fmla="*/ 6769 w 10000"/>
              <a:gd name="connsiteY20" fmla="*/ 729 h 10160"/>
              <a:gd name="connsiteX21" fmla="*/ 5717 w 10000"/>
              <a:gd name="connsiteY21" fmla="*/ 729 h 10160"/>
              <a:gd name="connsiteX22" fmla="*/ 5717 w 10000"/>
              <a:gd name="connsiteY22" fmla="*/ 658 h 10160"/>
              <a:gd name="connsiteX23" fmla="*/ 5643 w 10000"/>
              <a:gd name="connsiteY23" fmla="*/ 729 h 10160"/>
              <a:gd name="connsiteX24" fmla="*/ 1961 w 10000"/>
              <a:gd name="connsiteY24" fmla="*/ 729 h 10160"/>
              <a:gd name="connsiteX25" fmla="*/ 1961 w 10000"/>
              <a:gd name="connsiteY25" fmla="*/ 2263 h 10160"/>
              <a:gd name="connsiteX26" fmla="*/ 1285 w 10000"/>
              <a:gd name="connsiteY26" fmla="*/ 2263 h 10160"/>
              <a:gd name="connsiteX27" fmla="*/ 1285 w 10000"/>
              <a:gd name="connsiteY27" fmla="*/ 2556 h 10160"/>
              <a:gd name="connsiteX28" fmla="*/ 1285 w 10000"/>
              <a:gd name="connsiteY28" fmla="*/ 5179 h 10160"/>
              <a:gd name="connsiteX29" fmla="*/ 1135 w 10000"/>
              <a:gd name="connsiteY29" fmla="*/ 5327 h 10160"/>
              <a:gd name="connsiteX30" fmla="*/ 684 w 10000"/>
              <a:gd name="connsiteY30" fmla="*/ 5621 h 10160"/>
              <a:gd name="connsiteX31" fmla="*/ 609 w 10000"/>
              <a:gd name="connsiteY31" fmla="*/ 5986 h 10160"/>
              <a:gd name="connsiteX32" fmla="*/ 384 w 10000"/>
              <a:gd name="connsiteY32" fmla="*/ 6351 h 10160"/>
              <a:gd name="connsiteX33" fmla="*/ 234 w 10000"/>
              <a:gd name="connsiteY33" fmla="*/ 6935 h 10160"/>
              <a:gd name="connsiteX34" fmla="*/ 8 w 10000"/>
              <a:gd name="connsiteY34" fmla="*/ 7593 h 10160"/>
              <a:gd name="connsiteX35" fmla="*/ 384 w 10000"/>
              <a:gd name="connsiteY35" fmla="*/ 7664 h 10160"/>
              <a:gd name="connsiteX36" fmla="*/ 458 w 10000"/>
              <a:gd name="connsiteY36" fmla="*/ 8245 h 10160"/>
              <a:gd name="connsiteX37" fmla="*/ 684 w 10000"/>
              <a:gd name="connsiteY37" fmla="*/ 8831 h 10160"/>
              <a:gd name="connsiteX38" fmla="*/ 1059 w 10000"/>
              <a:gd name="connsiteY38" fmla="*/ 10000 h 10160"/>
              <a:gd name="connsiteX39" fmla="*/ 1058 w 10000"/>
              <a:gd name="connsiteY39" fmla="*/ 10012 h 10160"/>
              <a:gd name="connsiteX40" fmla="*/ 5865 w 10000"/>
              <a:gd name="connsiteY40" fmla="*/ 8712 h 10160"/>
              <a:gd name="connsiteX41" fmla="*/ 6040 w 10000"/>
              <a:gd name="connsiteY41" fmla="*/ 8368 h 10160"/>
              <a:gd name="connsiteX42" fmla="*/ 6382 w 10000"/>
              <a:gd name="connsiteY42" fmla="*/ 7982 h 10160"/>
              <a:gd name="connsiteX43" fmla="*/ 6428 w 10000"/>
              <a:gd name="connsiteY43" fmla="*/ 8181 h 10160"/>
              <a:gd name="connsiteX44" fmla="*/ 6444 w 10000"/>
              <a:gd name="connsiteY44" fmla="*/ 8428 h 10160"/>
              <a:gd name="connsiteX45" fmla="*/ 6766 w 10000"/>
              <a:gd name="connsiteY45" fmla="*/ 9268 h 10160"/>
              <a:gd name="connsiteX0" fmla="*/ 7446 w 10000"/>
              <a:gd name="connsiteY0" fmla="*/ 9488 h 10258"/>
              <a:gd name="connsiteX1" fmla="*/ 7446 w 10000"/>
              <a:gd name="connsiteY1" fmla="*/ 8978 h 10258"/>
              <a:gd name="connsiteX2" fmla="*/ 7821 w 10000"/>
              <a:gd name="connsiteY2" fmla="*/ 8978 h 10258"/>
              <a:gd name="connsiteX3" fmla="*/ 8047 w 10000"/>
              <a:gd name="connsiteY3" fmla="*/ 8029 h 10258"/>
              <a:gd name="connsiteX4" fmla="*/ 8648 w 10000"/>
              <a:gd name="connsiteY4" fmla="*/ 7444 h 10258"/>
              <a:gd name="connsiteX5" fmla="*/ 8873 w 10000"/>
              <a:gd name="connsiteY5" fmla="*/ 6351 h 10258"/>
              <a:gd name="connsiteX6" fmla="*/ 8722 w 10000"/>
              <a:gd name="connsiteY6" fmla="*/ 5768 h 10258"/>
              <a:gd name="connsiteX7" fmla="*/ 9098 w 10000"/>
              <a:gd name="connsiteY7" fmla="*/ 4525 h 10258"/>
              <a:gd name="connsiteX8" fmla="*/ 9399 w 10000"/>
              <a:gd name="connsiteY8" fmla="*/ 4160 h 10258"/>
              <a:gd name="connsiteX9" fmla="*/ 10000 w 10000"/>
              <a:gd name="connsiteY9" fmla="*/ 3576 h 10258"/>
              <a:gd name="connsiteX10" fmla="*/ 9774 w 10000"/>
              <a:gd name="connsiteY10" fmla="*/ 3502 h 10258"/>
              <a:gd name="connsiteX11" fmla="*/ 9399 w 10000"/>
              <a:gd name="connsiteY11" fmla="*/ 3140 h 10258"/>
              <a:gd name="connsiteX12" fmla="*/ 9173 w 10000"/>
              <a:gd name="connsiteY12" fmla="*/ 2044 h 10258"/>
              <a:gd name="connsiteX13" fmla="*/ 9173 w 10000"/>
              <a:gd name="connsiteY13" fmla="*/ 1460 h 10258"/>
              <a:gd name="connsiteX14" fmla="*/ 9098 w 10000"/>
              <a:gd name="connsiteY14" fmla="*/ 729 h 10258"/>
              <a:gd name="connsiteX15" fmla="*/ 8873 w 10000"/>
              <a:gd name="connsiteY15" fmla="*/ 511 h 10258"/>
              <a:gd name="connsiteX16" fmla="*/ 8497 w 10000"/>
              <a:gd name="connsiteY16" fmla="*/ 219 h 10258"/>
              <a:gd name="connsiteX17" fmla="*/ 8272 w 10000"/>
              <a:gd name="connsiteY17" fmla="*/ 0 h 10258"/>
              <a:gd name="connsiteX18" fmla="*/ 7821 w 10000"/>
              <a:gd name="connsiteY18" fmla="*/ 293 h 10258"/>
              <a:gd name="connsiteX19" fmla="*/ 7370 w 10000"/>
              <a:gd name="connsiteY19" fmla="*/ 729 h 10258"/>
              <a:gd name="connsiteX20" fmla="*/ 6769 w 10000"/>
              <a:gd name="connsiteY20" fmla="*/ 729 h 10258"/>
              <a:gd name="connsiteX21" fmla="*/ 5717 w 10000"/>
              <a:gd name="connsiteY21" fmla="*/ 729 h 10258"/>
              <a:gd name="connsiteX22" fmla="*/ 5717 w 10000"/>
              <a:gd name="connsiteY22" fmla="*/ 658 h 10258"/>
              <a:gd name="connsiteX23" fmla="*/ 5643 w 10000"/>
              <a:gd name="connsiteY23" fmla="*/ 729 h 10258"/>
              <a:gd name="connsiteX24" fmla="*/ 1961 w 10000"/>
              <a:gd name="connsiteY24" fmla="*/ 729 h 10258"/>
              <a:gd name="connsiteX25" fmla="*/ 1961 w 10000"/>
              <a:gd name="connsiteY25" fmla="*/ 2263 h 10258"/>
              <a:gd name="connsiteX26" fmla="*/ 1285 w 10000"/>
              <a:gd name="connsiteY26" fmla="*/ 2263 h 10258"/>
              <a:gd name="connsiteX27" fmla="*/ 1285 w 10000"/>
              <a:gd name="connsiteY27" fmla="*/ 2556 h 10258"/>
              <a:gd name="connsiteX28" fmla="*/ 1285 w 10000"/>
              <a:gd name="connsiteY28" fmla="*/ 5179 h 10258"/>
              <a:gd name="connsiteX29" fmla="*/ 1135 w 10000"/>
              <a:gd name="connsiteY29" fmla="*/ 5327 h 10258"/>
              <a:gd name="connsiteX30" fmla="*/ 684 w 10000"/>
              <a:gd name="connsiteY30" fmla="*/ 5621 h 10258"/>
              <a:gd name="connsiteX31" fmla="*/ 609 w 10000"/>
              <a:gd name="connsiteY31" fmla="*/ 5986 h 10258"/>
              <a:gd name="connsiteX32" fmla="*/ 384 w 10000"/>
              <a:gd name="connsiteY32" fmla="*/ 6351 h 10258"/>
              <a:gd name="connsiteX33" fmla="*/ 234 w 10000"/>
              <a:gd name="connsiteY33" fmla="*/ 6935 h 10258"/>
              <a:gd name="connsiteX34" fmla="*/ 8 w 10000"/>
              <a:gd name="connsiteY34" fmla="*/ 7593 h 10258"/>
              <a:gd name="connsiteX35" fmla="*/ 384 w 10000"/>
              <a:gd name="connsiteY35" fmla="*/ 7664 h 10258"/>
              <a:gd name="connsiteX36" fmla="*/ 458 w 10000"/>
              <a:gd name="connsiteY36" fmla="*/ 8245 h 10258"/>
              <a:gd name="connsiteX37" fmla="*/ 684 w 10000"/>
              <a:gd name="connsiteY37" fmla="*/ 8831 h 10258"/>
              <a:gd name="connsiteX38" fmla="*/ 1059 w 10000"/>
              <a:gd name="connsiteY38" fmla="*/ 10000 h 10258"/>
              <a:gd name="connsiteX39" fmla="*/ 1903 w 10000"/>
              <a:gd name="connsiteY39" fmla="*/ 10161 h 10258"/>
              <a:gd name="connsiteX40" fmla="*/ 5865 w 10000"/>
              <a:gd name="connsiteY40" fmla="*/ 8712 h 10258"/>
              <a:gd name="connsiteX41" fmla="*/ 6040 w 10000"/>
              <a:gd name="connsiteY41" fmla="*/ 8368 h 10258"/>
              <a:gd name="connsiteX42" fmla="*/ 6382 w 10000"/>
              <a:gd name="connsiteY42" fmla="*/ 7982 h 10258"/>
              <a:gd name="connsiteX43" fmla="*/ 6428 w 10000"/>
              <a:gd name="connsiteY43" fmla="*/ 8181 h 10258"/>
              <a:gd name="connsiteX44" fmla="*/ 6444 w 10000"/>
              <a:gd name="connsiteY44" fmla="*/ 8428 h 10258"/>
              <a:gd name="connsiteX45" fmla="*/ 6766 w 10000"/>
              <a:gd name="connsiteY45" fmla="*/ 9268 h 10258"/>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2335 w 10000"/>
              <a:gd name="connsiteY39" fmla="*/ 9619 h 10056"/>
              <a:gd name="connsiteX40" fmla="*/ 5865 w 10000"/>
              <a:gd name="connsiteY40" fmla="*/ 8712 h 10056"/>
              <a:gd name="connsiteX41" fmla="*/ 6040 w 10000"/>
              <a:gd name="connsiteY41" fmla="*/ 8368 h 10056"/>
              <a:gd name="connsiteX42" fmla="*/ 6382 w 10000"/>
              <a:gd name="connsiteY42" fmla="*/ 7982 h 10056"/>
              <a:gd name="connsiteX43" fmla="*/ 6428 w 10000"/>
              <a:gd name="connsiteY43" fmla="*/ 8181 h 10056"/>
              <a:gd name="connsiteX44" fmla="*/ 6444 w 10000"/>
              <a:gd name="connsiteY44" fmla="*/ 8428 h 10056"/>
              <a:gd name="connsiteX45" fmla="*/ 6766 w 10000"/>
              <a:gd name="connsiteY45" fmla="*/ 9268 h 1005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6"/>
              <a:gd name="connsiteX1" fmla="*/ 7446 w 10000"/>
              <a:gd name="connsiteY1" fmla="*/ 8978 h 10026"/>
              <a:gd name="connsiteX2" fmla="*/ 7821 w 10000"/>
              <a:gd name="connsiteY2" fmla="*/ 8978 h 10026"/>
              <a:gd name="connsiteX3" fmla="*/ 8047 w 10000"/>
              <a:gd name="connsiteY3" fmla="*/ 8029 h 10026"/>
              <a:gd name="connsiteX4" fmla="*/ 8648 w 10000"/>
              <a:gd name="connsiteY4" fmla="*/ 7444 h 10026"/>
              <a:gd name="connsiteX5" fmla="*/ 8873 w 10000"/>
              <a:gd name="connsiteY5" fmla="*/ 6351 h 10026"/>
              <a:gd name="connsiteX6" fmla="*/ 8722 w 10000"/>
              <a:gd name="connsiteY6" fmla="*/ 5768 h 10026"/>
              <a:gd name="connsiteX7" fmla="*/ 9098 w 10000"/>
              <a:gd name="connsiteY7" fmla="*/ 4525 h 10026"/>
              <a:gd name="connsiteX8" fmla="*/ 9399 w 10000"/>
              <a:gd name="connsiteY8" fmla="*/ 4160 h 10026"/>
              <a:gd name="connsiteX9" fmla="*/ 10000 w 10000"/>
              <a:gd name="connsiteY9" fmla="*/ 3576 h 10026"/>
              <a:gd name="connsiteX10" fmla="*/ 9774 w 10000"/>
              <a:gd name="connsiteY10" fmla="*/ 3502 h 10026"/>
              <a:gd name="connsiteX11" fmla="*/ 9399 w 10000"/>
              <a:gd name="connsiteY11" fmla="*/ 3140 h 10026"/>
              <a:gd name="connsiteX12" fmla="*/ 9173 w 10000"/>
              <a:gd name="connsiteY12" fmla="*/ 2044 h 10026"/>
              <a:gd name="connsiteX13" fmla="*/ 9173 w 10000"/>
              <a:gd name="connsiteY13" fmla="*/ 1460 h 10026"/>
              <a:gd name="connsiteX14" fmla="*/ 9098 w 10000"/>
              <a:gd name="connsiteY14" fmla="*/ 729 h 10026"/>
              <a:gd name="connsiteX15" fmla="*/ 8873 w 10000"/>
              <a:gd name="connsiteY15" fmla="*/ 511 h 10026"/>
              <a:gd name="connsiteX16" fmla="*/ 8497 w 10000"/>
              <a:gd name="connsiteY16" fmla="*/ 219 h 10026"/>
              <a:gd name="connsiteX17" fmla="*/ 8272 w 10000"/>
              <a:gd name="connsiteY17" fmla="*/ 0 h 10026"/>
              <a:gd name="connsiteX18" fmla="*/ 7821 w 10000"/>
              <a:gd name="connsiteY18" fmla="*/ 293 h 10026"/>
              <a:gd name="connsiteX19" fmla="*/ 7370 w 10000"/>
              <a:gd name="connsiteY19" fmla="*/ 729 h 10026"/>
              <a:gd name="connsiteX20" fmla="*/ 6769 w 10000"/>
              <a:gd name="connsiteY20" fmla="*/ 729 h 10026"/>
              <a:gd name="connsiteX21" fmla="*/ 5717 w 10000"/>
              <a:gd name="connsiteY21" fmla="*/ 729 h 10026"/>
              <a:gd name="connsiteX22" fmla="*/ 5717 w 10000"/>
              <a:gd name="connsiteY22" fmla="*/ 658 h 10026"/>
              <a:gd name="connsiteX23" fmla="*/ 5643 w 10000"/>
              <a:gd name="connsiteY23" fmla="*/ 729 h 10026"/>
              <a:gd name="connsiteX24" fmla="*/ 1961 w 10000"/>
              <a:gd name="connsiteY24" fmla="*/ 729 h 10026"/>
              <a:gd name="connsiteX25" fmla="*/ 1961 w 10000"/>
              <a:gd name="connsiteY25" fmla="*/ 2263 h 10026"/>
              <a:gd name="connsiteX26" fmla="*/ 1285 w 10000"/>
              <a:gd name="connsiteY26" fmla="*/ 2263 h 10026"/>
              <a:gd name="connsiteX27" fmla="*/ 1285 w 10000"/>
              <a:gd name="connsiteY27" fmla="*/ 2556 h 10026"/>
              <a:gd name="connsiteX28" fmla="*/ 1285 w 10000"/>
              <a:gd name="connsiteY28" fmla="*/ 5179 h 10026"/>
              <a:gd name="connsiteX29" fmla="*/ 1135 w 10000"/>
              <a:gd name="connsiteY29" fmla="*/ 5327 h 10026"/>
              <a:gd name="connsiteX30" fmla="*/ 684 w 10000"/>
              <a:gd name="connsiteY30" fmla="*/ 5621 h 10026"/>
              <a:gd name="connsiteX31" fmla="*/ 609 w 10000"/>
              <a:gd name="connsiteY31" fmla="*/ 5986 h 10026"/>
              <a:gd name="connsiteX32" fmla="*/ 384 w 10000"/>
              <a:gd name="connsiteY32" fmla="*/ 6351 h 10026"/>
              <a:gd name="connsiteX33" fmla="*/ 234 w 10000"/>
              <a:gd name="connsiteY33" fmla="*/ 6935 h 10026"/>
              <a:gd name="connsiteX34" fmla="*/ 8 w 10000"/>
              <a:gd name="connsiteY34" fmla="*/ 7593 h 10026"/>
              <a:gd name="connsiteX35" fmla="*/ 384 w 10000"/>
              <a:gd name="connsiteY35" fmla="*/ 7664 h 10026"/>
              <a:gd name="connsiteX36" fmla="*/ 458 w 10000"/>
              <a:gd name="connsiteY36" fmla="*/ 8245 h 10026"/>
              <a:gd name="connsiteX37" fmla="*/ 684 w 10000"/>
              <a:gd name="connsiteY37" fmla="*/ 8831 h 10026"/>
              <a:gd name="connsiteX38" fmla="*/ 1059 w 10000"/>
              <a:gd name="connsiteY38" fmla="*/ 10000 h 10026"/>
              <a:gd name="connsiteX39" fmla="*/ 5831 w 10000"/>
              <a:gd name="connsiteY39" fmla="*/ 9031 h 10026"/>
              <a:gd name="connsiteX40" fmla="*/ 5865 w 10000"/>
              <a:gd name="connsiteY40" fmla="*/ 8712 h 10026"/>
              <a:gd name="connsiteX41" fmla="*/ 6040 w 10000"/>
              <a:gd name="connsiteY41" fmla="*/ 8368 h 10026"/>
              <a:gd name="connsiteX42" fmla="*/ 6382 w 10000"/>
              <a:gd name="connsiteY42" fmla="*/ 7982 h 10026"/>
              <a:gd name="connsiteX43" fmla="*/ 6428 w 10000"/>
              <a:gd name="connsiteY43" fmla="*/ 8181 h 10026"/>
              <a:gd name="connsiteX44" fmla="*/ 6444 w 10000"/>
              <a:gd name="connsiteY44" fmla="*/ 8428 h 10026"/>
              <a:gd name="connsiteX45" fmla="*/ 6766 w 10000"/>
              <a:gd name="connsiteY45" fmla="*/ 9268 h 10026"/>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7"/>
              <a:gd name="connsiteX1" fmla="*/ 7446 w 10000"/>
              <a:gd name="connsiteY1" fmla="*/ 8978 h 10027"/>
              <a:gd name="connsiteX2" fmla="*/ 7821 w 10000"/>
              <a:gd name="connsiteY2" fmla="*/ 8978 h 10027"/>
              <a:gd name="connsiteX3" fmla="*/ 8047 w 10000"/>
              <a:gd name="connsiteY3" fmla="*/ 8029 h 10027"/>
              <a:gd name="connsiteX4" fmla="*/ 8648 w 10000"/>
              <a:gd name="connsiteY4" fmla="*/ 7444 h 10027"/>
              <a:gd name="connsiteX5" fmla="*/ 8873 w 10000"/>
              <a:gd name="connsiteY5" fmla="*/ 6351 h 10027"/>
              <a:gd name="connsiteX6" fmla="*/ 8722 w 10000"/>
              <a:gd name="connsiteY6" fmla="*/ 5768 h 10027"/>
              <a:gd name="connsiteX7" fmla="*/ 9098 w 10000"/>
              <a:gd name="connsiteY7" fmla="*/ 4525 h 10027"/>
              <a:gd name="connsiteX8" fmla="*/ 9399 w 10000"/>
              <a:gd name="connsiteY8" fmla="*/ 4160 h 10027"/>
              <a:gd name="connsiteX9" fmla="*/ 10000 w 10000"/>
              <a:gd name="connsiteY9" fmla="*/ 3576 h 10027"/>
              <a:gd name="connsiteX10" fmla="*/ 9774 w 10000"/>
              <a:gd name="connsiteY10" fmla="*/ 3502 h 10027"/>
              <a:gd name="connsiteX11" fmla="*/ 9399 w 10000"/>
              <a:gd name="connsiteY11" fmla="*/ 3140 h 10027"/>
              <a:gd name="connsiteX12" fmla="*/ 9173 w 10000"/>
              <a:gd name="connsiteY12" fmla="*/ 2044 h 10027"/>
              <a:gd name="connsiteX13" fmla="*/ 9173 w 10000"/>
              <a:gd name="connsiteY13" fmla="*/ 1460 h 10027"/>
              <a:gd name="connsiteX14" fmla="*/ 9098 w 10000"/>
              <a:gd name="connsiteY14" fmla="*/ 729 h 10027"/>
              <a:gd name="connsiteX15" fmla="*/ 8873 w 10000"/>
              <a:gd name="connsiteY15" fmla="*/ 511 h 10027"/>
              <a:gd name="connsiteX16" fmla="*/ 8497 w 10000"/>
              <a:gd name="connsiteY16" fmla="*/ 219 h 10027"/>
              <a:gd name="connsiteX17" fmla="*/ 8272 w 10000"/>
              <a:gd name="connsiteY17" fmla="*/ 0 h 10027"/>
              <a:gd name="connsiteX18" fmla="*/ 7821 w 10000"/>
              <a:gd name="connsiteY18" fmla="*/ 293 h 10027"/>
              <a:gd name="connsiteX19" fmla="*/ 7370 w 10000"/>
              <a:gd name="connsiteY19" fmla="*/ 729 h 10027"/>
              <a:gd name="connsiteX20" fmla="*/ 6769 w 10000"/>
              <a:gd name="connsiteY20" fmla="*/ 729 h 10027"/>
              <a:gd name="connsiteX21" fmla="*/ 5717 w 10000"/>
              <a:gd name="connsiteY21" fmla="*/ 729 h 10027"/>
              <a:gd name="connsiteX22" fmla="*/ 5717 w 10000"/>
              <a:gd name="connsiteY22" fmla="*/ 658 h 10027"/>
              <a:gd name="connsiteX23" fmla="*/ 5643 w 10000"/>
              <a:gd name="connsiteY23" fmla="*/ 729 h 10027"/>
              <a:gd name="connsiteX24" fmla="*/ 1961 w 10000"/>
              <a:gd name="connsiteY24" fmla="*/ 729 h 10027"/>
              <a:gd name="connsiteX25" fmla="*/ 1961 w 10000"/>
              <a:gd name="connsiteY25" fmla="*/ 2263 h 10027"/>
              <a:gd name="connsiteX26" fmla="*/ 1285 w 10000"/>
              <a:gd name="connsiteY26" fmla="*/ 2263 h 10027"/>
              <a:gd name="connsiteX27" fmla="*/ 1285 w 10000"/>
              <a:gd name="connsiteY27" fmla="*/ 2556 h 10027"/>
              <a:gd name="connsiteX28" fmla="*/ 1285 w 10000"/>
              <a:gd name="connsiteY28" fmla="*/ 5179 h 10027"/>
              <a:gd name="connsiteX29" fmla="*/ 1135 w 10000"/>
              <a:gd name="connsiteY29" fmla="*/ 5327 h 10027"/>
              <a:gd name="connsiteX30" fmla="*/ 684 w 10000"/>
              <a:gd name="connsiteY30" fmla="*/ 5621 h 10027"/>
              <a:gd name="connsiteX31" fmla="*/ 609 w 10000"/>
              <a:gd name="connsiteY31" fmla="*/ 5986 h 10027"/>
              <a:gd name="connsiteX32" fmla="*/ 384 w 10000"/>
              <a:gd name="connsiteY32" fmla="*/ 6351 h 10027"/>
              <a:gd name="connsiteX33" fmla="*/ 234 w 10000"/>
              <a:gd name="connsiteY33" fmla="*/ 6935 h 10027"/>
              <a:gd name="connsiteX34" fmla="*/ 8 w 10000"/>
              <a:gd name="connsiteY34" fmla="*/ 7593 h 10027"/>
              <a:gd name="connsiteX35" fmla="*/ 384 w 10000"/>
              <a:gd name="connsiteY35" fmla="*/ 7664 h 10027"/>
              <a:gd name="connsiteX36" fmla="*/ 458 w 10000"/>
              <a:gd name="connsiteY36" fmla="*/ 8245 h 10027"/>
              <a:gd name="connsiteX37" fmla="*/ 684 w 10000"/>
              <a:gd name="connsiteY37" fmla="*/ 8831 h 10027"/>
              <a:gd name="connsiteX38" fmla="*/ 1059 w 10000"/>
              <a:gd name="connsiteY38" fmla="*/ 10000 h 10027"/>
              <a:gd name="connsiteX39" fmla="*/ 5649 w 10000"/>
              <a:gd name="connsiteY39" fmla="*/ 9068 h 10027"/>
              <a:gd name="connsiteX40" fmla="*/ 5865 w 10000"/>
              <a:gd name="connsiteY40" fmla="*/ 8712 h 10027"/>
              <a:gd name="connsiteX41" fmla="*/ 6040 w 10000"/>
              <a:gd name="connsiteY41" fmla="*/ 8368 h 10027"/>
              <a:gd name="connsiteX42" fmla="*/ 6382 w 10000"/>
              <a:gd name="connsiteY42" fmla="*/ 7982 h 10027"/>
              <a:gd name="connsiteX43" fmla="*/ 6428 w 10000"/>
              <a:gd name="connsiteY43" fmla="*/ 8181 h 10027"/>
              <a:gd name="connsiteX44" fmla="*/ 6444 w 10000"/>
              <a:gd name="connsiteY44" fmla="*/ 8428 h 10027"/>
              <a:gd name="connsiteX45" fmla="*/ 6766 w 10000"/>
              <a:gd name="connsiteY45" fmla="*/ 9268 h 10027"/>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65 w 10000"/>
              <a:gd name="connsiteY40" fmla="*/ 8712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025"/>
              <a:gd name="connsiteX1" fmla="*/ 7446 w 10000"/>
              <a:gd name="connsiteY1" fmla="*/ 8978 h 10025"/>
              <a:gd name="connsiteX2" fmla="*/ 7821 w 10000"/>
              <a:gd name="connsiteY2" fmla="*/ 8978 h 10025"/>
              <a:gd name="connsiteX3" fmla="*/ 8047 w 10000"/>
              <a:gd name="connsiteY3" fmla="*/ 8029 h 10025"/>
              <a:gd name="connsiteX4" fmla="*/ 8648 w 10000"/>
              <a:gd name="connsiteY4" fmla="*/ 7444 h 10025"/>
              <a:gd name="connsiteX5" fmla="*/ 8873 w 10000"/>
              <a:gd name="connsiteY5" fmla="*/ 6351 h 10025"/>
              <a:gd name="connsiteX6" fmla="*/ 8722 w 10000"/>
              <a:gd name="connsiteY6" fmla="*/ 5768 h 10025"/>
              <a:gd name="connsiteX7" fmla="*/ 9098 w 10000"/>
              <a:gd name="connsiteY7" fmla="*/ 4525 h 10025"/>
              <a:gd name="connsiteX8" fmla="*/ 9399 w 10000"/>
              <a:gd name="connsiteY8" fmla="*/ 4160 h 10025"/>
              <a:gd name="connsiteX9" fmla="*/ 10000 w 10000"/>
              <a:gd name="connsiteY9" fmla="*/ 3576 h 10025"/>
              <a:gd name="connsiteX10" fmla="*/ 9774 w 10000"/>
              <a:gd name="connsiteY10" fmla="*/ 3502 h 10025"/>
              <a:gd name="connsiteX11" fmla="*/ 9399 w 10000"/>
              <a:gd name="connsiteY11" fmla="*/ 3140 h 10025"/>
              <a:gd name="connsiteX12" fmla="*/ 9173 w 10000"/>
              <a:gd name="connsiteY12" fmla="*/ 2044 h 10025"/>
              <a:gd name="connsiteX13" fmla="*/ 9173 w 10000"/>
              <a:gd name="connsiteY13" fmla="*/ 1460 h 10025"/>
              <a:gd name="connsiteX14" fmla="*/ 9098 w 10000"/>
              <a:gd name="connsiteY14" fmla="*/ 729 h 10025"/>
              <a:gd name="connsiteX15" fmla="*/ 8873 w 10000"/>
              <a:gd name="connsiteY15" fmla="*/ 511 h 10025"/>
              <a:gd name="connsiteX16" fmla="*/ 8497 w 10000"/>
              <a:gd name="connsiteY16" fmla="*/ 219 h 10025"/>
              <a:gd name="connsiteX17" fmla="*/ 8272 w 10000"/>
              <a:gd name="connsiteY17" fmla="*/ 0 h 10025"/>
              <a:gd name="connsiteX18" fmla="*/ 7821 w 10000"/>
              <a:gd name="connsiteY18" fmla="*/ 293 h 10025"/>
              <a:gd name="connsiteX19" fmla="*/ 7370 w 10000"/>
              <a:gd name="connsiteY19" fmla="*/ 729 h 10025"/>
              <a:gd name="connsiteX20" fmla="*/ 6769 w 10000"/>
              <a:gd name="connsiteY20" fmla="*/ 729 h 10025"/>
              <a:gd name="connsiteX21" fmla="*/ 5717 w 10000"/>
              <a:gd name="connsiteY21" fmla="*/ 729 h 10025"/>
              <a:gd name="connsiteX22" fmla="*/ 5717 w 10000"/>
              <a:gd name="connsiteY22" fmla="*/ 658 h 10025"/>
              <a:gd name="connsiteX23" fmla="*/ 5643 w 10000"/>
              <a:gd name="connsiteY23" fmla="*/ 729 h 10025"/>
              <a:gd name="connsiteX24" fmla="*/ 1961 w 10000"/>
              <a:gd name="connsiteY24" fmla="*/ 729 h 10025"/>
              <a:gd name="connsiteX25" fmla="*/ 1961 w 10000"/>
              <a:gd name="connsiteY25" fmla="*/ 2263 h 10025"/>
              <a:gd name="connsiteX26" fmla="*/ 1285 w 10000"/>
              <a:gd name="connsiteY26" fmla="*/ 2263 h 10025"/>
              <a:gd name="connsiteX27" fmla="*/ 1285 w 10000"/>
              <a:gd name="connsiteY27" fmla="*/ 2556 h 10025"/>
              <a:gd name="connsiteX28" fmla="*/ 1285 w 10000"/>
              <a:gd name="connsiteY28" fmla="*/ 5179 h 10025"/>
              <a:gd name="connsiteX29" fmla="*/ 1135 w 10000"/>
              <a:gd name="connsiteY29" fmla="*/ 5327 h 10025"/>
              <a:gd name="connsiteX30" fmla="*/ 684 w 10000"/>
              <a:gd name="connsiteY30" fmla="*/ 5621 h 10025"/>
              <a:gd name="connsiteX31" fmla="*/ 609 w 10000"/>
              <a:gd name="connsiteY31" fmla="*/ 5986 h 10025"/>
              <a:gd name="connsiteX32" fmla="*/ 384 w 10000"/>
              <a:gd name="connsiteY32" fmla="*/ 6351 h 10025"/>
              <a:gd name="connsiteX33" fmla="*/ 234 w 10000"/>
              <a:gd name="connsiteY33" fmla="*/ 6935 h 10025"/>
              <a:gd name="connsiteX34" fmla="*/ 8 w 10000"/>
              <a:gd name="connsiteY34" fmla="*/ 7593 h 10025"/>
              <a:gd name="connsiteX35" fmla="*/ 384 w 10000"/>
              <a:gd name="connsiteY35" fmla="*/ 7664 h 10025"/>
              <a:gd name="connsiteX36" fmla="*/ 458 w 10000"/>
              <a:gd name="connsiteY36" fmla="*/ 8245 h 10025"/>
              <a:gd name="connsiteX37" fmla="*/ 684 w 10000"/>
              <a:gd name="connsiteY37" fmla="*/ 8831 h 10025"/>
              <a:gd name="connsiteX38" fmla="*/ 1059 w 10000"/>
              <a:gd name="connsiteY38" fmla="*/ 10000 h 10025"/>
              <a:gd name="connsiteX39" fmla="*/ 5428 w 10000"/>
              <a:gd name="connsiteY39" fmla="*/ 8984 h 10025"/>
              <a:gd name="connsiteX40" fmla="*/ 5884 w 10000"/>
              <a:gd name="connsiteY40" fmla="*/ 8740 h 10025"/>
              <a:gd name="connsiteX41" fmla="*/ 6040 w 10000"/>
              <a:gd name="connsiteY41" fmla="*/ 8368 h 10025"/>
              <a:gd name="connsiteX42" fmla="*/ 6382 w 10000"/>
              <a:gd name="connsiteY42" fmla="*/ 7982 h 10025"/>
              <a:gd name="connsiteX43" fmla="*/ 6428 w 10000"/>
              <a:gd name="connsiteY43" fmla="*/ 8181 h 10025"/>
              <a:gd name="connsiteX44" fmla="*/ 6444 w 10000"/>
              <a:gd name="connsiteY44" fmla="*/ 8428 h 10025"/>
              <a:gd name="connsiteX45" fmla="*/ 6766 w 10000"/>
              <a:gd name="connsiteY45" fmla="*/ 9268 h 10025"/>
              <a:gd name="connsiteX0" fmla="*/ 7446 w 10000"/>
              <a:gd name="connsiteY0" fmla="*/ 9488 h 10143"/>
              <a:gd name="connsiteX1" fmla="*/ 7446 w 10000"/>
              <a:gd name="connsiteY1" fmla="*/ 8978 h 10143"/>
              <a:gd name="connsiteX2" fmla="*/ 7821 w 10000"/>
              <a:gd name="connsiteY2" fmla="*/ 8978 h 10143"/>
              <a:gd name="connsiteX3" fmla="*/ 8047 w 10000"/>
              <a:gd name="connsiteY3" fmla="*/ 8029 h 10143"/>
              <a:gd name="connsiteX4" fmla="*/ 8648 w 10000"/>
              <a:gd name="connsiteY4" fmla="*/ 7444 h 10143"/>
              <a:gd name="connsiteX5" fmla="*/ 8873 w 10000"/>
              <a:gd name="connsiteY5" fmla="*/ 6351 h 10143"/>
              <a:gd name="connsiteX6" fmla="*/ 8722 w 10000"/>
              <a:gd name="connsiteY6" fmla="*/ 5768 h 10143"/>
              <a:gd name="connsiteX7" fmla="*/ 9098 w 10000"/>
              <a:gd name="connsiteY7" fmla="*/ 4525 h 10143"/>
              <a:gd name="connsiteX8" fmla="*/ 9399 w 10000"/>
              <a:gd name="connsiteY8" fmla="*/ 4160 h 10143"/>
              <a:gd name="connsiteX9" fmla="*/ 10000 w 10000"/>
              <a:gd name="connsiteY9" fmla="*/ 3576 h 10143"/>
              <a:gd name="connsiteX10" fmla="*/ 9774 w 10000"/>
              <a:gd name="connsiteY10" fmla="*/ 3502 h 10143"/>
              <a:gd name="connsiteX11" fmla="*/ 9399 w 10000"/>
              <a:gd name="connsiteY11" fmla="*/ 3140 h 10143"/>
              <a:gd name="connsiteX12" fmla="*/ 9173 w 10000"/>
              <a:gd name="connsiteY12" fmla="*/ 2044 h 10143"/>
              <a:gd name="connsiteX13" fmla="*/ 9173 w 10000"/>
              <a:gd name="connsiteY13" fmla="*/ 1460 h 10143"/>
              <a:gd name="connsiteX14" fmla="*/ 9098 w 10000"/>
              <a:gd name="connsiteY14" fmla="*/ 729 h 10143"/>
              <a:gd name="connsiteX15" fmla="*/ 8873 w 10000"/>
              <a:gd name="connsiteY15" fmla="*/ 511 h 10143"/>
              <a:gd name="connsiteX16" fmla="*/ 8497 w 10000"/>
              <a:gd name="connsiteY16" fmla="*/ 219 h 10143"/>
              <a:gd name="connsiteX17" fmla="*/ 8272 w 10000"/>
              <a:gd name="connsiteY17" fmla="*/ 0 h 10143"/>
              <a:gd name="connsiteX18" fmla="*/ 7821 w 10000"/>
              <a:gd name="connsiteY18" fmla="*/ 293 h 10143"/>
              <a:gd name="connsiteX19" fmla="*/ 7370 w 10000"/>
              <a:gd name="connsiteY19" fmla="*/ 729 h 10143"/>
              <a:gd name="connsiteX20" fmla="*/ 6769 w 10000"/>
              <a:gd name="connsiteY20" fmla="*/ 729 h 10143"/>
              <a:gd name="connsiteX21" fmla="*/ 5717 w 10000"/>
              <a:gd name="connsiteY21" fmla="*/ 729 h 10143"/>
              <a:gd name="connsiteX22" fmla="*/ 5717 w 10000"/>
              <a:gd name="connsiteY22" fmla="*/ 658 h 10143"/>
              <a:gd name="connsiteX23" fmla="*/ 5643 w 10000"/>
              <a:gd name="connsiteY23" fmla="*/ 729 h 10143"/>
              <a:gd name="connsiteX24" fmla="*/ 1961 w 10000"/>
              <a:gd name="connsiteY24" fmla="*/ 729 h 10143"/>
              <a:gd name="connsiteX25" fmla="*/ 1961 w 10000"/>
              <a:gd name="connsiteY25" fmla="*/ 2263 h 10143"/>
              <a:gd name="connsiteX26" fmla="*/ 1285 w 10000"/>
              <a:gd name="connsiteY26" fmla="*/ 2263 h 10143"/>
              <a:gd name="connsiteX27" fmla="*/ 1285 w 10000"/>
              <a:gd name="connsiteY27" fmla="*/ 2556 h 10143"/>
              <a:gd name="connsiteX28" fmla="*/ 1285 w 10000"/>
              <a:gd name="connsiteY28" fmla="*/ 5179 h 10143"/>
              <a:gd name="connsiteX29" fmla="*/ 1135 w 10000"/>
              <a:gd name="connsiteY29" fmla="*/ 5327 h 10143"/>
              <a:gd name="connsiteX30" fmla="*/ 684 w 10000"/>
              <a:gd name="connsiteY30" fmla="*/ 5621 h 10143"/>
              <a:gd name="connsiteX31" fmla="*/ 609 w 10000"/>
              <a:gd name="connsiteY31" fmla="*/ 5986 h 10143"/>
              <a:gd name="connsiteX32" fmla="*/ 384 w 10000"/>
              <a:gd name="connsiteY32" fmla="*/ 6351 h 10143"/>
              <a:gd name="connsiteX33" fmla="*/ 234 w 10000"/>
              <a:gd name="connsiteY33" fmla="*/ 6935 h 10143"/>
              <a:gd name="connsiteX34" fmla="*/ 8 w 10000"/>
              <a:gd name="connsiteY34" fmla="*/ 7593 h 10143"/>
              <a:gd name="connsiteX35" fmla="*/ 384 w 10000"/>
              <a:gd name="connsiteY35" fmla="*/ 7664 h 10143"/>
              <a:gd name="connsiteX36" fmla="*/ 458 w 10000"/>
              <a:gd name="connsiteY36" fmla="*/ 8245 h 10143"/>
              <a:gd name="connsiteX37" fmla="*/ 684 w 10000"/>
              <a:gd name="connsiteY37" fmla="*/ 8831 h 10143"/>
              <a:gd name="connsiteX38" fmla="*/ 1059 w 10000"/>
              <a:gd name="connsiteY38" fmla="*/ 10000 h 10143"/>
              <a:gd name="connsiteX39" fmla="*/ 1068 w 10000"/>
              <a:gd name="connsiteY39" fmla="*/ 10012 h 10143"/>
              <a:gd name="connsiteX40" fmla="*/ 5428 w 10000"/>
              <a:gd name="connsiteY40" fmla="*/ 8984 h 10143"/>
              <a:gd name="connsiteX41" fmla="*/ 5884 w 10000"/>
              <a:gd name="connsiteY41" fmla="*/ 8740 h 10143"/>
              <a:gd name="connsiteX42" fmla="*/ 6040 w 10000"/>
              <a:gd name="connsiteY42" fmla="*/ 8368 h 10143"/>
              <a:gd name="connsiteX43" fmla="*/ 6382 w 10000"/>
              <a:gd name="connsiteY43" fmla="*/ 7982 h 10143"/>
              <a:gd name="connsiteX44" fmla="*/ 6428 w 10000"/>
              <a:gd name="connsiteY44" fmla="*/ 8181 h 10143"/>
              <a:gd name="connsiteX45" fmla="*/ 6444 w 10000"/>
              <a:gd name="connsiteY45" fmla="*/ 8428 h 10143"/>
              <a:gd name="connsiteX46" fmla="*/ 6766 w 10000"/>
              <a:gd name="connsiteY46" fmla="*/ 9268 h 10143"/>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115"/>
              <a:gd name="connsiteX1" fmla="*/ 7446 w 10000"/>
              <a:gd name="connsiteY1" fmla="*/ 8978 h 10115"/>
              <a:gd name="connsiteX2" fmla="*/ 7821 w 10000"/>
              <a:gd name="connsiteY2" fmla="*/ 8978 h 10115"/>
              <a:gd name="connsiteX3" fmla="*/ 8047 w 10000"/>
              <a:gd name="connsiteY3" fmla="*/ 8029 h 10115"/>
              <a:gd name="connsiteX4" fmla="*/ 8648 w 10000"/>
              <a:gd name="connsiteY4" fmla="*/ 7444 h 10115"/>
              <a:gd name="connsiteX5" fmla="*/ 8873 w 10000"/>
              <a:gd name="connsiteY5" fmla="*/ 6351 h 10115"/>
              <a:gd name="connsiteX6" fmla="*/ 8722 w 10000"/>
              <a:gd name="connsiteY6" fmla="*/ 5768 h 10115"/>
              <a:gd name="connsiteX7" fmla="*/ 9098 w 10000"/>
              <a:gd name="connsiteY7" fmla="*/ 4525 h 10115"/>
              <a:gd name="connsiteX8" fmla="*/ 9399 w 10000"/>
              <a:gd name="connsiteY8" fmla="*/ 4160 h 10115"/>
              <a:gd name="connsiteX9" fmla="*/ 10000 w 10000"/>
              <a:gd name="connsiteY9" fmla="*/ 3576 h 10115"/>
              <a:gd name="connsiteX10" fmla="*/ 9774 w 10000"/>
              <a:gd name="connsiteY10" fmla="*/ 3502 h 10115"/>
              <a:gd name="connsiteX11" fmla="*/ 9399 w 10000"/>
              <a:gd name="connsiteY11" fmla="*/ 3140 h 10115"/>
              <a:gd name="connsiteX12" fmla="*/ 9173 w 10000"/>
              <a:gd name="connsiteY12" fmla="*/ 2044 h 10115"/>
              <a:gd name="connsiteX13" fmla="*/ 9173 w 10000"/>
              <a:gd name="connsiteY13" fmla="*/ 1460 h 10115"/>
              <a:gd name="connsiteX14" fmla="*/ 9098 w 10000"/>
              <a:gd name="connsiteY14" fmla="*/ 729 h 10115"/>
              <a:gd name="connsiteX15" fmla="*/ 8873 w 10000"/>
              <a:gd name="connsiteY15" fmla="*/ 511 h 10115"/>
              <a:gd name="connsiteX16" fmla="*/ 8497 w 10000"/>
              <a:gd name="connsiteY16" fmla="*/ 219 h 10115"/>
              <a:gd name="connsiteX17" fmla="*/ 8272 w 10000"/>
              <a:gd name="connsiteY17" fmla="*/ 0 h 10115"/>
              <a:gd name="connsiteX18" fmla="*/ 7821 w 10000"/>
              <a:gd name="connsiteY18" fmla="*/ 293 h 10115"/>
              <a:gd name="connsiteX19" fmla="*/ 7370 w 10000"/>
              <a:gd name="connsiteY19" fmla="*/ 729 h 10115"/>
              <a:gd name="connsiteX20" fmla="*/ 6769 w 10000"/>
              <a:gd name="connsiteY20" fmla="*/ 729 h 10115"/>
              <a:gd name="connsiteX21" fmla="*/ 5717 w 10000"/>
              <a:gd name="connsiteY21" fmla="*/ 729 h 10115"/>
              <a:gd name="connsiteX22" fmla="*/ 5717 w 10000"/>
              <a:gd name="connsiteY22" fmla="*/ 658 h 10115"/>
              <a:gd name="connsiteX23" fmla="*/ 5643 w 10000"/>
              <a:gd name="connsiteY23" fmla="*/ 729 h 10115"/>
              <a:gd name="connsiteX24" fmla="*/ 1961 w 10000"/>
              <a:gd name="connsiteY24" fmla="*/ 729 h 10115"/>
              <a:gd name="connsiteX25" fmla="*/ 1961 w 10000"/>
              <a:gd name="connsiteY25" fmla="*/ 2263 h 10115"/>
              <a:gd name="connsiteX26" fmla="*/ 1285 w 10000"/>
              <a:gd name="connsiteY26" fmla="*/ 2263 h 10115"/>
              <a:gd name="connsiteX27" fmla="*/ 1285 w 10000"/>
              <a:gd name="connsiteY27" fmla="*/ 2556 h 10115"/>
              <a:gd name="connsiteX28" fmla="*/ 1285 w 10000"/>
              <a:gd name="connsiteY28" fmla="*/ 5179 h 10115"/>
              <a:gd name="connsiteX29" fmla="*/ 1135 w 10000"/>
              <a:gd name="connsiteY29" fmla="*/ 5327 h 10115"/>
              <a:gd name="connsiteX30" fmla="*/ 684 w 10000"/>
              <a:gd name="connsiteY30" fmla="*/ 5621 h 10115"/>
              <a:gd name="connsiteX31" fmla="*/ 609 w 10000"/>
              <a:gd name="connsiteY31" fmla="*/ 5986 h 10115"/>
              <a:gd name="connsiteX32" fmla="*/ 384 w 10000"/>
              <a:gd name="connsiteY32" fmla="*/ 6351 h 10115"/>
              <a:gd name="connsiteX33" fmla="*/ 234 w 10000"/>
              <a:gd name="connsiteY33" fmla="*/ 6935 h 10115"/>
              <a:gd name="connsiteX34" fmla="*/ 8 w 10000"/>
              <a:gd name="connsiteY34" fmla="*/ 7593 h 10115"/>
              <a:gd name="connsiteX35" fmla="*/ 384 w 10000"/>
              <a:gd name="connsiteY35" fmla="*/ 7664 h 10115"/>
              <a:gd name="connsiteX36" fmla="*/ 458 w 10000"/>
              <a:gd name="connsiteY36" fmla="*/ 8245 h 10115"/>
              <a:gd name="connsiteX37" fmla="*/ 684 w 10000"/>
              <a:gd name="connsiteY37" fmla="*/ 8831 h 10115"/>
              <a:gd name="connsiteX38" fmla="*/ 1059 w 10000"/>
              <a:gd name="connsiteY38" fmla="*/ 10000 h 10115"/>
              <a:gd name="connsiteX39" fmla="*/ 3268 w 10000"/>
              <a:gd name="connsiteY39" fmla="*/ 9947 h 10115"/>
              <a:gd name="connsiteX40" fmla="*/ 5428 w 10000"/>
              <a:gd name="connsiteY40" fmla="*/ 8984 h 10115"/>
              <a:gd name="connsiteX41" fmla="*/ 5884 w 10000"/>
              <a:gd name="connsiteY41" fmla="*/ 8740 h 10115"/>
              <a:gd name="connsiteX42" fmla="*/ 6040 w 10000"/>
              <a:gd name="connsiteY42" fmla="*/ 8368 h 10115"/>
              <a:gd name="connsiteX43" fmla="*/ 6382 w 10000"/>
              <a:gd name="connsiteY43" fmla="*/ 7982 h 10115"/>
              <a:gd name="connsiteX44" fmla="*/ 6428 w 10000"/>
              <a:gd name="connsiteY44" fmla="*/ 8181 h 10115"/>
              <a:gd name="connsiteX45" fmla="*/ 6444 w 10000"/>
              <a:gd name="connsiteY45" fmla="*/ 8428 h 10115"/>
              <a:gd name="connsiteX46" fmla="*/ 6766 w 10000"/>
              <a:gd name="connsiteY46" fmla="*/ 9268 h 10115"/>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28 w 10000"/>
              <a:gd name="connsiteY40" fmla="*/ 8984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409 w 10000"/>
              <a:gd name="connsiteY40" fmla="*/ 8947 h 10039"/>
              <a:gd name="connsiteX41" fmla="*/ 5884 w 10000"/>
              <a:gd name="connsiteY41" fmla="*/ 8740 h 10039"/>
              <a:gd name="connsiteX42" fmla="*/ 6040 w 10000"/>
              <a:gd name="connsiteY42" fmla="*/ 8368 h 10039"/>
              <a:gd name="connsiteX43" fmla="*/ 6382 w 10000"/>
              <a:gd name="connsiteY43" fmla="*/ 7982 h 10039"/>
              <a:gd name="connsiteX44" fmla="*/ 6428 w 10000"/>
              <a:gd name="connsiteY44" fmla="*/ 8181 h 10039"/>
              <a:gd name="connsiteX45" fmla="*/ 6444 w 10000"/>
              <a:gd name="connsiteY45" fmla="*/ 8428 h 10039"/>
              <a:gd name="connsiteX46" fmla="*/ 6766 w 10000"/>
              <a:gd name="connsiteY46"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5016 w 10000"/>
              <a:gd name="connsiteY40" fmla="*/ 9302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39"/>
              <a:gd name="connsiteX1" fmla="*/ 7446 w 10000"/>
              <a:gd name="connsiteY1" fmla="*/ 8978 h 10039"/>
              <a:gd name="connsiteX2" fmla="*/ 7821 w 10000"/>
              <a:gd name="connsiteY2" fmla="*/ 8978 h 10039"/>
              <a:gd name="connsiteX3" fmla="*/ 8047 w 10000"/>
              <a:gd name="connsiteY3" fmla="*/ 8029 h 10039"/>
              <a:gd name="connsiteX4" fmla="*/ 8648 w 10000"/>
              <a:gd name="connsiteY4" fmla="*/ 7444 h 10039"/>
              <a:gd name="connsiteX5" fmla="*/ 8873 w 10000"/>
              <a:gd name="connsiteY5" fmla="*/ 6351 h 10039"/>
              <a:gd name="connsiteX6" fmla="*/ 8722 w 10000"/>
              <a:gd name="connsiteY6" fmla="*/ 5768 h 10039"/>
              <a:gd name="connsiteX7" fmla="*/ 9098 w 10000"/>
              <a:gd name="connsiteY7" fmla="*/ 4525 h 10039"/>
              <a:gd name="connsiteX8" fmla="*/ 9399 w 10000"/>
              <a:gd name="connsiteY8" fmla="*/ 4160 h 10039"/>
              <a:gd name="connsiteX9" fmla="*/ 10000 w 10000"/>
              <a:gd name="connsiteY9" fmla="*/ 3576 h 10039"/>
              <a:gd name="connsiteX10" fmla="*/ 9774 w 10000"/>
              <a:gd name="connsiteY10" fmla="*/ 3502 h 10039"/>
              <a:gd name="connsiteX11" fmla="*/ 9399 w 10000"/>
              <a:gd name="connsiteY11" fmla="*/ 3140 h 10039"/>
              <a:gd name="connsiteX12" fmla="*/ 9173 w 10000"/>
              <a:gd name="connsiteY12" fmla="*/ 2044 h 10039"/>
              <a:gd name="connsiteX13" fmla="*/ 9173 w 10000"/>
              <a:gd name="connsiteY13" fmla="*/ 1460 h 10039"/>
              <a:gd name="connsiteX14" fmla="*/ 9098 w 10000"/>
              <a:gd name="connsiteY14" fmla="*/ 729 h 10039"/>
              <a:gd name="connsiteX15" fmla="*/ 8873 w 10000"/>
              <a:gd name="connsiteY15" fmla="*/ 511 h 10039"/>
              <a:gd name="connsiteX16" fmla="*/ 8497 w 10000"/>
              <a:gd name="connsiteY16" fmla="*/ 219 h 10039"/>
              <a:gd name="connsiteX17" fmla="*/ 8272 w 10000"/>
              <a:gd name="connsiteY17" fmla="*/ 0 h 10039"/>
              <a:gd name="connsiteX18" fmla="*/ 7821 w 10000"/>
              <a:gd name="connsiteY18" fmla="*/ 293 h 10039"/>
              <a:gd name="connsiteX19" fmla="*/ 7370 w 10000"/>
              <a:gd name="connsiteY19" fmla="*/ 729 h 10039"/>
              <a:gd name="connsiteX20" fmla="*/ 6769 w 10000"/>
              <a:gd name="connsiteY20" fmla="*/ 729 h 10039"/>
              <a:gd name="connsiteX21" fmla="*/ 5717 w 10000"/>
              <a:gd name="connsiteY21" fmla="*/ 729 h 10039"/>
              <a:gd name="connsiteX22" fmla="*/ 5717 w 10000"/>
              <a:gd name="connsiteY22" fmla="*/ 658 h 10039"/>
              <a:gd name="connsiteX23" fmla="*/ 5643 w 10000"/>
              <a:gd name="connsiteY23" fmla="*/ 729 h 10039"/>
              <a:gd name="connsiteX24" fmla="*/ 1961 w 10000"/>
              <a:gd name="connsiteY24" fmla="*/ 729 h 10039"/>
              <a:gd name="connsiteX25" fmla="*/ 1961 w 10000"/>
              <a:gd name="connsiteY25" fmla="*/ 2263 h 10039"/>
              <a:gd name="connsiteX26" fmla="*/ 1285 w 10000"/>
              <a:gd name="connsiteY26" fmla="*/ 2263 h 10039"/>
              <a:gd name="connsiteX27" fmla="*/ 1285 w 10000"/>
              <a:gd name="connsiteY27" fmla="*/ 2556 h 10039"/>
              <a:gd name="connsiteX28" fmla="*/ 1285 w 10000"/>
              <a:gd name="connsiteY28" fmla="*/ 5179 h 10039"/>
              <a:gd name="connsiteX29" fmla="*/ 1135 w 10000"/>
              <a:gd name="connsiteY29" fmla="*/ 5327 h 10039"/>
              <a:gd name="connsiteX30" fmla="*/ 684 w 10000"/>
              <a:gd name="connsiteY30" fmla="*/ 5621 h 10039"/>
              <a:gd name="connsiteX31" fmla="*/ 609 w 10000"/>
              <a:gd name="connsiteY31" fmla="*/ 5986 h 10039"/>
              <a:gd name="connsiteX32" fmla="*/ 384 w 10000"/>
              <a:gd name="connsiteY32" fmla="*/ 6351 h 10039"/>
              <a:gd name="connsiteX33" fmla="*/ 234 w 10000"/>
              <a:gd name="connsiteY33" fmla="*/ 6935 h 10039"/>
              <a:gd name="connsiteX34" fmla="*/ 8 w 10000"/>
              <a:gd name="connsiteY34" fmla="*/ 7593 h 10039"/>
              <a:gd name="connsiteX35" fmla="*/ 384 w 10000"/>
              <a:gd name="connsiteY35" fmla="*/ 7664 h 10039"/>
              <a:gd name="connsiteX36" fmla="*/ 458 w 10000"/>
              <a:gd name="connsiteY36" fmla="*/ 8245 h 10039"/>
              <a:gd name="connsiteX37" fmla="*/ 684 w 10000"/>
              <a:gd name="connsiteY37" fmla="*/ 8831 h 10039"/>
              <a:gd name="connsiteX38" fmla="*/ 1059 w 10000"/>
              <a:gd name="connsiteY38" fmla="*/ 10000 h 10039"/>
              <a:gd name="connsiteX39" fmla="*/ 4939 w 10000"/>
              <a:gd name="connsiteY39" fmla="*/ 9433 h 10039"/>
              <a:gd name="connsiteX40" fmla="*/ 4958 w 10000"/>
              <a:gd name="connsiteY40" fmla="*/ 9255 h 10039"/>
              <a:gd name="connsiteX41" fmla="*/ 5409 w 10000"/>
              <a:gd name="connsiteY41" fmla="*/ 8947 h 10039"/>
              <a:gd name="connsiteX42" fmla="*/ 5884 w 10000"/>
              <a:gd name="connsiteY42" fmla="*/ 8740 h 10039"/>
              <a:gd name="connsiteX43" fmla="*/ 6040 w 10000"/>
              <a:gd name="connsiteY43" fmla="*/ 8368 h 10039"/>
              <a:gd name="connsiteX44" fmla="*/ 6382 w 10000"/>
              <a:gd name="connsiteY44" fmla="*/ 7982 h 10039"/>
              <a:gd name="connsiteX45" fmla="*/ 6428 w 10000"/>
              <a:gd name="connsiteY45" fmla="*/ 8181 h 10039"/>
              <a:gd name="connsiteX46" fmla="*/ 6444 w 10000"/>
              <a:gd name="connsiteY46" fmla="*/ 8428 h 10039"/>
              <a:gd name="connsiteX47" fmla="*/ 6766 w 10000"/>
              <a:gd name="connsiteY47" fmla="*/ 9268 h 10039"/>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4958 w 10000"/>
              <a:gd name="connsiteY40" fmla="*/ 9255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09 w 10000"/>
              <a:gd name="connsiteY41" fmla="*/ 8947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56"/>
              <a:gd name="connsiteX1" fmla="*/ 7446 w 10000"/>
              <a:gd name="connsiteY1" fmla="*/ 8978 h 10056"/>
              <a:gd name="connsiteX2" fmla="*/ 7821 w 10000"/>
              <a:gd name="connsiteY2" fmla="*/ 8978 h 10056"/>
              <a:gd name="connsiteX3" fmla="*/ 8047 w 10000"/>
              <a:gd name="connsiteY3" fmla="*/ 8029 h 10056"/>
              <a:gd name="connsiteX4" fmla="*/ 8648 w 10000"/>
              <a:gd name="connsiteY4" fmla="*/ 7444 h 10056"/>
              <a:gd name="connsiteX5" fmla="*/ 8873 w 10000"/>
              <a:gd name="connsiteY5" fmla="*/ 6351 h 10056"/>
              <a:gd name="connsiteX6" fmla="*/ 8722 w 10000"/>
              <a:gd name="connsiteY6" fmla="*/ 5768 h 10056"/>
              <a:gd name="connsiteX7" fmla="*/ 9098 w 10000"/>
              <a:gd name="connsiteY7" fmla="*/ 4525 h 10056"/>
              <a:gd name="connsiteX8" fmla="*/ 9399 w 10000"/>
              <a:gd name="connsiteY8" fmla="*/ 4160 h 10056"/>
              <a:gd name="connsiteX9" fmla="*/ 10000 w 10000"/>
              <a:gd name="connsiteY9" fmla="*/ 3576 h 10056"/>
              <a:gd name="connsiteX10" fmla="*/ 9774 w 10000"/>
              <a:gd name="connsiteY10" fmla="*/ 3502 h 10056"/>
              <a:gd name="connsiteX11" fmla="*/ 9399 w 10000"/>
              <a:gd name="connsiteY11" fmla="*/ 3140 h 10056"/>
              <a:gd name="connsiteX12" fmla="*/ 9173 w 10000"/>
              <a:gd name="connsiteY12" fmla="*/ 2044 h 10056"/>
              <a:gd name="connsiteX13" fmla="*/ 9173 w 10000"/>
              <a:gd name="connsiteY13" fmla="*/ 1460 h 10056"/>
              <a:gd name="connsiteX14" fmla="*/ 9098 w 10000"/>
              <a:gd name="connsiteY14" fmla="*/ 729 h 10056"/>
              <a:gd name="connsiteX15" fmla="*/ 8873 w 10000"/>
              <a:gd name="connsiteY15" fmla="*/ 511 h 10056"/>
              <a:gd name="connsiteX16" fmla="*/ 8497 w 10000"/>
              <a:gd name="connsiteY16" fmla="*/ 219 h 10056"/>
              <a:gd name="connsiteX17" fmla="*/ 8272 w 10000"/>
              <a:gd name="connsiteY17" fmla="*/ 0 h 10056"/>
              <a:gd name="connsiteX18" fmla="*/ 7821 w 10000"/>
              <a:gd name="connsiteY18" fmla="*/ 293 h 10056"/>
              <a:gd name="connsiteX19" fmla="*/ 7370 w 10000"/>
              <a:gd name="connsiteY19" fmla="*/ 729 h 10056"/>
              <a:gd name="connsiteX20" fmla="*/ 6769 w 10000"/>
              <a:gd name="connsiteY20" fmla="*/ 729 h 10056"/>
              <a:gd name="connsiteX21" fmla="*/ 5717 w 10000"/>
              <a:gd name="connsiteY21" fmla="*/ 729 h 10056"/>
              <a:gd name="connsiteX22" fmla="*/ 5717 w 10000"/>
              <a:gd name="connsiteY22" fmla="*/ 658 h 10056"/>
              <a:gd name="connsiteX23" fmla="*/ 5643 w 10000"/>
              <a:gd name="connsiteY23" fmla="*/ 729 h 10056"/>
              <a:gd name="connsiteX24" fmla="*/ 1961 w 10000"/>
              <a:gd name="connsiteY24" fmla="*/ 729 h 10056"/>
              <a:gd name="connsiteX25" fmla="*/ 1961 w 10000"/>
              <a:gd name="connsiteY25" fmla="*/ 2263 h 10056"/>
              <a:gd name="connsiteX26" fmla="*/ 1285 w 10000"/>
              <a:gd name="connsiteY26" fmla="*/ 2263 h 10056"/>
              <a:gd name="connsiteX27" fmla="*/ 1285 w 10000"/>
              <a:gd name="connsiteY27" fmla="*/ 2556 h 10056"/>
              <a:gd name="connsiteX28" fmla="*/ 1285 w 10000"/>
              <a:gd name="connsiteY28" fmla="*/ 5179 h 10056"/>
              <a:gd name="connsiteX29" fmla="*/ 1135 w 10000"/>
              <a:gd name="connsiteY29" fmla="*/ 5327 h 10056"/>
              <a:gd name="connsiteX30" fmla="*/ 684 w 10000"/>
              <a:gd name="connsiteY30" fmla="*/ 5621 h 10056"/>
              <a:gd name="connsiteX31" fmla="*/ 609 w 10000"/>
              <a:gd name="connsiteY31" fmla="*/ 5986 h 10056"/>
              <a:gd name="connsiteX32" fmla="*/ 384 w 10000"/>
              <a:gd name="connsiteY32" fmla="*/ 6351 h 10056"/>
              <a:gd name="connsiteX33" fmla="*/ 234 w 10000"/>
              <a:gd name="connsiteY33" fmla="*/ 6935 h 10056"/>
              <a:gd name="connsiteX34" fmla="*/ 8 w 10000"/>
              <a:gd name="connsiteY34" fmla="*/ 7593 h 10056"/>
              <a:gd name="connsiteX35" fmla="*/ 384 w 10000"/>
              <a:gd name="connsiteY35" fmla="*/ 7664 h 10056"/>
              <a:gd name="connsiteX36" fmla="*/ 458 w 10000"/>
              <a:gd name="connsiteY36" fmla="*/ 8245 h 10056"/>
              <a:gd name="connsiteX37" fmla="*/ 684 w 10000"/>
              <a:gd name="connsiteY37" fmla="*/ 8831 h 10056"/>
              <a:gd name="connsiteX38" fmla="*/ 1059 w 10000"/>
              <a:gd name="connsiteY38" fmla="*/ 10000 h 10056"/>
              <a:gd name="connsiteX39" fmla="*/ 4315 w 10000"/>
              <a:gd name="connsiteY39" fmla="*/ 9657 h 10056"/>
              <a:gd name="connsiteX40" fmla="*/ 5064 w 10000"/>
              <a:gd name="connsiteY40" fmla="*/ 9274 h 10056"/>
              <a:gd name="connsiteX41" fmla="*/ 5457 w 10000"/>
              <a:gd name="connsiteY41" fmla="*/ 8984 h 10056"/>
              <a:gd name="connsiteX42" fmla="*/ 5884 w 10000"/>
              <a:gd name="connsiteY42" fmla="*/ 8740 h 10056"/>
              <a:gd name="connsiteX43" fmla="*/ 6040 w 10000"/>
              <a:gd name="connsiteY43" fmla="*/ 8368 h 10056"/>
              <a:gd name="connsiteX44" fmla="*/ 6382 w 10000"/>
              <a:gd name="connsiteY44" fmla="*/ 7982 h 10056"/>
              <a:gd name="connsiteX45" fmla="*/ 6428 w 10000"/>
              <a:gd name="connsiteY45" fmla="*/ 8181 h 10056"/>
              <a:gd name="connsiteX46" fmla="*/ 6444 w 10000"/>
              <a:gd name="connsiteY46" fmla="*/ 8428 h 10056"/>
              <a:gd name="connsiteX47" fmla="*/ 6766 w 10000"/>
              <a:gd name="connsiteY47" fmla="*/ 9268 h 10056"/>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274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4373 w 10000"/>
              <a:gd name="connsiteY39" fmla="*/ 9246 h 10031"/>
              <a:gd name="connsiteX40" fmla="*/ 5064 w 10000"/>
              <a:gd name="connsiteY40" fmla="*/ 9311 h 10031"/>
              <a:gd name="connsiteX41" fmla="*/ 5457 w 10000"/>
              <a:gd name="connsiteY41" fmla="*/ 8984 h 10031"/>
              <a:gd name="connsiteX42" fmla="*/ 5884 w 10000"/>
              <a:gd name="connsiteY42" fmla="*/ 8740 h 10031"/>
              <a:gd name="connsiteX43" fmla="*/ 6040 w 10000"/>
              <a:gd name="connsiteY43" fmla="*/ 8368 h 10031"/>
              <a:gd name="connsiteX44" fmla="*/ 6382 w 10000"/>
              <a:gd name="connsiteY44" fmla="*/ 7982 h 10031"/>
              <a:gd name="connsiteX45" fmla="*/ 6428 w 10000"/>
              <a:gd name="connsiteY45" fmla="*/ 8181 h 10031"/>
              <a:gd name="connsiteX46" fmla="*/ 6444 w 10000"/>
              <a:gd name="connsiteY46" fmla="*/ 8428 h 10031"/>
              <a:gd name="connsiteX47" fmla="*/ 6766 w 10000"/>
              <a:gd name="connsiteY47" fmla="*/ 9268 h 10031"/>
              <a:gd name="connsiteX0" fmla="*/ 7446 w 10000"/>
              <a:gd name="connsiteY0" fmla="*/ 9488 h 10033"/>
              <a:gd name="connsiteX1" fmla="*/ 7446 w 10000"/>
              <a:gd name="connsiteY1" fmla="*/ 8978 h 10033"/>
              <a:gd name="connsiteX2" fmla="*/ 7821 w 10000"/>
              <a:gd name="connsiteY2" fmla="*/ 8978 h 10033"/>
              <a:gd name="connsiteX3" fmla="*/ 8047 w 10000"/>
              <a:gd name="connsiteY3" fmla="*/ 8029 h 10033"/>
              <a:gd name="connsiteX4" fmla="*/ 8648 w 10000"/>
              <a:gd name="connsiteY4" fmla="*/ 7444 h 10033"/>
              <a:gd name="connsiteX5" fmla="*/ 8873 w 10000"/>
              <a:gd name="connsiteY5" fmla="*/ 6351 h 10033"/>
              <a:gd name="connsiteX6" fmla="*/ 8722 w 10000"/>
              <a:gd name="connsiteY6" fmla="*/ 5768 h 10033"/>
              <a:gd name="connsiteX7" fmla="*/ 9098 w 10000"/>
              <a:gd name="connsiteY7" fmla="*/ 4525 h 10033"/>
              <a:gd name="connsiteX8" fmla="*/ 9399 w 10000"/>
              <a:gd name="connsiteY8" fmla="*/ 4160 h 10033"/>
              <a:gd name="connsiteX9" fmla="*/ 10000 w 10000"/>
              <a:gd name="connsiteY9" fmla="*/ 3576 h 10033"/>
              <a:gd name="connsiteX10" fmla="*/ 9774 w 10000"/>
              <a:gd name="connsiteY10" fmla="*/ 3502 h 10033"/>
              <a:gd name="connsiteX11" fmla="*/ 9399 w 10000"/>
              <a:gd name="connsiteY11" fmla="*/ 3140 h 10033"/>
              <a:gd name="connsiteX12" fmla="*/ 9173 w 10000"/>
              <a:gd name="connsiteY12" fmla="*/ 2044 h 10033"/>
              <a:gd name="connsiteX13" fmla="*/ 9173 w 10000"/>
              <a:gd name="connsiteY13" fmla="*/ 1460 h 10033"/>
              <a:gd name="connsiteX14" fmla="*/ 9098 w 10000"/>
              <a:gd name="connsiteY14" fmla="*/ 729 h 10033"/>
              <a:gd name="connsiteX15" fmla="*/ 8873 w 10000"/>
              <a:gd name="connsiteY15" fmla="*/ 511 h 10033"/>
              <a:gd name="connsiteX16" fmla="*/ 8497 w 10000"/>
              <a:gd name="connsiteY16" fmla="*/ 219 h 10033"/>
              <a:gd name="connsiteX17" fmla="*/ 8272 w 10000"/>
              <a:gd name="connsiteY17" fmla="*/ 0 h 10033"/>
              <a:gd name="connsiteX18" fmla="*/ 7821 w 10000"/>
              <a:gd name="connsiteY18" fmla="*/ 293 h 10033"/>
              <a:gd name="connsiteX19" fmla="*/ 7370 w 10000"/>
              <a:gd name="connsiteY19" fmla="*/ 729 h 10033"/>
              <a:gd name="connsiteX20" fmla="*/ 6769 w 10000"/>
              <a:gd name="connsiteY20" fmla="*/ 729 h 10033"/>
              <a:gd name="connsiteX21" fmla="*/ 5717 w 10000"/>
              <a:gd name="connsiteY21" fmla="*/ 729 h 10033"/>
              <a:gd name="connsiteX22" fmla="*/ 5717 w 10000"/>
              <a:gd name="connsiteY22" fmla="*/ 658 h 10033"/>
              <a:gd name="connsiteX23" fmla="*/ 5643 w 10000"/>
              <a:gd name="connsiteY23" fmla="*/ 729 h 10033"/>
              <a:gd name="connsiteX24" fmla="*/ 1961 w 10000"/>
              <a:gd name="connsiteY24" fmla="*/ 729 h 10033"/>
              <a:gd name="connsiteX25" fmla="*/ 1961 w 10000"/>
              <a:gd name="connsiteY25" fmla="*/ 2263 h 10033"/>
              <a:gd name="connsiteX26" fmla="*/ 1285 w 10000"/>
              <a:gd name="connsiteY26" fmla="*/ 2263 h 10033"/>
              <a:gd name="connsiteX27" fmla="*/ 1285 w 10000"/>
              <a:gd name="connsiteY27" fmla="*/ 2556 h 10033"/>
              <a:gd name="connsiteX28" fmla="*/ 1285 w 10000"/>
              <a:gd name="connsiteY28" fmla="*/ 5179 h 10033"/>
              <a:gd name="connsiteX29" fmla="*/ 1135 w 10000"/>
              <a:gd name="connsiteY29" fmla="*/ 5327 h 10033"/>
              <a:gd name="connsiteX30" fmla="*/ 684 w 10000"/>
              <a:gd name="connsiteY30" fmla="*/ 5621 h 10033"/>
              <a:gd name="connsiteX31" fmla="*/ 609 w 10000"/>
              <a:gd name="connsiteY31" fmla="*/ 5986 h 10033"/>
              <a:gd name="connsiteX32" fmla="*/ 384 w 10000"/>
              <a:gd name="connsiteY32" fmla="*/ 6351 h 10033"/>
              <a:gd name="connsiteX33" fmla="*/ 234 w 10000"/>
              <a:gd name="connsiteY33" fmla="*/ 6935 h 10033"/>
              <a:gd name="connsiteX34" fmla="*/ 8 w 10000"/>
              <a:gd name="connsiteY34" fmla="*/ 7593 h 10033"/>
              <a:gd name="connsiteX35" fmla="*/ 384 w 10000"/>
              <a:gd name="connsiteY35" fmla="*/ 7664 h 10033"/>
              <a:gd name="connsiteX36" fmla="*/ 458 w 10000"/>
              <a:gd name="connsiteY36" fmla="*/ 8245 h 10033"/>
              <a:gd name="connsiteX37" fmla="*/ 684 w 10000"/>
              <a:gd name="connsiteY37" fmla="*/ 8831 h 10033"/>
              <a:gd name="connsiteX38" fmla="*/ 1059 w 10000"/>
              <a:gd name="connsiteY38" fmla="*/ 10000 h 10033"/>
              <a:gd name="connsiteX39" fmla="*/ 4373 w 10000"/>
              <a:gd name="connsiteY39" fmla="*/ 9293 h 10033"/>
              <a:gd name="connsiteX40" fmla="*/ 5064 w 10000"/>
              <a:gd name="connsiteY40" fmla="*/ 9311 h 10033"/>
              <a:gd name="connsiteX41" fmla="*/ 5457 w 10000"/>
              <a:gd name="connsiteY41" fmla="*/ 8984 h 10033"/>
              <a:gd name="connsiteX42" fmla="*/ 5884 w 10000"/>
              <a:gd name="connsiteY42" fmla="*/ 8740 h 10033"/>
              <a:gd name="connsiteX43" fmla="*/ 6040 w 10000"/>
              <a:gd name="connsiteY43" fmla="*/ 8368 h 10033"/>
              <a:gd name="connsiteX44" fmla="*/ 6382 w 10000"/>
              <a:gd name="connsiteY44" fmla="*/ 7982 h 10033"/>
              <a:gd name="connsiteX45" fmla="*/ 6428 w 10000"/>
              <a:gd name="connsiteY45" fmla="*/ 8181 h 10033"/>
              <a:gd name="connsiteX46" fmla="*/ 6444 w 10000"/>
              <a:gd name="connsiteY46" fmla="*/ 8428 h 10033"/>
              <a:gd name="connsiteX47" fmla="*/ 6766 w 10000"/>
              <a:gd name="connsiteY47" fmla="*/ 9268 h 10033"/>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3729 w 10000"/>
              <a:gd name="connsiteY39" fmla="*/ 9526 h 10015"/>
              <a:gd name="connsiteX40" fmla="*/ 4373 w 10000"/>
              <a:gd name="connsiteY40" fmla="*/ 9293 h 10015"/>
              <a:gd name="connsiteX41" fmla="*/ 5064 w 10000"/>
              <a:gd name="connsiteY41" fmla="*/ 9311 h 10015"/>
              <a:gd name="connsiteX42" fmla="*/ 5457 w 10000"/>
              <a:gd name="connsiteY42" fmla="*/ 8984 h 10015"/>
              <a:gd name="connsiteX43" fmla="*/ 5884 w 10000"/>
              <a:gd name="connsiteY43" fmla="*/ 8740 h 10015"/>
              <a:gd name="connsiteX44" fmla="*/ 6040 w 10000"/>
              <a:gd name="connsiteY44" fmla="*/ 8368 h 10015"/>
              <a:gd name="connsiteX45" fmla="*/ 6382 w 10000"/>
              <a:gd name="connsiteY45" fmla="*/ 7982 h 10015"/>
              <a:gd name="connsiteX46" fmla="*/ 6428 w 10000"/>
              <a:gd name="connsiteY46" fmla="*/ 8181 h 10015"/>
              <a:gd name="connsiteX47" fmla="*/ 6444 w 10000"/>
              <a:gd name="connsiteY47" fmla="*/ 8428 h 10015"/>
              <a:gd name="connsiteX48" fmla="*/ 6766 w 10000"/>
              <a:gd name="connsiteY48" fmla="*/ 9268 h 10015"/>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373 w 10000"/>
              <a:gd name="connsiteY40" fmla="*/ 9293 h 10020"/>
              <a:gd name="connsiteX41" fmla="*/ 5064 w 10000"/>
              <a:gd name="connsiteY41" fmla="*/ 9311 h 10020"/>
              <a:gd name="connsiteX42" fmla="*/ 5457 w 10000"/>
              <a:gd name="connsiteY42" fmla="*/ 8984 h 10020"/>
              <a:gd name="connsiteX43" fmla="*/ 5884 w 10000"/>
              <a:gd name="connsiteY43" fmla="*/ 8740 h 10020"/>
              <a:gd name="connsiteX44" fmla="*/ 6040 w 10000"/>
              <a:gd name="connsiteY44" fmla="*/ 8368 h 10020"/>
              <a:gd name="connsiteX45" fmla="*/ 6382 w 10000"/>
              <a:gd name="connsiteY45" fmla="*/ 7982 h 10020"/>
              <a:gd name="connsiteX46" fmla="*/ 6428 w 10000"/>
              <a:gd name="connsiteY46" fmla="*/ 8181 h 10020"/>
              <a:gd name="connsiteX47" fmla="*/ 6444 w 10000"/>
              <a:gd name="connsiteY47" fmla="*/ 8428 h 10020"/>
              <a:gd name="connsiteX48" fmla="*/ 6766 w 10000"/>
              <a:gd name="connsiteY48"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09 w 10000"/>
              <a:gd name="connsiteY40" fmla="*/ 9592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20"/>
              <a:gd name="connsiteX1" fmla="*/ 7446 w 10000"/>
              <a:gd name="connsiteY1" fmla="*/ 8978 h 10020"/>
              <a:gd name="connsiteX2" fmla="*/ 7821 w 10000"/>
              <a:gd name="connsiteY2" fmla="*/ 8978 h 10020"/>
              <a:gd name="connsiteX3" fmla="*/ 8047 w 10000"/>
              <a:gd name="connsiteY3" fmla="*/ 8029 h 10020"/>
              <a:gd name="connsiteX4" fmla="*/ 8648 w 10000"/>
              <a:gd name="connsiteY4" fmla="*/ 7444 h 10020"/>
              <a:gd name="connsiteX5" fmla="*/ 8873 w 10000"/>
              <a:gd name="connsiteY5" fmla="*/ 6351 h 10020"/>
              <a:gd name="connsiteX6" fmla="*/ 8722 w 10000"/>
              <a:gd name="connsiteY6" fmla="*/ 5768 h 10020"/>
              <a:gd name="connsiteX7" fmla="*/ 9098 w 10000"/>
              <a:gd name="connsiteY7" fmla="*/ 4525 h 10020"/>
              <a:gd name="connsiteX8" fmla="*/ 9399 w 10000"/>
              <a:gd name="connsiteY8" fmla="*/ 4160 h 10020"/>
              <a:gd name="connsiteX9" fmla="*/ 10000 w 10000"/>
              <a:gd name="connsiteY9" fmla="*/ 3576 h 10020"/>
              <a:gd name="connsiteX10" fmla="*/ 9774 w 10000"/>
              <a:gd name="connsiteY10" fmla="*/ 3502 h 10020"/>
              <a:gd name="connsiteX11" fmla="*/ 9399 w 10000"/>
              <a:gd name="connsiteY11" fmla="*/ 3140 h 10020"/>
              <a:gd name="connsiteX12" fmla="*/ 9173 w 10000"/>
              <a:gd name="connsiteY12" fmla="*/ 2044 h 10020"/>
              <a:gd name="connsiteX13" fmla="*/ 9173 w 10000"/>
              <a:gd name="connsiteY13" fmla="*/ 1460 h 10020"/>
              <a:gd name="connsiteX14" fmla="*/ 9098 w 10000"/>
              <a:gd name="connsiteY14" fmla="*/ 729 h 10020"/>
              <a:gd name="connsiteX15" fmla="*/ 8873 w 10000"/>
              <a:gd name="connsiteY15" fmla="*/ 511 h 10020"/>
              <a:gd name="connsiteX16" fmla="*/ 8497 w 10000"/>
              <a:gd name="connsiteY16" fmla="*/ 219 h 10020"/>
              <a:gd name="connsiteX17" fmla="*/ 8272 w 10000"/>
              <a:gd name="connsiteY17" fmla="*/ 0 h 10020"/>
              <a:gd name="connsiteX18" fmla="*/ 7821 w 10000"/>
              <a:gd name="connsiteY18" fmla="*/ 293 h 10020"/>
              <a:gd name="connsiteX19" fmla="*/ 7370 w 10000"/>
              <a:gd name="connsiteY19" fmla="*/ 729 h 10020"/>
              <a:gd name="connsiteX20" fmla="*/ 6769 w 10000"/>
              <a:gd name="connsiteY20" fmla="*/ 729 h 10020"/>
              <a:gd name="connsiteX21" fmla="*/ 5717 w 10000"/>
              <a:gd name="connsiteY21" fmla="*/ 729 h 10020"/>
              <a:gd name="connsiteX22" fmla="*/ 5717 w 10000"/>
              <a:gd name="connsiteY22" fmla="*/ 658 h 10020"/>
              <a:gd name="connsiteX23" fmla="*/ 5643 w 10000"/>
              <a:gd name="connsiteY23" fmla="*/ 729 h 10020"/>
              <a:gd name="connsiteX24" fmla="*/ 1961 w 10000"/>
              <a:gd name="connsiteY24" fmla="*/ 729 h 10020"/>
              <a:gd name="connsiteX25" fmla="*/ 1961 w 10000"/>
              <a:gd name="connsiteY25" fmla="*/ 2263 h 10020"/>
              <a:gd name="connsiteX26" fmla="*/ 1285 w 10000"/>
              <a:gd name="connsiteY26" fmla="*/ 2263 h 10020"/>
              <a:gd name="connsiteX27" fmla="*/ 1285 w 10000"/>
              <a:gd name="connsiteY27" fmla="*/ 2556 h 10020"/>
              <a:gd name="connsiteX28" fmla="*/ 1285 w 10000"/>
              <a:gd name="connsiteY28" fmla="*/ 5179 h 10020"/>
              <a:gd name="connsiteX29" fmla="*/ 1135 w 10000"/>
              <a:gd name="connsiteY29" fmla="*/ 5327 h 10020"/>
              <a:gd name="connsiteX30" fmla="*/ 684 w 10000"/>
              <a:gd name="connsiteY30" fmla="*/ 5621 h 10020"/>
              <a:gd name="connsiteX31" fmla="*/ 609 w 10000"/>
              <a:gd name="connsiteY31" fmla="*/ 5986 h 10020"/>
              <a:gd name="connsiteX32" fmla="*/ 384 w 10000"/>
              <a:gd name="connsiteY32" fmla="*/ 6351 h 10020"/>
              <a:gd name="connsiteX33" fmla="*/ 234 w 10000"/>
              <a:gd name="connsiteY33" fmla="*/ 6935 h 10020"/>
              <a:gd name="connsiteX34" fmla="*/ 8 w 10000"/>
              <a:gd name="connsiteY34" fmla="*/ 7593 h 10020"/>
              <a:gd name="connsiteX35" fmla="*/ 384 w 10000"/>
              <a:gd name="connsiteY35" fmla="*/ 7664 h 10020"/>
              <a:gd name="connsiteX36" fmla="*/ 458 w 10000"/>
              <a:gd name="connsiteY36" fmla="*/ 8245 h 10020"/>
              <a:gd name="connsiteX37" fmla="*/ 684 w 10000"/>
              <a:gd name="connsiteY37" fmla="*/ 8831 h 10020"/>
              <a:gd name="connsiteX38" fmla="*/ 1059 w 10000"/>
              <a:gd name="connsiteY38" fmla="*/ 10000 h 10020"/>
              <a:gd name="connsiteX39" fmla="*/ 3940 w 10000"/>
              <a:gd name="connsiteY39" fmla="*/ 9647 h 10020"/>
              <a:gd name="connsiteX40" fmla="*/ 4219 w 10000"/>
              <a:gd name="connsiteY40" fmla="*/ 9620 h 10020"/>
              <a:gd name="connsiteX41" fmla="*/ 4373 w 10000"/>
              <a:gd name="connsiteY41" fmla="*/ 9293 h 10020"/>
              <a:gd name="connsiteX42" fmla="*/ 5064 w 10000"/>
              <a:gd name="connsiteY42" fmla="*/ 9311 h 10020"/>
              <a:gd name="connsiteX43" fmla="*/ 5457 w 10000"/>
              <a:gd name="connsiteY43" fmla="*/ 8984 h 10020"/>
              <a:gd name="connsiteX44" fmla="*/ 5884 w 10000"/>
              <a:gd name="connsiteY44" fmla="*/ 8740 h 10020"/>
              <a:gd name="connsiteX45" fmla="*/ 6040 w 10000"/>
              <a:gd name="connsiteY45" fmla="*/ 8368 h 10020"/>
              <a:gd name="connsiteX46" fmla="*/ 6382 w 10000"/>
              <a:gd name="connsiteY46" fmla="*/ 7982 h 10020"/>
              <a:gd name="connsiteX47" fmla="*/ 6428 w 10000"/>
              <a:gd name="connsiteY47" fmla="*/ 8181 h 10020"/>
              <a:gd name="connsiteX48" fmla="*/ 6444 w 10000"/>
              <a:gd name="connsiteY48" fmla="*/ 8428 h 10020"/>
              <a:gd name="connsiteX49" fmla="*/ 6766 w 10000"/>
              <a:gd name="connsiteY49" fmla="*/ 9268 h 10020"/>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4219 w 10000"/>
              <a:gd name="connsiteY40" fmla="*/ 9620 h 10031"/>
              <a:gd name="connsiteX41" fmla="*/ 4373 w 10000"/>
              <a:gd name="connsiteY41" fmla="*/ 9293 h 10031"/>
              <a:gd name="connsiteX42" fmla="*/ 5064 w 10000"/>
              <a:gd name="connsiteY42" fmla="*/ 9311 h 10031"/>
              <a:gd name="connsiteX43" fmla="*/ 5457 w 10000"/>
              <a:gd name="connsiteY43" fmla="*/ 8984 h 10031"/>
              <a:gd name="connsiteX44" fmla="*/ 5884 w 10000"/>
              <a:gd name="connsiteY44" fmla="*/ 8740 h 10031"/>
              <a:gd name="connsiteX45" fmla="*/ 6040 w 10000"/>
              <a:gd name="connsiteY45" fmla="*/ 8368 h 10031"/>
              <a:gd name="connsiteX46" fmla="*/ 6382 w 10000"/>
              <a:gd name="connsiteY46" fmla="*/ 7982 h 10031"/>
              <a:gd name="connsiteX47" fmla="*/ 6428 w 10000"/>
              <a:gd name="connsiteY47" fmla="*/ 8181 h 10031"/>
              <a:gd name="connsiteX48" fmla="*/ 6444 w 10000"/>
              <a:gd name="connsiteY48" fmla="*/ 8428 h 10031"/>
              <a:gd name="connsiteX49" fmla="*/ 6766 w 10000"/>
              <a:gd name="connsiteY49"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863 w 10000"/>
              <a:gd name="connsiteY40" fmla="*/ 9788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31"/>
              <a:gd name="connsiteX1" fmla="*/ 7446 w 10000"/>
              <a:gd name="connsiteY1" fmla="*/ 8978 h 10031"/>
              <a:gd name="connsiteX2" fmla="*/ 7821 w 10000"/>
              <a:gd name="connsiteY2" fmla="*/ 8978 h 10031"/>
              <a:gd name="connsiteX3" fmla="*/ 8047 w 10000"/>
              <a:gd name="connsiteY3" fmla="*/ 8029 h 10031"/>
              <a:gd name="connsiteX4" fmla="*/ 8648 w 10000"/>
              <a:gd name="connsiteY4" fmla="*/ 7444 h 10031"/>
              <a:gd name="connsiteX5" fmla="*/ 8873 w 10000"/>
              <a:gd name="connsiteY5" fmla="*/ 6351 h 10031"/>
              <a:gd name="connsiteX6" fmla="*/ 8722 w 10000"/>
              <a:gd name="connsiteY6" fmla="*/ 5768 h 10031"/>
              <a:gd name="connsiteX7" fmla="*/ 9098 w 10000"/>
              <a:gd name="connsiteY7" fmla="*/ 4525 h 10031"/>
              <a:gd name="connsiteX8" fmla="*/ 9399 w 10000"/>
              <a:gd name="connsiteY8" fmla="*/ 4160 h 10031"/>
              <a:gd name="connsiteX9" fmla="*/ 10000 w 10000"/>
              <a:gd name="connsiteY9" fmla="*/ 3576 h 10031"/>
              <a:gd name="connsiteX10" fmla="*/ 9774 w 10000"/>
              <a:gd name="connsiteY10" fmla="*/ 3502 h 10031"/>
              <a:gd name="connsiteX11" fmla="*/ 9399 w 10000"/>
              <a:gd name="connsiteY11" fmla="*/ 3140 h 10031"/>
              <a:gd name="connsiteX12" fmla="*/ 9173 w 10000"/>
              <a:gd name="connsiteY12" fmla="*/ 2044 h 10031"/>
              <a:gd name="connsiteX13" fmla="*/ 9173 w 10000"/>
              <a:gd name="connsiteY13" fmla="*/ 1460 h 10031"/>
              <a:gd name="connsiteX14" fmla="*/ 9098 w 10000"/>
              <a:gd name="connsiteY14" fmla="*/ 729 h 10031"/>
              <a:gd name="connsiteX15" fmla="*/ 8873 w 10000"/>
              <a:gd name="connsiteY15" fmla="*/ 511 h 10031"/>
              <a:gd name="connsiteX16" fmla="*/ 8497 w 10000"/>
              <a:gd name="connsiteY16" fmla="*/ 219 h 10031"/>
              <a:gd name="connsiteX17" fmla="*/ 8272 w 10000"/>
              <a:gd name="connsiteY17" fmla="*/ 0 h 10031"/>
              <a:gd name="connsiteX18" fmla="*/ 7821 w 10000"/>
              <a:gd name="connsiteY18" fmla="*/ 293 h 10031"/>
              <a:gd name="connsiteX19" fmla="*/ 7370 w 10000"/>
              <a:gd name="connsiteY19" fmla="*/ 729 h 10031"/>
              <a:gd name="connsiteX20" fmla="*/ 6769 w 10000"/>
              <a:gd name="connsiteY20" fmla="*/ 729 h 10031"/>
              <a:gd name="connsiteX21" fmla="*/ 5717 w 10000"/>
              <a:gd name="connsiteY21" fmla="*/ 729 h 10031"/>
              <a:gd name="connsiteX22" fmla="*/ 5717 w 10000"/>
              <a:gd name="connsiteY22" fmla="*/ 658 h 10031"/>
              <a:gd name="connsiteX23" fmla="*/ 5643 w 10000"/>
              <a:gd name="connsiteY23" fmla="*/ 729 h 10031"/>
              <a:gd name="connsiteX24" fmla="*/ 1961 w 10000"/>
              <a:gd name="connsiteY24" fmla="*/ 729 h 10031"/>
              <a:gd name="connsiteX25" fmla="*/ 1961 w 10000"/>
              <a:gd name="connsiteY25" fmla="*/ 2263 h 10031"/>
              <a:gd name="connsiteX26" fmla="*/ 1285 w 10000"/>
              <a:gd name="connsiteY26" fmla="*/ 2263 h 10031"/>
              <a:gd name="connsiteX27" fmla="*/ 1285 w 10000"/>
              <a:gd name="connsiteY27" fmla="*/ 2556 h 10031"/>
              <a:gd name="connsiteX28" fmla="*/ 1285 w 10000"/>
              <a:gd name="connsiteY28" fmla="*/ 5179 h 10031"/>
              <a:gd name="connsiteX29" fmla="*/ 1135 w 10000"/>
              <a:gd name="connsiteY29" fmla="*/ 5327 h 10031"/>
              <a:gd name="connsiteX30" fmla="*/ 684 w 10000"/>
              <a:gd name="connsiteY30" fmla="*/ 5621 h 10031"/>
              <a:gd name="connsiteX31" fmla="*/ 609 w 10000"/>
              <a:gd name="connsiteY31" fmla="*/ 5986 h 10031"/>
              <a:gd name="connsiteX32" fmla="*/ 384 w 10000"/>
              <a:gd name="connsiteY32" fmla="*/ 6351 h 10031"/>
              <a:gd name="connsiteX33" fmla="*/ 234 w 10000"/>
              <a:gd name="connsiteY33" fmla="*/ 6935 h 10031"/>
              <a:gd name="connsiteX34" fmla="*/ 8 w 10000"/>
              <a:gd name="connsiteY34" fmla="*/ 7593 h 10031"/>
              <a:gd name="connsiteX35" fmla="*/ 384 w 10000"/>
              <a:gd name="connsiteY35" fmla="*/ 7664 h 10031"/>
              <a:gd name="connsiteX36" fmla="*/ 458 w 10000"/>
              <a:gd name="connsiteY36" fmla="*/ 8245 h 10031"/>
              <a:gd name="connsiteX37" fmla="*/ 684 w 10000"/>
              <a:gd name="connsiteY37" fmla="*/ 8831 h 10031"/>
              <a:gd name="connsiteX38" fmla="*/ 1059 w 10000"/>
              <a:gd name="connsiteY38" fmla="*/ 10000 h 10031"/>
              <a:gd name="connsiteX39" fmla="*/ 3863 w 10000"/>
              <a:gd name="connsiteY39" fmla="*/ 9806 h 10031"/>
              <a:gd name="connsiteX40" fmla="*/ 3479 w 10000"/>
              <a:gd name="connsiteY40" fmla="*/ 9452 h 10031"/>
              <a:gd name="connsiteX41" fmla="*/ 4219 w 10000"/>
              <a:gd name="connsiteY41" fmla="*/ 9620 h 10031"/>
              <a:gd name="connsiteX42" fmla="*/ 4373 w 10000"/>
              <a:gd name="connsiteY42" fmla="*/ 9293 h 10031"/>
              <a:gd name="connsiteX43" fmla="*/ 5064 w 10000"/>
              <a:gd name="connsiteY43" fmla="*/ 9311 h 10031"/>
              <a:gd name="connsiteX44" fmla="*/ 5457 w 10000"/>
              <a:gd name="connsiteY44" fmla="*/ 8984 h 10031"/>
              <a:gd name="connsiteX45" fmla="*/ 5884 w 10000"/>
              <a:gd name="connsiteY45" fmla="*/ 8740 h 10031"/>
              <a:gd name="connsiteX46" fmla="*/ 6040 w 10000"/>
              <a:gd name="connsiteY46" fmla="*/ 8368 h 10031"/>
              <a:gd name="connsiteX47" fmla="*/ 6382 w 10000"/>
              <a:gd name="connsiteY47" fmla="*/ 7982 h 10031"/>
              <a:gd name="connsiteX48" fmla="*/ 6428 w 10000"/>
              <a:gd name="connsiteY48" fmla="*/ 8181 h 10031"/>
              <a:gd name="connsiteX49" fmla="*/ 6444 w 10000"/>
              <a:gd name="connsiteY49" fmla="*/ 8428 h 10031"/>
              <a:gd name="connsiteX50" fmla="*/ 6766 w 10000"/>
              <a:gd name="connsiteY50" fmla="*/ 9268 h 10031"/>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4219 w 10000"/>
              <a:gd name="connsiteY41" fmla="*/ 9620 h 10008"/>
              <a:gd name="connsiteX42" fmla="*/ 4373 w 10000"/>
              <a:gd name="connsiteY42" fmla="*/ 9293 h 10008"/>
              <a:gd name="connsiteX43" fmla="*/ 5064 w 10000"/>
              <a:gd name="connsiteY43" fmla="*/ 9311 h 10008"/>
              <a:gd name="connsiteX44" fmla="*/ 5457 w 10000"/>
              <a:gd name="connsiteY44" fmla="*/ 8984 h 10008"/>
              <a:gd name="connsiteX45" fmla="*/ 5884 w 10000"/>
              <a:gd name="connsiteY45" fmla="*/ 8740 h 10008"/>
              <a:gd name="connsiteX46" fmla="*/ 6040 w 10000"/>
              <a:gd name="connsiteY46" fmla="*/ 8368 h 10008"/>
              <a:gd name="connsiteX47" fmla="*/ 6382 w 10000"/>
              <a:gd name="connsiteY47" fmla="*/ 7982 h 10008"/>
              <a:gd name="connsiteX48" fmla="*/ 6428 w 10000"/>
              <a:gd name="connsiteY48" fmla="*/ 8181 h 10008"/>
              <a:gd name="connsiteX49" fmla="*/ 6444 w 10000"/>
              <a:gd name="connsiteY49" fmla="*/ 8428 h 10008"/>
              <a:gd name="connsiteX50" fmla="*/ 6766 w 10000"/>
              <a:gd name="connsiteY50"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479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786 w 10000"/>
              <a:gd name="connsiteY40" fmla="*/ 9452 h 10008"/>
              <a:gd name="connsiteX41" fmla="*/ 3863 w 10000"/>
              <a:gd name="connsiteY41" fmla="*/ 9778 h 10008"/>
              <a:gd name="connsiteX42" fmla="*/ 4219 w 10000"/>
              <a:gd name="connsiteY42" fmla="*/ 9620 h 10008"/>
              <a:gd name="connsiteX43" fmla="*/ 4373 w 10000"/>
              <a:gd name="connsiteY43" fmla="*/ 9293 h 10008"/>
              <a:gd name="connsiteX44" fmla="*/ 5064 w 10000"/>
              <a:gd name="connsiteY44" fmla="*/ 9311 h 10008"/>
              <a:gd name="connsiteX45" fmla="*/ 5457 w 10000"/>
              <a:gd name="connsiteY45" fmla="*/ 8984 h 10008"/>
              <a:gd name="connsiteX46" fmla="*/ 5884 w 10000"/>
              <a:gd name="connsiteY46" fmla="*/ 8740 h 10008"/>
              <a:gd name="connsiteX47" fmla="*/ 6040 w 10000"/>
              <a:gd name="connsiteY47" fmla="*/ 8368 h 10008"/>
              <a:gd name="connsiteX48" fmla="*/ 6382 w 10000"/>
              <a:gd name="connsiteY48" fmla="*/ 7982 h 10008"/>
              <a:gd name="connsiteX49" fmla="*/ 6428 w 10000"/>
              <a:gd name="connsiteY49" fmla="*/ 8181 h 10008"/>
              <a:gd name="connsiteX50" fmla="*/ 6444 w 10000"/>
              <a:gd name="connsiteY50" fmla="*/ 8428 h 10008"/>
              <a:gd name="connsiteX51" fmla="*/ 6766 w 10000"/>
              <a:gd name="connsiteY51"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52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08 w 10000"/>
              <a:gd name="connsiteY40" fmla="*/ 9433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86 w 10000"/>
              <a:gd name="connsiteY41" fmla="*/ 9499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960 w 10000"/>
              <a:gd name="connsiteY40" fmla="*/ 9480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3027 w 10000"/>
              <a:gd name="connsiteY40" fmla="*/ 9433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778 w 10000"/>
              <a:gd name="connsiteY39" fmla="*/ 9087 h 10008"/>
              <a:gd name="connsiteX40" fmla="*/ 2893 w 10000"/>
              <a:gd name="connsiteY40" fmla="*/ 9508 h 10008"/>
              <a:gd name="connsiteX41" fmla="*/ 3757 w 10000"/>
              <a:gd name="connsiteY41" fmla="*/ 9508 h 10008"/>
              <a:gd name="connsiteX42" fmla="*/ 3863 w 10000"/>
              <a:gd name="connsiteY42" fmla="*/ 9778 h 10008"/>
              <a:gd name="connsiteX43" fmla="*/ 4219 w 10000"/>
              <a:gd name="connsiteY43" fmla="*/ 9620 h 10008"/>
              <a:gd name="connsiteX44" fmla="*/ 4373 w 10000"/>
              <a:gd name="connsiteY44" fmla="*/ 9293 h 10008"/>
              <a:gd name="connsiteX45" fmla="*/ 5064 w 10000"/>
              <a:gd name="connsiteY45" fmla="*/ 9311 h 10008"/>
              <a:gd name="connsiteX46" fmla="*/ 5457 w 10000"/>
              <a:gd name="connsiteY46" fmla="*/ 8984 h 10008"/>
              <a:gd name="connsiteX47" fmla="*/ 5884 w 10000"/>
              <a:gd name="connsiteY47" fmla="*/ 8740 h 10008"/>
              <a:gd name="connsiteX48" fmla="*/ 6040 w 10000"/>
              <a:gd name="connsiteY48" fmla="*/ 8368 h 10008"/>
              <a:gd name="connsiteX49" fmla="*/ 6382 w 10000"/>
              <a:gd name="connsiteY49" fmla="*/ 7982 h 10008"/>
              <a:gd name="connsiteX50" fmla="*/ 6428 w 10000"/>
              <a:gd name="connsiteY50" fmla="*/ 8181 h 10008"/>
              <a:gd name="connsiteX51" fmla="*/ 6444 w 10000"/>
              <a:gd name="connsiteY51" fmla="*/ 8428 h 10008"/>
              <a:gd name="connsiteX52" fmla="*/ 6766 w 10000"/>
              <a:gd name="connsiteY52" fmla="*/ 9268 h 1000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893 w 10000"/>
              <a:gd name="connsiteY40" fmla="*/ 9508 h 10018"/>
              <a:gd name="connsiteX41" fmla="*/ 3757 w 10000"/>
              <a:gd name="connsiteY41" fmla="*/ 9508 h 10018"/>
              <a:gd name="connsiteX42" fmla="*/ 3863 w 10000"/>
              <a:gd name="connsiteY42" fmla="*/ 9778 h 10018"/>
              <a:gd name="connsiteX43" fmla="*/ 4219 w 10000"/>
              <a:gd name="connsiteY43" fmla="*/ 9620 h 10018"/>
              <a:gd name="connsiteX44" fmla="*/ 4373 w 10000"/>
              <a:gd name="connsiteY44" fmla="*/ 9293 h 10018"/>
              <a:gd name="connsiteX45" fmla="*/ 5064 w 10000"/>
              <a:gd name="connsiteY45" fmla="*/ 9311 h 10018"/>
              <a:gd name="connsiteX46" fmla="*/ 5457 w 10000"/>
              <a:gd name="connsiteY46" fmla="*/ 8984 h 10018"/>
              <a:gd name="connsiteX47" fmla="*/ 5884 w 10000"/>
              <a:gd name="connsiteY47" fmla="*/ 8740 h 10018"/>
              <a:gd name="connsiteX48" fmla="*/ 6040 w 10000"/>
              <a:gd name="connsiteY48" fmla="*/ 8368 h 10018"/>
              <a:gd name="connsiteX49" fmla="*/ 6382 w 10000"/>
              <a:gd name="connsiteY49" fmla="*/ 7982 h 10018"/>
              <a:gd name="connsiteX50" fmla="*/ 6428 w 10000"/>
              <a:gd name="connsiteY50" fmla="*/ 8181 h 10018"/>
              <a:gd name="connsiteX51" fmla="*/ 6444 w 10000"/>
              <a:gd name="connsiteY51" fmla="*/ 8428 h 10018"/>
              <a:gd name="connsiteX52" fmla="*/ 6766 w 10000"/>
              <a:gd name="connsiteY52"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38 w 10000"/>
              <a:gd name="connsiteY40" fmla="*/ 9601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500 w 10000"/>
              <a:gd name="connsiteY40" fmla="*/ 9227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893 w 10000"/>
              <a:gd name="connsiteY41" fmla="*/ 9508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40 w 10000"/>
              <a:gd name="connsiteY40" fmla="*/ 9610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8"/>
              <a:gd name="connsiteX1" fmla="*/ 7446 w 10000"/>
              <a:gd name="connsiteY1" fmla="*/ 8978 h 10018"/>
              <a:gd name="connsiteX2" fmla="*/ 7821 w 10000"/>
              <a:gd name="connsiteY2" fmla="*/ 8978 h 10018"/>
              <a:gd name="connsiteX3" fmla="*/ 8047 w 10000"/>
              <a:gd name="connsiteY3" fmla="*/ 8029 h 10018"/>
              <a:gd name="connsiteX4" fmla="*/ 8648 w 10000"/>
              <a:gd name="connsiteY4" fmla="*/ 7444 h 10018"/>
              <a:gd name="connsiteX5" fmla="*/ 8873 w 10000"/>
              <a:gd name="connsiteY5" fmla="*/ 6351 h 10018"/>
              <a:gd name="connsiteX6" fmla="*/ 8722 w 10000"/>
              <a:gd name="connsiteY6" fmla="*/ 5768 h 10018"/>
              <a:gd name="connsiteX7" fmla="*/ 9098 w 10000"/>
              <a:gd name="connsiteY7" fmla="*/ 4525 h 10018"/>
              <a:gd name="connsiteX8" fmla="*/ 9399 w 10000"/>
              <a:gd name="connsiteY8" fmla="*/ 4160 h 10018"/>
              <a:gd name="connsiteX9" fmla="*/ 10000 w 10000"/>
              <a:gd name="connsiteY9" fmla="*/ 3576 h 10018"/>
              <a:gd name="connsiteX10" fmla="*/ 9774 w 10000"/>
              <a:gd name="connsiteY10" fmla="*/ 3502 h 10018"/>
              <a:gd name="connsiteX11" fmla="*/ 9399 w 10000"/>
              <a:gd name="connsiteY11" fmla="*/ 3140 h 10018"/>
              <a:gd name="connsiteX12" fmla="*/ 9173 w 10000"/>
              <a:gd name="connsiteY12" fmla="*/ 2044 h 10018"/>
              <a:gd name="connsiteX13" fmla="*/ 9173 w 10000"/>
              <a:gd name="connsiteY13" fmla="*/ 1460 h 10018"/>
              <a:gd name="connsiteX14" fmla="*/ 9098 w 10000"/>
              <a:gd name="connsiteY14" fmla="*/ 729 h 10018"/>
              <a:gd name="connsiteX15" fmla="*/ 8873 w 10000"/>
              <a:gd name="connsiteY15" fmla="*/ 511 h 10018"/>
              <a:gd name="connsiteX16" fmla="*/ 8497 w 10000"/>
              <a:gd name="connsiteY16" fmla="*/ 219 h 10018"/>
              <a:gd name="connsiteX17" fmla="*/ 8272 w 10000"/>
              <a:gd name="connsiteY17" fmla="*/ 0 h 10018"/>
              <a:gd name="connsiteX18" fmla="*/ 7821 w 10000"/>
              <a:gd name="connsiteY18" fmla="*/ 293 h 10018"/>
              <a:gd name="connsiteX19" fmla="*/ 7370 w 10000"/>
              <a:gd name="connsiteY19" fmla="*/ 729 h 10018"/>
              <a:gd name="connsiteX20" fmla="*/ 6769 w 10000"/>
              <a:gd name="connsiteY20" fmla="*/ 729 h 10018"/>
              <a:gd name="connsiteX21" fmla="*/ 5717 w 10000"/>
              <a:gd name="connsiteY21" fmla="*/ 729 h 10018"/>
              <a:gd name="connsiteX22" fmla="*/ 5717 w 10000"/>
              <a:gd name="connsiteY22" fmla="*/ 658 h 10018"/>
              <a:gd name="connsiteX23" fmla="*/ 5643 w 10000"/>
              <a:gd name="connsiteY23" fmla="*/ 729 h 10018"/>
              <a:gd name="connsiteX24" fmla="*/ 1961 w 10000"/>
              <a:gd name="connsiteY24" fmla="*/ 729 h 10018"/>
              <a:gd name="connsiteX25" fmla="*/ 1961 w 10000"/>
              <a:gd name="connsiteY25" fmla="*/ 2263 h 10018"/>
              <a:gd name="connsiteX26" fmla="*/ 1285 w 10000"/>
              <a:gd name="connsiteY26" fmla="*/ 2263 h 10018"/>
              <a:gd name="connsiteX27" fmla="*/ 1285 w 10000"/>
              <a:gd name="connsiteY27" fmla="*/ 2556 h 10018"/>
              <a:gd name="connsiteX28" fmla="*/ 1285 w 10000"/>
              <a:gd name="connsiteY28" fmla="*/ 5179 h 10018"/>
              <a:gd name="connsiteX29" fmla="*/ 1135 w 10000"/>
              <a:gd name="connsiteY29" fmla="*/ 5327 h 10018"/>
              <a:gd name="connsiteX30" fmla="*/ 684 w 10000"/>
              <a:gd name="connsiteY30" fmla="*/ 5621 h 10018"/>
              <a:gd name="connsiteX31" fmla="*/ 609 w 10000"/>
              <a:gd name="connsiteY31" fmla="*/ 5986 h 10018"/>
              <a:gd name="connsiteX32" fmla="*/ 384 w 10000"/>
              <a:gd name="connsiteY32" fmla="*/ 6351 h 10018"/>
              <a:gd name="connsiteX33" fmla="*/ 234 w 10000"/>
              <a:gd name="connsiteY33" fmla="*/ 6935 h 10018"/>
              <a:gd name="connsiteX34" fmla="*/ 8 w 10000"/>
              <a:gd name="connsiteY34" fmla="*/ 7593 h 10018"/>
              <a:gd name="connsiteX35" fmla="*/ 384 w 10000"/>
              <a:gd name="connsiteY35" fmla="*/ 7664 h 10018"/>
              <a:gd name="connsiteX36" fmla="*/ 458 w 10000"/>
              <a:gd name="connsiteY36" fmla="*/ 8245 h 10018"/>
              <a:gd name="connsiteX37" fmla="*/ 684 w 10000"/>
              <a:gd name="connsiteY37" fmla="*/ 8831 h 10018"/>
              <a:gd name="connsiteX38" fmla="*/ 1059 w 10000"/>
              <a:gd name="connsiteY38" fmla="*/ 10000 h 10018"/>
              <a:gd name="connsiteX39" fmla="*/ 2509 w 10000"/>
              <a:gd name="connsiteY39" fmla="*/ 9601 h 10018"/>
              <a:gd name="connsiteX40" fmla="*/ 2711 w 10000"/>
              <a:gd name="connsiteY40" fmla="*/ 9629 h 10018"/>
              <a:gd name="connsiteX41" fmla="*/ 2979 w 10000"/>
              <a:gd name="connsiteY41" fmla="*/ 9527 h 10018"/>
              <a:gd name="connsiteX42" fmla="*/ 3757 w 10000"/>
              <a:gd name="connsiteY42" fmla="*/ 9508 h 10018"/>
              <a:gd name="connsiteX43" fmla="*/ 3863 w 10000"/>
              <a:gd name="connsiteY43" fmla="*/ 9778 h 10018"/>
              <a:gd name="connsiteX44" fmla="*/ 4219 w 10000"/>
              <a:gd name="connsiteY44" fmla="*/ 9620 h 10018"/>
              <a:gd name="connsiteX45" fmla="*/ 4373 w 10000"/>
              <a:gd name="connsiteY45" fmla="*/ 9293 h 10018"/>
              <a:gd name="connsiteX46" fmla="*/ 5064 w 10000"/>
              <a:gd name="connsiteY46" fmla="*/ 9311 h 10018"/>
              <a:gd name="connsiteX47" fmla="*/ 5457 w 10000"/>
              <a:gd name="connsiteY47" fmla="*/ 8984 h 10018"/>
              <a:gd name="connsiteX48" fmla="*/ 5884 w 10000"/>
              <a:gd name="connsiteY48" fmla="*/ 8740 h 10018"/>
              <a:gd name="connsiteX49" fmla="*/ 6040 w 10000"/>
              <a:gd name="connsiteY49" fmla="*/ 8368 h 10018"/>
              <a:gd name="connsiteX50" fmla="*/ 6382 w 10000"/>
              <a:gd name="connsiteY50" fmla="*/ 7982 h 10018"/>
              <a:gd name="connsiteX51" fmla="*/ 6428 w 10000"/>
              <a:gd name="connsiteY51" fmla="*/ 8181 h 10018"/>
              <a:gd name="connsiteX52" fmla="*/ 6444 w 10000"/>
              <a:gd name="connsiteY52" fmla="*/ 8428 h 10018"/>
              <a:gd name="connsiteX53" fmla="*/ 6766 w 10000"/>
              <a:gd name="connsiteY53" fmla="*/ 9268 h 10018"/>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09 w 10000"/>
              <a:gd name="connsiteY40" fmla="*/ 9601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517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629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11 w 10000"/>
              <a:gd name="connsiteY41" fmla="*/ 9853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76 w 10000"/>
              <a:gd name="connsiteY40" fmla="*/ 9452 h 10015"/>
              <a:gd name="connsiteX41" fmla="*/ 2721 w 10000"/>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5"/>
              <a:gd name="connsiteX1" fmla="*/ 7446 w 10000"/>
              <a:gd name="connsiteY1" fmla="*/ 8978 h 10015"/>
              <a:gd name="connsiteX2" fmla="*/ 7821 w 10000"/>
              <a:gd name="connsiteY2" fmla="*/ 8978 h 10015"/>
              <a:gd name="connsiteX3" fmla="*/ 8047 w 10000"/>
              <a:gd name="connsiteY3" fmla="*/ 8029 h 10015"/>
              <a:gd name="connsiteX4" fmla="*/ 8648 w 10000"/>
              <a:gd name="connsiteY4" fmla="*/ 7444 h 10015"/>
              <a:gd name="connsiteX5" fmla="*/ 8873 w 10000"/>
              <a:gd name="connsiteY5" fmla="*/ 6351 h 10015"/>
              <a:gd name="connsiteX6" fmla="*/ 8722 w 10000"/>
              <a:gd name="connsiteY6" fmla="*/ 5768 h 10015"/>
              <a:gd name="connsiteX7" fmla="*/ 9098 w 10000"/>
              <a:gd name="connsiteY7" fmla="*/ 4525 h 10015"/>
              <a:gd name="connsiteX8" fmla="*/ 9399 w 10000"/>
              <a:gd name="connsiteY8" fmla="*/ 4160 h 10015"/>
              <a:gd name="connsiteX9" fmla="*/ 10000 w 10000"/>
              <a:gd name="connsiteY9" fmla="*/ 3576 h 10015"/>
              <a:gd name="connsiteX10" fmla="*/ 9774 w 10000"/>
              <a:gd name="connsiteY10" fmla="*/ 3502 h 10015"/>
              <a:gd name="connsiteX11" fmla="*/ 9399 w 10000"/>
              <a:gd name="connsiteY11" fmla="*/ 3140 h 10015"/>
              <a:gd name="connsiteX12" fmla="*/ 9173 w 10000"/>
              <a:gd name="connsiteY12" fmla="*/ 2044 h 10015"/>
              <a:gd name="connsiteX13" fmla="*/ 9173 w 10000"/>
              <a:gd name="connsiteY13" fmla="*/ 1460 h 10015"/>
              <a:gd name="connsiteX14" fmla="*/ 9098 w 10000"/>
              <a:gd name="connsiteY14" fmla="*/ 729 h 10015"/>
              <a:gd name="connsiteX15" fmla="*/ 8873 w 10000"/>
              <a:gd name="connsiteY15" fmla="*/ 511 h 10015"/>
              <a:gd name="connsiteX16" fmla="*/ 8497 w 10000"/>
              <a:gd name="connsiteY16" fmla="*/ 219 h 10015"/>
              <a:gd name="connsiteX17" fmla="*/ 8272 w 10000"/>
              <a:gd name="connsiteY17" fmla="*/ 0 h 10015"/>
              <a:gd name="connsiteX18" fmla="*/ 7821 w 10000"/>
              <a:gd name="connsiteY18" fmla="*/ 293 h 10015"/>
              <a:gd name="connsiteX19" fmla="*/ 7370 w 10000"/>
              <a:gd name="connsiteY19" fmla="*/ 729 h 10015"/>
              <a:gd name="connsiteX20" fmla="*/ 6769 w 10000"/>
              <a:gd name="connsiteY20" fmla="*/ 729 h 10015"/>
              <a:gd name="connsiteX21" fmla="*/ 5717 w 10000"/>
              <a:gd name="connsiteY21" fmla="*/ 729 h 10015"/>
              <a:gd name="connsiteX22" fmla="*/ 5717 w 10000"/>
              <a:gd name="connsiteY22" fmla="*/ 658 h 10015"/>
              <a:gd name="connsiteX23" fmla="*/ 5643 w 10000"/>
              <a:gd name="connsiteY23" fmla="*/ 729 h 10015"/>
              <a:gd name="connsiteX24" fmla="*/ 1961 w 10000"/>
              <a:gd name="connsiteY24" fmla="*/ 729 h 10015"/>
              <a:gd name="connsiteX25" fmla="*/ 1961 w 10000"/>
              <a:gd name="connsiteY25" fmla="*/ 2263 h 10015"/>
              <a:gd name="connsiteX26" fmla="*/ 1285 w 10000"/>
              <a:gd name="connsiteY26" fmla="*/ 2263 h 10015"/>
              <a:gd name="connsiteX27" fmla="*/ 1285 w 10000"/>
              <a:gd name="connsiteY27" fmla="*/ 2556 h 10015"/>
              <a:gd name="connsiteX28" fmla="*/ 1285 w 10000"/>
              <a:gd name="connsiteY28" fmla="*/ 5179 h 10015"/>
              <a:gd name="connsiteX29" fmla="*/ 1135 w 10000"/>
              <a:gd name="connsiteY29" fmla="*/ 5327 h 10015"/>
              <a:gd name="connsiteX30" fmla="*/ 684 w 10000"/>
              <a:gd name="connsiteY30" fmla="*/ 5621 h 10015"/>
              <a:gd name="connsiteX31" fmla="*/ 609 w 10000"/>
              <a:gd name="connsiteY31" fmla="*/ 5986 h 10015"/>
              <a:gd name="connsiteX32" fmla="*/ 384 w 10000"/>
              <a:gd name="connsiteY32" fmla="*/ 6351 h 10015"/>
              <a:gd name="connsiteX33" fmla="*/ 234 w 10000"/>
              <a:gd name="connsiteY33" fmla="*/ 6935 h 10015"/>
              <a:gd name="connsiteX34" fmla="*/ 8 w 10000"/>
              <a:gd name="connsiteY34" fmla="*/ 7593 h 10015"/>
              <a:gd name="connsiteX35" fmla="*/ 384 w 10000"/>
              <a:gd name="connsiteY35" fmla="*/ 7664 h 10015"/>
              <a:gd name="connsiteX36" fmla="*/ 458 w 10000"/>
              <a:gd name="connsiteY36" fmla="*/ 8245 h 10015"/>
              <a:gd name="connsiteX37" fmla="*/ 684 w 10000"/>
              <a:gd name="connsiteY37" fmla="*/ 8831 h 10015"/>
              <a:gd name="connsiteX38" fmla="*/ 1059 w 10000"/>
              <a:gd name="connsiteY38" fmla="*/ 10000 h 10015"/>
              <a:gd name="connsiteX39" fmla="*/ 2461 w 10000"/>
              <a:gd name="connsiteY39" fmla="*/ 9330 h 10015"/>
              <a:gd name="connsiteX40" fmla="*/ 2566 w 10000"/>
              <a:gd name="connsiteY40" fmla="*/ 9433 h 10015"/>
              <a:gd name="connsiteX41" fmla="*/ 2721 w 10000"/>
              <a:gd name="connsiteY41" fmla="*/ 9592 h 10015"/>
              <a:gd name="connsiteX42" fmla="*/ 2979 w 10000"/>
              <a:gd name="connsiteY42" fmla="*/ 9527 h 10015"/>
              <a:gd name="connsiteX43" fmla="*/ 3757 w 10000"/>
              <a:gd name="connsiteY43" fmla="*/ 9508 h 10015"/>
              <a:gd name="connsiteX44" fmla="*/ 3863 w 10000"/>
              <a:gd name="connsiteY44" fmla="*/ 9778 h 10015"/>
              <a:gd name="connsiteX45" fmla="*/ 4219 w 10000"/>
              <a:gd name="connsiteY45" fmla="*/ 9620 h 10015"/>
              <a:gd name="connsiteX46" fmla="*/ 4373 w 10000"/>
              <a:gd name="connsiteY46" fmla="*/ 9293 h 10015"/>
              <a:gd name="connsiteX47" fmla="*/ 5064 w 10000"/>
              <a:gd name="connsiteY47" fmla="*/ 9311 h 10015"/>
              <a:gd name="connsiteX48" fmla="*/ 5457 w 10000"/>
              <a:gd name="connsiteY48" fmla="*/ 8984 h 10015"/>
              <a:gd name="connsiteX49" fmla="*/ 5884 w 10000"/>
              <a:gd name="connsiteY49" fmla="*/ 8740 h 10015"/>
              <a:gd name="connsiteX50" fmla="*/ 6040 w 10000"/>
              <a:gd name="connsiteY50" fmla="*/ 8368 h 10015"/>
              <a:gd name="connsiteX51" fmla="*/ 6382 w 10000"/>
              <a:gd name="connsiteY51" fmla="*/ 7982 h 10015"/>
              <a:gd name="connsiteX52" fmla="*/ 6428 w 10000"/>
              <a:gd name="connsiteY52" fmla="*/ 8181 h 10015"/>
              <a:gd name="connsiteX53" fmla="*/ 6444 w 10000"/>
              <a:gd name="connsiteY53" fmla="*/ 8428 h 10015"/>
              <a:gd name="connsiteX54" fmla="*/ 6766 w 10000"/>
              <a:gd name="connsiteY54" fmla="*/ 9268 h 10015"/>
              <a:gd name="connsiteX0" fmla="*/ 7446 w 10000"/>
              <a:gd name="connsiteY0" fmla="*/ 9488 h 10014"/>
              <a:gd name="connsiteX1" fmla="*/ 7446 w 10000"/>
              <a:gd name="connsiteY1" fmla="*/ 8978 h 10014"/>
              <a:gd name="connsiteX2" fmla="*/ 7821 w 10000"/>
              <a:gd name="connsiteY2" fmla="*/ 8978 h 10014"/>
              <a:gd name="connsiteX3" fmla="*/ 8047 w 10000"/>
              <a:gd name="connsiteY3" fmla="*/ 8029 h 10014"/>
              <a:gd name="connsiteX4" fmla="*/ 8648 w 10000"/>
              <a:gd name="connsiteY4" fmla="*/ 7444 h 10014"/>
              <a:gd name="connsiteX5" fmla="*/ 8873 w 10000"/>
              <a:gd name="connsiteY5" fmla="*/ 6351 h 10014"/>
              <a:gd name="connsiteX6" fmla="*/ 8722 w 10000"/>
              <a:gd name="connsiteY6" fmla="*/ 5768 h 10014"/>
              <a:gd name="connsiteX7" fmla="*/ 9098 w 10000"/>
              <a:gd name="connsiteY7" fmla="*/ 4525 h 10014"/>
              <a:gd name="connsiteX8" fmla="*/ 9399 w 10000"/>
              <a:gd name="connsiteY8" fmla="*/ 4160 h 10014"/>
              <a:gd name="connsiteX9" fmla="*/ 10000 w 10000"/>
              <a:gd name="connsiteY9" fmla="*/ 3576 h 10014"/>
              <a:gd name="connsiteX10" fmla="*/ 9774 w 10000"/>
              <a:gd name="connsiteY10" fmla="*/ 3502 h 10014"/>
              <a:gd name="connsiteX11" fmla="*/ 9399 w 10000"/>
              <a:gd name="connsiteY11" fmla="*/ 3140 h 10014"/>
              <a:gd name="connsiteX12" fmla="*/ 9173 w 10000"/>
              <a:gd name="connsiteY12" fmla="*/ 2044 h 10014"/>
              <a:gd name="connsiteX13" fmla="*/ 9173 w 10000"/>
              <a:gd name="connsiteY13" fmla="*/ 1460 h 10014"/>
              <a:gd name="connsiteX14" fmla="*/ 9098 w 10000"/>
              <a:gd name="connsiteY14" fmla="*/ 729 h 10014"/>
              <a:gd name="connsiteX15" fmla="*/ 8873 w 10000"/>
              <a:gd name="connsiteY15" fmla="*/ 511 h 10014"/>
              <a:gd name="connsiteX16" fmla="*/ 8497 w 10000"/>
              <a:gd name="connsiteY16" fmla="*/ 219 h 10014"/>
              <a:gd name="connsiteX17" fmla="*/ 8272 w 10000"/>
              <a:gd name="connsiteY17" fmla="*/ 0 h 10014"/>
              <a:gd name="connsiteX18" fmla="*/ 7821 w 10000"/>
              <a:gd name="connsiteY18" fmla="*/ 293 h 10014"/>
              <a:gd name="connsiteX19" fmla="*/ 7370 w 10000"/>
              <a:gd name="connsiteY19" fmla="*/ 729 h 10014"/>
              <a:gd name="connsiteX20" fmla="*/ 6769 w 10000"/>
              <a:gd name="connsiteY20" fmla="*/ 729 h 10014"/>
              <a:gd name="connsiteX21" fmla="*/ 5717 w 10000"/>
              <a:gd name="connsiteY21" fmla="*/ 729 h 10014"/>
              <a:gd name="connsiteX22" fmla="*/ 5717 w 10000"/>
              <a:gd name="connsiteY22" fmla="*/ 658 h 10014"/>
              <a:gd name="connsiteX23" fmla="*/ 5643 w 10000"/>
              <a:gd name="connsiteY23" fmla="*/ 729 h 10014"/>
              <a:gd name="connsiteX24" fmla="*/ 1961 w 10000"/>
              <a:gd name="connsiteY24" fmla="*/ 729 h 10014"/>
              <a:gd name="connsiteX25" fmla="*/ 1961 w 10000"/>
              <a:gd name="connsiteY25" fmla="*/ 2263 h 10014"/>
              <a:gd name="connsiteX26" fmla="*/ 1285 w 10000"/>
              <a:gd name="connsiteY26" fmla="*/ 2263 h 10014"/>
              <a:gd name="connsiteX27" fmla="*/ 1285 w 10000"/>
              <a:gd name="connsiteY27" fmla="*/ 2556 h 10014"/>
              <a:gd name="connsiteX28" fmla="*/ 1285 w 10000"/>
              <a:gd name="connsiteY28" fmla="*/ 5179 h 10014"/>
              <a:gd name="connsiteX29" fmla="*/ 1135 w 10000"/>
              <a:gd name="connsiteY29" fmla="*/ 5327 h 10014"/>
              <a:gd name="connsiteX30" fmla="*/ 684 w 10000"/>
              <a:gd name="connsiteY30" fmla="*/ 5621 h 10014"/>
              <a:gd name="connsiteX31" fmla="*/ 609 w 10000"/>
              <a:gd name="connsiteY31" fmla="*/ 5986 h 10014"/>
              <a:gd name="connsiteX32" fmla="*/ 384 w 10000"/>
              <a:gd name="connsiteY32" fmla="*/ 6351 h 10014"/>
              <a:gd name="connsiteX33" fmla="*/ 234 w 10000"/>
              <a:gd name="connsiteY33" fmla="*/ 6935 h 10014"/>
              <a:gd name="connsiteX34" fmla="*/ 8 w 10000"/>
              <a:gd name="connsiteY34" fmla="*/ 7593 h 10014"/>
              <a:gd name="connsiteX35" fmla="*/ 384 w 10000"/>
              <a:gd name="connsiteY35" fmla="*/ 7664 h 10014"/>
              <a:gd name="connsiteX36" fmla="*/ 458 w 10000"/>
              <a:gd name="connsiteY36" fmla="*/ 8245 h 10014"/>
              <a:gd name="connsiteX37" fmla="*/ 684 w 10000"/>
              <a:gd name="connsiteY37" fmla="*/ 8831 h 10014"/>
              <a:gd name="connsiteX38" fmla="*/ 1059 w 10000"/>
              <a:gd name="connsiteY38" fmla="*/ 10000 h 10014"/>
              <a:gd name="connsiteX39" fmla="*/ 2394 w 10000"/>
              <a:gd name="connsiteY39" fmla="*/ 9237 h 10014"/>
              <a:gd name="connsiteX40" fmla="*/ 2566 w 10000"/>
              <a:gd name="connsiteY40" fmla="*/ 9433 h 10014"/>
              <a:gd name="connsiteX41" fmla="*/ 2721 w 10000"/>
              <a:gd name="connsiteY41" fmla="*/ 9592 h 10014"/>
              <a:gd name="connsiteX42" fmla="*/ 2979 w 10000"/>
              <a:gd name="connsiteY42" fmla="*/ 9527 h 10014"/>
              <a:gd name="connsiteX43" fmla="*/ 3757 w 10000"/>
              <a:gd name="connsiteY43" fmla="*/ 9508 h 10014"/>
              <a:gd name="connsiteX44" fmla="*/ 3863 w 10000"/>
              <a:gd name="connsiteY44" fmla="*/ 9778 h 10014"/>
              <a:gd name="connsiteX45" fmla="*/ 4219 w 10000"/>
              <a:gd name="connsiteY45" fmla="*/ 9620 h 10014"/>
              <a:gd name="connsiteX46" fmla="*/ 4373 w 10000"/>
              <a:gd name="connsiteY46" fmla="*/ 9293 h 10014"/>
              <a:gd name="connsiteX47" fmla="*/ 5064 w 10000"/>
              <a:gd name="connsiteY47" fmla="*/ 9311 h 10014"/>
              <a:gd name="connsiteX48" fmla="*/ 5457 w 10000"/>
              <a:gd name="connsiteY48" fmla="*/ 8984 h 10014"/>
              <a:gd name="connsiteX49" fmla="*/ 5884 w 10000"/>
              <a:gd name="connsiteY49" fmla="*/ 8740 h 10014"/>
              <a:gd name="connsiteX50" fmla="*/ 6040 w 10000"/>
              <a:gd name="connsiteY50" fmla="*/ 8368 h 10014"/>
              <a:gd name="connsiteX51" fmla="*/ 6382 w 10000"/>
              <a:gd name="connsiteY51" fmla="*/ 7982 h 10014"/>
              <a:gd name="connsiteX52" fmla="*/ 6428 w 10000"/>
              <a:gd name="connsiteY52" fmla="*/ 8181 h 10014"/>
              <a:gd name="connsiteX53" fmla="*/ 6444 w 10000"/>
              <a:gd name="connsiteY53" fmla="*/ 8428 h 10014"/>
              <a:gd name="connsiteX54" fmla="*/ 6766 w 10000"/>
              <a:gd name="connsiteY54" fmla="*/ 9268 h 10014"/>
              <a:gd name="connsiteX0" fmla="*/ 7446 w 10000"/>
              <a:gd name="connsiteY0" fmla="*/ 9488 h 10009"/>
              <a:gd name="connsiteX1" fmla="*/ 7446 w 10000"/>
              <a:gd name="connsiteY1" fmla="*/ 8978 h 10009"/>
              <a:gd name="connsiteX2" fmla="*/ 7821 w 10000"/>
              <a:gd name="connsiteY2" fmla="*/ 8978 h 10009"/>
              <a:gd name="connsiteX3" fmla="*/ 8047 w 10000"/>
              <a:gd name="connsiteY3" fmla="*/ 8029 h 10009"/>
              <a:gd name="connsiteX4" fmla="*/ 8648 w 10000"/>
              <a:gd name="connsiteY4" fmla="*/ 7444 h 10009"/>
              <a:gd name="connsiteX5" fmla="*/ 8873 w 10000"/>
              <a:gd name="connsiteY5" fmla="*/ 6351 h 10009"/>
              <a:gd name="connsiteX6" fmla="*/ 8722 w 10000"/>
              <a:gd name="connsiteY6" fmla="*/ 5768 h 10009"/>
              <a:gd name="connsiteX7" fmla="*/ 9098 w 10000"/>
              <a:gd name="connsiteY7" fmla="*/ 4525 h 10009"/>
              <a:gd name="connsiteX8" fmla="*/ 9399 w 10000"/>
              <a:gd name="connsiteY8" fmla="*/ 4160 h 10009"/>
              <a:gd name="connsiteX9" fmla="*/ 10000 w 10000"/>
              <a:gd name="connsiteY9" fmla="*/ 3576 h 10009"/>
              <a:gd name="connsiteX10" fmla="*/ 9774 w 10000"/>
              <a:gd name="connsiteY10" fmla="*/ 3502 h 10009"/>
              <a:gd name="connsiteX11" fmla="*/ 9399 w 10000"/>
              <a:gd name="connsiteY11" fmla="*/ 3140 h 10009"/>
              <a:gd name="connsiteX12" fmla="*/ 9173 w 10000"/>
              <a:gd name="connsiteY12" fmla="*/ 2044 h 10009"/>
              <a:gd name="connsiteX13" fmla="*/ 9173 w 10000"/>
              <a:gd name="connsiteY13" fmla="*/ 1460 h 10009"/>
              <a:gd name="connsiteX14" fmla="*/ 9098 w 10000"/>
              <a:gd name="connsiteY14" fmla="*/ 729 h 10009"/>
              <a:gd name="connsiteX15" fmla="*/ 8873 w 10000"/>
              <a:gd name="connsiteY15" fmla="*/ 511 h 10009"/>
              <a:gd name="connsiteX16" fmla="*/ 8497 w 10000"/>
              <a:gd name="connsiteY16" fmla="*/ 219 h 10009"/>
              <a:gd name="connsiteX17" fmla="*/ 8272 w 10000"/>
              <a:gd name="connsiteY17" fmla="*/ 0 h 10009"/>
              <a:gd name="connsiteX18" fmla="*/ 7821 w 10000"/>
              <a:gd name="connsiteY18" fmla="*/ 293 h 10009"/>
              <a:gd name="connsiteX19" fmla="*/ 7370 w 10000"/>
              <a:gd name="connsiteY19" fmla="*/ 729 h 10009"/>
              <a:gd name="connsiteX20" fmla="*/ 6769 w 10000"/>
              <a:gd name="connsiteY20" fmla="*/ 729 h 10009"/>
              <a:gd name="connsiteX21" fmla="*/ 5717 w 10000"/>
              <a:gd name="connsiteY21" fmla="*/ 729 h 10009"/>
              <a:gd name="connsiteX22" fmla="*/ 5717 w 10000"/>
              <a:gd name="connsiteY22" fmla="*/ 658 h 10009"/>
              <a:gd name="connsiteX23" fmla="*/ 5643 w 10000"/>
              <a:gd name="connsiteY23" fmla="*/ 729 h 10009"/>
              <a:gd name="connsiteX24" fmla="*/ 1961 w 10000"/>
              <a:gd name="connsiteY24" fmla="*/ 729 h 10009"/>
              <a:gd name="connsiteX25" fmla="*/ 1961 w 10000"/>
              <a:gd name="connsiteY25" fmla="*/ 2263 h 10009"/>
              <a:gd name="connsiteX26" fmla="*/ 1285 w 10000"/>
              <a:gd name="connsiteY26" fmla="*/ 2263 h 10009"/>
              <a:gd name="connsiteX27" fmla="*/ 1285 w 10000"/>
              <a:gd name="connsiteY27" fmla="*/ 2556 h 10009"/>
              <a:gd name="connsiteX28" fmla="*/ 1285 w 10000"/>
              <a:gd name="connsiteY28" fmla="*/ 5179 h 10009"/>
              <a:gd name="connsiteX29" fmla="*/ 1135 w 10000"/>
              <a:gd name="connsiteY29" fmla="*/ 5327 h 10009"/>
              <a:gd name="connsiteX30" fmla="*/ 684 w 10000"/>
              <a:gd name="connsiteY30" fmla="*/ 5621 h 10009"/>
              <a:gd name="connsiteX31" fmla="*/ 609 w 10000"/>
              <a:gd name="connsiteY31" fmla="*/ 5986 h 10009"/>
              <a:gd name="connsiteX32" fmla="*/ 384 w 10000"/>
              <a:gd name="connsiteY32" fmla="*/ 6351 h 10009"/>
              <a:gd name="connsiteX33" fmla="*/ 234 w 10000"/>
              <a:gd name="connsiteY33" fmla="*/ 6935 h 10009"/>
              <a:gd name="connsiteX34" fmla="*/ 8 w 10000"/>
              <a:gd name="connsiteY34" fmla="*/ 7593 h 10009"/>
              <a:gd name="connsiteX35" fmla="*/ 384 w 10000"/>
              <a:gd name="connsiteY35" fmla="*/ 7664 h 10009"/>
              <a:gd name="connsiteX36" fmla="*/ 458 w 10000"/>
              <a:gd name="connsiteY36" fmla="*/ 8245 h 10009"/>
              <a:gd name="connsiteX37" fmla="*/ 684 w 10000"/>
              <a:gd name="connsiteY37" fmla="*/ 8831 h 10009"/>
              <a:gd name="connsiteX38" fmla="*/ 1059 w 10000"/>
              <a:gd name="connsiteY38" fmla="*/ 10000 h 10009"/>
              <a:gd name="connsiteX39" fmla="*/ 2394 w 10000"/>
              <a:gd name="connsiteY39" fmla="*/ 9237 h 10009"/>
              <a:gd name="connsiteX40" fmla="*/ 2566 w 10000"/>
              <a:gd name="connsiteY40" fmla="*/ 9433 h 10009"/>
              <a:gd name="connsiteX41" fmla="*/ 2721 w 10000"/>
              <a:gd name="connsiteY41" fmla="*/ 9592 h 10009"/>
              <a:gd name="connsiteX42" fmla="*/ 2979 w 10000"/>
              <a:gd name="connsiteY42" fmla="*/ 9527 h 10009"/>
              <a:gd name="connsiteX43" fmla="*/ 3757 w 10000"/>
              <a:gd name="connsiteY43" fmla="*/ 9508 h 10009"/>
              <a:gd name="connsiteX44" fmla="*/ 3863 w 10000"/>
              <a:gd name="connsiteY44" fmla="*/ 9778 h 10009"/>
              <a:gd name="connsiteX45" fmla="*/ 4219 w 10000"/>
              <a:gd name="connsiteY45" fmla="*/ 9620 h 10009"/>
              <a:gd name="connsiteX46" fmla="*/ 4373 w 10000"/>
              <a:gd name="connsiteY46" fmla="*/ 9293 h 10009"/>
              <a:gd name="connsiteX47" fmla="*/ 5064 w 10000"/>
              <a:gd name="connsiteY47" fmla="*/ 9311 h 10009"/>
              <a:gd name="connsiteX48" fmla="*/ 5457 w 10000"/>
              <a:gd name="connsiteY48" fmla="*/ 8984 h 10009"/>
              <a:gd name="connsiteX49" fmla="*/ 5884 w 10000"/>
              <a:gd name="connsiteY49" fmla="*/ 8740 h 10009"/>
              <a:gd name="connsiteX50" fmla="*/ 6040 w 10000"/>
              <a:gd name="connsiteY50" fmla="*/ 8368 h 10009"/>
              <a:gd name="connsiteX51" fmla="*/ 6382 w 10000"/>
              <a:gd name="connsiteY51" fmla="*/ 7982 h 10009"/>
              <a:gd name="connsiteX52" fmla="*/ 6428 w 10000"/>
              <a:gd name="connsiteY52" fmla="*/ 8181 h 10009"/>
              <a:gd name="connsiteX53" fmla="*/ 6444 w 10000"/>
              <a:gd name="connsiteY53" fmla="*/ 8428 h 10009"/>
              <a:gd name="connsiteX54" fmla="*/ 6766 w 10000"/>
              <a:gd name="connsiteY54" fmla="*/ 9268 h 10009"/>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721 w 10000"/>
              <a:gd name="connsiteY41" fmla="*/ 9592 h 10008"/>
              <a:gd name="connsiteX42" fmla="*/ 2979 w 10000"/>
              <a:gd name="connsiteY42" fmla="*/ 9527 h 10008"/>
              <a:gd name="connsiteX43" fmla="*/ 3757 w 10000"/>
              <a:gd name="connsiteY43" fmla="*/ 9508 h 10008"/>
              <a:gd name="connsiteX44" fmla="*/ 3863 w 10000"/>
              <a:gd name="connsiteY44" fmla="*/ 9778 h 10008"/>
              <a:gd name="connsiteX45" fmla="*/ 4219 w 10000"/>
              <a:gd name="connsiteY45" fmla="*/ 9620 h 10008"/>
              <a:gd name="connsiteX46" fmla="*/ 4373 w 10000"/>
              <a:gd name="connsiteY46" fmla="*/ 9293 h 10008"/>
              <a:gd name="connsiteX47" fmla="*/ 5064 w 10000"/>
              <a:gd name="connsiteY47" fmla="*/ 9311 h 10008"/>
              <a:gd name="connsiteX48" fmla="*/ 5457 w 10000"/>
              <a:gd name="connsiteY48" fmla="*/ 8984 h 10008"/>
              <a:gd name="connsiteX49" fmla="*/ 5884 w 10000"/>
              <a:gd name="connsiteY49" fmla="*/ 8740 h 10008"/>
              <a:gd name="connsiteX50" fmla="*/ 6040 w 10000"/>
              <a:gd name="connsiteY50" fmla="*/ 8368 h 10008"/>
              <a:gd name="connsiteX51" fmla="*/ 6382 w 10000"/>
              <a:gd name="connsiteY51" fmla="*/ 7982 h 10008"/>
              <a:gd name="connsiteX52" fmla="*/ 6428 w 10000"/>
              <a:gd name="connsiteY52" fmla="*/ 8181 h 10008"/>
              <a:gd name="connsiteX53" fmla="*/ 6444 w 10000"/>
              <a:gd name="connsiteY53" fmla="*/ 8428 h 10008"/>
              <a:gd name="connsiteX54" fmla="*/ 6766 w 10000"/>
              <a:gd name="connsiteY54"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2413 w 10000"/>
              <a:gd name="connsiteY39" fmla="*/ 920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08"/>
              <a:gd name="connsiteX1" fmla="*/ 7446 w 10000"/>
              <a:gd name="connsiteY1" fmla="*/ 8978 h 10008"/>
              <a:gd name="connsiteX2" fmla="*/ 7821 w 10000"/>
              <a:gd name="connsiteY2" fmla="*/ 8978 h 10008"/>
              <a:gd name="connsiteX3" fmla="*/ 8047 w 10000"/>
              <a:gd name="connsiteY3" fmla="*/ 8029 h 10008"/>
              <a:gd name="connsiteX4" fmla="*/ 8648 w 10000"/>
              <a:gd name="connsiteY4" fmla="*/ 7444 h 10008"/>
              <a:gd name="connsiteX5" fmla="*/ 8873 w 10000"/>
              <a:gd name="connsiteY5" fmla="*/ 6351 h 10008"/>
              <a:gd name="connsiteX6" fmla="*/ 8722 w 10000"/>
              <a:gd name="connsiteY6" fmla="*/ 5768 h 10008"/>
              <a:gd name="connsiteX7" fmla="*/ 9098 w 10000"/>
              <a:gd name="connsiteY7" fmla="*/ 4525 h 10008"/>
              <a:gd name="connsiteX8" fmla="*/ 9399 w 10000"/>
              <a:gd name="connsiteY8" fmla="*/ 4160 h 10008"/>
              <a:gd name="connsiteX9" fmla="*/ 10000 w 10000"/>
              <a:gd name="connsiteY9" fmla="*/ 3576 h 10008"/>
              <a:gd name="connsiteX10" fmla="*/ 9774 w 10000"/>
              <a:gd name="connsiteY10" fmla="*/ 3502 h 10008"/>
              <a:gd name="connsiteX11" fmla="*/ 9399 w 10000"/>
              <a:gd name="connsiteY11" fmla="*/ 3140 h 10008"/>
              <a:gd name="connsiteX12" fmla="*/ 9173 w 10000"/>
              <a:gd name="connsiteY12" fmla="*/ 2044 h 10008"/>
              <a:gd name="connsiteX13" fmla="*/ 9173 w 10000"/>
              <a:gd name="connsiteY13" fmla="*/ 1460 h 10008"/>
              <a:gd name="connsiteX14" fmla="*/ 9098 w 10000"/>
              <a:gd name="connsiteY14" fmla="*/ 729 h 10008"/>
              <a:gd name="connsiteX15" fmla="*/ 8873 w 10000"/>
              <a:gd name="connsiteY15" fmla="*/ 511 h 10008"/>
              <a:gd name="connsiteX16" fmla="*/ 8497 w 10000"/>
              <a:gd name="connsiteY16" fmla="*/ 219 h 10008"/>
              <a:gd name="connsiteX17" fmla="*/ 8272 w 10000"/>
              <a:gd name="connsiteY17" fmla="*/ 0 h 10008"/>
              <a:gd name="connsiteX18" fmla="*/ 7821 w 10000"/>
              <a:gd name="connsiteY18" fmla="*/ 293 h 10008"/>
              <a:gd name="connsiteX19" fmla="*/ 7370 w 10000"/>
              <a:gd name="connsiteY19" fmla="*/ 729 h 10008"/>
              <a:gd name="connsiteX20" fmla="*/ 6769 w 10000"/>
              <a:gd name="connsiteY20" fmla="*/ 729 h 10008"/>
              <a:gd name="connsiteX21" fmla="*/ 5717 w 10000"/>
              <a:gd name="connsiteY21" fmla="*/ 729 h 10008"/>
              <a:gd name="connsiteX22" fmla="*/ 5717 w 10000"/>
              <a:gd name="connsiteY22" fmla="*/ 658 h 10008"/>
              <a:gd name="connsiteX23" fmla="*/ 5643 w 10000"/>
              <a:gd name="connsiteY23" fmla="*/ 729 h 10008"/>
              <a:gd name="connsiteX24" fmla="*/ 1961 w 10000"/>
              <a:gd name="connsiteY24" fmla="*/ 729 h 10008"/>
              <a:gd name="connsiteX25" fmla="*/ 1961 w 10000"/>
              <a:gd name="connsiteY25" fmla="*/ 2263 h 10008"/>
              <a:gd name="connsiteX26" fmla="*/ 1285 w 10000"/>
              <a:gd name="connsiteY26" fmla="*/ 2263 h 10008"/>
              <a:gd name="connsiteX27" fmla="*/ 1285 w 10000"/>
              <a:gd name="connsiteY27" fmla="*/ 2556 h 10008"/>
              <a:gd name="connsiteX28" fmla="*/ 1285 w 10000"/>
              <a:gd name="connsiteY28" fmla="*/ 5179 h 10008"/>
              <a:gd name="connsiteX29" fmla="*/ 1135 w 10000"/>
              <a:gd name="connsiteY29" fmla="*/ 5327 h 10008"/>
              <a:gd name="connsiteX30" fmla="*/ 684 w 10000"/>
              <a:gd name="connsiteY30" fmla="*/ 5621 h 10008"/>
              <a:gd name="connsiteX31" fmla="*/ 609 w 10000"/>
              <a:gd name="connsiteY31" fmla="*/ 5986 h 10008"/>
              <a:gd name="connsiteX32" fmla="*/ 384 w 10000"/>
              <a:gd name="connsiteY32" fmla="*/ 6351 h 10008"/>
              <a:gd name="connsiteX33" fmla="*/ 234 w 10000"/>
              <a:gd name="connsiteY33" fmla="*/ 6935 h 10008"/>
              <a:gd name="connsiteX34" fmla="*/ 8 w 10000"/>
              <a:gd name="connsiteY34" fmla="*/ 7593 h 10008"/>
              <a:gd name="connsiteX35" fmla="*/ 384 w 10000"/>
              <a:gd name="connsiteY35" fmla="*/ 7664 h 10008"/>
              <a:gd name="connsiteX36" fmla="*/ 458 w 10000"/>
              <a:gd name="connsiteY36" fmla="*/ 8245 h 10008"/>
              <a:gd name="connsiteX37" fmla="*/ 684 w 10000"/>
              <a:gd name="connsiteY37" fmla="*/ 8831 h 10008"/>
              <a:gd name="connsiteX38" fmla="*/ 1059 w 10000"/>
              <a:gd name="connsiteY38" fmla="*/ 10000 h 10008"/>
              <a:gd name="connsiteX39" fmla="*/ 1817 w 10000"/>
              <a:gd name="connsiteY39" fmla="*/ 9069 h 10008"/>
              <a:gd name="connsiteX40" fmla="*/ 2566 w 10000"/>
              <a:gd name="connsiteY40" fmla="*/ 9433 h 10008"/>
              <a:gd name="connsiteX41" fmla="*/ 2605 w 10000"/>
              <a:gd name="connsiteY41" fmla="*/ 9461 h 10008"/>
              <a:gd name="connsiteX42" fmla="*/ 2721 w 10000"/>
              <a:gd name="connsiteY42" fmla="*/ 9592 h 10008"/>
              <a:gd name="connsiteX43" fmla="*/ 2979 w 10000"/>
              <a:gd name="connsiteY43" fmla="*/ 9527 h 10008"/>
              <a:gd name="connsiteX44" fmla="*/ 3757 w 10000"/>
              <a:gd name="connsiteY44" fmla="*/ 9508 h 10008"/>
              <a:gd name="connsiteX45" fmla="*/ 3863 w 10000"/>
              <a:gd name="connsiteY45" fmla="*/ 9778 h 10008"/>
              <a:gd name="connsiteX46" fmla="*/ 4219 w 10000"/>
              <a:gd name="connsiteY46" fmla="*/ 9620 h 10008"/>
              <a:gd name="connsiteX47" fmla="*/ 4373 w 10000"/>
              <a:gd name="connsiteY47" fmla="*/ 9293 h 10008"/>
              <a:gd name="connsiteX48" fmla="*/ 5064 w 10000"/>
              <a:gd name="connsiteY48" fmla="*/ 9311 h 10008"/>
              <a:gd name="connsiteX49" fmla="*/ 5457 w 10000"/>
              <a:gd name="connsiteY49" fmla="*/ 8984 h 10008"/>
              <a:gd name="connsiteX50" fmla="*/ 5884 w 10000"/>
              <a:gd name="connsiteY50" fmla="*/ 8740 h 10008"/>
              <a:gd name="connsiteX51" fmla="*/ 6040 w 10000"/>
              <a:gd name="connsiteY51" fmla="*/ 8368 h 10008"/>
              <a:gd name="connsiteX52" fmla="*/ 6382 w 10000"/>
              <a:gd name="connsiteY52" fmla="*/ 7982 h 10008"/>
              <a:gd name="connsiteX53" fmla="*/ 6428 w 10000"/>
              <a:gd name="connsiteY53" fmla="*/ 8181 h 10008"/>
              <a:gd name="connsiteX54" fmla="*/ 6444 w 10000"/>
              <a:gd name="connsiteY54" fmla="*/ 8428 h 10008"/>
              <a:gd name="connsiteX55" fmla="*/ 6766 w 10000"/>
              <a:gd name="connsiteY55" fmla="*/ 9268 h 10008"/>
              <a:gd name="connsiteX0" fmla="*/ 7446 w 10000"/>
              <a:gd name="connsiteY0" fmla="*/ 9488 h 10028"/>
              <a:gd name="connsiteX1" fmla="*/ 7446 w 10000"/>
              <a:gd name="connsiteY1" fmla="*/ 8978 h 10028"/>
              <a:gd name="connsiteX2" fmla="*/ 7821 w 10000"/>
              <a:gd name="connsiteY2" fmla="*/ 8978 h 10028"/>
              <a:gd name="connsiteX3" fmla="*/ 8047 w 10000"/>
              <a:gd name="connsiteY3" fmla="*/ 8029 h 10028"/>
              <a:gd name="connsiteX4" fmla="*/ 8648 w 10000"/>
              <a:gd name="connsiteY4" fmla="*/ 7444 h 10028"/>
              <a:gd name="connsiteX5" fmla="*/ 8873 w 10000"/>
              <a:gd name="connsiteY5" fmla="*/ 6351 h 10028"/>
              <a:gd name="connsiteX6" fmla="*/ 8722 w 10000"/>
              <a:gd name="connsiteY6" fmla="*/ 5768 h 10028"/>
              <a:gd name="connsiteX7" fmla="*/ 9098 w 10000"/>
              <a:gd name="connsiteY7" fmla="*/ 4525 h 10028"/>
              <a:gd name="connsiteX8" fmla="*/ 9399 w 10000"/>
              <a:gd name="connsiteY8" fmla="*/ 4160 h 10028"/>
              <a:gd name="connsiteX9" fmla="*/ 10000 w 10000"/>
              <a:gd name="connsiteY9" fmla="*/ 3576 h 10028"/>
              <a:gd name="connsiteX10" fmla="*/ 9774 w 10000"/>
              <a:gd name="connsiteY10" fmla="*/ 3502 h 10028"/>
              <a:gd name="connsiteX11" fmla="*/ 9399 w 10000"/>
              <a:gd name="connsiteY11" fmla="*/ 3140 h 10028"/>
              <a:gd name="connsiteX12" fmla="*/ 9173 w 10000"/>
              <a:gd name="connsiteY12" fmla="*/ 2044 h 10028"/>
              <a:gd name="connsiteX13" fmla="*/ 9173 w 10000"/>
              <a:gd name="connsiteY13" fmla="*/ 1460 h 10028"/>
              <a:gd name="connsiteX14" fmla="*/ 9098 w 10000"/>
              <a:gd name="connsiteY14" fmla="*/ 729 h 10028"/>
              <a:gd name="connsiteX15" fmla="*/ 8873 w 10000"/>
              <a:gd name="connsiteY15" fmla="*/ 511 h 10028"/>
              <a:gd name="connsiteX16" fmla="*/ 8497 w 10000"/>
              <a:gd name="connsiteY16" fmla="*/ 219 h 10028"/>
              <a:gd name="connsiteX17" fmla="*/ 8272 w 10000"/>
              <a:gd name="connsiteY17" fmla="*/ 0 h 10028"/>
              <a:gd name="connsiteX18" fmla="*/ 7821 w 10000"/>
              <a:gd name="connsiteY18" fmla="*/ 293 h 10028"/>
              <a:gd name="connsiteX19" fmla="*/ 7370 w 10000"/>
              <a:gd name="connsiteY19" fmla="*/ 729 h 10028"/>
              <a:gd name="connsiteX20" fmla="*/ 6769 w 10000"/>
              <a:gd name="connsiteY20" fmla="*/ 729 h 10028"/>
              <a:gd name="connsiteX21" fmla="*/ 5717 w 10000"/>
              <a:gd name="connsiteY21" fmla="*/ 729 h 10028"/>
              <a:gd name="connsiteX22" fmla="*/ 5717 w 10000"/>
              <a:gd name="connsiteY22" fmla="*/ 658 h 10028"/>
              <a:gd name="connsiteX23" fmla="*/ 5643 w 10000"/>
              <a:gd name="connsiteY23" fmla="*/ 729 h 10028"/>
              <a:gd name="connsiteX24" fmla="*/ 1961 w 10000"/>
              <a:gd name="connsiteY24" fmla="*/ 729 h 10028"/>
              <a:gd name="connsiteX25" fmla="*/ 1961 w 10000"/>
              <a:gd name="connsiteY25" fmla="*/ 2263 h 10028"/>
              <a:gd name="connsiteX26" fmla="*/ 1285 w 10000"/>
              <a:gd name="connsiteY26" fmla="*/ 2263 h 10028"/>
              <a:gd name="connsiteX27" fmla="*/ 1285 w 10000"/>
              <a:gd name="connsiteY27" fmla="*/ 2556 h 10028"/>
              <a:gd name="connsiteX28" fmla="*/ 1285 w 10000"/>
              <a:gd name="connsiteY28" fmla="*/ 5179 h 10028"/>
              <a:gd name="connsiteX29" fmla="*/ 1135 w 10000"/>
              <a:gd name="connsiteY29" fmla="*/ 5327 h 10028"/>
              <a:gd name="connsiteX30" fmla="*/ 684 w 10000"/>
              <a:gd name="connsiteY30" fmla="*/ 5621 h 10028"/>
              <a:gd name="connsiteX31" fmla="*/ 609 w 10000"/>
              <a:gd name="connsiteY31" fmla="*/ 5986 h 10028"/>
              <a:gd name="connsiteX32" fmla="*/ 384 w 10000"/>
              <a:gd name="connsiteY32" fmla="*/ 6351 h 10028"/>
              <a:gd name="connsiteX33" fmla="*/ 234 w 10000"/>
              <a:gd name="connsiteY33" fmla="*/ 6935 h 10028"/>
              <a:gd name="connsiteX34" fmla="*/ 8 w 10000"/>
              <a:gd name="connsiteY34" fmla="*/ 7593 h 10028"/>
              <a:gd name="connsiteX35" fmla="*/ 384 w 10000"/>
              <a:gd name="connsiteY35" fmla="*/ 7664 h 10028"/>
              <a:gd name="connsiteX36" fmla="*/ 458 w 10000"/>
              <a:gd name="connsiteY36" fmla="*/ 8245 h 10028"/>
              <a:gd name="connsiteX37" fmla="*/ 684 w 10000"/>
              <a:gd name="connsiteY37" fmla="*/ 8831 h 10028"/>
              <a:gd name="connsiteX38" fmla="*/ 1059 w 10000"/>
              <a:gd name="connsiteY38" fmla="*/ 10000 h 10028"/>
              <a:gd name="connsiteX39" fmla="*/ 1817 w 10000"/>
              <a:gd name="connsiteY39" fmla="*/ 9069 h 10028"/>
              <a:gd name="connsiteX40" fmla="*/ 2566 w 10000"/>
              <a:gd name="connsiteY40" fmla="*/ 9433 h 10028"/>
              <a:gd name="connsiteX41" fmla="*/ 2605 w 10000"/>
              <a:gd name="connsiteY41" fmla="*/ 9461 h 10028"/>
              <a:gd name="connsiteX42" fmla="*/ 2721 w 10000"/>
              <a:gd name="connsiteY42" fmla="*/ 9592 h 10028"/>
              <a:gd name="connsiteX43" fmla="*/ 2979 w 10000"/>
              <a:gd name="connsiteY43" fmla="*/ 9527 h 10028"/>
              <a:gd name="connsiteX44" fmla="*/ 3757 w 10000"/>
              <a:gd name="connsiteY44" fmla="*/ 9508 h 10028"/>
              <a:gd name="connsiteX45" fmla="*/ 3863 w 10000"/>
              <a:gd name="connsiteY45" fmla="*/ 9778 h 10028"/>
              <a:gd name="connsiteX46" fmla="*/ 4219 w 10000"/>
              <a:gd name="connsiteY46" fmla="*/ 9620 h 10028"/>
              <a:gd name="connsiteX47" fmla="*/ 4373 w 10000"/>
              <a:gd name="connsiteY47" fmla="*/ 9293 h 10028"/>
              <a:gd name="connsiteX48" fmla="*/ 5064 w 10000"/>
              <a:gd name="connsiteY48" fmla="*/ 9311 h 10028"/>
              <a:gd name="connsiteX49" fmla="*/ 5457 w 10000"/>
              <a:gd name="connsiteY49" fmla="*/ 8984 h 10028"/>
              <a:gd name="connsiteX50" fmla="*/ 5884 w 10000"/>
              <a:gd name="connsiteY50" fmla="*/ 8740 h 10028"/>
              <a:gd name="connsiteX51" fmla="*/ 6040 w 10000"/>
              <a:gd name="connsiteY51" fmla="*/ 8368 h 10028"/>
              <a:gd name="connsiteX52" fmla="*/ 6382 w 10000"/>
              <a:gd name="connsiteY52" fmla="*/ 7982 h 10028"/>
              <a:gd name="connsiteX53" fmla="*/ 6428 w 10000"/>
              <a:gd name="connsiteY53" fmla="*/ 8181 h 10028"/>
              <a:gd name="connsiteX54" fmla="*/ 6444 w 10000"/>
              <a:gd name="connsiteY54" fmla="*/ 8428 h 10028"/>
              <a:gd name="connsiteX55" fmla="*/ 6766 w 10000"/>
              <a:gd name="connsiteY55" fmla="*/ 9268 h 10028"/>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817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50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702 w 10000"/>
              <a:gd name="connsiteY39" fmla="*/ 9069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87 w 10000"/>
              <a:gd name="connsiteY39" fmla="*/ 9088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97 w 10000"/>
              <a:gd name="connsiteY39" fmla="*/ 9125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1059 w 10000"/>
              <a:gd name="connsiteY38" fmla="*/ 10000 h 10000"/>
              <a:gd name="connsiteX39" fmla="*/ 1568 w 10000"/>
              <a:gd name="connsiteY39" fmla="*/ 9153 h 10000"/>
              <a:gd name="connsiteX40" fmla="*/ 2566 w 10000"/>
              <a:gd name="connsiteY40" fmla="*/ 9433 h 10000"/>
              <a:gd name="connsiteX41" fmla="*/ 2605 w 10000"/>
              <a:gd name="connsiteY41" fmla="*/ 9461 h 10000"/>
              <a:gd name="connsiteX42" fmla="*/ 2721 w 10000"/>
              <a:gd name="connsiteY42" fmla="*/ 9592 h 10000"/>
              <a:gd name="connsiteX43" fmla="*/ 2979 w 10000"/>
              <a:gd name="connsiteY43" fmla="*/ 9527 h 10000"/>
              <a:gd name="connsiteX44" fmla="*/ 3757 w 10000"/>
              <a:gd name="connsiteY44" fmla="*/ 9508 h 10000"/>
              <a:gd name="connsiteX45" fmla="*/ 3863 w 10000"/>
              <a:gd name="connsiteY45" fmla="*/ 9778 h 10000"/>
              <a:gd name="connsiteX46" fmla="*/ 4219 w 10000"/>
              <a:gd name="connsiteY46" fmla="*/ 9620 h 10000"/>
              <a:gd name="connsiteX47" fmla="*/ 4373 w 10000"/>
              <a:gd name="connsiteY47" fmla="*/ 9293 h 10000"/>
              <a:gd name="connsiteX48" fmla="*/ 5064 w 10000"/>
              <a:gd name="connsiteY48" fmla="*/ 9311 h 10000"/>
              <a:gd name="connsiteX49" fmla="*/ 5457 w 10000"/>
              <a:gd name="connsiteY49" fmla="*/ 8984 h 10000"/>
              <a:gd name="connsiteX50" fmla="*/ 5884 w 10000"/>
              <a:gd name="connsiteY50" fmla="*/ 8740 h 10000"/>
              <a:gd name="connsiteX51" fmla="*/ 6040 w 10000"/>
              <a:gd name="connsiteY51" fmla="*/ 8368 h 10000"/>
              <a:gd name="connsiteX52" fmla="*/ 6382 w 10000"/>
              <a:gd name="connsiteY52" fmla="*/ 7982 h 10000"/>
              <a:gd name="connsiteX53" fmla="*/ 6428 w 10000"/>
              <a:gd name="connsiteY53" fmla="*/ 8181 h 10000"/>
              <a:gd name="connsiteX54" fmla="*/ 6444 w 10000"/>
              <a:gd name="connsiteY54" fmla="*/ 8428 h 10000"/>
              <a:gd name="connsiteX55" fmla="*/ 6766 w 10000"/>
              <a:gd name="connsiteY55"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6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66 w 10000"/>
              <a:gd name="connsiteY41" fmla="*/ 9433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547 w 10000"/>
              <a:gd name="connsiteY41" fmla="*/ 9256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01 w 10000"/>
              <a:gd name="connsiteY41" fmla="*/ 9069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268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605 w 10000"/>
              <a:gd name="connsiteY42" fmla="*/ 9461 h 10000"/>
              <a:gd name="connsiteX43" fmla="*/ 2721 w 10000"/>
              <a:gd name="connsiteY43" fmla="*/ 9592 h 10000"/>
              <a:gd name="connsiteX44" fmla="*/ 2979 w 10000"/>
              <a:gd name="connsiteY44" fmla="*/ 9527 h 10000"/>
              <a:gd name="connsiteX45" fmla="*/ 3757 w 10000"/>
              <a:gd name="connsiteY45" fmla="*/ 9508 h 10000"/>
              <a:gd name="connsiteX46" fmla="*/ 3863 w 10000"/>
              <a:gd name="connsiteY46" fmla="*/ 9778 h 10000"/>
              <a:gd name="connsiteX47" fmla="*/ 4219 w 10000"/>
              <a:gd name="connsiteY47" fmla="*/ 9620 h 10000"/>
              <a:gd name="connsiteX48" fmla="*/ 4373 w 10000"/>
              <a:gd name="connsiteY48" fmla="*/ 9293 h 10000"/>
              <a:gd name="connsiteX49" fmla="*/ 5064 w 10000"/>
              <a:gd name="connsiteY49" fmla="*/ 9311 h 10000"/>
              <a:gd name="connsiteX50" fmla="*/ 5457 w 10000"/>
              <a:gd name="connsiteY50" fmla="*/ 8984 h 10000"/>
              <a:gd name="connsiteX51" fmla="*/ 5884 w 10000"/>
              <a:gd name="connsiteY51" fmla="*/ 8740 h 10000"/>
              <a:gd name="connsiteX52" fmla="*/ 6040 w 10000"/>
              <a:gd name="connsiteY52" fmla="*/ 8368 h 10000"/>
              <a:gd name="connsiteX53" fmla="*/ 6382 w 10000"/>
              <a:gd name="connsiteY53" fmla="*/ 7982 h 10000"/>
              <a:gd name="connsiteX54" fmla="*/ 6428 w 10000"/>
              <a:gd name="connsiteY54" fmla="*/ 8181 h 10000"/>
              <a:gd name="connsiteX55" fmla="*/ 6444 w 10000"/>
              <a:gd name="connsiteY55" fmla="*/ 8428 h 10000"/>
              <a:gd name="connsiteX56" fmla="*/ 6766 w 10000"/>
              <a:gd name="connsiteY56"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153 w 10000"/>
              <a:gd name="connsiteY41" fmla="*/ 8780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336 w 10000"/>
              <a:gd name="connsiteY42" fmla="*/ 8985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 name="connsiteX0" fmla="*/ 7446 w 10000"/>
              <a:gd name="connsiteY0" fmla="*/ 9488 h 10000"/>
              <a:gd name="connsiteX1" fmla="*/ 7446 w 10000"/>
              <a:gd name="connsiteY1" fmla="*/ 8978 h 10000"/>
              <a:gd name="connsiteX2" fmla="*/ 7821 w 10000"/>
              <a:gd name="connsiteY2" fmla="*/ 8978 h 10000"/>
              <a:gd name="connsiteX3" fmla="*/ 8047 w 10000"/>
              <a:gd name="connsiteY3" fmla="*/ 8029 h 10000"/>
              <a:gd name="connsiteX4" fmla="*/ 8648 w 10000"/>
              <a:gd name="connsiteY4" fmla="*/ 7444 h 10000"/>
              <a:gd name="connsiteX5" fmla="*/ 8873 w 10000"/>
              <a:gd name="connsiteY5" fmla="*/ 6351 h 10000"/>
              <a:gd name="connsiteX6" fmla="*/ 8722 w 10000"/>
              <a:gd name="connsiteY6" fmla="*/ 5768 h 10000"/>
              <a:gd name="connsiteX7" fmla="*/ 9098 w 10000"/>
              <a:gd name="connsiteY7" fmla="*/ 4525 h 10000"/>
              <a:gd name="connsiteX8" fmla="*/ 9399 w 10000"/>
              <a:gd name="connsiteY8" fmla="*/ 4160 h 10000"/>
              <a:gd name="connsiteX9" fmla="*/ 10000 w 10000"/>
              <a:gd name="connsiteY9" fmla="*/ 3576 h 10000"/>
              <a:gd name="connsiteX10" fmla="*/ 9774 w 10000"/>
              <a:gd name="connsiteY10" fmla="*/ 3502 h 10000"/>
              <a:gd name="connsiteX11" fmla="*/ 9399 w 10000"/>
              <a:gd name="connsiteY11" fmla="*/ 3140 h 10000"/>
              <a:gd name="connsiteX12" fmla="*/ 9173 w 10000"/>
              <a:gd name="connsiteY12" fmla="*/ 2044 h 10000"/>
              <a:gd name="connsiteX13" fmla="*/ 9173 w 10000"/>
              <a:gd name="connsiteY13" fmla="*/ 1460 h 10000"/>
              <a:gd name="connsiteX14" fmla="*/ 9098 w 10000"/>
              <a:gd name="connsiteY14" fmla="*/ 729 h 10000"/>
              <a:gd name="connsiteX15" fmla="*/ 8873 w 10000"/>
              <a:gd name="connsiteY15" fmla="*/ 511 h 10000"/>
              <a:gd name="connsiteX16" fmla="*/ 8497 w 10000"/>
              <a:gd name="connsiteY16" fmla="*/ 219 h 10000"/>
              <a:gd name="connsiteX17" fmla="*/ 8272 w 10000"/>
              <a:gd name="connsiteY17" fmla="*/ 0 h 10000"/>
              <a:gd name="connsiteX18" fmla="*/ 7821 w 10000"/>
              <a:gd name="connsiteY18" fmla="*/ 293 h 10000"/>
              <a:gd name="connsiteX19" fmla="*/ 7370 w 10000"/>
              <a:gd name="connsiteY19" fmla="*/ 729 h 10000"/>
              <a:gd name="connsiteX20" fmla="*/ 6769 w 10000"/>
              <a:gd name="connsiteY20" fmla="*/ 729 h 10000"/>
              <a:gd name="connsiteX21" fmla="*/ 5717 w 10000"/>
              <a:gd name="connsiteY21" fmla="*/ 729 h 10000"/>
              <a:gd name="connsiteX22" fmla="*/ 5717 w 10000"/>
              <a:gd name="connsiteY22" fmla="*/ 658 h 10000"/>
              <a:gd name="connsiteX23" fmla="*/ 5643 w 10000"/>
              <a:gd name="connsiteY23" fmla="*/ 729 h 10000"/>
              <a:gd name="connsiteX24" fmla="*/ 1961 w 10000"/>
              <a:gd name="connsiteY24" fmla="*/ 729 h 10000"/>
              <a:gd name="connsiteX25" fmla="*/ 1961 w 10000"/>
              <a:gd name="connsiteY25" fmla="*/ 2263 h 10000"/>
              <a:gd name="connsiteX26" fmla="*/ 1285 w 10000"/>
              <a:gd name="connsiteY26" fmla="*/ 2263 h 10000"/>
              <a:gd name="connsiteX27" fmla="*/ 1285 w 10000"/>
              <a:gd name="connsiteY27" fmla="*/ 2556 h 10000"/>
              <a:gd name="connsiteX28" fmla="*/ 1285 w 10000"/>
              <a:gd name="connsiteY28" fmla="*/ 5179 h 10000"/>
              <a:gd name="connsiteX29" fmla="*/ 1135 w 10000"/>
              <a:gd name="connsiteY29" fmla="*/ 5327 h 10000"/>
              <a:gd name="connsiteX30" fmla="*/ 684 w 10000"/>
              <a:gd name="connsiteY30" fmla="*/ 5621 h 10000"/>
              <a:gd name="connsiteX31" fmla="*/ 609 w 10000"/>
              <a:gd name="connsiteY31" fmla="*/ 5986 h 10000"/>
              <a:gd name="connsiteX32" fmla="*/ 384 w 10000"/>
              <a:gd name="connsiteY32" fmla="*/ 6351 h 10000"/>
              <a:gd name="connsiteX33" fmla="*/ 234 w 10000"/>
              <a:gd name="connsiteY33" fmla="*/ 6935 h 10000"/>
              <a:gd name="connsiteX34" fmla="*/ 8 w 10000"/>
              <a:gd name="connsiteY34" fmla="*/ 7593 h 10000"/>
              <a:gd name="connsiteX35" fmla="*/ 384 w 10000"/>
              <a:gd name="connsiteY35" fmla="*/ 7664 h 10000"/>
              <a:gd name="connsiteX36" fmla="*/ 458 w 10000"/>
              <a:gd name="connsiteY36" fmla="*/ 8245 h 10000"/>
              <a:gd name="connsiteX37" fmla="*/ 684 w 10000"/>
              <a:gd name="connsiteY37" fmla="*/ 8831 h 10000"/>
              <a:gd name="connsiteX38" fmla="*/ 982 w 10000"/>
              <a:gd name="connsiteY38" fmla="*/ 9237 h 10000"/>
              <a:gd name="connsiteX39" fmla="*/ 1059 w 10000"/>
              <a:gd name="connsiteY39" fmla="*/ 10000 h 10000"/>
              <a:gd name="connsiteX40" fmla="*/ 1578 w 10000"/>
              <a:gd name="connsiteY40" fmla="*/ 9153 h 10000"/>
              <a:gd name="connsiteX41" fmla="*/ 2076 w 10000"/>
              <a:gd name="connsiteY41" fmla="*/ 8799 h 10000"/>
              <a:gd name="connsiteX42" fmla="*/ 2250 w 10000"/>
              <a:gd name="connsiteY42" fmla="*/ 9060 h 10000"/>
              <a:gd name="connsiteX43" fmla="*/ 2605 w 10000"/>
              <a:gd name="connsiteY43" fmla="*/ 9461 h 10000"/>
              <a:gd name="connsiteX44" fmla="*/ 2721 w 10000"/>
              <a:gd name="connsiteY44" fmla="*/ 9592 h 10000"/>
              <a:gd name="connsiteX45" fmla="*/ 2979 w 10000"/>
              <a:gd name="connsiteY45" fmla="*/ 9527 h 10000"/>
              <a:gd name="connsiteX46" fmla="*/ 3757 w 10000"/>
              <a:gd name="connsiteY46" fmla="*/ 9508 h 10000"/>
              <a:gd name="connsiteX47" fmla="*/ 3863 w 10000"/>
              <a:gd name="connsiteY47" fmla="*/ 9778 h 10000"/>
              <a:gd name="connsiteX48" fmla="*/ 4219 w 10000"/>
              <a:gd name="connsiteY48" fmla="*/ 9620 h 10000"/>
              <a:gd name="connsiteX49" fmla="*/ 4373 w 10000"/>
              <a:gd name="connsiteY49" fmla="*/ 9293 h 10000"/>
              <a:gd name="connsiteX50" fmla="*/ 5064 w 10000"/>
              <a:gd name="connsiteY50" fmla="*/ 9311 h 10000"/>
              <a:gd name="connsiteX51" fmla="*/ 5457 w 10000"/>
              <a:gd name="connsiteY51" fmla="*/ 8984 h 10000"/>
              <a:gd name="connsiteX52" fmla="*/ 5884 w 10000"/>
              <a:gd name="connsiteY52" fmla="*/ 8740 h 10000"/>
              <a:gd name="connsiteX53" fmla="*/ 6040 w 10000"/>
              <a:gd name="connsiteY53" fmla="*/ 8368 h 10000"/>
              <a:gd name="connsiteX54" fmla="*/ 6382 w 10000"/>
              <a:gd name="connsiteY54" fmla="*/ 7982 h 10000"/>
              <a:gd name="connsiteX55" fmla="*/ 6428 w 10000"/>
              <a:gd name="connsiteY55" fmla="*/ 8181 h 10000"/>
              <a:gd name="connsiteX56" fmla="*/ 6444 w 10000"/>
              <a:gd name="connsiteY56" fmla="*/ 8428 h 10000"/>
              <a:gd name="connsiteX57" fmla="*/ 6766 w 10000"/>
              <a:gd name="connsiteY57" fmla="*/ 926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000" h="10000">
                <a:moveTo>
                  <a:pt x="7446" y="9488"/>
                </a:moveTo>
                <a:cubicBezTo>
                  <a:pt x="7596" y="9168"/>
                  <a:pt x="7370" y="9271"/>
                  <a:pt x="7446" y="8978"/>
                </a:cubicBezTo>
                <a:cubicBezTo>
                  <a:pt x="7671" y="8613"/>
                  <a:pt x="7671" y="9051"/>
                  <a:pt x="7821" y="8978"/>
                </a:cubicBezTo>
                <a:cubicBezTo>
                  <a:pt x="7896" y="8831"/>
                  <a:pt x="7821" y="8245"/>
                  <a:pt x="8047" y="8029"/>
                </a:cubicBezTo>
                <a:cubicBezTo>
                  <a:pt x="8272" y="7956"/>
                  <a:pt x="8197" y="7444"/>
                  <a:pt x="8648" y="7444"/>
                </a:cubicBezTo>
                <a:cubicBezTo>
                  <a:pt x="8497" y="7153"/>
                  <a:pt x="8722" y="7006"/>
                  <a:pt x="8873" y="6351"/>
                </a:cubicBezTo>
                <a:cubicBezTo>
                  <a:pt x="8873" y="6131"/>
                  <a:pt x="8648" y="5912"/>
                  <a:pt x="8722" y="5768"/>
                </a:cubicBezTo>
                <a:cubicBezTo>
                  <a:pt x="8873" y="5547"/>
                  <a:pt x="9098" y="5179"/>
                  <a:pt x="9098" y="4525"/>
                </a:cubicBezTo>
                <a:cubicBezTo>
                  <a:pt x="8948" y="4086"/>
                  <a:pt x="9173" y="4599"/>
                  <a:pt x="9399" y="4160"/>
                </a:cubicBezTo>
                <a:cubicBezTo>
                  <a:pt x="9549" y="3942"/>
                  <a:pt x="9774" y="4306"/>
                  <a:pt x="10000" y="3576"/>
                </a:cubicBezTo>
                <a:cubicBezTo>
                  <a:pt x="10000" y="3502"/>
                  <a:pt x="9850" y="3357"/>
                  <a:pt x="9774" y="3502"/>
                </a:cubicBezTo>
                <a:cubicBezTo>
                  <a:pt x="9624" y="3502"/>
                  <a:pt x="9624" y="3140"/>
                  <a:pt x="9399" y="3140"/>
                </a:cubicBezTo>
                <a:cubicBezTo>
                  <a:pt x="9323" y="3285"/>
                  <a:pt x="9098" y="2117"/>
                  <a:pt x="9173" y="2044"/>
                </a:cubicBezTo>
                <a:cubicBezTo>
                  <a:pt x="9323" y="1678"/>
                  <a:pt x="8948" y="1460"/>
                  <a:pt x="9173" y="1460"/>
                </a:cubicBezTo>
                <a:cubicBezTo>
                  <a:pt x="9399" y="1533"/>
                  <a:pt x="9098" y="1311"/>
                  <a:pt x="9098" y="729"/>
                </a:cubicBezTo>
                <a:cubicBezTo>
                  <a:pt x="8948" y="658"/>
                  <a:pt x="8948" y="511"/>
                  <a:pt x="8873" y="511"/>
                </a:cubicBezTo>
                <a:cubicBezTo>
                  <a:pt x="8648" y="511"/>
                  <a:pt x="8722" y="219"/>
                  <a:pt x="8497" y="219"/>
                </a:cubicBezTo>
                <a:cubicBezTo>
                  <a:pt x="8422" y="219"/>
                  <a:pt x="8272" y="74"/>
                  <a:pt x="8272" y="0"/>
                </a:cubicBezTo>
                <a:cubicBezTo>
                  <a:pt x="8047" y="293"/>
                  <a:pt x="7896" y="0"/>
                  <a:pt x="7821" y="293"/>
                </a:cubicBezTo>
                <a:cubicBezTo>
                  <a:pt x="7671" y="658"/>
                  <a:pt x="7446" y="511"/>
                  <a:pt x="7370" y="729"/>
                </a:cubicBezTo>
                <a:cubicBezTo>
                  <a:pt x="7220" y="1021"/>
                  <a:pt x="6995" y="1094"/>
                  <a:pt x="6769" y="729"/>
                </a:cubicBezTo>
                <a:lnTo>
                  <a:pt x="5717" y="729"/>
                </a:lnTo>
                <a:lnTo>
                  <a:pt x="5717" y="658"/>
                </a:lnTo>
                <a:cubicBezTo>
                  <a:pt x="5692" y="681"/>
                  <a:pt x="5668" y="707"/>
                  <a:pt x="5643" y="729"/>
                </a:cubicBezTo>
                <a:lnTo>
                  <a:pt x="1961" y="729"/>
                </a:lnTo>
                <a:lnTo>
                  <a:pt x="1961" y="2263"/>
                </a:lnTo>
                <a:lnTo>
                  <a:pt x="1285" y="2263"/>
                </a:lnTo>
                <a:lnTo>
                  <a:pt x="1285" y="2556"/>
                </a:lnTo>
                <a:lnTo>
                  <a:pt x="1285" y="5179"/>
                </a:lnTo>
                <a:lnTo>
                  <a:pt x="1135" y="5327"/>
                </a:lnTo>
                <a:cubicBezTo>
                  <a:pt x="909" y="5327"/>
                  <a:pt x="684" y="5327"/>
                  <a:pt x="684" y="5621"/>
                </a:cubicBezTo>
                <a:cubicBezTo>
                  <a:pt x="684" y="5986"/>
                  <a:pt x="458" y="5768"/>
                  <a:pt x="609" y="5986"/>
                </a:cubicBezTo>
                <a:cubicBezTo>
                  <a:pt x="609" y="6351"/>
                  <a:pt x="234" y="5986"/>
                  <a:pt x="384" y="6351"/>
                </a:cubicBezTo>
                <a:cubicBezTo>
                  <a:pt x="609" y="6642"/>
                  <a:pt x="8" y="6568"/>
                  <a:pt x="234" y="6935"/>
                </a:cubicBezTo>
                <a:cubicBezTo>
                  <a:pt x="458" y="7225"/>
                  <a:pt x="-67" y="7225"/>
                  <a:pt x="8" y="7593"/>
                </a:cubicBezTo>
                <a:cubicBezTo>
                  <a:pt x="158" y="7664"/>
                  <a:pt x="384" y="7371"/>
                  <a:pt x="384" y="7664"/>
                </a:cubicBezTo>
                <a:cubicBezTo>
                  <a:pt x="384" y="8029"/>
                  <a:pt x="458" y="7956"/>
                  <a:pt x="458" y="8245"/>
                </a:cubicBezTo>
                <a:cubicBezTo>
                  <a:pt x="458" y="8613"/>
                  <a:pt x="835" y="8392"/>
                  <a:pt x="684" y="8831"/>
                </a:cubicBezTo>
                <a:cubicBezTo>
                  <a:pt x="765" y="8992"/>
                  <a:pt x="920" y="9042"/>
                  <a:pt x="982" y="9237"/>
                </a:cubicBezTo>
                <a:cubicBezTo>
                  <a:pt x="1044" y="9432"/>
                  <a:pt x="1186" y="9449"/>
                  <a:pt x="1059" y="10000"/>
                </a:cubicBezTo>
                <a:cubicBezTo>
                  <a:pt x="1163" y="9440"/>
                  <a:pt x="1836" y="9946"/>
                  <a:pt x="1578" y="9153"/>
                </a:cubicBezTo>
                <a:cubicBezTo>
                  <a:pt x="1379" y="8778"/>
                  <a:pt x="2034" y="8798"/>
                  <a:pt x="2076" y="8799"/>
                </a:cubicBezTo>
                <a:cubicBezTo>
                  <a:pt x="2250" y="8835"/>
                  <a:pt x="2175" y="8947"/>
                  <a:pt x="2250" y="9060"/>
                </a:cubicBezTo>
                <a:cubicBezTo>
                  <a:pt x="2287" y="9201"/>
                  <a:pt x="2570" y="9088"/>
                  <a:pt x="2605" y="9461"/>
                </a:cubicBezTo>
                <a:cubicBezTo>
                  <a:pt x="2688" y="9582"/>
                  <a:pt x="2654" y="9583"/>
                  <a:pt x="2721" y="9592"/>
                </a:cubicBezTo>
                <a:cubicBezTo>
                  <a:pt x="2788" y="9601"/>
                  <a:pt x="2834" y="9598"/>
                  <a:pt x="2979" y="9527"/>
                </a:cubicBezTo>
                <a:cubicBezTo>
                  <a:pt x="3195" y="9495"/>
                  <a:pt x="3447" y="9466"/>
                  <a:pt x="3757" y="9508"/>
                </a:cubicBezTo>
                <a:cubicBezTo>
                  <a:pt x="3870" y="9662"/>
                  <a:pt x="3740" y="9750"/>
                  <a:pt x="3863" y="9778"/>
                </a:cubicBezTo>
                <a:cubicBezTo>
                  <a:pt x="3938" y="9834"/>
                  <a:pt x="4239" y="9749"/>
                  <a:pt x="4219" y="9620"/>
                </a:cubicBezTo>
                <a:cubicBezTo>
                  <a:pt x="4362" y="9594"/>
                  <a:pt x="4191" y="9348"/>
                  <a:pt x="4373" y="9293"/>
                </a:cubicBezTo>
                <a:cubicBezTo>
                  <a:pt x="4851" y="9186"/>
                  <a:pt x="4698" y="9336"/>
                  <a:pt x="5064" y="9311"/>
                </a:cubicBezTo>
                <a:cubicBezTo>
                  <a:pt x="5266" y="9314"/>
                  <a:pt x="5218" y="8965"/>
                  <a:pt x="5457" y="8984"/>
                </a:cubicBezTo>
                <a:cubicBezTo>
                  <a:pt x="5797" y="9049"/>
                  <a:pt x="6015" y="9089"/>
                  <a:pt x="5884" y="8740"/>
                </a:cubicBezTo>
                <a:cubicBezTo>
                  <a:pt x="5964" y="8593"/>
                  <a:pt x="6043" y="8363"/>
                  <a:pt x="6040" y="8368"/>
                </a:cubicBezTo>
                <a:cubicBezTo>
                  <a:pt x="6032" y="8083"/>
                  <a:pt x="6101" y="8080"/>
                  <a:pt x="6382" y="7982"/>
                </a:cubicBezTo>
                <a:cubicBezTo>
                  <a:pt x="6464" y="8031"/>
                  <a:pt x="6373" y="8102"/>
                  <a:pt x="6428" y="8181"/>
                </a:cubicBezTo>
                <a:cubicBezTo>
                  <a:pt x="6437" y="8304"/>
                  <a:pt x="6435" y="8305"/>
                  <a:pt x="6444" y="8428"/>
                </a:cubicBezTo>
                <a:cubicBezTo>
                  <a:pt x="6530" y="9042"/>
                  <a:pt x="6771" y="9273"/>
                  <a:pt x="6766" y="926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706" name="GDP caption">
            <a:extLst>
              <a:ext uri="{FF2B5EF4-FFF2-40B4-BE49-F238E27FC236}">
                <a16:creationId xmlns:a16="http://schemas.microsoft.com/office/drawing/2014/main" id="{A4C0E81F-BAC2-4D90-093F-79031E17CDE3}"/>
              </a:ext>
            </a:extLst>
          </p:cNvPr>
          <p:cNvSpPr>
            <a:spLocks/>
          </p:cNvSpPr>
          <p:nvPr/>
        </p:nvSpPr>
        <p:spPr>
          <a:xfrm>
            <a:off x="400000" y="6100000"/>
            <a:ext cx="2900000" cy="330000"/>
          </a:xfrm>
          <a:prstGeom prst="roundRect">
            <a:avLst>
              <a:gd name="adj" fmla="val 40000"/>
            </a:avLst>
          </a:prstGeom>
          <a:solidFill>
            <a:srgbClr val="14171A">
              <a:alpha val="90000"/>
            </a:srgbClr>
          </a:solidFill>
          <a:ln w="12700">
            <a:solidFill>
              <a:srgbClr val="6E747C"/>
            </a:solidFill>
          </a:ln>
        </p:spPr>
        <p:txBody>
          <a:bodyPr lIns="91440" tIns="0" rIns="91440" bIns="0" anchor="ctr">
            <a:noAutofit/>
          </a:bodyPr>
          <a:lstStyle/>
          <a:p>
            <a:pPr algn="ctr"/>
            <a:r>
              <a:rPr lang="en-US" sz="900" b="1">
                <a:solidFill>
                  <a:srgbClr val="FFFFFF"/>
                </a:solidFill>
              </a:rPr>
              <a:t>Bubble size = share of global GDP</a:t>
            </a:r>
          </a:p>
        </p:txBody>
      </p:sp>
      <p:sp>
        <p:nvSpPr>
          <p:cNvPr id="10" name="Text Placeholder 1">
            <a:extLst>
              <a:ext uri="{FF2B5EF4-FFF2-40B4-BE49-F238E27FC236}">
                <a16:creationId xmlns:a16="http://schemas.microsoft.com/office/drawing/2014/main" id="{D9662060-94D8-A31E-6597-B01C28BE81BB}"/>
              </a:ext>
            </a:extLst>
          </p:cNvPr>
          <p:cNvSpPr>
            <a:spLocks noGrp="1"/>
          </p:cNvSpPr>
          <p:nvPr>
            <p:ph type="body" sz="quarter" idx="15"/>
          </p:nvPr>
        </p:nvSpPr>
        <p:spPr>
          <a:xfrm flipH="1">
            <a:off x="606362" y="284683"/>
            <a:ext cx="10610079" cy="731520"/>
          </a:xfrm>
        </p:spPr>
        <p:txBody>
          <a:bodyPr/>
          <a:lstStyle/>
          <a:p>
            <a:r>
              <a:rPr lang="en-US" sz="2400">
                <a:solidFill>
                  <a:srgbClr val="FF5A5A"/>
                </a:solidFill>
              </a:rPr>
              <a:t>…one-third of global GDP</a:t>
            </a:r>
            <a:endParaRPr lang="en-SG" sz="2400">
              <a:solidFill>
                <a:srgbClr val="FF5A5A"/>
              </a:solidFill>
            </a:endParaRPr>
          </a:p>
        </p:txBody>
      </p:sp>
      <p:sp>
        <p:nvSpPr>
          <p:cNvPr id="12" name="!!Marker ASEAN+3">
            <a:extLst>
              <a:ext uri="{FF2B5EF4-FFF2-40B4-BE49-F238E27FC236}">
                <a16:creationId xmlns:a16="http://schemas.microsoft.com/office/drawing/2014/main" id="{BE1EA3C0-EE36-829F-7F62-49A00C9476BB}"/>
              </a:ext>
            </a:extLst>
          </p:cNvPr>
          <p:cNvSpPr/>
          <p:nvPr/>
        </p:nvSpPr>
        <p:spPr>
          <a:xfrm>
            <a:off x="8002000" y="3102000"/>
            <a:ext cx="1196000" cy="1196000"/>
          </a:xfrm>
          <a:prstGeom prst="ellipse">
            <a:avLst/>
          </a:prstGeom>
          <a:solidFill>
            <a:srgbClr val="14171A">
              <a:alpha val="92000"/>
            </a:srgbClr>
          </a:solidFill>
          <a:ln w="38100">
            <a:solidFill>
              <a:srgbClr val="FF5A5A"/>
            </a:solidFill>
          </a:ln>
        </p:spPr>
        <p:txBody>
          <a:bodyPr lIns="0" tIns="0" rIns="0" bIns="0" anchor="ctr">
            <a:noAutofit/>
          </a:bodyPr>
          <a:lstStyle/>
          <a:p>
            <a:pPr algn="ctr"/>
            <a:r>
              <a:rPr lang="en-US" sz="1600" b="1">
                <a:solidFill>
                  <a:srgbClr val="FF7A7A"/>
                </a:solidFill>
              </a:rPr>
              <a:t>28%</a:t>
            </a:r>
          </a:p>
        </p:txBody>
      </p:sp>
      <p:sp>
        <p:nvSpPr>
          <p:cNvPr id="14" name="!!Chip ASEAN+3">
            <a:extLst>
              <a:ext uri="{FF2B5EF4-FFF2-40B4-BE49-F238E27FC236}">
                <a16:creationId xmlns:a16="http://schemas.microsoft.com/office/drawing/2014/main" id="{51ADB401-C95E-8CA3-D2AC-145E6EBD5A19}"/>
              </a:ext>
            </a:extLst>
          </p:cNvPr>
          <p:cNvSpPr>
            <a:spLocks/>
          </p:cNvSpPr>
          <p:nvPr/>
        </p:nvSpPr>
        <p:spPr>
          <a:xfrm>
            <a:off x="7975000" y="4498000"/>
            <a:ext cx="1250000" cy="300000"/>
          </a:xfrm>
          <a:prstGeom prst="roundRect">
            <a:avLst>
              <a:gd name="adj" fmla="val 50000"/>
            </a:avLst>
          </a:prstGeom>
          <a:solidFill>
            <a:srgbClr val="14171A">
              <a:alpha val="92000"/>
            </a:srgbClr>
          </a:solidFill>
          <a:ln w="12700">
            <a:solidFill>
              <a:srgbClr val="FF5A5A"/>
            </a:solidFill>
          </a:ln>
        </p:spPr>
        <p:txBody>
          <a:bodyPr lIns="45720" tIns="0" rIns="45720" bIns="0" anchor="ctr">
            <a:noAutofit/>
          </a:bodyPr>
          <a:lstStyle/>
          <a:p>
            <a:pPr algn="ctr"/>
            <a:r>
              <a:rPr lang="en-US" sz="1000" b="1">
                <a:solidFill>
                  <a:srgbClr val="FFFFFF"/>
                </a:solidFill>
              </a:rPr>
              <a:t>RCEP</a:t>
            </a:r>
          </a:p>
        </p:txBody>
      </p:sp>
      <p:sp>
        <p:nvSpPr>
          <p:cNvPr id="16" name="!!Marker North America">
            <a:extLst>
              <a:ext uri="{FF2B5EF4-FFF2-40B4-BE49-F238E27FC236}">
                <a16:creationId xmlns:a16="http://schemas.microsoft.com/office/drawing/2014/main" id="{C68E7309-597E-7C06-0604-F04C70BB4372}"/>
              </a:ext>
            </a:extLst>
          </p:cNvPr>
          <p:cNvSpPr/>
          <p:nvPr/>
        </p:nvSpPr>
        <p:spPr>
          <a:xfrm>
            <a:off x="2256000" y="2756000"/>
            <a:ext cx="1288000" cy="1288000"/>
          </a:xfrm>
          <a:prstGeom prst="ellipse">
            <a:avLst/>
          </a:prstGeom>
          <a:solidFill>
            <a:srgbClr val="14171A">
              <a:alpha val="88000"/>
            </a:srgbClr>
          </a:solidFill>
          <a:ln w="38100">
            <a:solidFill>
              <a:srgbClr val="FFFFFF"/>
            </a:solidFill>
          </a:ln>
        </p:spPr>
        <p:txBody>
          <a:bodyPr lIns="0" tIns="0" rIns="0" bIns="0" anchor="ctr">
            <a:noAutofit/>
          </a:bodyPr>
          <a:lstStyle/>
          <a:p>
            <a:pPr algn="ctr"/>
            <a:r>
              <a:rPr lang="en-US" sz="1600" b="1">
                <a:solidFill>
                  <a:srgbClr val="FFFFFF"/>
                </a:solidFill>
              </a:rPr>
              <a:t>28%</a:t>
            </a:r>
          </a:p>
        </p:txBody>
      </p:sp>
      <p:sp>
        <p:nvSpPr>
          <p:cNvPr id="18" name="!!Chip North America">
            <a:extLst>
              <a:ext uri="{FF2B5EF4-FFF2-40B4-BE49-F238E27FC236}">
                <a16:creationId xmlns:a16="http://schemas.microsoft.com/office/drawing/2014/main" id="{FA0ADADE-E5C0-D0B3-1B43-610933B937A4}"/>
              </a:ext>
            </a:extLst>
          </p:cNvPr>
          <p:cNvSpPr>
            <a:spLocks/>
          </p:cNvSpPr>
          <p:nvPr/>
        </p:nvSpPr>
        <p:spPr>
          <a:xfrm>
            <a:off x="2075000" y="4244000"/>
            <a:ext cx="1650000" cy="300000"/>
          </a:xfrm>
          <a:prstGeom prst="roundRect">
            <a:avLst>
              <a:gd name="adj" fmla="val 50000"/>
            </a:avLst>
          </a:prstGeom>
          <a:solidFill>
            <a:srgbClr val="14171A">
              <a:alpha val="92000"/>
            </a:srgbClr>
          </a:solidFill>
          <a:ln w="12700">
            <a:solidFill>
              <a:srgbClr val="6E747C"/>
            </a:solidFill>
          </a:ln>
        </p:spPr>
        <p:txBody>
          <a:bodyPr lIns="45720" tIns="0" rIns="45720" bIns="0" anchor="ctr">
            <a:noAutofit/>
          </a:bodyPr>
          <a:lstStyle/>
          <a:p>
            <a:pPr algn="ctr"/>
            <a:r>
              <a:rPr lang="en-US" sz="1000" b="1">
                <a:solidFill>
                  <a:srgbClr val="FFFFFF"/>
                </a:solidFill>
              </a:rPr>
              <a:t>North America</a:t>
            </a:r>
          </a:p>
        </p:txBody>
      </p:sp>
      <p:sp>
        <p:nvSpPr>
          <p:cNvPr id="20" name="!!Marker European Union">
            <a:extLst>
              <a:ext uri="{FF2B5EF4-FFF2-40B4-BE49-F238E27FC236}">
                <a16:creationId xmlns:a16="http://schemas.microsoft.com/office/drawing/2014/main" id="{07776203-6677-B9F8-502F-6D569D3A6448}"/>
              </a:ext>
            </a:extLst>
          </p:cNvPr>
          <p:cNvSpPr/>
          <p:nvPr/>
        </p:nvSpPr>
        <p:spPr>
          <a:xfrm>
            <a:off x="5955000" y="1805000"/>
            <a:ext cx="690000" cy="690000"/>
          </a:xfrm>
          <a:prstGeom prst="ellipse">
            <a:avLst/>
          </a:prstGeom>
          <a:solidFill>
            <a:srgbClr val="14171A">
              <a:alpha val="88000"/>
            </a:srgbClr>
          </a:solidFill>
          <a:ln w="38100">
            <a:solidFill>
              <a:srgbClr val="FFFFFF"/>
            </a:solidFill>
          </a:ln>
        </p:spPr>
        <p:txBody>
          <a:bodyPr lIns="0" tIns="0" rIns="0" bIns="0" anchor="ctr">
            <a:noAutofit/>
          </a:bodyPr>
          <a:lstStyle/>
          <a:p>
            <a:pPr algn="ctr"/>
            <a:r>
              <a:rPr lang="en-US" sz="1600" b="1">
                <a:solidFill>
                  <a:srgbClr val="FFFFFF"/>
                </a:solidFill>
              </a:rPr>
              <a:t>15%</a:t>
            </a:r>
          </a:p>
        </p:txBody>
      </p:sp>
      <p:sp>
        <p:nvSpPr>
          <p:cNvPr id="22" name="!!Chip European Union">
            <a:extLst>
              <a:ext uri="{FF2B5EF4-FFF2-40B4-BE49-F238E27FC236}">
                <a16:creationId xmlns:a16="http://schemas.microsoft.com/office/drawing/2014/main" id="{2E49C3D2-0513-B74D-F862-41480724006A}"/>
              </a:ext>
            </a:extLst>
          </p:cNvPr>
          <p:cNvSpPr>
            <a:spLocks/>
          </p:cNvSpPr>
          <p:nvPr/>
        </p:nvSpPr>
        <p:spPr>
          <a:xfrm>
            <a:off x="5475000" y="2695000"/>
            <a:ext cx="1650000" cy="300000"/>
          </a:xfrm>
          <a:prstGeom prst="roundRect">
            <a:avLst>
              <a:gd name="adj" fmla="val 50000"/>
            </a:avLst>
          </a:prstGeom>
          <a:solidFill>
            <a:srgbClr val="14171A">
              <a:alpha val="92000"/>
            </a:srgbClr>
          </a:solidFill>
          <a:ln w="12700">
            <a:solidFill>
              <a:srgbClr val="6E747C"/>
            </a:solidFill>
          </a:ln>
        </p:spPr>
        <p:txBody>
          <a:bodyPr lIns="45720" tIns="0" rIns="45720" bIns="0" anchor="ctr">
            <a:noAutofit/>
          </a:bodyPr>
          <a:lstStyle/>
          <a:p>
            <a:pPr algn="ctr"/>
            <a:r>
              <a:rPr lang="en-US" sz="1000" b="1" dirty="0">
                <a:solidFill>
                  <a:srgbClr val="FFFFFF"/>
                </a:solidFill>
              </a:rPr>
              <a:t>Euro area</a:t>
            </a:r>
          </a:p>
        </p:txBody>
      </p:sp>
      <p:sp>
        <p:nvSpPr>
          <p:cNvPr id="24" name="!!Link Trade">
            <a:extLst>
              <a:ext uri="{FF2B5EF4-FFF2-40B4-BE49-F238E27FC236}">
                <a16:creationId xmlns:a16="http://schemas.microsoft.com/office/drawing/2014/main" id="{EAC4A39D-61E9-2EF7-EA4B-534880B34994}"/>
              </a:ext>
            </a:extLst>
          </p:cNvPr>
          <p:cNvSpPr/>
          <p:nvPr/>
        </p:nvSpPr>
        <p:spPr>
          <a:xfrm>
            <a:off x="9198000" y="3700000"/>
            <a:ext cx="502000" cy="610000"/>
          </a:xfrm>
          <a:prstGeom prst="line">
            <a:avLst/>
          </a:prstGeom>
          <a:ln w="12700">
            <a:solidFill>
              <a:srgbClr val="F0A63C">
                <a:alpha val="65000"/>
              </a:srgbClr>
            </a:solidFill>
            <a:prstDash val="sysDot"/>
          </a:ln>
        </p:spPr>
        <p:txBody>
          <a:bodyPr/>
          <a:lstStyle/>
          <a:p>
            <a:endParaRPr lang="en-GB"/>
          </a:p>
        </p:txBody>
      </p:sp>
      <p:sp>
        <p:nvSpPr>
          <p:cNvPr id="26" name="!!Marker Population">
            <a:extLst>
              <a:ext uri="{FF2B5EF4-FFF2-40B4-BE49-F238E27FC236}">
                <a16:creationId xmlns:a16="http://schemas.microsoft.com/office/drawing/2014/main" id="{2AA3F3D9-5030-246F-A80F-5D119051BC70}"/>
              </a:ext>
            </a:extLst>
          </p:cNvPr>
          <p:cNvSpPr/>
          <p:nvPr/>
        </p:nvSpPr>
        <p:spPr>
          <a:xfrm>
            <a:off x="9700000" y="2350000"/>
            <a:ext cx="900000" cy="900000"/>
          </a:xfrm>
          <a:prstGeom prst="ellipse">
            <a:avLst/>
          </a:prstGeom>
          <a:solidFill>
            <a:srgbClr val="14171A">
              <a:alpha val="92000"/>
            </a:srgbClr>
          </a:solidFill>
          <a:ln w="28575">
            <a:solidFill>
              <a:srgbClr val="F0A63C"/>
            </a:solidFill>
          </a:ln>
        </p:spPr>
        <p:txBody>
          <a:bodyPr lIns="0" tIns="0" rIns="0" bIns="0" anchor="ctr">
            <a:noAutofit/>
          </a:bodyPr>
          <a:lstStyle/>
          <a:p>
            <a:pPr algn="ctr"/>
            <a:r>
              <a:rPr lang="en-US" sz="1400" b="1">
                <a:solidFill>
                  <a:srgbClr val="F7C77A"/>
                </a:solidFill>
              </a:rPr>
              <a:t>30%</a:t>
            </a:r>
          </a:p>
        </p:txBody>
      </p:sp>
      <p:sp>
        <p:nvSpPr>
          <p:cNvPr id="28" name="!!Chip Population">
            <a:extLst>
              <a:ext uri="{FF2B5EF4-FFF2-40B4-BE49-F238E27FC236}">
                <a16:creationId xmlns:a16="http://schemas.microsoft.com/office/drawing/2014/main" id="{341DC772-84ED-515A-744C-BAE3B12F885B}"/>
              </a:ext>
            </a:extLst>
          </p:cNvPr>
          <p:cNvSpPr>
            <a:spLocks/>
          </p:cNvSpPr>
          <p:nvPr/>
        </p:nvSpPr>
        <p:spPr>
          <a:xfrm>
            <a:off x="9250000" y="3310000"/>
            <a:ext cx="1800000" cy="290000"/>
          </a:xfrm>
          <a:prstGeom prst="roundRect">
            <a:avLst>
              <a:gd name="adj" fmla="val 50000"/>
            </a:avLst>
          </a:prstGeom>
          <a:solidFill>
            <a:srgbClr val="14171A">
              <a:alpha val="92000"/>
            </a:srgbClr>
          </a:solidFill>
          <a:ln w="12700">
            <a:solidFill>
              <a:srgbClr val="F0A63C"/>
            </a:solidFill>
          </a:ln>
        </p:spPr>
        <p:txBody>
          <a:bodyPr lIns="45720" tIns="0" rIns="45720" bIns="0" anchor="ctr">
            <a:noAutofit/>
          </a:bodyPr>
          <a:lstStyle/>
          <a:p>
            <a:pPr algn="ctr"/>
            <a:r>
              <a:rPr lang="en-US" sz="1000" b="1">
                <a:solidFill>
                  <a:srgbClr val="FFFFFF"/>
                </a:solidFill>
              </a:rPr>
              <a:t>of global population</a:t>
            </a:r>
          </a:p>
        </p:txBody>
      </p:sp>
      <p:sp>
        <p:nvSpPr>
          <p:cNvPr id="30" name="!!Marker Trade">
            <a:extLst>
              <a:ext uri="{FF2B5EF4-FFF2-40B4-BE49-F238E27FC236}">
                <a16:creationId xmlns:a16="http://schemas.microsoft.com/office/drawing/2014/main" id="{F8B01F49-E842-A304-B8F7-0D3F4E26A92A}"/>
              </a:ext>
            </a:extLst>
          </p:cNvPr>
          <p:cNvSpPr/>
          <p:nvPr/>
        </p:nvSpPr>
        <p:spPr>
          <a:xfrm>
            <a:off x="9740000" y="3900000"/>
            <a:ext cx="820000" cy="820000"/>
          </a:xfrm>
          <a:prstGeom prst="ellipse">
            <a:avLst/>
          </a:prstGeom>
          <a:solidFill>
            <a:srgbClr val="14171A">
              <a:alpha val="92000"/>
            </a:srgbClr>
          </a:solidFill>
          <a:ln w="28575">
            <a:solidFill>
              <a:srgbClr val="F0A63C"/>
            </a:solidFill>
          </a:ln>
        </p:spPr>
        <p:txBody>
          <a:bodyPr lIns="0" tIns="0" rIns="0" bIns="0" anchor="ctr">
            <a:noAutofit/>
          </a:bodyPr>
          <a:lstStyle/>
          <a:p>
            <a:pPr algn="ctr"/>
            <a:r>
              <a:rPr lang="en-US" sz="1400" b="1" dirty="0">
                <a:solidFill>
                  <a:srgbClr val="F7C77A"/>
                </a:solidFill>
              </a:rPr>
              <a:t>30%</a:t>
            </a:r>
          </a:p>
        </p:txBody>
      </p:sp>
      <p:sp>
        <p:nvSpPr>
          <p:cNvPr id="32" name="!!Chip Trade">
            <a:extLst>
              <a:ext uri="{FF2B5EF4-FFF2-40B4-BE49-F238E27FC236}">
                <a16:creationId xmlns:a16="http://schemas.microsoft.com/office/drawing/2014/main" id="{4D50298A-BD1F-28A1-F7D9-AA2DF64B94AA}"/>
              </a:ext>
            </a:extLst>
          </p:cNvPr>
          <p:cNvSpPr>
            <a:spLocks/>
          </p:cNvSpPr>
          <p:nvPr/>
        </p:nvSpPr>
        <p:spPr>
          <a:xfrm>
            <a:off x="9250000" y="4780000"/>
            <a:ext cx="1800000" cy="290000"/>
          </a:xfrm>
          <a:prstGeom prst="roundRect">
            <a:avLst>
              <a:gd name="adj" fmla="val 50000"/>
            </a:avLst>
          </a:prstGeom>
          <a:solidFill>
            <a:srgbClr val="14171A">
              <a:alpha val="92000"/>
            </a:srgbClr>
          </a:solidFill>
          <a:ln w="12700">
            <a:solidFill>
              <a:srgbClr val="F0A63C"/>
            </a:solidFill>
          </a:ln>
        </p:spPr>
        <p:txBody>
          <a:bodyPr lIns="45720" tIns="0" rIns="45720" bIns="0" anchor="ctr">
            <a:noAutofit/>
          </a:bodyPr>
          <a:lstStyle/>
          <a:p>
            <a:pPr algn="ctr"/>
            <a:r>
              <a:rPr lang="en-US" sz="1000" b="1">
                <a:solidFill>
                  <a:srgbClr val="FFFFFF"/>
                </a:solidFill>
              </a:rPr>
              <a:t>of global trade</a:t>
            </a:r>
          </a:p>
        </p:txBody>
      </p:sp>
      <p:sp>
        <p:nvSpPr>
          <p:cNvPr id="40" name="!!RCEP also label"/>
          <p:cNvSpPr txBox="1"/>
          <p:nvPr/>
        </p:nvSpPr>
        <p:spPr>
          <a:xfrm>
            <a:off x="8900000" y="1760000"/>
            <a:ext cx="2600000" cy="400000"/>
          </a:xfrm>
          <a:prstGeom prst="rect">
            <a:avLst/>
          </a:prstGeom>
          <a:noFill/>
        </p:spPr>
        <p:txBody>
          <a:bodyPr lIns="0" tIns="0" rIns="0" bIns="0" anchor="ctr">
            <a:noAutofit/>
          </a:bodyPr>
          <a:lstStyle/>
          <a:p>
            <a:pPr algn="ctr"/>
            <a:r>
              <a:rPr lang="en-US" sz="1400" b="1">
                <a:solidFill>
                  <a:srgbClr val="F0A63C"/>
                </a:solidFill>
              </a:rPr>
              <a:t>RCEP area also accounts for</a:t>
            </a:r>
          </a:p>
        </p:txBody>
      </p:sp>
      <p:sp>
        <p:nvSpPr>
          <p:cNvPr id="3" name="Text Placeholder 4">
            <a:extLst>
              <a:ext uri="{FF2B5EF4-FFF2-40B4-BE49-F238E27FC236}">
                <a16:creationId xmlns:a16="http://schemas.microsoft.com/office/drawing/2014/main" id="{5DAF7F95-7CD1-EF1E-1262-E653F75A9F0F}"/>
              </a:ext>
            </a:extLst>
          </p:cNvPr>
          <p:cNvSpPr>
            <a:spLocks noGrp="1"/>
          </p:cNvSpPr>
          <p:nvPr>
            <p:ph type="body" sz="quarter" idx="16"/>
          </p:nvPr>
        </p:nvSpPr>
        <p:spPr>
          <a:xfrm>
            <a:off x="204789" y="6538914"/>
            <a:ext cx="6547127" cy="118785"/>
          </a:xfrm>
        </p:spPr>
        <p:txBody>
          <a:bodyPr/>
          <a:lstStyle/>
          <a:p>
            <a:r>
              <a:rPr lang="en-US" dirty="0"/>
              <a:t>Note: Global GDP refers to World Bank’s Development Indicator nominal GDP at market price.</a:t>
            </a:r>
            <a:endParaRPr lang="en-SG" dirty="0"/>
          </a:p>
        </p:txBody>
      </p:sp>
    </p:spTree>
    <p:extLst>
      <p:ext uri="{BB962C8B-B14F-4D97-AF65-F5344CB8AC3E}">
        <p14:creationId xmlns:p14="http://schemas.microsoft.com/office/powerpoint/2010/main" val="12444223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randombar(vertical)">
                                      <p:cBhvr>
                                        <p:cTn id="7" dur="500"/>
                                        <p:tgtEl>
                                          <p:spTgt spid="4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grpId="0" nodeType="withEffect">
                                  <p:stCondLst>
                                    <p:cond delay="300"/>
                                  </p:stCondLst>
                                  <p:childTnLst>
                                    <p:set>
                                      <p:cBhvr>
                                        <p:cTn id="12" dur="1" fill="hold">
                                          <p:stCondLst>
                                            <p:cond delay="0"/>
                                          </p:stCondLst>
                                        </p:cTn>
                                        <p:tgtEl>
                                          <p:spTgt spid="26"/>
                                        </p:tgtEl>
                                        <p:attrNameLst>
                                          <p:attrName>style.visibility</p:attrName>
                                        </p:attrNameLst>
                                      </p:cBhvr>
                                      <p:to>
                                        <p:strVal val="visible"/>
                                      </p:to>
                                    </p:set>
                                    <p:animEffect transition="in" filter="randombar(horizontal)">
                                      <p:cBhvr>
                                        <p:cTn id="13" dur="500"/>
                                        <p:tgtEl>
                                          <p:spTgt spid="26"/>
                                        </p:tgtEl>
                                      </p:cBhvr>
                                    </p:animEffect>
                                  </p:childTnLst>
                                </p:cTn>
                              </p:par>
                              <p:par>
                                <p:cTn id="14" presetID="14" presetClass="entr" presetSubtype="10" fill="hold" grpId="0" nodeType="withEffect">
                                  <p:stCondLst>
                                    <p:cond delay="650"/>
                                  </p:stCondLst>
                                  <p:childTnLst>
                                    <p:set>
                                      <p:cBhvr>
                                        <p:cTn id="15" dur="1" fill="hold">
                                          <p:stCondLst>
                                            <p:cond delay="0"/>
                                          </p:stCondLst>
                                        </p:cTn>
                                        <p:tgtEl>
                                          <p:spTgt spid="28"/>
                                        </p:tgtEl>
                                        <p:attrNameLst>
                                          <p:attrName>style.visibility</p:attrName>
                                        </p:attrNameLst>
                                      </p:cBhvr>
                                      <p:to>
                                        <p:strVal val="visible"/>
                                      </p:to>
                                    </p:set>
                                    <p:animEffect transition="in" filter="randombar(horizontal)">
                                      <p:cBhvr>
                                        <p:cTn id="16" dur="500"/>
                                        <p:tgtEl>
                                          <p:spTgt spid="2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randombar(horizontal)">
                                      <p:cBhvr>
                                        <p:cTn id="21" dur="500"/>
                                        <p:tgtEl>
                                          <p:spTgt spid="24"/>
                                        </p:tgtEl>
                                      </p:cBhvr>
                                    </p:animEffect>
                                  </p:childTnLst>
                                </p:cTn>
                              </p:par>
                              <p:par>
                                <p:cTn id="22" presetID="14" presetClass="entr" presetSubtype="10" fill="hold" grpId="0" nodeType="withEffect">
                                  <p:stCondLst>
                                    <p:cond delay="150"/>
                                  </p:stCondLst>
                                  <p:childTnLst>
                                    <p:set>
                                      <p:cBhvr>
                                        <p:cTn id="23" dur="1" fill="hold">
                                          <p:stCondLst>
                                            <p:cond delay="0"/>
                                          </p:stCondLst>
                                        </p:cTn>
                                        <p:tgtEl>
                                          <p:spTgt spid="30"/>
                                        </p:tgtEl>
                                        <p:attrNameLst>
                                          <p:attrName>style.visibility</p:attrName>
                                        </p:attrNameLst>
                                      </p:cBhvr>
                                      <p:to>
                                        <p:strVal val="visible"/>
                                      </p:to>
                                    </p:set>
                                    <p:animEffect transition="in" filter="randombar(horizontal)">
                                      <p:cBhvr>
                                        <p:cTn id="24" dur="500"/>
                                        <p:tgtEl>
                                          <p:spTgt spid="30"/>
                                        </p:tgtEl>
                                      </p:cBhvr>
                                    </p:animEffect>
                                  </p:childTnLst>
                                </p:cTn>
                              </p:par>
                              <p:par>
                                <p:cTn id="25" presetID="14" presetClass="entr" presetSubtype="10" fill="hold" grpId="0" nodeType="withEffect">
                                  <p:stCondLst>
                                    <p:cond delay="500"/>
                                  </p:stCondLst>
                                  <p:childTnLst>
                                    <p:set>
                                      <p:cBhvr>
                                        <p:cTn id="26" dur="1" fill="hold">
                                          <p:stCondLst>
                                            <p:cond delay="0"/>
                                          </p:stCondLst>
                                        </p:cTn>
                                        <p:tgtEl>
                                          <p:spTgt spid="32"/>
                                        </p:tgtEl>
                                        <p:attrNameLst>
                                          <p:attrName>style.visibility</p:attrName>
                                        </p:attrNameLst>
                                      </p:cBhvr>
                                      <p:to>
                                        <p:strVal val="visible"/>
                                      </p:to>
                                    </p:set>
                                    <p:animEffect transition="in" filter="randombar(horizontal)">
                                      <p:cBhvr>
                                        <p:cTn id="2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4" grpId="0" animBg="1"/>
      <p:bldP spid="26" grpId="0" animBg="1"/>
      <p:bldP spid="28" grpId="0" animBg="1"/>
      <p:bldP spid="30" grpId="0" animBg="1"/>
      <p:bldP spid="32" grpId="0" animBg="1"/>
      <p:bldP spid="4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14261-4E42-25AD-83BF-B191F870DB5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74EFEF-1867-1927-968C-FF795DC81BA6}"/>
              </a:ext>
            </a:extLst>
          </p:cNvPr>
          <p:cNvSpPr>
            <a:spLocks noGrp="1"/>
          </p:cNvSpPr>
          <p:nvPr>
            <p:ph type="body" sz="quarter" idx="35"/>
          </p:nvPr>
        </p:nvSpPr>
        <p:spPr/>
        <p:txBody>
          <a:bodyPr/>
          <a:lstStyle/>
          <a:p>
            <a:r>
              <a:rPr lang="en-US">
                <a:solidFill>
                  <a:schemeClr val="bg1"/>
                </a:solidFill>
              </a:rPr>
              <a:t>Share of Global GDP in 2025</a:t>
            </a:r>
            <a:endParaRPr lang="en-SG">
              <a:solidFill>
                <a:schemeClr val="bg1"/>
              </a:solidFill>
            </a:endParaRPr>
          </a:p>
        </p:txBody>
      </p:sp>
      <p:sp>
        <p:nvSpPr>
          <p:cNvPr id="5" name="Text Placeholder 4">
            <a:extLst>
              <a:ext uri="{FF2B5EF4-FFF2-40B4-BE49-F238E27FC236}">
                <a16:creationId xmlns:a16="http://schemas.microsoft.com/office/drawing/2014/main" id="{FB0387FE-F821-65B5-54A9-F760F489C91D}"/>
              </a:ext>
            </a:extLst>
          </p:cNvPr>
          <p:cNvSpPr>
            <a:spLocks noGrp="1"/>
          </p:cNvSpPr>
          <p:nvPr>
            <p:ph type="body" sz="quarter" idx="16"/>
          </p:nvPr>
        </p:nvSpPr>
        <p:spPr>
          <a:xfrm>
            <a:off x="205329" y="6538913"/>
            <a:ext cx="11331867" cy="162948"/>
          </a:xfrm>
        </p:spPr>
        <p:txBody>
          <a:bodyPr/>
          <a:lstStyle/>
          <a:p>
            <a:r>
              <a:rPr lang="en-US" dirty="0"/>
              <a:t>Note: Global GDP refers to World Bank’s Development Indicator nominal GDP at market price.</a:t>
            </a:r>
            <a:endParaRPr lang="en-SG" dirty="0"/>
          </a:p>
        </p:txBody>
      </p:sp>
      <p:sp>
        <p:nvSpPr>
          <p:cNvPr id="6" name="Slide Number Placeholder 5">
            <a:extLst>
              <a:ext uri="{FF2B5EF4-FFF2-40B4-BE49-F238E27FC236}">
                <a16:creationId xmlns:a16="http://schemas.microsoft.com/office/drawing/2014/main" id="{07CA406A-0546-6995-2CA6-F1C42F9308DB}"/>
              </a:ext>
            </a:extLst>
          </p:cNvPr>
          <p:cNvSpPr>
            <a:spLocks noGrp="1"/>
          </p:cNvSpPr>
          <p:nvPr>
            <p:ph type="sldNum" sz="quarter" idx="4"/>
          </p:nvPr>
        </p:nvSpPr>
        <p:spPr/>
        <p:txBody>
          <a:bodyPr/>
          <a:lstStyle/>
          <a:p>
            <a:fld id="{CDFF2BB5-8849-400B-802D-B55E308F92C2}" type="slidenum">
              <a:rPr lang="en-SG" smtClean="0"/>
              <a:t>4</a:t>
            </a:fld>
            <a:endParaRPr lang="en-SG"/>
          </a:p>
        </p:txBody>
      </p:sp>
      <p:sp>
        <p:nvSpPr>
          <p:cNvPr id="388" name="Freeform 11">
            <a:extLst>
              <a:ext uri="{FF2B5EF4-FFF2-40B4-BE49-F238E27FC236}">
                <a16:creationId xmlns:a16="http://schemas.microsoft.com/office/drawing/2014/main" id="{8742C169-7B59-2A51-F51E-DB4CC27F9440}"/>
              </a:ext>
            </a:extLst>
          </p:cNvPr>
          <p:cNvSpPr>
            <a:spLocks noEditPoints="1"/>
          </p:cNvSpPr>
          <p:nvPr/>
        </p:nvSpPr>
        <p:spPr bwMode="auto">
          <a:xfrm>
            <a:off x="7697567" y="5479539"/>
            <a:ext cx="461665" cy="553024"/>
          </a:xfrm>
          <a:custGeom>
            <a:avLst/>
            <a:gdLst/>
            <a:ahLst/>
            <a:cxnLst>
              <a:cxn ang="0">
                <a:pos x="47" y="68"/>
              </a:cxn>
              <a:cxn ang="0">
                <a:pos x="53" y="68"/>
              </a:cxn>
              <a:cxn ang="0">
                <a:pos x="53" y="70"/>
              </a:cxn>
              <a:cxn ang="0">
                <a:pos x="56" y="74"/>
              </a:cxn>
              <a:cxn ang="0">
                <a:pos x="62" y="76"/>
              </a:cxn>
              <a:cxn ang="0">
                <a:pos x="62" y="82"/>
              </a:cxn>
              <a:cxn ang="0">
                <a:pos x="53" y="95"/>
              </a:cxn>
              <a:cxn ang="0">
                <a:pos x="53" y="101"/>
              </a:cxn>
              <a:cxn ang="0">
                <a:pos x="51" y="104"/>
              </a:cxn>
              <a:cxn ang="0">
                <a:pos x="39" y="113"/>
              </a:cxn>
              <a:cxn ang="0">
                <a:pos x="36" y="126"/>
              </a:cxn>
              <a:cxn ang="0">
                <a:pos x="30" y="132"/>
              </a:cxn>
              <a:cxn ang="0">
                <a:pos x="18" y="135"/>
              </a:cxn>
              <a:cxn ang="0">
                <a:pos x="13" y="132"/>
              </a:cxn>
              <a:cxn ang="0">
                <a:pos x="9" y="130"/>
              </a:cxn>
              <a:cxn ang="0">
                <a:pos x="1" y="129"/>
              </a:cxn>
              <a:cxn ang="0">
                <a:pos x="4" y="124"/>
              </a:cxn>
              <a:cxn ang="0">
                <a:pos x="9" y="115"/>
              </a:cxn>
              <a:cxn ang="0">
                <a:pos x="19" y="105"/>
              </a:cxn>
              <a:cxn ang="0">
                <a:pos x="24" y="101"/>
              </a:cxn>
              <a:cxn ang="0">
                <a:pos x="35" y="95"/>
              </a:cxn>
              <a:cxn ang="0">
                <a:pos x="44" y="79"/>
              </a:cxn>
              <a:cxn ang="0">
                <a:pos x="47" y="68"/>
              </a:cxn>
              <a:cxn ang="0">
                <a:pos x="74" y="78"/>
              </a:cxn>
              <a:cxn ang="0">
                <a:pos x="85" y="56"/>
              </a:cxn>
              <a:cxn ang="0">
                <a:pos x="91" y="53"/>
              </a:cxn>
              <a:cxn ang="0">
                <a:pos x="94" y="47"/>
              </a:cxn>
              <a:cxn ang="0">
                <a:pos x="97" y="37"/>
              </a:cxn>
              <a:cxn ang="0">
                <a:pos x="91" y="36"/>
              </a:cxn>
              <a:cxn ang="0">
                <a:pos x="80" y="36"/>
              </a:cxn>
              <a:cxn ang="0">
                <a:pos x="74" y="23"/>
              </a:cxn>
              <a:cxn ang="0">
                <a:pos x="74" y="28"/>
              </a:cxn>
              <a:cxn ang="0">
                <a:pos x="68" y="22"/>
              </a:cxn>
              <a:cxn ang="0">
                <a:pos x="65" y="16"/>
              </a:cxn>
              <a:cxn ang="0">
                <a:pos x="63" y="9"/>
              </a:cxn>
              <a:cxn ang="0">
                <a:pos x="57" y="5"/>
              </a:cxn>
              <a:cxn ang="0">
                <a:pos x="51" y="0"/>
              </a:cxn>
              <a:cxn ang="0">
                <a:pos x="53" y="5"/>
              </a:cxn>
              <a:cxn ang="0">
                <a:pos x="56" y="9"/>
              </a:cxn>
              <a:cxn ang="0">
                <a:pos x="62" y="20"/>
              </a:cxn>
              <a:cxn ang="0">
                <a:pos x="63" y="23"/>
              </a:cxn>
              <a:cxn ang="0">
                <a:pos x="66" y="31"/>
              </a:cxn>
              <a:cxn ang="0">
                <a:pos x="66" y="43"/>
              </a:cxn>
              <a:cxn ang="0">
                <a:pos x="59" y="53"/>
              </a:cxn>
              <a:cxn ang="0">
                <a:pos x="68" y="60"/>
              </a:cxn>
              <a:cxn ang="0">
                <a:pos x="68" y="73"/>
              </a:cxn>
              <a:cxn ang="0">
                <a:pos x="68" y="76"/>
              </a:cxn>
              <a:cxn ang="0">
                <a:pos x="74" y="78"/>
              </a:cxn>
            </a:cxnLst>
            <a:rect l="0" t="0" r="r" b="b"/>
            <a:pathLst>
              <a:path w="98" h="137">
                <a:moveTo>
                  <a:pt x="47" y="68"/>
                </a:moveTo>
                <a:cubicBezTo>
                  <a:pt x="51" y="64"/>
                  <a:pt x="54" y="67"/>
                  <a:pt x="53" y="68"/>
                </a:cubicBezTo>
                <a:cubicBezTo>
                  <a:pt x="50" y="68"/>
                  <a:pt x="51" y="70"/>
                  <a:pt x="53" y="70"/>
                </a:cubicBezTo>
                <a:cubicBezTo>
                  <a:pt x="54" y="70"/>
                  <a:pt x="51" y="79"/>
                  <a:pt x="56" y="74"/>
                </a:cubicBezTo>
                <a:cubicBezTo>
                  <a:pt x="62" y="70"/>
                  <a:pt x="65" y="71"/>
                  <a:pt x="62" y="76"/>
                </a:cubicBezTo>
                <a:cubicBezTo>
                  <a:pt x="60" y="79"/>
                  <a:pt x="66" y="78"/>
                  <a:pt x="62" y="82"/>
                </a:cubicBezTo>
                <a:cubicBezTo>
                  <a:pt x="57" y="88"/>
                  <a:pt x="56" y="95"/>
                  <a:pt x="53" y="95"/>
                </a:cubicBezTo>
                <a:cubicBezTo>
                  <a:pt x="51" y="95"/>
                  <a:pt x="50" y="101"/>
                  <a:pt x="53" y="101"/>
                </a:cubicBezTo>
                <a:cubicBezTo>
                  <a:pt x="56" y="102"/>
                  <a:pt x="54" y="105"/>
                  <a:pt x="51" y="104"/>
                </a:cubicBezTo>
                <a:cubicBezTo>
                  <a:pt x="50" y="104"/>
                  <a:pt x="39" y="105"/>
                  <a:pt x="39" y="113"/>
                </a:cubicBezTo>
                <a:cubicBezTo>
                  <a:pt x="39" y="120"/>
                  <a:pt x="33" y="123"/>
                  <a:pt x="36" y="126"/>
                </a:cubicBezTo>
                <a:cubicBezTo>
                  <a:pt x="38" y="129"/>
                  <a:pt x="33" y="126"/>
                  <a:pt x="30" y="132"/>
                </a:cubicBezTo>
                <a:cubicBezTo>
                  <a:pt x="25" y="137"/>
                  <a:pt x="22" y="137"/>
                  <a:pt x="18" y="135"/>
                </a:cubicBezTo>
                <a:cubicBezTo>
                  <a:pt x="13" y="135"/>
                  <a:pt x="16" y="132"/>
                  <a:pt x="13" y="132"/>
                </a:cubicBezTo>
                <a:cubicBezTo>
                  <a:pt x="10" y="133"/>
                  <a:pt x="12" y="129"/>
                  <a:pt x="9" y="130"/>
                </a:cubicBezTo>
                <a:cubicBezTo>
                  <a:pt x="6" y="133"/>
                  <a:pt x="3" y="132"/>
                  <a:pt x="1" y="129"/>
                </a:cubicBezTo>
                <a:cubicBezTo>
                  <a:pt x="0" y="126"/>
                  <a:pt x="6" y="127"/>
                  <a:pt x="4" y="124"/>
                </a:cubicBezTo>
                <a:cubicBezTo>
                  <a:pt x="3" y="121"/>
                  <a:pt x="6" y="118"/>
                  <a:pt x="9" y="115"/>
                </a:cubicBezTo>
                <a:cubicBezTo>
                  <a:pt x="13" y="112"/>
                  <a:pt x="15" y="105"/>
                  <a:pt x="19" y="105"/>
                </a:cubicBezTo>
                <a:cubicBezTo>
                  <a:pt x="22" y="105"/>
                  <a:pt x="22" y="102"/>
                  <a:pt x="24" y="101"/>
                </a:cubicBezTo>
                <a:cubicBezTo>
                  <a:pt x="27" y="101"/>
                  <a:pt x="30" y="96"/>
                  <a:pt x="35" y="95"/>
                </a:cubicBezTo>
                <a:cubicBezTo>
                  <a:pt x="38" y="92"/>
                  <a:pt x="39" y="81"/>
                  <a:pt x="44" y="79"/>
                </a:cubicBezTo>
                <a:cubicBezTo>
                  <a:pt x="48" y="78"/>
                  <a:pt x="44" y="71"/>
                  <a:pt x="47" y="68"/>
                </a:cubicBezTo>
                <a:close/>
                <a:moveTo>
                  <a:pt x="74" y="78"/>
                </a:moveTo>
                <a:cubicBezTo>
                  <a:pt x="76" y="76"/>
                  <a:pt x="88" y="59"/>
                  <a:pt x="85" y="56"/>
                </a:cubicBezTo>
                <a:cubicBezTo>
                  <a:pt x="83" y="54"/>
                  <a:pt x="86" y="48"/>
                  <a:pt x="91" y="53"/>
                </a:cubicBezTo>
                <a:cubicBezTo>
                  <a:pt x="95" y="56"/>
                  <a:pt x="89" y="47"/>
                  <a:pt x="94" y="47"/>
                </a:cubicBezTo>
                <a:cubicBezTo>
                  <a:pt x="97" y="45"/>
                  <a:pt x="95" y="39"/>
                  <a:pt x="97" y="37"/>
                </a:cubicBezTo>
                <a:cubicBezTo>
                  <a:pt x="98" y="34"/>
                  <a:pt x="92" y="33"/>
                  <a:pt x="91" y="36"/>
                </a:cubicBezTo>
                <a:cubicBezTo>
                  <a:pt x="89" y="40"/>
                  <a:pt x="85" y="39"/>
                  <a:pt x="80" y="36"/>
                </a:cubicBezTo>
                <a:cubicBezTo>
                  <a:pt x="76" y="33"/>
                  <a:pt x="77" y="26"/>
                  <a:pt x="74" y="23"/>
                </a:cubicBezTo>
                <a:cubicBezTo>
                  <a:pt x="71" y="19"/>
                  <a:pt x="71" y="23"/>
                  <a:pt x="74" y="28"/>
                </a:cubicBezTo>
                <a:cubicBezTo>
                  <a:pt x="76" y="33"/>
                  <a:pt x="66" y="26"/>
                  <a:pt x="68" y="22"/>
                </a:cubicBezTo>
                <a:cubicBezTo>
                  <a:pt x="68" y="19"/>
                  <a:pt x="65" y="19"/>
                  <a:pt x="65" y="16"/>
                </a:cubicBezTo>
                <a:cubicBezTo>
                  <a:pt x="65" y="12"/>
                  <a:pt x="65" y="12"/>
                  <a:pt x="63" y="9"/>
                </a:cubicBezTo>
                <a:cubicBezTo>
                  <a:pt x="62" y="6"/>
                  <a:pt x="60" y="6"/>
                  <a:pt x="57" y="5"/>
                </a:cubicBezTo>
                <a:cubicBezTo>
                  <a:pt x="54" y="5"/>
                  <a:pt x="56" y="0"/>
                  <a:pt x="51" y="0"/>
                </a:cubicBezTo>
                <a:cubicBezTo>
                  <a:pt x="48" y="0"/>
                  <a:pt x="50" y="0"/>
                  <a:pt x="53" y="5"/>
                </a:cubicBezTo>
                <a:cubicBezTo>
                  <a:pt x="56" y="8"/>
                  <a:pt x="53" y="6"/>
                  <a:pt x="56" y="9"/>
                </a:cubicBezTo>
                <a:cubicBezTo>
                  <a:pt x="57" y="14"/>
                  <a:pt x="60" y="23"/>
                  <a:pt x="62" y="20"/>
                </a:cubicBezTo>
                <a:cubicBezTo>
                  <a:pt x="63" y="17"/>
                  <a:pt x="65" y="25"/>
                  <a:pt x="63" y="23"/>
                </a:cubicBezTo>
                <a:cubicBezTo>
                  <a:pt x="62" y="22"/>
                  <a:pt x="62" y="23"/>
                  <a:pt x="66" y="31"/>
                </a:cubicBezTo>
                <a:cubicBezTo>
                  <a:pt x="70" y="39"/>
                  <a:pt x="66" y="39"/>
                  <a:pt x="66" y="43"/>
                </a:cubicBezTo>
                <a:cubicBezTo>
                  <a:pt x="66" y="50"/>
                  <a:pt x="60" y="50"/>
                  <a:pt x="59" y="53"/>
                </a:cubicBezTo>
                <a:cubicBezTo>
                  <a:pt x="59" y="56"/>
                  <a:pt x="65" y="59"/>
                  <a:pt x="68" y="60"/>
                </a:cubicBezTo>
                <a:cubicBezTo>
                  <a:pt x="73" y="62"/>
                  <a:pt x="70" y="71"/>
                  <a:pt x="68" y="73"/>
                </a:cubicBezTo>
                <a:cubicBezTo>
                  <a:pt x="66" y="74"/>
                  <a:pt x="63" y="74"/>
                  <a:pt x="68" y="76"/>
                </a:cubicBezTo>
                <a:cubicBezTo>
                  <a:pt x="71" y="76"/>
                  <a:pt x="70" y="81"/>
                  <a:pt x="74" y="78"/>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391" name="Freeform 42">
            <a:extLst>
              <a:ext uri="{FF2B5EF4-FFF2-40B4-BE49-F238E27FC236}">
                <a16:creationId xmlns:a16="http://schemas.microsoft.com/office/drawing/2014/main" id="{D246E3E9-BC12-B393-A318-6CC96DF3B64E}"/>
              </a:ext>
            </a:extLst>
          </p:cNvPr>
          <p:cNvSpPr>
            <a:spLocks/>
          </p:cNvSpPr>
          <p:nvPr/>
        </p:nvSpPr>
        <p:spPr bwMode="auto">
          <a:xfrm>
            <a:off x="4463487" y="2847486"/>
            <a:ext cx="320735" cy="180877"/>
          </a:xfrm>
          <a:custGeom>
            <a:avLst/>
            <a:gdLst/>
            <a:ahLst/>
            <a:cxnLst>
              <a:cxn ang="0">
                <a:pos x="9" y="3"/>
              </a:cxn>
              <a:cxn ang="0">
                <a:pos x="3" y="11"/>
              </a:cxn>
              <a:cxn ang="0">
                <a:pos x="3" y="16"/>
              </a:cxn>
              <a:cxn ang="0">
                <a:pos x="6" y="20"/>
              </a:cxn>
              <a:cxn ang="0">
                <a:pos x="14" y="27"/>
              </a:cxn>
              <a:cxn ang="0">
                <a:pos x="20" y="30"/>
              </a:cxn>
              <a:cxn ang="0">
                <a:pos x="23" y="31"/>
              </a:cxn>
              <a:cxn ang="0">
                <a:pos x="32" y="33"/>
              </a:cxn>
              <a:cxn ang="0">
                <a:pos x="37" y="33"/>
              </a:cxn>
              <a:cxn ang="0">
                <a:pos x="40" y="37"/>
              </a:cxn>
              <a:cxn ang="0">
                <a:pos x="45" y="39"/>
              </a:cxn>
              <a:cxn ang="0">
                <a:pos x="49" y="40"/>
              </a:cxn>
              <a:cxn ang="0">
                <a:pos x="57" y="42"/>
              </a:cxn>
              <a:cxn ang="0">
                <a:pos x="62" y="44"/>
              </a:cxn>
              <a:cxn ang="0">
                <a:pos x="66" y="42"/>
              </a:cxn>
              <a:cxn ang="0">
                <a:pos x="66" y="33"/>
              </a:cxn>
              <a:cxn ang="0">
                <a:pos x="66" y="28"/>
              </a:cxn>
              <a:cxn ang="0">
                <a:pos x="63" y="28"/>
              </a:cxn>
              <a:cxn ang="0">
                <a:pos x="60" y="28"/>
              </a:cxn>
              <a:cxn ang="0">
                <a:pos x="54" y="27"/>
              </a:cxn>
              <a:cxn ang="0">
                <a:pos x="51" y="27"/>
              </a:cxn>
              <a:cxn ang="0">
                <a:pos x="49" y="28"/>
              </a:cxn>
              <a:cxn ang="0">
                <a:pos x="46" y="23"/>
              </a:cxn>
              <a:cxn ang="0">
                <a:pos x="43" y="22"/>
              </a:cxn>
              <a:cxn ang="0">
                <a:pos x="42" y="20"/>
              </a:cxn>
              <a:cxn ang="0">
                <a:pos x="35" y="16"/>
              </a:cxn>
              <a:cxn ang="0">
                <a:pos x="31" y="14"/>
              </a:cxn>
              <a:cxn ang="0">
                <a:pos x="26" y="9"/>
              </a:cxn>
              <a:cxn ang="0">
                <a:pos x="20" y="6"/>
              </a:cxn>
              <a:cxn ang="0">
                <a:pos x="15" y="2"/>
              </a:cxn>
              <a:cxn ang="0">
                <a:pos x="9" y="3"/>
              </a:cxn>
            </a:cxnLst>
            <a:rect l="0" t="0" r="r" b="b"/>
            <a:pathLst>
              <a:path w="68" h="45">
                <a:moveTo>
                  <a:pt x="9" y="3"/>
                </a:moveTo>
                <a:cubicBezTo>
                  <a:pt x="2" y="8"/>
                  <a:pt x="6" y="9"/>
                  <a:pt x="3" y="11"/>
                </a:cubicBezTo>
                <a:cubicBezTo>
                  <a:pt x="2" y="14"/>
                  <a:pt x="5" y="14"/>
                  <a:pt x="3" y="16"/>
                </a:cubicBezTo>
                <a:cubicBezTo>
                  <a:pt x="0" y="17"/>
                  <a:pt x="5" y="22"/>
                  <a:pt x="6" y="20"/>
                </a:cubicBezTo>
                <a:cubicBezTo>
                  <a:pt x="6" y="17"/>
                  <a:pt x="11" y="23"/>
                  <a:pt x="14" y="27"/>
                </a:cubicBezTo>
                <a:cubicBezTo>
                  <a:pt x="19" y="30"/>
                  <a:pt x="15" y="25"/>
                  <a:pt x="20" y="30"/>
                </a:cubicBezTo>
                <a:cubicBezTo>
                  <a:pt x="23" y="33"/>
                  <a:pt x="22" y="28"/>
                  <a:pt x="23" y="31"/>
                </a:cubicBezTo>
                <a:cubicBezTo>
                  <a:pt x="25" y="34"/>
                  <a:pt x="29" y="31"/>
                  <a:pt x="32" y="33"/>
                </a:cubicBezTo>
                <a:cubicBezTo>
                  <a:pt x="34" y="34"/>
                  <a:pt x="32" y="31"/>
                  <a:pt x="37" y="33"/>
                </a:cubicBezTo>
                <a:cubicBezTo>
                  <a:pt x="42" y="36"/>
                  <a:pt x="37" y="37"/>
                  <a:pt x="40" y="37"/>
                </a:cubicBezTo>
                <a:cubicBezTo>
                  <a:pt x="45" y="39"/>
                  <a:pt x="42" y="40"/>
                  <a:pt x="45" y="39"/>
                </a:cubicBezTo>
                <a:cubicBezTo>
                  <a:pt x="48" y="37"/>
                  <a:pt x="46" y="42"/>
                  <a:pt x="49" y="40"/>
                </a:cubicBezTo>
                <a:cubicBezTo>
                  <a:pt x="52" y="39"/>
                  <a:pt x="54" y="45"/>
                  <a:pt x="57" y="42"/>
                </a:cubicBezTo>
                <a:cubicBezTo>
                  <a:pt x="60" y="40"/>
                  <a:pt x="57" y="45"/>
                  <a:pt x="62" y="44"/>
                </a:cubicBezTo>
                <a:cubicBezTo>
                  <a:pt x="66" y="42"/>
                  <a:pt x="65" y="45"/>
                  <a:pt x="66" y="42"/>
                </a:cubicBezTo>
                <a:cubicBezTo>
                  <a:pt x="68" y="37"/>
                  <a:pt x="65" y="37"/>
                  <a:pt x="66" y="33"/>
                </a:cubicBezTo>
                <a:cubicBezTo>
                  <a:pt x="68" y="28"/>
                  <a:pt x="68" y="30"/>
                  <a:pt x="66" y="28"/>
                </a:cubicBezTo>
                <a:cubicBezTo>
                  <a:pt x="66" y="28"/>
                  <a:pt x="65" y="28"/>
                  <a:pt x="63" y="28"/>
                </a:cubicBezTo>
                <a:cubicBezTo>
                  <a:pt x="63" y="30"/>
                  <a:pt x="63" y="28"/>
                  <a:pt x="60" y="28"/>
                </a:cubicBezTo>
                <a:cubicBezTo>
                  <a:pt x="58" y="30"/>
                  <a:pt x="55" y="23"/>
                  <a:pt x="54" y="27"/>
                </a:cubicBezTo>
                <a:cubicBezTo>
                  <a:pt x="54" y="28"/>
                  <a:pt x="52" y="28"/>
                  <a:pt x="51" y="27"/>
                </a:cubicBezTo>
                <a:cubicBezTo>
                  <a:pt x="49" y="23"/>
                  <a:pt x="51" y="28"/>
                  <a:pt x="49" y="28"/>
                </a:cubicBezTo>
                <a:cubicBezTo>
                  <a:pt x="48" y="28"/>
                  <a:pt x="48" y="23"/>
                  <a:pt x="46" y="23"/>
                </a:cubicBezTo>
                <a:cubicBezTo>
                  <a:pt x="43" y="23"/>
                  <a:pt x="42" y="25"/>
                  <a:pt x="43" y="22"/>
                </a:cubicBezTo>
                <a:cubicBezTo>
                  <a:pt x="43" y="20"/>
                  <a:pt x="43" y="20"/>
                  <a:pt x="42" y="20"/>
                </a:cubicBezTo>
                <a:cubicBezTo>
                  <a:pt x="40" y="22"/>
                  <a:pt x="35" y="19"/>
                  <a:pt x="35" y="16"/>
                </a:cubicBezTo>
                <a:cubicBezTo>
                  <a:pt x="35" y="12"/>
                  <a:pt x="34" y="14"/>
                  <a:pt x="31" y="14"/>
                </a:cubicBezTo>
                <a:cubicBezTo>
                  <a:pt x="29" y="16"/>
                  <a:pt x="28" y="9"/>
                  <a:pt x="26" y="9"/>
                </a:cubicBezTo>
                <a:cubicBezTo>
                  <a:pt x="23" y="9"/>
                  <a:pt x="23" y="6"/>
                  <a:pt x="20" y="6"/>
                </a:cubicBezTo>
                <a:cubicBezTo>
                  <a:pt x="17" y="5"/>
                  <a:pt x="22" y="3"/>
                  <a:pt x="15" y="2"/>
                </a:cubicBezTo>
                <a:cubicBezTo>
                  <a:pt x="11" y="0"/>
                  <a:pt x="12" y="9"/>
                  <a:pt x="9"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2" name="Freeform 43">
            <a:extLst>
              <a:ext uri="{FF2B5EF4-FFF2-40B4-BE49-F238E27FC236}">
                <a16:creationId xmlns:a16="http://schemas.microsoft.com/office/drawing/2014/main" id="{2602D6D6-4EDB-C1E5-F58F-F737CF0FEF78}"/>
              </a:ext>
            </a:extLst>
          </p:cNvPr>
          <p:cNvSpPr>
            <a:spLocks/>
          </p:cNvSpPr>
          <p:nvPr/>
        </p:nvSpPr>
        <p:spPr bwMode="auto">
          <a:xfrm>
            <a:off x="4789077" y="2936882"/>
            <a:ext cx="140928" cy="79003"/>
          </a:xfrm>
          <a:custGeom>
            <a:avLst/>
            <a:gdLst/>
            <a:ahLst/>
            <a:cxnLst>
              <a:cxn ang="0">
                <a:pos x="3" y="12"/>
              </a:cxn>
              <a:cxn ang="0">
                <a:pos x="6" y="17"/>
              </a:cxn>
              <a:cxn ang="0">
                <a:pos x="14" y="17"/>
              </a:cxn>
              <a:cxn ang="0">
                <a:pos x="21" y="17"/>
              </a:cxn>
              <a:cxn ang="0">
                <a:pos x="26" y="17"/>
              </a:cxn>
              <a:cxn ang="0">
                <a:pos x="29" y="15"/>
              </a:cxn>
              <a:cxn ang="0">
                <a:pos x="27" y="11"/>
              </a:cxn>
              <a:cxn ang="0">
                <a:pos x="24" y="8"/>
              </a:cxn>
              <a:cxn ang="0">
                <a:pos x="23" y="4"/>
              </a:cxn>
              <a:cxn ang="0">
                <a:pos x="20" y="4"/>
              </a:cxn>
              <a:cxn ang="0">
                <a:pos x="15" y="3"/>
              </a:cxn>
              <a:cxn ang="0">
                <a:pos x="9" y="4"/>
              </a:cxn>
              <a:cxn ang="0">
                <a:pos x="6" y="8"/>
              </a:cxn>
              <a:cxn ang="0">
                <a:pos x="3" y="12"/>
              </a:cxn>
            </a:cxnLst>
            <a:rect l="0" t="0" r="r" b="b"/>
            <a:pathLst>
              <a:path w="30" h="20">
                <a:moveTo>
                  <a:pt x="3" y="12"/>
                </a:moveTo>
                <a:cubicBezTo>
                  <a:pt x="0" y="14"/>
                  <a:pt x="5" y="17"/>
                  <a:pt x="6" y="17"/>
                </a:cubicBezTo>
                <a:cubicBezTo>
                  <a:pt x="9" y="15"/>
                  <a:pt x="9" y="20"/>
                  <a:pt x="14" y="17"/>
                </a:cubicBezTo>
                <a:cubicBezTo>
                  <a:pt x="18" y="15"/>
                  <a:pt x="17" y="20"/>
                  <a:pt x="21" y="17"/>
                </a:cubicBezTo>
                <a:cubicBezTo>
                  <a:pt x="26" y="15"/>
                  <a:pt x="24" y="19"/>
                  <a:pt x="26" y="17"/>
                </a:cubicBezTo>
                <a:cubicBezTo>
                  <a:pt x="27" y="15"/>
                  <a:pt x="29" y="19"/>
                  <a:pt x="29" y="15"/>
                </a:cubicBezTo>
                <a:cubicBezTo>
                  <a:pt x="27" y="12"/>
                  <a:pt x="30" y="9"/>
                  <a:pt x="27" y="11"/>
                </a:cubicBezTo>
                <a:cubicBezTo>
                  <a:pt x="24" y="11"/>
                  <a:pt x="24" y="8"/>
                  <a:pt x="24" y="8"/>
                </a:cubicBezTo>
                <a:cubicBezTo>
                  <a:pt x="26" y="4"/>
                  <a:pt x="24" y="4"/>
                  <a:pt x="23" y="4"/>
                </a:cubicBezTo>
                <a:cubicBezTo>
                  <a:pt x="21" y="3"/>
                  <a:pt x="21" y="6"/>
                  <a:pt x="20" y="4"/>
                </a:cubicBezTo>
                <a:cubicBezTo>
                  <a:pt x="18" y="3"/>
                  <a:pt x="14" y="4"/>
                  <a:pt x="15" y="3"/>
                </a:cubicBezTo>
                <a:cubicBezTo>
                  <a:pt x="17" y="1"/>
                  <a:pt x="11" y="0"/>
                  <a:pt x="9" y="4"/>
                </a:cubicBezTo>
                <a:cubicBezTo>
                  <a:pt x="8" y="8"/>
                  <a:pt x="6" y="4"/>
                  <a:pt x="6" y="8"/>
                </a:cubicBezTo>
                <a:cubicBezTo>
                  <a:pt x="5" y="11"/>
                  <a:pt x="5" y="9"/>
                  <a:pt x="3" y="1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393" name="Freeform 44">
            <a:extLst>
              <a:ext uri="{FF2B5EF4-FFF2-40B4-BE49-F238E27FC236}">
                <a16:creationId xmlns:a16="http://schemas.microsoft.com/office/drawing/2014/main" id="{B865FE1E-F74A-BFFE-95E0-BA99635E334C}"/>
              </a:ext>
            </a:extLst>
          </p:cNvPr>
          <p:cNvSpPr>
            <a:spLocks/>
          </p:cNvSpPr>
          <p:nvPr/>
        </p:nvSpPr>
        <p:spPr bwMode="auto">
          <a:xfrm>
            <a:off x="4762350" y="3011727"/>
            <a:ext cx="182236" cy="255723"/>
          </a:xfrm>
          <a:custGeom>
            <a:avLst/>
            <a:gdLst/>
            <a:ahLst/>
            <a:cxnLst>
              <a:cxn ang="0">
                <a:pos x="9" y="41"/>
              </a:cxn>
              <a:cxn ang="0">
                <a:pos x="9" y="35"/>
              </a:cxn>
              <a:cxn ang="0">
                <a:pos x="8" y="31"/>
              </a:cxn>
              <a:cxn ang="0">
                <a:pos x="8" y="26"/>
              </a:cxn>
              <a:cxn ang="0">
                <a:pos x="3" y="20"/>
              </a:cxn>
              <a:cxn ang="0">
                <a:pos x="6" y="15"/>
              </a:cxn>
              <a:cxn ang="0">
                <a:pos x="9" y="13"/>
              </a:cxn>
              <a:cxn ang="0">
                <a:pos x="8" y="12"/>
              </a:cxn>
              <a:cxn ang="0">
                <a:pos x="3" y="9"/>
              </a:cxn>
              <a:cxn ang="0">
                <a:pos x="6" y="3"/>
              </a:cxn>
              <a:cxn ang="0">
                <a:pos x="6" y="1"/>
              </a:cxn>
              <a:cxn ang="0">
                <a:pos x="11" y="3"/>
              </a:cxn>
              <a:cxn ang="0">
                <a:pos x="15" y="6"/>
              </a:cxn>
              <a:cxn ang="0">
                <a:pos x="17" y="13"/>
              </a:cxn>
              <a:cxn ang="0">
                <a:pos x="38" y="17"/>
              </a:cxn>
              <a:cxn ang="0">
                <a:pos x="35" y="20"/>
              </a:cxn>
              <a:cxn ang="0">
                <a:pos x="27" y="31"/>
              </a:cxn>
              <a:cxn ang="0">
                <a:pos x="33" y="32"/>
              </a:cxn>
              <a:cxn ang="0">
                <a:pos x="36" y="32"/>
              </a:cxn>
              <a:cxn ang="0">
                <a:pos x="38" y="48"/>
              </a:cxn>
              <a:cxn ang="0">
                <a:pos x="35" y="57"/>
              </a:cxn>
              <a:cxn ang="0">
                <a:pos x="35" y="57"/>
              </a:cxn>
              <a:cxn ang="0">
                <a:pos x="33" y="52"/>
              </a:cxn>
              <a:cxn ang="0">
                <a:pos x="33" y="48"/>
              </a:cxn>
              <a:cxn ang="0">
                <a:pos x="29" y="40"/>
              </a:cxn>
              <a:cxn ang="0">
                <a:pos x="24" y="38"/>
              </a:cxn>
              <a:cxn ang="0">
                <a:pos x="23" y="32"/>
              </a:cxn>
              <a:cxn ang="0">
                <a:pos x="21" y="34"/>
              </a:cxn>
              <a:cxn ang="0">
                <a:pos x="23" y="41"/>
              </a:cxn>
              <a:cxn ang="0">
                <a:pos x="18" y="49"/>
              </a:cxn>
              <a:cxn ang="0">
                <a:pos x="15" y="49"/>
              </a:cxn>
              <a:cxn ang="0">
                <a:pos x="11" y="48"/>
              </a:cxn>
              <a:cxn ang="0">
                <a:pos x="9" y="41"/>
              </a:cxn>
            </a:cxnLst>
            <a:rect l="0" t="0" r="r" b="b"/>
            <a:pathLst>
              <a:path w="39" h="63">
                <a:moveTo>
                  <a:pt x="9" y="41"/>
                </a:moveTo>
                <a:cubicBezTo>
                  <a:pt x="9" y="35"/>
                  <a:pt x="11" y="35"/>
                  <a:pt x="9" y="35"/>
                </a:cubicBezTo>
                <a:cubicBezTo>
                  <a:pt x="6" y="35"/>
                  <a:pt x="9" y="34"/>
                  <a:pt x="8" y="31"/>
                </a:cubicBezTo>
                <a:cubicBezTo>
                  <a:pt x="5" y="29"/>
                  <a:pt x="9" y="31"/>
                  <a:pt x="8" y="26"/>
                </a:cubicBezTo>
                <a:cubicBezTo>
                  <a:pt x="8" y="21"/>
                  <a:pt x="2" y="24"/>
                  <a:pt x="3" y="20"/>
                </a:cubicBezTo>
                <a:cubicBezTo>
                  <a:pt x="3" y="15"/>
                  <a:pt x="6" y="20"/>
                  <a:pt x="6" y="15"/>
                </a:cubicBezTo>
                <a:cubicBezTo>
                  <a:pt x="5" y="12"/>
                  <a:pt x="12" y="17"/>
                  <a:pt x="9" y="13"/>
                </a:cubicBezTo>
                <a:cubicBezTo>
                  <a:pt x="9" y="12"/>
                  <a:pt x="9" y="12"/>
                  <a:pt x="8" y="12"/>
                </a:cubicBezTo>
                <a:cubicBezTo>
                  <a:pt x="6" y="12"/>
                  <a:pt x="6" y="9"/>
                  <a:pt x="3" y="9"/>
                </a:cubicBezTo>
                <a:cubicBezTo>
                  <a:pt x="0" y="7"/>
                  <a:pt x="8" y="3"/>
                  <a:pt x="6" y="3"/>
                </a:cubicBezTo>
                <a:cubicBezTo>
                  <a:pt x="5" y="1"/>
                  <a:pt x="5" y="0"/>
                  <a:pt x="6" y="1"/>
                </a:cubicBezTo>
                <a:cubicBezTo>
                  <a:pt x="8" y="1"/>
                  <a:pt x="6" y="6"/>
                  <a:pt x="11" y="3"/>
                </a:cubicBezTo>
                <a:cubicBezTo>
                  <a:pt x="12" y="3"/>
                  <a:pt x="14" y="10"/>
                  <a:pt x="15" y="6"/>
                </a:cubicBezTo>
                <a:cubicBezTo>
                  <a:pt x="17" y="3"/>
                  <a:pt x="17" y="9"/>
                  <a:pt x="17" y="13"/>
                </a:cubicBezTo>
                <a:cubicBezTo>
                  <a:pt x="17" y="17"/>
                  <a:pt x="35" y="13"/>
                  <a:pt x="38" y="17"/>
                </a:cubicBezTo>
                <a:cubicBezTo>
                  <a:pt x="39" y="20"/>
                  <a:pt x="35" y="15"/>
                  <a:pt x="35" y="20"/>
                </a:cubicBezTo>
                <a:cubicBezTo>
                  <a:pt x="35" y="26"/>
                  <a:pt x="26" y="24"/>
                  <a:pt x="27" y="31"/>
                </a:cubicBezTo>
                <a:cubicBezTo>
                  <a:pt x="29" y="38"/>
                  <a:pt x="32" y="40"/>
                  <a:pt x="33" y="32"/>
                </a:cubicBezTo>
                <a:cubicBezTo>
                  <a:pt x="33" y="29"/>
                  <a:pt x="36" y="29"/>
                  <a:pt x="36" y="32"/>
                </a:cubicBezTo>
                <a:cubicBezTo>
                  <a:pt x="35" y="38"/>
                  <a:pt x="38" y="38"/>
                  <a:pt x="38" y="48"/>
                </a:cubicBezTo>
                <a:cubicBezTo>
                  <a:pt x="39" y="63"/>
                  <a:pt x="35" y="46"/>
                  <a:pt x="35" y="57"/>
                </a:cubicBezTo>
                <a:cubicBezTo>
                  <a:pt x="36" y="60"/>
                  <a:pt x="35" y="59"/>
                  <a:pt x="35" y="57"/>
                </a:cubicBezTo>
                <a:cubicBezTo>
                  <a:pt x="33" y="55"/>
                  <a:pt x="33" y="54"/>
                  <a:pt x="33" y="52"/>
                </a:cubicBezTo>
                <a:cubicBezTo>
                  <a:pt x="35" y="51"/>
                  <a:pt x="33" y="51"/>
                  <a:pt x="33" y="48"/>
                </a:cubicBezTo>
                <a:cubicBezTo>
                  <a:pt x="30" y="41"/>
                  <a:pt x="30" y="38"/>
                  <a:pt x="29" y="40"/>
                </a:cubicBezTo>
                <a:cubicBezTo>
                  <a:pt x="26" y="43"/>
                  <a:pt x="24" y="41"/>
                  <a:pt x="24" y="38"/>
                </a:cubicBezTo>
                <a:cubicBezTo>
                  <a:pt x="23" y="35"/>
                  <a:pt x="23" y="31"/>
                  <a:pt x="23" y="32"/>
                </a:cubicBezTo>
                <a:cubicBezTo>
                  <a:pt x="21" y="34"/>
                  <a:pt x="21" y="32"/>
                  <a:pt x="21" y="34"/>
                </a:cubicBezTo>
                <a:cubicBezTo>
                  <a:pt x="23" y="37"/>
                  <a:pt x="21" y="38"/>
                  <a:pt x="23" y="41"/>
                </a:cubicBezTo>
                <a:cubicBezTo>
                  <a:pt x="23" y="45"/>
                  <a:pt x="20" y="51"/>
                  <a:pt x="18" y="49"/>
                </a:cubicBezTo>
                <a:cubicBezTo>
                  <a:pt x="17" y="46"/>
                  <a:pt x="15" y="52"/>
                  <a:pt x="15" y="49"/>
                </a:cubicBezTo>
                <a:cubicBezTo>
                  <a:pt x="14" y="48"/>
                  <a:pt x="12" y="52"/>
                  <a:pt x="11" y="48"/>
                </a:cubicBezTo>
                <a:cubicBezTo>
                  <a:pt x="11" y="46"/>
                  <a:pt x="11" y="45"/>
                  <a:pt x="9" y="4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2" name="Freeform 53">
            <a:extLst>
              <a:ext uri="{FF2B5EF4-FFF2-40B4-BE49-F238E27FC236}">
                <a16:creationId xmlns:a16="http://schemas.microsoft.com/office/drawing/2014/main" id="{B5FCBD11-EF3B-C0F5-8901-F92DB6A45F50}"/>
              </a:ext>
            </a:extLst>
          </p:cNvPr>
          <p:cNvSpPr>
            <a:spLocks/>
          </p:cNvSpPr>
          <p:nvPr/>
        </p:nvSpPr>
        <p:spPr bwMode="auto">
          <a:xfrm>
            <a:off x="5962676" y="3061625"/>
            <a:ext cx="80184" cy="164243"/>
          </a:xfrm>
          <a:custGeom>
            <a:avLst/>
            <a:gdLst/>
            <a:ahLst/>
            <a:cxnLst>
              <a:cxn ang="0">
                <a:pos x="3" y="12"/>
              </a:cxn>
              <a:cxn ang="0">
                <a:pos x="11" y="3"/>
              </a:cxn>
              <a:cxn ang="0">
                <a:pos x="14" y="3"/>
              </a:cxn>
              <a:cxn ang="0">
                <a:pos x="16" y="9"/>
              </a:cxn>
              <a:cxn ang="0">
                <a:pos x="13" y="22"/>
              </a:cxn>
              <a:cxn ang="0">
                <a:pos x="8" y="34"/>
              </a:cxn>
              <a:cxn ang="0">
                <a:pos x="5" y="33"/>
              </a:cxn>
              <a:cxn ang="0">
                <a:pos x="2" y="26"/>
              </a:cxn>
              <a:cxn ang="0">
                <a:pos x="3" y="12"/>
              </a:cxn>
            </a:cxnLst>
            <a:rect l="0" t="0" r="r" b="b"/>
            <a:pathLst>
              <a:path w="17" h="41">
                <a:moveTo>
                  <a:pt x="3" y="12"/>
                </a:moveTo>
                <a:cubicBezTo>
                  <a:pt x="8" y="6"/>
                  <a:pt x="10" y="4"/>
                  <a:pt x="11" y="3"/>
                </a:cubicBezTo>
                <a:cubicBezTo>
                  <a:pt x="13" y="3"/>
                  <a:pt x="13" y="0"/>
                  <a:pt x="14" y="3"/>
                </a:cubicBezTo>
                <a:cubicBezTo>
                  <a:pt x="17" y="6"/>
                  <a:pt x="14" y="6"/>
                  <a:pt x="16" y="9"/>
                </a:cubicBezTo>
                <a:cubicBezTo>
                  <a:pt x="16" y="11"/>
                  <a:pt x="14" y="14"/>
                  <a:pt x="13" y="22"/>
                </a:cubicBezTo>
                <a:cubicBezTo>
                  <a:pt x="11" y="31"/>
                  <a:pt x="8" y="28"/>
                  <a:pt x="8" y="34"/>
                </a:cubicBezTo>
                <a:cubicBezTo>
                  <a:pt x="8" y="41"/>
                  <a:pt x="7" y="36"/>
                  <a:pt x="5" y="33"/>
                </a:cubicBezTo>
                <a:cubicBezTo>
                  <a:pt x="5" y="30"/>
                  <a:pt x="3" y="33"/>
                  <a:pt x="2" y="26"/>
                </a:cubicBezTo>
                <a:cubicBezTo>
                  <a:pt x="0" y="22"/>
                  <a:pt x="0" y="19"/>
                  <a:pt x="3" y="1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3" name="Freeform 54">
            <a:extLst>
              <a:ext uri="{FF2B5EF4-FFF2-40B4-BE49-F238E27FC236}">
                <a16:creationId xmlns:a16="http://schemas.microsoft.com/office/drawing/2014/main" id="{740039B9-5D30-998D-5419-87BC927C930F}"/>
              </a:ext>
            </a:extLst>
          </p:cNvPr>
          <p:cNvSpPr>
            <a:spLocks/>
          </p:cNvSpPr>
          <p:nvPr/>
        </p:nvSpPr>
        <p:spPr bwMode="auto">
          <a:xfrm>
            <a:off x="6132765" y="2302779"/>
            <a:ext cx="235692" cy="245327"/>
          </a:xfrm>
          <a:custGeom>
            <a:avLst/>
            <a:gdLst/>
            <a:ahLst/>
            <a:cxnLst>
              <a:cxn ang="0">
                <a:pos x="0" y="34"/>
              </a:cxn>
              <a:cxn ang="0">
                <a:pos x="3" y="37"/>
              </a:cxn>
              <a:cxn ang="0">
                <a:pos x="7" y="42"/>
              </a:cxn>
              <a:cxn ang="0">
                <a:pos x="6" y="48"/>
              </a:cxn>
              <a:cxn ang="0">
                <a:pos x="4" y="51"/>
              </a:cxn>
              <a:cxn ang="0">
                <a:pos x="4" y="54"/>
              </a:cxn>
              <a:cxn ang="0">
                <a:pos x="6" y="57"/>
              </a:cxn>
              <a:cxn ang="0">
                <a:pos x="9" y="59"/>
              </a:cxn>
              <a:cxn ang="0">
                <a:pos x="12" y="57"/>
              </a:cxn>
              <a:cxn ang="0">
                <a:pos x="14" y="57"/>
              </a:cxn>
              <a:cxn ang="0">
                <a:pos x="18" y="57"/>
              </a:cxn>
              <a:cxn ang="0">
                <a:pos x="21" y="53"/>
              </a:cxn>
              <a:cxn ang="0">
                <a:pos x="30" y="51"/>
              </a:cxn>
              <a:cxn ang="0">
                <a:pos x="32" y="48"/>
              </a:cxn>
              <a:cxn ang="0">
                <a:pos x="27" y="45"/>
              </a:cxn>
              <a:cxn ang="0">
                <a:pos x="24" y="42"/>
              </a:cxn>
              <a:cxn ang="0">
                <a:pos x="24" y="39"/>
              </a:cxn>
              <a:cxn ang="0">
                <a:pos x="27" y="34"/>
              </a:cxn>
              <a:cxn ang="0">
                <a:pos x="33" y="31"/>
              </a:cxn>
              <a:cxn ang="0">
                <a:pos x="41" y="25"/>
              </a:cxn>
              <a:cxn ang="0">
                <a:pos x="43" y="19"/>
              </a:cxn>
              <a:cxn ang="0">
                <a:pos x="43" y="14"/>
              </a:cxn>
              <a:cxn ang="0">
                <a:pos x="47" y="8"/>
              </a:cxn>
              <a:cxn ang="0">
                <a:pos x="50" y="8"/>
              </a:cxn>
              <a:cxn ang="0">
                <a:pos x="49" y="6"/>
              </a:cxn>
              <a:cxn ang="0">
                <a:pos x="47" y="5"/>
              </a:cxn>
              <a:cxn ang="0">
                <a:pos x="44" y="0"/>
              </a:cxn>
              <a:cxn ang="0">
                <a:pos x="41" y="6"/>
              </a:cxn>
              <a:cxn ang="0">
                <a:pos x="36" y="11"/>
              </a:cxn>
              <a:cxn ang="0">
                <a:pos x="33" y="11"/>
              </a:cxn>
              <a:cxn ang="0">
                <a:pos x="29" y="12"/>
              </a:cxn>
              <a:cxn ang="0">
                <a:pos x="30" y="17"/>
              </a:cxn>
              <a:cxn ang="0">
                <a:pos x="27" y="17"/>
              </a:cxn>
              <a:cxn ang="0">
                <a:pos x="23" y="17"/>
              </a:cxn>
              <a:cxn ang="0">
                <a:pos x="20" y="14"/>
              </a:cxn>
              <a:cxn ang="0">
                <a:pos x="18" y="15"/>
              </a:cxn>
              <a:cxn ang="0">
                <a:pos x="17" y="19"/>
              </a:cxn>
              <a:cxn ang="0">
                <a:pos x="12" y="23"/>
              </a:cxn>
              <a:cxn ang="0">
                <a:pos x="9" y="25"/>
              </a:cxn>
              <a:cxn ang="0">
                <a:pos x="7" y="26"/>
              </a:cxn>
              <a:cxn ang="0">
                <a:pos x="4" y="28"/>
              </a:cxn>
              <a:cxn ang="0">
                <a:pos x="0" y="33"/>
              </a:cxn>
              <a:cxn ang="0">
                <a:pos x="0" y="34"/>
              </a:cxn>
            </a:cxnLst>
            <a:rect l="0" t="0" r="r" b="b"/>
            <a:pathLst>
              <a:path w="50" h="61">
                <a:moveTo>
                  <a:pt x="0" y="34"/>
                </a:moveTo>
                <a:cubicBezTo>
                  <a:pt x="0" y="36"/>
                  <a:pt x="1" y="39"/>
                  <a:pt x="3" y="37"/>
                </a:cubicBezTo>
                <a:cubicBezTo>
                  <a:pt x="4" y="36"/>
                  <a:pt x="9" y="39"/>
                  <a:pt x="7" y="42"/>
                </a:cubicBezTo>
                <a:cubicBezTo>
                  <a:pt x="7" y="45"/>
                  <a:pt x="4" y="47"/>
                  <a:pt x="6" y="48"/>
                </a:cubicBezTo>
                <a:cubicBezTo>
                  <a:pt x="7" y="50"/>
                  <a:pt x="4" y="48"/>
                  <a:pt x="4" y="51"/>
                </a:cubicBezTo>
                <a:cubicBezTo>
                  <a:pt x="3" y="54"/>
                  <a:pt x="0" y="54"/>
                  <a:pt x="4" y="54"/>
                </a:cubicBezTo>
                <a:cubicBezTo>
                  <a:pt x="7" y="56"/>
                  <a:pt x="1" y="56"/>
                  <a:pt x="6" y="57"/>
                </a:cubicBezTo>
                <a:cubicBezTo>
                  <a:pt x="9" y="57"/>
                  <a:pt x="6" y="61"/>
                  <a:pt x="9" y="59"/>
                </a:cubicBezTo>
                <a:cubicBezTo>
                  <a:pt x="11" y="57"/>
                  <a:pt x="9" y="54"/>
                  <a:pt x="12" y="57"/>
                </a:cubicBezTo>
                <a:cubicBezTo>
                  <a:pt x="14" y="59"/>
                  <a:pt x="14" y="59"/>
                  <a:pt x="14" y="57"/>
                </a:cubicBezTo>
                <a:cubicBezTo>
                  <a:pt x="15" y="56"/>
                  <a:pt x="17" y="57"/>
                  <a:pt x="18" y="57"/>
                </a:cubicBezTo>
                <a:cubicBezTo>
                  <a:pt x="18" y="56"/>
                  <a:pt x="18" y="54"/>
                  <a:pt x="21" y="53"/>
                </a:cubicBezTo>
                <a:cubicBezTo>
                  <a:pt x="26" y="51"/>
                  <a:pt x="27" y="53"/>
                  <a:pt x="30" y="51"/>
                </a:cubicBezTo>
                <a:cubicBezTo>
                  <a:pt x="32" y="51"/>
                  <a:pt x="29" y="50"/>
                  <a:pt x="32" y="48"/>
                </a:cubicBezTo>
                <a:cubicBezTo>
                  <a:pt x="30" y="47"/>
                  <a:pt x="30" y="48"/>
                  <a:pt x="27" y="45"/>
                </a:cubicBezTo>
                <a:cubicBezTo>
                  <a:pt x="26" y="42"/>
                  <a:pt x="24" y="43"/>
                  <a:pt x="24" y="42"/>
                </a:cubicBezTo>
                <a:cubicBezTo>
                  <a:pt x="23" y="40"/>
                  <a:pt x="26" y="43"/>
                  <a:pt x="24" y="39"/>
                </a:cubicBezTo>
                <a:cubicBezTo>
                  <a:pt x="24" y="34"/>
                  <a:pt x="26" y="37"/>
                  <a:pt x="27" y="34"/>
                </a:cubicBezTo>
                <a:cubicBezTo>
                  <a:pt x="29" y="31"/>
                  <a:pt x="29" y="36"/>
                  <a:pt x="33" y="31"/>
                </a:cubicBezTo>
                <a:cubicBezTo>
                  <a:pt x="38" y="28"/>
                  <a:pt x="40" y="25"/>
                  <a:pt x="41" y="25"/>
                </a:cubicBezTo>
                <a:cubicBezTo>
                  <a:pt x="43" y="25"/>
                  <a:pt x="43" y="20"/>
                  <a:pt x="43" y="19"/>
                </a:cubicBezTo>
                <a:cubicBezTo>
                  <a:pt x="43" y="17"/>
                  <a:pt x="41" y="17"/>
                  <a:pt x="43" y="14"/>
                </a:cubicBezTo>
                <a:cubicBezTo>
                  <a:pt x="46" y="11"/>
                  <a:pt x="46" y="9"/>
                  <a:pt x="47" y="8"/>
                </a:cubicBezTo>
                <a:cubicBezTo>
                  <a:pt x="49" y="8"/>
                  <a:pt x="49" y="9"/>
                  <a:pt x="50" y="8"/>
                </a:cubicBezTo>
                <a:cubicBezTo>
                  <a:pt x="49" y="6"/>
                  <a:pt x="49" y="6"/>
                  <a:pt x="49" y="6"/>
                </a:cubicBezTo>
                <a:cubicBezTo>
                  <a:pt x="49" y="3"/>
                  <a:pt x="49" y="6"/>
                  <a:pt x="47" y="5"/>
                </a:cubicBezTo>
                <a:cubicBezTo>
                  <a:pt x="46" y="3"/>
                  <a:pt x="47" y="2"/>
                  <a:pt x="44" y="0"/>
                </a:cubicBezTo>
                <a:cubicBezTo>
                  <a:pt x="41" y="0"/>
                  <a:pt x="44" y="8"/>
                  <a:pt x="41" y="6"/>
                </a:cubicBezTo>
                <a:cubicBezTo>
                  <a:pt x="38" y="6"/>
                  <a:pt x="40" y="9"/>
                  <a:pt x="36" y="11"/>
                </a:cubicBezTo>
                <a:cubicBezTo>
                  <a:pt x="35" y="12"/>
                  <a:pt x="36" y="11"/>
                  <a:pt x="33" y="11"/>
                </a:cubicBezTo>
                <a:cubicBezTo>
                  <a:pt x="32" y="12"/>
                  <a:pt x="29" y="9"/>
                  <a:pt x="29" y="12"/>
                </a:cubicBezTo>
                <a:cubicBezTo>
                  <a:pt x="29" y="15"/>
                  <a:pt x="32" y="15"/>
                  <a:pt x="30" y="17"/>
                </a:cubicBezTo>
                <a:cubicBezTo>
                  <a:pt x="29" y="19"/>
                  <a:pt x="29" y="17"/>
                  <a:pt x="27" y="17"/>
                </a:cubicBezTo>
                <a:cubicBezTo>
                  <a:pt x="26" y="19"/>
                  <a:pt x="24" y="17"/>
                  <a:pt x="23" y="17"/>
                </a:cubicBezTo>
                <a:cubicBezTo>
                  <a:pt x="21" y="17"/>
                  <a:pt x="21" y="12"/>
                  <a:pt x="20" y="14"/>
                </a:cubicBezTo>
                <a:cubicBezTo>
                  <a:pt x="18" y="15"/>
                  <a:pt x="20" y="14"/>
                  <a:pt x="18" y="15"/>
                </a:cubicBezTo>
                <a:cubicBezTo>
                  <a:pt x="17" y="17"/>
                  <a:pt x="18" y="17"/>
                  <a:pt x="17" y="19"/>
                </a:cubicBezTo>
                <a:cubicBezTo>
                  <a:pt x="15" y="20"/>
                  <a:pt x="14" y="23"/>
                  <a:pt x="12" y="23"/>
                </a:cubicBezTo>
                <a:cubicBezTo>
                  <a:pt x="9" y="23"/>
                  <a:pt x="11" y="25"/>
                  <a:pt x="9" y="25"/>
                </a:cubicBezTo>
                <a:cubicBezTo>
                  <a:pt x="7" y="25"/>
                  <a:pt x="9" y="26"/>
                  <a:pt x="7" y="26"/>
                </a:cubicBezTo>
                <a:cubicBezTo>
                  <a:pt x="4" y="28"/>
                  <a:pt x="6" y="28"/>
                  <a:pt x="4" y="28"/>
                </a:cubicBezTo>
                <a:cubicBezTo>
                  <a:pt x="3" y="28"/>
                  <a:pt x="1" y="31"/>
                  <a:pt x="0" y="33"/>
                </a:cubicBezTo>
                <a:cubicBezTo>
                  <a:pt x="0" y="34"/>
                  <a:pt x="0" y="34"/>
                  <a:pt x="0" y="34"/>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405" name="Freeform 56">
            <a:extLst>
              <a:ext uri="{FF2B5EF4-FFF2-40B4-BE49-F238E27FC236}">
                <a16:creationId xmlns:a16="http://schemas.microsoft.com/office/drawing/2014/main" id="{0D42661A-C9D8-432C-3BFD-1A0EAC60D70F}"/>
              </a:ext>
            </a:extLst>
          </p:cNvPr>
          <p:cNvSpPr>
            <a:spLocks/>
          </p:cNvSpPr>
          <p:nvPr/>
        </p:nvSpPr>
        <p:spPr bwMode="auto">
          <a:xfrm>
            <a:off x="6188654" y="2718584"/>
            <a:ext cx="43737" cy="22869"/>
          </a:xfrm>
          <a:custGeom>
            <a:avLst/>
            <a:gdLst/>
            <a:ahLst/>
            <a:cxnLst>
              <a:cxn ang="0">
                <a:pos x="1" y="4"/>
              </a:cxn>
              <a:cxn ang="0">
                <a:pos x="8" y="1"/>
              </a:cxn>
              <a:cxn ang="0">
                <a:pos x="1" y="4"/>
              </a:cxn>
            </a:cxnLst>
            <a:rect l="0" t="0" r="r" b="b"/>
            <a:pathLst>
              <a:path w="9" h="6">
                <a:moveTo>
                  <a:pt x="1" y="4"/>
                </a:moveTo>
                <a:cubicBezTo>
                  <a:pt x="0" y="1"/>
                  <a:pt x="8" y="0"/>
                  <a:pt x="8" y="1"/>
                </a:cubicBezTo>
                <a:cubicBezTo>
                  <a:pt x="9" y="3"/>
                  <a:pt x="3" y="6"/>
                  <a:pt x="1" y="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6" name="Freeform 57">
            <a:extLst>
              <a:ext uri="{FF2B5EF4-FFF2-40B4-BE49-F238E27FC236}">
                <a16:creationId xmlns:a16="http://schemas.microsoft.com/office/drawing/2014/main" id="{51A8D511-E9AC-A40A-3F37-6F900D182B05}"/>
              </a:ext>
            </a:extLst>
          </p:cNvPr>
          <p:cNvSpPr>
            <a:spLocks/>
          </p:cNvSpPr>
          <p:nvPr/>
        </p:nvSpPr>
        <p:spPr bwMode="auto">
          <a:xfrm>
            <a:off x="6312573" y="2668687"/>
            <a:ext cx="14579" cy="29105"/>
          </a:xfrm>
          <a:custGeom>
            <a:avLst/>
            <a:gdLst/>
            <a:ahLst/>
            <a:cxnLst>
              <a:cxn ang="0">
                <a:pos x="0" y="7"/>
              </a:cxn>
              <a:cxn ang="0">
                <a:pos x="0" y="3"/>
              </a:cxn>
              <a:cxn ang="0">
                <a:pos x="1" y="0"/>
              </a:cxn>
              <a:cxn ang="0">
                <a:pos x="1" y="3"/>
              </a:cxn>
              <a:cxn ang="0">
                <a:pos x="0" y="7"/>
              </a:cxn>
            </a:cxnLst>
            <a:rect l="0" t="0" r="r" b="b"/>
            <a:pathLst>
              <a:path w="3" h="7">
                <a:moveTo>
                  <a:pt x="0" y="7"/>
                </a:moveTo>
                <a:cubicBezTo>
                  <a:pt x="0" y="7"/>
                  <a:pt x="0" y="5"/>
                  <a:pt x="0" y="3"/>
                </a:cubicBezTo>
                <a:cubicBezTo>
                  <a:pt x="1" y="2"/>
                  <a:pt x="0" y="0"/>
                  <a:pt x="1" y="0"/>
                </a:cubicBezTo>
                <a:cubicBezTo>
                  <a:pt x="3" y="0"/>
                  <a:pt x="3" y="2"/>
                  <a:pt x="1" y="3"/>
                </a:cubicBezTo>
                <a:cubicBezTo>
                  <a:pt x="0" y="5"/>
                  <a:pt x="1" y="7"/>
                  <a:pt x="0" y="7"/>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7" name="Freeform 58">
            <a:extLst>
              <a:ext uri="{FF2B5EF4-FFF2-40B4-BE49-F238E27FC236}">
                <a16:creationId xmlns:a16="http://schemas.microsoft.com/office/drawing/2014/main" id="{E2E9E815-D0DD-B022-313A-2BDE375CBE87}"/>
              </a:ext>
            </a:extLst>
          </p:cNvPr>
          <p:cNvSpPr>
            <a:spLocks/>
          </p:cNvSpPr>
          <p:nvPr/>
        </p:nvSpPr>
        <p:spPr bwMode="auto">
          <a:xfrm>
            <a:off x="6188652" y="2677004"/>
            <a:ext cx="19439" cy="8317"/>
          </a:xfrm>
          <a:custGeom>
            <a:avLst/>
            <a:gdLst/>
            <a:ahLst/>
            <a:cxnLst>
              <a:cxn ang="0">
                <a:pos x="1" y="2"/>
              </a:cxn>
              <a:cxn ang="0">
                <a:pos x="3" y="0"/>
              </a:cxn>
              <a:cxn ang="0">
                <a:pos x="1" y="2"/>
              </a:cxn>
            </a:cxnLst>
            <a:rect l="0" t="0" r="r" b="b"/>
            <a:pathLst>
              <a:path w="4" h="2">
                <a:moveTo>
                  <a:pt x="1" y="2"/>
                </a:moveTo>
                <a:cubicBezTo>
                  <a:pt x="0" y="2"/>
                  <a:pt x="3" y="0"/>
                  <a:pt x="3" y="0"/>
                </a:cubicBezTo>
                <a:cubicBezTo>
                  <a:pt x="4" y="2"/>
                  <a:pt x="1" y="2"/>
                  <a:pt x="1"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8" name="Freeform 59">
            <a:extLst>
              <a:ext uri="{FF2B5EF4-FFF2-40B4-BE49-F238E27FC236}">
                <a16:creationId xmlns:a16="http://schemas.microsoft.com/office/drawing/2014/main" id="{42E657AE-32D6-018A-C66D-CFFD05E2FFA4}"/>
              </a:ext>
            </a:extLst>
          </p:cNvPr>
          <p:cNvSpPr>
            <a:spLocks/>
          </p:cNvSpPr>
          <p:nvPr/>
        </p:nvSpPr>
        <p:spPr bwMode="auto">
          <a:xfrm>
            <a:off x="6188653" y="2658294"/>
            <a:ext cx="4859" cy="10395"/>
          </a:xfrm>
          <a:custGeom>
            <a:avLst/>
            <a:gdLst/>
            <a:ahLst/>
            <a:cxnLst>
              <a:cxn ang="0">
                <a:pos x="1" y="3"/>
              </a:cxn>
              <a:cxn ang="0">
                <a:pos x="1" y="0"/>
              </a:cxn>
              <a:cxn ang="0">
                <a:pos x="1" y="2"/>
              </a:cxn>
              <a:cxn ang="0">
                <a:pos x="1" y="3"/>
              </a:cxn>
            </a:cxnLst>
            <a:rect l="0" t="0" r="r" b="b"/>
            <a:pathLst>
              <a:path w="1" h="3">
                <a:moveTo>
                  <a:pt x="1" y="3"/>
                </a:moveTo>
                <a:cubicBezTo>
                  <a:pt x="1" y="2"/>
                  <a:pt x="0" y="2"/>
                  <a:pt x="1" y="0"/>
                </a:cubicBezTo>
                <a:cubicBezTo>
                  <a:pt x="1" y="2"/>
                  <a:pt x="1" y="2"/>
                  <a:pt x="1" y="2"/>
                </a:cubicBezTo>
                <a:cubicBezTo>
                  <a:pt x="1" y="3"/>
                  <a:pt x="1" y="3"/>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09" name="Freeform 60">
            <a:extLst>
              <a:ext uri="{FF2B5EF4-FFF2-40B4-BE49-F238E27FC236}">
                <a16:creationId xmlns:a16="http://schemas.microsoft.com/office/drawing/2014/main" id="{193126AB-F817-B416-8F35-02D77660B8E0}"/>
              </a:ext>
            </a:extLst>
          </p:cNvPr>
          <p:cNvSpPr>
            <a:spLocks/>
          </p:cNvSpPr>
          <p:nvPr/>
        </p:nvSpPr>
        <p:spPr bwMode="auto">
          <a:xfrm>
            <a:off x="6203231" y="2589684"/>
            <a:ext cx="4859" cy="8317"/>
          </a:xfrm>
          <a:custGeom>
            <a:avLst/>
            <a:gdLst/>
            <a:ahLst/>
            <a:cxnLst>
              <a:cxn ang="0">
                <a:pos x="0" y="2"/>
              </a:cxn>
              <a:cxn ang="0">
                <a:pos x="0" y="0"/>
              </a:cxn>
              <a:cxn ang="0">
                <a:pos x="0" y="2"/>
              </a:cxn>
            </a:cxnLst>
            <a:rect l="0" t="0" r="r" b="b"/>
            <a:pathLst>
              <a:path w="1" h="2">
                <a:moveTo>
                  <a:pt x="0" y="2"/>
                </a:moveTo>
                <a:cubicBezTo>
                  <a:pt x="0" y="0"/>
                  <a:pt x="0" y="0"/>
                  <a:pt x="0" y="0"/>
                </a:cubicBezTo>
                <a:cubicBezTo>
                  <a:pt x="1" y="0"/>
                  <a:pt x="1"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0" name="Freeform 61">
            <a:extLst>
              <a:ext uri="{FF2B5EF4-FFF2-40B4-BE49-F238E27FC236}">
                <a16:creationId xmlns:a16="http://schemas.microsoft.com/office/drawing/2014/main" id="{D7F419D3-0BC2-9E6C-ED10-DB7B4B778F42}"/>
              </a:ext>
            </a:extLst>
          </p:cNvPr>
          <p:cNvSpPr>
            <a:spLocks/>
          </p:cNvSpPr>
          <p:nvPr/>
        </p:nvSpPr>
        <p:spPr bwMode="auto">
          <a:xfrm>
            <a:off x="6283417" y="2658294"/>
            <a:ext cx="14579" cy="10395"/>
          </a:xfrm>
          <a:custGeom>
            <a:avLst/>
            <a:gdLst/>
            <a:ahLst/>
            <a:cxnLst>
              <a:cxn ang="0">
                <a:pos x="1" y="3"/>
              </a:cxn>
              <a:cxn ang="0">
                <a:pos x="1" y="0"/>
              </a:cxn>
              <a:cxn ang="0">
                <a:pos x="1" y="3"/>
              </a:cxn>
            </a:cxnLst>
            <a:rect l="0" t="0" r="r" b="b"/>
            <a:pathLst>
              <a:path w="3" h="3">
                <a:moveTo>
                  <a:pt x="1" y="3"/>
                </a:moveTo>
                <a:cubicBezTo>
                  <a:pt x="0" y="3"/>
                  <a:pt x="0" y="0"/>
                  <a:pt x="1" y="0"/>
                </a:cubicBezTo>
                <a:cubicBezTo>
                  <a:pt x="3" y="0"/>
                  <a:pt x="3" y="2"/>
                  <a:pt x="1"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1" name="Freeform 62">
            <a:extLst>
              <a:ext uri="{FF2B5EF4-FFF2-40B4-BE49-F238E27FC236}">
                <a16:creationId xmlns:a16="http://schemas.microsoft.com/office/drawing/2014/main" id="{50754973-B415-E620-908E-3176D194AA98}"/>
              </a:ext>
            </a:extLst>
          </p:cNvPr>
          <p:cNvSpPr>
            <a:spLocks/>
          </p:cNvSpPr>
          <p:nvPr/>
        </p:nvSpPr>
        <p:spPr bwMode="auto">
          <a:xfrm>
            <a:off x="6259117" y="2658294"/>
            <a:ext cx="9719" cy="10395"/>
          </a:xfrm>
          <a:custGeom>
            <a:avLst/>
            <a:gdLst/>
            <a:ahLst/>
            <a:cxnLst>
              <a:cxn ang="0">
                <a:pos x="2" y="3"/>
              </a:cxn>
              <a:cxn ang="0">
                <a:pos x="0" y="0"/>
              </a:cxn>
              <a:cxn ang="0">
                <a:pos x="2" y="2"/>
              </a:cxn>
              <a:cxn ang="0">
                <a:pos x="2" y="3"/>
              </a:cxn>
            </a:cxnLst>
            <a:rect l="0" t="0" r="r" b="b"/>
            <a:pathLst>
              <a:path w="2" h="3">
                <a:moveTo>
                  <a:pt x="2" y="3"/>
                </a:moveTo>
                <a:cubicBezTo>
                  <a:pt x="0" y="2"/>
                  <a:pt x="0" y="2"/>
                  <a:pt x="0" y="0"/>
                </a:cubicBezTo>
                <a:cubicBezTo>
                  <a:pt x="0" y="0"/>
                  <a:pt x="2" y="0"/>
                  <a:pt x="2" y="2"/>
                </a:cubicBezTo>
                <a:cubicBezTo>
                  <a:pt x="2" y="3"/>
                  <a:pt x="2" y="3"/>
                  <a:pt x="2" y="3"/>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2" name="Freeform 63">
            <a:extLst>
              <a:ext uri="{FF2B5EF4-FFF2-40B4-BE49-F238E27FC236}">
                <a16:creationId xmlns:a16="http://schemas.microsoft.com/office/drawing/2014/main" id="{292EB3A2-D188-F56C-607B-633E8E2C66D2}"/>
              </a:ext>
            </a:extLst>
          </p:cNvPr>
          <p:cNvSpPr>
            <a:spLocks/>
          </p:cNvSpPr>
          <p:nvPr/>
        </p:nvSpPr>
        <p:spPr bwMode="auto">
          <a:xfrm>
            <a:off x="6208091" y="2689478"/>
            <a:ext cx="9719" cy="8317"/>
          </a:xfrm>
          <a:custGeom>
            <a:avLst/>
            <a:gdLst/>
            <a:ahLst/>
            <a:cxnLst>
              <a:cxn ang="0">
                <a:pos x="2" y="2"/>
              </a:cxn>
              <a:cxn ang="0">
                <a:pos x="0" y="0"/>
              </a:cxn>
              <a:cxn ang="0">
                <a:pos x="2" y="2"/>
              </a:cxn>
            </a:cxnLst>
            <a:rect l="0" t="0" r="r" b="b"/>
            <a:pathLst>
              <a:path w="2" h="2">
                <a:moveTo>
                  <a:pt x="2" y="2"/>
                </a:moveTo>
                <a:cubicBezTo>
                  <a:pt x="0" y="2"/>
                  <a:pt x="0" y="2"/>
                  <a:pt x="0" y="0"/>
                </a:cubicBezTo>
                <a:cubicBezTo>
                  <a:pt x="2" y="0"/>
                  <a:pt x="2" y="2"/>
                  <a:pt x="2"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3" name="Freeform 64">
            <a:extLst>
              <a:ext uri="{FF2B5EF4-FFF2-40B4-BE49-F238E27FC236}">
                <a16:creationId xmlns:a16="http://schemas.microsoft.com/office/drawing/2014/main" id="{117CCCFE-E347-124A-5159-E10F47D89C1D}"/>
              </a:ext>
            </a:extLst>
          </p:cNvPr>
          <p:cNvSpPr>
            <a:spLocks/>
          </p:cNvSpPr>
          <p:nvPr/>
        </p:nvSpPr>
        <p:spPr bwMode="auto">
          <a:xfrm>
            <a:off x="6203231" y="2533551"/>
            <a:ext cx="4859" cy="14553"/>
          </a:xfrm>
          <a:custGeom>
            <a:avLst/>
            <a:gdLst/>
            <a:ahLst/>
            <a:cxnLst>
              <a:cxn ang="0">
                <a:pos x="1" y="4"/>
              </a:cxn>
              <a:cxn ang="0">
                <a:pos x="0" y="0"/>
              </a:cxn>
              <a:cxn ang="0">
                <a:pos x="1" y="4"/>
              </a:cxn>
            </a:cxnLst>
            <a:rect l="0" t="0" r="r" b="b"/>
            <a:pathLst>
              <a:path w="1" h="4">
                <a:moveTo>
                  <a:pt x="1" y="4"/>
                </a:moveTo>
                <a:cubicBezTo>
                  <a:pt x="0" y="4"/>
                  <a:pt x="0" y="0"/>
                  <a:pt x="0" y="0"/>
                </a:cubicBezTo>
                <a:cubicBezTo>
                  <a:pt x="1" y="0"/>
                  <a:pt x="1" y="4"/>
                  <a:pt x="1" y="4"/>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8" name="Freeform 69">
            <a:extLst>
              <a:ext uri="{FF2B5EF4-FFF2-40B4-BE49-F238E27FC236}">
                <a16:creationId xmlns:a16="http://schemas.microsoft.com/office/drawing/2014/main" id="{EE3D9116-B4E2-DB54-61ED-8EF85C0B3707}"/>
              </a:ext>
            </a:extLst>
          </p:cNvPr>
          <p:cNvSpPr>
            <a:spLocks/>
          </p:cNvSpPr>
          <p:nvPr/>
        </p:nvSpPr>
        <p:spPr bwMode="auto">
          <a:xfrm>
            <a:off x="4939727" y="3543962"/>
            <a:ext cx="24299" cy="93557"/>
          </a:xfrm>
          <a:custGeom>
            <a:avLst/>
            <a:gdLst/>
            <a:ahLst/>
            <a:cxnLst>
              <a:cxn ang="0">
                <a:pos x="3" y="0"/>
              </a:cxn>
              <a:cxn ang="0">
                <a:pos x="3" y="6"/>
              </a:cxn>
              <a:cxn ang="0">
                <a:pos x="3" y="11"/>
              </a:cxn>
              <a:cxn ang="0">
                <a:pos x="3" y="15"/>
              </a:cxn>
              <a:cxn ang="0">
                <a:pos x="1" y="20"/>
              </a:cxn>
              <a:cxn ang="0">
                <a:pos x="1" y="9"/>
              </a:cxn>
              <a:cxn ang="0">
                <a:pos x="3" y="0"/>
              </a:cxn>
            </a:cxnLst>
            <a:rect l="0" t="0" r="r" b="b"/>
            <a:pathLst>
              <a:path w="5" h="23">
                <a:moveTo>
                  <a:pt x="3" y="0"/>
                </a:moveTo>
                <a:cubicBezTo>
                  <a:pt x="5" y="1"/>
                  <a:pt x="5" y="4"/>
                  <a:pt x="3" y="6"/>
                </a:cubicBezTo>
                <a:cubicBezTo>
                  <a:pt x="3" y="6"/>
                  <a:pt x="5" y="11"/>
                  <a:pt x="3" y="11"/>
                </a:cubicBezTo>
                <a:cubicBezTo>
                  <a:pt x="1" y="12"/>
                  <a:pt x="3" y="12"/>
                  <a:pt x="3" y="15"/>
                </a:cubicBezTo>
                <a:cubicBezTo>
                  <a:pt x="1" y="17"/>
                  <a:pt x="1" y="23"/>
                  <a:pt x="1" y="20"/>
                </a:cubicBezTo>
                <a:cubicBezTo>
                  <a:pt x="0" y="15"/>
                  <a:pt x="1" y="17"/>
                  <a:pt x="1" y="9"/>
                </a:cubicBezTo>
                <a:cubicBezTo>
                  <a:pt x="1" y="3"/>
                  <a:pt x="3" y="0"/>
                  <a:pt x="3"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19" name="Freeform 70">
            <a:extLst>
              <a:ext uri="{FF2B5EF4-FFF2-40B4-BE49-F238E27FC236}">
                <a16:creationId xmlns:a16="http://schemas.microsoft.com/office/drawing/2014/main" id="{5A77CC22-2027-B38C-39B8-D8B771E19672}"/>
              </a:ext>
            </a:extLst>
          </p:cNvPr>
          <p:cNvSpPr>
            <a:spLocks/>
          </p:cNvSpPr>
          <p:nvPr/>
        </p:nvSpPr>
        <p:spPr bwMode="auto">
          <a:xfrm>
            <a:off x="4930011" y="3649993"/>
            <a:ext cx="14579" cy="20791"/>
          </a:xfrm>
          <a:custGeom>
            <a:avLst/>
            <a:gdLst/>
            <a:ahLst/>
            <a:cxnLst>
              <a:cxn ang="0">
                <a:pos x="2" y="0"/>
              </a:cxn>
              <a:cxn ang="0">
                <a:pos x="0" y="5"/>
              </a:cxn>
              <a:cxn ang="0">
                <a:pos x="2" y="0"/>
              </a:cxn>
            </a:cxnLst>
            <a:rect l="0" t="0" r="r" b="b"/>
            <a:pathLst>
              <a:path w="3" h="5">
                <a:moveTo>
                  <a:pt x="2" y="0"/>
                </a:moveTo>
                <a:cubicBezTo>
                  <a:pt x="3" y="0"/>
                  <a:pt x="2" y="5"/>
                  <a:pt x="0" y="5"/>
                </a:cubicBezTo>
                <a:cubicBezTo>
                  <a:pt x="0" y="3"/>
                  <a:pt x="0" y="0"/>
                  <a:pt x="2"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0" name="Freeform 71">
            <a:extLst>
              <a:ext uri="{FF2B5EF4-FFF2-40B4-BE49-F238E27FC236}">
                <a16:creationId xmlns:a16="http://schemas.microsoft.com/office/drawing/2014/main" id="{B0CF584A-935C-BBF2-B40F-28AA72BB1A6F}"/>
              </a:ext>
            </a:extLst>
          </p:cNvPr>
          <p:cNvSpPr>
            <a:spLocks/>
          </p:cNvSpPr>
          <p:nvPr/>
        </p:nvSpPr>
        <p:spPr bwMode="auto">
          <a:xfrm>
            <a:off x="4978604" y="3795522"/>
            <a:ext cx="19439" cy="22869"/>
          </a:xfrm>
          <a:custGeom>
            <a:avLst/>
            <a:gdLst/>
            <a:ahLst/>
            <a:cxnLst>
              <a:cxn ang="0">
                <a:pos x="1" y="1"/>
              </a:cxn>
              <a:cxn ang="0">
                <a:pos x="3" y="4"/>
              </a:cxn>
              <a:cxn ang="0">
                <a:pos x="1" y="1"/>
              </a:cxn>
            </a:cxnLst>
            <a:rect l="0" t="0" r="r" b="b"/>
            <a:pathLst>
              <a:path w="4" h="6">
                <a:moveTo>
                  <a:pt x="1" y="1"/>
                </a:moveTo>
                <a:cubicBezTo>
                  <a:pt x="3" y="0"/>
                  <a:pt x="4" y="3"/>
                  <a:pt x="3" y="4"/>
                </a:cubicBezTo>
                <a:cubicBezTo>
                  <a:pt x="1" y="6"/>
                  <a:pt x="0" y="1"/>
                  <a:pt x="1"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1" name="Freeform 72">
            <a:extLst>
              <a:ext uri="{FF2B5EF4-FFF2-40B4-BE49-F238E27FC236}">
                <a16:creationId xmlns:a16="http://schemas.microsoft.com/office/drawing/2014/main" id="{EC0D179F-BC23-4BCB-61DA-86D3AB5DF8A7}"/>
              </a:ext>
            </a:extLst>
          </p:cNvPr>
          <p:cNvSpPr>
            <a:spLocks/>
          </p:cNvSpPr>
          <p:nvPr/>
        </p:nvSpPr>
        <p:spPr bwMode="auto">
          <a:xfrm>
            <a:off x="4939727" y="3710280"/>
            <a:ext cx="14579" cy="16632"/>
          </a:xfrm>
          <a:custGeom>
            <a:avLst/>
            <a:gdLst/>
            <a:ahLst/>
            <a:cxnLst>
              <a:cxn ang="0">
                <a:pos x="1" y="0"/>
              </a:cxn>
              <a:cxn ang="0">
                <a:pos x="1" y="4"/>
              </a:cxn>
              <a:cxn ang="0">
                <a:pos x="1" y="0"/>
              </a:cxn>
            </a:cxnLst>
            <a:rect l="0" t="0" r="r" b="b"/>
            <a:pathLst>
              <a:path w="3" h="4">
                <a:moveTo>
                  <a:pt x="1" y="0"/>
                </a:moveTo>
                <a:cubicBezTo>
                  <a:pt x="1" y="0"/>
                  <a:pt x="3" y="2"/>
                  <a:pt x="1" y="4"/>
                </a:cubicBezTo>
                <a:cubicBezTo>
                  <a:pt x="1" y="4"/>
                  <a:pt x="0" y="2"/>
                  <a:pt x="1" y="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422" name="Freeform 73">
            <a:extLst>
              <a:ext uri="{FF2B5EF4-FFF2-40B4-BE49-F238E27FC236}">
                <a16:creationId xmlns:a16="http://schemas.microsoft.com/office/drawing/2014/main" id="{5B666C05-568A-2D74-80BD-9AA3E2ABA8CF}"/>
              </a:ext>
            </a:extLst>
          </p:cNvPr>
          <p:cNvSpPr>
            <a:spLocks/>
          </p:cNvSpPr>
          <p:nvPr/>
        </p:nvSpPr>
        <p:spPr bwMode="auto">
          <a:xfrm>
            <a:off x="4968885" y="3762260"/>
            <a:ext cx="9719" cy="8317"/>
          </a:xfrm>
          <a:custGeom>
            <a:avLst/>
            <a:gdLst/>
            <a:ahLst/>
            <a:cxnLst>
              <a:cxn ang="0">
                <a:pos x="0" y="2"/>
              </a:cxn>
              <a:cxn ang="0">
                <a:pos x="2" y="0"/>
              </a:cxn>
              <a:cxn ang="0">
                <a:pos x="0" y="2"/>
              </a:cxn>
            </a:cxnLst>
            <a:rect l="0" t="0" r="r" b="b"/>
            <a:pathLst>
              <a:path w="2" h="2">
                <a:moveTo>
                  <a:pt x="0" y="2"/>
                </a:moveTo>
                <a:cubicBezTo>
                  <a:pt x="0" y="2"/>
                  <a:pt x="0" y="0"/>
                  <a:pt x="2" y="0"/>
                </a:cubicBezTo>
                <a:cubicBezTo>
                  <a:pt x="2" y="2"/>
                  <a:pt x="2" y="2"/>
                  <a:pt x="0"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4" name="Freeform 211">
            <a:extLst>
              <a:ext uri="{FF2B5EF4-FFF2-40B4-BE49-F238E27FC236}">
                <a16:creationId xmlns:a16="http://schemas.microsoft.com/office/drawing/2014/main" id="{BCC16552-7D1D-D9DA-B071-FB01E8D80378}"/>
              </a:ext>
            </a:extLst>
          </p:cNvPr>
          <p:cNvSpPr>
            <a:spLocks/>
          </p:cNvSpPr>
          <p:nvPr/>
        </p:nvSpPr>
        <p:spPr bwMode="auto">
          <a:xfrm>
            <a:off x="8083907" y="4770592"/>
            <a:ext cx="85043" cy="35343"/>
          </a:xfrm>
          <a:custGeom>
            <a:avLst/>
            <a:gdLst/>
            <a:ahLst/>
            <a:cxnLst>
              <a:cxn ang="0">
                <a:pos x="9" y="8"/>
              </a:cxn>
              <a:cxn ang="0">
                <a:pos x="10" y="0"/>
              </a:cxn>
              <a:cxn ang="0">
                <a:pos x="16" y="3"/>
              </a:cxn>
              <a:cxn ang="0">
                <a:pos x="16" y="8"/>
              </a:cxn>
              <a:cxn ang="0">
                <a:pos x="13" y="8"/>
              </a:cxn>
              <a:cxn ang="0">
                <a:pos x="9" y="8"/>
              </a:cxn>
            </a:cxnLst>
            <a:rect l="0" t="0" r="r" b="b"/>
            <a:pathLst>
              <a:path w="18" h="9">
                <a:moveTo>
                  <a:pt x="9" y="8"/>
                </a:moveTo>
                <a:cubicBezTo>
                  <a:pt x="0" y="6"/>
                  <a:pt x="9" y="0"/>
                  <a:pt x="10" y="0"/>
                </a:cubicBezTo>
                <a:cubicBezTo>
                  <a:pt x="12" y="0"/>
                  <a:pt x="16" y="0"/>
                  <a:pt x="16" y="3"/>
                </a:cubicBezTo>
                <a:cubicBezTo>
                  <a:pt x="15" y="6"/>
                  <a:pt x="18" y="6"/>
                  <a:pt x="16" y="8"/>
                </a:cubicBezTo>
                <a:cubicBezTo>
                  <a:pt x="15" y="9"/>
                  <a:pt x="13" y="6"/>
                  <a:pt x="13" y="8"/>
                </a:cubicBezTo>
                <a:cubicBezTo>
                  <a:pt x="12" y="9"/>
                  <a:pt x="10" y="8"/>
                  <a:pt x="9" y="8"/>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5" name="Freeform 212">
            <a:extLst>
              <a:ext uri="{FF2B5EF4-FFF2-40B4-BE49-F238E27FC236}">
                <a16:creationId xmlns:a16="http://schemas.microsoft.com/office/drawing/2014/main" id="{EE5CE4C0-FFEB-79C4-9080-B52E0FB23123}"/>
              </a:ext>
            </a:extLst>
          </p:cNvPr>
          <p:cNvSpPr>
            <a:spLocks/>
          </p:cNvSpPr>
          <p:nvPr/>
        </p:nvSpPr>
        <p:spPr bwMode="auto">
          <a:xfrm>
            <a:off x="8144651" y="4714455"/>
            <a:ext cx="75324" cy="43660"/>
          </a:xfrm>
          <a:custGeom>
            <a:avLst/>
            <a:gdLst/>
            <a:ahLst/>
            <a:cxnLst>
              <a:cxn ang="0">
                <a:pos x="4" y="10"/>
              </a:cxn>
              <a:cxn ang="0">
                <a:pos x="5" y="7"/>
              </a:cxn>
              <a:cxn ang="0">
                <a:pos x="8" y="3"/>
              </a:cxn>
              <a:cxn ang="0">
                <a:pos x="13" y="3"/>
              </a:cxn>
              <a:cxn ang="0">
                <a:pos x="13" y="5"/>
              </a:cxn>
              <a:cxn ang="0">
                <a:pos x="13" y="8"/>
              </a:cxn>
              <a:cxn ang="0">
                <a:pos x="10" y="8"/>
              </a:cxn>
              <a:cxn ang="0">
                <a:pos x="7" y="8"/>
              </a:cxn>
              <a:cxn ang="0">
                <a:pos x="4" y="10"/>
              </a:cxn>
            </a:cxnLst>
            <a:rect l="0" t="0" r="r" b="b"/>
            <a:pathLst>
              <a:path w="16" h="11">
                <a:moveTo>
                  <a:pt x="4" y="10"/>
                </a:moveTo>
                <a:cubicBezTo>
                  <a:pt x="0" y="5"/>
                  <a:pt x="4" y="8"/>
                  <a:pt x="5" y="7"/>
                </a:cubicBezTo>
                <a:cubicBezTo>
                  <a:pt x="5" y="3"/>
                  <a:pt x="7" y="7"/>
                  <a:pt x="8" y="3"/>
                </a:cubicBezTo>
                <a:cubicBezTo>
                  <a:pt x="11" y="2"/>
                  <a:pt x="16" y="0"/>
                  <a:pt x="13" y="3"/>
                </a:cubicBezTo>
                <a:cubicBezTo>
                  <a:pt x="11" y="5"/>
                  <a:pt x="11" y="8"/>
                  <a:pt x="13" y="5"/>
                </a:cubicBezTo>
                <a:cubicBezTo>
                  <a:pt x="14" y="3"/>
                  <a:pt x="13" y="8"/>
                  <a:pt x="13" y="8"/>
                </a:cubicBezTo>
                <a:cubicBezTo>
                  <a:pt x="14" y="8"/>
                  <a:pt x="11" y="7"/>
                  <a:pt x="10" y="8"/>
                </a:cubicBezTo>
                <a:cubicBezTo>
                  <a:pt x="8" y="10"/>
                  <a:pt x="10" y="7"/>
                  <a:pt x="7" y="8"/>
                </a:cubicBezTo>
                <a:cubicBezTo>
                  <a:pt x="4" y="11"/>
                  <a:pt x="4" y="11"/>
                  <a:pt x="4" y="10"/>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8" name="Freeform 215">
            <a:extLst>
              <a:ext uri="{FF2B5EF4-FFF2-40B4-BE49-F238E27FC236}">
                <a16:creationId xmlns:a16="http://schemas.microsoft.com/office/drawing/2014/main" id="{3DABEF85-E3BD-4324-228D-68D00854A41A}"/>
              </a:ext>
            </a:extLst>
          </p:cNvPr>
          <p:cNvSpPr>
            <a:spLocks/>
          </p:cNvSpPr>
          <p:nvPr/>
        </p:nvSpPr>
        <p:spPr bwMode="auto">
          <a:xfrm>
            <a:off x="5780444" y="3887003"/>
            <a:ext cx="12149" cy="33265"/>
          </a:xfrm>
          <a:custGeom>
            <a:avLst/>
            <a:gdLst/>
            <a:ahLst/>
            <a:cxnLst>
              <a:cxn ang="0">
                <a:pos x="0" y="1"/>
              </a:cxn>
              <a:cxn ang="0">
                <a:pos x="2" y="0"/>
              </a:cxn>
              <a:cxn ang="0">
                <a:pos x="3" y="5"/>
              </a:cxn>
              <a:cxn ang="0">
                <a:pos x="2" y="6"/>
              </a:cxn>
              <a:cxn ang="0">
                <a:pos x="0" y="1"/>
              </a:cxn>
            </a:cxnLst>
            <a:rect l="0" t="0" r="r" b="b"/>
            <a:pathLst>
              <a:path w="3" h="8">
                <a:moveTo>
                  <a:pt x="0" y="1"/>
                </a:moveTo>
                <a:cubicBezTo>
                  <a:pt x="2" y="0"/>
                  <a:pt x="2" y="0"/>
                  <a:pt x="2" y="0"/>
                </a:cubicBezTo>
                <a:cubicBezTo>
                  <a:pt x="3" y="3"/>
                  <a:pt x="2" y="1"/>
                  <a:pt x="3" y="5"/>
                </a:cubicBezTo>
                <a:cubicBezTo>
                  <a:pt x="3" y="8"/>
                  <a:pt x="3" y="6"/>
                  <a:pt x="2" y="6"/>
                </a:cubicBezTo>
                <a:cubicBezTo>
                  <a:pt x="0" y="6"/>
                  <a:pt x="0" y="5"/>
                  <a:pt x="0" y="1"/>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59" name="Freeform 216">
            <a:extLst>
              <a:ext uri="{FF2B5EF4-FFF2-40B4-BE49-F238E27FC236}">
                <a16:creationId xmlns:a16="http://schemas.microsoft.com/office/drawing/2014/main" id="{077E2F01-0BB6-AEF5-6413-DA67D1DA9609}"/>
              </a:ext>
            </a:extLst>
          </p:cNvPr>
          <p:cNvSpPr>
            <a:spLocks noEditPoints="1"/>
          </p:cNvSpPr>
          <p:nvPr/>
        </p:nvSpPr>
        <p:spPr bwMode="auto">
          <a:xfrm>
            <a:off x="6720780" y="4134406"/>
            <a:ext cx="595304" cy="405412"/>
          </a:xfrm>
          <a:custGeom>
            <a:avLst/>
            <a:gdLst/>
            <a:ahLst/>
            <a:cxnLst>
              <a:cxn ang="0">
                <a:pos x="22" y="20"/>
              </a:cxn>
              <a:cxn ang="0">
                <a:pos x="45" y="37"/>
              </a:cxn>
              <a:cxn ang="0">
                <a:pos x="56" y="45"/>
              </a:cxn>
              <a:cxn ang="0">
                <a:pos x="53" y="54"/>
              </a:cxn>
              <a:cxn ang="0">
                <a:pos x="70" y="76"/>
              </a:cxn>
              <a:cxn ang="0">
                <a:pos x="80" y="87"/>
              </a:cxn>
              <a:cxn ang="0">
                <a:pos x="68" y="87"/>
              </a:cxn>
              <a:cxn ang="0">
                <a:pos x="41" y="65"/>
              </a:cxn>
              <a:cxn ang="0">
                <a:pos x="29" y="60"/>
              </a:cxn>
              <a:cxn ang="0">
                <a:pos x="24" y="70"/>
              </a:cxn>
              <a:cxn ang="0">
                <a:pos x="17" y="77"/>
              </a:cxn>
              <a:cxn ang="0">
                <a:pos x="0" y="68"/>
              </a:cxn>
              <a:cxn ang="0">
                <a:pos x="68" y="46"/>
              </a:cxn>
              <a:cxn ang="0">
                <a:pos x="90" y="43"/>
              </a:cxn>
              <a:cxn ang="0">
                <a:pos x="94" y="36"/>
              </a:cxn>
              <a:cxn ang="0">
                <a:pos x="91" y="28"/>
              </a:cxn>
              <a:cxn ang="0">
                <a:pos x="82" y="40"/>
              </a:cxn>
              <a:cxn ang="0">
                <a:pos x="79" y="37"/>
              </a:cxn>
              <a:cxn ang="0">
                <a:pos x="65" y="42"/>
              </a:cxn>
              <a:cxn ang="0">
                <a:pos x="55" y="9"/>
              </a:cxn>
              <a:cxn ang="0">
                <a:pos x="50" y="8"/>
              </a:cxn>
              <a:cxn ang="0">
                <a:pos x="79" y="11"/>
              </a:cxn>
              <a:cxn ang="0">
                <a:pos x="79" y="11"/>
              </a:cxn>
              <a:cxn ang="0">
                <a:pos x="97" y="26"/>
              </a:cxn>
              <a:cxn ang="0">
                <a:pos x="100" y="25"/>
              </a:cxn>
              <a:cxn ang="0">
                <a:pos x="85" y="14"/>
              </a:cxn>
              <a:cxn ang="0">
                <a:pos x="74" y="1"/>
              </a:cxn>
              <a:cxn ang="0">
                <a:pos x="74" y="1"/>
              </a:cxn>
              <a:cxn ang="0">
                <a:pos x="117" y="42"/>
              </a:cxn>
              <a:cxn ang="0">
                <a:pos x="115" y="43"/>
              </a:cxn>
              <a:cxn ang="0">
                <a:pos x="125" y="54"/>
              </a:cxn>
              <a:cxn ang="0">
                <a:pos x="61" y="43"/>
              </a:cxn>
              <a:cxn ang="0">
                <a:pos x="61" y="43"/>
              </a:cxn>
              <a:cxn ang="0">
                <a:pos x="56" y="40"/>
              </a:cxn>
              <a:cxn ang="0">
                <a:pos x="47" y="31"/>
              </a:cxn>
              <a:cxn ang="0">
                <a:pos x="47" y="31"/>
              </a:cxn>
              <a:cxn ang="0">
                <a:pos x="99" y="76"/>
              </a:cxn>
              <a:cxn ang="0">
                <a:pos x="102" y="76"/>
              </a:cxn>
              <a:cxn ang="0">
                <a:pos x="108" y="101"/>
              </a:cxn>
              <a:cxn ang="0">
                <a:pos x="79" y="79"/>
              </a:cxn>
              <a:cxn ang="0">
                <a:pos x="79" y="79"/>
              </a:cxn>
              <a:cxn ang="0">
                <a:pos x="85" y="81"/>
              </a:cxn>
              <a:cxn ang="0">
                <a:pos x="82" y="82"/>
              </a:cxn>
              <a:cxn ang="0">
                <a:pos x="88" y="87"/>
              </a:cxn>
              <a:cxn ang="0">
                <a:pos x="85" y="84"/>
              </a:cxn>
            </a:cxnLst>
            <a:rect l="0" t="0" r="r" b="b"/>
            <a:pathLst>
              <a:path w="126" h="101">
                <a:moveTo>
                  <a:pt x="0" y="11"/>
                </a:moveTo>
                <a:cubicBezTo>
                  <a:pt x="6" y="9"/>
                  <a:pt x="17" y="18"/>
                  <a:pt x="22" y="20"/>
                </a:cubicBezTo>
                <a:cubicBezTo>
                  <a:pt x="29" y="21"/>
                  <a:pt x="29" y="25"/>
                  <a:pt x="32" y="25"/>
                </a:cubicBezTo>
                <a:cubicBezTo>
                  <a:pt x="35" y="25"/>
                  <a:pt x="45" y="34"/>
                  <a:pt x="45" y="37"/>
                </a:cubicBezTo>
                <a:cubicBezTo>
                  <a:pt x="44" y="40"/>
                  <a:pt x="42" y="40"/>
                  <a:pt x="48" y="42"/>
                </a:cubicBezTo>
                <a:cubicBezTo>
                  <a:pt x="53" y="43"/>
                  <a:pt x="52" y="46"/>
                  <a:pt x="56" y="45"/>
                </a:cubicBezTo>
                <a:cubicBezTo>
                  <a:pt x="59" y="45"/>
                  <a:pt x="62" y="51"/>
                  <a:pt x="61" y="53"/>
                </a:cubicBezTo>
                <a:cubicBezTo>
                  <a:pt x="59" y="54"/>
                  <a:pt x="56" y="53"/>
                  <a:pt x="53" y="54"/>
                </a:cubicBezTo>
                <a:cubicBezTo>
                  <a:pt x="52" y="54"/>
                  <a:pt x="59" y="64"/>
                  <a:pt x="62" y="65"/>
                </a:cubicBezTo>
                <a:cubicBezTo>
                  <a:pt x="65" y="67"/>
                  <a:pt x="64" y="77"/>
                  <a:pt x="70" y="76"/>
                </a:cubicBezTo>
                <a:cubicBezTo>
                  <a:pt x="77" y="73"/>
                  <a:pt x="67" y="81"/>
                  <a:pt x="74" y="81"/>
                </a:cubicBezTo>
                <a:cubicBezTo>
                  <a:pt x="82" y="81"/>
                  <a:pt x="70" y="84"/>
                  <a:pt x="80" y="87"/>
                </a:cubicBezTo>
                <a:cubicBezTo>
                  <a:pt x="87" y="88"/>
                  <a:pt x="84" y="91"/>
                  <a:pt x="80" y="91"/>
                </a:cubicBezTo>
                <a:cubicBezTo>
                  <a:pt x="76" y="91"/>
                  <a:pt x="79" y="90"/>
                  <a:pt x="68" y="87"/>
                </a:cubicBezTo>
                <a:cubicBezTo>
                  <a:pt x="58" y="85"/>
                  <a:pt x="59" y="85"/>
                  <a:pt x="53" y="77"/>
                </a:cubicBezTo>
                <a:cubicBezTo>
                  <a:pt x="47" y="70"/>
                  <a:pt x="48" y="65"/>
                  <a:pt x="41" y="65"/>
                </a:cubicBezTo>
                <a:cubicBezTo>
                  <a:pt x="35" y="64"/>
                  <a:pt x="39" y="60"/>
                  <a:pt x="33" y="64"/>
                </a:cubicBezTo>
                <a:cubicBezTo>
                  <a:pt x="30" y="64"/>
                  <a:pt x="30" y="64"/>
                  <a:pt x="29" y="60"/>
                </a:cubicBezTo>
                <a:cubicBezTo>
                  <a:pt x="30" y="68"/>
                  <a:pt x="27" y="64"/>
                  <a:pt x="27" y="67"/>
                </a:cubicBezTo>
                <a:cubicBezTo>
                  <a:pt x="27" y="70"/>
                  <a:pt x="20" y="68"/>
                  <a:pt x="24" y="70"/>
                </a:cubicBezTo>
                <a:cubicBezTo>
                  <a:pt x="26" y="71"/>
                  <a:pt x="27" y="76"/>
                  <a:pt x="24" y="76"/>
                </a:cubicBezTo>
                <a:cubicBezTo>
                  <a:pt x="22" y="76"/>
                  <a:pt x="21" y="81"/>
                  <a:pt x="17" y="77"/>
                </a:cubicBezTo>
                <a:cubicBezTo>
                  <a:pt x="13" y="76"/>
                  <a:pt x="7" y="79"/>
                  <a:pt x="6" y="77"/>
                </a:cubicBezTo>
                <a:cubicBezTo>
                  <a:pt x="4" y="74"/>
                  <a:pt x="4" y="71"/>
                  <a:pt x="0" y="68"/>
                </a:cubicBezTo>
                <a:cubicBezTo>
                  <a:pt x="0" y="11"/>
                  <a:pt x="0" y="11"/>
                  <a:pt x="0" y="11"/>
                </a:cubicBezTo>
                <a:close/>
                <a:moveTo>
                  <a:pt x="68" y="46"/>
                </a:moveTo>
                <a:cubicBezTo>
                  <a:pt x="73" y="49"/>
                  <a:pt x="71" y="45"/>
                  <a:pt x="74" y="48"/>
                </a:cubicBezTo>
                <a:cubicBezTo>
                  <a:pt x="77" y="51"/>
                  <a:pt x="88" y="46"/>
                  <a:pt x="90" y="43"/>
                </a:cubicBezTo>
                <a:cubicBezTo>
                  <a:pt x="91" y="40"/>
                  <a:pt x="91" y="43"/>
                  <a:pt x="94" y="42"/>
                </a:cubicBezTo>
                <a:cubicBezTo>
                  <a:pt x="97" y="39"/>
                  <a:pt x="93" y="36"/>
                  <a:pt x="94" y="36"/>
                </a:cubicBezTo>
                <a:cubicBezTo>
                  <a:pt x="97" y="36"/>
                  <a:pt x="99" y="31"/>
                  <a:pt x="97" y="29"/>
                </a:cubicBezTo>
                <a:cubicBezTo>
                  <a:pt x="96" y="28"/>
                  <a:pt x="94" y="28"/>
                  <a:pt x="91" y="28"/>
                </a:cubicBezTo>
                <a:cubicBezTo>
                  <a:pt x="88" y="28"/>
                  <a:pt x="94" y="37"/>
                  <a:pt x="90" y="36"/>
                </a:cubicBezTo>
                <a:cubicBezTo>
                  <a:pt x="87" y="34"/>
                  <a:pt x="87" y="43"/>
                  <a:pt x="82" y="40"/>
                </a:cubicBezTo>
                <a:cubicBezTo>
                  <a:pt x="80" y="39"/>
                  <a:pt x="80" y="43"/>
                  <a:pt x="79" y="40"/>
                </a:cubicBezTo>
                <a:cubicBezTo>
                  <a:pt x="77" y="37"/>
                  <a:pt x="80" y="37"/>
                  <a:pt x="79" y="37"/>
                </a:cubicBezTo>
                <a:cubicBezTo>
                  <a:pt x="79" y="36"/>
                  <a:pt x="77" y="36"/>
                  <a:pt x="77" y="40"/>
                </a:cubicBezTo>
                <a:cubicBezTo>
                  <a:pt x="77" y="43"/>
                  <a:pt x="65" y="39"/>
                  <a:pt x="65" y="42"/>
                </a:cubicBezTo>
                <a:cubicBezTo>
                  <a:pt x="65" y="45"/>
                  <a:pt x="67" y="43"/>
                  <a:pt x="68" y="46"/>
                </a:cubicBezTo>
                <a:close/>
                <a:moveTo>
                  <a:pt x="55" y="9"/>
                </a:moveTo>
                <a:cubicBezTo>
                  <a:pt x="58" y="9"/>
                  <a:pt x="58" y="8"/>
                  <a:pt x="56" y="6"/>
                </a:cubicBezTo>
                <a:cubicBezTo>
                  <a:pt x="55" y="6"/>
                  <a:pt x="50" y="6"/>
                  <a:pt x="50" y="8"/>
                </a:cubicBezTo>
                <a:cubicBezTo>
                  <a:pt x="50" y="11"/>
                  <a:pt x="52" y="9"/>
                  <a:pt x="55" y="9"/>
                </a:cubicBezTo>
                <a:close/>
                <a:moveTo>
                  <a:pt x="79" y="11"/>
                </a:moveTo>
                <a:cubicBezTo>
                  <a:pt x="79" y="9"/>
                  <a:pt x="84" y="12"/>
                  <a:pt x="82" y="12"/>
                </a:cubicBezTo>
                <a:cubicBezTo>
                  <a:pt x="80" y="14"/>
                  <a:pt x="77" y="12"/>
                  <a:pt x="79" y="11"/>
                </a:cubicBezTo>
                <a:close/>
                <a:moveTo>
                  <a:pt x="91" y="18"/>
                </a:moveTo>
                <a:cubicBezTo>
                  <a:pt x="91" y="20"/>
                  <a:pt x="96" y="21"/>
                  <a:pt x="97" y="26"/>
                </a:cubicBezTo>
                <a:cubicBezTo>
                  <a:pt x="100" y="29"/>
                  <a:pt x="99" y="29"/>
                  <a:pt x="100" y="34"/>
                </a:cubicBezTo>
                <a:cubicBezTo>
                  <a:pt x="102" y="37"/>
                  <a:pt x="105" y="28"/>
                  <a:pt x="100" y="25"/>
                </a:cubicBezTo>
                <a:cubicBezTo>
                  <a:pt x="96" y="23"/>
                  <a:pt x="96" y="20"/>
                  <a:pt x="93" y="18"/>
                </a:cubicBezTo>
                <a:cubicBezTo>
                  <a:pt x="87" y="15"/>
                  <a:pt x="85" y="11"/>
                  <a:pt x="85" y="14"/>
                </a:cubicBezTo>
                <a:cubicBezTo>
                  <a:pt x="80" y="15"/>
                  <a:pt x="87" y="14"/>
                  <a:pt x="91" y="18"/>
                </a:cubicBezTo>
                <a:close/>
                <a:moveTo>
                  <a:pt x="74" y="1"/>
                </a:moveTo>
                <a:cubicBezTo>
                  <a:pt x="76" y="0"/>
                  <a:pt x="77" y="3"/>
                  <a:pt x="76" y="3"/>
                </a:cubicBezTo>
                <a:cubicBezTo>
                  <a:pt x="74" y="3"/>
                  <a:pt x="74" y="3"/>
                  <a:pt x="74" y="1"/>
                </a:cubicBezTo>
                <a:close/>
                <a:moveTo>
                  <a:pt x="123" y="48"/>
                </a:moveTo>
                <a:cubicBezTo>
                  <a:pt x="120" y="46"/>
                  <a:pt x="120" y="42"/>
                  <a:pt x="117" y="42"/>
                </a:cubicBezTo>
                <a:cubicBezTo>
                  <a:pt x="115" y="40"/>
                  <a:pt x="115" y="34"/>
                  <a:pt x="114" y="37"/>
                </a:cubicBezTo>
                <a:cubicBezTo>
                  <a:pt x="112" y="39"/>
                  <a:pt x="115" y="39"/>
                  <a:pt x="115" y="43"/>
                </a:cubicBezTo>
                <a:cubicBezTo>
                  <a:pt x="114" y="46"/>
                  <a:pt x="119" y="48"/>
                  <a:pt x="120" y="51"/>
                </a:cubicBezTo>
                <a:cubicBezTo>
                  <a:pt x="120" y="54"/>
                  <a:pt x="122" y="54"/>
                  <a:pt x="125" y="54"/>
                </a:cubicBezTo>
                <a:cubicBezTo>
                  <a:pt x="126" y="53"/>
                  <a:pt x="125" y="48"/>
                  <a:pt x="123" y="48"/>
                </a:cubicBezTo>
                <a:close/>
                <a:moveTo>
                  <a:pt x="61" y="43"/>
                </a:moveTo>
                <a:cubicBezTo>
                  <a:pt x="59" y="42"/>
                  <a:pt x="61" y="39"/>
                  <a:pt x="62" y="42"/>
                </a:cubicBezTo>
                <a:cubicBezTo>
                  <a:pt x="64" y="43"/>
                  <a:pt x="62" y="45"/>
                  <a:pt x="61" y="43"/>
                </a:cubicBezTo>
                <a:close/>
                <a:moveTo>
                  <a:pt x="55" y="39"/>
                </a:moveTo>
                <a:cubicBezTo>
                  <a:pt x="55" y="37"/>
                  <a:pt x="58" y="40"/>
                  <a:pt x="56" y="40"/>
                </a:cubicBezTo>
                <a:cubicBezTo>
                  <a:pt x="56" y="42"/>
                  <a:pt x="53" y="40"/>
                  <a:pt x="55" y="39"/>
                </a:cubicBezTo>
                <a:close/>
                <a:moveTo>
                  <a:pt x="47" y="31"/>
                </a:moveTo>
                <a:cubicBezTo>
                  <a:pt x="48" y="32"/>
                  <a:pt x="47" y="36"/>
                  <a:pt x="45" y="34"/>
                </a:cubicBezTo>
                <a:cubicBezTo>
                  <a:pt x="44" y="32"/>
                  <a:pt x="45" y="31"/>
                  <a:pt x="47" y="31"/>
                </a:cubicBezTo>
                <a:close/>
                <a:moveTo>
                  <a:pt x="102" y="76"/>
                </a:moveTo>
                <a:cubicBezTo>
                  <a:pt x="100" y="74"/>
                  <a:pt x="97" y="74"/>
                  <a:pt x="99" y="76"/>
                </a:cubicBezTo>
                <a:cubicBezTo>
                  <a:pt x="100" y="76"/>
                  <a:pt x="99" y="77"/>
                  <a:pt x="100" y="77"/>
                </a:cubicBezTo>
                <a:cubicBezTo>
                  <a:pt x="102" y="77"/>
                  <a:pt x="103" y="77"/>
                  <a:pt x="102" y="76"/>
                </a:cubicBezTo>
                <a:close/>
                <a:moveTo>
                  <a:pt x="103" y="99"/>
                </a:moveTo>
                <a:cubicBezTo>
                  <a:pt x="102" y="96"/>
                  <a:pt x="106" y="99"/>
                  <a:pt x="108" y="101"/>
                </a:cubicBezTo>
                <a:cubicBezTo>
                  <a:pt x="103" y="99"/>
                  <a:pt x="103" y="99"/>
                  <a:pt x="103" y="99"/>
                </a:cubicBezTo>
                <a:close/>
                <a:moveTo>
                  <a:pt x="79" y="79"/>
                </a:moveTo>
                <a:cubicBezTo>
                  <a:pt x="77" y="77"/>
                  <a:pt x="79" y="76"/>
                  <a:pt x="80" y="77"/>
                </a:cubicBezTo>
                <a:cubicBezTo>
                  <a:pt x="82" y="79"/>
                  <a:pt x="80" y="82"/>
                  <a:pt x="79" y="79"/>
                </a:cubicBezTo>
                <a:close/>
                <a:moveTo>
                  <a:pt x="82" y="82"/>
                </a:moveTo>
                <a:cubicBezTo>
                  <a:pt x="84" y="82"/>
                  <a:pt x="85" y="82"/>
                  <a:pt x="85" y="81"/>
                </a:cubicBezTo>
                <a:cubicBezTo>
                  <a:pt x="85" y="79"/>
                  <a:pt x="82" y="77"/>
                  <a:pt x="82" y="79"/>
                </a:cubicBezTo>
                <a:cubicBezTo>
                  <a:pt x="82" y="81"/>
                  <a:pt x="80" y="82"/>
                  <a:pt x="82" y="82"/>
                </a:cubicBezTo>
                <a:close/>
                <a:moveTo>
                  <a:pt x="85" y="84"/>
                </a:moveTo>
                <a:cubicBezTo>
                  <a:pt x="85" y="85"/>
                  <a:pt x="87" y="88"/>
                  <a:pt x="88" y="87"/>
                </a:cubicBezTo>
                <a:cubicBezTo>
                  <a:pt x="88" y="84"/>
                  <a:pt x="88" y="84"/>
                  <a:pt x="88" y="84"/>
                </a:cubicBezTo>
                <a:cubicBezTo>
                  <a:pt x="87" y="85"/>
                  <a:pt x="85" y="82"/>
                  <a:pt x="85" y="84"/>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60" name="Freeform 217">
            <a:extLst>
              <a:ext uri="{FF2B5EF4-FFF2-40B4-BE49-F238E27FC236}">
                <a16:creationId xmlns:a16="http://schemas.microsoft.com/office/drawing/2014/main" id="{7B2763B2-F3D7-BCE9-4A76-73307AF5201D}"/>
              </a:ext>
            </a:extLst>
          </p:cNvPr>
          <p:cNvSpPr>
            <a:spLocks noEditPoints="1"/>
          </p:cNvSpPr>
          <p:nvPr/>
        </p:nvSpPr>
        <p:spPr bwMode="auto">
          <a:xfrm>
            <a:off x="7301508" y="4338153"/>
            <a:ext cx="250271" cy="214139"/>
          </a:xfrm>
          <a:custGeom>
            <a:avLst/>
            <a:gdLst/>
            <a:ahLst/>
            <a:cxnLst>
              <a:cxn ang="0">
                <a:pos x="6" y="0"/>
              </a:cxn>
              <a:cxn ang="0">
                <a:pos x="12" y="5"/>
              </a:cxn>
              <a:cxn ang="0">
                <a:pos x="14" y="8"/>
              </a:cxn>
              <a:cxn ang="0">
                <a:pos x="9" y="5"/>
              </a:cxn>
              <a:cxn ang="0">
                <a:pos x="6" y="2"/>
              </a:cxn>
              <a:cxn ang="0">
                <a:pos x="6" y="0"/>
              </a:cxn>
              <a:cxn ang="0">
                <a:pos x="23" y="13"/>
              </a:cxn>
              <a:cxn ang="0">
                <a:pos x="32" y="19"/>
              </a:cxn>
              <a:cxn ang="0">
                <a:pos x="29" y="14"/>
              </a:cxn>
              <a:cxn ang="0">
                <a:pos x="24" y="11"/>
              </a:cxn>
              <a:cxn ang="0">
                <a:pos x="23" y="13"/>
              </a:cxn>
              <a:cxn ang="0">
                <a:pos x="42" y="28"/>
              </a:cxn>
              <a:cxn ang="0">
                <a:pos x="44" y="28"/>
              </a:cxn>
              <a:cxn ang="0">
                <a:pos x="42" y="23"/>
              </a:cxn>
              <a:cxn ang="0">
                <a:pos x="39" y="17"/>
              </a:cxn>
              <a:cxn ang="0">
                <a:pos x="39" y="25"/>
              </a:cxn>
              <a:cxn ang="0">
                <a:pos x="42" y="28"/>
              </a:cxn>
              <a:cxn ang="0">
                <a:pos x="35" y="33"/>
              </a:cxn>
              <a:cxn ang="0">
                <a:pos x="39" y="33"/>
              </a:cxn>
              <a:cxn ang="0">
                <a:pos x="38" y="28"/>
              </a:cxn>
              <a:cxn ang="0">
                <a:pos x="33" y="28"/>
              </a:cxn>
              <a:cxn ang="0">
                <a:pos x="30" y="30"/>
              </a:cxn>
              <a:cxn ang="0">
                <a:pos x="35" y="33"/>
              </a:cxn>
              <a:cxn ang="0">
                <a:pos x="46" y="39"/>
              </a:cxn>
              <a:cxn ang="0">
                <a:pos x="52" y="42"/>
              </a:cxn>
              <a:cxn ang="0">
                <a:pos x="50" y="39"/>
              </a:cxn>
              <a:cxn ang="0">
                <a:pos x="44" y="36"/>
              </a:cxn>
              <a:cxn ang="0">
                <a:pos x="46" y="39"/>
              </a:cxn>
              <a:cxn ang="0">
                <a:pos x="33" y="48"/>
              </a:cxn>
              <a:cxn ang="0">
                <a:pos x="39" y="51"/>
              </a:cxn>
              <a:cxn ang="0">
                <a:pos x="33" y="48"/>
              </a:cxn>
              <a:cxn ang="0">
                <a:pos x="17" y="17"/>
              </a:cxn>
              <a:cxn ang="0">
                <a:pos x="15" y="14"/>
              </a:cxn>
              <a:cxn ang="0">
                <a:pos x="14" y="17"/>
              </a:cxn>
              <a:cxn ang="0">
                <a:pos x="17" y="20"/>
              </a:cxn>
              <a:cxn ang="0">
                <a:pos x="17" y="17"/>
              </a:cxn>
              <a:cxn ang="0">
                <a:pos x="11" y="13"/>
              </a:cxn>
              <a:cxn ang="0">
                <a:pos x="12" y="16"/>
              </a:cxn>
              <a:cxn ang="0">
                <a:pos x="11" y="13"/>
              </a:cxn>
              <a:cxn ang="0">
                <a:pos x="6" y="11"/>
              </a:cxn>
              <a:cxn ang="0">
                <a:pos x="9" y="13"/>
              </a:cxn>
              <a:cxn ang="0">
                <a:pos x="6" y="11"/>
              </a:cxn>
              <a:cxn ang="0">
                <a:pos x="20" y="22"/>
              </a:cxn>
              <a:cxn ang="0">
                <a:pos x="18" y="20"/>
              </a:cxn>
              <a:cxn ang="0">
                <a:pos x="20" y="22"/>
              </a:cxn>
              <a:cxn ang="0">
                <a:pos x="0" y="5"/>
              </a:cxn>
              <a:cxn ang="0">
                <a:pos x="2" y="5"/>
              </a:cxn>
              <a:cxn ang="0">
                <a:pos x="0" y="5"/>
              </a:cxn>
            </a:cxnLst>
            <a:rect l="0" t="0" r="r" b="b"/>
            <a:pathLst>
              <a:path w="53" h="53">
                <a:moveTo>
                  <a:pt x="6" y="0"/>
                </a:moveTo>
                <a:cubicBezTo>
                  <a:pt x="11" y="3"/>
                  <a:pt x="11" y="3"/>
                  <a:pt x="12" y="5"/>
                </a:cubicBezTo>
                <a:cubicBezTo>
                  <a:pt x="12" y="8"/>
                  <a:pt x="17" y="8"/>
                  <a:pt x="14" y="8"/>
                </a:cubicBezTo>
                <a:cubicBezTo>
                  <a:pt x="12" y="10"/>
                  <a:pt x="9" y="7"/>
                  <a:pt x="9" y="5"/>
                </a:cubicBezTo>
                <a:cubicBezTo>
                  <a:pt x="8" y="3"/>
                  <a:pt x="6" y="3"/>
                  <a:pt x="6" y="2"/>
                </a:cubicBezTo>
                <a:cubicBezTo>
                  <a:pt x="6" y="0"/>
                  <a:pt x="6" y="0"/>
                  <a:pt x="6" y="0"/>
                </a:cubicBezTo>
                <a:close/>
                <a:moveTo>
                  <a:pt x="23" y="13"/>
                </a:moveTo>
                <a:cubicBezTo>
                  <a:pt x="23" y="14"/>
                  <a:pt x="30" y="17"/>
                  <a:pt x="32" y="19"/>
                </a:cubicBezTo>
                <a:cubicBezTo>
                  <a:pt x="35" y="22"/>
                  <a:pt x="32" y="16"/>
                  <a:pt x="29" y="14"/>
                </a:cubicBezTo>
                <a:cubicBezTo>
                  <a:pt x="26" y="13"/>
                  <a:pt x="27" y="11"/>
                  <a:pt x="24" y="11"/>
                </a:cubicBezTo>
                <a:cubicBezTo>
                  <a:pt x="23" y="10"/>
                  <a:pt x="23" y="10"/>
                  <a:pt x="23" y="13"/>
                </a:cubicBezTo>
                <a:close/>
                <a:moveTo>
                  <a:pt x="42" y="28"/>
                </a:moveTo>
                <a:cubicBezTo>
                  <a:pt x="44" y="31"/>
                  <a:pt x="47" y="31"/>
                  <a:pt x="44" y="28"/>
                </a:cubicBezTo>
                <a:cubicBezTo>
                  <a:pt x="44" y="27"/>
                  <a:pt x="46" y="27"/>
                  <a:pt x="42" y="23"/>
                </a:cubicBezTo>
                <a:cubicBezTo>
                  <a:pt x="41" y="22"/>
                  <a:pt x="42" y="19"/>
                  <a:pt x="39" y="17"/>
                </a:cubicBezTo>
                <a:cubicBezTo>
                  <a:pt x="36" y="17"/>
                  <a:pt x="39" y="19"/>
                  <a:pt x="39" y="25"/>
                </a:cubicBezTo>
                <a:cubicBezTo>
                  <a:pt x="41" y="27"/>
                  <a:pt x="41" y="27"/>
                  <a:pt x="42" y="28"/>
                </a:cubicBezTo>
                <a:close/>
                <a:moveTo>
                  <a:pt x="35" y="33"/>
                </a:moveTo>
                <a:cubicBezTo>
                  <a:pt x="38" y="31"/>
                  <a:pt x="36" y="33"/>
                  <a:pt x="39" y="33"/>
                </a:cubicBezTo>
                <a:cubicBezTo>
                  <a:pt x="42" y="34"/>
                  <a:pt x="39" y="31"/>
                  <a:pt x="38" y="28"/>
                </a:cubicBezTo>
                <a:cubicBezTo>
                  <a:pt x="36" y="27"/>
                  <a:pt x="35" y="30"/>
                  <a:pt x="33" y="28"/>
                </a:cubicBezTo>
                <a:cubicBezTo>
                  <a:pt x="32" y="27"/>
                  <a:pt x="30" y="27"/>
                  <a:pt x="30" y="30"/>
                </a:cubicBezTo>
                <a:cubicBezTo>
                  <a:pt x="30" y="31"/>
                  <a:pt x="33" y="33"/>
                  <a:pt x="35" y="33"/>
                </a:cubicBezTo>
                <a:close/>
                <a:moveTo>
                  <a:pt x="46" y="39"/>
                </a:moveTo>
                <a:cubicBezTo>
                  <a:pt x="46" y="40"/>
                  <a:pt x="50" y="42"/>
                  <a:pt x="52" y="42"/>
                </a:cubicBezTo>
                <a:cubicBezTo>
                  <a:pt x="53" y="42"/>
                  <a:pt x="52" y="39"/>
                  <a:pt x="50" y="39"/>
                </a:cubicBezTo>
                <a:cubicBezTo>
                  <a:pt x="49" y="39"/>
                  <a:pt x="46" y="36"/>
                  <a:pt x="44" y="36"/>
                </a:cubicBezTo>
                <a:cubicBezTo>
                  <a:pt x="42" y="37"/>
                  <a:pt x="46" y="37"/>
                  <a:pt x="46" y="39"/>
                </a:cubicBezTo>
                <a:close/>
                <a:moveTo>
                  <a:pt x="33" y="48"/>
                </a:moveTo>
                <a:cubicBezTo>
                  <a:pt x="35" y="47"/>
                  <a:pt x="39" y="51"/>
                  <a:pt x="39" y="51"/>
                </a:cubicBezTo>
                <a:cubicBezTo>
                  <a:pt x="38" y="53"/>
                  <a:pt x="33" y="50"/>
                  <a:pt x="33" y="48"/>
                </a:cubicBezTo>
                <a:close/>
                <a:moveTo>
                  <a:pt x="17" y="17"/>
                </a:moveTo>
                <a:cubicBezTo>
                  <a:pt x="15" y="16"/>
                  <a:pt x="17" y="14"/>
                  <a:pt x="15" y="14"/>
                </a:cubicBezTo>
                <a:cubicBezTo>
                  <a:pt x="14" y="13"/>
                  <a:pt x="12" y="19"/>
                  <a:pt x="14" y="17"/>
                </a:cubicBezTo>
                <a:cubicBezTo>
                  <a:pt x="15" y="17"/>
                  <a:pt x="15" y="17"/>
                  <a:pt x="17" y="20"/>
                </a:cubicBezTo>
                <a:cubicBezTo>
                  <a:pt x="17" y="20"/>
                  <a:pt x="18" y="19"/>
                  <a:pt x="17" y="17"/>
                </a:cubicBezTo>
                <a:close/>
                <a:moveTo>
                  <a:pt x="11" y="13"/>
                </a:moveTo>
                <a:cubicBezTo>
                  <a:pt x="11" y="11"/>
                  <a:pt x="12" y="14"/>
                  <a:pt x="12" y="16"/>
                </a:cubicBezTo>
                <a:cubicBezTo>
                  <a:pt x="11" y="17"/>
                  <a:pt x="9" y="14"/>
                  <a:pt x="11" y="13"/>
                </a:cubicBezTo>
                <a:close/>
                <a:moveTo>
                  <a:pt x="6" y="11"/>
                </a:moveTo>
                <a:cubicBezTo>
                  <a:pt x="6" y="10"/>
                  <a:pt x="11" y="11"/>
                  <a:pt x="9" y="13"/>
                </a:cubicBezTo>
                <a:cubicBezTo>
                  <a:pt x="8" y="14"/>
                  <a:pt x="6" y="11"/>
                  <a:pt x="6" y="11"/>
                </a:cubicBezTo>
                <a:close/>
                <a:moveTo>
                  <a:pt x="20" y="22"/>
                </a:moveTo>
                <a:cubicBezTo>
                  <a:pt x="18" y="22"/>
                  <a:pt x="17" y="22"/>
                  <a:pt x="18" y="20"/>
                </a:cubicBezTo>
                <a:cubicBezTo>
                  <a:pt x="18" y="19"/>
                  <a:pt x="20" y="20"/>
                  <a:pt x="20" y="22"/>
                </a:cubicBezTo>
                <a:close/>
                <a:moveTo>
                  <a:pt x="0" y="5"/>
                </a:moveTo>
                <a:cubicBezTo>
                  <a:pt x="0" y="3"/>
                  <a:pt x="2" y="5"/>
                  <a:pt x="2" y="5"/>
                </a:cubicBezTo>
                <a:cubicBezTo>
                  <a:pt x="2" y="7"/>
                  <a:pt x="0" y="7"/>
                  <a:pt x="0" y="5"/>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61" name="Freeform 218">
            <a:extLst>
              <a:ext uri="{FF2B5EF4-FFF2-40B4-BE49-F238E27FC236}">
                <a16:creationId xmlns:a16="http://schemas.microsoft.com/office/drawing/2014/main" id="{E2852EFA-C950-4C84-807B-6F904D25609B}"/>
              </a:ext>
            </a:extLst>
          </p:cNvPr>
          <p:cNvSpPr>
            <a:spLocks noEditPoints="1"/>
          </p:cNvSpPr>
          <p:nvPr/>
        </p:nvSpPr>
        <p:spPr bwMode="auto">
          <a:xfrm>
            <a:off x="7702427" y="4658323"/>
            <a:ext cx="116631" cy="209983"/>
          </a:xfrm>
          <a:custGeom>
            <a:avLst/>
            <a:gdLst/>
            <a:ahLst/>
            <a:cxnLst>
              <a:cxn ang="0">
                <a:pos x="5" y="11"/>
              </a:cxn>
              <a:cxn ang="0">
                <a:pos x="2" y="8"/>
              </a:cxn>
              <a:cxn ang="0">
                <a:pos x="2" y="3"/>
              </a:cxn>
              <a:cxn ang="0">
                <a:pos x="3" y="3"/>
              </a:cxn>
              <a:cxn ang="0">
                <a:pos x="5" y="5"/>
              </a:cxn>
              <a:cxn ang="0">
                <a:pos x="5" y="11"/>
              </a:cxn>
              <a:cxn ang="0">
                <a:pos x="8" y="16"/>
              </a:cxn>
              <a:cxn ang="0">
                <a:pos x="11" y="19"/>
              </a:cxn>
              <a:cxn ang="0">
                <a:pos x="6" y="14"/>
              </a:cxn>
              <a:cxn ang="0">
                <a:pos x="8" y="16"/>
              </a:cxn>
              <a:cxn ang="0">
                <a:pos x="14" y="30"/>
              </a:cxn>
              <a:cxn ang="0">
                <a:pos x="17" y="33"/>
              </a:cxn>
              <a:cxn ang="0">
                <a:pos x="14" y="30"/>
              </a:cxn>
              <a:cxn ang="0">
                <a:pos x="15" y="22"/>
              </a:cxn>
              <a:cxn ang="0">
                <a:pos x="14" y="21"/>
              </a:cxn>
              <a:cxn ang="0">
                <a:pos x="15" y="22"/>
              </a:cxn>
              <a:cxn ang="0">
                <a:pos x="12" y="18"/>
              </a:cxn>
              <a:cxn ang="0">
                <a:pos x="14" y="16"/>
              </a:cxn>
              <a:cxn ang="0">
                <a:pos x="12" y="18"/>
              </a:cxn>
              <a:cxn ang="0">
                <a:pos x="11" y="10"/>
              </a:cxn>
              <a:cxn ang="0">
                <a:pos x="12" y="7"/>
              </a:cxn>
              <a:cxn ang="0">
                <a:pos x="11" y="10"/>
              </a:cxn>
              <a:cxn ang="0">
                <a:pos x="20" y="41"/>
              </a:cxn>
              <a:cxn ang="0">
                <a:pos x="23" y="44"/>
              </a:cxn>
              <a:cxn ang="0">
                <a:pos x="20" y="41"/>
              </a:cxn>
              <a:cxn ang="0">
                <a:pos x="23" y="49"/>
              </a:cxn>
              <a:cxn ang="0">
                <a:pos x="25" y="52"/>
              </a:cxn>
              <a:cxn ang="0">
                <a:pos x="23" y="49"/>
              </a:cxn>
            </a:cxnLst>
            <a:rect l="0" t="0" r="r" b="b"/>
            <a:pathLst>
              <a:path w="25" h="52">
                <a:moveTo>
                  <a:pt x="5" y="11"/>
                </a:moveTo>
                <a:cubicBezTo>
                  <a:pt x="2" y="11"/>
                  <a:pt x="3" y="11"/>
                  <a:pt x="2" y="8"/>
                </a:cubicBezTo>
                <a:cubicBezTo>
                  <a:pt x="0" y="7"/>
                  <a:pt x="2" y="7"/>
                  <a:pt x="2" y="3"/>
                </a:cubicBezTo>
                <a:cubicBezTo>
                  <a:pt x="0" y="0"/>
                  <a:pt x="2" y="0"/>
                  <a:pt x="3" y="3"/>
                </a:cubicBezTo>
                <a:cubicBezTo>
                  <a:pt x="3" y="8"/>
                  <a:pt x="5" y="2"/>
                  <a:pt x="5" y="5"/>
                </a:cubicBezTo>
                <a:cubicBezTo>
                  <a:pt x="6" y="8"/>
                  <a:pt x="8" y="10"/>
                  <a:pt x="5" y="11"/>
                </a:cubicBezTo>
                <a:close/>
                <a:moveTo>
                  <a:pt x="8" y="16"/>
                </a:moveTo>
                <a:cubicBezTo>
                  <a:pt x="9" y="18"/>
                  <a:pt x="8" y="21"/>
                  <a:pt x="11" y="19"/>
                </a:cubicBezTo>
                <a:cubicBezTo>
                  <a:pt x="12" y="19"/>
                  <a:pt x="6" y="11"/>
                  <a:pt x="6" y="14"/>
                </a:cubicBezTo>
                <a:cubicBezTo>
                  <a:pt x="6" y="16"/>
                  <a:pt x="5" y="16"/>
                  <a:pt x="8" y="16"/>
                </a:cubicBezTo>
                <a:close/>
                <a:moveTo>
                  <a:pt x="14" y="30"/>
                </a:moveTo>
                <a:cubicBezTo>
                  <a:pt x="15" y="28"/>
                  <a:pt x="18" y="33"/>
                  <a:pt x="17" y="33"/>
                </a:cubicBezTo>
                <a:cubicBezTo>
                  <a:pt x="15" y="33"/>
                  <a:pt x="14" y="32"/>
                  <a:pt x="14" y="30"/>
                </a:cubicBezTo>
                <a:close/>
                <a:moveTo>
                  <a:pt x="15" y="22"/>
                </a:moveTo>
                <a:cubicBezTo>
                  <a:pt x="12" y="22"/>
                  <a:pt x="14" y="19"/>
                  <a:pt x="14" y="21"/>
                </a:cubicBezTo>
                <a:cubicBezTo>
                  <a:pt x="15" y="22"/>
                  <a:pt x="15" y="24"/>
                  <a:pt x="15" y="22"/>
                </a:cubicBezTo>
                <a:close/>
                <a:moveTo>
                  <a:pt x="12" y="18"/>
                </a:moveTo>
                <a:cubicBezTo>
                  <a:pt x="11" y="16"/>
                  <a:pt x="14" y="14"/>
                  <a:pt x="14" y="16"/>
                </a:cubicBezTo>
                <a:cubicBezTo>
                  <a:pt x="15" y="19"/>
                  <a:pt x="12" y="19"/>
                  <a:pt x="12" y="18"/>
                </a:cubicBezTo>
                <a:close/>
                <a:moveTo>
                  <a:pt x="11" y="10"/>
                </a:moveTo>
                <a:cubicBezTo>
                  <a:pt x="9" y="8"/>
                  <a:pt x="12" y="7"/>
                  <a:pt x="12" y="7"/>
                </a:cubicBezTo>
                <a:cubicBezTo>
                  <a:pt x="14" y="8"/>
                  <a:pt x="11" y="10"/>
                  <a:pt x="11" y="10"/>
                </a:cubicBezTo>
                <a:close/>
                <a:moveTo>
                  <a:pt x="20" y="41"/>
                </a:moveTo>
                <a:cubicBezTo>
                  <a:pt x="21" y="39"/>
                  <a:pt x="25" y="44"/>
                  <a:pt x="23" y="44"/>
                </a:cubicBezTo>
                <a:cubicBezTo>
                  <a:pt x="21" y="46"/>
                  <a:pt x="20" y="43"/>
                  <a:pt x="20" y="41"/>
                </a:cubicBezTo>
                <a:close/>
                <a:moveTo>
                  <a:pt x="23" y="49"/>
                </a:moveTo>
                <a:cubicBezTo>
                  <a:pt x="23" y="47"/>
                  <a:pt x="25" y="52"/>
                  <a:pt x="25" y="52"/>
                </a:cubicBezTo>
                <a:cubicBezTo>
                  <a:pt x="23" y="52"/>
                  <a:pt x="21" y="49"/>
                  <a:pt x="23" y="49"/>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62" name="Freeform 219">
            <a:extLst>
              <a:ext uri="{FF2B5EF4-FFF2-40B4-BE49-F238E27FC236}">
                <a16:creationId xmlns:a16="http://schemas.microsoft.com/office/drawing/2014/main" id="{B1F02611-FAB0-27F3-47DD-13D1399A75AB}"/>
              </a:ext>
            </a:extLst>
          </p:cNvPr>
          <p:cNvSpPr>
            <a:spLocks noEditPoints="1"/>
          </p:cNvSpPr>
          <p:nvPr/>
        </p:nvSpPr>
        <p:spPr bwMode="auto">
          <a:xfrm>
            <a:off x="7597945" y="4882860"/>
            <a:ext cx="179807" cy="93557"/>
          </a:xfrm>
          <a:custGeom>
            <a:avLst/>
            <a:gdLst/>
            <a:ahLst/>
            <a:cxnLst>
              <a:cxn ang="0">
                <a:pos x="34" y="14"/>
              </a:cxn>
              <a:cxn ang="0">
                <a:pos x="36" y="13"/>
              </a:cxn>
              <a:cxn ang="0">
                <a:pos x="34" y="14"/>
              </a:cxn>
              <a:cxn ang="0">
                <a:pos x="30" y="6"/>
              </a:cxn>
              <a:cxn ang="0">
                <a:pos x="27" y="6"/>
              </a:cxn>
              <a:cxn ang="0">
                <a:pos x="28" y="10"/>
              </a:cxn>
              <a:cxn ang="0">
                <a:pos x="30" y="6"/>
              </a:cxn>
              <a:cxn ang="0">
                <a:pos x="16" y="14"/>
              </a:cxn>
              <a:cxn ang="0">
                <a:pos x="13" y="11"/>
              </a:cxn>
              <a:cxn ang="0">
                <a:pos x="4" y="2"/>
              </a:cxn>
              <a:cxn ang="0">
                <a:pos x="4" y="3"/>
              </a:cxn>
              <a:cxn ang="0">
                <a:pos x="0" y="0"/>
              </a:cxn>
              <a:cxn ang="0">
                <a:pos x="0" y="2"/>
              </a:cxn>
              <a:cxn ang="0">
                <a:pos x="4" y="6"/>
              </a:cxn>
              <a:cxn ang="0">
                <a:pos x="4" y="8"/>
              </a:cxn>
              <a:cxn ang="0">
                <a:pos x="7" y="10"/>
              </a:cxn>
              <a:cxn ang="0">
                <a:pos x="7" y="11"/>
              </a:cxn>
              <a:cxn ang="0">
                <a:pos x="8" y="13"/>
              </a:cxn>
              <a:cxn ang="0">
                <a:pos x="8" y="13"/>
              </a:cxn>
              <a:cxn ang="0">
                <a:pos x="10" y="14"/>
              </a:cxn>
              <a:cxn ang="0">
                <a:pos x="11" y="14"/>
              </a:cxn>
              <a:cxn ang="0">
                <a:pos x="16" y="19"/>
              </a:cxn>
              <a:cxn ang="0">
                <a:pos x="21" y="22"/>
              </a:cxn>
              <a:cxn ang="0">
                <a:pos x="21" y="23"/>
              </a:cxn>
              <a:cxn ang="0">
                <a:pos x="18" y="16"/>
              </a:cxn>
              <a:cxn ang="0">
                <a:pos x="16" y="14"/>
              </a:cxn>
            </a:cxnLst>
            <a:rect l="0" t="0" r="r" b="b"/>
            <a:pathLst>
              <a:path w="38" h="23">
                <a:moveTo>
                  <a:pt x="34" y="14"/>
                </a:moveTo>
                <a:cubicBezTo>
                  <a:pt x="33" y="13"/>
                  <a:pt x="34" y="11"/>
                  <a:pt x="36" y="13"/>
                </a:cubicBezTo>
                <a:cubicBezTo>
                  <a:pt x="38" y="16"/>
                  <a:pt x="34" y="16"/>
                  <a:pt x="34" y="14"/>
                </a:cubicBezTo>
                <a:close/>
                <a:moveTo>
                  <a:pt x="30" y="6"/>
                </a:moveTo>
                <a:cubicBezTo>
                  <a:pt x="28" y="5"/>
                  <a:pt x="27" y="5"/>
                  <a:pt x="27" y="6"/>
                </a:cubicBezTo>
                <a:cubicBezTo>
                  <a:pt x="28" y="6"/>
                  <a:pt x="25" y="8"/>
                  <a:pt x="28" y="10"/>
                </a:cubicBezTo>
                <a:cubicBezTo>
                  <a:pt x="31" y="11"/>
                  <a:pt x="31" y="8"/>
                  <a:pt x="30" y="6"/>
                </a:cubicBezTo>
                <a:close/>
                <a:moveTo>
                  <a:pt x="16" y="14"/>
                </a:moveTo>
                <a:cubicBezTo>
                  <a:pt x="13" y="11"/>
                  <a:pt x="13" y="11"/>
                  <a:pt x="13" y="11"/>
                </a:cubicBezTo>
                <a:cubicBezTo>
                  <a:pt x="13" y="8"/>
                  <a:pt x="5" y="3"/>
                  <a:pt x="4" y="2"/>
                </a:cubicBezTo>
                <a:cubicBezTo>
                  <a:pt x="4" y="3"/>
                  <a:pt x="4" y="3"/>
                  <a:pt x="4" y="3"/>
                </a:cubicBezTo>
                <a:cubicBezTo>
                  <a:pt x="2" y="3"/>
                  <a:pt x="2" y="0"/>
                  <a:pt x="0" y="0"/>
                </a:cubicBezTo>
                <a:cubicBezTo>
                  <a:pt x="0" y="2"/>
                  <a:pt x="0" y="2"/>
                  <a:pt x="0" y="2"/>
                </a:cubicBezTo>
                <a:cubicBezTo>
                  <a:pt x="4" y="6"/>
                  <a:pt x="4" y="6"/>
                  <a:pt x="4" y="6"/>
                </a:cubicBezTo>
                <a:cubicBezTo>
                  <a:pt x="4" y="8"/>
                  <a:pt x="4" y="8"/>
                  <a:pt x="4" y="8"/>
                </a:cubicBezTo>
                <a:cubicBezTo>
                  <a:pt x="7" y="10"/>
                  <a:pt x="7" y="10"/>
                  <a:pt x="7" y="10"/>
                </a:cubicBezTo>
                <a:cubicBezTo>
                  <a:pt x="7" y="11"/>
                  <a:pt x="7" y="11"/>
                  <a:pt x="7" y="11"/>
                </a:cubicBezTo>
                <a:cubicBezTo>
                  <a:pt x="8" y="13"/>
                  <a:pt x="8" y="13"/>
                  <a:pt x="8" y="13"/>
                </a:cubicBezTo>
                <a:cubicBezTo>
                  <a:pt x="8" y="13"/>
                  <a:pt x="8" y="13"/>
                  <a:pt x="8" y="13"/>
                </a:cubicBezTo>
                <a:cubicBezTo>
                  <a:pt x="10" y="14"/>
                  <a:pt x="10" y="14"/>
                  <a:pt x="10" y="14"/>
                </a:cubicBezTo>
                <a:cubicBezTo>
                  <a:pt x="10" y="14"/>
                  <a:pt x="10" y="14"/>
                  <a:pt x="11" y="14"/>
                </a:cubicBezTo>
                <a:cubicBezTo>
                  <a:pt x="11" y="16"/>
                  <a:pt x="14" y="17"/>
                  <a:pt x="16" y="19"/>
                </a:cubicBezTo>
                <a:cubicBezTo>
                  <a:pt x="21" y="22"/>
                  <a:pt x="21" y="22"/>
                  <a:pt x="21" y="22"/>
                </a:cubicBezTo>
                <a:cubicBezTo>
                  <a:pt x="21" y="23"/>
                  <a:pt x="21" y="23"/>
                  <a:pt x="21" y="23"/>
                </a:cubicBezTo>
                <a:cubicBezTo>
                  <a:pt x="27" y="20"/>
                  <a:pt x="27" y="23"/>
                  <a:pt x="18" y="16"/>
                </a:cubicBezTo>
                <a:cubicBezTo>
                  <a:pt x="18" y="14"/>
                  <a:pt x="16" y="13"/>
                  <a:pt x="16" y="14"/>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564" name="Freeform 221">
            <a:extLst>
              <a:ext uri="{FF2B5EF4-FFF2-40B4-BE49-F238E27FC236}">
                <a16:creationId xmlns:a16="http://schemas.microsoft.com/office/drawing/2014/main" id="{CD05DCA8-8EEA-166E-14FE-3DA7A5B7666E}"/>
              </a:ext>
            </a:extLst>
          </p:cNvPr>
          <p:cNvSpPr>
            <a:spLocks/>
          </p:cNvSpPr>
          <p:nvPr/>
        </p:nvSpPr>
        <p:spPr bwMode="auto">
          <a:xfrm>
            <a:off x="5355227" y="4024216"/>
            <a:ext cx="14579" cy="16632"/>
          </a:xfrm>
          <a:custGeom>
            <a:avLst/>
            <a:gdLst/>
            <a:ahLst/>
            <a:cxnLst>
              <a:cxn ang="0">
                <a:pos x="0" y="2"/>
              </a:cxn>
              <a:cxn ang="0">
                <a:pos x="3" y="0"/>
              </a:cxn>
              <a:cxn ang="0">
                <a:pos x="0" y="2"/>
              </a:cxn>
            </a:cxnLst>
            <a:rect l="0" t="0" r="r" b="b"/>
            <a:pathLst>
              <a:path w="3" h="4">
                <a:moveTo>
                  <a:pt x="0" y="2"/>
                </a:moveTo>
                <a:cubicBezTo>
                  <a:pt x="0" y="0"/>
                  <a:pt x="3" y="0"/>
                  <a:pt x="3" y="0"/>
                </a:cubicBezTo>
                <a:cubicBezTo>
                  <a:pt x="3" y="2"/>
                  <a:pt x="2" y="4"/>
                  <a:pt x="0" y="2"/>
                </a:cubicBezTo>
              </a:path>
            </a:pathLst>
          </a:custGeom>
          <a:solidFill>
            <a:schemeClr val="bg1">
              <a:lumMod val="50000"/>
            </a:schemeClr>
          </a:solidFill>
          <a:ln w="3175" cmpd="sng">
            <a:solidFill>
              <a:schemeClr val="bg2"/>
            </a:solidFill>
            <a:round/>
            <a:headEnd/>
            <a:tailEnd/>
          </a:ln>
        </p:spPr>
        <p:txBody>
          <a:bodyPr/>
          <a:lstStyle/>
          <a:p>
            <a:endParaRPr lang="en-GB"/>
          </a:p>
        </p:txBody>
      </p:sp>
      <p:grpSp>
        <p:nvGrpSpPr>
          <p:cNvPr id="9" name="ASEAN+3">
            <a:extLst>
              <a:ext uri="{FF2B5EF4-FFF2-40B4-BE49-F238E27FC236}">
                <a16:creationId xmlns:a16="http://schemas.microsoft.com/office/drawing/2014/main" id="{5030893C-9A35-EF02-6219-F0C59C9B6CFE}"/>
              </a:ext>
            </a:extLst>
          </p:cNvPr>
          <p:cNvGrpSpPr/>
          <p:nvPr/>
        </p:nvGrpSpPr>
        <p:grpSpPr>
          <a:xfrm>
            <a:off x="4204131" y="1783003"/>
            <a:ext cx="2711673" cy="2713139"/>
            <a:chOff x="7623102" y="3022463"/>
            <a:chExt cx="2028691" cy="1972397"/>
          </a:xfrm>
        </p:grpSpPr>
        <p:sp>
          <p:nvSpPr>
            <p:cNvPr id="556" name="country b">
              <a:extLst>
                <a:ext uri="{FF2B5EF4-FFF2-40B4-BE49-F238E27FC236}">
                  <a16:creationId xmlns:a16="http://schemas.microsoft.com/office/drawing/2014/main" id="{22142EF1-1155-D661-4C47-8C8992FDC94A}"/>
                </a:ext>
              </a:extLst>
            </p:cNvPr>
            <p:cNvSpPr>
              <a:spLocks/>
            </p:cNvSpPr>
            <p:nvPr/>
          </p:nvSpPr>
          <p:spPr bwMode="auto">
            <a:xfrm>
              <a:off x="8646062" y="4493082"/>
              <a:ext cx="278126" cy="182880"/>
            </a:xfrm>
            <a:custGeom>
              <a:avLst/>
              <a:gdLst/>
              <a:ahLst/>
              <a:cxnLst>
                <a:cxn ang="0">
                  <a:pos x="44" y="20"/>
                </a:cxn>
                <a:cxn ang="0">
                  <a:pos x="42" y="22"/>
                </a:cxn>
                <a:cxn ang="0">
                  <a:pos x="42" y="25"/>
                </a:cxn>
                <a:cxn ang="0">
                  <a:pos x="41" y="29"/>
                </a:cxn>
                <a:cxn ang="0">
                  <a:pos x="39" y="26"/>
                </a:cxn>
                <a:cxn ang="0">
                  <a:pos x="36" y="23"/>
                </a:cxn>
                <a:cxn ang="0">
                  <a:pos x="36" y="26"/>
                </a:cxn>
                <a:cxn ang="0">
                  <a:pos x="29" y="37"/>
                </a:cxn>
                <a:cxn ang="0">
                  <a:pos x="17" y="42"/>
                </a:cxn>
                <a:cxn ang="0">
                  <a:pos x="15" y="45"/>
                </a:cxn>
                <a:cxn ang="0">
                  <a:pos x="14" y="48"/>
                </a:cxn>
                <a:cxn ang="0">
                  <a:pos x="14" y="50"/>
                </a:cxn>
                <a:cxn ang="0">
                  <a:pos x="14" y="54"/>
                </a:cxn>
                <a:cxn ang="0">
                  <a:pos x="12" y="54"/>
                </a:cxn>
                <a:cxn ang="0">
                  <a:pos x="9" y="53"/>
                </a:cxn>
                <a:cxn ang="0">
                  <a:pos x="8" y="51"/>
                </a:cxn>
                <a:cxn ang="0">
                  <a:pos x="6" y="51"/>
                </a:cxn>
                <a:cxn ang="0">
                  <a:pos x="1" y="48"/>
                </a:cxn>
                <a:cxn ang="0">
                  <a:pos x="1" y="51"/>
                </a:cxn>
                <a:cxn ang="0">
                  <a:pos x="3" y="54"/>
                </a:cxn>
                <a:cxn ang="0">
                  <a:pos x="8" y="59"/>
                </a:cxn>
                <a:cxn ang="0">
                  <a:pos x="15" y="59"/>
                </a:cxn>
                <a:cxn ang="0">
                  <a:pos x="21" y="58"/>
                </a:cxn>
                <a:cxn ang="0">
                  <a:pos x="26" y="53"/>
                </a:cxn>
                <a:cxn ang="0">
                  <a:pos x="29" y="54"/>
                </a:cxn>
                <a:cxn ang="0">
                  <a:pos x="35" y="56"/>
                </a:cxn>
                <a:cxn ang="0">
                  <a:pos x="41" y="53"/>
                </a:cxn>
                <a:cxn ang="0">
                  <a:pos x="42" y="48"/>
                </a:cxn>
                <a:cxn ang="0">
                  <a:pos x="45" y="44"/>
                </a:cxn>
                <a:cxn ang="0">
                  <a:pos x="45" y="40"/>
                </a:cxn>
                <a:cxn ang="0">
                  <a:pos x="49" y="37"/>
                </a:cxn>
                <a:cxn ang="0">
                  <a:pos x="50" y="28"/>
                </a:cxn>
                <a:cxn ang="0">
                  <a:pos x="59" y="26"/>
                </a:cxn>
                <a:cxn ang="0">
                  <a:pos x="64" y="28"/>
                </a:cxn>
                <a:cxn ang="0">
                  <a:pos x="67" y="26"/>
                </a:cxn>
                <a:cxn ang="0">
                  <a:pos x="70" y="26"/>
                </a:cxn>
                <a:cxn ang="0">
                  <a:pos x="71" y="23"/>
                </a:cxn>
                <a:cxn ang="0">
                  <a:pos x="70" y="20"/>
                </a:cxn>
                <a:cxn ang="0">
                  <a:pos x="73" y="20"/>
                </a:cxn>
                <a:cxn ang="0">
                  <a:pos x="77" y="15"/>
                </a:cxn>
                <a:cxn ang="0">
                  <a:pos x="74" y="15"/>
                </a:cxn>
                <a:cxn ang="0">
                  <a:pos x="73" y="14"/>
                </a:cxn>
                <a:cxn ang="0">
                  <a:pos x="70" y="12"/>
                </a:cxn>
                <a:cxn ang="0">
                  <a:pos x="67" y="12"/>
                </a:cxn>
                <a:cxn ang="0">
                  <a:pos x="68" y="11"/>
                </a:cxn>
                <a:cxn ang="0">
                  <a:pos x="65" y="9"/>
                </a:cxn>
                <a:cxn ang="0">
                  <a:pos x="65" y="4"/>
                </a:cxn>
                <a:cxn ang="0">
                  <a:pos x="64" y="4"/>
                </a:cxn>
                <a:cxn ang="0">
                  <a:pos x="61" y="0"/>
                </a:cxn>
                <a:cxn ang="0">
                  <a:pos x="59" y="4"/>
                </a:cxn>
                <a:cxn ang="0">
                  <a:pos x="58" y="0"/>
                </a:cxn>
                <a:cxn ang="0">
                  <a:pos x="55" y="6"/>
                </a:cxn>
                <a:cxn ang="0">
                  <a:pos x="53" y="9"/>
                </a:cxn>
                <a:cxn ang="0">
                  <a:pos x="52" y="12"/>
                </a:cxn>
                <a:cxn ang="0">
                  <a:pos x="50" y="14"/>
                </a:cxn>
                <a:cxn ang="0">
                  <a:pos x="47" y="15"/>
                </a:cxn>
                <a:cxn ang="0">
                  <a:pos x="49" y="20"/>
                </a:cxn>
                <a:cxn ang="0">
                  <a:pos x="45" y="20"/>
                </a:cxn>
                <a:cxn ang="0">
                  <a:pos x="47" y="25"/>
                </a:cxn>
                <a:cxn ang="0">
                  <a:pos x="45" y="26"/>
                </a:cxn>
                <a:cxn ang="0">
                  <a:pos x="44" y="22"/>
                </a:cxn>
                <a:cxn ang="0">
                  <a:pos x="44" y="20"/>
                </a:cxn>
              </a:cxnLst>
              <a:rect l="0" t="0" r="r" b="b"/>
              <a:pathLst>
                <a:path w="79" h="62">
                  <a:moveTo>
                    <a:pt x="44" y="20"/>
                  </a:moveTo>
                  <a:cubicBezTo>
                    <a:pt x="44" y="22"/>
                    <a:pt x="42" y="22"/>
                    <a:pt x="42" y="22"/>
                  </a:cubicBezTo>
                  <a:cubicBezTo>
                    <a:pt x="42" y="23"/>
                    <a:pt x="42" y="25"/>
                    <a:pt x="42" y="25"/>
                  </a:cubicBezTo>
                  <a:cubicBezTo>
                    <a:pt x="44" y="25"/>
                    <a:pt x="42" y="29"/>
                    <a:pt x="41" y="29"/>
                  </a:cubicBezTo>
                  <a:cubicBezTo>
                    <a:pt x="39" y="29"/>
                    <a:pt x="41" y="26"/>
                    <a:pt x="39" y="26"/>
                  </a:cubicBezTo>
                  <a:cubicBezTo>
                    <a:pt x="38" y="28"/>
                    <a:pt x="39" y="25"/>
                    <a:pt x="36" y="23"/>
                  </a:cubicBezTo>
                  <a:cubicBezTo>
                    <a:pt x="36" y="23"/>
                    <a:pt x="36" y="23"/>
                    <a:pt x="36" y="26"/>
                  </a:cubicBezTo>
                  <a:cubicBezTo>
                    <a:pt x="36" y="29"/>
                    <a:pt x="30" y="31"/>
                    <a:pt x="29" y="37"/>
                  </a:cubicBezTo>
                  <a:cubicBezTo>
                    <a:pt x="29" y="40"/>
                    <a:pt x="18" y="39"/>
                    <a:pt x="17" y="42"/>
                  </a:cubicBezTo>
                  <a:cubicBezTo>
                    <a:pt x="15" y="44"/>
                    <a:pt x="17" y="47"/>
                    <a:pt x="15" y="45"/>
                  </a:cubicBezTo>
                  <a:cubicBezTo>
                    <a:pt x="14" y="44"/>
                    <a:pt x="14" y="47"/>
                    <a:pt x="14" y="48"/>
                  </a:cubicBezTo>
                  <a:cubicBezTo>
                    <a:pt x="15" y="48"/>
                    <a:pt x="14" y="48"/>
                    <a:pt x="14" y="50"/>
                  </a:cubicBezTo>
                  <a:cubicBezTo>
                    <a:pt x="14" y="53"/>
                    <a:pt x="12" y="53"/>
                    <a:pt x="14" y="54"/>
                  </a:cubicBezTo>
                  <a:cubicBezTo>
                    <a:pt x="15" y="56"/>
                    <a:pt x="14" y="54"/>
                    <a:pt x="12" y="54"/>
                  </a:cubicBezTo>
                  <a:cubicBezTo>
                    <a:pt x="11" y="53"/>
                    <a:pt x="8" y="54"/>
                    <a:pt x="9" y="53"/>
                  </a:cubicBezTo>
                  <a:cubicBezTo>
                    <a:pt x="9" y="51"/>
                    <a:pt x="8" y="53"/>
                    <a:pt x="8" y="51"/>
                  </a:cubicBezTo>
                  <a:cubicBezTo>
                    <a:pt x="6" y="50"/>
                    <a:pt x="8" y="51"/>
                    <a:pt x="6" y="51"/>
                  </a:cubicBezTo>
                  <a:cubicBezTo>
                    <a:pt x="5" y="53"/>
                    <a:pt x="1" y="51"/>
                    <a:pt x="1" y="48"/>
                  </a:cubicBezTo>
                  <a:cubicBezTo>
                    <a:pt x="1" y="48"/>
                    <a:pt x="0" y="51"/>
                    <a:pt x="1" y="51"/>
                  </a:cubicBezTo>
                  <a:cubicBezTo>
                    <a:pt x="3" y="53"/>
                    <a:pt x="1" y="54"/>
                    <a:pt x="3" y="54"/>
                  </a:cubicBezTo>
                  <a:cubicBezTo>
                    <a:pt x="5" y="54"/>
                    <a:pt x="6" y="58"/>
                    <a:pt x="8" y="59"/>
                  </a:cubicBezTo>
                  <a:cubicBezTo>
                    <a:pt x="11" y="62"/>
                    <a:pt x="11" y="58"/>
                    <a:pt x="15" y="59"/>
                  </a:cubicBezTo>
                  <a:cubicBezTo>
                    <a:pt x="20" y="61"/>
                    <a:pt x="18" y="58"/>
                    <a:pt x="21" y="58"/>
                  </a:cubicBezTo>
                  <a:cubicBezTo>
                    <a:pt x="23" y="58"/>
                    <a:pt x="20" y="53"/>
                    <a:pt x="26" y="53"/>
                  </a:cubicBezTo>
                  <a:cubicBezTo>
                    <a:pt x="30" y="53"/>
                    <a:pt x="27" y="54"/>
                    <a:pt x="29" y="54"/>
                  </a:cubicBezTo>
                  <a:cubicBezTo>
                    <a:pt x="30" y="56"/>
                    <a:pt x="33" y="58"/>
                    <a:pt x="35" y="56"/>
                  </a:cubicBezTo>
                  <a:cubicBezTo>
                    <a:pt x="36" y="53"/>
                    <a:pt x="41" y="56"/>
                    <a:pt x="41" y="53"/>
                  </a:cubicBezTo>
                  <a:cubicBezTo>
                    <a:pt x="42" y="51"/>
                    <a:pt x="42" y="50"/>
                    <a:pt x="42" y="48"/>
                  </a:cubicBezTo>
                  <a:cubicBezTo>
                    <a:pt x="42" y="45"/>
                    <a:pt x="47" y="45"/>
                    <a:pt x="45" y="44"/>
                  </a:cubicBezTo>
                  <a:cubicBezTo>
                    <a:pt x="44" y="44"/>
                    <a:pt x="44" y="44"/>
                    <a:pt x="45" y="40"/>
                  </a:cubicBezTo>
                  <a:cubicBezTo>
                    <a:pt x="45" y="37"/>
                    <a:pt x="49" y="40"/>
                    <a:pt x="49" y="37"/>
                  </a:cubicBezTo>
                  <a:cubicBezTo>
                    <a:pt x="49" y="34"/>
                    <a:pt x="49" y="31"/>
                    <a:pt x="50" y="28"/>
                  </a:cubicBezTo>
                  <a:cubicBezTo>
                    <a:pt x="52" y="25"/>
                    <a:pt x="55" y="26"/>
                    <a:pt x="59" y="26"/>
                  </a:cubicBezTo>
                  <a:cubicBezTo>
                    <a:pt x="62" y="26"/>
                    <a:pt x="61" y="25"/>
                    <a:pt x="64" y="28"/>
                  </a:cubicBezTo>
                  <a:cubicBezTo>
                    <a:pt x="67" y="28"/>
                    <a:pt x="64" y="23"/>
                    <a:pt x="67" y="26"/>
                  </a:cubicBezTo>
                  <a:cubicBezTo>
                    <a:pt x="68" y="28"/>
                    <a:pt x="68" y="26"/>
                    <a:pt x="70" y="26"/>
                  </a:cubicBezTo>
                  <a:cubicBezTo>
                    <a:pt x="71" y="26"/>
                    <a:pt x="74" y="26"/>
                    <a:pt x="71" y="23"/>
                  </a:cubicBezTo>
                  <a:cubicBezTo>
                    <a:pt x="68" y="22"/>
                    <a:pt x="68" y="20"/>
                    <a:pt x="70" y="20"/>
                  </a:cubicBezTo>
                  <a:cubicBezTo>
                    <a:pt x="71" y="18"/>
                    <a:pt x="70" y="20"/>
                    <a:pt x="73" y="20"/>
                  </a:cubicBezTo>
                  <a:cubicBezTo>
                    <a:pt x="76" y="18"/>
                    <a:pt x="79" y="18"/>
                    <a:pt x="77" y="15"/>
                  </a:cubicBezTo>
                  <a:cubicBezTo>
                    <a:pt x="77" y="14"/>
                    <a:pt x="76" y="17"/>
                    <a:pt x="74" y="15"/>
                  </a:cubicBezTo>
                  <a:cubicBezTo>
                    <a:pt x="74" y="14"/>
                    <a:pt x="73" y="14"/>
                    <a:pt x="73" y="14"/>
                  </a:cubicBezTo>
                  <a:cubicBezTo>
                    <a:pt x="71" y="12"/>
                    <a:pt x="70" y="11"/>
                    <a:pt x="70" y="12"/>
                  </a:cubicBezTo>
                  <a:cubicBezTo>
                    <a:pt x="68" y="12"/>
                    <a:pt x="68" y="14"/>
                    <a:pt x="67" y="12"/>
                  </a:cubicBezTo>
                  <a:cubicBezTo>
                    <a:pt x="67" y="11"/>
                    <a:pt x="68" y="12"/>
                    <a:pt x="68" y="11"/>
                  </a:cubicBezTo>
                  <a:cubicBezTo>
                    <a:pt x="67" y="8"/>
                    <a:pt x="65" y="11"/>
                    <a:pt x="65" y="9"/>
                  </a:cubicBezTo>
                  <a:cubicBezTo>
                    <a:pt x="64" y="8"/>
                    <a:pt x="67" y="6"/>
                    <a:pt x="65" y="4"/>
                  </a:cubicBezTo>
                  <a:cubicBezTo>
                    <a:pt x="64" y="3"/>
                    <a:pt x="64" y="4"/>
                    <a:pt x="64" y="4"/>
                  </a:cubicBezTo>
                  <a:cubicBezTo>
                    <a:pt x="62" y="4"/>
                    <a:pt x="62" y="0"/>
                    <a:pt x="61" y="0"/>
                  </a:cubicBezTo>
                  <a:cubicBezTo>
                    <a:pt x="59" y="0"/>
                    <a:pt x="61" y="3"/>
                    <a:pt x="59" y="4"/>
                  </a:cubicBezTo>
                  <a:cubicBezTo>
                    <a:pt x="58" y="6"/>
                    <a:pt x="59" y="0"/>
                    <a:pt x="58" y="0"/>
                  </a:cubicBezTo>
                  <a:cubicBezTo>
                    <a:pt x="56" y="0"/>
                    <a:pt x="58" y="1"/>
                    <a:pt x="55" y="6"/>
                  </a:cubicBezTo>
                  <a:cubicBezTo>
                    <a:pt x="53" y="9"/>
                    <a:pt x="53" y="8"/>
                    <a:pt x="53" y="9"/>
                  </a:cubicBezTo>
                  <a:cubicBezTo>
                    <a:pt x="52" y="12"/>
                    <a:pt x="52" y="11"/>
                    <a:pt x="52" y="12"/>
                  </a:cubicBezTo>
                  <a:cubicBezTo>
                    <a:pt x="52" y="15"/>
                    <a:pt x="50" y="15"/>
                    <a:pt x="50" y="14"/>
                  </a:cubicBezTo>
                  <a:cubicBezTo>
                    <a:pt x="49" y="14"/>
                    <a:pt x="47" y="15"/>
                    <a:pt x="47" y="15"/>
                  </a:cubicBezTo>
                  <a:cubicBezTo>
                    <a:pt x="47" y="17"/>
                    <a:pt x="50" y="17"/>
                    <a:pt x="49" y="20"/>
                  </a:cubicBezTo>
                  <a:cubicBezTo>
                    <a:pt x="45" y="22"/>
                    <a:pt x="47" y="18"/>
                    <a:pt x="45" y="20"/>
                  </a:cubicBezTo>
                  <a:cubicBezTo>
                    <a:pt x="47" y="23"/>
                    <a:pt x="45" y="22"/>
                    <a:pt x="47" y="25"/>
                  </a:cubicBezTo>
                  <a:cubicBezTo>
                    <a:pt x="47" y="28"/>
                    <a:pt x="47" y="26"/>
                    <a:pt x="45" y="26"/>
                  </a:cubicBezTo>
                  <a:cubicBezTo>
                    <a:pt x="44" y="26"/>
                    <a:pt x="44" y="25"/>
                    <a:pt x="44" y="22"/>
                  </a:cubicBezTo>
                  <a:cubicBezTo>
                    <a:pt x="44" y="20"/>
                    <a:pt x="44" y="20"/>
                    <a:pt x="44" y="20"/>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grpSp>
          <p:nvGrpSpPr>
            <p:cNvPr id="8" name="Group 7">
              <a:extLst>
                <a:ext uri="{FF2B5EF4-FFF2-40B4-BE49-F238E27FC236}">
                  <a16:creationId xmlns:a16="http://schemas.microsoft.com/office/drawing/2014/main" id="{23CDC8D0-775C-B32D-DFCC-DE6920D8FCBC}"/>
                </a:ext>
              </a:extLst>
            </p:cNvPr>
            <p:cNvGrpSpPr/>
            <p:nvPr/>
          </p:nvGrpSpPr>
          <p:grpSpPr>
            <a:xfrm>
              <a:off x="7623102" y="3022463"/>
              <a:ext cx="2028691" cy="1972397"/>
              <a:chOff x="7623102" y="3022463"/>
              <a:chExt cx="2028691" cy="1972397"/>
            </a:xfrm>
          </p:grpSpPr>
          <p:sp>
            <p:nvSpPr>
              <p:cNvPr id="424" name="country">
                <a:extLst>
                  <a:ext uri="{FF2B5EF4-FFF2-40B4-BE49-F238E27FC236}">
                    <a16:creationId xmlns:a16="http://schemas.microsoft.com/office/drawing/2014/main" id="{56201043-FFBC-AE4C-C0B0-FEACC717506B}"/>
                  </a:ext>
                </a:extLst>
              </p:cNvPr>
              <p:cNvSpPr>
                <a:spLocks/>
              </p:cNvSpPr>
              <p:nvPr/>
            </p:nvSpPr>
            <p:spPr bwMode="auto">
              <a:xfrm>
                <a:off x="8389748" y="4042681"/>
                <a:ext cx="210868" cy="255429"/>
              </a:xfrm>
              <a:custGeom>
                <a:avLst/>
                <a:gdLst/>
                <a:ahLst/>
                <a:cxnLst>
                  <a:cxn ang="0">
                    <a:pos x="0" y="20"/>
                  </a:cxn>
                  <a:cxn ang="0">
                    <a:pos x="2" y="22"/>
                  </a:cxn>
                  <a:cxn ang="0">
                    <a:pos x="3" y="29"/>
                  </a:cxn>
                  <a:cxn ang="0">
                    <a:pos x="8" y="28"/>
                  </a:cxn>
                  <a:cxn ang="0">
                    <a:pos x="9" y="32"/>
                  </a:cxn>
                  <a:cxn ang="0">
                    <a:pos x="8" y="42"/>
                  </a:cxn>
                  <a:cxn ang="0">
                    <a:pos x="6" y="50"/>
                  </a:cxn>
                  <a:cxn ang="0">
                    <a:pos x="12" y="45"/>
                  </a:cxn>
                  <a:cxn ang="0">
                    <a:pos x="18" y="45"/>
                  </a:cxn>
                  <a:cxn ang="0">
                    <a:pos x="20" y="45"/>
                  </a:cxn>
                  <a:cxn ang="0">
                    <a:pos x="27" y="40"/>
                  </a:cxn>
                  <a:cxn ang="0">
                    <a:pos x="32" y="43"/>
                  </a:cxn>
                  <a:cxn ang="0">
                    <a:pos x="36" y="56"/>
                  </a:cxn>
                  <a:cxn ang="0">
                    <a:pos x="41" y="65"/>
                  </a:cxn>
                  <a:cxn ang="0">
                    <a:pos x="42" y="76"/>
                  </a:cxn>
                  <a:cxn ang="0">
                    <a:pos x="39" y="81"/>
                  </a:cxn>
                  <a:cxn ang="0">
                    <a:pos x="44" y="84"/>
                  </a:cxn>
                  <a:cxn ang="0">
                    <a:pos x="47" y="83"/>
                  </a:cxn>
                  <a:cxn ang="0">
                    <a:pos x="50" y="79"/>
                  </a:cxn>
                  <a:cxn ang="0">
                    <a:pos x="53" y="81"/>
                  </a:cxn>
                  <a:cxn ang="0">
                    <a:pos x="56" y="79"/>
                  </a:cxn>
                  <a:cxn ang="0">
                    <a:pos x="57" y="78"/>
                  </a:cxn>
                  <a:cxn ang="0">
                    <a:pos x="57" y="70"/>
                  </a:cxn>
                  <a:cxn ang="0">
                    <a:pos x="56" y="65"/>
                  </a:cxn>
                  <a:cxn ang="0">
                    <a:pos x="56" y="64"/>
                  </a:cxn>
                  <a:cxn ang="0">
                    <a:pos x="51" y="61"/>
                  </a:cxn>
                  <a:cxn ang="0">
                    <a:pos x="48" y="51"/>
                  </a:cxn>
                  <a:cxn ang="0">
                    <a:pos x="42" y="45"/>
                  </a:cxn>
                  <a:cxn ang="0">
                    <a:pos x="39" y="40"/>
                  </a:cxn>
                  <a:cxn ang="0">
                    <a:pos x="39" y="37"/>
                  </a:cxn>
                  <a:cxn ang="0">
                    <a:pos x="32" y="34"/>
                  </a:cxn>
                  <a:cxn ang="0">
                    <a:pos x="30" y="29"/>
                  </a:cxn>
                  <a:cxn ang="0">
                    <a:pos x="36" y="28"/>
                  </a:cxn>
                  <a:cxn ang="0">
                    <a:pos x="38" y="23"/>
                  </a:cxn>
                  <a:cxn ang="0">
                    <a:pos x="35" y="22"/>
                  </a:cxn>
                  <a:cxn ang="0">
                    <a:pos x="33" y="20"/>
                  </a:cxn>
                  <a:cxn ang="0">
                    <a:pos x="33" y="15"/>
                  </a:cxn>
                  <a:cxn ang="0">
                    <a:pos x="29" y="15"/>
                  </a:cxn>
                  <a:cxn ang="0">
                    <a:pos x="24" y="15"/>
                  </a:cxn>
                  <a:cxn ang="0">
                    <a:pos x="21" y="12"/>
                  </a:cxn>
                  <a:cxn ang="0">
                    <a:pos x="21" y="11"/>
                  </a:cxn>
                  <a:cxn ang="0">
                    <a:pos x="21" y="7"/>
                  </a:cxn>
                  <a:cxn ang="0">
                    <a:pos x="20" y="7"/>
                  </a:cxn>
                  <a:cxn ang="0">
                    <a:pos x="15" y="0"/>
                  </a:cxn>
                  <a:cxn ang="0">
                    <a:pos x="12" y="4"/>
                  </a:cxn>
                  <a:cxn ang="0">
                    <a:pos x="12" y="11"/>
                  </a:cxn>
                  <a:cxn ang="0">
                    <a:pos x="12" y="12"/>
                  </a:cxn>
                  <a:cxn ang="0">
                    <a:pos x="8" y="9"/>
                  </a:cxn>
                  <a:cxn ang="0">
                    <a:pos x="3" y="14"/>
                  </a:cxn>
                  <a:cxn ang="0">
                    <a:pos x="0" y="20"/>
                  </a:cxn>
                </a:cxnLst>
                <a:rect l="0" t="0" r="r" b="b"/>
                <a:pathLst>
                  <a:path w="60" h="87">
                    <a:moveTo>
                      <a:pt x="0" y="20"/>
                    </a:moveTo>
                    <a:cubicBezTo>
                      <a:pt x="0" y="23"/>
                      <a:pt x="0" y="20"/>
                      <a:pt x="2" y="22"/>
                    </a:cubicBezTo>
                    <a:cubicBezTo>
                      <a:pt x="5" y="25"/>
                      <a:pt x="0" y="29"/>
                      <a:pt x="3" y="29"/>
                    </a:cubicBezTo>
                    <a:cubicBezTo>
                      <a:pt x="6" y="29"/>
                      <a:pt x="5" y="28"/>
                      <a:pt x="8" y="28"/>
                    </a:cubicBezTo>
                    <a:cubicBezTo>
                      <a:pt x="11" y="29"/>
                      <a:pt x="8" y="31"/>
                      <a:pt x="9" y="32"/>
                    </a:cubicBezTo>
                    <a:cubicBezTo>
                      <a:pt x="11" y="36"/>
                      <a:pt x="6" y="40"/>
                      <a:pt x="8" y="42"/>
                    </a:cubicBezTo>
                    <a:cubicBezTo>
                      <a:pt x="9" y="43"/>
                      <a:pt x="5" y="48"/>
                      <a:pt x="6" y="50"/>
                    </a:cubicBezTo>
                    <a:cubicBezTo>
                      <a:pt x="8" y="50"/>
                      <a:pt x="8" y="50"/>
                      <a:pt x="12" y="45"/>
                    </a:cubicBezTo>
                    <a:cubicBezTo>
                      <a:pt x="17" y="40"/>
                      <a:pt x="15" y="45"/>
                      <a:pt x="18" y="45"/>
                    </a:cubicBezTo>
                    <a:cubicBezTo>
                      <a:pt x="20" y="45"/>
                      <a:pt x="18" y="46"/>
                      <a:pt x="20" y="45"/>
                    </a:cubicBezTo>
                    <a:cubicBezTo>
                      <a:pt x="24" y="43"/>
                      <a:pt x="23" y="39"/>
                      <a:pt x="27" y="40"/>
                    </a:cubicBezTo>
                    <a:cubicBezTo>
                      <a:pt x="30" y="42"/>
                      <a:pt x="30" y="40"/>
                      <a:pt x="32" y="43"/>
                    </a:cubicBezTo>
                    <a:cubicBezTo>
                      <a:pt x="33" y="50"/>
                      <a:pt x="38" y="48"/>
                      <a:pt x="36" y="56"/>
                    </a:cubicBezTo>
                    <a:cubicBezTo>
                      <a:pt x="35" y="64"/>
                      <a:pt x="41" y="64"/>
                      <a:pt x="41" y="65"/>
                    </a:cubicBezTo>
                    <a:cubicBezTo>
                      <a:pt x="41" y="67"/>
                      <a:pt x="44" y="67"/>
                      <a:pt x="42" y="76"/>
                    </a:cubicBezTo>
                    <a:cubicBezTo>
                      <a:pt x="42" y="78"/>
                      <a:pt x="44" y="79"/>
                      <a:pt x="39" y="81"/>
                    </a:cubicBezTo>
                    <a:cubicBezTo>
                      <a:pt x="41" y="86"/>
                      <a:pt x="42" y="81"/>
                      <a:pt x="44" y="84"/>
                    </a:cubicBezTo>
                    <a:cubicBezTo>
                      <a:pt x="45" y="87"/>
                      <a:pt x="48" y="86"/>
                      <a:pt x="47" y="83"/>
                    </a:cubicBezTo>
                    <a:cubicBezTo>
                      <a:pt x="44" y="79"/>
                      <a:pt x="48" y="81"/>
                      <a:pt x="50" y="79"/>
                    </a:cubicBezTo>
                    <a:cubicBezTo>
                      <a:pt x="51" y="78"/>
                      <a:pt x="51" y="83"/>
                      <a:pt x="53" y="81"/>
                    </a:cubicBezTo>
                    <a:cubicBezTo>
                      <a:pt x="54" y="81"/>
                      <a:pt x="56" y="78"/>
                      <a:pt x="56" y="79"/>
                    </a:cubicBezTo>
                    <a:cubicBezTo>
                      <a:pt x="57" y="79"/>
                      <a:pt x="57" y="78"/>
                      <a:pt x="57" y="78"/>
                    </a:cubicBezTo>
                    <a:cubicBezTo>
                      <a:pt x="57" y="75"/>
                      <a:pt x="60" y="73"/>
                      <a:pt x="57" y="70"/>
                    </a:cubicBezTo>
                    <a:cubicBezTo>
                      <a:pt x="54" y="67"/>
                      <a:pt x="54" y="67"/>
                      <a:pt x="56" y="65"/>
                    </a:cubicBezTo>
                    <a:cubicBezTo>
                      <a:pt x="57" y="65"/>
                      <a:pt x="57" y="64"/>
                      <a:pt x="56" y="64"/>
                    </a:cubicBezTo>
                    <a:cubicBezTo>
                      <a:pt x="56" y="65"/>
                      <a:pt x="53" y="59"/>
                      <a:pt x="51" y="61"/>
                    </a:cubicBezTo>
                    <a:cubicBezTo>
                      <a:pt x="50" y="61"/>
                      <a:pt x="51" y="53"/>
                      <a:pt x="48" y="51"/>
                    </a:cubicBezTo>
                    <a:cubicBezTo>
                      <a:pt x="45" y="51"/>
                      <a:pt x="42" y="48"/>
                      <a:pt x="42" y="45"/>
                    </a:cubicBezTo>
                    <a:cubicBezTo>
                      <a:pt x="41" y="40"/>
                      <a:pt x="41" y="43"/>
                      <a:pt x="39" y="40"/>
                    </a:cubicBezTo>
                    <a:cubicBezTo>
                      <a:pt x="38" y="39"/>
                      <a:pt x="39" y="39"/>
                      <a:pt x="39" y="37"/>
                    </a:cubicBezTo>
                    <a:cubicBezTo>
                      <a:pt x="38" y="37"/>
                      <a:pt x="36" y="37"/>
                      <a:pt x="32" y="34"/>
                    </a:cubicBezTo>
                    <a:cubicBezTo>
                      <a:pt x="27" y="29"/>
                      <a:pt x="32" y="31"/>
                      <a:pt x="30" y="29"/>
                    </a:cubicBezTo>
                    <a:cubicBezTo>
                      <a:pt x="29" y="25"/>
                      <a:pt x="35" y="29"/>
                      <a:pt x="36" y="28"/>
                    </a:cubicBezTo>
                    <a:cubicBezTo>
                      <a:pt x="36" y="25"/>
                      <a:pt x="39" y="25"/>
                      <a:pt x="38" y="23"/>
                    </a:cubicBezTo>
                    <a:cubicBezTo>
                      <a:pt x="36" y="22"/>
                      <a:pt x="36" y="23"/>
                      <a:pt x="35" y="22"/>
                    </a:cubicBezTo>
                    <a:cubicBezTo>
                      <a:pt x="35" y="20"/>
                      <a:pt x="32" y="22"/>
                      <a:pt x="33" y="20"/>
                    </a:cubicBezTo>
                    <a:cubicBezTo>
                      <a:pt x="36" y="18"/>
                      <a:pt x="36" y="17"/>
                      <a:pt x="33" y="15"/>
                    </a:cubicBezTo>
                    <a:cubicBezTo>
                      <a:pt x="30" y="14"/>
                      <a:pt x="30" y="14"/>
                      <a:pt x="29" y="15"/>
                    </a:cubicBezTo>
                    <a:cubicBezTo>
                      <a:pt x="27" y="20"/>
                      <a:pt x="26" y="15"/>
                      <a:pt x="24" y="15"/>
                    </a:cubicBezTo>
                    <a:cubicBezTo>
                      <a:pt x="23" y="17"/>
                      <a:pt x="23" y="14"/>
                      <a:pt x="21" y="12"/>
                    </a:cubicBezTo>
                    <a:cubicBezTo>
                      <a:pt x="21" y="11"/>
                      <a:pt x="23" y="11"/>
                      <a:pt x="21" y="11"/>
                    </a:cubicBezTo>
                    <a:cubicBezTo>
                      <a:pt x="21" y="9"/>
                      <a:pt x="23" y="7"/>
                      <a:pt x="21" y="7"/>
                    </a:cubicBezTo>
                    <a:cubicBezTo>
                      <a:pt x="21" y="7"/>
                      <a:pt x="21" y="4"/>
                      <a:pt x="20" y="7"/>
                    </a:cubicBezTo>
                    <a:cubicBezTo>
                      <a:pt x="20" y="9"/>
                      <a:pt x="21" y="6"/>
                      <a:pt x="15" y="0"/>
                    </a:cubicBezTo>
                    <a:cubicBezTo>
                      <a:pt x="14" y="0"/>
                      <a:pt x="9" y="0"/>
                      <a:pt x="12" y="4"/>
                    </a:cubicBezTo>
                    <a:cubicBezTo>
                      <a:pt x="14" y="11"/>
                      <a:pt x="12" y="9"/>
                      <a:pt x="12" y="11"/>
                    </a:cubicBezTo>
                    <a:cubicBezTo>
                      <a:pt x="14" y="12"/>
                      <a:pt x="12" y="14"/>
                      <a:pt x="12" y="12"/>
                    </a:cubicBezTo>
                    <a:cubicBezTo>
                      <a:pt x="11" y="11"/>
                      <a:pt x="9" y="15"/>
                      <a:pt x="8" y="9"/>
                    </a:cubicBezTo>
                    <a:cubicBezTo>
                      <a:pt x="6" y="11"/>
                      <a:pt x="3" y="9"/>
                      <a:pt x="3" y="14"/>
                    </a:cubicBezTo>
                    <a:cubicBezTo>
                      <a:pt x="2" y="18"/>
                      <a:pt x="0" y="14"/>
                      <a:pt x="0" y="2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grpSp>
            <p:nvGrpSpPr>
              <p:cNvPr id="7" name="Group 6">
                <a:extLst>
                  <a:ext uri="{FF2B5EF4-FFF2-40B4-BE49-F238E27FC236}">
                    <a16:creationId xmlns:a16="http://schemas.microsoft.com/office/drawing/2014/main" id="{465A3538-249A-6F44-D29C-676F3E1BC8C2}"/>
                  </a:ext>
                </a:extLst>
              </p:cNvPr>
              <p:cNvGrpSpPr/>
              <p:nvPr/>
            </p:nvGrpSpPr>
            <p:grpSpPr>
              <a:xfrm>
                <a:off x="7623102" y="3022463"/>
                <a:ext cx="2028691" cy="1972397"/>
                <a:chOff x="7623102" y="3022463"/>
                <a:chExt cx="2028691" cy="1972397"/>
              </a:xfrm>
            </p:grpSpPr>
            <p:sp>
              <p:nvSpPr>
                <p:cNvPr id="414" name="country c">
                  <a:extLst>
                    <a:ext uri="{FF2B5EF4-FFF2-40B4-BE49-F238E27FC236}">
                      <a16:creationId xmlns:a16="http://schemas.microsoft.com/office/drawing/2014/main" id="{7128EA44-C807-C9F3-EB59-9CF75E532651}"/>
                    </a:ext>
                  </a:extLst>
                </p:cNvPr>
                <p:cNvSpPr>
                  <a:spLocks/>
                </p:cNvSpPr>
                <p:nvPr/>
              </p:nvSpPr>
              <p:spPr bwMode="auto">
                <a:xfrm>
                  <a:off x="8618793" y="4109182"/>
                  <a:ext cx="69078" cy="61968"/>
                </a:xfrm>
                <a:custGeom>
                  <a:avLst/>
                  <a:gdLst/>
                  <a:ahLst/>
                  <a:cxnLst>
                    <a:cxn ang="0">
                      <a:pos x="3" y="6"/>
                    </a:cxn>
                    <a:cxn ang="0">
                      <a:pos x="6" y="3"/>
                    </a:cxn>
                    <a:cxn ang="0">
                      <a:pos x="9" y="2"/>
                    </a:cxn>
                    <a:cxn ang="0">
                      <a:pos x="12" y="2"/>
                    </a:cxn>
                    <a:cxn ang="0">
                      <a:pos x="17" y="2"/>
                    </a:cxn>
                    <a:cxn ang="0">
                      <a:pos x="18" y="2"/>
                    </a:cxn>
                    <a:cxn ang="0">
                      <a:pos x="20" y="6"/>
                    </a:cxn>
                    <a:cxn ang="0">
                      <a:pos x="17" y="13"/>
                    </a:cxn>
                    <a:cxn ang="0">
                      <a:pos x="12" y="17"/>
                    </a:cxn>
                    <a:cxn ang="0">
                      <a:pos x="9" y="19"/>
                    </a:cxn>
                    <a:cxn ang="0">
                      <a:pos x="8" y="19"/>
                    </a:cxn>
                    <a:cxn ang="0">
                      <a:pos x="3" y="17"/>
                    </a:cxn>
                    <a:cxn ang="0">
                      <a:pos x="2" y="13"/>
                    </a:cxn>
                    <a:cxn ang="0">
                      <a:pos x="3" y="6"/>
                    </a:cxn>
                  </a:cxnLst>
                  <a:rect l="0" t="0" r="r" b="b"/>
                  <a:pathLst>
                    <a:path w="20" h="21">
                      <a:moveTo>
                        <a:pt x="3" y="6"/>
                      </a:moveTo>
                      <a:cubicBezTo>
                        <a:pt x="6" y="3"/>
                        <a:pt x="5" y="5"/>
                        <a:pt x="6" y="3"/>
                      </a:cubicBezTo>
                      <a:cubicBezTo>
                        <a:pt x="8" y="2"/>
                        <a:pt x="8" y="5"/>
                        <a:pt x="9" y="2"/>
                      </a:cubicBezTo>
                      <a:cubicBezTo>
                        <a:pt x="9" y="0"/>
                        <a:pt x="11" y="3"/>
                        <a:pt x="12" y="2"/>
                      </a:cubicBezTo>
                      <a:cubicBezTo>
                        <a:pt x="14" y="0"/>
                        <a:pt x="15" y="2"/>
                        <a:pt x="17" y="2"/>
                      </a:cubicBezTo>
                      <a:cubicBezTo>
                        <a:pt x="17" y="0"/>
                        <a:pt x="18" y="2"/>
                        <a:pt x="18" y="2"/>
                      </a:cubicBezTo>
                      <a:cubicBezTo>
                        <a:pt x="20" y="2"/>
                        <a:pt x="20" y="5"/>
                        <a:pt x="20" y="6"/>
                      </a:cubicBezTo>
                      <a:cubicBezTo>
                        <a:pt x="18" y="6"/>
                        <a:pt x="17" y="10"/>
                        <a:pt x="17" y="13"/>
                      </a:cubicBezTo>
                      <a:cubicBezTo>
                        <a:pt x="17" y="16"/>
                        <a:pt x="14" y="14"/>
                        <a:pt x="12" y="17"/>
                      </a:cubicBezTo>
                      <a:cubicBezTo>
                        <a:pt x="12" y="19"/>
                        <a:pt x="11" y="17"/>
                        <a:pt x="9" y="19"/>
                      </a:cubicBezTo>
                      <a:cubicBezTo>
                        <a:pt x="9" y="21"/>
                        <a:pt x="8" y="21"/>
                        <a:pt x="8" y="19"/>
                      </a:cubicBezTo>
                      <a:cubicBezTo>
                        <a:pt x="6" y="19"/>
                        <a:pt x="6" y="21"/>
                        <a:pt x="3" y="17"/>
                      </a:cubicBezTo>
                      <a:cubicBezTo>
                        <a:pt x="0" y="16"/>
                        <a:pt x="2" y="16"/>
                        <a:pt x="2" y="13"/>
                      </a:cubicBezTo>
                      <a:cubicBezTo>
                        <a:pt x="0" y="8"/>
                        <a:pt x="3" y="8"/>
                        <a:pt x="3" y="6"/>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grpSp>
              <p:nvGrpSpPr>
                <p:cNvPr id="2" name="Group 1">
                  <a:extLst>
                    <a:ext uri="{FF2B5EF4-FFF2-40B4-BE49-F238E27FC236}">
                      <a16:creationId xmlns:a16="http://schemas.microsoft.com/office/drawing/2014/main" id="{B1A484CA-A9BF-A26B-E910-C518CD9B5FEA}"/>
                    </a:ext>
                  </a:extLst>
                </p:cNvPr>
                <p:cNvGrpSpPr/>
                <p:nvPr/>
              </p:nvGrpSpPr>
              <p:grpSpPr>
                <a:xfrm>
                  <a:off x="7623102" y="3022463"/>
                  <a:ext cx="2028691" cy="1972397"/>
                  <a:chOff x="7637169" y="3034566"/>
                  <a:chExt cx="2028691" cy="1972397"/>
                </a:xfrm>
              </p:grpSpPr>
              <p:sp>
                <p:nvSpPr>
                  <p:cNvPr id="387" name="Freeform 10">
                    <a:extLst>
                      <a:ext uri="{FF2B5EF4-FFF2-40B4-BE49-F238E27FC236}">
                        <a16:creationId xmlns:a16="http://schemas.microsoft.com/office/drawing/2014/main" id="{CF394B68-FE9B-ADBA-A663-721EF8499FF5}"/>
                      </a:ext>
                    </a:extLst>
                  </p:cNvPr>
                  <p:cNvSpPr>
                    <a:spLocks/>
                  </p:cNvSpPr>
                  <p:nvPr/>
                </p:nvSpPr>
                <p:spPr bwMode="auto">
                  <a:xfrm>
                    <a:off x="7637169" y="3034566"/>
                    <a:ext cx="1728749" cy="1074616"/>
                  </a:xfrm>
                  <a:custGeom>
                    <a:avLst/>
                    <a:gdLst/>
                    <a:ahLst/>
                    <a:cxnLst>
                      <a:cxn ang="0">
                        <a:pos x="441" y="136"/>
                      </a:cxn>
                      <a:cxn ang="0">
                        <a:pos x="427" y="142"/>
                      </a:cxn>
                      <a:cxn ang="0">
                        <a:pos x="414" y="150"/>
                      </a:cxn>
                      <a:cxn ang="0">
                        <a:pos x="398" y="160"/>
                      </a:cxn>
                      <a:cxn ang="0">
                        <a:pos x="383" y="171"/>
                      </a:cxn>
                      <a:cxn ang="0">
                        <a:pos x="382" y="160"/>
                      </a:cxn>
                      <a:cxn ang="0">
                        <a:pos x="376" y="151"/>
                      </a:cxn>
                      <a:cxn ang="0">
                        <a:pos x="351" y="168"/>
                      </a:cxn>
                      <a:cxn ang="0">
                        <a:pos x="365" y="190"/>
                      </a:cxn>
                      <a:cxn ang="0">
                        <a:pos x="383" y="187"/>
                      </a:cxn>
                      <a:cxn ang="0">
                        <a:pos x="385" y="193"/>
                      </a:cxn>
                      <a:cxn ang="0">
                        <a:pos x="371" y="204"/>
                      </a:cxn>
                      <a:cxn ang="0">
                        <a:pos x="379" y="240"/>
                      </a:cxn>
                      <a:cxn ang="0">
                        <a:pos x="371" y="246"/>
                      </a:cxn>
                      <a:cxn ang="0">
                        <a:pos x="383" y="257"/>
                      </a:cxn>
                      <a:cxn ang="0">
                        <a:pos x="386" y="268"/>
                      </a:cxn>
                      <a:cxn ang="0">
                        <a:pos x="380" y="285"/>
                      </a:cxn>
                      <a:cxn ang="0">
                        <a:pos x="368" y="300"/>
                      </a:cxn>
                      <a:cxn ang="0">
                        <a:pos x="365" y="313"/>
                      </a:cxn>
                      <a:cxn ang="0">
                        <a:pos x="357" y="322"/>
                      </a:cxn>
                      <a:cxn ang="0">
                        <a:pos x="345" y="333"/>
                      </a:cxn>
                      <a:cxn ang="0">
                        <a:pos x="335" y="342"/>
                      </a:cxn>
                      <a:cxn ang="0">
                        <a:pos x="325" y="345"/>
                      </a:cxn>
                      <a:cxn ang="0">
                        <a:pos x="316" y="347"/>
                      </a:cxn>
                      <a:cxn ang="0">
                        <a:pos x="303" y="353"/>
                      </a:cxn>
                      <a:cxn ang="0">
                        <a:pos x="290" y="364"/>
                      </a:cxn>
                      <a:cxn ang="0">
                        <a:pos x="287" y="353"/>
                      </a:cxn>
                      <a:cxn ang="0">
                        <a:pos x="277" y="353"/>
                      </a:cxn>
                      <a:cxn ang="0">
                        <a:pos x="265" y="342"/>
                      </a:cxn>
                      <a:cxn ang="0">
                        <a:pos x="245" y="341"/>
                      </a:cxn>
                      <a:cxn ang="0">
                        <a:pos x="233" y="341"/>
                      </a:cxn>
                      <a:cxn ang="0">
                        <a:pos x="220" y="353"/>
                      </a:cxn>
                      <a:cxn ang="0">
                        <a:pos x="205" y="345"/>
                      </a:cxn>
                      <a:cxn ang="0">
                        <a:pos x="195" y="328"/>
                      </a:cxn>
                      <a:cxn ang="0">
                        <a:pos x="201" y="310"/>
                      </a:cxn>
                      <a:cxn ang="0">
                        <a:pos x="190" y="285"/>
                      </a:cxn>
                      <a:cxn ang="0">
                        <a:pos x="176" y="274"/>
                      </a:cxn>
                      <a:cxn ang="0">
                        <a:pos x="144" y="289"/>
                      </a:cxn>
                      <a:cxn ang="0">
                        <a:pos x="126" y="289"/>
                      </a:cxn>
                      <a:cxn ang="0">
                        <a:pos x="105" y="286"/>
                      </a:cxn>
                      <a:cxn ang="0">
                        <a:pos x="93" y="280"/>
                      </a:cxn>
                      <a:cxn ang="0">
                        <a:pos x="67" y="261"/>
                      </a:cxn>
                      <a:cxn ang="0">
                        <a:pos x="41" y="241"/>
                      </a:cxn>
                      <a:cxn ang="0">
                        <a:pos x="47" y="223"/>
                      </a:cxn>
                      <a:cxn ang="0">
                        <a:pos x="45" y="202"/>
                      </a:cxn>
                      <a:cxn ang="0">
                        <a:pos x="21" y="196"/>
                      </a:cxn>
                      <a:cxn ang="0">
                        <a:pos x="12" y="179"/>
                      </a:cxn>
                      <a:cxn ang="0">
                        <a:pos x="7" y="157"/>
                      </a:cxn>
                      <a:cxn ang="0">
                        <a:pos x="39" y="143"/>
                      </a:cxn>
                      <a:cxn ang="0">
                        <a:pos x="56" y="106"/>
                      </a:cxn>
                      <a:cxn ang="0">
                        <a:pos x="76" y="78"/>
                      </a:cxn>
                      <a:cxn ang="0">
                        <a:pos x="111" y="55"/>
                      </a:cxn>
                      <a:cxn ang="0">
                        <a:pos x="140" y="84"/>
                      </a:cxn>
                      <a:cxn ang="0">
                        <a:pos x="178" y="117"/>
                      </a:cxn>
                      <a:cxn ang="0">
                        <a:pos x="245" y="137"/>
                      </a:cxn>
                      <a:cxn ang="0">
                        <a:pos x="283" y="131"/>
                      </a:cxn>
                      <a:cxn ang="0">
                        <a:pos x="306" y="101"/>
                      </a:cxn>
                      <a:cxn ang="0">
                        <a:pos x="353" y="83"/>
                      </a:cxn>
                      <a:cxn ang="0">
                        <a:pos x="348" y="70"/>
                      </a:cxn>
                      <a:cxn ang="0">
                        <a:pos x="373" y="24"/>
                      </a:cxn>
                      <a:cxn ang="0">
                        <a:pos x="441" y="50"/>
                      </a:cxn>
                      <a:cxn ang="0">
                        <a:pos x="481" y="64"/>
                      </a:cxn>
                      <a:cxn ang="0">
                        <a:pos x="458" y="123"/>
                      </a:cxn>
                    </a:cxnLst>
                    <a:rect l="0" t="0" r="r" b="b"/>
                    <a:pathLst>
                      <a:path w="490" h="367">
                        <a:moveTo>
                          <a:pt x="453" y="131"/>
                        </a:moveTo>
                        <a:cubicBezTo>
                          <a:pt x="453" y="128"/>
                          <a:pt x="453" y="131"/>
                          <a:pt x="452" y="129"/>
                        </a:cubicBezTo>
                        <a:cubicBezTo>
                          <a:pt x="450" y="128"/>
                          <a:pt x="452" y="126"/>
                          <a:pt x="449" y="125"/>
                        </a:cubicBezTo>
                        <a:cubicBezTo>
                          <a:pt x="446" y="125"/>
                          <a:pt x="449" y="132"/>
                          <a:pt x="446" y="131"/>
                        </a:cubicBezTo>
                        <a:cubicBezTo>
                          <a:pt x="443" y="131"/>
                          <a:pt x="444" y="134"/>
                          <a:pt x="441" y="136"/>
                        </a:cubicBezTo>
                        <a:cubicBezTo>
                          <a:pt x="440" y="137"/>
                          <a:pt x="441" y="136"/>
                          <a:pt x="438" y="136"/>
                        </a:cubicBezTo>
                        <a:cubicBezTo>
                          <a:pt x="436" y="137"/>
                          <a:pt x="433" y="134"/>
                          <a:pt x="433" y="137"/>
                        </a:cubicBezTo>
                        <a:cubicBezTo>
                          <a:pt x="433" y="140"/>
                          <a:pt x="436" y="140"/>
                          <a:pt x="435" y="142"/>
                        </a:cubicBezTo>
                        <a:cubicBezTo>
                          <a:pt x="433" y="143"/>
                          <a:pt x="433" y="142"/>
                          <a:pt x="432" y="142"/>
                        </a:cubicBezTo>
                        <a:cubicBezTo>
                          <a:pt x="430" y="143"/>
                          <a:pt x="429" y="142"/>
                          <a:pt x="427" y="142"/>
                        </a:cubicBezTo>
                        <a:cubicBezTo>
                          <a:pt x="426" y="142"/>
                          <a:pt x="426" y="137"/>
                          <a:pt x="424" y="139"/>
                        </a:cubicBezTo>
                        <a:cubicBezTo>
                          <a:pt x="423" y="140"/>
                          <a:pt x="424" y="139"/>
                          <a:pt x="423" y="140"/>
                        </a:cubicBezTo>
                        <a:cubicBezTo>
                          <a:pt x="421" y="142"/>
                          <a:pt x="423" y="142"/>
                          <a:pt x="421" y="143"/>
                        </a:cubicBezTo>
                        <a:cubicBezTo>
                          <a:pt x="420" y="145"/>
                          <a:pt x="418" y="148"/>
                          <a:pt x="417" y="148"/>
                        </a:cubicBezTo>
                        <a:cubicBezTo>
                          <a:pt x="414" y="148"/>
                          <a:pt x="415" y="150"/>
                          <a:pt x="414" y="150"/>
                        </a:cubicBezTo>
                        <a:cubicBezTo>
                          <a:pt x="412" y="150"/>
                          <a:pt x="414" y="151"/>
                          <a:pt x="412" y="151"/>
                        </a:cubicBezTo>
                        <a:cubicBezTo>
                          <a:pt x="409" y="153"/>
                          <a:pt x="411" y="153"/>
                          <a:pt x="409" y="153"/>
                        </a:cubicBezTo>
                        <a:cubicBezTo>
                          <a:pt x="408" y="153"/>
                          <a:pt x="406" y="156"/>
                          <a:pt x="405" y="157"/>
                        </a:cubicBezTo>
                        <a:cubicBezTo>
                          <a:pt x="405" y="159"/>
                          <a:pt x="405" y="159"/>
                          <a:pt x="405" y="159"/>
                        </a:cubicBezTo>
                        <a:cubicBezTo>
                          <a:pt x="401" y="162"/>
                          <a:pt x="400" y="159"/>
                          <a:pt x="398" y="160"/>
                        </a:cubicBezTo>
                        <a:cubicBezTo>
                          <a:pt x="397" y="162"/>
                          <a:pt x="397" y="159"/>
                          <a:pt x="395" y="162"/>
                        </a:cubicBezTo>
                        <a:cubicBezTo>
                          <a:pt x="395" y="164"/>
                          <a:pt x="392" y="162"/>
                          <a:pt x="391" y="164"/>
                        </a:cubicBezTo>
                        <a:cubicBezTo>
                          <a:pt x="389" y="165"/>
                          <a:pt x="388" y="165"/>
                          <a:pt x="386" y="168"/>
                        </a:cubicBezTo>
                        <a:cubicBezTo>
                          <a:pt x="386" y="171"/>
                          <a:pt x="383" y="170"/>
                          <a:pt x="383" y="170"/>
                        </a:cubicBezTo>
                        <a:cubicBezTo>
                          <a:pt x="383" y="170"/>
                          <a:pt x="385" y="171"/>
                          <a:pt x="383" y="171"/>
                        </a:cubicBezTo>
                        <a:cubicBezTo>
                          <a:pt x="380" y="171"/>
                          <a:pt x="379" y="174"/>
                          <a:pt x="379" y="171"/>
                        </a:cubicBezTo>
                        <a:cubicBezTo>
                          <a:pt x="379" y="168"/>
                          <a:pt x="379" y="171"/>
                          <a:pt x="380" y="170"/>
                        </a:cubicBezTo>
                        <a:cubicBezTo>
                          <a:pt x="382" y="167"/>
                          <a:pt x="382" y="170"/>
                          <a:pt x="383" y="168"/>
                        </a:cubicBezTo>
                        <a:cubicBezTo>
                          <a:pt x="383" y="165"/>
                          <a:pt x="380" y="164"/>
                          <a:pt x="380" y="164"/>
                        </a:cubicBezTo>
                        <a:cubicBezTo>
                          <a:pt x="379" y="164"/>
                          <a:pt x="382" y="162"/>
                          <a:pt x="382" y="160"/>
                        </a:cubicBezTo>
                        <a:cubicBezTo>
                          <a:pt x="380" y="160"/>
                          <a:pt x="383" y="160"/>
                          <a:pt x="386" y="156"/>
                        </a:cubicBezTo>
                        <a:cubicBezTo>
                          <a:pt x="388" y="153"/>
                          <a:pt x="388" y="153"/>
                          <a:pt x="386" y="151"/>
                        </a:cubicBezTo>
                        <a:cubicBezTo>
                          <a:pt x="383" y="148"/>
                          <a:pt x="385" y="148"/>
                          <a:pt x="383" y="148"/>
                        </a:cubicBezTo>
                        <a:cubicBezTo>
                          <a:pt x="382" y="150"/>
                          <a:pt x="380" y="146"/>
                          <a:pt x="379" y="148"/>
                        </a:cubicBezTo>
                        <a:cubicBezTo>
                          <a:pt x="376" y="150"/>
                          <a:pt x="379" y="150"/>
                          <a:pt x="376" y="151"/>
                        </a:cubicBezTo>
                        <a:cubicBezTo>
                          <a:pt x="374" y="154"/>
                          <a:pt x="376" y="156"/>
                          <a:pt x="373" y="156"/>
                        </a:cubicBezTo>
                        <a:cubicBezTo>
                          <a:pt x="371" y="157"/>
                          <a:pt x="363" y="160"/>
                          <a:pt x="363" y="164"/>
                        </a:cubicBezTo>
                        <a:cubicBezTo>
                          <a:pt x="363" y="167"/>
                          <a:pt x="362" y="168"/>
                          <a:pt x="359" y="168"/>
                        </a:cubicBezTo>
                        <a:cubicBezTo>
                          <a:pt x="357" y="167"/>
                          <a:pt x="357" y="171"/>
                          <a:pt x="356" y="168"/>
                        </a:cubicBezTo>
                        <a:cubicBezTo>
                          <a:pt x="354" y="167"/>
                          <a:pt x="351" y="167"/>
                          <a:pt x="351" y="168"/>
                        </a:cubicBezTo>
                        <a:cubicBezTo>
                          <a:pt x="351" y="170"/>
                          <a:pt x="350" y="171"/>
                          <a:pt x="351" y="174"/>
                        </a:cubicBezTo>
                        <a:cubicBezTo>
                          <a:pt x="351" y="178"/>
                          <a:pt x="353" y="178"/>
                          <a:pt x="354" y="178"/>
                        </a:cubicBezTo>
                        <a:cubicBezTo>
                          <a:pt x="354" y="179"/>
                          <a:pt x="357" y="179"/>
                          <a:pt x="359" y="179"/>
                        </a:cubicBezTo>
                        <a:cubicBezTo>
                          <a:pt x="360" y="178"/>
                          <a:pt x="363" y="182"/>
                          <a:pt x="362" y="184"/>
                        </a:cubicBezTo>
                        <a:cubicBezTo>
                          <a:pt x="360" y="185"/>
                          <a:pt x="362" y="190"/>
                          <a:pt x="365" y="190"/>
                        </a:cubicBezTo>
                        <a:cubicBezTo>
                          <a:pt x="370" y="190"/>
                          <a:pt x="370" y="190"/>
                          <a:pt x="370" y="188"/>
                        </a:cubicBezTo>
                        <a:cubicBezTo>
                          <a:pt x="368" y="187"/>
                          <a:pt x="371" y="187"/>
                          <a:pt x="373" y="185"/>
                        </a:cubicBezTo>
                        <a:cubicBezTo>
                          <a:pt x="373" y="182"/>
                          <a:pt x="377" y="182"/>
                          <a:pt x="379" y="184"/>
                        </a:cubicBezTo>
                        <a:cubicBezTo>
                          <a:pt x="379" y="184"/>
                          <a:pt x="379" y="185"/>
                          <a:pt x="380" y="185"/>
                        </a:cubicBezTo>
                        <a:cubicBezTo>
                          <a:pt x="382" y="184"/>
                          <a:pt x="380" y="185"/>
                          <a:pt x="383" y="187"/>
                        </a:cubicBezTo>
                        <a:cubicBezTo>
                          <a:pt x="388" y="187"/>
                          <a:pt x="385" y="184"/>
                          <a:pt x="388" y="185"/>
                        </a:cubicBezTo>
                        <a:cubicBezTo>
                          <a:pt x="388" y="187"/>
                          <a:pt x="392" y="187"/>
                          <a:pt x="391" y="188"/>
                        </a:cubicBezTo>
                        <a:cubicBezTo>
                          <a:pt x="388" y="192"/>
                          <a:pt x="392" y="192"/>
                          <a:pt x="389" y="193"/>
                        </a:cubicBezTo>
                        <a:cubicBezTo>
                          <a:pt x="386" y="195"/>
                          <a:pt x="388" y="192"/>
                          <a:pt x="386" y="192"/>
                        </a:cubicBezTo>
                        <a:cubicBezTo>
                          <a:pt x="385" y="193"/>
                          <a:pt x="386" y="190"/>
                          <a:pt x="385" y="193"/>
                        </a:cubicBezTo>
                        <a:cubicBezTo>
                          <a:pt x="382" y="195"/>
                          <a:pt x="382" y="193"/>
                          <a:pt x="380" y="195"/>
                        </a:cubicBezTo>
                        <a:cubicBezTo>
                          <a:pt x="377" y="196"/>
                          <a:pt x="377" y="198"/>
                          <a:pt x="377" y="198"/>
                        </a:cubicBezTo>
                        <a:cubicBezTo>
                          <a:pt x="376" y="198"/>
                          <a:pt x="376" y="201"/>
                          <a:pt x="374" y="201"/>
                        </a:cubicBezTo>
                        <a:cubicBezTo>
                          <a:pt x="371" y="202"/>
                          <a:pt x="373" y="199"/>
                          <a:pt x="371" y="199"/>
                        </a:cubicBezTo>
                        <a:cubicBezTo>
                          <a:pt x="370" y="201"/>
                          <a:pt x="373" y="202"/>
                          <a:pt x="371" y="204"/>
                        </a:cubicBezTo>
                        <a:cubicBezTo>
                          <a:pt x="370" y="204"/>
                          <a:pt x="371" y="206"/>
                          <a:pt x="368" y="206"/>
                        </a:cubicBezTo>
                        <a:cubicBezTo>
                          <a:pt x="366" y="207"/>
                          <a:pt x="360" y="216"/>
                          <a:pt x="363" y="215"/>
                        </a:cubicBezTo>
                        <a:cubicBezTo>
                          <a:pt x="368" y="215"/>
                          <a:pt x="365" y="218"/>
                          <a:pt x="370" y="220"/>
                        </a:cubicBezTo>
                        <a:cubicBezTo>
                          <a:pt x="374" y="221"/>
                          <a:pt x="373" y="227"/>
                          <a:pt x="376" y="232"/>
                        </a:cubicBezTo>
                        <a:cubicBezTo>
                          <a:pt x="379" y="237"/>
                          <a:pt x="376" y="237"/>
                          <a:pt x="379" y="240"/>
                        </a:cubicBezTo>
                        <a:cubicBezTo>
                          <a:pt x="382" y="241"/>
                          <a:pt x="380" y="241"/>
                          <a:pt x="382" y="244"/>
                        </a:cubicBezTo>
                        <a:cubicBezTo>
                          <a:pt x="385" y="246"/>
                          <a:pt x="386" y="249"/>
                          <a:pt x="383" y="247"/>
                        </a:cubicBezTo>
                        <a:cubicBezTo>
                          <a:pt x="379" y="246"/>
                          <a:pt x="379" y="247"/>
                          <a:pt x="377" y="246"/>
                        </a:cubicBezTo>
                        <a:cubicBezTo>
                          <a:pt x="376" y="246"/>
                          <a:pt x="377" y="244"/>
                          <a:pt x="376" y="244"/>
                        </a:cubicBezTo>
                        <a:cubicBezTo>
                          <a:pt x="374" y="243"/>
                          <a:pt x="373" y="246"/>
                          <a:pt x="371" y="246"/>
                        </a:cubicBezTo>
                        <a:cubicBezTo>
                          <a:pt x="370" y="244"/>
                          <a:pt x="368" y="240"/>
                          <a:pt x="368" y="241"/>
                        </a:cubicBezTo>
                        <a:cubicBezTo>
                          <a:pt x="366" y="243"/>
                          <a:pt x="371" y="247"/>
                          <a:pt x="374" y="244"/>
                        </a:cubicBezTo>
                        <a:cubicBezTo>
                          <a:pt x="374" y="244"/>
                          <a:pt x="377" y="246"/>
                          <a:pt x="376" y="246"/>
                        </a:cubicBezTo>
                        <a:cubicBezTo>
                          <a:pt x="376" y="247"/>
                          <a:pt x="377" y="247"/>
                          <a:pt x="380" y="251"/>
                        </a:cubicBezTo>
                        <a:cubicBezTo>
                          <a:pt x="383" y="254"/>
                          <a:pt x="386" y="257"/>
                          <a:pt x="383" y="257"/>
                        </a:cubicBezTo>
                        <a:cubicBezTo>
                          <a:pt x="382" y="257"/>
                          <a:pt x="377" y="260"/>
                          <a:pt x="377" y="261"/>
                        </a:cubicBezTo>
                        <a:cubicBezTo>
                          <a:pt x="377" y="263"/>
                          <a:pt x="374" y="260"/>
                          <a:pt x="373" y="263"/>
                        </a:cubicBezTo>
                        <a:cubicBezTo>
                          <a:pt x="373" y="265"/>
                          <a:pt x="374" y="261"/>
                          <a:pt x="374" y="263"/>
                        </a:cubicBezTo>
                        <a:cubicBezTo>
                          <a:pt x="376" y="268"/>
                          <a:pt x="379" y="260"/>
                          <a:pt x="382" y="265"/>
                        </a:cubicBezTo>
                        <a:cubicBezTo>
                          <a:pt x="385" y="268"/>
                          <a:pt x="388" y="266"/>
                          <a:pt x="386" y="268"/>
                        </a:cubicBezTo>
                        <a:cubicBezTo>
                          <a:pt x="382" y="271"/>
                          <a:pt x="385" y="268"/>
                          <a:pt x="385" y="272"/>
                        </a:cubicBezTo>
                        <a:cubicBezTo>
                          <a:pt x="386" y="277"/>
                          <a:pt x="380" y="274"/>
                          <a:pt x="383" y="275"/>
                        </a:cubicBezTo>
                        <a:cubicBezTo>
                          <a:pt x="385" y="277"/>
                          <a:pt x="382" y="277"/>
                          <a:pt x="383" y="279"/>
                        </a:cubicBezTo>
                        <a:cubicBezTo>
                          <a:pt x="383" y="280"/>
                          <a:pt x="380" y="279"/>
                          <a:pt x="382" y="282"/>
                        </a:cubicBezTo>
                        <a:cubicBezTo>
                          <a:pt x="383" y="285"/>
                          <a:pt x="382" y="283"/>
                          <a:pt x="380" y="285"/>
                        </a:cubicBezTo>
                        <a:cubicBezTo>
                          <a:pt x="380" y="286"/>
                          <a:pt x="380" y="280"/>
                          <a:pt x="379" y="285"/>
                        </a:cubicBezTo>
                        <a:cubicBezTo>
                          <a:pt x="377" y="289"/>
                          <a:pt x="374" y="289"/>
                          <a:pt x="374" y="291"/>
                        </a:cubicBezTo>
                        <a:cubicBezTo>
                          <a:pt x="376" y="293"/>
                          <a:pt x="373" y="297"/>
                          <a:pt x="371" y="299"/>
                        </a:cubicBezTo>
                        <a:cubicBezTo>
                          <a:pt x="370" y="299"/>
                          <a:pt x="373" y="300"/>
                          <a:pt x="370" y="302"/>
                        </a:cubicBezTo>
                        <a:cubicBezTo>
                          <a:pt x="368" y="302"/>
                          <a:pt x="370" y="299"/>
                          <a:pt x="368" y="300"/>
                        </a:cubicBezTo>
                        <a:cubicBezTo>
                          <a:pt x="365" y="300"/>
                          <a:pt x="368" y="300"/>
                          <a:pt x="368" y="302"/>
                        </a:cubicBezTo>
                        <a:cubicBezTo>
                          <a:pt x="370" y="305"/>
                          <a:pt x="371" y="303"/>
                          <a:pt x="368" y="303"/>
                        </a:cubicBezTo>
                        <a:cubicBezTo>
                          <a:pt x="366" y="305"/>
                          <a:pt x="365" y="308"/>
                          <a:pt x="366" y="307"/>
                        </a:cubicBezTo>
                        <a:cubicBezTo>
                          <a:pt x="370" y="307"/>
                          <a:pt x="365" y="310"/>
                          <a:pt x="366" y="313"/>
                        </a:cubicBezTo>
                        <a:cubicBezTo>
                          <a:pt x="368" y="314"/>
                          <a:pt x="366" y="316"/>
                          <a:pt x="365" y="313"/>
                        </a:cubicBezTo>
                        <a:cubicBezTo>
                          <a:pt x="363" y="311"/>
                          <a:pt x="362" y="313"/>
                          <a:pt x="363" y="314"/>
                        </a:cubicBezTo>
                        <a:cubicBezTo>
                          <a:pt x="363" y="314"/>
                          <a:pt x="366" y="314"/>
                          <a:pt x="363" y="316"/>
                        </a:cubicBezTo>
                        <a:cubicBezTo>
                          <a:pt x="362" y="317"/>
                          <a:pt x="362" y="314"/>
                          <a:pt x="360" y="316"/>
                        </a:cubicBezTo>
                        <a:cubicBezTo>
                          <a:pt x="360" y="317"/>
                          <a:pt x="363" y="317"/>
                          <a:pt x="362" y="319"/>
                        </a:cubicBezTo>
                        <a:cubicBezTo>
                          <a:pt x="359" y="320"/>
                          <a:pt x="359" y="324"/>
                          <a:pt x="357" y="322"/>
                        </a:cubicBezTo>
                        <a:cubicBezTo>
                          <a:pt x="356" y="320"/>
                          <a:pt x="356" y="324"/>
                          <a:pt x="356" y="322"/>
                        </a:cubicBezTo>
                        <a:cubicBezTo>
                          <a:pt x="354" y="320"/>
                          <a:pt x="354" y="324"/>
                          <a:pt x="354" y="324"/>
                        </a:cubicBezTo>
                        <a:cubicBezTo>
                          <a:pt x="356" y="325"/>
                          <a:pt x="353" y="328"/>
                          <a:pt x="351" y="330"/>
                        </a:cubicBezTo>
                        <a:cubicBezTo>
                          <a:pt x="350" y="331"/>
                          <a:pt x="351" y="328"/>
                          <a:pt x="348" y="330"/>
                        </a:cubicBezTo>
                        <a:cubicBezTo>
                          <a:pt x="347" y="333"/>
                          <a:pt x="347" y="330"/>
                          <a:pt x="345" y="333"/>
                        </a:cubicBezTo>
                        <a:cubicBezTo>
                          <a:pt x="344" y="335"/>
                          <a:pt x="342" y="335"/>
                          <a:pt x="344" y="335"/>
                        </a:cubicBezTo>
                        <a:cubicBezTo>
                          <a:pt x="345" y="336"/>
                          <a:pt x="342" y="336"/>
                          <a:pt x="342" y="338"/>
                        </a:cubicBezTo>
                        <a:cubicBezTo>
                          <a:pt x="342" y="339"/>
                          <a:pt x="341" y="339"/>
                          <a:pt x="338" y="341"/>
                        </a:cubicBezTo>
                        <a:cubicBezTo>
                          <a:pt x="336" y="342"/>
                          <a:pt x="336" y="339"/>
                          <a:pt x="335" y="339"/>
                        </a:cubicBezTo>
                        <a:cubicBezTo>
                          <a:pt x="335" y="339"/>
                          <a:pt x="336" y="342"/>
                          <a:pt x="335" y="342"/>
                        </a:cubicBezTo>
                        <a:cubicBezTo>
                          <a:pt x="333" y="341"/>
                          <a:pt x="331" y="339"/>
                          <a:pt x="330" y="342"/>
                        </a:cubicBezTo>
                        <a:cubicBezTo>
                          <a:pt x="328" y="344"/>
                          <a:pt x="328" y="339"/>
                          <a:pt x="327" y="341"/>
                        </a:cubicBezTo>
                        <a:cubicBezTo>
                          <a:pt x="325" y="341"/>
                          <a:pt x="328" y="342"/>
                          <a:pt x="327" y="344"/>
                        </a:cubicBezTo>
                        <a:cubicBezTo>
                          <a:pt x="325" y="344"/>
                          <a:pt x="325" y="341"/>
                          <a:pt x="325" y="342"/>
                        </a:cubicBezTo>
                        <a:cubicBezTo>
                          <a:pt x="324" y="344"/>
                          <a:pt x="325" y="344"/>
                          <a:pt x="325" y="345"/>
                        </a:cubicBezTo>
                        <a:cubicBezTo>
                          <a:pt x="324" y="345"/>
                          <a:pt x="324" y="345"/>
                          <a:pt x="322" y="345"/>
                        </a:cubicBezTo>
                        <a:cubicBezTo>
                          <a:pt x="321" y="344"/>
                          <a:pt x="322" y="344"/>
                          <a:pt x="321" y="342"/>
                        </a:cubicBezTo>
                        <a:cubicBezTo>
                          <a:pt x="319" y="341"/>
                          <a:pt x="319" y="338"/>
                          <a:pt x="318" y="339"/>
                        </a:cubicBezTo>
                        <a:cubicBezTo>
                          <a:pt x="318" y="339"/>
                          <a:pt x="319" y="344"/>
                          <a:pt x="319" y="345"/>
                        </a:cubicBezTo>
                        <a:cubicBezTo>
                          <a:pt x="318" y="348"/>
                          <a:pt x="318" y="345"/>
                          <a:pt x="316" y="347"/>
                        </a:cubicBezTo>
                        <a:cubicBezTo>
                          <a:pt x="316" y="348"/>
                          <a:pt x="315" y="345"/>
                          <a:pt x="315" y="348"/>
                        </a:cubicBezTo>
                        <a:cubicBezTo>
                          <a:pt x="315" y="352"/>
                          <a:pt x="313" y="347"/>
                          <a:pt x="312" y="350"/>
                        </a:cubicBezTo>
                        <a:cubicBezTo>
                          <a:pt x="310" y="352"/>
                          <a:pt x="310" y="348"/>
                          <a:pt x="309" y="350"/>
                        </a:cubicBezTo>
                        <a:cubicBezTo>
                          <a:pt x="307" y="353"/>
                          <a:pt x="309" y="352"/>
                          <a:pt x="307" y="350"/>
                        </a:cubicBezTo>
                        <a:cubicBezTo>
                          <a:pt x="304" y="350"/>
                          <a:pt x="307" y="352"/>
                          <a:pt x="303" y="353"/>
                        </a:cubicBezTo>
                        <a:cubicBezTo>
                          <a:pt x="298" y="355"/>
                          <a:pt x="300" y="353"/>
                          <a:pt x="296" y="355"/>
                        </a:cubicBezTo>
                        <a:cubicBezTo>
                          <a:pt x="293" y="356"/>
                          <a:pt x="292" y="358"/>
                          <a:pt x="292" y="359"/>
                        </a:cubicBezTo>
                        <a:cubicBezTo>
                          <a:pt x="292" y="361"/>
                          <a:pt x="293" y="358"/>
                          <a:pt x="293" y="361"/>
                        </a:cubicBezTo>
                        <a:cubicBezTo>
                          <a:pt x="293" y="364"/>
                          <a:pt x="296" y="364"/>
                          <a:pt x="292" y="366"/>
                        </a:cubicBezTo>
                        <a:cubicBezTo>
                          <a:pt x="289" y="367"/>
                          <a:pt x="290" y="366"/>
                          <a:pt x="290" y="364"/>
                        </a:cubicBezTo>
                        <a:cubicBezTo>
                          <a:pt x="289" y="363"/>
                          <a:pt x="287" y="363"/>
                          <a:pt x="289" y="361"/>
                        </a:cubicBezTo>
                        <a:cubicBezTo>
                          <a:pt x="289" y="359"/>
                          <a:pt x="287" y="361"/>
                          <a:pt x="287" y="358"/>
                        </a:cubicBezTo>
                        <a:cubicBezTo>
                          <a:pt x="289" y="355"/>
                          <a:pt x="290" y="355"/>
                          <a:pt x="289" y="353"/>
                        </a:cubicBezTo>
                        <a:cubicBezTo>
                          <a:pt x="289" y="353"/>
                          <a:pt x="289" y="355"/>
                          <a:pt x="287" y="353"/>
                        </a:cubicBezTo>
                        <a:cubicBezTo>
                          <a:pt x="286" y="350"/>
                          <a:pt x="286" y="352"/>
                          <a:pt x="287" y="353"/>
                        </a:cubicBezTo>
                        <a:cubicBezTo>
                          <a:pt x="287" y="355"/>
                          <a:pt x="286" y="353"/>
                          <a:pt x="284" y="355"/>
                        </a:cubicBezTo>
                        <a:cubicBezTo>
                          <a:pt x="281" y="355"/>
                          <a:pt x="286" y="352"/>
                          <a:pt x="283" y="352"/>
                        </a:cubicBezTo>
                        <a:cubicBezTo>
                          <a:pt x="280" y="352"/>
                          <a:pt x="280" y="348"/>
                          <a:pt x="278" y="350"/>
                        </a:cubicBezTo>
                        <a:cubicBezTo>
                          <a:pt x="278" y="352"/>
                          <a:pt x="280" y="352"/>
                          <a:pt x="278" y="353"/>
                        </a:cubicBezTo>
                        <a:cubicBezTo>
                          <a:pt x="278" y="353"/>
                          <a:pt x="277" y="350"/>
                          <a:pt x="277" y="353"/>
                        </a:cubicBezTo>
                        <a:cubicBezTo>
                          <a:pt x="277" y="355"/>
                          <a:pt x="275" y="353"/>
                          <a:pt x="275" y="353"/>
                        </a:cubicBezTo>
                        <a:cubicBezTo>
                          <a:pt x="272" y="352"/>
                          <a:pt x="271" y="353"/>
                          <a:pt x="269" y="352"/>
                        </a:cubicBezTo>
                        <a:cubicBezTo>
                          <a:pt x="269" y="350"/>
                          <a:pt x="268" y="352"/>
                          <a:pt x="268" y="350"/>
                        </a:cubicBezTo>
                        <a:cubicBezTo>
                          <a:pt x="266" y="347"/>
                          <a:pt x="265" y="348"/>
                          <a:pt x="265" y="347"/>
                        </a:cubicBezTo>
                        <a:cubicBezTo>
                          <a:pt x="265" y="344"/>
                          <a:pt x="262" y="345"/>
                          <a:pt x="265" y="342"/>
                        </a:cubicBezTo>
                        <a:cubicBezTo>
                          <a:pt x="266" y="339"/>
                          <a:pt x="265" y="339"/>
                          <a:pt x="263" y="339"/>
                        </a:cubicBezTo>
                        <a:cubicBezTo>
                          <a:pt x="260" y="341"/>
                          <a:pt x="262" y="338"/>
                          <a:pt x="258" y="339"/>
                        </a:cubicBezTo>
                        <a:cubicBezTo>
                          <a:pt x="255" y="339"/>
                          <a:pt x="254" y="333"/>
                          <a:pt x="252" y="335"/>
                        </a:cubicBezTo>
                        <a:cubicBezTo>
                          <a:pt x="251" y="338"/>
                          <a:pt x="249" y="336"/>
                          <a:pt x="249" y="338"/>
                        </a:cubicBezTo>
                        <a:cubicBezTo>
                          <a:pt x="251" y="339"/>
                          <a:pt x="246" y="342"/>
                          <a:pt x="245" y="341"/>
                        </a:cubicBezTo>
                        <a:cubicBezTo>
                          <a:pt x="245" y="339"/>
                          <a:pt x="243" y="339"/>
                          <a:pt x="243" y="342"/>
                        </a:cubicBezTo>
                        <a:cubicBezTo>
                          <a:pt x="243" y="345"/>
                          <a:pt x="242" y="342"/>
                          <a:pt x="240" y="341"/>
                        </a:cubicBezTo>
                        <a:cubicBezTo>
                          <a:pt x="240" y="341"/>
                          <a:pt x="240" y="342"/>
                          <a:pt x="239" y="341"/>
                        </a:cubicBezTo>
                        <a:cubicBezTo>
                          <a:pt x="237" y="338"/>
                          <a:pt x="237" y="344"/>
                          <a:pt x="236" y="344"/>
                        </a:cubicBezTo>
                        <a:cubicBezTo>
                          <a:pt x="234" y="344"/>
                          <a:pt x="236" y="342"/>
                          <a:pt x="233" y="341"/>
                        </a:cubicBezTo>
                        <a:cubicBezTo>
                          <a:pt x="230" y="339"/>
                          <a:pt x="231" y="344"/>
                          <a:pt x="228" y="344"/>
                        </a:cubicBezTo>
                        <a:cubicBezTo>
                          <a:pt x="227" y="344"/>
                          <a:pt x="222" y="344"/>
                          <a:pt x="225" y="348"/>
                        </a:cubicBezTo>
                        <a:cubicBezTo>
                          <a:pt x="227" y="355"/>
                          <a:pt x="225" y="353"/>
                          <a:pt x="225" y="355"/>
                        </a:cubicBezTo>
                        <a:cubicBezTo>
                          <a:pt x="227" y="356"/>
                          <a:pt x="225" y="358"/>
                          <a:pt x="225" y="356"/>
                        </a:cubicBezTo>
                        <a:cubicBezTo>
                          <a:pt x="223" y="355"/>
                          <a:pt x="222" y="359"/>
                          <a:pt x="220" y="353"/>
                        </a:cubicBezTo>
                        <a:cubicBezTo>
                          <a:pt x="220" y="352"/>
                          <a:pt x="220" y="348"/>
                          <a:pt x="217" y="352"/>
                        </a:cubicBezTo>
                        <a:cubicBezTo>
                          <a:pt x="214" y="356"/>
                          <a:pt x="214" y="353"/>
                          <a:pt x="213" y="353"/>
                        </a:cubicBezTo>
                        <a:cubicBezTo>
                          <a:pt x="211" y="355"/>
                          <a:pt x="213" y="352"/>
                          <a:pt x="211" y="352"/>
                        </a:cubicBezTo>
                        <a:cubicBezTo>
                          <a:pt x="210" y="350"/>
                          <a:pt x="211" y="348"/>
                          <a:pt x="210" y="347"/>
                        </a:cubicBezTo>
                        <a:cubicBezTo>
                          <a:pt x="208" y="347"/>
                          <a:pt x="204" y="348"/>
                          <a:pt x="205" y="345"/>
                        </a:cubicBezTo>
                        <a:cubicBezTo>
                          <a:pt x="207" y="341"/>
                          <a:pt x="205" y="342"/>
                          <a:pt x="205" y="339"/>
                        </a:cubicBezTo>
                        <a:cubicBezTo>
                          <a:pt x="207" y="338"/>
                          <a:pt x="210" y="338"/>
                          <a:pt x="205" y="338"/>
                        </a:cubicBezTo>
                        <a:cubicBezTo>
                          <a:pt x="201" y="338"/>
                          <a:pt x="202" y="335"/>
                          <a:pt x="201" y="331"/>
                        </a:cubicBezTo>
                        <a:cubicBezTo>
                          <a:pt x="199" y="328"/>
                          <a:pt x="204" y="325"/>
                          <a:pt x="201" y="327"/>
                        </a:cubicBezTo>
                        <a:cubicBezTo>
                          <a:pt x="199" y="328"/>
                          <a:pt x="198" y="325"/>
                          <a:pt x="195" y="328"/>
                        </a:cubicBezTo>
                        <a:cubicBezTo>
                          <a:pt x="192" y="330"/>
                          <a:pt x="192" y="328"/>
                          <a:pt x="193" y="327"/>
                        </a:cubicBezTo>
                        <a:cubicBezTo>
                          <a:pt x="195" y="325"/>
                          <a:pt x="188" y="322"/>
                          <a:pt x="193" y="320"/>
                        </a:cubicBezTo>
                        <a:cubicBezTo>
                          <a:pt x="195" y="319"/>
                          <a:pt x="192" y="316"/>
                          <a:pt x="195" y="314"/>
                        </a:cubicBezTo>
                        <a:cubicBezTo>
                          <a:pt x="198" y="314"/>
                          <a:pt x="196" y="311"/>
                          <a:pt x="198" y="311"/>
                        </a:cubicBezTo>
                        <a:cubicBezTo>
                          <a:pt x="199" y="313"/>
                          <a:pt x="198" y="310"/>
                          <a:pt x="201" y="310"/>
                        </a:cubicBezTo>
                        <a:cubicBezTo>
                          <a:pt x="202" y="310"/>
                          <a:pt x="199" y="307"/>
                          <a:pt x="201" y="302"/>
                        </a:cubicBezTo>
                        <a:cubicBezTo>
                          <a:pt x="202" y="297"/>
                          <a:pt x="199" y="296"/>
                          <a:pt x="201" y="294"/>
                        </a:cubicBezTo>
                        <a:cubicBezTo>
                          <a:pt x="202" y="293"/>
                          <a:pt x="201" y="289"/>
                          <a:pt x="199" y="291"/>
                        </a:cubicBezTo>
                        <a:cubicBezTo>
                          <a:pt x="196" y="293"/>
                          <a:pt x="199" y="286"/>
                          <a:pt x="195" y="283"/>
                        </a:cubicBezTo>
                        <a:cubicBezTo>
                          <a:pt x="190" y="279"/>
                          <a:pt x="192" y="283"/>
                          <a:pt x="190" y="285"/>
                        </a:cubicBezTo>
                        <a:cubicBezTo>
                          <a:pt x="188" y="283"/>
                          <a:pt x="188" y="282"/>
                          <a:pt x="184" y="283"/>
                        </a:cubicBezTo>
                        <a:cubicBezTo>
                          <a:pt x="178" y="283"/>
                          <a:pt x="185" y="282"/>
                          <a:pt x="184" y="277"/>
                        </a:cubicBezTo>
                        <a:cubicBezTo>
                          <a:pt x="184" y="274"/>
                          <a:pt x="179" y="279"/>
                          <a:pt x="182" y="275"/>
                        </a:cubicBezTo>
                        <a:cubicBezTo>
                          <a:pt x="184" y="272"/>
                          <a:pt x="182" y="275"/>
                          <a:pt x="181" y="272"/>
                        </a:cubicBezTo>
                        <a:cubicBezTo>
                          <a:pt x="181" y="271"/>
                          <a:pt x="176" y="272"/>
                          <a:pt x="176" y="274"/>
                        </a:cubicBezTo>
                        <a:cubicBezTo>
                          <a:pt x="175" y="275"/>
                          <a:pt x="173" y="275"/>
                          <a:pt x="170" y="274"/>
                        </a:cubicBezTo>
                        <a:cubicBezTo>
                          <a:pt x="169" y="272"/>
                          <a:pt x="167" y="274"/>
                          <a:pt x="164" y="277"/>
                        </a:cubicBezTo>
                        <a:cubicBezTo>
                          <a:pt x="161" y="280"/>
                          <a:pt x="158" y="279"/>
                          <a:pt x="157" y="282"/>
                        </a:cubicBezTo>
                        <a:cubicBezTo>
                          <a:pt x="157" y="285"/>
                          <a:pt x="153" y="283"/>
                          <a:pt x="153" y="286"/>
                        </a:cubicBezTo>
                        <a:cubicBezTo>
                          <a:pt x="153" y="288"/>
                          <a:pt x="150" y="289"/>
                          <a:pt x="144" y="289"/>
                        </a:cubicBezTo>
                        <a:cubicBezTo>
                          <a:pt x="146" y="286"/>
                          <a:pt x="144" y="286"/>
                          <a:pt x="143" y="286"/>
                        </a:cubicBezTo>
                        <a:cubicBezTo>
                          <a:pt x="141" y="285"/>
                          <a:pt x="141" y="288"/>
                          <a:pt x="140" y="286"/>
                        </a:cubicBezTo>
                        <a:cubicBezTo>
                          <a:pt x="138" y="285"/>
                          <a:pt x="134" y="286"/>
                          <a:pt x="135" y="285"/>
                        </a:cubicBezTo>
                        <a:cubicBezTo>
                          <a:pt x="137" y="283"/>
                          <a:pt x="131" y="282"/>
                          <a:pt x="129" y="286"/>
                        </a:cubicBezTo>
                        <a:cubicBezTo>
                          <a:pt x="128" y="289"/>
                          <a:pt x="126" y="286"/>
                          <a:pt x="126" y="289"/>
                        </a:cubicBezTo>
                        <a:cubicBezTo>
                          <a:pt x="125" y="293"/>
                          <a:pt x="125" y="291"/>
                          <a:pt x="123" y="294"/>
                        </a:cubicBezTo>
                        <a:cubicBezTo>
                          <a:pt x="122" y="289"/>
                          <a:pt x="128" y="282"/>
                          <a:pt x="117" y="288"/>
                        </a:cubicBezTo>
                        <a:cubicBezTo>
                          <a:pt x="117" y="288"/>
                          <a:pt x="115" y="288"/>
                          <a:pt x="114" y="288"/>
                        </a:cubicBezTo>
                        <a:cubicBezTo>
                          <a:pt x="114" y="289"/>
                          <a:pt x="114" y="288"/>
                          <a:pt x="111" y="288"/>
                        </a:cubicBezTo>
                        <a:cubicBezTo>
                          <a:pt x="109" y="289"/>
                          <a:pt x="106" y="283"/>
                          <a:pt x="105" y="286"/>
                        </a:cubicBezTo>
                        <a:cubicBezTo>
                          <a:pt x="105" y="288"/>
                          <a:pt x="103" y="288"/>
                          <a:pt x="102" y="286"/>
                        </a:cubicBezTo>
                        <a:cubicBezTo>
                          <a:pt x="100" y="283"/>
                          <a:pt x="102" y="288"/>
                          <a:pt x="100" y="288"/>
                        </a:cubicBezTo>
                        <a:cubicBezTo>
                          <a:pt x="99" y="288"/>
                          <a:pt x="99" y="283"/>
                          <a:pt x="97" y="283"/>
                        </a:cubicBezTo>
                        <a:cubicBezTo>
                          <a:pt x="94" y="283"/>
                          <a:pt x="93" y="285"/>
                          <a:pt x="94" y="282"/>
                        </a:cubicBezTo>
                        <a:cubicBezTo>
                          <a:pt x="94" y="280"/>
                          <a:pt x="94" y="280"/>
                          <a:pt x="93" y="280"/>
                        </a:cubicBezTo>
                        <a:cubicBezTo>
                          <a:pt x="91" y="282"/>
                          <a:pt x="87" y="279"/>
                          <a:pt x="87" y="275"/>
                        </a:cubicBezTo>
                        <a:cubicBezTo>
                          <a:pt x="87" y="272"/>
                          <a:pt x="85" y="274"/>
                          <a:pt x="82" y="274"/>
                        </a:cubicBezTo>
                        <a:cubicBezTo>
                          <a:pt x="80" y="275"/>
                          <a:pt x="79" y="269"/>
                          <a:pt x="77" y="269"/>
                        </a:cubicBezTo>
                        <a:cubicBezTo>
                          <a:pt x="74" y="269"/>
                          <a:pt x="74" y="266"/>
                          <a:pt x="71" y="266"/>
                        </a:cubicBezTo>
                        <a:cubicBezTo>
                          <a:pt x="68" y="265"/>
                          <a:pt x="73" y="263"/>
                          <a:pt x="67" y="261"/>
                        </a:cubicBezTo>
                        <a:cubicBezTo>
                          <a:pt x="62" y="260"/>
                          <a:pt x="64" y="269"/>
                          <a:pt x="61" y="263"/>
                        </a:cubicBezTo>
                        <a:cubicBezTo>
                          <a:pt x="61" y="261"/>
                          <a:pt x="56" y="260"/>
                          <a:pt x="53" y="257"/>
                        </a:cubicBezTo>
                        <a:cubicBezTo>
                          <a:pt x="50" y="254"/>
                          <a:pt x="50" y="258"/>
                          <a:pt x="47" y="252"/>
                        </a:cubicBezTo>
                        <a:cubicBezTo>
                          <a:pt x="45" y="249"/>
                          <a:pt x="42" y="255"/>
                          <a:pt x="42" y="251"/>
                        </a:cubicBezTo>
                        <a:cubicBezTo>
                          <a:pt x="44" y="246"/>
                          <a:pt x="42" y="243"/>
                          <a:pt x="41" y="241"/>
                        </a:cubicBezTo>
                        <a:cubicBezTo>
                          <a:pt x="39" y="238"/>
                          <a:pt x="42" y="238"/>
                          <a:pt x="44" y="240"/>
                        </a:cubicBezTo>
                        <a:cubicBezTo>
                          <a:pt x="45" y="243"/>
                          <a:pt x="45" y="240"/>
                          <a:pt x="47" y="240"/>
                        </a:cubicBezTo>
                        <a:cubicBezTo>
                          <a:pt x="52" y="238"/>
                          <a:pt x="47" y="235"/>
                          <a:pt x="48" y="234"/>
                        </a:cubicBezTo>
                        <a:cubicBezTo>
                          <a:pt x="48" y="232"/>
                          <a:pt x="42" y="232"/>
                          <a:pt x="44" y="227"/>
                        </a:cubicBezTo>
                        <a:cubicBezTo>
                          <a:pt x="45" y="226"/>
                          <a:pt x="41" y="224"/>
                          <a:pt x="47" y="223"/>
                        </a:cubicBezTo>
                        <a:cubicBezTo>
                          <a:pt x="52" y="223"/>
                          <a:pt x="47" y="221"/>
                          <a:pt x="53" y="216"/>
                        </a:cubicBezTo>
                        <a:cubicBezTo>
                          <a:pt x="56" y="213"/>
                          <a:pt x="53" y="213"/>
                          <a:pt x="55" y="210"/>
                        </a:cubicBezTo>
                        <a:cubicBezTo>
                          <a:pt x="58" y="207"/>
                          <a:pt x="55" y="206"/>
                          <a:pt x="55" y="207"/>
                        </a:cubicBezTo>
                        <a:cubicBezTo>
                          <a:pt x="53" y="210"/>
                          <a:pt x="53" y="206"/>
                          <a:pt x="52" y="207"/>
                        </a:cubicBezTo>
                        <a:cubicBezTo>
                          <a:pt x="50" y="207"/>
                          <a:pt x="52" y="202"/>
                          <a:pt x="45" y="202"/>
                        </a:cubicBezTo>
                        <a:cubicBezTo>
                          <a:pt x="39" y="204"/>
                          <a:pt x="41" y="206"/>
                          <a:pt x="36" y="207"/>
                        </a:cubicBezTo>
                        <a:cubicBezTo>
                          <a:pt x="35" y="207"/>
                          <a:pt x="35" y="207"/>
                          <a:pt x="35" y="207"/>
                        </a:cubicBezTo>
                        <a:cubicBezTo>
                          <a:pt x="32" y="207"/>
                          <a:pt x="27" y="206"/>
                          <a:pt x="26" y="204"/>
                        </a:cubicBezTo>
                        <a:cubicBezTo>
                          <a:pt x="26" y="202"/>
                          <a:pt x="24" y="206"/>
                          <a:pt x="21" y="202"/>
                        </a:cubicBezTo>
                        <a:cubicBezTo>
                          <a:pt x="20" y="199"/>
                          <a:pt x="23" y="201"/>
                          <a:pt x="21" y="196"/>
                        </a:cubicBezTo>
                        <a:cubicBezTo>
                          <a:pt x="18" y="192"/>
                          <a:pt x="17" y="196"/>
                          <a:pt x="17" y="193"/>
                        </a:cubicBezTo>
                        <a:cubicBezTo>
                          <a:pt x="15" y="190"/>
                          <a:pt x="12" y="193"/>
                          <a:pt x="9" y="190"/>
                        </a:cubicBezTo>
                        <a:cubicBezTo>
                          <a:pt x="7" y="190"/>
                          <a:pt x="7" y="188"/>
                          <a:pt x="10" y="188"/>
                        </a:cubicBezTo>
                        <a:cubicBezTo>
                          <a:pt x="13" y="188"/>
                          <a:pt x="15" y="187"/>
                          <a:pt x="13" y="185"/>
                        </a:cubicBezTo>
                        <a:cubicBezTo>
                          <a:pt x="10" y="184"/>
                          <a:pt x="13" y="181"/>
                          <a:pt x="12" y="179"/>
                        </a:cubicBezTo>
                        <a:cubicBezTo>
                          <a:pt x="10" y="178"/>
                          <a:pt x="12" y="176"/>
                          <a:pt x="12" y="174"/>
                        </a:cubicBezTo>
                        <a:cubicBezTo>
                          <a:pt x="10" y="173"/>
                          <a:pt x="6" y="171"/>
                          <a:pt x="6" y="174"/>
                        </a:cubicBezTo>
                        <a:cubicBezTo>
                          <a:pt x="6" y="176"/>
                          <a:pt x="3" y="173"/>
                          <a:pt x="4" y="170"/>
                        </a:cubicBezTo>
                        <a:cubicBezTo>
                          <a:pt x="4" y="168"/>
                          <a:pt x="1" y="168"/>
                          <a:pt x="3" y="165"/>
                        </a:cubicBezTo>
                        <a:cubicBezTo>
                          <a:pt x="9" y="164"/>
                          <a:pt x="0" y="159"/>
                          <a:pt x="7" y="157"/>
                        </a:cubicBezTo>
                        <a:cubicBezTo>
                          <a:pt x="13" y="156"/>
                          <a:pt x="10" y="153"/>
                          <a:pt x="13" y="153"/>
                        </a:cubicBezTo>
                        <a:cubicBezTo>
                          <a:pt x="18" y="154"/>
                          <a:pt x="17" y="148"/>
                          <a:pt x="18" y="153"/>
                        </a:cubicBezTo>
                        <a:cubicBezTo>
                          <a:pt x="20" y="157"/>
                          <a:pt x="21" y="153"/>
                          <a:pt x="23" y="154"/>
                        </a:cubicBezTo>
                        <a:cubicBezTo>
                          <a:pt x="26" y="156"/>
                          <a:pt x="26" y="153"/>
                          <a:pt x="27" y="148"/>
                        </a:cubicBezTo>
                        <a:cubicBezTo>
                          <a:pt x="29" y="145"/>
                          <a:pt x="38" y="150"/>
                          <a:pt x="39" y="143"/>
                        </a:cubicBezTo>
                        <a:cubicBezTo>
                          <a:pt x="41" y="140"/>
                          <a:pt x="48" y="139"/>
                          <a:pt x="52" y="137"/>
                        </a:cubicBezTo>
                        <a:cubicBezTo>
                          <a:pt x="53" y="136"/>
                          <a:pt x="53" y="137"/>
                          <a:pt x="56" y="134"/>
                        </a:cubicBezTo>
                        <a:cubicBezTo>
                          <a:pt x="56" y="132"/>
                          <a:pt x="53" y="128"/>
                          <a:pt x="56" y="126"/>
                        </a:cubicBezTo>
                        <a:cubicBezTo>
                          <a:pt x="59" y="126"/>
                          <a:pt x="55" y="125"/>
                          <a:pt x="58" y="123"/>
                        </a:cubicBezTo>
                        <a:cubicBezTo>
                          <a:pt x="62" y="122"/>
                          <a:pt x="55" y="109"/>
                          <a:pt x="56" y="106"/>
                        </a:cubicBezTo>
                        <a:cubicBezTo>
                          <a:pt x="58" y="103"/>
                          <a:pt x="47" y="103"/>
                          <a:pt x="55" y="101"/>
                        </a:cubicBezTo>
                        <a:cubicBezTo>
                          <a:pt x="59" y="100"/>
                          <a:pt x="65" y="98"/>
                          <a:pt x="67" y="98"/>
                        </a:cubicBezTo>
                        <a:cubicBezTo>
                          <a:pt x="70" y="100"/>
                          <a:pt x="73" y="101"/>
                          <a:pt x="74" y="98"/>
                        </a:cubicBezTo>
                        <a:cubicBezTo>
                          <a:pt x="74" y="95"/>
                          <a:pt x="70" y="97"/>
                          <a:pt x="71" y="94"/>
                        </a:cubicBezTo>
                        <a:cubicBezTo>
                          <a:pt x="74" y="91"/>
                          <a:pt x="76" y="81"/>
                          <a:pt x="76" y="78"/>
                        </a:cubicBezTo>
                        <a:cubicBezTo>
                          <a:pt x="77" y="73"/>
                          <a:pt x="82" y="80"/>
                          <a:pt x="87" y="80"/>
                        </a:cubicBezTo>
                        <a:cubicBezTo>
                          <a:pt x="91" y="78"/>
                          <a:pt x="90" y="81"/>
                          <a:pt x="93" y="80"/>
                        </a:cubicBezTo>
                        <a:cubicBezTo>
                          <a:pt x="97" y="78"/>
                          <a:pt x="99" y="76"/>
                          <a:pt x="97" y="73"/>
                        </a:cubicBezTo>
                        <a:cubicBezTo>
                          <a:pt x="96" y="70"/>
                          <a:pt x="94" y="64"/>
                          <a:pt x="103" y="61"/>
                        </a:cubicBezTo>
                        <a:cubicBezTo>
                          <a:pt x="111" y="59"/>
                          <a:pt x="102" y="53"/>
                          <a:pt x="111" y="55"/>
                        </a:cubicBezTo>
                        <a:cubicBezTo>
                          <a:pt x="115" y="53"/>
                          <a:pt x="115" y="53"/>
                          <a:pt x="115" y="53"/>
                        </a:cubicBezTo>
                        <a:cubicBezTo>
                          <a:pt x="114" y="58"/>
                          <a:pt x="118" y="64"/>
                          <a:pt x="123" y="66"/>
                        </a:cubicBezTo>
                        <a:cubicBezTo>
                          <a:pt x="126" y="69"/>
                          <a:pt x="128" y="64"/>
                          <a:pt x="129" y="67"/>
                        </a:cubicBezTo>
                        <a:cubicBezTo>
                          <a:pt x="131" y="70"/>
                          <a:pt x="132" y="67"/>
                          <a:pt x="132" y="69"/>
                        </a:cubicBezTo>
                        <a:cubicBezTo>
                          <a:pt x="134" y="72"/>
                          <a:pt x="141" y="78"/>
                          <a:pt x="140" y="84"/>
                        </a:cubicBezTo>
                        <a:cubicBezTo>
                          <a:pt x="138" y="91"/>
                          <a:pt x="141" y="89"/>
                          <a:pt x="138" y="94"/>
                        </a:cubicBezTo>
                        <a:cubicBezTo>
                          <a:pt x="137" y="95"/>
                          <a:pt x="137" y="100"/>
                          <a:pt x="141" y="100"/>
                        </a:cubicBezTo>
                        <a:cubicBezTo>
                          <a:pt x="144" y="100"/>
                          <a:pt x="147" y="101"/>
                          <a:pt x="152" y="101"/>
                        </a:cubicBezTo>
                        <a:cubicBezTo>
                          <a:pt x="157" y="101"/>
                          <a:pt x="161" y="101"/>
                          <a:pt x="169" y="109"/>
                        </a:cubicBezTo>
                        <a:cubicBezTo>
                          <a:pt x="178" y="117"/>
                          <a:pt x="176" y="111"/>
                          <a:pt x="178" y="117"/>
                        </a:cubicBezTo>
                        <a:cubicBezTo>
                          <a:pt x="179" y="125"/>
                          <a:pt x="181" y="122"/>
                          <a:pt x="182" y="126"/>
                        </a:cubicBezTo>
                        <a:cubicBezTo>
                          <a:pt x="182" y="129"/>
                          <a:pt x="185" y="126"/>
                          <a:pt x="188" y="128"/>
                        </a:cubicBezTo>
                        <a:cubicBezTo>
                          <a:pt x="202" y="129"/>
                          <a:pt x="204" y="129"/>
                          <a:pt x="214" y="128"/>
                        </a:cubicBezTo>
                        <a:cubicBezTo>
                          <a:pt x="225" y="128"/>
                          <a:pt x="228" y="134"/>
                          <a:pt x="231" y="134"/>
                        </a:cubicBezTo>
                        <a:cubicBezTo>
                          <a:pt x="234" y="134"/>
                          <a:pt x="240" y="140"/>
                          <a:pt x="245" y="137"/>
                        </a:cubicBezTo>
                        <a:cubicBezTo>
                          <a:pt x="249" y="136"/>
                          <a:pt x="246" y="140"/>
                          <a:pt x="248" y="140"/>
                        </a:cubicBezTo>
                        <a:cubicBezTo>
                          <a:pt x="251" y="139"/>
                          <a:pt x="251" y="142"/>
                          <a:pt x="252" y="140"/>
                        </a:cubicBezTo>
                        <a:cubicBezTo>
                          <a:pt x="265" y="132"/>
                          <a:pt x="265" y="136"/>
                          <a:pt x="268" y="132"/>
                        </a:cubicBezTo>
                        <a:cubicBezTo>
                          <a:pt x="272" y="129"/>
                          <a:pt x="269" y="131"/>
                          <a:pt x="274" y="131"/>
                        </a:cubicBezTo>
                        <a:cubicBezTo>
                          <a:pt x="280" y="131"/>
                          <a:pt x="280" y="132"/>
                          <a:pt x="283" y="131"/>
                        </a:cubicBezTo>
                        <a:cubicBezTo>
                          <a:pt x="284" y="129"/>
                          <a:pt x="286" y="132"/>
                          <a:pt x="287" y="131"/>
                        </a:cubicBezTo>
                        <a:cubicBezTo>
                          <a:pt x="289" y="128"/>
                          <a:pt x="292" y="129"/>
                          <a:pt x="295" y="125"/>
                        </a:cubicBezTo>
                        <a:cubicBezTo>
                          <a:pt x="300" y="120"/>
                          <a:pt x="301" y="120"/>
                          <a:pt x="306" y="117"/>
                        </a:cubicBezTo>
                        <a:cubicBezTo>
                          <a:pt x="309" y="115"/>
                          <a:pt x="303" y="112"/>
                          <a:pt x="303" y="109"/>
                        </a:cubicBezTo>
                        <a:cubicBezTo>
                          <a:pt x="303" y="104"/>
                          <a:pt x="303" y="101"/>
                          <a:pt x="306" y="101"/>
                        </a:cubicBezTo>
                        <a:cubicBezTo>
                          <a:pt x="310" y="100"/>
                          <a:pt x="313" y="108"/>
                          <a:pt x="321" y="104"/>
                        </a:cubicBezTo>
                        <a:cubicBezTo>
                          <a:pt x="327" y="101"/>
                          <a:pt x="325" y="97"/>
                          <a:pt x="330" y="97"/>
                        </a:cubicBezTo>
                        <a:cubicBezTo>
                          <a:pt x="333" y="98"/>
                          <a:pt x="336" y="97"/>
                          <a:pt x="339" y="94"/>
                        </a:cubicBezTo>
                        <a:cubicBezTo>
                          <a:pt x="342" y="92"/>
                          <a:pt x="339" y="92"/>
                          <a:pt x="342" y="87"/>
                        </a:cubicBezTo>
                        <a:cubicBezTo>
                          <a:pt x="345" y="84"/>
                          <a:pt x="350" y="86"/>
                          <a:pt x="353" y="83"/>
                        </a:cubicBezTo>
                        <a:cubicBezTo>
                          <a:pt x="357" y="81"/>
                          <a:pt x="359" y="84"/>
                          <a:pt x="360" y="83"/>
                        </a:cubicBezTo>
                        <a:cubicBezTo>
                          <a:pt x="362" y="81"/>
                          <a:pt x="366" y="84"/>
                          <a:pt x="370" y="83"/>
                        </a:cubicBezTo>
                        <a:cubicBezTo>
                          <a:pt x="371" y="81"/>
                          <a:pt x="368" y="76"/>
                          <a:pt x="365" y="73"/>
                        </a:cubicBezTo>
                        <a:cubicBezTo>
                          <a:pt x="362" y="70"/>
                          <a:pt x="360" y="67"/>
                          <a:pt x="354" y="67"/>
                        </a:cubicBezTo>
                        <a:cubicBezTo>
                          <a:pt x="348" y="67"/>
                          <a:pt x="351" y="73"/>
                          <a:pt x="348" y="70"/>
                        </a:cubicBezTo>
                        <a:cubicBezTo>
                          <a:pt x="345" y="69"/>
                          <a:pt x="341" y="69"/>
                          <a:pt x="339" y="70"/>
                        </a:cubicBezTo>
                        <a:cubicBezTo>
                          <a:pt x="338" y="72"/>
                          <a:pt x="333" y="67"/>
                          <a:pt x="336" y="66"/>
                        </a:cubicBezTo>
                        <a:cubicBezTo>
                          <a:pt x="339" y="63"/>
                          <a:pt x="333" y="67"/>
                          <a:pt x="344" y="46"/>
                        </a:cubicBezTo>
                        <a:cubicBezTo>
                          <a:pt x="351" y="50"/>
                          <a:pt x="354" y="50"/>
                          <a:pt x="360" y="44"/>
                        </a:cubicBezTo>
                        <a:cubicBezTo>
                          <a:pt x="366" y="38"/>
                          <a:pt x="365" y="33"/>
                          <a:pt x="373" y="24"/>
                        </a:cubicBezTo>
                        <a:cubicBezTo>
                          <a:pt x="379" y="16"/>
                          <a:pt x="376" y="13"/>
                          <a:pt x="371" y="13"/>
                        </a:cubicBezTo>
                        <a:cubicBezTo>
                          <a:pt x="366" y="13"/>
                          <a:pt x="373" y="3"/>
                          <a:pt x="388" y="2"/>
                        </a:cubicBezTo>
                        <a:cubicBezTo>
                          <a:pt x="401" y="0"/>
                          <a:pt x="406" y="5"/>
                          <a:pt x="411" y="5"/>
                        </a:cubicBezTo>
                        <a:cubicBezTo>
                          <a:pt x="415" y="5"/>
                          <a:pt x="424" y="18"/>
                          <a:pt x="427" y="33"/>
                        </a:cubicBezTo>
                        <a:cubicBezTo>
                          <a:pt x="429" y="50"/>
                          <a:pt x="432" y="49"/>
                          <a:pt x="441" y="50"/>
                        </a:cubicBezTo>
                        <a:cubicBezTo>
                          <a:pt x="450" y="52"/>
                          <a:pt x="447" y="56"/>
                          <a:pt x="452" y="56"/>
                        </a:cubicBezTo>
                        <a:cubicBezTo>
                          <a:pt x="456" y="58"/>
                          <a:pt x="452" y="61"/>
                          <a:pt x="455" y="63"/>
                        </a:cubicBezTo>
                        <a:cubicBezTo>
                          <a:pt x="458" y="64"/>
                          <a:pt x="452" y="66"/>
                          <a:pt x="456" y="69"/>
                        </a:cubicBezTo>
                        <a:cubicBezTo>
                          <a:pt x="461" y="73"/>
                          <a:pt x="467" y="72"/>
                          <a:pt x="471" y="67"/>
                        </a:cubicBezTo>
                        <a:cubicBezTo>
                          <a:pt x="476" y="64"/>
                          <a:pt x="476" y="69"/>
                          <a:pt x="481" y="64"/>
                        </a:cubicBezTo>
                        <a:cubicBezTo>
                          <a:pt x="485" y="59"/>
                          <a:pt x="490" y="67"/>
                          <a:pt x="485" y="73"/>
                        </a:cubicBezTo>
                        <a:cubicBezTo>
                          <a:pt x="481" y="81"/>
                          <a:pt x="478" y="104"/>
                          <a:pt x="471" y="101"/>
                        </a:cubicBezTo>
                        <a:cubicBezTo>
                          <a:pt x="465" y="98"/>
                          <a:pt x="464" y="97"/>
                          <a:pt x="462" y="100"/>
                        </a:cubicBezTo>
                        <a:cubicBezTo>
                          <a:pt x="461" y="104"/>
                          <a:pt x="455" y="100"/>
                          <a:pt x="458" y="106"/>
                        </a:cubicBezTo>
                        <a:cubicBezTo>
                          <a:pt x="459" y="112"/>
                          <a:pt x="461" y="119"/>
                          <a:pt x="458" y="123"/>
                        </a:cubicBezTo>
                        <a:cubicBezTo>
                          <a:pt x="456" y="129"/>
                          <a:pt x="455" y="123"/>
                          <a:pt x="453" y="129"/>
                        </a:cubicBezTo>
                        <a:cubicBezTo>
                          <a:pt x="453" y="131"/>
                          <a:pt x="453" y="131"/>
                          <a:pt x="453" y="131"/>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04" name="Freeform 55">
                    <a:extLst>
                      <a:ext uri="{FF2B5EF4-FFF2-40B4-BE49-F238E27FC236}">
                        <a16:creationId xmlns:a16="http://schemas.microsoft.com/office/drawing/2014/main" id="{F7B24E47-79C1-140A-5D9A-BFD0077C37C1}"/>
                      </a:ext>
                    </a:extLst>
                  </p:cNvPr>
                  <p:cNvSpPr>
                    <a:spLocks/>
                  </p:cNvSpPr>
                  <p:nvPr/>
                </p:nvSpPr>
                <p:spPr bwMode="auto">
                  <a:xfrm>
                    <a:off x="9111423" y="3540889"/>
                    <a:ext cx="99981" cy="140562"/>
                  </a:xfrm>
                  <a:custGeom>
                    <a:avLst/>
                    <a:gdLst/>
                    <a:ahLst/>
                    <a:cxnLst>
                      <a:cxn ang="0">
                        <a:pos x="5" y="9"/>
                      </a:cxn>
                      <a:cxn ang="0">
                        <a:pos x="3" y="10"/>
                      </a:cxn>
                      <a:cxn ang="0">
                        <a:pos x="5" y="15"/>
                      </a:cxn>
                      <a:cxn ang="0">
                        <a:pos x="6" y="20"/>
                      </a:cxn>
                      <a:cxn ang="0">
                        <a:pos x="5" y="18"/>
                      </a:cxn>
                      <a:cxn ang="0">
                        <a:pos x="2" y="18"/>
                      </a:cxn>
                      <a:cxn ang="0">
                        <a:pos x="2" y="20"/>
                      </a:cxn>
                      <a:cxn ang="0">
                        <a:pos x="0" y="21"/>
                      </a:cxn>
                      <a:cxn ang="0">
                        <a:pos x="3" y="23"/>
                      </a:cxn>
                      <a:cxn ang="0">
                        <a:pos x="3" y="28"/>
                      </a:cxn>
                      <a:cxn ang="0">
                        <a:pos x="5" y="31"/>
                      </a:cxn>
                      <a:cxn ang="0">
                        <a:pos x="3" y="34"/>
                      </a:cxn>
                      <a:cxn ang="0">
                        <a:pos x="2" y="39"/>
                      </a:cxn>
                      <a:cxn ang="0">
                        <a:pos x="2" y="42"/>
                      </a:cxn>
                      <a:cxn ang="0">
                        <a:pos x="2" y="43"/>
                      </a:cxn>
                      <a:cxn ang="0">
                        <a:pos x="3" y="45"/>
                      </a:cxn>
                      <a:cxn ang="0">
                        <a:pos x="5" y="45"/>
                      </a:cxn>
                      <a:cxn ang="0">
                        <a:pos x="6" y="47"/>
                      </a:cxn>
                      <a:cxn ang="0">
                        <a:pos x="8" y="43"/>
                      </a:cxn>
                      <a:cxn ang="0">
                        <a:pos x="9" y="43"/>
                      </a:cxn>
                      <a:cxn ang="0">
                        <a:pos x="11" y="45"/>
                      </a:cxn>
                      <a:cxn ang="0">
                        <a:pos x="11" y="43"/>
                      </a:cxn>
                      <a:cxn ang="0">
                        <a:pos x="11" y="42"/>
                      </a:cxn>
                      <a:cxn ang="0">
                        <a:pos x="13" y="43"/>
                      </a:cxn>
                      <a:cxn ang="0">
                        <a:pos x="13" y="40"/>
                      </a:cxn>
                      <a:cxn ang="0">
                        <a:pos x="19" y="42"/>
                      </a:cxn>
                      <a:cxn ang="0">
                        <a:pos x="20" y="39"/>
                      </a:cxn>
                      <a:cxn ang="0">
                        <a:pos x="25" y="39"/>
                      </a:cxn>
                      <a:cxn ang="0">
                        <a:pos x="28" y="29"/>
                      </a:cxn>
                      <a:cxn ang="0">
                        <a:pos x="26" y="28"/>
                      </a:cxn>
                      <a:cxn ang="0">
                        <a:pos x="26" y="20"/>
                      </a:cxn>
                      <a:cxn ang="0">
                        <a:pos x="22" y="7"/>
                      </a:cxn>
                      <a:cxn ang="0">
                        <a:pos x="19" y="0"/>
                      </a:cxn>
                      <a:cxn ang="0">
                        <a:pos x="17" y="3"/>
                      </a:cxn>
                      <a:cxn ang="0">
                        <a:pos x="8" y="4"/>
                      </a:cxn>
                      <a:cxn ang="0">
                        <a:pos x="5" y="9"/>
                      </a:cxn>
                    </a:cxnLst>
                    <a:rect l="0" t="0" r="r" b="b"/>
                    <a:pathLst>
                      <a:path w="28" h="48">
                        <a:moveTo>
                          <a:pt x="5" y="9"/>
                        </a:moveTo>
                        <a:cubicBezTo>
                          <a:pt x="5" y="10"/>
                          <a:pt x="5" y="9"/>
                          <a:pt x="3" y="10"/>
                        </a:cubicBezTo>
                        <a:cubicBezTo>
                          <a:pt x="3" y="12"/>
                          <a:pt x="6" y="14"/>
                          <a:pt x="5" y="15"/>
                        </a:cubicBezTo>
                        <a:cubicBezTo>
                          <a:pt x="3" y="17"/>
                          <a:pt x="8" y="17"/>
                          <a:pt x="6" y="20"/>
                        </a:cubicBezTo>
                        <a:cubicBezTo>
                          <a:pt x="6" y="21"/>
                          <a:pt x="6" y="18"/>
                          <a:pt x="5" y="18"/>
                        </a:cubicBezTo>
                        <a:cubicBezTo>
                          <a:pt x="2" y="18"/>
                          <a:pt x="2" y="18"/>
                          <a:pt x="2" y="18"/>
                        </a:cubicBezTo>
                        <a:cubicBezTo>
                          <a:pt x="3" y="20"/>
                          <a:pt x="2" y="20"/>
                          <a:pt x="2" y="20"/>
                        </a:cubicBezTo>
                        <a:cubicBezTo>
                          <a:pt x="0" y="18"/>
                          <a:pt x="0" y="21"/>
                          <a:pt x="0" y="21"/>
                        </a:cubicBezTo>
                        <a:cubicBezTo>
                          <a:pt x="2" y="23"/>
                          <a:pt x="3" y="20"/>
                          <a:pt x="3" y="23"/>
                        </a:cubicBezTo>
                        <a:cubicBezTo>
                          <a:pt x="3" y="25"/>
                          <a:pt x="3" y="28"/>
                          <a:pt x="3" y="28"/>
                        </a:cubicBezTo>
                        <a:cubicBezTo>
                          <a:pt x="5" y="29"/>
                          <a:pt x="3" y="29"/>
                          <a:pt x="5" y="31"/>
                        </a:cubicBezTo>
                        <a:cubicBezTo>
                          <a:pt x="6" y="32"/>
                          <a:pt x="3" y="31"/>
                          <a:pt x="3" y="34"/>
                        </a:cubicBezTo>
                        <a:cubicBezTo>
                          <a:pt x="2" y="37"/>
                          <a:pt x="0" y="39"/>
                          <a:pt x="2" y="39"/>
                        </a:cubicBezTo>
                        <a:cubicBezTo>
                          <a:pt x="2" y="40"/>
                          <a:pt x="2" y="40"/>
                          <a:pt x="2" y="42"/>
                        </a:cubicBezTo>
                        <a:cubicBezTo>
                          <a:pt x="3" y="43"/>
                          <a:pt x="2" y="42"/>
                          <a:pt x="2" y="43"/>
                        </a:cubicBezTo>
                        <a:cubicBezTo>
                          <a:pt x="2" y="45"/>
                          <a:pt x="3" y="43"/>
                          <a:pt x="3" y="45"/>
                        </a:cubicBezTo>
                        <a:cubicBezTo>
                          <a:pt x="3" y="48"/>
                          <a:pt x="3" y="48"/>
                          <a:pt x="5" y="45"/>
                        </a:cubicBezTo>
                        <a:cubicBezTo>
                          <a:pt x="6" y="42"/>
                          <a:pt x="5" y="47"/>
                          <a:pt x="6" y="47"/>
                        </a:cubicBezTo>
                        <a:cubicBezTo>
                          <a:pt x="6" y="47"/>
                          <a:pt x="6" y="45"/>
                          <a:pt x="8" y="43"/>
                        </a:cubicBezTo>
                        <a:cubicBezTo>
                          <a:pt x="9" y="42"/>
                          <a:pt x="11" y="42"/>
                          <a:pt x="9" y="43"/>
                        </a:cubicBezTo>
                        <a:cubicBezTo>
                          <a:pt x="8" y="45"/>
                          <a:pt x="9" y="47"/>
                          <a:pt x="11" y="45"/>
                        </a:cubicBezTo>
                        <a:cubicBezTo>
                          <a:pt x="11" y="43"/>
                          <a:pt x="11" y="43"/>
                          <a:pt x="11" y="43"/>
                        </a:cubicBezTo>
                        <a:cubicBezTo>
                          <a:pt x="11" y="42"/>
                          <a:pt x="11" y="40"/>
                          <a:pt x="11" y="42"/>
                        </a:cubicBezTo>
                        <a:cubicBezTo>
                          <a:pt x="13" y="43"/>
                          <a:pt x="13" y="43"/>
                          <a:pt x="13" y="43"/>
                        </a:cubicBezTo>
                        <a:cubicBezTo>
                          <a:pt x="14" y="42"/>
                          <a:pt x="11" y="42"/>
                          <a:pt x="13" y="40"/>
                        </a:cubicBezTo>
                        <a:cubicBezTo>
                          <a:pt x="16" y="40"/>
                          <a:pt x="17" y="42"/>
                          <a:pt x="19" y="42"/>
                        </a:cubicBezTo>
                        <a:cubicBezTo>
                          <a:pt x="20" y="40"/>
                          <a:pt x="19" y="40"/>
                          <a:pt x="20" y="39"/>
                        </a:cubicBezTo>
                        <a:cubicBezTo>
                          <a:pt x="22" y="39"/>
                          <a:pt x="23" y="40"/>
                          <a:pt x="25" y="39"/>
                        </a:cubicBezTo>
                        <a:cubicBezTo>
                          <a:pt x="25" y="37"/>
                          <a:pt x="28" y="32"/>
                          <a:pt x="28" y="29"/>
                        </a:cubicBezTo>
                        <a:cubicBezTo>
                          <a:pt x="28" y="26"/>
                          <a:pt x="26" y="31"/>
                          <a:pt x="26" y="28"/>
                        </a:cubicBezTo>
                        <a:cubicBezTo>
                          <a:pt x="26" y="23"/>
                          <a:pt x="28" y="23"/>
                          <a:pt x="26" y="20"/>
                        </a:cubicBezTo>
                        <a:cubicBezTo>
                          <a:pt x="26" y="15"/>
                          <a:pt x="23" y="10"/>
                          <a:pt x="22" y="7"/>
                        </a:cubicBezTo>
                        <a:cubicBezTo>
                          <a:pt x="20" y="4"/>
                          <a:pt x="19" y="1"/>
                          <a:pt x="19" y="0"/>
                        </a:cubicBezTo>
                        <a:cubicBezTo>
                          <a:pt x="16" y="1"/>
                          <a:pt x="19" y="3"/>
                          <a:pt x="17" y="3"/>
                        </a:cubicBezTo>
                        <a:cubicBezTo>
                          <a:pt x="14" y="4"/>
                          <a:pt x="13" y="3"/>
                          <a:pt x="8" y="4"/>
                        </a:cubicBezTo>
                        <a:cubicBezTo>
                          <a:pt x="5" y="6"/>
                          <a:pt x="5" y="7"/>
                          <a:pt x="5" y="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16" name="Freeform 67">
                    <a:extLst>
                      <a:ext uri="{FF2B5EF4-FFF2-40B4-BE49-F238E27FC236}">
                        <a16:creationId xmlns:a16="http://schemas.microsoft.com/office/drawing/2014/main" id="{84ACE4B7-19AA-2491-CCF8-A0B105689B03}"/>
                      </a:ext>
                    </a:extLst>
                  </p:cNvPr>
                  <p:cNvSpPr>
                    <a:spLocks/>
                  </p:cNvSpPr>
                  <p:nvPr/>
                </p:nvSpPr>
                <p:spPr bwMode="auto">
                  <a:xfrm>
                    <a:off x="8162519" y="3852241"/>
                    <a:ext cx="254495" cy="559225"/>
                  </a:xfrm>
                  <a:custGeom>
                    <a:avLst/>
                    <a:gdLst/>
                    <a:ahLst/>
                    <a:cxnLst>
                      <a:cxn ang="0">
                        <a:pos x="7" y="68"/>
                      </a:cxn>
                      <a:cxn ang="0">
                        <a:pos x="9" y="52"/>
                      </a:cxn>
                      <a:cxn ang="0">
                        <a:pos x="16" y="46"/>
                      </a:cxn>
                      <a:cxn ang="0">
                        <a:pos x="24" y="29"/>
                      </a:cxn>
                      <a:cxn ang="0">
                        <a:pos x="27" y="20"/>
                      </a:cxn>
                      <a:cxn ang="0">
                        <a:pos x="38" y="14"/>
                      </a:cxn>
                      <a:cxn ang="0">
                        <a:pos x="46" y="4"/>
                      </a:cxn>
                      <a:cxn ang="0">
                        <a:pos x="52" y="15"/>
                      </a:cxn>
                      <a:cxn ang="0">
                        <a:pos x="52" y="31"/>
                      </a:cxn>
                      <a:cxn ang="0">
                        <a:pos x="46" y="35"/>
                      </a:cxn>
                      <a:cxn ang="0">
                        <a:pos x="44" y="48"/>
                      </a:cxn>
                      <a:cxn ang="0">
                        <a:pos x="52" y="48"/>
                      </a:cxn>
                      <a:cxn ang="0">
                        <a:pos x="56" y="59"/>
                      </a:cxn>
                      <a:cxn ang="0">
                        <a:pos x="56" y="66"/>
                      </a:cxn>
                      <a:cxn ang="0">
                        <a:pos x="62" y="73"/>
                      </a:cxn>
                      <a:cxn ang="0">
                        <a:pos x="68" y="73"/>
                      </a:cxn>
                      <a:cxn ang="0">
                        <a:pos x="67" y="79"/>
                      </a:cxn>
                      <a:cxn ang="0">
                        <a:pos x="59" y="87"/>
                      </a:cxn>
                      <a:cxn ang="0">
                        <a:pos x="55" y="90"/>
                      </a:cxn>
                      <a:cxn ang="0">
                        <a:pos x="47" y="93"/>
                      </a:cxn>
                      <a:cxn ang="0">
                        <a:pos x="44" y="102"/>
                      </a:cxn>
                      <a:cxn ang="0">
                        <a:pos x="44" y="108"/>
                      </a:cxn>
                      <a:cxn ang="0">
                        <a:pos x="50" y="121"/>
                      </a:cxn>
                      <a:cxn ang="0">
                        <a:pos x="52" y="129"/>
                      </a:cxn>
                      <a:cxn ang="0">
                        <a:pos x="49" y="136"/>
                      </a:cxn>
                      <a:cxn ang="0">
                        <a:pos x="55" y="158"/>
                      </a:cxn>
                      <a:cxn ang="0">
                        <a:pos x="59" y="169"/>
                      </a:cxn>
                      <a:cxn ang="0">
                        <a:pos x="55" y="180"/>
                      </a:cxn>
                      <a:cxn ang="0">
                        <a:pos x="50" y="188"/>
                      </a:cxn>
                      <a:cxn ang="0">
                        <a:pos x="52" y="172"/>
                      </a:cxn>
                      <a:cxn ang="0">
                        <a:pos x="52" y="161"/>
                      </a:cxn>
                      <a:cxn ang="0">
                        <a:pos x="47" y="149"/>
                      </a:cxn>
                      <a:cxn ang="0">
                        <a:pos x="42" y="127"/>
                      </a:cxn>
                      <a:cxn ang="0">
                        <a:pos x="41" y="122"/>
                      </a:cxn>
                      <a:cxn ang="0">
                        <a:pos x="38" y="115"/>
                      </a:cxn>
                      <a:cxn ang="0">
                        <a:pos x="24" y="132"/>
                      </a:cxn>
                      <a:cxn ang="0">
                        <a:pos x="20" y="127"/>
                      </a:cxn>
                      <a:cxn ang="0">
                        <a:pos x="20" y="116"/>
                      </a:cxn>
                      <a:cxn ang="0">
                        <a:pos x="13" y="101"/>
                      </a:cxn>
                      <a:cxn ang="0">
                        <a:pos x="13" y="96"/>
                      </a:cxn>
                      <a:cxn ang="0">
                        <a:pos x="7" y="90"/>
                      </a:cxn>
                      <a:cxn ang="0">
                        <a:pos x="0" y="79"/>
                      </a:cxn>
                    </a:cxnLst>
                    <a:rect l="0" t="0" r="r" b="b"/>
                    <a:pathLst>
                      <a:path w="72" h="191">
                        <a:moveTo>
                          <a:pt x="3" y="69"/>
                        </a:moveTo>
                        <a:cubicBezTo>
                          <a:pt x="6" y="65"/>
                          <a:pt x="4" y="73"/>
                          <a:pt x="7" y="68"/>
                        </a:cubicBezTo>
                        <a:cubicBezTo>
                          <a:pt x="9" y="63"/>
                          <a:pt x="7" y="65"/>
                          <a:pt x="7" y="62"/>
                        </a:cubicBezTo>
                        <a:cubicBezTo>
                          <a:pt x="7" y="54"/>
                          <a:pt x="10" y="65"/>
                          <a:pt x="9" y="52"/>
                        </a:cubicBezTo>
                        <a:cubicBezTo>
                          <a:pt x="9" y="45"/>
                          <a:pt x="9" y="48"/>
                          <a:pt x="12" y="49"/>
                        </a:cubicBezTo>
                        <a:cubicBezTo>
                          <a:pt x="15" y="49"/>
                          <a:pt x="15" y="54"/>
                          <a:pt x="16" y="46"/>
                        </a:cubicBezTo>
                        <a:cubicBezTo>
                          <a:pt x="18" y="40"/>
                          <a:pt x="23" y="40"/>
                          <a:pt x="20" y="37"/>
                        </a:cubicBezTo>
                        <a:cubicBezTo>
                          <a:pt x="18" y="35"/>
                          <a:pt x="21" y="35"/>
                          <a:pt x="24" y="29"/>
                        </a:cubicBezTo>
                        <a:cubicBezTo>
                          <a:pt x="26" y="24"/>
                          <a:pt x="23" y="26"/>
                          <a:pt x="24" y="23"/>
                        </a:cubicBezTo>
                        <a:cubicBezTo>
                          <a:pt x="24" y="20"/>
                          <a:pt x="24" y="23"/>
                          <a:pt x="27" y="20"/>
                        </a:cubicBezTo>
                        <a:cubicBezTo>
                          <a:pt x="30" y="17"/>
                          <a:pt x="35" y="12"/>
                          <a:pt x="38" y="15"/>
                        </a:cubicBezTo>
                        <a:cubicBezTo>
                          <a:pt x="39" y="18"/>
                          <a:pt x="41" y="18"/>
                          <a:pt x="38" y="14"/>
                        </a:cubicBezTo>
                        <a:cubicBezTo>
                          <a:pt x="36" y="11"/>
                          <a:pt x="42" y="11"/>
                          <a:pt x="41" y="6"/>
                        </a:cubicBezTo>
                        <a:cubicBezTo>
                          <a:pt x="42" y="4"/>
                          <a:pt x="41" y="0"/>
                          <a:pt x="46" y="4"/>
                        </a:cubicBezTo>
                        <a:cubicBezTo>
                          <a:pt x="50" y="7"/>
                          <a:pt x="47" y="14"/>
                          <a:pt x="50" y="12"/>
                        </a:cubicBezTo>
                        <a:cubicBezTo>
                          <a:pt x="52" y="11"/>
                          <a:pt x="53" y="14"/>
                          <a:pt x="52" y="15"/>
                        </a:cubicBezTo>
                        <a:cubicBezTo>
                          <a:pt x="50" y="17"/>
                          <a:pt x="53" y="18"/>
                          <a:pt x="52" y="23"/>
                        </a:cubicBezTo>
                        <a:cubicBezTo>
                          <a:pt x="50" y="28"/>
                          <a:pt x="53" y="31"/>
                          <a:pt x="52" y="31"/>
                        </a:cubicBezTo>
                        <a:cubicBezTo>
                          <a:pt x="49" y="31"/>
                          <a:pt x="50" y="34"/>
                          <a:pt x="49" y="32"/>
                        </a:cubicBezTo>
                        <a:cubicBezTo>
                          <a:pt x="47" y="32"/>
                          <a:pt x="49" y="35"/>
                          <a:pt x="46" y="35"/>
                        </a:cubicBezTo>
                        <a:cubicBezTo>
                          <a:pt x="42" y="37"/>
                          <a:pt x="46" y="40"/>
                          <a:pt x="44" y="41"/>
                        </a:cubicBezTo>
                        <a:cubicBezTo>
                          <a:pt x="39" y="43"/>
                          <a:pt x="46" y="46"/>
                          <a:pt x="44" y="48"/>
                        </a:cubicBezTo>
                        <a:cubicBezTo>
                          <a:pt x="42" y="49"/>
                          <a:pt x="42" y="51"/>
                          <a:pt x="46" y="49"/>
                        </a:cubicBezTo>
                        <a:cubicBezTo>
                          <a:pt x="49" y="46"/>
                          <a:pt x="50" y="49"/>
                          <a:pt x="52" y="48"/>
                        </a:cubicBezTo>
                        <a:cubicBezTo>
                          <a:pt x="55" y="46"/>
                          <a:pt x="50" y="49"/>
                          <a:pt x="52" y="52"/>
                        </a:cubicBezTo>
                        <a:cubicBezTo>
                          <a:pt x="53" y="56"/>
                          <a:pt x="52" y="59"/>
                          <a:pt x="56" y="59"/>
                        </a:cubicBezTo>
                        <a:cubicBezTo>
                          <a:pt x="61" y="59"/>
                          <a:pt x="58" y="59"/>
                          <a:pt x="56" y="60"/>
                        </a:cubicBezTo>
                        <a:cubicBezTo>
                          <a:pt x="56" y="63"/>
                          <a:pt x="58" y="62"/>
                          <a:pt x="56" y="66"/>
                        </a:cubicBezTo>
                        <a:cubicBezTo>
                          <a:pt x="55" y="69"/>
                          <a:pt x="59" y="68"/>
                          <a:pt x="61" y="68"/>
                        </a:cubicBezTo>
                        <a:cubicBezTo>
                          <a:pt x="62" y="69"/>
                          <a:pt x="61" y="71"/>
                          <a:pt x="62" y="73"/>
                        </a:cubicBezTo>
                        <a:cubicBezTo>
                          <a:pt x="64" y="73"/>
                          <a:pt x="62" y="76"/>
                          <a:pt x="64" y="74"/>
                        </a:cubicBezTo>
                        <a:cubicBezTo>
                          <a:pt x="65" y="74"/>
                          <a:pt x="65" y="77"/>
                          <a:pt x="68" y="73"/>
                        </a:cubicBezTo>
                        <a:cubicBezTo>
                          <a:pt x="72" y="69"/>
                          <a:pt x="72" y="73"/>
                          <a:pt x="72" y="74"/>
                        </a:cubicBezTo>
                        <a:cubicBezTo>
                          <a:pt x="70" y="76"/>
                          <a:pt x="67" y="74"/>
                          <a:pt x="67" y="79"/>
                        </a:cubicBezTo>
                        <a:cubicBezTo>
                          <a:pt x="65" y="84"/>
                          <a:pt x="64" y="79"/>
                          <a:pt x="64" y="85"/>
                        </a:cubicBezTo>
                        <a:cubicBezTo>
                          <a:pt x="61" y="85"/>
                          <a:pt x="62" y="87"/>
                          <a:pt x="59" y="87"/>
                        </a:cubicBezTo>
                        <a:cubicBezTo>
                          <a:pt x="56" y="85"/>
                          <a:pt x="59" y="88"/>
                          <a:pt x="58" y="88"/>
                        </a:cubicBezTo>
                        <a:cubicBezTo>
                          <a:pt x="56" y="90"/>
                          <a:pt x="56" y="87"/>
                          <a:pt x="55" y="90"/>
                        </a:cubicBezTo>
                        <a:cubicBezTo>
                          <a:pt x="55" y="93"/>
                          <a:pt x="53" y="91"/>
                          <a:pt x="50" y="93"/>
                        </a:cubicBezTo>
                        <a:cubicBezTo>
                          <a:pt x="47" y="94"/>
                          <a:pt x="47" y="90"/>
                          <a:pt x="47" y="93"/>
                        </a:cubicBezTo>
                        <a:cubicBezTo>
                          <a:pt x="46" y="96"/>
                          <a:pt x="44" y="94"/>
                          <a:pt x="46" y="97"/>
                        </a:cubicBezTo>
                        <a:cubicBezTo>
                          <a:pt x="47" y="101"/>
                          <a:pt x="42" y="97"/>
                          <a:pt x="44" y="102"/>
                        </a:cubicBezTo>
                        <a:cubicBezTo>
                          <a:pt x="46" y="107"/>
                          <a:pt x="41" y="102"/>
                          <a:pt x="41" y="105"/>
                        </a:cubicBezTo>
                        <a:cubicBezTo>
                          <a:pt x="42" y="108"/>
                          <a:pt x="44" y="104"/>
                          <a:pt x="44" y="108"/>
                        </a:cubicBezTo>
                        <a:cubicBezTo>
                          <a:pt x="44" y="113"/>
                          <a:pt x="46" y="115"/>
                          <a:pt x="49" y="118"/>
                        </a:cubicBezTo>
                        <a:cubicBezTo>
                          <a:pt x="50" y="121"/>
                          <a:pt x="50" y="118"/>
                          <a:pt x="50" y="121"/>
                        </a:cubicBezTo>
                        <a:cubicBezTo>
                          <a:pt x="50" y="124"/>
                          <a:pt x="52" y="127"/>
                          <a:pt x="52" y="127"/>
                        </a:cubicBezTo>
                        <a:cubicBezTo>
                          <a:pt x="55" y="122"/>
                          <a:pt x="55" y="129"/>
                          <a:pt x="52" y="129"/>
                        </a:cubicBezTo>
                        <a:cubicBezTo>
                          <a:pt x="50" y="129"/>
                          <a:pt x="52" y="136"/>
                          <a:pt x="50" y="136"/>
                        </a:cubicBezTo>
                        <a:cubicBezTo>
                          <a:pt x="49" y="135"/>
                          <a:pt x="50" y="138"/>
                          <a:pt x="49" y="136"/>
                        </a:cubicBezTo>
                        <a:cubicBezTo>
                          <a:pt x="47" y="136"/>
                          <a:pt x="47" y="141"/>
                          <a:pt x="52" y="146"/>
                        </a:cubicBezTo>
                        <a:cubicBezTo>
                          <a:pt x="56" y="150"/>
                          <a:pt x="58" y="153"/>
                          <a:pt x="55" y="158"/>
                        </a:cubicBezTo>
                        <a:cubicBezTo>
                          <a:pt x="58" y="163"/>
                          <a:pt x="58" y="166"/>
                          <a:pt x="58" y="167"/>
                        </a:cubicBezTo>
                        <a:cubicBezTo>
                          <a:pt x="58" y="169"/>
                          <a:pt x="59" y="167"/>
                          <a:pt x="59" y="169"/>
                        </a:cubicBezTo>
                        <a:cubicBezTo>
                          <a:pt x="59" y="172"/>
                          <a:pt x="61" y="170"/>
                          <a:pt x="59" y="172"/>
                        </a:cubicBezTo>
                        <a:cubicBezTo>
                          <a:pt x="56" y="175"/>
                          <a:pt x="58" y="175"/>
                          <a:pt x="55" y="180"/>
                        </a:cubicBezTo>
                        <a:cubicBezTo>
                          <a:pt x="52" y="183"/>
                          <a:pt x="53" y="183"/>
                          <a:pt x="52" y="186"/>
                        </a:cubicBezTo>
                        <a:cubicBezTo>
                          <a:pt x="52" y="189"/>
                          <a:pt x="50" y="191"/>
                          <a:pt x="50" y="188"/>
                        </a:cubicBezTo>
                        <a:cubicBezTo>
                          <a:pt x="50" y="178"/>
                          <a:pt x="52" y="181"/>
                          <a:pt x="52" y="178"/>
                        </a:cubicBezTo>
                        <a:cubicBezTo>
                          <a:pt x="52" y="175"/>
                          <a:pt x="55" y="172"/>
                          <a:pt x="52" y="172"/>
                        </a:cubicBezTo>
                        <a:cubicBezTo>
                          <a:pt x="49" y="172"/>
                          <a:pt x="53" y="169"/>
                          <a:pt x="52" y="167"/>
                        </a:cubicBezTo>
                        <a:cubicBezTo>
                          <a:pt x="50" y="166"/>
                          <a:pt x="52" y="164"/>
                          <a:pt x="52" y="161"/>
                        </a:cubicBezTo>
                        <a:cubicBezTo>
                          <a:pt x="50" y="160"/>
                          <a:pt x="50" y="157"/>
                          <a:pt x="49" y="153"/>
                        </a:cubicBezTo>
                        <a:cubicBezTo>
                          <a:pt x="47" y="149"/>
                          <a:pt x="47" y="158"/>
                          <a:pt x="47" y="149"/>
                        </a:cubicBezTo>
                        <a:cubicBezTo>
                          <a:pt x="47" y="146"/>
                          <a:pt x="44" y="144"/>
                          <a:pt x="44" y="136"/>
                        </a:cubicBezTo>
                        <a:cubicBezTo>
                          <a:pt x="44" y="130"/>
                          <a:pt x="42" y="130"/>
                          <a:pt x="42" y="127"/>
                        </a:cubicBezTo>
                        <a:cubicBezTo>
                          <a:pt x="42" y="125"/>
                          <a:pt x="46" y="124"/>
                          <a:pt x="44" y="124"/>
                        </a:cubicBezTo>
                        <a:cubicBezTo>
                          <a:pt x="42" y="124"/>
                          <a:pt x="41" y="125"/>
                          <a:pt x="41" y="122"/>
                        </a:cubicBezTo>
                        <a:cubicBezTo>
                          <a:pt x="39" y="118"/>
                          <a:pt x="39" y="119"/>
                          <a:pt x="39" y="118"/>
                        </a:cubicBezTo>
                        <a:cubicBezTo>
                          <a:pt x="39" y="116"/>
                          <a:pt x="38" y="116"/>
                          <a:pt x="38" y="115"/>
                        </a:cubicBezTo>
                        <a:cubicBezTo>
                          <a:pt x="39" y="122"/>
                          <a:pt x="35" y="124"/>
                          <a:pt x="32" y="125"/>
                        </a:cubicBezTo>
                        <a:cubicBezTo>
                          <a:pt x="27" y="127"/>
                          <a:pt x="27" y="135"/>
                          <a:pt x="24" y="132"/>
                        </a:cubicBezTo>
                        <a:cubicBezTo>
                          <a:pt x="21" y="129"/>
                          <a:pt x="23" y="133"/>
                          <a:pt x="20" y="130"/>
                        </a:cubicBezTo>
                        <a:cubicBezTo>
                          <a:pt x="18" y="129"/>
                          <a:pt x="21" y="127"/>
                          <a:pt x="20" y="127"/>
                        </a:cubicBezTo>
                        <a:cubicBezTo>
                          <a:pt x="18" y="125"/>
                          <a:pt x="18" y="130"/>
                          <a:pt x="16" y="130"/>
                        </a:cubicBezTo>
                        <a:cubicBezTo>
                          <a:pt x="15" y="130"/>
                          <a:pt x="18" y="122"/>
                          <a:pt x="20" y="116"/>
                        </a:cubicBezTo>
                        <a:cubicBezTo>
                          <a:pt x="21" y="111"/>
                          <a:pt x="16" y="105"/>
                          <a:pt x="15" y="101"/>
                        </a:cubicBezTo>
                        <a:cubicBezTo>
                          <a:pt x="15" y="96"/>
                          <a:pt x="13" y="99"/>
                          <a:pt x="13" y="101"/>
                        </a:cubicBezTo>
                        <a:cubicBezTo>
                          <a:pt x="13" y="102"/>
                          <a:pt x="9" y="97"/>
                          <a:pt x="10" y="96"/>
                        </a:cubicBezTo>
                        <a:cubicBezTo>
                          <a:pt x="12" y="94"/>
                          <a:pt x="12" y="97"/>
                          <a:pt x="13" y="96"/>
                        </a:cubicBezTo>
                        <a:cubicBezTo>
                          <a:pt x="16" y="94"/>
                          <a:pt x="13" y="94"/>
                          <a:pt x="12" y="93"/>
                        </a:cubicBezTo>
                        <a:cubicBezTo>
                          <a:pt x="10" y="90"/>
                          <a:pt x="9" y="87"/>
                          <a:pt x="7" y="90"/>
                        </a:cubicBezTo>
                        <a:cubicBezTo>
                          <a:pt x="7" y="93"/>
                          <a:pt x="7" y="90"/>
                          <a:pt x="4" y="87"/>
                        </a:cubicBezTo>
                        <a:cubicBezTo>
                          <a:pt x="1" y="84"/>
                          <a:pt x="1" y="79"/>
                          <a:pt x="0" y="79"/>
                        </a:cubicBezTo>
                        <a:cubicBezTo>
                          <a:pt x="0" y="68"/>
                          <a:pt x="4" y="85"/>
                          <a:pt x="3" y="69"/>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17" name="Freeform 68">
                    <a:extLst>
                      <a:ext uri="{FF2B5EF4-FFF2-40B4-BE49-F238E27FC236}">
                        <a16:creationId xmlns:a16="http://schemas.microsoft.com/office/drawing/2014/main" id="{4C5A3AAE-7E16-D4DC-26FF-9BBD60725461}"/>
                      </a:ext>
                    </a:extLst>
                  </p:cNvPr>
                  <p:cNvSpPr>
                    <a:spLocks/>
                  </p:cNvSpPr>
                  <p:nvPr/>
                </p:nvSpPr>
                <p:spPr bwMode="auto">
                  <a:xfrm>
                    <a:off x="8307946" y="4101625"/>
                    <a:ext cx="236316" cy="433777"/>
                  </a:xfrm>
                  <a:custGeom>
                    <a:avLst/>
                    <a:gdLst/>
                    <a:ahLst/>
                    <a:cxnLst>
                      <a:cxn ang="0">
                        <a:pos x="41" y="82"/>
                      </a:cxn>
                      <a:cxn ang="0">
                        <a:pos x="32" y="78"/>
                      </a:cxn>
                      <a:cxn ang="0">
                        <a:pos x="26" y="69"/>
                      </a:cxn>
                      <a:cxn ang="0">
                        <a:pos x="18" y="89"/>
                      </a:cxn>
                      <a:cxn ang="0">
                        <a:pos x="15" y="110"/>
                      </a:cxn>
                      <a:cxn ang="0">
                        <a:pos x="23" y="120"/>
                      </a:cxn>
                      <a:cxn ang="0">
                        <a:pos x="34" y="135"/>
                      </a:cxn>
                      <a:cxn ang="0">
                        <a:pos x="35" y="145"/>
                      </a:cxn>
                      <a:cxn ang="0">
                        <a:pos x="30" y="142"/>
                      </a:cxn>
                      <a:cxn ang="0">
                        <a:pos x="24" y="137"/>
                      </a:cxn>
                      <a:cxn ang="0">
                        <a:pos x="20" y="135"/>
                      </a:cxn>
                      <a:cxn ang="0">
                        <a:pos x="15" y="129"/>
                      </a:cxn>
                      <a:cxn ang="0">
                        <a:pos x="8" y="121"/>
                      </a:cxn>
                      <a:cxn ang="0">
                        <a:pos x="9" y="109"/>
                      </a:cxn>
                      <a:cxn ang="0">
                        <a:pos x="11" y="101"/>
                      </a:cxn>
                      <a:cxn ang="0">
                        <a:pos x="18" y="87"/>
                      </a:cxn>
                      <a:cxn ang="0">
                        <a:pos x="17" y="82"/>
                      </a:cxn>
                      <a:cxn ang="0">
                        <a:pos x="11" y="61"/>
                      </a:cxn>
                      <a:cxn ang="0">
                        <a:pos x="9" y="51"/>
                      </a:cxn>
                      <a:cxn ang="0">
                        <a:pos x="11" y="42"/>
                      </a:cxn>
                      <a:cxn ang="0">
                        <a:pos x="8" y="33"/>
                      </a:cxn>
                      <a:cxn ang="0">
                        <a:pos x="0" y="20"/>
                      </a:cxn>
                      <a:cxn ang="0">
                        <a:pos x="5" y="13"/>
                      </a:cxn>
                      <a:cxn ang="0">
                        <a:pos x="9" y="8"/>
                      </a:cxn>
                      <a:cxn ang="0">
                        <a:pos x="17" y="3"/>
                      </a:cxn>
                      <a:cxn ang="0">
                        <a:pos x="23" y="0"/>
                      </a:cxn>
                      <a:cxn ang="0">
                        <a:pos x="26" y="9"/>
                      </a:cxn>
                      <a:cxn ang="0">
                        <a:pos x="32" y="13"/>
                      </a:cxn>
                      <a:cxn ang="0">
                        <a:pos x="29" y="30"/>
                      </a:cxn>
                      <a:cxn ang="0">
                        <a:pos x="41" y="25"/>
                      </a:cxn>
                      <a:cxn ang="0">
                        <a:pos x="50" y="20"/>
                      </a:cxn>
                      <a:cxn ang="0">
                        <a:pos x="59" y="36"/>
                      </a:cxn>
                      <a:cxn ang="0">
                        <a:pos x="65" y="56"/>
                      </a:cxn>
                      <a:cxn ang="0">
                        <a:pos x="58" y="61"/>
                      </a:cxn>
                      <a:cxn ang="0">
                        <a:pos x="41" y="69"/>
                      </a:cxn>
                      <a:cxn ang="0">
                        <a:pos x="43" y="79"/>
                      </a:cxn>
                    </a:cxnLst>
                    <a:rect l="0" t="0" r="r" b="b"/>
                    <a:pathLst>
                      <a:path w="67" h="148">
                        <a:moveTo>
                          <a:pt x="44" y="87"/>
                        </a:moveTo>
                        <a:cubicBezTo>
                          <a:pt x="43" y="87"/>
                          <a:pt x="44" y="84"/>
                          <a:pt x="41" y="82"/>
                        </a:cubicBezTo>
                        <a:cubicBezTo>
                          <a:pt x="40" y="82"/>
                          <a:pt x="38" y="79"/>
                          <a:pt x="35" y="78"/>
                        </a:cubicBezTo>
                        <a:cubicBezTo>
                          <a:pt x="34" y="76"/>
                          <a:pt x="34" y="79"/>
                          <a:pt x="32" y="78"/>
                        </a:cubicBezTo>
                        <a:cubicBezTo>
                          <a:pt x="29" y="76"/>
                          <a:pt x="27" y="81"/>
                          <a:pt x="27" y="76"/>
                        </a:cubicBezTo>
                        <a:cubicBezTo>
                          <a:pt x="29" y="70"/>
                          <a:pt x="30" y="69"/>
                          <a:pt x="26" y="69"/>
                        </a:cubicBezTo>
                        <a:cubicBezTo>
                          <a:pt x="21" y="69"/>
                          <a:pt x="20" y="72"/>
                          <a:pt x="21" y="73"/>
                        </a:cubicBezTo>
                        <a:cubicBezTo>
                          <a:pt x="23" y="73"/>
                          <a:pt x="20" y="86"/>
                          <a:pt x="18" y="89"/>
                        </a:cubicBezTo>
                        <a:cubicBezTo>
                          <a:pt x="18" y="90"/>
                          <a:pt x="18" y="95"/>
                          <a:pt x="17" y="96"/>
                        </a:cubicBezTo>
                        <a:cubicBezTo>
                          <a:pt x="14" y="100"/>
                          <a:pt x="15" y="109"/>
                          <a:pt x="15" y="110"/>
                        </a:cubicBezTo>
                        <a:cubicBezTo>
                          <a:pt x="15" y="115"/>
                          <a:pt x="20" y="109"/>
                          <a:pt x="20" y="112"/>
                        </a:cubicBezTo>
                        <a:cubicBezTo>
                          <a:pt x="20" y="115"/>
                          <a:pt x="21" y="120"/>
                          <a:pt x="23" y="120"/>
                        </a:cubicBezTo>
                        <a:cubicBezTo>
                          <a:pt x="24" y="118"/>
                          <a:pt x="24" y="129"/>
                          <a:pt x="27" y="132"/>
                        </a:cubicBezTo>
                        <a:cubicBezTo>
                          <a:pt x="32" y="138"/>
                          <a:pt x="30" y="132"/>
                          <a:pt x="34" y="135"/>
                        </a:cubicBezTo>
                        <a:cubicBezTo>
                          <a:pt x="37" y="138"/>
                          <a:pt x="37" y="140"/>
                          <a:pt x="38" y="142"/>
                        </a:cubicBezTo>
                        <a:cubicBezTo>
                          <a:pt x="37" y="146"/>
                          <a:pt x="37" y="146"/>
                          <a:pt x="35" y="145"/>
                        </a:cubicBezTo>
                        <a:cubicBezTo>
                          <a:pt x="32" y="142"/>
                          <a:pt x="32" y="148"/>
                          <a:pt x="30" y="146"/>
                        </a:cubicBezTo>
                        <a:cubicBezTo>
                          <a:pt x="29" y="145"/>
                          <a:pt x="30" y="143"/>
                          <a:pt x="30" y="142"/>
                        </a:cubicBezTo>
                        <a:cubicBezTo>
                          <a:pt x="30" y="138"/>
                          <a:pt x="29" y="142"/>
                          <a:pt x="27" y="140"/>
                        </a:cubicBezTo>
                        <a:cubicBezTo>
                          <a:pt x="27" y="137"/>
                          <a:pt x="26" y="138"/>
                          <a:pt x="24" y="137"/>
                        </a:cubicBezTo>
                        <a:cubicBezTo>
                          <a:pt x="23" y="135"/>
                          <a:pt x="23" y="135"/>
                          <a:pt x="23" y="138"/>
                        </a:cubicBezTo>
                        <a:cubicBezTo>
                          <a:pt x="21" y="137"/>
                          <a:pt x="21" y="137"/>
                          <a:pt x="20" y="135"/>
                        </a:cubicBezTo>
                        <a:cubicBezTo>
                          <a:pt x="18" y="134"/>
                          <a:pt x="18" y="132"/>
                          <a:pt x="18" y="131"/>
                        </a:cubicBezTo>
                        <a:cubicBezTo>
                          <a:pt x="18" y="131"/>
                          <a:pt x="17" y="132"/>
                          <a:pt x="15" y="129"/>
                        </a:cubicBezTo>
                        <a:cubicBezTo>
                          <a:pt x="12" y="126"/>
                          <a:pt x="12" y="121"/>
                          <a:pt x="11" y="120"/>
                        </a:cubicBezTo>
                        <a:cubicBezTo>
                          <a:pt x="9" y="120"/>
                          <a:pt x="9" y="124"/>
                          <a:pt x="8" y="121"/>
                        </a:cubicBezTo>
                        <a:cubicBezTo>
                          <a:pt x="8" y="121"/>
                          <a:pt x="6" y="118"/>
                          <a:pt x="8" y="115"/>
                        </a:cubicBezTo>
                        <a:cubicBezTo>
                          <a:pt x="9" y="112"/>
                          <a:pt x="8" y="114"/>
                          <a:pt x="9" y="109"/>
                        </a:cubicBezTo>
                        <a:cubicBezTo>
                          <a:pt x="11" y="107"/>
                          <a:pt x="8" y="109"/>
                          <a:pt x="9" y="106"/>
                        </a:cubicBezTo>
                        <a:cubicBezTo>
                          <a:pt x="11" y="103"/>
                          <a:pt x="12" y="103"/>
                          <a:pt x="11" y="101"/>
                        </a:cubicBezTo>
                        <a:cubicBezTo>
                          <a:pt x="12" y="98"/>
                          <a:pt x="11" y="98"/>
                          <a:pt x="14" y="95"/>
                        </a:cubicBezTo>
                        <a:cubicBezTo>
                          <a:pt x="17" y="90"/>
                          <a:pt x="15" y="90"/>
                          <a:pt x="18" y="87"/>
                        </a:cubicBezTo>
                        <a:cubicBezTo>
                          <a:pt x="20" y="86"/>
                          <a:pt x="18" y="87"/>
                          <a:pt x="18" y="84"/>
                        </a:cubicBezTo>
                        <a:cubicBezTo>
                          <a:pt x="18" y="82"/>
                          <a:pt x="17" y="84"/>
                          <a:pt x="17" y="82"/>
                        </a:cubicBezTo>
                        <a:cubicBezTo>
                          <a:pt x="17" y="81"/>
                          <a:pt x="17" y="78"/>
                          <a:pt x="14" y="73"/>
                        </a:cubicBezTo>
                        <a:cubicBezTo>
                          <a:pt x="17" y="69"/>
                          <a:pt x="15" y="65"/>
                          <a:pt x="11" y="61"/>
                        </a:cubicBezTo>
                        <a:cubicBezTo>
                          <a:pt x="6" y="56"/>
                          <a:pt x="6" y="51"/>
                          <a:pt x="8" y="51"/>
                        </a:cubicBezTo>
                        <a:cubicBezTo>
                          <a:pt x="9" y="53"/>
                          <a:pt x="8" y="50"/>
                          <a:pt x="9" y="51"/>
                        </a:cubicBezTo>
                        <a:cubicBezTo>
                          <a:pt x="11" y="51"/>
                          <a:pt x="9" y="44"/>
                          <a:pt x="11" y="44"/>
                        </a:cubicBezTo>
                        <a:cubicBezTo>
                          <a:pt x="14" y="44"/>
                          <a:pt x="14" y="37"/>
                          <a:pt x="11" y="42"/>
                        </a:cubicBezTo>
                        <a:cubicBezTo>
                          <a:pt x="11" y="42"/>
                          <a:pt x="9" y="39"/>
                          <a:pt x="9" y="36"/>
                        </a:cubicBezTo>
                        <a:cubicBezTo>
                          <a:pt x="9" y="33"/>
                          <a:pt x="9" y="36"/>
                          <a:pt x="8" y="33"/>
                        </a:cubicBezTo>
                        <a:cubicBezTo>
                          <a:pt x="5" y="30"/>
                          <a:pt x="3" y="28"/>
                          <a:pt x="3" y="23"/>
                        </a:cubicBezTo>
                        <a:cubicBezTo>
                          <a:pt x="3" y="19"/>
                          <a:pt x="2" y="23"/>
                          <a:pt x="0" y="20"/>
                        </a:cubicBezTo>
                        <a:cubicBezTo>
                          <a:pt x="0" y="17"/>
                          <a:pt x="5" y="22"/>
                          <a:pt x="3" y="17"/>
                        </a:cubicBezTo>
                        <a:cubicBezTo>
                          <a:pt x="2" y="13"/>
                          <a:pt x="6" y="16"/>
                          <a:pt x="5" y="13"/>
                        </a:cubicBezTo>
                        <a:cubicBezTo>
                          <a:pt x="3" y="9"/>
                          <a:pt x="5" y="11"/>
                          <a:pt x="6" y="8"/>
                        </a:cubicBezTo>
                        <a:cubicBezTo>
                          <a:pt x="6" y="5"/>
                          <a:pt x="6" y="9"/>
                          <a:pt x="9" y="8"/>
                        </a:cubicBezTo>
                        <a:cubicBezTo>
                          <a:pt x="12" y="6"/>
                          <a:pt x="14" y="8"/>
                          <a:pt x="14" y="5"/>
                        </a:cubicBezTo>
                        <a:cubicBezTo>
                          <a:pt x="15" y="2"/>
                          <a:pt x="15" y="5"/>
                          <a:pt x="17" y="3"/>
                        </a:cubicBezTo>
                        <a:cubicBezTo>
                          <a:pt x="18" y="3"/>
                          <a:pt x="15" y="0"/>
                          <a:pt x="18" y="2"/>
                        </a:cubicBezTo>
                        <a:cubicBezTo>
                          <a:pt x="21" y="2"/>
                          <a:pt x="20" y="0"/>
                          <a:pt x="23" y="0"/>
                        </a:cubicBezTo>
                        <a:cubicBezTo>
                          <a:pt x="23" y="3"/>
                          <a:pt x="23" y="0"/>
                          <a:pt x="24" y="2"/>
                        </a:cubicBezTo>
                        <a:cubicBezTo>
                          <a:pt x="27" y="5"/>
                          <a:pt x="23" y="9"/>
                          <a:pt x="26" y="9"/>
                        </a:cubicBezTo>
                        <a:cubicBezTo>
                          <a:pt x="29" y="9"/>
                          <a:pt x="27" y="8"/>
                          <a:pt x="30" y="8"/>
                        </a:cubicBezTo>
                        <a:cubicBezTo>
                          <a:pt x="34" y="9"/>
                          <a:pt x="30" y="11"/>
                          <a:pt x="32" y="13"/>
                        </a:cubicBezTo>
                        <a:cubicBezTo>
                          <a:pt x="34" y="16"/>
                          <a:pt x="29" y="20"/>
                          <a:pt x="30" y="22"/>
                        </a:cubicBezTo>
                        <a:cubicBezTo>
                          <a:pt x="32" y="23"/>
                          <a:pt x="27" y="28"/>
                          <a:pt x="29" y="30"/>
                        </a:cubicBezTo>
                        <a:cubicBezTo>
                          <a:pt x="30" y="30"/>
                          <a:pt x="30" y="30"/>
                          <a:pt x="35" y="25"/>
                        </a:cubicBezTo>
                        <a:cubicBezTo>
                          <a:pt x="40" y="20"/>
                          <a:pt x="38" y="25"/>
                          <a:pt x="41" y="25"/>
                        </a:cubicBezTo>
                        <a:cubicBezTo>
                          <a:pt x="43" y="25"/>
                          <a:pt x="41" y="26"/>
                          <a:pt x="43" y="25"/>
                        </a:cubicBezTo>
                        <a:cubicBezTo>
                          <a:pt x="47" y="23"/>
                          <a:pt x="46" y="19"/>
                          <a:pt x="50" y="20"/>
                        </a:cubicBezTo>
                        <a:cubicBezTo>
                          <a:pt x="53" y="22"/>
                          <a:pt x="53" y="20"/>
                          <a:pt x="55" y="23"/>
                        </a:cubicBezTo>
                        <a:cubicBezTo>
                          <a:pt x="56" y="30"/>
                          <a:pt x="61" y="28"/>
                          <a:pt x="59" y="36"/>
                        </a:cubicBezTo>
                        <a:cubicBezTo>
                          <a:pt x="58" y="44"/>
                          <a:pt x="64" y="44"/>
                          <a:pt x="64" y="45"/>
                        </a:cubicBezTo>
                        <a:cubicBezTo>
                          <a:pt x="64" y="47"/>
                          <a:pt x="67" y="47"/>
                          <a:pt x="65" y="56"/>
                        </a:cubicBezTo>
                        <a:cubicBezTo>
                          <a:pt x="65" y="58"/>
                          <a:pt x="67" y="59"/>
                          <a:pt x="62" y="61"/>
                        </a:cubicBezTo>
                        <a:cubicBezTo>
                          <a:pt x="61" y="62"/>
                          <a:pt x="62" y="59"/>
                          <a:pt x="58" y="61"/>
                        </a:cubicBezTo>
                        <a:cubicBezTo>
                          <a:pt x="53" y="61"/>
                          <a:pt x="46" y="59"/>
                          <a:pt x="44" y="64"/>
                        </a:cubicBezTo>
                        <a:cubicBezTo>
                          <a:pt x="43" y="69"/>
                          <a:pt x="41" y="67"/>
                          <a:pt x="41" y="69"/>
                        </a:cubicBezTo>
                        <a:cubicBezTo>
                          <a:pt x="41" y="70"/>
                          <a:pt x="38" y="67"/>
                          <a:pt x="40" y="72"/>
                        </a:cubicBezTo>
                        <a:cubicBezTo>
                          <a:pt x="43" y="76"/>
                          <a:pt x="40" y="78"/>
                          <a:pt x="43" y="79"/>
                        </a:cubicBezTo>
                        <a:cubicBezTo>
                          <a:pt x="44" y="81"/>
                          <a:pt x="41" y="82"/>
                          <a:pt x="44" y="87"/>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23" name="Freeform 74">
                    <a:extLst>
                      <a:ext uri="{FF2B5EF4-FFF2-40B4-BE49-F238E27FC236}">
                        <a16:creationId xmlns:a16="http://schemas.microsoft.com/office/drawing/2014/main" id="{E2F9CA95-55AF-5ACE-BF37-F25BA7F3265F}"/>
                      </a:ext>
                    </a:extLst>
                  </p:cNvPr>
                  <p:cNvSpPr>
                    <a:spLocks/>
                  </p:cNvSpPr>
                  <p:nvPr/>
                </p:nvSpPr>
                <p:spPr bwMode="auto">
                  <a:xfrm>
                    <a:off x="8442465" y="4009429"/>
                    <a:ext cx="207232" cy="445868"/>
                  </a:xfrm>
                  <a:custGeom>
                    <a:avLst/>
                    <a:gdLst/>
                    <a:ahLst/>
                    <a:cxnLst>
                      <a:cxn ang="0">
                        <a:pos x="41" y="25"/>
                      </a:cxn>
                      <a:cxn ang="0">
                        <a:pos x="34" y="34"/>
                      </a:cxn>
                      <a:cxn ang="0">
                        <a:pos x="35" y="56"/>
                      </a:cxn>
                      <a:cxn ang="0">
                        <a:pos x="49" y="76"/>
                      </a:cxn>
                      <a:cxn ang="0">
                        <a:pos x="56" y="104"/>
                      </a:cxn>
                      <a:cxn ang="0">
                        <a:pos x="56" y="118"/>
                      </a:cxn>
                      <a:cxn ang="0">
                        <a:pos x="38" y="129"/>
                      </a:cxn>
                      <a:cxn ang="0">
                        <a:pos x="32" y="141"/>
                      </a:cxn>
                      <a:cxn ang="0">
                        <a:pos x="21" y="143"/>
                      </a:cxn>
                      <a:cxn ang="0">
                        <a:pos x="18" y="130"/>
                      </a:cxn>
                      <a:cxn ang="0">
                        <a:pos x="24" y="126"/>
                      </a:cxn>
                      <a:cxn ang="0">
                        <a:pos x="31" y="124"/>
                      </a:cxn>
                      <a:cxn ang="0">
                        <a:pos x="34" y="118"/>
                      </a:cxn>
                      <a:cxn ang="0">
                        <a:pos x="41" y="112"/>
                      </a:cxn>
                      <a:cxn ang="0">
                        <a:pos x="43" y="99"/>
                      </a:cxn>
                      <a:cxn ang="0">
                        <a:pos x="43" y="89"/>
                      </a:cxn>
                      <a:cxn ang="0">
                        <a:pos x="41" y="76"/>
                      </a:cxn>
                      <a:cxn ang="0">
                        <a:pos x="37" y="72"/>
                      </a:cxn>
                      <a:cxn ang="0">
                        <a:pos x="27" y="56"/>
                      </a:cxn>
                      <a:cxn ang="0">
                        <a:pos x="24" y="48"/>
                      </a:cxn>
                      <a:cxn ang="0">
                        <a:pos x="15" y="40"/>
                      </a:cxn>
                      <a:cxn ang="0">
                        <a:pos x="23" y="34"/>
                      </a:cxn>
                      <a:cxn ang="0">
                        <a:pos x="18" y="31"/>
                      </a:cxn>
                      <a:cxn ang="0">
                        <a:pos x="14" y="27"/>
                      </a:cxn>
                      <a:cxn ang="0">
                        <a:pos x="6" y="23"/>
                      </a:cxn>
                      <a:cxn ang="0">
                        <a:pos x="6" y="19"/>
                      </a:cxn>
                      <a:cxn ang="0">
                        <a:pos x="0" y="11"/>
                      </a:cxn>
                      <a:cxn ang="0">
                        <a:pos x="8" y="11"/>
                      </a:cxn>
                      <a:cxn ang="0">
                        <a:pos x="12" y="8"/>
                      </a:cxn>
                      <a:cxn ang="0">
                        <a:pos x="17" y="8"/>
                      </a:cxn>
                      <a:cxn ang="0">
                        <a:pos x="24" y="2"/>
                      </a:cxn>
                      <a:cxn ang="0">
                        <a:pos x="35" y="6"/>
                      </a:cxn>
                      <a:cxn ang="0">
                        <a:pos x="37" y="14"/>
                      </a:cxn>
                      <a:cxn ang="0">
                        <a:pos x="41" y="19"/>
                      </a:cxn>
                      <a:cxn ang="0">
                        <a:pos x="43" y="22"/>
                      </a:cxn>
                    </a:cxnLst>
                    <a:rect l="0" t="0" r="r" b="b"/>
                    <a:pathLst>
                      <a:path w="59" h="152">
                        <a:moveTo>
                          <a:pt x="43" y="22"/>
                        </a:moveTo>
                        <a:cubicBezTo>
                          <a:pt x="41" y="23"/>
                          <a:pt x="43" y="25"/>
                          <a:pt x="41" y="25"/>
                        </a:cubicBezTo>
                        <a:cubicBezTo>
                          <a:pt x="40" y="27"/>
                          <a:pt x="40" y="25"/>
                          <a:pt x="38" y="27"/>
                        </a:cubicBezTo>
                        <a:cubicBezTo>
                          <a:pt x="35" y="28"/>
                          <a:pt x="38" y="31"/>
                          <a:pt x="34" y="34"/>
                        </a:cubicBezTo>
                        <a:cubicBezTo>
                          <a:pt x="31" y="37"/>
                          <a:pt x="27" y="44"/>
                          <a:pt x="29" y="50"/>
                        </a:cubicBezTo>
                        <a:cubicBezTo>
                          <a:pt x="32" y="54"/>
                          <a:pt x="34" y="53"/>
                          <a:pt x="35" y="56"/>
                        </a:cubicBezTo>
                        <a:cubicBezTo>
                          <a:pt x="35" y="59"/>
                          <a:pt x="38" y="64"/>
                          <a:pt x="43" y="68"/>
                        </a:cubicBezTo>
                        <a:cubicBezTo>
                          <a:pt x="47" y="73"/>
                          <a:pt x="49" y="72"/>
                          <a:pt x="49" y="76"/>
                        </a:cubicBezTo>
                        <a:cubicBezTo>
                          <a:pt x="50" y="79"/>
                          <a:pt x="53" y="79"/>
                          <a:pt x="56" y="89"/>
                        </a:cubicBezTo>
                        <a:cubicBezTo>
                          <a:pt x="58" y="98"/>
                          <a:pt x="56" y="103"/>
                          <a:pt x="56" y="104"/>
                        </a:cubicBezTo>
                        <a:cubicBezTo>
                          <a:pt x="58" y="106"/>
                          <a:pt x="59" y="109"/>
                          <a:pt x="58" y="109"/>
                        </a:cubicBezTo>
                        <a:cubicBezTo>
                          <a:pt x="56" y="109"/>
                          <a:pt x="58" y="113"/>
                          <a:pt x="56" y="118"/>
                        </a:cubicBezTo>
                        <a:cubicBezTo>
                          <a:pt x="55" y="124"/>
                          <a:pt x="50" y="123"/>
                          <a:pt x="46" y="127"/>
                        </a:cubicBezTo>
                        <a:cubicBezTo>
                          <a:pt x="40" y="134"/>
                          <a:pt x="40" y="130"/>
                          <a:pt x="38" y="129"/>
                        </a:cubicBezTo>
                        <a:cubicBezTo>
                          <a:pt x="37" y="127"/>
                          <a:pt x="37" y="138"/>
                          <a:pt x="34" y="140"/>
                        </a:cubicBezTo>
                        <a:cubicBezTo>
                          <a:pt x="32" y="140"/>
                          <a:pt x="35" y="140"/>
                          <a:pt x="32" y="141"/>
                        </a:cubicBezTo>
                        <a:cubicBezTo>
                          <a:pt x="29" y="143"/>
                          <a:pt x="27" y="144"/>
                          <a:pt x="24" y="148"/>
                        </a:cubicBezTo>
                        <a:cubicBezTo>
                          <a:pt x="21" y="152"/>
                          <a:pt x="21" y="149"/>
                          <a:pt x="21" y="143"/>
                        </a:cubicBezTo>
                        <a:cubicBezTo>
                          <a:pt x="21" y="135"/>
                          <a:pt x="24" y="137"/>
                          <a:pt x="23" y="134"/>
                        </a:cubicBezTo>
                        <a:cubicBezTo>
                          <a:pt x="21" y="130"/>
                          <a:pt x="20" y="135"/>
                          <a:pt x="18" y="130"/>
                        </a:cubicBezTo>
                        <a:cubicBezTo>
                          <a:pt x="20" y="129"/>
                          <a:pt x="24" y="130"/>
                          <a:pt x="23" y="127"/>
                        </a:cubicBezTo>
                        <a:cubicBezTo>
                          <a:pt x="23" y="127"/>
                          <a:pt x="24" y="124"/>
                          <a:pt x="24" y="126"/>
                        </a:cubicBezTo>
                        <a:cubicBezTo>
                          <a:pt x="26" y="127"/>
                          <a:pt x="29" y="123"/>
                          <a:pt x="29" y="126"/>
                        </a:cubicBezTo>
                        <a:cubicBezTo>
                          <a:pt x="31" y="127"/>
                          <a:pt x="35" y="127"/>
                          <a:pt x="31" y="124"/>
                        </a:cubicBezTo>
                        <a:cubicBezTo>
                          <a:pt x="29" y="123"/>
                          <a:pt x="31" y="121"/>
                          <a:pt x="31" y="120"/>
                        </a:cubicBezTo>
                        <a:cubicBezTo>
                          <a:pt x="29" y="118"/>
                          <a:pt x="31" y="117"/>
                          <a:pt x="34" y="118"/>
                        </a:cubicBezTo>
                        <a:cubicBezTo>
                          <a:pt x="37" y="120"/>
                          <a:pt x="32" y="115"/>
                          <a:pt x="37" y="115"/>
                        </a:cubicBezTo>
                        <a:cubicBezTo>
                          <a:pt x="40" y="115"/>
                          <a:pt x="40" y="112"/>
                          <a:pt x="41" y="112"/>
                        </a:cubicBezTo>
                        <a:cubicBezTo>
                          <a:pt x="44" y="113"/>
                          <a:pt x="44" y="110"/>
                          <a:pt x="43" y="107"/>
                        </a:cubicBezTo>
                        <a:cubicBezTo>
                          <a:pt x="43" y="104"/>
                          <a:pt x="44" y="103"/>
                          <a:pt x="43" y="99"/>
                        </a:cubicBezTo>
                        <a:cubicBezTo>
                          <a:pt x="43" y="96"/>
                          <a:pt x="43" y="96"/>
                          <a:pt x="41" y="95"/>
                        </a:cubicBezTo>
                        <a:cubicBezTo>
                          <a:pt x="41" y="95"/>
                          <a:pt x="43" y="90"/>
                          <a:pt x="43" y="89"/>
                        </a:cubicBezTo>
                        <a:cubicBezTo>
                          <a:pt x="43" y="85"/>
                          <a:pt x="46" y="84"/>
                          <a:pt x="43" y="81"/>
                        </a:cubicBezTo>
                        <a:cubicBezTo>
                          <a:pt x="40" y="78"/>
                          <a:pt x="40" y="78"/>
                          <a:pt x="41" y="76"/>
                        </a:cubicBezTo>
                        <a:cubicBezTo>
                          <a:pt x="43" y="76"/>
                          <a:pt x="43" y="75"/>
                          <a:pt x="41" y="75"/>
                        </a:cubicBezTo>
                        <a:cubicBezTo>
                          <a:pt x="41" y="76"/>
                          <a:pt x="38" y="70"/>
                          <a:pt x="37" y="72"/>
                        </a:cubicBezTo>
                        <a:cubicBezTo>
                          <a:pt x="35" y="72"/>
                          <a:pt x="37" y="64"/>
                          <a:pt x="34" y="62"/>
                        </a:cubicBezTo>
                        <a:cubicBezTo>
                          <a:pt x="31" y="62"/>
                          <a:pt x="27" y="59"/>
                          <a:pt x="27" y="56"/>
                        </a:cubicBezTo>
                        <a:cubicBezTo>
                          <a:pt x="26" y="51"/>
                          <a:pt x="26" y="54"/>
                          <a:pt x="24" y="51"/>
                        </a:cubicBezTo>
                        <a:cubicBezTo>
                          <a:pt x="23" y="50"/>
                          <a:pt x="24" y="50"/>
                          <a:pt x="24" y="48"/>
                        </a:cubicBezTo>
                        <a:cubicBezTo>
                          <a:pt x="23" y="48"/>
                          <a:pt x="21" y="48"/>
                          <a:pt x="17" y="45"/>
                        </a:cubicBezTo>
                        <a:cubicBezTo>
                          <a:pt x="12" y="40"/>
                          <a:pt x="17" y="42"/>
                          <a:pt x="15" y="40"/>
                        </a:cubicBezTo>
                        <a:cubicBezTo>
                          <a:pt x="14" y="36"/>
                          <a:pt x="20" y="40"/>
                          <a:pt x="21" y="39"/>
                        </a:cubicBezTo>
                        <a:cubicBezTo>
                          <a:pt x="21" y="36"/>
                          <a:pt x="24" y="36"/>
                          <a:pt x="23" y="34"/>
                        </a:cubicBezTo>
                        <a:cubicBezTo>
                          <a:pt x="21" y="33"/>
                          <a:pt x="21" y="34"/>
                          <a:pt x="20" y="33"/>
                        </a:cubicBezTo>
                        <a:cubicBezTo>
                          <a:pt x="20" y="31"/>
                          <a:pt x="17" y="33"/>
                          <a:pt x="18" y="31"/>
                        </a:cubicBezTo>
                        <a:cubicBezTo>
                          <a:pt x="21" y="30"/>
                          <a:pt x="21" y="28"/>
                          <a:pt x="18" y="27"/>
                        </a:cubicBezTo>
                        <a:cubicBezTo>
                          <a:pt x="15" y="25"/>
                          <a:pt x="15" y="25"/>
                          <a:pt x="14" y="27"/>
                        </a:cubicBezTo>
                        <a:cubicBezTo>
                          <a:pt x="12" y="31"/>
                          <a:pt x="11" y="27"/>
                          <a:pt x="9" y="27"/>
                        </a:cubicBezTo>
                        <a:cubicBezTo>
                          <a:pt x="8" y="28"/>
                          <a:pt x="8" y="25"/>
                          <a:pt x="6" y="23"/>
                        </a:cubicBezTo>
                        <a:cubicBezTo>
                          <a:pt x="6" y="22"/>
                          <a:pt x="8" y="22"/>
                          <a:pt x="6" y="22"/>
                        </a:cubicBezTo>
                        <a:cubicBezTo>
                          <a:pt x="6" y="20"/>
                          <a:pt x="8" y="19"/>
                          <a:pt x="6" y="19"/>
                        </a:cubicBezTo>
                        <a:cubicBezTo>
                          <a:pt x="6" y="19"/>
                          <a:pt x="6" y="16"/>
                          <a:pt x="5" y="19"/>
                        </a:cubicBezTo>
                        <a:cubicBezTo>
                          <a:pt x="5" y="20"/>
                          <a:pt x="6" y="17"/>
                          <a:pt x="0" y="11"/>
                        </a:cubicBezTo>
                        <a:cubicBezTo>
                          <a:pt x="3" y="11"/>
                          <a:pt x="2" y="6"/>
                          <a:pt x="5" y="8"/>
                        </a:cubicBezTo>
                        <a:cubicBezTo>
                          <a:pt x="8" y="9"/>
                          <a:pt x="6" y="11"/>
                          <a:pt x="8" y="11"/>
                        </a:cubicBezTo>
                        <a:cubicBezTo>
                          <a:pt x="9" y="11"/>
                          <a:pt x="9" y="5"/>
                          <a:pt x="11" y="8"/>
                        </a:cubicBezTo>
                        <a:cubicBezTo>
                          <a:pt x="12" y="9"/>
                          <a:pt x="12" y="8"/>
                          <a:pt x="12" y="8"/>
                        </a:cubicBezTo>
                        <a:cubicBezTo>
                          <a:pt x="14" y="9"/>
                          <a:pt x="15" y="13"/>
                          <a:pt x="15" y="9"/>
                        </a:cubicBezTo>
                        <a:cubicBezTo>
                          <a:pt x="15" y="6"/>
                          <a:pt x="17" y="6"/>
                          <a:pt x="17" y="8"/>
                        </a:cubicBezTo>
                        <a:cubicBezTo>
                          <a:pt x="18" y="9"/>
                          <a:pt x="23" y="6"/>
                          <a:pt x="21" y="5"/>
                        </a:cubicBezTo>
                        <a:cubicBezTo>
                          <a:pt x="21" y="3"/>
                          <a:pt x="23" y="5"/>
                          <a:pt x="24" y="2"/>
                        </a:cubicBezTo>
                        <a:cubicBezTo>
                          <a:pt x="26" y="0"/>
                          <a:pt x="27" y="6"/>
                          <a:pt x="31" y="6"/>
                        </a:cubicBezTo>
                        <a:cubicBezTo>
                          <a:pt x="34" y="5"/>
                          <a:pt x="32" y="8"/>
                          <a:pt x="35" y="6"/>
                        </a:cubicBezTo>
                        <a:cubicBezTo>
                          <a:pt x="37" y="6"/>
                          <a:pt x="38" y="6"/>
                          <a:pt x="37" y="9"/>
                        </a:cubicBezTo>
                        <a:cubicBezTo>
                          <a:pt x="34" y="13"/>
                          <a:pt x="37" y="11"/>
                          <a:pt x="37" y="14"/>
                        </a:cubicBezTo>
                        <a:cubicBezTo>
                          <a:pt x="37" y="16"/>
                          <a:pt x="38" y="14"/>
                          <a:pt x="40" y="17"/>
                        </a:cubicBezTo>
                        <a:cubicBezTo>
                          <a:pt x="40" y="19"/>
                          <a:pt x="41" y="17"/>
                          <a:pt x="41" y="19"/>
                        </a:cubicBezTo>
                        <a:cubicBezTo>
                          <a:pt x="43" y="20"/>
                          <a:pt x="44" y="19"/>
                          <a:pt x="47" y="20"/>
                        </a:cubicBezTo>
                        <a:cubicBezTo>
                          <a:pt x="47" y="20"/>
                          <a:pt x="46" y="20"/>
                          <a:pt x="43" y="22"/>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425" name="Freeform 76">
                    <a:extLst>
                      <a:ext uri="{FF2B5EF4-FFF2-40B4-BE49-F238E27FC236}">
                        <a16:creationId xmlns:a16="http://schemas.microsoft.com/office/drawing/2014/main" id="{59A2BD3F-0827-2EEA-A8A2-D3856670A823}"/>
                      </a:ext>
                    </a:extLst>
                  </p:cNvPr>
                  <p:cNvSpPr>
                    <a:spLocks/>
                  </p:cNvSpPr>
                  <p:nvPr/>
                </p:nvSpPr>
                <p:spPr bwMode="auto">
                  <a:xfrm>
                    <a:off x="8442465" y="4270904"/>
                    <a:ext cx="154516" cy="123936"/>
                  </a:xfrm>
                  <a:custGeom>
                    <a:avLst/>
                    <a:gdLst/>
                    <a:ahLst/>
                    <a:cxnLst>
                      <a:cxn ang="0">
                        <a:pos x="42" y="0"/>
                      </a:cxn>
                      <a:cxn ang="0">
                        <a:pos x="41" y="6"/>
                      </a:cxn>
                      <a:cxn ang="0">
                        <a:pos x="42" y="11"/>
                      </a:cxn>
                      <a:cxn ang="0">
                        <a:pos x="42" y="18"/>
                      </a:cxn>
                      <a:cxn ang="0">
                        <a:pos x="41" y="23"/>
                      </a:cxn>
                      <a:cxn ang="0">
                        <a:pos x="36" y="26"/>
                      </a:cxn>
                      <a:cxn ang="0">
                        <a:pos x="33" y="29"/>
                      </a:cxn>
                      <a:cxn ang="0">
                        <a:pos x="30" y="31"/>
                      </a:cxn>
                      <a:cxn ang="0">
                        <a:pos x="30" y="35"/>
                      </a:cxn>
                      <a:cxn ang="0">
                        <a:pos x="29" y="37"/>
                      </a:cxn>
                      <a:cxn ang="0">
                        <a:pos x="24" y="37"/>
                      </a:cxn>
                      <a:cxn ang="0">
                        <a:pos x="23" y="39"/>
                      </a:cxn>
                      <a:cxn ang="0">
                        <a:pos x="18" y="42"/>
                      </a:cxn>
                      <a:cxn ang="0">
                        <a:pos x="14" y="40"/>
                      </a:cxn>
                      <a:cxn ang="0">
                        <a:pos x="12" y="40"/>
                      </a:cxn>
                      <a:cxn ang="0">
                        <a:pos x="12" y="35"/>
                      </a:cxn>
                      <a:cxn ang="0">
                        <a:pos x="11" y="37"/>
                      </a:cxn>
                      <a:cxn ang="0">
                        <a:pos x="8" y="35"/>
                      </a:cxn>
                      <a:cxn ang="0">
                        <a:pos x="6" y="29"/>
                      </a:cxn>
                      <a:cxn ang="0">
                        <a:pos x="5" y="21"/>
                      </a:cxn>
                      <a:cxn ang="0">
                        <a:pos x="2" y="14"/>
                      </a:cxn>
                      <a:cxn ang="0">
                        <a:pos x="3" y="11"/>
                      </a:cxn>
                      <a:cxn ang="0">
                        <a:pos x="6" y="6"/>
                      </a:cxn>
                      <a:cxn ang="0">
                        <a:pos x="20" y="3"/>
                      </a:cxn>
                      <a:cxn ang="0">
                        <a:pos x="24" y="3"/>
                      </a:cxn>
                      <a:cxn ang="0">
                        <a:pos x="29" y="6"/>
                      </a:cxn>
                      <a:cxn ang="0">
                        <a:pos x="32" y="4"/>
                      </a:cxn>
                      <a:cxn ang="0">
                        <a:pos x="35" y="1"/>
                      </a:cxn>
                      <a:cxn ang="0">
                        <a:pos x="38" y="3"/>
                      </a:cxn>
                      <a:cxn ang="0">
                        <a:pos x="41" y="1"/>
                      </a:cxn>
                      <a:cxn ang="0">
                        <a:pos x="42" y="0"/>
                      </a:cxn>
                    </a:cxnLst>
                    <a:rect l="0" t="0" r="r" b="b"/>
                    <a:pathLst>
                      <a:path w="44" h="42">
                        <a:moveTo>
                          <a:pt x="42" y="0"/>
                        </a:moveTo>
                        <a:cubicBezTo>
                          <a:pt x="42" y="1"/>
                          <a:pt x="41" y="6"/>
                          <a:pt x="41" y="6"/>
                        </a:cubicBezTo>
                        <a:cubicBezTo>
                          <a:pt x="42" y="7"/>
                          <a:pt x="42" y="7"/>
                          <a:pt x="42" y="11"/>
                        </a:cubicBezTo>
                        <a:cubicBezTo>
                          <a:pt x="44" y="14"/>
                          <a:pt x="42" y="15"/>
                          <a:pt x="42" y="18"/>
                        </a:cubicBezTo>
                        <a:cubicBezTo>
                          <a:pt x="44" y="21"/>
                          <a:pt x="44" y="25"/>
                          <a:pt x="41" y="23"/>
                        </a:cubicBezTo>
                        <a:cubicBezTo>
                          <a:pt x="39" y="23"/>
                          <a:pt x="39" y="26"/>
                          <a:pt x="36" y="26"/>
                        </a:cubicBezTo>
                        <a:cubicBezTo>
                          <a:pt x="32" y="26"/>
                          <a:pt x="36" y="31"/>
                          <a:pt x="33" y="29"/>
                        </a:cubicBezTo>
                        <a:cubicBezTo>
                          <a:pt x="30" y="28"/>
                          <a:pt x="29" y="29"/>
                          <a:pt x="30" y="31"/>
                        </a:cubicBezTo>
                        <a:cubicBezTo>
                          <a:pt x="30" y="32"/>
                          <a:pt x="29" y="34"/>
                          <a:pt x="30" y="35"/>
                        </a:cubicBezTo>
                        <a:cubicBezTo>
                          <a:pt x="35" y="39"/>
                          <a:pt x="30" y="39"/>
                          <a:pt x="29" y="37"/>
                        </a:cubicBezTo>
                        <a:cubicBezTo>
                          <a:pt x="29" y="34"/>
                          <a:pt x="26" y="39"/>
                          <a:pt x="24" y="37"/>
                        </a:cubicBezTo>
                        <a:cubicBezTo>
                          <a:pt x="24" y="35"/>
                          <a:pt x="23" y="39"/>
                          <a:pt x="23" y="39"/>
                        </a:cubicBezTo>
                        <a:cubicBezTo>
                          <a:pt x="24" y="42"/>
                          <a:pt x="20" y="40"/>
                          <a:pt x="18" y="42"/>
                        </a:cubicBezTo>
                        <a:cubicBezTo>
                          <a:pt x="17" y="40"/>
                          <a:pt x="15" y="42"/>
                          <a:pt x="14" y="40"/>
                        </a:cubicBezTo>
                        <a:cubicBezTo>
                          <a:pt x="14" y="39"/>
                          <a:pt x="14" y="42"/>
                          <a:pt x="12" y="40"/>
                        </a:cubicBezTo>
                        <a:cubicBezTo>
                          <a:pt x="9" y="39"/>
                          <a:pt x="14" y="39"/>
                          <a:pt x="12" y="35"/>
                        </a:cubicBezTo>
                        <a:cubicBezTo>
                          <a:pt x="9" y="32"/>
                          <a:pt x="11" y="37"/>
                          <a:pt x="11" y="37"/>
                        </a:cubicBezTo>
                        <a:cubicBezTo>
                          <a:pt x="9" y="37"/>
                          <a:pt x="8" y="40"/>
                          <a:pt x="8" y="35"/>
                        </a:cubicBezTo>
                        <a:cubicBezTo>
                          <a:pt x="8" y="32"/>
                          <a:pt x="9" y="34"/>
                          <a:pt x="6" y="29"/>
                        </a:cubicBezTo>
                        <a:cubicBezTo>
                          <a:pt x="3" y="25"/>
                          <a:pt x="6" y="23"/>
                          <a:pt x="5" y="21"/>
                        </a:cubicBezTo>
                        <a:cubicBezTo>
                          <a:pt x="2" y="20"/>
                          <a:pt x="5" y="18"/>
                          <a:pt x="2" y="14"/>
                        </a:cubicBezTo>
                        <a:cubicBezTo>
                          <a:pt x="0" y="9"/>
                          <a:pt x="3" y="12"/>
                          <a:pt x="3" y="11"/>
                        </a:cubicBezTo>
                        <a:cubicBezTo>
                          <a:pt x="3" y="9"/>
                          <a:pt x="5" y="11"/>
                          <a:pt x="6" y="6"/>
                        </a:cubicBezTo>
                        <a:cubicBezTo>
                          <a:pt x="8" y="1"/>
                          <a:pt x="15" y="3"/>
                          <a:pt x="20" y="3"/>
                        </a:cubicBezTo>
                        <a:cubicBezTo>
                          <a:pt x="24" y="1"/>
                          <a:pt x="23" y="4"/>
                          <a:pt x="24" y="3"/>
                        </a:cubicBezTo>
                        <a:cubicBezTo>
                          <a:pt x="26" y="7"/>
                          <a:pt x="27" y="3"/>
                          <a:pt x="29" y="6"/>
                        </a:cubicBezTo>
                        <a:cubicBezTo>
                          <a:pt x="30" y="9"/>
                          <a:pt x="33" y="7"/>
                          <a:pt x="32" y="4"/>
                        </a:cubicBezTo>
                        <a:cubicBezTo>
                          <a:pt x="29" y="1"/>
                          <a:pt x="33" y="3"/>
                          <a:pt x="35" y="1"/>
                        </a:cubicBezTo>
                        <a:cubicBezTo>
                          <a:pt x="36" y="0"/>
                          <a:pt x="36" y="4"/>
                          <a:pt x="38" y="3"/>
                        </a:cubicBezTo>
                        <a:cubicBezTo>
                          <a:pt x="39" y="3"/>
                          <a:pt x="41" y="0"/>
                          <a:pt x="41" y="1"/>
                        </a:cubicBezTo>
                        <a:cubicBezTo>
                          <a:pt x="42" y="1"/>
                          <a:pt x="42" y="0"/>
                          <a:pt x="42" y="0"/>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53" name="Freeform 210">
                    <a:extLst>
                      <a:ext uri="{FF2B5EF4-FFF2-40B4-BE49-F238E27FC236}">
                        <a16:creationId xmlns:a16="http://schemas.microsoft.com/office/drawing/2014/main" id="{4253700B-5322-72A3-72F0-6D08E38C8319}"/>
                      </a:ext>
                    </a:extLst>
                  </p:cNvPr>
                  <p:cNvSpPr>
                    <a:spLocks noEditPoints="1"/>
                  </p:cNvSpPr>
                  <p:nvPr/>
                </p:nvSpPr>
                <p:spPr bwMode="auto">
                  <a:xfrm>
                    <a:off x="8860565" y="4151503"/>
                    <a:ext cx="272673" cy="430753"/>
                  </a:xfrm>
                  <a:custGeom>
                    <a:avLst/>
                    <a:gdLst/>
                    <a:ahLst/>
                    <a:cxnLst>
                      <a:cxn ang="0">
                        <a:pos x="38" y="38"/>
                      </a:cxn>
                      <a:cxn ang="0">
                        <a:pos x="56" y="52"/>
                      </a:cxn>
                      <a:cxn ang="0">
                        <a:pos x="59" y="78"/>
                      </a:cxn>
                      <a:cxn ang="0">
                        <a:pos x="62" y="84"/>
                      </a:cxn>
                      <a:cxn ang="0">
                        <a:pos x="64" y="81"/>
                      </a:cxn>
                      <a:cxn ang="0">
                        <a:pos x="58" y="72"/>
                      </a:cxn>
                      <a:cxn ang="0">
                        <a:pos x="48" y="95"/>
                      </a:cxn>
                      <a:cxn ang="0">
                        <a:pos x="47" y="78"/>
                      </a:cxn>
                      <a:cxn ang="0">
                        <a:pos x="42" y="91"/>
                      </a:cxn>
                      <a:cxn ang="0">
                        <a:pos x="45" y="80"/>
                      </a:cxn>
                      <a:cxn ang="0">
                        <a:pos x="53" y="66"/>
                      </a:cxn>
                      <a:cxn ang="0">
                        <a:pos x="50" y="66"/>
                      </a:cxn>
                      <a:cxn ang="0">
                        <a:pos x="68" y="80"/>
                      </a:cxn>
                      <a:cxn ang="0">
                        <a:pos x="53" y="77"/>
                      </a:cxn>
                      <a:cxn ang="0">
                        <a:pos x="55" y="81"/>
                      </a:cxn>
                      <a:cxn ang="0">
                        <a:pos x="50" y="87"/>
                      </a:cxn>
                      <a:cxn ang="0">
                        <a:pos x="59" y="89"/>
                      </a:cxn>
                      <a:cxn ang="0">
                        <a:pos x="55" y="87"/>
                      </a:cxn>
                      <a:cxn ang="0">
                        <a:pos x="41" y="114"/>
                      </a:cxn>
                      <a:cxn ang="0">
                        <a:pos x="47" y="111"/>
                      </a:cxn>
                      <a:cxn ang="0">
                        <a:pos x="53" y="109"/>
                      </a:cxn>
                      <a:cxn ang="0">
                        <a:pos x="56" y="123"/>
                      </a:cxn>
                      <a:cxn ang="0">
                        <a:pos x="67" y="130"/>
                      </a:cxn>
                      <a:cxn ang="0">
                        <a:pos x="68" y="114"/>
                      </a:cxn>
                      <a:cxn ang="0">
                        <a:pos x="71" y="119"/>
                      </a:cxn>
                      <a:cxn ang="0">
                        <a:pos x="74" y="109"/>
                      </a:cxn>
                      <a:cxn ang="0">
                        <a:pos x="73" y="97"/>
                      </a:cxn>
                      <a:cxn ang="0">
                        <a:pos x="67" y="94"/>
                      </a:cxn>
                      <a:cxn ang="0">
                        <a:pos x="58" y="103"/>
                      </a:cxn>
                      <a:cxn ang="0">
                        <a:pos x="50" y="100"/>
                      </a:cxn>
                      <a:cxn ang="0">
                        <a:pos x="42" y="106"/>
                      </a:cxn>
                      <a:cxn ang="0">
                        <a:pos x="41" y="122"/>
                      </a:cxn>
                      <a:cxn ang="0">
                        <a:pos x="33" y="126"/>
                      </a:cxn>
                      <a:cxn ang="0">
                        <a:pos x="52" y="97"/>
                      </a:cxn>
                      <a:cxn ang="0">
                        <a:pos x="61" y="97"/>
                      </a:cxn>
                      <a:cxn ang="0">
                        <a:pos x="39" y="61"/>
                      </a:cxn>
                      <a:cxn ang="0">
                        <a:pos x="38" y="53"/>
                      </a:cxn>
                      <a:cxn ang="0">
                        <a:pos x="42" y="63"/>
                      </a:cxn>
                      <a:cxn ang="0">
                        <a:pos x="50" y="61"/>
                      </a:cxn>
                      <a:cxn ang="0">
                        <a:pos x="52" y="61"/>
                      </a:cxn>
                      <a:cxn ang="0">
                        <a:pos x="23" y="81"/>
                      </a:cxn>
                      <a:cxn ang="0">
                        <a:pos x="67" y="73"/>
                      </a:cxn>
                      <a:cxn ang="0">
                        <a:pos x="59" y="67"/>
                      </a:cxn>
                      <a:cxn ang="0">
                        <a:pos x="68" y="77"/>
                      </a:cxn>
                      <a:cxn ang="0">
                        <a:pos x="70" y="87"/>
                      </a:cxn>
                      <a:cxn ang="0">
                        <a:pos x="47" y="77"/>
                      </a:cxn>
                      <a:cxn ang="0">
                        <a:pos x="39" y="70"/>
                      </a:cxn>
                      <a:cxn ang="0">
                        <a:pos x="35" y="63"/>
                      </a:cxn>
                      <a:cxn ang="0">
                        <a:pos x="27" y="56"/>
                      </a:cxn>
                      <a:cxn ang="0">
                        <a:pos x="11" y="94"/>
                      </a:cxn>
                      <a:cxn ang="0">
                        <a:pos x="20" y="73"/>
                      </a:cxn>
                      <a:cxn ang="0">
                        <a:pos x="7" y="94"/>
                      </a:cxn>
                      <a:cxn ang="0">
                        <a:pos x="53" y="56"/>
                      </a:cxn>
                      <a:cxn ang="0">
                        <a:pos x="47" y="50"/>
                      </a:cxn>
                      <a:cxn ang="0">
                        <a:pos x="36" y="41"/>
                      </a:cxn>
                      <a:cxn ang="0">
                        <a:pos x="42" y="19"/>
                      </a:cxn>
                      <a:cxn ang="0">
                        <a:pos x="26" y="8"/>
                      </a:cxn>
                      <a:cxn ang="0">
                        <a:pos x="21" y="28"/>
                      </a:cxn>
                      <a:cxn ang="0">
                        <a:pos x="29" y="41"/>
                      </a:cxn>
                      <a:cxn ang="0">
                        <a:pos x="35" y="49"/>
                      </a:cxn>
                      <a:cxn ang="0">
                        <a:pos x="45" y="52"/>
                      </a:cxn>
                      <a:cxn ang="0">
                        <a:pos x="56" y="59"/>
                      </a:cxn>
                      <a:cxn ang="0">
                        <a:pos x="77" y="142"/>
                      </a:cxn>
                    </a:cxnLst>
                    <a:rect l="0" t="0" r="r" b="b"/>
                    <a:pathLst>
                      <a:path w="77" h="147">
                        <a:moveTo>
                          <a:pt x="38" y="38"/>
                        </a:moveTo>
                        <a:cubicBezTo>
                          <a:pt x="38" y="36"/>
                          <a:pt x="38" y="38"/>
                          <a:pt x="39" y="39"/>
                        </a:cubicBezTo>
                        <a:cubicBezTo>
                          <a:pt x="39" y="41"/>
                          <a:pt x="38" y="42"/>
                          <a:pt x="38" y="41"/>
                        </a:cubicBezTo>
                        <a:cubicBezTo>
                          <a:pt x="38" y="38"/>
                          <a:pt x="36" y="38"/>
                          <a:pt x="38" y="38"/>
                        </a:cubicBezTo>
                        <a:close/>
                        <a:moveTo>
                          <a:pt x="58" y="50"/>
                        </a:moveTo>
                        <a:cubicBezTo>
                          <a:pt x="58" y="49"/>
                          <a:pt x="58" y="49"/>
                          <a:pt x="58" y="49"/>
                        </a:cubicBezTo>
                        <a:cubicBezTo>
                          <a:pt x="56" y="47"/>
                          <a:pt x="55" y="45"/>
                          <a:pt x="56" y="49"/>
                        </a:cubicBezTo>
                        <a:cubicBezTo>
                          <a:pt x="56" y="52"/>
                          <a:pt x="55" y="50"/>
                          <a:pt x="56" y="52"/>
                        </a:cubicBezTo>
                        <a:cubicBezTo>
                          <a:pt x="56" y="53"/>
                          <a:pt x="58" y="52"/>
                          <a:pt x="58" y="50"/>
                        </a:cubicBezTo>
                        <a:close/>
                        <a:moveTo>
                          <a:pt x="58" y="75"/>
                        </a:moveTo>
                        <a:cubicBezTo>
                          <a:pt x="58" y="77"/>
                          <a:pt x="59" y="77"/>
                          <a:pt x="58" y="78"/>
                        </a:cubicBezTo>
                        <a:cubicBezTo>
                          <a:pt x="56" y="78"/>
                          <a:pt x="59" y="80"/>
                          <a:pt x="59" y="78"/>
                        </a:cubicBezTo>
                        <a:cubicBezTo>
                          <a:pt x="59" y="77"/>
                          <a:pt x="62" y="80"/>
                          <a:pt x="61" y="81"/>
                        </a:cubicBezTo>
                        <a:cubicBezTo>
                          <a:pt x="59" y="83"/>
                          <a:pt x="61" y="83"/>
                          <a:pt x="61" y="84"/>
                        </a:cubicBezTo>
                        <a:cubicBezTo>
                          <a:pt x="61" y="86"/>
                          <a:pt x="61" y="86"/>
                          <a:pt x="62" y="86"/>
                        </a:cubicBezTo>
                        <a:cubicBezTo>
                          <a:pt x="64" y="87"/>
                          <a:pt x="62" y="84"/>
                          <a:pt x="62" y="84"/>
                        </a:cubicBezTo>
                        <a:cubicBezTo>
                          <a:pt x="64" y="84"/>
                          <a:pt x="64" y="86"/>
                          <a:pt x="64" y="87"/>
                        </a:cubicBezTo>
                        <a:cubicBezTo>
                          <a:pt x="65" y="89"/>
                          <a:pt x="65" y="87"/>
                          <a:pt x="64" y="86"/>
                        </a:cubicBezTo>
                        <a:cubicBezTo>
                          <a:pt x="64" y="84"/>
                          <a:pt x="67" y="84"/>
                          <a:pt x="65" y="83"/>
                        </a:cubicBezTo>
                        <a:cubicBezTo>
                          <a:pt x="64" y="83"/>
                          <a:pt x="65" y="81"/>
                          <a:pt x="64" y="81"/>
                        </a:cubicBezTo>
                        <a:cubicBezTo>
                          <a:pt x="62" y="80"/>
                          <a:pt x="64" y="75"/>
                          <a:pt x="62" y="75"/>
                        </a:cubicBezTo>
                        <a:cubicBezTo>
                          <a:pt x="62" y="75"/>
                          <a:pt x="64" y="73"/>
                          <a:pt x="62" y="73"/>
                        </a:cubicBezTo>
                        <a:cubicBezTo>
                          <a:pt x="61" y="73"/>
                          <a:pt x="61" y="75"/>
                          <a:pt x="59" y="73"/>
                        </a:cubicBezTo>
                        <a:cubicBezTo>
                          <a:pt x="58" y="72"/>
                          <a:pt x="58" y="72"/>
                          <a:pt x="58" y="72"/>
                        </a:cubicBezTo>
                        <a:cubicBezTo>
                          <a:pt x="56" y="73"/>
                          <a:pt x="58" y="75"/>
                          <a:pt x="58" y="75"/>
                        </a:cubicBezTo>
                        <a:close/>
                        <a:moveTo>
                          <a:pt x="42" y="91"/>
                        </a:moveTo>
                        <a:cubicBezTo>
                          <a:pt x="44" y="94"/>
                          <a:pt x="45" y="92"/>
                          <a:pt x="45" y="95"/>
                        </a:cubicBezTo>
                        <a:cubicBezTo>
                          <a:pt x="47" y="98"/>
                          <a:pt x="48" y="97"/>
                          <a:pt x="48" y="95"/>
                        </a:cubicBezTo>
                        <a:cubicBezTo>
                          <a:pt x="50" y="94"/>
                          <a:pt x="47" y="91"/>
                          <a:pt x="48" y="87"/>
                        </a:cubicBezTo>
                        <a:cubicBezTo>
                          <a:pt x="50" y="86"/>
                          <a:pt x="48" y="86"/>
                          <a:pt x="50" y="83"/>
                        </a:cubicBezTo>
                        <a:cubicBezTo>
                          <a:pt x="52" y="81"/>
                          <a:pt x="52" y="78"/>
                          <a:pt x="50" y="78"/>
                        </a:cubicBezTo>
                        <a:cubicBezTo>
                          <a:pt x="48" y="78"/>
                          <a:pt x="48" y="77"/>
                          <a:pt x="47" y="78"/>
                        </a:cubicBezTo>
                        <a:cubicBezTo>
                          <a:pt x="45" y="80"/>
                          <a:pt x="47" y="81"/>
                          <a:pt x="45" y="81"/>
                        </a:cubicBezTo>
                        <a:cubicBezTo>
                          <a:pt x="44" y="83"/>
                          <a:pt x="47" y="86"/>
                          <a:pt x="45" y="87"/>
                        </a:cubicBezTo>
                        <a:cubicBezTo>
                          <a:pt x="42" y="89"/>
                          <a:pt x="42" y="86"/>
                          <a:pt x="42" y="89"/>
                        </a:cubicBezTo>
                        <a:cubicBezTo>
                          <a:pt x="42" y="91"/>
                          <a:pt x="42" y="91"/>
                          <a:pt x="42" y="91"/>
                        </a:cubicBezTo>
                        <a:close/>
                        <a:moveTo>
                          <a:pt x="45" y="80"/>
                        </a:moveTo>
                        <a:cubicBezTo>
                          <a:pt x="44" y="80"/>
                          <a:pt x="42" y="81"/>
                          <a:pt x="44" y="81"/>
                        </a:cubicBezTo>
                        <a:cubicBezTo>
                          <a:pt x="44" y="83"/>
                          <a:pt x="42" y="83"/>
                          <a:pt x="44" y="83"/>
                        </a:cubicBezTo>
                        <a:cubicBezTo>
                          <a:pt x="44" y="84"/>
                          <a:pt x="45" y="81"/>
                          <a:pt x="45" y="80"/>
                        </a:cubicBezTo>
                        <a:close/>
                        <a:moveTo>
                          <a:pt x="50" y="66"/>
                        </a:moveTo>
                        <a:cubicBezTo>
                          <a:pt x="52" y="64"/>
                          <a:pt x="52" y="69"/>
                          <a:pt x="53" y="69"/>
                        </a:cubicBezTo>
                        <a:cubicBezTo>
                          <a:pt x="55" y="69"/>
                          <a:pt x="56" y="72"/>
                          <a:pt x="56" y="70"/>
                        </a:cubicBezTo>
                        <a:cubicBezTo>
                          <a:pt x="55" y="67"/>
                          <a:pt x="55" y="66"/>
                          <a:pt x="53" y="66"/>
                        </a:cubicBezTo>
                        <a:cubicBezTo>
                          <a:pt x="52" y="64"/>
                          <a:pt x="52" y="63"/>
                          <a:pt x="50" y="63"/>
                        </a:cubicBezTo>
                        <a:cubicBezTo>
                          <a:pt x="50" y="63"/>
                          <a:pt x="48" y="61"/>
                          <a:pt x="48" y="63"/>
                        </a:cubicBezTo>
                        <a:cubicBezTo>
                          <a:pt x="48" y="64"/>
                          <a:pt x="48" y="66"/>
                          <a:pt x="48" y="69"/>
                        </a:cubicBezTo>
                        <a:cubicBezTo>
                          <a:pt x="47" y="69"/>
                          <a:pt x="50" y="67"/>
                          <a:pt x="50" y="66"/>
                        </a:cubicBezTo>
                        <a:close/>
                        <a:moveTo>
                          <a:pt x="59" y="70"/>
                        </a:moveTo>
                        <a:cubicBezTo>
                          <a:pt x="59" y="70"/>
                          <a:pt x="61" y="73"/>
                          <a:pt x="59" y="72"/>
                        </a:cubicBezTo>
                        <a:cubicBezTo>
                          <a:pt x="58" y="72"/>
                          <a:pt x="58" y="70"/>
                          <a:pt x="59" y="70"/>
                        </a:cubicBezTo>
                        <a:close/>
                        <a:moveTo>
                          <a:pt x="68" y="80"/>
                        </a:moveTo>
                        <a:cubicBezTo>
                          <a:pt x="68" y="80"/>
                          <a:pt x="70" y="80"/>
                          <a:pt x="68" y="80"/>
                        </a:cubicBezTo>
                        <a:cubicBezTo>
                          <a:pt x="68" y="81"/>
                          <a:pt x="68" y="80"/>
                          <a:pt x="68" y="80"/>
                        </a:cubicBezTo>
                        <a:close/>
                        <a:moveTo>
                          <a:pt x="53" y="75"/>
                        </a:moveTo>
                        <a:cubicBezTo>
                          <a:pt x="53" y="73"/>
                          <a:pt x="53" y="77"/>
                          <a:pt x="53" y="77"/>
                        </a:cubicBezTo>
                        <a:cubicBezTo>
                          <a:pt x="53" y="77"/>
                          <a:pt x="52" y="75"/>
                          <a:pt x="53" y="75"/>
                        </a:cubicBezTo>
                        <a:close/>
                        <a:moveTo>
                          <a:pt x="52" y="91"/>
                        </a:moveTo>
                        <a:cubicBezTo>
                          <a:pt x="52" y="87"/>
                          <a:pt x="52" y="89"/>
                          <a:pt x="52" y="87"/>
                        </a:cubicBezTo>
                        <a:cubicBezTo>
                          <a:pt x="52" y="84"/>
                          <a:pt x="56" y="84"/>
                          <a:pt x="55" y="81"/>
                        </a:cubicBezTo>
                        <a:cubicBezTo>
                          <a:pt x="55" y="80"/>
                          <a:pt x="56" y="80"/>
                          <a:pt x="56" y="78"/>
                        </a:cubicBezTo>
                        <a:cubicBezTo>
                          <a:pt x="55" y="77"/>
                          <a:pt x="56" y="72"/>
                          <a:pt x="55" y="77"/>
                        </a:cubicBezTo>
                        <a:cubicBezTo>
                          <a:pt x="53" y="80"/>
                          <a:pt x="53" y="78"/>
                          <a:pt x="53" y="81"/>
                        </a:cubicBezTo>
                        <a:cubicBezTo>
                          <a:pt x="52" y="84"/>
                          <a:pt x="50" y="86"/>
                          <a:pt x="50" y="87"/>
                        </a:cubicBezTo>
                        <a:cubicBezTo>
                          <a:pt x="50" y="89"/>
                          <a:pt x="50" y="89"/>
                          <a:pt x="50" y="92"/>
                        </a:cubicBezTo>
                        <a:cubicBezTo>
                          <a:pt x="50" y="94"/>
                          <a:pt x="50" y="92"/>
                          <a:pt x="52" y="91"/>
                        </a:cubicBezTo>
                        <a:close/>
                        <a:moveTo>
                          <a:pt x="58" y="91"/>
                        </a:moveTo>
                        <a:cubicBezTo>
                          <a:pt x="59" y="89"/>
                          <a:pt x="59" y="91"/>
                          <a:pt x="59" y="89"/>
                        </a:cubicBezTo>
                        <a:cubicBezTo>
                          <a:pt x="59" y="87"/>
                          <a:pt x="61" y="86"/>
                          <a:pt x="59" y="86"/>
                        </a:cubicBezTo>
                        <a:cubicBezTo>
                          <a:pt x="59" y="86"/>
                          <a:pt x="59" y="87"/>
                          <a:pt x="58" y="86"/>
                        </a:cubicBezTo>
                        <a:cubicBezTo>
                          <a:pt x="58" y="86"/>
                          <a:pt x="56" y="84"/>
                          <a:pt x="56" y="86"/>
                        </a:cubicBezTo>
                        <a:cubicBezTo>
                          <a:pt x="55" y="87"/>
                          <a:pt x="55" y="87"/>
                          <a:pt x="55" y="87"/>
                        </a:cubicBezTo>
                        <a:cubicBezTo>
                          <a:pt x="53" y="87"/>
                          <a:pt x="53" y="89"/>
                          <a:pt x="53" y="91"/>
                        </a:cubicBezTo>
                        <a:cubicBezTo>
                          <a:pt x="55" y="92"/>
                          <a:pt x="58" y="91"/>
                          <a:pt x="58" y="91"/>
                        </a:cubicBezTo>
                        <a:close/>
                        <a:moveTo>
                          <a:pt x="39" y="117"/>
                        </a:moveTo>
                        <a:cubicBezTo>
                          <a:pt x="41" y="119"/>
                          <a:pt x="41" y="116"/>
                          <a:pt x="41" y="114"/>
                        </a:cubicBezTo>
                        <a:cubicBezTo>
                          <a:pt x="42" y="112"/>
                          <a:pt x="41" y="112"/>
                          <a:pt x="42" y="112"/>
                        </a:cubicBezTo>
                        <a:cubicBezTo>
                          <a:pt x="44" y="111"/>
                          <a:pt x="42" y="111"/>
                          <a:pt x="44" y="109"/>
                        </a:cubicBezTo>
                        <a:cubicBezTo>
                          <a:pt x="45" y="108"/>
                          <a:pt x="45" y="109"/>
                          <a:pt x="45" y="111"/>
                        </a:cubicBezTo>
                        <a:cubicBezTo>
                          <a:pt x="44" y="112"/>
                          <a:pt x="47" y="112"/>
                          <a:pt x="47" y="111"/>
                        </a:cubicBezTo>
                        <a:cubicBezTo>
                          <a:pt x="48" y="108"/>
                          <a:pt x="47" y="112"/>
                          <a:pt x="48" y="112"/>
                        </a:cubicBezTo>
                        <a:cubicBezTo>
                          <a:pt x="50" y="112"/>
                          <a:pt x="52" y="114"/>
                          <a:pt x="50" y="112"/>
                        </a:cubicBezTo>
                        <a:cubicBezTo>
                          <a:pt x="50" y="111"/>
                          <a:pt x="52" y="109"/>
                          <a:pt x="50" y="109"/>
                        </a:cubicBezTo>
                        <a:cubicBezTo>
                          <a:pt x="50" y="109"/>
                          <a:pt x="52" y="108"/>
                          <a:pt x="53" y="109"/>
                        </a:cubicBezTo>
                        <a:cubicBezTo>
                          <a:pt x="53" y="111"/>
                          <a:pt x="55" y="109"/>
                          <a:pt x="56" y="111"/>
                        </a:cubicBezTo>
                        <a:cubicBezTo>
                          <a:pt x="56" y="114"/>
                          <a:pt x="56" y="112"/>
                          <a:pt x="56" y="114"/>
                        </a:cubicBezTo>
                        <a:cubicBezTo>
                          <a:pt x="56" y="114"/>
                          <a:pt x="53" y="116"/>
                          <a:pt x="55" y="119"/>
                        </a:cubicBezTo>
                        <a:cubicBezTo>
                          <a:pt x="55" y="120"/>
                          <a:pt x="55" y="123"/>
                          <a:pt x="56" y="123"/>
                        </a:cubicBezTo>
                        <a:cubicBezTo>
                          <a:pt x="58" y="125"/>
                          <a:pt x="55" y="125"/>
                          <a:pt x="58" y="126"/>
                        </a:cubicBezTo>
                        <a:cubicBezTo>
                          <a:pt x="61" y="128"/>
                          <a:pt x="62" y="130"/>
                          <a:pt x="64" y="126"/>
                        </a:cubicBezTo>
                        <a:cubicBezTo>
                          <a:pt x="64" y="125"/>
                          <a:pt x="65" y="125"/>
                          <a:pt x="65" y="126"/>
                        </a:cubicBezTo>
                        <a:cubicBezTo>
                          <a:pt x="64" y="128"/>
                          <a:pt x="65" y="133"/>
                          <a:pt x="67" y="130"/>
                        </a:cubicBezTo>
                        <a:cubicBezTo>
                          <a:pt x="68" y="128"/>
                          <a:pt x="68" y="125"/>
                          <a:pt x="68" y="123"/>
                        </a:cubicBezTo>
                        <a:cubicBezTo>
                          <a:pt x="67" y="122"/>
                          <a:pt x="67" y="120"/>
                          <a:pt x="67" y="120"/>
                        </a:cubicBezTo>
                        <a:cubicBezTo>
                          <a:pt x="65" y="120"/>
                          <a:pt x="65" y="117"/>
                          <a:pt x="67" y="117"/>
                        </a:cubicBezTo>
                        <a:cubicBezTo>
                          <a:pt x="68" y="116"/>
                          <a:pt x="67" y="114"/>
                          <a:pt x="68" y="114"/>
                        </a:cubicBezTo>
                        <a:cubicBezTo>
                          <a:pt x="70" y="112"/>
                          <a:pt x="68" y="114"/>
                          <a:pt x="70" y="116"/>
                        </a:cubicBezTo>
                        <a:cubicBezTo>
                          <a:pt x="70" y="117"/>
                          <a:pt x="70" y="117"/>
                          <a:pt x="71" y="119"/>
                        </a:cubicBezTo>
                        <a:cubicBezTo>
                          <a:pt x="71" y="120"/>
                          <a:pt x="70" y="119"/>
                          <a:pt x="71" y="123"/>
                        </a:cubicBezTo>
                        <a:cubicBezTo>
                          <a:pt x="73" y="125"/>
                          <a:pt x="73" y="122"/>
                          <a:pt x="71" y="119"/>
                        </a:cubicBezTo>
                        <a:cubicBezTo>
                          <a:pt x="71" y="116"/>
                          <a:pt x="74" y="120"/>
                          <a:pt x="73" y="117"/>
                        </a:cubicBezTo>
                        <a:cubicBezTo>
                          <a:pt x="73" y="116"/>
                          <a:pt x="74" y="119"/>
                          <a:pt x="74" y="116"/>
                        </a:cubicBezTo>
                        <a:cubicBezTo>
                          <a:pt x="76" y="114"/>
                          <a:pt x="76" y="112"/>
                          <a:pt x="74" y="111"/>
                        </a:cubicBezTo>
                        <a:cubicBezTo>
                          <a:pt x="74" y="109"/>
                          <a:pt x="74" y="109"/>
                          <a:pt x="74" y="109"/>
                        </a:cubicBezTo>
                        <a:cubicBezTo>
                          <a:pt x="73" y="108"/>
                          <a:pt x="74" y="105"/>
                          <a:pt x="74" y="105"/>
                        </a:cubicBezTo>
                        <a:cubicBezTo>
                          <a:pt x="73" y="103"/>
                          <a:pt x="74" y="101"/>
                          <a:pt x="73" y="101"/>
                        </a:cubicBezTo>
                        <a:cubicBezTo>
                          <a:pt x="71" y="101"/>
                          <a:pt x="71" y="101"/>
                          <a:pt x="71" y="100"/>
                        </a:cubicBezTo>
                        <a:cubicBezTo>
                          <a:pt x="73" y="100"/>
                          <a:pt x="74" y="98"/>
                          <a:pt x="73" y="97"/>
                        </a:cubicBezTo>
                        <a:cubicBezTo>
                          <a:pt x="71" y="95"/>
                          <a:pt x="73" y="94"/>
                          <a:pt x="71" y="94"/>
                        </a:cubicBezTo>
                        <a:cubicBezTo>
                          <a:pt x="70" y="95"/>
                          <a:pt x="71" y="92"/>
                          <a:pt x="68" y="92"/>
                        </a:cubicBezTo>
                        <a:cubicBezTo>
                          <a:pt x="67" y="91"/>
                          <a:pt x="68" y="91"/>
                          <a:pt x="67" y="89"/>
                        </a:cubicBezTo>
                        <a:cubicBezTo>
                          <a:pt x="65" y="89"/>
                          <a:pt x="65" y="89"/>
                          <a:pt x="67" y="94"/>
                        </a:cubicBezTo>
                        <a:cubicBezTo>
                          <a:pt x="68" y="98"/>
                          <a:pt x="65" y="97"/>
                          <a:pt x="65" y="97"/>
                        </a:cubicBezTo>
                        <a:cubicBezTo>
                          <a:pt x="64" y="95"/>
                          <a:pt x="65" y="100"/>
                          <a:pt x="62" y="98"/>
                        </a:cubicBezTo>
                        <a:cubicBezTo>
                          <a:pt x="61" y="95"/>
                          <a:pt x="61" y="98"/>
                          <a:pt x="61" y="101"/>
                        </a:cubicBezTo>
                        <a:cubicBezTo>
                          <a:pt x="61" y="105"/>
                          <a:pt x="58" y="98"/>
                          <a:pt x="58" y="103"/>
                        </a:cubicBezTo>
                        <a:cubicBezTo>
                          <a:pt x="56" y="106"/>
                          <a:pt x="56" y="105"/>
                          <a:pt x="55" y="106"/>
                        </a:cubicBezTo>
                        <a:cubicBezTo>
                          <a:pt x="52" y="108"/>
                          <a:pt x="55" y="106"/>
                          <a:pt x="53" y="103"/>
                        </a:cubicBezTo>
                        <a:cubicBezTo>
                          <a:pt x="53" y="101"/>
                          <a:pt x="53" y="100"/>
                          <a:pt x="52" y="101"/>
                        </a:cubicBezTo>
                        <a:cubicBezTo>
                          <a:pt x="50" y="101"/>
                          <a:pt x="52" y="100"/>
                          <a:pt x="50" y="100"/>
                        </a:cubicBezTo>
                        <a:cubicBezTo>
                          <a:pt x="50" y="100"/>
                          <a:pt x="50" y="101"/>
                          <a:pt x="48" y="101"/>
                        </a:cubicBezTo>
                        <a:cubicBezTo>
                          <a:pt x="47" y="101"/>
                          <a:pt x="45" y="103"/>
                          <a:pt x="47" y="105"/>
                        </a:cubicBezTo>
                        <a:cubicBezTo>
                          <a:pt x="45" y="106"/>
                          <a:pt x="45" y="106"/>
                          <a:pt x="45" y="106"/>
                        </a:cubicBezTo>
                        <a:cubicBezTo>
                          <a:pt x="44" y="105"/>
                          <a:pt x="44" y="106"/>
                          <a:pt x="42" y="106"/>
                        </a:cubicBezTo>
                        <a:cubicBezTo>
                          <a:pt x="41" y="106"/>
                          <a:pt x="39" y="108"/>
                          <a:pt x="39" y="109"/>
                        </a:cubicBezTo>
                        <a:cubicBezTo>
                          <a:pt x="39" y="111"/>
                          <a:pt x="39" y="112"/>
                          <a:pt x="38" y="114"/>
                        </a:cubicBezTo>
                        <a:cubicBezTo>
                          <a:pt x="38" y="116"/>
                          <a:pt x="38" y="116"/>
                          <a:pt x="39" y="117"/>
                        </a:cubicBezTo>
                        <a:close/>
                        <a:moveTo>
                          <a:pt x="41" y="122"/>
                        </a:moveTo>
                        <a:cubicBezTo>
                          <a:pt x="41" y="122"/>
                          <a:pt x="38" y="123"/>
                          <a:pt x="38" y="122"/>
                        </a:cubicBezTo>
                        <a:cubicBezTo>
                          <a:pt x="38" y="119"/>
                          <a:pt x="41" y="120"/>
                          <a:pt x="41" y="122"/>
                        </a:cubicBezTo>
                        <a:close/>
                        <a:moveTo>
                          <a:pt x="32" y="128"/>
                        </a:moveTo>
                        <a:cubicBezTo>
                          <a:pt x="33" y="128"/>
                          <a:pt x="35" y="126"/>
                          <a:pt x="33" y="126"/>
                        </a:cubicBezTo>
                        <a:cubicBezTo>
                          <a:pt x="33" y="126"/>
                          <a:pt x="32" y="123"/>
                          <a:pt x="30" y="126"/>
                        </a:cubicBezTo>
                        <a:cubicBezTo>
                          <a:pt x="29" y="128"/>
                          <a:pt x="32" y="126"/>
                          <a:pt x="32" y="128"/>
                        </a:cubicBezTo>
                        <a:close/>
                        <a:moveTo>
                          <a:pt x="50" y="95"/>
                        </a:moveTo>
                        <a:cubicBezTo>
                          <a:pt x="52" y="97"/>
                          <a:pt x="52" y="97"/>
                          <a:pt x="52" y="97"/>
                        </a:cubicBezTo>
                        <a:cubicBezTo>
                          <a:pt x="53" y="95"/>
                          <a:pt x="52" y="94"/>
                          <a:pt x="52" y="95"/>
                        </a:cubicBezTo>
                        <a:cubicBezTo>
                          <a:pt x="52" y="95"/>
                          <a:pt x="52" y="95"/>
                          <a:pt x="50" y="95"/>
                        </a:cubicBezTo>
                        <a:close/>
                        <a:moveTo>
                          <a:pt x="59" y="95"/>
                        </a:moveTo>
                        <a:cubicBezTo>
                          <a:pt x="61" y="95"/>
                          <a:pt x="62" y="95"/>
                          <a:pt x="61" y="97"/>
                        </a:cubicBezTo>
                        <a:cubicBezTo>
                          <a:pt x="59" y="95"/>
                          <a:pt x="59" y="95"/>
                          <a:pt x="59" y="95"/>
                        </a:cubicBezTo>
                        <a:close/>
                        <a:moveTo>
                          <a:pt x="38" y="64"/>
                        </a:moveTo>
                        <a:cubicBezTo>
                          <a:pt x="38" y="66"/>
                          <a:pt x="39" y="66"/>
                          <a:pt x="39" y="64"/>
                        </a:cubicBezTo>
                        <a:cubicBezTo>
                          <a:pt x="39" y="61"/>
                          <a:pt x="41" y="61"/>
                          <a:pt x="39" y="61"/>
                        </a:cubicBezTo>
                        <a:cubicBezTo>
                          <a:pt x="38" y="63"/>
                          <a:pt x="39" y="61"/>
                          <a:pt x="38" y="64"/>
                        </a:cubicBezTo>
                        <a:close/>
                        <a:moveTo>
                          <a:pt x="39" y="55"/>
                        </a:moveTo>
                        <a:cubicBezTo>
                          <a:pt x="39" y="55"/>
                          <a:pt x="41" y="53"/>
                          <a:pt x="38" y="52"/>
                        </a:cubicBezTo>
                        <a:cubicBezTo>
                          <a:pt x="38" y="53"/>
                          <a:pt x="38" y="53"/>
                          <a:pt x="38" y="53"/>
                        </a:cubicBezTo>
                        <a:cubicBezTo>
                          <a:pt x="38" y="55"/>
                          <a:pt x="38" y="56"/>
                          <a:pt x="39" y="55"/>
                        </a:cubicBezTo>
                        <a:close/>
                        <a:moveTo>
                          <a:pt x="42" y="64"/>
                        </a:moveTo>
                        <a:cubicBezTo>
                          <a:pt x="44" y="64"/>
                          <a:pt x="44" y="66"/>
                          <a:pt x="44" y="64"/>
                        </a:cubicBezTo>
                        <a:cubicBezTo>
                          <a:pt x="45" y="63"/>
                          <a:pt x="42" y="63"/>
                          <a:pt x="42" y="63"/>
                        </a:cubicBezTo>
                        <a:cubicBezTo>
                          <a:pt x="42" y="64"/>
                          <a:pt x="42" y="64"/>
                          <a:pt x="42" y="64"/>
                        </a:cubicBezTo>
                        <a:close/>
                        <a:moveTo>
                          <a:pt x="47" y="58"/>
                        </a:moveTo>
                        <a:cubicBezTo>
                          <a:pt x="47" y="59"/>
                          <a:pt x="47" y="59"/>
                          <a:pt x="48" y="59"/>
                        </a:cubicBezTo>
                        <a:cubicBezTo>
                          <a:pt x="48" y="59"/>
                          <a:pt x="48" y="59"/>
                          <a:pt x="50" y="61"/>
                        </a:cubicBezTo>
                        <a:cubicBezTo>
                          <a:pt x="48" y="59"/>
                          <a:pt x="48" y="59"/>
                          <a:pt x="48" y="59"/>
                        </a:cubicBezTo>
                        <a:cubicBezTo>
                          <a:pt x="48" y="58"/>
                          <a:pt x="47" y="56"/>
                          <a:pt x="47" y="56"/>
                        </a:cubicBezTo>
                        <a:cubicBezTo>
                          <a:pt x="45" y="56"/>
                          <a:pt x="45" y="58"/>
                          <a:pt x="47" y="58"/>
                        </a:cubicBezTo>
                        <a:close/>
                        <a:moveTo>
                          <a:pt x="52" y="61"/>
                        </a:moveTo>
                        <a:cubicBezTo>
                          <a:pt x="53" y="64"/>
                          <a:pt x="53" y="64"/>
                          <a:pt x="53" y="64"/>
                        </a:cubicBezTo>
                        <a:cubicBezTo>
                          <a:pt x="52" y="61"/>
                          <a:pt x="52" y="61"/>
                          <a:pt x="52" y="61"/>
                        </a:cubicBezTo>
                        <a:close/>
                        <a:moveTo>
                          <a:pt x="21" y="83"/>
                        </a:moveTo>
                        <a:cubicBezTo>
                          <a:pt x="23" y="80"/>
                          <a:pt x="24" y="81"/>
                          <a:pt x="23" y="81"/>
                        </a:cubicBezTo>
                        <a:cubicBezTo>
                          <a:pt x="23" y="83"/>
                          <a:pt x="21" y="84"/>
                          <a:pt x="21" y="83"/>
                        </a:cubicBezTo>
                        <a:close/>
                        <a:moveTo>
                          <a:pt x="68" y="77"/>
                        </a:moveTo>
                        <a:cubicBezTo>
                          <a:pt x="70" y="78"/>
                          <a:pt x="68" y="77"/>
                          <a:pt x="68" y="75"/>
                        </a:cubicBezTo>
                        <a:cubicBezTo>
                          <a:pt x="67" y="75"/>
                          <a:pt x="68" y="73"/>
                          <a:pt x="67" y="73"/>
                        </a:cubicBezTo>
                        <a:cubicBezTo>
                          <a:pt x="65" y="72"/>
                          <a:pt x="67" y="66"/>
                          <a:pt x="65" y="64"/>
                        </a:cubicBezTo>
                        <a:cubicBezTo>
                          <a:pt x="65" y="64"/>
                          <a:pt x="65" y="63"/>
                          <a:pt x="64" y="63"/>
                        </a:cubicBezTo>
                        <a:cubicBezTo>
                          <a:pt x="62" y="61"/>
                          <a:pt x="61" y="63"/>
                          <a:pt x="58" y="63"/>
                        </a:cubicBezTo>
                        <a:cubicBezTo>
                          <a:pt x="56" y="61"/>
                          <a:pt x="58" y="66"/>
                          <a:pt x="59" y="67"/>
                        </a:cubicBezTo>
                        <a:cubicBezTo>
                          <a:pt x="62" y="69"/>
                          <a:pt x="61" y="69"/>
                          <a:pt x="62" y="70"/>
                        </a:cubicBezTo>
                        <a:cubicBezTo>
                          <a:pt x="64" y="70"/>
                          <a:pt x="62" y="70"/>
                          <a:pt x="62" y="72"/>
                        </a:cubicBezTo>
                        <a:cubicBezTo>
                          <a:pt x="61" y="72"/>
                          <a:pt x="64" y="73"/>
                          <a:pt x="64" y="77"/>
                        </a:cubicBezTo>
                        <a:cubicBezTo>
                          <a:pt x="64" y="78"/>
                          <a:pt x="67" y="75"/>
                          <a:pt x="68" y="77"/>
                        </a:cubicBezTo>
                        <a:close/>
                        <a:moveTo>
                          <a:pt x="67" y="87"/>
                        </a:moveTo>
                        <a:cubicBezTo>
                          <a:pt x="65" y="86"/>
                          <a:pt x="68" y="81"/>
                          <a:pt x="68" y="83"/>
                        </a:cubicBezTo>
                        <a:cubicBezTo>
                          <a:pt x="68" y="86"/>
                          <a:pt x="70" y="91"/>
                          <a:pt x="67" y="87"/>
                        </a:cubicBezTo>
                        <a:close/>
                        <a:moveTo>
                          <a:pt x="70" y="87"/>
                        </a:moveTo>
                        <a:cubicBezTo>
                          <a:pt x="71" y="86"/>
                          <a:pt x="71" y="86"/>
                          <a:pt x="71" y="87"/>
                        </a:cubicBezTo>
                        <a:cubicBezTo>
                          <a:pt x="73" y="91"/>
                          <a:pt x="70" y="91"/>
                          <a:pt x="70" y="87"/>
                        </a:cubicBezTo>
                        <a:close/>
                        <a:moveTo>
                          <a:pt x="42" y="81"/>
                        </a:moveTo>
                        <a:cubicBezTo>
                          <a:pt x="44" y="81"/>
                          <a:pt x="45" y="78"/>
                          <a:pt x="47" y="77"/>
                        </a:cubicBezTo>
                        <a:cubicBezTo>
                          <a:pt x="48" y="75"/>
                          <a:pt x="48" y="72"/>
                          <a:pt x="47" y="72"/>
                        </a:cubicBezTo>
                        <a:cubicBezTo>
                          <a:pt x="45" y="73"/>
                          <a:pt x="45" y="70"/>
                          <a:pt x="44" y="72"/>
                        </a:cubicBezTo>
                        <a:cubicBezTo>
                          <a:pt x="44" y="73"/>
                          <a:pt x="41" y="69"/>
                          <a:pt x="39" y="69"/>
                        </a:cubicBezTo>
                        <a:cubicBezTo>
                          <a:pt x="38" y="67"/>
                          <a:pt x="36" y="69"/>
                          <a:pt x="39" y="70"/>
                        </a:cubicBezTo>
                        <a:cubicBezTo>
                          <a:pt x="41" y="72"/>
                          <a:pt x="39" y="73"/>
                          <a:pt x="39" y="77"/>
                        </a:cubicBezTo>
                        <a:cubicBezTo>
                          <a:pt x="39" y="78"/>
                          <a:pt x="38" y="77"/>
                          <a:pt x="38" y="81"/>
                        </a:cubicBezTo>
                        <a:cubicBezTo>
                          <a:pt x="38" y="86"/>
                          <a:pt x="39" y="81"/>
                          <a:pt x="42" y="81"/>
                        </a:cubicBezTo>
                        <a:close/>
                        <a:moveTo>
                          <a:pt x="35" y="63"/>
                        </a:moveTo>
                        <a:cubicBezTo>
                          <a:pt x="36" y="59"/>
                          <a:pt x="35" y="61"/>
                          <a:pt x="35" y="58"/>
                        </a:cubicBezTo>
                        <a:cubicBezTo>
                          <a:pt x="36" y="55"/>
                          <a:pt x="33" y="53"/>
                          <a:pt x="29" y="53"/>
                        </a:cubicBezTo>
                        <a:cubicBezTo>
                          <a:pt x="26" y="52"/>
                          <a:pt x="24" y="53"/>
                          <a:pt x="26" y="53"/>
                        </a:cubicBezTo>
                        <a:cubicBezTo>
                          <a:pt x="27" y="55"/>
                          <a:pt x="27" y="55"/>
                          <a:pt x="27" y="56"/>
                        </a:cubicBezTo>
                        <a:cubicBezTo>
                          <a:pt x="29" y="56"/>
                          <a:pt x="30" y="61"/>
                          <a:pt x="32" y="64"/>
                        </a:cubicBezTo>
                        <a:cubicBezTo>
                          <a:pt x="32" y="67"/>
                          <a:pt x="33" y="66"/>
                          <a:pt x="35" y="63"/>
                        </a:cubicBezTo>
                        <a:close/>
                        <a:moveTo>
                          <a:pt x="4" y="101"/>
                        </a:moveTo>
                        <a:cubicBezTo>
                          <a:pt x="4" y="100"/>
                          <a:pt x="6" y="98"/>
                          <a:pt x="11" y="94"/>
                        </a:cubicBezTo>
                        <a:cubicBezTo>
                          <a:pt x="17" y="89"/>
                          <a:pt x="12" y="89"/>
                          <a:pt x="15" y="87"/>
                        </a:cubicBezTo>
                        <a:cubicBezTo>
                          <a:pt x="18" y="87"/>
                          <a:pt x="17" y="84"/>
                          <a:pt x="18" y="84"/>
                        </a:cubicBezTo>
                        <a:cubicBezTo>
                          <a:pt x="20" y="84"/>
                          <a:pt x="21" y="83"/>
                          <a:pt x="20" y="80"/>
                        </a:cubicBezTo>
                        <a:cubicBezTo>
                          <a:pt x="20" y="78"/>
                          <a:pt x="21" y="73"/>
                          <a:pt x="20" y="73"/>
                        </a:cubicBezTo>
                        <a:cubicBezTo>
                          <a:pt x="18" y="73"/>
                          <a:pt x="18" y="78"/>
                          <a:pt x="17" y="78"/>
                        </a:cubicBezTo>
                        <a:cubicBezTo>
                          <a:pt x="15" y="78"/>
                          <a:pt x="18" y="80"/>
                          <a:pt x="17" y="83"/>
                        </a:cubicBezTo>
                        <a:cubicBezTo>
                          <a:pt x="17" y="84"/>
                          <a:pt x="17" y="81"/>
                          <a:pt x="15" y="84"/>
                        </a:cubicBezTo>
                        <a:cubicBezTo>
                          <a:pt x="14" y="87"/>
                          <a:pt x="9" y="92"/>
                          <a:pt x="7" y="94"/>
                        </a:cubicBezTo>
                        <a:cubicBezTo>
                          <a:pt x="6" y="95"/>
                          <a:pt x="3" y="98"/>
                          <a:pt x="1" y="103"/>
                        </a:cubicBezTo>
                        <a:cubicBezTo>
                          <a:pt x="0" y="105"/>
                          <a:pt x="3" y="103"/>
                          <a:pt x="4" y="101"/>
                        </a:cubicBezTo>
                        <a:close/>
                        <a:moveTo>
                          <a:pt x="56" y="59"/>
                        </a:moveTo>
                        <a:cubicBezTo>
                          <a:pt x="56" y="58"/>
                          <a:pt x="56" y="56"/>
                          <a:pt x="53" y="56"/>
                        </a:cubicBezTo>
                        <a:cubicBezTo>
                          <a:pt x="50" y="56"/>
                          <a:pt x="55" y="56"/>
                          <a:pt x="52" y="53"/>
                        </a:cubicBezTo>
                        <a:cubicBezTo>
                          <a:pt x="48" y="50"/>
                          <a:pt x="53" y="52"/>
                          <a:pt x="55" y="52"/>
                        </a:cubicBezTo>
                        <a:cubicBezTo>
                          <a:pt x="55" y="50"/>
                          <a:pt x="53" y="50"/>
                          <a:pt x="50" y="49"/>
                        </a:cubicBezTo>
                        <a:cubicBezTo>
                          <a:pt x="47" y="45"/>
                          <a:pt x="48" y="52"/>
                          <a:pt x="47" y="50"/>
                        </a:cubicBezTo>
                        <a:cubicBezTo>
                          <a:pt x="45" y="50"/>
                          <a:pt x="48" y="47"/>
                          <a:pt x="44" y="45"/>
                        </a:cubicBezTo>
                        <a:cubicBezTo>
                          <a:pt x="41" y="44"/>
                          <a:pt x="42" y="47"/>
                          <a:pt x="41" y="45"/>
                        </a:cubicBezTo>
                        <a:cubicBezTo>
                          <a:pt x="38" y="45"/>
                          <a:pt x="41" y="49"/>
                          <a:pt x="39" y="49"/>
                        </a:cubicBezTo>
                        <a:cubicBezTo>
                          <a:pt x="36" y="47"/>
                          <a:pt x="35" y="42"/>
                          <a:pt x="36" y="41"/>
                        </a:cubicBezTo>
                        <a:cubicBezTo>
                          <a:pt x="36" y="39"/>
                          <a:pt x="33" y="36"/>
                          <a:pt x="35" y="33"/>
                        </a:cubicBezTo>
                        <a:cubicBezTo>
                          <a:pt x="36" y="30"/>
                          <a:pt x="35" y="30"/>
                          <a:pt x="36" y="27"/>
                        </a:cubicBezTo>
                        <a:cubicBezTo>
                          <a:pt x="39" y="25"/>
                          <a:pt x="38" y="28"/>
                          <a:pt x="39" y="28"/>
                        </a:cubicBezTo>
                        <a:cubicBezTo>
                          <a:pt x="41" y="27"/>
                          <a:pt x="42" y="20"/>
                          <a:pt x="42" y="19"/>
                        </a:cubicBezTo>
                        <a:cubicBezTo>
                          <a:pt x="42" y="16"/>
                          <a:pt x="38" y="14"/>
                          <a:pt x="41" y="8"/>
                        </a:cubicBezTo>
                        <a:cubicBezTo>
                          <a:pt x="42" y="3"/>
                          <a:pt x="41" y="2"/>
                          <a:pt x="39" y="5"/>
                        </a:cubicBezTo>
                        <a:cubicBezTo>
                          <a:pt x="36" y="8"/>
                          <a:pt x="33" y="0"/>
                          <a:pt x="29" y="2"/>
                        </a:cubicBezTo>
                        <a:cubicBezTo>
                          <a:pt x="26" y="3"/>
                          <a:pt x="27" y="3"/>
                          <a:pt x="26" y="8"/>
                        </a:cubicBezTo>
                        <a:cubicBezTo>
                          <a:pt x="24" y="13"/>
                          <a:pt x="27" y="14"/>
                          <a:pt x="26" y="20"/>
                        </a:cubicBezTo>
                        <a:cubicBezTo>
                          <a:pt x="23" y="25"/>
                          <a:pt x="27" y="24"/>
                          <a:pt x="26" y="27"/>
                        </a:cubicBezTo>
                        <a:cubicBezTo>
                          <a:pt x="24" y="31"/>
                          <a:pt x="23" y="24"/>
                          <a:pt x="21" y="25"/>
                        </a:cubicBezTo>
                        <a:cubicBezTo>
                          <a:pt x="20" y="25"/>
                          <a:pt x="20" y="28"/>
                          <a:pt x="21" y="28"/>
                        </a:cubicBezTo>
                        <a:cubicBezTo>
                          <a:pt x="23" y="30"/>
                          <a:pt x="21" y="28"/>
                          <a:pt x="23" y="36"/>
                        </a:cubicBezTo>
                        <a:cubicBezTo>
                          <a:pt x="23" y="44"/>
                          <a:pt x="24" y="39"/>
                          <a:pt x="26" y="42"/>
                        </a:cubicBezTo>
                        <a:cubicBezTo>
                          <a:pt x="26" y="45"/>
                          <a:pt x="27" y="44"/>
                          <a:pt x="27" y="42"/>
                        </a:cubicBezTo>
                        <a:cubicBezTo>
                          <a:pt x="27" y="39"/>
                          <a:pt x="27" y="39"/>
                          <a:pt x="29" y="41"/>
                        </a:cubicBezTo>
                        <a:cubicBezTo>
                          <a:pt x="30" y="42"/>
                          <a:pt x="30" y="44"/>
                          <a:pt x="29" y="44"/>
                        </a:cubicBezTo>
                        <a:cubicBezTo>
                          <a:pt x="27" y="45"/>
                          <a:pt x="26" y="50"/>
                          <a:pt x="29" y="50"/>
                        </a:cubicBezTo>
                        <a:cubicBezTo>
                          <a:pt x="30" y="49"/>
                          <a:pt x="30" y="52"/>
                          <a:pt x="33" y="52"/>
                        </a:cubicBezTo>
                        <a:cubicBezTo>
                          <a:pt x="35" y="52"/>
                          <a:pt x="33" y="50"/>
                          <a:pt x="35" y="49"/>
                        </a:cubicBezTo>
                        <a:cubicBezTo>
                          <a:pt x="36" y="49"/>
                          <a:pt x="36" y="49"/>
                          <a:pt x="39" y="52"/>
                        </a:cubicBezTo>
                        <a:cubicBezTo>
                          <a:pt x="42" y="53"/>
                          <a:pt x="41" y="56"/>
                          <a:pt x="44" y="56"/>
                        </a:cubicBezTo>
                        <a:cubicBezTo>
                          <a:pt x="45" y="56"/>
                          <a:pt x="42" y="53"/>
                          <a:pt x="42" y="50"/>
                        </a:cubicBezTo>
                        <a:cubicBezTo>
                          <a:pt x="42" y="49"/>
                          <a:pt x="45" y="50"/>
                          <a:pt x="45" y="52"/>
                        </a:cubicBezTo>
                        <a:cubicBezTo>
                          <a:pt x="45" y="53"/>
                          <a:pt x="47" y="53"/>
                          <a:pt x="48" y="55"/>
                        </a:cubicBezTo>
                        <a:cubicBezTo>
                          <a:pt x="48" y="56"/>
                          <a:pt x="47" y="58"/>
                          <a:pt x="50" y="59"/>
                        </a:cubicBezTo>
                        <a:cubicBezTo>
                          <a:pt x="55" y="61"/>
                          <a:pt x="53" y="61"/>
                          <a:pt x="55" y="63"/>
                        </a:cubicBezTo>
                        <a:cubicBezTo>
                          <a:pt x="55" y="64"/>
                          <a:pt x="56" y="63"/>
                          <a:pt x="56" y="59"/>
                        </a:cubicBezTo>
                        <a:close/>
                        <a:moveTo>
                          <a:pt x="76" y="144"/>
                        </a:moveTo>
                        <a:cubicBezTo>
                          <a:pt x="76" y="144"/>
                          <a:pt x="77" y="144"/>
                          <a:pt x="76" y="145"/>
                        </a:cubicBezTo>
                        <a:cubicBezTo>
                          <a:pt x="74" y="147"/>
                          <a:pt x="77" y="147"/>
                          <a:pt x="77" y="145"/>
                        </a:cubicBezTo>
                        <a:cubicBezTo>
                          <a:pt x="77" y="144"/>
                          <a:pt x="77" y="144"/>
                          <a:pt x="77" y="142"/>
                        </a:cubicBezTo>
                        <a:cubicBezTo>
                          <a:pt x="77" y="142"/>
                          <a:pt x="77" y="140"/>
                          <a:pt x="76" y="140"/>
                        </a:cubicBezTo>
                        <a:cubicBezTo>
                          <a:pt x="76" y="140"/>
                          <a:pt x="76" y="142"/>
                          <a:pt x="76" y="144"/>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57" name="Freeform 214">
                    <a:extLst>
                      <a:ext uri="{FF2B5EF4-FFF2-40B4-BE49-F238E27FC236}">
                        <a16:creationId xmlns:a16="http://schemas.microsoft.com/office/drawing/2014/main" id="{773F44F1-E342-6E36-E240-98C0EA6B5087}"/>
                      </a:ext>
                    </a:extLst>
                  </p:cNvPr>
                  <p:cNvSpPr>
                    <a:spLocks/>
                  </p:cNvSpPr>
                  <p:nvPr/>
                </p:nvSpPr>
                <p:spPr bwMode="auto">
                  <a:xfrm>
                    <a:off x="8773308" y="4545982"/>
                    <a:ext cx="34539" cy="36274"/>
                  </a:xfrm>
                  <a:custGeom>
                    <a:avLst/>
                    <a:gdLst/>
                    <a:ahLst/>
                    <a:cxnLst>
                      <a:cxn ang="0">
                        <a:pos x="8" y="2"/>
                      </a:cxn>
                      <a:cxn ang="0">
                        <a:pos x="8" y="2"/>
                      </a:cxn>
                      <a:cxn ang="0">
                        <a:pos x="0" y="5"/>
                      </a:cxn>
                      <a:cxn ang="0">
                        <a:pos x="4" y="8"/>
                      </a:cxn>
                      <a:cxn ang="0">
                        <a:pos x="5" y="12"/>
                      </a:cxn>
                      <a:cxn ang="0">
                        <a:pos x="7" y="7"/>
                      </a:cxn>
                      <a:cxn ang="0">
                        <a:pos x="7" y="4"/>
                      </a:cxn>
                      <a:cxn ang="0">
                        <a:pos x="8" y="2"/>
                      </a:cxn>
                    </a:cxnLst>
                    <a:rect l="0" t="0" r="r" b="b"/>
                    <a:pathLst>
                      <a:path w="10" h="12">
                        <a:moveTo>
                          <a:pt x="8" y="2"/>
                        </a:moveTo>
                        <a:cubicBezTo>
                          <a:pt x="10" y="0"/>
                          <a:pt x="8" y="0"/>
                          <a:pt x="8" y="2"/>
                        </a:cubicBezTo>
                        <a:cubicBezTo>
                          <a:pt x="7" y="2"/>
                          <a:pt x="4" y="5"/>
                          <a:pt x="0" y="5"/>
                        </a:cubicBezTo>
                        <a:cubicBezTo>
                          <a:pt x="4" y="7"/>
                          <a:pt x="2" y="10"/>
                          <a:pt x="4" y="8"/>
                        </a:cubicBezTo>
                        <a:cubicBezTo>
                          <a:pt x="5" y="8"/>
                          <a:pt x="4" y="12"/>
                          <a:pt x="5" y="12"/>
                        </a:cubicBezTo>
                        <a:cubicBezTo>
                          <a:pt x="7" y="12"/>
                          <a:pt x="8" y="7"/>
                          <a:pt x="7" y="7"/>
                        </a:cubicBezTo>
                        <a:cubicBezTo>
                          <a:pt x="7" y="7"/>
                          <a:pt x="7" y="5"/>
                          <a:pt x="7" y="4"/>
                        </a:cubicBezTo>
                        <a:cubicBezTo>
                          <a:pt x="7" y="4"/>
                          <a:pt x="8" y="4"/>
                          <a:pt x="8" y="2"/>
                        </a:cubicBezTo>
                      </a:path>
                    </a:pathLst>
                  </a:custGeom>
                  <a:solidFill>
                    <a:schemeClr val="bg1">
                      <a:lumMod val="50000"/>
                    </a:schemeClr>
                  </a:solidFill>
                  <a:ln w="3175" cmpd="sng">
                    <a:solidFill>
                      <a:schemeClr val="bg2"/>
                    </a:solidFill>
                    <a:round/>
                    <a:headEnd/>
                    <a:tailEnd/>
                  </a:ln>
                </p:spPr>
                <p:txBody>
                  <a:bodyPr/>
                  <a:lstStyle/>
                  <a:p>
                    <a:endParaRPr lang="en-GB"/>
                  </a:p>
                </p:txBody>
              </p:sp>
              <p:sp>
                <p:nvSpPr>
                  <p:cNvPr id="563" name="Freeform 220">
                    <a:extLst>
                      <a:ext uri="{FF2B5EF4-FFF2-40B4-BE49-F238E27FC236}">
                        <a16:creationId xmlns:a16="http://schemas.microsoft.com/office/drawing/2014/main" id="{BCC9E876-2940-8085-0C84-A8DE8BE7A9DE}"/>
                      </a:ext>
                    </a:extLst>
                  </p:cNvPr>
                  <p:cNvSpPr>
                    <a:spLocks/>
                  </p:cNvSpPr>
                  <p:nvPr/>
                </p:nvSpPr>
                <p:spPr bwMode="auto">
                  <a:xfrm>
                    <a:off x="8389749" y="4496105"/>
                    <a:ext cx="116341" cy="167768"/>
                  </a:xfrm>
                  <a:custGeom>
                    <a:avLst/>
                    <a:gdLst/>
                    <a:ahLst/>
                    <a:cxnLst>
                      <a:cxn ang="0">
                        <a:pos x="15" y="7"/>
                      </a:cxn>
                      <a:cxn ang="0">
                        <a:pos x="18" y="8"/>
                      </a:cxn>
                      <a:cxn ang="0">
                        <a:pos x="26" y="19"/>
                      </a:cxn>
                      <a:cxn ang="0">
                        <a:pos x="26" y="27"/>
                      </a:cxn>
                      <a:cxn ang="0">
                        <a:pos x="26" y="32"/>
                      </a:cxn>
                      <a:cxn ang="0">
                        <a:pos x="27" y="41"/>
                      </a:cxn>
                      <a:cxn ang="0">
                        <a:pos x="32" y="49"/>
                      </a:cxn>
                      <a:cxn ang="0">
                        <a:pos x="32" y="54"/>
                      </a:cxn>
                      <a:cxn ang="0">
                        <a:pos x="30" y="52"/>
                      </a:cxn>
                      <a:cxn ang="0">
                        <a:pos x="29" y="54"/>
                      </a:cxn>
                      <a:cxn ang="0">
                        <a:pos x="26" y="54"/>
                      </a:cxn>
                      <a:cxn ang="0">
                        <a:pos x="17" y="47"/>
                      </a:cxn>
                      <a:cxn ang="0">
                        <a:pos x="9" y="38"/>
                      </a:cxn>
                      <a:cxn ang="0">
                        <a:pos x="5" y="28"/>
                      </a:cxn>
                      <a:cxn ang="0">
                        <a:pos x="3" y="24"/>
                      </a:cxn>
                      <a:cxn ang="0">
                        <a:pos x="2" y="16"/>
                      </a:cxn>
                      <a:cxn ang="0">
                        <a:pos x="0" y="3"/>
                      </a:cxn>
                      <a:cxn ang="0">
                        <a:pos x="2" y="2"/>
                      </a:cxn>
                      <a:cxn ang="0">
                        <a:pos x="5" y="5"/>
                      </a:cxn>
                      <a:cxn ang="0">
                        <a:pos x="8" y="7"/>
                      </a:cxn>
                      <a:cxn ang="0">
                        <a:pos x="8" y="11"/>
                      </a:cxn>
                      <a:cxn ang="0">
                        <a:pos x="12" y="10"/>
                      </a:cxn>
                      <a:cxn ang="0">
                        <a:pos x="15" y="7"/>
                      </a:cxn>
                    </a:cxnLst>
                    <a:rect l="0" t="0" r="r" b="b"/>
                    <a:pathLst>
                      <a:path w="33" h="57">
                        <a:moveTo>
                          <a:pt x="15" y="7"/>
                        </a:moveTo>
                        <a:cubicBezTo>
                          <a:pt x="17" y="7"/>
                          <a:pt x="17" y="5"/>
                          <a:pt x="18" y="8"/>
                        </a:cubicBezTo>
                        <a:cubicBezTo>
                          <a:pt x="18" y="11"/>
                          <a:pt x="24" y="14"/>
                          <a:pt x="26" y="19"/>
                        </a:cubicBezTo>
                        <a:cubicBezTo>
                          <a:pt x="27" y="24"/>
                          <a:pt x="26" y="27"/>
                          <a:pt x="26" y="27"/>
                        </a:cubicBezTo>
                        <a:cubicBezTo>
                          <a:pt x="26" y="28"/>
                          <a:pt x="24" y="30"/>
                          <a:pt x="26" y="32"/>
                        </a:cubicBezTo>
                        <a:cubicBezTo>
                          <a:pt x="27" y="33"/>
                          <a:pt x="23" y="38"/>
                          <a:pt x="27" y="41"/>
                        </a:cubicBezTo>
                        <a:cubicBezTo>
                          <a:pt x="30" y="44"/>
                          <a:pt x="29" y="47"/>
                          <a:pt x="32" y="49"/>
                        </a:cubicBezTo>
                        <a:cubicBezTo>
                          <a:pt x="32" y="50"/>
                          <a:pt x="33" y="55"/>
                          <a:pt x="32" y="54"/>
                        </a:cubicBezTo>
                        <a:cubicBezTo>
                          <a:pt x="30" y="54"/>
                          <a:pt x="32" y="54"/>
                          <a:pt x="30" y="52"/>
                        </a:cubicBezTo>
                        <a:cubicBezTo>
                          <a:pt x="29" y="52"/>
                          <a:pt x="30" y="54"/>
                          <a:pt x="29" y="54"/>
                        </a:cubicBezTo>
                        <a:cubicBezTo>
                          <a:pt x="26" y="52"/>
                          <a:pt x="27" y="57"/>
                          <a:pt x="26" y="54"/>
                        </a:cubicBezTo>
                        <a:cubicBezTo>
                          <a:pt x="24" y="50"/>
                          <a:pt x="23" y="54"/>
                          <a:pt x="17" y="47"/>
                        </a:cubicBezTo>
                        <a:cubicBezTo>
                          <a:pt x="9" y="39"/>
                          <a:pt x="8" y="41"/>
                          <a:pt x="9" y="38"/>
                        </a:cubicBezTo>
                        <a:cubicBezTo>
                          <a:pt x="11" y="35"/>
                          <a:pt x="3" y="30"/>
                          <a:pt x="5" y="28"/>
                        </a:cubicBezTo>
                        <a:cubicBezTo>
                          <a:pt x="5" y="27"/>
                          <a:pt x="3" y="28"/>
                          <a:pt x="3" y="24"/>
                        </a:cubicBezTo>
                        <a:cubicBezTo>
                          <a:pt x="3" y="17"/>
                          <a:pt x="0" y="19"/>
                          <a:pt x="2" y="16"/>
                        </a:cubicBezTo>
                        <a:cubicBezTo>
                          <a:pt x="2" y="14"/>
                          <a:pt x="3" y="8"/>
                          <a:pt x="0" y="3"/>
                        </a:cubicBezTo>
                        <a:cubicBezTo>
                          <a:pt x="0" y="0"/>
                          <a:pt x="0" y="0"/>
                          <a:pt x="2" y="2"/>
                        </a:cubicBezTo>
                        <a:cubicBezTo>
                          <a:pt x="3" y="3"/>
                          <a:pt x="5" y="2"/>
                          <a:pt x="5" y="5"/>
                        </a:cubicBezTo>
                        <a:cubicBezTo>
                          <a:pt x="6" y="7"/>
                          <a:pt x="8" y="3"/>
                          <a:pt x="8" y="7"/>
                        </a:cubicBezTo>
                        <a:cubicBezTo>
                          <a:pt x="8" y="8"/>
                          <a:pt x="6" y="10"/>
                          <a:pt x="8" y="11"/>
                        </a:cubicBezTo>
                        <a:cubicBezTo>
                          <a:pt x="9" y="13"/>
                          <a:pt x="9" y="7"/>
                          <a:pt x="12" y="10"/>
                        </a:cubicBezTo>
                        <a:cubicBezTo>
                          <a:pt x="14" y="11"/>
                          <a:pt x="14" y="11"/>
                          <a:pt x="15" y="7"/>
                        </a:cubicBezTo>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65" name="Freeform 222">
                    <a:extLst>
                      <a:ext uri="{FF2B5EF4-FFF2-40B4-BE49-F238E27FC236}">
                        <a16:creationId xmlns:a16="http://schemas.microsoft.com/office/drawing/2014/main" id="{24B92C06-EDF4-5BAB-005A-A2B504D2E8D2}"/>
                      </a:ext>
                    </a:extLst>
                  </p:cNvPr>
                  <p:cNvSpPr>
                    <a:spLocks noEditPoints="1"/>
                  </p:cNvSpPr>
                  <p:nvPr/>
                </p:nvSpPr>
                <p:spPr bwMode="auto">
                  <a:xfrm>
                    <a:off x="8244322" y="4526333"/>
                    <a:ext cx="1261570" cy="480630"/>
                  </a:xfrm>
                  <a:custGeom>
                    <a:avLst/>
                    <a:gdLst/>
                    <a:ahLst/>
                    <a:cxnLst>
                      <a:cxn ang="0">
                        <a:pos x="306" y="91"/>
                      </a:cxn>
                      <a:cxn ang="0">
                        <a:pos x="288" y="67"/>
                      </a:cxn>
                      <a:cxn ang="0">
                        <a:pos x="341" y="73"/>
                      </a:cxn>
                      <a:cxn ang="0">
                        <a:pos x="157" y="37"/>
                      </a:cxn>
                      <a:cxn ang="0">
                        <a:pos x="115" y="40"/>
                      </a:cxn>
                      <a:cxn ang="0">
                        <a:pos x="121" y="87"/>
                      </a:cxn>
                      <a:cxn ang="0">
                        <a:pos x="167" y="87"/>
                      </a:cxn>
                      <a:cxn ang="0">
                        <a:pos x="179" y="29"/>
                      </a:cxn>
                      <a:cxn ang="0">
                        <a:pos x="24" y="35"/>
                      </a:cxn>
                      <a:cxn ang="0">
                        <a:pos x="71" y="112"/>
                      </a:cxn>
                      <a:cxn ang="0">
                        <a:pos x="77" y="80"/>
                      </a:cxn>
                      <a:cxn ang="0">
                        <a:pos x="45" y="37"/>
                      </a:cxn>
                      <a:cxn ang="0">
                        <a:pos x="4" y="1"/>
                      </a:cxn>
                      <a:cxn ang="0">
                        <a:pos x="138" y="140"/>
                      </a:cxn>
                      <a:cxn ang="0">
                        <a:pos x="128" y="122"/>
                      </a:cxn>
                      <a:cxn ang="0">
                        <a:pos x="85" y="121"/>
                      </a:cxn>
                      <a:cxn ang="0">
                        <a:pos x="347" y="129"/>
                      </a:cxn>
                      <a:cxn ang="0">
                        <a:pos x="161" y="124"/>
                      </a:cxn>
                      <a:cxn ang="0">
                        <a:pos x="166" y="143"/>
                      </a:cxn>
                      <a:cxn ang="0">
                        <a:pos x="189" y="144"/>
                      </a:cxn>
                      <a:cxn ang="0">
                        <a:pos x="181" y="141"/>
                      </a:cxn>
                      <a:cxn ang="0">
                        <a:pos x="195" y="140"/>
                      </a:cxn>
                      <a:cxn ang="0">
                        <a:pos x="208" y="144"/>
                      </a:cxn>
                      <a:cxn ang="0">
                        <a:pos x="210" y="141"/>
                      </a:cxn>
                      <a:cxn ang="0">
                        <a:pos x="222" y="141"/>
                      </a:cxn>
                      <a:cxn ang="0">
                        <a:pos x="228" y="138"/>
                      </a:cxn>
                      <a:cxn ang="0">
                        <a:pos x="236" y="136"/>
                      </a:cxn>
                      <a:cxn ang="0">
                        <a:pos x="195" y="149"/>
                      </a:cxn>
                      <a:cxn ang="0">
                        <a:pos x="240" y="149"/>
                      </a:cxn>
                      <a:cxn ang="0">
                        <a:pos x="230" y="149"/>
                      </a:cxn>
                      <a:cxn ang="0">
                        <a:pos x="205" y="88"/>
                      </a:cxn>
                      <a:cxn ang="0">
                        <a:pos x="221" y="63"/>
                      </a:cxn>
                      <a:cxn ang="0">
                        <a:pos x="231" y="48"/>
                      </a:cxn>
                      <a:cxn ang="0">
                        <a:pos x="193" y="73"/>
                      </a:cxn>
                      <a:cxn ang="0">
                        <a:pos x="246" y="88"/>
                      </a:cxn>
                      <a:cxn ang="0">
                        <a:pos x="260" y="90"/>
                      </a:cxn>
                      <a:cxn ang="0">
                        <a:pos x="262" y="71"/>
                      </a:cxn>
                      <a:cxn ang="0">
                        <a:pos x="285" y="70"/>
                      </a:cxn>
                      <a:cxn ang="0">
                        <a:pos x="260" y="54"/>
                      </a:cxn>
                      <a:cxn ang="0">
                        <a:pos x="257" y="48"/>
                      </a:cxn>
                      <a:cxn ang="0">
                        <a:pos x="213" y="107"/>
                      </a:cxn>
                      <a:cxn ang="0">
                        <a:pos x="224" y="101"/>
                      </a:cxn>
                      <a:cxn ang="0">
                        <a:pos x="225" y="70"/>
                      </a:cxn>
                      <a:cxn ang="0">
                        <a:pos x="312" y="119"/>
                      </a:cxn>
                      <a:cxn ang="0">
                        <a:pos x="100" y="88"/>
                      </a:cxn>
                      <a:cxn ang="0">
                        <a:pos x="90" y="82"/>
                      </a:cxn>
                      <a:cxn ang="0">
                        <a:pos x="12" y="34"/>
                      </a:cxn>
                      <a:cxn ang="0">
                        <a:pos x="29" y="67"/>
                      </a:cxn>
                      <a:cxn ang="0">
                        <a:pos x="74" y="60"/>
                      </a:cxn>
                      <a:cxn ang="0">
                        <a:pos x="67" y="48"/>
                      </a:cxn>
                      <a:cxn ang="0">
                        <a:pos x="58" y="43"/>
                      </a:cxn>
                      <a:cxn ang="0">
                        <a:pos x="62" y="48"/>
                      </a:cxn>
                      <a:cxn ang="0">
                        <a:pos x="326" y="74"/>
                      </a:cxn>
                      <a:cxn ang="0">
                        <a:pos x="275" y="135"/>
                      </a:cxn>
                      <a:cxn ang="0">
                        <a:pos x="260" y="138"/>
                      </a:cxn>
                      <a:cxn ang="0">
                        <a:pos x="312" y="115"/>
                      </a:cxn>
                      <a:cxn ang="0">
                        <a:pos x="245" y="76"/>
                      </a:cxn>
                      <a:cxn ang="0">
                        <a:pos x="265" y="91"/>
                      </a:cxn>
                      <a:cxn ang="0">
                        <a:pos x="74" y="45"/>
                      </a:cxn>
                    </a:cxnLst>
                    <a:rect l="0" t="0" r="r" b="b"/>
                    <a:pathLst>
                      <a:path w="358" h="164">
                        <a:moveTo>
                          <a:pt x="358" y="138"/>
                        </a:moveTo>
                        <a:cubicBezTo>
                          <a:pt x="353" y="136"/>
                          <a:pt x="352" y="138"/>
                          <a:pt x="350" y="136"/>
                        </a:cubicBezTo>
                        <a:cubicBezTo>
                          <a:pt x="350" y="135"/>
                          <a:pt x="345" y="140"/>
                          <a:pt x="349" y="133"/>
                        </a:cubicBezTo>
                        <a:cubicBezTo>
                          <a:pt x="352" y="129"/>
                          <a:pt x="345" y="130"/>
                          <a:pt x="345" y="125"/>
                        </a:cubicBezTo>
                        <a:cubicBezTo>
                          <a:pt x="344" y="122"/>
                          <a:pt x="349" y="125"/>
                          <a:pt x="345" y="121"/>
                        </a:cubicBezTo>
                        <a:cubicBezTo>
                          <a:pt x="342" y="118"/>
                          <a:pt x="341" y="110"/>
                          <a:pt x="338" y="107"/>
                        </a:cubicBezTo>
                        <a:cubicBezTo>
                          <a:pt x="333" y="104"/>
                          <a:pt x="330" y="105"/>
                          <a:pt x="327" y="102"/>
                        </a:cubicBezTo>
                        <a:cubicBezTo>
                          <a:pt x="321" y="99"/>
                          <a:pt x="320" y="102"/>
                          <a:pt x="313" y="97"/>
                        </a:cubicBezTo>
                        <a:cubicBezTo>
                          <a:pt x="309" y="93"/>
                          <a:pt x="306" y="94"/>
                          <a:pt x="306" y="91"/>
                        </a:cubicBezTo>
                        <a:cubicBezTo>
                          <a:pt x="307" y="85"/>
                          <a:pt x="306" y="85"/>
                          <a:pt x="304" y="93"/>
                        </a:cubicBezTo>
                        <a:cubicBezTo>
                          <a:pt x="304" y="97"/>
                          <a:pt x="300" y="97"/>
                          <a:pt x="298" y="94"/>
                        </a:cubicBezTo>
                        <a:cubicBezTo>
                          <a:pt x="297" y="91"/>
                          <a:pt x="303" y="93"/>
                          <a:pt x="298" y="88"/>
                        </a:cubicBezTo>
                        <a:cubicBezTo>
                          <a:pt x="294" y="85"/>
                          <a:pt x="294" y="87"/>
                          <a:pt x="292" y="85"/>
                        </a:cubicBezTo>
                        <a:cubicBezTo>
                          <a:pt x="292" y="80"/>
                          <a:pt x="300" y="87"/>
                          <a:pt x="301" y="82"/>
                        </a:cubicBezTo>
                        <a:cubicBezTo>
                          <a:pt x="301" y="79"/>
                          <a:pt x="307" y="84"/>
                          <a:pt x="307" y="80"/>
                        </a:cubicBezTo>
                        <a:cubicBezTo>
                          <a:pt x="307" y="76"/>
                          <a:pt x="295" y="82"/>
                          <a:pt x="294" y="77"/>
                        </a:cubicBezTo>
                        <a:cubicBezTo>
                          <a:pt x="291" y="73"/>
                          <a:pt x="291" y="71"/>
                          <a:pt x="288" y="71"/>
                        </a:cubicBezTo>
                        <a:cubicBezTo>
                          <a:pt x="281" y="71"/>
                          <a:pt x="288" y="68"/>
                          <a:pt x="288" y="67"/>
                        </a:cubicBezTo>
                        <a:cubicBezTo>
                          <a:pt x="286" y="63"/>
                          <a:pt x="289" y="65"/>
                          <a:pt x="292" y="63"/>
                        </a:cubicBezTo>
                        <a:cubicBezTo>
                          <a:pt x="294" y="63"/>
                          <a:pt x="294" y="57"/>
                          <a:pt x="301" y="62"/>
                        </a:cubicBezTo>
                        <a:cubicBezTo>
                          <a:pt x="309" y="67"/>
                          <a:pt x="309" y="62"/>
                          <a:pt x="310" y="67"/>
                        </a:cubicBezTo>
                        <a:cubicBezTo>
                          <a:pt x="312" y="73"/>
                          <a:pt x="309" y="73"/>
                          <a:pt x="310" y="80"/>
                        </a:cubicBezTo>
                        <a:cubicBezTo>
                          <a:pt x="313" y="87"/>
                          <a:pt x="312" y="79"/>
                          <a:pt x="313" y="80"/>
                        </a:cubicBezTo>
                        <a:cubicBezTo>
                          <a:pt x="315" y="84"/>
                          <a:pt x="313" y="88"/>
                          <a:pt x="318" y="90"/>
                        </a:cubicBezTo>
                        <a:cubicBezTo>
                          <a:pt x="321" y="91"/>
                          <a:pt x="327" y="77"/>
                          <a:pt x="329" y="79"/>
                        </a:cubicBezTo>
                        <a:cubicBezTo>
                          <a:pt x="330" y="80"/>
                          <a:pt x="335" y="77"/>
                          <a:pt x="335" y="76"/>
                        </a:cubicBezTo>
                        <a:cubicBezTo>
                          <a:pt x="333" y="74"/>
                          <a:pt x="338" y="71"/>
                          <a:pt x="341" y="73"/>
                        </a:cubicBezTo>
                        <a:cubicBezTo>
                          <a:pt x="344" y="74"/>
                          <a:pt x="353" y="80"/>
                          <a:pt x="358" y="80"/>
                        </a:cubicBezTo>
                        <a:cubicBezTo>
                          <a:pt x="358" y="138"/>
                          <a:pt x="358" y="138"/>
                          <a:pt x="358" y="138"/>
                        </a:cubicBezTo>
                        <a:close/>
                        <a:moveTo>
                          <a:pt x="178" y="17"/>
                        </a:moveTo>
                        <a:cubicBezTo>
                          <a:pt x="175" y="14"/>
                          <a:pt x="176" y="15"/>
                          <a:pt x="173" y="15"/>
                        </a:cubicBezTo>
                        <a:cubicBezTo>
                          <a:pt x="169" y="15"/>
                          <a:pt x="166" y="14"/>
                          <a:pt x="164" y="17"/>
                        </a:cubicBezTo>
                        <a:cubicBezTo>
                          <a:pt x="163" y="20"/>
                          <a:pt x="163" y="23"/>
                          <a:pt x="163" y="26"/>
                        </a:cubicBezTo>
                        <a:cubicBezTo>
                          <a:pt x="163" y="29"/>
                          <a:pt x="160" y="26"/>
                          <a:pt x="160" y="29"/>
                        </a:cubicBezTo>
                        <a:cubicBezTo>
                          <a:pt x="158" y="32"/>
                          <a:pt x="158" y="32"/>
                          <a:pt x="160" y="32"/>
                        </a:cubicBezTo>
                        <a:cubicBezTo>
                          <a:pt x="161" y="34"/>
                          <a:pt x="157" y="34"/>
                          <a:pt x="157" y="37"/>
                        </a:cubicBezTo>
                        <a:cubicBezTo>
                          <a:pt x="157" y="39"/>
                          <a:pt x="157" y="40"/>
                          <a:pt x="155" y="42"/>
                        </a:cubicBezTo>
                        <a:cubicBezTo>
                          <a:pt x="155" y="45"/>
                          <a:pt x="150" y="42"/>
                          <a:pt x="149" y="45"/>
                        </a:cubicBezTo>
                        <a:cubicBezTo>
                          <a:pt x="147" y="46"/>
                          <a:pt x="144" y="45"/>
                          <a:pt x="143" y="43"/>
                        </a:cubicBezTo>
                        <a:cubicBezTo>
                          <a:pt x="141" y="43"/>
                          <a:pt x="144" y="42"/>
                          <a:pt x="140" y="42"/>
                        </a:cubicBezTo>
                        <a:cubicBezTo>
                          <a:pt x="134" y="42"/>
                          <a:pt x="137" y="46"/>
                          <a:pt x="135" y="46"/>
                        </a:cubicBezTo>
                        <a:cubicBezTo>
                          <a:pt x="132" y="46"/>
                          <a:pt x="134" y="49"/>
                          <a:pt x="129" y="48"/>
                        </a:cubicBezTo>
                        <a:cubicBezTo>
                          <a:pt x="125" y="46"/>
                          <a:pt x="125" y="51"/>
                          <a:pt x="121" y="48"/>
                        </a:cubicBezTo>
                        <a:cubicBezTo>
                          <a:pt x="120" y="46"/>
                          <a:pt x="118" y="43"/>
                          <a:pt x="117" y="43"/>
                        </a:cubicBezTo>
                        <a:cubicBezTo>
                          <a:pt x="115" y="43"/>
                          <a:pt x="117" y="42"/>
                          <a:pt x="115" y="40"/>
                        </a:cubicBezTo>
                        <a:cubicBezTo>
                          <a:pt x="114" y="40"/>
                          <a:pt x="115" y="37"/>
                          <a:pt x="115" y="37"/>
                        </a:cubicBezTo>
                        <a:cubicBezTo>
                          <a:pt x="112" y="37"/>
                          <a:pt x="112" y="40"/>
                          <a:pt x="112" y="42"/>
                        </a:cubicBezTo>
                        <a:cubicBezTo>
                          <a:pt x="109" y="45"/>
                          <a:pt x="108" y="54"/>
                          <a:pt x="111" y="56"/>
                        </a:cubicBezTo>
                        <a:cubicBezTo>
                          <a:pt x="114" y="57"/>
                          <a:pt x="109" y="59"/>
                          <a:pt x="112" y="62"/>
                        </a:cubicBezTo>
                        <a:cubicBezTo>
                          <a:pt x="115" y="65"/>
                          <a:pt x="111" y="65"/>
                          <a:pt x="114" y="65"/>
                        </a:cubicBezTo>
                        <a:cubicBezTo>
                          <a:pt x="117" y="67"/>
                          <a:pt x="112" y="68"/>
                          <a:pt x="114" y="70"/>
                        </a:cubicBezTo>
                        <a:cubicBezTo>
                          <a:pt x="115" y="71"/>
                          <a:pt x="117" y="67"/>
                          <a:pt x="118" y="70"/>
                        </a:cubicBezTo>
                        <a:cubicBezTo>
                          <a:pt x="120" y="73"/>
                          <a:pt x="117" y="73"/>
                          <a:pt x="118" y="77"/>
                        </a:cubicBezTo>
                        <a:cubicBezTo>
                          <a:pt x="123" y="88"/>
                          <a:pt x="118" y="87"/>
                          <a:pt x="121" y="87"/>
                        </a:cubicBezTo>
                        <a:cubicBezTo>
                          <a:pt x="125" y="87"/>
                          <a:pt x="126" y="88"/>
                          <a:pt x="128" y="87"/>
                        </a:cubicBezTo>
                        <a:cubicBezTo>
                          <a:pt x="129" y="84"/>
                          <a:pt x="134" y="87"/>
                          <a:pt x="132" y="90"/>
                        </a:cubicBezTo>
                        <a:cubicBezTo>
                          <a:pt x="132" y="93"/>
                          <a:pt x="134" y="91"/>
                          <a:pt x="135" y="90"/>
                        </a:cubicBezTo>
                        <a:cubicBezTo>
                          <a:pt x="137" y="88"/>
                          <a:pt x="140" y="91"/>
                          <a:pt x="141" y="88"/>
                        </a:cubicBezTo>
                        <a:cubicBezTo>
                          <a:pt x="143" y="85"/>
                          <a:pt x="144" y="90"/>
                          <a:pt x="146" y="88"/>
                        </a:cubicBezTo>
                        <a:cubicBezTo>
                          <a:pt x="147" y="88"/>
                          <a:pt x="146" y="91"/>
                          <a:pt x="149" y="90"/>
                        </a:cubicBezTo>
                        <a:cubicBezTo>
                          <a:pt x="153" y="88"/>
                          <a:pt x="155" y="93"/>
                          <a:pt x="155" y="96"/>
                        </a:cubicBezTo>
                        <a:cubicBezTo>
                          <a:pt x="153" y="101"/>
                          <a:pt x="161" y="94"/>
                          <a:pt x="164" y="93"/>
                        </a:cubicBezTo>
                        <a:cubicBezTo>
                          <a:pt x="166" y="93"/>
                          <a:pt x="167" y="88"/>
                          <a:pt x="167" y="87"/>
                        </a:cubicBezTo>
                        <a:cubicBezTo>
                          <a:pt x="167" y="85"/>
                          <a:pt x="169" y="87"/>
                          <a:pt x="169" y="84"/>
                        </a:cubicBezTo>
                        <a:cubicBezTo>
                          <a:pt x="169" y="80"/>
                          <a:pt x="172" y="84"/>
                          <a:pt x="170" y="77"/>
                        </a:cubicBezTo>
                        <a:cubicBezTo>
                          <a:pt x="169" y="71"/>
                          <a:pt x="173" y="71"/>
                          <a:pt x="175" y="68"/>
                        </a:cubicBezTo>
                        <a:cubicBezTo>
                          <a:pt x="176" y="65"/>
                          <a:pt x="179" y="68"/>
                          <a:pt x="179" y="62"/>
                        </a:cubicBezTo>
                        <a:cubicBezTo>
                          <a:pt x="178" y="56"/>
                          <a:pt x="179" y="51"/>
                          <a:pt x="181" y="49"/>
                        </a:cubicBezTo>
                        <a:cubicBezTo>
                          <a:pt x="182" y="48"/>
                          <a:pt x="181" y="46"/>
                          <a:pt x="184" y="48"/>
                        </a:cubicBezTo>
                        <a:cubicBezTo>
                          <a:pt x="185" y="51"/>
                          <a:pt x="190" y="49"/>
                          <a:pt x="190" y="48"/>
                        </a:cubicBezTo>
                        <a:cubicBezTo>
                          <a:pt x="190" y="46"/>
                          <a:pt x="179" y="40"/>
                          <a:pt x="181" y="37"/>
                        </a:cubicBezTo>
                        <a:cubicBezTo>
                          <a:pt x="184" y="34"/>
                          <a:pt x="181" y="34"/>
                          <a:pt x="179" y="29"/>
                        </a:cubicBezTo>
                        <a:cubicBezTo>
                          <a:pt x="179" y="26"/>
                          <a:pt x="176" y="28"/>
                          <a:pt x="176" y="25"/>
                        </a:cubicBezTo>
                        <a:cubicBezTo>
                          <a:pt x="178" y="20"/>
                          <a:pt x="181" y="23"/>
                          <a:pt x="181" y="21"/>
                        </a:cubicBezTo>
                        <a:cubicBezTo>
                          <a:pt x="181" y="21"/>
                          <a:pt x="179" y="20"/>
                          <a:pt x="178" y="18"/>
                        </a:cubicBezTo>
                        <a:cubicBezTo>
                          <a:pt x="178" y="17"/>
                          <a:pt x="178" y="18"/>
                          <a:pt x="178" y="17"/>
                        </a:cubicBezTo>
                        <a:close/>
                        <a:moveTo>
                          <a:pt x="4" y="12"/>
                        </a:moveTo>
                        <a:cubicBezTo>
                          <a:pt x="7" y="17"/>
                          <a:pt x="7" y="15"/>
                          <a:pt x="10" y="18"/>
                        </a:cubicBezTo>
                        <a:cubicBezTo>
                          <a:pt x="12" y="23"/>
                          <a:pt x="12" y="18"/>
                          <a:pt x="16" y="23"/>
                        </a:cubicBezTo>
                        <a:cubicBezTo>
                          <a:pt x="19" y="29"/>
                          <a:pt x="15" y="26"/>
                          <a:pt x="19" y="29"/>
                        </a:cubicBezTo>
                        <a:cubicBezTo>
                          <a:pt x="22" y="31"/>
                          <a:pt x="18" y="32"/>
                          <a:pt x="24" y="35"/>
                        </a:cubicBezTo>
                        <a:cubicBezTo>
                          <a:pt x="27" y="37"/>
                          <a:pt x="30" y="40"/>
                          <a:pt x="30" y="42"/>
                        </a:cubicBezTo>
                        <a:cubicBezTo>
                          <a:pt x="29" y="43"/>
                          <a:pt x="29" y="42"/>
                          <a:pt x="32" y="48"/>
                        </a:cubicBezTo>
                        <a:cubicBezTo>
                          <a:pt x="33" y="54"/>
                          <a:pt x="32" y="54"/>
                          <a:pt x="35" y="56"/>
                        </a:cubicBezTo>
                        <a:cubicBezTo>
                          <a:pt x="38" y="57"/>
                          <a:pt x="35" y="57"/>
                          <a:pt x="41" y="63"/>
                        </a:cubicBezTo>
                        <a:cubicBezTo>
                          <a:pt x="44" y="67"/>
                          <a:pt x="41" y="68"/>
                          <a:pt x="42" y="70"/>
                        </a:cubicBezTo>
                        <a:cubicBezTo>
                          <a:pt x="45" y="71"/>
                          <a:pt x="45" y="74"/>
                          <a:pt x="47" y="79"/>
                        </a:cubicBezTo>
                        <a:cubicBezTo>
                          <a:pt x="47" y="82"/>
                          <a:pt x="50" y="87"/>
                          <a:pt x="54" y="91"/>
                        </a:cubicBezTo>
                        <a:cubicBezTo>
                          <a:pt x="58" y="94"/>
                          <a:pt x="56" y="94"/>
                          <a:pt x="62" y="101"/>
                        </a:cubicBezTo>
                        <a:cubicBezTo>
                          <a:pt x="67" y="105"/>
                          <a:pt x="70" y="107"/>
                          <a:pt x="71" y="112"/>
                        </a:cubicBezTo>
                        <a:cubicBezTo>
                          <a:pt x="74" y="115"/>
                          <a:pt x="77" y="119"/>
                          <a:pt x="76" y="113"/>
                        </a:cubicBezTo>
                        <a:cubicBezTo>
                          <a:pt x="74" y="107"/>
                          <a:pt x="80" y="116"/>
                          <a:pt x="80" y="112"/>
                        </a:cubicBezTo>
                        <a:cubicBezTo>
                          <a:pt x="82" y="108"/>
                          <a:pt x="83" y="116"/>
                          <a:pt x="85" y="115"/>
                        </a:cubicBezTo>
                        <a:cubicBezTo>
                          <a:pt x="86" y="113"/>
                          <a:pt x="86" y="110"/>
                          <a:pt x="86" y="104"/>
                        </a:cubicBezTo>
                        <a:cubicBezTo>
                          <a:pt x="86" y="99"/>
                          <a:pt x="85" y="101"/>
                          <a:pt x="86" y="97"/>
                        </a:cubicBezTo>
                        <a:cubicBezTo>
                          <a:pt x="88" y="93"/>
                          <a:pt x="85" y="94"/>
                          <a:pt x="86" y="90"/>
                        </a:cubicBezTo>
                        <a:cubicBezTo>
                          <a:pt x="90" y="87"/>
                          <a:pt x="86" y="87"/>
                          <a:pt x="85" y="84"/>
                        </a:cubicBezTo>
                        <a:cubicBezTo>
                          <a:pt x="83" y="80"/>
                          <a:pt x="83" y="79"/>
                          <a:pt x="80" y="80"/>
                        </a:cubicBezTo>
                        <a:cubicBezTo>
                          <a:pt x="79" y="82"/>
                          <a:pt x="80" y="79"/>
                          <a:pt x="77" y="80"/>
                        </a:cubicBezTo>
                        <a:cubicBezTo>
                          <a:pt x="74" y="84"/>
                          <a:pt x="80" y="77"/>
                          <a:pt x="77" y="77"/>
                        </a:cubicBezTo>
                        <a:cubicBezTo>
                          <a:pt x="74" y="77"/>
                          <a:pt x="76" y="67"/>
                          <a:pt x="73" y="67"/>
                        </a:cubicBezTo>
                        <a:cubicBezTo>
                          <a:pt x="68" y="68"/>
                          <a:pt x="65" y="65"/>
                          <a:pt x="67" y="62"/>
                        </a:cubicBezTo>
                        <a:cubicBezTo>
                          <a:pt x="68" y="60"/>
                          <a:pt x="65" y="59"/>
                          <a:pt x="68" y="59"/>
                        </a:cubicBezTo>
                        <a:cubicBezTo>
                          <a:pt x="71" y="57"/>
                          <a:pt x="68" y="51"/>
                          <a:pt x="65" y="52"/>
                        </a:cubicBezTo>
                        <a:cubicBezTo>
                          <a:pt x="62" y="54"/>
                          <a:pt x="65" y="51"/>
                          <a:pt x="61" y="49"/>
                        </a:cubicBezTo>
                        <a:cubicBezTo>
                          <a:pt x="54" y="49"/>
                          <a:pt x="59" y="42"/>
                          <a:pt x="51" y="40"/>
                        </a:cubicBezTo>
                        <a:cubicBezTo>
                          <a:pt x="48" y="40"/>
                          <a:pt x="50" y="37"/>
                          <a:pt x="48" y="35"/>
                        </a:cubicBezTo>
                        <a:cubicBezTo>
                          <a:pt x="44" y="32"/>
                          <a:pt x="47" y="39"/>
                          <a:pt x="45" y="37"/>
                        </a:cubicBezTo>
                        <a:cubicBezTo>
                          <a:pt x="44" y="35"/>
                          <a:pt x="42" y="37"/>
                          <a:pt x="42" y="32"/>
                        </a:cubicBezTo>
                        <a:cubicBezTo>
                          <a:pt x="41" y="29"/>
                          <a:pt x="41" y="32"/>
                          <a:pt x="39" y="29"/>
                        </a:cubicBezTo>
                        <a:cubicBezTo>
                          <a:pt x="38" y="28"/>
                          <a:pt x="35" y="23"/>
                          <a:pt x="32" y="21"/>
                        </a:cubicBezTo>
                        <a:cubicBezTo>
                          <a:pt x="29" y="21"/>
                          <a:pt x="29" y="18"/>
                          <a:pt x="27" y="17"/>
                        </a:cubicBezTo>
                        <a:cubicBezTo>
                          <a:pt x="24" y="17"/>
                          <a:pt x="27" y="14"/>
                          <a:pt x="24" y="14"/>
                        </a:cubicBezTo>
                        <a:cubicBezTo>
                          <a:pt x="22" y="12"/>
                          <a:pt x="24" y="11"/>
                          <a:pt x="21" y="7"/>
                        </a:cubicBezTo>
                        <a:cubicBezTo>
                          <a:pt x="18" y="3"/>
                          <a:pt x="19" y="7"/>
                          <a:pt x="16" y="6"/>
                        </a:cubicBezTo>
                        <a:cubicBezTo>
                          <a:pt x="15" y="4"/>
                          <a:pt x="15" y="6"/>
                          <a:pt x="10" y="6"/>
                        </a:cubicBezTo>
                        <a:cubicBezTo>
                          <a:pt x="4" y="4"/>
                          <a:pt x="9" y="4"/>
                          <a:pt x="4" y="1"/>
                        </a:cubicBezTo>
                        <a:cubicBezTo>
                          <a:pt x="0" y="0"/>
                          <a:pt x="1" y="6"/>
                          <a:pt x="4" y="12"/>
                        </a:cubicBezTo>
                        <a:close/>
                        <a:moveTo>
                          <a:pt x="82" y="124"/>
                        </a:moveTo>
                        <a:cubicBezTo>
                          <a:pt x="83" y="124"/>
                          <a:pt x="86" y="122"/>
                          <a:pt x="88" y="125"/>
                        </a:cubicBezTo>
                        <a:cubicBezTo>
                          <a:pt x="90" y="127"/>
                          <a:pt x="93" y="124"/>
                          <a:pt x="91" y="127"/>
                        </a:cubicBezTo>
                        <a:cubicBezTo>
                          <a:pt x="90" y="130"/>
                          <a:pt x="91" y="127"/>
                          <a:pt x="102" y="133"/>
                        </a:cubicBezTo>
                        <a:cubicBezTo>
                          <a:pt x="106" y="135"/>
                          <a:pt x="108" y="130"/>
                          <a:pt x="109" y="132"/>
                        </a:cubicBezTo>
                        <a:cubicBezTo>
                          <a:pt x="111" y="133"/>
                          <a:pt x="112" y="132"/>
                          <a:pt x="117" y="133"/>
                        </a:cubicBezTo>
                        <a:cubicBezTo>
                          <a:pt x="121" y="135"/>
                          <a:pt x="118" y="136"/>
                          <a:pt x="129" y="138"/>
                        </a:cubicBezTo>
                        <a:cubicBezTo>
                          <a:pt x="137" y="140"/>
                          <a:pt x="129" y="136"/>
                          <a:pt x="138" y="140"/>
                        </a:cubicBezTo>
                        <a:cubicBezTo>
                          <a:pt x="146" y="141"/>
                          <a:pt x="138" y="135"/>
                          <a:pt x="146" y="140"/>
                        </a:cubicBezTo>
                        <a:cubicBezTo>
                          <a:pt x="150" y="141"/>
                          <a:pt x="150" y="141"/>
                          <a:pt x="153" y="143"/>
                        </a:cubicBezTo>
                        <a:cubicBezTo>
                          <a:pt x="155" y="144"/>
                          <a:pt x="155" y="141"/>
                          <a:pt x="153" y="141"/>
                        </a:cubicBezTo>
                        <a:cubicBezTo>
                          <a:pt x="150" y="140"/>
                          <a:pt x="158" y="132"/>
                          <a:pt x="152" y="132"/>
                        </a:cubicBezTo>
                        <a:cubicBezTo>
                          <a:pt x="147" y="132"/>
                          <a:pt x="147" y="133"/>
                          <a:pt x="143" y="132"/>
                        </a:cubicBezTo>
                        <a:cubicBezTo>
                          <a:pt x="138" y="130"/>
                          <a:pt x="141" y="130"/>
                          <a:pt x="140" y="125"/>
                        </a:cubicBezTo>
                        <a:cubicBezTo>
                          <a:pt x="137" y="121"/>
                          <a:pt x="137" y="127"/>
                          <a:pt x="135" y="124"/>
                        </a:cubicBezTo>
                        <a:cubicBezTo>
                          <a:pt x="134" y="121"/>
                          <a:pt x="134" y="125"/>
                          <a:pt x="132" y="122"/>
                        </a:cubicBezTo>
                        <a:cubicBezTo>
                          <a:pt x="131" y="121"/>
                          <a:pt x="129" y="124"/>
                          <a:pt x="128" y="122"/>
                        </a:cubicBezTo>
                        <a:cubicBezTo>
                          <a:pt x="126" y="119"/>
                          <a:pt x="125" y="118"/>
                          <a:pt x="123" y="122"/>
                        </a:cubicBezTo>
                        <a:cubicBezTo>
                          <a:pt x="121" y="129"/>
                          <a:pt x="121" y="124"/>
                          <a:pt x="117" y="124"/>
                        </a:cubicBezTo>
                        <a:cubicBezTo>
                          <a:pt x="114" y="124"/>
                          <a:pt x="114" y="125"/>
                          <a:pt x="112" y="124"/>
                        </a:cubicBezTo>
                        <a:cubicBezTo>
                          <a:pt x="109" y="122"/>
                          <a:pt x="108" y="125"/>
                          <a:pt x="106" y="119"/>
                        </a:cubicBezTo>
                        <a:cubicBezTo>
                          <a:pt x="105" y="116"/>
                          <a:pt x="105" y="119"/>
                          <a:pt x="102" y="118"/>
                        </a:cubicBezTo>
                        <a:cubicBezTo>
                          <a:pt x="100" y="116"/>
                          <a:pt x="100" y="119"/>
                          <a:pt x="99" y="116"/>
                        </a:cubicBezTo>
                        <a:cubicBezTo>
                          <a:pt x="97" y="115"/>
                          <a:pt x="94" y="113"/>
                          <a:pt x="94" y="116"/>
                        </a:cubicBezTo>
                        <a:cubicBezTo>
                          <a:pt x="94" y="118"/>
                          <a:pt x="93" y="116"/>
                          <a:pt x="88" y="115"/>
                        </a:cubicBezTo>
                        <a:cubicBezTo>
                          <a:pt x="85" y="115"/>
                          <a:pt x="86" y="119"/>
                          <a:pt x="85" y="121"/>
                        </a:cubicBezTo>
                        <a:cubicBezTo>
                          <a:pt x="82" y="121"/>
                          <a:pt x="85" y="122"/>
                          <a:pt x="82" y="122"/>
                        </a:cubicBezTo>
                        <a:cubicBezTo>
                          <a:pt x="80" y="122"/>
                          <a:pt x="80" y="124"/>
                          <a:pt x="82" y="124"/>
                        </a:cubicBezTo>
                        <a:close/>
                        <a:moveTo>
                          <a:pt x="339" y="133"/>
                        </a:moveTo>
                        <a:cubicBezTo>
                          <a:pt x="339" y="135"/>
                          <a:pt x="338" y="138"/>
                          <a:pt x="338" y="140"/>
                        </a:cubicBezTo>
                        <a:cubicBezTo>
                          <a:pt x="338" y="141"/>
                          <a:pt x="339" y="138"/>
                          <a:pt x="342" y="140"/>
                        </a:cubicBezTo>
                        <a:cubicBezTo>
                          <a:pt x="345" y="141"/>
                          <a:pt x="345" y="136"/>
                          <a:pt x="347" y="136"/>
                        </a:cubicBezTo>
                        <a:cubicBezTo>
                          <a:pt x="349" y="136"/>
                          <a:pt x="347" y="135"/>
                          <a:pt x="349" y="133"/>
                        </a:cubicBezTo>
                        <a:cubicBezTo>
                          <a:pt x="349" y="132"/>
                          <a:pt x="350" y="132"/>
                          <a:pt x="349" y="132"/>
                        </a:cubicBezTo>
                        <a:cubicBezTo>
                          <a:pt x="347" y="130"/>
                          <a:pt x="347" y="130"/>
                          <a:pt x="347" y="129"/>
                        </a:cubicBezTo>
                        <a:cubicBezTo>
                          <a:pt x="344" y="129"/>
                          <a:pt x="339" y="132"/>
                          <a:pt x="339" y="133"/>
                        </a:cubicBezTo>
                        <a:close/>
                        <a:moveTo>
                          <a:pt x="147" y="127"/>
                        </a:moveTo>
                        <a:cubicBezTo>
                          <a:pt x="149" y="125"/>
                          <a:pt x="152" y="125"/>
                          <a:pt x="150" y="124"/>
                        </a:cubicBezTo>
                        <a:cubicBezTo>
                          <a:pt x="150" y="124"/>
                          <a:pt x="150" y="124"/>
                          <a:pt x="146" y="124"/>
                        </a:cubicBezTo>
                        <a:cubicBezTo>
                          <a:pt x="143" y="124"/>
                          <a:pt x="140" y="124"/>
                          <a:pt x="140" y="127"/>
                        </a:cubicBezTo>
                        <a:cubicBezTo>
                          <a:pt x="141" y="127"/>
                          <a:pt x="146" y="129"/>
                          <a:pt x="147" y="127"/>
                        </a:cubicBezTo>
                        <a:close/>
                        <a:moveTo>
                          <a:pt x="161" y="125"/>
                        </a:moveTo>
                        <a:cubicBezTo>
                          <a:pt x="161" y="124"/>
                          <a:pt x="163" y="125"/>
                          <a:pt x="163" y="125"/>
                        </a:cubicBezTo>
                        <a:cubicBezTo>
                          <a:pt x="163" y="124"/>
                          <a:pt x="163" y="124"/>
                          <a:pt x="161" y="124"/>
                        </a:cubicBezTo>
                        <a:cubicBezTo>
                          <a:pt x="160" y="124"/>
                          <a:pt x="161" y="125"/>
                          <a:pt x="161" y="125"/>
                        </a:cubicBezTo>
                        <a:close/>
                        <a:moveTo>
                          <a:pt x="158" y="141"/>
                        </a:moveTo>
                        <a:cubicBezTo>
                          <a:pt x="161" y="143"/>
                          <a:pt x="158" y="143"/>
                          <a:pt x="160" y="144"/>
                        </a:cubicBezTo>
                        <a:cubicBezTo>
                          <a:pt x="161" y="144"/>
                          <a:pt x="161" y="141"/>
                          <a:pt x="163" y="140"/>
                        </a:cubicBezTo>
                        <a:cubicBezTo>
                          <a:pt x="166" y="140"/>
                          <a:pt x="163" y="138"/>
                          <a:pt x="161" y="136"/>
                        </a:cubicBezTo>
                        <a:cubicBezTo>
                          <a:pt x="160" y="135"/>
                          <a:pt x="160" y="138"/>
                          <a:pt x="157" y="136"/>
                        </a:cubicBezTo>
                        <a:cubicBezTo>
                          <a:pt x="153" y="135"/>
                          <a:pt x="153" y="136"/>
                          <a:pt x="155" y="138"/>
                        </a:cubicBezTo>
                        <a:cubicBezTo>
                          <a:pt x="155" y="140"/>
                          <a:pt x="157" y="140"/>
                          <a:pt x="158" y="141"/>
                        </a:cubicBezTo>
                        <a:close/>
                        <a:moveTo>
                          <a:pt x="166" y="143"/>
                        </a:moveTo>
                        <a:cubicBezTo>
                          <a:pt x="164" y="143"/>
                          <a:pt x="164" y="144"/>
                          <a:pt x="169" y="144"/>
                        </a:cubicBezTo>
                        <a:cubicBezTo>
                          <a:pt x="172" y="144"/>
                          <a:pt x="170" y="144"/>
                          <a:pt x="172" y="141"/>
                        </a:cubicBezTo>
                        <a:cubicBezTo>
                          <a:pt x="173" y="138"/>
                          <a:pt x="173" y="138"/>
                          <a:pt x="170" y="138"/>
                        </a:cubicBezTo>
                        <a:cubicBezTo>
                          <a:pt x="169" y="136"/>
                          <a:pt x="167" y="140"/>
                          <a:pt x="167" y="140"/>
                        </a:cubicBezTo>
                        <a:cubicBezTo>
                          <a:pt x="167" y="141"/>
                          <a:pt x="167" y="143"/>
                          <a:pt x="166" y="143"/>
                        </a:cubicBezTo>
                        <a:close/>
                        <a:moveTo>
                          <a:pt x="175" y="146"/>
                        </a:moveTo>
                        <a:cubicBezTo>
                          <a:pt x="176" y="146"/>
                          <a:pt x="181" y="144"/>
                          <a:pt x="182" y="144"/>
                        </a:cubicBezTo>
                        <a:cubicBezTo>
                          <a:pt x="184" y="144"/>
                          <a:pt x="185" y="143"/>
                          <a:pt x="185" y="143"/>
                        </a:cubicBezTo>
                        <a:cubicBezTo>
                          <a:pt x="185" y="144"/>
                          <a:pt x="187" y="143"/>
                          <a:pt x="189" y="144"/>
                        </a:cubicBezTo>
                        <a:cubicBezTo>
                          <a:pt x="189" y="144"/>
                          <a:pt x="192" y="144"/>
                          <a:pt x="190" y="143"/>
                        </a:cubicBezTo>
                        <a:cubicBezTo>
                          <a:pt x="189" y="143"/>
                          <a:pt x="187" y="141"/>
                          <a:pt x="189" y="143"/>
                        </a:cubicBezTo>
                        <a:cubicBezTo>
                          <a:pt x="192" y="143"/>
                          <a:pt x="192" y="143"/>
                          <a:pt x="192" y="143"/>
                        </a:cubicBezTo>
                        <a:cubicBezTo>
                          <a:pt x="192" y="141"/>
                          <a:pt x="190" y="136"/>
                          <a:pt x="189" y="138"/>
                        </a:cubicBezTo>
                        <a:cubicBezTo>
                          <a:pt x="187" y="140"/>
                          <a:pt x="187" y="136"/>
                          <a:pt x="185" y="138"/>
                        </a:cubicBezTo>
                        <a:cubicBezTo>
                          <a:pt x="184" y="140"/>
                          <a:pt x="184" y="136"/>
                          <a:pt x="181" y="136"/>
                        </a:cubicBezTo>
                        <a:cubicBezTo>
                          <a:pt x="178" y="136"/>
                          <a:pt x="181" y="140"/>
                          <a:pt x="182" y="140"/>
                        </a:cubicBezTo>
                        <a:cubicBezTo>
                          <a:pt x="182" y="140"/>
                          <a:pt x="185" y="141"/>
                          <a:pt x="184" y="141"/>
                        </a:cubicBezTo>
                        <a:cubicBezTo>
                          <a:pt x="181" y="141"/>
                          <a:pt x="182" y="143"/>
                          <a:pt x="181" y="141"/>
                        </a:cubicBezTo>
                        <a:cubicBezTo>
                          <a:pt x="179" y="141"/>
                          <a:pt x="179" y="140"/>
                          <a:pt x="178" y="140"/>
                        </a:cubicBezTo>
                        <a:cubicBezTo>
                          <a:pt x="176" y="140"/>
                          <a:pt x="175" y="138"/>
                          <a:pt x="175" y="140"/>
                        </a:cubicBezTo>
                        <a:cubicBezTo>
                          <a:pt x="173" y="141"/>
                          <a:pt x="172" y="140"/>
                          <a:pt x="173" y="143"/>
                        </a:cubicBezTo>
                        <a:cubicBezTo>
                          <a:pt x="173" y="144"/>
                          <a:pt x="172" y="146"/>
                          <a:pt x="175" y="146"/>
                        </a:cubicBezTo>
                        <a:close/>
                        <a:moveTo>
                          <a:pt x="178" y="138"/>
                        </a:moveTo>
                        <a:cubicBezTo>
                          <a:pt x="178" y="136"/>
                          <a:pt x="179" y="136"/>
                          <a:pt x="179" y="138"/>
                        </a:cubicBezTo>
                        <a:cubicBezTo>
                          <a:pt x="179" y="138"/>
                          <a:pt x="178" y="140"/>
                          <a:pt x="178" y="138"/>
                        </a:cubicBezTo>
                        <a:close/>
                        <a:moveTo>
                          <a:pt x="195" y="141"/>
                        </a:moveTo>
                        <a:cubicBezTo>
                          <a:pt x="195" y="140"/>
                          <a:pt x="195" y="140"/>
                          <a:pt x="195" y="140"/>
                        </a:cubicBezTo>
                        <a:cubicBezTo>
                          <a:pt x="193" y="140"/>
                          <a:pt x="193" y="140"/>
                          <a:pt x="193" y="140"/>
                        </a:cubicBezTo>
                        <a:cubicBezTo>
                          <a:pt x="193" y="141"/>
                          <a:pt x="193" y="141"/>
                          <a:pt x="193" y="143"/>
                        </a:cubicBezTo>
                        <a:cubicBezTo>
                          <a:pt x="193" y="144"/>
                          <a:pt x="193" y="141"/>
                          <a:pt x="195" y="141"/>
                        </a:cubicBezTo>
                        <a:close/>
                        <a:moveTo>
                          <a:pt x="195" y="143"/>
                        </a:moveTo>
                        <a:cubicBezTo>
                          <a:pt x="195" y="144"/>
                          <a:pt x="195" y="141"/>
                          <a:pt x="196" y="141"/>
                        </a:cubicBezTo>
                        <a:cubicBezTo>
                          <a:pt x="196" y="141"/>
                          <a:pt x="196" y="143"/>
                          <a:pt x="195" y="143"/>
                        </a:cubicBezTo>
                        <a:close/>
                        <a:moveTo>
                          <a:pt x="199" y="143"/>
                        </a:moveTo>
                        <a:cubicBezTo>
                          <a:pt x="201" y="144"/>
                          <a:pt x="204" y="143"/>
                          <a:pt x="205" y="144"/>
                        </a:cubicBezTo>
                        <a:cubicBezTo>
                          <a:pt x="207" y="146"/>
                          <a:pt x="207" y="144"/>
                          <a:pt x="208" y="144"/>
                        </a:cubicBezTo>
                        <a:cubicBezTo>
                          <a:pt x="208" y="144"/>
                          <a:pt x="208" y="143"/>
                          <a:pt x="210" y="144"/>
                        </a:cubicBezTo>
                        <a:cubicBezTo>
                          <a:pt x="213" y="144"/>
                          <a:pt x="214" y="143"/>
                          <a:pt x="214" y="143"/>
                        </a:cubicBezTo>
                        <a:cubicBezTo>
                          <a:pt x="216" y="143"/>
                          <a:pt x="221" y="141"/>
                          <a:pt x="221" y="141"/>
                        </a:cubicBezTo>
                        <a:cubicBezTo>
                          <a:pt x="221" y="140"/>
                          <a:pt x="222" y="140"/>
                          <a:pt x="222" y="136"/>
                        </a:cubicBezTo>
                        <a:cubicBezTo>
                          <a:pt x="221" y="135"/>
                          <a:pt x="219" y="138"/>
                          <a:pt x="221" y="138"/>
                        </a:cubicBezTo>
                        <a:cubicBezTo>
                          <a:pt x="221" y="138"/>
                          <a:pt x="221" y="138"/>
                          <a:pt x="219" y="140"/>
                        </a:cubicBezTo>
                        <a:cubicBezTo>
                          <a:pt x="216" y="140"/>
                          <a:pt x="219" y="141"/>
                          <a:pt x="217" y="141"/>
                        </a:cubicBezTo>
                        <a:cubicBezTo>
                          <a:pt x="214" y="143"/>
                          <a:pt x="214" y="138"/>
                          <a:pt x="213" y="140"/>
                        </a:cubicBezTo>
                        <a:cubicBezTo>
                          <a:pt x="211" y="141"/>
                          <a:pt x="211" y="140"/>
                          <a:pt x="210" y="141"/>
                        </a:cubicBezTo>
                        <a:cubicBezTo>
                          <a:pt x="208" y="141"/>
                          <a:pt x="207" y="140"/>
                          <a:pt x="205" y="138"/>
                        </a:cubicBezTo>
                        <a:cubicBezTo>
                          <a:pt x="204" y="138"/>
                          <a:pt x="201" y="136"/>
                          <a:pt x="199" y="138"/>
                        </a:cubicBezTo>
                        <a:cubicBezTo>
                          <a:pt x="198" y="140"/>
                          <a:pt x="196" y="140"/>
                          <a:pt x="196" y="143"/>
                        </a:cubicBezTo>
                        <a:cubicBezTo>
                          <a:pt x="196" y="146"/>
                          <a:pt x="198" y="143"/>
                          <a:pt x="199" y="143"/>
                        </a:cubicBezTo>
                        <a:close/>
                        <a:moveTo>
                          <a:pt x="202" y="113"/>
                        </a:moveTo>
                        <a:cubicBezTo>
                          <a:pt x="202" y="115"/>
                          <a:pt x="202" y="122"/>
                          <a:pt x="202" y="119"/>
                        </a:cubicBezTo>
                        <a:cubicBezTo>
                          <a:pt x="201" y="118"/>
                          <a:pt x="202" y="113"/>
                          <a:pt x="202" y="113"/>
                        </a:cubicBezTo>
                        <a:close/>
                        <a:moveTo>
                          <a:pt x="222" y="140"/>
                        </a:moveTo>
                        <a:cubicBezTo>
                          <a:pt x="222" y="140"/>
                          <a:pt x="224" y="140"/>
                          <a:pt x="222" y="141"/>
                        </a:cubicBezTo>
                        <a:cubicBezTo>
                          <a:pt x="221" y="141"/>
                          <a:pt x="221" y="141"/>
                          <a:pt x="222" y="140"/>
                        </a:cubicBezTo>
                        <a:close/>
                        <a:moveTo>
                          <a:pt x="224" y="140"/>
                        </a:moveTo>
                        <a:cubicBezTo>
                          <a:pt x="224" y="140"/>
                          <a:pt x="224" y="140"/>
                          <a:pt x="225" y="138"/>
                        </a:cubicBezTo>
                        <a:cubicBezTo>
                          <a:pt x="225" y="138"/>
                          <a:pt x="224" y="138"/>
                          <a:pt x="222" y="138"/>
                        </a:cubicBezTo>
                        <a:cubicBezTo>
                          <a:pt x="222" y="140"/>
                          <a:pt x="222" y="140"/>
                          <a:pt x="224" y="140"/>
                        </a:cubicBezTo>
                        <a:close/>
                        <a:moveTo>
                          <a:pt x="225" y="141"/>
                        </a:moveTo>
                        <a:cubicBezTo>
                          <a:pt x="228" y="141"/>
                          <a:pt x="225" y="140"/>
                          <a:pt x="227" y="140"/>
                        </a:cubicBezTo>
                        <a:cubicBezTo>
                          <a:pt x="228" y="140"/>
                          <a:pt x="227" y="140"/>
                          <a:pt x="228" y="138"/>
                        </a:cubicBezTo>
                        <a:cubicBezTo>
                          <a:pt x="230" y="138"/>
                          <a:pt x="230" y="138"/>
                          <a:pt x="228" y="138"/>
                        </a:cubicBezTo>
                        <a:cubicBezTo>
                          <a:pt x="227" y="138"/>
                          <a:pt x="225" y="138"/>
                          <a:pt x="225" y="138"/>
                        </a:cubicBezTo>
                        <a:cubicBezTo>
                          <a:pt x="225" y="140"/>
                          <a:pt x="225" y="140"/>
                          <a:pt x="224" y="140"/>
                        </a:cubicBezTo>
                        <a:cubicBezTo>
                          <a:pt x="222" y="141"/>
                          <a:pt x="224" y="141"/>
                          <a:pt x="225" y="141"/>
                        </a:cubicBezTo>
                        <a:close/>
                        <a:moveTo>
                          <a:pt x="231" y="140"/>
                        </a:moveTo>
                        <a:cubicBezTo>
                          <a:pt x="233" y="138"/>
                          <a:pt x="233" y="136"/>
                          <a:pt x="231" y="138"/>
                        </a:cubicBezTo>
                        <a:cubicBezTo>
                          <a:pt x="230" y="140"/>
                          <a:pt x="230" y="136"/>
                          <a:pt x="230" y="140"/>
                        </a:cubicBezTo>
                        <a:cubicBezTo>
                          <a:pt x="230" y="140"/>
                          <a:pt x="230" y="141"/>
                          <a:pt x="231" y="140"/>
                        </a:cubicBezTo>
                        <a:close/>
                        <a:moveTo>
                          <a:pt x="237" y="140"/>
                        </a:moveTo>
                        <a:cubicBezTo>
                          <a:pt x="240" y="140"/>
                          <a:pt x="239" y="136"/>
                          <a:pt x="236" y="136"/>
                        </a:cubicBezTo>
                        <a:cubicBezTo>
                          <a:pt x="233" y="138"/>
                          <a:pt x="234" y="135"/>
                          <a:pt x="233" y="138"/>
                        </a:cubicBezTo>
                        <a:cubicBezTo>
                          <a:pt x="231" y="141"/>
                          <a:pt x="234" y="140"/>
                          <a:pt x="237" y="140"/>
                        </a:cubicBezTo>
                        <a:close/>
                        <a:moveTo>
                          <a:pt x="196" y="153"/>
                        </a:moveTo>
                        <a:cubicBezTo>
                          <a:pt x="199" y="155"/>
                          <a:pt x="199" y="158"/>
                          <a:pt x="199" y="157"/>
                        </a:cubicBezTo>
                        <a:cubicBezTo>
                          <a:pt x="201" y="157"/>
                          <a:pt x="201" y="158"/>
                          <a:pt x="202" y="158"/>
                        </a:cubicBezTo>
                        <a:cubicBezTo>
                          <a:pt x="202" y="157"/>
                          <a:pt x="204" y="157"/>
                          <a:pt x="204" y="157"/>
                        </a:cubicBezTo>
                        <a:cubicBezTo>
                          <a:pt x="205" y="155"/>
                          <a:pt x="202" y="152"/>
                          <a:pt x="201" y="152"/>
                        </a:cubicBezTo>
                        <a:cubicBezTo>
                          <a:pt x="199" y="150"/>
                          <a:pt x="201" y="150"/>
                          <a:pt x="199" y="149"/>
                        </a:cubicBezTo>
                        <a:cubicBezTo>
                          <a:pt x="198" y="147"/>
                          <a:pt x="196" y="149"/>
                          <a:pt x="195" y="149"/>
                        </a:cubicBezTo>
                        <a:cubicBezTo>
                          <a:pt x="195" y="149"/>
                          <a:pt x="190" y="147"/>
                          <a:pt x="190" y="150"/>
                        </a:cubicBezTo>
                        <a:cubicBezTo>
                          <a:pt x="190" y="153"/>
                          <a:pt x="193" y="152"/>
                          <a:pt x="196" y="153"/>
                        </a:cubicBezTo>
                        <a:close/>
                        <a:moveTo>
                          <a:pt x="225" y="161"/>
                        </a:moveTo>
                        <a:cubicBezTo>
                          <a:pt x="225" y="161"/>
                          <a:pt x="225" y="158"/>
                          <a:pt x="224" y="161"/>
                        </a:cubicBezTo>
                        <a:cubicBezTo>
                          <a:pt x="222" y="163"/>
                          <a:pt x="221" y="161"/>
                          <a:pt x="221" y="163"/>
                        </a:cubicBezTo>
                        <a:cubicBezTo>
                          <a:pt x="221" y="164"/>
                          <a:pt x="224" y="163"/>
                          <a:pt x="225" y="161"/>
                        </a:cubicBezTo>
                        <a:close/>
                        <a:moveTo>
                          <a:pt x="231" y="157"/>
                        </a:moveTo>
                        <a:cubicBezTo>
                          <a:pt x="233" y="157"/>
                          <a:pt x="233" y="157"/>
                          <a:pt x="236" y="153"/>
                        </a:cubicBezTo>
                        <a:cubicBezTo>
                          <a:pt x="237" y="150"/>
                          <a:pt x="237" y="150"/>
                          <a:pt x="240" y="149"/>
                        </a:cubicBezTo>
                        <a:cubicBezTo>
                          <a:pt x="243" y="146"/>
                          <a:pt x="245" y="147"/>
                          <a:pt x="246" y="146"/>
                        </a:cubicBezTo>
                        <a:cubicBezTo>
                          <a:pt x="246" y="144"/>
                          <a:pt x="248" y="146"/>
                          <a:pt x="249" y="144"/>
                        </a:cubicBezTo>
                        <a:cubicBezTo>
                          <a:pt x="251" y="141"/>
                          <a:pt x="253" y="143"/>
                          <a:pt x="254" y="141"/>
                        </a:cubicBezTo>
                        <a:cubicBezTo>
                          <a:pt x="256" y="140"/>
                          <a:pt x="257" y="140"/>
                          <a:pt x="256" y="138"/>
                        </a:cubicBezTo>
                        <a:cubicBezTo>
                          <a:pt x="253" y="138"/>
                          <a:pt x="251" y="140"/>
                          <a:pt x="249" y="140"/>
                        </a:cubicBezTo>
                        <a:cubicBezTo>
                          <a:pt x="248" y="140"/>
                          <a:pt x="246" y="141"/>
                          <a:pt x="245" y="140"/>
                        </a:cubicBezTo>
                        <a:cubicBezTo>
                          <a:pt x="245" y="140"/>
                          <a:pt x="243" y="140"/>
                          <a:pt x="240" y="141"/>
                        </a:cubicBezTo>
                        <a:cubicBezTo>
                          <a:pt x="237" y="143"/>
                          <a:pt x="239" y="143"/>
                          <a:pt x="236" y="146"/>
                        </a:cubicBezTo>
                        <a:cubicBezTo>
                          <a:pt x="233" y="147"/>
                          <a:pt x="233" y="146"/>
                          <a:pt x="230" y="149"/>
                        </a:cubicBezTo>
                        <a:cubicBezTo>
                          <a:pt x="227" y="150"/>
                          <a:pt x="227" y="152"/>
                          <a:pt x="227" y="153"/>
                        </a:cubicBezTo>
                        <a:cubicBezTo>
                          <a:pt x="225" y="155"/>
                          <a:pt x="228" y="155"/>
                          <a:pt x="227" y="157"/>
                        </a:cubicBezTo>
                        <a:cubicBezTo>
                          <a:pt x="225" y="157"/>
                          <a:pt x="224" y="158"/>
                          <a:pt x="227" y="158"/>
                        </a:cubicBezTo>
                        <a:cubicBezTo>
                          <a:pt x="230" y="160"/>
                          <a:pt x="230" y="157"/>
                          <a:pt x="231" y="157"/>
                        </a:cubicBezTo>
                        <a:close/>
                        <a:moveTo>
                          <a:pt x="201" y="112"/>
                        </a:moveTo>
                        <a:cubicBezTo>
                          <a:pt x="204" y="112"/>
                          <a:pt x="199" y="107"/>
                          <a:pt x="201" y="104"/>
                        </a:cubicBezTo>
                        <a:cubicBezTo>
                          <a:pt x="202" y="102"/>
                          <a:pt x="201" y="97"/>
                          <a:pt x="201" y="91"/>
                        </a:cubicBezTo>
                        <a:cubicBezTo>
                          <a:pt x="202" y="85"/>
                          <a:pt x="198" y="88"/>
                          <a:pt x="202" y="84"/>
                        </a:cubicBezTo>
                        <a:cubicBezTo>
                          <a:pt x="207" y="80"/>
                          <a:pt x="208" y="85"/>
                          <a:pt x="205" y="88"/>
                        </a:cubicBezTo>
                        <a:cubicBezTo>
                          <a:pt x="204" y="93"/>
                          <a:pt x="207" y="93"/>
                          <a:pt x="208" y="96"/>
                        </a:cubicBezTo>
                        <a:cubicBezTo>
                          <a:pt x="211" y="99"/>
                          <a:pt x="207" y="105"/>
                          <a:pt x="213" y="105"/>
                        </a:cubicBezTo>
                        <a:cubicBezTo>
                          <a:pt x="216" y="105"/>
                          <a:pt x="213" y="102"/>
                          <a:pt x="216" y="101"/>
                        </a:cubicBezTo>
                        <a:cubicBezTo>
                          <a:pt x="219" y="99"/>
                          <a:pt x="219" y="102"/>
                          <a:pt x="221" y="99"/>
                        </a:cubicBezTo>
                        <a:cubicBezTo>
                          <a:pt x="222" y="94"/>
                          <a:pt x="214" y="94"/>
                          <a:pt x="216" y="91"/>
                        </a:cubicBezTo>
                        <a:cubicBezTo>
                          <a:pt x="219" y="88"/>
                          <a:pt x="214" y="82"/>
                          <a:pt x="211" y="79"/>
                        </a:cubicBezTo>
                        <a:cubicBezTo>
                          <a:pt x="207" y="74"/>
                          <a:pt x="216" y="74"/>
                          <a:pt x="219" y="68"/>
                        </a:cubicBezTo>
                        <a:cubicBezTo>
                          <a:pt x="222" y="62"/>
                          <a:pt x="224" y="70"/>
                          <a:pt x="225" y="67"/>
                        </a:cubicBezTo>
                        <a:cubicBezTo>
                          <a:pt x="227" y="65"/>
                          <a:pt x="227" y="63"/>
                          <a:pt x="221" y="63"/>
                        </a:cubicBezTo>
                        <a:cubicBezTo>
                          <a:pt x="214" y="63"/>
                          <a:pt x="216" y="67"/>
                          <a:pt x="211" y="67"/>
                        </a:cubicBezTo>
                        <a:cubicBezTo>
                          <a:pt x="207" y="65"/>
                          <a:pt x="208" y="71"/>
                          <a:pt x="204" y="71"/>
                        </a:cubicBezTo>
                        <a:cubicBezTo>
                          <a:pt x="201" y="70"/>
                          <a:pt x="204" y="68"/>
                          <a:pt x="201" y="65"/>
                        </a:cubicBezTo>
                        <a:cubicBezTo>
                          <a:pt x="196" y="63"/>
                          <a:pt x="199" y="49"/>
                          <a:pt x="204" y="52"/>
                        </a:cubicBezTo>
                        <a:cubicBezTo>
                          <a:pt x="207" y="54"/>
                          <a:pt x="210" y="52"/>
                          <a:pt x="211" y="52"/>
                        </a:cubicBezTo>
                        <a:cubicBezTo>
                          <a:pt x="214" y="54"/>
                          <a:pt x="222" y="51"/>
                          <a:pt x="224" y="52"/>
                        </a:cubicBezTo>
                        <a:cubicBezTo>
                          <a:pt x="224" y="54"/>
                          <a:pt x="231" y="56"/>
                          <a:pt x="234" y="51"/>
                        </a:cubicBezTo>
                        <a:cubicBezTo>
                          <a:pt x="237" y="46"/>
                          <a:pt x="240" y="43"/>
                          <a:pt x="239" y="42"/>
                        </a:cubicBezTo>
                        <a:cubicBezTo>
                          <a:pt x="237" y="39"/>
                          <a:pt x="234" y="43"/>
                          <a:pt x="231" y="48"/>
                        </a:cubicBezTo>
                        <a:cubicBezTo>
                          <a:pt x="230" y="51"/>
                          <a:pt x="222" y="46"/>
                          <a:pt x="221" y="48"/>
                        </a:cubicBezTo>
                        <a:cubicBezTo>
                          <a:pt x="221" y="49"/>
                          <a:pt x="217" y="46"/>
                          <a:pt x="213" y="46"/>
                        </a:cubicBezTo>
                        <a:cubicBezTo>
                          <a:pt x="208" y="48"/>
                          <a:pt x="211" y="45"/>
                          <a:pt x="208" y="45"/>
                        </a:cubicBezTo>
                        <a:cubicBezTo>
                          <a:pt x="207" y="45"/>
                          <a:pt x="205" y="43"/>
                          <a:pt x="204" y="45"/>
                        </a:cubicBezTo>
                        <a:cubicBezTo>
                          <a:pt x="204" y="46"/>
                          <a:pt x="202" y="51"/>
                          <a:pt x="201" y="48"/>
                        </a:cubicBezTo>
                        <a:cubicBezTo>
                          <a:pt x="199" y="46"/>
                          <a:pt x="199" y="51"/>
                          <a:pt x="198" y="52"/>
                        </a:cubicBezTo>
                        <a:cubicBezTo>
                          <a:pt x="195" y="56"/>
                          <a:pt x="198" y="57"/>
                          <a:pt x="196" y="57"/>
                        </a:cubicBezTo>
                        <a:cubicBezTo>
                          <a:pt x="193" y="59"/>
                          <a:pt x="196" y="59"/>
                          <a:pt x="196" y="62"/>
                        </a:cubicBezTo>
                        <a:cubicBezTo>
                          <a:pt x="195" y="65"/>
                          <a:pt x="192" y="67"/>
                          <a:pt x="193" y="73"/>
                        </a:cubicBezTo>
                        <a:cubicBezTo>
                          <a:pt x="193" y="79"/>
                          <a:pt x="192" y="74"/>
                          <a:pt x="192" y="79"/>
                        </a:cubicBezTo>
                        <a:cubicBezTo>
                          <a:pt x="192" y="85"/>
                          <a:pt x="187" y="82"/>
                          <a:pt x="189" y="85"/>
                        </a:cubicBezTo>
                        <a:cubicBezTo>
                          <a:pt x="190" y="88"/>
                          <a:pt x="187" y="85"/>
                          <a:pt x="189" y="90"/>
                        </a:cubicBezTo>
                        <a:cubicBezTo>
                          <a:pt x="190" y="94"/>
                          <a:pt x="192" y="88"/>
                          <a:pt x="195" y="93"/>
                        </a:cubicBezTo>
                        <a:cubicBezTo>
                          <a:pt x="198" y="99"/>
                          <a:pt x="192" y="107"/>
                          <a:pt x="195" y="112"/>
                        </a:cubicBezTo>
                        <a:cubicBezTo>
                          <a:pt x="196" y="115"/>
                          <a:pt x="198" y="112"/>
                          <a:pt x="201" y="112"/>
                        </a:cubicBezTo>
                        <a:close/>
                        <a:moveTo>
                          <a:pt x="251" y="94"/>
                        </a:moveTo>
                        <a:cubicBezTo>
                          <a:pt x="253" y="96"/>
                          <a:pt x="257" y="91"/>
                          <a:pt x="254" y="88"/>
                        </a:cubicBezTo>
                        <a:cubicBezTo>
                          <a:pt x="253" y="85"/>
                          <a:pt x="246" y="85"/>
                          <a:pt x="246" y="88"/>
                        </a:cubicBezTo>
                        <a:cubicBezTo>
                          <a:pt x="245" y="90"/>
                          <a:pt x="248" y="93"/>
                          <a:pt x="251" y="94"/>
                        </a:cubicBezTo>
                        <a:close/>
                        <a:moveTo>
                          <a:pt x="263" y="88"/>
                        </a:moveTo>
                        <a:cubicBezTo>
                          <a:pt x="263" y="87"/>
                          <a:pt x="265" y="91"/>
                          <a:pt x="268" y="90"/>
                        </a:cubicBezTo>
                        <a:cubicBezTo>
                          <a:pt x="271" y="87"/>
                          <a:pt x="274" y="91"/>
                          <a:pt x="274" y="90"/>
                        </a:cubicBezTo>
                        <a:cubicBezTo>
                          <a:pt x="274" y="88"/>
                          <a:pt x="278" y="91"/>
                          <a:pt x="281" y="94"/>
                        </a:cubicBezTo>
                        <a:cubicBezTo>
                          <a:pt x="286" y="96"/>
                          <a:pt x="286" y="93"/>
                          <a:pt x="283" y="88"/>
                        </a:cubicBezTo>
                        <a:cubicBezTo>
                          <a:pt x="280" y="84"/>
                          <a:pt x="280" y="88"/>
                          <a:pt x="275" y="85"/>
                        </a:cubicBezTo>
                        <a:cubicBezTo>
                          <a:pt x="272" y="82"/>
                          <a:pt x="274" y="85"/>
                          <a:pt x="269" y="85"/>
                        </a:cubicBezTo>
                        <a:cubicBezTo>
                          <a:pt x="263" y="84"/>
                          <a:pt x="260" y="87"/>
                          <a:pt x="260" y="90"/>
                        </a:cubicBezTo>
                        <a:cubicBezTo>
                          <a:pt x="262" y="94"/>
                          <a:pt x="262" y="88"/>
                          <a:pt x="263" y="88"/>
                        </a:cubicBezTo>
                        <a:close/>
                        <a:moveTo>
                          <a:pt x="233" y="76"/>
                        </a:moveTo>
                        <a:cubicBezTo>
                          <a:pt x="233" y="71"/>
                          <a:pt x="240" y="74"/>
                          <a:pt x="240" y="74"/>
                        </a:cubicBezTo>
                        <a:cubicBezTo>
                          <a:pt x="240" y="76"/>
                          <a:pt x="233" y="77"/>
                          <a:pt x="233" y="76"/>
                        </a:cubicBezTo>
                        <a:close/>
                        <a:moveTo>
                          <a:pt x="240" y="76"/>
                        </a:moveTo>
                        <a:cubicBezTo>
                          <a:pt x="242" y="73"/>
                          <a:pt x="251" y="74"/>
                          <a:pt x="248" y="74"/>
                        </a:cubicBezTo>
                        <a:cubicBezTo>
                          <a:pt x="246" y="76"/>
                          <a:pt x="240" y="77"/>
                          <a:pt x="240" y="76"/>
                        </a:cubicBezTo>
                        <a:close/>
                        <a:moveTo>
                          <a:pt x="259" y="74"/>
                        </a:moveTo>
                        <a:cubicBezTo>
                          <a:pt x="262" y="73"/>
                          <a:pt x="265" y="74"/>
                          <a:pt x="262" y="71"/>
                        </a:cubicBezTo>
                        <a:cubicBezTo>
                          <a:pt x="259" y="70"/>
                          <a:pt x="257" y="70"/>
                          <a:pt x="257" y="73"/>
                        </a:cubicBezTo>
                        <a:cubicBezTo>
                          <a:pt x="257" y="74"/>
                          <a:pt x="257" y="74"/>
                          <a:pt x="259" y="74"/>
                        </a:cubicBezTo>
                        <a:close/>
                        <a:moveTo>
                          <a:pt x="275" y="76"/>
                        </a:moveTo>
                        <a:cubicBezTo>
                          <a:pt x="277" y="77"/>
                          <a:pt x="280" y="79"/>
                          <a:pt x="280" y="76"/>
                        </a:cubicBezTo>
                        <a:cubicBezTo>
                          <a:pt x="281" y="74"/>
                          <a:pt x="280" y="73"/>
                          <a:pt x="277" y="74"/>
                        </a:cubicBezTo>
                        <a:cubicBezTo>
                          <a:pt x="275" y="74"/>
                          <a:pt x="274" y="76"/>
                          <a:pt x="275" y="76"/>
                        </a:cubicBezTo>
                        <a:close/>
                        <a:moveTo>
                          <a:pt x="285" y="67"/>
                        </a:moveTo>
                        <a:cubicBezTo>
                          <a:pt x="285" y="65"/>
                          <a:pt x="281" y="67"/>
                          <a:pt x="281" y="67"/>
                        </a:cubicBezTo>
                        <a:cubicBezTo>
                          <a:pt x="283" y="68"/>
                          <a:pt x="283" y="68"/>
                          <a:pt x="285" y="70"/>
                        </a:cubicBezTo>
                        <a:cubicBezTo>
                          <a:pt x="285" y="71"/>
                          <a:pt x="286" y="67"/>
                          <a:pt x="285" y="67"/>
                        </a:cubicBezTo>
                        <a:close/>
                        <a:moveTo>
                          <a:pt x="285" y="59"/>
                        </a:moveTo>
                        <a:cubicBezTo>
                          <a:pt x="285" y="59"/>
                          <a:pt x="286" y="62"/>
                          <a:pt x="288" y="60"/>
                        </a:cubicBezTo>
                        <a:cubicBezTo>
                          <a:pt x="289" y="60"/>
                          <a:pt x="286" y="57"/>
                          <a:pt x="283" y="57"/>
                        </a:cubicBezTo>
                        <a:cubicBezTo>
                          <a:pt x="280" y="59"/>
                          <a:pt x="278" y="59"/>
                          <a:pt x="280" y="60"/>
                        </a:cubicBezTo>
                        <a:cubicBezTo>
                          <a:pt x="281" y="60"/>
                          <a:pt x="283" y="62"/>
                          <a:pt x="285" y="62"/>
                        </a:cubicBezTo>
                        <a:cubicBezTo>
                          <a:pt x="286" y="60"/>
                          <a:pt x="283" y="59"/>
                          <a:pt x="285" y="59"/>
                        </a:cubicBezTo>
                        <a:close/>
                        <a:moveTo>
                          <a:pt x="263" y="63"/>
                        </a:moveTo>
                        <a:cubicBezTo>
                          <a:pt x="262" y="60"/>
                          <a:pt x="260" y="57"/>
                          <a:pt x="260" y="54"/>
                        </a:cubicBezTo>
                        <a:cubicBezTo>
                          <a:pt x="262" y="52"/>
                          <a:pt x="263" y="52"/>
                          <a:pt x="266" y="54"/>
                        </a:cubicBezTo>
                        <a:cubicBezTo>
                          <a:pt x="269" y="56"/>
                          <a:pt x="268" y="52"/>
                          <a:pt x="265" y="51"/>
                        </a:cubicBezTo>
                        <a:cubicBezTo>
                          <a:pt x="262" y="49"/>
                          <a:pt x="265" y="48"/>
                          <a:pt x="266" y="48"/>
                        </a:cubicBezTo>
                        <a:cubicBezTo>
                          <a:pt x="268" y="46"/>
                          <a:pt x="268" y="42"/>
                          <a:pt x="265" y="42"/>
                        </a:cubicBezTo>
                        <a:cubicBezTo>
                          <a:pt x="262" y="43"/>
                          <a:pt x="260" y="51"/>
                          <a:pt x="260" y="49"/>
                        </a:cubicBezTo>
                        <a:cubicBezTo>
                          <a:pt x="259" y="46"/>
                          <a:pt x="260" y="48"/>
                          <a:pt x="262" y="43"/>
                        </a:cubicBezTo>
                        <a:cubicBezTo>
                          <a:pt x="263" y="40"/>
                          <a:pt x="260" y="40"/>
                          <a:pt x="260" y="39"/>
                        </a:cubicBezTo>
                        <a:cubicBezTo>
                          <a:pt x="262" y="37"/>
                          <a:pt x="263" y="34"/>
                          <a:pt x="260" y="35"/>
                        </a:cubicBezTo>
                        <a:cubicBezTo>
                          <a:pt x="257" y="39"/>
                          <a:pt x="257" y="45"/>
                          <a:pt x="257" y="48"/>
                        </a:cubicBezTo>
                        <a:cubicBezTo>
                          <a:pt x="259" y="49"/>
                          <a:pt x="257" y="51"/>
                          <a:pt x="259" y="52"/>
                        </a:cubicBezTo>
                        <a:cubicBezTo>
                          <a:pt x="260" y="56"/>
                          <a:pt x="257" y="57"/>
                          <a:pt x="260" y="60"/>
                        </a:cubicBezTo>
                        <a:cubicBezTo>
                          <a:pt x="262" y="63"/>
                          <a:pt x="263" y="67"/>
                          <a:pt x="265" y="67"/>
                        </a:cubicBezTo>
                        <a:cubicBezTo>
                          <a:pt x="265" y="65"/>
                          <a:pt x="265" y="65"/>
                          <a:pt x="263" y="63"/>
                        </a:cubicBezTo>
                        <a:close/>
                        <a:moveTo>
                          <a:pt x="263" y="37"/>
                        </a:moveTo>
                        <a:cubicBezTo>
                          <a:pt x="263" y="34"/>
                          <a:pt x="265" y="29"/>
                          <a:pt x="266" y="32"/>
                        </a:cubicBezTo>
                        <a:cubicBezTo>
                          <a:pt x="268" y="34"/>
                          <a:pt x="263" y="40"/>
                          <a:pt x="263" y="37"/>
                        </a:cubicBezTo>
                        <a:close/>
                        <a:moveTo>
                          <a:pt x="213" y="110"/>
                        </a:moveTo>
                        <a:cubicBezTo>
                          <a:pt x="213" y="108"/>
                          <a:pt x="213" y="105"/>
                          <a:pt x="213" y="107"/>
                        </a:cubicBezTo>
                        <a:cubicBezTo>
                          <a:pt x="214" y="110"/>
                          <a:pt x="214" y="112"/>
                          <a:pt x="213" y="110"/>
                        </a:cubicBezTo>
                        <a:close/>
                        <a:moveTo>
                          <a:pt x="219" y="108"/>
                        </a:moveTo>
                        <a:cubicBezTo>
                          <a:pt x="219" y="107"/>
                          <a:pt x="219" y="105"/>
                          <a:pt x="219" y="104"/>
                        </a:cubicBezTo>
                        <a:cubicBezTo>
                          <a:pt x="221" y="101"/>
                          <a:pt x="216" y="102"/>
                          <a:pt x="216" y="105"/>
                        </a:cubicBezTo>
                        <a:cubicBezTo>
                          <a:pt x="217" y="107"/>
                          <a:pt x="214" y="112"/>
                          <a:pt x="217" y="110"/>
                        </a:cubicBezTo>
                        <a:cubicBezTo>
                          <a:pt x="219" y="108"/>
                          <a:pt x="219" y="108"/>
                          <a:pt x="219" y="108"/>
                        </a:cubicBezTo>
                        <a:close/>
                        <a:moveTo>
                          <a:pt x="221" y="112"/>
                        </a:moveTo>
                        <a:cubicBezTo>
                          <a:pt x="222" y="108"/>
                          <a:pt x="225" y="112"/>
                          <a:pt x="222" y="108"/>
                        </a:cubicBezTo>
                        <a:cubicBezTo>
                          <a:pt x="219" y="104"/>
                          <a:pt x="225" y="105"/>
                          <a:pt x="224" y="101"/>
                        </a:cubicBezTo>
                        <a:cubicBezTo>
                          <a:pt x="222" y="97"/>
                          <a:pt x="221" y="102"/>
                          <a:pt x="221" y="107"/>
                        </a:cubicBezTo>
                        <a:cubicBezTo>
                          <a:pt x="221" y="112"/>
                          <a:pt x="216" y="112"/>
                          <a:pt x="219" y="113"/>
                        </a:cubicBezTo>
                        <a:cubicBezTo>
                          <a:pt x="221" y="113"/>
                          <a:pt x="221" y="113"/>
                          <a:pt x="221" y="112"/>
                        </a:cubicBezTo>
                        <a:close/>
                        <a:moveTo>
                          <a:pt x="221" y="73"/>
                        </a:moveTo>
                        <a:cubicBezTo>
                          <a:pt x="221" y="70"/>
                          <a:pt x="221" y="68"/>
                          <a:pt x="222" y="68"/>
                        </a:cubicBezTo>
                        <a:cubicBezTo>
                          <a:pt x="224" y="68"/>
                          <a:pt x="221" y="73"/>
                          <a:pt x="221" y="73"/>
                        </a:cubicBezTo>
                        <a:close/>
                        <a:moveTo>
                          <a:pt x="225" y="70"/>
                        </a:moveTo>
                        <a:cubicBezTo>
                          <a:pt x="227" y="68"/>
                          <a:pt x="227" y="71"/>
                          <a:pt x="225" y="71"/>
                        </a:cubicBezTo>
                        <a:cubicBezTo>
                          <a:pt x="225" y="73"/>
                          <a:pt x="224" y="70"/>
                          <a:pt x="225" y="70"/>
                        </a:cubicBezTo>
                        <a:close/>
                        <a:moveTo>
                          <a:pt x="257" y="63"/>
                        </a:moveTo>
                        <a:cubicBezTo>
                          <a:pt x="257" y="65"/>
                          <a:pt x="259" y="65"/>
                          <a:pt x="259" y="62"/>
                        </a:cubicBezTo>
                        <a:cubicBezTo>
                          <a:pt x="259" y="60"/>
                          <a:pt x="257" y="59"/>
                          <a:pt x="257" y="60"/>
                        </a:cubicBezTo>
                        <a:cubicBezTo>
                          <a:pt x="256" y="62"/>
                          <a:pt x="256" y="62"/>
                          <a:pt x="257" y="63"/>
                        </a:cubicBezTo>
                        <a:close/>
                        <a:moveTo>
                          <a:pt x="288" y="135"/>
                        </a:moveTo>
                        <a:cubicBezTo>
                          <a:pt x="285" y="136"/>
                          <a:pt x="289" y="125"/>
                          <a:pt x="291" y="129"/>
                        </a:cubicBezTo>
                        <a:cubicBezTo>
                          <a:pt x="291" y="130"/>
                          <a:pt x="291" y="133"/>
                          <a:pt x="288" y="135"/>
                        </a:cubicBezTo>
                        <a:close/>
                        <a:moveTo>
                          <a:pt x="310" y="124"/>
                        </a:moveTo>
                        <a:cubicBezTo>
                          <a:pt x="309" y="125"/>
                          <a:pt x="309" y="115"/>
                          <a:pt x="312" y="119"/>
                        </a:cubicBezTo>
                        <a:cubicBezTo>
                          <a:pt x="313" y="122"/>
                          <a:pt x="313" y="124"/>
                          <a:pt x="310" y="124"/>
                        </a:cubicBezTo>
                        <a:close/>
                        <a:moveTo>
                          <a:pt x="245" y="133"/>
                        </a:moveTo>
                        <a:cubicBezTo>
                          <a:pt x="246" y="132"/>
                          <a:pt x="253" y="130"/>
                          <a:pt x="253" y="132"/>
                        </a:cubicBezTo>
                        <a:cubicBezTo>
                          <a:pt x="253" y="133"/>
                          <a:pt x="242" y="135"/>
                          <a:pt x="245" y="133"/>
                        </a:cubicBezTo>
                        <a:close/>
                        <a:moveTo>
                          <a:pt x="169" y="94"/>
                        </a:moveTo>
                        <a:cubicBezTo>
                          <a:pt x="169" y="91"/>
                          <a:pt x="169" y="88"/>
                          <a:pt x="167" y="90"/>
                        </a:cubicBezTo>
                        <a:cubicBezTo>
                          <a:pt x="166" y="91"/>
                          <a:pt x="167" y="93"/>
                          <a:pt x="167" y="96"/>
                        </a:cubicBezTo>
                        <a:cubicBezTo>
                          <a:pt x="166" y="97"/>
                          <a:pt x="167" y="97"/>
                          <a:pt x="169" y="94"/>
                        </a:cubicBezTo>
                        <a:close/>
                        <a:moveTo>
                          <a:pt x="100" y="88"/>
                        </a:moveTo>
                        <a:cubicBezTo>
                          <a:pt x="102" y="87"/>
                          <a:pt x="103" y="90"/>
                          <a:pt x="105" y="87"/>
                        </a:cubicBezTo>
                        <a:cubicBezTo>
                          <a:pt x="106" y="85"/>
                          <a:pt x="105" y="84"/>
                          <a:pt x="102" y="82"/>
                        </a:cubicBezTo>
                        <a:cubicBezTo>
                          <a:pt x="99" y="80"/>
                          <a:pt x="99" y="85"/>
                          <a:pt x="99" y="88"/>
                        </a:cubicBezTo>
                        <a:cubicBezTo>
                          <a:pt x="100" y="88"/>
                          <a:pt x="100" y="90"/>
                          <a:pt x="100" y="88"/>
                        </a:cubicBezTo>
                        <a:close/>
                        <a:moveTo>
                          <a:pt x="83" y="77"/>
                        </a:moveTo>
                        <a:cubicBezTo>
                          <a:pt x="86" y="77"/>
                          <a:pt x="85" y="84"/>
                          <a:pt x="88" y="85"/>
                        </a:cubicBezTo>
                        <a:cubicBezTo>
                          <a:pt x="90" y="87"/>
                          <a:pt x="90" y="88"/>
                          <a:pt x="93" y="87"/>
                        </a:cubicBezTo>
                        <a:cubicBezTo>
                          <a:pt x="94" y="87"/>
                          <a:pt x="91" y="85"/>
                          <a:pt x="91" y="84"/>
                        </a:cubicBezTo>
                        <a:cubicBezTo>
                          <a:pt x="93" y="82"/>
                          <a:pt x="93" y="82"/>
                          <a:pt x="90" y="82"/>
                        </a:cubicBezTo>
                        <a:cubicBezTo>
                          <a:pt x="86" y="80"/>
                          <a:pt x="90" y="71"/>
                          <a:pt x="83" y="71"/>
                        </a:cubicBezTo>
                        <a:cubicBezTo>
                          <a:pt x="80" y="73"/>
                          <a:pt x="82" y="74"/>
                          <a:pt x="80" y="76"/>
                        </a:cubicBezTo>
                        <a:cubicBezTo>
                          <a:pt x="77" y="77"/>
                          <a:pt x="82" y="77"/>
                          <a:pt x="83" y="77"/>
                        </a:cubicBezTo>
                        <a:close/>
                        <a:moveTo>
                          <a:pt x="105" y="15"/>
                        </a:moveTo>
                        <a:cubicBezTo>
                          <a:pt x="105" y="15"/>
                          <a:pt x="102" y="18"/>
                          <a:pt x="103" y="20"/>
                        </a:cubicBezTo>
                        <a:cubicBezTo>
                          <a:pt x="105" y="20"/>
                          <a:pt x="102" y="21"/>
                          <a:pt x="103" y="21"/>
                        </a:cubicBezTo>
                        <a:cubicBezTo>
                          <a:pt x="106" y="23"/>
                          <a:pt x="105" y="17"/>
                          <a:pt x="105" y="15"/>
                        </a:cubicBezTo>
                        <a:close/>
                        <a:moveTo>
                          <a:pt x="9" y="32"/>
                        </a:moveTo>
                        <a:cubicBezTo>
                          <a:pt x="10" y="34"/>
                          <a:pt x="12" y="35"/>
                          <a:pt x="12" y="34"/>
                        </a:cubicBezTo>
                        <a:cubicBezTo>
                          <a:pt x="10" y="32"/>
                          <a:pt x="7" y="28"/>
                          <a:pt x="6" y="29"/>
                        </a:cubicBezTo>
                        <a:cubicBezTo>
                          <a:pt x="6" y="31"/>
                          <a:pt x="6" y="32"/>
                          <a:pt x="9" y="32"/>
                        </a:cubicBezTo>
                        <a:close/>
                        <a:moveTo>
                          <a:pt x="21" y="51"/>
                        </a:moveTo>
                        <a:cubicBezTo>
                          <a:pt x="22" y="54"/>
                          <a:pt x="24" y="48"/>
                          <a:pt x="22" y="46"/>
                        </a:cubicBezTo>
                        <a:cubicBezTo>
                          <a:pt x="19" y="45"/>
                          <a:pt x="19" y="42"/>
                          <a:pt x="16" y="42"/>
                        </a:cubicBezTo>
                        <a:cubicBezTo>
                          <a:pt x="15" y="43"/>
                          <a:pt x="18" y="46"/>
                          <a:pt x="21" y="51"/>
                        </a:cubicBezTo>
                        <a:close/>
                        <a:moveTo>
                          <a:pt x="29" y="67"/>
                        </a:moveTo>
                        <a:cubicBezTo>
                          <a:pt x="30" y="65"/>
                          <a:pt x="35" y="73"/>
                          <a:pt x="33" y="74"/>
                        </a:cubicBezTo>
                        <a:cubicBezTo>
                          <a:pt x="32" y="74"/>
                          <a:pt x="26" y="68"/>
                          <a:pt x="29" y="67"/>
                        </a:cubicBezTo>
                        <a:close/>
                        <a:moveTo>
                          <a:pt x="36" y="77"/>
                        </a:moveTo>
                        <a:cubicBezTo>
                          <a:pt x="36" y="76"/>
                          <a:pt x="39" y="79"/>
                          <a:pt x="38" y="80"/>
                        </a:cubicBezTo>
                        <a:cubicBezTo>
                          <a:pt x="38" y="80"/>
                          <a:pt x="35" y="79"/>
                          <a:pt x="36" y="77"/>
                        </a:cubicBezTo>
                        <a:close/>
                        <a:moveTo>
                          <a:pt x="39" y="85"/>
                        </a:moveTo>
                        <a:cubicBezTo>
                          <a:pt x="41" y="85"/>
                          <a:pt x="42" y="90"/>
                          <a:pt x="42" y="88"/>
                        </a:cubicBezTo>
                        <a:cubicBezTo>
                          <a:pt x="44" y="87"/>
                          <a:pt x="41" y="80"/>
                          <a:pt x="39" y="82"/>
                        </a:cubicBezTo>
                        <a:cubicBezTo>
                          <a:pt x="38" y="84"/>
                          <a:pt x="39" y="85"/>
                          <a:pt x="39" y="85"/>
                        </a:cubicBezTo>
                        <a:close/>
                        <a:moveTo>
                          <a:pt x="74" y="63"/>
                        </a:moveTo>
                        <a:cubicBezTo>
                          <a:pt x="71" y="65"/>
                          <a:pt x="73" y="60"/>
                          <a:pt x="74" y="60"/>
                        </a:cubicBezTo>
                        <a:cubicBezTo>
                          <a:pt x="76" y="60"/>
                          <a:pt x="76" y="63"/>
                          <a:pt x="74" y="63"/>
                        </a:cubicBezTo>
                        <a:close/>
                        <a:moveTo>
                          <a:pt x="76" y="57"/>
                        </a:moveTo>
                        <a:cubicBezTo>
                          <a:pt x="74" y="56"/>
                          <a:pt x="74" y="57"/>
                          <a:pt x="74" y="59"/>
                        </a:cubicBezTo>
                        <a:cubicBezTo>
                          <a:pt x="74" y="60"/>
                          <a:pt x="79" y="60"/>
                          <a:pt x="79" y="60"/>
                        </a:cubicBezTo>
                        <a:cubicBezTo>
                          <a:pt x="79" y="60"/>
                          <a:pt x="77" y="59"/>
                          <a:pt x="76" y="57"/>
                        </a:cubicBezTo>
                        <a:close/>
                        <a:moveTo>
                          <a:pt x="53" y="35"/>
                        </a:moveTo>
                        <a:cubicBezTo>
                          <a:pt x="54" y="37"/>
                          <a:pt x="53" y="40"/>
                          <a:pt x="51" y="40"/>
                        </a:cubicBezTo>
                        <a:cubicBezTo>
                          <a:pt x="50" y="39"/>
                          <a:pt x="51" y="35"/>
                          <a:pt x="53" y="35"/>
                        </a:cubicBezTo>
                        <a:close/>
                        <a:moveTo>
                          <a:pt x="67" y="48"/>
                        </a:moveTo>
                        <a:cubicBezTo>
                          <a:pt x="67" y="48"/>
                          <a:pt x="68" y="51"/>
                          <a:pt x="67" y="51"/>
                        </a:cubicBezTo>
                        <a:cubicBezTo>
                          <a:pt x="65" y="51"/>
                          <a:pt x="65" y="48"/>
                          <a:pt x="67" y="48"/>
                        </a:cubicBezTo>
                        <a:close/>
                        <a:moveTo>
                          <a:pt x="58" y="43"/>
                        </a:moveTo>
                        <a:cubicBezTo>
                          <a:pt x="59" y="45"/>
                          <a:pt x="59" y="45"/>
                          <a:pt x="59" y="43"/>
                        </a:cubicBezTo>
                        <a:cubicBezTo>
                          <a:pt x="59" y="42"/>
                          <a:pt x="56" y="40"/>
                          <a:pt x="54" y="42"/>
                        </a:cubicBezTo>
                        <a:cubicBezTo>
                          <a:pt x="54" y="42"/>
                          <a:pt x="56" y="42"/>
                          <a:pt x="58" y="43"/>
                        </a:cubicBezTo>
                        <a:close/>
                        <a:moveTo>
                          <a:pt x="58" y="43"/>
                        </a:moveTo>
                        <a:cubicBezTo>
                          <a:pt x="59" y="45"/>
                          <a:pt x="59" y="49"/>
                          <a:pt x="58" y="48"/>
                        </a:cubicBezTo>
                        <a:cubicBezTo>
                          <a:pt x="58" y="46"/>
                          <a:pt x="56" y="42"/>
                          <a:pt x="58" y="43"/>
                        </a:cubicBezTo>
                        <a:close/>
                        <a:moveTo>
                          <a:pt x="64" y="49"/>
                        </a:moveTo>
                        <a:cubicBezTo>
                          <a:pt x="64" y="48"/>
                          <a:pt x="61" y="48"/>
                          <a:pt x="61" y="46"/>
                        </a:cubicBezTo>
                        <a:cubicBezTo>
                          <a:pt x="59" y="45"/>
                          <a:pt x="59" y="46"/>
                          <a:pt x="59" y="48"/>
                        </a:cubicBezTo>
                        <a:cubicBezTo>
                          <a:pt x="59" y="49"/>
                          <a:pt x="59" y="49"/>
                          <a:pt x="61" y="49"/>
                        </a:cubicBezTo>
                        <a:cubicBezTo>
                          <a:pt x="62" y="49"/>
                          <a:pt x="64" y="51"/>
                          <a:pt x="64" y="49"/>
                        </a:cubicBezTo>
                        <a:close/>
                        <a:moveTo>
                          <a:pt x="62" y="48"/>
                        </a:moveTo>
                        <a:cubicBezTo>
                          <a:pt x="64" y="48"/>
                          <a:pt x="64" y="48"/>
                          <a:pt x="64" y="48"/>
                        </a:cubicBezTo>
                        <a:cubicBezTo>
                          <a:pt x="64" y="46"/>
                          <a:pt x="61" y="45"/>
                          <a:pt x="61" y="46"/>
                        </a:cubicBezTo>
                        <a:cubicBezTo>
                          <a:pt x="61" y="46"/>
                          <a:pt x="61" y="46"/>
                          <a:pt x="62" y="48"/>
                        </a:cubicBezTo>
                        <a:close/>
                        <a:moveTo>
                          <a:pt x="65" y="49"/>
                        </a:moveTo>
                        <a:cubicBezTo>
                          <a:pt x="65" y="52"/>
                          <a:pt x="65" y="52"/>
                          <a:pt x="65" y="52"/>
                        </a:cubicBezTo>
                        <a:cubicBezTo>
                          <a:pt x="64" y="52"/>
                          <a:pt x="64" y="49"/>
                          <a:pt x="65" y="49"/>
                        </a:cubicBezTo>
                        <a:close/>
                        <a:moveTo>
                          <a:pt x="26" y="62"/>
                        </a:moveTo>
                        <a:cubicBezTo>
                          <a:pt x="24" y="60"/>
                          <a:pt x="26" y="59"/>
                          <a:pt x="27" y="59"/>
                        </a:cubicBezTo>
                        <a:cubicBezTo>
                          <a:pt x="29" y="60"/>
                          <a:pt x="27" y="63"/>
                          <a:pt x="26" y="62"/>
                        </a:cubicBezTo>
                        <a:close/>
                        <a:moveTo>
                          <a:pt x="330" y="74"/>
                        </a:moveTo>
                        <a:cubicBezTo>
                          <a:pt x="335" y="74"/>
                          <a:pt x="332" y="73"/>
                          <a:pt x="326" y="73"/>
                        </a:cubicBezTo>
                        <a:cubicBezTo>
                          <a:pt x="320" y="73"/>
                          <a:pt x="323" y="73"/>
                          <a:pt x="326" y="74"/>
                        </a:cubicBezTo>
                        <a:cubicBezTo>
                          <a:pt x="326" y="76"/>
                          <a:pt x="326" y="76"/>
                          <a:pt x="330" y="74"/>
                        </a:cubicBezTo>
                        <a:close/>
                        <a:moveTo>
                          <a:pt x="327" y="67"/>
                        </a:moveTo>
                        <a:cubicBezTo>
                          <a:pt x="326" y="65"/>
                          <a:pt x="327" y="63"/>
                          <a:pt x="323" y="63"/>
                        </a:cubicBezTo>
                        <a:cubicBezTo>
                          <a:pt x="318" y="62"/>
                          <a:pt x="321" y="65"/>
                          <a:pt x="323" y="67"/>
                        </a:cubicBezTo>
                        <a:cubicBezTo>
                          <a:pt x="326" y="67"/>
                          <a:pt x="323" y="70"/>
                          <a:pt x="327" y="68"/>
                        </a:cubicBezTo>
                        <a:cubicBezTo>
                          <a:pt x="329" y="68"/>
                          <a:pt x="329" y="68"/>
                          <a:pt x="327" y="67"/>
                        </a:cubicBezTo>
                        <a:close/>
                        <a:moveTo>
                          <a:pt x="275" y="135"/>
                        </a:moveTo>
                        <a:cubicBezTo>
                          <a:pt x="272" y="132"/>
                          <a:pt x="275" y="133"/>
                          <a:pt x="275" y="135"/>
                        </a:cubicBezTo>
                        <a:cubicBezTo>
                          <a:pt x="277" y="135"/>
                          <a:pt x="275" y="136"/>
                          <a:pt x="275" y="135"/>
                        </a:cubicBezTo>
                        <a:close/>
                        <a:moveTo>
                          <a:pt x="298" y="115"/>
                        </a:moveTo>
                        <a:cubicBezTo>
                          <a:pt x="298" y="110"/>
                          <a:pt x="300" y="113"/>
                          <a:pt x="300" y="113"/>
                        </a:cubicBezTo>
                        <a:cubicBezTo>
                          <a:pt x="300" y="115"/>
                          <a:pt x="298" y="116"/>
                          <a:pt x="298" y="115"/>
                        </a:cubicBezTo>
                        <a:close/>
                        <a:moveTo>
                          <a:pt x="300" y="116"/>
                        </a:moveTo>
                        <a:cubicBezTo>
                          <a:pt x="300" y="112"/>
                          <a:pt x="303" y="107"/>
                          <a:pt x="303" y="108"/>
                        </a:cubicBezTo>
                        <a:cubicBezTo>
                          <a:pt x="303" y="110"/>
                          <a:pt x="300" y="116"/>
                          <a:pt x="300" y="116"/>
                        </a:cubicBezTo>
                        <a:close/>
                        <a:moveTo>
                          <a:pt x="260" y="138"/>
                        </a:moveTo>
                        <a:cubicBezTo>
                          <a:pt x="259" y="136"/>
                          <a:pt x="260" y="136"/>
                          <a:pt x="262" y="136"/>
                        </a:cubicBezTo>
                        <a:cubicBezTo>
                          <a:pt x="263" y="138"/>
                          <a:pt x="262" y="138"/>
                          <a:pt x="260" y="138"/>
                        </a:cubicBezTo>
                        <a:close/>
                        <a:moveTo>
                          <a:pt x="312" y="118"/>
                        </a:moveTo>
                        <a:cubicBezTo>
                          <a:pt x="310" y="118"/>
                          <a:pt x="310" y="116"/>
                          <a:pt x="310" y="116"/>
                        </a:cubicBezTo>
                        <a:cubicBezTo>
                          <a:pt x="310" y="118"/>
                          <a:pt x="310" y="118"/>
                          <a:pt x="310" y="118"/>
                        </a:cubicBezTo>
                        <a:cubicBezTo>
                          <a:pt x="312" y="119"/>
                          <a:pt x="312" y="119"/>
                          <a:pt x="313" y="121"/>
                        </a:cubicBezTo>
                        <a:cubicBezTo>
                          <a:pt x="313" y="121"/>
                          <a:pt x="313" y="119"/>
                          <a:pt x="312" y="118"/>
                        </a:cubicBezTo>
                        <a:close/>
                        <a:moveTo>
                          <a:pt x="315" y="115"/>
                        </a:moveTo>
                        <a:cubicBezTo>
                          <a:pt x="315" y="110"/>
                          <a:pt x="313" y="108"/>
                          <a:pt x="312" y="112"/>
                        </a:cubicBezTo>
                        <a:cubicBezTo>
                          <a:pt x="312" y="113"/>
                          <a:pt x="310" y="112"/>
                          <a:pt x="310" y="113"/>
                        </a:cubicBezTo>
                        <a:cubicBezTo>
                          <a:pt x="310" y="113"/>
                          <a:pt x="312" y="113"/>
                          <a:pt x="312" y="115"/>
                        </a:cubicBezTo>
                        <a:cubicBezTo>
                          <a:pt x="310" y="118"/>
                          <a:pt x="312" y="118"/>
                          <a:pt x="313" y="119"/>
                        </a:cubicBezTo>
                        <a:cubicBezTo>
                          <a:pt x="315" y="119"/>
                          <a:pt x="315" y="118"/>
                          <a:pt x="315" y="115"/>
                        </a:cubicBezTo>
                        <a:close/>
                        <a:moveTo>
                          <a:pt x="347" y="140"/>
                        </a:moveTo>
                        <a:cubicBezTo>
                          <a:pt x="349" y="140"/>
                          <a:pt x="347" y="138"/>
                          <a:pt x="347" y="138"/>
                        </a:cubicBezTo>
                        <a:cubicBezTo>
                          <a:pt x="347" y="136"/>
                          <a:pt x="347" y="136"/>
                          <a:pt x="345" y="138"/>
                        </a:cubicBezTo>
                        <a:cubicBezTo>
                          <a:pt x="345" y="140"/>
                          <a:pt x="345" y="140"/>
                          <a:pt x="347" y="140"/>
                        </a:cubicBezTo>
                        <a:close/>
                        <a:moveTo>
                          <a:pt x="245" y="80"/>
                        </a:moveTo>
                        <a:cubicBezTo>
                          <a:pt x="246" y="82"/>
                          <a:pt x="246" y="80"/>
                          <a:pt x="246" y="79"/>
                        </a:cubicBezTo>
                        <a:cubicBezTo>
                          <a:pt x="245" y="77"/>
                          <a:pt x="246" y="76"/>
                          <a:pt x="245" y="76"/>
                        </a:cubicBezTo>
                        <a:cubicBezTo>
                          <a:pt x="245" y="77"/>
                          <a:pt x="245" y="79"/>
                          <a:pt x="245" y="80"/>
                        </a:cubicBezTo>
                        <a:close/>
                        <a:moveTo>
                          <a:pt x="256" y="60"/>
                        </a:moveTo>
                        <a:cubicBezTo>
                          <a:pt x="256" y="59"/>
                          <a:pt x="256" y="62"/>
                          <a:pt x="256" y="62"/>
                        </a:cubicBezTo>
                        <a:cubicBezTo>
                          <a:pt x="254" y="62"/>
                          <a:pt x="254" y="60"/>
                          <a:pt x="256" y="60"/>
                        </a:cubicBezTo>
                        <a:close/>
                        <a:moveTo>
                          <a:pt x="259" y="65"/>
                        </a:moveTo>
                        <a:cubicBezTo>
                          <a:pt x="260" y="63"/>
                          <a:pt x="262" y="63"/>
                          <a:pt x="260" y="65"/>
                        </a:cubicBezTo>
                        <a:cubicBezTo>
                          <a:pt x="260" y="67"/>
                          <a:pt x="259" y="65"/>
                          <a:pt x="259" y="65"/>
                        </a:cubicBezTo>
                        <a:close/>
                        <a:moveTo>
                          <a:pt x="260" y="94"/>
                        </a:moveTo>
                        <a:cubicBezTo>
                          <a:pt x="260" y="93"/>
                          <a:pt x="265" y="90"/>
                          <a:pt x="265" y="91"/>
                        </a:cubicBezTo>
                        <a:cubicBezTo>
                          <a:pt x="263" y="93"/>
                          <a:pt x="262" y="94"/>
                          <a:pt x="260" y="94"/>
                        </a:cubicBezTo>
                        <a:close/>
                        <a:moveTo>
                          <a:pt x="256" y="65"/>
                        </a:moveTo>
                        <a:cubicBezTo>
                          <a:pt x="254" y="65"/>
                          <a:pt x="256" y="63"/>
                          <a:pt x="256" y="63"/>
                        </a:cubicBezTo>
                        <a:cubicBezTo>
                          <a:pt x="257" y="65"/>
                          <a:pt x="257" y="65"/>
                          <a:pt x="256" y="65"/>
                        </a:cubicBezTo>
                        <a:close/>
                        <a:moveTo>
                          <a:pt x="280" y="67"/>
                        </a:moveTo>
                        <a:cubicBezTo>
                          <a:pt x="280" y="65"/>
                          <a:pt x="281" y="65"/>
                          <a:pt x="283" y="65"/>
                        </a:cubicBezTo>
                        <a:cubicBezTo>
                          <a:pt x="285" y="65"/>
                          <a:pt x="280" y="67"/>
                          <a:pt x="280" y="67"/>
                        </a:cubicBezTo>
                        <a:close/>
                        <a:moveTo>
                          <a:pt x="76" y="49"/>
                        </a:moveTo>
                        <a:cubicBezTo>
                          <a:pt x="74" y="48"/>
                          <a:pt x="71" y="46"/>
                          <a:pt x="74" y="45"/>
                        </a:cubicBezTo>
                        <a:cubicBezTo>
                          <a:pt x="77" y="43"/>
                          <a:pt x="76" y="49"/>
                          <a:pt x="76" y="49"/>
                        </a:cubicBezTo>
                        <a:close/>
                        <a:moveTo>
                          <a:pt x="71" y="46"/>
                        </a:moveTo>
                        <a:cubicBezTo>
                          <a:pt x="71" y="45"/>
                          <a:pt x="73" y="46"/>
                          <a:pt x="71" y="48"/>
                        </a:cubicBezTo>
                        <a:cubicBezTo>
                          <a:pt x="71" y="48"/>
                          <a:pt x="70" y="46"/>
                          <a:pt x="71" y="46"/>
                        </a:cubicBezTo>
                        <a:close/>
                        <a:moveTo>
                          <a:pt x="71" y="49"/>
                        </a:moveTo>
                        <a:cubicBezTo>
                          <a:pt x="71" y="48"/>
                          <a:pt x="73" y="48"/>
                          <a:pt x="73" y="49"/>
                        </a:cubicBezTo>
                        <a:cubicBezTo>
                          <a:pt x="73" y="49"/>
                          <a:pt x="73" y="51"/>
                          <a:pt x="71" y="49"/>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sp>
                <p:nvSpPr>
                  <p:cNvPr id="575" name="Freeform 236">
                    <a:extLst>
                      <a:ext uri="{FF2B5EF4-FFF2-40B4-BE49-F238E27FC236}">
                        <a16:creationId xmlns:a16="http://schemas.microsoft.com/office/drawing/2014/main" id="{DED72023-A85C-40DC-246D-DD9351669ADF}"/>
                      </a:ext>
                    </a:extLst>
                  </p:cNvPr>
                  <p:cNvSpPr>
                    <a:spLocks noEditPoints="1"/>
                  </p:cNvSpPr>
                  <p:nvPr/>
                </p:nvSpPr>
                <p:spPr bwMode="auto">
                  <a:xfrm>
                    <a:off x="9047800" y="3312666"/>
                    <a:ext cx="618060" cy="677115"/>
                  </a:xfrm>
                  <a:custGeom>
                    <a:avLst/>
                    <a:gdLst/>
                    <a:ahLst/>
                    <a:cxnLst>
                      <a:cxn ang="0">
                        <a:pos x="53" y="168"/>
                      </a:cxn>
                      <a:cxn ang="0">
                        <a:pos x="39" y="142"/>
                      </a:cxn>
                      <a:cxn ang="0">
                        <a:pos x="49" y="146"/>
                      </a:cxn>
                      <a:cxn ang="0">
                        <a:pos x="102" y="123"/>
                      </a:cxn>
                      <a:cxn ang="0">
                        <a:pos x="111" y="122"/>
                      </a:cxn>
                      <a:cxn ang="0">
                        <a:pos x="122" y="118"/>
                      </a:cxn>
                      <a:cxn ang="0">
                        <a:pos x="128" y="112"/>
                      </a:cxn>
                      <a:cxn ang="0">
                        <a:pos x="134" y="107"/>
                      </a:cxn>
                      <a:cxn ang="0">
                        <a:pos x="142" y="75"/>
                      </a:cxn>
                      <a:cxn ang="0">
                        <a:pos x="137" y="47"/>
                      </a:cxn>
                      <a:cxn ang="0">
                        <a:pos x="134" y="53"/>
                      </a:cxn>
                      <a:cxn ang="0">
                        <a:pos x="126" y="64"/>
                      </a:cxn>
                      <a:cxn ang="0">
                        <a:pos x="107" y="98"/>
                      </a:cxn>
                      <a:cxn ang="0">
                        <a:pos x="102" y="95"/>
                      </a:cxn>
                      <a:cxn ang="0">
                        <a:pos x="90" y="109"/>
                      </a:cxn>
                      <a:cxn ang="0">
                        <a:pos x="61" y="123"/>
                      </a:cxn>
                      <a:cxn ang="0">
                        <a:pos x="67" y="125"/>
                      </a:cxn>
                      <a:cxn ang="0">
                        <a:pos x="87" y="122"/>
                      </a:cxn>
                      <a:cxn ang="0">
                        <a:pos x="90" y="131"/>
                      </a:cxn>
                      <a:cxn ang="0">
                        <a:pos x="52" y="140"/>
                      </a:cxn>
                      <a:cxn ang="0">
                        <a:pos x="52" y="154"/>
                      </a:cxn>
                      <a:cxn ang="0">
                        <a:pos x="58" y="156"/>
                      </a:cxn>
                      <a:cxn ang="0">
                        <a:pos x="62" y="137"/>
                      </a:cxn>
                      <a:cxn ang="0">
                        <a:pos x="53" y="131"/>
                      </a:cxn>
                      <a:cxn ang="0">
                        <a:pos x="46" y="137"/>
                      </a:cxn>
                      <a:cxn ang="0">
                        <a:pos x="52" y="143"/>
                      </a:cxn>
                      <a:cxn ang="0">
                        <a:pos x="82" y="136"/>
                      </a:cxn>
                      <a:cxn ang="0">
                        <a:pos x="79" y="126"/>
                      </a:cxn>
                      <a:cxn ang="0">
                        <a:pos x="70" y="131"/>
                      </a:cxn>
                      <a:cxn ang="0">
                        <a:pos x="71" y="142"/>
                      </a:cxn>
                      <a:cxn ang="0">
                        <a:pos x="117" y="86"/>
                      </a:cxn>
                      <a:cxn ang="0">
                        <a:pos x="137" y="44"/>
                      </a:cxn>
                      <a:cxn ang="0">
                        <a:pos x="152" y="40"/>
                      </a:cxn>
                      <a:cxn ang="0">
                        <a:pos x="175" y="25"/>
                      </a:cxn>
                      <a:cxn ang="0">
                        <a:pos x="164" y="19"/>
                      </a:cxn>
                      <a:cxn ang="0">
                        <a:pos x="142" y="6"/>
                      </a:cxn>
                      <a:cxn ang="0">
                        <a:pos x="135" y="28"/>
                      </a:cxn>
                      <a:cxn ang="0">
                        <a:pos x="129" y="48"/>
                      </a:cxn>
                      <a:cxn ang="0">
                        <a:pos x="90" y="123"/>
                      </a:cxn>
                      <a:cxn ang="0">
                        <a:pos x="76" y="103"/>
                      </a:cxn>
                      <a:cxn ang="0">
                        <a:pos x="35" y="206"/>
                      </a:cxn>
                      <a:cxn ang="0">
                        <a:pos x="32" y="210"/>
                      </a:cxn>
                      <a:cxn ang="0">
                        <a:pos x="41" y="195"/>
                      </a:cxn>
                      <a:cxn ang="0">
                        <a:pos x="44" y="190"/>
                      </a:cxn>
                      <a:cxn ang="0">
                        <a:pos x="0" y="229"/>
                      </a:cxn>
                      <a:cxn ang="0">
                        <a:pos x="3" y="229"/>
                      </a:cxn>
                      <a:cxn ang="0">
                        <a:pos x="12" y="226"/>
                      </a:cxn>
                    </a:cxnLst>
                    <a:rect l="0" t="0" r="r" b="b"/>
                    <a:pathLst>
                      <a:path w="175" h="231">
                        <a:moveTo>
                          <a:pt x="53" y="168"/>
                        </a:moveTo>
                        <a:cubicBezTo>
                          <a:pt x="52" y="168"/>
                          <a:pt x="53" y="165"/>
                          <a:pt x="53" y="167"/>
                        </a:cubicBezTo>
                        <a:cubicBezTo>
                          <a:pt x="55" y="167"/>
                          <a:pt x="55" y="168"/>
                          <a:pt x="53" y="168"/>
                        </a:cubicBezTo>
                        <a:close/>
                        <a:moveTo>
                          <a:pt x="39" y="142"/>
                        </a:moveTo>
                        <a:cubicBezTo>
                          <a:pt x="41" y="142"/>
                          <a:pt x="41" y="143"/>
                          <a:pt x="39" y="143"/>
                        </a:cubicBezTo>
                        <a:cubicBezTo>
                          <a:pt x="38" y="143"/>
                          <a:pt x="39" y="142"/>
                          <a:pt x="39" y="142"/>
                        </a:cubicBezTo>
                        <a:close/>
                        <a:moveTo>
                          <a:pt x="49" y="146"/>
                        </a:moveTo>
                        <a:cubicBezTo>
                          <a:pt x="49" y="145"/>
                          <a:pt x="52" y="143"/>
                          <a:pt x="52" y="145"/>
                        </a:cubicBezTo>
                        <a:cubicBezTo>
                          <a:pt x="52" y="146"/>
                          <a:pt x="50" y="148"/>
                          <a:pt x="49" y="146"/>
                        </a:cubicBezTo>
                        <a:close/>
                        <a:moveTo>
                          <a:pt x="93" y="134"/>
                        </a:moveTo>
                        <a:cubicBezTo>
                          <a:pt x="96" y="137"/>
                          <a:pt x="97" y="131"/>
                          <a:pt x="99" y="128"/>
                        </a:cubicBezTo>
                        <a:cubicBezTo>
                          <a:pt x="102" y="125"/>
                          <a:pt x="107" y="126"/>
                          <a:pt x="102" y="123"/>
                        </a:cubicBezTo>
                        <a:cubicBezTo>
                          <a:pt x="99" y="122"/>
                          <a:pt x="103" y="115"/>
                          <a:pt x="103" y="118"/>
                        </a:cubicBezTo>
                        <a:cubicBezTo>
                          <a:pt x="103" y="123"/>
                          <a:pt x="108" y="118"/>
                          <a:pt x="105" y="122"/>
                        </a:cubicBezTo>
                        <a:cubicBezTo>
                          <a:pt x="103" y="125"/>
                          <a:pt x="108" y="122"/>
                          <a:pt x="111" y="122"/>
                        </a:cubicBezTo>
                        <a:cubicBezTo>
                          <a:pt x="114" y="123"/>
                          <a:pt x="113" y="123"/>
                          <a:pt x="116" y="120"/>
                        </a:cubicBezTo>
                        <a:cubicBezTo>
                          <a:pt x="117" y="117"/>
                          <a:pt x="119" y="115"/>
                          <a:pt x="119" y="120"/>
                        </a:cubicBezTo>
                        <a:cubicBezTo>
                          <a:pt x="117" y="125"/>
                          <a:pt x="120" y="123"/>
                          <a:pt x="122" y="118"/>
                        </a:cubicBezTo>
                        <a:cubicBezTo>
                          <a:pt x="122" y="115"/>
                          <a:pt x="122" y="114"/>
                          <a:pt x="125" y="115"/>
                        </a:cubicBezTo>
                        <a:cubicBezTo>
                          <a:pt x="126" y="118"/>
                          <a:pt x="125" y="115"/>
                          <a:pt x="126" y="112"/>
                        </a:cubicBezTo>
                        <a:cubicBezTo>
                          <a:pt x="128" y="111"/>
                          <a:pt x="129" y="111"/>
                          <a:pt x="128" y="112"/>
                        </a:cubicBezTo>
                        <a:cubicBezTo>
                          <a:pt x="128" y="115"/>
                          <a:pt x="126" y="122"/>
                          <a:pt x="128" y="118"/>
                        </a:cubicBezTo>
                        <a:cubicBezTo>
                          <a:pt x="129" y="115"/>
                          <a:pt x="131" y="118"/>
                          <a:pt x="132" y="114"/>
                        </a:cubicBezTo>
                        <a:cubicBezTo>
                          <a:pt x="132" y="107"/>
                          <a:pt x="139" y="115"/>
                          <a:pt x="134" y="107"/>
                        </a:cubicBezTo>
                        <a:cubicBezTo>
                          <a:pt x="129" y="101"/>
                          <a:pt x="139" y="97"/>
                          <a:pt x="135" y="89"/>
                        </a:cubicBezTo>
                        <a:cubicBezTo>
                          <a:pt x="135" y="84"/>
                          <a:pt x="137" y="79"/>
                          <a:pt x="140" y="83"/>
                        </a:cubicBezTo>
                        <a:cubicBezTo>
                          <a:pt x="143" y="84"/>
                          <a:pt x="139" y="79"/>
                          <a:pt x="142" y="75"/>
                        </a:cubicBezTo>
                        <a:cubicBezTo>
                          <a:pt x="145" y="70"/>
                          <a:pt x="146" y="64"/>
                          <a:pt x="142" y="61"/>
                        </a:cubicBezTo>
                        <a:cubicBezTo>
                          <a:pt x="139" y="56"/>
                          <a:pt x="139" y="51"/>
                          <a:pt x="140" y="50"/>
                        </a:cubicBezTo>
                        <a:cubicBezTo>
                          <a:pt x="140" y="47"/>
                          <a:pt x="139" y="48"/>
                          <a:pt x="137" y="47"/>
                        </a:cubicBezTo>
                        <a:cubicBezTo>
                          <a:pt x="135" y="45"/>
                          <a:pt x="134" y="51"/>
                          <a:pt x="137" y="50"/>
                        </a:cubicBezTo>
                        <a:cubicBezTo>
                          <a:pt x="140" y="48"/>
                          <a:pt x="139" y="54"/>
                          <a:pt x="137" y="53"/>
                        </a:cubicBezTo>
                        <a:cubicBezTo>
                          <a:pt x="135" y="51"/>
                          <a:pt x="134" y="56"/>
                          <a:pt x="134" y="53"/>
                        </a:cubicBezTo>
                        <a:cubicBezTo>
                          <a:pt x="134" y="48"/>
                          <a:pt x="131" y="48"/>
                          <a:pt x="131" y="53"/>
                        </a:cubicBezTo>
                        <a:cubicBezTo>
                          <a:pt x="131" y="58"/>
                          <a:pt x="126" y="53"/>
                          <a:pt x="128" y="58"/>
                        </a:cubicBezTo>
                        <a:cubicBezTo>
                          <a:pt x="129" y="64"/>
                          <a:pt x="126" y="62"/>
                          <a:pt x="126" y="64"/>
                        </a:cubicBezTo>
                        <a:cubicBezTo>
                          <a:pt x="126" y="65"/>
                          <a:pt x="131" y="62"/>
                          <a:pt x="126" y="75"/>
                        </a:cubicBezTo>
                        <a:cubicBezTo>
                          <a:pt x="125" y="84"/>
                          <a:pt x="122" y="84"/>
                          <a:pt x="119" y="90"/>
                        </a:cubicBezTo>
                        <a:cubicBezTo>
                          <a:pt x="114" y="97"/>
                          <a:pt x="111" y="95"/>
                          <a:pt x="107" y="98"/>
                        </a:cubicBezTo>
                        <a:cubicBezTo>
                          <a:pt x="103" y="101"/>
                          <a:pt x="107" y="97"/>
                          <a:pt x="105" y="95"/>
                        </a:cubicBezTo>
                        <a:cubicBezTo>
                          <a:pt x="103" y="95"/>
                          <a:pt x="110" y="94"/>
                          <a:pt x="108" y="90"/>
                        </a:cubicBezTo>
                        <a:cubicBezTo>
                          <a:pt x="107" y="89"/>
                          <a:pt x="102" y="92"/>
                          <a:pt x="102" y="95"/>
                        </a:cubicBezTo>
                        <a:cubicBezTo>
                          <a:pt x="103" y="100"/>
                          <a:pt x="96" y="106"/>
                          <a:pt x="96" y="107"/>
                        </a:cubicBezTo>
                        <a:cubicBezTo>
                          <a:pt x="97" y="109"/>
                          <a:pt x="97" y="112"/>
                          <a:pt x="93" y="112"/>
                        </a:cubicBezTo>
                        <a:cubicBezTo>
                          <a:pt x="88" y="114"/>
                          <a:pt x="93" y="111"/>
                          <a:pt x="90" y="109"/>
                        </a:cubicBezTo>
                        <a:cubicBezTo>
                          <a:pt x="88" y="109"/>
                          <a:pt x="76" y="115"/>
                          <a:pt x="75" y="112"/>
                        </a:cubicBezTo>
                        <a:cubicBezTo>
                          <a:pt x="73" y="109"/>
                          <a:pt x="71" y="112"/>
                          <a:pt x="67" y="117"/>
                        </a:cubicBezTo>
                        <a:cubicBezTo>
                          <a:pt x="62" y="123"/>
                          <a:pt x="62" y="118"/>
                          <a:pt x="61" y="123"/>
                        </a:cubicBezTo>
                        <a:cubicBezTo>
                          <a:pt x="59" y="126"/>
                          <a:pt x="56" y="123"/>
                          <a:pt x="56" y="126"/>
                        </a:cubicBezTo>
                        <a:cubicBezTo>
                          <a:pt x="56" y="131"/>
                          <a:pt x="61" y="128"/>
                          <a:pt x="64" y="129"/>
                        </a:cubicBezTo>
                        <a:cubicBezTo>
                          <a:pt x="68" y="131"/>
                          <a:pt x="65" y="126"/>
                          <a:pt x="67" y="125"/>
                        </a:cubicBezTo>
                        <a:cubicBezTo>
                          <a:pt x="70" y="125"/>
                          <a:pt x="68" y="126"/>
                          <a:pt x="71" y="126"/>
                        </a:cubicBezTo>
                        <a:cubicBezTo>
                          <a:pt x="75" y="125"/>
                          <a:pt x="78" y="125"/>
                          <a:pt x="81" y="123"/>
                        </a:cubicBezTo>
                        <a:cubicBezTo>
                          <a:pt x="85" y="122"/>
                          <a:pt x="81" y="120"/>
                          <a:pt x="87" y="122"/>
                        </a:cubicBezTo>
                        <a:cubicBezTo>
                          <a:pt x="91" y="123"/>
                          <a:pt x="91" y="120"/>
                          <a:pt x="93" y="122"/>
                        </a:cubicBezTo>
                        <a:cubicBezTo>
                          <a:pt x="93" y="125"/>
                          <a:pt x="90" y="125"/>
                          <a:pt x="90" y="126"/>
                        </a:cubicBezTo>
                        <a:cubicBezTo>
                          <a:pt x="90" y="128"/>
                          <a:pt x="88" y="129"/>
                          <a:pt x="90" y="131"/>
                        </a:cubicBezTo>
                        <a:cubicBezTo>
                          <a:pt x="93" y="132"/>
                          <a:pt x="90" y="132"/>
                          <a:pt x="94" y="134"/>
                        </a:cubicBezTo>
                        <a:cubicBezTo>
                          <a:pt x="93" y="134"/>
                          <a:pt x="93" y="134"/>
                          <a:pt x="93" y="134"/>
                        </a:cubicBezTo>
                        <a:close/>
                        <a:moveTo>
                          <a:pt x="52" y="140"/>
                        </a:moveTo>
                        <a:cubicBezTo>
                          <a:pt x="50" y="140"/>
                          <a:pt x="50" y="136"/>
                          <a:pt x="52" y="139"/>
                        </a:cubicBezTo>
                        <a:cubicBezTo>
                          <a:pt x="53" y="142"/>
                          <a:pt x="55" y="145"/>
                          <a:pt x="52" y="148"/>
                        </a:cubicBezTo>
                        <a:cubicBezTo>
                          <a:pt x="50" y="151"/>
                          <a:pt x="50" y="150"/>
                          <a:pt x="52" y="154"/>
                        </a:cubicBezTo>
                        <a:cubicBezTo>
                          <a:pt x="52" y="157"/>
                          <a:pt x="49" y="156"/>
                          <a:pt x="53" y="157"/>
                        </a:cubicBezTo>
                        <a:cubicBezTo>
                          <a:pt x="56" y="159"/>
                          <a:pt x="53" y="162"/>
                          <a:pt x="56" y="159"/>
                        </a:cubicBezTo>
                        <a:cubicBezTo>
                          <a:pt x="59" y="157"/>
                          <a:pt x="56" y="157"/>
                          <a:pt x="58" y="156"/>
                        </a:cubicBezTo>
                        <a:cubicBezTo>
                          <a:pt x="59" y="154"/>
                          <a:pt x="58" y="157"/>
                          <a:pt x="59" y="156"/>
                        </a:cubicBezTo>
                        <a:cubicBezTo>
                          <a:pt x="61" y="156"/>
                          <a:pt x="61" y="142"/>
                          <a:pt x="64" y="142"/>
                        </a:cubicBezTo>
                        <a:cubicBezTo>
                          <a:pt x="67" y="140"/>
                          <a:pt x="65" y="137"/>
                          <a:pt x="62" y="137"/>
                        </a:cubicBezTo>
                        <a:cubicBezTo>
                          <a:pt x="59" y="137"/>
                          <a:pt x="64" y="134"/>
                          <a:pt x="62" y="132"/>
                        </a:cubicBezTo>
                        <a:cubicBezTo>
                          <a:pt x="61" y="131"/>
                          <a:pt x="58" y="136"/>
                          <a:pt x="58" y="131"/>
                        </a:cubicBezTo>
                        <a:cubicBezTo>
                          <a:pt x="56" y="129"/>
                          <a:pt x="53" y="128"/>
                          <a:pt x="53" y="131"/>
                        </a:cubicBezTo>
                        <a:cubicBezTo>
                          <a:pt x="52" y="134"/>
                          <a:pt x="52" y="131"/>
                          <a:pt x="50" y="134"/>
                        </a:cubicBezTo>
                        <a:cubicBezTo>
                          <a:pt x="49" y="137"/>
                          <a:pt x="49" y="131"/>
                          <a:pt x="47" y="134"/>
                        </a:cubicBezTo>
                        <a:cubicBezTo>
                          <a:pt x="47" y="137"/>
                          <a:pt x="44" y="134"/>
                          <a:pt x="46" y="137"/>
                        </a:cubicBezTo>
                        <a:cubicBezTo>
                          <a:pt x="47" y="140"/>
                          <a:pt x="46" y="139"/>
                          <a:pt x="47" y="140"/>
                        </a:cubicBezTo>
                        <a:cubicBezTo>
                          <a:pt x="49" y="143"/>
                          <a:pt x="46" y="145"/>
                          <a:pt x="49" y="143"/>
                        </a:cubicBezTo>
                        <a:cubicBezTo>
                          <a:pt x="52" y="140"/>
                          <a:pt x="49" y="145"/>
                          <a:pt x="52" y="143"/>
                        </a:cubicBezTo>
                        <a:cubicBezTo>
                          <a:pt x="53" y="142"/>
                          <a:pt x="53" y="142"/>
                          <a:pt x="52" y="140"/>
                        </a:cubicBezTo>
                        <a:close/>
                        <a:moveTo>
                          <a:pt x="78" y="134"/>
                        </a:moveTo>
                        <a:cubicBezTo>
                          <a:pt x="81" y="132"/>
                          <a:pt x="82" y="139"/>
                          <a:pt x="82" y="136"/>
                        </a:cubicBezTo>
                        <a:cubicBezTo>
                          <a:pt x="84" y="131"/>
                          <a:pt x="87" y="132"/>
                          <a:pt x="87" y="129"/>
                        </a:cubicBezTo>
                        <a:cubicBezTo>
                          <a:pt x="85" y="128"/>
                          <a:pt x="87" y="128"/>
                          <a:pt x="85" y="126"/>
                        </a:cubicBezTo>
                        <a:cubicBezTo>
                          <a:pt x="84" y="125"/>
                          <a:pt x="82" y="125"/>
                          <a:pt x="79" y="126"/>
                        </a:cubicBezTo>
                        <a:cubicBezTo>
                          <a:pt x="76" y="128"/>
                          <a:pt x="78" y="129"/>
                          <a:pt x="76" y="129"/>
                        </a:cubicBezTo>
                        <a:cubicBezTo>
                          <a:pt x="75" y="128"/>
                          <a:pt x="73" y="131"/>
                          <a:pt x="73" y="129"/>
                        </a:cubicBezTo>
                        <a:cubicBezTo>
                          <a:pt x="73" y="126"/>
                          <a:pt x="73" y="126"/>
                          <a:pt x="70" y="131"/>
                        </a:cubicBezTo>
                        <a:cubicBezTo>
                          <a:pt x="68" y="134"/>
                          <a:pt x="64" y="136"/>
                          <a:pt x="67" y="136"/>
                        </a:cubicBezTo>
                        <a:cubicBezTo>
                          <a:pt x="70" y="136"/>
                          <a:pt x="67" y="137"/>
                          <a:pt x="70" y="140"/>
                        </a:cubicBezTo>
                        <a:cubicBezTo>
                          <a:pt x="71" y="142"/>
                          <a:pt x="67" y="142"/>
                          <a:pt x="71" y="142"/>
                        </a:cubicBezTo>
                        <a:cubicBezTo>
                          <a:pt x="75" y="143"/>
                          <a:pt x="73" y="136"/>
                          <a:pt x="78" y="134"/>
                        </a:cubicBezTo>
                        <a:close/>
                        <a:moveTo>
                          <a:pt x="116" y="84"/>
                        </a:moveTo>
                        <a:cubicBezTo>
                          <a:pt x="117" y="81"/>
                          <a:pt x="117" y="84"/>
                          <a:pt x="117" y="86"/>
                        </a:cubicBezTo>
                        <a:cubicBezTo>
                          <a:pt x="116" y="87"/>
                          <a:pt x="114" y="86"/>
                          <a:pt x="116" y="84"/>
                        </a:cubicBezTo>
                        <a:close/>
                        <a:moveTo>
                          <a:pt x="132" y="45"/>
                        </a:moveTo>
                        <a:cubicBezTo>
                          <a:pt x="134" y="40"/>
                          <a:pt x="134" y="45"/>
                          <a:pt x="137" y="44"/>
                        </a:cubicBezTo>
                        <a:cubicBezTo>
                          <a:pt x="142" y="42"/>
                          <a:pt x="129" y="40"/>
                          <a:pt x="131" y="36"/>
                        </a:cubicBezTo>
                        <a:cubicBezTo>
                          <a:pt x="134" y="31"/>
                          <a:pt x="134" y="39"/>
                          <a:pt x="139" y="36"/>
                        </a:cubicBezTo>
                        <a:cubicBezTo>
                          <a:pt x="142" y="33"/>
                          <a:pt x="143" y="34"/>
                          <a:pt x="152" y="40"/>
                        </a:cubicBezTo>
                        <a:cubicBezTo>
                          <a:pt x="157" y="44"/>
                          <a:pt x="155" y="33"/>
                          <a:pt x="160" y="31"/>
                        </a:cubicBezTo>
                        <a:cubicBezTo>
                          <a:pt x="163" y="30"/>
                          <a:pt x="166" y="31"/>
                          <a:pt x="169" y="30"/>
                        </a:cubicBezTo>
                        <a:cubicBezTo>
                          <a:pt x="174" y="26"/>
                          <a:pt x="175" y="26"/>
                          <a:pt x="175" y="25"/>
                        </a:cubicBezTo>
                        <a:cubicBezTo>
                          <a:pt x="174" y="23"/>
                          <a:pt x="172" y="28"/>
                          <a:pt x="169" y="23"/>
                        </a:cubicBezTo>
                        <a:cubicBezTo>
                          <a:pt x="168" y="19"/>
                          <a:pt x="172" y="14"/>
                          <a:pt x="171" y="14"/>
                        </a:cubicBezTo>
                        <a:cubicBezTo>
                          <a:pt x="169" y="16"/>
                          <a:pt x="168" y="20"/>
                          <a:pt x="164" y="19"/>
                        </a:cubicBezTo>
                        <a:cubicBezTo>
                          <a:pt x="161" y="19"/>
                          <a:pt x="164" y="17"/>
                          <a:pt x="160" y="17"/>
                        </a:cubicBezTo>
                        <a:cubicBezTo>
                          <a:pt x="155" y="16"/>
                          <a:pt x="149" y="8"/>
                          <a:pt x="146" y="5"/>
                        </a:cubicBezTo>
                        <a:cubicBezTo>
                          <a:pt x="143" y="0"/>
                          <a:pt x="139" y="2"/>
                          <a:pt x="142" y="6"/>
                        </a:cubicBezTo>
                        <a:cubicBezTo>
                          <a:pt x="145" y="12"/>
                          <a:pt x="140" y="12"/>
                          <a:pt x="142" y="16"/>
                        </a:cubicBezTo>
                        <a:cubicBezTo>
                          <a:pt x="143" y="19"/>
                          <a:pt x="139" y="20"/>
                          <a:pt x="139" y="23"/>
                        </a:cubicBezTo>
                        <a:cubicBezTo>
                          <a:pt x="140" y="25"/>
                          <a:pt x="140" y="30"/>
                          <a:pt x="135" y="28"/>
                        </a:cubicBezTo>
                        <a:cubicBezTo>
                          <a:pt x="132" y="25"/>
                          <a:pt x="129" y="25"/>
                          <a:pt x="132" y="28"/>
                        </a:cubicBezTo>
                        <a:cubicBezTo>
                          <a:pt x="134" y="31"/>
                          <a:pt x="123" y="36"/>
                          <a:pt x="128" y="39"/>
                        </a:cubicBezTo>
                        <a:cubicBezTo>
                          <a:pt x="132" y="42"/>
                          <a:pt x="126" y="45"/>
                          <a:pt x="129" y="48"/>
                        </a:cubicBezTo>
                        <a:cubicBezTo>
                          <a:pt x="129" y="48"/>
                          <a:pt x="129" y="50"/>
                          <a:pt x="132" y="45"/>
                        </a:cubicBezTo>
                        <a:close/>
                        <a:moveTo>
                          <a:pt x="87" y="126"/>
                        </a:moveTo>
                        <a:cubicBezTo>
                          <a:pt x="87" y="125"/>
                          <a:pt x="90" y="122"/>
                          <a:pt x="90" y="123"/>
                        </a:cubicBezTo>
                        <a:cubicBezTo>
                          <a:pt x="90" y="125"/>
                          <a:pt x="88" y="128"/>
                          <a:pt x="87" y="126"/>
                        </a:cubicBezTo>
                        <a:close/>
                        <a:moveTo>
                          <a:pt x="76" y="106"/>
                        </a:moveTo>
                        <a:cubicBezTo>
                          <a:pt x="76" y="103"/>
                          <a:pt x="76" y="103"/>
                          <a:pt x="76" y="103"/>
                        </a:cubicBezTo>
                        <a:cubicBezTo>
                          <a:pt x="75" y="104"/>
                          <a:pt x="75" y="106"/>
                          <a:pt x="76" y="106"/>
                        </a:cubicBezTo>
                        <a:close/>
                        <a:moveTo>
                          <a:pt x="32" y="210"/>
                        </a:moveTo>
                        <a:cubicBezTo>
                          <a:pt x="32" y="209"/>
                          <a:pt x="32" y="209"/>
                          <a:pt x="35" y="206"/>
                        </a:cubicBezTo>
                        <a:cubicBezTo>
                          <a:pt x="38" y="204"/>
                          <a:pt x="36" y="203"/>
                          <a:pt x="35" y="204"/>
                        </a:cubicBezTo>
                        <a:cubicBezTo>
                          <a:pt x="33" y="207"/>
                          <a:pt x="32" y="207"/>
                          <a:pt x="30" y="210"/>
                        </a:cubicBezTo>
                        <a:cubicBezTo>
                          <a:pt x="30" y="212"/>
                          <a:pt x="32" y="212"/>
                          <a:pt x="32" y="210"/>
                        </a:cubicBezTo>
                        <a:close/>
                        <a:moveTo>
                          <a:pt x="41" y="195"/>
                        </a:moveTo>
                        <a:cubicBezTo>
                          <a:pt x="39" y="193"/>
                          <a:pt x="41" y="192"/>
                          <a:pt x="41" y="193"/>
                        </a:cubicBezTo>
                        <a:cubicBezTo>
                          <a:pt x="43" y="195"/>
                          <a:pt x="41" y="196"/>
                          <a:pt x="41" y="195"/>
                        </a:cubicBezTo>
                        <a:close/>
                        <a:moveTo>
                          <a:pt x="44" y="190"/>
                        </a:moveTo>
                        <a:cubicBezTo>
                          <a:pt x="44" y="187"/>
                          <a:pt x="47" y="185"/>
                          <a:pt x="47" y="187"/>
                        </a:cubicBezTo>
                        <a:cubicBezTo>
                          <a:pt x="47" y="187"/>
                          <a:pt x="44" y="192"/>
                          <a:pt x="44" y="190"/>
                        </a:cubicBezTo>
                        <a:close/>
                        <a:moveTo>
                          <a:pt x="0" y="229"/>
                        </a:moveTo>
                        <a:cubicBezTo>
                          <a:pt x="0" y="228"/>
                          <a:pt x="1" y="229"/>
                          <a:pt x="1" y="231"/>
                        </a:cubicBezTo>
                        <a:cubicBezTo>
                          <a:pt x="1" y="231"/>
                          <a:pt x="0" y="231"/>
                          <a:pt x="0" y="229"/>
                        </a:cubicBezTo>
                        <a:close/>
                        <a:moveTo>
                          <a:pt x="3" y="229"/>
                        </a:moveTo>
                        <a:cubicBezTo>
                          <a:pt x="1" y="229"/>
                          <a:pt x="4" y="226"/>
                          <a:pt x="4" y="228"/>
                        </a:cubicBezTo>
                        <a:cubicBezTo>
                          <a:pt x="4" y="229"/>
                          <a:pt x="4" y="231"/>
                          <a:pt x="3" y="229"/>
                        </a:cubicBezTo>
                        <a:close/>
                        <a:moveTo>
                          <a:pt x="12" y="226"/>
                        </a:moveTo>
                        <a:cubicBezTo>
                          <a:pt x="11" y="224"/>
                          <a:pt x="12" y="224"/>
                          <a:pt x="14" y="224"/>
                        </a:cubicBezTo>
                        <a:cubicBezTo>
                          <a:pt x="14" y="226"/>
                          <a:pt x="12" y="226"/>
                          <a:pt x="12" y="226"/>
                        </a:cubicBezTo>
                        <a:close/>
                      </a:path>
                    </a:pathLst>
                  </a:cu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3175" cmpd="sng">
                    <a:solidFill>
                      <a:schemeClr val="bg2"/>
                    </a:solidFill>
                    <a:round/>
                    <a:headEnd/>
                    <a:tailEnd/>
                  </a:ln>
                </p:spPr>
                <p:txBody>
                  <a:bodyPr/>
                  <a:lstStyle/>
                  <a:p>
                    <a:endParaRPr lang="en-GB"/>
                  </a:p>
                </p:txBody>
              </p:sp>
            </p:grpSp>
          </p:grpSp>
        </p:grpSp>
      </p:grpSp>
      <p:sp>
        <p:nvSpPr>
          <p:cNvPr id="577" name="Freeform 238">
            <a:extLst>
              <a:ext uri="{FF2B5EF4-FFF2-40B4-BE49-F238E27FC236}">
                <a16:creationId xmlns:a16="http://schemas.microsoft.com/office/drawing/2014/main" id="{D42C8ECC-232B-D136-8836-D7CD6B6485BB}"/>
              </a:ext>
            </a:extLst>
          </p:cNvPr>
          <p:cNvSpPr>
            <a:spLocks noEditPoints="1"/>
          </p:cNvSpPr>
          <p:nvPr/>
        </p:nvSpPr>
        <p:spPr bwMode="auto">
          <a:xfrm>
            <a:off x="5700259" y="4496159"/>
            <a:ext cx="1535643" cy="1395033"/>
          </a:xfrm>
          <a:custGeom>
            <a:avLst/>
            <a:gdLst/>
            <a:ahLst/>
            <a:cxnLst>
              <a:cxn ang="0">
                <a:pos x="86" y="62"/>
              </a:cxn>
              <a:cxn ang="0">
                <a:pos x="105" y="36"/>
              </a:cxn>
              <a:cxn ang="0">
                <a:pos x="133" y="43"/>
              </a:cxn>
              <a:cxn ang="0">
                <a:pos x="151" y="17"/>
              </a:cxn>
              <a:cxn ang="0">
                <a:pos x="154" y="6"/>
              </a:cxn>
              <a:cxn ang="0">
                <a:pos x="172" y="14"/>
              </a:cxn>
              <a:cxn ang="0">
                <a:pos x="185" y="18"/>
              </a:cxn>
              <a:cxn ang="0">
                <a:pos x="188" y="25"/>
              </a:cxn>
              <a:cxn ang="0">
                <a:pos x="188" y="51"/>
              </a:cxn>
              <a:cxn ang="0">
                <a:pos x="220" y="70"/>
              </a:cxn>
              <a:cxn ang="0">
                <a:pos x="227" y="29"/>
              </a:cxn>
              <a:cxn ang="0">
                <a:pos x="232" y="6"/>
              </a:cxn>
              <a:cxn ang="0">
                <a:pos x="241" y="18"/>
              </a:cxn>
              <a:cxn ang="0">
                <a:pos x="256" y="42"/>
              </a:cxn>
              <a:cxn ang="0">
                <a:pos x="271" y="87"/>
              </a:cxn>
              <a:cxn ang="0">
                <a:pos x="291" y="109"/>
              </a:cxn>
              <a:cxn ang="0">
                <a:pos x="300" y="118"/>
              </a:cxn>
              <a:cxn ang="0">
                <a:pos x="317" y="149"/>
              </a:cxn>
              <a:cxn ang="0">
                <a:pos x="323" y="186"/>
              </a:cxn>
              <a:cxn ang="0">
                <a:pos x="311" y="228"/>
              </a:cxn>
              <a:cxn ang="0">
                <a:pos x="294" y="273"/>
              </a:cxn>
              <a:cxn ang="0">
                <a:pos x="265" y="295"/>
              </a:cxn>
              <a:cxn ang="0">
                <a:pos x="256" y="283"/>
              </a:cxn>
              <a:cxn ang="0">
                <a:pos x="229" y="287"/>
              </a:cxn>
              <a:cxn ang="0">
                <a:pos x="207" y="258"/>
              </a:cxn>
              <a:cxn ang="0">
                <a:pos x="195" y="253"/>
              </a:cxn>
              <a:cxn ang="0">
                <a:pos x="200" y="228"/>
              </a:cxn>
              <a:cxn ang="0">
                <a:pos x="186" y="242"/>
              </a:cxn>
              <a:cxn ang="0">
                <a:pos x="168" y="222"/>
              </a:cxn>
              <a:cxn ang="0">
                <a:pos x="107" y="222"/>
              </a:cxn>
              <a:cxn ang="0">
                <a:pos x="70" y="238"/>
              </a:cxn>
              <a:cxn ang="0">
                <a:pos x="34" y="252"/>
              </a:cxn>
              <a:cxn ang="0">
                <a:pos x="22" y="228"/>
              </a:cxn>
              <a:cxn ang="0">
                <a:pos x="10" y="174"/>
              </a:cxn>
              <a:cxn ang="0">
                <a:pos x="5" y="151"/>
              </a:cxn>
              <a:cxn ang="0">
                <a:pos x="8" y="116"/>
              </a:cxn>
              <a:cxn ang="0">
                <a:pos x="38" y="101"/>
              </a:cxn>
              <a:cxn ang="0">
                <a:pos x="72" y="78"/>
              </a:cxn>
              <a:cxn ang="0">
                <a:pos x="259" y="339"/>
              </a:cxn>
              <a:cxn ang="0">
                <a:pos x="273" y="342"/>
              </a:cxn>
              <a:cxn ang="0">
                <a:pos x="277" y="339"/>
              </a:cxn>
              <a:cxn ang="0">
                <a:pos x="279" y="328"/>
              </a:cxn>
              <a:cxn ang="0">
                <a:pos x="279" y="314"/>
              </a:cxn>
              <a:cxn ang="0">
                <a:pos x="258" y="314"/>
              </a:cxn>
              <a:cxn ang="0">
                <a:pos x="247" y="300"/>
              </a:cxn>
              <a:cxn ang="0">
                <a:pos x="277" y="305"/>
              </a:cxn>
              <a:cxn ang="0">
                <a:pos x="280" y="305"/>
              </a:cxn>
              <a:cxn ang="0">
                <a:pos x="279" y="309"/>
              </a:cxn>
              <a:cxn ang="0">
                <a:pos x="197" y="261"/>
              </a:cxn>
              <a:cxn ang="0">
                <a:pos x="188" y="261"/>
              </a:cxn>
              <a:cxn ang="0">
                <a:pos x="140" y="8"/>
              </a:cxn>
              <a:cxn ang="0">
                <a:pos x="139" y="11"/>
              </a:cxn>
              <a:cxn ang="0">
                <a:pos x="139" y="11"/>
              </a:cxn>
              <a:cxn ang="0">
                <a:pos x="188" y="36"/>
              </a:cxn>
              <a:cxn ang="0">
                <a:pos x="321" y="143"/>
              </a:cxn>
              <a:cxn ang="0">
                <a:pos x="319" y="154"/>
              </a:cxn>
              <a:cxn ang="0">
                <a:pos x="213" y="59"/>
              </a:cxn>
            </a:cxnLst>
            <a:rect l="0" t="0" r="r" b="b"/>
            <a:pathLst>
              <a:path w="326" h="346">
                <a:moveTo>
                  <a:pt x="72" y="78"/>
                </a:moveTo>
                <a:cubicBezTo>
                  <a:pt x="78" y="73"/>
                  <a:pt x="70" y="73"/>
                  <a:pt x="77" y="62"/>
                </a:cubicBezTo>
                <a:cubicBezTo>
                  <a:pt x="84" y="53"/>
                  <a:pt x="84" y="74"/>
                  <a:pt x="86" y="62"/>
                </a:cubicBezTo>
                <a:cubicBezTo>
                  <a:pt x="86" y="48"/>
                  <a:pt x="92" y="65"/>
                  <a:pt x="92" y="54"/>
                </a:cubicBezTo>
                <a:cubicBezTo>
                  <a:pt x="92" y="46"/>
                  <a:pt x="93" y="51"/>
                  <a:pt x="98" y="42"/>
                </a:cubicBezTo>
                <a:cubicBezTo>
                  <a:pt x="102" y="32"/>
                  <a:pt x="104" y="42"/>
                  <a:pt x="105" y="36"/>
                </a:cubicBezTo>
                <a:cubicBezTo>
                  <a:pt x="105" y="29"/>
                  <a:pt x="110" y="39"/>
                  <a:pt x="110" y="32"/>
                </a:cubicBezTo>
                <a:cubicBezTo>
                  <a:pt x="110" y="26"/>
                  <a:pt x="121" y="43"/>
                  <a:pt x="125" y="42"/>
                </a:cubicBezTo>
                <a:cubicBezTo>
                  <a:pt x="130" y="42"/>
                  <a:pt x="130" y="46"/>
                  <a:pt x="133" y="43"/>
                </a:cubicBezTo>
                <a:cubicBezTo>
                  <a:pt x="136" y="40"/>
                  <a:pt x="127" y="42"/>
                  <a:pt x="133" y="32"/>
                </a:cubicBezTo>
                <a:cubicBezTo>
                  <a:pt x="139" y="25"/>
                  <a:pt x="133" y="26"/>
                  <a:pt x="140" y="20"/>
                </a:cubicBezTo>
                <a:cubicBezTo>
                  <a:pt x="150" y="12"/>
                  <a:pt x="145" y="18"/>
                  <a:pt x="151" y="17"/>
                </a:cubicBezTo>
                <a:cubicBezTo>
                  <a:pt x="157" y="15"/>
                  <a:pt x="156" y="20"/>
                  <a:pt x="157" y="14"/>
                </a:cubicBezTo>
                <a:cubicBezTo>
                  <a:pt x="159" y="8"/>
                  <a:pt x="153" y="11"/>
                  <a:pt x="151" y="9"/>
                </a:cubicBezTo>
                <a:cubicBezTo>
                  <a:pt x="150" y="6"/>
                  <a:pt x="151" y="6"/>
                  <a:pt x="154" y="6"/>
                </a:cubicBezTo>
                <a:cubicBezTo>
                  <a:pt x="157" y="6"/>
                  <a:pt x="156" y="9"/>
                  <a:pt x="159" y="8"/>
                </a:cubicBezTo>
                <a:cubicBezTo>
                  <a:pt x="162" y="8"/>
                  <a:pt x="159" y="12"/>
                  <a:pt x="165" y="12"/>
                </a:cubicBezTo>
                <a:cubicBezTo>
                  <a:pt x="169" y="11"/>
                  <a:pt x="168" y="17"/>
                  <a:pt x="172" y="14"/>
                </a:cubicBezTo>
                <a:cubicBezTo>
                  <a:pt x="175" y="14"/>
                  <a:pt x="174" y="20"/>
                  <a:pt x="180" y="14"/>
                </a:cubicBezTo>
                <a:cubicBezTo>
                  <a:pt x="186" y="9"/>
                  <a:pt x="181" y="15"/>
                  <a:pt x="183" y="15"/>
                </a:cubicBezTo>
                <a:cubicBezTo>
                  <a:pt x="185" y="15"/>
                  <a:pt x="183" y="20"/>
                  <a:pt x="185" y="18"/>
                </a:cubicBezTo>
                <a:cubicBezTo>
                  <a:pt x="188" y="17"/>
                  <a:pt x="185" y="17"/>
                  <a:pt x="186" y="14"/>
                </a:cubicBezTo>
                <a:cubicBezTo>
                  <a:pt x="189" y="12"/>
                  <a:pt x="188" y="14"/>
                  <a:pt x="191" y="17"/>
                </a:cubicBezTo>
                <a:cubicBezTo>
                  <a:pt x="195" y="18"/>
                  <a:pt x="189" y="18"/>
                  <a:pt x="188" y="25"/>
                </a:cubicBezTo>
                <a:cubicBezTo>
                  <a:pt x="188" y="32"/>
                  <a:pt x="188" y="22"/>
                  <a:pt x="183" y="28"/>
                </a:cubicBezTo>
                <a:cubicBezTo>
                  <a:pt x="180" y="36"/>
                  <a:pt x="188" y="28"/>
                  <a:pt x="181" y="37"/>
                </a:cubicBezTo>
                <a:cubicBezTo>
                  <a:pt x="177" y="46"/>
                  <a:pt x="180" y="43"/>
                  <a:pt x="188" y="51"/>
                </a:cubicBezTo>
                <a:cubicBezTo>
                  <a:pt x="191" y="56"/>
                  <a:pt x="191" y="51"/>
                  <a:pt x="198" y="57"/>
                </a:cubicBezTo>
                <a:cubicBezTo>
                  <a:pt x="206" y="65"/>
                  <a:pt x="207" y="60"/>
                  <a:pt x="209" y="65"/>
                </a:cubicBezTo>
                <a:cubicBezTo>
                  <a:pt x="209" y="68"/>
                  <a:pt x="216" y="73"/>
                  <a:pt x="220" y="70"/>
                </a:cubicBezTo>
                <a:cubicBezTo>
                  <a:pt x="224" y="67"/>
                  <a:pt x="221" y="65"/>
                  <a:pt x="226" y="59"/>
                </a:cubicBezTo>
                <a:cubicBezTo>
                  <a:pt x="229" y="54"/>
                  <a:pt x="226" y="54"/>
                  <a:pt x="227" y="48"/>
                </a:cubicBezTo>
                <a:cubicBezTo>
                  <a:pt x="230" y="40"/>
                  <a:pt x="226" y="34"/>
                  <a:pt x="227" y="29"/>
                </a:cubicBezTo>
                <a:cubicBezTo>
                  <a:pt x="229" y="25"/>
                  <a:pt x="227" y="25"/>
                  <a:pt x="229" y="22"/>
                </a:cubicBezTo>
                <a:cubicBezTo>
                  <a:pt x="232" y="20"/>
                  <a:pt x="227" y="22"/>
                  <a:pt x="229" y="17"/>
                </a:cubicBezTo>
                <a:cubicBezTo>
                  <a:pt x="232" y="11"/>
                  <a:pt x="232" y="9"/>
                  <a:pt x="232" y="6"/>
                </a:cubicBezTo>
                <a:cubicBezTo>
                  <a:pt x="233" y="1"/>
                  <a:pt x="236" y="0"/>
                  <a:pt x="238" y="5"/>
                </a:cubicBezTo>
                <a:cubicBezTo>
                  <a:pt x="238" y="9"/>
                  <a:pt x="238" y="12"/>
                  <a:pt x="239" y="14"/>
                </a:cubicBezTo>
                <a:cubicBezTo>
                  <a:pt x="242" y="15"/>
                  <a:pt x="239" y="15"/>
                  <a:pt x="241" y="18"/>
                </a:cubicBezTo>
                <a:cubicBezTo>
                  <a:pt x="244" y="23"/>
                  <a:pt x="244" y="26"/>
                  <a:pt x="244" y="31"/>
                </a:cubicBezTo>
                <a:cubicBezTo>
                  <a:pt x="244" y="36"/>
                  <a:pt x="247" y="42"/>
                  <a:pt x="248" y="37"/>
                </a:cubicBezTo>
                <a:cubicBezTo>
                  <a:pt x="251" y="32"/>
                  <a:pt x="250" y="39"/>
                  <a:pt x="256" y="42"/>
                </a:cubicBezTo>
                <a:cubicBezTo>
                  <a:pt x="261" y="45"/>
                  <a:pt x="256" y="56"/>
                  <a:pt x="261" y="62"/>
                </a:cubicBezTo>
                <a:cubicBezTo>
                  <a:pt x="265" y="67"/>
                  <a:pt x="262" y="74"/>
                  <a:pt x="264" y="79"/>
                </a:cubicBezTo>
                <a:cubicBezTo>
                  <a:pt x="267" y="82"/>
                  <a:pt x="265" y="85"/>
                  <a:pt x="271" y="87"/>
                </a:cubicBezTo>
                <a:cubicBezTo>
                  <a:pt x="277" y="88"/>
                  <a:pt x="273" y="92"/>
                  <a:pt x="280" y="93"/>
                </a:cubicBezTo>
                <a:cubicBezTo>
                  <a:pt x="288" y="96"/>
                  <a:pt x="288" y="99"/>
                  <a:pt x="285" y="99"/>
                </a:cubicBezTo>
                <a:cubicBezTo>
                  <a:pt x="282" y="99"/>
                  <a:pt x="290" y="105"/>
                  <a:pt x="291" y="109"/>
                </a:cubicBezTo>
                <a:cubicBezTo>
                  <a:pt x="293" y="112"/>
                  <a:pt x="290" y="113"/>
                  <a:pt x="293" y="118"/>
                </a:cubicBezTo>
                <a:cubicBezTo>
                  <a:pt x="296" y="123"/>
                  <a:pt x="293" y="113"/>
                  <a:pt x="296" y="118"/>
                </a:cubicBezTo>
                <a:cubicBezTo>
                  <a:pt x="300" y="121"/>
                  <a:pt x="299" y="115"/>
                  <a:pt x="300" y="118"/>
                </a:cubicBezTo>
                <a:cubicBezTo>
                  <a:pt x="303" y="121"/>
                  <a:pt x="299" y="126"/>
                  <a:pt x="303" y="132"/>
                </a:cubicBezTo>
                <a:cubicBezTo>
                  <a:pt x="308" y="137"/>
                  <a:pt x="306" y="132"/>
                  <a:pt x="309" y="138"/>
                </a:cubicBezTo>
                <a:cubicBezTo>
                  <a:pt x="312" y="143"/>
                  <a:pt x="316" y="143"/>
                  <a:pt x="317" y="149"/>
                </a:cubicBezTo>
                <a:cubicBezTo>
                  <a:pt x="319" y="155"/>
                  <a:pt x="320" y="151"/>
                  <a:pt x="320" y="157"/>
                </a:cubicBezTo>
                <a:cubicBezTo>
                  <a:pt x="319" y="163"/>
                  <a:pt x="321" y="163"/>
                  <a:pt x="320" y="168"/>
                </a:cubicBezTo>
                <a:cubicBezTo>
                  <a:pt x="319" y="169"/>
                  <a:pt x="326" y="180"/>
                  <a:pt x="323" y="186"/>
                </a:cubicBezTo>
                <a:cubicBezTo>
                  <a:pt x="320" y="191"/>
                  <a:pt x="323" y="196"/>
                  <a:pt x="319" y="202"/>
                </a:cubicBezTo>
                <a:cubicBezTo>
                  <a:pt x="317" y="207"/>
                  <a:pt x="320" y="210"/>
                  <a:pt x="317" y="216"/>
                </a:cubicBezTo>
                <a:cubicBezTo>
                  <a:pt x="314" y="222"/>
                  <a:pt x="319" y="221"/>
                  <a:pt x="311" y="228"/>
                </a:cubicBezTo>
                <a:cubicBezTo>
                  <a:pt x="302" y="236"/>
                  <a:pt x="303" y="250"/>
                  <a:pt x="300" y="252"/>
                </a:cubicBezTo>
                <a:cubicBezTo>
                  <a:pt x="297" y="253"/>
                  <a:pt x="296" y="261"/>
                  <a:pt x="296" y="264"/>
                </a:cubicBezTo>
                <a:cubicBezTo>
                  <a:pt x="296" y="269"/>
                  <a:pt x="293" y="272"/>
                  <a:pt x="294" y="273"/>
                </a:cubicBezTo>
                <a:cubicBezTo>
                  <a:pt x="296" y="275"/>
                  <a:pt x="294" y="281"/>
                  <a:pt x="286" y="281"/>
                </a:cubicBezTo>
                <a:cubicBezTo>
                  <a:pt x="279" y="280"/>
                  <a:pt x="271" y="291"/>
                  <a:pt x="268" y="291"/>
                </a:cubicBezTo>
                <a:cubicBezTo>
                  <a:pt x="265" y="292"/>
                  <a:pt x="268" y="300"/>
                  <a:pt x="265" y="295"/>
                </a:cubicBezTo>
                <a:cubicBezTo>
                  <a:pt x="261" y="289"/>
                  <a:pt x="259" y="291"/>
                  <a:pt x="258" y="287"/>
                </a:cubicBezTo>
                <a:cubicBezTo>
                  <a:pt x="258" y="284"/>
                  <a:pt x="258" y="291"/>
                  <a:pt x="255" y="289"/>
                </a:cubicBezTo>
                <a:cubicBezTo>
                  <a:pt x="251" y="286"/>
                  <a:pt x="259" y="286"/>
                  <a:pt x="256" y="283"/>
                </a:cubicBezTo>
                <a:cubicBezTo>
                  <a:pt x="251" y="280"/>
                  <a:pt x="255" y="284"/>
                  <a:pt x="250" y="287"/>
                </a:cubicBezTo>
                <a:cubicBezTo>
                  <a:pt x="244" y="289"/>
                  <a:pt x="247" y="294"/>
                  <a:pt x="239" y="291"/>
                </a:cubicBezTo>
                <a:cubicBezTo>
                  <a:pt x="232" y="286"/>
                  <a:pt x="230" y="286"/>
                  <a:pt x="229" y="287"/>
                </a:cubicBezTo>
                <a:cubicBezTo>
                  <a:pt x="227" y="289"/>
                  <a:pt x="226" y="284"/>
                  <a:pt x="223" y="283"/>
                </a:cubicBezTo>
                <a:cubicBezTo>
                  <a:pt x="218" y="283"/>
                  <a:pt x="212" y="273"/>
                  <a:pt x="213" y="270"/>
                </a:cubicBezTo>
                <a:cubicBezTo>
                  <a:pt x="215" y="267"/>
                  <a:pt x="212" y="259"/>
                  <a:pt x="207" y="258"/>
                </a:cubicBezTo>
                <a:cubicBezTo>
                  <a:pt x="204" y="256"/>
                  <a:pt x="203" y="259"/>
                  <a:pt x="201" y="258"/>
                </a:cubicBezTo>
                <a:cubicBezTo>
                  <a:pt x="200" y="255"/>
                  <a:pt x="206" y="252"/>
                  <a:pt x="203" y="245"/>
                </a:cubicBezTo>
                <a:cubicBezTo>
                  <a:pt x="198" y="239"/>
                  <a:pt x="201" y="252"/>
                  <a:pt x="195" y="253"/>
                </a:cubicBezTo>
                <a:cubicBezTo>
                  <a:pt x="189" y="253"/>
                  <a:pt x="191" y="249"/>
                  <a:pt x="194" y="249"/>
                </a:cubicBezTo>
                <a:cubicBezTo>
                  <a:pt x="197" y="250"/>
                  <a:pt x="197" y="247"/>
                  <a:pt x="195" y="244"/>
                </a:cubicBezTo>
                <a:cubicBezTo>
                  <a:pt x="195" y="241"/>
                  <a:pt x="201" y="231"/>
                  <a:pt x="200" y="228"/>
                </a:cubicBezTo>
                <a:cubicBezTo>
                  <a:pt x="198" y="225"/>
                  <a:pt x="198" y="224"/>
                  <a:pt x="198" y="227"/>
                </a:cubicBezTo>
                <a:cubicBezTo>
                  <a:pt x="198" y="230"/>
                  <a:pt x="194" y="230"/>
                  <a:pt x="194" y="235"/>
                </a:cubicBezTo>
                <a:cubicBezTo>
                  <a:pt x="192" y="239"/>
                  <a:pt x="194" y="233"/>
                  <a:pt x="186" y="242"/>
                </a:cubicBezTo>
                <a:cubicBezTo>
                  <a:pt x="178" y="252"/>
                  <a:pt x="188" y="252"/>
                  <a:pt x="180" y="249"/>
                </a:cubicBezTo>
                <a:cubicBezTo>
                  <a:pt x="175" y="245"/>
                  <a:pt x="178" y="235"/>
                  <a:pt x="172" y="231"/>
                </a:cubicBezTo>
                <a:cubicBezTo>
                  <a:pt x="165" y="227"/>
                  <a:pt x="174" y="227"/>
                  <a:pt x="168" y="222"/>
                </a:cubicBezTo>
                <a:cubicBezTo>
                  <a:pt x="163" y="218"/>
                  <a:pt x="163" y="222"/>
                  <a:pt x="151" y="216"/>
                </a:cubicBezTo>
                <a:cubicBezTo>
                  <a:pt x="139" y="210"/>
                  <a:pt x="150" y="216"/>
                  <a:pt x="136" y="213"/>
                </a:cubicBezTo>
                <a:cubicBezTo>
                  <a:pt x="128" y="213"/>
                  <a:pt x="122" y="222"/>
                  <a:pt x="107" y="222"/>
                </a:cubicBezTo>
                <a:cubicBezTo>
                  <a:pt x="98" y="221"/>
                  <a:pt x="99" y="228"/>
                  <a:pt x="93" y="228"/>
                </a:cubicBezTo>
                <a:cubicBezTo>
                  <a:pt x="87" y="228"/>
                  <a:pt x="90" y="242"/>
                  <a:pt x="81" y="239"/>
                </a:cubicBezTo>
                <a:cubicBezTo>
                  <a:pt x="73" y="236"/>
                  <a:pt x="78" y="242"/>
                  <a:pt x="70" y="238"/>
                </a:cubicBezTo>
                <a:cubicBezTo>
                  <a:pt x="66" y="236"/>
                  <a:pt x="66" y="239"/>
                  <a:pt x="58" y="239"/>
                </a:cubicBezTo>
                <a:cubicBezTo>
                  <a:pt x="52" y="239"/>
                  <a:pt x="55" y="244"/>
                  <a:pt x="51" y="245"/>
                </a:cubicBezTo>
                <a:cubicBezTo>
                  <a:pt x="45" y="245"/>
                  <a:pt x="45" y="253"/>
                  <a:pt x="34" y="252"/>
                </a:cubicBezTo>
                <a:cubicBezTo>
                  <a:pt x="23" y="250"/>
                  <a:pt x="23" y="242"/>
                  <a:pt x="19" y="244"/>
                </a:cubicBezTo>
                <a:cubicBezTo>
                  <a:pt x="16" y="244"/>
                  <a:pt x="16" y="235"/>
                  <a:pt x="17" y="235"/>
                </a:cubicBezTo>
                <a:cubicBezTo>
                  <a:pt x="20" y="236"/>
                  <a:pt x="23" y="233"/>
                  <a:pt x="22" y="228"/>
                </a:cubicBezTo>
                <a:cubicBezTo>
                  <a:pt x="22" y="222"/>
                  <a:pt x="26" y="225"/>
                  <a:pt x="20" y="210"/>
                </a:cubicBezTo>
                <a:cubicBezTo>
                  <a:pt x="14" y="194"/>
                  <a:pt x="19" y="194"/>
                  <a:pt x="16" y="186"/>
                </a:cubicBezTo>
                <a:cubicBezTo>
                  <a:pt x="11" y="179"/>
                  <a:pt x="10" y="179"/>
                  <a:pt x="10" y="174"/>
                </a:cubicBezTo>
                <a:cubicBezTo>
                  <a:pt x="11" y="168"/>
                  <a:pt x="3" y="163"/>
                  <a:pt x="3" y="158"/>
                </a:cubicBezTo>
                <a:cubicBezTo>
                  <a:pt x="3" y="152"/>
                  <a:pt x="7" y="163"/>
                  <a:pt x="8" y="162"/>
                </a:cubicBezTo>
                <a:cubicBezTo>
                  <a:pt x="8" y="158"/>
                  <a:pt x="3" y="154"/>
                  <a:pt x="5" y="151"/>
                </a:cubicBezTo>
                <a:cubicBezTo>
                  <a:pt x="7" y="149"/>
                  <a:pt x="11" y="165"/>
                  <a:pt x="11" y="157"/>
                </a:cubicBezTo>
                <a:cubicBezTo>
                  <a:pt x="11" y="149"/>
                  <a:pt x="0" y="141"/>
                  <a:pt x="5" y="132"/>
                </a:cubicBezTo>
                <a:cubicBezTo>
                  <a:pt x="11" y="123"/>
                  <a:pt x="3" y="124"/>
                  <a:pt x="8" y="116"/>
                </a:cubicBezTo>
                <a:cubicBezTo>
                  <a:pt x="13" y="109"/>
                  <a:pt x="10" y="126"/>
                  <a:pt x="13" y="116"/>
                </a:cubicBezTo>
                <a:cubicBezTo>
                  <a:pt x="16" y="109"/>
                  <a:pt x="17" y="115"/>
                  <a:pt x="25" y="105"/>
                </a:cubicBezTo>
                <a:cubicBezTo>
                  <a:pt x="32" y="96"/>
                  <a:pt x="32" y="104"/>
                  <a:pt x="38" y="101"/>
                </a:cubicBezTo>
                <a:cubicBezTo>
                  <a:pt x="45" y="98"/>
                  <a:pt x="48" y="98"/>
                  <a:pt x="49" y="95"/>
                </a:cubicBezTo>
                <a:cubicBezTo>
                  <a:pt x="51" y="92"/>
                  <a:pt x="55" y="98"/>
                  <a:pt x="63" y="92"/>
                </a:cubicBezTo>
                <a:cubicBezTo>
                  <a:pt x="70" y="87"/>
                  <a:pt x="67" y="82"/>
                  <a:pt x="72" y="78"/>
                </a:cubicBezTo>
                <a:close/>
                <a:moveTo>
                  <a:pt x="255" y="323"/>
                </a:moveTo>
                <a:cubicBezTo>
                  <a:pt x="256" y="326"/>
                  <a:pt x="256" y="325"/>
                  <a:pt x="256" y="328"/>
                </a:cubicBezTo>
                <a:cubicBezTo>
                  <a:pt x="256" y="331"/>
                  <a:pt x="258" y="337"/>
                  <a:pt x="259" y="339"/>
                </a:cubicBezTo>
                <a:cubicBezTo>
                  <a:pt x="262" y="340"/>
                  <a:pt x="262" y="345"/>
                  <a:pt x="264" y="345"/>
                </a:cubicBezTo>
                <a:cubicBezTo>
                  <a:pt x="265" y="343"/>
                  <a:pt x="267" y="345"/>
                  <a:pt x="270" y="345"/>
                </a:cubicBezTo>
                <a:cubicBezTo>
                  <a:pt x="271" y="346"/>
                  <a:pt x="270" y="343"/>
                  <a:pt x="273" y="342"/>
                </a:cubicBezTo>
                <a:cubicBezTo>
                  <a:pt x="274" y="340"/>
                  <a:pt x="274" y="337"/>
                  <a:pt x="274" y="339"/>
                </a:cubicBezTo>
                <a:cubicBezTo>
                  <a:pt x="276" y="340"/>
                  <a:pt x="274" y="336"/>
                  <a:pt x="276" y="337"/>
                </a:cubicBezTo>
                <a:cubicBezTo>
                  <a:pt x="277" y="337"/>
                  <a:pt x="277" y="339"/>
                  <a:pt x="277" y="339"/>
                </a:cubicBezTo>
                <a:cubicBezTo>
                  <a:pt x="276" y="339"/>
                  <a:pt x="276" y="340"/>
                  <a:pt x="279" y="340"/>
                </a:cubicBezTo>
                <a:cubicBezTo>
                  <a:pt x="280" y="342"/>
                  <a:pt x="277" y="334"/>
                  <a:pt x="279" y="333"/>
                </a:cubicBezTo>
                <a:cubicBezTo>
                  <a:pt x="280" y="333"/>
                  <a:pt x="277" y="329"/>
                  <a:pt x="279" y="328"/>
                </a:cubicBezTo>
                <a:cubicBezTo>
                  <a:pt x="282" y="326"/>
                  <a:pt x="280" y="331"/>
                  <a:pt x="282" y="329"/>
                </a:cubicBezTo>
                <a:cubicBezTo>
                  <a:pt x="283" y="328"/>
                  <a:pt x="280" y="328"/>
                  <a:pt x="282" y="322"/>
                </a:cubicBezTo>
                <a:cubicBezTo>
                  <a:pt x="282" y="317"/>
                  <a:pt x="280" y="312"/>
                  <a:pt x="279" y="314"/>
                </a:cubicBezTo>
                <a:cubicBezTo>
                  <a:pt x="277" y="315"/>
                  <a:pt x="277" y="312"/>
                  <a:pt x="276" y="315"/>
                </a:cubicBezTo>
                <a:cubicBezTo>
                  <a:pt x="274" y="317"/>
                  <a:pt x="276" y="314"/>
                  <a:pt x="270" y="317"/>
                </a:cubicBezTo>
                <a:cubicBezTo>
                  <a:pt x="262" y="320"/>
                  <a:pt x="264" y="314"/>
                  <a:pt x="258" y="314"/>
                </a:cubicBezTo>
                <a:cubicBezTo>
                  <a:pt x="253" y="314"/>
                  <a:pt x="253" y="309"/>
                  <a:pt x="251" y="315"/>
                </a:cubicBezTo>
                <a:cubicBezTo>
                  <a:pt x="251" y="317"/>
                  <a:pt x="253" y="318"/>
                  <a:pt x="255" y="323"/>
                </a:cubicBezTo>
                <a:close/>
                <a:moveTo>
                  <a:pt x="247" y="300"/>
                </a:moveTo>
                <a:cubicBezTo>
                  <a:pt x="248" y="298"/>
                  <a:pt x="250" y="305"/>
                  <a:pt x="247" y="306"/>
                </a:cubicBezTo>
                <a:cubicBezTo>
                  <a:pt x="245" y="306"/>
                  <a:pt x="245" y="301"/>
                  <a:pt x="247" y="300"/>
                </a:cubicBezTo>
                <a:close/>
                <a:moveTo>
                  <a:pt x="277" y="305"/>
                </a:moveTo>
                <a:cubicBezTo>
                  <a:pt x="279" y="305"/>
                  <a:pt x="279" y="305"/>
                  <a:pt x="279" y="306"/>
                </a:cubicBezTo>
                <a:cubicBezTo>
                  <a:pt x="279" y="308"/>
                  <a:pt x="282" y="308"/>
                  <a:pt x="282" y="306"/>
                </a:cubicBezTo>
                <a:cubicBezTo>
                  <a:pt x="280" y="305"/>
                  <a:pt x="283" y="305"/>
                  <a:pt x="280" y="305"/>
                </a:cubicBezTo>
                <a:cubicBezTo>
                  <a:pt x="279" y="303"/>
                  <a:pt x="279" y="300"/>
                  <a:pt x="277" y="303"/>
                </a:cubicBezTo>
                <a:cubicBezTo>
                  <a:pt x="277" y="303"/>
                  <a:pt x="276" y="303"/>
                  <a:pt x="277" y="305"/>
                </a:cubicBezTo>
                <a:close/>
                <a:moveTo>
                  <a:pt x="279" y="309"/>
                </a:moveTo>
                <a:cubicBezTo>
                  <a:pt x="279" y="308"/>
                  <a:pt x="283" y="308"/>
                  <a:pt x="282" y="309"/>
                </a:cubicBezTo>
                <a:cubicBezTo>
                  <a:pt x="282" y="311"/>
                  <a:pt x="279" y="309"/>
                  <a:pt x="279" y="309"/>
                </a:cubicBezTo>
                <a:close/>
                <a:moveTo>
                  <a:pt x="197" y="261"/>
                </a:moveTo>
                <a:cubicBezTo>
                  <a:pt x="198" y="259"/>
                  <a:pt x="201" y="261"/>
                  <a:pt x="200" y="259"/>
                </a:cubicBezTo>
                <a:cubicBezTo>
                  <a:pt x="200" y="258"/>
                  <a:pt x="198" y="259"/>
                  <a:pt x="197" y="256"/>
                </a:cubicBezTo>
                <a:cubicBezTo>
                  <a:pt x="195" y="255"/>
                  <a:pt x="188" y="258"/>
                  <a:pt x="188" y="261"/>
                </a:cubicBezTo>
                <a:cubicBezTo>
                  <a:pt x="189" y="263"/>
                  <a:pt x="195" y="261"/>
                  <a:pt x="197" y="261"/>
                </a:cubicBezTo>
                <a:close/>
                <a:moveTo>
                  <a:pt x="148" y="8"/>
                </a:moveTo>
                <a:cubicBezTo>
                  <a:pt x="145" y="3"/>
                  <a:pt x="145" y="11"/>
                  <a:pt x="140" y="8"/>
                </a:cubicBezTo>
                <a:cubicBezTo>
                  <a:pt x="137" y="6"/>
                  <a:pt x="140" y="11"/>
                  <a:pt x="143" y="14"/>
                </a:cubicBezTo>
                <a:cubicBezTo>
                  <a:pt x="145" y="14"/>
                  <a:pt x="150" y="11"/>
                  <a:pt x="148" y="8"/>
                </a:cubicBezTo>
                <a:close/>
                <a:moveTo>
                  <a:pt x="139" y="11"/>
                </a:moveTo>
                <a:cubicBezTo>
                  <a:pt x="137" y="8"/>
                  <a:pt x="137" y="8"/>
                  <a:pt x="137" y="11"/>
                </a:cubicBezTo>
                <a:cubicBezTo>
                  <a:pt x="137" y="12"/>
                  <a:pt x="136" y="12"/>
                  <a:pt x="139" y="14"/>
                </a:cubicBezTo>
                <a:cubicBezTo>
                  <a:pt x="140" y="14"/>
                  <a:pt x="140" y="12"/>
                  <a:pt x="139" y="11"/>
                </a:cubicBezTo>
                <a:close/>
                <a:moveTo>
                  <a:pt x="188" y="36"/>
                </a:moveTo>
                <a:cubicBezTo>
                  <a:pt x="186" y="32"/>
                  <a:pt x="191" y="32"/>
                  <a:pt x="191" y="34"/>
                </a:cubicBezTo>
                <a:cubicBezTo>
                  <a:pt x="189" y="37"/>
                  <a:pt x="188" y="39"/>
                  <a:pt x="188" y="36"/>
                </a:cubicBezTo>
                <a:close/>
                <a:moveTo>
                  <a:pt x="320" y="151"/>
                </a:moveTo>
                <a:cubicBezTo>
                  <a:pt x="320" y="149"/>
                  <a:pt x="321" y="148"/>
                  <a:pt x="321" y="146"/>
                </a:cubicBezTo>
                <a:cubicBezTo>
                  <a:pt x="321" y="144"/>
                  <a:pt x="321" y="144"/>
                  <a:pt x="321" y="143"/>
                </a:cubicBezTo>
                <a:cubicBezTo>
                  <a:pt x="321" y="141"/>
                  <a:pt x="320" y="143"/>
                  <a:pt x="320" y="144"/>
                </a:cubicBezTo>
                <a:cubicBezTo>
                  <a:pt x="321" y="146"/>
                  <a:pt x="319" y="148"/>
                  <a:pt x="319" y="148"/>
                </a:cubicBezTo>
                <a:cubicBezTo>
                  <a:pt x="320" y="149"/>
                  <a:pt x="317" y="152"/>
                  <a:pt x="319" y="154"/>
                </a:cubicBezTo>
                <a:cubicBezTo>
                  <a:pt x="320" y="154"/>
                  <a:pt x="320" y="152"/>
                  <a:pt x="320" y="151"/>
                </a:cubicBezTo>
                <a:close/>
                <a:moveTo>
                  <a:pt x="210" y="60"/>
                </a:moveTo>
                <a:cubicBezTo>
                  <a:pt x="212" y="60"/>
                  <a:pt x="215" y="60"/>
                  <a:pt x="213" y="59"/>
                </a:cubicBezTo>
                <a:cubicBezTo>
                  <a:pt x="212" y="57"/>
                  <a:pt x="207" y="60"/>
                  <a:pt x="209" y="62"/>
                </a:cubicBezTo>
                <a:cubicBezTo>
                  <a:pt x="209" y="62"/>
                  <a:pt x="210" y="62"/>
                  <a:pt x="210" y="60"/>
                </a:cubicBezTo>
                <a:close/>
              </a:path>
            </a:pathLst>
          </a:custGeom>
          <a:solidFill>
            <a:schemeClr val="bg1">
              <a:lumMod val="50000"/>
            </a:schemeClr>
          </a:solidFill>
          <a:ln w="3175" cmpd="sng">
            <a:solidFill>
              <a:schemeClr val="bg2"/>
            </a:solidFill>
            <a:round/>
            <a:headEnd/>
            <a:tailEnd/>
          </a:ln>
        </p:spPr>
        <p:txBody>
          <a:bodyPr/>
          <a:lstStyle/>
          <a:p>
            <a:endParaRPr lang="en-GB"/>
          </a:p>
        </p:txBody>
      </p:sp>
      <p:sp>
        <p:nvSpPr>
          <p:cNvPr id="706" name="GDP caption">
            <a:extLst>
              <a:ext uri="{FF2B5EF4-FFF2-40B4-BE49-F238E27FC236}">
                <a16:creationId xmlns:a16="http://schemas.microsoft.com/office/drawing/2014/main" id="{E64BBD0F-61DD-0095-E270-BD131819A54C}"/>
              </a:ext>
            </a:extLst>
          </p:cNvPr>
          <p:cNvSpPr>
            <a:spLocks/>
          </p:cNvSpPr>
          <p:nvPr/>
        </p:nvSpPr>
        <p:spPr>
          <a:xfrm>
            <a:off x="400000" y="6100000"/>
            <a:ext cx="2900000" cy="330000"/>
          </a:xfrm>
          <a:prstGeom prst="roundRect">
            <a:avLst>
              <a:gd name="adj" fmla="val 40000"/>
            </a:avLst>
          </a:prstGeom>
          <a:solidFill>
            <a:srgbClr val="14171A">
              <a:alpha val="90000"/>
            </a:srgbClr>
          </a:solidFill>
          <a:ln w="12700">
            <a:solidFill>
              <a:srgbClr val="6E747C"/>
            </a:solidFill>
          </a:ln>
        </p:spPr>
        <p:txBody>
          <a:bodyPr lIns="91440" tIns="0" rIns="91440" bIns="0" anchor="ctr">
            <a:noAutofit/>
          </a:bodyPr>
          <a:lstStyle/>
          <a:p>
            <a:pPr algn="ctr"/>
            <a:r>
              <a:rPr lang="en-US" sz="900" b="1">
                <a:solidFill>
                  <a:srgbClr val="FFFFFF"/>
                </a:solidFill>
              </a:rPr>
              <a:t>Bubble size = share of global GDP</a:t>
            </a:r>
          </a:p>
        </p:txBody>
      </p:sp>
      <p:sp>
        <p:nvSpPr>
          <p:cNvPr id="10" name="Text Placeholder 1">
            <a:extLst>
              <a:ext uri="{FF2B5EF4-FFF2-40B4-BE49-F238E27FC236}">
                <a16:creationId xmlns:a16="http://schemas.microsoft.com/office/drawing/2014/main" id="{DB26931E-BD40-618E-D61D-176DE9A7FEA6}"/>
              </a:ext>
            </a:extLst>
          </p:cNvPr>
          <p:cNvSpPr>
            <a:spLocks noGrp="1"/>
          </p:cNvSpPr>
          <p:nvPr>
            <p:ph type="body" sz="quarter" idx="15"/>
          </p:nvPr>
        </p:nvSpPr>
        <p:spPr>
          <a:xfrm flipH="1">
            <a:off x="606362" y="284683"/>
            <a:ext cx="10610079" cy="731520"/>
          </a:xfrm>
        </p:spPr>
        <p:txBody>
          <a:bodyPr/>
          <a:lstStyle/>
          <a:p>
            <a:r>
              <a:rPr lang="en-US" sz="2400" dirty="0">
                <a:solidFill>
                  <a:srgbClr val="FF5A5A"/>
                </a:solidFill>
              </a:rPr>
              <a:t>ASEAN+3 is a key part of RCEP</a:t>
            </a:r>
            <a:endParaRPr lang="en-SG" sz="2400" dirty="0">
              <a:solidFill>
                <a:srgbClr val="FF5A5A"/>
              </a:solidFill>
            </a:endParaRPr>
          </a:p>
        </p:txBody>
      </p:sp>
      <p:sp>
        <p:nvSpPr>
          <p:cNvPr id="11" name="!!Marker ASEAN+3">
            <a:extLst>
              <a:ext uri="{FF2B5EF4-FFF2-40B4-BE49-F238E27FC236}">
                <a16:creationId xmlns:a16="http://schemas.microsoft.com/office/drawing/2014/main" id="{D481B7D6-2F33-F9DB-1363-720AAA91C819}"/>
              </a:ext>
            </a:extLst>
          </p:cNvPr>
          <p:cNvSpPr/>
          <p:nvPr/>
        </p:nvSpPr>
        <p:spPr>
          <a:xfrm>
            <a:off x="7601283" y="2277020"/>
            <a:ext cx="1196000" cy="1196000"/>
          </a:xfrm>
          <a:prstGeom prst="ellipse">
            <a:avLst/>
          </a:prstGeom>
          <a:solidFill>
            <a:srgbClr val="14171A">
              <a:alpha val="92000"/>
            </a:srgbClr>
          </a:solidFill>
          <a:ln w="38100">
            <a:solidFill>
              <a:srgbClr val="FF5A5A"/>
            </a:solidFill>
          </a:ln>
        </p:spPr>
        <p:txBody>
          <a:bodyPr lIns="0" tIns="0" rIns="0" bIns="0" anchor="ctr">
            <a:noAutofit/>
          </a:bodyPr>
          <a:lstStyle/>
          <a:p>
            <a:pPr algn="ctr"/>
            <a:r>
              <a:rPr lang="en-US" sz="1600" b="1">
                <a:solidFill>
                  <a:srgbClr val="FF7A7A"/>
                </a:solidFill>
              </a:rPr>
              <a:t>92%</a:t>
            </a:r>
          </a:p>
        </p:txBody>
      </p:sp>
      <p:sp>
        <p:nvSpPr>
          <p:cNvPr id="13" name="!!Chip ASEAN+3">
            <a:extLst>
              <a:ext uri="{FF2B5EF4-FFF2-40B4-BE49-F238E27FC236}">
                <a16:creationId xmlns:a16="http://schemas.microsoft.com/office/drawing/2014/main" id="{3C9BA309-A701-6758-2BCA-965AA3DC5509}"/>
              </a:ext>
            </a:extLst>
          </p:cNvPr>
          <p:cNvSpPr>
            <a:spLocks/>
          </p:cNvSpPr>
          <p:nvPr/>
        </p:nvSpPr>
        <p:spPr>
          <a:xfrm>
            <a:off x="7574283" y="3589077"/>
            <a:ext cx="1250000" cy="300000"/>
          </a:xfrm>
          <a:prstGeom prst="roundRect">
            <a:avLst>
              <a:gd name="adj" fmla="val 50000"/>
            </a:avLst>
          </a:prstGeom>
          <a:solidFill>
            <a:srgbClr val="14171A">
              <a:alpha val="92000"/>
            </a:srgbClr>
          </a:solidFill>
          <a:ln w="12700">
            <a:solidFill>
              <a:srgbClr val="FF5A5A"/>
            </a:solidFill>
          </a:ln>
        </p:spPr>
        <p:txBody>
          <a:bodyPr lIns="45720" tIns="0" rIns="45720" bIns="0" anchor="ctr">
            <a:noAutofit/>
          </a:bodyPr>
          <a:lstStyle/>
          <a:p>
            <a:pPr algn="ctr"/>
            <a:r>
              <a:rPr lang="en-US" sz="1000" b="1">
                <a:solidFill>
                  <a:srgbClr val="FFFFFF"/>
                </a:solidFill>
              </a:rPr>
              <a:t>Of RCEP GDP</a:t>
            </a:r>
          </a:p>
        </p:txBody>
      </p:sp>
      <p:sp>
        <p:nvSpPr>
          <p:cNvPr id="24" name="!!RCEP also label">
            <a:extLst>
              <a:ext uri="{FF2B5EF4-FFF2-40B4-BE49-F238E27FC236}">
                <a16:creationId xmlns:a16="http://schemas.microsoft.com/office/drawing/2014/main" id="{8647E678-7FA2-92C1-5CE2-DC9441393C2F}"/>
              </a:ext>
            </a:extLst>
          </p:cNvPr>
          <p:cNvSpPr txBox="1"/>
          <p:nvPr/>
        </p:nvSpPr>
        <p:spPr>
          <a:xfrm>
            <a:off x="6957807" y="1877020"/>
            <a:ext cx="2600000" cy="400000"/>
          </a:xfrm>
          <a:prstGeom prst="rect">
            <a:avLst/>
          </a:prstGeom>
          <a:noFill/>
        </p:spPr>
        <p:txBody>
          <a:bodyPr lIns="0" tIns="0" rIns="0" bIns="0" anchor="ctr">
            <a:noAutofit/>
          </a:bodyPr>
          <a:lstStyle/>
          <a:p>
            <a:pPr algn="ctr"/>
            <a:r>
              <a:rPr lang="en-US" sz="1400" b="1">
                <a:solidFill>
                  <a:srgbClr val="FF5050"/>
                </a:solidFill>
              </a:rPr>
              <a:t>ASEAN+3 accounts for</a:t>
            </a:r>
          </a:p>
        </p:txBody>
      </p:sp>
    </p:spTree>
    <p:extLst>
      <p:ext uri="{BB962C8B-B14F-4D97-AF65-F5344CB8AC3E}">
        <p14:creationId xmlns:p14="http://schemas.microsoft.com/office/powerpoint/2010/main" val="17270696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14F3A-6FC8-FB82-8E94-DE832A7ABD44}"/>
            </a:ext>
          </a:extLst>
        </p:cNvPr>
        <p:cNvGrpSpPr/>
        <p:nvPr/>
      </p:nvGrpSpPr>
      <p:grpSpPr>
        <a:xfrm>
          <a:off x="0" y="0"/>
          <a:ext cx="0" cy="0"/>
          <a:chOff x="0" y="0"/>
          <a:chExt cx="0" cy="0"/>
        </a:xfrm>
      </p:grpSpPr>
      <p:grpSp>
        <p:nvGrpSpPr>
          <p:cNvPr id="2" name="ASEAN+3">
            <a:extLst>
              <a:ext uri="{FF2B5EF4-FFF2-40B4-BE49-F238E27FC236}">
                <a16:creationId xmlns:a16="http://schemas.microsoft.com/office/drawing/2014/main" id="{A93FEFD3-CDFB-2BF8-1D7F-4B1ABC344EFA}"/>
              </a:ext>
            </a:extLst>
          </p:cNvPr>
          <p:cNvGrpSpPr/>
          <p:nvPr/>
        </p:nvGrpSpPr>
        <p:grpSpPr>
          <a:xfrm>
            <a:off x="392313" y="1675038"/>
            <a:ext cx="4847112" cy="4764775"/>
            <a:chOff x="7623102" y="3022463"/>
            <a:chExt cx="2028691" cy="1972397"/>
          </a:xfrm>
          <a:solidFill>
            <a:schemeClr val="bg1">
              <a:lumMod val="75000"/>
            </a:schemeClr>
          </a:solidFill>
        </p:grpSpPr>
        <p:sp>
          <p:nvSpPr>
            <p:cNvPr id="3" name="country b">
              <a:extLst>
                <a:ext uri="{FF2B5EF4-FFF2-40B4-BE49-F238E27FC236}">
                  <a16:creationId xmlns:a16="http://schemas.microsoft.com/office/drawing/2014/main" id="{E07EA499-1B46-1BE1-B362-5595937AE2BD}"/>
                </a:ext>
              </a:extLst>
            </p:cNvPr>
            <p:cNvSpPr>
              <a:spLocks/>
            </p:cNvSpPr>
            <p:nvPr/>
          </p:nvSpPr>
          <p:spPr bwMode="auto">
            <a:xfrm>
              <a:off x="8646062" y="4493082"/>
              <a:ext cx="278126" cy="182880"/>
            </a:xfrm>
            <a:custGeom>
              <a:avLst/>
              <a:gdLst/>
              <a:ahLst/>
              <a:cxnLst>
                <a:cxn ang="0">
                  <a:pos x="44" y="20"/>
                </a:cxn>
                <a:cxn ang="0">
                  <a:pos x="42" y="22"/>
                </a:cxn>
                <a:cxn ang="0">
                  <a:pos x="42" y="25"/>
                </a:cxn>
                <a:cxn ang="0">
                  <a:pos x="41" y="29"/>
                </a:cxn>
                <a:cxn ang="0">
                  <a:pos x="39" y="26"/>
                </a:cxn>
                <a:cxn ang="0">
                  <a:pos x="36" y="23"/>
                </a:cxn>
                <a:cxn ang="0">
                  <a:pos x="36" y="26"/>
                </a:cxn>
                <a:cxn ang="0">
                  <a:pos x="29" y="37"/>
                </a:cxn>
                <a:cxn ang="0">
                  <a:pos x="17" y="42"/>
                </a:cxn>
                <a:cxn ang="0">
                  <a:pos x="15" y="45"/>
                </a:cxn>
                <a:cxn ang="0">
                  <a:pos x="14" y="48"/>
                </a:cxn>
                <a:cxn ang="0">
                  <a:pos x="14" y="50"/>
                </a:cxn>
                <a:cxn ang="0">
                  <a:pos x="14" y="54"/>
                </a:cxn>
                <a:cxn ang="0">
                  <a:pos x="12" y="54"/>
                </a:cxn>
                <a:cxn ang="0">
                  <a:pos x="9" y="53"/>
                </a:cxn>
                <a:cxn ang="0">
                  <a:pos x="8" y="51"/>
                </a:cxn>
                <a:cxn ang="0">
                  <a:pos x="6" y="51"/>
                </a:cxn>
                <a:cxn ang="0">
                  <a:pos x="1" y="48"/>
                </a:cxn>
                <a:cxn ang="0">
                  <a:pos x="1" y="51"/>
                </a:cxn>
                <a:cxn ang="0">
                  <a:pos x="3" y="54"/>
                </a:cxn>
                <a:cxn ang="0">
                  <a:pos x="8" y="59"/>
                </a:cxn>
                <a:cxn ang="0">
                  <a:pos x="15" y="59"/>
                </a:cxn>
                <a:cxn ang="0">
                  <a:pos x="21" y="58"/>
                </a:cxn>
                <a:cxn ang="0">
                  <a:pos x="26" y="53"/>
                </a:cxn>
                <a:cxn ang="0">
                  <a:pos x="29" y="54"/>
                </a:cxn>
                <a:cxn ang="0">
                  <a:pos x="35" y="56"/>
                </a:cxn>
                <a:cxn ang="0">
                  <a:pos x="41" y="53"/>
                </a:cxn>
                <a:cxn ang="0">
                  <a:pos x="42" y="48"/>
                </a:cxn>
                <a:cxn ang="0">
                  <a:pos x="45" y="44"/>
                </a:cxn>
                <a:cxn ang="0">
                  <a:pos x="45" y="40"/>
                </a:cxn>
                <a:cxn ang="0">
                  <a:pos x="49" y="37"/>
                </a:cxn>
                <a:cxn ang="0">
                  <a:pos x="50" y="28"/>
                </a:cxn>
                <a:cxn ang="0">
                  <a:pos x="59" y="26"/>
                </a:cxn>
                <a:cxn ang="0">
                  <a:pos x="64" y="28"/>
                </a:cxn>
                <a:cxn ang="0">
                  <a:pos x="67" y="26"/>
                </a:cxn>
                <a:cxn ang="0">
                  <a:pos x="70" y="26"/>
                </a:cxn>
                <a:cxn ang="0">
                  <a:pos x="71" y="23"/>
                </a:cxn>
                <a:cxn ang="0">
                  <a:pos x="70" y="20"/>
                </a:cxn>
                <a:cxn ang="0">
                  <a:pos x="73" y="20"/>
                </a:cxn>
                <a:cxn ang="0">
                  <a:pos x="77" y="15"/>
                </a:cxn>
                <a:cxn ang="0">
                  <a:pos x="74" y="15"/>
                </a:cxn>
                <a:cxn ang="0">
                  <a:pos x="73" y="14"/>
                </a:cxn>
                <a:cxn ang="0">
                  <a:pos x="70" y="12"/>
                </a:cxn>
                <a:cxn ang="0">
                  <a:pos x="67" y="12"/>
                </a:cxn>
                <a:cxn ang="0">
                  <a:pos x="68" y="11"/>
                </a:cxn>
                <a:cxn ang="0">
                  <a:pos x="65" y="9"/>
                </a:cxn>
                <a:cxn ang="0">
                  <a:pos x="65" y="4"/>
                </a:cxn>
                <a:cxn ang="0">
                  <a:pos x="64" y="4"/>
                </a:cxn>
                <a:cxn ang="0">
                  <a:pos x="61" y="0"/>
                </a:cxn>
                <a:cxn ang="0">
                  <a:pos x="59" y="4"/>
                </a:cxn>
                <a:cxn ang="0">
                  <a:pos x="58" y="0"/>
                </a:cxn>
                <a:cxn ang="0">
                  <a:pos x="55" y="6"/>
                </a:cxn>
                <a:cxn ang="0">
                  <a:pos x="53" y="9"/>
                </a:cxn>
                <a:cxn ang="0">
                  <a:pos x="52" y="12"/>
                </a:cxn>
                <a:cxn ang="0">
                  <a:pos x="50" y="14"/>
                </a:cxn>
                <a:cxn ang="0">
                  <a:pos x="47" y="15"/>
                </a:cxn>
                <a:cxn ang="0">
                  <a:pos x="49" y="20"/>
                </a:cxn>
                <a:cxn ang="0">
                  <a:pos x="45" y="20"/>
                </a:cxn>
                <a:cxn ang="0">
                  <a:pos x="47" y="25"/>
                </a:cxn>
                <a:cxn ang="0">
                  <a:pos x="45" y="26"/>
                </a:cxn>
                <a:cxn ang="0">
                  <a:pos x="44" y="22"/>
                </a:cxn>
                <a:cxn ang="0">
                  <a:pos x="44" y="20"/>
                </a:cxn>
              </a:cxnLst>
              <a:rect l="0" t="0" r="r" b="b"/>
              <a:pathLst>
                <a:path w="79" h="62">
                  <a:moveTo>
                    <a:pt x="44" y="20"/>
                  </a:moveTo>
                  <a:cubicBezTo>
                    <a:pt x="44" y="22"/>
                    <a:pt x="42" y="22"/>
                    <a:pt x="42" y="22"/>
                  </a:cubicBezTo>
                  <a:cubicBezTo>
                    <a:pt x="42" y="23"/>
                    <a:pt x="42" y="25"/>
                    <a:pt x="42" y="25"/>
                  </a:cubicBezTo>
                  <a:cubicBezTo>
                    <a:pt x="44" y="25"/>
                    <a:pt x="42" y="29"/>
                    <a:pt x="41" y="29"/>
                  </a:cubicBezTo>
                  <a:cubicBezTo>
                    <a:pt x="39" y="29"/>
                    <a:pt x="41" y="26"/>
                    <a:pt x="39" y="26"/>
                  </a:cubicBezTo>
                  <a:cubicBezTo>
                    <a:pt x="38" y="28"/>
                    <a:pt x="39" y="25"/>
                    <a:pt x="36" y="23"/>
                  </a:cubicBezTo>
                  <a:cubicBezTo>
                    <a:pt x="36" y="23"/>
                    <a:pt x="36" y="23"/>
                    <a:pt x="36" y="26"/>
                  </a:cubicBezTo>
                  <a:cubicBezTo>
                    <a:pt x="36" y="29"/>
                    <a:pt x="30" y="31"/>
                    <a:pt x="29" y="37"/>
                  </a:cubicBezTo>
                  <a:cubicBezTo>
                    <a:pt x="29" y="40"/>
                    <a:pt x="18" y="39"/>
                    <a:pt x="17" y="42"/>
                  </a:cubicBezTo>
                  <a:cubicBezTo>
                    <a:pt x="15" y="44"/>
                    <a:pt x="17" y="47"/>
                    <a:pt x="15" y="45"/>
                  </a:cubicBezTo>
                  <a:cubicBezTo>
                    <a:pt x="14" y="44"/>
                    <a:pt x="14" y="47"/>
                    <a:pt x="14" y="48"/>
                  </a:cubicBezTo>
                  <a:cubicBezTo>
                    <a:pt x="15" y="48"/>
                    <a:pt x="14" y="48"/>
                    <a:pt x="14" y="50"/>
                  </a:cubicBezTo>
                  <a:cubicBezTo>
                    <a:pt x="14" y="53"/>
                    <a:pt x="12" y="53"/>
                    <a:pt x="14" y="54"/>
                  </a:cubicBezTo>
                  <a:cubicBezTo>
                    <a:pt x="15" y="56"/>
                    <a:pt x="14" y="54"/>
                    <a:pt x="12" y="54"/>
                  </a:cubicBezTo>
                  <a:cubicBezTo>
                    <a:pt x="11" y="53"/>
                    <a:pt x="8" y="54"/>
                    <a:pt x="9" y="53"/>
                  </a:cubicBezTo>
                  <a:cubicBezTo>
                    <a:pt x="9" y="51"/>
                    <a:pt x="8" y="53"/>
                    <a:pt x="8" y="51"/>
                  </a:cubicBezTo>
                  <a:cubicBezTo>
                    <a:pt x="6" y="50"/>
                    <a:pt x="8" y="51"/>
                    <a:pt x="6" y="51"/>
                  </a:cubicBezTo>
                  <a:cubicBezTo>
                    <a:pt x="5" y="53"/>
                    <a:pt x="1" y="51"/>
                    <a:pt x="1" y="48"/>
                  </a:cubicBezTo>
                  <a:cubicBezTo>
                    <a:pt x="1" y="48"/>
                    <a:pt x="0" y="51"/>
                    <a:pt x="1" y="51"/>
                  </a:cubicBezTo>
                  <a:cubicBezTo>
                    <a:pt x="3" y="53"/>
                    <a:pt x="1" y="54"/>
                    <a:pt x="3" y="54"/>
                  </a:cubicBezTo>
                  <a:cubicBezTo>
                    <a:pt x="5" y="54"/>
                    <a:pt x="6" y="58"/>
                    <a:pt x="8" y="59"/>
                  </a:cubicBezTo>
                  <a:cubicBezTo>
                    <a:pt x="11" y="62"/>
                    <a:pt x="11" y="58"/>
                    <a:pt x="15" y="59"/>
                  </a:cubicBezTo>
                  <a:cubicBezTo>
                    <a:pt x="20" y="61"/>
                    <a:pt x="18" y="58"/>
                    <a:pt x="21" y="58"/>
                  </a:cubicBezTo>
                  <a:cubicBezTo>
                    <a:pt x="23" y="58"/>
                    <a:pt x="20" y="53"/>
                    <a:pt x="26" y="53"/>
                  </a:cubicBezTo>
                  <a:cubicBezTo>
                    <a:pt x="30" y="53"/>
                    <a:pt x="27" y="54"/>
                    <a:pt x="29" y="54"/>
                  </a:cubicBezTo>
                  <a:cubicBezTo>
                    <a:pt x="30" y="56"/>
                    <a:pt x="33" y="58"/>
                    <a:pt x="35" y="56"/>
                  </a:cubicBezTo>
                  <a:cubicBezTo>
                    <a:pt x="36" y="53"/>
                    <a:pt x="41" y="56"/>
                    <a:pt x="41" y="53"/>
                  </a:cubicBezTo>
                  <a:cubicBezTo>
                    <a:pt x="42" y="51"/>
                    <a:pt x="42" y="50"/>
                    <a:pt x="42" y="48"/>
                  </a:cubicBezTo>
                  <a:cubicBezTo>
                    <a:pt x="42" y="45"/>
                    <a:pt x="47" y="45"/>
                    <a:pt x="45" y="44"/>
                  </a:cubicBezTo>
                  <a:cubicBezTo>
                    <a:pt x="44" y="44"/>
                    <a:pt x="44" y="44"/>
                    <a:pt x="45" y="40"/>
                  </a:cubicBezTo>
                  <a:cubicBezTo>
                    <a:pt x="45" y="37"/>
                    <a:pt x="49" y="40"/>
                    <a:pt x="49" y="37"/>
                  </a:cubicBezTo>
                  <a:cubicBezTo>
                    <a:pt x="49" y="34"/>
                    <a:pt x="49" y="31"/>
                    <a:pt x="50" y="28"/>
                  </a:cubicBezTo>
                  <a:cubicBezTo>
                    <a:pt x="52" y="25"/>
                    <a:pt x="55" y="26"/>
                    <a:pt x="59" y="26"/>
                  </a:cubicBezTo>
                  <a:cubicBezTo>
                    <a:pt x="62" y="26"/>
                    <a:pt x="61" y="25"/>
                    <a:pt x="64" y="28"/>
                  </a:cubicBezTo>
                  <a:cubicBezTo>
                    <a:pt x="67" y="28"/>
                    <a:pt x="64" y="23"/>
                    <a:pt x="67" y="26"/>
                  </a:cubicBezTo>
                  <a:cubicBezTo>
                    <a:pt x="68" y="28"/>
                    <a:pt x="68" y="26"/>
                    <a:pt x="70" y="26"/>
                  </a:cubicBezTo>
                  <a:cubicBezTo>
                    <a:pt x="71" y="26"/>
                    <a:pt x="74" y="26"/>
                    <a:pt x="71" y="23"/>
                  </a:cubicBezTo>
                  <a:cubicBezTo>
                    <a:pt x="68" y="22"/>
                    <a:pt x="68" y="20"/>
                    <a:pt x="70" y="20"/>
                  </a:cubicBezTo>
                  <a:cubicBezTo>
                    <a:pt x="71" y="18"/>
                    <a:pt x="70" y="20"/>
                    <a:pt x="73" y="20"/>
                  </a:cubicBezTo>
                  <a:cubicBezTo>
                    <a:pt x="76" y="18"/>
                    <a:pt x="79" y="18"/>
                    <a:pt x="77" y="15"/>
                  </a:cubicBezTo>
                  <a:cubicBezTo>
                    <a:pt x="77" y="14"/>
                    <a:pt x="76" y="17"/>
                    <a:pt x="74" y="15"/>
                  </a:cubicBezTo>
                  <a:cubicBezTo>
                    <a:pt x="74" y="14"/>
                    <a:pt x="73" y="14"/>
                    <a:pt x="73" y="14"/>
                  </a:cubicBezTo>
                  <a:cubicBezTo>
                    <a:pt x="71" y="12"/>
                    <a:pt x="70" y="11"/>
                    <a:pt x="70" y="12"/>
                  </a:cubicBezTo>
                  <a:cubicBezTo>
                    <a:pt x="68" y="12"/>
                    <a:pt x="68" y="14"/>
                    <a:pt x="67" y="12"/>
                  </a:cubicBezTo>
                  <a:cubicBezTo>
                    <a:pt x="67" y="11"/>
                    <a:pt x="68" y="12"/>
                    <a:pt x="68" y="11"/>
                  </a:cubicBezTo>
                  <a:cubicBezTo>
                    <a:pt x="67" y="8"/>
                    <a:pt x="65" y="11"/>
                    <a:pt x="65" y="9"/>
                  </a:cubicBezTo>
                  <a:cubicBezTo>
                    <a:pt x="64" y="8"/>
                    <a:pt x="67" y="6"/>
                    <a:pt x="65" y="4"/>
                  </a:cubicBezTo>
                  <a:cubicBezTo>
                    <a:pt x="64" y="3"/>
                    <a:pt x="64" y="4"/>
                    <a:pt x="64" y="4"/>
                  </a:cubicBezTo>
                  <a:cubicBezTo>
                    <a:pt x="62" y="4"/>
                    <a:pt x="62" y="0"/>
                    <a:pt x="61" y="0"/>
                  </a:cubicBezTo>
                  <a:cubicBezTo>
                    <a:pt x="59" y="0"/>
                    <a:pt x="61" y="3"/>
                    <a:pt x="59" y="4"/>
                  </a:cubicBezTo>
                  <a:cubicBezTo>
                    <a:pt x="58" y="6"/>
                    <a:pt x="59" y="0"/>
                    <a:pt x="58" y="0"/>
                  </a:cubicBezTo>
                  <a:cubicBezTo>
                    <a:pt x="56" y="0"/>
                    <a:pt x="58" y="1"/>
                    <a:pt x="55" y="6"/>
                  </a:cubicBezTo>
                  <a:cubicBezTo>
                    <a:pt x="53" y="9"/>
                    <a:pt x="53" y="8"/>
                    <a:pt x="53" y="9"/>
                  </a:cubicBezTo>
                  <a:cubicBezTo>
                    <a:pt x="52" y="12"/>
                    <a:pt x="52" y="11"/>
                    <a:pt x="52" y="12"/>
                  </a:cubicBezTo>
                  <a:cubicBezTo>
                    <a:pt x="52" y="15"/>
                    <a:pt x="50" y="15"/>
                    <a:pt x="50" y="14"/>
                  </a:cubicBezTo>
                  <a:cubicBezTo>
                    <a:pt x="49" y="14"/>
                    <a:pt x="47" y="15"/>
                    <a:pt x="47" y="15"/>
                  </a:cubicBezTo>
                  <a:cubicBezTo>
                    <a:pt x="47" y="17"/>
                    <a:pt x="50" y="17"/>
                    <a:pt x="49" y="20"/>
                  </a:cubicBezTo>
                  <a:cubicBezTo>
                    <a:pt x="45" y="22"/>
                    <a:pt x="47" y="18"/>
                    <a:pt x="45" y="20"/>
                  </a:cubicBezTo>
                  <a:cubicBezTo>
                    <a:pt x="47" y="23"/>
                    <a:pt x="45" y="22"/>
                    <a:pt x="47" y="25"/>
                  </a:cubicBezTo>
                  <a:cubicBezTo>
                    <a:pt x="47" y="28"/>
                    <a:pt x="47" y="26"/>
                    <a:pt x="45" y="26"/>
                  </a:cubicBezTo>
                  <a:cubicBezTo>
                    <a:pt x="44" y="26"/>
                    <a:pt x="44" y="25"/>
                    <a:pt x="44" y="22"/>
                  </a:cubicBezTo>
                  <a:cubicBezTo>
                    <a:pt x="44" y="20"/>
                    <a:pt x="44" y="20"/>
                    <a:pt x="44" y="20"/>
                  </a:cubicBezTo>
                  <a:close/>
                </a:path>
              </a:pathLst>
            </a:custGeom>
            <a:grpFill/>
            <a:ln w="3175" cmpd="sng">
              <a:solidFill>
                <a:schemeClr val="bg2"/>
              </a:solidFill>
              <a:round/>
              <a:headEnd/>
              <a:tailEnd/>
            </a:ln>
          </p:spPr>
          <p:txBody>
            <a:bodyPr/>
            <a:lstStyle/>
            <a:p>
              <a:endParaRPr lang="en-GB"/>
            </a:p>
          </p:txBody>
        </p:sp>
        <p:grpSp>
          <p:nvGrpSpPr>
            <p:cNvPr id="4" name="Group 3">
              <a:extLst>
                <a:ext uri="{FF2B5EF4-FFF2-40B4-BE49-F238E27FC236}">
                  <a16:creationId xmlns:a16="http://schemas.microsoft.com/office/drawing/2014/main" id="{B151EF7B-2775-D024-41FF-BBCAB597885B}"/>
                </a:ext>
              </a:extLst>
            </p:cNvPr>
            <p:cNvGrpSpPr/>
            <p:nvPr/>
          </p:nvGrpSpPr>
          <p:grpSpPr>
            <a:xfrm>
              <a:off x="7623102" y="3022463"/>
              <a:ext cx="2028691" cy="1972397"/>
              <a:chOff x="7623102" y="3022463"/>
              <a:chExt cx="2028691" cy="1972397"/>
            </a:xfrm>
            <a:grpFill/>
          </p:grpSpPr>
          <p:sp>
            <p:nvSpPr>
              <p:cNvPr id="5" name="country">
                <a:extLst>
                  <a:ext uri="{FF2B5EF4-FFF2-40B4-BE49-F238E27FC236}">
                    <a16:creationId xmlns:a16="http://schemas.microsoft.com/office/drawing/2014/main" id="{380D3C3A-30CA-25D6-F77B-84FE8885FD24}"/>
                  </a:ext>
                </a:extLst>
              </p:cNvPr>
              <p:cNvSpPr>
                <a:spLocks/>
              </p:cNvSpPr>
              <p:nvPr/>
            </p:nvSpPr>
            <p:spPr bwMode="auto">
              <a:xfrm>
                <a:off x="8389748" y="4042681"/>
                <a:ext cx="210868" cy="255429"/>
              </a:xfrm>
              <a:custGeom>
                <a:avLst/>
                <a:gdLst/>
                <a:ahLst/>
                <a:cxnLst>
                  <a:cxn ang="0">
                    <a:pos x="0" y="20"/>
                  </a:cxn>
                  <a:cxn ang="0">
                    <a:pos x="2" y="22"/>
                  </a:cxn>
                  <a:cxn ang="0">
                    <a:pos x="3" y="29"/>
                  </a:cxn>
                  <a:cxn ang="0">
                    <a:pos x="8" y="28"/>
                  </a:cxn>
                  <a:cxn ang="0">
                    <a:pos x="9" y="32"/>
                  </a:cxn>
                  <a:cxn ang="0">
                    <a:pos x="8" y="42"/>
                  </a:cxn>
                  <a:cxn ang="0">
                    <a:pos x="6" y="50"/>
                  </a:cxn>
                  <a:cxn ang="0">
                    <a:pos x="12" y="45"/>
                  </a:cxn>
                  <a:cxn ang="0">
                    <a:pos x="18" y="45"/>
                  </a:cxn>
                  <a:cxn ang="0">
                    <a:pos x="20" y="45"/>
                  </a:cxn>
                  <a:cxn ang="0">
                    <a:pos x="27" y="40"/>
                  </a:cxn>
                  <a:cxn ang="0">
                    <a:pos x="32" y="43"/>
                  </a:cxn>
                  <a:cxn ang="0">
                    <a:pos x="36" y="56"/>
                  </a:cxn>
                  <a:cxn ang="0">
                    <a:pos x="41" y="65"/>
                  </a:cxn>
                  <a:cxn ang="0">
                    <a:pos x="42" y="76"/>
                  </a:cxn>
                  <a:cxn ang="0">
                    <a:pos x="39" y="81"/>
                  </a:cxn>
                  <a:cxn ang="0">
                    <a:pos x="44" y="84"/>
                  </a:cxn>
                  <a:cxn ang="0">
                    <a:pos x="47" y="83"/>
                  </a:cxn>
                  <a:cxn ang="0">
                    <a:pos x="50" y="79"/>
                  </a:cxn>
                  <a:cxn ang="0">
                    <a:pos x="53" y="81"/>
                  </a:cxn>
                  <a:cxn ang="0">
                    <a:pos x="56" y="79"/>
                  </a:cxn>
                  <a:cxn ang="0">
                    <a:pos x="57" y="78"/>
                  </a:cxn>
                  <a:cxn ang="0">
                    <a:pos x="57" y="70"/>
                  </a:cxn>
                  <a:cxn ang="0">
                    <a:pos x="56" y="65"/>
                  </a:cxn>
                  <a:cxn ang="0">
                    <a:pos x="56" y="64"/>
                  </a:cxn>
                  <a:cxn ang="0">
                    <a:pos x="51" y="61"/>
                  </a:cxn>
                  <a:cxn ang="0">
                    <a:pos x="48" y="51"/>
                  </a:cxn>
                  <a:cxn ang="0">
                    <a:pos x="42" y="45"/>
                  </a:cxn>
                  <a:cxn ang="0">
                    <a:pos x="39" y="40"/>
                  </a:cxn>
                  <a:cxn ang="0">
                    <a:pos x="39" y="37"/>
                  </a:cxn>
                  <a:cxn ang="0">
                    <a:pos x="32" y="34"/>
                  </a:cxn>
                  <a:cxn ang="0">
                    <a:pos x="30" y="29"/>
                  </a:cxn>
                  <a:cxn ang="0">
                    <a:pos x="36" y="28"/>
                  </a:cxn>
                  <a:cxn ang="0">
                    <a:pos x="38" y="23"/>
                  </a:cxn>
                  <a:cxn ang="0">
                    <a:pos x="35" y="22"/>
                  </a:cxn>
                  <a:cxn ang="0">
                    <a:pos x="33" y="20"/>
                  </a:cxn>
                  <a:cxn ang="0">
                    <a:pos x="33" y="15"/>
                  </a:cxn>
                  <a:cxn ang="0">
                    <a:pos x="29" y="15"/>
                  </a:cxn>
                  <a:cxn ang="0">
                    <a:pos x="24" y="15"/>
                  </a:cxn>
                  <a:cxn ang="0">
                    <a:pos x="21" y="12"/>
                  </a:cxn>
                  <a:cxn ang="0">
                    <a:pos x="21" y="11"/>
                  </a:cxn>
                  <a:cxn ang="0">
                    <a:pos x="21" y="7"/>
                  </a:cxn>
                  <a:cxn ang="0">
                    <a:pos x="20" y="7"/>
                  </a:cxn>
                  <a:cxn ang="0">
                    <a:pos x="15" y="0"/>
                  </a:cxn>
                  <a:cxn ang="0">
                    <a:pos x="12" y="4"/>
                  </a:cxn>
                  <a:cxn ang="0">
                    <a:pos x="12" y="11"/>
                  </a:cxn>
                  <a:cxn ang="0">
                    <a:pos x="12" y="12"/>
                  </a:cxn>
                  <a:cxn ang="0">
                    <a:pos x="8" y="9"/>
                  </a:cxn>
                  <a:cxn ang="0">
                    <a:pos x="3" y="14"/>
                  </a:cxn>
                  <a:cxn ang="0">
                    <a:pos x="0" y="20"/>
                  </a:cxn>
                </a:cxnLst>
                <a:rect l="0" t="0" r="r" b="b"/>
                <a:pathLst>
                  <a:path w="60" h="87">
                    <a:moveTo>
                      <a:pt x="0" y="20"/>
                    </a:moveTo>
                    <a:cubicBezTo>
                      <a:pt x="0" y="23"/>
                      <a:pt x="0" y="20"/>
                      <a:pt x="2" y="22"/>
                    </a:cubicBezTo>
                    <a:cubicBezTo>
                      <a:pt x="5" y="25"/>
                      <a:pt x="0" y="29"/>
                      <a:pt x="3" y="29"/>
                    </a:cubicBezTo>
                    <a:cubicBezTo>
                      <a:pt x="6" y="29"/>
                      <a:pt x="5" y="28"/>
                      <a:pt x="8" y="28"/>
                    </a:cubicBezTo>
                    <a:cubicBezTo>
                      <a:pt x="11" y="29"/>
                      <a:pt x="8" y="31"/>
                      <a:pt x="9" y="32"/>
                    </a:cubicBezTo>
                    <a:cubicBezTo>
                      <a:pt x="11" y="36"/>
                      <a:pt x="6" y="40"/>
                      <a:pt x="8" y="42"/>
                    </a:cubicBezTo>
                    <a:cubicBezTo>
                      <a:pt x="9" y="43"/>
                      <a:pt x="5" y="48"/>
                      <a:pt x="6" y="50"/>
                    </a:cubicBezTo>
                    <a:cubicBezTo>
                      <a:pt x="8" y="50"/>
                      <a:pt x="8" y="50"/>
                      <a:pt x="12" y="45"/>
                    </a:cubicBezTo>
                    <a:cubicBezTo>
                      <a:pt x="17" y="40"/>
                      <a:pt x="15" y="45"/>
                      <a:pt x="18" y="45"/>
                    </a:cubicBezTo>
                    <a:cubicBezTo>
                      <a:pt x="20" y="45"/>
                      <a:pt x="18" y="46"/>
                      <a:pt x="20" y="45"/>
                    </a:cubicBezTo>
                    <a:cubicBezTo>
                      <a:pt x="24" y="43"/>
                      <a:pt x="23" y="39"/>
                      <a:pt x="27" y="40"/>
                    </a:cubicBezTo>
                    <a:cubicBezTo>
                      <a:pt x="30" y="42"/>
                      <a:pt x="30" y="40"/>
                      <a:pt x="32" y="43"/>
                    </a:cubicBezTo>
                    <a:cubicBezTo>
                      <a:pt x="33" y="50"/>
                      <a:pt x="38" y="48"/>
                      <a:pt x="36" y="56"/>
                    </a:cubicBezTo>
                    <a:cubicBezTo>
                      <a:pt x="35" y="64"/>
                      <a:pt x="41" y="64"/>
                      <a:pt x="41" y="65"/>
                    </a:cubicBezTo>
                    <a:cubicBezTo>
                      <a:pt x="41" y="67"/>
                      <a:pt x="44" y="67"/>
                      <a:pt x="42" y="76"/>
                    </a:cubicBezTo>
                    <a:cubicBezTo>
                      <a:pt x="42" y="78"/>
                      <a:pt x="44" y="79"/>
                      <a:pt x="39" y="81"/>
                    </a:cubicBezTo>
                    <a:cubicBezTo>
                      <a:pt x="41" y="86"/>
                      <a:pt x="42" y="81"/>
                      <a:pt x="44" y="84"/>
                    </a:cubicBezTo>
                    <a:cubicBezTo>
                      <a:pt x="45" y="87"/>
                      <a:pt x="48" y="86"/>
                      <a:pt x="47" y="83"/>
                    </a:cubicBezTo>
                    <a:cubicBezTo>
                      <a:pt x="44" y="79"/>
                      <a:pt x="48" y="81"/>
                      <a:pt x="50" y="79"/>
                    </a:cubicBezTo>
                    <a:cubicBezTo>
                      <a:pt x="51" y="78"/>
                      <a:pt x="51" y="83"/>
                      <a:pt x="53" y="81"/>
                    </a:cubicBezTo>
                    <a:cubicBezTo>
                      <a:pt x="54" y="81"/>
                      <a:pt x="56" y="78"/>
                      <a:pt x="56" y="79"/>
                    </a:cubicBezTo>
                    <a:cubicBezTo>
                      <a:pt x="57" y="79"/>
                      <a:pt x="57" y="78"/>
                      <a:pt x="57" y="78"/>
                    </a:cubicBezTo>
                    <a:cubicBezTo>
                      <a:pt x="57" y="75"/>
                      <a:pt x="60" y="73"/>
                      <a:pt x="57" y="70"/>
                    </a:cubicBezTo>
                    <a:cubicBezTo>
                      <a:pt x="54" y="67"/>
                      <a:pt x="54" y="67"/>
                      <a:pt x="56" y="65"/>
                    </a:cubicBezTo>
                    <a:cubicBezTo>
                      <a:pt x="57" y="65"/>
                      <a:pt x="57" y="64"/>
                      <a:pt x="56" y="64"/>
                    </a:cubicBezTo>
                    <a:cubicBezTo>
                      <a:pt x="56" y="65"/>
                      <a:pt x="53" y="59"/>
                      <a:pt x="51" y="61"/>
                    </a:cubicBezTo>
                    <a:cubicBezTo>
                      <a:pt x="50" y="61"/>
                      <a:pt x="51" y="53"/>
                      <a:pt x="48" y="51"/>
                    </a:cubicBezTo>
                    <a:cubicBezTo>
                      <a:pt x="45" y="51"/>
                      <a:pt x="42" y="48"/>
                      <a:pt x="42" y="45"/>
                    </a:cubicBezTo>
                    <a:cubicBezTo>
                      <a:pt x="41" y="40"/>
                      <a:pt x="41" y="43"/>
                      <a:pt x="39" y="40"/>
                    </a:cubicBezTo>
                    <a:cubicBezTo>
                      <a:pt x="38" y="39"/>
                      <a:pt x="39" y="39"/>
                      <a:pt x="39" y="37"/>
                    </a:cubicBezTo>
                    <a:cubicBezTo>
                      <a:pt x="38" y="37"/>
                      <a:pt x="36" y="37"/>
                      <a:pt x="32" y="34"/>
                    </a:cubicBezTo>
                    <a:cubicBezTo>
                      <a:pt x="27" y="29"/>
                      <a:pt x="32" y="31"/>
                      <a:pt x="30" y="29"/>
                    </a:cubicBezTo>
                    <a:cubicBezTo>
                      <a:pt x="29" y="25"/>
                      <a:pt x="35" y="29"/>
                      <a:pt x="36" y="28"/>
                    </a:cubicBezTo>
                    <a:cubicBezTo>
                      <a:pt x="36" y="25"/>
                      <a:pt x="39" y="25"/>
                      <a:pt x="38" y="23"/>
                    </a:cubicBezTo>
                    <a:cubicBezTo>
                      <a:pt x="36" y="22"/>
                      <a:pt x="36" y="23"/>
                      <a:pt x="35" y="22"/>
                    </a:cubicBezTo>
                    <a:cubicBezTo>
                      <a:pt x="35" y="20"/>
                      <a:pt x="32" y="22"/>
                      <a:pt x="33" y="20"/>
                    </a:cubicBezTo>
                    <a:cubicBezTo>
                      <a:pt x="36" y="18"/>
                      <a:pt x="36" y="17"/>
                      <a:pt x="33" y="15"/>
                    </a:cubicBezTo>
                    <a:cubicBezTo>
                      <a:pt x="30" y="14"/>
                      <a:pt x="30" y="14"/>
                      <a:pt x="29" y="15"/>
                    </a:cubicBezTo>
                    <a:cubicBezTo>
                      <a:pt x="27" y="20"/>
                      <a:pt x="26" y="15"/>
                      <a:pt x="24" y="15"/>
                    </a:cubicBezTo>
                    <a:cubicBezTo>
                      <a:pt x="23" y="17"/>
                      <a:pt x="23" y="14"/>
                      <a:pt x="21" y="12"/>
                    </a:cubicBezTo>
                    <a:cubicBezTo>
                      <a:pt x="21" y="11"/>
                      <a:pt x="23" y="11"/>
                      <a:pt x="21" y="11"/>
                    </a:cubicBezTo>
                    <a:cubicBezTo>
                      <a:pt x="21" y="9"/>
                      <a:pt x="23" y="7"/>
                      <a:pt x="21" y="7"/>
                    </a:cubicBezTo>
                    <a:cubicBezTo>
                      <a:pt x="21" y="7"/>
                      <a:pt x="21" y="4"/>
                      <a:pt x="20" y="7"/>
                    </a:cubicBezTo>
                    <a:cubicBezTo>
                      <a:pt x="20" y="9"/>
                      <a:pt x="21" y="6"/>
                      <a:pt x="15" y="0"/>
                    </a:cubicBezTo>
                    <a:cubicBezTo>
                      <a:pt x="14" y="0"/>
                      <a:pt x="9" y="0"/>
                      <a:pt x="12" y="4"/>
                    </a:cubicBezTo>
                    <a:cubicBezTo>
                      <a:pt x="14" y="11"/>
                      <a:pt x="12" y="9"/>
                      <a:pt x="12" y="11"/>
                    </a:cubicBezTo>
                    <a:cubicBezTo>
                      <a:pt x="14" y="12"/>
                      <a:pt x="12" y="14"/>
                      <a:pt x="12" y="12"/>
                    </a:cubicBezTo>
                    <a:cubicBezTo>
                      <a:pt x="11" y="11"/>
                      <a:pt x="9" y="15"/>
                      <a:pt x="8" y="9"/>
                    </a:cubicBezTo>
                    <a:cubicBezTo>
                      <a:pt x="6" y="11"/>
                      <a:pt x="3" y="9"/>
                      <a:pt x="3" y="14"/>
                    </a:cubicBezTo>
                    <a:cubicBezTo>
                      <a:pt x="2" y="18"/>
                      <a:pt x="0" y="14"/>
                      <a:pt x="0" y="20"/>
                    </a:cubicBezTo>
                  </a:path>
                </a:pathLst>
              </a:custGeom>
              <a:grpFill/>
              <a:ln w="3175" cmpd="sng">
                <a:solidFill>
                  <a:schemeClr val="bg2"/>
                </a:solidFill>
                <a:round/>
                <a:headEnd/>
                <a:tailEnd/>
              </a:ln>
            </p:spPr>
            <p:txBody>
              <a:bodyPr/>
              <a:lstStyle/>
              <a:p>
                <a:endParaRPr lang="en-GB"/>
              </a:p>
            </p:txBody>
          </p:sp>
          <p:grpSp>
            <p:nvGrpSpPr>
              <p:cNvPr id="896" name="Group 895">
                <a:extLst>
                  <a:ext uri="{FF2B5EF4-FFF2-40B4-BE49-F238E27FC236}">
                    <a16:creationId xmlns:a16="http://schemas.microsoft.com/office/drawing/2014/main" id="{04D057D5-535C-10EF-83E2-B8FC53964E12}"/>
                  </a:ext>
                </a:extLst>
              </p:cNvPr>
              <p:cNvGrpSpPr/>
              <p:nvPr/>
            </p:nvGrpSpPr>
            <p:grpSpPr>
              <a:xfrm>
                <a:off x="7623102" y="3022463"/>
                <a:ext cx="2028691" cy="1972397"/>
                <a:chOff x="7623102" y="3022463"/>
                <a:chExt cx="2028691" cy="1972397"/>
              </a:xfrm>
              <a:grpFill/>
            </p:grpSpPr>
            <p:sp>
              <p:nvSpPr>
                <p:cNvPr id="897" name="country c">
                  <a:extLst>
                    <a:ext uri="{FF2B5EF4-FFF2-40B4-BE49-F238E27FC236}">
                      <a16:creationId xmlns:a16="http://schemas.microsoft.com/office/drawing/2014/main" id="{9F727689-8453-1CF8-7D6A-D44D79BE67CB}"/>
                    </a:ext>
                  </a:extLst>
                </p:cNvPr>
                <p:cNvSpPr>
                  <a:spLocks/>
                </p:cNvSpPr>
                <p:nvPr/>
              </p:nvSpPr>
              <p:spPr bwMode="auto">
                <a:xfrm>
                  <a:off x="8618793" y="4109182"/>
                  <a:ext cx="69078" cy="61968"/>
                </a:xfrm>
                <a:custGeom>
                  <a:avLst/>
                  <a:gdLst/>
                  <a:ahLst/>
                  <a:cxnLst>
                    <a:cxn ang="0">
                      <a:pos x="3" y="6"/>
                    </a:cxn>
                    <a:cxn ang="0">
                      <a:pos x="6" y="3"/>
                    </a:cxn>
                    <a:cxn ang="0">
                      <a:pos x="9" y="2"/>
                    </a:cxn>
                    <a:cxn ang="0">
                      <a:pos x="12" y="2"/>
                    </a:cxn>
                    <a:cxn ang="0">
                      <a:pos x="17" y="2"/>
                    </a:cxn>
                    <a:cxn ang="0">
                      <a:pos x="18" y="2"/>
                    </a:cxn>
                    <a:cxn ang="0">
                      <a:pos x="20" y="6"/>
                    </a:cxn>
                    <a:cxn ang="0">
                      <a:pos x="17" y="13"/>
                    </a:cxn>
                    <a:cxn ang="0">
                      <a:pos x="12" y="17"/>
                    </a:cxn>
                    <a:cxn ang="0">
                      <a:pos x="9" y="19"/>
                    </a:cxn>
                    <a:cxn ang="0">
                      <a:pos x="8" y="19"/>
                    </a:cxn>
                    <a:cxn ang="0">
                      <a:pos x="3" y="17"/>
                    </a:cxn>
                    <a:cxn ang="0">
                      <a:pos x="2" y="13"/>
                    </a:cxn>
                    <a:cxn ang="0">
                      <a:pos x="3" y="6"/>
                    </a:cxn>
                  </a:cxnLst>
                  <a:rect l="0" t="0" r="r" b="b"/>
                  <a:pathLst>
                    <a:path w="20" h="21">
                      <a:moveTo>
                        <a:pt x="3" y="6"/>
                      </a:moveTo>
                      <a:cubicBezTo>
                        <a:pt x="6" y="3"/>
                        <a:pt x="5" y="5"/>
                        <a:pt x="6" y="3"/>
                      </a:cubicBezTo>
                      <a:cubicBezTo>
                        <a:pt x="8" y="2"/>
                        <a:pt x="8" y="5"/>
                        <a:pt x="9" y="2"/>
                      </a:cubicBezTo>
                      <a:cubicBezTo>
                        <a:pt x="9" y="0"/>
                        <a:pt x="11" y="3"/>
                        <a:pt x="12" y="2"/>
                      </a:cubicBezTo>
                      <a:cubicBezTo>
                        <a:pt x="14" y="0"/>
                        <a:pt x="15" y="2"/>
                        <a:pt x="17" y="2"/>
                      </a:cubicBezTo>
                      <a:cubicBezTo>
                        <a:pt x="17" y="0"/>
                        <a:pt x="18" y="2"/>
                        <a:pt x="18" y="2"/>
                      </a:cubicBezTo>
                      <a:cubicBezTo>
                        <a:pt x="20" y="2"/>
                        <a:pt x="20" y="5"/>
                        <a:pt x="20" y="6"/>
                      </a:cubicBezTo>
                      <a:cubicBezTo>
                        <a:pt x="18" y="6"/>
                        <a:pt x="17" y="10"/>
                        <a:pt x="17" y="13"/>
                      </a:cubicBezTo>
                      <a:cubicBezTo>
                        <a:pt x="17" y="16"/>
                        <a:pt x="14" y="14"/>
                        <a:pt x="12" y="17"/>
                      </a:cubicBezTo>
                      <a:cubicBezTo>
                        <a:pt x="12" y="19"/>
                        <a:pt x="11" y="17"/>
                        <a:pt x="9" y="19"/>
                      </a:cubicBezTo>
                      <a:cubicBezTo>
                        <a:pt x="9" y="21"/>
                        <a:pt x="8" y="21"/>
                        <a:pt x="8" y="19"/>
                      </a:cubicBezTo>
                      <a:cubicBezTo>
                        <a:pt x="6" y="19"/>
                        <a:pt x="6" y="21"/>
                        <a:pt x="3" y="17"/>
                      </a:cubicBezTo>
                      <a:cubicBezTo>
                        <a:pt x="0" y="16"/>
                        <a:pt x="2" y="16"/>
                        <a:pt x="2" y="13"/>
                      </a:cubicBezTo>
                      <a:cubicBezTo>
                        <a:pt x="0" y="8"/>
                        <a:pt x="3" y="8"/>
                        <a:pt x="3" y="6"/>
                      </a:cubicBezTo>
                    </a:path>
                  </a:pathLst>
                </a:custGeom>
                <a:grpFill/>
                <a:ln w="3175" cmpd="sng">
                  <a:solidFill>
                    <a:schemeClr val="bg2"/>
                  </a:solidFill>
                  <a:round/>
                  <a:headEnd/>
                  <a:tailEnd/>
                </a:ln>
              </p:spPr>
              <p:txBody>
                <a:bodyPr/>
                <a:lstStyle/>
                <a:p>
                  <a:endParaRPr lang="en-GB"/>
                </a:p>
              </p:txBody>
            </p:sp>
            <p:grpSp>
              <p:nvGrpSpPr>
                <p:cNvPr id="898" name="Group 897">
                  <a:extLst>
                    <a:ext uri="{FF2B5EF4-FFF2-40B4-BE49-F238E27FC236}">
                      <a16:creationId xmlns:a16="http://schemas.microsoft.com/office/drawing/2014/main" id="{83890323-0CB6-168F-7818-D18186582C92}"/>
                    </a:ext>
                  </a:extLst>
                </p:cNvPr>
                <p:cNvGrpSpPr/>
                <p:nvPr/>
              </p:nvGrpSpPr>
              <p:grpSpPr>
                <a:xfrm>
                  <a:off x="7623102" y="3022463"/>
                  <a:ext cx="2028691" cy="1972397"/>
                  <a:chOff x="7637169" y="3034566"/>
                  <a:chExt cx="2028691" cy="1972397"/>
                </a:xfrm>
                <a:grpFill/>
              </p:grpSpPr>
              <p:sp>
                <p:nvSpPr>
                  <p:cNvPr id="899" name="Freeform 10">
                    <a:extLst>
                      <a:ext uri="{FF2B5EF4-FFF2-40B4-BE49-F238E27FC236}">
                        <a16:creationId xmlns:a16="http://schemas.microsoft.com/office/drawing/2014/main" id="{D8EEDC1E-8238-79F9-87CE-82B0667490CF}"/>
                      </a:ext>
                    </a:extLst>
                  </p:cNvPr>
                  <p:cNvSpPr>
                    <a:spLocks/>
                  </p:cNvSpPr>
                  <p:nvPr/>
                </p:nvSpPr>
                <p:spPr bwMode="auto">
                  <a:xfrm>
                    <a:off x="7637169" y="3034566"/>
                    <a:ext cx="1728749" cy="1074616"/>
                  </a:xfrm>
                  <a:custGeom>
                    <a:avLst/>
                    <a:gdLst/>
                    <a:ahLst/>
                    <a:cxnLst>
                      <a:cxn ang="0">
                        <a:pos x="441" y="136"/>
                      </a:cxn>
                      <a:cxn ang="0">
                        <a:pos x="427" y="142"/>
                      </a:cxn>
                      <a:cxn ang="0">
                        <a:pos x="414" y="150"/>
                      </a:cxn>
                      <a:cxn ang="0">
                        <a:pos x="398" y="160"/>
                      </a:cxn>
                      <a:cxn ang="0">
                        <a:pos x="383" y="171"/>
                      </a:cxn>
                      <a:cxn ang="0">
                        <a:pos x="382" y="160"/>
                      </a:cxn>
                      <a:cxn ang="0">
                        <a:pos x="376" y="151"/>
                      </a:cxn>
                      <a:cxn ang="0">
                        <a:pos x="351" y="168"/>
                      </a:cxn>
                      <a:cxn ang="0">
                        <a:pos x="365" y="190"/>
                      </a:cxn>
                      <a:cxn ang="0">
                        <a:pos x="383" y="187"/>
                      </a:cxn>
                      <a:cxn ang="0">
                        <a:pos x="385" y="193"/>
                      </a:cxn>
                      <a:cxn ang="0">
                        <a:pos x="371" y="204"/>
                      </a:cxn>
                      <a:cxn ang="0">
                        <a:pos x="379" y="240"/>
                      </a:cxn>
                      <a:cxn ang="0">
                        <a:pos x="371" y="246"/>
                      </a:cxn>
                      <a:cxn ang="0">
                        <a:pos x="383" y="257"/>
                      </a:cxn>
                      <a:cxn ang="0">
                        <a:pos x="386" y="268"/>
                      </a:cxn>
                      <a:cxn ang="0">
                        <a:pos x="380" y="285"/>
                      </a:cxn>
                      <a:cxn ang="0">
                        <a:pos x="368" y="300"/>
                      </a:cxn>
                      <a:cxn ang="0">
                        <a:pos x="365" y="313"/>
                      </a:cxn>
                      <a:cxn ang="0">
                        <a:pos x="357" y="322"/>
                      </a:cxn>
                      <a:cxn ang="0">
                        <a:pos x="345" y="333"/>
                      </a:cxn>
                      <a:cxn ang="0">
                        <a:pos x="335" y="342"/>
                      </a:cxn>
                      <a:cxn ang="0">
                        <a:pos x="325" y="345"/>
                      </a:cxn>
                      <a:cxn ang="0">
                        <a:pos x="316" y="347"/>
                      </a:cxn>
                      <a:cxn ang="0">
                        <a:pos x="303" y="353"/>
                      </a:cxn>
                      <a:cxn ang="0">
                        <a:pos x="290" y="364"/>
                      </a:cxn>
                      <a:cxn ang="0">
                        <a:pos x="287" y="353"/>
                      </a:cxn>
                      <a:cxn ang="0">
                        <a:pos x="277" y="353"/>
                      </a:cxn>
                      <a:cxn ang="0">
                        <a:pos x="265" y="342"/>
                      </a:cxn>
                      <a:cxn ang="0">
                        <a:pos x="245" y="341"/>
                      </a:cxn>
                      <a:cxn ang="0">
                        <a:pos x="233" y="341"/>
                      </a:cxn>
                      <a:cxn ang="0">
                        <a:pos x="220" y="353"/>
                      </a:cxn>
                      <a:cxn ang="0">
                        <a:pos x="205" y="345"/>
                      </a:cxn>
                      <a:cxn ang="0">
                        <a:pos x="195" y="328"/>
                      </a:cxn>
                      <a:cxn ang="0">
                        <a:pos x="201" y="310"/>
                      </a:cxn>
                      <a:cxn ang="0">
                        <a:pos x="190" y="285"/>
                      </a:cxn>
                      <a:cxn ang="0">
                        <a:pos x="176" y="274"/>
                      </a:cxn>
                      <a:cxn ang="0">
                        <a:pos x="144" y="289"/>
                      </a:cxn>
                      <a:cxn ang="0">
                        <a:pos x="126" y="289"/>
                      </a:cxn>
                      <a:cxn ang="0">
                        <a:pos x="105" y="286"/>
                      </a:cxn>
                      <a:cxn ang="0">
                        <a:pos x="93" y="280"/>
                      </a:cxn>
                      <a:cxn ang="0">
                        <a:pos x="67" y="261"/>
                      </a:cxn>
                      <a:cxn ang="0">
                        <a:pos x="41" y="241"/>
                      </a:cxn>
                      <a:cxn ang="0">
                        <a:pos x="47" y="223"/>
                      </a:cxn>
                      <a:cxn ang="0">
                        <a:pos x="45" y="202"/>
                      </a:cxn>
                      <a:cxn ang="0">
                        <a:pos x="21" y="196"/>
                      </a:cxn>
                      <a:cxn ang="0">
                        <a:pos x="12" y="179"/>
                      </a:cxn>
                      <a:cxn ang="0">
                        <a:pos x="7" y="157"/>
                      </a:cxn>
                      <a:cxn ang="0">
                        <a:pos x="39" y="143"/>
                      </a:cxn>
                      <a:cxn ang="0">
                        <a:pos x="56" y="106"/>
                      </a:cxn>
                      <a:cxn ang="0">
                        <a:pos x="76" y="78"/>
                      </a:cxn>
                      <a:cxn ang="0">
                        <a:pos x="111" y="55"/>
                      </a:cxn>
                      <a:cxn ang="0">
                        <a:pos x="140" y="84"/>
                      </a:cxn>
                      <a:cxn ang="0">
                        <a:pos x="178" y="117"/>
                      </a:cxn>
                      <a:cxn ang="0">
                        <a:pos x="245" y="137"/>
                      </a:cxn>
                      <a:cxn ang="0">
                        <a:pos x="283" y="131"/>
                      </a:cxn>
                      <a:cxn ang="0">
                        <a:pos x="306" y="101"/>
                      </a:cxn>
                      <a:cxn ang="0">
                        <a:pos x="353" y="83"/>
                      </a:cxn>
                      <a:cxn ang="0">
                        <a:pos x="348" y="70"/>
                      </a:cxn>
                      <a:cxn ang="0">
                        <a:pos x="373" y="24"/>
                      </a:cxn>
                      <a:cxn ang="0">
                        <a:pos x="441" y="50"/>
                      </a:cxn>
                      <a:cxn ang="0">
                        <a:pos x="481" y="64"/>
                      </a:cxn>
                      <a:cxn ang="0">
                        <a:pos x="458" y="123"/>
                      </a:cxn>
                    </a:cxnLst>
                    <a:rect l="0" t="0" r="r" b="b"/>
                    <a:pathLst>
                      <a:path w="490" h="367">
                        <a:moveTo>
                          <a:pt x="453" y="131"/>
                        </a:moveTo>
                        <a:cubicBezTo>
                          <a:pt x="453" y="128"/>
                          <a:pt x="453" y="131"/>
                          <a:pt x="452" y="129"/>
                        </a:cubicBezTo>
                        <a:cubicBezTo>
                          <a:pt x="450" y="128"/>
                          <a:pt x="452" y="126"/>
                          <a:pt x="449" y="125"/>
                        </a:cubicBezTo>
                        <a:cubicBezTo>
                          <a:pt x="446" y="125"/>
                          <a:pt x="449" y="132"/>
                          <a:pt x="446" y="131"/>
                        </a:cubicBezTo>
                        <a:cubicBezTo>
                          <a:pt x="443" y="131"/>
                          <a:pt x="444" y="134"/>
                          <a:pt x="441" y="136"/>
                        </a:cubicBezTo>
                        <a:cubicBezTo>
                          <a:pt x="440" y="137"/>
                          <a:pt x="441" y="136"/>
                          <a:pt x="438" y="136"/>
                        </a:cubicBezTo>
                        <a:cubicBezTo>
                          <a:pt x="436" y="137"/>
                          <a:pt x="433" y="134"/>
                          <a:pt x="433" y="137"/>
                        </a:cubicBezTo>
                        <a:cubicBezTo>
                          <a:pt x="433" y="140"/>
                          <a:pt x="436" y="140"/>
                          <a:pt x="435" y="142"/>
                        </a:cubicBezTo>
                        <a:cubicBezTo>
                          <a:pt x="433" y="143"/>
                          <a:pt x="433" y="142"/>
                          <a:pt x="432" y="142"/>
                        </a:cubicBezTo>
                        <a:cubicBezTo>
                          <a:pt x="430" y="143"/>
                          <a:pt x="429" y="142"/>
                          <a:pt x="427" y="142"/>
                        </a:cubicBezTo>
                        <a:cubicBezTo>
                          <a:pt x="426" y="142"/>
                          <a:pt x="426" y="137"/>
                          <a:pt x="424" y="139"/>
                        </a:cubicBezTo>
                        <a:cubicBezTo>
                          <a:pt x="423" y="140"/>
                          <a:pt x="424" y="139"/>
                          <a:pt x="423" y="140"/>
                        </a:cubicBezTo>
                        <a:cubicBezTo>
                          <a:pt x="421" y="142"/>
                          <a:pt x="423" y="142"/>
                          <a:pt x="421" y="143"/>
                        </a:cubicBezTo>
                        <a:cubicBezTo>
                          <a:pt x="420" y="145"/>
                          <a:pt x="418" y="148"/>
                          <a:pt x="417" y="148"/>
                        </a:cubicBezTo>
                        <a:cubicBezTo>
                          <a:pt x="414" y="148"/>
                          <a:pt x="415" y="150"/>
                          <a:pt x="414" y="150"/>
                        </a:cubicBezTo>
                        <a:cubicBezTo>
                          <a:pt x="412" y="150"/>
                          <a:pt x="414" y="151"/>
                          <a:pt x="412" y="151"/>
                        </a:cubicBezTo>
                        <a:cubicBezTo>
                          <a:pt x="409" y="153"/>
                          <a:pt x="411" y="153"/>
                          <a:pt x="409" y="153"/>
                        </a:cubicBezTo>
                        <a:cubicBezTo>
                          <a:pt x="408" y="153"/>
                          <a:pt x="406" y="156"/>
                          <a:pt x="405" y="157"/>
                        </a:cubicBezTo>
                        <a:cubicBezTo>
                          <a:pt x="405" y="159"/>
                          <a:pt x="405" y="159"/>
                          <a:pt x="405" y="159"/>
                        </a:cubicBezTo>
                        <a:cubicBezTo>
                          <a:pt x="401" y="162"/>
                          <a:pt x="400" y="159"/>
                          <a:pt x="398" y="160"/>
                        </a:cubicBezTo>
                        <a:cubicBezTo>
                          <a:pt x="397" y="162"/>
                          <a:pt x="397" y="159"/>
                          <a:pt x="395" y="162"/>
                        </a:cubicBezTo>
                        <a:cubicBezTo>
                          <a:pt x="395" y="164"/>
                          <a:pt x="392" y="162"/>
                          <a:pt x="391" y="164"/>
                        </a:cubicBezTo>
                        <a:cubicBezTo>
                          <a:pt x="389" y="165"/>
                          <a:pt x="388" y="165"/>
                          <a:pt x="386" y="168"/>
                        </a:cubicBezTo>
                        <a:cubicBezTo>
                          <a:pt x="386" y="171"/>
                          <a:pt x="383" y="170"/>
                          <a:pt x="383" y="170"/>
                        </a:cubicBezTo>
                        <a:cubicBezTo>
                          <a:pt x="383" y="170"/>
                          <a:pt x="385" y="171"/>
                          <a:pt x="383" y="171"/>
                        </a:cubicBezTo>
                        <a:cubicBezTo>
                          <a:pt x="380" y="171"/>
                          <a:pt x="379" y="174"/>
                          <a:pt x="379" y="171"/>
                        </a:cubicBezTo>
                        <a:cubicBezTo>
                          <a:pt x="379" y="168"/>
                          <a:pt x="379" y="171"/>
                          <a:pt x="380" y="170"/>
                        </a:cubicBezTo>
                        <a:cubicBezTo>
                          <a:pt x="382" y="167"/>
                          <a:pt x="382" y="170"/>
                          <a:pt x="383" y="168"/>
                        </a:cubicBezTo>
                        <a:cubicBezTo>
                          <a:pt x="383" y="165"/>
                          <a:pt x="380" y="164"/>
                          <a:pt x="380" y="164"/>
                        </a:cubicBezTo>
                        <a:cubicBezTo>
                          <a:pt x="379" y="164"/>
                          <a:pt x="382" y="162"/>
                          <a:pt x="382" y="160"/>
                        </a:cubicBezTo>
                        <a:cubicBezTo>
                          <a:pt x="380" y="160"/>
                          <a:pt x="383" y="160"/>
                          <a:pt x="386" y="156"/>
                        </a:cubicBezTo>
                        <a:cubicBezTo>
                          <a:pt x="388" y="153"/>
                          <a:pt x="388" y="153"/>
                          <a:pt x="386" y="151"/>
                        </a:cubicBezTo>
                        <a:cubicBezTo>
                          <a:pt x="383" y="148"/>
                          <a:pt x="385" y="148"/>
                          <a:pt x="383" y="148"/>
                        </a:cubicBezTo>
                        <a:cubicBezTo>
                          <a:pt x="382" y="150"/>
                          <a:pt x="380" y="146"/>
                          <a:pt x="379" y="148"/>
                        </a:cubicBezTo>
                        <a:cubicBezTo>
                          <a:pt x="376" y="150"/>
                          <a:pt x="379" y="150"/>
                          <a:pt x="376" y="151"/>
                        </a:cubicBezTo>
                        <a:cubicBezTo>
                          <a:pt x="374" y="154"/>
                          <a:pt x="376" y="156"/>
                          <a:pt x="373" y="156"/>
                        </a:cubicBezTo>
                        <a:cubicBezTo>
                          <a:pt x="371" y="157"/>
                          <a:pt x="363" y="160"/>
                          <a:pt x="363" y="164"/>
                        </a:cubicBezTo>
                        <a:cubicBezTo>
                          <a:pt x="363" y="167"/>
                          <a:pt x="362" y="168"/>
                          <a:pt x="359" y="168"/>
                        </a:cubicBezTo>
                        <a:cubicBezTo>
                          <a:pt x="357" y="167"/>
                          <a:pt x="357" y="171"/>
                          <a:pt x="356" y="168"/>
                        </a:cubicBezTo>
                        <a:cubicBezTo>
                          <a:pt x="354" y="167"/>
                          <a:pt x="351" y="167"/>
                          <a:pt x="351" y="168"/>
                        </a:cubicBezTo>
                        <a:cubicBezTo>
                          <a:pt x="351" y="170"/>
                          <a:pt x="350" y="171"/>
                          <a:pt x="351" y="174"/>
                        </a:cubicBezTo>
                        <a:cubicBezTo>
                          <a:pt x="351" y="178"/>
                          <a:pt x="353" y="178"/>
                          <a:pt x="354" y="178"/>
                        </a:cubicBezTo>
                        <a:cubicBezTo>
                          <a:pt x="354" y="179"/>
                          <a:pt x="357" y="179"/>
                          <a:pt x="359" y="179"/>
                        </a:cubicBezTo>
                        <a:cubicBezTo>
                          <a:pt x="360" y="178"/>
                          <a:pt x="363" y="182"/>
                          <a:pt x="362" y="184"/>
                        </a:cubicBezTo>
                        <a:cubicBezTo>
                          <a:pt x="360" y="185"/>
                          <a:pt x="362" y="190"/>
                          <a:pt x="365" y="190"/>
                        </a:cubicBezTo>
                        <a:cubicBezTo>
                          <a:pt x="370" y="190"/>
                          <a:pt x="370" y="190"/>
                          <a:pt x="370" y="188"/>
                        </a:cubicBezTo>
                        <a:cubicBezTo>
                          <a:pt x="368" y="187"/>
                          <a:pt x="371" y="187"/>
                          <a:pt x="373" y="185"/>
                        </a:cubicBezTo>
                        <a:cubicBezTo>
                          <a:pt x="373" y="182"/>
                          <a:pt x="377" y="182"/>
                          <a:pt x="379" y="184"/>
                        </a:cubicBezTo>
                        <a:cubicBezTo>
                          <a:pt x="379" y="184"/>
                          <a:pt x="379" y="185"/>
                          <a:pt x="380" y="185"/>
                        </a:cubicBezTo>
                        <a:cubicBezTo>
                          <a:pt x="382" y="184"/>
                          <a:pt x="380" y="185"/>
                          <a:pt x="383" y="187"/>
                        </a:cubicBezTo>
                        <a:cubicBezTo>
                          <a:pt x="388" y="187"/>
                          <a:pt x="385" y="184"/>
                          <a:pt x="388" y="185"/>
                        </a:cubicBezTo>
                        <a:cubicBezTo>
                          <a:pt x="388" y="187"/>
                          <a:pt x="392" y="187"/>
                          <a:pt x="391" y="188"/>
                        </a:cubicBezTo>
                        <a:cubicBezTo>
                          <a:pt x="388" y="192"/>
                          <a:pt x="392" y="192"/>
                          <a:pt x="389" y="193"/>
                        </a:cubicBezTo>
                        <a:cubicBezTo>
                          <a:pt x="386" y="195"/>
                          <a:pt x="388" y="192"/>
                          <a:pt x="386" y="192"/>
                        </a:cubicBezTo>
                        <a:cubicBezTo>
                          <a:pt x="385" y="193"/>
                          <a:pt x="386" y="190"/>
                          <a:pt x="385" y="193"/>
                        </a:cubicBezTo>
                        <a:cubicBezTo>
                          <a:pt x="382" y="195"/>
                          <a:pt x="382" y="193"/>
                          <a:pt x="380" y="195"/>
                        </a:cubicBezTo>
                        <a:cubicBezTo>
                          <a:pt x="377" y="196"/>
                          <a:pt x="377" y="198"/>
                          <a:pt x="377" y="198"/>
                        </a:cubicBezTo>
                        <a:cubicBezTo>
                          <a:pt x="376" y="198"/>
                          <a:pt x="376" y="201"/>
                          <a:pt x="374" y="201"/>
                        </a:cubicBezTo>
                        <a:cubicBezTo>
                          <a:pt x="371" y="202"/>
                          <a:pt x="373" y="199"/>
                          <a:pt x="371" y="199"/>
                        </a:cubicBezTo>
                        <a:cubicBezTo>
                          <a:pt x="370" y="201"/>
                          <a:pt x="373" y="202"/>
                          <a:pt x="371" y="204"/>
                        </a:cubicBezTo>
                        <a:cubicBezTo>
                          <a:pt x="370" y="204"/>
                          <a:pt x="371" y="206"/>
                          <a:pt x="368" y="206"/>
                        </a:cubicBezTo>
                        <a:cubicBezTo>
                          <a:pt x="366" y="207"/>
                          <a:pt x="360" y="216"/>
                          <a:pt x="363" y="215"/>
                        </a:cubicBezTo>
                        <a:cubicBezTo>
                          <a:pt x="368" y="215"/>
                          <a:pt x="365" y="218"/>
                          <a:pt x="370" y="220"/>
                        </a:cubicBezTo>
                        <a:cubicBezTo>
                          <a:pt x="374" y="221"/>
                          <a:pt x="373" y="227"/>
                          <a:pt x="376" y="232"/>
                        </a:cubicBezTo>
                        <a:cubicBezTo>
                          <a:pt x="379" y="237"/>
                          <a:pt x="376" y="237"/>
                          <a:pt x="379" y="240"/>
                        </a:cubicBezTo>
                        <a:cubicBezTo>
                          <a:pt x="382" y="241"/>
                          <a:pt x="380" y="241"/>
                          <a:pt x="382" y="244"/>
                        </a:cubicBezTo>
                        <a:cubicBezTo>
                          <a:pt x="385" y="246"/>
                          <a:pt x="386" y="249"/>
                          <a:pt x="383" y="247"/>
                        </a:cubicBezTo>
                        <a:cubicBezTo>
                          <a:pt x="379" y="246"/>
                          <a:pt x="379" y="247"/>
                          <a:pt x="377" y="246"/>
                        </a:cubicBezTo>
                        <a:cubicBezTo>
                          <a:pt x="376" y="246"/>
                          <a:pt x="377" y="244"/>
                          <a:pt x="376" y="244"/>
                        </a:cubicBezTo>
                        <a:cubicBezTo>
                          <a:pt x="374" y="243"/>
                          <a:pt x="373" y="246"/>
                          <a:pt x="371" y="246"/>
                        </a:cubicBezTo>
                        <a:cubicBezTo>
                          <a:pt x="370" y="244"/>
                          <a:pt x="368" y="240"/>
                          <a:pt x="368" y="241"/>
                        </a:cubicBezTo>
                        <a:cubicBezTo>
                          <a:pt x="366" y="243"/>
                          <a:pt x="371" y="247"/>
                          <a:pt x="374" y="244"/>
                        </a:cubicBezTo>
                        <a:cubicBezTo>
                          <a:pt x="374" y="244"/>
                          <a:pt x="377" y="246"/>
                          <a:pt x="376" y="246"/>
                        </a:cubicBezTo>
                        <a:cubicBezTo>
                          <a:pt x="376" y="247"/>
                          <a:pt x="377" y="247"/>
                          <a:pt x="380" y="251"/>
                        </a:cubicBezTo>
                        <a:cubicBezTo>
                          <a:pt x="383" y="254"/>
                          <a:pt x="386" y="257"/>
                          <a:pt x="383" y="257"/>
                        </a:cubicBezTo>
                        <a:cubicBezTo>
                          <a:pt x="382" y="257"/>
                          <a:pt x="377" y="260"/>
                          <a:pt x="377" y="261"/>
                        </a:cubicBezTo>
                        <a:cubicBezTo>
                          <a:pt x="377" y="263"/>
                          <a:pt x="374" y="260"/>
                          <a:pt x="373" y="263"/>
                        </a:cubicBezTo>
                        <a:cubicBezTo>
                          <a:pt x="373" y="265"/>
                          <a:pt x="374" y="261"/>
                          <a:pt x="374" y="263"/>
                        </a:cubicBezTo>
                        <a:cubicBezTo>
                          <a:pt x="376" y="268"/>
                          <a:pt x="379" y="260"/>
                          <a:pt x="382" y="265"/>
                        </a:cubicBezTo>
                        <a:cubicBezTo>
                          <a:pt x="385" y="268"/>
                          <a:pt x="388" y="266"/>
                          <a:pt x="386" y="268"/>
                        </a:cubicBezTo>
                        <a:cubicBezTo>
                          <a:pt x="382" y="271"/>
                          <a:pt x="385" y="268"/>
                          <a:pt x="385" y="272"/>
                        </a:cubicBezTo>
                        <a:cubicBezTo>
                          <a:pt x="386" y="277"/>
                          <a:pt x="380" y="274"/>
                          <a:pt x="383" y="275"/>
                        </a:cubicBezTo>
                        <a:cubicBezTo>
                          <a:pt x="385" y="277"/>
                          <a:pt x="382" y="277"/>
                          <a:pt x="383" y="279"/>
                        </a:cubicBezTo>
                        <a:cubicBezTo>
                          <a:pt x="383" y="280"/>
                          <a:pt x="380" y="279"/>
                          <a:pt x="382" y="282"/>
                        </a:cubicBezTo>
                        <a:cubicBezTo>
                          <a:pt x="383" y="285"/>
                          <a:pt x="382" y="283"/>
                          <a:pt x="380" y="285"/>
                        </a:cubicBezTo>
                        <a:cubicBezTo>
                          <a:pt x="380" y="286"/>
                          <a:pt x="380" y="280"/>
                          <a:pt x="379" y="285"/>
                        </a:cubicBezTo>
                        <a:cubicBezTo>
                          <a:pt x="377" y="289"/>
                          <a:pt x="374" y="289"/>
                          <a:pt x="374" y="291"/>
                        </a:cubicBezTo>
                        <a:cubicBezTo>
                          <a:pt x="376" y="293"/>
                          <a:pt x="373" y="297"/>
                          <a:pt x="371" y="299"/>
                        </a:cubicBezTo>
                        <a:cubicBezTo>
                          <a:pt x="370" y="299"/>
                          <a:pt x="373" y="300"/>
                          <a:pt x="370" y="302"/>
                        </a:cubicBezTo>
                        <a:cubicBezTo>
                          <a:pt x="368" y="302"/>
                          <a:pt x="370" y="299"/>
                          <a:pt x="368" y="300"/>
                        </a:cubicBezTo>
                        <a:cubicBezTo>
                          <a:pt x="365" y="300"/>
                          <a:pt x="368" y="300"/>
                          <a:pt x="368" y="302"/>
                        </a:cubicBezTo>
                        <a:cubicBezTo>
                          <a:pt x="370" y="305"/>
                          <a:pt x="371" y="303"/>
                          <a:pt x="368" y="303"/>
                        </a:cubicBezTo>
                        <a:cubicBezTo>
                          <a:pt x="366" y="305"/>
                          <a:pt x="365" y="308"/>
                          <a:pt x="366" y="307"/>
                        </a:cubicBezTo>
                        <a:cubicBezTo>
                          <a:pt x="370" y="307"/>
                          <a:pt x="365" y="310"/>
                          <a:pt x="366" y="313"/>
                        </a:cubicBezTo>
                        <a:cubicBezTo>
                          <a:pt x="368" y="314"/>
                          <a:pt x="366" y="316"/>
                          <a:pt x="365" y="313"/>
                        </a:cubicBezTo>
                        <a:cubicBezTo>
                          <a:pt x="363" y="311"/>
                          <a:pt x="362" y="313"/>
                          <a:pt x="363" y="314"/>
                        </a:cubicBezTo>
                        <a:cubicBezTo>
                          <a:pt x="363" y="314"/>
                          <a:pt x="366" y="314"/>
                          <a:pt x="363" y="316"/>
                        </a:cubicBezTo>
                        <a:cubicBezTo>
                          <a:pt x="362" y="317"/>
                          <a:pt x="362" y="314"/>
                          <a:pt x="360" y="316"/>
                        </a:cubicBezTo>
                        <a:cubicBezTo>
                          <a:pt x="360" y="317"/>
                          <a:pt x="363" y="317"/>
                          <a:pt x="362" y="319"/>
                        </a:cubicBezTo>
                        <a:cubicBezTo>
                          <a:pt x="359" y="320"/>
                          <a:pt x="359" y="324"/>
                          <a:pt x="357" y="322"/>
                        </a:cubicBezTo>
                        <a:cubicBezTo>
                          <a:pt x="356" y="320"/>
                          <a:pt x="356" y="324"/>
                          <a:pt x="356" y="322"/>
                        </a:cubicBezTo>
                        <a:cubicBezTo>
                          <a:pt x="354" y="320"/>
                          <a:pt x="354" y="324"/>
                          <a:pt x="354" y="324"/>
                        </a:cubicBezTo>
                        <a:cubicBezTo>
                          <a:pt x="356" y="325"/>
                          <a:pt x="353" y="328"/>
                          <a:pt x="351" y="330"/>
                        </a:cubicBezTo>
                        <a:cubicBezTo>
                          <a:pt x="350" y="331"/>
                          <a:pt x="351" y="328"/>
                          <a:pt x="348" y="330"/>
                        </a:cubicBezTo>
                        <a:cubicBezTo>
                          <a:pt x="347" y="333"/>
                          <a:pt x="347" y="330"/>
                          <a:pt x="345" y="333"/>
                        </a:cubicBezTo>
                        <a:cubicBezTo>
                          <a:pt x="344" y="335"/>
                          <a:pt x="342" y="335"/>
                          <a:pt x="344" y="335"/>
                        </a:cubicBezTo>
                        <a:cubicBezTo>
                          <a:pt x="345" y="336"/>
                          <a:pt x="342" y="336"/>
                          <a:pt x="342" y="338"/>
                        </a:cubicBezTo>
                        <a:cubicBezTo>
                          <a:pt x="342" y="339"/>
                          <a:pt x="341" y="339"/>
                          <a:pt x="338" y="341"/>
                        </a:cubicBezTo>
                        <a:cubicBezTo>
                          <a:pt x="336" y="342"/>
                          <a:pt x="336" y="339"/>
                          <a:pt x="335" y="339"/>
                        </a:cubicBezTo>
                        <a:cubicBezTo>
                          <a:pt x="335" y="339"/>
                          <a:pt x="336" y="342"/>
                          <a:pt x="335" y="342"/>
                        </a:cubicBezTo>
                        <a:cubicBezTo>
                          <a:pt x="333" y="341"/>
                          <a:pt x="331" y="339"/>
                          <a:pt x="330" y="342"/>
                        </a:cubicBezTo>
                        <a:cubicBezTo>
                          <a:pt x="328" y="344"/>
                          <a:pt x="328" y="339"/>
                          <a:pt x="327" y="341"/>
                        </a:cubicBezTo>
                        <a:cubicBezTo>
                          <a:pt x="325" y="341"/>
                          <a:pt x="328" y="342"/>
                          <a:pt x="327" y="344"/>
                        </a:cubicBezTo>
                        <a:cubicBezTo>
                          <a:pt x="325" y="344"/>
                          <a:pt x="325" y="341"/>
                          <a:pt x="325" y="342"/>
                        </a:cubicBezTo>
                        <a:cubicBezTo>
                          <a:pt x="324" y="344"/>
                          <a:pt x="325" y="344"/>
                          <a:pt x="325" y="345"/>
                        </a:cubicBezTo>
                        <a:cubicBezTo>
                          <a:pt x="324" y="345"/>
                          <a:pt x="324" y="345"/>
                          <a:pt x="322" y="345"/>
                        </a:cubicBezTo>
                        <a:cubicBezTo>
                          <a:pt x="321" y="344"/>
                          <a:pt x="322" y="344"/>
                          <a:pt x="321" y="342"/>
                        </a:cubicBezTo>
                        <a:cubicBezTo>
                          <a:pt x="319" y="341"/>
                          <a:pt x="319" y="338"/>
                          <a:pt x="318" y="339"/>
                        </a:cubicBezTo>
                        <a:cubicBezTo>
                          <a:pt x="318" y="339"/>
                          <a:pt x="319" y="344"/>
                          <a:pt x="319" y="345"/>
                        </a:cubicBezTo>
                        <a:cubicBezTo>
                          <a:pt x="318" y="348"/>
                          <a:pt x="318" y="345"/>
                          <a:pt x="316" y="347"/>
                        </a:cubicBezTo>
                        <a:cubicBezTo>
                          <a:pt x="316" y="348"/>
                          <a:pt x="315" y="345"/>
                          <a:pt x="315" y="348"/>
                        </a:cubicBezTo>
                        <a:cubicBezTo>
                          <a:pt x="315" y="352"/>
                          <a:pt x="313" y="347"/>
                          <a:pt x="312" y="350"/>
                        </a:cubicBezTo>
                        <a:cubicBezTo>
                          <a:pt x="310" y="352"/>
                          <a:pt x="310" y="348"/>
                          <a:pt x="309" y="350"/>
                        </a:cubicBezTo>
                        <a:cubicBezTo>
                          <a:pt x="307" y="353"/>
                          <a:pt x="309" y="352"/>
                          <a:pt x="307" y="350"/>
                        </a:cubicBezTo>
                        <a:cubicBezTo>
                          <a:pt x="304" y="350"/>
                          <a:pt x="307" y="352"/>
                          <a:pt x="303" y="353"/>
                        </a:cubicBezTo>
                        <a:cubicBezTo>
                          <a:pt x="298" y="355"/>
                          <a:pt x="300" y="353"/>
                          <a:pt x="296" y="355"/>
                        </a:cubicBezTo>
                        <a:cubicBezTo>
                          <a:pt x="293" y="356"/>
                          <a:pt x="292" y="358"/>
                          <a:pt x="292" y="359"/>
                        </a:cubicBezTo>
                        <a:cubicBezTo>
                          <a:pt x="292" y="361"/>
                          <a:pt x="293" y="358"/>
                          <a:pt x="293" y="361"/>
                        </a:cubicBezTo>
                        <a:cubicBezTo>
                          <a:pt x="293" y="364"/>
                          <a:pt x="296" y="364"/>
                          <a:pt x="292" y="366"/>
                        </a:cubicBezTo>
                        <a:cubicBezTo>
                          <a:pt x="289" y="367"/>
                          <a:pt x="290" y="366"/>
                          <a:pt x="290" y="364"/>
                        </a:cubicBezTo>
                        <a:cubicBezTo>
                          <a:pt x="289" y="363"/>
                          <a:pt x="287" y="363"/>
                          <a:pt x="289" y="361"/>
                        </a:cubicBezTo>
                        <a:cubicBezTo>
                          <a:pt x="289" y="359"/>
                          <a:pt x="287" y="361"/>
                          <a:pt x="287" y="358"/>
                        </a:cubicBezTo>
                        <a:cubicBezTo>
                          <a:pt x="289" y="355"/>
                          <a:pt x="290" y="355"/>
                          <a:pt x="289" y="353"/>
                        </a:cubicBezTo>
                        <a:cubicBezTo>
                          <a:pt x="289" y="353"/>
                          <a:pt x="289" y="355"/>
                          <a:pt x="287" y="353"/>
                        </a:cubicBezTo>
                        <a:cubicBezTo>
                          <a:pt x="286" y="350"/>
                          <a:pt x="286" y="352"/>
                          <a:pt x="287" y="353"/>
                        </a:cubicBezTo>
                        <a:cubicBezTo>
                          <a:pt x="287" y="355"/>
                          <a:pt x="286" y="353"/>
                          <a:pt x="284" y="355"/>
                        </a:cubicBezTo>
                        <a:cubicBezTo>
                          <a:pt x="281" y="355"/>
                          <a:pt x="286" y="352"/>
                          <a:pt x="283" y="352"/>
                        </a:cubicBezTo>
                        <a:cubicBezTo>
                          <a:pt x="280" y="352"/>
                          <a:pt x="280" y="348"/>
                          <a:pt x="278" y="350"/>
                        </a:cubicBezTo>
                        <a:cubicBezTo>
                          <a:pt x="278" y="352"/>
                          <a:pt x="280" y="352"/>
                          <a:pt x="278" y="353"/>
                        </a:cubicBezTo>
                        <a:cubicBezTo>
                          <a:pt x="278" y="353"/>
                          <a:pt x="277" y="350"/>
                          <a:pt x="277" y="353"/>
                        </a:cubicBezTo>
                        <a:cubicBezTo>
                          <a:pt x="277" y="355"/>
                          <a:pt x="275" y="353"/>
                          <a:pt x="275" y="353"/>
                        </a:cubicBezTo>
                        <a:cubicBezTo>
                          <a:pt x="272" y="352"/>
                          <a:pt x="271" y="353"/>
                          <a:pt x="269" y="352"/>
                        </a:cubicBezTo>
                        <a:cubicBezTo>
                          <a:pt x="269" y="350"/>
                          <a:pt x="268" y="352"/>
                          <a:pt x="268" y="350"/>
                        </a:cubicBezTo>
                        <a:cubicBezTo>
                          <a:pt x="266" y="347"/>
                          <a:pt x="265" y="348"/>
                          <a:pt x="265" y="347"/>
                        </a:cubicBezTo>
                        <a:cubicBezTo>
                          <a:pt x="265" y="344"/>
                          <a:pt x="262" y="345"/>
                          <a:pt x="265" y="342"/>
                        </a:cubicBezTo>
                        <a:cubicBezTo>
                          <a:pt x="266" y="339"/>
                          <a:pt x="265" y="339"/>
                          <a:pt x="263" y="339"/>
                        </a:cubicBezTo>
                        <a:cubicBezTo>
                          <a:pt x="260" y="341"/>
                          <a:pt x="262" y="338"/>
                          <a:pt x="258" y="339"/>
                        </a:cubicBezTo>
                        <a:cubicBezTo>
                          <a:pt x="255" y="339"/>
                          <a:pt x="254" y="333"/>
                          <a:pt x="252" y="335"/>
                        </a:cubicBezTo>
                        <a:cubicBezTo>
                          <a:pt x="251" y="338"/>
                          <a:pt x="249" y="336"/>
                          <a:pt x="249" y="338"/>
                        </a:cubicBezTo>
                        <a:cubicBezTo>
                          <a:pt x="251" y="339"/>
                          <a:pt x="246" y="342"/>
                          <a:pt x="245" y="341"/>
                        </a:cubicBezTo>
                        <a:cubicBezTo>
                          <a:pt x="245" y="339"/>
                          <a:pt x="243" y="339"/>
                          <a:pt x="243" y="342"/>
                        </a:cubicBezTo>
                        <a:cubicBezTo>
                          <a:pt x="243" y="345"/>
                          <a:pt x="242" y="342"/>
                          <a:pt x="240" y="341"/>
                        </a:cubicBezTo>
                        <a:cubicBezTo>
                          <a:pt x="240" y="341"/>
                          <a:pt x="240" y="342"/>
                          <a:pt x="239" y="341"/>
                        </a:cubicBezTo>
                        <a:cubicBezTo>
                          <a:pt x="237" y="338"/>
                          <a:pt x="237" y="344"/>
                          <a:pt x="236" y="344"/>
                        </a:cubicBezTo>
                        <a:cubicBezTo>
                          <a:pt x="234" y="344"/>
                          <a:pt x="236" y="342"/>
                          <a:pt x="233" y="341"/>
                        </a:cubicBezTo>
                        <a:cubicBezTo>
                          <a:pt x="230" y="339"/>
                          <a:pt x="231" y="344"/>
                          <a:pt x="228" y="344"/>
                        </a:cubicBezTo>
                        <a:cubicBezTo>
                          <a:pt x="227" y="344"/>
                          <a:pt x="222" y="344"/>
                          <a:pt x="225" y="348"/>
                        </a:cubicBezTo>
                        <a:cubicBezTo>
                          <a:pt x="227" y="355"/>
                          <a:pt x="225" y="353"/>
                          <a:pt x="225" y="355"/>
                        </a:cubicBezTo>
                        <a:cubicBezTo>
                          <a:pt x="227" y="356"/>
                          <a:pt x="225" y="358"/>
                          <a:pt x="225" y="356"/>
                        </a:cubicBezTo>
                        <a:cubicBezTo>
                          <a:pt x="223" y="355"/>
                          <a:pt x="222" y="359"/>
                          <a:pt x="220" y="353"/>
                        </a:cubicBezTo>
                        <a:cubicBezTo>
                          <a:pt x="220" y="352"/>
                          <a:pt x="220" y="348"/>
                          <a:pt x="217" y="352"/>
                        </a:cubicBezTo>
                        <a:cubicBezTo>
                          <a:pt x="214" y="356"/>
                          <a:pt x="214" y="353"/>
                          <a:pt x="213" y="353"/>
                        </a:cubicBezTo>
                        <a:cubicBezTo>
                          <a:pt x="211" y="355"/>
                          <a:pt x="213" y="352"/>
                          <a:pt x="211" y="352"/>
                        </a:cubicBezTo>
                        <a:cubicBezTo>
                          <a:pt x="210" y="350"/>
                          <a:pt x="211" y="348"/>
                          <a:pt x="210" y="347"/>
                        </a:cubicBezTo>
                        <a:cubicBezTo>
                          <a:pt x="208" y="347"/>
                          <a:pt x="204" y="348"/>
                          <a:pt x="205" y="345"/>
                        </a:cubicBezTo>
                        <a:cubicBezTo>
                          <a:pt x="207" y="341"/>
                          <a:pt x="205" y="342"/>
                          <a:pt x="205" y="339"/>
                        </a:cubicBezTo>
                        <a:cubicBezTo>
                          <a:pt x="207" y="338"/>
                          <a:pt x="210" y="338"/>
                          <a:pt x="205" y="338"/>
                        </a:cubicBezTo>
                        <a:cubicBezTo>
                          <a:pt x="201" y="338"/>
                          <a:pt x="202" y="335"/>
                          <a:pt x="201" y="331"/>
                        </a:cubicBezTo>
                        <a:cubicBezTo>
                          <a:pt x="199" y="328"/>
                          <a:pt x="204" y="325"/>
                          <a:pt x="201" y="327"/>
                        </a:cubicBezTo>
                        <a:cubicBezTo>
                          <a:pt x="199" y="328"/>
                          <a:pt x="198" y="325"/>
                          <a:pt x="195" y="328"/>
                        </a:cubicBezTo>
                        <a:cubicBezTo>
                          <a:pt x="192" y="330"/>
                          <a:pt x="192" y="328"/>
                          <a:pt x="193" y="327"/>
                        </a:cubicBezTo>
                        <a:cubicBezTo>
                          <a:pt x="195" y="325"/>
                          <a:pt x="188" y="322"/>
                          <a:pt x="193" y="320"/>
                        </a:cubicBezTo>
                        <a:cubicBezTo>
                          <a:pt x="195" y="319"/>
                          <a:pt x="192" y="316"/>
                          <a:pt x="195" y="314"/>
                        </a:cubicBezTo>
                        <a:cubicBezTo>
                          <a:pt x="198" y="314"/>
                          <a:pt x="196" y="311"/>
                          <a:pt x="198" y="311"/>
                        </a:cubicBezTo>
                        <a:cubicBezTo>
                          <a:pt x="199" y="313"/>
                          <a:pt x="198" y="310"/>
                          <a:pt x="201" y="310"/>
                        </a:cubicBezTo>
                        <a:cubicBezTo>
                          <a:pt x="202" y="310"/>
                          <a:pt x="199" y="307"/>
                          <a:pt x="201" y="302"/>
                        </a:cubicBezTo>
                        <a:cubicBezTo>
                          <a:pt x="202" y="297"/>
                          <a:pt x="199" y="296"/>
                          <a:pt x="201" y="294"/>
                        </a:cubicBezTo>
                        <a:cubicBezTo>
                          <a:pt x="202" y="293"/>
                          <a:pt x="201" y="289"/>
                          <a:pt x="199" y="291"/>
                        </a:cubicBezTo>
                        <a:cubicBezTo>
                          <a:pt x="196" y="293"/>
                          <a:pt x="199" y="286"/>
                          <a:pt x="195" y="283"/>
                        </a:cubicBezTo>
                        <a:cubicBezTo>
                          <a:pt x="190" y="279"/>
                          <a:pt x="192" y="283"/>
                          <a:pt x="190" y="285"/>
                        </a:cubicBezTo>
                        <a:cubicBezTo>
                          <a:pt x="188" y="283"/>
                          <a:pt x="188" y="282"/>
                          <a:pt x="184" y="283"/>
                        </a:cubicBezTo>
                        <a:cubicBezTo>
                          <a:pt x="178" y="283"/>
                          <a:pt x="185" y="282"/>
                          <a:pt x="184" y="277"/>
                        </a:cubicBezTo>
                        <a:cubicBezTo>
                          <a:pt x="184" y="274"/>
                          <a:pt x="179" y="279"/>
                          <a:pt x="182" y="275"/>
                        </a:cubicBezTo>
                        <a:cubicBezTo>
                          <a:pt x="184" y="272"/>
                          <a:pt x="182" y="275"/>
                          <a:pt x="181" y="272"/>
                        </a:cubicBezTo>
                        <a:cubicBezTo>
                          <a:pt x="181" y="271"/>
                          <a:pt x="176" y="272"/>
                          <a:pt x="176" y="274"/>
                        </a:cubicBezTo>
                        <a:cubicBezTo>
                          <a:pt x="175" y="275"/>
                          <a:pt x="173" y="275"/>
                          <a:pt x="170" y="274"/>
                        </a:cubicBezTo>
                        <a:cubicBezTo>
                          <a:pt x="169" y="272"/>
                          <a:pt x="167" y="274"/>
                          <a:pt x="164" y="277"/>
                        </a:cubicBezTo>
                        <a:cubicBezTo>
                          <a:pt x="161" y="280"/>
                          <a:pt x="158" y="279"/>
                          <a:pt x="157" y="282"/>
                        </a:cubicBezTo>
                        <a:cubicBezTo>
                          <a:pt x="157" y="285"/>
                          <a:pt x="153" y="283"/>
                          <a:pt x="153" y="286"/>
                        </a:cubicBezTo>
                        <a:cubicBezTo>
                          <a:pt x="153" y="288"/>
                          <a:pt x="150" y="289"/>
                          <a:pt x="144" y="289"/>
                        </a:cubicBezTo>
                        <a:cubicBezTo>
                          <a:pt x="146" y="286"/>
                          <a:pt x="144" y="286"/>
                          <a:pt x="143" y="286"/>
                        </a:cubicBezTo>
                        <a:cubicBezTo>
                          <a:pt x="141" y="285"/>
                          <a:pt x="141" y="288"/>
                          <a:pt x="140" y="286"/>
                        </a:cubicBezTo>
                        <a:cubicBezTo>
                          <a:pt x="138" y="285"/>
                          <a:pt x="134" y="286"/>
                          <a:pt x="135" y="285"/>
                        </a:cubicBezTo>
                        <a:cubicBezTo>
                          <a:pt x="137" y="283"/>
                          <a:pt x="131" y="282"/>
                          <a:pt x="129" y="286"/>
                        </a:cubicBezTo>
                        <a:cubicBezTo>
                          <a:pt x="128" y="289"/>
                          <a:pt x="126" y="286"/>
                          <a:pt x="126" y="289"/>
                        </a:cubicBezTo>
                        <a:cubicBezTo>
                          <a:pt x="125" y="293"/>
                          <a:pt x="125" y="291"/>
                          <a:pt x="123" y="294"/>
                        </a:cubicBezTo>
                        <a:cubicBezTo>
                          <a:pt x="122" y="289"/>
                          <a:pt x="128" y="282"/>
                          <a:pt x="117" y="288"/>
                        </a:cubicBezTo>
                        <a:cubicBezTo>
                          <a:pt x="117" y="288"/>
                          <a:pt x="115" y="288"/>
                          <a:pt x="114" y="288"/>
                        </a:cubicBezTo>
                        <a:cubicBezTo>
                          <a:pt x="114" y="289"/>
                          <a:pt x="114" y="288"/>
                          <a:pt x="111" y="288"/>
                        </a:cubicBezTo>
                        <a:cubicBezTo>
                          <a:pt x="109" y="289"/>
                          <a:pt x="106" y="283"/>
                          <a:pt x="105" y="286"/>
                        </a:cubicBezTo>
                        <a:cubicBezTo>
                          <a:pt x="105" y="288"/>
                          <a:pt x="103" y="288"/>
                          <a:pt x="102" y="286"/>
                        </a:cubicBezTo>
                        <a:cubicBezTo>
                          <a:pt x="100" y="283"/>
                          <a:pt x="102" y="288"/>
                          <a:pt x="100" y="288"/>
                        </a:cubicBezTo>
                        <a:cubicBezTo>
                          <a:pt x="99" y="288"/>
                          <a:pt x="99" y="283"/>
                          <a:pt x="97" y="283"/>
                        </a:cubicBezTo>
                        <a:cubicBezTo>
                          <a:pt x="94" y="283"/>
                          <a:pt x="93" y="285"/>
                          <a:pt x="94" y="282"/>
                        </a:cubicBezTo>
                        <a:cubicBezTo>
                          <a:pt x="94" y="280"/>
                          <a:pt x="94" y="280"/>
                          <a:pt x="93" y="280"/>
                        </a:cubicBezTo>
                        <a:cubicBezTo>
                          <a:pt x="91" y="282"/>
                          <a:pt x="87" y="279"/>
                          <a:pt x="87" y="275"/>
                        </a:cubicBezTo>
                        <a:cubicBezTo>
                          <a:pt x="87" y="272"/>
                          <a:pt x="85" y="274"/>
                          <a:pt x="82" y="274"/>
                        </a:cubicBezTo>
                        <a:cubicBezTo>
                          <a:pt x="80" y="275"/>
                          <a:pt x="79" y="269"/>
                          <a:pt x="77" y="269"/>
                        </a:cubicBezTo>
                        <a:cubicBezTo>
                          <a:pt x="74" y="269"/>
                          <a:pt x="74" y="266"/>
                          <a:pt x="71" y="266"/>
                        </a:cubicBezTo>
                        <a:cubicBezTo>
                          <a:pt x="68" y="265"/>
                          <a:pt x="73" y="263"/>
                          <a:pt x="67" y="261"/>
                        </a:cubicBezTo>
                        <a:cubicBezTo>
                          <a:pt x="62" y="260"/>
                          <a:pt x="64" y="269"/>
                          <a:pt x="61" y="263"/>
                        </a:cubicBezTo>
                        <a:cubicBezTo>
                          <a:pt x="61" y="261"/>
                          <a:pt x="56" y="260"/>
                          <a:pt x="53" y="257"/>
                        </a:cubicBezTo>
                        <a:cubicBezTo>
                          <a:pt x="50" y="254"/>
                          <a:pt x="50" y="258"/>
                          <a:pt x="47" y="252"/>
                        </a:cubicBezTo>
                        <a:cubicBezTo>
                          <a:pt x="45" y="249"/>
                          <a:pt x="42" y="255"/>
                          <a:pt x="42" y="251"/>
                        </a:cubicBezTo>
                        <a:cubicBezTo>
                          <a:pt x="44" y="246"/>
                          <a:pt x="42" y="243"/>
                          <a:pt x="41" y="241"/>
                        </a:cubicBezTo>
                        <a:cubicBezTo>
                          <a:pt x="39" y="238"/>
                          <a:pt x="42" y="238"/>
                          <a:pt x="44" y="240"/>
                        </a:cubicBezTo>
                        <a:cubicBezTo>
                          <a:pt x="45" y="243"/>
                          <a:pt x="45" y="240"/>
                          <a:pt x="47" y="240"/>
                        </a:cubicBezTo>
                        <a:cubicBezTo>
                          <a:pt x="52" y="238"/>
                          <a:pt x="47" y="235"/>
                          <a:pt x="48" y="234"/>
                        </a:cubicBezTo>
                        <a:cubicBezTo>
                          <a:pt x="48" y="232"/>
                          <a:pt x="42" y="232"/>
                          <a:pt x="44" y="227"/>
                        </a:cubicBezTo>
                        <a:cubicBezTo>
                          <a:pt x="45" y="226"/>
                          <a:pt x="41" y="224"/>
                          <a:pt x="47" y="223"/>
                        </a:cubicBezTo>
                        <a:cubicBezTo>
                          <a:pt x="52" y="223"/>
                          <a:pt x="47" y="221"/>
                          <a:pt x="53" y="216"/>
                        </a:cubicBezTo>
                        <a:cubicBezTo>
                          <a:pt x="56" y="213"/>
                          <a:pt x="53" y="213"/>
                          <a:pt x="55" y="210"/>
                        </a:cubicBezTo>
                        <a:cubicBezTo>
                          <a:pt x="58" y="207"/>
                          <a:pt x="55" y="206"/>
                          <a:pt x="55" y="207"/>
                        </a:cubicBezTo>
                        <a:cubicBezTo>
                          <a:pt x="53" y="210"/>
                          <a:pt x="53" y="206"/>
                          <a:pt x="52" y="207"/>
                        </a:cubicBezTo>
                        <a:cubicBezTo>
                          <a:pt x="50" y="207"/>
                          <a:pt x="52" y="202"/>
                          <a:pt x="45" y="202"/>
                        </a:cubicBezTo>
                        <a:cubicBezTo>
                          <a:pt x="39" y="204"/>
                          <a:pt x="41" y="206"/>
                          <a:pt x="36" y="207"/>
                        </a:cubicBezTo>
                        <a:cubicBezTo>
                          <a:pt x="35" y="207"/>
                          <a:pt x="35" y="207"/>
                          <a:pt x="35" y="207"/>
                        </a:cubicBezTo>
                        <a:cubicBezTo>
                          <a:pt x="32" y="207"/>
                          <a:pt x="27" y="206"/>
                          <a:pt x="26" y="204"/>
                        </a:cubicBezTo>
                        <a:cubicBezTo>
                          <a:pt x="26" y="202"/>
                          <a:pt x="24" y="206"/>
                          <a:pt x="21" y="202"/>
                        </a:cubicBezTo>
                        <a:cubicBezTo>
                          <a:pt x="20" y="199"/>
                          <a:pt x="23" y="201"/>
                          <a:pt x="21" y="196"/>
                        </a:cubicBezTo>
                        <a:cubicBezTo>
                          <a:pt x="18" y="192"/>
                          <a:pt x="17" y="196"/>
                          <a:pt x="17" y="193"/>
                        </a:cubicBezTo>
                        <a:cubicBezTo>
                          <a:pt x="15" y="190"/>
                          <a:pt x="12" y="193"/>
                          <a:pt x="9" y="190"/>
                        </a:cubicBezTo>
                        <a:cubicBezTo>
                          <a:pt x="7" y="190"/>
                          <a:pt x="7" y="188"/>
                          <a:pt x="10" y="188"/>
                        </a:cubicBezTo>
                        <a:cubicBezTo>
                          <a:pt x="13" y="188"/>
                          <a:pt x="15" y="187"/>
                          <a:pt x="13" y="185"/>
                        </a:cubicBezTo>
                        <a:cubicBezTo>
                          <a:pt x="10" y="184"/>
                          <a:pt x="13" y="181"/>
                          <a:pt x="12" y="179"/>
                        </a:cubicBezTo>
                        <a:cubicBezTo>
                          <a:pt x="10" y="178"/>
                          <a:pt x="12" y="176"/>
                          <a:pt x="12" y="174"/>
                        </a:cubicBezTo>
                        <a:cubicBezTo>
                          <a:pt x="10" y="173"/>
                          <a:pt x="6" y="171"/>
                          <a:pt x="6" y="174"/>
                        </a:cubicBezTo>
                        <a:cubicBezTo>
                          <a:pt x="6" y="176"/>
                          <a:pt x="3" y="173"/>
                          <a:pt x="4" y="170"/>
                        </a:cubicBezTo>
                        <a:cubicBezTo>
                          <a:pt x="4" y="168"/>
                          <a:pt x="1" y="168"/>
                          <a:pt x="3" y="165"/>
                        </a:cubicBezTo>
                        <a:cubicBezTo>
                          <a:pt x="9" y="164"/>
                          <a:pt x="0" y="159"/>
                          <a:pt x="7" y="157"/>
                        </a:cubicBezTo>
                        <a:cubicBezTo>
                          <a:pt x="13" y="156"/>
                          <a:pt x="10" y="153"/>
                          <a:pt x="13" y="153"/>
                        </a:cubicBezTo>
                        <a:cubicBezTo>
                          <a:pt x="18" y="154"/>
                          <a:pt x="17" y="148"/>
                          <a:pt x="18" y="153"/>
                        </a:cubicBezTo>
                        <a:cubicBezTo>
                          <a:pt x="20" y="157"/>
                          <a:pt x="21" y="153"/>
                          <a:pt x="23" y="154"/>
                        </a:cubicBezTo>
                        <a:cubicBezTo>
                          <a:pt x="26" y="156"/>
                          <a:pt x="26" y="153"/>
                          <a:pt x="27" y="148"/>
                        </a:cubicBezTo>
                        <a:cubicBezTo>
                          <a:pt x="29" y="145"/>
                          <a:pt x="38" y="150"/>
                          <a:pt x="39" y="143"/>
                        </a:cubicBezTo>
                        <a:cubicBezTo>
                          <a:pt x="41" y="140"/>
                          <a:pt x="48" y="139"/>
                          <a:pt x="52" y="137"/>
                        </a:cubicBezTo>
                        <a:cubicBezTo>
                          <a:pt x="53" y="136"/>
                          <a:pt x="53" y="137"/>
                          <a:pt x="56" y="134"/>
                        </a:cubicBezTo>
                        <a:cubicBezTo>
                          <a:pt x="56" y="132"/>
                          <a:pt x="53" y="128"/>
                          <a:pt x="56" y="126"/>
                        </a:cubicBezTo>
                        <a:cubicBezTo>
                          <a:pt x="59" y="126"/>
                          <a:pt x="55" y="125"/>
                          <a:pt x="58" y="123"/>
                        </a:cubicBezTo>
                        <a:cubicBezTo>
                          <a:pt x="62" y="122"/>
                          <a:pt x="55" y="109"/>
                          <a:pt x="56" y="106"/>
                        </a:cubicBezTo>
                        <a:cubicBezTo>
                          <a:pt x="58" y="103"/>
                          <a:pt x="47" y="103"/>
                          <a:pt x="55" y="101"/>
                        </a:cubicBezTo>
                        <a:cubicBezTo>
                          <a:pt x="59" y="100"/>
                          <a:pt x="65" y="98"/>
                          <a:pt x="67" y="98"/>
                        </a:cubicBezTo>
                        <a:cubicBezTo>
                          <a:pt x="70" y="100"/>
                          <a:pt x="73" y="101"/>
                          <a:pt x="74" y="98"/>
                        </a:cubicBezTo>
                        <a:cubicBezTo>
                          <a:pt x="74" y="95"/>
                          <a:pt x="70" y="97"/>
                          <a:pt x="71" y="94"/>
                        </a:cubicBezTo>
                        <a:cubicBezTo>
                          <a:pt x="74" y="91"/>
                          <a:pt x="76" y="81"/>
                          <a:pt x="76" y="78"/>
                        </a:cubicBezTo>
                        <a:cubicBezTo>
                          <a:pt x="77" y="73"/>
                          <a:pt x="82" y="80"/>
                          <a:pt x="87" y="80"/>
                        </a:cubicBezTo>
                        <a:cubicBezTo>
                          <a:pt x="91" y="78"/>
                          <a:pt x="90" y="81"/>
                          <a:pt x="93" y="80"/>
                        </a:cubicBezTo>
                        <a:cubicBezTo>
                          <a:pt x="97" y="78"/>
                          <a:pt x="99" y="76"/>
                          <a:pt x="97" y="73"/>
                        </a:cubicBezTo>
                        <a:cubicBezTo>
                          <a:pt x="96" y="70"/>
                          <a:pt x="94" y="64"/>
                          <a:pt x="103" y="61"/>
                        </a:cubicBezTo>
                        <a:cubicBezTo>
                          <a:pt x="111" y="59"/>
                          <a:pt x="102" y="53"/>
                          <a:pt x="111" y="55"/>
                        </a:cubicBezTo>
                        <a:cubicBezTo>
                          <a:pt x="115" y="53"/>
                          <a:pt x="115" y="53"/>
                          <a:pt x="115" y="53"/>
                        </a:cubicBezTo>
                        <a:cubicBezTo>
                          <a:pt x="114" y="58"/>
                          <a:pt x="118" y="64"/>
                          <a:pt x="123" y="66"/>
                        </a:cubicBezTo>
                        <a:cubicBezTo>
                          <a:pt x="126" y="69"/>
                          <a:pt x="128" y="64"/>
                          <a:pt x="129" y="67"/>
                        </a:cubicBezTo>
                        <a:cubicBezTo>
                          <a:pt x="131" y="70"/>
                          <a:pt x="132" y="67"/>
                          <a:pt x="132" y="69"/>
                        </a:cubicBezTo>
                        <a:cubicBezTo>
                          <a:pt x="134" y="72"/>
                          <a:pt x="141" y="78"/>
                          <a:pt x="140" y="84"/>
                        </a:cubicBezTo>
                        <a:cubicBezTo>
                          <a:pt x="138" y="91"/>
                          <a:pt x="141" y="89"/>
                          <a:pt x="138" y="94"/>
                        </a:cubicBezTo>
                        <a:cubicBezTo>
                          <a:pt x="137" y="95"/>
                          <a:pt x="137" y="100"/>
                          <a:pt x="141" y="100"/>
                        </a:cubicBezTo>
                        <a:cubicBezTo>
                          <a:pt x="144" y="100"/>
                          <a:pt x="147" y="101"/>
                          <a:pt x="152" y="101"/>
                        </a:cubicBezTo>
                        <a:cubicBezTo>
                          <a:pt x="157" y="101"/>
                          <a:pt x="161" y="101"/>
                          <a:pt x="169" y="109"/>
                        </a:cubicBezTo>
                        <a:cubicBezTo>
                          <a:pt x="178" y="117"/>
                          <a:pt x="176" y="111"/>
                          <a:pt x="178" y="117"/>
                        </a:cubicBezTo>
                        <a:cubicBezTo>
                          <a:pt x="179" y="125"/>
                          <a:pt x="181" y="122"/>
                          <a:pt x="182" y="126"/>
                        </a:cubicBezTo>
                        <a:cubicBezTo>
                          <a:pt x="182" y="129"/>
                          <a:pt x="185" y="126"/>
                          <a:pt x="188" y="128"/>
                        </a:cubicBezTo>
                        <a:cubicBezTo>
                          <a:pt x="202" y="129"/>
                          <a:pt x="204" y="129"/>
                          <a:pt x="214" y="128"/>
                        </a:cubicBezTo>
                        <a:cubicBezTo>
                          <a:pt x="225" y="128"/>
                          <a:pt x="228" y="134"/>
                          <a:pt x="231" y="134"/>
                        </a:cubicBezTo>
                        <a:cubicBezTo>
                          <a:pt x="234" y="134"/>
                          <a:pt x="240" y="140"/>
                          <a:pt x="245" y="137"/>
                        </a:cubicBezTo>
                        <a:cubicBezTo>
                          <a:pt x="249" y="136"/>
                          <a:pt x="246" y="140"/>
                          <a:pt x="248" y="140"/>
                        </a:cubicBezTo>
                        <a:cubicBezTo>
                          <a:pt x="251" y="139"/>
                          <a:pt x="251" y="142"/>
                          <a:pt x="252" y="140"/>
                        </a:cubicBezTo>
                        <a:cubicBezTo>
                          <a:pt x="265" y="132"/>
                          <a:pt x="265" y="136"/>
                          <a:pt x="268" y="132"/>
                        </a:cubicBezTo>
                        <a:cubicBezTo>
                          <a:pt x="272" y="129"/>
                          <a:pt x="269" y="131"/>
                          <a:pt x="274" y="131"/>
                        </a:cubicBezTo>
                        <a:cubicBezTo>
                          <a:pt x="280" y="131"/>
                          <a:pt x="280" y="132"/>
                          <a:pt x="283" y="131"/>
                        </a:cubicBezTo>
                        <a:cubicBezTo>
                          <a:pt x="284" y="129"/>
                          <a:pt x="286" y="132"/>
                          <a:pt x="287" y="131"/>
                        </a:cubicBezTo>
                        <a:cubicBezTo>
                          <a:pt x="289" y="128"/>
                          <a:pt x="292" y="129"/>
                          <a:pt x="295" y="125"/>
                        </a:cubicBezTo>
                        <a:cubicBezTo>
                          <a:pt x="300" y="120"/>
                          <a:pt x="301" y="120"/>
                          <a:pt x="306" y="117"/>
                        </a:cubicBezTo>
                        <a:cubicBezTo>
                          <a:pt x="309" y="115"/>
                          <a:pt x="303" y="112"/>
                          <a:pt x="303" y="109"/>
                        </a:cubicBezTo>
                        <a:cubicBezTo>
                          <a:pt x="303" y="104"/>
                          <a:pt x="303" y="101"/>
                          <a:pt x="306" y="101"/>
                        </a:cubicBezTo>
                        <a:cubicBezTo>
                          <a:pt x="310" y="100"/>
                          <a:pt x="313" y="108"/>
                          <a:pt x="321" y="104"/>
                        </a:cubicBezTo>
                        <a:cubicBezTo>
                          <a:pt x="327" y="101"/>
                          <a:pt x="325" y="97"/>
                          <a:pt x="330" y="97"/>
                        </a:cubicBezTo>
                        <a:cubicBezTo>
                          <a:pt x="333" y="98"/>
                          <a:pt x="336" y="97"/>
                          <a:pt x="339" y="94"/>
                        </a:cubicBezTo>
                        <a:cubicBezTo>
                          <a:pt x="342" y="92"/>
                          <a:pt x="339" y="92"/>
                          <a:pt x="342" y="87"/>
                        </a:cubicBezTo>
                        <a:cubicBezTo>
                          <a:pt x="345" y="84"/>
                          <a:pt x="350" y="86"/>
                          <a:pt x="353" y="83"/>
                        </a:cubicBezTo>
                        <a:cubicBezTo>
                          <a:pt x="357" y="81"/>
                          <a:pt x="359" y="84"/>
                          <a:pt x="360" y="83"/>
                        </a:cubicBezTo>
                        <a:cubicBezTo>
                          <a:pt x="362" y="81"/>
                          <a:pt x="366" y="84"/>
                          <a:pt x="370" y="83"/>
                        </a:cubicBezTo>
                        <a:cubicBezTo>
                          <a:pt x="371" y="81"/>
                          <a:pt x="368" y="76"/>
                          <a:pt x="365" y="73"/>
                        </a:cubicBezTo>
                        <a:cubicBezTo>
                          <a:pt x="362" y="70"/>
                          <a:pt x="360" y="67"/>
                          <a:pt x="354" y="67"/>
                        </a:cubicBezTo>
                        <a:cubicBezTo>
                          <a:pt x="348" y="67"/>
                          <a:pt x="351" y="73"/>
                          <a:pt x="348" y="70"/>
                        </a:cubicBezTo>
                        <a:cubicBezTo>
                          <a:pt x="345" y="69"/>
                          <a:pt x="341" y="69"/>
                          <a:pt x="339" y="70"/>
                        </a:cubicBezTo>
                        <a:cubicBezTo>
                          <a:pt x="338" y="72"/>
                          <a:pt x="333" y="67"/>
                          <a:pt x="336" y="66"/>
                        </a:cubicBezTo>
                        <a:cubicBezTo>
                          <a:pt x="339" y="63"/>
                          <a:pt x="333" y="67"/>
                          <a:pt x="344" y="46"/>
                        </a:cubicBezTo>
                        <a:cubicBezTo>
                          <a:pt x="351" y="50"/>
                          <a:pt x="354" y="50"/>
                          <a:pt x="360" y="44"/>
                        </a:cubicBezTo>
                        <a:cubicBezTo>
                          <a:pt x="366" y="38"/>
                          <a:pt x="365" y="33"/>
                          <a:pt x="373" y="24"/>
                        </a:cubicBezTo>
                        <a:cubicBezTo>
                          <a:pt x="379" y="16"/>
                          <a:pt x="376" y="13"/>
                          <a:pt x="371" y="13"/>
                        </a:cubicBezTo>
                        <a:cubicBezTo>
                          <a:pt x="366" y="13"/>
                          <a:pt x="373" y="3"/>
                          <a:pt x="388" y="2"/>
                        </a:cubicBezTo>
                        <a:cubicBezTo>
                          <a:pt x="401" y="0"/>
                          <a:pt x="406" y="5"/>
                          <a:pt x="411" y="5"/>
                        </a:cubicBezTo>
                        <a:cubicBezTo>
                          <a:pt x="415" y="5"/>
                          <a:pt x="424" y="18"/>
                          <a:pt x="427" y="33"/>
                        </a:cubicBezTo>
                        <a:cubicBezTo>
                          <a:pt x="429" y="50"/>
                          <a:pt x="432" y="49"/>
                          <a:pt x="441" y="50"/>
                        </a:cubicBezTo>
                        <a:cubicBezTo>
                          <a:pt x="450" y="52"/>
                          <a:pt x="447" y="56"/>
                          <a:pt x="452" y="56"/>
                        </a:cubicBezTo>
                        <a:cubicBezTo>
                          <a:pt x="456" y="58"/>
                          <a:pt x="452" y="61"/>
                          <a:pt x="455" y="63"/>
                        </a:cubicBezTo>
                        <a:cubicBezTo>
                          <a:pt x="458" y="64"/>
                          <a:pt x="452" y="66"/>
                          <a:pt x="456" y="69"/>
                        </a:cubicBezTo>
                        <a:cubicBezTo>
                          <a:pt x="461" y="73"/>
                          <a:pt x="467" y="72"/>
                          <a:pt x="471" y="67"/>
                        </a:cubicBezTo>
                        <a:cubicBezTo>
                          <a:pt x="476" y="64"/>
                          <a:pt x="476" y="69"/>
                          <a:pt x="481" y="64"/>
                        </a:cubicBezTo>
                        <a:cubicBezTo>
                          <a:pt x="485" y="59"/>
                          <a:pt x="490" y="67"/>
                          <a:pt x="485" y="73"/>
                        </a:cubicBezTo>
                        <a:cubicBezTo>
                          <a:pt x="481" y="81"/>
                          <a:pt x="478" y="104"/>
                          <a:pt x="471" y="101"/>
                        </a:cubicBezTo>
                        <a:cubicBezTo>
                          <a:pt x="465" y="98"/>
                          <a:pt x="464" y="97"/>
                          <a:pt x="462" y="100"/>
                        </a:cubicBezTo>
                        <a:cubicBezTo>
                          <a:pt x="461" y="104"/>
                          <a:pt x="455" y="100"/>
                          <a:pt x="458" y="106"/>
                        </a:cubicBezTo>
                        <a:cubicBezTo>
                          <a:pt x="459" y="112"/>
                          <a:pt x="461" y="119"/>
                          <a:pt x="458" y="123"/>
                        </a:cubicBezTo>
                        <a:cubicBezTo>
                          <a:pt x="456" y="129"/>
                          <a:pt x="455" y="123"/>
                          <a:pt x="453" y="129"/>
                        </a:cubicBezTo>
                        <a:cubicBezTo>
                          <a:pt x="453" y="131"/>
                          <a:pt x="453" y="131"/>
                          <a:pt x="453" y="131"/>
                        </a:cubicBezTo>
                        <a:close/>
                      </a:path>
                    </a:pathLst>
                  </a:custGeom>
                  <a:grpFill/>
                  <a:ln w="3175" cmpd="sng">
                    <a:solidFill>
                      <a:schemeClr val="bg2"/>
                    </a:solidFill>
                    <a:round/>
                    <a:headEnd/>
                    <a:tailEnd/>
                  </a:ln>
                </p:spPr>
                <p:txBody>
                  <a:bodyPr/>
                  <a:lstStyle/>
                  <a:p>
                    <a:endParaRPr lang="en-GB"/>
                  </a:p>
                </p:txBody>
              </p:sp>
              <p:sp>
                <p:nvSpPr>
                  <p:cNvPr id="912" name="Freeform 55">
                    <a:extLst>
                      <a:ext uri="{FF2B5EF4-FFF2-40B4-BE49-F238E27FC236}">
                        <a16:creationId xmlns:a16="http://schemas.microsoft.com/office/drawing/2014/main" id="{7CC5525B-0688-0DF2-5BEE-DD4E1CE7A677}"/>
                      </a:ext>
                    </a:extLst>
                  </p:cNvPr>
                  <p:cNvSpPr>
                    <a:spLocks/>
                  </p:cNvSpPr>
                  <p:nvPr/>
                </p:nvSpPr>
                <p:spPr bwMode="auto">
                  <a:xfrm>
                    <a:off x="9111423" y="3540889"/>
                    <a:ext cx="99981" cy="140562"/>
                  </a:xfrm>
                  <a:custGeom>
                    <a:avLst/>
                    <a:gdLst/>
                    <a:ahLst/>
                    <a:cxnLst>
                      <a:cxn ang="0">
                        <a:pos x="5" y="9"/>
                      </a:cxn>
                      <a:cxn ang="0">
                        <a:pos x="3" y="10"/>
                      </a:cxn>
                      <a:cxn ang="0">
                        <a:pos x="5" y="15"/>
                      </a:cxn>
                      <a:cxn ang="0">
                        <a:pos x="6" y="20"/>
                      </a:cxn>
                      <a:cxn ang="0">
                        <a:pos x="5" y="18"/>
                      </a:cxn>
                      <a:cxn ang="0">
                        <a:pos x="2" y="18"/>
                      </a:cxn>
                      <a:cxn ang="0">
                        <a:pos x="2" y="20"/>
                      </a:cxn>
                      <a:cxn ang="0">
                        <a:pos x="0" y="21"/>
                      </a:cxn>
                      <a:cxn ang="0">
                        <a:pos x="3" y="23"/>
                      </a:cxn>
                      <a:cxn ang="0">
                        <a:pos x="3" y="28"/>
                      </a:cxn>
                      <a:cxn ang="0">
                        <a:pos x="5" y="31"/>
                      </a:cxn>
                      <a:cxn ang="0">
                        <a:pos x="3" y="34"/>
                      </a:cxn>
                      <a:cxn ang="0">
                        <a:pos x="2" y="39"/>
                      </a:cxn>
                      <a:cxn ang="0">
                        <a:pos x="2" y="42"/>
                      </a:cxn>
                      <a:cxn ang="0">
                        <a:pos x="2" y="43"/>
                      </a:cxn>
                      <a:cxn ang="0">
                        <a:pos x="3" y="45"/>
                      </a:cxn>
                      <a:cxn ang="0">
                        <a:pos x="5" y="45"/>
                      </a:cxn>
                      <a:cxn ang="0">
                        <a:pos x="6" y="47"/>
                      </a:cxn>
                      <a:cxn ang="0">
                        <a:pos x="8" y="43"/>
                      </a:cxn>
                      <a:cxn ang="0">
                        <a:pos x="9" y="43"/>
                      </a:cxn>
                      <a:cxn ang="0">
                        <a:pos x="11" y="45"/>
                      </a:cxn>
                      <a:cxn ang="0">
                        <a:pos x="11" y="43"/>
                      </a:cxn>
                      <a:cxn ang="0">
                        <a:pos x="11" y="42"/>
                      </a:cxn>
                      <a:cxn ang="0">
                        <a:pos x="13" y="43"/>
                      </a:cxn>
                      <a:cxn ang="0">
                        <a:pos x="13" y="40"/>
                      </a:cxn>
                      <a:cxn ang="0">
                        <a:pos x="19" y="42"/>
                      </a:cxn>
                      <a:cxn ang="0">
                        <a:pos x="20" y="39"/>
                      </a:cxn>
                      <a:cxn ang="0">
                        <a:pos x="25" y="39"/>
                      </a:cxn>
                      <a:cxn ang="0">
                        <a:pos x="28" y="29"/>
                      </a:cxn>
                      <a:cxn ang="0">
                        <a:pos x="26" y="28"/>
                      </a:cxn>
                      <a:cxn ang="0">
                        <a:pos x="26" y="20"/>
                      </a:cxn>
                      <a:cxn ang="0">
                        <a:pos x="22" y="7"/>
                      </a:cxn>
                      <a:cxn ang="0">
                        <a:pos x="19" y="0"/>
                      </a:cxn>
                      <a:cxn ang="0">
                        <a:pos x="17" y="3"/>
                      </a:cxn>
                      <a:cxn ang="0">
                        <a:pos x="8" y="4"/>
                      </a:cxn>
                      <a:cxn ang="0">
                        <a:pos x="5" y="9"/>
                      </a:cxn>
                    </a:cxnLst>
                    <a:rect l="0" t="0" r="r" b="b"/>
                    <a:pathLst>
                      <a:path w="28" h="48">
                        <a:moveTo>
                          <a:pt x="5" y="9"/>
                        </a:moveTo>
                        <a:cubicBezTo>
                          <a:pt x="5" y="10"/>
                          <a:pt x="5" y="9"/>
                          <a:pt x="3" y="10"/>
                        </a:cubicBezTo>
                        <a:cubicBezTo>
                          <a:pt x="3" y="12"/>
                          <a:pt x="6" y="14"/>
                          <a:pt x="5" y="15"/>
                        </a:cubicBezTo>
                        <a:cubicBezTo>
                          <a:pt x="3" y="17"/>
                          <a:pt x="8" y="17"/>
                          <a:pt x="6" y="20"/>
                        </a:cubicBezTo>
                        <a:cubicBezTo>
                          <a:pt x="6" y="21"/>
                          <a:pt x="6" y="18"/>
                          <a:pt x="5" y="18"/>
                        </a:cubicBezTo>
                        <a:cubicBezTo>
                          <a:pt x="2" y="18"/>
                          <a:pt x="2" y="18"/>
                          <a:pt x="2" y="18"/>
                        </a:cubicBezTo>
                        <a:cubicBezTo>
                          <a:pt x="3" y="20"/>
                          <a:pt x="2" y="20"/>
                          <a:pt x="2" y="20"/>
                        </a:cubicBezTo>
                        <a:cubicBezTo>
                          <a:pt x="0" y="18"/>
                          <a:pt x="0" y="21"/>
                          <a:pt x="0" y="21"/>
                        </a:cubicBezTo>
                        <a:cubicBezTo>
                          <a:pt x="2" y="23"/>
                          <a:pt x="3" y="20"/>
                          <a:pt x="3" y="23"/>
                        </a:cubicBezTo>
                        <a:cubicBezTo>
                          <a:pt x="3" y="25"/>
                          <a:pt x="3" y="28"/>
                          <a:pt x="3" y="28"/>
                        </a:cubicBezTo>
                        <a:cubicBezTo>
                          <a:pt x="5" y="29"/>
                          <a:pt x="3" y="29"/>
                          <a:pt x="5" y="31"/>
                        </a:cubicBezTo>
                        <a:cubicBezTo>
                          <a:pt x="6" y="32"/>
                          <a:pt x="3" y="31"/>
                          <a:pt x="3" y="34"/>
                        </a:cubicBezTo>
                        <a:cubicBezTo>
                          <a:pt x="2" y="37"/>
                          <a:pt x="0" y="39"/>
                          <a:pt x="2" y="39"/>
                        </a:cubicBezTo>
                        <a:cubicBezTo>
                          <a:pt x="2" y="40"/>
                          <a:pt x="2" y="40"/>
                          <a:pt x="2" y="42"/>
                        </a:cubicBezTo>
                        <a:cubicBezTo>
                          <a:pt x="3" y="43"/>
                          <a:pt x="2" y="42"/>
                          <a:pt x="2" y="43"/>
                        </a:cubicBezTo>
                        <a:cubicBezTo>
                          <a:pt x="2" y="45"/>
                          <a:pt x="3" y="43"/>
                          <a:pt x="3" y="45"/>
                        </a:cubicBezTo>
                        <a:cubicBezTo>
                          <a:pt x="3" y="48"/>
                          <a:pt x="3" y="48"/>
                          <a:pt x="5" y="45"/>
                        </a:cubicBezTo>
                        <a:cubicBezTo>
                          <a:pt x="6" y="42"/>
                          <a:pt x="5" y="47"/>
                          <a:pt x="6" y="47"/>
                        </a:cubicBezTo>
                        <a:cubicBezTo>
                          <a:pt x="6" y="47"/>
                          <a:pt x="6" y="45"/>
                          <a:pt x="8" y="43"/>
                        </a:cubicBezTo>
                        <a:cubicBezTo>
                          <a:pt x="9" y="42"/>
                          <a:pt x="11" y="42"/>
                          <a:pt x="9" y="43"/>
                        </a:cubicBezTo>
                        <a:cubicBezTo>
                          <a:pt x="8" y="45"/>
                          <a:pt x="9" y="47"/>
                          <a:pt x="11" y="45"/>
                        </a:cubicBezTo>
                        <a:cubicBezTo>
                          <a:pt x="11" y="43"/>
                          <a:pt x="11" y="43"/>
                          <a:pt x="11" y="43"/>
                        </a:cubicBezTo>
                        <a:cubicBezTo>
                          <a:pt x="11" y="42"/>
                          <a:pt x="11" y="40"/>
                          <a:pt x="11" y="42"/>
                        </a:cubicBezTo>
                        <a:cubicBezTo>
                          <a:pt x="13" y="43"/>
                          <a:pt x="13" y="43"/>
                          <a:pt x="13" y="43"/>
                        </a:cubicBezTo>
                        <a:cubicBezTo>
                          <a:pt x="14" y="42"/>
                          <a:pt x="11" y="42"/>
                          <a:pt x="13" y="40"/>
                        </a:cubicBezTo>
                        <a:cubicBezTo>
                          <a:pt x="16" y="40"/>
                          <a:pt x="17" y="42"/>
                          <a:pt x="19" y="42"/>
                        </a:cubicBezTo>
                        <a:cubicBezTo>
                          <a:pt x="20" y="40"/>
                          <a:pt x="19" y="40"/>
                          <a:pt x="20" y="39"/>
                        </a:cubicBezTo>
                        <a:cubicBezTo>
                          <a:pt x="22" y="39"/>
                          <a:pt x="23" y="40"/>
                          <a:pt x="25" y="39"/>
                        </a:cubicBezTo>
                        <a:cubicBezTo>
                          <a:pt x="25" y="37"/>
                          <a:pt x="28" y="32"/>
                          <a:pt x="28" y="29"/>
                        </a:cubicBezTo>
                        <a:cubicBezTo>
                          <a:pt x="28" y="26"/>
                          <a:pt x="26" y="31"/>
                          <a:pt x="26" y="28"/>
                        </a:cubicBezTo>
                        <a:cubicBezTo>
                          <a:pt x="26" y="23"/>
                          <a:pt x="28" y="23"/>
                          <a:pt x="26" y="20"/>
                        </a:cubicBezTo>
                        <a:cubicBezTo>
                          <a:pt x="26" y="15"/>
                          <a:pt x="23" y="10"/>
                          <a:pt x="22" y="7"/>
                        </a:cubicBezTo>
                        <a:cubicBezTo>
                          <a:pt x="20" y="4"/>
                          <a:pt x="19" y="1"/>
                          <a:pt x="19" y="0"/>
                        </a:cubicBezTo>
                        <a:cubicBezTo>
                          <a:pt x="16" y="1"/>
                          <a:pt x="19" y="3"/>
                          <a:pt x="17" y="3"/>
                        </a:cubicBezTo>
                        <a:cubicBezTo>
                          <a:pt x="14" y="4"/>
                          <a:pt x="13" y="3"/>
                          <a:pt x="8" y="4"/>
                        </a:cubicBezTo>
                        <a:cubicBezTo>
                          <a:pt x="5" y="6"/>
                          <a:pt x="5" y="7"/>
                          <a:pt x="5" y="9"/>
                        </a:cubicBezTo>
                      </a:path>
                    </a:pathLst>
                  </a:custGeom>
                  <a:grpFill/>
                  <a:ln w="3175" cmpd="sng">
                    <a:solidFill>
                      <a:schemeClr val="bg2"/>
                    </a:solidFill>
                    <a:round/>
                    <a:headEnd/>
                    <a:tailEnd/>
                  </a:ln>
                </p:spPr>
                <p:txBody>
                  <a:bodyPr/>
                  <a:lstStyle/>
                  <a:p>
                    <a:endParaRPr lang="en-GB"/>
                  </a:p>
                </p:txBody>
              </p:sp>
              <p:sp>
                <p:nvSpPr>
                  <p:cNvPr id="913" name="Freeform 67">
                    <a:extLst>
                      <a:ext uri="{FF2B5EF4-FFF2-40B4-BE49-F238E27FC236}">
                        <a16:creationId xmlns:a16="http://schemas.microsoft.com/office/drawing/2014/main" id="{9480EC22-1914-13F8-579A-68BBA8D516B7}"/>
                      </a:ext>
                    </a:extLst>
                  </p:cNvPr>
                  <p:cNvSpPr>
                    <a:spLocks/>
                  </p:cNvSpPr>
                  <p:nvPr/>
                </p:nvSpPr>
                <p:spPr bwMode="auto">
                  <a:xfrm>
                    <a:off x="8162519" y="3852241"/>
                    <a:ext cx="254495" cy="559225"/>
                  </a:xfrm>
                  <a:custGeom>
                    <a:avLst/>
                    <a:gdLst/>
                    <a:ahLst/>
                    <a:cxnLst>
                      <a:cxn ang="0">
                        <a:pos x="7" y="68"/>
                      </a:cxn>
                      <a:cxn ang="0">
                        <a:pos x="9" y="52"/>
                      </a:cxn>
                      <a:cxn ang="0">
                        <a:pos x="16" y="46"/>
                      </a:cxn>
                      <a:cxn ang="0">
                        <a:pos x="24" y="29"/>
                      </a:cxn>
                      <a:cxn ang="0">
                        <a:pos x="27" y="20"/>
                      </a:cxn>
                      <a:cxn ang="0">
                        <a:pos x="38" y="14"/>
                      </a:cxn>
                      <a:cxn ang="0">
                        <a:pos x="46" y="4"/>
                      </a:cxn>
                      <a:cxn ang="0">
                        <a:pos x="52" y="15"/>
                      </a:cxn>
                      <a:cxn ang="0">
                        <a:pos x="52" y="31"/>
                      </a:cxn>
                      <a:cxn ang="0">
                        <a:pos x="46" y="35"/>
                      </a:cxn>
                      <a:cxn ang="0">
                        <a:pos x="44" y="48"/>
                      </a:cxn>
                      <a:cxn ang="0">
                        <a:pos x="52" y="48"/>
                      </a:cxn>
                      <a:cxn ang="0">
                        <a:pos x="56" y="59"/>
                      </a:cxn>
                      <a:cxn ang="0">
                        <a:pos x="56" y="66"/>
                      </a:cxn>
                      <a:cxn ang="0">
                        <a:pos x="62" y="73"/>
                      </a:cxn>
                      <a:cxn ang="0">
                        <a:pos x="68" y="73"/>
                      </a:cxn>
                      <a:cxn ang="0">
                        <a:pos x="67" y="79"/>
                      </a:cxn>
                      <a:cxn ang="0">
                        <a:pos x="59" y="87"/>
                      </a:cxn>
                      <a:cxn ang="0">
                        <a:pos x="55" y="90"/>
                      </a:cxn>
                      <a:cxn ang="0">
                        <a:pos x="47" y="93"/>
                      </a:cxn>
                      <a:cxn ang="0">
                        <a:pos x="44" y="102"/>
                      </a:cxn>
                      <a:cxn ang="0">
                        <a:pos x="44" y="108"/>
                      </a:cxn>
                      <a:cxn ang="0">
                        <a:pos x="50" y="121"/>
                      </a:cxn>
                      <a:cxn ang="0">
                        <a:pos x="52" y="129"/>
                      </a:cxn>
                      <a:cxn ang="0">
                        <a:pos x="49" y="136"/>
                      </a:cxn>
                      <a:cxn ang="0">
                        <a:pos x="55" y="158"/>
                      </a:cxn>
                      <a:cxn ang="0">
                        <a:pos x="59" y="169"/>
                      </a:cxn>
                      <a:cxn ang="0">
                        <a:pos x="55" y="180"/>
                      </a:cxn>
                      <a:cxn ang="0">
                        <a:pos x="50" y="188"/>
                      </a:cxn>
                      <a:cxn ang="0">
                        <a:pos x="52" y="172"/>
                      </a:cxn>
                      <a:cxn ang="0">
                        <a:pos x="52" y="161"/>
                      </a:cxn>
                      <a:cxn ang="0">
                        <a:pos x="47" y="149"/>
                      </a:cxn>
                      <a:cxn ang="0">
                        <a:pos x="42" y="127"/>
                      </a:cxn>
                      <a:cxn ang="0">
                        <a:pos x="41" y="122"/>
                      </a:cxn>
                      <a:cxn ang="0">
                        <a:pos x="38" y="115"/>
                      </a:cxn>
                      <a:cxn ang="0">
                        <a:pos x="24" y="132"/>
                      </a:cxn>
                      <a:cxn ang="0">
                        <a:pos x="20" y="127"/>
                      </a:cxn>
                      <a:cxn ang="0">
                        <a:pos x="20" y="116"/>
                      </a:cxn>
                      <a:cxn ang="0">
                        <a:pos x="13" y="101"/>
                      </a:cxn>
                      <a:cxn ang="0">
                        <a:pos x="13" y="96"/>
                      </a:cxn>
                      <a:cxn ang="0">
                        <a:pos x="7" y="90"/>
                      </a:cxn>
                      <a:cxn ang="0">
                        <a:pos x="0" y="79"/>
                      </a:cxn>
                    </a:cxnLst>
                    <a:rect l="0" t="0" r="r" b="b"/>
                    <a:pathLst>
                      <a:path w="72" h="191">
                        <a:moveTo>
                          <a:pt x="3" y="69"/>
                        </a:moveTo>
                        <a:cubicBezTo>
                          <a:pt x="6" y="65"/>
                          <a:pt x="4" y="73"/>
                          <a:pt x="7" y="68"/>
                        </a:cubicBezTo>
                        <a:cubicBezTo>
                          <a:pt x="9" y="63"/>
                          <a:pt x="7" y="65"/>
                          <a:pt x="7" y="62"/>
                        </a:cubicBezTo>
                        <a:cubicBezTo>
                          <a:pt x="7" y="54"/>
                          <a:pt x="10" y="65"/>
                          <a:pt x="9" y="52"/>
                        </a:cubicBezTo>
                        <a:cubicBezTo>
                          <a:pt x="9" y="45"/>
                          <a:pt x="9" y="48"/>
                          <a:pt x="12" y="49"/>
                        </a:cubicBezTo>
                        <a:cubicBezTo>
                          <a:pt x="15" y="49"/>
                          <a:pt x="15" y="54"/>
                          <a:pt x="16" y="46"/>
                        </a:cubicBezTo>
                        <a:cubicBezTo>
                          <a:pt x="18" y="40"/>
                          <a:pt x="23" y="40"/>
                          <a:pt x="20" y="37"/>
                        </a:cubicBezTo>
                        <a:cubicBezTo>
                          <a:pt x="18" y="35"/>
                          <a:pt x="21" y="35"/>
                          <a:pt x="24" y="29"/>
                        </a:cubicBezTo>
                        <a:cubicBezTo>
                          <a:pt x="26" y="24"/>
                          <a:pt x="23" y="26"/>
                          <a:pt x="24" y="23"/>
                        </a:cubicBezTo>
                        <a:cubicBezTo>
                          <a:pt x="24" y="20"/>
                          <a:pt x="24" y="23"/>
                          <a:pt x="27" y="20"/>
                        </a:cubicBezTo>
                        <a:cubicBezTo>
                          <a:pt x="30" y="17"/>
                          <a:pt x="35" y="12"/>
                          <a:pt x="38" y="15"/>
                        </a:cubicBezTo>
                        <a:cubicBezTo>
                          <a:pt x="39" y="18"/>
                          <a:pt x="41" y="18"/>
                          <a:pt x="38" y="14"/>
                        </a:cubicBezTo>
                        <a:cubicBezTo>
                          <a:pt x="36" y="11"/>
                          <a:pt x="42" y="11"/>
                          <a:pt x="41" y="6"/>
                        </a:cubicBezTo>
                        <a:cubicBezTo>
                          <a:pt x="42" y="4"/>
                          <a:pt x="41" y="0"/>
                          <a:pt x="46" y="4"/>
                        </a:cubicBezTo>
                        <a:cubicBezTo>
                          <a:pt x="50" y="7"/>
                          <a:pt x="47" y="14"/>
                          <a:pt x="50" y="12"/>
                        </a:cubicBezTo>
                        <a:cubicBezTo>
                          <a:pt x="52" y="11"/>
                          <a:pt x="53" y="14"/>
                          <a:pt x="52" y="15"/>
                        </a:cubicBezTo>
                        <a:cubicBezTo>
                          <a:pt x="50" y="17"/>
                          <a:pt x="53" y="18"/>
                          <a:pt x="52" y="23"/>
                        </a:cubicBezTo>
                        <a:cubicBezTo>
                          <a:pt x="50" y="28"/>
                          <a:pt x="53" y="31"/>
                          <a:pt x="52" y="31"/>
                        </a:cubicBezTo>
                        <a:cubicBezTo>
                          <a:pt x="49" y="31"/>
                          <a:pt x="50" y="34"/>
                          <a:pt x="49" y="32"/>
                        </a:cubicBezTo>
                        <a:cubicBezTo>
                          <a:pt x="47" y="32"/>
                          <a:pt x="49" y="35"/>
                          <a:pt x="46" y="35"/>
                        </a:cubicBezTo>
                        <a:cubicBezTo>
                          <a:pt x="42" y="37"/>
                          <a:pt x="46" y="40"/>
                          <a:pt x="44" y="41"/>
                        </a:cubicBezTo>
                        <a:cubicBezTo>
                          <a:pt x="39" y="43"/>
                          <a:pt x="46" y="46"/>
                          <a:pt x="44" y="48"/>
                        </a:cubicBezTo>
                        <a:cubicBezTo>
                          <a:pt x="42" y="49"/>
                          <a:pt x="42" y="51"/>
                          <a:pt x="46" y="49"/>
                        </a:cubicBezTo>
                        <a:cubicBezTo>
                          <a:pt x="49" y="46"/>
                          <a:pt x="50" y="49"/>
                          <a:pt x="52" y="48"/>
                        </a:cubicBezTo>
                        <a:cubicBezTo>
                          <a:pt x="55" y="46"/>
                          <a:pt x="50" y="49"/>
                          <a:pt x="52" y="52"/>
                        </a:cubicBezTo>
                        <a:cubicBezTo>
                          <a:pt x="53" y="56"/>
                          <a:pt x="52" y="59"/>
                          <a:pt x="56" y="59"/>
                        </a:cubicBezTo>
                        <a:cubicBezTo>
                          <a:pt x="61" y="59"/>
                          <a:pt x="58" y="59"/>
                          <a:pt x="56" y="60"/>
                        </a:cubicBezTo>
                        <a:cubicBezTo>
                          <a:pt x="56" y="63"/>
                          <a:pt x="58" y="62"/>
                          <a:pt x="56" y="66"/>
                        </a:cubicBezTo>
                        <a:cubicBezTo>
                          <a:pt x="55" y="69"/>
                          <a:pt x="59" y="68"/>
                          <a:pt x="61" y="68"/>
                        </a:cubicBezTo>
                        <a:cubicBezTo>
                          <a:pt x="62" y="69"/>
                          <a:pt x="61" y="71"/>
                          <a:pt x="62" y="73"/>
                        </a:cubicBezTo>
                        <a:cubicBezTo>
                          <a:pt x="64" y="73"/>
                          <a:pt x="62" y="76"/>
                          <a:pt x="64" y="74"/>
                        </a:cubicBezTo>
                        <a:cubicBezTo>
                          <a:pt x="65" y="74"/>
                          <a:pt x="65" y="77"/>
                          <a:pt x="68" y="73"/>
                        </a:cubicBezTo>
                        <a:cubicBezTo>
                          <a:pt x="72" y="69"/>
                          <a:pt x="72" y="73"/>
                          <a:pt x="72" y="74"/>
                        </a:cubicBezTo>
                        <a:cubicBezTo>
                          <a:pt x="70" y="76"/>
                          <a:pt x="67" y="74"/>
                          <a:pt x="67" y="79"/>
                        </a:cubicBezTo>
                        <a:cubicBezTo>
                          <a:pt x="65" y="84"/>
                          <a:pt x="64" y="79"/>
                          <a:pt x="64" y="85"/>
                        </a:cubicBezTo>
                        <a:cubicBezTo>
                          <a:pt x="61" y="85"/>
                          <a:pt x="62" y="87"/>
                          <a:pt x="59" y="87"/>
                        </a:cubicBezTo>
                        <a:cubicBezTo>
                          <a:pt x="56" y="85"/>
                          <a:pt x="59" y="88"/>
                          <a:pt x="58" y="88"/>
                        </a:cubicBezTo>
                        <a:cubicBezTo>
                          <a:pt x="56" y="90"/>
                          <a:pt x="56" y="87"/>
                          <a:pt x="55" y="90"/>
                        </a:cubicBezTo>
                        <a:cubicBezTo>
                          <a:pt x="55" y="93"/>
                          <a:pt x="53" y="91"/>
                          <a:pt x="50" y="93"/>
                        </a:cubicBezTo>
                        <a:cubicBezTo>
                          <a:pt x="47" y="94"/>
                          <a:pt x="47" y="90"/>
                          <a:pt x="47" y="93"/>
                        </a:cubicBezTo>
                        <a:cubicBezTo>
                          <a:pt x="46" y="96"/>
                          <a:pt x="44" y="94"/>
                          <a:pt x="46" y="97"/>
                        </a:cubicBezTo>
                        <a:cubicBezTo>
                          <a:pt x="47" y="101"/>
                          <a:pt x="42" y="97"/>
                          <a:pt x="44" y="102"/>
                        </a:cubicBezTo>
                        <a:cubicBezTo>
                          <a:pt x="46" y="107"/>
                          <a:pt x="41" y="102"/>
                          <a:pt x="41" y="105"/>
                        </a:cubicBezTo>
                        <a:cubicBezTo>
                          <a:pt x="42" y="108"/>
                          <a:pt x="44" y="104"/>
                          <a:pt x="44" y="108"/>
                        </a:cubicBezTo>
                        <a:cubicBezTo>
                          <a:pt x="44" y="113"/>
                          <a:pt x="46" y="115"/>
                          <a:pt x="49" y="118"/>
                        </a:cubicBezTo>
                        <a:cubicBezTo>
                          <a:pt x="50" y="121"/>
                          <a:pt x="50" y="118"/>
                          <a:pt x="50" y="121"/>
                        </a:cubicBezTo>
                        <a:cubicBezTo>
                          <a:pt x="50" y="124"/>
                          <a:pt x="52" y="127"/>
                          <a:pt x="52" y="127"/>
                        </a:cubicBezTo>
                        <a:cubicBezTo>
                          <a:pt x="55" y="122"/>
                          <a:pt x="55" y="129"/>
                          <a:pt x="52" y="129"/>
                        </a:cubicBezTo>
                        <a:cubicBezTo>
                          <a:pt x="50" y="129"/>
                          <a:pt x="52" y="136"/>
                          <a:pt x="50" y="136"/>
                        </a:cubicBezTo>
                        <a:cubicBezTo>
                          <a:pt x="49" y="135"/>
                          <a:pt x="50" y="138"/>
                          <a:pt x="49" y="136"/>
                        </a:cubicBezTo>
                        <a:cubicBezTo>
                          <a:pt x="47" y="136"/>
                          <a:pt x="47" y="141"/>
                          <a:pt x="52" y="146"/>
                        </a:cubicBezTo>
                        <a:cubicBezTo>
                          <a:pt x="56" y="150"/>
                          <a:pt x="58" y="153"/>
                          <a:pt x="55" y="158"/>
                        </a:cubicBezTo>
                        <a:cubicBezTo>
                          <a:pt x="58" y="163"/>
                          <a:pt x="58" y="166"/>
                          <a:pt x="58" y="167"/>
                        </a:cubicBezTo>
                        <a:cubicBezTo>
                          <a:pt x="58" y="169"/>
                          <a:pt x="59" y="167"/>
                          <a:pt x="59" y="169"/>
                        </a:cubicBezTo>
                        <a:cubicBezTo>
                          <a:pt x="59" y="172"/>
                          <a:pt x="61" y="170"/>
                          <a:pt x="59" y="172"/>
                        </a:cubicBezTo>
                        <a:cubicBezTo>
                          <a:pt x="56" y="175"/>
                          <a:pt x="58" y="175"/>
                          <a:pt x="55" y="180"/>
                        </a:cubicBezTo>
                        <a:cubicBezTo>
                          <a:pt x="52" y="183"/>
                          <a:pt x="53" y="183"/>
                          <a:pt x="52" y="186"/>
                        </a:cubicBezTo>
                        <a:cubicBezTo>
                          <a:pt x="52" y="189"/>
                          <a:pt x="50" y="191"/>
                          <a:pt x="50" y="188"/>
                        </a:cubicBezTo>
                        <a:cubicBezTo>
                          <a:pt x="50" y="178"/>
                          <a:pt x="52" y="181"/>
                          <a:pt x="52" y="178"/>
                        </a:cubicBezTo>
                        <a:cubicBezTo>
                          <a:pt x="52" y="175"/>
                          <a:pt x="55" y="172"/>
                          <a:pt x="52" y="172"/>
                        </a:cubicBezTo>
                        <a:cubicBezTo>
                          <a:pt x="49" y="172"/>
                          <a:pt x="53" y="169"/>
                          <a:pt x="52" y="167"/>
                        </a:cubicBezTo>
                        <a:cubicBezTo>
                          <a:pt x="50" y="166"/>
                          <a:pt x="52" y="164"/>
                          <a:pt x="52" y="161"/>
                        </a:cubicBezTo>
                        <a:cubicBezTo>
                          <a:pt x="50" y="160"/>
                          <a:pt x="50" y="157"/>
                          <a:pt x="49" y="153"/>
                        </a:cubicBezTo>
                        <a:cubicBezTo>
                          <a:pt x="47" y="149"/>
                          <a:pt x="47" y="158"/>
                          <a:pt x="47" y="149"/>
                        </a:cubicBezTo>
                        <a:cubicBezTo>
                          <a:pt x="47" y="146"/>
                          <a:pt x="44" y="144"/>
                          <a:pt x="44" y="136"/>
                        </a:cubicBezTo>
                        <a:cubicBezTo>
                          <a:pt x="44" y="130"/>
                          <a:pt x="42" y="130"/>
                          <a:pt x="42" y="127"/>
                        </a:cubicBezTo>
                        <a:cubicBezTo>
                          <a:pt x="42" y="125"/>
                          <a:pt x="46" y="124"/>
                          <a:pt x="44" y="124"/>
                        </a:cubicBezTo>
                        <a:cubicBezTo>
                          <a:pt x="42" y="124"/>
                          <a:pt x="41" y="125"/>
                          <a:pt x="41" y="122"/>
                        </a:cubicBezTo>
                        <a:cubicBezTo>
                          <a:pt x="39" y="118"/>
                          <a:pt x="39" y="119"/>
                          <a:pt x="39" y="118"/>
                        </a:cubicBezTo>
                        <a:cubicBezTo>
                          <a:pt x="39" y="116"/>
                          <a:pt x="38" y="116"/>
                          <a:pt x="38" y="115"/>
                        </a:cubicBezTo>
                        <a:cubicBezTo>
                          <a:pt x="39" y="122"/>
                          <a:pt x="35" y="124"/>
                          <a:pt x="32" y="125"/>
                        </a:cubicBezTo>
                        <a:cubicBezTo>
                          <a:pt x="27" y="127"/>
                          <a:pt x="27" y="135"/>
                          <a:pt x="24" y="132"/>
                        </a:cubicBezTo>
                        <a:cubicBezTo>
                          <a:pt x="21" y="129"/>
                          <a:pt x="23" y="133"/>
                          <a:pt x="20" y="130"/>
                        </a:cubicBezTo>
                        <a:cubicBezTo>
                          <a:pt x="18" y="129"/>
                          <a:pt x="21" y="127"/>
                          <a:pt x="20" y="127"/>
                        </a:cubicBezTo>
                        <a:cubicBezTo>
                          <a:pt x="18" y="125"/>
                          <a:pt x="18" y="130"/>
                          <a:pt x="16" y="130"/>
                        </a:cubicBezTo>
                        <a:cubicBezTo>
                          <a:pt x="15" y="130"/>
                          <a:pt x="18" y="122"/>
                          <a:pt x="20" y="116"/>
                        </a:cubicBezTo>
                        <a:cubicBezTo>
                          <a:pt x="21" y="111"/>
                          <a:pt x="16" y="105"/>
                          <a:pt x="15" y="101"/>
                        </a:cubicBezTo>
                        <a:cubicBezTo>
                          <a:pt x="15" y="96"/>
                          <a:pt x="13" y="99"/>
                          <a:pt x="13" y="101"/>
                        </a:cubicBezTo>
                        <a:cubicBezTo>
                          <a:pt x="13" y="102"/>
                          <a:pt x="9" y="97"/>
                          <a:pt x="10" y="96"/>
                        </a:cubicBezTo>
                        <a:cubicBezTo>
                          <a:pt x="12" y="94"/>
                          <a:pt x="12" y="97"/>
                          <a:pt x="13" y="96"/>
                        </a:cubicBezTo>
                        <a:cubicBezTo>
                          <a:pt x="16" y="94"/>
                          <a:pt x="13" y="94"/>
                          <a:pt x="12" y="93"/>
                        </a:cubicBezTo>
                        <a:cubicBezTo>
                          <a:pt x="10" y="90"/>
                          <a:pt x="9" y="87"/>
                          <a:pt x="7" y="90"/>
                        </a:cubicBezTo>
                        <a:cubicBezTo>
                          <a:pt x="7" y="93"/>
                          <a:pt x="7" y="90"/>
                          <a:pt x="4" y="87"/>
                        </a:cubicBezTo>
                        <a:cubicBezTo>
                          <a:pt x="1" y="84"/>
                          <a:pt x="1" y="79"/>
                          <a:pt x="0" y="79"/>
                        </a:cubicBezTo>
                        <a:cubicBezTo>
                          <a:pt x="0" y="68"/>
                          <a:pt x="4" y="85"/>
                          <a:pt x="3" y="69"/>
                        </a:cubicBezTo>
                      </a:path>
                    </a:pathLst>
                  </a:custGeom>
                  <a:grpFill/>
                  <a:ln w="3175" cmpd="sng">
                    <a:solidFill>
                      <a:schemeClr val="bg2"/>
                    </a:solidFill>
                    <a:round/>
                    <a:headEnd/>
                    <a:tailEnd/>
                  </a:ln>
                </p:spPr>
                <p:txBody>
                  <a:bodyPr/>
                  <a:lstStyle/>
                  <a:p>
                    <a:endParaRPr lang="en-GB"/>
                  </a:p>
                </p:txBody>
              </p:sp>
              <p:sp>
                <p:nvSpPr>
                  <p:cNvPr id="914" name="Freeform 68">
                    <a:extLst>
                      <a:ext uri="{FF2B5EF4-FFF2-40B4-BE49-F238E27FC236}">
                        <a16:creationId xmlns:a16="http://schemas.microsoft.com/office/drawing/2014/main" id="{79BC2A2A-74DF-09DE-AF43-B0165D0B6C07}"/>
                      </a:ext>
                    </a:extLst>
                  </p:cNvPr>
                  <p:cNvSpPr>
                    <a:spLocks/>
                  </p:cNvSpPr>
                  <p:nvPr/>
                </p:nvSpPr>
                <p:spPr bwMode="auto">
                  <a:xfrm>
                    <a:off x="8307946" y="4101625"/>
                    <a:ext cx="236316" cy="433777"/>
                  </a:xfrm>
                  <a:custGeom>
                    <a:avLst/>
                    <a:gdLst/>
                    <a:ahLst/>
                    <a:cxnLst>
                      <a:cxn ang="0">
                        <a:pos x="41" y="82"/>
                      </a:cxn>
                      <a:cxn ang="0">
                        <a:pos x="32" y="78"/>
                      </a:cxn>
                      <a:cxn ang="0">
                        <a:pos x="26" y="69"/>
                      </a:cxn>
                      <a:cxn ang="0">
                        <a:pos x="18" y="89"/>
                      </a:cxn>
                      <a:cxn ang="0">
                        <a:pos x="15" y="110"/>
                      </a:cxn>
                      <a:cxn ang="0">
                        <a:pos x="23" y="120"/>
                      </a:cxn>
                      <a:cxn ang="0">
                        <a:pos x="34" y="135"/>
                      </a:cxn>
                      <a:cxn ang="0">
                        <a:pos x="35" y="145"/>
                      </a:cxn>
                      <a:cxn ang="0">
                        <a:pos x="30" y="142"/>
                      </a:cxn>
                      <a:cxn ang="0">
                        <a:pos x="24" y="137"/>
                      </a:cxn>
                      <a:cxn ang="0">
                        <a:pos x="20" y="135"/>
                      </a:cxn>
                      <a:cxn ang="0">
                        <a:pos x="15" y="129"/>
                      </a:cxn>
                      <a:cxn ang="0">
                        <a:pos x="8" y="121"/>
                      </a:cxn>
                      <a:cxn ang="0">
                        <a:pos x="9" y="109"/>
                      </a:cxn>
                      <a:cxn ang="0">
                        <a:pos x="11" y="101"/>
                      </a:cxn>
                      <a:cxn ang="0">
                        <a:pos x="18" y="87"/>
                      </a:cxn>
                      <a:cxn ang="0">
                        <a:pos x="17" y="82"/>
                      </a:cxn>
                      <a:cxn ang="0">
                        <a:pos x="11" y="61"/>
                      </a:cxn>
                      <a:cxn ang="0">
                        <a:pos x="9" y="51"/>
                      </a:cxn>
                      <a:cxn ang="0">
                        <a:pos x="11" y="42"/>
                      </a:cxn>
                      <a:cxn ang="0">
                        <a:pos x="8" y="33"/>
                      </a:cxn>
                      <a:cxn ang="0">
                        <a:pos x="0" y="20"/>
                      </a:cxn>
                      <a:cxn ang="0">
                        <a:pos x="5" y="13"/>
                      </a:cxn>
                      <a:cxn ang="0">
                        <a:pos x="9" y="8"/>
                      </a:cxn>
                      <a:cxn ang="0">
                        <a:pos x="17" y="3"/>
                      </a:cxn>
                      <a:cxn ang="0">
                        <a:pos x="23" y="0"/>
                      </a:cxn>
                      <a:cxn ang="0">
                        <a:pos x="26" y="9"/>
                      </a:cxn>
                      <a:cxn ang="0">
                        <a:pos x="32" y="13"/>
                      </a:cxn>
                      <a:cxn ang="0">
                        <a:pos x="29" y="30"/>
                      </a:cxn>
                      <a:cxn ang="0">
                        <a:pos x="41" y="25"/>
                      </a:cxn>
                      <a:cxn ang="0">
                        <a:pos x="50" y="20"/>
                      </a:cxn>
                      <a:cxn ang="0">
                        <a:pos x="59" y="36"/>
                      </a:cxn>
                      <a:cxn ang="0">
                        <a:pos x="65" y="56"/>
                      </a:cxn>
                      <a:cxn ang="0">
                        <a:pos x="58" y="61"/>
                      </a:cxn>
                      <a:cxn ang="0">
                        <a:pos x="41" y="69"/>
                      </a:cxn>
                      <a:cxn ang="0">
                        <a:pos x="43" y="79"/>
                      </a:cxn>
                    </a:cxnLst>
                    <a:rect l="0" t="0" r="r" b="b"/>
                    <a:pathLst>
                      <a:path w="67" h="148">
                        <a:moveTo>
                          <a:pt x="44" y="87"/>
                        </a:moveTo>
                        <a:cubicBezTo>
                          <a:pt x="43" y="87"/>
                          <a:pt x="44" y="84"/>
                          <a:pt x="41" y="82"/>
                        </a:cubicBezTo>
                        <a:cubicBezTo>
                          <a:pt x="40" y="82"/>
                          <a:pt x="38" y="79"/>
                          <a:pt x="35" y="78"/>
                        </a:cubicBezTo>
                        <a:cubicBezTo>
                          <a:pt x="34" y="76"/>
                          <a:pt x="34" y="79"/>
                          <a:pt x="32" y="78"/>
                        </a:cubicBezTo>
                        <a:cubicBezTo>
                          <a:pt x="29" y="76"/>
                          <a:pt x="27" y="81"/>
                          <a:pt x="27" y="76"/>
                        </a:cubicBezTo>
                        <a:cubicBezTo>
                          <a:pt x="29" y="70"/>
                          <a:pt x="30" y="69"/>
                          <a:pt x="26" y="69"/>
                        </a:cubicBezTo>
                        <a:cubicBezTo>
                          <a:pt x="21" y="69"/>
                          <a:pt x="20" y="72"/>
                          <a:pt x="21" y="73"/>
                        </a:cubicBezTo>
                        <a:cubicBezTo>
                          <a:pt x="23" y="73"/>
                          <a:pt x="20" y="86"/>
                          <a:pt x="18" y="89"/>
                        </a:cubicBezTo>
                        <a:cubicBezTo>
                          <a:pt x="18" y="90"/>
                          <a:pt x="18" y="95"/>
                          <a:pt x="17" y="96"/>
                        </a:cubicBezTo>
                        <a:cubicBezTo>
                          <a:pt x="14" y="100"/>
                          <a:pt x="15" y="109"/>
                          <a:pt x="15" y="110"/>
                        </a:cubicBezTo>
                        <a:cubicBezTo>
                          <a:pt x="15" y="115"/>
                          <a:pt x="20" y="109"/>
                          <a:pt x="20" y="112"/>
                        </a:cubicBezTo>
                        <a:cubicBezTo>
                          <a:pt x="20" y="115"/>
                          <a:pt x="21" y="120"/>
                          <a:pt x="23" y="120"/>
                        </a:cubicBezTo>
                        <a:cubicBezTo>
                          <a:pt x="24" y="118"/>
                          <a:pt x="24" y="129"/>
                          <a:pt x="27" y="132"/>
                        </a:cubicBezTo>
                        <a:cubicBezTo>
                          <a:pt x="32" y="138"/>
                          <a:pt x="30" y="132"/>
                          <a:pt x="34" y="135"/>
                        </a:cubicBezTo>
                        <a:cubicBezTo>
                          <a:pt x="37" y="138"/>
                          <a:pt x="37" y="140"/>
                          <a:pt x="38" y="142"/>
                        </a:cubicBezTo>
                        <a:cubicBezTo>
                          <a:pt x="37" y="146"/>
                          <a:pt x="37" y="146"/>
                          <a:pt x="35" y="145"/>
                        </a:cubicBezTo>
                        <a:cubicBezTo>
                          <a:pt x="32" y="142"/>
                          <a:pt x="32" y="148"/>
                          <a:pt x="30" y="146"/>
                        </a:cubicBezTo>
                        <a:cubicBezTo>
                          <a:pt x="29" y="145"/>
                          <a:pt x="30" y="143"/>
                          <a:pt x="30" y="142"/>
                        </a:cubicBezTo>
                        <a:cubicBezTo>
                          <a:pt x="30" y="138"/>
                          <a:pt x="29" y="142"/>
                          <a:pt x="27" y="140"/>
                        </a:cubicBezTo>
                        <a:cubicBezTo>
                          <a:pt x="27" y="137"/>
                          <a:pt x="26" y="138"/>
                          <a:pt x="24" y="137"/>
                        </a:cubicBezTo>
                        <a:cubicBezTo>
                          <a:pt x="23" y="135"/>
                          <a:pt x="23" y="135"/>
                          <a:pt x="23" y="138"/>
                        </a:cubicBezTo>
                        <a:cubicBezTo>
                          <a:pt x="21" y="137"/>
                          <a:pt x="21" y="137"/>
                          <a:pt x="20" y="135"/>
                        </a:cubicBezTo>
                        <a:cubicBezTo>
                          <a:pt x="18" y="134"/>
                          <a:pt x="18" y="132"/>
                          <a:pt x="18" y="131"/>
                        </a:cubicBezTo>
                        <a:cubicBezTo>
                          <a:pt x="18" y="131"/>
                          <a:pt x="17" y="132"/>
                          <a:pt x="15" y="129"/>
                        </a:cubicBezTo>
                        <a:cubicBezTo>
                          <a:pt x="12" y="126"/>
                          <a:pt x="12" y="121"/>
                          <a:pt x="11" y="120"/>
                        </a:cubicBezTo>
                        <a:cubicBezTo>
                          <a:pt x="9" y="120"/>
                          <a:pt x="9" y="124"/>
                          <a:pt x="8" y="121"/>
                        </a:cubicBezTo>
                        <a:cubicBezTo>
                          <a:pt x="8" y="121"/>
                          <a:pt x="6" y="118"/>
                          <a:pt x="8" y="115"/>
                        </a:cubicBezTo>
                        <a:cubicBezTo>
                          <a:pt x="9" y="112"/>
                          <a:pt x="8" y="114"/>
                          <a:pt x="9" y="109"/>
                        </a:cubicBezTo>
                        <a:cubicBezTo>
                          <a:pt x="11" y="107"/>
                          <a:pt x="8" y="109"/>
                          <a:pt x="9" y="106"/>
                        </a:cubicBezTo>
                        <a:cubicBezTo>
                          <a:pt x="11" y="103"/>
                          <a:pt x="12" y="103"/>
                          <a:pt x="11" y="101"/>
                        </a:cubicBezTo>
                        <a:cubicBezTo>
                          <a:pt x="12" y="98"/>
                          <a:pt x="11" y="98"/>
                          <a:pt x="14" y="95"/>
                        </a:cubicBezTo>
                        <a:cubicBezTo>
                          <a:pt x="17" y="90"/>
                          <a:pt x="15" y="90"/>
                          <a:pt x="18" y="87"/>
                        </a:cubicBezTo>
                        <a:cubicBezTo>
                          <a:pt x="20" y="86"/>
                          <a:pt x="18" y="87"/>
                          <a:pt x="18" y="84"/>
                        </a:cubicBezTo>
                        <a:cubicBezTo>
                          <a:pt x="18" y="82"/>
                          <a:pt x="17" y="84"/>
                          <a:pt x="17" y="82"/>
                        </a:cubicBezTo>
                        <a:cubicBezTo>
                          <a:pt x="17" y="81"/>
                          <a:pt x="17" y="78"/>
                          <a:pt x="14" y="73"/>
                        </a:cubicBezTo>
                        <a:cubicBezTo>
                          <a:pt x="17" y="69"/>
                          <a:pt x="15" y="65"/>
                          <a:pt x="11" y="61"/>
                        </a:cubicBezTo>
                        <a:cubicBezTo>
                          <a:pt x="6" y="56"/>
                          <a:pt x="6" y="51"/>
                          <a:pt x="8" y="51"/>
                        </a:cubicBezTo>
                        <a:cubicBezTo>
                          <a:pt x="9" y="53"/>
                          <a:pt x="8" y="50"/>
                          <a:pt x="9" y="51"/>
                        </a:cubicBezTo>
                        <a:cubicBezTo>
                          <a:pt x="11" y="51"/>
                          <a:pt x="9" y="44"/>
                          <a:pt x="11" y="44"/>
                        </a:cubicBezTo>
                        <a:cubicBezTo>
                          <a:pt x="14" y="44"/>
                          <a:pt x="14" y="37"/>
                          <a:pt x="11" y="42"/>
                        </a:cubicBezTo>
                        <a:cubicBezTo>
                          <a:pt x="11" y="42"/>
                          <a:pt x="9" y="39"/>
                          <a:pt x="9" y="36"/>
                        </a:cubicBezTo>
                        <a:cubicBezTo>
                          <a:pt x="9" y="33"/>
                          <a:pt x="9" y="36"/>
                          <a:pt x="8" y="33"/>
                        </a:cubicBezTo>
                        <a:cubicBezTo>
                          <a:pt x="5" y="30"/>
                          <a:pt x="3" y="28"/>
                          <a:pt x="3" y="23"/>
                        </a:cubicBezTo>
                        <a:cubicBezTo>
                          <a:pt x="3" y="19"/>
                          <a:pt x="2" y="23"/>
                          <a:pt x="0" y="20"/>
                        </a:cubicBezTo>
                        <a:cubicBezTo>
                          <a:pt x="0" y="17"/>
                          <a:pt x="5" y="22"/>
                          <a:pt x="3" y="17"/>
                        </a:cubicBezTo>
                        <a:cubicBezTo>
                          <a:pt x="2" y="13"/>
                          <a:pt x="6" y="16"/>
                          <a:pt x="5" y="13"/>
                        </a:cubicBezTo>
                        <a:cubicBezTo>
                          <a:pt x="3" y="9"/>
                          <a:pt x="5" y="11"/>
                          <a:pt x="6" y="8"/>
                        </a:cubicBezTo>
                        <a:cubicBezTo>
                          <a:pt x="6" y="5"/>
                          <a:pt x="6" y="9"/>
                          <a:pt x="9" y="8"/>
                        </a:cubicBezTo>
                        <a:cubicBezTo>
                          <a:pt x="12" y="6"/>
                          <a:pt x="14" y="8"/>
                          <a:pt x="14" y="5"/>
                        </a:cubicBezTo>
                        <a:cubicBezTo>
                          <a:pt x="15" y="2"/>
                          <a:pt x="15" y="5"/>
                          <a:pt x="17" y="3"/>
                        </a:cubicBezTo>
                        <a:cubicBezTo>
                          <a:pt x="18" y="3"/>
                          <a:pt x="15" y="0"/>
                          <a:pt x="18" y="2"/>
                        </a:cubicBezTo>
                        <a:cubicBezTo>
                          <a:pt x="21" y="2"/>
                          <a:pt x="20" y="0"/>
                          <a:pt x="23" y="0"/>
                        </a:cubicBezTo>
                        <a:cubicBezTo>
                          <a:pt x="23" y="3"/>
                          <a:pt x="23" y="0"/>
                          <a:pt x="24" y="2"/>
                        </a:cubicBezTo>
                        <a:cubicBezTo>
                          <a:pt x="27" y="5"/>
                          <a:pt x="23" y="9"/>
                          <a:pt x="26" y="9"/>
                        </a:cubicBezTo>
                        <a:cubicBezTo>
                          <a:pt x="29" y="9"/>
                          <a:pt x="27" y="8"/>
                          <a:pt x="30" y="8"/>
                        </a:cubicBezTo>
                        <a:cubicBezTo>
                          <a:pt x="34" y="9"/>
                          <a:pt x="30" y="11"/>
                          <a:pt x="32" y="13"/>
                        </a:cubicBezTo>
                        <a:cubicBezTo>
                          <a:pt x="34" y="16"/>
                          <a:pt x="29" y="20"/>
                          <a:pt x="30" y="22"/>
                        </a:cubicBezTo>
                        <a:cubicBezTo>
                          <a:pt x="32" y="23"/>
                          <a:pt x="27" y="28"/>
                          <a:pt x="29" y="30"/>
                        </a:cubicBezTo>
                        <a:cubicBezTo>
                          <a:pt x="30" y="30"/>
                          <a:pt x="30" y="30"/>
                          <a:pt x="35" y="25"/>
                        </a:cubicBezTo>
                        <a:cubicBezTo>
                          <a:pt x="40" y="20"/>
                          <a:pt x="38" y="25"/>
                          <a:pt x="41" y="25"/>
                        </a:cubicBezTo>
                        <a:cubicBezTo>
                          <a:pt x="43" y="25"/>
                          <a:pt x="41" y="26"/>
                          <a:pt x="43" y="25"/>
                        </a:cubicBezTo>
                        <a:cubicBezTo>
                          <a:pt x="47" y="23"/>
                          <a:pt x="46" y="19"/>
                          <a:pt x="50" y="20"/>
                        </a:cubicBezTo>
                        <a:cubicBezTo>
                          <a:pt x="53" y="22"/>
                          <a:pt x="53" y="20"/>
                          <a:pt x="55" y="23"/>
                        </a:cubicBezTo>
                        <a:cubicBezTo>
                          <a:pt x="56" y="30"/>
                          <a:pt x="61" y="28"/>
                          <a:pt x="59" y="36"/>
                        </a:cubicBezTo>
                        <a:cubicBezTo>
                          <a:pt x="58" y="44"/>
                          <a:pt x="64" y="44"/>
                          <a:pt x="64" y="45"/>
                        </a:cubicBezTo>
                        <a:cubicBezTo>
                          <a:pt x="64" y="47"/>
                          <a:pt x="67" y="47"/>
                          <a:pt x="65" y="56"/>
                        </a:cubicBezTo>
                        <a:cubicBezTo>
                          <a:pt x="65" y="58"/>
                          <a:pt x="67" y="59"/>
                          <a:pt x="62" y="61"/>
                        </a:cubicBezTo>
                        <a:cubicBezTo>
                          <a:pt x="61" y="62"/>
                          <a:pt x="62" y="59"/>
                          <a:pt x="58" y="61"/>
                        </a:cubicBezTo>
                        <a:cubicBezTo>
                          <a:pt x="53" y="61"/>
                          <a:pt x="46" y="59"/>
                          <a:pt x="44" y="64"/>
                        </a:cubicBezTo>
                        <a:cubicBezTo>
                          <a:pt x="43" y="69"/>
                          <a:pt x="41" y="67"/>
                          <a:pt x="41" y="69"/>
                        </a:cubicBezTo>
                        <a:cubicBezTo>
                          <a:pt x="41" y="70"/>
                          <a:pt x="38" y="67"/>
                          <a:pt x="40" y="72"/>
                        </a:cubicBezTo>
                        <a:cubicBezTo>
                          <a:pt x="43" y="76"/>
                          <a:pt x="40" y="78"/>
                          <a:pt x="43" y="79"/>
                        </a:cubicBezTo>
                        <a:cubicBezTo>
                          <a:pt x="44" y="81"/>
                          <a:pt x="41" y="82"/>
                          <a:pt x="44" y="87"/>
                        </a:cubicBezTo>
                      </a:path>
                    </a:pathLst>
                  </a:custGeom>
                  <a:grpFill/>
                  <a:ln w="3175" cmpd="sng">
                    <a:solidFill>
                      <a:schemeClr val="bg2"/>
                    </a:solidFill>
                    <a:round/>
                    <a:headEnd/>
                    <a:tailEnd/>
                  </a:ln>
                </p:spPr>
                <p:txBody>
                  <a:bodyPr/>
                  <a:lstStyle/>
                  <a:p>
                    <a:endParaRPr lang="en-GB"/>
                  </a:p>
                </p:txBody>
              </p:sp>
              <p:sp>
                <p:nvSpPr>
                  <p:cNvPr id="915" name="Freeform 74">
                    <a:extLst>
                      <a:ext uri="{FF2B5EF4-FFF2-40B4-BE49-F238E27FC236}">
                        <a16:creationId xmlns:a16="http://schemas.microsoft.com/office/drawing/2014/main" id="{8BEB2408-DE9D-BD06-8AE6-9C6D8493B822}"/>
                      </a:ext>
                    </a:extLst>
                  </p:cNvPr>
                  <p:cNvSpPr>
                    <a:spLocks/>
                  </p:cNvSpPr>
                  <p:nvPr/>
                </p:nvSpPr>
                <p:spPr bwMode="auto">
                  <a:xfrm>
                    <a:off x="8442465" y="4009429"/>
                    <a:ext cx="207232" cy="445868"/>
                  </a:xfrm>
                  <a:custGeom>
                    <a:avLst/>
                    <a:gdLst/>
                    <a:ahLst/>
                    <a:cxnLst>
                      <a:cxn ang="0">
                        <a:pos x="41" y="25"/>
                      </a:cxn>
                      <a:cxn ang="0">
                        <a:pos x="34" y="34"/>
                      </a:cxn>
                      <a:cxn ang="0">
                        <a:pos x="35" y="56"/>
                      </a:cxn>
                      <a:cxn ang="0">
                        <a:pos x="49" y="76"/>
                      </a:cxn>
                      <a:cxn ang="0">
                        <a:pos x="56" y="104"/>
                      </a:cxn>
                      <a:cxn ang="0">
                        <a:pos x="56" y="118"/>
                      </a:cxn>
                      <a:cxn ang="0">
                        <a:pos x="38" y="129"/>
                      </a:cxn>
                      <a:cxn ang="0">
                        <a:pos x="32" y="141"/>
                      </a:cxn>
                      <a:cxn ang="0">
                        <a:pos x="21" y="143"/>
                      </a:cxn>
                      <a:cxn ang="0">
                        <a:pos x="18" y="130"/>
                      </a:cxn>
                      <a:cxn ang="0">
                        <a:pos x="24" y="126"/>
                      </a:cxn>
                      <a:cxn ang="0">
                        <a:pos x="31" y="124"/>
                      </a:cxn>
                      <a:cxn ang="0">
                        <a:pos x="34" y="118"/>
                      </a:cxn>
                      <a:cxn ang="0">
                        <a:pos x="41" y="112"/>
                      </a:cxn>
                      <a:cxn ang="0">
                        <a:pos x="43" y="99"/>
                      </a:cxn>
                      <a:cxn ang="0">
                        <a:pos x="43" y="89"/>
                      </a:cxn>
                      <a:cxn ang="0">
                        <a:pos x="41" y="76"/>
                      </a:cxn>
                      <a:cxn ang="0">
                        <a:pos x="37" y="72"/>
                      </a:cxn>
                      <a:cxn ang="0">
                        <a:pos x="27" y="56"/>
                      </a:cxn>
                      <a:cxn ang="0">
                        <a:pos x="24" y="48"/>
                      </a:cxn>
                      <a:cxn ang="0">
                        <a:pos x="15" y="40"/>
                      </a:cxn>
                      <a:cxn ang="0">
                        <a:pos x="23" y="34"/>
                      </a:cxn>
                      <a:cxn ang="0">
                        <a:pos x="18" y="31"/>
                      </a:cxn>
                      <a:cxn ang="0">
                        <a:pos x="14" y="27"/>
                      </a:cxn>
                      <a:cxn ang="0">
                        <a:pos x="6" y="23"/>
                      </a:cxn>
                      <a:cxn ang="0">
                        <a:pos x="6" y="19"/>
                      </a:cxn>
                      <a:cxn ang="0">
                        <a:pos x="0" y="11"/>
                      </a:cxn>
                      <a:cxn ang="0">
                        <a:pos x="8" y="11"/>
                      </a:cxn>
                      <a:cxn ang="0">
                        <a:pos x="12" y="8"/>
                      </a:cxn>
                      <a:cxn ang="0">
                        <a:pos x="17" y="8"/>
                      </a:cxn>
                      <a:cxn ang="0">
                        <a:pos x="24" y="2"/>
                      </a:cxn>
                      <a:cxn ang="0">
                        <a:pos x="35" y="6"/>
                      </a:cxn>
                      <a:cxn ang="0">
                        <a:pos x="37" y="14"/>
                      </a:cxn>
                      <a:cxn ang="0">
                        <a:pos x="41" y="19"/>
                      </a:cxn>
                      <a:cxn ang="0">
                        <a:pos x="43" y="22"/>
                      </a:cxn>
                    </a:cxnLst>
                    <a:rect l="0" t="0" r="r" b="b"/>
                    <a:pathLst>
                      <a:path w="59" h="152">
                        <a:moveTo>
                          <a:pt x="43" y="22"/>
                        </a:moveTo>
                        <a:cubicBezTo>
                          <a:pt x="41" y="23"/>
                          <a:pt x="43" y="25"/>
                          <a:pt x="41" y="25"/>
                        </a:cubicBezTo>
                        <a:cubicBezTo>
                          <a:pt x="40" y="27"/>
                          <a:pt x="40" y="25"/>
                          <a:pt x="38" y="27"/>
                        </a:cubicBezTo>
                        <a:cubicBezTo>
                          <a:pt x="35" y="28"/>
                          <a:pt x="38" y="31"/>
                          <a:pt x="34" y="34"/>
                        </a:cubicBezTo>
                        <a:cubicBezTo>
                          <a:pt x="31" y="37"/>
                          <a:pt x="27" y="44"/>
                          <a:pt x="29" y="50"/>
                        </a:cubicBezTo>
                        <a:cubicBezTo>
                          <a:pt x="32" y="54"/>
                          <a:pt x="34" y="53"/>
                          <a:pt x="35" y="56"/>
                        </a:cubicBezTo>
                        <a:cubicBezTo>
                          <a:pt x="35" y="59"/>
                          <a:pt x="38" y="64"/>
                          <a:pt x="43" y="68"/>
                        </a:cubicBezTo>
                        <a:cubicBezTo>
                          <a:pt x="47" y="73"/>
                          <a:pt x="49" y="72"/>
                          <a:pt x="49" y="76"/>
                        </a:cubicBezTo>
                        <a:cubicBezTo>
                          <a:pt x="50" y="79"/>
                          <a:pt x="53" y="79"/>
                          <a:pt x="56" y="89"/>
                        </a:cubicBezTo>
                        <a:cubicBezTo>
                          <a:pt x="58" y="98"/>
                          <a:pt x="56" y="103"/>
                          <a:pt x="56" y="104"/>
                        </a:cubicBezTo>
                        <a:cubicBezTo>
                          <a:pt x="58" y="106"/>
                          <a:pt x="59" y="109"/>
                          <a:pt x="58" y="109"/>
                        </a:cubicBezTo>
                        <a:cubicBezTo>
                          <a:pt x="56" y="109"/>
                          <a:pt x="58" y="113"/>
                          <a:pt x="56" y="118"/>
                        </a:cubicBezTo>
                        <a:cubicBezTo>
                          <a:pt x="55" y="124"/>
                          <a:pt x="50" y="123"/>
                          <a:pt x="46" y="127"/>
                        </a:cubicBezTo>
                        <a:cubicBezTo>
                          <a:pt x="40" y="134"/>
                          <a:pt x="40" y="130"/>
                          <a:pt x="38" y="129"/>
                        </a:cubicBezTo>
                        <a:cubicBezTo>
                          <a:pt x="37" y="127"/>
                          <a:pt x="37" y="138"/>
                          <a:pt x="34" y="140"/>
                        </a:cubicBezTo>
                        <a:cubicBezTo>
                          <a:pt x="32" y="140"/>
                          <a:pt x="35" y="140"/>
                          <a:pt x="32" y="141"/>
                        </a:cubicBezTo>
                        <a:cubicBezTo>
                          <a:pt x="29" y="143"/>
                          <a:pt x="27" y="144"/>
                          <a:pt x="24" y="148"/>
                        </a:cubicBezTo>
                        <a:cubicBezTo>
                          <a:pt x="21" y="152"/>
                          <a:pt x="21" y="149"/>
                          <a:pt x="21" y="143"/>
                        </a:cubicBezTo>
                        <a:cubicBezTo>
                          <a:pt x="21" y="135"/>
                          <a:pt x="24" y="137"/>
                          <a:pt x="23" y="134"/>
                        </a:cubicBezTo>
                        <a:cubicBezTo>
                          <a:pt x="21" y="130"/>
                          <a:pt x="20" y="135"/>
                          <a:pt x="18" y="130"/>
                        </a:cubicBezTo>
                        <a:cubicBezTo>
                          <a:pt x="20" y="129"/>
                          <a:pt x="24" y="130"/>
                          <a:pt x="23" y="127"/>
                        </a:cubicBezTo>
                        <a:cubicBezTo>
                          <a:pt x="23" y="127"/>
                          <a:pt x="24" y="124"/>
                          <a:pt x="24" y="126"/>
                        </a:cubicBezTo>
                        <a:cubicBezTo>
                          <a:pt x="26" y="127"/>
                          <a:pt x="29" y="123"/>
                          <a:pt x="29" y="126"/>
                        </a:cubicBezTo>
                        <a:cubicBezTo>
                          <a:pt x="31" y="127"/>
                          <a:pt x="35" y="127"/>
                          <a:pt x="31" y="124"/>
                        </a:cubicBezTo>
                        <a:cubicBezTo>
                          <a:pt x="29" y="123"/>
                          <a:pt x="31" y="121"/>
                          <a:pt x="31" y="120"/>
                        </a:cubicBezTo>
                        <a:cubicBezTo>
                          <a:pt x="29" y="118"/>
                          <a:pt x="31" y="117"/>
                          <a:pt x="34" y="118"/>
                        </a:cubicBezTo>
                        <a:cubicBezTo>
                          <a:pt x="37" y="120"/>
                          <a:pt x="32" y="115"/>
                          <a:pt x="37" y="115"/>
                        </a:cubicBezTo>
                        <a:cubicBezTo>
                          <a:pt x="40" y="115"/>
                          <a:pt x="40" y="112"/>
                          <a:pt x="41" y="112"/>
                        </a:cubicBezTo>
                        <a:cubicBezTo>
                          <a:pt x="44" y="113"/>
                          <a:pt x="44" y="110"/>
                          <a:pt x="43" y="107"/>
                        </a:cubicBezTo>
                        <a:cubicBezTo>
                          <a:pt x="43" y="104"/>
                          <a:pt x="44" y="103"/>
                          <a:pt x="43" y="99"/>
                        </a:cubicBezTo>
                        <a:cubicBezTo>
                          <a:pt x="43" y="96"/>
                          <a:pt x="43" y="96"/>
                          <a:pt x="41" y="95"/>
                        </a:cubicBezTo>
                        <a:cubicBezTo>
                          <a:pt x="41" y="95"/>
                          <a:pt x="43" y="90"/>
                          <a:pt x="43" y="89"/>
                        </a:cubicBezTo>
                        <a:cubicBezTo>
                          <a:pt x="43" y="85"/>
                          <a:pt x="46" y="84"/>
                          <a:pt x="43" y="81"/>
                        </a:cubicBezTo>
                        <a:cubicBezTo>
                          <a:pt x="40" y="78"/>
                          <a:pt x="40" y="78"/>
                          <a:pt x="41" y="76"/>
                        </a:cubicBezTo>
                        <a:cubicBezTo>
                          <a:pt x="43" y="76"/>
                          <a:pt x="43" y="75"/>
                          <a:pt x="41" y="75"/>
                        </a:cubicBezTo>
                        <a:cubicBezTo>
                          <a:pt x="41" y="76"/>
                          <a:pt x="38" y="70"/>
                          <a:pt x="37" y="72"/>
                        </a:cubicBezTo>
                        <a:cubicBezTo>
                          <a:pt x="35" y="72"/>
                          <a:pt x="37" y="64"/>
                          <a:pt x="34" y="62"/>
                        </a:cubicBezTo>
                        <a:cubicBezTo>
                          <a:pt x="31" y="62"/>
                          <a:pt x="27" y="59"/>
                          <a:pt x="27" y="56"/>
                        </a:cubicBezTo>
                        <a:cubicBezTo>
                          <a:pt x="26" y="51"/>
                          <a:pt x="26" y="54"/>
                          <a:pt x="24" y="51"/>
                        </a:cubicBezTo>
                        <a:cubicBezTo>
                          <a:pt x="23" y="50"/>
                          <a:pt x="24" y="50"/>
                          <a:pt x="24" y="48"/>
                        </a:cubicBezTo>
                        <a:cubicBezTo>
                          <a:pt x="23" y="48"/>
                          <a:pt x="21" y="48"/>
                          <a:pt x="17" y="45"/>
                        </a:cubicBezTo>
                        <a:cubicBezTo>
                          <a:pt x="12" y="40"/>
                          <a:pt x="17" y="42"/>
                          <a:pt x="15" y="40"/>
                        </a:cubicBezTo>
                        <a:cubicBezTo>
                          <a:pt x="14" y="36"/>
                          <a:pt x="20" y="40"/>
                          <a:pt x="21" y="39"/>
                        </a:cubicBezTo>
                        <a:cubicBezTo>
                          <a:pt x="21" y="36"/>
                          <a:pt x="24" y="36"/>
                          <a:pt x="23" y="34"/>
                        </a:cubicBezTo>
                        <a:cubicBezTo>
                          <a:pt x="21" y="33"/>
                          <a:pt x="21" y="34"/>
                          <a:pt x="20" y="33"/>
                        </a:cubicBezTo>
                        <a:cubicBezTo>
                          <a:pt x="20" y="31"/>
                          <a:pt x="17" y="33"/>
                          <a:pt x="18" y="31"/>
                        </a:cubicBezTo>
                        <a:cubicBezTo>
                          <a:pt x="21" y="30"/>
                          <a:pt x="21" y="28"/>
                          <a:pt x="18" y="27"/>
                        </a:cubicBezTo>
                        <a:cubicBezTo>
                          <a:pt x="15" y="25"/>
                          <a:pt x="15" y="25"/>
                          <a:pt x="14" y="27"/>
                        </a:cubicBezTo>
                        <a:cubicBezTo>
                          <a:pt x="12" y="31"/>
                          <a:pt x="11" y="27"/>
                          <a:pt x="9" y="27"/>
                        </a:cubicBezTo>
                        <a:cubicBezTo>
                          <a:pt x="8" y="28"/>
                          <a:pt x="8" y="25"/>
                          <a:pt x="6" y="23"/>
                        </a:cubicBezTo>
                        <a:cubicBezTo>
                          <a:pt x="6" y="22"/>
                          <a:pt x="8" y="22"/>
                          <a:pt x="6" y="22"/>
                        </a:cubicBezTo>
                        <a:cubicBezTo>
                          <a:pt x="6" y="20"/>
                          <a:pt x="8" y="19"/>
                          <a:pt x="6" y="19"/>
                        </a:cubicBezTo>
                        <a:cubicBezTo>
                          <a:pt x="6" y="19"/>
                          <a:pt x="6" y="16"/>
                          <a:pt x="5" y="19"/>
                        </a:cubicBezTo>
                        <a:cubicBezTo>
                          <a:pt x="5" y="20"/>
                          <a:pt x="6" y="17"/>
                          <a:pt x="0" y="11"/>
                        </a:cubicBezTo>
                        <a:cubicBezTo>
                          <a:pt x="3" y="11"/>
                          <a:pt x="2" y="6"/>
                          <a:pt x="5" y="8"/>
                        </a:cubicBezTo>
                        <a:cubicBezTo>
                          <a:pt x="8" y="9"/>
                          <a:pt x="6" y="11"/>
                          <a:pt x="8" y="11"/>
                        </a:cubicBezTo>
                        <a:cubicBezTo>
                          <a:pt x="9" y="11"/>
                          <a:pt x="9" y="5"/>
                          <a:pt x="11" y="8"/>
                        </a:cubicBezTo>
                        <a:cubicBezTo>
                          <a:pt x="12" y="9"/>
                          <a:pt x="12" y="8"/>
                          <a:pt x="12" y="8"/>
                        </a:cubicBezTo>
                        <a:cubicBezTo>
                          <a:pt x="14" y="9"/>
                          <a:pt x="15" y="13"/>
                          <a:pt x="15" y="9"/>
                        </a:cubicBezTo>
                        <a:cubicBezTo>
                          <a:pt x="15" y="6"/>
                          <a:pt x="17" y="6"/>
                          <a:pt x="17" y="8"/>
                        </a:cubicBezTo>
                        <a:cubicBezTo>
                          <a:pt x="18" y="9"/>
                          <a:pt x="23" y="6"/>
                          <a:pt x="21" y="5"/>
                        </a:cubicBezTo>
                        <a:cubicBezTo>
                          <a:pt x="21" y="3"/>
                          <a:pt x="23" y="5"/>
                          <a:pt x="24" y="2"/>
                        </a:cubicBezTo>
                        <a:cubicBezTo>
                          <a:pt x="26" y="0"/>
                          <a:pt x="27" y="6"/>
                          <a:pt x="31" y="6"/>
                        </a:cubicBezTo>
                        <a:cubicBezTo>
                          <a:pt x="34" y="5"/>
                          <a:pt x="32" y="8"/>
                          <a:pt x="35" y="6"/>
                        </a:cubicBezTo>
                        <a:cubicBezTo>
                          <a:pt x="37" y="6"/>
                          <a:pt x="38" y="6"/>
                          <a:pt x="37" y="9"/>
                        </a:cubicBezTo>
                        <a:cubicBezTo>
                          <a:pt x="34" y="13"/>
                          <a:pt x="37" y="11"/>
                          <a:pt x="37" y="14"/>
                        </a:cubicBezTo>
                        <a:cubicBezTo>
                          <a:pt x="37" y="16"/>
                          <a:pt x="38" y="14"/>
                          <a:pt x="40" y="17"/>
                        </a:cubicBezTo>
                        <a:cubicBezTo>
                          <a:pt x="40" y="19"/>
                          <a:pt x="41" y="17"/>
                          <a:pt x="41" y="19"/>
                        </a:cubicBezTo>
                        <a:cubicBezTo>
                          <a:pt x="43" y="20"/>
                          <a:pt x="44" y="19"/>
                          <a:pt x="47" y="20"/>
                        </a:cubicBezTo>
                        <a:cubicBezTo>
                          <a:pt x="47" y="20"/>
                          <a:pt x="46" y="20"/>
                          <a:pt x="43" y="22"/>
                        </a:cubicBezTo>
                      </a:path>
                    </a:pathLst>
                  </a:custGeom>
                  <a:grpFill/>
                  <a:ln w="3175" cmpd="sng">
                    <a:solidFill>
                      <a:schemeClr val="bg2"/>
                    </a:solidFill>
                    <a:round/>
                    <a:headEnd/>
                    <a:tailEnd/>
                  </a:ln>
                </p:spPr>
                <p:txBody>
                  <a:bodyPr/>
                  <a:lstStyle/>
                  <a:p>
                    <a:endParaRPr lang="en-GB"/>
                  </a:p>
                </p:txBody>
              </p:sp>
              <p:sp>
                <p:nvSpPr>
                  <p:cNvPr id="916" name="Freeform 76">
                    <a:extLst>
                      <a:ext uri="{FF2B5EF4-FFF2-40B4-BE49-F238E27FC236}">
                        <a16:creationId xmlns:a16="http://schemas.microsoft.com/office/drawing/2014/main" id="{72477DE0-D394-9D25-50ED-DC76121D963B}"/>
                      </a:ext>
                    </a:extLst>
                  </p:cNvPr>
                  <p:cNvSpPr>
                    <a:spLocks/>
                  </p:cNvSpPr>
                  <p:nvPr/>
                </p:nvSpPr>
                <p:spPr bwMode="auto">
                  <a:xfrm>
                    <a:off x="8442465" y="4270904"/>
                    <a:ext cx="154516" cy="123936"/>
                  </a:xfrm>
                  <a:custGeom>
                    <a:avLst/>
                    <a:gdLst/>
                    <a:ahLst/>
                    <a:cxnLst>
                      <a:cxn ang="0">
                        <a:pos x="42" y="0"/>
                      </a:cxn>
                      <a:cxn ang="0">
                        <a:pos x="41" y="6"/>
                      </a:cxn>
                      <a:cxn ang="0">
                        <a:pos x="42" y="11"/>
                      </a:cxn>
                      <a:cxn ang="0">
                        <a:pos x="42" y="18"/>
                      </a:cxn>
                      <a:cxn ang="0">
                        <a:pos x="41" y="23"/>
                      </a:cxn>
                      <a:cxn ang="0">
                        <a:pos x="36" y="26"/>
                      </a:cxn>
                      <a:cxn ang="0">
                        <a:pos x="33" y="29"/>
                      </a:cxn>
                      <a:cxn ang="0">
                        <a:pos x="30" y="31"/>
                      </a:cxn>
                      <a:cxn ang="0">
                        <a:pos x="30" y="35"/>
                      </a:cxn>
                      <a:cxn ang="0">
                        <a:pos x="29" y="37"/>
                      </a:cxn>
                      <a:cxn ang="0">
                        <a:pos x="24" y="37"/>
                      </a:cxn>
                      <a:cxn ang="0">
                        <a:pos x="23" y="39"/>
                      </a:cxn>
                      <a:cxn ang="0">
                        <a:pos x="18" y="42"/>
                      </a:cxn>
                      <a:cxn ang="0">
                        <a:pos x="14" y="40"/>
                      </a:cxn>
                      <a:cxn ang="0">
                        <a:pos x="12" y="40"/>
                      </a:cxn>
                      <a:cxn ang="0">
                        <a:pos x="12" y="35"/>
                      </a:cxn>
                      <a:cxn ang="0">
                        <a:pos x="11" y="37"/>
                      </a:cxn>
                      <a:cxn ang="0">
                        <a:pos x="8" y="35"/>
                      </a:cxn>
                      <a:cxn ang="0">
                        <a:pos x="6" y="29"/>
                      </a:cxn>
                      <a:cxn ang="0">
                        <a:pos x="5" y="21"/>
                      </a:cxn>
                      <a:cxn ang="0">
                        <a:pos x="2" y="14"/>
                      </a:cxn>
                      <a:cxn ang="0">
                        <a:pos x="3" y="11"/>
                      </a:cxn>
                      <a:cxn ang="0">
                        <a:pos x="6" y="6"/>
                      </a:cxn>
                      <a:cxn ang="0">
                        <a:pos x="20" y="3"/>
                      </a:cxn>
                      <a:cxn ang="0">
                        <a:pos x="24" y="3"/>
                      </a:cxn>
                      <a:cxn ang="0">
                        <a:pos x="29" y="6"/>
                      </a:cxn>
                      <a:cxn ang="0">
                        <a:pos x="32" y="4"/>
                      </a:cxn>
                      <a:cxn ang="0">
                        <a:pos x="35" y="1"/>
                      </a:cxn>
                      <a:cxn ang="0">
                        <a:pos x="38" y="3"/>
                      </a:cxn>
                      <a:cxn ang="0">
                        <a:pos x="41" y="1"/>
                      </a:cxn>
                      <a:cxn ang="0">
                        <a:pos x="42" y="0"/>
                      </a:cxn>
                    </a:cxnLst>
                    <a:rect l="0" t="0" r="r" b="b"/>
                    <a:pathLst>
                      <a:path w="44" h="42">
                        <a:moveTo>
                          <a:pt x="42" y="0"/>
                        </a:moveTo>
                        <a:cubicBezTo>
                          <a:pt x="42" y="1"/>
                          <a:pt x="41" y="6"/>
                          <a:pt x="41" y="6"/>
                        </a:cubicBezTo>
                        <a:cubicBezTo>
                          <a:pt x="42" y="7"/>
                          <a:pt x="42" y="7"/>
                          <a:pt x="42" y="11"/>
                        </a:cubicBezTo>
                        <a:cubicBezTo>
                          <a:pt x="44" y="14"/>
                          <a:pt x="42" y="15"/>
                          <a:pt x="42" y="18"/>
                        </a:cubicBezTo>
                        <a:cubicBezTo>
                          <a:pt x="44" y="21"/>
                          <a:pt x="44" y="25"/>
                          <a:pt x="41" y="23"/>
                        </a:cubicBezTo>
                        <a:cubicBezTo>
                          <a:pt x="39" y="23"/>
                          <a:pt x="39" y="26"/>
                          <a:pt x="36" y="26"/>
                        </a:cubicBezTo>
                        <a:cubicBezTo>
                          <a:pt x="32" y="26"/>
                          <a:pt x="36" y="31"/>
                          <a:pt x="33" y="29"/>
                        </a:cubicBezTo>
                        <a:cubicBezTo>
                          <a:pt x="30" y="28"/>
                          <a:pt x="29" y="29"/>
                          <a:pt x="30" y="31"/>
                        </a:cubicBezTo>
                        <a:cubicBezTo>
                          <a:pt x="30" y="32"/>
                          <a:pt x="29" y="34"/>
                          <a:pt x="30" y="35"/>
                        </a:cubicBezTo>
                        <a:cubicBezTo>
                          <a:pt x="35" y="39"/>
                          <a:pt x="30" y="39"/>
                          <a:pt x="29" y="37"/>
                        </a:cubicBezTo>
                        <a:cubicBezTo>
                          <a:pt x="29" y="34"/>
                          <a:pt x="26" y="39"/>
                          <a:pt x="24" y="37"/>
                        </a:cubicBezTo>
                        <a:cubicBezTo>
                          <a:pt x="24" y="35"/>
                          <a:pt x="23" y="39"/>
                          <a:pt x="23" y="39"/>
                        </a:cubicBezTo>
                        <a:cubicBezTo>
                          <a:pt x="24" y="42"/>
                          <a:pt x="20" y="40"/>
                          <a:pt x="18" y="42"/>
                        </a:cubicBezTo>
                        <a:cubicBezTo>
                          <a:pt x="17" y="40"/>
                          <a:pt x="15" y="42"/>
                          <a:pt x="14" y="40"/>
                        </a:cubicBezTo>
                        <a:cubicBezTo>
                          <a:pt x="14" y="39"/>
                          <a:pt x="14" y="42"/>
                          <a:pt x="12" y="40"/>
                        </a:cubicBezTo>
                        <a:cubicBezTo>
                          <a:pt x="9" y="39"/>
                          <a:pt x="14" y="39"/>
                          <a:pt x="12" y="35"/>
                        </a:cubicBezTo>
                        <a:cubicBezTo>
                          <a:pt x="9" y="32"/>
                          <a:pt x="11" y="37"/>
                          <a:pt x="11" y="37"/>
                        </a:cubicBezTo>
                        <a:cubicBezTo>
                          <a:pt x="9" y="37"/>
                          <a:pt x="8" y="40"/>
                          <a:pt x="8" y="35"/>
                        </a:cubicBezTo>
                        <a:cubicBezTo>
                          <a:pt x="8" y="32"/>
                          <a:pt x="9" y="34"/>
                          <a:pt x="6" y="29"/>
                        </a:cubicBezTo>
                        <a:cubicBezTo>
                          <a:pt x="3" y="25"/>
                          <a:pt x="6" y="23"/>
                          <a:pt x="5" y="21"/>
                        </a:cubicBezTo>
                        <a:cubicBezTo>
                          <a:pt x="2" y="20"/>
                          <a:pt x="5" y="18"/>
                          <a:pt x="2" y="14"/>
                        </a:cubicBezTo>
                        <a:cubicBezTo>
                          <a:pt x="0" y="9"/>
                          <a:pt x="3" y="12"/>
                          <a:pt x="3" y="11"/>
                        </a:cubicBezTo>
                        <a:cubicBezTo>
                          <a:pt x="3" y="9"/>
                          <a:pt x="5" y="11"/>
                          <a:pt x="6" y="6"/>
                        </a:cubicBezTo>
                        <a:cubicBezTo>
                          <a:pt x="8" y="1"/>
                          <a:pt x="15" y="3"/>
                          <a:pt x="20" y="3"/>
                        </a:cubicBezTo>
                        <a:cubicBezTo>
                          <a:pt x="24" y="1"/>
                          <a:pt x="23" y="4"/>
                          <a:pt x="24" y="3"/>
                        </a:cubicBezTo>
                        <a:cubicBezTo>
                          <a:pt x="26" y="7"/>
                          <a:pt x="27" y="3"/>
                          <a:pt x="29" y="6"/>
                        </a:cubicBezTo>
                        <a:cubicBezTo>
                          <a:pt x="30" y="9"/>
                          <a:pt x="33" y="7"/>
                          <a:pt x="32" y="4"/>
                        </a:cubicBezTo>
                        <a:cubicBezTo>
                          <a:pt x="29" y="1"/>
                          <a:pt x="33" y="3"/>
                          <a:pt x="35" y="1"/>
                        </a:cubicBezTo>
                        <a:cubicBezTo>
                          <a:pt x="36" y="0"/>
                          <a:pt x="36" y="4"/>
                          <a:pt x="38" y="3"/>
                        </a:cubicBezTo>
                        <a:cubicBezTo>
                          <a:pt x="39" y="3"/>
                          <a:pt x="41" y="0"/>
                          <a:pt x="41" y="1"/>
                        </a:cubicBezTo>
                        <a:cubicBezTo>
                          <a:pt x="42" y="1"/>
                          <a:pt x="42" y="0"/>
                          <a:pt x="42" y="0"/>
                        </a:cubicBezTo>
                      </a:path>
                    </a:pathLst>
                  </a:custGeom>
                  <a:grpFill/>
                  <a:ln w="3175" cmpd="sng">
                    <a:solidFill>
                      <a:schemeClr val="bg2"/>
                    </a:solidFill>
                    <a:round/>
                    <a:headEnd/>
                    <a:tailEnd/>
                  </a:ln>
                </p:spPr>
                <p:txBody>
                  <a:bodyPr/>
                  <a:lstStyle/>
                  <a:p>
                    <a:endParaRPr lang="en-GB"/>
                  </a:p>
                </p:txBody>
              </p:sp>
              <p:sp>
                <p:nvSpPr>
                  <p:cNvPr id="917" name="Freeform 210">
                    <a:extLst>
                      <a:ext uri="{FF2B5EF4-FFF2-40B4-BE49-F238E27FC236}">
                        <a16:creationId xmlns:a16="http://schemas.microsoft.com/office/drawing/2014/main" id="{8D0F685E-BF10-380C-7BBE-8AB86AD8DD78}"/>
                      </a:ext>
                    </a:extLst>
                  </p:cNvPr>
                  <p:cNvSpPr>
                    <a:spLocks noEditPoints="1"/>
                  </p:cNvSpPr>
                  <p:nvPr/>
                </p:nvSpPr>
                <p:spPr bwMode="auto">
                  <a:xfrm>
                    <a:off x="8860565" y="4151503"/>
                    <a:ext cx="272673" cy="430753"/>
                  </a:xfrm>
                  <a:custGeom>
                    <a:avLst/>
                    <a:gdLst/>
                    <a:ahLst/>
                    <a:cxnLst>
                      <a:cxn ang="0">
                        <a:pos x="38" y="38"/>
                      </a:cxn>
                      <a:cxn ang="0">
                        <a:pos x="56" y="52"/>
                      </a:cxn>
                      <a:cxn ang="0">
                        <a:pos x="59" y="78"/>
                      </a:cxn>
                      <a:cxn ang="0">
                        <a:pos x="62" y="84"/>
                      </a:cxn>
                      <a:cxn ang="0">
                        <a:pos x="64" y="81"/>
                      </a:cxn>
                      <a:cxn ang="0">
                        <a:pos x="58" y="72"/>
                      </a:cxn>
                      <a:cxn ang="0">
                        <a:pos x="48" y="95"/>
                      </a:cxn>
                      <a:cxn ang="0">
                        <a:pos x="47" y="78"/>
                      </a:cxn>
                      <a:cxn ang="0">
                        <a:pos x="42" y="91"/>
                      </a:cxn>
                      <a:cxn ang="0">
                        <a:pos x="45" y="80"/>
                      </a:cxn>
                      <a:cxn ang="0">
                        <a:pos x="53" y="66"/>
                      </a:cxn>
                      <a:cxn ang="0">
                        <a:pos x="50" y="66"/>
                      </a:cxn>
                      <a:cxn ang="0">
                        <a:pos x="68" y="80"/>
                      </a:cxn>
                      <a:cxn ang="0">
                        <a:pos x="53" y="77"/>
                      </a:cxn>
                      <a:cxn ang="0">
                        <a:pos x="55" y="81"/>
                      </a:cxn>
                      <a:cxn ang="0">
                        <a:pos x="50" y="87"/>
                      </a:cxn>
                      <a:cxn ang="0">
                        <a:pos x="59" y="89"/>
                      </a:cxn>
                      <a:cxn ang="0">
                        <a:pos x="55" y="87"/>
                      </a:cxn>
                      <a:cxn ang="0">
                        <a:pos x="41" y="114"/>
                      </a:cxn>
                      <a:cxn ang="0">
                        <a:pos x="47" y="111"/>
                      </a:cxn>
                      <a:cxn ang="0">
                        <a:pos x="53" y="109"/>
                      </a:cxn>
                      <a:cxn ang="0">
                        <a:pos x="56" y="123"/>
                      </a:cxn>
                      <a:cxn ang="0">
                        <a:pos x="67" y="130"/>
                      </a:cxn>
                      <a:cxn ang="0">
                        <a:pos x="68" y="114"/>
                      </a:cxn>
                      <a:cxn ang="0">
                        <a:pos x="71" y="119"/>
                      </a:cxn>
                      <a:cxn ang="0">
                        <a:pos x="74" y="109"/>
                      </a:cxn>
                      <a:cxn ang="0">
                        <a:pos x="73" y="97"/>
                      </a:cxn>
                      <a:cxn ang="0">
                        <a:pos x="67" y="94"/>
                      </a:cxn>
                      <a:cxn ang="0">
                        <a:pos x="58" y="103"/>
                      </a:cxn>
                      <a:cxn ang="0">
                        <a:pos x="50" y="100"/>
                      </a:cxn>
                      <a:cxn ang="0">
                        <a:pos x="42" y="106"/>
                      </a:cxn>
                      <a:cxn ang="0">
                        <a:pos x="41" y="122"/>
                      </a:cxn>
                      <a:cxn ang="0">
                        <a:pos x="33" y="126"/>
                      </a:cxn>
                      <a:cxn ang="0">
                        <a:pos x="52" y="97"/>
                      </a:cxn>
                      <a:cxn ang="0">
                        <a:pos x="61" y="97"/>
                      </a:cxn>
                      <a:cxn ang="0">
                        <a:pos x="39" y="61"/>
                      </a:cxn>
                      <a:cxn ang="0">
                        <a:pos x="38" y="53"/>
                      </a:cxn>
                      <a:cxn ang="0">
                        <a:pos x="42" y="63"/>
                      </a:cxn>
                      <a:cxn ang="0">
                        <a:pos x="50" y="61"/>
                      </a:cxn>
                      <a:cxn ang="0">
                        <a:pos x="52" y="61"/>
                      </a:cxn>
                      <a:cxn ang="0">
                        <a:pos x="23" y="81"/>
                      </a:cxn>
                      <a:cxn ang="0">
                        <a:pos x="67" y="73"/>
                      </a:cxn>
                      <a:cxn ang="0">
                        <a:pos x="59" y="67"/>
                      </a:cxn>
                      <a:cxn ang="0">
                        <a:pos x="68" y="77"/>
                      </a:cxn>
                      <a:cxn ang="0">
                        <a:pos x="70" y="87"/>
                      </a:cxn>
                      <a:cxn ang="0">
                        <a:pos x="47" y="77"/>
                      </a:cxn>
                      <a:cxn ang="0">
                        <a:pos x="39" y="70"/>
                      </a:cxn>
                      <a:cxn ang="0">
                        <a:pos x="35" y="63"/>
                      </a:cxn>
                      <a:cxn ang="0">
                        <a:pos x="27" y="56"/>
                      </a:cxn>
                      <a:cxn ang="0">
                        <a:pos x="11" y="94"/>
                      </a:cxn>
                      <a:cxn ang="0">
                        <a:pos x="20" y="73"/>
                      </a:cxn>
                      <a:cxn ang="0">
                        <a:pos x="7" y="94"/>
                      </a:cxn>
                      <a:cxn ang="0">
                        <a:pos x="53" y="56"/>
                      </a:cxn>
                      <a:cxn ang="0">
                        <a:pos x="47" y="50"/>
                      </a:cxn>
                      <a:cxn ang="0">
                        <a:pos x="36" y="41"/>
                      </a:cxn>
                      <a:cxn ang="0">
                        <a:pos x="42" y="19"/>
                      </a:cxn>
                      <a:cxn ang="0">
                        <a:pos x="26" y="8"/>
                      </a:cxn>
                      <a:cxn ang="0">
                        <a:pos x="21" y="28"/>
                      </a:cxn>
                      <a:cxn ang="0">
                        <a:pos x="29" y="41"/>
                      </a:cxn>
                      <a:cxn ang="0">
                        <a:pos x="35" y="49"/>
                      </a:cxn>
                      <a:cxn ang="0">
                        <a:pos x="45" y="52"/>
                      </a:cxn>
                      <a:cxn ang="0">
                        <a:pos x="56" y="59"/>
                      </a:cxn>
                      <a:cxn ang="0">
                        <a:pos x="77" y="142"/>
                      </a:cxn>
                    </a:cxnLst>
                    <a:rect l="0" t="0" r="r" b="b"/>
                    <a:pathLst>
                      <a:path w="77" h="147">
                        <a:moveTo>
                          <a:pt x="38" y="38"/>
                        </a:moveTo>
                        <a:cubicBezTo>
                          <a:pt x="38" y="36"/>
                          <a:pt x="38" y="38"/>
                          <a:pt x="39" y="39"/>
                        </a:cubicBezTo>
                        <a:cubicBezTo>
                          <a:pt x="39" y="41"/>
                          <a:pt x="38" y="42"/>
                          <a:pt x="38" y="41"/>
                        </a:cubicBezTo>
                        <a:cubicBezTo>
                          <a:pt x="38" y="38"/>
                          <a:pt x="36" y="38"/>
                          <a:pt x="38" y="38"/>
                        </a:cubicBezTo>
                        <a:close/>
                        <a:moveTo>
                          <a:pt x="58" y="50"/>
                        </a:moveTo>
                        <a:cubicBezTo>
                          <a:pt x="58" y="49"/>
                          <a:pt x="58" y="49"/>
                          <a:pt x="58" y="49"/>
                        </a:cubicBezTo>
                        <a:cubicBezTo>
                          <a:pt x="56" y="47"/>
                          <a:pt x="55" y="45"/>
                          <a:pt x="56" y="49"/>
                        </a:cubicBezTo>
                        <a:cubicBezTo>
                          <a:pt x="56" y="52"/>
                          <a:pt x="55" y="50"/>
                          <a:pt x="56" y="52"/>
                        </a:cubicBezTo>
                        <a:cubicBezTo>
                          <a:pt x="56" y="53"/>
                          <a:pt x="58" y="52"/>
                          <a:pt x="58" y="50"/>
                        </a:cubicBezTo>
                        <a:close/>
                        <a:moveTo>
                          <a:pt x="58" y="75"/>
                        </a:moveTo>
                        <a:cubicBezTo>
                          <a:pt x="58" y="77"/>
                          <a:pt x="59" y="77"/>
                          <a:pt x="58" y="78"/>
                        </a:cubicBezTo>
                        <a:cubicBezTo>
                          <a:pt x="56" y="78"/>
                          <a:pt x="59" y="80"/>
                          <a:pt x="59" y="78"/>
                        </a:cubicBezTo>
                        <a:cubicBezTo>
                          <a:pt x="59" y="77"/>
                          <a:pt x="62" y="80"/>
                          <a:pt x="61" y="81"/>
                        </a:cubicBezTo>
                        <a:cubicBezTo>
                          <a:pt x="59" y="83"/>
                          <a:pt x="61" y="83"/>
                          <a:pt x="61" y="84"/>
                        </a:cubicBezTo>
                        <a:cubicBezTo>
                          <a:pt x="61" y="86"/>
                          <a:pt x="61" y="86"/>
                          <a:pt x="62" y="86"/>
                        </a:cubicBezTo>
                        <a:cubicBezTo>
                          <a:pt x="64" y="87"/>
                          <a:pt x="62" y="84"/>
                          <a:pt x="62" y="84"/>
                        </a:cubicBezTo>
                        <a:cubicBezTo>
                          <a:pt x="64" y="84"/>
                          <a:pt x="64" y="86"/>
                          <a:pt x="64" y="87"/>
                        </a:cubicBezTo>
                        <a:cubicBezTo>
                          <a:pt x="65" y="89"/>
                          <a:pt x="65" y="87"/>
                          <a:pt x="64" y="86"/>
                        </a:cubicBezTo>
                        <a:cubicBezTo>
                          <a:pt x="64" y="84"/>
                          <a:pt x="67" y="84"/>
                          <a:pt x="65" y="83"/>
                        </a:cubicBezTo>
                        <a:cubicBezTo>
                          <a:pt x="64" y="83"/>
                          <a:pt x="65" y="81"/>
                          <a:pt x="64" y="81"/>
                        </a:cubicBezTo>
                        <a:cubicBezTo>
                          <a:pt x="62" y="80"/>
                          <a:pt x="64" y="75"/>
                          <a:pt x="62" y="75"/>
                        </a:cubicBezTo>
                        <a:cubicBezTo>
                          <a:pt x="62" y="75"/>
                          <a:pt x="64" y="73"/>
                          <a:pt x="62" y="73"/>
                        </a:cubicBezTo>
                        <a:cubicBezTo>
                          <a:pt x="61" y="73"/>
                          <a:pt x="61" y="75"/>
                          <a:pt x="59" y="73"/>
                        </a:cubicBezTo>
                        <a:cubicBezTo>
                          <a:pt x="58" y="72"/>
                          <a:pt x="58" y="72"/>
                          <a:pt x="58" y="72"/>
                        </a:cubicBezTo>
                        <a:cubicBezTo>
                          <a:pt x="56" y="73"/>
                          <a:pt x="58" y="75"/>
                          <a:pt x="58" y="75"/>
                        </a:cubicBezTo>
                        <a:close/>
                        <a:moveTo>
                          <a:pt x="42" y="91"/>
                        </a:moveTo>
                        <a:cubicBezTo>
                          <a:pt x="44" y="94"/>
                          <a:pt x="45" y="92"/>
                          <a:pt x="45" y="95"/>
                        </a:cubicBezTo>
                        <a:cubicBezTo>
                          <a:pt x="47" y="98"/>
                          <a:pt x="48" y="97"/>
                          <a:pt x="48" y="95"/>
                        </a:cubicBezTo>
                        <a:cubicBezTo>
                          <a:pt x="50" y="94"/>
                          <a:pt x="47" y="91"/>
                          <a:pt x="48" y="87"/>
                        </a:cubicBezTo>
                        <a:cubicBezTo>
                          <a:pt x="50" y="86"/>
                          <a:pt x="48" y="86"/>
                          <a:pt x="50" y="83"/>
                        </a:cubicBezTo>
                        <a:cubicBezTo>
                          <a:pt x="52" y="81"/>
                          <a:pt x="52" y="78"/>
                          <a:pt x="50" y="78"/>
                        </a:cubicBezTo>
                        <a:cubicBezTo>
                          <a:pt x="48" y="78"/>
                          <a:pt x="48" y="77"/>
                          <a:pt x="47" y="78"/>
                        </a:cubicBezTo>
                        <a:cubicBezTo>
                          <a:pt x="45" y="80"/>
                          <a:pt x="47" y="81"/>
                          <a:pt x="45" y="81"/>
                        </a:cubicBezTo>
                        <a:cubicBezTo>
                          <a:pt x="44" y="83"/>
                          <a:pt x="47" y="86"/>
                          <a:pt x="45" y="87"/>
                        </a:cubicBezTo>
                        <a:cubicBezTo>
                          <a:pt x="42" y="89"/>
                          <a:pt x="42" y="86"/>
                          <a:pt x="42" y="89"/>
                        </a:cubicBezTo>
                        <a:cubicBezTo>
                          <a:pt x="42" y="91"/>
                          <a:pt x="42" y="91"/>
                          <a:pt x="42" y="91"/>
                        </a:cubicBezTo>
                        <a:close/>
                        <a:moveTo>
                          <a:pt x="45" y="80"/>
                        </a:moveTo>
                        <a:cubicBezTo>
                          <a:pt x="44" y="80"/>
                          <a:pt x="42" y="81"/>
                          <a:pt x="44" y="81"/>
                        </a:cubicBezTo>
                        <a:cubicBezTo>
                          <a:pt x="44" y="83"/>
                          <a:pt x="42" y="83"/>
                          <a:pt x="44" y="83"/>
                        </a:cubicBezTo>
                        <a:cubicBezTo>
                          <a:pt x="44" y="84"/>
                          <a:pt x="45" y="81"/>
                          <a:pt x="45" y="80"/>
                        </a:cubicBezTo>
                        <a:close/>
                        <a:moveTo>
                          <a:pt x="50" y="66"/>
                        </a:moveTo>
                        <a:cubicBezTo>
                          <a:pt x="52" y="64"/>
                          <a:pt x="52" y="69"/>
                          <a:pt x="53" y="69"/>
                        </a:cubicBezTo>
                        <a:cubicBezTo>
                          <a:pt x="55" y="69"/>
                          <a:pt x="56" y="72"/>
                          <a:pt x="56" y="70"/>
                        </a:cubicBezTo>
                        <a:cubicBezTo>
                          <a:pt x="55" y="67"/>
                          <a:pt x="55" y="66"/>
                          <a:pt x="53" y="66"/>
                        </a:cubicBezTo>
                        <a:cubicBezTo>
                          <a:pt x="52" y="64"/>
                          <a:pt x="52" y="63"/>
                          <a:pt x="50" y="63"/>
                        </a:cubicBezTo>
                        <a:cubicBezTo>
                          <a:pt x="50" y="63"/>
                          <a:pt x="48" y="61"/>
                          <a:pt x="48" y="63"/>
                        </a:cubicBezTo>
                        <a:cubicBezTo>
                          <a:pt x="48" y="64"/>
                          <a:pt x="48" y="66"/>
                          <a:pt x="48" y="69"/>
                        </a:cubicBezTo>
                        <a:cubicBezTo>
                          <a:pt x="47" y="69"/>
                          <a:pt x="50" y="67"/>
                          <a:pt x="50" y="66"/>
                        </a:cubicBezTo>
                        <a:close/>
                        <a:moveTo>
                          <a:pt x="59" y="70"/>
                        </a:moveTo>
                        <a:cubicBezTo>
                          <a:pt x="59" y="70"/>
                          <a:pt x="61" y="73"/>
                          <a:pt x="59" y="72"/>
                        </a:cubicBezTo>
                        <a:cubicBezTo>
                          <a:pt x="58" y="72"/>
                          <a:pt x="58" y="70"/>
                          <a:pt x="59" y="70"/>
                        </a:cubicBezTo>
                        <a:close/>
                        <a:moveTo>
                          <a:pt x="68" y="80"/>
                        </a:moveTo>
                        <a:cubicBezTo>
                          <a:pt x="68" y="80"/>
                          <a:pt x="70" y="80"/>
                          <a:pt x="68" y="80"/>
                        </a:cubicBezTo>
                        <a:cubicBezTo>
                          <a:pt x="68" y="81"/>
                          <a:pt x="68" y="80"/>
                          <a:pt x="68" y="80"/>
                        </a:cubicBezTo>
                        <a:close/>
                        <a:moveTo>
                          <a:pt x="53" y="75"/>
                        </a:moveTo>
                        <a:cubicBezTo>
                          <a:pt x="53" y="73"/>
                          <a:pt x="53" y="77"/>
                          <a:pt x="53" y="77"/>
                        </a:cubicBezTo>
                        <a:cubicBezTo>
                          <a:pt x="53" y="77"/>
                          <a:pt x="52" y="75"/>
                          <a:pt x="53" y="75"/>
                        </a:cubicBezTo>
                        <a:close/>
                        <a:moveTo>
                          <a:pt x="52" y="91"/>
                        </a:moveTo>
                        <a:cubicBezTo>
                          <a:pt x="52" y="87"/>
                          <a:pt x="52" y="89"/>
                          <a:pt x="52" y="87"/>
                        </a:cubicBezTo>
                        <a:cubicBezTo>
                          <a:pt x="52" y="84"/>
                          <a:pt x="56" y="84"/>
                          <a:pt x="55" y="81"/>
                        </a:cubicBezTo>
                        <a:cubicBezTo>
                          <a:pt x="55" y="80"/>
                          <a:pt x="56" y="80"/>
                          <a:pt x="56" y="78"/>
                        </a:cubicBezTo>
                        <a:cubicBezTo>
                          <a:pt x="55" y="77"/>
                          <a:pt x="56" y="72"/>
                          <a:pt x="55" y="77"/>
                        </a:cubicBezTo>
                        <a:cubicBezTo>
                          <a:pt x="53" y="80"/>
                          <a:pt x="53" y="78"/>
                          <a:pt x="53" y="81"/>
                        </a:cubicBezTo>
                        <a:cubicBezTo>
                          <a:pt x="52" y="84"/>
                          <a:pt x="50" y="86"/>
                          <a:pt x="50" y="87"/>
                        </a:cubicBezTo>
                        <a:cubicBezTo>
                          <a:pt x="50" y="89"/>
                          <a:pt x="50" y="89"/>
                          <a:pt x="50" y="92"/>
                        </a:cubicBezTo>
                        <a:cubicBezTo>
                          <a:pt x="50" y="94"/>
                          <a:pt x="50" y="92"/>
                          <a:pt x="52" y="91"/>
                        </a:cubicBezTo>
                        <a:close/>
                        <a:moveTo>
                          <a:pt x="58" y="91"/>
                        </a:moveTo>
                        <a:cubicBezTo>
                          <a:pt x="59" y="89"/>
                          <a:pt x="59" y="91"/>
                          <a:pt x="59" y="89"/>
                        </a:cubicBezTo>
                        <a:cubicBezTo>
                          <a:pt x="59" y="87"/>
                          <a:pt x="61" y="86"/>
                          <a:pt x="59" y="86"/>
                        </a:cubicBezTo>
                        <a:cubicBezTo>
                          <a:pt x="59" y="86"/>
                          <a:pt x="59" y="87"/>
                          <a:pt x="58" y="86"/>
                        </a:cubicBezTo>
                        <a:cubicBezTo>
                          <a:pt x="58" y="86"/>
                          <a:pt x="56" y="84"/>
                          <a:pt x="56" y="86"/>
                        </a:cubicBezTo>
                        <a:cubicBezTo>
                          <a:pt x="55" y="87"/>
                          <a:pt x="55" y="87"/>
                          <a:pt x="55" y="87"/>
                        </a:cubicBezTo>
                        <a:cubicBezTo>
                          <a:pt x="53" y="87"/>
                          <a:pt x="53" y="89"/>
                          <a:pt x="53" y="91"/>
                        </a:cubicBezTo>
                        <a:cubicBezTo>
                          <a:pt x="55" y="92"/>
                          <a:pt x="58" y="91"/>
                          <a:pt x="58" y="91"/>
                        </a:cubicBezTo>
                        <a:close/>
                        <a:moveTo>
                          <a:pt x="39" y="117"/>
                        </a:moveTo>
                        <a:cubicBezTo>
                          <a:pt x="41" y="119"/>
                          <a:pt x="41" y="116"/>
                          <a:pt x="41" y="114"/>
                        </a:cubicBezTo>
                        <a:cubicBezTo>
                          <a:pt x="42" y="112"/>
                          <a:pt x="41" y="112"/>
                          <a:pt x="42" y="112"/>
                        </a:cubicBezTo>
                        <a:cubicBezTo>
                          <a:pt x="44" y="111"/>
                          <a:pt x="42" y="111"/>
                          <a:pt x="44" y="109"/>
                        </a:cubicBezTo>
                        <a:cubicBezTo>
                          <a:pt x="45" y="108"/>
                          <a:pt x="45" y="109"/>
                          <a:pt x="45" y="111"/>
                        </a:cubicBezTo>
                        <a:cubicBezTo>
                          <a:pt x="44" y="112"/>
                          <a:pt x="47" y="112"/>
                          <a:pt x="47" y="111"/>
                        </a:cubicBezTo>
                        <a:cubicBezTo>
                          <a:pt x="48" y="108"/>
                          <a:pt x="47" y="112"/>
                          <a:pt x="48" y="112"/>
                        </a:cubicBezTo>
                        <a:cubicBezTo>
                          <a:pt x="50" y="112"/>
                          <a:pt x="52" y="114"/>
                          <a:pt x="50" y="112"/>
                        </a:cubicBezTo>
                        <a:cubicBezTo>
                          <a:pt x="50" y="111"/>
                          <a:pt x="52" y="109"/>
                          <a:pt x="50" y="109"/>
                        </a:cubicBezTo>
                        <a:cubicBezTo>
                          <a:pt x="50" y="109"/>
                          <a:pt x="52" y="108"/>
                          <a:pt x="53" y="109"/>
                        </a:cubicBezTo>
                        <a:cubicBezTo>
                          <a:pt x="53" y="111"/>
                          <a:pt x="55" y="109"/>
                          <a:pt x="56" y="111"/>
                        </a:cubicBezTo>
                        <a:cubicBezTo>
                          <a:pt x="56" y="114"/>
                          <a:pt x="56" y="112"/>
                          <a:pt x="56" y="114"/>
                        </a:cubicBezTo>
                        <a:cubicBezTo>
                          <a:pt x="56" y="114"/>
                          <a:pt x="53" y="116"/>
                          <a:pt x="55" y="119"/>
                        </a:cubicBezTo>
                        <a:cubicBezTo>
                          <a:pt x="55" y="120"/>
                          <a:pt x="55" y="123"/>
                          <a:pt x="56" y="123"/>
                        </a:cubicBezTo>
                        <a:cubicBezTo>
                          <a:pt x="58" y="125"/>
                          <a:pt x="55" y="125"/>
                          <a:pt x="58" y="126"/>
                        </a:cubicBezTo>
                        <a:cubicBezTo>
                          <a:pt x="61" y="128"/>
                          <a:pt x="62" y="130"/>
                          <a:pt x="64" y="126"/>
                        </a:cubicBezTo>
                        <a:cubicBezTo>
                          <a:pt x="64" y="125"/>
                          <a:pt x="65" y="125"/>
                          <a:pt x="65" y="126"/>
                        </a:cubicBezTo>
                        <a:cubicBezTo>
                          <a:pt x="64" y="128"/>
                          <a:pt x="65" y="133"/>
                          <a:pt x="67" y="130"/>
                        </a:cubicBezTo>
                        <a:cubicBezTo>
                          <a:pt x="68" y="128"/>
                          <a:pt x="68" y="125"/>
                          <a:pt x="68" y="123"/>
                        </a:cubicBezTo>
                        <a:cubicBezTo>
                          <a:pt x="67" y="122"/>
                          <a:pt x="67" y="120"/>
                          <a:pt x="67" y="120"/>
                        </a:cubicBezTo>
                        <a:cubicBezTo>
                          <a:pt x="65" y="120"/>
                          <a:pt x="65" y="117"/>
                          <a:pt x="67" y="117"/>
                        </a:cubicBezTo>
                        <a:cubicBezTo>
                          <a:pt x="68" y="116"/>
                          <a:pt x="67" y="114"/>
                          <a:pt x="68" y="114"/>
                        </a:cubicBezTo>
                        <a:cubicBezTo>
                          <a:pt x="70" y="112"/>
                          <a:pt x="68" y="114"/>
                          <a:pt x="70" y="116"/>
                        </a:cubicBezTo>
                        <a:cubicBezTo>
                          <a:pt x="70" y="117"/>
                          <a:pt x="70" y="117"/>
                          <a:pt x="71" y="119"/>
                        </a:cubicBezTo>
                        <a:cubicBezTo>
                          <a:pt x="71" y="120"/>
                          <a:pt x="70" y="119"/>
                          <a:pt x="71" y="123"/>
                        </a:cubicBezTo>
                        <a:cubicBezTo>
                          <a:pt x="73" y="125"/>
                          <a:pt x="73" y="122"/>
                          <a:pt x="71" y="119"/>
                        </a:cubicBezTo>
                        <a:cubicBezTo>
                          <a:pt x="71" y="116"/>
                          <a:pt x="74" y="120"/>
                          <a:pt x="73" y="117"/>
                        </a:cubicBezTo>
                        <a:cubicBezTo>
                          <a:pt x="73" y="116"/>
                          <a:pt x="74" y="119"/>
                          <a:pt x="74" y="116"/>
                        </a:cubicBezTo>
                        <a:cubicBezTo>
                          <a:pt x="76" y="114"/>
                          <a:pt x="76" y="112"/>
                          <a:pt x="74" y="111"/>
                        </a:cubicBezTo>
                        <a:cubicBezTo>
                          <a:pt x="74" y="109"/>
                          <a:pt x="74" y="109"/>
                          <a:pt x="74" y="109"/>
                        </a:cubicBezTo>
                        <a:cubicBezTo>
                          <a:pt x="73" y="108"/>
                          <a:pt x="74" y="105"/>
                          <a:pt x="74" y="105"/>
                        </a:cubicBezTo>
                        <a:cubicBezTo>
                          <a:pt x="73" y="103"/>
                          <a:pt x="74" y="101"/>
                          <a:pt x="73" y="101"/>
                        </a:cubicBezTo>
                        <a:cubicBezTo>
                          <a:pt x="71" y="101"/>
                          <a:pt x="71" y="101"/>
                          <a:pt x="71" y="100"/>
                        </a:cubicBezTo>
                        <a:cubicBezTo>
                          <a:pt x="73" y="100"/>
                          <a:pt x="74" y="98"/>
                          <a:pt x="73" y="97"/>
                        </a:cubicBezTo>
                        <a:cubicBezTo>
                          <a:pt x="71" y="95"/>
                          <a:pt x="73" y="94"/>
                          <a:pt x="71" y="94"/>
                        </a:cubicBezTo>
                        <a:cubicBezTo>
                          <a:pt x="70" y="95"/>
                          <a:pt x="71" y="92"/>
                          <a:pt x="68" y="92"/>
                        </a:cubicBezTo>
                        <a:cubicBezTo>
                          <a:pt x="67" y="91"/>
                          <a:pt x="68" y="91"/>
                          <a:pt x="67" y="89"/>
                        </a:cubicBezTo>
                        <a:cubicBezTo>
                          <a:pt x="65" y="89"/>
                          <a:pt x="65" y="89"/>
                          <a:pt x="67" y="94"/>
                        </a:cubicBezTo>
                        <a:cubicBezTo>
                          <a:pt x="68" y="98"/>
                          <a:pt x="65" y="97"/>
                          <a:pt x="65" y="97"/>
                        </a:cubicBezTo>
                        <a:cubicBezTo>
                          <a:pt x="64" y="95"/>
                          <a:pt x="65" y="100"/>
                          <a:pt x="62" y="98"/>
                        </a:cubicBezTo>
                        <a:cubicBezTo>
                          <a:pt x="61" y="95"/>
                          <a:pt x="61" y="98"/>
                          <a:pt x="61" y="101"/>
                        </a:cubicBezTo>
                        <a:cubicBezTo>
                          <a:pt x="61" y="105"/>
                          <a:pt x="58" y="98"/>
                          <a:pt x="58" y="103"/>
                        </a:cubicBezTo>
                        <a:cubicBezTo>
                          <a:pt x="56" y="106"/>
                          <a:pt x="56" y="105"/>
                          <a:pt x="55" y="106"/>
                        </a:cubicBezTo>
                        <a:cubicBezTo>
                          <a:pt x="52" y="108"/>
                          <a:pt x="55" y="106"/>
                          <a:pt x="53" y="103"/>
                        </a:cubicBezTo>
                        <a:cubicBezTo>
                          <a:pt x="53" y="101"/>
                          <a:pt x="53" y="100"/>
                          <a:pt x="52" y="101"/>
                        </a:cubicBezTo>
                        <a:cubicBezTo>
                          <a:pt x="50" y="101"/>
                          <a:pt x="52" y="100"/>
                          <a:pt x="50" y="100"/>
                        </a:cubicBezTo>
                        <a:cubicBezTo>
                          <a:pt x="50" y="100"/>
                          <a:pt x="50" y="101"/>
                          <a:pt x="48" y="101"/>
                        </a:cubicBezTo>
                        <a:cubicBezTo>
                          <a:pt x="47" y="101"/>
                          <a:pt x="45" y="103"/>
                          <a:pt x="47" y="105"/>
                        </a:cubicBezTo>
                        <a:cubicBezTo>
                          <a:pt x="45" y="106"/>
                          <a:pt x="45" y="106"/>
                          <a:pt x="45" y="106"/>
                        </a:cubicBezTo>
                        <a:cubicBezTo>
                          <a:pt x="44" y="105"/>
                          <a:pt x="44" y="106"/>
                          <a:pt x="42" y="106"/>
                        </a:cubicBezTo>
                        <a:cubicBezTo>
                          <a:pt x="41" y="106"/>
                          <a:pt x="39" y="108"/>
                          <a:pt x="39" y="109"/>
                        </a:cubicBezTo>
                        <a:cubicBezTo>
                          <a:pt x="39" y="111"/>
                          <a:pt x="39" y="112"/>
                          <a:pt x="38" y="114"/>
                        </a:cubicBezTo>
                        <a:cubicBezTo>
                          <a:pt x="38" y="116"/>
                          <a:pt x="38" y="116"/>
                          <a:pt x="39" y="117"/>
                        </a:cubicBezTo>
                        <a:close/>
                        <a:moveTo>
                          <a:pt x="41" y="122"/>
                        </a:moveTo>
                        <a:cubicBezTo>
                          <a:pt x="41" y="122"/>
                          <a:pt x="38" y="123"/>
                          <a:pt x="38" y="122"/>
                        </a:cubicBezTo>
                        <a:cubicBezTo>
                          <a:pt x="38" y="119"/>
                          <a:pt x="41" y="120"/>
                          <a:pt x="41" y="122"/>
                        </a:cubicBezTo>
                        <a:close/>
                        <a:moveTo>
                          <a:pt x="32" y="128"/>
                        </a:moveTo>
                        <a:cubicBezTo>
                          <a:pt x="33" y="128"/>
                          <a:pt x="35" y="126"/>
                          <a:pt x="33" y="126"/>
                        </a:cubicBezTo>
                        <a:cubicBezTo>
                          <a:pt x="33" y="126"/>
                          <a:pt x="32" y="123"/>
                          <a:pt x="30" y="126"/>
                        </a:cubicBezTo>
                        <a:cubicBezTo>
                          <a:pt x="29" y="128"/>
                          <a:pt x="32" y="126"/>
                          <a:pt x="32" y="128"/>
                        </a:cubicBezTo>
                        <a:close/>
                        <a:moveTo>
                          <a:pt x="50" y="95"/>
                        </a:moveTo>
                        <a:cubicBezTo>
                          <a:pt x="52" y="97"/>
                          <a:pt x="52" y="97"/>
                          <a:pt x="52" y="97"/>
                        </a:cubicBezTo>
                        <a:cubicBezTo>
                          <a:pt x="53" y="95"/>
                          <a:pt x="52" y="94"/>
                          <a:pt x="52" y="95"/>
                        </a:cubicBezTo>
                        <a:cubicBezTo>
                          <a:pt x="52" y="95"/>
                          <a:pt x="52" y="95"/>
                          <a:pt x="50" y="95"/>
                        </a:cubicBezTo>
                        <a:close/>
                        <a:moveTo>
                          <a:pt x="59" y="95"/>
                        </a:moveTo>
                        <a:cubicBezTo>
                          <a:pt x="61" y="95"/>
                          <a:pt x="62" y="95"/>
                          <a:pt x="61" y="97"/>
                        </a:cubicBezTo>
                        <a:cubicBezTo>
                          <a:pt x="59" y="95"/>
                          <a:pt x="59" y="95"/>
                          <a:pt x="59" y="95"/>
                        </a:cubicBezTo>
                        <a:close/>
                        <a:moveTo>
                          <a:pt x="38" y="64"/>
                        </a:moveTo>
                        <a:cubicBezTo>
                          <a:pt x="38" y="66"/>
                          <a:pt x="39" y="66"/>
                          <a:pt x="39" y="64"/>
                        </a:cubicBezTo>
                        <a:cubicBezTo>
                          <a:pt x="39" y="61"/>
                          <a:pt x="41" y="61"/>
                          <a:pt x="39" y="61"/>
                        </a:cubicBezTo>
                        <a:cubicBezTo>
                          <a:pt x="38" y="63"/>
                          <a:pt x="39" y="61"/>
                          <a:pt x="38" y="64"/>
                        </a:cubicBezTo>
                        <a:close/>
                        <a:moveTo>
                          <a:pt x="39" y="55"/>
                        </a:moveTo>
                        <a:cubicBezTo>
                          <a:pt x="39" y="55"/>
                          <a:pt x="41" y="53"/>
                          <a:pt x="38" y="52"/>
                        </a:cubicBezTo>
                        <a:cubicBezTo>
                          <a:pt x="38" y="53"/>
                          <a:pt x="38" y="53"/>
                          <a:pt x="38" y="53"/>
                        </a:cubicBezTo>
                        <a:cubicBezTo>
                          <a:pt x="38" y="55"/>
                          <a:pt x="38" y="56"/>
                          <a:pt x="39" y="55"/>
                        </a:cubicBezTo>
                        <a:close/>
                        <a:moveTo>
                          <a:pt x="42" y="64"/>
                        </a:moveTo>
                        <a:cubicBezTo>
                          <a:pt x="44" y="64"/>
                          <a:pt x="44" y="66"/>
                          <a:pt x="44" y="64"/>
                        </a:cubicBezTo>
                        <a:cubicBezTo>
                          <a:pt x="45" y="63"/>
                          <a:pt x="42" y="63"/>
                          <a:pt x="42" y="63"/>
                        </a:cubicBezTo>
                        <a:cubicBezTo>
                          <a:pt x="42" y="64"/>
                          <a:pt x="42" y="64"/>
                          <a:pt x="42" y="64"/>
                        </a:cubicBezTo>
                        <a:close/>
                        <a:moveTo>
                          <a:pt x="47" y="58"/>
                        </a:moveTo>
                        <a:cubicBezTo>
                          <a:pt x="47" y="59"/>
                          <a:pt x="47" y="59"/>
                          <a:pt x="48" y="59"/>
                        </a:cubicBezTo>
                        <a:cubicBezTo>
                          <a:pt x="48" y="59"/>
                          <a:pt x="48" y="59"/>
                          <a:pt x="50" y="61"/>
                        </a:cubicBezTo>
                        <a:cubicBezTo>
                          <a:pt x="48" y="59"/>
                          <a:pt x="48" y="59"/>
                          <a:pt x="48" y="59"/>
                        </a:cubicBezTo>
                        <a:cubicBezTo>
                          <a:pt x="48" y="58"/>
                          <a:pt x="47" y="56"/>
                          <a:pt x="47" y="56"/>
                        </a:cubicBezTo>
                        <a:cubicBezTo>
                          <a:pt x="45" y="56"/>
                          <a:pt x="45" y="58"/>
                          <a:pt x="47" y="58"/>
                        </a:cubicBezTo>
                        <a:close/>
                        <a:moveTo>
                          <a:pt x="52" y="61"/>
                        </a:moveTo>
                        <a:cubicBezTo>
                          <a:pt x="53" y="64"/>
                          <a:pt x="53" y="64"/>
                          <a:pt x="53" y="64"/>
                        </a:cubicBezTo>
                        <a:cubicBezTo>
                          <a:pt x="52" y="61"/>
                          <a:pt x="52" y="61"/>
                          <a:pt x="52" y="61"/>
                        </a:cubicBezTo>
                        <a:close/>
                        <a:moveTo>
                          <a:pt x="21" y="83"/>
                        </a:moveTo>
                        <a:cubicBezTo>
                          <a:pt x="23" y="80"/>
                          <a:pt x="24" y="81"/>
                          <a:pt x="23" y="81"/>
                        </a:cubicBezTo>
                        <a:cubicBezTo>
                          <a:pt x="23" y="83"/>
                          <a:pt x="21" y="84"/>
                          <a:pt x="21" y="83"/>
                        </a:cubicBezTo>
                        <a:close/>
                        <a:moveTo>
                          <a:pt x="68" y="77"/>
                        </a:moveTo>
                        <a:cubicBezTo>
                          <a:pt x="70" y="78"/>
                          <a:pt x="68" y="77"/>
                          <a:pt x="68" y="75"/>
                        </a:cubicBezTo>
                        <a:cubicBezTo>
                          <a:pt x="67" y="75"/>
                          <a:pt x="68" y="73"/>
                          <a:pt x="67" y="73"/>
                        </a:cubicBezTo>
                        <a:cubicBezTo>
                          <a:pt x="65" y="72"/>
                          <a:pt x="67" y="66"/>
                          <a:pt x="65" y="64"/>
                        </a:cubicBezTo>
                        <a:cubicBezTo>
                          <a:pt x="65" y="64"/>
                          <a:pt x="65" y="63"/>
                          <a:pt x="64" y="63"/>
                        </a:cubicBezTo>
                        <a:cubicBezTo>
                          <a:pt x="62" y="61"/>
                          <a:pt x="61" y="63"/>
                          <a:pt x="58" y="63"/>
                        </a:cubicBezTo>
                        <a:cubicBezTo>
                          <a:pt x="56" y="61"/>
                          <a:pt x="58" y="66"/>
                          <a:pt x="59" y="67"/>
                        </a:cubicBezTo>
                        <a:cubicBezTo>
                          <a:pt x="62" y="69"/>
                          <a:pt x="61" y="69"/>
                          <a:pt x="62" y="70"/>
                        </a:cubicBezTo>
                        <a:cubicBezTo>
                          <a:pt x="64" y="70"/>
                          <a:pt x="62" y="70"/>
                          <a:pt x="62" y="72"/>
                        </a:cubicBezTo>
                        <a:cubicBezTo>
                          <a:pt x="61" y="72"/>
                          <a:pt x="64" y="73"/>
                          <a:pt x="64" y="77"/>
                        </a:cubicBezTo>
                        <a:cubicBezTo>
                          <a:pt x="64" y="78"/>
                          <a:pt x="67" y="75"/>
                          <a:pt x="68" y="77"/>
                        </a:cubicBezTo>
                        <a:close/>
                        <a:moveTo>
                          <a:pt x="67" y="87"/>
                        </a:moveTo>
                        <a:cubicBezTo>
                          <a:pt x="65" y="86"/>
                          <a:pt x="68" y="81"/>
                          <a:pt x="68" y="83"/>
                        </a:cubicBezTo>
                        <a:cubicBezTo>
                          <a:pt x="68" y="86"/>
                          <a:pt x="70" y="91"/>
                          <a:pt x="67" y="87"/>
                        </a:cubicBezTo>
                        <a:close/>
                        <a:moveTo>
                          <a:pt x="70" y="87"/>
                        </a:moveTo>
                        <a:cubicBezTo>
                          <a:pt x="71" y="86"/>
                          <a:pt x="71" y="86"/>
                          <a:pt x="71" y="87"/>
                        </a:cubicBezTo>
                        <a:cubicBezTo>
                          <a:pt x="73" y="91"/>
                          <a:pt x="70" y="91"/>
                          <a:pt x="70" y="87"/>
                        </a:cubicBezTo>
                        <a:close/>
                        <a:moveTo>
                          <a:pt x="42" y="81"/>
                        </a:moveTo>
                        <a:cubicBezTo>
                          <a:pt x="44" y="81"/>
                          <a:pt x="45" y="78"/>
                          <a:pt x="47" y="77"/>
                        </a:cubicBezTo>
                        <a:cubicBezTo>
                          <a:pt x="48" y="75"/>
                          <a:pt x="48" y="72"/>
                          <a:pt x="47" y="72"/>
                        </a:cubicBezTo>
                        <a:cubicBezTo>
                          <a:pt x="45" y="73"/>
                          <a:pt x="45" y="70"/>
                          <a:pt x="44" y="72"/>
                        </a:cubicBezTo>
                        <a:cubicBezTo>
                          <a:pt x="44" y="73"/>
                          <a:pt x="41" y="69"/>
                          <a:pt x="39" y="69"/>
                        </a:cubicBezTo>
                        <a:cubicBezTo>
                          <a:pt x="38" y="67"/>
                          <a:pt x="36" y="69"/>
                          <a:pt x="39" y="70"/>
                        </a:cubicBezTo>
                        <a:cubicBezTo>
                          <a:pt x="41" y="72"/>
                          <a:pt x="39" y="73"/>
                          <a:pt x="39" y="77"/>
                        </a:cubicBezTo>
                        <a:cubicBezTo>
                          <a:pt x="39" y="78"/>
                          <a:pt x="38" y="77"/>
                          <a:pt x="38" y="81"/>
                        </a:cubicBezTo>
                        <a:cubicBezTo>
                          <a:pt x="38" y="86"/>
                          <a:pt x="39" y="81"/>
                          <a:pt x="42" y="81"/>
                        </a:cubicBezTo>
                        <a:close/>
                        <a:moveTo>
                          <a:pt x="35" y="63"/>
                        </a:moveTo>
                        <a:cubicBezTo>
                          <a:pt x="36" y="59"/>
                          <a:pt x="35" y="61"/>
                          <a:pt x="35" y="58"/>
                        </a:cubicBezTo>
                        <a:cubicBezTo>
                          <a:pt x="36" y="55"/>
                          <a:pt x="33" y="53"/>
                          <a:pt x="29" y="53"/>
                        </a:cubicBezTo>
                        <a:cubicBezTo>
                          <a:pt x="26" y="52"/>
                          <a:pt x="24" y="53"/>
                          <a:pt x="26" y="53"/>
                        </a:cubicBezTo>
                        <a:cubicBezTo>
                          <a:pt x="27" y="55"/>
                          <a:pt x="27" y="55"/>
                          <a:pt x="27" y="56"/>
                        </a:cubicBezTo>
                        <a:cubicBezTo>
                          <a:pt x="29" y="56"/>
                          <a:pt x="30" y="61"/>
                          <a:pt x="32" y="64"/>
                        </a:cubicBezTo>
                        <a:cubicBezTo>
                          <a:pt x="32" y="67"/>
                          <a:pt x="33" y="66"/>
                          <a:pt x="35" y="63"/>
                        </a:cubicBezTo>
                        <a:close/>
                        <a:moveTo>
                          <a:pt x="4" y="101"/>
                        </a:moveTo>
                        <a:cubicBezTo>
                          <a:pt x="4" y="100"/>
                          <a:pt x="6" y="98"/>
                          <a:pt x="11" y="94"/>
                        </a:cubicBezTo>
                        <a:cubicBezTo>
                          <a:pt x="17" y="89"/>
                          <a:pt x="12" y="89"/>
                          <a:pt x="15" y="87"/>
                        </a:cubicBezTo>
                        <a:cubicBezTo>
                          <a:pt x="18" y="87"/>
                          <a:pt x="17" y="84"/>
                          <a:pt x="18" y="84"/>
                        </a:cubicBezTo>
                        <a:cubicBezTo>
                          <a:pt x="20" y="84"/>
                          <a:pt x="21" y="83"/>
                          <a:pt x="20" y="80"/>
                        </a:cubicBezTo>
                        <a:cubicBezTo>
                          <a:pt x="20" y="78"/>
                          <a:pt x="21" y="73"/>
                          <a:pt x="20" y="73"/>
                        </a:cubicBezTo>
                        <a:cubicBezTo>
                          <a:pt x="18" y="73"/>
                          <a:pt x="18" y="78"/>
                          <a:pt x="17" y="78"/>
                        </a:cubicBezTo>
                        <a:cubicBezTo>
                          <a:pt x="15" y="78"/>
                          <a:pt x="18" y="80"/>
                          <a:pt x="17" y="83"/>
                        </a:cubicBezTo>
                        <a:cubicBezTo>
                          <a:pt x="17" y="84"/>
                          <a:pt x="17" y="81"/>
                          <a:pt x="15" y="84"/>
                        </a:cubicBezTo>
                        <a:cubicBezTo>
                          <a:pt x="14" y="87"/>
                          <a:pt x="9" y="92"/>
                          <a:pt x="7" y="94"/>
                        </a:cubicBezTo>
                        <a:cubicBezTo>
                          <a:pt x="6" y="95"/>
                          <a:pt x="3" y="98"/>
                          <a:pt x="1" y="103"/>
                        </a:cubicBezTo>
                        <a:cubicBezTo>
                          <a:pt x="0" y="105"/>
                          <a:pt x="3" y="103"/>
                          <a:pt x="4" y="101"/>
                        </a:cubicBezTo>
                        <a:close/>
                        <a:moveTo>
                          <a:pt x="56" y="59"/>
                        </a:moveTo>
                        <a:cubicBezTo>
                          <a:pt x="56" y="58"/>
                          <a:pt x="56" y="56"/>
                          <a:pt x="53" y="56"/>
                        </a:cubicBezTo>
                        <a:cubicBezTo>
                          <a:pt x="50" y="56"/>
                          <a:pt x="55" y="56"/>
                          <a:pt x="52" y="53"/>
                        </a:cubicBezTo>
                        <a:cubicBezTo>
                          <a:pt x="48" y="50"/>
                          <a:pt x="53" y="52"/>
                          <a:pt x="55" y="52"/>
                        </a:cubicBezTo>
                        <a:cubicBezTo>
                          <a:pt x="55" y="50"/>
                          <a:pt x="53" y="50"/>
                          <a:pt x="50" y="49"/>
                        </a:cubicBezTo>
                        <a:cubicBezTo>
                          <a:pt x="47" y="45"/>
                          <a:pt x="48" y="52"/>
                          <a:pt x="47" y="50"/>
                        </a:cubicBezTo>
                        <a:cubicBezTo>
                          <a:pt x="45" y="50"/>
                          <a:pt x="48" y="47"/>
                          <a:pt x="44" y="45"/>
                        </a:cubicBezTo>
                        <a:cubicBezTo>
                          <a:pt x="41" y="44"/>
                          <a:pt x="42" y="47"/>
                          <a:pt x="41" y="45"/>
                        </a:cubicBezTo>
                        <a:cubicBezTo>
                          <a:pt x="38" y="45"/>
                          <a:pt x="41" y="49"/>
                          <a:pt x="39" y="49"/>
                        </a:cubicBezTo>
                        <a:cubicBezTo>
                          <a:pt x="36" y="47"/>
                          <a:pt x="35" y="42"/>
                          <a:pt x="36" y="41"/>
                        </a:cubicBezTo>
                        <a:cubicBezTo>
                          <a:pt x="36" y="39"/>
                          <a:pt x="33" y="36"/>
                          <a:pt x="35" y="33"/>
                        </a:cubicBezTo>
                        <a:cubicBezTo>
                          <a:pt x="36" y="30"/>
                          <a:pt x="35" y="30"/>
                          <a:pt x="36" y="27"/>
                        </a:cubicBezTo>
                        <a:cubicBezTo>
                          <a:pt x="39" y="25"/>
                          <a:pt x="38" y="28"/>
                          <a:pt x="39" y="28"/>
                        </a:cubicBezTo>
                        <a:cubicBezTo>
                          <a:pt x="41" y="27"/>
                          <a:pt x="42" y="20"/>
                          <a:pt x="42" y="19"/>
                        </a:cubicBezTo>
                        <a:cubicBezTo>
                          <a:pt x="42" y="16"/>
                          <a:pt x="38" y="14"/>
                          <a:pt x="41" y="8"/>
                        </a:cubicBezTo>
                        <a:cubicBezTo>
                          <a:pt x="42" y="3"/>
                          <a:pt x="41" y="2"/>
                          <a:pt x="39" y="5"/>
                        </a:cubicBezTo>
                        <a:cubicBezTo>
                          <a:pt x="36" y="8"/>
                          <a:pt x="33" y="0"/>
                          <a:pt x="29" y="2"/>
                        </a:cubicBezTo>
                        <a:cubicBezTo>
                          <a:pt x="26" y="3"/>
                          <a:pt x="27" y="3"/>
                          <a:pt x="26" y="8"/>
                        </a:cubicBezTo>
                        <a:cubicBezTo>
                          <a:pt x="24" y="13"/>
                          <a:pt x="27" y="14"/>
                          <a:pt x="26" y="20"/>
                        </a:cubicBezTo>
                        <a:cubicBezTo>
                          <a:pt x="23" y="25"/>
                          <a:pt x="27" y="24"/>
                          <a:pt x="26" y="27"/>
                        </a:cubicBezTo>
                        <a:cubicBezTo>
                          <a:pt x="24" y="31"/>
                          <a:pt x="23" y="24"/>
                          <a:pt x="21" y="25"/>
                        </a:cubicBezTo>
                        <a:cubicBezTo>
                          <a:pt x="20" y="25"/>
                          <a:pt x="20" y="28"/>
                          <a:pt x="21" y="28"/>
                        </a:cubicBezTo>
                        <a:cubicBezTo>
                          <a:pt x="23" y="30"/>
                          <a:pt x="21" y="28"/>
                          <a:pt x="23" y="36"/>
                        </a:cubicBezTo>
                        <a:cubicBezTo>
                          <a:pt x="23" y="44"/>
                          <a:pt x="24" y="39"/>
                          <a:pt x="26" y="42"/>
                        </a:cubicBezTo>
                        <a:cubicBezTo>
                          <a:pt x="26" y="45"/>
                          <a:pt x="27" y="44"/>
                          <a:pt x="27" y="42"/>
                        </a:cubicBezTo>
                        <a:cubicBezTo>
                          <a:pt x="27" y="39"/>
                          <a:pt x="27" y="39"/>
                          <a:pt x="29" y="41"/>
                        </a:cubicBezTo>
                        <a:cubicBezTo>
                          <a:pt x="30" y="42"/>
                          <a:pt x="30" y="44"/>
                          <a:pt x="29" y="44"/>
                        </a:cubicBezTo>
                        <a:cubicBezTo>
                          <a:pt x="27" y="45"/>
                          <a:pt x="26" y="50"/>
                          <a:pt x="29" y="50"/>
                        </a:cubicBezTo>
                        <a:cubicBezTo>
                          <a:pt x="30" y="49"/>
                          <a:pt x="30" y="52"/>
                          <a:pt x="33" y="52"/>
                        </a:cubicBezTo>
                        <a:cubicBezTo>
                          <a:pt x="35" y="52"/>
                          <a:pt x="33" y="50"/>
                          <a:pt x="35" y="49"/>
                        </a:cubicBezTo>
                        <a:cubicBezTo>
                          <a:pt x="36" y="49"/>
                          <a:pt x="36" y="49"/>
                          <a:pt x="39" y="52"/>
                        </a:cubicBezTo>
                        <a:cubicBezTo>
                          <a:pt x="42" y="53"/>
                          <a:pt x="41" y="56"/>
                          <a:pt x="44" y="56"/>
                        </a:cubicBezTo>
                        <a:cubicBezTo>
                          <a:pt x="45" y="56"/>
                          <a:pt x="42" y="53"/>
                          <a:pt x="42" y="50"/>
                        </a:cubicBezTo>
                        <a:cubicBezTo>
                          <a:pt x="42" y="49"/>
                          <a:pt x="45" y="50"/>
                          <a:pt x="45" y="52"/>
                        </a:cubicBezTo>
                        <a:cubicBezTo>
                          <a:pt x="45" y="53"/>
                          <a:pt x="47" y="53"/>
                          <a:pt x="48" y="55"/>
                        </a:cubicBezTo>
                        <a:cubicBezTo>
                          <a:pt x="48" y="56"/>
                          <a:pt x="47" y="58"/>
                          <a:pt x="50" y="59"/>
                        </a:cubicBezTo>
                        <a:cubicBezTo>
                          <a:pt x="55" y="61"/>
                          <a:pt x="53" y="61"/>
                          <a:pt x="55" y="63"/>
                        </a:cubicBezTo>
                        <a:cubicBezTo>
                          <a:pt x="55" y="64"/>
                          <a:pt x="56" y="63"/>
                          <a:pt x="56" y="59"/>
                        </a:cubicBezTo>
                        <a:close/>
                        <a:moveTo>
                          <a:pt x="76" y="144"/>
                        </a:moveTo>
                        <a:cubicBezTo>
                          <a:pt x="76" y="144"/>
                          <a:pt x="77" y="144"/>
                          <a:pt x="76" y="145"/>
                        </a:cubicBezTo>
                        <a:cubicBezTo>
                          <a:pt x="74" y="147"/>
                          <a:pt x="77" y="147"/>
                          <a:pt x="77" y="145"/>
                        </a:cubicBezTo>
                        <a:cubicBezTo>
                          <a:pt x="77" y="144"/>
                          <a:pt x="77" y="144"/>
                          <a:pt x="77" y="142"/>
                        </a:cubicBezTo>
                        <a:cubicBezTo>
                          <a:pt x="77" y="142"/>
                          <a:pt x="77" y="140"/>
                          <a:pt x="76" y="140"/>
                        </a:cubicBezTo>
                        <a:cubicBezTo>
                          <a:pt x="76" y="140"/>
                          <a:pt x="76" y="142"/>
                          <a:pt x="76" y="144"/>
                        </a:cubicBezTo>
                        <a:close/>
                      </a:path>
                    </a:pathLst>
                  </a:custGeom>
                  <a:grpFill/>
                  <a:ln w="3175" cmpd="sng">
                    <a:solidFill>
                      <a:schemeClr val="bg2"/>
                    </a:solidFill>
                    <a:round/>
                    <a:headEnd/>
                    <a:tailEnd/>
                  </a:ln>
                </p:spPr>
                <p:txBody>
                  <a:bodyPr/>
                  <a:lstStyle/>
                  <a:p>
                    <a:endParaRPr lang="en-GB"/>
                  </a:p>
                </p:txBody>
              </p:sp>
              <p:sp>
                <p:nvSpPr>
                  <p:cNvPr id="918" name="Freeform 214">
                    <a:extLst>
                      <a:ext uri="{FF2B5EF4-FFF2-40B4-BE49-F238E27FC236}">
                        <a16:creationId xmlns:a16="http://schemas.microsoft.com/office/drawing/2014/main" id="{665F257C-1B9B-A2A4-F9C2-FD387131264B}"/>
                      </a:ext>
                    </a:extLst>
                  </p:cNvPr>
                  <p:cNvSpPr>
                    <a:spLocks/>
                  </p:cNvSpPr>
                  <p:nvPr/>
                </p:nvSpPr>
                <p:spPr bwMode="auto">
                  <a:xfrm>
                    <a:off x="8773308" y="4545982"/>
                    <a:ext cx="34539" cy="36274"/>
                  </a:xfrm>
                  <a:custGeom>
                    <a:avLst/>
                    <a:gdLst/>
                    <a:ahLst/>
                    <a:cxnLst>
                      <a:cxn ang="0">
                        <a:pos x="8" y="2"/>
                      </a:cxn>
                      <a:cxn ang="0">
                        <a:pos x="8" y="2"/>
                      </a:cxn>
                      <a:cxn ang="0">
                        <a:pos x="0" y="5"/>
                      </a:cxn>
                      <a:cxn ang="0">
                        <a:pos x="4" y="8"/>
                      </a:cxn>
                      <a:cxn ang="0">
                        <a:pos x="5" y="12"/>
                      </a:cxn>
                      <a:cxn ang="0">
                        <a:pos x="7" y="7"/>
                      </a:cxn>
                      <a:cxn ang="0">
                        <a:pos x="7" y="4"/>
                      </a:cxn>
                      <a:cxn ang="0">
                        <a:pos x="8" y="2"/>
                      </a:cxn>
                    </a:cxnLst>
                    <a:rect l="0" t="0" r="r" b="b"/>
                    <a:pathLst>
                      <a:path w="10" h="12">
                        <a:moveTo>
                          <a:pt x="8" y="2"/>
                        </a:moveTo>
                        <a:cubicBezTo>
                          <a:pt x="10" y="0"/>
                          <a:pt x="8" y="0"/>
                          <a:pt x="8" y="2"/>
                        </a:cubicBezTo>
                        <a:cubicBezTo>
                          <a:pt x="7" y="2"/>
                          <a:pt x="4" y="5"/>
                          <a:pt x="0" y="5"/>
                        </a:cubicBezTo>
                        <a:cubicBezTo>
                          <a:pt x="4" y="7"/>
                          <a:pt x="2" y="10"/>
                          <a:pt x="4" y="8"/>
                        </a:cubicBezTo>
                        <a:cubicBezTo>
                          <a:pt x="5" y="8"/>
                          <a:pt x="4" y="12"/>
                          <a:pt x="5" y="12"/>
                        </a:cubicBezTo>
                        <a:cubicBezTo>
                          <a:pt x="7" y="12"/>
                          <a:pt x="8" y="7"/>
                          <a:pt x="7" y="7"/>
                        </a:cubicBezTo>
                        <a:cubicBezTo>
                          <a:pt x="7" y="7"/>
                          <a:pt x="7" y="5"/>
                          <a:pt x="7" y="4"/>
                        </a:cubicBezTo>
                        <a:cubicBezTo>
                          <a:pt x="7" y="4"/>
                          <a:pt x="8" y="4"/>
                          <a:pt x="8" y="2"/>
                        </a:cubicBezTo>
                      </a:path>
                    </a:pathLst>
                  </a:custGeom>
                  <a:grpFill/>
                  <a:ln w="3175" cmpd="sng">
                    <a:solidFill>
                      <a:schemeClr val="bg2"/>
                    </a:solidFill>
                    <a:round/>
                    <a:headEnd/>
                    <a:tailEnd/>
                  </a:ln>
                </p:spPr>
                <p:txBody>
                  <a:bodyPr/>
                  <a:lstStyle/>
                  <a:p>
                    <a:endParaRPr lang="en-GB"/>
                  </a:p>
                </p:txBody>
              </p:sp>
              <p:sp>
                <p:nvSpPr>
                  <p:cNvPr id="919" name="Freeform 220">
                    <a:extLst>
                      <a:ext uri="{FF2B5EF4-FFF2-40B4-BE49-F238E27FC236}">
                        <a16:creationId xmlns:a16="http://schemas.microsoft.com/office/drawing/2014/main" id="{C50FEF7D-3217-1952-3B49-46B3F2B6178E}"/>
                      </a:ext>
                    </a:extLst>
                  </p:cNvPr>
                  <p:cNvSpPr>
                    <a:spLocks/>
                  </p:cNvSpPr>
                  <p:nvPr/>
                </p:nvSpPr>
                <p:spPr bwMode="auto">
                  <a:xfrm>
                    <a:off x="8389749" y="4496105"/>
                    <a:ext cx="116341" cy="167768"/>
                  </a:xfrm>
                  <a:custGeom>
                    <a:avLst/>
                    <a:gdLst/>
                    <a:ahLst/>
                    <a:cxnLst>
                      <a:cxn ang="0">
                        <a:pos x="15" y="7"/>
                      </a:cxn>
                      <a:cxn ang="0">
                        <a:pos x="18" y="8"/>
                      </a:cxn>
                      <a:cxn ang="0">
                        <a:pos x="26" y="19"/>
                      </a:cxn>
                      <a:cxn ang="0">
                        <a:pos x="26" y="27"/>
                      </a:cxn>
                      <a:cxn ang="0">
                        <a:pos x="26" y="32"/>
                      </a:cxn>
                      <a:cxn ang="0">
                        <a:pos x="27" y="41"/>
                      </a:cxn>
                      <a:cxn ang="0">
                        <a:pos x="32" y="49"/>
                      </a:cxn>
                      <a:cxn ang="0">
                        <a:pos x="32" y="54"/>
                      </a:cxn>
                      <a:cxn ang="0">
                        <a:pos x="30" y="52"/>
                      </a:cxn>
                      <a:cxn ang="0">
                        <a:pos x="29" y="54"/>
                      </a:cxn>
                      <a:cxn ang="0">
                        <a:pos x="26" y="54"/>
                      </a:cxn>
                      <a:cxn ang="0">
                        <a:pos x="17" y="47"/>
                      </a:cxn>
                      <a:cxn ang="0">
                        <a:pos x="9" y="38"/>
                      </a:cxn>
                      <a:cxn ang="0">
                        <a:pos x="5" y="28"/>
                      </a:cxn>
                      <a:cxn ang="0">
                        <a:pos x="3" y="24"/>
                      </a:cxn>
                      <a:cxn ang="0">
                        <a:pos x="2" y="16"/>
                      </a:cxn>
                      <a:cxn ang="0">
                        <a:pos x="0" y="3"/>
                      </a:cxn>
                      <a:cxn ang="0">
                        <a:pos x="2" y="2"/>
                      </a:cxn>
                      <a:cxn ang="0">
                        <a:pos x="5" y="5"/>
                      </a:cxn>
                      <a:cxn ang="0">
                        <a:pos x="8" y="7"/>
                      </a:cxn>
                      <a:cxn ang="0">
                        <a:pos x="8" y="11"/>
                      </a:cxn>
                      <a:cxn ang="0">
                        <a:pos x="12" y="10"/>
                      </a:cxn>
                      <a:cxn ang="0">
                        <a:pos x="15" y="7"/>
                      </a:cxn>
                    </a:cxnLst>
                    <a:rect l="0" t="0" r="r" b="b"/>
                    <a:pathLst>
                      <a:path w="33" h="57">
                        <a:moveTo>
                          <a:pt x="15" y="7"/>
                        </a:moveTo>
                        <a:cubicBezTo>
                          <a:pt x="17" y="7"/>
                          <a:pt x="17" y="5"/>
                          <a:pt x="18" y="8"/>
                        </a:cubicBezTo>
                        <a:cubicBezTo>
                          <a:pt x="18" y="11"/>
                          <a:pt x="24" y="14"/>
                          <a:pt x="26" y="19"/>
                        </a:cubicBezTo>
                        <a:cubicBezTo>
                          <a:pt x="27" y="24"/>
                          <a:pt x="26" y="27"/>
                          <a:pt x="26" y="27"/>
                        </a:cubicBezTo>
                        <a:cubicBezTo>
                          <a:pt x="26" y="28"/>
                          <a:pt x="24" y="30"/>
                          <a:pt x="26" y="32"/>
                        </a:cubicBezTo>
                        <a:cubicBezTo>
                          <a:pt x="27" y="33"/>
                          <a:pt x="23" y="38"/>
                          <a:pt x="27" y="41"/>
                        </a:cubicBezTo>
                        <a:cubicBezTo>
                          <a:pt x="30" y="44"/>
                          <a:pt x="29" y="47"/>
                          <a:pt x="32" y="49"/>
                        </a:cubicBezTo>
                        <a:cubicBezTo>
                          <a:pt x="32" y="50"/>
                          <a:pt x="33" y="55"/>
                          <a:pt x="32" y="54"/>
                        </a:cubicBezTo>
                        <a:cubicBezTo>
                          <a:pt x="30" y="54"/>
                          <a:pt x="32" y="54"/>
                          <a:pt x="30" y="52"/>
                        </a:cubicBezTo>
                        <a:cubicBezTo>
                          <a:pt x="29" y="52"/>
                          <a:pt x="30" y="54"/>
                          <a:pt x="29" y="54"/>
                        </a:cubicBezTo>
                        <a:cubicBezTo>
                          <a:pt x="26" y="52"/>
                          <a:pt x="27" y="57"/>
                          <a:pt x="26" y="54"/>
                        </a:cubicBezTo>
                        <a:cubicBezTo>
                          <a:pt x="24" y="50"/>
                          <a:pt x="23" y="54"/>
                          <a:pt x="17" y="47"/>
                        </a:cubicBezTo>
                        <a:cubicBezTo>
                          <a:pt x="9" y="39"/>
                          <a:pt x="8" y="41"/>
                          <a:pt x="9" y="38"/>
                        </a:cubicBezTo>
                        <a:cubicBezTo>
                          <a:pt x="11" y="35"/>
                          <a:pt x="3" y="30"/>
                          <a:pt x="5" y="28"/>
                        </a:cubicBezTo>
                        <a:cubicBezTo>
                          <a:pt x="5" y="27"/>
                          <a:pt x="3" y="28"/>
                          <a:pt x="3" y="24"/>
                        </a:cubicBezTo>
                        <a:cubicBezTo>
                          <a:pt x="3" y="17"/>
                          <a:pt x="0" y="19"/>
                          <a:pt x="2" y="16"/>
                        </a:cubicBezTo>
                        <a:cubicBezTo>
                          <a:pt x="2" y="14"/>
                          <a:pt x="3" y="8"/>
                          <a:pt x="0" y="3"/>
                        </a:cubicBezTo>
                        <a:cubicBezTo>
                          <a:pt x="0" y="0"/>
                          <a:pt x="0" y="0"/>
                          <a:pt x="2" y="2"/>
                        </a:cubicBezTo>
                        <a:cubicBezTo>
                          <a:pt x="3" y="3"/>
                          <a:pt x="5" y="2"/>
                          <a:pt x="5" y="5"/>
                        </a:cubicBezTo>
                        <a:cubicBezTo>
                          <a:pt x="6" y="7"/>
                          <a:pt x="8" y="3"/>
                          <a:pt x="8" y="7"/>
                        </a:cubicBezTo>
                        <a:cubicBezTo>
                          <a:pt x="8" y="8"/>
                          <a:pt x="6" y="10"/>
                          <a:pt x="8" y="11"/>
                        </a:cubicBezTo>
                        <a:cubicBezTo>
                          <a:pt x="9" y="13"/>
                          <a:pt x="9" y="7"/>
                          <a:pt x="12" y="10"/>
                        </a:cubicBezTo>
                        <a:cubicBezTo>
                          <a:pt x="14" y="11"/>
                          <a:pt x="14" y="11"/>
                          <a:pt x="15" y="7"/>
                        </a:cubicBezTo>
                      </a:path>
                    </a:pathLst>
                  </a:custGeom>
                  <a:grpFill/>
                  <a:ln w="3175" cmpd="sng">
                    <a:solidFill>
                      <a:schemeClr val="bg2"/>
                    </a:solidFill>
                    <a:round/>
                    <a:headEnd/>
                    <a:tailEnd/>
                  </a:ln>
                </p:spPr>
                <p:txBody>
                  <a:bodyPr/>
                  <a:lstStyle/>
                  <a:p>
                    <a:endParaRPr lang="en-GB"/>
                  </a:p>
                </p:txBody>
              </p:sp>
              <p:sp>
                <p:nvSpPr>
                  <p:cNvPr id="920" name="Freeform 222">
                    <a:extLst>
                      <a:ext uri="{FF2B5EF4-FFF2-40B4-BE49-F238E27FC236}">
                        <a16:creationId xmlns:a16="http://schemas.microsoft.com/office/drawing/2014/main" id="{2023F416-29A2-2130-E56E-8C04086697D1}"/>
                      </a:ext>
                    </a:extLst>
                  </p:cNvPr>
                  <p:cNvSpPr>
                    <a:spLocks noEditPoints="1"/>
                  </p:cNvSpPr>
                  <p:nvPr/>
                </p:nvSpPr>
                <p:spPr bwMode="auto">
                  <a:xfrm>
                    <a:off x="8244322" y="4526333"/>
                    <a:ext cx="1261570" cy="480630"/>
                  </a:xfrm>
                  <a:custGeom>
                    <a:avLst/>
                    <a:gdLst/>
                    <a:ahLst/>
                    <a:cxnLst>
                      <a:cxn ang="0">
                        <a:pos x="306" y="91"/>
                      </a:cxn>
                      <a:cxn ang="0">
                        <a:pos x="288" y="67"/>
                      </a:cxn>
                      <a:cxn ang="0">
                        <a:pos x="341" y="73"/>
                      </a:cxn>
                      <a:cxn ang="0">
                        <a:pos x="157" y="37"/>
                      </a:cxn>
                      <a:cxn ang="0">
                        <a:pos x="115" y="40"/>
                      </a:cxn>
                      <a:cxn ang="0">
                        <a:pos x="121" y="87"/>
                      </a:cxn>
                      <a:cxn ang="0">
                        <a:pos x="167" y="87"/>
                      </a:cxn>
                      <a:cxn ang="0">
                        <a:pos x="179" y="29"/>
                      </a:cxn>
                      <a:cxn ang="0">
                        <a:pos x="24" y="35"/>
                      </a:cxn>
                      <a:cxn ang="0">
                        <a:pos x="71" y="112"/>
                      </a:cxn>
                      <a:cxn ang="0">
                        <a:pos x="77" y="80"/>
                      </a:cxn>
                      <a:cxn ang="0">
                        <a:pos x="45" y="37"/>
                      </a:cxn>
                      <a:cxn ang="0">
                        <a:pos x="4" y="1"/>
                      </a:cxn>
                      <a:cxn ang="0">
                        <a:pos x="138" y="140"/>
                      </a:cxn>
                      <a:cxn ang="0">
                        <a:pos x="128" y="122"/>
                      </a:cxn>
                      <a:cxn ang="0">
                        <a:pos x="85" y="121"/>
                      </a:cxn>
                      <a:cxn ang="0">
                        <a:pos x="347" y="129"/>
                      </a:cxn>
                      <a:cxn ang="0">
                        <a:pos x="161" y="124"/>
                      </a:cxn>
                      <a:cxn ang="0">
                        <a:pos x="166" y="143"/>
                      </a:cxn>
                      <a:cxn ang="0">
                        <a:pos x="189" y="144"/>
                      </a:cxn>
                      <a:cxn ang="0">
                        <a:pos x="181" y="141"/>
                      </a:cxn>
                      <a:cxn ang="0">
                        <a:pos x="195" y="140"/>
                      </a:cxn>
                      <a:cxn ang="0">
                        <a:pos x="208" y="144"/>
                      </a:cxn>
                      <a:cxn ang="0">
                        <a:pos x="210" y="141"/>
                      </a:cxn>
                      <a:cxn ang="0">
                        <a:pos x="222" y="141"/>
                      </a:cxn>
                      <a:cxn ang="0">
                        <a:pos x="228" y="138"/>
                      </a:cxn>
                      <a:cxn ang="0">
                        <a:pos x="236" y="136"/>
                      </a:cxn>
                      <a:cxn ang="0">
                        <a:pos x="195" y="149"/>
                      </a:cxn>
                      <a:cxn ang="0">
                        <a:pos x="240" y="149"/>
                      </a:cxn>
                      <a:cxn ang="0">
                        <a:pos x="230" y="149"/>
                      </a:cxn>
                      <a:cxn ang="0">
                        <a:pos x="205" y="88"/>
                      </a:cxn>
                      <a:cxn ang="0">
                        <a:pos x="221" y="63"/>
                      </a:cxn>
                      <a:cxn ang="0">
                        <a:pos x="231" y="48"/>
                      </a:cxn>
                      <a:cxn ang="0">
                        <a:pos x="193" y="73"/>
                      </a:cxn>
                      <a:cxn ang="0">
                        <a:pos x="246" y="88"/>
                      </a:cxn>
                      <a:cxn ang="0">
                        <a:pos x="260" y="90"/>
                      </a:cxn>
                      <a:cxn ang="0">
                        <a:pos x="262" y="71"/>
                      </a:cxn>
                      <a:cxn ang="0">
                        <a:pos x="285" y="70"/>
                      </a:cxn>
                      <a:cxn ang="0">
                        <a:pos x="260" y="54"/>
                      </a:cxn>
                      <a:cxn ang="0">
                        <a:pos x="257" y="48"/>
                      </a:cxn>
                      <a:cxn ang="0">
                        <a:pos x="213" y="107"/>
                      </a:cxn>
                      <a:cxn ang="0">
                        <a:pos x="224" y="101"/>
                      </a:cxn>
                      <a:cxn ang="0">
                        <a:pos x="225" y="70"/>
                      </a:cxn>
                      <a:cxn ang="0">
                        <a:pos x="312" y="119"/>
                      </a:cxn>
                      <a:cxn ang="0">
                        <a:pos x="100" y="88"/>
                      </a:cxn>
                      <a:cxn ang="0">
                        <a:pos x="90" y="82"/>
                      </a:cxn>
                      <a:cxn ang="0">
                        <a:pos x="12" y="34"/>
                      </a:cxn>
                      <a:cxn ang="0">
                        <a:pos x="29" y="67"/>
                      </a:cxn>
                      <a:cxn ang="0">
                        <a:pos x="74" y="60"/>
                      </a:cxn>
                      <a:cxn ang="0">
                        <a:pos x="67" y="48"/>
                      </a:cxn>
                      <a:cxn ang="0">
                        <a:pos x="58" y="43"/>
                      </a:cxn>
                      <a:cxn ang="0">
                        <a:pos x="62" y="48"/>
                      </a:cxn>
                      <a:cxn ang="0">
                        <a:pos x="326" y="74"/>
                      </a:cxn>
                      <a:cxn ang="0">
                        <a:pos x="275" y="135"/>
                      </a:cxn>
                      <a:cxn ang="0">
                        <a:pos x="260" y="138"/>
                      </a:cxn>
                      <a:cxn ang="0">
                        <a:pos x="312" y="115"/>
                      </a:cxn>
                      <a:cxn ang="0">
                        <a:pos x="245" y="76"/>
                      </a:cxn>
                      <a:cxn ang="0">
                        <a:pos x="265" y="91"/>
                      </a:cxn>
                      <a:cxn ang="0">
                        <a:pos x="74" y="45"/>
                      </a:cxn>
                    </a:cxnLst>
                    <a:rect l="0" t="0" r="r" b="b"/>
                    <a:pathLst>
                      <a:path w="358" h="164">
                        <a:moveTo>
                          <a:pt x="358" y="138"/>
                        </a:moveTo>
                        <a:cubicBezTo>
                          <a:pt x="353" y="136"/>
                          <a:pt x="352" y="138"/>
                          <a:pt x="350" y="136"/>
                        </a:cubicBezTo>
                        <a:cubicBezTo>
                          <a:pt x="350" y="135"/>
                          <a:pt x="345" y="140"/>
                          <a:pt x="349" y="133"/>
                        </a:cubicBezTo>
                        <a:cubicBezTo>
                          <a:pt x="352" y="129"/>
                          <a:pt x="345" y="130"/>
                          <a:pt x="345" y="125"/>
                        </a:cubicBezTo>
                        <a:cubicBezTo>
                          <a:pt x="344" y="122"/>
                          <a:pt x="349" y="125"/>
                          <a:pt x="345" y="121"/>
                        </a:cubicBezTo>
                        <a:cubicBezTo>
                          <a:pt x="342" y="118"/>
                          <a:pt x="341" y="110"/>
                          <a:pt x="338" y="107"/>
                        </a:cubicBezTo>
                        <a:cubicBezTo>
                          <a:pt x="333" y="104"/>
                          <a:pt x="330" y="105"/>
                          <a:pt x="327" y="102"/>
                        </a:cubicBezTo>
                        <a:cubicBezTo>
                          <a:pt x="321" y="99"/>
                          <a:pt x="320" y="102"/>
                          <a:pt x="313" y="97"/>
                        </a:cubicBezTo>
                        <a:cubicBezTo>
                          <a:pt x="309" y="93"/>
                          <a:pt x="306" y="94"/>
                          <a:pt x="306" y="91"/>
                        </a:cubicBezTo>
                        <a:cubicBezTo>
                          <a:pt x="307" y="85"/>
                          <a:pt x="306" y="85"/>
                          <a:pt x="304" y="93"/>
                        </a:cubicBezTo>
                        <a:cubicBezTo>
                          <a:pt x="304" y="97"/>
                          <a:pt x="300" y="97"/>
                          <a:pt x="298" y="94"/>
                        </a:cubicBezTo>
                        <a:cubicBezTo>
                          <a:pt x="297" y="91"/>
                          <a:pt x="303" y="93"/>
                          <a:pt x="298" y="88"/>
                        </a:cubicBezTo>
                        <a:cubicBezTo>
                          <a:pt x="294" y="85"/>
                          <a:pt x="294" y="87"/>
                          <a:pt x="292" y="85"/>
                        </a:cubicBezTo>
                        <a:cubicBezTo>
                          <a:pt x="292" y="80"/>
                          <a:pt x="300" y="87"/>
                          <a:pt x="301" y="82"/>
                        </a:cubicBezTo>
                        <a:cubicBezTo>
                          <a:pt x="301" y="79"/>
                          <a:pt x="307" y="84"/>
                          <a:pt x="307" y="80"/>
                        </a:cubicBezTo>
                        <a:cubicBezTo>
                          <a:pt x="307" y="76"/>
                          <a:pt x="295" y="82"/>
                          <a:pt x="294" y="77"/>
                        </a:cubicBezTo>
                        <a:cubicBezTo>
                          <a:pt x="291" y="73"/>
                          <a:pt x="291" y="71"/>
                          <a:pt x="288" y="71"/>
                        </a:cubicBezTo>
                        <a:cubicBezTo>
                          <a:pt x="281" y="71"/>
                          <a:pt x="288" y="68"/>
                          <a:pt x="288" y="67"/>
                        </a:cubicBezTo>
                        <a:cubicBezTo>
                          <a:pt x="286" y="63"/>
                          <a:pt x="289" y="65"/>
                          <a:pt x="292" y="63"/>
                        </a:cubicBezTo>
                        <a:cubicBezTo>
                          <a:pt x="294" y="63"/>
                          <a:pt x="294" y="57"/>
                          <a:pt x="301" y="62"/>
                        </a:cubicBezTo>
                        <a:cubicBezTo>
                          <a:pt x="309" y="67"/>
                          <a:pt x="309" y="62"/>
                          <a:pt x="310" y="67"/>
                        </a:cubicBezTo>
                        <a:cubicBezTo>
                          <a:pt x="312" y="73"/>
                          <a:pt x="309" y="73"/>
                          <a:pt x="310" y="80"/>
                        </a:cubicBezTo>
                        <a:cubicBezTo>
                          <a:pt x="313" y="87"/>
                          <a:pt x="312" y="79"/>
                          <a:pt x="313" y="80"/>
                        </a:cubicBezTo>
                        <a:cubicBezTo>
                          <a:pt x="315" y="84"/>
                          <a:pt x="313" y="88"/>
                          <a:pt x="318" y="90"/>
                        </a:cubicBezTo>
                        <a:cubicBezTo>
                          <a:pt x="321" y="91"/>
                          <a:pt x="327" y="77"/>
                          <a:pt x="329" y="79"/>
                        </a:cubicBezTo>
                        <a:cubicBezTo>
                          <a:pt x="330" y="80"/>
                          <a:pt x="335" y="77"/>
                          <a:pt x="335" y="76"/>
                        </a:cubicBezTo>
                        <a:cubicBezTo>
                          <a:pt x="333" y="74"/>
                          <a:pt x="338" y="71"/>
                          <a:pt x="341" y="73"/>
                        </a:cubicBezTo>
                        <a:cubicBezTo>
                          <a:pt x="344" y="74"/>
                          <a:pt x="353" y="80"/>
                          <a:pt x="358" y="80"/>
                        </a:cubicBezTo>
                        <a:cubicBezTo>
                          <a:pt x="358" y="138"/>
                          <a:pt x="358" y="138"/>
                          <a:pt x="358" y="138"/>
                        </a:cubicBezTo>
                        <a:close/>
                        <a:moveTo>
                          <a:pt x="178" y="17"/>
                        </a:moveTo>
                        <a:cubicBezTo>
                          <a:pt x="175" y="14"/>
                          <a:pt x="176" y="15"/>
                          <a:pt x="173" y="15"/>
                        </a:cubicBezTo>
                        <a:cubicBezTo>
                          <a:pt x="169" y="15"/>
                          <a:pt x="166" y="14"/>
                          <a:pt x="164" y="17"/>
                        </a:cubicBezTo>
                        <a:cubicBezTo>
                          <a:pt x="163" y="20"/>
                          <a:pt x="163" y="23"/>
                          <a:pt x="163" y="26"/>
                        </a:cubicBezTo>
                        <a:cubicBezTo>
                          <a:pt x="163" y="29"/>
                          <a:pt x="160" y="26"/>
                          <a:pt x="160" y="29"/>
                        </a:cubicBezTo>
                        <a:cubicBezTo>
                          <a:pt x="158" y="32"/>
                          <a:pt x="158" y="32"/>
                          <a:pt x="160" y="32"/>
                        </a:cubicBezTo>
                        <a:cubicBezTo>
                          <a:pt x="161" y="34"/>
                          <a:pt x="157" y="34"/>
                          <a:pt x="157" y="37"/>
                        </a:cubicBezTo>
                        <a:cubicBezTo>
                          <a:pt x="157" y="39"/>
                          <a:pt x="157" y="40"/>
                          <a:pt x="155" y="42"/>
                        </a:cubicBezTo>
                        <a:cubicBezTo>
                          <a:pt x="155" y="45"/>
                          <a:pt x="150" y="42"/>
                          <a:pt x="149" y="45"/>
                        </a:cubicBezTo>
                        <a:cubicBezTo>
                          <a:pt x="147" y="46"/>
                          <a:pt x="144" y="45"/>
                          <a:pt x="143" y="43"/>
                        </a:cubicBezTo>
                        <a:cubicBezTo>
                          <a:pt x="141" y="43"/>
                          <a:pt x="144" y="42"/>
                          <a:pt x="140" y="42"/>
                        </a:cubicBezTo>
                        <a:cubicBezTo>
                          <a:pt x="134" y="42"/>
                          <a:pt x="137" y="46"/>
                          <a:pt x="135" y="46"/>
                        </a:cubicBezTo>
                        <a:cubicBezTo>
                          <a:pt x="132" y="46"/>
                          <a:pt x="134" y="49"/>
                          <a:pt x="129" y="48"/>
                        </a:cubicBezTo>
                        <a:cubicBezTo>
                          <a:pt x="125" y="46"/>
                          <a:pt x="125" y="51"/>
                          <a:pt x="121" y="48"/>
                        </a:cubicBezTo>
                        <a:cubicBezTo>
                          <a:pt x="120" y="46"/>
                          <a:pt x="118" y="43"/>
                          <a:pt x="117" y="43"/>
                        </a:cubicBezTo>
                        <a:cubicBezTo>
                          <a:pt x="115" y="43"/>
                          <a:pt x="117" y="42"/>
                          <a:pt x="115" y="40"/>
                        </a:cubicBezTo>
                        <a:cubicBezTo>
                          <a:pt x="114" y="40"/>
                          <a:pt x="115" y="37"/>
                          <a:pt x="115" y="37"/>
                        </a:cubicBezTo>
                        <a:cubicBezTo>
                          <a:pt x="112" y="37"/>
                          <a:pt x="112" y="40"/>
                          <a:pt x="112" y="42"/>
                        </a:cubicBezTo>
                        <a:cubicBezTo>
                          <a:pt x="109" y="45"/>
                          <a:pt x="108" y="54"/>
                          <a:pt x="111" y="56"/>
                        </a:cubicBezTo>
                        <a:cubicBezTo>
                          <a:pt x="114" y="57"/>
                          <a:pt x="109" y="59"/>
                          <a:pt x="112" y="62"/>
                        </a:cubicBezTo>
                        <a:cubicBezTo>
                          <a:pt x="115" y="65"/>
                          <a:pt x="111" y="65"/>
                          <a:pt x="114" y="65"/>
                        </a:cubicBezTo>
                        <a:cubicBezTo>
                          <a:pt x="117" y="67"/>
                          <a:pt x="112" y="68"/>
                          <a:pt x="114" y="70"/>
                        </a:cubicBezTo>
                        <a:cubicBezTo>
                          <a:pt x="115" y="71"/>
                          <a:pt x="117" y="67"/>
                          <a:pt x="118" y="70"/>
                        </a:cubicBezTo>
                        <a:cubicBezTo>
                          <a:pt x="120" y="73"/>
                          <a:pt x="117" y="73"/>
                          <a:pt x="118" y="77"/>
                        </a:cubicBezTo>
                        <a:cubicBezTo>
                          <a:pt x="123" y="88"/>
                          <a:pt x="118" y="87"/>
                          <a:pt x="121" y="87"/>
                        </a:cubicBezTo>
                        <a:cubicBezTo>
                          <a:pt x="125" y="87"/>
                          <a:pt x="126" y="88"/>
                          <a:pt x="128" y="87"/>
                        </a:cubicBezTo>
                        <a:cubicBezTo>
                          <a:pt x="129" y="84"/>
                          <a:pt x="134" y="87"/>
                          <a:pt x="132" y="90"/>
                        </a:cubicBezTo>
                        <a:cubicBezTo>
                          <a:pt x="132" y="93"/>
                          <a:pt x="134" y="91"/>
                          <a:pt x="135" y="90"/>
                        </a:cubicBezTo>
                        <a:cubicBezTo>
                          <a:pt x="137" y="88"/>
                          <a:pt x="140" y="91"/>
                          <a:pt x="141" y="88"/>
                        </a:cubicBezTo>
                        <a:cubicBezTo>
                          <a:pt x="143" y="85"/>
                          <a:pt x="144" y="90"/>
                          <a:pt x="146" y="88"/>
                        </a:cubicBezTo>
                        <a:cubicBezTo>
                          <a:pt x="147" y="88"/>
                          <a:pt x="146" y="91"/>
                          <a:pt x="149" y="90"/>
                        </a:cubicBezTo>
                        <a:cubicBezTo>
                          <a:pt x="153" y="88"/>
                          <a:pt x="155" y="93"/>
                          <a:pt x="155" y="96"/>
                        </a:cubicBezTo>
                        <a:cubicBezTo>
                          <a:pt x="153" y="101"/>
                          <a:pt x="161" y="94"/>
                          <a:pt x="164" y="93"/>
                        </a:cubicBezTo>
                        <a:cubicBezTo>
                          <a:pt x="166" y="93"/>
                          <a:pt x="167" y="88"/>
                          <a:pt x="167" y="87"/>
                        </a:cubicBezTo>
                        <a:cubicBezTo>
                          <a:pt x="167" y="85"/>
                          <a:pt x="169" y="87"/>
                          <a:pt x="169" y="84"/>
                        </a:cubicBezTo>
                        <a:cubicBezTo>
                          <a:pt x="169" y="80"/>
                          <a:pt x="172" y="84"/>
                          <a:pt x="170" y="77"/>
                        </a:cubicBezTo>
                        <a:cubicBezTo>
                          <a:pt x="169" y="71"/>
                          <a:pt x="173" y="71"/>
                          <a:pt x="175" y="68"/>
                        </a:cubicBezTo>
                        <a:cubicBezTo>
                          <a:pt x="176" y="65"/>
                          <a:pt x="179" y="68"/>
                          <a:pt x="179" y="62"/>
                        </a:cubicBezTo>
                        <a:cubicBezTo>
                          <a:pt x="178" y="56"/>
                          <a:pt x="179" y="51"/>
                          <a:pt x="181" y="49"/>
                        </a:cubicBezTo>
                        <a:cubicBezTo>
                          <a:pt x="182" y="48"/>
                          <a:pt x="181" y="46"/>
                          <a:pt x="184" y="48"/>
                        </a:cubicBezTo>
                        <a:cubicBezTo>
                          <a:pt x="185" y="51"/>
                          <a:pt x="190" y="49"/>
                          <a:pt x="190" y="48"/>
                        </a:cubicBezTo>
                        <a:cubicBezTo>
                          <a:pt x="190" y="46"/>
                          <a:pt x="179" y="40"/>
                          <a:pt x="181" y="37"/>
                        </a:cubicBezTo>
                        <a:cubicBezTo>
                          <a:pt x="184" y="34"/>
                          <a:pt x="181" y="34"/>
                          <a:pt x="179" y="29"/>
                        </a:cubicBezTo>
                        <a:cubicBezTo>
                          <a:pt x="179" y="26"/>
                          <a:pt x="176" y="28"/>
                          <a:pt x="176" y="25"/>
                        </a:cubicBezTo>
                        <a:cubicBezTo>
                          <a:pt x="178" y="20"/>
                          <a:pt x="181" y="23"/>
                          <a:pt x="181" y="21"/>
                        </a:cubicBezTo>
                        <a:cubicBezTo>
                          <a:pt x="181" y="21"/>
                          <a:pt x="179" y="20"/>
                          <a:pt x="178" y="18"/>
                        </a:cubicBezTo>
                        <a:cubicBezTo>
                          <a:pt x="178" y="17"/>
                          <a:pt x="178" y="18"/>
                          <a:pt x="178" y="17"/>
                        </a:cubicBezTo>
                        <a:close/>
                        <a:moveTo>
                          <a:pt x="4" y="12"/>
                        </a:moveTo>
                        <a:cubicBezTo>
                          <a:pt x="7" y="17"/>
                          <a:pt x="7" y="15"/>
                          <a:pt x="10" y="18"/>
                        </a:cubicBezTo>
                        <a:cubicBezTo>
                          <a:pt x="12" y="23"/>
                          <a:pt x="12" y="18"/>
                          <a:pt x="16" y="23"/>
                        </a:cubicBezTo>
                        <a:cubicBezTo>
                          <a:pt x="19" y="29"/>
                          <a:pt x="15" y="26"/>
                          <a:pt x="19" y="29"/>
                        </a:cubicBezTo>
                        <a:cubicBezTo>
                          <a:pt x="22" y="31"/>
                          <a:pt x="18" y="32"/>
                          <a:pt x="24" y="35"/>
                        </a:cubicBezTo>
                        <a:cubicBezTo>
                          <a:pt x="27" y="37"/>
                          <a:pt x="30" y="40"/>
                          <a:pt x="30" y="42"/>
                        </a:cubicBezTo>
                        <a:cubicBezTo>
                          <a:pt x="29" y="43"/>
                          <a:pt x="29" y="42"/>
                          <a:pt x="32" y="48"/>
                        </a:cubicBezTo>
                        <a:cubicBezTo>
                          <a:pt x="33" y="54"/>
                          <a:pt x="32" y="54"/>
                          <a:pt x="35" y="56"/>
                        </a:cubicBezTo>
                        <a:cubicBezTo>
                          <a:pt x="38" y="57"/>
                          <a:pt x="35" y="57"/>
                          <a:pt x="41" y="63"/>
                        </a:cubicBezTo>
                        <a:cubicBezTo>
                          <a:pt x="44" y="67"/>
                          <a:pt x="41" y="68"/>
                          <a:pt x="42" y="70"/>
                        </a:cubicBezTo>
                        <a:cubicBezTo>
                          <a:pt x="45" y="71"/>
                          <a:pt x="45" y="74"/>
                          <a:pt x="47" y="79"/>
                        </a:cubicBezTo>
                        <a:cubicBezTo>
                          <a:pt x="47" y="82"/>
                          <a:pt x="50" y="87"/>
                          <a:pt x="54" y="91"/>
                        </a:cubicBezTo>
                        <a:cubicBezTo>
                          <a:pt x="58" y="94"/>
                          <a:pt x="56" y="94"/>
                          <a:pt x="62" y="101"/>
                        </a:cubicBezTo>
                        <a:cubicBezTo>
                          <a:pt x="67" y="105"/>
                          <a:pt x="70" y="107"/>
                          <a:pt x="71" y="112"/>
                        </a:cubicBezTo>
                        <a:cubicBezTo>
                          <a:pt x="74" y="115"/>
                          <a:pt x="77" y="119"/>
                          <a:pt x="76" y="113"/>
                        </a:cubicBezTo>
                        <a:cubicBezTo>
                          <a:pt x="74" y="107"/>
                          <a:pt x="80" y="116"/>
                          <a:pt x="80" y="112"/>
                        </a:cubicBezTo>
                        <a:cubicBezTo>
                          <a:pt x="82" y="108"/>
                          <a:pt x="83" y="116"/>
                          <a:pt x="85" y="115"/>
                        </a:cubicBezTo>
                        <a:cubicBezTo>
                          <a:pt x="86" y="113"/>
                          <a:pt x="86" y="110"/>
                          <a:pt x="86" y="104"/>
                        </a:cubicBezTo>
                        <a:cubicBezTo>
                          <a:pt x="86" y="99"/>
                          <a:pt x="85" y="101"/>
                          <a:pt x="86" y="97"/>
                        </a:cubicBezTo>
                        <a:cubicBezTo>
                          <a:pt x="88" y="93"/>
                          <a:pt x="85" y="94"/>
                          <a:pt x="86" y="90"/>
                        </a:cubicBezTo>
                        <a:cubicBezTo>
                          <a:pt x="90" y="87"/>
                          <a:pt x="86" y="87"/>
                          <a:pt x="85" y="84"/>
                        </a:cubicBezTo>
                        <a:cubicBezTo>
                          <a:pt x="83" y="80"/>
                          <a:pt x="83" y="79"/>
                          <a:pt x="80" y="80"/>
                        </a:cubicBezTo>
                        <a:cubicBezTo>
                          <a:pt x="79" y="82"/>
                          <a:pt x="80" y="79"/>
                          <a:pt x="77" y="80"/>
                        </a:cubicBezTo>
                        <a:cubicBezTo>
                          <a:pt x="74" y="84"/>
                          <a:pt x="80" y="77"/>
                          <a:pt x="77" y="77"/>
                        </a:cubicBezTo>
                        <a:cubicBezTo>
                          <a:pt x="74" y="77"/>
                          <a:pt x="76" y="67"/>
                          <a:pt x="73" y="67"/>
                        </a:cubicBezTo>
                        <a:cubicBezTo>
                          <a:pt x="68" y="68"/>
                          <a:pt x="65" y="65"/>
                          <a:pt x="67" y="62"/>
                        </a:cubicBezTo>
                        <a:cubicBezTo>
                          <a:pt x="68" y="60"/>
                          <a:pt x="65" y="59"/>
                          <a:pt x="68" y="59"/>
                        </a:cubicBezTo>
                        <a:cubicBezTo>
                          <a:pt x="71" y="57"/>
                          <a:pt x="68" y="51"/>
                          <a:pt x="65" y="52"/>
                        </a:cubicBezTo>
                        <a:cubicBezTo>
                          <a:pt x="62" y="54"/>
                          <a:pt x="65" y="51"/>
                          <a:pt x="61" y="49"/>
                        </a:cubicBezTo>
                        <a:cubicBezTo>
                          <a:pt x="54" y="49"/>
                          <a:pt x="59" y="42"/>
                          <a:pt x="51" y="40"/>
                        </a:cubicBezTo>
                        <a:cubicBezTo>
                          <a:pt x="48" y="40"/>
                          <a:pt x="50" y="37"/>
                          <a:pt x="48" y="35"/>
                        </a:cubicBezTo>
                        <a:cubicBezTo>
                          <a:pt x="44" y="32"/>
                          <a:pt x="47" y="39"/>
                          <a:pt x="45" y="37"/>
                        </a:cubicBezTo>
                        <a:cubicBezTo>
                          <a:pt x="44" y="35"/>
                          <a:pt x="42" y="37"/>
                          <a:pt x="42" y="32"/>
                        </a:cubicBezTo>
                        <a:cubicBezTo>
                          <a:pt x="41" y="29"/>
                          <a:pt x="41" y="32"/>
                          <a:pt x="39" y="29"/>
                        </a:cubicBezTo>
                        <a:cubicBezTo>
                          <a:pt x="38" y="28"/>
                          <a:pt x="35" y="23"/>
                          <a:pt x="32" y="21"/>
                        </a:cubicBezTo>
                        <a:cubicBezTo>
                          <a:pt x="29" y="21"/>
                          <a:pt x="29" y="18"/>
                          <a:pt x="27" y="17"/>
                        </a:cubicBezTo>
                        <a:cubicBezTo>
                          <a:pt x="24" y="17"/>
                          <a:pt x="27" y="14"/>
                          <a:pt x="24" y="14"/>
                        </a:cubicBezTo>
                        <a:cubicBezTo>
                          <a:pt x="22" y="12"/>
                          <a:pt x="24" y="11"/>
                          <a:pt x="21" y="7"/>
                        </a:cubicBezTo>
                        <a:cubicBezTo>
                          <a:pt x="18" y="3"/>
                          <a:pt x="19" y="7"/>
                          <a:pt x="16" y="6"/>
                        </a:cubicBezTo>
                        <a:cubicBezTo>
                          <a:pt x="15" y="4"/>
                          <a:pt x="15" y="6"/>
                          <a:pt x="10" y="6"/>
                        </a:cubicBezTo>
                        <a:cubicBezTo>
                          <a:pt x="4" y="4"/>
                          <a:pt x="9" y="4"/>
                          <a:pt x="4" y="1"/>
                        </a:cubicBezTo>
                        <a:cubicBezTo>
                          <a:pt x="0" y="0"/>
                          <a:pt x="1" y="6"/>
                          <a:pt x="4" y="12"/>
                        </a:cubicBezTo>
                        <a:close/>
                        <a:moveTo>
                          <a:pt x="82" y="124"/>
                        </a:moveTo>
                        <a:cubicBezTo>
                          <a:pt x="83" y="124"/>
                          <a:pt x="86" y="122"/>
                          <a:pt x="88" y="125"/>
                        </a:cubicBezTo>
                        <a:cubicBezTo>
                          <a:pt x="90" y="127"/>
                          <a:pt x="93" y="124"/>
                          <a:pt x="91" y="127"/>
                        </a:cubicBezTo>
                        <a:cubicBezTo>
                          <a:pt x="90" y="130"/>
                          <a:pt x="91" y="127"/>
                          <a:pt x="102" y="133"/>
                        </a:cubicBezTo>
                        <a:cubicBezTo>
                          <a:pt x="106" y="135"/>
                          <a:pt x="108" y="130"/>
                          <a:pt x="109" y="132"/>
                        </a:cubicBezTo>
                        <a:cubicBezTo>
                          <a:pt x="111" y="133"/>
                          <a:pt x="112" y="132"/>
                          <a:pt x="117" y="133"/>
                        </a:cubicBezTo>
                        <a:cubicBezTo>
                          <a:pt x="121" y="135"/>
                          <a:pt x="118" y="136"/>
                          <a:pt x="129" y="138"/>
                        </a:cubicBezTo>
                        <a:cubicBezTo>
                          <a:pt x="137" y="140"/>
                          <a:pt x="129" y="136"/>
                          <a:pt x="138" y="140"/>
                        </a:cubicBezTo>
                        <a:cubicBezTo>
                          <a:pt x="146" y="141"/>
                          <a:pt x="138" y="135"/>
                          <a:pt x="146" y="140"/>
                        </a:cubicBezTo>
                        <a:cubicBezTo>
                          <a:pt x="150" y="141"/>
                          <a:pt x="150" y="141"/>
                          <a:pt x="153" y="143"/>
                        </a:cubicBezTo>
                        <a:cubicBezTo>
                          <a:pt x="155" y="144"/>
                          <a:pt x="155" y="141"/>
                          <a:pt x="153" y="141"/>
                        </a:cubicBezTo>
                        <a:cubicBezTo>
                          <a:pt x="150" y="140"/>
                          <a:pt x="158" y="132"/>
                          <a:pt x="152" y="132"/>
                        </a:cubicBezTo>
                        <a:cubicBezTo>
                          <a:pt x="147" y="132"/>
                          <a:pt x="147" y="133"/>
                          <a:pt x="143" y="132"/>
                        </a:cubicBezTo>
                        <a:cubicBezTo>
                          <a:pt x="138" y="130"/>
                          <a:pt x="141" y="130"/>
                          <a:pt x="140" y="125"/>
                        </a:cubicBezTo>
                        <a:cubicBezTo>
                          <a:pt x="137" y="121"/>
                          <a:pt x="137" y="127"/>
                          <a:pt x="135" y="124"/>
                        </a:cubicBezTo>
                        <a:cubicBezTo>
                          <a:pt x="134" y="121"/>
                          <a:pt x="134" y="125"/>
                          <a:pt x="132" y="122"/>
                        </a:cubicBezTo>
                        <a:cubicBezTo>
                          <a:pt x="131" y="121"/>
                          <a:pt x="129" y="124"/>
                          <a:pt x="128" y="122"/>
                        </a:cubicBezTo>
                        <a:cubicBezTo>
                          <a:pt x="126" y="119"/>
                          <a:pt x="125" y="118"/>
                          <a:pt x="123" y="122"/>
                        </a:cubicBezTo>
                        <a:cubicBezTo>
                          <a:pt x="121" y="129"/>
                          <a:pt x="121" y="124"/>
                          <a:pt x="117" y="124"/>
                        </a:cubicBezTo>
                        <a:cubicBezTo>
                          <a:pt x="114" y="124"/>
                          <a:pt x="114" y="125"/>
                          <a:pt x="112" y="124"/>
                        </a:cubicBezTo>
                        <a:cubicBezTo>
                          <a:pt x="109" y="122"/>
                          <a:pt x="108" y="125"/>
                          <a:pt x="106" y="119"/>
                        </a:cubicBezTo>
                        <a:cubicBezTo>
                          <a:pt x="105" y="116"/>
                          <a:pt x="105" y="119"/>
                          <a:pt x="102" y="118"/>
                        </a:cubicBezTo>
                        <a:cubicBezTo>
                          <a:pt x="100" y="116"/>
                          <a:pt x="100" y="119"/>
                          <a:pt x="99" y="116"/>
                        </a:cubicBezTo>
                        <a:cubicBezTo>
                          <a:pt x="97" y="115"/>
                          <a:pt x="94" y="113"/>
                          <a:pt x="94" y="116"/>
                        </a:cubicBezTo>
                        <a:cubicBezTo>
                          <a:pt x="94" y="118"/>
                          <a:pt x="93" y="116"/>
                          <a:pt x="88" y="115"/>
                        </a:cubicBezTo>
                        <a:cubicBezTo>
                          <a:pt x="85" y="115"/>
                          <a:pt x="86" y="119"/>
                          <a:pt x="85" y="121"/>
                        </a:cubicBezTo>
                        <a:cubicBezTo>
                          <a:pt x="82" y="121"/>
                          <a:pt x="85" y="122"/>
                          <a:pt x="82" y="122"/>
                        </a:cubicBezTo>
                        <a:cubicBezTo>
                          <a:pt x="80" y="122"/>
                          <a:pt x="80" y="124"/>
                          <a:pt x="82" y="124"/>
                        </a:cubicBezTo>
                        <a:close/>
                        <a:moveTo>
                          <a:pt x="339" y="133"/>
                        </a:moveTo>
                        <a:cubicBezTo>
                          <a:pt x="339" y="135"/>
                          <a:pt x="338" y="138"/>
                          <a:pt x="338" y="140"/>
                        </a:cubicBezTo>
                        <a:cubicBezTo>
                          <a:pt x="338" y="141"/>
                          <a:pt x="339" y="138"/>
                          <a:pt x="342" y="140"/>
                        </a:cubicBezTo>
                        <a:cubicBezTo>
                          <a:pt x="345" y="141"/>
                          <a:pt x="345" y="136"/>
                          <a:pt x="347" y="136"/>
                        </a:cubicBezTo>
                        <a:cubicBezTo>
                          <a:pt x="349" y="136"/>
                          <a:pt x="347" y="135"/>
                          <a:pt x="349" y="133"/>
                        </a:cubicBezTo>
                        <a:cubicBezTo>
                          <a:pt x="349" y="132"/>
                          <a:pt x="350" y="132"/>
                          <a:pt x="349" y="132"/>
                        </a:cubicBezTo>
                        <a:cubicBezTo>
                          <a:pt x="347" y="130"/>
                          <a:pt x="347" y="130"/>
                          <a:pt x="347" y="129"/>
                        </a:cubicBezTo>
                        <a:cubicBezTo>
                          <a:pt x="344" y="129"/>
                          <a:pt x="339" y="132"/>
                          <a:pt x="339" y="133"/>
                        </a:cubicBezTo>
                        <a:close/>
                        <a:moveTo>
                          <a:pt x="147" y="127"/>
                        </a:moveTo>
                        <a:cubicBezTo>
                          <a:pt x="149" y="125"/>
                          <a:pt x="152" y="125"/>
                          <a:pt x="150" y="124"/>
                        </a:cubicBezTo>
                        <a:cubicBezTo>
                          <a:pt x="150" y="124"/>
                          <a:pt x="150" y="124"/>
                          <a:pt x="146" y="124"/>
                        </a:cubicBezTo>
                        <a:cubicBezTo>
                          <a:pt x="143" y="124"/>
                          <a:pt x="140" y="124"/>
                          <a:pt x="140" y="127"/>
                        </a:cubicBezTo>
                        <a:cubicBezTo>
                          <a:pt x="141" y="127"/>
                          <a:pt x="146" y="129"/>
                          <a:pt x="147" y="127"/>
                        </a:cubicBezTo>
                        <a:close/>
                        <a:moveTo>
                          <a:pt x="161" y="125"/>
                        </a:moveTo>
                        <a:cubicBezTo>
                          <a:pt x="161" y="124"/>
                          <a:pt x="163" y="125"/>
                          <a:pt x="163" y="125"/>
                        </a:cubicBezTo>
                        <a:cubicBezTo>
                          <a:pt x="163" y="124"/>
                          <a:pt x="163" y="124"/>
                          <a:pt x="161" y="124"/>
                        </a:cubicBezTo>
                        <a:cubicBezTo>
                          <a:pt x="160" y="124"/>
                          <a:pt x="161" y="125"/>
                          <a:pt x="161" y="125"/>
                        </a:cubicBezTo>
                        <a:close/>
                        <a:moveTo>
                          <a:pt x="158" y="141"/>
                        </a:moveTo>
                        <a:cubicBezTo>
                          <a:pt x="161" y="143"/>
                          <a:pt x="158" y="143"/>
                          <a:pt x="160" y="144"/>
                        </a:cubicBezTo>
                        <a:cubicBezTo>
                          <a:pt x="161" y="144"/>
                          <a:pt x="161" y="141"/>
                          <a:pt x="163" y="140"/>
                        </a:cubicBezTo>
                        <a:cubicBezTo>
                          <a:pt x="166" y="140"/>
                          <a:pt x="163" y="138"/>
                          <a:pt x="161" y="136"/>
                        </a:cubicBezTo>
                        <a:cubicBezTo>
                          <a:pt x="160" y="135"/>
                          <a:pt x="160" y="138"/>
                          <a:pt x="157" y="136"/>
                        </a:cubicBezTo>
                        <a:cubicBezTo>
                          <a:pt x="153" y="135"/>
                          <a:pt x="153" y="136"/>
                          <a:pt x="155" y="138"/>
                        </a:cubicBezTo>
                        <a:cubicBezTo>
                          <a:pt x="155" y="140"/>
                          <a:pt x="157" y="140"/>
                          <a:pt x="158" y="141"/>
                        </a:cubicBezTo>
                        <a:close/>
                        <a:moveTo>
                          <a:pt x="166" y="143"/>
                        </a:moveTo>
                        <a:cubicBezTo>
                          <a:pt x="164" y="143"/>
                          <a:pt x="164" y="144"/>
                          <a:pt x="169" y="144"/>
                        </a:cubicBezTo>
                        <a:cubicBezTo>
                          <a:pt x="172" y="144"/>
                          <a:pt x="170" y="144"/>
                          <a:pt x="172" y="141"/>
                        </a:cubicBezTo>
                        <a:cubicBezTo>
                          <a:pt x="173" y="138"/>
                          <a:pt x="173" y="138"/>
                          <a:pt x="170" y="138"/>
                        </a:cubicBezTo>
                        <a:cubicBezTo>
                          <a:pt x="169" y="136"/>
                          <a:pt x="167" y="140"/>
                          <a:pt x="167" y="140"/>
                        </a:cubicBezTo>
                        <a:cubicBezTo>
                          <a:pt x="167" y="141"/>
                          <a:pt x="167" y="143"/>
                          <a:pt x="166" y="143"/>
                        </a:cubicBezTo>
                        <a:close/>
                        <a:moveTo>
                          <a:pt x="175" y="146"/>
                        </a:moveTo>
                        <a:cubicBezTo>
                          <a:pt x="176" y="146"/>
                          <a:pt x="181" y="144"/>
                          <a:pt x="182" y="144"/>
                        </a:cubicBezTo>
                        <a:cubicBezTo>
                          <a:pt x="184" y="144"/>
                          <a:pt x="185" y="143"/>
                          <a:pt x="185" y="143"/>
                        </a:cubicBezTo>
                        <a:cubicBezTo>
                          <a:pt x="185" y="144"/>
                          <a:pt x="187" y="143"/>
                          <a:pt x="189" y="144"/>
                        </a:cubicBezTo>
                        <a:cubicBezTo>
                          <a:pt x="189" y="144"/>
                          <a:pt x="192" y="144"/>
                          <a:pt x="190" y="143"/>
                        </a:cubicBezTo>
                        <a:cubicBezTo>
                          <a:pt x="189" y="143"/>
                          <a:pt x="187" y="141"/>
                          <a:pt x="189" y="143"/>
                        </a:cubicBezTo>
                        <a:cubicBezTo>
                          <a:pt x="192" y="143"/>
                          <a:pt x="192" y="143"/>
                          <a:pt x="192" y="143"/>
                        </a:cubicBezTo>
                        <a:cubicBezTo>
                          <a:pt x="192" y="141"/>
                          <a:pt x="190" y="136"/>
                          <a:pt x="189" y="138"/>
                        </a:cubicBezTo>
                        <a:cubicBezTo>
                          <a:pt x="187" y="140"/>
                          <a:pt x="187" y="136"/>
                          <a:pt x="185" y="138"/>
                        </a:cubicBezTo>
                        <a:cubicBezTo>
                          <a:pt x="184" y="140"/>
                          <a:pt x="184" y="136"/>
                          <a:pt x="181" y="136"/>
                        </a:cubicBezTo>
                        <a:cubicBezTo>
                          <a:pt x="178" y="136"/>
                          <a:pt x="181" y="140"/>
                          <a:pt x="182" y="140"/>
                        </a:cubicBezTo>
                        <a:cubicBezTo>
                          <a:pt x="182" y="140"/>
                          <a:pt x="185" y="141"/>
                          <a:pt x="184" y="141"/>
                        </a:cubicBezTo>
                        <a:cubicBezTo>
                          <a:pt x="181" y="141"/>
                          <a:pt x="182" y="143"/>
                          <a:pt x="181" y="141"/>
                        </a:cubicBezTo>
                        <a:cubicBezTo>
                          <a:pt x="179" y="141"/>
                          <a:pt x="179" y="140"/>
                          <a:pt x="178" y="140"/>
                        </a:cubicBezTo>
                        <a:cubicBezTo>
                          <a:pt x="176" y="140"/>
                          <a:pt x="175" y="138"/>
                          <a:pt x="175" y="140"/>
                        </a:cubicBezTo>
                        <a:cubicBezTo>
                          <a:pt x="173" y="141"/>
                          <a:pt x="172" y="140"/>
                          <a:pt x="173" y="143"/>
                        </a:cubicBezTo>
                        <a:cubicBezTo>
                          <a:pt x="173" y="144"/>
                          <a:pt x="172" y="146"/>
                          <a:pt x="175" y="146"/>
                        </a:cubicBezTo>
                        <a:close/>
                        <a:moveTo>
                          <a:pt x="178" y="138"/>
                        </a:moveTo>
                        <a:cubicBezTo>
                          <a:pt x="178" y="136"/>
                          <a:pt x="179" y="136"/>
                          <a:pt x="179" y="138"/>
                        </a:cubicBezTo>
                        <a:cubicBezTo>
                          <a:pt x="179" y="138"/>
                          <a:pt x="178" y="140"/>
                          <a:pt x="178" y="138"/>
                        </a:cubicBezTo>
                        <a:close/>
                        <a:moveTo>
                          <a:pt x="195" y="141"/>
                        </a:moveTo>
                        <a:cubicBezTo>
                          <a:pt x="195" y="140"/>
                          <a:pt x="195" y="140"/>
                          <a:pt x="195" y="140"/>
                        </a:cubicBezTo>
                        <a:cubicBezTo>
                          <a:pt x="193" y="140"/>
                          <a:pt x="193" y="140"/>
                          <a:pt x="193" y="140"/>
                        </a:cubicBezTo>
                        <a:cubicBezTo>
                          <a:pt x="193" y="141"/>
                          <a:pt x="193" y="141"/>
                          <a:pt x="193" y="143"/>
                        </a:cubicBezTo>
                        <a:cubicBezTo>
                          <a:pt x="193" y="144"/>
                          <a:pt x="193" y="141"/>
                          <a:pt x="195" y="141"/>
                        </a:cubicBezTo>
                        <a:close/>
                        <a:moveTo>
                          <a:pt x="195" y="143"/>
                        </a:moveTo>
                        <a:cubicBezTo>
                          <a:pt x="195" y="144"/>
                          <a:pt x="195" y="141"/>
                          <a:pt x="196" y="141"/>
                        </a:cubicBezTo>
                        <a:cubicBezTo>
                          <a:pt x="196" y="141"/>
                          <a:pt x="196" y="143"/>
                          <a:pt x="195" y="143"/>
                        </a:cubicBezTo>
                        <a:close/>
                        <a:moveTo>
                          <a:pt x="199" y="143"/>
                        </a:moveTo>
                        <a:cubicBezTo>
                          <a:pt x="201" y="144"/>
                          <a:pt x="204" y="143"/>
                          <a:pt x="205" y="144"/>
                        </a:cubicBezTo>
                        <a:cubicBezTo>
                          <a:pt x="207" y="146"/>
                          <a:pt x="207" y="144"/>
                          <a:pt x="208" y="144"/>
                        </a:cubicBezTo>
                        <a:cubicBezTo>
                          <a:pt x="208" y="144"/>
                          <a:pt x="208" y="143"/>
                          <a:pt x="210" y="144"/>
                        </a:cubicBezTo>
                        <a:cubicBezTo>
                          <a:pt x="213" y="144"/>
                          <a:pt x="214" y="143"/>
                          <a:pt x="214" y="143"/>
                        </a:cubicBezTo>
                        <a:cubicBezTo>
                          <a:pt x="216" y="143"/>
                          <a:pt x="221" y="141"/>
                          <a:pt x="221" y="141"/>
                        </a:cubicBezTo>
                        <a:cubicBezTo>
                          <a:pt x="221" y="140"/>
                          <a:pt x="222" y="140"/>
                          <a:pt x="222" y="136"/>
                        </a:cubicBezTo>
                        <a:cubicBezTo>
                          <a:pt x="221" y="135"/>
                          <a:pt x="219" y="138"/>
                          <a:pt x="221" y="138"/>
                        </a:cubicBezTo>
                        <a:cubicBezTo>
                          <a:pt x="221" y="138"/>
                          <a:pt x="221" y="138"/>
                          <a:pt x="219" y="140"/>
                        </a:cubicBezTo>
                        <a:cubicBezTo>
                          <a:pt x="216" y="140"/>
                          <a:pt x="219" y="141"/>
                          <a:pt x="217" y="141"/>
                        </a:cubicBezTo>
                        <a:cubicBezTo>
                          <a:pt x="214" y="143"/>
                          <a:pt x="214" y="138"/>
                          <a:pt x="213" y="140"/>
                        </a:cubicBezTo>
                        <a:cubicBezTo>
                          <a:pt x="211" y="141"/>
                          <a:pt x="211" y="140"/>
                          <a:pt x="210" y="141"/>
                        </a:cubicBezTo>
                        <a:cubicBezTo>
                          <a:pt x="208" y="141"/>
                          <a:pt x="207" y="140"/>
                          <a:pt x="205" y="138"/>
                        </a:cubicBezTo>
                        <a:cubicBezTo>
                          <a:pt x="204" y="138"/>
                          <a:pt x="201" y="136"/>
                          <a:pt x="199" y="138"/>
                        </a:cubicBezTo>
                        <a:cubicBezTo>
                          <a:pt x="198" y="140"/>
                          <a:pt x="196" y="140"/>
                          <a:pt x="196" y="143"/>
                        </a:cubicBezTo>
                        <a:cubicBezTo>
                          <a:pt x="196" y="146"/>
                          <a:pt x="198" y="143"/>
                          <a:pt x="199" y="143"/>
                        </a:cubicBezTo>
                        <a:close/>
                        <a:moveTo>
                          <a:pt x="202" y="113"/>
                        </a:moveTo>
                        <a:cubicBezTo>
                          <a:pt x="202" y="115"/>
                          <a:pt x="202" y="122"/>
                          <a:pt x="202" y="119"/>
                        </a:cubicBezTo>
                        <a:cubicBezTo>
                          <a:pt x="201" y="118"/>
                          <a:pt x="202" y="113"/>
                          <a:pt x="202" y="113"/>
                        </a:cubicBezTo>
                        <a:close/>
                        <a:moveTo>
                          <a:pt x="222" y="140"/>
                        </a:moveTo>
                        <a:cubicBezTo>
                          <a:pt x="222" y="140"/>
                          <a:pt x="224" y="140"/>
                          <a:pt x="222" y="141"/>
                        </a:cubicBezTo>
                        <a:cubicBezTo>
                          <a:pt x="221" y="141"/>
                          <a:pt x="221" y="141"/>
                          <a:pt x="222" y="140"/>
                        </a:cubicBezTo>
                        <a:close/>
                        <a:moveTo>
                          <a:pt x="224" y="140"/>
                        </a:moveTo>
                        <a:cubicBezTo>
                          <a:pt x="224" y="140"/>
                          <a:pt x="224" y="140"/>
                          <a:pt x="225" y="138"/>
                        </a:cubicBezTo>
                        <a:cubicBezTo>
                          <a:pt x="225" y="138"/>
                          <a:pt x="224" y="138"/>
                          <a:pt x="222" y="138"/>
                        </a:cubicBezTo>
                        <a:cubicBezTo>
                          <a:pt x="222" y="140"/>
                          <a:pt x="222" y="140"/>
                          <a:pt x="224" y="140"/>
                        </a:cubicBezTo>
                        <a:close/>
                        <a:moveTo>
                          <a:pt x="225" y="141"/>
                        </a:moveTo>
                        <a:cubicBezTo>
                          <a:pt x="228" y="141"/>
                          <a:pt x="225" y="140"/>
                          <a:pt x="227" y="140"/>
                        </a:cubicBezTo>
                        <a:cubicBezTo>
                          <a:pt x="228" y="140"/>
                          <a:pt x="227" y="140"/>
                          <a:pt x="228" y="138"/>
                        </a:cubicBezTo>
                        <a:cubicBezTo>
                          <a:pt x="230" y="138"/>
                          <a:pt x="230" y="138"/>
                          <a:pt x="228" y="138"/>
                        </a:cubicBezTo>
                        <a:cubicBezTo>
                          <a:pt x="227" y="138"/>
                          <a:pt x="225" y="138"/>
                          <a:pt x="225" y="138"/>
                        </a:cubicBezTo>
                        <a:cubicBezTo>
                          <a:pt x="225" y="140"/>
                          <a:pt x="225" y="140"/>
                          <a:pt x="224" y="140"/>
                        </a:cubicBezTo>
                        <a:cubicBezTo>
                          <a:pt x="222" y="141"/>
                          <a:pt x="224" y="141"/>
                          <a:pt x="225" y="141"/>
                        </a:cubicBezTo>
                        <a:close/>
                        <a:moveTo>
                          <a:pt x="231" y="140"/>
                        </a:moveTo>
                        <a:cubicBezTo>
                          <a:pt x="233" y="138"/>
                          <a:pt x="233" y="136"/>
                          <a:pt x="231" y="138"/>
                        </a:cubicBezTo>
                        <a:cubicBezTo>
                          <a:pt x="230" y="140"/>
                          <a:pt x="230" y="136"/>
                          <a:pt x="230" y="140"/>
                        </a:cubicBezTo>
                        <a:cubicBezTo>
                          <a:pt x="230" y="140"/>
                          <a:pt x="230" y="141"/>
                          <a:pt x="231" y="140"/>
                        </a:cubicBezTo>
                        <a:close/>
                        <a:moveTo>
                          <a:pt x="237" y="140"/>
                        </a:moveTo>
                        <a:cubicBezTo>
                          <a:pt x="240" y="140"/>
                          <a:pt x="239" y="136"/>
                          <a:pt x="236" y="136"/>
                        </a:cubicBezTo>
                        <a:cubicBezTo>
                          <a:pt x="233" y="138"/>
                          <a:pt x="234" y="135"/>
                          <a:pt x="233" y="138"/>
                        </a:cubicBezTo>
                        <a:cubicBezTo>
                          <a:pt x="231" y="141"/>
                          <a:pt x="234" y="140"/>
                          <a:pt x="237" y="140"/>
                        </a:cubicBezTo>
                        <a:close/>
                        <a:moveTo>
                          <a:pt x="196" y="153"/>
                        </a:moveTo>
                        <a:cubicBezTo>
                          <a:pt x="199" y="155"/>
                          <a:pt x="199" y="158"/>
                          <a:pt x="199" y="157"/>
                        </a:cubicBezTo>
                        <a:cubicBezTo>
                          <a:pt x="201" y="157"/>
                          <a:pt x="201" y="158"/>
                          <a:pt x="202" y="158"/>
                        </a:cubicBezTo>
                        <a:cubicBezTo>
                          <a:pt x="202" y="157"/>
                          <a:pt x="204" y="157"/>
                          <a:pt x="204" y="157"/>
                        </a:cubicBezTo>
                        <a:cubicBezTo>
                          <a:pt x="205" y="155"/>
                          <a:pt x="202" y="152"/>
                          <a:pt x="201" y="152"/>
                        </a:cubicBezTo>
                        <a:cubicBezTo>
                          <a:pt x="199" y="150"/>
                          <a:pt x="201" y="150"/>
                          <a:pt x="199" y="149"/>
                        </a:cubicBezTo>
                        <a:cubicBezTo>
                          <a:pt x="198" y="147"/>
                          <a:pt x="196" y="149"/>
                          <a:pt x="195" y="149"/>
                        </a:cubicBezTo>
                        <a:cubicBezTo>
                          <a:pt x="195" y="149"/>
                          <a:pt x="190" y="147"/>
                          <a:pt x="190" y="150"/>
                        </a:cubicBezTo>
                        <a:cubicBezTo>
                          <a:pt x="190" y="153"/>
                          <a:pt x="193" y="152"/>
                          <a:pt x="196" y="153"/>
                        </a:cubicBezTo>
                        <a:close/>
                        <a:moveTo>
                          <a:pt x="225" y="161"/>
                        </a:moveTo>
                        <a:cubicBezTo>
                          <a:pt x="225" y="161"/>
                          <a:pt x="225" y="158"/>
                          <a:pt x="224" y="161"/>
                        </a:cubicBezTo>
                        <a:cubicBezTo>
                          <a:pt x="222" y="163"/>
                          <a:pt x="221" y="161"/>
                          <a:pt x="221" y="163"/>
                        </a:cubicBezTo>
                        <a:cubicBezTo>
                          <a:pt x="221" y="164"/>
                          <a:pt x="224" y="163"/>
                          <a:pt x="225" y="161"/>
                        </a:cubicBezTo>
                        <a:close/>
                        <a:moveTo>
                          <a:pt x="231" y="157"/>
                        </a:moveTo>
                        <a:cubicBezTo>
                          <a:pt x="233" y="157"/>
                          <a:pt x="233" y="157"/>
                          <a:pt x="236" y="153"/>
                        </a:cubicBezTo>
                        <a:cubicBezTo>
                          <a:pt x="237" y="150"/>
                          <a:pt x="237" y="150"/>
                          <a:pt x="240" y="149"/>
                        </a:cubicBezTo>
                        <a:cubicBezTo>
                          <a:pt x="243" y="146"/>
                          <a:pt x="245" y="147"/>
                          <a:pt x="246" y="146"/>
                        </a:cubicBezTo>
                        <a:cubicBezTo>
                          <a:pt x="246" y="144"/>
                          <a:pt x="248" y="146"/>
                          <a:pt x="249" y="144"/>
                        </a:cubicBezTo>
                        <a:cubicBezTo>
                          <a:pt x="251" y="141"/>
                          <a:pt x="253" y="143"/>
                          <a:pt x="254" y="141"/>
                        </a:cubicBezTo>
                        <a:cubicBezTo>
                          <a:pt x="256" y="140"/>
                          <a:pt x="257" y="140"/>
                          <a:pt x="256" y="138"/>
                        </a:cubicBezTo>
                        <a:cubicBezTo>
                          <a:pt x="253" y="138"/>
                          <a:pt x="251" y="140"/>
                          <a:pt x="249" y="140"/>
                        </a:cubicBezTo>
                        <a:cubicBezTo>
                          <a:pt x="248" y="140"/>
                          <a:pt x="246" y="141"/>
                          <a:pt x="245" y="140"/>
                        </a:cubicBezTo>
                        <a:cubicBezTo>
                          <a:pt x="245" y="140"/>
                          <a:pt x="243" y="140"/>
                          <a:pt x="240" y="141"/>
                        </a:cubicBezTo>
                        <a:cubicBezTo>
                          <a:pt x="237" y="143"/>
                          <a:pt x="239" y="143"/>
                          <a:pt x="236" y="146"/>
                        </a:cubicBezTo>
                        <a:cubicBezTo>
                          <a:pt x="233" y="147"/>
                          <a:pt x="233" y="146"/>
                          <a:pt x="230" y="149"/>
                        </a:cubicBezTo>
                        <a:cubicBezTo>
                          <a:pt x="227" y="150"/>
                          <a:pt x="227" y="152"/>
                          <a:pt x="227" y="153"/>
                        </a:cubicBezTo>
                        <a:cubicBezTo>
                          <a:pt x="225" y="155"/>
                          <a:pt x="228" y="155"/>
                          <a:pt x="227" y="157"/>
                        </a:cubicBezTo>
                        <a:cubicBezTo>
                          <a:pt x="225" y="157"/>
                          <a:pt x="224" y="158"/>
                          <a:pt x="227" y="158"/>
                        </a:cubicBezTo>
                        <a:cubicBezTo>
                          <a:pt x="230" y="160"/>
                          <a:pt x="230" y="157"/>
                          <a:pt x="231" y="157"/>
                        </a:cubicBezTo>
                        <a:close/>
                        <a:moveTo>
                          <a:pt x="201" y="112"/>
                        </a:moveTo>
                        <a:cubicBezTo>
                          <a:pt x="204" y="112"/>
                          <a:pt x="199" y="107"/>
                          <a:pt x="201" y="104"/>
                        </a:cubicBezTo>
                        <a:cubicBezTo>
                          <a:pt x="202" y="102"/>
                          <a:pt x="201" y="97"/>
                          <a:pt x="201" y="91"/>
                        </a:cubicBezTo>
                        <a:cubicBezTo>
                          <a:pt x="202" y="85"/>
                          <a:pt x="198" y="88"/>
                          <a:pt x="202" y="84"/>
                        </a:cubicBezTo>
                        <a:cubicBezTo>
                          <a:pt x="207" y="80"/>
                          <a:pt x="208" y="85"/>
                          <a:pt x="205" y="88"/>
                        </a:cubicBezTo>
                        <a:cubicBezTo>
                          <a:pt x="204" y="93"/>
                          <a:pt x="207" y="93"/>
                          <a:pt x="208" y="96"/>
                        </a:cubicBezTo>
                        <a:cubicBezTo>
                          <a:pt x="211" y="99"/>
                          <a:pt x="207" y="105"/>
                          <a:pt x="213" y="105"/>
                        </a:cubicBezTo>
                        <a:cubicBezTo>
                          <a:pt x="216" y="105"/>
                          <a:pt x="213" y="102"/>
                          <a:pt x="216" y="101"/>
                        </a:cubicBezTo>
                        <a:cubicBezTo>
                          <a:pt x="219" y="99"/>
                          <a:pt x="219" y="102"/>
                          <a:pt x="221" y="99"/>
                        </a:cubicBezTo>
                        <a:cubicBezTo>
                          <a:pt x="222" y="94"/>
                          <a:pt x="214" y="94"/>
                          <a:pt x="216" y="91"/>
                        </a:cubicBezTo>
                        <a:cubicBezTo>
                          <a:pt x="219" y="88"/>
                          <a:pt x="214" y="82"/>
                          <a:pt x="211" y="79"/>
                        </a:cubicBezTo>
                        <a:cubicBezTo>
                          <a:pt x="207" y="74"/>
                          <a:pt x="216" y="74"/>
                          <a:pt x="219" y="68"/>
                        </a:cubicBezTo>
                        <a:cubicBezTo>
                          <a:pt x="222" y="62"/>
                          <a:pt x="224" y="70"/>
                          <a:pt x="225" y="67"/>
                        </a:cubicBezTo>
                        <a:cubicBezTo>
                          <a:pt x="227" y="65"/>
                          <a:pt x="227" y="63"/>
                          <a:pt x="221" y="63"/>
                        </a:cubicBezTo>
                        <a:cubicBezTo>
                          <a:pt x="214" y="63"/>
                          <a:pt x="216" y="67"/>
                          <a:pt x="211" y="67"/>
                        </a:cubicBezTo>
                        <a:cubicBezTo>
                          <a:pt x="207" y="65"/>
                          <a:pt x="208" y="71"/>
                          <a:pt x="204" y="71"/>
                        </a:cubicBezTo>
                        <a:cubicBezTo>
                          <a:pt x="201" y="70"/>
                          <a:pt x="204" y="68"/>
                          <a:pt x="201" y="65"/>
                        </a:cubicBezTo>
                        <a:cubicBezTo>
                          <a:pt x="196" y="63"/>
                          <a:pt x="199" y="49"/>
                          <a:pt x="204" y="52"/>
                        </a:cubicBezTo>
                        <a:cubicBezTo>
                          <a:pt x="207" y="54"/>
                          <a:pt x="210" y="52"/>
                          <a:pt x="211" y="52"/>
                        </a:cubicBezTo>
                        <a:cubicBezTo>
                          <a:pt x="214" y="54"/>
                          <a:pt x="222" y="51"/>
                          <a:pt x="224" y="52"/>
                        </a:cubicBezTo>
                        <a:cubicBezTo>
                          <a:pt x="224" y="54"/>
                          <a:pt x="231" y="56"/>
                          <a:pt x="234" y="51"/>
                        </a:cubicBezTo>
                        <a:cubicBezTo>
                          <a:pt x="237" y="46"/>
                          <a:pt x="240" y="43"/>
                          <a:pt x="239" y="42"/>
                        </a:cubicBezTo>
                        <a:cubicBezTo>
                          <a:pt x="237" y="39"/>
                          <a:pt x="234" y="43"/>
                          <a:pt x="231" y="48"/>
                        </a:cubicBezTo>
                        <a:cubicBezTo>
                          <a:pt x="230" y="51"/>
                          <a:pt x="222" y="46"/>
                          <a:pt x="221" y="48"/>
                        </a:cubicBezTo>
                        <a:cubicBezTo>
                          <a:pt x="221" y="49"/>
                          <a:pt x="217" y="46"/>
                          <a:pt x="213" y="46"/>
                        </a:cubicBezTo>
                        <a:cubicBezTo>
                          <a:pt x="208" y="48"/>
                          <a:pt x="211" y="45"/>
                          <a:pt x="208" y="45"/>
                        </a:cubicBezTo>
                        <a:cubicBezTo>
                          <a:pt x="207" y="45"/>
                          <a:pt x="205" y="43"/>
                          <a:pt x="204" y="45"/>
                        </a:cubicBezTo>
                        <a:cubicBezTo>
                          <a:pt x="204" y="46"/>
                          <a:pt x="202" y="51"/>
                          <a:pt x="201" y="48"/>
                        </a:cubicBezTo>
                        <a:cubicBezTo>
                          <a:pt x="199" y="46"/>
                          <a:pt x="199" y="51"/>
                          <a:pt x="198" y="52"/>
                        </a:cubicBezTo>
                        <a:cubicBezTo>
                          <a:pt x="195" y="56"/>
                          <a:pt x="198" y="57"/>
                          <a:pt x="196" y="57"/>
                        </a:cubicBezTo>
                        <a:cubicBezTo>
                          <a:pt x="193" y="59"/>
                          <a:pt x="196" y="59"/>
                          <a:pt x="196" y="62"/>
                        </a:cubicBezTo>
                        <a:cubicBezTo>
                          <a:pt x="195" y="65"/>
                          <a:pt x="192" y="67"/>
                          <a:pt x="193" y="73"/>
                        </a:cubicBezTo>
                        <a:cubicBezTo>
                          <a:pt x="193" y="79"/>
                          <a:pt x="192" y="74"/>
                          <a:pt x="192" y="79"/>
                        </a:cubicBezTo>
                        <a:cubicBezTo>
                          <a:pt x="192" y="85"/>
                          <a:pt x="187" y="82"/>
                          <a:pt x="189" y="85"/>
                        </a:cubicBezTo>
                        <a:cubicBezTo>
                          <a:pt x="190" y="88"/>
                          <a:pt x="187" y="85"/>
                          <a:pt x="189" y="90"/>
                        </a:cubicBezTo>
                        <a:cubicBezTo>
                          <a:pt x="190" y="94"/>
                          <a:pt x="192" y="88"/>
                          <a:pt x="195" y="93"/>
                        </a:cubicBezTo>
                        <a:cubicBezTo>
                          <a:pt x="198" y="99"/>
                          <a:pt x="192" y="107"/>
                          <a:pt x="195" y="112"/>
                        </a:cubicBezTo>
                        <a:cubicBezTo>
                          <a:pt x="196" y="115"/>
                          <a:pt x="198" y="112"/>
                          <a:pt x="201" y="112"/>
                        </a:cubicBezTo>
                        <a:close/>
                        <a:moveTo>
                          <a:pt x="251" y="94"/>
                        </a:moveTo>
                        <a:cubicBezTo>
                          <a:pt x="253" y="96"/>
                          <a:pt x="257" y="91"/>
                          <a:pt x="254" y="88"/>
                        </a:cubicBezTo>
                        <a:cubicBezTo>
                          <a:pt x="253" y="85"/>
                          <a:pt x="246" y="85"/>
                          <a:pt x="246" y="88"/>
                        </a:cubicBezTo>
                        <a:cubicBezTo>
                          <a:pt x="245" y="90"/>
                          <a:pt x="248" y="93"/>
                          <a:pt x="251" y="94"/>
                        </a:cubicBezTo>
                        <a:close/>
                        <a:moveTo>
                          <a:pt x="263" y="88"/>
                        </a:moveTo>
                        <a:cubicBezTo>
                          <a:pt x="263" y="87"/>
                          <a:pt x="265" y="91"/>
                          <a:pt x="268" y="90"/>
                        </a:cubicBezTo>
                        <a:cubicBezTo>
                          <a:pt x="271" y="87"/>
                          <a:pt x="274" y="91"/>
                          <a:pt x="274" y="90"/>
                        </a:cubicBezTo>
                        <a:cubicBezTo>
                          <a:pt x="274" y="88"/>
                          <a:pt x="278" y="91"/>
                          <a:pt x="281" y="94"/>
                        </a:cubicBezTo>
                        <a:cubicBezTo>
                          <a:pt x="286" y="96"/>
                          <a:pt x="286" y="93"/>
                          <a:pt x="283" y="88"/>
                        </a:cubicBezTo>
                        <a:cubicBezTo>
                          <a:pt x="280" y="84"/>
                          <a:pt x="280" y="88"/>
                          <a:pt x="275" y="85"/>
                        </a:cubicBezTo>
                        <a:cubicBezTo>
                          <a:pt x="272" y="82"/>
                          <a:pt x="274" y="85"/>
                          <a:pt x="269" y="85"/>
                        </a:cubicBezTo>
                        <a:cubicBezTo>
                          <a:pt x="263" y="84"/>
                          <a:pt x="260" y="87"/>
                          <a:pt x="260" y="90"/>
                        </a:cubicBezTo>
                        <a:cubicBezTo>
                          <a:pt x="262" y="94"/>
                          <a:pt x="262" y="88"/>
                          <a:pt x="263" y="88"/>
                        </a:cubicBezTo>
                        <a:close/>
                        <a:moveTo>
                          <a:pt x="233" y="76"/>
                        </a:moveTo>
                        <a:cubicBezTo>
                          <a:pt x="233" y="71"/>
                          <a:pt x="240" y="74"/>
                          <a:pt x="240" y="74"/>
                        </a:cubicBezTo>
                        <a:cubicBezTo>
                          <a:pt x="240" y="76"/>
                          <a:pt x="233" y="77"/>
                          <a:pt x="233" y="76"/>
                        </a:cubicBezTo>
                        <a:close/>
                        <a:moveTo>
                          <a:pt x="240" y="76"/>
                        </a:moveTo>
                        <a:cubicBezTo>
                          <a:pt x="242" y="73"/>
                          <a:pt x="251" y="74"/>
                          <a:pt x="248" y="74"/>
                        </a:cubicBezTo>
                        <a:cubicBezTo>
                          <a:pt x="246" y="76"/>
                          <a:pt x="240" y="77"/>
                          <a:pt x="240" y="76"/>
                        </a:cubicBezTo>
                        <a:close/>
                        <a:moveTo>
                          <a:pt x="259" y="74"/>
                        </a:moveTo>
                        <a:cubicBezTo>
                          <a:pt x="262" y="73"/>
                          <a:pt x="265" y="74"/>
                          <a:pt x="262" y="71"/>
                        </a:cubicBezTo>
                        <a:cubicBezTo>
                          <a:pt x="259" y="70"/>
                          <a:pt x="257" y="70"/>
                          <a:pt x="257" y="73"/>
                        </a:cubicBezTo>
                        <a:cubicBezTo>
                          <a:pt x="257" y="74"/>
                          <a:pt x="257" y="74"/>
                          <a:pt x="259" y="74"/>
                        </a:cubicBezTo>
                        <a:close/>
                        <a:moveTo>
                          <a:pt x="275" y="76"/>
                        </a:moveTo>
                        <a:cubicBezTo>
                          <a:pt x="277" y="77"/>
                          <a:pt x="280" y="79"/>
                          <a:pt x="280" y="76"/>
                        </a:cubicBezTo>
                        <a:cubicBezTo>
                          <a:pt x="281" y="74"/>
                          <a:pt x="280" y="73"/>
                          <a:pt x="277" y="74"/>
                        </a:cubicBezTo>
                        <a:cubicBezTo>
                          <a:pt x="275" y="74"/>
                          <a:pt x="274" y="76"/>
                          <a:pt x="275" y="76"/>
                        </a:cubicBezTo>
                        <a:close/>
                        <a:moveTo>
                          <a:pt x="285" y="67"/>
                        </a:moveTo>
                        <a:cubicBezTo>
                          <a:pt x="285" y="65"/>
                          <a:pt x="281" y="67"/>
                          <a:pt x="281" y="67"/>
                        </a:cubicBezTo>
                        <a:cubicBezTo>
                          <a:pt x="283" y="68"/>
                          <a:pt x="283" y="68"/>
                          <a:pt x="285" y="70"/>
                        </a:cubicBezTo>
                        <a:cubicBezTo>
                          <a:pt x="285" y="71"/>
                          <a:pt x="286" y="67"/>
                          <a:pt x="285" y="67"/>
                        </a:cubicBezTo>
                        <a:close/>
                        <a:moveTo>
                          <a:pt x="285" y="59"/>
                        </a:moveTo>
                        <a:cubicBezTo>
                          <a:pt x="285" y="59"/>
                          <a:pt x="286" y="62"/>
                          <a:pt x="288" y="60"/>
                        </a:cubicBezTo>
                        <a:cubicBezTo>
                          <a:pt x="289" y="60"/>
                          <a:pt x="286" y="57"/>
                          <a:pt x="283" y="57"/>
                        </a:cubicBezTo>
                        <a:cubicBezTo>
                          <a:pt x="280" y="59"/>
                          <a:pt x="278" y="59"/>
                          <a:pt x="280" y="60"/>
                        </a:cubicBezTo>
                        <a:cubicBezTo>
                          <a:pt x="281" y="60"/>
                          <a:pt x="283" y="62"/>
                          <a:pt x="285" y="62"/>
                        </a:cubicBezTo>
                        <a:cubicBezTo>
                          <a:pt x="286" y="60"/>
                          <a:pt x="283" y="59"/>
                          <a:pt x="285" y="59"/>
                        </a:cubicBezTo>
                        <a:close/>
                        <a:moveTo>
                          <a:pt x="263" y="63"/>
                        </a:moveTo>
                        <a:cubicBezTo>
                          <a:pt x="262" y="60"/>
                          <a:pt x="260" y="57"/>
                          <a:pt x="260" y="54"/>
                        </a:cubicBezTo>
                        <a:cubicBezTo>
                          <a:pt x="262" y="52"/>
                          <a:pt x="263" y="52"/>
                          <a:pt x="266" y="54"/>
                        </a:cubicBezTo>
                        <a:cubicBezTo>
                          <a:pt x="269" y="56"/>
                          <a:pt x="268" y="52"/>
                          <a:pt x="265" y="51"/>
                        </a:cubicBezTo>
                        <a:cubicBezTo>
                          <a:pt x="262" y="49"/>
                          <a:pt x="265" y="48"/>
                          <a:pt x="266" y="48"/>
                        </a:cubicBezTo>
                        <a:cubicBezTo>
                          <a:pt x="268" y="46"/>
                          <a:pt x="268" y="42"/>
                          <a:pt x="265" y="42"/>
                        </a:cubicBezTo>
                        <a:cubicBezTo>
                          <a:pt x="262" y="43"/>
                          <a:pt x="260" y="51"/>
                          <a:pt x="260" y="49"/>
                        </a:cubicBezTo>
                        <a:cubicBezTo>
                          <a:pt x="259" y="46"/>
                          <a:pt x="260" y="48"/>
                          <a:pt x="262" y="43"/>
                        </a:cubicBezTo>
                        <a:cubicBezTo>
                          <a:pt x="263" y="40"/>
                          <a:pt x="260" y="40"/>
                          <a:pt x="260" y="39"/>
                        </a:cubicBezTo>
                        <a:cubicBezTo>
                          <a:pt x="262" y="37"/>
                          <a:pt x="263" y="34"/>
                          <a:pt x="260" y="35"/>
                        </a:cubicBezTo>
                        <a:cubicBezTo>
                          <a:pt x="257" y="39"/>
                          <a:pt x="257" y="45"/>
                          <a:pt x="257" y="48"/>
                        </a:cubicBezTo>
                        <a:cubicBezTo>
                          <a:pt x="259" y="49"/>
                          <a:pt x="257" y="51"/>
                          <a:pt x="259" y="52"/>
                        </a:cubicBezTo>
                        <a:cubicBezTo>
                          <a:pt x="260" y="56"/>
                          <a:pt x="257" y="57"/>
                          <a:pt x="260" y="60"/>
                        </a:cubicBezTo>
                        <a:cubicBezTo>
                          <a:pt x="262" y="63"/>
                          <a:pt x="263" y="67"/>
                          <a:pt x="265" y="67"/>
                        </a:cubicBezTo>
                        <a:cubicBezTo>
                          <a:pt x="265" y="65"/>
                          <a:pt x="265" y="65"/>
                          <a:pt x="263" y="63"/>
                        </a:cubicBezTo>
                        <a:close/>
                        <a:moveTo>
                          <a:pt x="263" y="37"/>
                        </a:moveTo>
                        <a:cubicBezTo>
                          <a:pt x="263" y="34"/>
                          <a:pt x="265" y="29"/>
                          <a:pt x="266" y="32"/>
                        </a:cubicBezTo>
                        <a:cubicBezTo>
                          <a:pt x="268" y="34"/>
                          <a:pt x="263" y="40"/>
                          <a:pt x="263" y="37"/>
                        </a:cubicBezTo>
                        <a:close/>
                        <a:moveTo>
                          <a:pt x="213" y="110"/>
                        </a:moveTo>
                        <a:cubicBezTo>
                          <a:pt x="213" y="108"/>
                          <a:pt x="213" y="105"/>
                          <a:pt x="213" y="107"/>
                        </a:cubicBezTo>
                        <a:cubicBezTo>
                          <a:pt x="214" y="110"/>
                          <a:pt x="214" y="112"/>
                          <a:pt x="213" y="110"/>
                        </a:cubicBezTo>
                        <a:close/>
                        <a:moveTo>
                          <a:pt x="219" y="108"/>
                        </a:moveTo>
                        <a:cubicBezTo>
                          <a:pt x="219" y="107"/>
                          <a:pt x="219" y="105"/>
                          <a:pt x="219" y="104"/>
                        </a:cubicBezTo>
                        <a:cubicBezTo>
                          <a:pt x="221" y="101"/>
                          <a:pt x="216" y="102"/>
                          <a:pt x="216" y="105"/>
                        </a:cubicBezTo>
                        <a:cubicBezTo>
                          <a:pt x="217" y="107"/>
                          <a:pt x="214" y="112"/>
                          <a:pt x="217" y="110"/>
                        </a:cubicBezTo>
                        <a:cubicBezTo>
                          <a:pt x="219" y="108"/>
                          <a:pt x="219" y="108"/>
                          <a:pt x="219" y="108"/>
                        </a:cubicBezTo>
                        <a:close/>
                        <a:moveTo>
                          <a:pt x="221" y="112"/>
                        </a:moveTo>
                        <a:cubicBezTo>
                          <a:pt x="222" y="108"/>
                          <a:pt x="225" y="112"/>
                          <a:pt x="222" y="108"/>
                        </a:cubicBezTo>
                        <a:cubicBezTo>
                          <a:pt x="219" y="104"/>
                          <a:pt x="225" y="105"/>
                          <a:pt x="224" y="101"/>
                        </a:cubicBezTo>
                        <a:cubicBezTo>
                          <a:pt x="222" y="97"/>
                          <a:pt x="221" y="102"/>
                          <a:pt x="221" y="107"/>
                        </a:cubicBezTo>
                        <a:cubicBezTo>
                          <a:pt x="221" y="112"/>
                          <a:pt x="216" y="112"/>
                          <a:pt x="219" y="113"/>
                        </a:cubicBezTo>
                        <a:cubicBezTo>
                          <a:pt x="221" y="113"/>
                          <a:pt x="221" y="113"/>
                          <a:pt x="221" y="112"/>
                        </a:cubicBezTo>
                        <a:close/>
                        <a:moveTo>
                          <a:pt x="221" y="73"/>
                        </a:moveTo>
                        <a:cubicBezTo>
                          <a:pt x="221" y="70"/>
                          <a:pt x="221" y="68"/>
                          <a:pt x="222" y="68"/>
                        </a:cubicBezTo>
                        <a:cubicBezTo>
                          <a:pt x="224" y="68"/>
                          <a:pt x="221" y="73"/>
                          <a:pt x="221" y="73"/>
                        </a:cubicBezTo>
                        <a:close/>
                        <a:moveTo>
                          <a:pt x="225" y="70"/>
                        </a:moveTo>
                        <a:cubicBezTo>
                          <a:pt x="227" y="68"/>
                          <a:pt x="227" y="71"/>
                          <a:pt x="225" y="71"/>
                        </a:cubicBezTo>
                        <a:cubicBezTo>
                          <a:pt x="225" y="73"/>
                          <a:pt x="224" y="70"/>
                          <a:pt x="225" y="70"/>
                        </a:cubicBezTo>
                        <a:close/>
                        <a:moveTo>
                          <a:pt x="257" y="63"/>
                        </a:moveTo>
                        <a:cubicBezTo>
                          <a:pt x="257" y="65"/>
                          <a:pt x="259" y="65"/>
                          <a:pt x="259" y="62"/>
                        </a:cubicBezTo>
                        <a:cubicBezTo>
                          <a:pt x="259" y="60"/>
                          <a:pt x="257" y="59"/>
                          <a:pt x="257" y="60"/>
                        </a:cubicBezTo>
                        <a:cubicBezTo>
                          <a:pt x="256" y="62"/>
                          <a:pt x="256" y="62"/>
                          <a:pt x="257" y="63"/>
                        </a:cubicBezTo>
                        <a:close/>
                        <a:moveTo>
                          <a:pt x="288" y="135"/>
                        </a:moveTo>
                        <a:cubicBezTo>
                          <a:pt x="285" y="136"/>
                          <a:pt x="289" y="125"/>
                          <a:pt x="291" y="129"/>
                        </a:cubicBezTo>
                        <a:cubicBezTo>
                          <a:pt x="291" y="130"/>
                          <a:pt x="291" y="133"/>
                          <a:pt x="288" y="135"/>
                        </a:cubicBezTo>
                        <a:close/>
                        <a:moveTo>
                          <a:pt x="310" y="124"/>
                        </a:moveTo>
                        <a:cubicBezTo>
                          <a:pt x="309" y="125"/>
                          <a:pt x="309" y="115"/>
                          <a:pt x="312" y="119"/>
                        </a:cubicBezTo>
                        <a:cubicBezTo>
                          <a:pt x="313" y="122"/>
                          <a:pt x="313" y="124"/>
                          <a:pt x="310" y="124"/>
                        </a:cubicBezTo>
                        <a:close/>
                        <a:moveTo>
                          <a:pt x="245" y="133"/>
                        </a:moveTo>
                        <a:cubicBezTo>
                          <a:pt x="246" y="132"/>
                          <a:pt x="253" y="130"/>
                          <a:pt x="253" y="132"/>
                        </a:cubicBezTo>
                        <a:cubicBezTo>
                          <a:pt x="253" y="133"/>
                          <a:pt x="242" y="135"/>
                          <a:pt x="245" y="133"/>
                        </a:cubicBezTo>
                        <a:close/>
                        <a:moveTo>
                          <a:pt x="169" y="94"/>
                        </a:moveTo>
                        <a:cubicBezTo>
                          <a:pt x="169" y="91"/>
                          <a:pt x="169" y="88"/>
                          <a:pt x="167" y="90"/>
                        </a:cubicBezTo>
                        <a:cubicBezTo>
                          <a:pt x="166" y="91"/>
                          <a:pt x="167" y="93"/>
                          <a:pt x="167" y="96"/>
                        </a:cubicBezTo>
                        <a:cubicBezTo>
                          <a:pt x="166" y="97"/>
                          <a:pt x="167" y="97"/>
                          <a:pt x="169" y="94"/>
                        </a:cubicBezTo>
                        <a:close/>
                        <a:moveTo>
                          <a:pt x="100" y="88"/>
                        </a:moveTo>
                        <a:cubicBezTo>
                          <a:pt x="102" y="87"/>
                          <a:pt x="103" y="90"/>
                          <a:pt x="105" y="87"/>
                        </a:cubicBezTo>
                        <a:cubicBezTo>
                          <a:pt x="106" y="85"/>
                          <a:pt x="105" y="84"/>
                          <a:pt x="102" y="82"/>
                        </a:cubicBezTo>
                        <a:cubicBezTo>
                          <a:pt x="99" y="80"/>
                          <a:pt x="99" y="85"/>
                          <a:pt x="99" y="88"/>
                        </a:cubicBezTo>
                        <a:cubicBezTo>
                          <a:pt x="100" y="88"/>
                          <a:pt x="100" y="90"/>
                          <a:pt x="100" y="88"/>
                        </a:cubicBezTo>
                        <a:close/>
                        <a:moveTo>
                          <a:pt x="83" y="77"/>
                        </a:moveTo>
                        <a:cubicBezTo>
                          <a:pt x="86" y="77"/>
                          <a:pt x="85" y="84"/>
                          <a:pt x="88" y="85"/>
                        </a:cubicBezTo>
                        <a:cubicBezTo>
                          <a:pt x="90" y="87"/>
                          <a:pt x="90" y="88"/>
                          <a:pt x="93" y="87"/>
                        </a:cubicBezTo>
                        <a:cubicBezTo>
                          <a:pt x="94" y="87"/>
                          <a:pt x="91" y="85"/>
                          <a:pt x="91" y="84"/>
                        </a:cubicBezTo>
                        <a:cubicBezTo>
                          <a:pt x="93" y="82"/>
                          <a:pt x="93" y="82"/>
                          <a:pt x="90" y="82"/>
                        </a:cubicBezTo>
                        <a:cubicBezTo>
                          <a:pt x="86" y="80"/>
                          <a:pt x="90" y="71"/>
                          <a:pt x="83" y="71"/>
                        </a:cubicBezTo>
                        <a:cubicBezTo>
                          <a:pt x="80" y="73"/>
                          <a:pt x="82" y="74"/>
                          <a:pt x="80" y="76"/>
                        </a:cubicBezTo>
                        <a:cubicBezTo>
                          <a:pt x="77" y="77"/>
                          <a:pt x="82" y="77"/>
                          <a:pt x="83" y="77"/>
                        </a:cubicBezTo>
                        <a:close/>
                        <a:moveTo>
                          <a:pt x="105" y="15"/>
                        </a:moveTo>
                        <a:cubicBezTo>
                          <a:pt x="105" y="15"/>
                          <a:pt x="102" y="18"/>
                          <a:pt x="103" y="20"/>
                        </a:cubicBezTo>
                        <a:cubicBezTo>
                          <a:pt x="105" y="20"/>
                          <a:pt x="102" y="21"/>
                          <a:pt x="103" y="21"/>
                        </a:cubicBezTo>
                        <a:cubicBezTo>
                          <a:pt x="106" y="23"/>
                          <a:pt x="105" y="17"/>
                          <a:pt x="105" y="15"/>
                        </a:cubicBezTo>
                        <a:close/>
                        <a:moveTo>
                          <a:pt x="9" y="32"/>
                        </a:moveTo>
                        <a:cubicBezTo>
                          <a:pt x="10" y="34"/>
                          <a:pt x="12" y="35"/>
                          <a:pt x="12" y="34"/>
                        </a:cubicBezTo>
                        <a:cubicBezTo>
                          <a:pt x="10" y="32"/>
                          <a:pt x="7" y="28"/>
                          <a:pt x="6" y="29"/>
                        </a:cubicBezTo>
                        <a:cubicBezTo>
                          <a:pt x="6" y="31"/>
                          <a:pt x="6" y="32"/>
                          <a:pt x="9" y="32"/>
                        </a:cubicBezTo>
                        <a:close/>
                        <a:moveTo>
                          <a:pt x="21" y="51"/>
                        </a:moveTo>
                        <a:cubicBezTo>
                          <a:pt x="22" y="54"/>
                          <a:pt x="24" y="48"/>
                          <a:pt x="22" y="46"/>
                        </a:cubicBezTo>
                        <a:cubicBezTo>
                          <a:pt x="19" y="45"/>
                          <a:pt x="19" y="42"/>
                          <a:pt x="16" y="42"/>
                        </a:cubicBezTo>
                        <a:cubicBezTo>
                          <a:pt x="15" y="43"/>
                          <a:pt x="18" y="46"/>
                          <a:pt x="21" y="51"/>
                        </a:cubicBezTo>
                        <a:close/>
                        <a:moveTo>
                          <a:pt x="29" y="67"/>
                        </a:moveTo>
                        <a:cubicBezTo>
                          <a:pt x="30" y="65"/>
                          <a:pt x="35" y="73"/>
                          <a:pt x="33" y="74"/>
                        </a:cubicBezTo>
                        <a:cubicBezTo>
                          <a:pt x="32" y="74"/>
                          <a:pt x="26" y="68"/>
                          <a:pt x="29" y="67"/>
                        </a:cubicBezTo>
                        <a:close/>
                        <a:moveTo>
                          <a:pt x="36" y="77"/>
                        </a:moveTo>
                        <a:cubicBezTo>
                          <a:pt x="36" y="76"/>
                          <a:pt x="39" y="79"/>
                          <a:pt x="38" y="80"/>
                        </a:cubicBezTo>
                        <a:cubicBezTo>
                          <a:pt x="38" y="80"/>
                          <a:pt x="35" y="79"/>
                          <a:pt x="36" y="77"/>
                        </a:cubicBezTo>
                        <a:close/>
                        <a:moveTo>
                          <a:pt x="39" y="85"/>
                        </a:moveTo>
                        <a:cubicBezTo>
                          <a:pt x="41" y="85"/>
                          <a:pt x="42" y="90"/>
                          <a:pt x="42" y="88"/>
                        </a:cubicBezTo>
                        <a:cubicBezTo>
                          <a:pt x="44" y="87"/>
                          <a:pt x="41" y="80"/>
                          <a:pt x="39" y="82"/>
                        </a:cubicBezTo>
                        <a:cubicBezTo>
                          <a:pt x="38" y="84"/>
                          <a:pt x="39" y="85"/>
                          <a:pt x="39" y="85"/>
                        </a:cubicBezTo>
                        <a:close/>
                        <a:moveTo>
                          <a:pt x="74" y="63"/>
                        </a:moveTo>
                        <a:cubicBezTo>
                          <a:pt x="71" y="65"/>
                          <a:pt x="73" y="60"/>
                          <a:pt x="74" y="60"/>
                        </a:cubicBezTo>
                        <a:cubicBezTo>
                          <a:pt x="76" y="60"/>
                          <a:pt x="76" y="63"/>
                          <a:pt x="74" y="63"/>
                        </a:cubicBezTo>
                        <a:close/>
                        <a:moveTo>
                          <a:pt x="76" y="57"/>
                        </a:moveTo>
                        <a:cubicBezTo>
                          <a:pt x="74" y="56"/>
                          <a:pt x="74" y="57"/>
                          <a:pt x="74" y="59"/>
                        </a:cubicBezTo>
                        <a:cubicBezTo>
                          <a:pt x="74" y="60"/>
                          <a:pt x="79" y="60"/>
                          <a:pt x="79" y="60"/>
                        </a:cubicBezTo>
                        <a:cubicBezTo>
                          <a:pt x="79" y="60"/>
                          <a:pt x="77" y="59"/>
                          <a:pt x="76" y="57"/>
                        </a:cubicBezTo>
                        <a:close/>
                        <a:moveTo>
                          <a:pt x="53" y="35"/>
                        </a:moveTo>
                        <a:cubicBezTo>
                          <a:pt x="54" y="37"/>
                          <a:pt x="53" y="40"/>
                          <a:pt x="51" y="40"/>
                        </a:cubicBezTo>
                        <a:cubicBezTo>
                          <a:pt x="50" y="39"/>
                          <a:pt x="51" y="35"/>
                          <a:pt x="53" y="35"/>
                        </a:cubicBezTo>
                        <a:close/>
                        <a:moveTo>
                          <a:pt x="67" y="48"/>
                        </a:moveTo>
                        <a:cubicBezTo>
                          <a:pt x="67" y="48"/>
                          <a:pt x="68" y="51"/>
                          <a:pt x="67" y="51"/>
                        </a:cubicBezTo>
                        <a:cubicBezTo>
                          <a:pt x="65" y="51"/>
                          <a:pt x="65" y="48"/>
                          <a:pt x="67" y="48"/>
                        </a:cubicBezTo>
                        <a:close/>
                        <a:moveTo>
                          <a:pt x="58" y="43"/>
                        </a:moveTo>
                        <a:cubicBezTo>
                          <a:pt x="59" y="45"/>
                          <a:pt x="59" y="45"/>
                          <a:pt x="59" y="43"/>
                        </a:cubicBezTo>
                        <a:cubicBezTo>
                          <a:pt x="59" y="42"/>
                          <a:pt x="56" y="40"/>
                          <a:pt x="54" y="42"/>
                        </a:cubicBezTo>
                        <a:cubicBezTo>
                          <a:pt x="54" y="42"/>
                          <a:pt x="56" y="42"/>
                          <a:pt x="58" y="43"/>
                        </a:cubicBezTo>
                        <a:close/>
                        <a:moveTo>
                          <a:pt x="58" y="43"/>
                        </a:moveTo>
                        <a:cubicBezTo>
                          <a:pt x="59" y="45"/>
                          <a:pt x="59" y="49"/>
                          <a:pt x="58" y="48"/>
                        </a:cubicBezTo>
                        <a:cubicBezTo>
                          <a:pt x="58" y="46"/>
                          <a:pt x="56" y="42"/>
                          <a:pt x="58" y="43"/>
                        </a:cubicBezTo>
                        <a:close/>
                        <a:moveTo>
                          <a:pt x="64" y="49"/>
                        </a:moveTo>
                        <a:cubicBezTo>
                          <a:pt x="64" y="48"/>
                          <a:pt x="61" y="48"/>
                          <a:pt x="61" y="46"/>
                        </a:cubicBezTo>
                        <a:cubicBezTo>
                          <a:pt x="59" y="45"/>
                          <a:pt x="59" y="46"/>
                          <a:pt x="59" y="48"/>
                        </a:cubicBezTo>
                        <a:cubicBezTo>
                          <a:pt x="59" y="49"/>
                          <a:pt x="59" y="49"/>
                          <a:pt x="61" y="49"/>
                        </a:cubicBezTo>
                        <a:cubicBezTo>
                          <a:pt x="62" y="49"/>
                          <a:pt x="64" y="51"/>
                          <a:pt x="64" y="49"/>
                        </a:cubicBezTo>
                        <a:close/>
                        <a:moveTo>
                          <a:pt x="62" y="48"/>
                        </a:moveTo>
                        <a:cubicBezTo>
                          <a:pt x="64" y="48"/>
                          <a:pt x="64" y="48"/>
                          <a:pt x="64" y="48"/>
                        </a:cubicBezTo>
                        <a:cubicBezTo>
                          <a:pt x="64" y="46"/>
                          <a:pt x="61" y="45"/>
                          <a:pt x="61" y="46"/>
                        </a:cubicBezTo>
                        <a:cubicBezTo>
                          <a:pt x="61" y="46"/>
                          <a:pt x="61" y="46"/>
                          <a:pt x="62" y="48"/>
                        </a:cubicBezTo>
                        <a:close/>
                        <a:moveTo>
                          <a:pt x="65" y="49"/>
                        </a:moveTo>
                        <a:cubicBezTo>
                          <a:pt x="65" y="52"/>
                          <a:pt x="65" y="52"/>
                          <a:pt x="65" y="52"/>
                        </a:cubicBezTo>
                        <a:cubicBezTo>
                          <a:pt x="64" y="52"/>
                          <a:pt x="64" y="49"/>
                          <a:pt x="65" y="49"/>
                        </a:cubicBezTo>
                        <a:close/>
                        <a:moveTo>
                          <a:pt x="26" y="62"/>
                        </a:moveTo>
                        <a:cubicBezTo>
                          <a:pt x="24" y="60"/>
                          <a:pt x="26" y="59"/>
                          <a:pt x="27" y="59"/>
                        </a:cubicBezTo>
                        <a:cubicBezTo>
                          <a:pt x="29" y="60"/>
                          <a:pt x="27" y="63"/>
                          <a:pt x="26" y="62"/>
                        </a:cubicBezTo>
                        <a:close/>
                        <a:moveTo>
                          <a:pt x="330" y="74"/>
                        </a:moveTo>
                        <a:cubicBezTo>
                          <a:pt x="335" y="74"/>
                          <a:pt x="332" y="73"/>
                          <a:pt x="326" y="73"/>
                        </a:cubicBezTo>
                        <a:cubicBezTo>
                          <a:pt x="320" y="73"/>
                          <a:pt x="323" y="73"/>
                          <a:pt x="326" y="74"/>
                        </a:cubicBezTo>
                        <a:cubicBezTo>
                          <a:pt x="326" y="76"/>
                          <a:pt x="326" y="76"/>
                          <a:pt x="330" y="74"/>
                        </a:cubicBezTo>
                        <a:close/>
                        <a:moveTo>
                          <a:pt x="327" y="67"/>
                        </a:moveTo>
                        <a:cubicBezTo>
                          <a:pt x="326" y="65"/>
                          <a:pt x="327" y="63"/>
                          <a:pt x="323" y="63"/>
                        </a:cubicBezTo>
                        <a:cubicBezTo>
                          <a:pt x="318" y="62"/>
                          <a:pt x="321" y="65"/>
                          <a:pt x="323" y="67"/>
                        </a:cubicBezTo>
                        <a:cubicBezTo>
                          <a:pt x="326" y="67"/>
                          <a:pt x="323" y="70"/>
                          <a:pt x="327" y="68"/>
                        </a:cubicBezTo>
                        <a:cubicBezTo>
                          <a:pt x="329" y="68"/>
                          <a:pt x="329" y="68"/>
                          <a:pt x="327" y="67"/>
                        </a:cubicBezTo>
                        <a:close/>
                        <a:moveTo>
                          <a:pt x="275" y="135"/>
                        </a:moveTo>
                        <a:cubicBezTo>
                          <a:pt x="272" y="132"/>
                          <a:pt x="275" y="133"/>
                          <a:pt x="275" y="135"/>
                        </a:cubicBezTo>
                        <a:cubicBezTo>
                          <a:pt x="277" y="135"/>
                          <a:pt x="275" y="136"/>
                          <a:pt x="275" y="135"/>
                        </a:cubicBezTo>
                        <a:close/>
                        <a:moveTo>
                          <a:pt x="298" y="115"/>
                        </a:moveTo>
                        <a:cubicBezTo>
                          <a:pt x="298" y="110"/>
                          <a:pt x="300" y="113"/>
                          <a:pt x="300" y="113"/>
                        </a:cubicBezTo>
                        <a:cubicBezTo>
                          <a:pt x="300" y="115"/>
                          <a:pt x="298" y="116"/>
                          <a:pt x="298" y="115"/>
                        </a:cubicBezTo>
                        <a:close/>
                        <a:moveTo>
                          <a:pt x="300" y="116"/>
                        </a:moveTo>
                        <a:cubicBezTo>
                          <a:pt x="300" y="112"/>
                          <a:pt x="303" y="107"/>
                          <a:pt x="303" y="108"/>
                        </a:cubicBezTo>
                        <a:cubicBezTo>
                          <a:pt x="303" y="110"/>
                          <a:pt x="300" y="116"/>
                          <a:pt x="300" y="116"/>
                        </a:cubicBezTo>
                        <a:close/>
                        <a:moveTo>
                          <a:pt x="260" y="138"/>
                        </a:moveTo>
                        <a:cubicBezTo>
                          <a:pt x="259" y="136"/>
                          <a:pt x="260" y="136"/>
                          <a:pt x="262" y="136"/>
                        </a:cubicBezTo>
                        <a:cubicBezTo>
                          <a:pt x="263" y="138"/>
                          <a:pt x="262" y="138"/>
                          <a:pt x="260" y="138"/>
                        </a:cubicBezTo>
                        <a:close/>
                        <a:moveTo>
                          <a:pt x="312" y="118"/>
                        </a:moveTo>
                        <a:cubicBezTo>
                          <a:pt x="310" y="118"/>
                          <a:pt x="310" y="116"/>
                          <a:pt x="310" y="116"/>
                        </a:cubicBezTo>
                        <a:cubicBezTo>
                          <a:pt x="310" y="118"/>
                          <a:pt x="310" y="118"/>
                          <a:pt x="310" y="118"/>
                        </a:cubicBezTo>
                        <a:cubicBezTo>
                          <a:pt x="312" y="119"/>
                          <a:pt x="312" y="119"/>
                          <a:pt x="313" y="121"/>
                        </a:cubicBezTo>
                        <a:cubicBezTo>
                          <a:pt x="313" y="121"/>
                          <a:pt x="313" y="119"/>
                          <a:pt x="312" y="118"/>
                        </a:cubicBezTo>
                        <a:close/>
                        <a:moveTo>
                          <a:pt x="315" y="115"/>
                        </a:moveTo>
                        <a:cubicBezTo>
                          <a:pt x="315" y="110"/>
                          <a:pt x="313" y="108"/>
                          <a:pt x="312" y="112"/>
                        </a:cubicBezTo>
                        <a:cubicBezTo>
                          <a:pt x="312" y="113"/>
                          <a:pt x="310" y="112"/>
                          <a:pt x="310" y="113"/>
                        </a:cubicBezTo>
                        <a:cubicBezTo>
                          <a:pt x="310" y="113"/>
                          <a:pt x="312" y="113"/>
                          <a:pt x="312" y="115"/>
                        </a:cubicBezTo>
                        <a:cubicBezTo>
                          <a:pt x="310" y="118"/>
                          <a:pt x="312" y="118"/>
                          <a:pt x="313" y="119"/>
                        </a:cubicBezTo>
                        <a:cubicBezTo>
                          <a:pt x="315" y="119"/>
                          <a:pt x="315" y="118"/>
                          <a:pt x="315" y="115"/>
                        </a:cubicBezTo>
                        <a:close/>
                        <a:moveTo>
                          <a:pt x="347" y="140"/>
                        </a:moveTo>
                        <a:cubicBezTo>
                          <a:pt x="349" y="140"/>
                          <a:pt x="347" y="138"/>
                          <a:pt x="347" y="138"/>
                        </a:cubicBezTo>
                        <a:cubicBezTo>
                          <a:pt x="347" y="136"/>
                          <a:pt x="347" y="136"/>
                          <a:pt x="345" y="138"/>
                        </a:cubicBezTo>
                        <a:cubicBezTo>
                          <a:pt x="345" y="140"/>
                          <a:pt x="345" y="140"/>
                          <a:pt x="347" y="140"/>
                        </a:cubicBezTo>
                        <a:close/>
                        <a:moveTo>
                          <a:pt x="245" y="80"/>
                        </a:moveTo>
                        <a:cubicBezTo>
                          <a:pt x="246" y="82"/>
                          <a:pt x="246" y="80"/>
                          <a:pt x="246" y="79"/>
                        </a:cubicBezTo>
                        <a:cubicBezTo>
                          <a:pt x="245" y="77"/>
                          <a:pt x="246" y="76"/>
                          <a:pt x="245" y="76"/>
                        </a:cubicBezTo>
                        <a:cubicBezTo>
                          <a:pt x="245" y="77"/>
                          <a:pt x="245" y="79"/>
                          <a:pt x="245" y="80"/>
                        </a:cubicBezTo>
                        <a:close/>
                        <a:moveTo>
                          <a:pt x="256" y="60"/>
                        </a:moveTo>
                        <a:cubicBezTo>
                          <a:pt x="256" y="59"/>
                          <a:pt x="256" y="62"/>
                          <a:pt x="256" y="62"/>
                        </a:cubicBezTo>
                        <a:cubicBezTo>
                          <a:pt x="254" y="62"/>
                          <a:pt x="254" y="60"/>
                          <a:pt x="256" y="60"/>
                        </a:cubicBezTo>
                        <a:close/>
                        <a:moveTo>
                          <a:pt x="259" y="65"/>
                        </a:moveTo>
                        <a:cubicBezTo>
                          <a:pt x="260" y="63"/>
                          <a:pt x="262" y="63"/>
                          <a:pt x="260" y="65"/>
                        </a:cubicBezTo>
                        <a:cubicBezTo>
                          <a:pt x="260" y="67"/>
                          <a:pt x="259" y="65"/>
                          <a:pt x="259" y="65"/>
                        </a:cubicBezTo>
                        <a:close/>
                        <a:moveTo>
                          <a:pt x="260" y="94"/>
                        </a:moveTo>
                        <a:cubicBezTo>
                          <a:pt x="260" y="93"/>
                          <a:pt x="265" y="90"/>
                          <a:pt x="265" y="91"/>
                        </a:cubicBezTo>
                        <a:cubicBezTo>
                          <a:pt x="263" y="93"/>
                          <a:pt x="262" y="94"/>
                          <a:pt x="260" y="94"/>
                        </a:cubicBezTo>
                        <a:close/>
                        <a:moveTo>
                          <a:pt x="256" y="65"/>
                        </a:moveTo>
                        <a:cubicBezTo>
                          <a:pt x="254" y="65"/>
                          <a:pt x="256" y="63"/>
                          <a:pt x="256" y="63"/>
                        </a:cubicBezTo>
                        <a:cubicBezTo>
                          <a:pt x="257" y="65"/>
                          <a:pt x="257" y="65"/>
                          <a:pt x="256" y="65"/>
                        </a:cubicBezTo>
                        <a:close/>
                        <a:moveTo>
                          <a:pt x="280" y="67"/>
                        </a:moveTo>
                        <a:cubicBezTo>
                          <a:pt x="280" y="65"/>
                          <a:pt x="281" y="65"/>
                          <a:pt x="283" y="65"/>
                        </a:cubicBezTo>
                        <a:cubicBezTo>
                          <a:pt x="285" y="65"/>
                          <a:pt x="280" y="67"/>
                          <a:pt x="280" y="67"/>
                        </a:cubicBezTo>
                        <a:close/>
                        <a:moveTo>
                          <a:pt x="76" y="49"/>
                        </a:moveTo>
                        <a:cubicBezTo>
                          <a:pt x="74" y="48"/>
                          <a:pt x="71" y="46"/>
                          <a:pt x="74" y="45"/>
                        </a:cubicBezTo>
                        <a:cubicBezTo>
                          <a:pt x="77" y="43"/>
                          <a:pt x="76" y="49"/>
                          <a:pt x="76" y="49"/>
                        </a:cubicBezTo>
                        <a:close/>
                        <a:moveTo>
                          <a:pt x="71" y="46"/>
                        </a:moveTo>
                        <a:cubicBezTo>
                          <a:pt x="71" y="45"/>
                          <a:pt x="73" y="46"/>
                          <a:pt x="71" y="48"/>
                        </a:cubicBezTo>
                        <a:cubicBezTo>
                          <a:pt x="71" y="48"/>
                          <a:pt x="70" y="46"/>
                          <a:pt x="71" y="46"/>
                        </a:cubicBezTo>
                        <a:close/>
                        <a:moveTo>
                          <a:pt x="71" y="49"/>
                        </a:moveTo>
                        <a:cubicBezTo>
                          <a:pt x="71" y="48"/>
                          <a:pt x="73" y="48"/>
                          <a:pt x="73" y="49"/>
                        </a:cubicBezTo>
                        <a:cubicBezTo>
                          <a:pt x="73" y="49"/>
                          <a:pt x="73" y="51"/>
                          <a:pt x="71" y="49"/>
                        </a:cubicBezTo>
                        <a:close/>
                      </a:path>
                    </a:pathLst>
                  </a:custGeom>
                  <a:grpFill/>
                  <a:ln w="3175" cmpd="sng">
                    <a:solidFill>
                      <a:schemeClr val="bg2"/>
                    </a:solidFill>
                    <a:round/>
                    <a:headEnd/>
                    <a:tailEnd/>
                  </a:ln>
                </p:spPr>
                <p:txBody>
                  <a:bodyPr/>
                  <a:lstStyle/>
                  <a:p>
                    <a:endParaRPr lang="en-GB"/>
                  </a:p>
                </p:txBody>
              </p:sp>
              <p:sp>
                <p:nvSpPr>
                  <p:cNvPr id="921" name="Freeform 236">
                    <a:extLst>
                      <a:ext uri="{FF2B5EF4-FFF2-40B4-BE49-F238E27FC236}">
                        <a16:creationId xmlns:a16="http://schemas.microsoft.com/office/drawing/2014/main" id="{65385A9F-B310-4135-1F93-40FE1F1E4869}"/>
                      </a:ext>
                    </a:extLst>
                  </p:cNvPr>
                  <p:cNvSpPr>
                    <a:spLocks noEditPoints="1"/>
                  </p:cNvSpPr>
                  <p:nvPr/>
                </p:nvSpPr>
                <p:spPr bwMode="auto">
                  <a:xfrm>
                    <a:off x="9047800" y="3312666"/>
                    <a:ext cx="618060" cy="677115"/>
                  </a:xfrm>
                  <a:custGeom>
                    <a:avLst/>
                    <a:gdLst/>
                    <a:ahLst/>
                    <a:cxnLst>
                      <a:cxn ang="0">
                        <a:pos x="53" y="168"/>
                      </a:cxn>
                      <a:cxn ang="0">
                        <a:pos x="39" y="142"/>
                      </a:cxn>
                      <a:cxn ang="0">
                        <a:pos x="49" y="146"/>
                      </a:cxn>
                      <a:cxn ang="0">
                        <a:pos x="102" y="123"/>
                      </a:cxn>
                      <a:cxn ang="0">
                        <a:pos x="111" y="122"/>
                      </a:cxn>
                      <a:cxn ang="0">
                        <a:pos x="122" y="118"/>
                      </a:cxn>
                      <a:cxn ang="0">
                        <a:pos x="128" y="112"/>
                      </a:cxn>
                      <a:cxn ang="0">
                        <a:pos x="134" y="107"/>
                      </a:cxn>
                      <a:cxn ang="0">
                        <a:pos x="142" y="75"/>
                      </a:cxn>
                      <a:cxn ang="0">
                        <a:pos x="137" y="47"/>
                      </a:cxn>
                      <a:cxn ang="0">
                        <a:pos x="134" y="53"/>
                      </a:cxn>
                      <a:cxn ang="0">
                        <a:pos x="126" y="64"/>
                      </a:cxn>
                      <a:cxn ang="0">
                        <a:pos x="107" y="98"/>
                      </a:cxn>
                      <a:cxn ang="0">
                        <a:pos x="102" y="95"/>
                      </a:cxn>
                      <a:cxn ang="0">
                        <a:pos x="90" y="109"/>
                      </a:cxn>
                      <a:cxn ang="0">
                        <a:pos x="61" y="123"/>
                      </a:cxn>
                      <a:cxn ang="0">
                        <a:pos x="67" y="125"/>
                      </a:cxn>
                      <a:cxn ang="0">
                        <a:pos x="87" y="122"/>
                      </a:cxn>
                      <a:cxn ang="0">
                        <a:pos x="90" y="131"/>
                      </a:cxn>
                      <a:cxn ang="0">
                        <a:pos x="52" y="140"/>
                      </a:cxn>
                      <a:cxn ang="0">
                        <a:pos x="52" y="154"/>
                      </a:cxn>
                      <a:cxn ang="0">
                        <a:pos x="58" y="156"/>
                      </a:cxn>
                      <a:cxn ang="0">
                        <a:pos x="62" y="137"/>
                      </a:cxn>
                      <a:cxn ang="0">
                        <a:pos x="53" y="131"/>
                      </a:cxn>
                      <a:cxn ang="0">
                        <a:pos x="46" y="137"/>
                      </a:cxn>
                      <a:cxn ang="0">
                        <a:pos x="52" y="143"/>
                      </a:cxn>
                      <a:cxn ang="0">
                        <a:pos x="82" y="136"/>
                      </a:cxn>
                      <a:cxn ang="0">
                        <a:pos x="79" y="126"/>
                      </a:cxn>
                      <a:cxn ang="0">
                        <a:pos x="70" y="131"/>
                      </a:cxn>
                      <a:cxn ang="0">
                        <a:pos x="71" y="142"/>
                      </a:cxn>
                      <a:cxn ang="0">
                        <a:pos x="117" y="86"/>
                      </a:cxn>
                      <a:cxn ang="0">
                        <a:pos x="137" y="44"/>
                      </a:cxn>
                      <a:cxn ang="0">
                        <a:pos x="152" y="40"/>
                      </a:cxn>
                      <a:cxn ang="0">
                        <a:pos x="175" y="25"/>
                      </a:cxn>
                      <a:cxn ang="0">
                        <a:pos x="164" y="19"/>
                      </a:cxn>
                      <a:cxn ang="0">
                        <a:pos x="142" y="6"/>
                      </a:cxn>
                      <a:cxn ang="0">
                        <a:pos x="135" y="28"/>
                      </a:cxn>
                      <a:cxn ang="0">
                        <a:pos x="129" y="48"/>
                      </a:cxn>
                      <a:cxn ang="0">
                        <a:pos x="90" y="123"/>
                      </a:cxn>
                      <a:cxn ang="0">
                        <a:pos x="76" y="103"/>
                      </a:cxn>
                      <a:cxn ang="0">
                        <a:pos x="35" y="206"/>
                      </a:cxn>
                      <a:cxn ang="0">
                        <a:pos x="32" y="210"/>
                      </a:cxn>
                      <a:cxn ang="0">
                        <a:pos x="41" y="195"/>
                      </a:cxn>
                      <a:cxn ang="0">
                        <a:pos x="44" y="190"/>
                      </a:cxn>
                      <a:cxn ang="0">
                        <a:pos x="0" y="229"/>
                      </a:cxn>
                      <a:cxn ang="0">
                        <a:pos x="3" y="229"/>
                      </a:cxn>
                      <a:cxn ang="0">
                        <a:pos x="12" y="226"/>
                      </a:cxn>
                    </a:cxnLst>
                    <a:rect l="0" t="0" r="r" b="b"/>
                    <a:pathLst>
                      <a:path w="175" h="231">
                        <a:moveTo>
                          <a:pt x="53" y="168"/>
                        </a:moveTo>
                        <a:cubicBezTo>
                          <a:pt x="52" y="168"/>
                          <a:pt x="53" y="165"/>
                          <a:pt x="53" y="167"/>
                        </a:cubicBezTo>
                        <a:cubicBezTo>
                          <a:pt x="55" y="167"/>
                          <a:pt x="55" y="168"/>
                          <a:pt x="53" y="168"/>
                        </a:cubicBezTo>
                        <a:close/>
                        <a:moveTo>
                          <a:pt x="39" y="142"/>
                        </a:moveTo>
                        <a:cubicBezTo>
                          <a:pt x="41" y="142"/>
                          <a:pt x="41" y="143"/>
                          <a:pt x="39" y="143"/>
                        </a:cubicBezTo>
                        <a:cubicBezTo>
                          <a:pt x="38" y="143"/>
                          <a:pt x="39" y="142"/>
                          <a:pt x="39" y="142"/>
                        </a:cubicBezTo>
                        <a:close/>
                        <a:moveTo>
                          <a:pt x="49" y="146"/>
                        </a:moveTo>
                        <a:cubicBezTo>
                          <a:pt x="49" y="145"/>
                          <a:pt x="52" y="143"/>
                          <a:pt x="52" y="145"/>
                        </a:cubicBezTo>
                        <a:cubicBezTo>
                          <a:pt x="52" y="146"/>
                          <a:pt x="50" y="148"/>
                          <a:pt x="49" y="146"/>
                        </a:cubicBezTo>
                        <a:close/>
                        <a:moveTo>
                          <a:pt x="93" y="134"/>
                        </a:moveTo>
                        <a:cubicBezTo>
                          <a:pt x="96" y="137"/>
                          <a:pt x="97" y="131"/>
                          <a:pt x="99" y="128"/>
                        </a:cubicBezTo>
                        <a:cubicBezTo>
                          <a:pt x="102" y="125"/>
                          <a:pt x="107" y="126"/>
                          <a:pt x="102" y="123"/>
                        </a:cubicBezTo>
                        <a:cubicBezTo>
                          <a:pt x="99" y="122"/>
                          <a:pt x="103" y="115"/>
                          <a:pt x="103" y="118"/>
                        </a:cubicBezTo>
                        <a:cubicBezTo>
                          <a:pt x="103" y="123"/>
                          <a:pt x="108" y="118"/>
                          <a:pt x="105" y="122"/>
                        </a:cubicBezTo>
                        <a:cubicBezTo>
                          <a:pt x="103" y="125"/>
                          <a:pt x="108" y="122"/>
                          <a:pt x="111" y="122"/>
                        </a:cubicBezTo>
                        <a:cubicBezTo>
                          <a:pt x="114" y="123"/>
                          <a:pt x="113" y="123"/>
                          <a:pt x="116" y="120"/>
                        </a:cubicBezTo>
                        <a:cubicBezTo>
                          <a:pt x="117" y="117"/>
                          <a:pt x="119" y="115"/>
                          <a:pt x="119" y="120"/>
                        </a:cubicBezTo>
                        <a:cubicBezTo>
                          <a:pt x="117" y="125"/>
                          <a:pt x="120" y="123"/>
                          <a:pt x="122" y="118"/>
                        </a:cubicBezTo>
                        <a:cubicBezTo>
                          <a:pt x="122" y="115"/>
                          <a:pt x="122" y="114"/>
                          <a:pt x="125" y="115"/>
                        </a:cubicBezTo>
                        <a:cubicBezTo>
                          <a:pt x="126" y="118"/>
                          <a:pt x="125" y="115"/>
                          <a:pt x="126" y="112"/>
                        </a:cubicBezTo>
                        <a:cubicBezTo>
                          <a:pt x="128" y="111"/>
                          <a:pt x="129" y="111"/>
                          <a:pt x="128" y="112"/>
                        </a:cubicBezTo>
                        <a:cubicBezTo>
                          <a:pt x="128" y="115"/>
                          <a:pt x="126" y="122"/>
                          <a:pt x="128" y="118"/>
                        </a:cubicBezTo>
                        <a:cubicBezTo>
                          <a:pt x="129" y="115"/>
                          <a:pt x="131" y="118"/>
                          <a:pt x="132" y="114"/>
                        </a:cubicBezTo>
                        <a:cubicBezTo>
                          <a:pt x="132" y="107"/>
                          <a:pt x="139" y="115"/>
                          <a:pt x="134" y="107"/>
                        </a:cubicBezTo>
                        <a:cubicBezTo>
                          <a:pt x="129" y="101"/>
                          <a:pt x="139" y="97"/>
                          <a:pt x="135" y="89"/>
                        </a:cubicBezTo>
                        <a:cubicBezTo>
                          <a:pt x="135" y="84"/>
                          <a:pt x="137" y="79"/>
                          <a:pt x="140" y="83"/>
                        </a:cubicBezTo>
                        <a:cubicBezTo>
                          <a:pt x="143" y="84"/>
                          <a:pt x="139" y="79"/>
                          <a:pt x="142" y="75"/>
                        </a:cubicBezTo>
                        <a:cubicBezTo>
                          <a:pt x="145" y="70"/>
                          <a:pt x="146" y="64"/>
                          <a:pt x="142" y="61"/>
                        </a:cubicBezTo>
                        <a:cubicBezTo>
                          <a:pt x="139" y="56"/>
                          <a:pt x="139" y="51"/>
                          <a:pt x="140" y="50"/>
                        </a:cubicBezTo>
                        <a:cubicBezTo>
                          <a:pt x="140" y="47"/>
                          <a:pt x="139" y="48"/>
                          <a:pt x="137" y="47"/>
                        </a:cubicBezTo>
                        <a:cubicBezTo>
                          <a:pt x="135" y="45"/>
                          <a:pt x="134" y="51"/>
                          <a:pt x="137" y="50"/>
                        </a:cubicBezTo>
                        <a:cubicBezTo>
                          <a:pt x="140" y="48"/>
                          <a:pt x="139" y="54"/>
                          <a:pt x="137" y="53"/>
                        </a:cubicBezTo>
                        <a:cubicBezTo>
                          <a:pt x="135" y="51"/>
                          <a:pt x="134" y="56"/>
                          <a:pt x="134" y="53"/>
                        </a:cubicBezTo>
                        <a:cubicBezTo>
                          <a:pt x="134" y="48"/>
                          <a:pt x="131" y="48"/>
                          <a:pt x="131" y="53"/>
                        </a:cubicBezTo>
                        <a:cubicBezTo>
                          <a:pt x="131" y="58"/>
                          <a:pt x="126" y="53"/>
                          <a:pt x="128" y="58"/>
                        </a:cubicBezTo>
                        <a:cubicBezTo>
                          <a:pt x="129" y="64"/>
                          <a:pt x="126" y="62"/>
                          <a:pt x="126" y="64"/>
                        </a:cubicBezTo>
                        <a:cubicBezTo>
                          <a:pt x="126" y="65"/>
                          <a:pt x="131" y="62"/>
                          <a:pt x="126" y="75"/>
                        </a:cubicBezTo>
                        <a:cubicBezTo>
                          <a:pt x="125" y="84"/>
                          <a:pt x="122" y="84"/>
                          <a:pt x="119" y="90"/>
                        </a:cubicBezTo>
                        <a:cubicBezTo>
                          <a:pt x="114" y="97"/>
                          <a:pt x="111" y="95"/>
                          <a:pt x="107" y="98"/>
                        </a:cubicBezTo>
                        <a:cubicBezTo>
                          <a:pt x="103" y="101"/>
                          <a:pt x="107" y="97"/>
                          <a:pt x="105" y="95"/>
                        </a:cubicBezTo>
                        <a:cubicBezTo>
                          <a:pt x="103" y="95"/>
                          <a:pt x="110" y="94"/>
                          <a:pt x="108" y="90"/>
                        </a:cubicBezTo>
                        <a:cubicBezTo>
                          <a:pt x="107" y="89"/>
                          <a:pt x="102" y="92"/>
                          <a:pt x="102" y="95"/>
                        </a:cubicBezTo>
                        <a:cubicBezTo>
                          <a:pt x="103" y="100"/>
                          <a:pt x="96" y="106"/>
                          <a:pt x="96" y="107"/>
                        </a:cubicBezTo>
                        <a:cubicBezTo>
                          <a:pt x="97" y="109"/>
                          <a:pt x="97" y="112"/>
                          <a:pt x="93" y="112"/>
                        </a:cubicBezTo>
                        <a:cubicBezTo>
                          <a:pt x="88" y="114"/>
                          <a:pt x="93" y="111"/>
                          <a:pt x="90" y="109"/>
                        </a:cubicBezTo>
                        <a:cubicBezTo>
                          <a:pt x="88" y="109"/>
                          <a:pt x="76" y="115"/>
                          <a:pt x="75" y="112"/>
                        </a:cubicBezTo>
                        <a:cubicBezTo>
                          <a:pt x="73" y="109"/>
                          <a:pt x="71" y="112"/>
                          <a:pt x="67" y="117"/>
                        </a:cubicBezTo>
                        <a:cubicBezTo>
                          <a:pt x="62" y="123"/>
                          <a:pt x="62" y="118"/>
                          <a:pt x="61" y="123"/>
                        </a:cubicBezTo>
                        <a:cubicBezTo>
                          <a:pt x="59" y="126"/>
                          <a:pt x="56" y="123"/>
                          <a:pt x="56" y="126"/>
                        </a:cubicBezTo>
                        <a:cubicBezTo>
                          <a:pt x="56" y="131"/>
                          <a:pt x="61" y="128"/>
                          <a:pt x="64" y="129"/>
                        </a:cubicBezTo>
                        <a:cubicBezTo>
                          <a:pt x="68" y="131"/>
                          <a:pt x="65" y="126"/>
                          <a:pt x="67" y="125"/>
                        </a:cubicBezTo>
                        <a:cubicBezTo>
                          <a:pt x="70" y="125"/>
                          <a:pt x="68" y="126"/>
                          <a:pt x="71" y="126"/>
                        </a:cubicBezTo>
                        <a:cubicBezTo>
                          <a:pt x="75" y="125"/>
                          <a:pt x="78" y="125"/>
                          <a:pt x="81" y="123"/>
                        </a:cubicBezTo>
                        <a:cubicBezTo>
                          <a:pt x="85" y="122"/>
                          <a:pt x="81" y="120"/>
                          <a:pt x="87" y="122"/>
                        </a:cubicBezTo>
                        <a:cubicBezTo>
                          <a:pt x="91" y="123"/>
                          <a:pt x="91" y="120"/>
                          <a:pt x="93" y="122"/>
                        </a:cubicBezTo>
                        <a:cubicBezTo>
                          <a:pt x="93" y="125"/>
                          <a:pt x="90" y="125"/>
                          <a:pt x="90" y="126"/>
                        </a:cubicBezTo>
                        <a:cubicBezTo>
                          <a:pt x="90" y="128"/>
                          <a:pt x="88" y="129"/>
                          <a:pt x="90" y="131"/>
                        </a:cubicBezTo>
                        <a:cubicBezTo>
                          <a:pt x="93" y="132"/>
                          <a:pt x="90" y="132"/>
                          <a:pt x="94" y="134"/>
                        </a:cubicBezTo>
                        <a:cubicBezTo>
                          <a:pt x="93" y="134"/>
                          <a:pt x="93" y="134"/>
                          <a:pt x="93" y="134"/>
                        </a:cubicBezTo>
                        <a:close/>
                        <a:moveTo>
                          <a:pt x="52" y="140"/>
                        </a:moveTo>
                        <a:cubicBezTo>
                          <a:pt x="50" y="140"/>
                          <a:pt x="50" y="136"/>
                          <a:pt x="52" y="139"/>
                        </a:cubicBezTo>
                        <a:cubicBezTo>
                          <a:pt x="53" y="142"/>
                          <a:pt x="55" y="145"/>
                          <a:pt x="52" y="148"/>
                        </a:cubicBezTo>
                        <a:cubicBezTo>
                          <a:pt x="50" y="151"/>
                          <a:pt x="50" y="150"/>
                          <a:pt x="52" y="154"/>
                        </a:cubicBezTo>
                        <a:cubicBezTo>
                          <a:pt x="52" y="157"/>
                          <a:pt x="49" y="156"/>
                          <a:pt x="53" y="157"/>
                        </a:cubicBezTo>
                        <a:cubicBezTo>
                          <a:pt x="56" y="159"/>
                          <a:pt x="53" y="162"/>
                          <a:pt x="56" y="159"/>
                        </a:cubicBezTo>
                        <a:cubicBezTo>
                          <a:pt x="59" y="157"/>
                          <a:pt x="56" y="157"/>
                          <a:pt x="58" y="156"/>
                        </a:cubicBezTo>
                        <a:cubicBezTo>
                          <a:pt x="59" y="154"/>
                          <a:pt x="58" y="157"/>
                          <a:pt x="59" y="156"/>
                        </a:cubicBezTo>
                        <a:cubicBezTo>
                          <a:pt x="61" y="156"/>
                          <a:pt x="61" y="142"/>
                          <a:pt x="64" y="142"/>
                        </a:cubicBezTo>
                        <a:cubicBezTo>
                          <a:pt x="67" y="140"/>
                          <a:pt x="65" y="137"/>
                          <a:pt x="62" y="137"/>
                        </a:cubicBezTo>
                        <a:cubicBezTo>
                          <a:pt x="59" y="137"/>
                          <a:pt x="64" y="134"/>
                          <a:pt x="62" y="132"/>
                        </a:cubicBezTo>
                        <a:cubicBezTo>
                          <a:pt x="61" y="131"/>
                          <a:pt x="58" y="136"/>
                          <a:pt x="58" y="131"/>
                        </a:cubicBezTo>
                        <a:cubicBezTo>
                          <a:pt x="56" y="129"/>
                          <a:pt x="53" y="128"/>
                          <a:pt x="53" y="131"/>
                        </a:cubicBezTo>
                        <a:cubicBezTo>
                          <a:pt x="52" y="134"/>
                          <a:pt x="52" y="131"/>
                          <a:pt x="50" y="134"/>
                        </a:cubicBezTo>
                        <a:cubicBezTo>
                          <a:pt x="49" y="137"/>
                          <a:pt x="49" y="131"/>
                          <a:pt x="47" y="134"/>
                        </a:cubicBezTo>
                        <a:cubicBezTo>
                          <a:pt x="47" y="137"/>
                          <a:pt x="44" y="134"/>
                          <a:pt x="46" y="137"/>
                        </a:cubicBezTo>
                        <a:cubicBezTo>
                          <a:pt x="47" y="140"/>
                          <a:pt x="46" y="139"/>
                          <a:pt x="47" y="140"/>
                        </a:cubicBezTo>
                        <a:cubicBezTo>
                          <a:pt x="49" y="143"/>
                          <a:pt x="46" y="145"/>
                          <a:pt x="49" y="143"/>
                        </a:cubicBezTo>
                        <a:cubicBezTo>
                          <a:pt x="52" y="140"/>
                          <a:pt x="49" y="145"/>
                          <a:pt x="52" y="143"/>
                        </a:cubicBezTo>
                        <a:cubicBezTo>
                          <a:pt x="53" y="142"/>
                          <a:pt x="53" y="142"/>
                          <a:pt x="52" y="140"/>
                        </a:cubicBezTo>
                        <a:close/>
                        <a:moveTo>
                          <a:pt x="78" y="134"/>
                        </a:moveTo>
                        <a:cubicBezTo>
                          <a:pt x="81" y="132"/>
                          <a:pt x="82" y="139"/>
                          <a:pt x="82" y="136"/>
                        </a:cubicBezTo>
                        <a:cubicBezTo>
                          <a:pt x="84" y="131"/>
                          <a:pt x="87" y="132"/>
                          <a:pt x="87" y="129"/>
                        </a:cubicBezTo>
                        <a:cubicBezTo>
                          <a:pt x="85" y="128"/>
                          <a:pt x="87" y="128"/>
                          <a:pt x="85" y="126"/>
                        </a:cubicBezTo>
                        <a:cubicBezTo>
                          <a:pt x="84" y="125"/>
                          <a:pt x="82" y="125"/>
                          <a:pt x="79" y="126"/>
                        </a:cubicBezTo>
                        <a:cubicBezTo>
                          <a:pt x="76" y="128"/>
                          <a:pt x="78" y="129"/>
                          <a:pt x="76" y="129"/>
                        </a:cubicBezTo>
                        <a:cubicBezTo>
                          <a:pt x="75" y="128"/>
                          <a:pt x="73" y="131"/>
                          <a:pt x="73" y="129"/>
                        </a:cubicBezTo>
                        <a:cubicBezTo>
                          <a:pt x="73" y="126"/>
                          <a:pt x="73" y="126"/>
                          <a:pt x="70" y="131"/>
                        </a:cubicBezTo>
                        <a:cubicBezTo>
                          <a:pt x="68" y="134"/>
                          <a:pt x="64" y="136"/>
                          <a:pt x="67" y="136"/>
                        </a:cubicBezTo>
                        <a:cubicBezTo>
                          <a:pt x="70" y="136"/>
                          <a:pt x="67" y="137"/>
                          <a:pt x="70" y="140"/>
                        </a:cubicBezTo>
                        <a:cubicBezTo>
                          <a:pt x="71" y="142"/>
                          <a:pt x="67" y="142"/>
                          <a:pt x="71" y="142"/>
                        </a:cubicBezTo>
                        <a:cubicBezTo>
                          <a:pt x="75" y="143"/>
                          <a:pt x="73" y="136"/>
                          <a:pt x="78" y="134"/>
                        </a:cubicBezTo>
                        <a:close/>
                        <a:moveTo>
                          <a:pt x="116" y="84"/>
                        </a:moveTo>
                        <a:cubicBezTo>
                          <a:pt x="117" y="81"/>
                          <a:pt x="117" y="84"/>
                          <a:pt x="117" y="86"/>
                        </a:cubicBezTo>
                        <a:cubicBezTo>
                          <a:pt x="116" y="87"/>
                          <a:pt x="114" y="86"/>
                          <a:pt x="116" y="84"/>
                        </a:cubicBezTo>
                        <a:close/>
                        <a:moveTo>
                          <a:pt x="132" y="45"/>
                        </a:moveTo>
                        <a:cubicBezTo>
                          <a:pt x="134" y="40"/>
                          <a:pt x="134" y="45"/>
                          <a:pt x="137" y="44"/>
                        </a:cubicBezTo>
                        <a:cubicBezTo>
                          <a:pt x="142" y="42"/>
                          <a:pt x="129" y="40"/>
                          <a:pt x="131" y="36"/>
                        </a:cubicBezTo>
                        <a:cubicBezTo>
                          <a:pt x="134" y="31"/>
                          <a:pt x="134" y="39"/>
                          <a:pt x="139" y="36"/>
                        </a:cubicBezTo>
                        <a:cubicBezTo>
                          <a:pt x="142" y="33"/>
                          <a:pt x="143" y="34"/>
                          <a:pt x="152" y="40"/>
                        </a:cubicBezTo>
                        <a:cubicBezTo>
                          <a:pt x="157" y="44"/>
                          <a:pt x="155" y="33"/>
                          <a:pt x="160" y="31"/>
                        </a:cubicBezTo>
                        <a:cubicBezTo>
                          <a:pt x="163" y="30"/>
                          <a:pt x="166" y="31"/>
                          <a:pt x="169" y="30"/>
                        </a:cubicBezTo>
                        <a:cubicBezTo>
                          <a:pt x="174" y="26"/>
                          <a:pt x="175" y="26"/>
                          <a:pt x="175" y="25"/>
                        </a:cubicBezTo>
                        <a:cubicBezTo>
                          <a:pt x="174" y="23"/>
                          <a:pt x="172" y="28"/>
                          <a:pt x="169" y="23"/>
                        </a:cubicBezTo>
                        <a:cubicBezTo>
                          <a:pt x="168" y="19"/>
                          <a:pt x="172" y="14"/>
                          <a:pt x="171" y="14"/>
                        </a:cubicBezTo>
                        <a:cubicBezTo>
                          <a:pt x="169" y="16"/>
                          <a:pt x="168" y="20"/>
                          <a:pt x="164" y="19"/>
                        </a:cubicBezTo>
                        <a:cubicBezTo>
                          <a:pt x="161" y="19"/>
                          <a:pt x="164" y="17"/>
                          <a:pt x="160" y="17"/>
                        </a:cubicBezTo>
                        <a:cubicBezTo>
                          <a:pt x="155" y="16"/>
                          <a:pt x="149" y="8"/>
                          <a:pt x="146" y="5"/>
                        </a:cubicBezTo>
                        <a:cubicBezTo>
                          <a:pt x="143" y="0"/>
                          <a:pt x="139" y="2"/>
                          <a:pt x="142" y="6"/>
                        </a:cubicBezTo>
                        <a:cubicBezTo>
                          <a:pt x="145" y="12"/>
                          <a:pt x="140" y="12"/>
                          <a:pt x="142" y="16"/>
                        </a:cubicBezTo>
                        <a:cubicBezTo>
                          <a:pt x="143" y="19"/>
                          <a:pt x="139" y="20"/>
                          <a:pt x="139" y="23"/>
                        </a:cubicBezTo>
                        <a:cubicBezTo>
                          <a:pt x="140" y="25"/>
                          <a:pt x="140" y="30"/>
                          <a:pt x="135" y="28"/>
                        </a:cubicBezTo>
                        <a:cubicBezTo>
                          <a:pt x="132" y="25"/>
                          <a:pt x="129" y="25"/>
                          <a:pt x="132" y="28"/>
                        </a:cubicBezTo>
                        <a:cubicBezTo>
                          <a:pt x="134" y="31"/>
                          <a:pt x="123" y="36"/>
                          <a:pt x="128" y="39"/>
                        </a:cubicBezTo>
                        <a:cubicBezTo>
                          <a:pt x="132" y="42"/>
                          <a:pt x="126" y="45"/>
                          <a:pt x="129" y="48"/>
                        </a:cubicBezTo>
                        <a:cubicBezTo>
                          <a:pt x="129" y="48"/>
                          <a:pt x="129" y="50"/>
                          <a:pt x="132" y="45"/>
                        </a:cubicBezTo>
                        <a:close/>
                        <a:moveTo>
                          <a:pt x="87" y="126"/>
                        </a:moveTo>
                        <a:cubicBezTo>
                          <a:pt x="87" y="125"/>
                          <a:pt x="90" y="122"/>
                          <a:pt x="90" y="123"/>
                        </a:cubicBezTo>
                        <a:cubicBezTo>
                          <a:pt x="90" y="125"/>
                          <a:pt x="88" y="128"/>
                          <a:pt x="87" y="126"/>
                        </a:cubicBezTo>
                        <a:close/>
                        <a:moveTo>
                          <a:pt x="76" y="106"/>
                        </a:moveTo>
                        <a:cubicBezTo>
                          <a:pt x="76" y="103"/>
                          <a:pt x="76" y="103"/>
                          <a:pt x="76" y="103"/>
                        </a:cubicBezTo>
                        <a:cubicBezTo>
                          <a:pt x="75" y="104"/>
                          <a:pt x="75" y="106"/>
                          <a:pt x="76" y="106"/>
                        </a:cubicBezTo>
                        <a:close/>
                        <a:moveTo>
                          <a:pt x="32" y="210"/>
                        </a:moveTo>
                        <a:cubicBezTo>
                          <a:pt x="32" y="209"/>
                          <a:pt x="32" y="209"/>
                          <a:pt x="35" y="206"/>
                        </a:cubicBezTo>
                        <a:cubicBezTo>
                          <a:pt x="38" y="204"/>
                          <a:pt x="36" y="203"/>
                          <a:pt x="35" y="204"/>
                        </a:cubicBezTo>
                        <a:cubicBezTo>
                          <a:pt x="33" y="207"/>
                          <a:pt x="32" y="207"/>
                          <a:pt x="30" y="210"/>
                        </a:cubicBezTo>
                        <a:cubicBezTo>
                          <a:pt x="30" y="212"/>
                          <a:pt x="32" y="212"/>
                          <a:pt x="32" y="210"/>
                        </a:cubicBezTo>
                        <a:close/>
                        <a:moveTo>
                          <a:pt x="41" y="195"/>
                        </a:moveTo>
                        <a:cubicBezTo>
                          <a:pt x="39" y="193"/>
                          <a:pt x="41" y="192"/>
                          <a:pt x="41" y="193"/>
                        </a:cubicBezTo>
                        <a:cubicBezTo>
                          <a:pt x="43" y="195"/>
                          <a:pt x="41" y="196"/>
                          <a:pt x="41" y="195"/>
                        </a:cubicBezTo>
                        <a:close/>
                        <a:moveTo>
                          <a:pt x="44" y="190"/>
                        </a:moveTo>
                        <a:cubicBezTo>
                          <a:pt x="44" y="187"/>
                          <a:pt x="47" y="185"/>
                          <a:pt x="47" y="187"/>
                        </a:cubicBezTo>
                        <a:cubicBezTo>
                          <a:pt x="47" y="187"/>
                          <a:pt x="44" y="192"/>
                          <a:pt x="44" y="190"/>
                        </a:cubicBezTo>
                        <a:close/>
                        <a:moveTo>
                          <a:pt x="0" y="229"/>
                        </a:moveTo>
                        <a:cubicBezTo>
                          <a:pt x="0" y="228"/>
                          <a:pt x="1" y="229"/>
                          <a:pt x="1" y="231"/>
                        </a:cubicBezTo>
                        <a:cubicBezTo>
                          <a:pt x="1" y="231"/>
                          <a:pt x="0" y="231"/>
                          <a:pt x="0" y="229"/>
                        </a:cubicBezTo>
                        <a:close/>
                        <a:moveTo>
                          <a:pt x="3" y="229"/>
                        </a:moveTo>
                        <a:cubicBezTo>
                          <a:pt x="1" y="229"/>
                          <a:pt x="4" y="226"/>
                          <a:pt x="4" y="228"/>
                        </a:cubicBezTo>
                        <a:cubicBezTo>
                          <a:pt x="4" y="229"/>
                          <a:pt x="4" y="231"/>
                          <a:pt x="3" y="229"/>
                        </a:cubicBezTo>
                        <a:close/>
                        <a:moveTo>
                          <a:pt x="12" y="226"/>
                        </a:moveTo>
                        <a:cubicBezTo>
                          <a:pt x="11" y="224"/>
                          <a:pt x="12" y="224"/>
                          <a:pt x="14" y="224"/>
                        </a:cubicBezTo>
                        <a:cubicBezTo>
                          <a:pt x="14" y="226"/>
                          <a:pt x="12" y="226"/>
                          <a:pt x="12" y="226"/>
                        </a:cubicBezTo>
                        <a:close/>
                      </a:path>
                    </a:pathLst>
                  </a:custGeom>
                  <a:grpFill/>
                  <a:ln w="3175" cmpd="sng">
                    <a:solidFill>
                      <a:schemeClr val="bg2"/>
                    </a:solidFill>
                    <a:round/>
                    <a:headEnd/>
                    <a:tailEnd/>
                  </a:ln>
                </p:spPr>
                <p:txBody>
                  <a:bodyPr/>
                  <a:lstStyle/>
                  <a:p>
                    <a:endParaRPr lang="en-GB"/>
                  </a:p>
                </p:txBody>
              </p:sp>
            </p:grpSp>
          </p:grpSp>
        </p:grpSp>
      </p:grpSp>
      <p:sp>
        <p:nvSpPr>
          <p:cNvPr id="70" name="Text Placeholder 69">
            <a:extLst>
              <a:ext uri="{FF2B5EF4-FFF2-40B4-BE49-F238E27FC236}">
                <a16:creationId xmlns:a16="http://schemas.microsoft.com/office/drawing/2014/main" id="{7DC45D96-41B0-EA9F-0571-6FECBDCE4D85}"/>
              </a:ext>
            </a:extLst>
          </p:cNvPr>
          <p:cNvSpPr>
            <a:spLocks noGrp="1"/>
          </p:cNvSpPr>
          <p:nvPr>
            <p:ph type="body" sz="quarter" idx="15"/>
          </p:nvPr>
        </p:nvSpPr>
        <p:spPr/>
        <p:txBody>
          <a:bodyPr/>
          <a:lstStyle/>
          <a:p>
            <a:r>
              <a:rPr lang="en-US" altLang="ja-JP" sz="2400" dirty="0">
                <a:solidFill>
                  <a:srgbClr val="FF5A5A"/>
                </a:solidFill>
              </a:rPr>
              <a:t>AMRO conducts close surveillance and engagement across ASEAN+3</a:t>
            </a:r>
          </a:p>
        </p:txBody>
      </p:sp>
      <p:pic>
        <p:nvPicPr>
          <p:cNvPr id="53" name="Picture 2" descr="Emblem of ASEAN - Wikipedia">
            <a:extLst>
              <a:ext uri="{FF2B5EF4-FFF2-40B4-BE49-F238E27FC236}">
                <a16:creationId xmlns:a16="http://schemas.microsoft.com/office/drawing/2014/main" id="{004FAEB3-9DA2-2562-D776-F9DBFAD73CF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21753" y="4822716"/>
            <a:ext cx="633519" cy="633519"/>
          </a:xfrm>
          <a:prstGeom prst="ellipse">
            <a:avLst/>
          </a:prstGeom>
          <a:noFill/>
          <a:extLst>
            <a:ext uri="{909E8E84-426E-40DD-AFC4-6F175D3DCCD1}">
              <a14:hiddenFill xmlns:a14="http://schemas.microsoft.com/office/drawing/2010/main">
                <a:solidFill>
                  <a:srgbClr val="FFFFFF"/>
                </a:solidFill>
              </a14:hiddenFill>
            </a:ext>
          </a:extLst>
        </p:spPr>
      </p:pic>
      <p:pic>
        <p:nvPicPr>
          <p:cNvPr id="54" name="Picture 4" descr="Flag of Japan - 3D Round">
            <a:extLst>
              <a:ext uri="{FF2B5EF4-FFF2-40B4-BE49-F238E27FC236}">
                <a16:creationId xmlns:a16="http://schemas.microsoft.com/office/drawing/2014/main" id="{025B19B5-C938-E09F-B6B8-DC644886950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flipV="1">
            <a:off x="4334419" y="3097731"/>
            <a:ext cx="363355" cy="36335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6" descr="Flag of South Korea - 3D Round">
            <a:extLst>
              <a:ext uri="{FF2B5EF4-FFF2-40B4-BE49-F238E27FC236}">
                <a16:creationId xmlns:a16="http://schemas.microsoft.com/office/drawing/2014/main" id="{704338D0-D895-D462-9B21-5FE6EA50342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98022" y="2942710"/>
            <a:ext cx="362875" cy="36287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8" descr="Flag of Hong Kong - 3D Round">
            <a:extLst>
              <a:ext uri="{FF2B5EF4-FFF2-40B4-BE49-F238E27FC236}">
                <a16:creationId xmlns:a16="http://schemas.microsoft.com/office/drawing/2014/main" id="{436ED22E-A2FB-198D-348B-F5CB294ADFA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32221" y="4017157"/>
            <a:ext cx="362875" cy="362875"/>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0" descr="Flag of China - Flag of the People's Republic of China - 3D Round">
            <a:extLst>
              <a:ext uri="{FF2B5EF4-FFF2-40B4-BE49-F238E27FC236}">
                <a16:creationId xmlns:a16="http://schemas.microsoft.com/office/drawing/2014/main" id="{38300F31-309D-C3CC-7849-40BC5A5973E9}"/>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04090" y="3151949"/>
            <a:ext cx="362875" cy="362875"/>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0E261596-51A0-F4C6-D88A-069C427D6216}"/>
              </a:ext>
            </a:extLst>
          </p:cNvPr>
          <p:cNvSpPr txBox="1"/>
          <p:nvPr/>
        </p:nvSpPr>
        <p:spPr>
          <a:xfrm>
            <a:off x="2506538" y="3179775"/>
            <a:ext cx="1135045" cy="276999"/>
          </a:xfrm>
          <a:prstGeom prst="rect">
            <a:avLst/>
          </a:prstGeom>
          <a:noFill/>
        </p:spPr>
        <p:txBody>
          <a:bodyPr wrap="square" rtlCol="0">
            <a:spAutoFit/>
          </a:bodyPr>
          <a:lstStyle/>
          <a:p>
            <a:r>
              <a:rPr lang="en-US" sz="1200" b="1">
                <a:solidFill>
                  <a:schemeClr val="bg1"/>
                </a:solidFill>
                <a:latin typeface="Arial" panose="020B0604020202020204" pitchFamily="34" charset="0"/>
                <a:cs typeface="Arial" panose="020B0604020202020204" pitchFamily="34" charset="0"/>
              </a:rPr>
              <a:t>China</a:t>
            </a:r>
            <a:endParaRPr lang="en-SG" sz="1400" b="1">
              <a:solidFill>
                <a:schemeClr val="bg1"/>
              </a:solidFill>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11E108D6-E248-1424-A2AB-50E467FD7486}"/>
              </a:ext>
            </a:extLst>
          </p:cNvPr>
          <p:cNvSpPr txBox="1"/>
          <p:nvPr/>
        </p:nvSpPr>
        <p:spPr>
          <a:xfrm>
            <a:off x="3545247" y="4057428"/>
            <a:ext cx="1087915" cy="461665"/>
          </a:xfrm>
          <a:prstGeom prst="rect">
            <a:avLst/>
          </a:prstGeom>
          <a:noFill/>
        </p:spPr>
        <p:txBody>
          <a:bodyPr wrap="square" rtlCol="0">
            <a:spAutoFit/>
          </a:bodyPr>
          <a:lstStyle/>
          <a:p>
            <a:r>
              <a:rPr lang="en-US" sz="1200" b="1">
                <a:solidFill>
                  <a:schemeClr val="bg1"/>
                </a:solidFill>
                <a:latin typeface="Arial" panose="020B0604020202020204" pitchFamily="34" charset="0"/>
                <a:cs typeface="Arial" panose="020B0604020202020204" pitchFamily="34" charset="0"/>
              </a:rPr>
              <a:t>Hong Kong, China</a:t>
            </a:r>
            <a:endParaRPr lang="en-SG" sz="1200" b="1">
              <a:solidFill>
                <a:schemeClr val="bg1"/>
              </a:solidFill>
              <a:latin typeface="Arial" panose="020B0604020202020204" pitchFamily="34" charset="0"/>
              <a:cs typeface="Arial" panose="020B0604020202020204" pitchFamily="34" charset="0"/>
            </a:endParaRPr>
          </a:p>
        </p:txBody>
      </p:sp>
      <p:sp>
        <p:nvSpPr>
          <p:cNvPr id="60" name="TextBox 59">
            <a:extLst>
              <a:ext uri="{FF2B5EF4-FFF2-40B4-BE49-F238E27FC236}">
                <a16:creationId xmlns:a16="http://schemas.microsoft.com/office/drawing/2014/main" id="{FB585CC2-F372-7285-9621-5BB62595CB7D}"/>
              </a:ext>
            </a:extLst>
          </p:cNvPr>
          <p:cNvSpPr txBox="1"/>
          <p:nvPr/>
        </p:nvSpPr>
        <p:spPr>
          <a:xfrm>
            <a:off x="4294311" y="3460402"/>
            <a:ext cx="809047" cy="276999"/>
          </a:xfrm>
          <a:prstGeom prst="rect">
            <a:avLst/>
          </a:prstGeom>
          <a:noFill/>
        </p:spPr>
        <p:txBody>
          <a:bodyPr wrap="square" rtlCol="0">
            <a:spAutoFit/>
          </a:bodyPr>
          <a:lstStyle/>
          <a:p>
            <a:r>
              <a:rPr lang="en-US" sz="1200" b="1">
                <a:solidFill>
                  <a:schemeClr val="bg1"/>
                </a:solidFill>
                <a:latin typeface="Arial" panose="020B0604020202020204" pitchFamily="34" charset="0"/>
                <a:cs typeface="Arial" panose="020B0604020202020204" pitchFamily="34" charset="0"/>
              </a:rPr>
              <a:t>Japan</a:t>
            </a:r>
            <a:endParaRPr lang="en-SG" sz="1400" b="1">
              <a:solidFill>
                <a:schemeClr val="bg1"/>
              </a:solidFill>
              <a:latin typeface="Arial" panose="020B0604020202020204" pitchFamily="34" charset="0"/>
              <a:cs typeface="Arial" panose="020B0604020202020204" pitchFamily="34" charset="0"/>
            </a:endParaRPr>
          </a:p>
        </p:txBody>
      </p:sp>
      <p:sp>
        <p:nvSpPr>
          <p:cNvPr id="61" name="TextBox 60">
            <a:extLst>
              <a:ext uri="{FF2B5EF4-FFF2-40B4-BE49-F238E27FC236}">
                <a16:creationId xmlns:a16="http://schemas.microsoft.com/office/drawing/2014/main" id="{B071CC7B-5607-4EB8-69EF-D20E7ECD73CD}"/>
              </a:ext>
            </a:extLst>
          </p:cNvPr>
          <p:cNvSpPr txBox="1"/>
          <p:nvPr/>
        </p:nvSpPr>
        <p:spPr>
          <a:xfrm>
            <a:off x="3442756" y="3240903"/>
            <a:ext cx="704639" cy="276999"/>
          </a:xfrm>
          <a:prstGeom prst="rect">
            <a:avLst/>
          </a:prstGeom>
          <a:noFill/>
        </p:spPr>
        <p:txBody>
          <a:bodyPr wrap="square" rtlCol="0">
            <a:spAutoFit/>
          </a:bodyPr>
          <a:lstStyle/>
          <a:p>
            <a:r>
              <a:rPr lang="en-US" sz="1200" b="1">
                <a:solidFill>
                  <a:schemeClr val="bg1"/>
                </a:solidFill>
                <a:latin typeface="Arial" panose="020B0604020202020204" pitchFamily="34" charset="0"/>
                <a:cs typeface="Arial" panose="020B0604020202020204" pitchFamily="34" charset="0"/>
              </a:rPr>
              <a:t>Korea</a:t>
            </a:r>
            <a:endParaRPr lang="en-SG" sz="1400" b="1">
              <a:solidFill>
                <a:schemeClr val="bg1"/>
              </a:solidFill>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A6D18434-872A-3527-3172-1A24080E250F}"/>
              </a:ext>
            </a:extLst>
          </p:cNvPr>
          <p:cNvSpPr txBox="1"/>
          <p:nvPr/>
        </p:nvSpPr>
        <p:spPr>
          <a:xfrm>
            <a:off x="951421" y="4864559"/>
            <a:ext cx="1123553" cy="400110"/>
          </a:xfrm>
          <a:prstGeom prst="rect">
            <a:avLst/>
          </a:prstGeom>
          <a:noFill/>
        </p:spPr>
        <p:txBody>
          <a:bodyPr wrap="square" rtlCol="0">
            <a:spAutoFit/>
          </a:bodyPr>
          <a:lstStyle/>
          <a:p>
            <a:r>
              <a:rPr lang="en-US" sz="2000" b="1">
                <a:solidFill>
                  <a:schemeClr val="bg1"/>
                </a:solidFill>
                <a:latin typeface="Arial" panose="020B0604020202020204" pitchFamily="34" charset="0"/>
                <a:cs typeface="Arial" panose="020B0604020202020204" pitchFamily="34" charset="0"/>
              </a:rPr>
              <a:t>ASEAN</a:t>
            </a:r>
            <a:endParaRPr lang="en-SG" sz="1600" b="1">
              <a:solidFill>
                <a:schemeClr val="bg1"/>
              </a:solidFill>
              <a:latin typeface="Arial" panose="020B0604020202020204" pitchFamily="34" charset="0"/>
              <a:cs typeface="Arial" panose="020B0604020202020204" pitchFamily="34" charset="0"/>
            </a:endParaRPr>
          </a:p>
        </p:txBody>
      </p:sp>
      <p:sp>
        <p:nvSpPr>
          <p:cNvPr id="63" name="Rectangle 62">
            <a:extLst>
              <a:ext uri="{FF2B5EF4-FFF2-40B4-BE49-F238E27FC236}">
                <a16:creationId xmlns:a16="http://schemas.microsoft.com/office/drawing/2014/main" id="{DB8C850B-B7B2-91C1-8EC9-517D6E63CD66}"/>
              </a:ext>
            </a:extLst>
          </p:cNvPr>
          <p:cNvSpPr/>
          <p:nvPr/>
        </p:nvSpPr>
        <p:spPr>
          <a:xfrm>
            <a:off x="1915535" y="2727918"/>
            <a:ext cx="3187820" cy="1783892"/>
          </a:xfrm>
          <a:prstGeom prst="rect">
            <a:avLst/>
          </a:prstGeom>
          <a:noFill/>
          <a:ln w="38100">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rgbClr val="C00000"/>
              </a:solidFill>
              <a:latin typeface="Arial" panose="020B0604020202020204" pitchFamily="34" charset="0"/>
              <a:cs typeface="Arial" panose="020B0604020202020204" pitchFamily="34" charset="0"/>
            </a:endParaRPr>
          </a:p>
        </p:txBody>
      </p:sp>
      <p:sp>
        <p:nvSpPr>
          <p:cNvPr id="64" name="TextBox 63">
            <a:extLst>
              <a:ext uri="{FF2B5EF4-FFF2-40B4-BE49-F238E27FC236}">
                <a16:creationId xmlns:a16="http://schemas.microsoft.com/office/drawing/2014/main" id="{CA7D0404-C240-5034-928E-2ED0B4172CB0}"/>
              </a:ext>
            </a:extLst>
          </p:cNvPr>
          <p:cNvSpPr txBox="1"/>
          <p:nvPr/>
        </p:nvSpPr>
        <p:spPr>
          <a:xfrm>
            <a:off x="983159" y="2646164"/>
            <a:ext cx="1232791" cy="400110"/>
          </a:xfrm>
          <a:prstGeom prst="rect">
            <a:avLst/>
          </a:prstGeom>
          <a:noFill/>
        </p:spPr>
        <p:txBody>
          <a:bodyPr wrap="square" rtlCol="0">
            <a:spAutoFit/>
          </a:bodyPr>
          <a:lstStyle/>
          <a:p>
            <a:r>
              <a:rPr lang="en-US" sz="2000" b="1">
                <a:solidFill>
                  <a:srgbClr val="C00000"/>
                </a:solidFill>
                <a:latin typeface="Arial" panose="020B0604020202020204" pitchFamily="34" charset="0"/>
                <a:cs typeface="Arial" panose="020B0604020202020204" pitchFamily="34" charset="0"/>
              </a:rPr>
              <a:t>Plus-3</a:t>
            </a:r>
            <a:endParaRPr lang="en-SG" sz="2000" b="1">
              <a:solidFill>
                <a:srgbClr val="C00000"/>
              </a:solidFill>
              <a:latin typeface="Arial" panose="020B0604020202020204" pitchFamily="34" charset="0"/>
              <a:cs typeface="Arial" panose="020B0604020202020204" pitchFamily="34" charset="0"/>
            </a:endParaRPr>
          </a:p>
        </p:txBody>
      </p:sp>
      <p:sp>
        <p:nvSpPr>
          <p:cNvPr id="900" name="Block0">
            <a:extLst>
              <a:ext uri="{FF2B5EF4-FFF2-40B4-BE49-F238E27FC236}">
                <a16:creationId xmlns:a16="http://schemas.microsoft.com/office/drawing/2014/main" id="{32812881-8064-9F28-992F-A249ED3B1944}"/>
              </a:ext>
            </a:extLst>
          </p:cNvPr>
          <p:cNvSpPr/>
          <p:nvPr/>
        </p:nvSpPr>
        <p:spPr>
          <a:xfrm>
            <a:off x="5975594" y="2225294"/>
            <a:ext cx="5922395" cy="1046476"/>
          </a:xfrm>
          <a:prstGeom prst="roundRect">
            <a:avLst>
              <a:gd name="adj" fmla="val 10000"/>
            </a:avLst>
          </a:prstGeom>
          <a:solidFill>
            <a:srgbClr val="22252A"/>
          </a:solidFill>
          <a:ln>
            <a:noFill/>
          </a:ln>
        </p:spPr>
        <p:txBody>
          <a:bodyPr/>
          <a:lstStyle/>
          <a:p>
            <a:endParaRPr lang="en-US"/>
          </a:p>
        </p:txBody>
      </p:sp>
      <p:sp>
        <p:nvSpPr>
          <p:cNvPr id="901" name="Edge0">
            <a:extLst>
              <a:ext uri="{FF2B5EF4-FFF2-40B4-BE49-F238E27FC236}">
                <a16:creationId xmlns:a16="http://schemas.microsoft.com/office/drawing/2014/main" id="{063EE0FA-952C-DEF8-7454-AD4ECF6E8EA5}"/>
              </a:ext>
            </a:extLst>
          </p:cNvPr>
          <p:cNvSpPr/>
          <p:nvPr/>
        </p:nvSpPr>
        <p:spPr>
          <a:xfrm>
            <a:off x="5975591" y="2225294"/>
            <a:ext cx="66000" cy="1046476"/>
          </a:xfrm>
          <a:prstGeom prst="rect">
            <a:avLst/>
          </a:prstGeom>
          <a:solidFill>
            <a:srgbClr val="FF5050"/>
          </a:solidFill>
          <a:ln>
            <a:noFill/>
          </a:ln>
        </p:spPr>
        <p:txBody>
          <a:bodyPr/>
          <a:lstStyle/>
          <a:p>
            <a:endParaRPr lang="en-US"/>
          </a:p>
        </p:txBody>
      </p:sp>
      <p:pic>
        <p:nvPicPr>
          <p:cNvPr id="902" name="BlockIcon0">
            <a:extLst>
              <a:ext uri="{FF2B5EF4-FFF2-40B4-BE49-F238E27FC236}">
                <a16:creationId xmlns:a16="http://schemas.microsoft.com/office/drawing/2014/main" id="{9267CEA5-403B-E1D3-0ECE-F2915BD7E634}"/>
              </a:ext>
            </a:extLst>
          </p:cNvPr>
          <p:cNvPicPr>
            <a:picLocks noChangeAspect="1"/>
          </p:cNvPicPr>
          <p:nvPr/>
        </p:nvPicPr>
        <p:blipFill>
          <a:blip r:embed="rId8"/>
          <a:stretch>
            <a:fillRect/>
          </a:stretch>
        </p:blipFill>
        <p:spPr>
          <a:xfrm>
            <a:off x="6175591" y="2318531"/>
            <a:ext cx="860000" cy="860000"/>
          </a:xfrm>
          <a:prstGeom prst="rect">
            <a:avLst/>
          </a:prstGeom>
        </p:spPr>
      </p:pic>
      <p:sp>
        <p:nvSpPr>
          <p:cNvPr id="903" name="BlockText0">
            <a:extLst>
              <a:ext uri="{FF2B5EF4-FFF2-40B4-BE49-F238E27FC236}">
                <a16:creationId xmlns:a16="http://schemas.microsoft.com/office/drawing/2014/main" id="{24EABF46-2B4D-5385-EA03-472138610840}"/>
              </a:ext>
            </a:extLst>
          </p:cNvPr>
          <p:cNvSpPr txBox="1"/>
          <p:nvPr/>
        </p:nvSpPr>
        <p:spPr>
          <a:xfrm>
            <a:off x="7025594" y="2315294"/>
            <a:ext cx="4672395" cy="866476"/>
          </a:xfrm>
          <a:prstGeom prst="rect">
            <a:avLst/>
          </a:prstGeom>
          <a:noFill/>
        </p:spPr>
        <p:txBody>
          <a:bodyPr wrap="square" anchor="ctr">
            <a:normAutofit/>
          </a:bodyPr>
          <a:lstStyle/>
          <a:p>
            <a:pPr algn="l">
              <a:lnSpc>
                <a:spcPct val="96000"/>
              </a:lnSpc>
            </a:pPr>
            <a:r>
              <a:rPr lang="en-US" sz="1900" b="1">
                <a:solidFill>
                  <a:srgbClr val="FFFFFF"/>
                </a:solidFill>
                <a:latin typeface="Arial"/>
              </a:rPr>
              <a:t>CMIM is USD240 billion</a:t>
            </a:r>
          </a:p>
          <a:p>
            <a:pPr algn="l">
              <a:lnSpc>
                <a:spcPct val="96000"/>
              </a:lnSpc>
            </a:pPr>
            <a:r>
              <a:rPr lang="en-US" sz="1500">
                <a:solidFill>
                  <a:srgbClr val="C7CBD1"/>
                </a:solidFill>
                <a:latin typeface="Arial"/>
              </a:rPr>
              <a:t>~20% of the IMF’s financial resources</a:t>
            </a:r>
          </a:p>
        </p:txBody>
      </p:sp>
      <p:sp>
        <p:nvSpPr>
          <p:cNvPr id="904" name="Block1">
            <a:extLst>
              <a:ext uri="{FF2B5EF4-FFF2-40B4-BE49-F238E27FC236}">
                <a16:creationId xmlns:a16="http://schemas.microsoft.com/office/drawing/2014/main" id="{825A7A6B-3EAF-3105-5D0C-B279B3F64138}"/>
              </a:ext>
            </a:extLst>
          </p:cNvPr>
          <p:cNvSpPr/>
          <p:nvPr/>
        </p:nvSpPr>
        <p:spPr>
          <a:xfrm>
            <a:off x="5975594" y="3471770"/>
            <a:ext cx="5922395" cy="1046476"/>
          </a:xfrm>
          <a:prstGeom prst="roundRect">
            <a:avLst>
              <a:gd name="adj" fmla="val 10000"/>
            </a:avLst>
          </a:prstGeom>
          <a:solidFill>
            <a:srgbClr val="22252A"/>
          </a:solidFill>
          <a:ln>
            <a:noFill/>
          </a:ln>
        </p:spPr>
        <p:txBody>
          <a:bodyPr/>
          <a:lstStyle/>
          <a:p>
            <a:endParaRPr lang="en-US"/>
          </a:p>
        </p:txBody>
      </p:sp>
      <p:sp>
        <p:nvSpPr>
          <p:cNvPr id="905" name="Edge1">
            <a:extLst>
              <a:ext uri="{FF2B5EF4-FFF2-40B4-BE49-F238E27FC236}">
                <a16:creationId xmlns:a16="http://schemas.microsoft.com/office/drawing/2014/main" id="{01F155B0-AE1B-81AA-4FD4-C184CD84FD46}"/>
              </a:ext>
            </a:extLst>
          </p:cNvPr>
          <p:cNvSpPr/>
          <p:nvPr/>
        </p:nvSpPr>
        <p:spPr>
          <a:xfrm>
            <a:off x="5975591" y="3471770"/>
            <a:ext cx="66000" cy="1046476"/>
          </a:xfrm>
          <a:prstGeom prst="rect">
            <a:avLst/>
          </a:prstGeom>
          <a:solidFill>
            <a:srgbClr val="009999"/>
          </a:solidFill>
          <a:ln>
            <a:noFill/>
          </a:ln>
        </p:spPr>
        <p:txBody>
          <a:bodyPr/>
          <a:lstStyle/>
          <a:p>
            <a:endParaRPr lang="en-US"/>
          </a:p>
        </p:txBody>
      </p:sp>
      <p:pic>
        <p:nvPicPr>
          <p:cNvPr id="906" name="BlockIcon1">
            <a:extLst>
              <a:ext uri="{FF2B5EF4-FFF2-40B4-BE49-F238E27FC236}">
                <a16:creationId xmlns:a16="http://schemas.microsoft.com/office/drawing/2014/main" id="{E8622142-CA61-6546-60BC-088823015D95}"/>
              </a:ext>
            </a:extLst>
          </p:cNvPr>
          <p:cNvPicPr>
            <a:picLocks noChangeAspect="1"/>
          </p:cNvPicPr>
          <p:nvPr/>
        </p:nvPicPr>
        <p:blipFill>
          <a:blip r:embed="rId9"/>
          <a:stretch>
            <a:fillRect/>
          </a:stretch>
        </p:blipFill>
        <p:spPr>
          <a:xfrm>
            <a:off x="6175591" y="3565007"/>
            <a:ext cx="860000" cy="860000"/>
          </a:xfrm>
          <a:prstGeom prst="rect">
            <a:avLst/>
          </a:prstGeom>
        </p:spPr>
      </p:pic>
      <p:sp>
        <p:nvSpPr>
          <p:cNvPr id="907" name="BlockText1">
            <a:extLst>
              <a:ext uri="{FF2B5EF4-FFF2-40B4-BE49-F238E27FC236}">
                <a16:creationId xmlns:a16="http://schemas.microsoft.com/office/drawing/2014/main" id="{8F39ADB6-463B-D6A4-82B3-2BF36FC4B04A}"/>
              </a:ext>
            </a:extLst>
          </p:cNvPr>
          <p:cNvSpPr txBox="1"/>
          <p:nvPr/>
        </p:nvSpPr>
        <p:spPr>
          <a:xfrm>
            <a:off x="7025594" y="3561770"/>
            <a:ext cx="4672395" cy="866476"/>
          </a:xfrm>
          <a:prstGeom prst="rect">
            <a:avLst/>
          </a:prstGeom>
          <a:noFill/>
        </p:spPr>
        <p:txBody>
          <a:bodyPr wrap="square" anchor="ctr">
            <a:normAutofit/>
          </a:bodyPr>
          <a:lstStyle/>
          <a:p>
            <a:pPr algn="l">
              <a:lnSpc>
                <a:spcPct val="96000"/>
              </a:lnSpc>
            </a:pPr>
            <a:r>
              <a:rPr lang="en-US" sz="1900" b="1">
                <a:solidFill>
                  <a:srgbClr val="FFFFFF"/>
                </a:solidFill>
                <a:latin typeface="Arial"/>
              </a:rPr>
              <a:t>Macroeconomic surveillance</a:t>
            </a:r>
          </a:p>
          <a:p>
            <a:pPr algn="l">
              <a:lnSpc>
                <a:spcPct val="96000"/>
              </a:lnSpc>
            </a:pPr>
            <a:r>
              <a:rPr lang="en-US" sz="1500">
                <a:solidFill>
                  <a:srgbClr val="C7CBD1"/>
                </a:solidFill>
                <a:latin typeface="Arial"/>
              </a:rPr>
              <a:t>and research across ASEAN+3</a:t>
            </a:r>
          </a:p>
        </p:txBody>
      </p:sp>
      <p:sp>
        <p:nvSpPr>
          <p:cNvPr id="908" name="Block2">
            <a:extLst>
              <a:ext uri="{FF2B5EF4-FFF2-40B4-BE49-F238E27FC236}">
                <a16:creationId xmlns:a16="http://schemas.microsoft.com/office/drawing/2014/main" id="{D3781550-F8DD-DE53-C1F5-AF66D784D892}"/>
              </a:ext>
            </a:extLst>
          </p:cNvPr>
          <p:cNvSpPr/>
          <p:nvPr/>
        </p:nvSpPr>
        <p:spPr>
          <a:xfrm>
            <a:off x="5975594" y="4718246"/>
            <a:ext cx="5922395" cy="1046476"/>
          </a:xfrm>
          <a:prstGeom prst="roundRect">
            <a:avLst>
              <a:gd name="adj" fmla="val 10000"/>
            </a:avLst>
          </a:prstGeom>
          <a:solidFill>
            <a:srgbClr val="22252A"/>
          </a:solidFill>
          <a:ln>
            <a:noFill/>
          </a:ln>
        </p:spPr>
        <p:txBody>
          <a:bodyPr/>
          <a:lstStyle/>
          <a:p>
            <a:endParaRPr lang="en-US"/>
          </a:p>
        </p:txBody>
      </p:sp>
      <p:sp>
        <p:nvSpPr>
          <p:cNvPr id="909" name="Edge2">
            <a:extLst>
              <a:ext uri="{FF2B5EF4-FFF2-40B4-BE49-F238E27FC236}">
                <a16:creationId xmlns:a16="http://schemas.microsoft.com/office/drawing/2014/main" id="{54656991-C675-0F32-C947-95C78A0449B0}"/>
              </a:ext>
            </a:extLst>
          </p:cNvPr>
          <p:cNvSpPr/>
          <p:nvPr/>
        </p:nvSpPr>
        <p:spPr>
          <a:xfrm>
            <a:off x="5975591" y="4718246"/>
            <a:ext cx="66000" cy="1046476"/>
          </a:xfrm>
          <a:prstGeom prst="rect">
            <a:avLst/>
          </a:prstGeom>
          <a:solidFill>
            <a:schemeClr val="bg1">
              <a:lumMod val="85000"/>
            </a:schemeClr>
          </a:solidFill>
          <a:ln>
            <a:noFill/>
          </a:ln>
        </p:spPr>
        <p:txBody>
          <a:bodyPr/>
          <a:lstStyle/>
          <a:p>
            <a:endParaRPr lang="en-US"/>
          </a:p>
        </p:txBody>
      </p:sp>
      <p:pic>
        <p:nvPicPr>
          <p:cNvPr id="910" name="BlockIcon2">
            <a:extLst>
              <a:ext uri="{FF2B5EF4-FFF2-40B4-BE49-F238E27FC236}">
                <a16:creationId xmlns:a16="http://schemas.microsoft.com/office/drawing/2014/main" id="{26B81F3E-B144-0687-644A-9CE64AB851F3}"/>
              </a:ext>
            </a:extLst>
          </p:cNvPr>
          <p:cNvPicPr>
            <a:picLocks noChangeAspect="1"/>
          </p:cNvPicPr>
          <p:nvPr/>
        </p:nvPicPr>
        <p:blipFill>
          <a:blip r:embed="rId10">
            <a:grayscl/>
          </a:blip>
          <a:stretch>
            <a:fillRect/>
          </a:stretch>
        </p:blipFill>
        <p:spPr>
          <a:xfrm>
            <a:off x="6175591" y="4811483"/>
            <a:ext cx="860000" cy="860000"/>
          </a:xfrm>
          <a:prstGeom prst="rect">
            <a:avLst/>
          </a:prstGeom>
        </p:spPr>
      </p:pic>
      <p:sp>
        <p:nvSpPr>
          <p:cNvPr id="911" name="BlockText2">
            <a:extLst>
              <a:ext uri="{FF2B5EF4-FFF2-40B4-BE49-F238E27FC236}">
                <a16:creationId xmlns:a16="http://schemas.microsoft.com/office/drawing/2014/main" id="{75884995-4AE1-B1E3-049C-98B8417EA40F}"/>
              </a:ext>
            </a:extLst>
          </p:cNvPr>
          <p:cNvSpPr txBox="1"/>
          <p:nvPr/>
        </p:nvSpPr>
        <p:spPr>
          <a:xfrm>
            <a:off x="7025594" y="4808246"/>
            <a:ext cx="4672395" cy="866476"/>
          </a:xfrm>
          <a:prstGeom prst="rect">
            <a:avLst/>
          </a:prstGeom>
          <a:noFill/>
        </p:spPr>
        <p:txBody>
          <a:bodyPr wrap="square" anchor="ctr">
            <a:normAutofit/>
          </a:bodyPr>
          <a:lstStyle/>
          <a:p>
            <a:pPr algn="l">
              <a:lnSpc>
                <a:spcPct val="96000"/>
              </a:lnSpc>
            </a:pPr>
            <a:r>
              <a:rPr lang="en-US" sz="1900" b="1">
                <a:solidFill>
                  <a:srgbClr val="FFFFFF"/>
                </a:solidFill>
                <a:latin typeface="Arial"/>
              </a:rPr>
              <a:t>Technical assistance</a:t>
            </a:r>
          </a:p>
          <a:p>
            <a:pPr algn="l">
              <a:lnSpc>
                <a:spcPct val="96000"/>
              </a:lnSpc>
            </a:pPr>
            <a:r>
              <a:rPr lang="en-US" sz="1500">
                <a:solidFill>
                  <a:srgbClr val="C7CBD1"/>
                </a:solidFill>
                <a:latin typeface="Arial"/>
              </a:rPr>
              <a:t>building member capacity</a:t>
            </a:r>
          </a:p>
        </p:txBody>
      </p:sp>
    </p:spTree>
    <p:extLst>
      <p:ext uri="{BB962C8B-B14F-4D97-AF65-F5344CB8AC3E}">
        <p14:creationId xmlns:p14="http://schemas.microsoft.com/office/powerpoint/2010/main" val="1368399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3CEEE-D282-CC71-EFAC-734A0EC4818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55E02F8-D4A6-CC73-8105-5BBE519EFB25}"/>
              </a:ext>
            </a:extLst>
          </p:cNvPr>
          <p:cNvSpPr/>
          <p:nvPr/>
        </p:nvSpPr>
        <p:spPr>
          <a:xfrm>
            <a:off x="0" y="1750000"/>
            <a:ext cx="12192000" cy="4550000"/>
          </a:xfrm>
          <a:prstGeom prst="rect">
            <a:avLst/>
          </a:prstGeom>
          <a:solidFill>
            <a:srgbClr val="2B2E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Text Placeholder 1">
            <a:extLst>
              <a:ext uri="{FF2B5EF4-FFF2-40B4-BE49-F238E27FC236}">
                <a16:creationId xmlns:a16="http://schemas.microsoft.com/office/drawing/2014/main" id="{ABBFFFFF-7641-C3F9-A16C-57591B2B04E3}"/>
              </a:ext>
            </a:extLst>
          </p:cNvPr>
          <p:cNvSpPr>
            <a:spLocks noGrp="1"/>
          </p:cNvSpPr>
          <p:nvPr>
            <p:ph type="body" sz="quarter" idx="15"/>
          </p:nvPr>
        </p:nvSpPr>
        <p:spPr/>
        <p:txBody>
          <a:bodyPr/>
          <a:lstStyle/>
          <a:p>
            <a:r>
              <a:rPr lang="en-SG" sz="2400">
                <a:solidFill>
                  <a:srgbClr val="FF5A5A"/>
                </a:solidFill>
              </a:rPr>
              <a:t>ASEAN+3 likely to face slower growth, higher inflation, and vast uncertainties</a:t>
            </a:r>
          </a:p>
        </p:txBody>
      </p:sp>
      <p:sp>
        <p:nvSpPr>
          <p:cNvPr id="6" name="Text Placeholder 5">
            <a:extLst>
              <a:ext uri="{FF2B5EF4-FFF2-40B4-BE49-F238E27FC236}">
                <a16:creationId xmlns:a16="http://schemas.microsoft.com/office/drawing/2014/main" id="{7BDA65F6-0E29-A73E-71B0-A5C9DC872545}"/>
              </a:ext>
            </a:extLst>
          </p:cNvPr>
          <p:cNvSpPr>
            <a:spLocks noGrp="1"/>
          </p:cNvSpPr>
          <p:nvPr>
            <p:ph type="body" sz="quarter" idx="16"/>
          </p:nvPr>
        </p:nvSpPr>
        <p:spPr>
          <a:xfrm>
            <a:off x="364252" y="6237953"/>
            <a:ext cx="11164809" cy="815608"/>
          </a:xfrm>
        </p:spPr>
        <p:txBody>
          <a:bodyPr/>
          <a:lstStyle/>
          <a:p>
            <a:r>
              <a:rPr lang="en-SG">
                <a:solidFill>
                  <a:srgbClr val="B9BDC4"/>
                </a:solidFill>
              </a:rPr>
              <a:t>Source: ASEAN+3 Regional Economic Outlook 2026 (Interim Update); AMRO staff estimates.</a:t>
            </a:r>
            <a:br>
              <a:rPr lang="en-SG">
                <a:solidFill>
                  <a:srgbClr val="B9BDC4"/>
                </a:solidFill>
              </a:rPr>
            </a:br>
            <a:r>
              <a:rPr lang="en-SG">
                <a:solidFill>
                  <a:srgbClr val="B9BDC4"/>
                </a:solidFill>
              </a:rPr>
              <a:t>Note: Estimated using the Oxford Economics’ Global Economic Model. Baseline assumes an oil price of USD90/barrel in 2026, while adverse scenario assumes</a:t>
            </a:r>
            <a:r>
              <a:rPr lang="en-US">
                <a:solidFill>
                  <a:srgbClr val="B9BDC4"/>
                </a:solidFill>
              </a:rPr>
              <a:t> that the Strait of Hormuz remains effectively closed for six months and Brent stays above USD150/barrel for four months, with sustained energy and industrial supply disruption weighing on economic activity while amplifying price pressures. Forecasts and assumptions have been revised since AREO 2026 and were presented at the ad hoc AFCDM+3 on 28 April 2026. </a:t>
            </a:r>
          </a:p>
          <a:p>
            <a:endParaRPr lang="en-SG">
              <a:solidFill>
                <a:srgbClr val="B9BDC4"/>
              </a:solidFill>
            </a:endParaRPr>
          </a:p>
        </p:txBody>
      </p:sp>
      <p:sp>
        <p:nvSpPr>
          <p:cNvPr id="7" name="Text Placeholder 6">
            <a:extLst>
              <a:ext uri="{FF2B5EF4-FFF2-40B4-BE49-F238E27FC236}">
                <a16:creationId xmlns:a16="http://schemas.microsoft.com/office/drawing/2014/main" id="{820D48E6-2FF2-E05C-2C6E-6C1C7B81A738}"/>
              </a:ext>
            </a:extLst>
          </p:cNvPr>
          <p:cNvSpPr>
            <a:spLocks noGrp="1"/>
          </p:cNvSpPr>
          <p:nvPr>
            <p:ph type="body" sz="quarter" idx="38"/>
          </p:nvPr>
        </p:nvSpPr>
        <p:spPr>
          <a:xfrm>
            <a:off x="523241" y="1241219"/>
            <a:ext cx="7944467" cy="571813"/>
          </a:xfrm>
        </p:spPr>
        <p:txBody>
          <a:bodyPr/>
          <a:lstStyle/>
          <a:p>
            <a:r>
              <a:rPr lang="en-US" sz="1400">
                <a:solidFill>
                  <a:schemeClr val="bg1"/>
                </a:solidFill>
              </a:rPr>
              <a:t>ASEAN+3 Growth and Inflation Projections Under AI Cycle and Middle East Scenarios</a:t>
            </a:r>
          </a:p>
          <a:p>
            <a:r>
              <a:rPr lang="en-US" sz="1400" b="0">
                <a:solidFill>
                  <a:schemeClr val="bg1"/>
                </a:solidFill>
              </a:rPr>
              <a:t>(Percent, year-on-year)</a:t>
            </a:r>
          </a:p>
        </p:txBody>
      </p:sp>
      <p:sp>
        <p:nvSpPr>
          <p:cNvPr id="29" name="Rectangle 28">
            <a:extLst>
              <a:ext uri="{FF2B5EF4-FFF2-40B4-BE49-F238E27FC236}">
                <a16:creationId xmlns:a16="http://schemas.microsoft.com/office/drawing/2014/main" id="{DABDFA5F-186F-9596-DD14-FA5480F75396}"/>
              </a:ext>
            </a:extLst>
          </p:cNvPr>
          <p:cNvSpPr/>
          <p:nvPr/>
        </p:nvSpPr>
        <p:spPr>
          <a:xfrm>
            <a:off x="655543" y="2446222"/>
            <a:ext cx="3691459" cy="3581007"/>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5" name="Rectangle 24">
            <a:extLst>
              <a:ext uri="{FF2B5EF4-FFF2-40B4-BE49-F238E27FC236}">
                <a16:creationId xmlns:a16="http://schemas.microsoft.com/office/drawing/2014/main" id="{E7D2FE69-F814-4AFA-BC8A-58217C46DF5A}"/>
              </a:ext>
            </a:extLst>
          </p:cNvPr>
          <p:cNvSpPr/>
          <p:nvPr/>
        </p:nvSpPr>
        <p:spPr>
          <a:xfrm>
            <a:off x="639761" y="1975016"/>
            <a:ext cx="3724275" cy="43962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b="1">
                <a:solidFill>
                  <a:srgbClr val="FFFFFF"/>
                </a:solidFill>
              </a:rPr>
              <a:t>Growth</a:t>
            </a:r>
          </a:p>
        </p:txBody>
      </p:sp>
      <p:sp>
        <p:nvSpPr>
          <p:cNvPr id="35" name="Rectangle 34">
            <a:extLst>
              <a:ext uri="{FF2B5EF4-FFF2-40B4-BE49-F238E27FC236}">
                <a16:creationId xmlns:a16="http://schemas.microsoft.com/office/drawing/2014/main" id="{5B11FFCF-C09B-8FC4-AF19-D3FB21D1E574}"/>
              </a:ext>
            </a:extLst>
          </p:cNvPr>
          <p:cNvSpPr/>
          <p:nvPr/>
        </p:nvSpPr>
        <p:spPr>
          <a:xfrm>
            <a:off x="4495478" y="1981595"/>
            <a:ext cx="3724275" cy="43962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b="1">
                <a:solidFill>
                  <a:srgbClr val="FFFFFF"/>
                </a:solidFill>
              </a:rPr>
              <a:t>Inflation</a:t>
            </a:r>
          </a:p>
        </p:txBody>
      </p:sp>
      <p:sp>
        <p:nvSpPr>
          <p:cNvPr id="4" name="Rectangle 3">
            <a:extLst>
              <a:ext uri="{FF2B5EF4-FFF2-40B4-BE49-F238E27FC236}">
                <a16:creationId xmlns:a16="http://schemas.microsoft.com/office/drawing/2014/main" id="{02E869B1-1948-7D29-3845-784CA04CC4B4}"/>
              </a:ext>
            </a:extLst>
          </p:cNvPr>
          <p:cNvSpPr/>
          <p:nvPr/>
        </p:nvSpPr>
        <p:spPr>
          <a:xfrm>
            <a:off x="4514149" y="2446224"/>
            <a:ext cx="3691459" cy="3581007"/>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graphicFrame>
        <p:nvGraphicFramePr>
          <p:cNvPr id="14" name="Chart 13">
            <a:extLst>
              <a:ext uri="{FF2B5EF4-FFF2-40B4-BE49-F238E27FC236}">
                <a16:creationId xmlns:a16="http://schemas.microsoft.com/office/drawing/2014/main" id="{4766AC63-CA40-8B15-41C4-E49F2016AC1B}"/>
              </a:ext>
            </a:extLst>
          </p:cNvPr>
          <p:cNvGraphicFramePr>
            <a:graphicFrameLocks/>
          </p:cNvGraphicFramePr>
          <p:nvPr>
            <p:extLst>
              <p:ext uri="{D42A27DB-BD31-4B8C-83A1-F6EECF244321}">
                <p14:modId xmlns:p14="http://schemas.microsoft.com/office/powerpoint/2010/main" val="1993898826"/>
              </p:ext>
            </p:extLst>
          </p:nvPr>
        </p:nvGraphicFramePr>
        <p:xfrm>
          <a:off x="4533093" y="2484599"/>
          <a:ext cx="3672515" cy="35284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5CD9E304-C9C4-3CD0-14F2-051FD0A890B6}"/>
              </a:ext>
            </a:extLst>
          </p:cNvPr>
          <p:cNvGraphicFramePr>
            <a:graphicFrameLocks/>
          </p:cNvGraphicFramePr>
          <p:nvPr>
            <p:extLst>
              <p:ext uri="{D42A27DB-BD31-4B8C-83A1-F6EECF244321}">
                <p14:modId xmlns:p14="http://schemas.microsoft.com/office/powerpoint/2010/main" val="1129993442"/>
              </p:ext>
            </p:extLst>
          </p:nvPr>
        </p:nvGraphicFramePr>
        <p:xfrm>
          <a:off x="688261" y="2483363"/>
          <a:ext cx="3626369" cy="35296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2238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5">
                                            <p:graphicEl>
                                              <a:chart seriesIdx="0" categoryIdx="-4" bldStep="series"/>
                                            </p:graphicEl>
                                          </p:spTgt>
                                        </p:tgtEl>
                                        <p:attrNameLst>
                                          <p:attrName>style.visibility</p:attrName>
                                        </p:attrNameLst>
                                      </p:cBhvr>
                                      <p:to>
                                        <p:strVal val="visible"/>
                                      </p:to>
                                    </p:set>
                                    <p:animEffect transition="in" filter="wipe(left)">
                                      <p:cBhvr>
                                        <p:cTn id="7" dur="500"/>
                                        <p:tgtEl>
                                          <p:spTgt spid="15">
                                            <p:graphicEl>
                                              <a:chart seriesIdx="0" categoryIdx="-4" bldStep="series"/>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5">
                                            <p:graphicEl>
                                              <a:chart seriesIdx="1" categoryIdx="-4" bldStep="series"/>
                                            </p:graphicEl>
                                          </p:spTgt>
                                        </p:tgtEl>
                                        <p:attrNameLst>
                                          <p:attrName>style.visibility</p:attrName>
                                        </p:attrNameLst>
                                      </p:cBhvr>
                                      <p:to>
                                        <p:strVal val="visible"/>
                                      </p:to>
                                    </p:set>
                                    <p:animEffect transition="in" filter="wipe(left)">
                                      <p:cBhvr>
                                        <p:cTn id="10" dur="500"/>
                                        <p:tgtEl>
                                          <p:spTgt spid="15">
                                            <p:graphicEl>
                                              <a:chart seriesIdx="1" categoryIdx="-4" bldStep="series"/>
                                            </p:graphic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4">
                                            <p:graphicEl>
                                              <a:chart seriesIdx="0" categoryIdx="-4" bldStep="series"/>
                                            </p:graphicEl>
                                          </p:spTgt>
                                        </p:tgtEl>
                                        <p:attrNameLst>
                                          <p:attrName>style.visibility</p:attrName>
                                        </p:attrNameLst>
                                      </p:cBhvr>
                                      <p:to>
                                        <p:strVal val="visible"/>
                                      </p:to>
                                    </p:set>
                                    <p:animEffect transition="in" filter="wipe(left)">
                                      <p:cBhvr>
                                        <p:cTn id="14" dur="500"/>
                                        <p:tgtEl>
                                          <p:spTgt spid="14">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Sub>
          <a:bldChart bld="series" animBg="0"/>
        </p:bldSub>
      </p:bldGraphic>
      <p:bldGraphic spid="15" grpId="0">
        <p:bldSub>
          <a:bldChart bld="series" animBg="0"/>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9F746-B91C-8114-2BB2-5B1B87125031}"/>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0219D79A-B490-4EE2-A085-F4B1112EEDCC}"/>
              </a:ext>
            </a:extLst>
          </p:cNvPr>
          <p:cNvSpPr/>
          <p:nvPr/>
        </p:nvSpPr>
        <p:spPr>
          <a:xfrm>
            <a:off x="0" y="1750000"/>
            <a:ext cx="12192000" cy="4550000"/>
          </a:xfrm>
          <a:prstGeom prst="rect">
            <a:avLst/>
          </a:prstGeom>
          <a:solidFill>
            <a:srgbClr val="2B2E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 name="Text Placeholder 1">
            <a:extLst>
              <a:ext uri="{FF2B5EF4-FFF2-40B4-BE49-F238E27FC236}">
                <a16:creationId xmlns:a16="http://schemas.microsoft.com/office/drawing/2014/main" id="{58B02CC9-40EE-F894-A35C-38C32D79120F}"/>
              </a:ext>
            </a:extLst>
          </p:cNvPr>
          <p:cNvSpPr>
            <a:spLocks noGrp="1"/>
          </p:cNvSpPr>
          <p:nvPr>
            <p:ph type="body" sz="quarter" idx="15"/>
          </p:nvPr>
        </p:nvSpPr>
        <p:spPr/>
        <p:txBody>
          <a:bodyPr/>
          <a:lstStyle/>
          <a:p>
            <a:r>
              <a:rPr lang="en-SG" sz="2400">
                <a:solidFill>
                  <a:srgbClr val="FF5A5A"/>
                </a:solidFill>
              </a:rPr>
              <a:t>ASEAN+3 likely to face slower growth, higher inflation, and vast uncertainties</a:t>
            </a:r>
          </a:p>
        </p:txBody>
      </p:sp>
      <p:sp>
        <p:nvSpPr>
          <p:cNvPr id="6" name="Text Placeholder 5">
            <a:extLst>
              <a:ext uri="{FF2B5EF4-FFF2-40B4-BE49-F238E27FC236}">
                <a16:creationId xmlns:a16="http://schemas.microsoft.com/office/drawing/2014/main" id="{59044857-9F7A-8205-0C53-B0DA3D6710E0}"/>
              </a:ext>
            </a:extLst>
          </p:cNvPr>
          <p:cNvSpPr>
            <a:spLocks noGrp="1"/>
          </p:cNvSpPr>
          <p:nvPr>
            <p:ph type="body" sz="quarter" idx="16"/>
          </p:nvPr>
        </p:nvSpPr>
        <p:spPr>
          <a:xfrm>
            <a:off x="364252" y="6237953"/>
            <a:ext cx="11164809" cy="815608"/>
          </a:xfrm>
        </p:spPr>
        <p:txBody>
          <a:bodyPr/>
          <a:lstStyle/>
          <a:p>
            <a:r>
              <a:rPr lang="en-SG">
                <a:solidFill>
                  <a:srgbClr val="B9BDC4"/>
                </a:solidFill>
              </a:rPr>
              <a:t>Source: ASEAN+3 Regional Economic Outlook 2026 (Interim Update); AMRO staff estimates.</a:t>
            </a:r>
            <a:br>
              <a:rPr lang="en-SG">
                <a:solidFill>
                  <a:srgbClr val="B9BDC4"/>
                </a:solidFill>
              </a:rPr>
            </a:br>
            <a:r>
              <a:rPr lang="en-SG">
                <a:solidFill>
                  <a:srgbClr val="B9BDC4"/>
                </a:solidFill>
              </a:rPr>
              <a:t>Note: Estimated using the Oxford Economics’ Global Economic Model. Baseline assumes an oil price of USD90/barrel in 2026, while adverse scenario assumes</a:t>
            </a:r>
            <a:r>
              <a:rPr lang="en-US">
                <a:solidFill>
                  <a:srgbClr val="B9BDC4"/>
                </a:solidFill>
              </a:rPr>
              <a:t> that the Strait of Hormuz remains effectively closed for six months and Brent stays above USD150/barrel for four months, with sustained energy and industrial supply disruption weighing on economic activity while amplifying price pressures. Forecasts and assumptions have been revised since AREO 2026 and were presented at the ad hoc AFCDM+3 on 28 April 2026. </a:t>
            </a:r>
          </a:p>
          <a:p>
            <a:endParaRPr lang="en-SG">
              <a:solidFill>
                <a:srgbClr val="B9BDC4"/>
              </a:solidFill>
            </a:endParaRPr>
          </a:p>
        </p:txBody>
      </p:sp>
      <p:sp>
        <p:nvSpPr>
          <p:cNvPr id="7" name="Text Placeholder 6">
            <a:extLst>
              <a:ext uri="{FF2B5EF4-FFF2-40B4-BE49-F238E27FC236}">
                <a16:creationId xmlns:a16="http://schemas.microsoft.com/office/drawing/2014/main" id="{774ECE41-08A6-232C-A73B-4859F8A54CE1}"/>
              </a:ext>
            </a:extLst>
          </p:cNvPr>
          <p:cNvSpPr>
            <a:spLocks noGrp="1"/>
          </p:cNvSpPr>
          <p:nvPr>
            <p:ph type="body" sz="quarter" idx="38"/>
          </p:nvPr>
        </p:nvSpPr>
        <p:spPr>
          <a:xfrm>
            <a:off x="523241" y="1241219"/>
            <a:ext cx="7944467" cy="571813"/>
          </a:xfrm>
        </p:spPr>
        <p:txBody>
          <a:bodyPr/>
          <a:lstStyle/>
          <a:p>
            <a:r>
              <a:rPr lang="en-US" sz="1400">
                <a:solidFill>
                  <a:schemeClr val="bg1"/>
                </a:solidFill>
              </a:rPr>
              <a:t>ASEAN+3 Growth and Inflation Projections Under AI Cycle and Middle East Scenarios</a:t>
            </a:r>
          </a:p>
          <a:p>
            <a:r>
              <a:rPr lang="en-US" sz="1400" b="0">
                <a:solidFill>
                  <a:schemeClr val="bg1"/>
                </a:solidFill>
              </a:rPr>
              <a:t>(Percent, year-on-year)</a:t>
            </a:r>
          </a:p>
        </p:txBody>
      </p:sp>
      <p:sp>
        <p:nvSpPr>
          <p:cNvPr id="24" name="TextBox 23">
            <a:extLst>
              <a:ext uri="{FF2B5EF4-FFF2-40B4-BE49-F238E27FC236}">
                <a16:creationId xmlns:a16="http://schemas.microsoft.com/office/drawing/2014/main" id="{825F1D58-DA98-D6E1-C0F3-769416B44B67}"/>
              </a:ext>
            </a:extLst>
          </p:cNvPr>
          <p:cNvSpPr txBox="1"/>
          <p:nvPr/>
        </p:nvSpPr>
        <p:spPr>
          <a:xfrm>
            <a:off x="8610705" y="2205961"/>
            <a:ext cx="3490869" cy="310919"/>
          </a:xfrm>
          <a:prstGeom prst="rect">
            <a:avLst/>
          </a:prstGeom>
          <a:noFill/>
        </p:spPr>
        <p:txBody>
          <a:bodyPr wrap="square">
            <a:spAutoFit/>
          </a:bodyPr>
          <a:lstStyle/>
          <a:p>
            <a:pPr defTabSz="914377">
              <a:lnSpc>
                <a:spcPct val="110000"/>
              </a:lnSpc>
              <a:spcAft>
                <a:spcPts val="800"/>
              </a:spcAft>
              <a:defRPr/>
            </a:pPr>
            <a:r>
              <a:rPr lang="en-US" sz="1400" b="1">
                <a:solidFill>
                  <a:srgbClr val="FF5A5A"/>
                </a:solidFill>
                <a:latin typeface="Arial"/>
              </a:rPr>
              <a:t>Downside risks to outlook:</a:t>
            </a:r>
            <a:endParaRPr lang="en-GB" sz="1400" b="1">
              <a:solidFill>
                <a:srgbClr val="FF5A5A"/>
              </a:solidFill>
              <a:latin typeface="Arial"/>
            </a:endParaRPr>
          </a:p>
        </p:txBody>
      </p:sp>
      <p:sp>
        <p:nvSpPr>
          <p:cNvPr id="29" name="Rectangle 28">
            <a:extLst>
              <a:ext uri="{FF2B5EF4-FFF2-40B4-BE49-F238E27FC236}">
                <a16:creationId xmlns:a16="http://schemas.microsoft.com/office/drawing/2014/main" id="{03F2BF89-93BE-1AA8-5051-FFC56C6E61E4}"/>
              </a:ext>
            </a:extLst>
          </p:cNvPr>
          <p:cNvSpPr/>
          <p:nvPr/>
        </p:nvSpPr>
        <p:spPr>
          <a:xfrm>
            <a:off x="655543" y="2446222"/>
            <a:ext cx="3691459" cy="3581007"/>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25" name="Rectangle 24">
            <a:extLst>
              <a:ext uri="{FF2B5EF4-FFF2-40B4-BE49-F238E27FC236}">
                <a16:creationId xmlns:a16="http://schemas.microsoft.com/office/drawing/2014/main" id="{395D2DA6-C29C-B5CD-7B3A-1BCD8FF856D0}"/>
              </a:ext>
            </a:extLst>
          </p:cNvPr>
          <p:cNvSpPr/>
          <p:nvPr/>
        </p:nvSpPr>
        <p:spPr>
          <a:xfrm>
            <a:off x="639761" y="1975016"/>
            <a:ext cx="3724275" cy="43962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b="1">
                <a:solidFill>
                  <a:srgbClr val="FFFFFF"/>
                </a:solidFill>
              </a:rPr>
              <a:t>Growth</a:t>
            </a:r>
          </a:p>
        </p:txBody>
      </p:sp>
      <p:sp>
        <p:nvSpPr>
          <p:cNvPr id="35" name="Rectangle 34">
            <a:extLst>
              <a:ext uri="{FF2B5EF4-FFF2-40B4-BE49-F238E27FC236}">
                <a16:creationId xmlns:a16="http://schemas.microsoft.com/office/drawing/2014/main" id="{04CC4ABE-C66C-19D1-FA9A-38A0ABA74F74}"/>
              </a:ext>
            </a:extLst>
          </p:cNvPr>
          <p:cNvSpPr/>
          <p:nvPr/>
        </p:nvSpPr>
        <p:spPr>
          <a:xfrm>
            <a:off x="4495478" y="1981595"/>
            <a:ext cx="3724275" cy="43962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SG" b="1">
                <a:solidFill>
                  <a:srgbClr val="FFFFFF"/>
                </a:solidFill>
              </a:rPr>
              <a:t>Inflation</a:t>
            </a:r>
          </a:p>
        </p:txBody>
      </p:sp>
      <p:sp>
        <p:nvSpPr>
          <p:cNvPr id="4" name="Rectangle 3">
            <a:extLst>
              <a:ext uri="{FF2B5EF4-FFF2-40B4-BE49-F238E27FC236}">
                <a16:creationId xmlns:a16="http://schemas.microsoft.com/office/drawing/2014/main" id="{2B77A055-1D48-6658-BF02-BF744E6A90D7}"/>
              </a:ext>
            </a:extLst>
          </p:cNvPr>
          <p:cNvSpPr/>
          <p:nvPr/>
        </p:nvSpPr>
        <p:spPr>
          <a:xfrm>
            <a:off x="4514149" y="2446224"/>
            <a:ext cx="3691459" cy="3581007"/>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grpSp>
        <p:nvGrpSpPr>
          <p:cNvPr id="16" name="!!ME conflict">
            <a:extLst>
              <a:ext uri="{FF2B5EF4-FFF2-40B4-BE49-F238E27FC236}">
                <a16:creationId xmlns:a16="http://schemas.microsoft.com/office/drawing/2014/main" id="{1E1946B1-01F9-EBE5-51C6-F7B3C2B4C416}"/>
              </a:ext>
            </a:extLst>
          </p:cNvPr>
          <p:cNvGrpSpPr/>
          <p:nvPr/>
        </p:nvGrpSpPr>
        <p:grpSpPr>
          <a:xfrm>
            <a:off x="8552827" y="3803522"/>
            <a:ext cx="3130787" cy="811232"/>
            <a:chOff x="8610702" y="2820775"/>
            <a:chExt cx="3130787" cy="811232"/>
          </a:xfrm>
        </p:grpSpPr>
        <p:grpSp>
          <p:nvGrpSpPr>
            <p:cNvPr id="13" name="Group 12">
              <a:extLst>
                <a:ext uri="{FF2B5EF4-FFF2-40B4-BE49-F238E27FC236}">
                  <a16:creationId xmlns:a16="http://schemas.microsoft.com/office/drawing/2014/main" id="{0794DB68-23DD-9C5A-15B6-88D26F3EB5E3}"/>
                </a:ext>
              </a:extLst>
            </p:cNvPr>
            <p:cNvGrpSpPr/>
            <p:nvPr/>
          </p:nvGrpSpPr>
          <p:grpSpPr>
            <a:xfrm>
              <a:off x="9139190" y="2820775"/>
              <a:ext cx="2602299" cy="811232"/>
              <a:chOff x="9365271" y="3392645"/>
              <a:chExt cx="2593171" cy="547906"/>
            </a:xfrm>
            <a:solidFill>
              <a:schemeClr val="accent1">
                <a:lumMod val="40000"/>
                <a:lumOff val="60000"/>
              </a:schemeClr>
            </a:solidFill>
          </p:grpSpPr>
          <p:sp>
            <p:nvSpPr>
              <p:cNvPr id="3" name="Rectangle: Rounded Corners 2">
                <a:extLst>
                  <a:ext uri="{FF2B5EF4-FFF2-40B4-BE49-F238E27FC236}">
                    <a16:creationId xmlns:a16="http://schemas.microsoft.com/office/drawing/2014/main" id="{133E8561-EB75-420B-07C0-640F015B4127}"/>
                  </a:ext>
                </a:extLst>
              </p:cNvPr>
              <p:cNvSpPr/>
              <p:nvPr/>
            </p:nvSpPr>
            <p:spPr>
              <a:xfrm>
                <a:off x="9365271" y="3392645"/>
                <a:ext cx="2593171" cy="547906"/>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bg1"/>
                  </a:solidFill>
                </a:endParaRPr>
              </a:p>
            </p:txBody>
          </p:sp>
          <p:sp>
            <p:nvSpPr>
              <p:cNvPr id="9" name="TextBox 8">
                <a:extLst>
                  <a:ext uri="{FF2B5EF4-FFF2-40B4-BE49-F238E27FC236}">
                    <a16:creationId xmlns:a16="http://schemas.microsoft.com/office/drawing/2014/main" id="{22E0AC48-BA45-9113-D93C-38D13FA634C6}"/>
                  </a:ext>
                </a:extLst>
              </p:cNvPr>
              <p:cNvSpPr txBox="1"/>
              <p:nvPr/>
            </p:nvSpPr>
            <p:spPr>
              <a:xfrm>
                <a:off x="9407035" y="3489907"/>
                <a:ext cx="2509642" cy="353383"/>
              </a:xfrm>
              <a:prstGeom prst="homePlate">
                <a:avLst/>
              </a:prstGeom>
              <a:grpFill/>
              <a:ln>
                <a:noFill/>
              </a:ln>
            </p:spPr>
            <p:txBody>
              <a:bodyPr wrap="square" rtlCol="0" anchor="ctr">
                <a:spAutoFit/>
              </a:bodyPr>
              <a:lstStyle/>
              <a:p>
                <a:pPr algn="ctr"/>
                <a:r>
                  <a:rPr lang="en-US" sz="1400" b="1">
                    <a:ln/>
                    <a:solidFill>
                      <a:schemeClr val="bg1"/>
                    </a:solidFill>
                  </a:rPr>
                  <a:t>Middle East conflict and energy prices</a:t>
                </a:r>
                <a:endParaRPr lang="en-SG" sz="1400">
                  <a:solidFill>
                    <a:schemeClr val="bg1"/>
                  </a:solidFill>
                </a:endParaRPr>
              </a:p>
            </p:txBody>
          </p:sp>
        </p:grpSp>
        <p:grpSp>
          <p:nvGrpSpPr>
            <p:cNvPr id="40" name="Group 39">
              <a:extLst>
                <a:ext uri="{FF2B5EF4-FFF2-40B4-BE49-F238E27FC236}">
                  <a16:creationId xmlns:a16="http://schemas.microsoft.com/office/drawing/2014/main" id="{D4D8075F-3E9B-B562-A136-89B3EB8E7EA7}"/>
                </a:ext>
              </a:extLst>
            </p:cNvPr>
            <p:cNvGrpSpPr/>
            <p:nvPr/>
          </p:nvGrpSpPr>
          <p:grpSpPr>
            <a:xfrm>
              <a:off x="8610702" y="2887749"/>
              <a:ext cx="676800" cy="677285"/>
              <a:chOff x="8636846" y="3769062"/>
              <a:chExt cx="676800" cy="677285"/>
            </a:xfrm>
          </p:grpSpPr>
          <p:sp>
            <p:nvSpPr>
              <p:cNvPr id="26" name="Oval 25" descr="Oil Rig with solid fill">
                <a:extLst>
                  <a:ext uri="{FF2B5EF4-FFF2-40B4-BE49-F238E27FC236}">
                    <a16:creationId xmlns:a16="http://schemas.microsoft.com/office/drawing/2014/main" id="{4606A42E-84FD-F6B7-AD56-632A0972F263}"/>
                  </a:ext>
                </a:extLst>
              </p:cNvPr>
              <p:cNvSpPr/>
              <p:nvPr/>
            </p:nvSpPr>
            <p:spPr>
              <a:xfrm>
                <a:off x="8636846" y="3769062"/>
                <a:ext cx="676800" cy="677285"/>
              </a:xfrm>
              <a:prstGeom prst="ellipse">
                <a:avLst/>
              </a:prstGeom>
              <a:solidFill>
                <a:srgbClr val="C00000"/>
              </a:solidFill>
              <a:ln w="57150">
                <a:solidFill>
                  <a:schemeClr val="bg1"/>
                </a:solidFill>
              </a:ln>
            </p:spPr>
            <p:style>
              <a:lnRef idx="2">
                <a:schemeClr val="lt1">
                  <a:hueOff val="0"/>
                  <a:satOff val="0"/>
                  <a:lumOff val="0"/>
                  <a:alphaOff val="0"/>
                </a:schemeClr>
              </a:lnRef>
              <a:fillRef idx="1">
                <a:scrgbClr r="0" g="0" b="0"/>
              </a:fillRef>
              <a:effectRef idx="0">
                <a:schemeClr val="accent1">
                  <a:tint val="50000"/>
                  <a:alpha val="90000"/>
                  <a:hueOff val="0"/>
                  <a:satOff val="0"/>
                  <a:lumOff val="0"/>
                  <a:alphaOff val="0"/>
                </a:schemeClr>
              </a:effectRef>
              <a:fontRef idx="minor">
                <a:schemeClr val="lt1">
                  <a:hueOff val="0"/>
                  <a:satOff val="0"/>
                  <a:lumOff val="0"/>
                  <a:alphaOff val="0"/>
                </a:schemeClr>
              </a:fontRef>
            </p:style>
            <p:txBody>
              <a:bodyPr/>
              <a:lstStyle/>
              <a:p>
                <a:endParaRPr lang="en-SG"/>
              </a:p>
            </p:txBody>
          </p:sp>
          <p:pic>
            <p:nvPicPr>
              <p:cNvPr id="39" name="Graphic 38" descr="Oil Rig with solid fill">
                <a:extLst>
                  <a:ext uri="{FF2B5EF4-FFF2-40B4-BE49-F238E27FC236}">
                    <a16:creationId xmlns:a16="http://schemas.microsoft.com/office/drawing/2014/main" id="{22D5EFC6-9AF8-4D25-6BBA-AA259BB347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69378" y="3901836"/>
                <a:ext cx="411737" cy="411737"/>
              </a:xfrm>
              <a:prstGeom prst="rect">
                <a:avLst/>
              </a:prstGeom>
            </p:spPr>
          </p:pic>
        </p:grpSp>
      </p:grpSp>
      <p:grpSp>
        <p:nvGrpSpPr>
          <p:cNvPr id="5" name="!!Tech">
            <a:extLst>
              <a:ext uri="{FF2B5EF4-FFF2-40B4-BE49-F238E27FC236}">
                <a16:creationId xmlns:a16="http://schemas.microsoft.com/office/drawing/2014/main" id="{04F81C07-97F7-8984-8306-BAD4C1CE52FD}"/>
              </a:ext>
            </a:extLst>
          </p:cNvPr>
          <p:cNvGrpSpPr/>
          <p:nvPr/>
        </p:nvGrpSpPr>
        <p:grpSpPr>
          <a:xfrm>
            <a:off x="8552827" y="2701164"/>
            <a:ext cx="3130787" cy="811232"/>
            <a:chOff x="8610702" y="3869023"/>
            <a:chExt cx="3130787" cy="811232"/>
          </a:xfrm>
        </p:grpSpPr>
        <p:grpSp>
          <p:nvGrpSpPr>
            <p:cNvPr id="23" name="Group 22">
              <a:extLst>
                <a:ext uri="{FF2B5EF4-FFF2-40B4-BE49-F238E27FC236}">
                  <a16:creationId xmlns:a16="http://schemas.microsoft.com/office/drawing/2014/main" id="{A2781417-125D-22D6-2A3B-187F38557F34}"/>
                </a:ext>
              </a:extLst>
            </p:cNvPr>
            <p:cNvGrpSpPr/>
            <p:nvPr/>
          </p:nvGrpSpPr>
          <p:grpSpPr>
            <a:xfrm>
              <a:off x="9139190" y="3869023"/>
              <a:ext cx="2602299" cy="811232"/>
              <a:chOff x="9365271" y="3392645"/>
              <a:chExt cx="2593171" cy="547906"/>
            </a:xfrm>
            <a:solidFill>
              <a:schemeClr val="accent1">
                <a:lumMod val="40000"/>
                <a:lumOff val="60000"/>
              </a:schemeClr>
            </a:solidFill>
          </p:grpSpPr>
          <p:sp>
            <p:nvSpPr>
              <p:cNvPr id="28" name="Rectangle: Rounded Corners 2">
                <a:extLst>
                  <a:ext uri="{FF2B5EF4-FFF2-40B4-BE49-F238E27FC236}">
                    <a16:creationId xmlns:a16="http://schemas.microsoft.com/office/drawing/2014/main" id="{C09255BB-183D-095B-2097-38D8CF946D2E}"/>
                  </a:ext>
                </a:extLst>
              </p:cNvPr>
              <p:cNvSpPr/>
              <p:nvPr/>
            </p:nvSpPr>
            <p:spPr>
              <a:xfrm>
                <a:off x="9365271" y="3392645"/>
                <a:ext cx="2593171" cy="547906"/>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bg1"/>
                  </a:solidFill>
                </a:endParaRPr>
              </a:p>
            </p:txBody>
          </p:sp>
          <p:sp>
            <p:nvSpPr>
              <p:cNvPr id="32" name="TextBox 31">
                <a:extLst>
                  <a:ext uri="{FF2B5EF4-FFF2-40B4-BE49-F238E27FC236}">
                    <a16:creationId xmlns:a16="http://schemas.microsoft.com/office/drawing/2014/main" id="{A12BB75A-181D-05DC-EF87-0162DA6C099A}"/>
                  </a:ext>
                </a:extLst>
              </p:cNvPr>
              <p:cNvSpPr txBox="1"/>
              <p:nvPr/>
            </p:nvSpPr>
            <p:spPr>
              <a:xfrm>
                <a:off x="9407035" y="3489907"/>
                <a:ext cx="2509642" cy="353383"/>
              </a:xfrm>
              <a:prstGeom prst="homePlate">
                <a:avLst/>
              </a:prstGeom>
              <a:grpFill/>
              <a:ln>
                <a:noFill/>
              </a:ln>
            </p:spPr>
            <p:txBody>
              <a:bodyPr wrap="square" rtlCol="0" anchor="ctr">
                <a:spAutoFit/>
              </a:bodyPr>
              <a:lstStyle/>
              <a:p>
                <a:pPr algn="ctr"/>
                <a:r>
                  <a:rPr lang="en-US" sz="1400" b="1">
                    <a:ln/>
                    <a:solidFill>
                      <a:schemeClr val="bg1"/>
                    </a:solidFill>
                  </a:rPr>
                  <a:t>Technology</a:t>
                </a:r>
                <a:br>
                  <a:rPr lang="en-US" sz="1400" b="1">
                    <a:ln/>
                    <a:solidFill>
                      <a:schemeClr val="bg1"/>
                    </a:solidFill>
                  </a:rPr>
                </a:br>
                <a:r>
                  <a:rPr lang="en-US" sz="1400" b="1">
                    <a:ln/>
                    <a:solidFill>
                      <a:schemeClr val="bg1"/>
                    </a:solidFill>
                  </a:rPr>
                  <a:t>cycle</a:t>
                </a:r>
                <a:endParaRPr lang="en-SG" sz="1400">
                  <a:solidFill>
                    <a:schemeClr val="bg1"/>
                  </a:solidFill>
                </a:endParaRPr>
              </a:p>
            </p:txBody>
          </p:sp>
        </p:grpSp>
        <p:grpSp>
          <p:nvGrpSpPr>
            <p:cNvPr id="47" name="Group 46">
              <a:extLst>
                <a:ext uri="{FF2B5EF4-FFF2-40B4-BE49-F238E27FC236}">
                  <a16:creationId xmlns:a16="http://schemas.microsoft.com/office/drawing/2014/main" id="{B7424B34-7EA7-AF6B-955A-A56495E15321}"/>
                </a:ext>
              </a:extLst>
            </p:cNvPr>
            <p:cNvGrpSpPr/>
            <p:nvPr/>
          </p:nvGrpSpPr>
          <p:grpSpPr>
            <a:xfrm>
              <a:off x="8610702" y="3931711"/>
              <a:ext cx="676800" cy="676799"/>
              <a:chOff x="8735908" y="4077820"/>
              <a:chExt cx="548640" cy="548640"/>
            </a:xfrm>
          </p:grpSpPr>
          <p:sp>
            <p:nvSpPr>
              <p:cNvPr id="42" name="Oval 41" descr="Oil Rig with solid fill">
                <a:extLst>
                  <a:ext uri="{FF2B5EF4-FFF2-40B4-BE49-F238E27FC236}">
                    <a16:creationId xmlns:a16="http://schemas.microsoft.com/office/drawing/2014/main" id="{200FF1B0-8B0F-5225-3040-273AE1102D34}"/>
                  </a:ext>
                </a:extLst>
              </p:cNvPr>
              <p:cNvSpPr/>
              <p:nvPr/>
            </p:nvSpPr>
            <p:spPr>
              <a:xfrm>
                <a:off x="8735908" y="4077820"/>
                <a:ext cx="548640" cy="548640"/>
              </a:xfrm>
              <a:prstGeom prst="ellipse">
                <a:avLst/>
              </a:prstGeom>
              <a:solidFill>
                <a:srgbClr val="C00000"/>
              </a:solidFill>
              <a:ln w="57150">
                <a:solidFill>
                  <a:schemeClr val="bg1"/>
                </a:solidFill>
              </a:ln>
            </p:spPr>
            <p:style>
              <a:lnRef idx="2">
                <a:schemeClr val="lt1">
                  <a:hueOff val="0"/>
                  <a:satOff val="0"/>
                  <a:lumOff val="0"/>
                  <a:alphaOff val="0"/>
                </a:schemeClr>
              </a:lnRef>
              <a:fillRef idx="1">
                <a:scrgbClr r="0" g="0" b="0"/>
              </a:fillRef>
              <a:effectRef idx="0">
                <a:schemeClr val="accent1">
                  <a:tint val="50000"/>
                  <a:alpha val="90000"/>
                  <a:hueOff val="0"/>
                  <a:satOff val="0"/>
                  <a:lumOff val="0"/>
                  <a:alphaOff val="0"/>
                </a:schemeClr>
              </a:effectRef>
              <a:fontRef idx="minor">
                <a:schemeClr val="lt1">
                  <a:hueOff val="0"/>
                  <a:satOff val="0"/>
                  <a:lumOff val="0"/>
                  <a:alphaOff val="0"/>
                </a:schemeClr>
              </a:fontRef>
            </p:style>
            <p:txBody>
              <a:bodyPr/>
              <a:lstStyle/>
              <a:p>
                <a:endParaRPr lang="en-SG"/>
              </a:p>
            </p:txBody>
          </p:sp>
          <p:pic>
            <p:nvPicPr>
              <p:cNvPr id="43" name="Graphic 42" descr="Cloud Computing with solid fill">
                <a:extLst>
                  <a:ext uri="{FF2B5EF4-FFF2-40B4-BE49-F238E27FC236}">
                    <a16:creationId xmlns:a16="http://schemas.microsoft.com/office/drawing/2014/main" id="{8DF56037-4D99-020C-587F-07F415760BE7}"/>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8838502" y="4187603"/>
                <a:ext cx="348487" cy="348487"/>
              </a:xfrm>
              <a:prstGeom prst="rect">
                <a:avLst/>
              </a:prstGeom>
            </p:spPr>
          </p:pic>
        </p:grpSp>
      </p:grpSp>
      <p:grpSp>
        <p:nvGrpSpPr>
          <p:cNvPr id="12" name="!!trade">
            <a:extLst>
              <a:ext uri="{FF2B5EF4-FFF2-40B4-BE49-F238E27FC236}">
                <a16:creationId xmlns:a16="http://schemas.microsoft.com/office/drawing/2014/main" id="{376016C5-A40B-7210-D293-D3B0737301A2}"/>
              </a:ext>
            </a:extLst>
          </p:cNvPr>
          <p:cNvGrpSpPr/>
          <p:nvPr/>
        </p:nvGrpSpPr>
        <p:grpSpPr>
          <a:xfrm>
            <a:off x="8610705" y="4931919"/>
            <a:ext cx="3130787" cy="811232"/>
            <a:chOff x="8610702" y="4931919"/>
            <a:chExt cx="3130787" cy="811232"/>
          </a:xfrm>
        </p:grpSpPr>
        <p:grpSp>
          <p:nvGrpSpPr>
            <p:cNvPr id="33" name="Group 32">
              <a:extLst>
                <a:ext uri="{FF2B5EF4-FFF2-40B4-BE49-F238E27FC236}">
                  <a16:creationId xmlns:a16="http://schemas.microsoft.com/office/drawing/2014/main" id="{A4627F3B-AD94-4108-A277-914D5A5F574A}"/>
                </a:ext>
              </a:extLst>
            </p:cNvPr>
            <p:cNvGrpSpPr/>
            <p:nvPr/>
          </p:nvGrpSpPr>
          <p:grpSpPr>
            <a:xfrm>
              <a:off x="9139190" y="4931919"/>
              <a:ext cx="2602299" cy="811232"/>
              <a:chOff x="9365271" y="3392645"/>
              <a:chExt cx="2593171" cy="547906"/>
            </a:xfrm>
            <a:solidFill>
              <a:schemeClr val="accent1">
                <a:lumMod val="40000"/>
                <a:lumOff val="60000"/>
              </a:schemeClr>
            </a:solidFill>
          </p:grpSpPr>
          <p:sp>
            <p:nvSpPr>
              <p:cNvPr id="34" name="Rectangle: Rounded Corners 2">
                <a:extLst>
                  <a:ext uri="{FF2B5EF4-FFF2-40B4-BE49-F238E27FC236}">
                    <a16:creationId xmlns:a16="http://schemas.microsoft.com/office/drawing/2014/main" id="{B4799D4E-EDCC-A29D-AD78-3887F5853B96}"/>
                  </a:ext>
                </a:extLst>
              </p:cNvPr>
              <p:cNvSpPr/>
              <p:nvPr/>
            </p:nvSpPr>
            <p:spPr>
              <a:xfrm>
                <a:off x="9365271" y="3392645"/>
                <a:ext cx="2593171" cy="547906"/>
              </a:xfrm>
              <a:prstGeom prst="homePlat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solidFill>
                    <a:schemeClr val="bg1"/>
                  </a:solidFill>
                </a:endParaRPr>
              </a:p>
            </p:txBody>
          </p:sp>
          <p:sp>
            <p:nvSpPr>
              <p:cNvPr id="36" name="TextBox 35">
                <a:extLst>
                  <a:ext uri="{FF2B5EF4-FFF2-40B4-BE49-F238E27FC236}">
                    <a16:creationId xmlns:a16="http://schemas.microsoft.com/office/drawing/2014/main" id="{3B62274E-7FB6-ED12-FD1E-E778D88F61A6}"/>
                  </a:ext>
                </a:extLst>
              </p:cNvPr>
              <p:cNvSpPr txBox="1"/>
              <p:nvPr/>
            </p:nvSpPr>
            <p:spPr>
              <a:xfrm>
                <a:off x="9407035" y="3489907"/>
                <a:ext cx="2509642" cy="353383"/>
              </a:xfrm>
              <a:prstGeom prst="homePlate">
                <a:avLst/>
              </a:prstGeom>
              <a:grpFill/>
              <a:ln>
                <a:noFill/>
              </a:ln>
            </p:spPr>
            <p:txBody>
              <a:bodyPr wrap="square" rtlCol="0" anchor="ctr">
                <a:spAutoFit/>
              </a:bodyPr>
              <a:lstStyle/>
              <a:p>
                <a:pPr algn="ctr"/>
                <a:r>
                  <a:rPr lang="en-US" sz="1400" b="1">
                    <a:ln/>
                    <a:solidFill>
                      <a:schemeClr val="bg1"/>
                    </a:solidFill>
                  </a:rPr>
                  <a:t>Trade policy</a:t>
                </a:r>
                <a:br>
                  <a:rPr lang="en-US" sz="1400" b="1">
                    <a:ln/>
                    <a:solidFill>
                      <a:schemeClr val="bg1"/>
                    </a:solidFill>
                  </a:rPr>
                </a:br>
                <a:r>
                  <a:rPr lang="en-US" sz="1400" b="1">
                    <a:ln/>
                    <a:solidFill>
                      <a:schemeClr val="bg1"/>
                    </a:solidFill>
                  </a:rPr>
                  <a:t>shifts</a:t>
                </a:r>
                <a:endParaRPr lang="en-SG" sz="1400">
                  <a:solidFill>
                    <a:schemeClr val="bg1"/>
                  </a:solidFill>
                </a:endParaRPr>
              </a:p>
            </p:txBody>
          </p:sp>
        </p:grpSp>
        <p:sp>
          <p:nvSpPr>
            <p:cNvPr id="45" name="Oval 44" descr="Oil Rig with solid fill">
              <a:extLst>
                <a:ext uri="{FF2B5EF4-FFF2-40B4-BE49-F238E27FC236}">
                  <a16:creationId xmlns:a16="http://schemas.microsoft.com/office/drawing/2014/main" id="{5A3ACD66-5707-6637-D8D7-C65D68F19654}"/>
                </a:ext>
              </a:extLst>
            </p:cNvPr>
            <p:cNvSpPr/>
            <p:nvPr/>
          </p:nvSpPr>
          <p:spPr>
            <a:xfrm>
              <a:off x="8610702" y="4999135"/>
              <a:ext cx="676800" cy="676800"/>
            </a:xfrm>
            <a:prstGeom prst="ellipse">
              <a:avLst/>
            </a:prstGeom>
            <a:solidFill>
              <a:srgbClr val="C00000"/>
            </a:solidFill>
            <a:ln w="57150">
              <a:solidFill>
                <a:schemeClr val="bg1"/>
              </a:solidFill>
            </a:ln>
          </p:spPr>
          <p:style>
            <a:lnRef idx="2">
              <a:schemeClr val="lt1">
                <a:hueOff val="0"/>
                <a:satOff val="0"/>
                <a:lumOff val="0"/>
                <a:alphaOff val="0"/>
              </a:schemeClr>
            </a:lnRef>
            <a:fillRef idx="1">
              <a:scrgbClr r="0" g="0" b="0"/>
            </a:fillRef>
            <a:effectRef idx="0">
              <a:schemeClr val="accent1">
                <a:tint val="50000"/>
                <a:alpha val="90000"/>
                <a:hueOff val="0"/>
                <a:satOff val="0"/>
                <a:lumOff val="0"/>
                <a:alphaOff val="0"/>
              </a:schemeClr>
            </a:effectRef>
            <a:fontRef idx="minor">
              <a:schemeClr val="lt1">
                <a:hueOff val="0"/>
                <a:satOff val="0"/>
                <a:lumOff val="0"/>
                <a:alphaOff val="0"/>
              </a:schemeClr>
            </a:fontRef>
          </p:style>
          <p:txBody>
            <a:bodyPr/>
            <a:lstStyle/>
            <a:p>
              <a:endParaRPr lang="en-SG"/>
            </a:p>
          </p:txBody>
        </p:sp>
        <p:pic>
          <p:nvPicPr>
            <p:cNvPr id="18" name="Graphic 17" descr="Search Inventory with solid fill">
              <a:extLst>
                <a:ext uri="{FF2B5EF4-FFF2-40B4-BE49-F238E27FC236}">
                  <a16:creationId xmlns:a16="http://schemas.microsoft.com/office/drawing/2014/main" id="{53AE2693-9ADA-998D-2C5E-C248D3947DB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707382" y="5095815"/>
              <a:ext cx="483440" cy="483440"/>
            </a:xfrm>
            <a:prstGeom prst="rect">
              <a:avLst/>
            </a:prstGeom>
          </p:spPr>
        </p:pic>
      </p:grpSp>
      <p:sp>
        <p:nvSpPr>
          <p:cNvPr id="11" name="red inflation 2027">
            <a:extLst>
              <a:ext uri="{FF2B5EF4-FFF2-40B4-BE49-F238E27FC236}">
                <a16:creationId xmlns:a16="http://schemas.microsoft.com/office/drawing/2014/main" id="{048517FC-36B2-4EE8-7B96-3B7ABA7C45B0}"/>
              </a:ext>
            </a:extLst>
          </p:cNvPr>
          <p:cNvSpPr/>
          <p:nvPr/>
        </p:nvSpPr>
        <p:spPr>
          <a:xfrm rot="11258757">
            <a:off x="6879447" y="2856564"/>
            <a:ext cx="806612" cy="1888205"/>
          </a:xfrm>
          <a:custGeom>
            <a:avLst/>
            <a:gdLst>
              <a:gd name="csX0" fmla="*/ 0 w 10732"/>
              <a:gd name="csY0" fmla="*/ 3255 h 54256"/>
              <a:gd name="csX1" fmla="*/ 10073 w 10732"/>
              <a:gd name="csY1" fmla="*/ 0 h 54256"/>
              <a:gd name="csX2" fmla="*/ 10732 w 10732"/>
              <a:gd name="csY2" fmla="*/ 11800 h 54256"/>
              <a:gd name="csX3" fmla="*/ 2992 w 10732"/>
              <a:gd name="csY3" fmla="*/ 54256 h 54256"/>
              <a:gd name="csX4" fmla="*/ 0 w 10732"/>
              <a:gd name="csY4" fmla="*/ 3255 h 54256"/>
            </a:gdLst>
            <a:ahLst/>
            <a:cxnLst>
              <a:cxn ang="0">
                <a:pos x="csX0" y="csY0"/>
              </a:cxn>
              <a:cxn ang="0">
                <a:pos x="csX1" y="csY1"/>
              </a:cxn>
              <a:cxn ang="0">
                <a:pos x="csX2" y="csY2"/>
              </a:cxn>
              <a:cxn ang="0">
                <a:pos x="csX3" y="csY3"/>
              </a:cxn>
              <a:cxn ang="0">
                <a:pos x="csX4" y="csY4"/>
              </a:cxn>
            </a:cxnLst>
            <a:rect l="l" t="t" r="r" b="b"/>
            <a:pathLst>
              <a:path w="10732" h="54256">
                <a:moveTo>
                  <a:pt x="0" y="3255"/>
                </a:moveTo>
                <a:lnTo>
                  <a:pt x="10073" y="0"/>
                </a:lnTo>
                <a:cubicBezTo>
                  <a:pt x="10111" y="3635"/>
                  <a:pt x="10548" y="8057"/>
                  <a:pt x="10732" y="11800"/>
                </a:cubicBezTo>
                <a:lnTo>
                  <a:pt x="2992" y="54256"/>
                </a:lnTo>
                <a:lnTo>
                  <a:pt x="0" y="3255"/>
                </a:lnTo>
                <a:close/>
              </a:path>
            </a:pathLst>
          </a:custGeom>
          <a:gradFill flip="none" rotWithShape="0">
            <a:gsLst>
              <a:gs pos="0">
                <a:srgbClr val="FFE1DF"/>
              </a:gs>
              <a:gs pos="42500">
                <a:srgbClr val="FF9C96"/>
              </a:gs>
              <a:gs pos="100000">
                <a:srgbClr val="D02927"/>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0" name="red triangle inflation">
            <a:extLst>
              <a:ext uri="{FF2B5EF4-FFF2-40B4-BE49-F238E27FC236}">
                <a16:creationId xmlns:a16="http://schemas.microsoft.com/office/drawing/2014/main" id="{7243EBD7-9159-06A3-4436-7A8F623B43EF}"/>
              </a:ext>
            </a:extLst>
          </p:cNvPr>
          <p:cNvSpPr/>
          <p:nvPr/>
        </p:nvSpPr>
        <p:spPr>
          <a:xfrm rot="5165953">
            <a:off x="6042298" y="4272042"/>
            <a:ext cx="757396" cy="844821"/>
          </a:xfrm>
          <a:custGeom>
            <a:avLst/>
            <a:gdLst>
              <a:gd name="csX0" fmla="*/ 419342 w 419342"/>
              <a:gd name="csY0" fmla="*/ 841231 h 841231"/>
              <a:gd name="csX1" fmla="*/ 0 w 419342"/>
              <a:gd name="csY1" fmla="*/ 0 h 841231"/>
              <a:gd name="csX2" fmla="*/ 202547 w 419342"/>
              <a:gd name="csY2" fmla="*/ 23008 h 841231"/>
              <a:gd name="csX3" fmla="*/ 419342 w 419342"/>
              <a:gd name="csY3" fmla="*/ 841231 h 841231"/>
            </a:gdLst>
            <a:ahLst/>
            <a:cxnLst>
              <a:cxn ang="0">
                <a:pos x="csX0" y="csY0"/>
              </a:cxn>
              <a:cxn ang="0">
                <a:pos x="csX1" y="csY1"/>
              </a:cxn>
              <a:cxn ang="0">
                <a:pos x="csX2" y="csY2"/>
              </a:cxn>
              <a:cxn ang="0">
                <a:pos x="csX3" y="csY3"/>
              </a:cxn>
            </a:cxnLst>
            <a:rect l="l" t="t" r="r" b="b"/>
            <a:pathLst>
              <a:path w="419342" h="841231">
                <a:moveTo>
                  <a:pt x="419342" y="841231"/>
                </a:moveTo>
                <a:cubicBezTo>
                  <a:pt x="22349" y="81169"/>
                  <a:pt x="346264" y="697421"/>
                  <a:pt x="0" y="0"/>
                </a:cubicBezTo>
                <a:lnTo>
                  <a:pt x="202547" y="23008"/>
                </a:lnTo>
                <a:cubicBezTo>
                  <a:pt x="248803" y="203583"/>
                  <a:pt x="321056" y="456108"/>
                  <a:pt x="419342" y="841231"/>
                </a:cubicBezTo>
                <a:close/>
              </a:path>
            </a:pathLst>
          </a:custGeom>
          <a:gradFill flip="none" rotWithShape="0">
            <a:gsLst>
              <a:gs pos="0">
                <a:srgbClr val="EA6965"/>
              </a:gs>
              <a:gs pos="100000">
                <a:srgbClr val="C00000"/>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9" name="2027 gdp triangle">
            <a:extLst>
              <a:ext uri="{FF2B5EF4-FFF2-40B4-BE49-F238E27FC236}">
                <a16:creationId xmlns:a16="http://schemas.microsoft.com/office/drawing/2014/main" id="{4A9C11E6-B743-9C91-E2E7-67794DF93D5A}"/>
              </a:ext>
            </a:extLst>
          </p:cNvPr>
          <p:cNvSpPr/>
          <p:nvPr/>
        </p:nvSpPr>
        <p:spPr>
          <a:xfrm rot="11258757">
            <a:off x="2802419" y="3555947"/>
            <a:ext cx="1000072" cy="1542937"/>
          </a:xfrm>
          <a:custGeom>
            <a:avLst/>
            <a:gdLst>
              <a:gd name="csX0" fmla="*/ 0 w 13306"/>
              <a:gd name="csY0" fmla="*/ 0 h 44335"/>
              <a:gd name="csX1" fmla="*/ 12628 w 13306"/>
              <a:gd name="csY1" fmla="*/ 33226 h 44335"/>
              <a:gd name="csX2" fmla="*/ 13306 w 13306"/>
              <a:gd name="csY2" fmla="*/ 41724 h 44335"/>
              <a:gd name="csX3" fmla="*/ 2375 w 13306"/>
              <a:gd name="csY3" fmla="*/ 44335 h 44335"/>
              <a:gd name="csX4" fmla="*/ 0 w 13306"/>
              <a:gd name="csY4" fmla="*/ 0 h 44335"/>
            </a:gdLst>
            <a:ahLst/>
            <a:cxnLst>
              <a:cxn ang="0">
                <a:pos x="csX0" y="csY0"/>
              </a:cxn>
              <a:cxn ang="0">
                <a:pos x="csX1" y="csY1"/>
              </a:cxn>
              <a:cxn ang="0">
                <a:pos x="csX2" y="csY2"/>
              </a:cxn>
              <a:cxn ang="0">
                <a:pos x="csX3" y="csY3"/>
              </a:cxn>
              <a:cxn ang="0">
                <a:pos x="csX4" y="csY4"/>
              </a:cxn>
            </a:cxnLst>
            <a:rect l="l" t="t" r="r" b="b"/>
            <a:pathLst>
              <a:path w="13306" h="44335">
                <a:moveTo>
                  <a:pt x="0" y="0"/>
                </a:moveTo>
                <a:lnTo>
                  <a:pt x="12628" y="33226"/>
                </a:lnTo>
                <a:cubicBezTo>
                  <a:pt x="12770" y="36083"/>
                  <a:pt x="13164" y="38867"/>
                  <a:pt x="13306" y="41724"/>
                </a:cubicBezTo>
                <a:lnTo>
                  <a:pt x="2375" y="44335"/>
                </a:lnTo>
                <a:cubicBezTo>
                  <a:pt x="1836" y="32245"/>
                  <a:pt x="539" y="12090"/>
                  <a:pt x="0" y="0"/>
                </a:cubicBezTo>
                <a:close/>
              </a:path>
            </a:pathLst>
          </a:custGeom>
          <a:gradFill flip="none" rotWithShape="0">
            <a:gsLst>
              <a:gs pos="0">
                <a:srgbClr val="F4B9B7"/>
              </a:gs>
              <a:gs pos="36470">
                <a:srgbClr val="E17574"/>
              </a:gs>
              <a:gs pos="100000">
                <a:srgbClr val="C00000"/>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17" name="gdp 2026 triangle">
            <a:extLst>
              <a:ext uri="{FF2B5EF4-FFF2-40B4-BE49-F238E27FC236}">
                <a16:creationId xmlns:a16="http://schemas.microsoft.com/office/drawing/2014/main" id="{ED76750C-559A-B6A2-6E7F-D16E27252AB1}"/>
              </a:ext>
            </a:extLst>
          </p:cNvPr>
          <p:cNvSpPr/>
          <p:nvPr/>
        </p:nvSpPr>
        <p:spPr>
          <a:xfrm rot="9059835">
            <a:off x="2321635" y="3155643"/>
            <a:ext cx="563615" cy="842307"/>
          </a:xfrm>
          <a:custGeom>
            <a:avLst/>
            <a:gdLst>
              <a:gd name="csX0" fmla="*/ 307640 w 307640"/>
              <a:gd name="csY0" fmla="*/ 838727 h 838727"/>
              <a:gd name="csX1" fmla="*/ 14136 w 307640"/>
              <a:gd name="csY1" fmla="*/ 267064 h 838727"/>
              <a:gd name="csX2" fmla="*/ 87791 w 307640"/>
              <a:gd name="csY2" fmla="*/ 0 h 838727"/>
              <a:gd name="csX3" fmla="*/ 307640 w 307640"/>
              <a:gd name="csY3" fmla="*/ 838727 h 838727"/>
            </a:gdLst>
            <a:ahLst/>
            <a:cxnLst>
              <a:cxn ang="0">
                <a:pos x="csX0" y="csY0"/>
              </a:cxn>
              <a:cxn ang="0">
                <a:pos x="csX1" y="csY1"/>
              </a:cxn>
              <a:cxn ang="0">
                <a:pos x="csX2" y="csY2"/>
              </a:cxn>
              <a:cxn ang="0">
                <a:pos x="csX3" y="csY3"/>
              </a:cxn>
            </a:cxnLst>
            <a:rect l="l" t="t" r="r" b="b"/>
            <a:pathLst>
              <a:path w="307640" h="838727">
                <a:moveTo>
                  <a:pt x="307640" y="838727"/>
                </a:moveTo>
                <a:cubicBezTo>
                  <a:pt x="-79927" y="79387"/>
                  <a:pt x="4928" y="259637"/>
                  <a:pt x="14136" y="267064"/>
                </a:cubicBezTo>
                <a:lnTo>
                  <a:pt x="87791" y="0"/>
                </a:lnTo>
                <a:cubicBezTo>
                  <a:pt x="261429" y="699179"/>
                  <a:pt x="209354" y="453604"/>
                  <a:pt x="307640" y="838727"/>
                </a:cubicBezTo>
                <a:close/>
              </a:path>
            </a:pathLst>
          </a:custGeom>
          <a:gradFill flip="none" rotWithShape="0">
            <a:gsLst>
              <a:gs pos="0">
                <a:srgbClr val="FFE1DF"/>
              </a:gs>
              <a:gs pos="100000">
                <a:srgbClr val="EB9998"/>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G"/>
          </a:p>
        </p:txBody>
      </p:sp>
      <p:graphicFrame>
        <p:nvGraphicFramePr>
          <p:cNvPr id="15" name="Chart 14">
            <a:extLst>
              <a:ext uri="{FF2B5EF4-FFF2-40B4-BE49-F238E27FC236}">
                <a16:creationId xmlns:a16="http://schemas.microsoft.com/office/drawing/2014/main" id="{0F8487DD-1841-1DFB-3602-BBFF4014BDAB}"/>
              </a:ext>
            </a:extLst>
          </p:cNvPr>
          <p:cNvGraphicFramePr>
            <a:graphicFrameLocks/>
          </p:cNvGraphicFramePr>
          <p:nvPr>
            <p:extLst>
              <p:ext uri="{D42A27DB-BD31-4B8C-83A1-F6EECF244321}">
                <p14:modId xmlns:p14="http://schemas.microsoft.com/office/powerpoint/2010/main" val="3020074243"/>
              </p:ext>
            </p:extLst>
          </p:nvPr>
        </p:nvGraphicFramePr>
        <p:xfrm>
          <a:off x="688261" y="2483363"/>
          <a:ext cx="3626369" cy="352969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a:extLst>
              <a:ext uri="{FF2B5EF4-FFF2-40B4-BE49-F238E27FC236}">
                <a16:creationId xmlns:a16="http://schemas.microsoft.com/office/drawing/2014/main" id="{765358AF-B6B7-8097-934A-3FE9A1B33693}"/>
              </a:ext>
            </a:extLst>
          </p:cNvPr>
          <p:cNvGraphicFramePr>
            <a:graphicFrameLocks/>
          </p:cNvGraphicFramePr>
          <p:nvPr>
            <p:extLst>
              <p:ext uri="{D42A27DB-BD31-4B8C-83A1-F6EECF244321}">
                <p14:modId xmlns:p14="http://schemas.microsoft.com/office/powerpoint/2010/main" val="694613902"/>
              </p:ext>
            </p:extLst>
          </p:nvPr>
        </p:nvGraphicFramePr>
        <p:xfrm>
          <a:off x="4533093" y="2484599"/>
          <a:ext cx="3672515" cy="352846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2262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22" presetClass="entr" presetSubtype="8" fill="hold" grpId="0" nodeType="withEffect">
                                  <p:stCondLst>
                                    <p:cond delay="0"/>
                                  </p:stCondLst>
                                  <p:childTnLst>
                                    <p:set>
                                      <p:cBhvr>
                                        <p:cTn id="8" dur="1" fill="hold">
                                          <p:stCondLst>
                                            <p:cond delay="0"/>
                                          </p:stCondLst>
                                        </p:cTn>
                                        <p:tgtEl>
                                          <p:spTgt spid="15">
                                            <p:graphicEl>
                                              <a:chart seriesIdx="2" categoryIdx="-4" bldStep="series"/>
                                            </p:graphicEl>
                                          </p:spTgt>
                                        </p:tgtEl>
                                        <p:attrNameLst>
                                          <p:attrName>style.visibility</p:attrName>
                                        </p:attrNameLst>
                                      </p:cBhvr>
                                      <p:to>
                                        <p:strVal val="visible"/>
                                      </p:to>
                                    </p:set>
                                    <p:animEffect transition="in" filter="wipe(left)">
                                      <p:cBhvr>
                                        <p:cTn id="9" dur="500"/>
                                        <p:tgtEl>
                                          <p:spTgt spid="15">
                                            <p:graphicEl>
                                              <a:chart seriesIdx="2" categoryIdx="-4" bldStep="series"/>
                                            </p:graphicEl>
                                          </p:spTgt>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left)">
                                      <p:cBhvr>
                                        <p:cTn id="13" dur="500"/>
                                        <p:tgtEl>
                                          <p:spTgt spid="17"/>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par>
                          <p:cTn id="18" fill="hold">
                            <p:stCondLst>
                              <p:cond delay="1500"/>
                            </p:stCondLst>
                            <p:childTnLst>
                              <p:par>
                                <p:cTn id="19" presetID="1" presetClass="entr" presetSubtype="0" fill="hold" nodeType="after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22" presetClass="entr" presetSubtype="8" fill="hold" grpId="0" nodeType="withEffect">
                                  <p:stCondLst>
                                    <p:cond delay="0"/>
                                  </p:stCondLst>
                                  <p:childTnLst>
                                    <p:set>
                                      <p:cBhvr>
                                        <p:cTn id="22" dur="1" fill="hold">
                                          <p:stCondLst>
                                            <p:cond delay="0"/>
                                          </p:stCondLst>
                                        </p:cTn>
                                        <p:tgtEl>
                                          <p:spTgt spid="14">
                                            <p:graphicEl>
                                              <a:chart seriesIdx="1" categoryIdx="-4" bldStep="series"/>
                                            </p:graphicEl>
                                          </p:spTgt>
                                        </p:tgtEl>
                                        <p:attrNameLst>
                                          <p:attrName>style.visibility</p:attrName>
                                        </p:attrNameLst>
                                      </p:cBhvr>
                                      <p:to>
                                        <p:strVal val="visible"/>
                                      </p:to>
                                    </p:set>
                                    <p:animEffect transition="in" filter="wipe(left)">
                                      <p:cBhvr>
                                        <p:cTn id="23" dur="500"/>
                                        <p:tgtEl>
                                          <p:spTgt spid="14">
                                            <p:graphicEl>
                                              <a:chart seriesIdx="1" categoryIdx="-4" bldStep="series"/>
                                            </p:graphicEl>
                                          </p:spTgt>
                                        </p:tgtEl>
                                      </p:cBhvr>
                                    </p:animEffect>
                                  </p:childTnLst>
                                </p:cTn>
                              </p:par>
                            </p:childTnLst>
                          </p:cTn>
                        </p:par>
                        <p:par>
                          <p:cTn id="24" fill="hold">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300"/>
                                        <p:tgtEl>
                                          <p:spTgt spid="10"/>
                                        </p:tgtEl>
                                      </p:cBhvr>
                                    </p:animEffect>
                                  </p:childTnLst>
                                </p:cTn>
                              </p:par>
                            </p:childTnLst>
                          </p:cTn>
                        </p:par>
                        <p:par>
                          <p:cTn id="28" fill="hold">
                            <p:stCondLst>
                              <p:cond delay="2300"/>
                            </p:stCondLst>
                            <p:childTnLst>
                              <p:par>
                                <p:cTn id="29" presetID="22" presetClass="entr" presetSubtype="8"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500"/>
                                        <p:tgtEl>
                                          <p:spTgt spid="11"/>
                                        </p:tgtEl>
                                      </p:cBhvr>
                                    </p:animEffect>
                                  </p:childTnLst>
                                </p:cTn>
                              </p:par>
                            </p:childTnLst>
                          </p:cTn>
                        </p:par>
                        <p:par>
                          <p:cTn id="32" fill="hold">
                            <p:stCondLst>
                              <p:cond delay="2800"/>
                            </p:stCondLst>
                            <p:childTnLst>
                              <p:par>
                                <p:cTn id="33" presetID="1"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19" grpId="0" animBg="1"/>
      <p:bldP spid="17" grpId="0" animBg="1"/>
      <p:bldGraphic spid="15" grpId="0" uiExpand="1">
        <p:bldSub>
          <a:bldChart bld="series" animBg="0"/>
        </p:bldSub>
      </p:bldGraphic>
      <p:bldGraphic spid="14" grpId="0" uiExpand="1">
        <p:bldSub>
          <a:bldChart bld="series"/>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A59C22-C440-2C8C-06A5-C4FDA01FE8CA}"/>
              </a:ext>
            </a:extLst>
          </p:cNvPr>
          <p:cNvSpPr>
            <a:spLocks noGrp="1"/>
          </p:cNvSpPr>
          <p:nvPr>
            <p:ph type="body" sz="quarter" idx="15"/>
          </p:nvPr>
        </p:nvSpPr>
        <p:spPr/>
        <p:txBody>
          <a:bodyPr/>
          <a:lstStyle/>
          <a:p>
            <a:r>
              <a:rPr lang="en-US" sz="2400">
                <a:solidFill>
                  <a:srgbClr val="FF5A5A"/>
                </a:solidFill>
              </a:rPr>
              <a:t>However, ASEAN+3 would still be a major global growth driver</a:t>
            </a:r>
            <a:endParaRPr lang="en-SG" sz="2400">
              <a:solidFill>
                <a:srgbClr val="FF5A5A"/>
              </a:solidFill>
            </a:endParaRPr>
          </a:p>
        </p:txBody>
      </p:sp>
      <p:sp>
        <p:nvSpPr>
          <p:cNvPr id="7" name="Text Placeholder 6">
            <a:extLst>
              <a:ext uri="{FF2B5EF4-FFF2-40B4-BE49-F238E27FC236}">
                <a16:creationId xmlns:a16="http://schemas.microsoft.com/office/drawing/2014/main" id="{877B099C-5B62-3F64-C139-E007783B2DFD}"/>
              </a:ext>
            </a:extLst>
          </p:cNvPr>
          <p:cNvSpPr>
            <a:spLocks noGrp="1"/>
          </p:cNvSpPr>
          <p:nvPr>
            <p:ph type="body" sz="quarter" idx="16"/>
          </p:nvPr>
        </p:nvSpPr>
        <p:spPr/>
        <p:txBody>
          <a:bodyPr/>
          <a:lstStyle/>
          <a:p>
            <a:r>
              <a:rPr lang="en-US"/>
              <a:t>Source: AMRO staff calculations	</a:t>
            </a:r>
            <a:endParaRPr lang="en-SG"/>
          </a:p>
        </p:txBody>
      </p:sp>
      <p:graphicFrame>
        <p:nvGraphicFramePr>
          <p:cNvPr id="18" name="Content Placeholder 17">
            <a:extLst>
              <a:ext uri="{FF2B5EF4-FFF2-40B4-BE49-F238E27FC236}">
                <a16:creationId xmlns:a16="http://schemas.microsoft.com/office/drawing/2014/main" id="{959CB80A-3674-F047-2B25-1752477F476E}"/>
              </a:ext>
            </a:extLst>
          </p:cNvPr>
          <p:cNvGraphicFramePr>
            <a:graphicFrameLocks noGrp="1"/>
          </p:cNvGraphicFramePr>
          <p:nvPr>
            <p:ph sz="quarter" idx="26"/>
            <p:extLst>
              <p:ext uri="{D42A27DB-BD31-4B8C-83A1-F6EECF244321}">
                <p14:modId xmlns:p14="http://schemas.microsoft.com/office/powerpoint/2010/main" val="3265410915"/>
              </p:ext>
            </p:extLst>
          </p:nvPr>
        </p:nvGraphicFramePr>
        <p:xfrm>
          <a:off x="363537" y="1938137"/>
          <a:ext cx="5364163" cy="4235652"/>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 Placeholder 3">
            <a:extLst>
              <a:ext uri="{FF2B5EF4-FFF2-40B4-BE49-F238E27FC236}">
                <a16:creationId xmlns:a16="http://schemas.microsoft.com/office/drawing/2014/main" id="{1149BA87-ECAE-E07A-F95B-8BB2311D2C13}"/>
              </a:ext>
            </a:extLst>
          </p:cNvPr>
          <p:cNvSpPr>
            <a:spLocks noGrp="1"/>
          </p:cNvSpPr>
          <p:nvPr>
            <p:ph type="body" sz="quarter" idx="38"/>
          </p:nvPr>
        </p:nvSpPr>
        <p:spPr>
          <a:xfrm>
            <a:off x="798514" y="1190625"/>
            <a:ext cx="4586287" cy="573088"/>
          </a:xfrm>
        </p:spPr>
        <p:txBody>
          <a:bodyPr/>
          <a:lstStyle/>
          <a:p>
            <a:r>
              <a:rPr lang="en-US" sz="1400">
                <a:solidFill>
                  <a:schemeClr val="bg1"/>
                </a:solidFill>
              </a:rPr>
              <a:t>World: Real GDP Growth on PPP Basis</a:t>
            </a:r>
            <a:br>
              <a:rPr lang="en-US" sz="1400">
                <a:solidFill>
                  <a:schemeClr val="bg1"/>
                </a:solidFill>
              </a:rPr>
            </a:br>
            <a:r>
              <a:rPr lang="en-US" sz="1400" b="0">
                <a:solidFill>
                  <a:schemeClr val="bg1"/>
                </a:solidFill>
              </a:rPr>
              <a:t>(Percent year-on-year)</a:t>
            </a:r>
          </a:p>
        </p:txBody>
      </p:sp>
    </p:spTree>
    <p:extLst>
      <p:ext uri="{BB962C8B-B14F-4D97-AF65-F5344CB8AC3E}">
        <p14:creationId xmlns:p14="http://schemas.microsoft.com/office/powerpoint/2010/main" val="187904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graphicEl>
                                              <a:chart seriesIdx="0" categoryIdx="-4" bldStep="series"/>
                                            </p:graphicEl>
                                          </p:spTgt>
                                        </p:tgtEl>
                                        <p:attrNameLst>
                                          <p:attrName>style.visibility</p:attrName>
                                        </p:attrNameLst>
                                      </p:cBhvr>
                                      <p:to>
                                        <p:strVal val="visible"/>
                                      </p:to>
                                    </p:set>
                                    <p:animEffect transition="in" filter="wipe(left)">
                                      <p:cBhvr>
                                        <p:cTn id="7" dur="500"/>
                                        <p:tgtEl>
                                          <p:spTgt spid="18">
                                            <p:graphicEl>
                                              <a:chart seriesIdx="0"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uiExpand="1">
        <p:bldSub>
          <a:bldChart bld="series" animBg="0"/>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ECD76-E6F3-2EA9-B4B8-30DBC3E470A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9E927E2-E497-8C54-CB9A-BB242BD53EF0}"/>
              </a:ext>
            </a:extLst>
          </p:cNvPr>
          <p:cNvSpPr>
            <a:spLocks noGrp="1"/>
          </p:cNvSpPr>
          <p:nvPr>
            <p:ph type="body" sz="quarter" idx="15"/>
          </p:nvPr>
        </p:nvSpPr>
        <p:spPr/>
        <p:txBody>
          <a:bodyPr/>
          <a:lstStyle/>
          <a:p>
            <a:r>
              <a:rPr lang="en-US" sz="2400">
                <a:solidFill>
                  <a:srgbClr val="FF5A5A"/>
                </a:solidFill>
              </a:rPr>
              <a:t>However, ASEAN+3 would still be a major global growth driver</a:t>
            </a:r>
            <a:endParaRPr lang="en-SG" sz="2400">
              <a:solidFill>
                <a:srgbClr val="FF5A5A"/>
              </a:solidFill>
            </a:endParaRPr>
          </a:p>
        </p:txBody>
      </p:sp>
      <p:sp>
        <p:nvSpPr>
          <p:cNvPr id="7" name="Text Placeholder 6">
            <a:extLst>
              <a:ext uri="{FF2B5EF4-FFF2-40B4-BE49-F238E27FC236}">
                <a16:creationId xmlns:a16="http://schemas.microsoft.com/office/drawing/2014/main" id="{4E011421-24C5-A130-E987-BE2DAD5E8014}"/>
              </a:ext>
            </a:extLst>
          </p:cNvPr>
          <p:cNvSpPr>
            <a:spLocks noGrp="1"/>
          </p:cNvSpPr>
          <p:nvPr>
            <p:ph type="body" sz="quarter" idx="16"/>
          </p:nvPr>
        </p:nvSpPr>
        <p:spPr/>
        <p:txBody>
          <a:bodyPr/>
          <a:lstStyle/>
          <a:p>
            <a:r>
              <a:rPr lang="en-US"/>
              <a:t>Source: AMRO staff calculations	</a:t>
            </a:r>
            <a:endParaRPr lang="en-SG"/>
          </a:p>
        </p:txBody>
      </p:sp>
      <p:sp>
        <p:nvSpPr>
          <p:cNvPr id="11" name="Text Placeholder 10">
            <a:extLst>
              <a:ext uri="{FF2B5EF4-FFF2-40B4-BE49-F238E27FC236}">
                <a16:creationId xmlns:a16="http://schemas.microsoft.com/office/drawing/2014/main" id="{B31D0FAD-4689-1E94-25D6-FA04F5F7E122}"/>
              </a:ext>
            </a:extLst>
          </p:cNvPr>
          <p:cNvSpPr>
            <a:spLocks noGrp="1"/>
          </p:cNvSpPr>
          <p:nvPr>
            <p:ph type="body" sz="quarter" idx="37"/>
          </p:nvPr>
        </p:nvSpPr>
        <p:spPr/>
        <p:txBody>
          <a:bodyPr/>
          <a:lstStyle/>
          <a:p>
            <a:r>
              <a:rPr lang="en-US"/>
              <a:t>Source: AMRO staff calculations</a:t>
            </a:r>
            <a:endParaRPr lang="en-SG"/>
          </a:p>
        </p:txBody>
      </p:sp>
      <p:graphicFrame>
        <p:nvGraphicFramePr>
          <p:cNvPr id="17" name="Content Placeholder 33">
            <a:extLst>
              <a:ext uri="{FF2B5EF4-FFF2-40B4-BE49-F238E27FC236}">
                <a16:creationId xmlns:a16="http://schemas.microsoft.com/office/drawing/2014/main" id="{495A5A19-0AAE-38FB-28A7-939F0F3CD441}"/>
              </a:ext>
            </a:extLst>
          </p:cNvPr>
          <p:cNvGraphicFramePr>
            <a:graphicFrameLocks noGrp="1"/>
          </p:cNvGraphicFramePr>
          <p:nvPr>
            <p:ph sz="quarter" idx="36"/>
          </p:nvPr>
        </p:nvGraphicFramePr>
        <p:xfrm>
          <a:off x="6191253" y="1938139"/>
          <a:ext cx="5464175" cy="42293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ontent Placeholder 17">
            <a:extLst>
              <a:ext uri="{FF2B5EF4-FFF2-40B4-BE49-F238E27FC236}">
                <a16:creationId xmlns:a16="http://schemas.microsoft.com/office/drawing/2014/main" id="{6A3D4F7C-815C-5A06-D158-8BF9223184BB}"/>
              </a:ext>
            </a:extLst>
          </p:cNvPr>
          <p:cNvGraphicFramePr>
            <a:graphicFrameLocks noGrp="1"/>
          </p:cNvGraphicFramePr>
          <p:nvPr>
            <p:ph sz="quarter" idx="26"/>
          </p:nvPr>
        </p:nvGraphicFramePr>
        <p:xfrm>
          <a:off x="363537" y="1938137"/>
          <a:ext cx="5364163" cy="4235652"/>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Placeholder 3">
            <a:extLst>
              <a:ext uri="{FF2B5EF4-FFF2-40B4-BE49-F238E27FC236}">
                <a16:creationId xmlns:a16="http://schemas.microsoft.com/office/drawing/2014/main" id="{67D34A63-BCE8-F588-ACAD-220D213CE31B}"/>
              </a:ext>
            </a:extLst>
          </p:cNvPr>
          <p:cNvSpPr>
            <a:spLocks noGrp="1"/>
          </p:cNvSpPr>
          <p:nvPr>
            <p:ph type="body" sz="quarter" idx="38"/>
          </p:nvPr>
        </p:nvSpPr>
        <p:spPr>
          <a:xfrm>
            <a:off x="798514" y="1190625"/>
            <a:ext cx="4586287" cy="573088"/>
          </a:xfrm>
        </p:spPr>
        <p:txBody>
          <a:bodyPr/>
          <a:lstStyle/>
          <a:p>
            <a:r>
              <a:rPr lang="en-US" sz="1400">
                <a:solidFill>
                  <a:schemeClr val="bg1"/>
                </a:solidFill>
              </a:rPr>
              <a:t>World: Real GDP Growth on PPP Basis</a:t>
            </a:r>
            <a:br>
              <a:rPr lang="en-US" sz="1400">
                <a:solidFill>
                  <a:schemeClr val="bg1"/>
                </a:solidFill>
              </a:rPr>
            </a:br>
            <a:r>
              <a:rPr lang="en-US" sz="1400" b="0">
                <a:solidFill>
                  <a:schemeClr val="bg1"/>
                </a:solidFill>
              </a:rPr>
              <a:t>(Percent year-on-year)</a:t>
            </a:r>
          </a:p>
        </p:txBody>
      </p:sp>
      <p:sp>
        <p:nvSpPr>
          <p:cNvPr id="20" name="Text Placeholder 39">
            <a:extLst>
              <a:ext uri="{FF2B5EF4-FFF2-40B4-BE49-F238E27FC236}">
                <a16:creationId xmlns:a16="http://schemas.microsoft.com/office/drawing/2014/main" id="{5311DCEF-76A9-B580-00A6-035BBDC35DD6}"/>
              </a:ext>
            </a:extLst>
          </p:cNvPr>
          <p:cNvSpPr>
            <a:spLocks noGrp="1"/>
          </p:cNvSpPr>
          <p:nvPr>
            <p:ph type="body" sz="quarter" idx="39"/>
          </p:nvPr>
        </p:nvSpPr>
        <p:spPr>
          <a:xfrm>
            <a:off x="6624641" y="1190625"/>
            <a:ext cx="4586287" cy="573088"/>
          </a:xfrm>
        </p:spPr>
        <p:txBody>
          <a:bodyPr/>
          <a:lstStyle/>
          <a:p>
            <a:r>
              <a:rPr lang="en-US" sz="1400">
                <a:solidFill>
                  <a:schemeClr val="bg1"/>
                </a:solidFill>
              </a:rPr>
              <a:t>World: Share of Real GDP Growth</a:t>
            </a:r>
            <a:br>
              <a:rPr lang="en-US" sz="1400">
                <a:solidFill>
                  <a:schemeClr val="bg1"/>
                </a:solidFill>
              </a:rPr>
            </a:br>
            <a:r>
              <a:rPr lang="en-US" sz="1400" b="0">
                <a:solidFill>
                  <a:schemeClr val="bg1"/>
                </a:solidFill>
              </a:rPr>
              <a:t>(Percent)</a:t>
            </a:r>
          </a:p>
        </p:txBody>
      </p:sp>
      <p:sp>
        <p:nvSpPr>
          <p:cNvPr id="3" name="TextBox 1">
            <a:extLst>
              <a:ext uri="{FF2B5EF4-FFF2-40B4-BE49-F238E27FC236}">
                <a16:creationId xmlns:a16="http://schemas.microsoft.com/office/drawing/2014/main" id="{25ECEA95-42DF-44E6-8273-86B9A591A43E}"/>
              </a:ext>
            </a:extLst>
          </p:cNvPr>
          <p:cNvSpPr txBox="1"/>
          <p:nvPr/>
        </p:nvSpPr>
        <p:spPr>
          <a:xfrm>
            <a:off x="10653245" y="4052790"/>
            <a:ext cx="1036587" cy="755187"/>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SG" sz="1600" b="1">
                <a:solidFill>
                  <a:schemeClr val="accent1">
                    <a:lumMod val="20000"/>
                    <a:lumOff val="80000"/>
                  </a:schemeClr>
                </a:solidFill>
                <a:latin typeface="Arial" panose="020B0604020202020204" pitchFamily="34" charset="0"/>
                <a:cs typeface="Arial" panose="020B0604020202020204" pitchFamily="34" charset="0"/>
              </a:rPr>
              <a:t>ASEAN+3</a:t>
            </a:r>
          </a:p>
          <a:p>
            <a:pPr algn="ctr"/>
            <a:r>
              <a:rPr lang="en-SG" sz="1600" b="1">
                <a:solidFill>
                  <a:schemeClr val="accent1">
                    <a:lumMod val="20000"/>
                    <a:lumOff val="80000"/>
                  </a:schemeClr>
                </a:solidFill>
                <a:latin typeface="Arial" panose="020B0604020202020204" pitchFamily="34" charset="0"/>
                <a:cs typeface="Arial" panose="020B0604020202020204" pitchFamily="34" charset="0"/>
              </a:rPr>
              <a:t>43.8</a:t>
            </a:r>
          </a:p>
        </p:txBody>
      </p:sp>
      <p:sp>
        <p:nvSpPr>
          <p:cNvPr id="4" name="Right Brace 3">
            <a:extLst>
              <a:ext uri="{FF2B5EF4-FFF2-40B4-BE49-F238E27FC236}">
                <a16:creationId xmlns:a16="http://schemas.microsoft.com/office/drawing/2014/main" id="{1224C659-3398-BFF0-206E-22B4EA290656}"/>
              </a:ext>
            </a:extLst>
          </p:cNvPr>
          <p:cNvSpPr/>
          <p:nvPr/>
        </p:nvSpPr>
        <p:spPr>
          <a:xfrm>
            <a:off x="10492544" y="3840483"/>
            <a:ext cx="160703" cy="1134643"/>
          </a:xfrm>
          <a:prstGeom prst="rightBrace">
            <a:avLst>
              <a:gd name="adj1" fmla="val 49823"/>
              <a:gd name="adj2" fmla="val 50000"/>
            </a:avLst>
          </a:prstGeom>
          <a:ln>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n-SG"/>
          </a:p>
        </p:txBody>
      </p:sp>
    </p:spTree>
    <p:extLst>
      <p:ext uri="{BB962C8B-B14F-4D97-AF65-F5344CB8AC3E}">
        <p14:creationId xmlns:p14="http://schemas.microsoft.com/office/powerpoint/2010/main" val="285259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graphicEl>
                                              <a:chart seriesIdx="0" categoryIdx="-4" bldStep="series"/>
                                            </p:graphicEl>
                                          </p:spTgt>
                                        </p:tgtEl>
                                        <p:attrNameLst>
                                          <p:attrName>style.visibility</p:attrName>
                                        </p:attrNameLst>
                                      </p:cBhvr>
                                      <p:to>
                                        <p:strVal val="visible"/>
                                      </p:to>
                                    </p:set>
                                    <p:animEffect transition="in" filter="wipe(left)">
                                      <p:cBhvr>
                                        <p:cTn id="7" dur="500"/>
                                        <p:tgtEl>
                                          <p:spTgt spid="18">
                                            <p:graphicEl>
                                              <a:chart seriesIdx="0" categoryIdx="-4" bldStep="series"/>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
                                            <p:graphicEl>
                                              <a:chart seriesIdx="1" categoryIdx="-4" bldStep="series"/>
                                            </p:graphicEl>
                                          </p:spTgt>
                                        </p:tgtEl>
                                        <p:attrNameLst>
                                          <p:attrName>style.visibility</p:attrName>
                                        </p:attrNameLst>
                                      </p:cBhvr>
                                      <p:to>
                                        <p:strVal val="visible"/>
                                      </p:to>
                                    </p:set>
                                    <p:animEffect transition="in" filter="wipe(left)">
                                      <p:cBhvr>
                                        <p:cTn id="10" dur="500"/>
                                        <p:tgtEl>
                                          <p:spTgt spid="18">
                                            <p:graphicEl>
                                              <a:chart seriesIdx="1" categoryIdx="-4" bldStep="series"/>
                                            </p:graphicEl>
                                          </p:spTgt>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17">
                                            <p:graphicEl>
                                              <a:chart seriesIdx="-3" categoryIdx="-3" bldStep="gridLegend"/>
                                            </p:graphicEl>
                                          </p:spTgt>
                                        </p:tgtEl>
                                        <p:attrNameLst>
                                          <p:attrName>style.visibility</p:attrName>
                                        </p:attrNameLst>
                                      </p:cBhvr>
                                      <p:to>
                                        <p:strVal val="visible"/>
                                      </p:to>
                                    </p:set>
                                    <p:animEffect transition="in" filter="wipe(down)">
                                      <p:cBhvr>
                                        <p:cTn id="14" dur="500"/>
                                        <p:tgtEl>
                                          <p:spTgt spid="17">
                                            <p:graphicEl>
                                              <a:chart seriesIdx="-3" categoryIdx="-3" bldStep="gridLegend"/>
                                            </p:graphic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7">
                                            <p:graphicEl>
                                              <a:chart seriesIdx="-4" categoryIdx="0" bldStep="category"/>
                                            </p:graphicEl>
                                          </p:spTgt>
                                        </p:tgtEl>
                                        <p:attrNameLst>
                                          <p:attrName>style.visibility</p:attrName>
                                        </p:attrNameLst>
                                      </p:cBhvr>
                                      <p:to>
                                        <p:strVal val="visible"/>
                                      </p:to>
                                    </p:set>
                                    <p:animEffect transition="in" filter="wipe(down)">
                                      <p:cBhvr>
                                        <p:cTn id="18" dur="500"/>
                                        <p:tgtEl>
                                          <p:spTgt spid="17">
                                            <p:graphicEl>
                                              <a:chart seriesIdx="-4" categoryIdx="0" bldStep="category"/>
                                            </p:graphicEl>
                                          </p:spTgt>
                                        </p:tgtEl>
                                      </p:cBhvr>
                                    </p:animEffect>
                                  </p:childTnLst>
                                </p:cTn>
                              </p:par>
                            </p:childTnLst>
                          </p:cTn>
                        </p:par>
                        <p:par>
                          <p:cTn id="19" fill="hold">
                            <p:stCondLst>
                              <p:cond delay="1500"/>
                            </p:stCondLst>
                            <p:childTnLst>
                              <p:par>
                                <p:cTn id="20" presetID="22" presetClass="entr" presetSubtype="4" fill="hold" grpId="0" nodeType="afterEffect">
                                  <p:stCondLst>
                                    <p:cond delay="0"/>
                                  </p:stCondLst>
                                  <p:childTnLst>
                                    <p:set>
                                      <p:cBhvr>
                                        <p:cTn id="21" dur="1" fill="hold">
                                          <p:stCondLst>
                                            <p:cond delay="0"/>
                                          </p:stCondLst>
                                        </p:cTn>
                                        <p:tgtEl>
                                          <p:spTgt spid="17">
                                            <p:graphicEl>
                                              <a:chart seriesIdx="-4" categoryIdx="1" bldStep="category"/>
                                            </p:graphicEl>
                                          </p:spTgt>
                                        </p:tgtEl>
                                        <p:attrNameLst>
                                          <p:attrName>style.visibility</p:attrName>
                                        </p:attrNameLst>
                                      </p:cBhvr>
                                      <p:to>
                                        <p:strVal val="visible"/>
                                      </p:to>
                                    </p:set>
                                    <p:animEffect transition="in" filter="wipe(down)">
                                      <p:cBhvr>
                                        <p:cTn id="22" dur="500"/>
                                        <p:tgtEl>
                                          <p:spTgt spid="17">
                                            <p:graphicEl>
                                              <a:chart seriesIdx="-4" categoryIdx="1" bldStep="category"/>
                                            </p:graphicEl>
                                          </p:spTgt>
                                        </p:tgtEl>
                                      </p:cBhvr>
                                    </p:animEffect>
                                  </p:childTnLst>
                                </p:cTn>
                              </p:par>
                            </p:childTnLst>
                          </p:cTn>
                        </p:par>
                        <p:par>
                          <p:cTn id="23" fill="hold">
                            <p:stCondLst>
                              <p:cond delay="2000"/>
                            </p:stCondLst>
                            <p:childTnLst>
                              <p:par>
                                <p:cTn id="24" presetID="22" presetClass="entr" presetSubtype="1"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up)">
                                      <p:cBhvr>
                                        <p:cTn id="26" dur="500"/>
                                        <p:tgtEl>
                                          <p:spTgt spid="4"/>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up)">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Sub>
          <a:bldChart bld="category"/>
        </p:bldSub>
      </p:bldGraphic>
      <p:bldGraphic spid="18" grpId="0" uiExpand="1">
        <p:bldSub>
          <a:bldChart bld="series" animBg="0"/>
        </p:bldSub>
      </p:bldGraphic>
      <p:bldP spid="3" grpId="0"/>
      <p:bldP spid="4" grpId="0" animBg="1"/>
    </p:bldLst>
  </p:timing>
</p:sld>
</file>

<file path=ppt/theme/theme1.xml><?xml version="1.0" encoding="utf-8"?>
<a:theme xmlns:a="http://schemas.openxmlformats.org/drawingml/2006/main" name="Theme1">
  <a:themeElements>
    <a:clrScheme name="AMRO">
      <a:dk1>
        <a:srgbClr val="171616"/>
      </a:dk1>
      <a:lt1>
        <a:sysClr val="window" lastClr="FFFFFF"/>
      </a:lt1>
      <a:dk2>
        <a:srgbClr val="666C71"/>
      </a:dk2>
      <a:lt2>
        <a:srgbClr val="E7E6E6"/>
      </a:lt2>
      <a:accent1>
        <a:srgbClr val="C00000"/>
      </a:accent1>
      <a:accent2>
        <a:srgbClr val="737373"/>
      </a:accent2>
      <a:accent3>
        <a:srgbClr val="009999"/>
      </a:accent3>
      <a:accent4>
        <a:srgbClr val="F8C1A2"/>
      </a:accent4>
      <a:accent5>
        <a:srgbClr val="0066FF"/>
      </a:accent5>
      <a:accent6>
        <a:srgbClr val="FF66FF"/>
      </a:accent6>
      <a:hlink>
        <a:srgbClr val="C00000"/>
      </a:hlink>
      <a:folHlink>
        <a:srgbClr val="171616"/>
      </a:folHlink>
    </a:clrScheme>
    <a:fontScheme name="AMRO Template">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83B2F79-CA90-47AA-8B92-EA9B20CFAD94}" vid="{523EB5EE-FE42-4B39-B0FC-4E078AFA2C00}"/>
    </a:ext>
  </a:extLst>
</a:theme>
</file>

<file path=ppt/theme/theme2.xml><?xml version="1.0" encoding="utf-8"?>
<a:theme xmlns:a="http://schemas.openxmlformats.org/drawingml/2006/main" name="1_Office Theme">
  <a:themeElements>
    <a:clrScheme name="AMRO">
      <a:dk1>
        <a:srgbClr val="171616"/>
      </a:dk1>
      <a:lt1>
        <a:sysClr val="window" lastClr="FFFFFF"/>
      </a:lt1>
      <a:dk2>
        <a:srgbClr val="666C71"/>
      </a:dk2>
      <a:lt2>
        <a:srgbClr val="E7E6E6"/>
      </a:lt2>
      <a:accent1>
        <a:srgbClr val="C00000"/>
      </a:accent1>
      <a:accent2>
        <a:srgbClr val="737373"/>
      </a:accent2>
      <a:accent3>
        <a:srgbClr val="009999"/>
      </a:accent3>
      <a:accent4>
        <a:srgbClr val="F8C1A2"/>
      </a:accent4>
      <a:accent5>
        <a:srgbClr val="0066FF"/>
      </a:accent5>
      <a:accent6>
        <a:srgbClr val="FF66FF"/>
      </a:accent6>
      <a:hlink>
        <a:srgbClr val="C00000"/>
      </a:hlink>
      <a:folHlink>
        <a:srgbClr val="171616"/>
      </a:folHlink>
    </a:clrScheme>
    <a:fontScheme name="AMRO Template">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MRO_Deck_Text - Template" id="{BB5374BB-6E88-402C-A25F-2C47A17C496D}" vid="{C7BE8E88-C547-41F4-A7C2-F555CFC89C1C}"/>
    </a:ext>
  </a:extLst>
</a:theme>
</file>

<file path=ppt/theme/theme3.xml><?xml version="1.0" encoding="utf-8"?>
<a:theme xmlns:a="http://schemas.openxmlformats.org/drawingml/2006/main" name="1_Theme1">
  <a:themeElements>
    <a:clrScheme name="AMRO">
      <a:dk1>
        <a:srgbClr val="171616"/>
      </a:dk1>
      <a:lt1>
        <a:sysClr val="window" lastClr="FFFFFF"/>
      </a:lt1>
      <a:dk2>
        <a:srgbClr val="666C71"/>
      </a:dk2>
      <a:lt2>
        <a:srgbClr val="E7E6E6"/>
      </a:lt2>
      <a:accent1>
        <a:srgbClr val="C00000"/>
      </a:accent1>
      <a:accent2>
        <a:srgbClr val="737373"/>
      </a:accent2>
      <a:accent3>
        <a:srgbClr val="009999"/>
      </a:accent3>
      <a:accent4>
        <a:srgbClr val="F8C1A2"/>
      </a:accent4>
      <a:accent5>
        <a:srgbClr val="0066FF"/>
      </a:accent5>
      <a:accent6>
        <a:srgbClr val="FF66FF"/>
      </a:accent6>
      <a:hlink>
        <a:srgbClr val="C00000"/>
      </a:hlink>
      <a:folHlink>
        <a:srgbClr val="171616"/>
      </a:folHlink>
    </a:clrScheme>
    <a:fontScheme name="AMRO Template">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283B2F79-CA90-47AA-8B92-EA9B20CFAD94}" vid="{523EB5EE-FE42-4B39-B0FC-4E078AFA2C00}"/>
    </a:ext>
  </a:extLst>
</a:theme>
</file>

<file path=ppt/theme/theme4.xml><?xml version="1.0" encoding="utf-8"?>
<a:theme xmlns:a="http://schemas.openxmlformats.org/drawingml/2006/main" name="Office Theme">
  <a:themeElements>
    <a:clrScheme name="AMRO_Color Scheme">
      <a:dk1>
        <a:srgbClr val="171616"/>
      </a:dk1>
      <a:lt1>
        <a:sysClr val="window" lastClr="FFFFFF"/>
      </a:lt1>
      <a:dk2>
        <a:srgbClr val="666C71"/>
      </a:dk2>
      <a:lt2>
        <a:srgbClr val="E7E6E6"/>
      </a:lt2>
      <a:accent1>
        <a:srgbClr val="C00000"/>
      </a:accent1>
      <a:accent2>
        <a:srgbClr val="737373"/>
      </a:accent2>
      <a:accent3>
        <a:srgbClr val="BFBFBF"/>
      </a:accent3>
      <a:accent4>
        <a:srgbClr val="7FD8E1"/>
      </a:accent4>
      <a:accent5>
        <a:srgbClr val="009999"/>
      </a:accent5>
      <a:accent6>
        <a:srgbClr val="F8C1A2"/>
      </a:accent6>
      <a:hlink>
        <a:srgbClr val="C00000"/>
      </a:hlink>
      <a:folHlink>
        <a:srgbClr val="171616"/>
      </a:folHlink>
    </a:clrScheme>
    <a:fontScheme name="AMRO Template">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MRO_Deck_Text - Template" id="{BB5374BB-6E88-402C-A25F-2C47A17C496D}" vid="{C7BE8E88-C547-41F4-A7C2-F555CFC89C1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ab14edc-3220-41ff-bc93-500982cc1489">
      <UserInfo>
        <DisplayName>Regional Team Members</DisplayName>
        <AccountId>7</AccountId>
        <AccountType/>
      </UserInfo>
      <UserInfo>
        <DisplayName>Catharine Tjing Yiing KHO</DisplayName>
        <AccountId>10</AccountId>
        <AccountType/>
      </UserInfo>
    </SharedWithUsers>
    <lcf76f155ced4ddcb4097134ff3c332f xmlns="6a474327-4ede-4b35-a408-608932dbf8b2">
      <Terms xmlns="http://schemas.microsoft.com/office/infopath/2007/PartnerControls"/>
    </lcf76f155ced4ddcb4097134ff3c332f>
    <TaxCatchAll xmlns="eab14edc-3220-41ff-bc93-500982cc148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80B95B57CBD1F42A39264BA25A69F48" ma:contentTypeVersion="15" ma:contentTypeDescription="Create a new document." ma:contentTypeScope="" ma:versionID="d1ad9d873e1b0a16b78eb13ed36e53ad">
  <xsd:schema xmlns:xsd="http://www.w3.org/2001/XMLSchema" xmlns:xs="http://www.w3.org/2001/XMLSchema" xmlns:p="http://schemas.microsoft.com/office/2006/metadata/properties" xmlns:ns2="6a474327-4ede-4b35-a408-608932dbf8b2" xmlns:ns3="eab14edc-3220-41ff-bc93-500982cc1489" targetNamespace="http://schemas.microsoft.com/office/2006/metadata/properties" ma:root="true" ma:fieldsID="eb3d2c3d73ab060472831713d8715fff" ns2:_="" ns3:_="">
    <xsd:import namespace="6a474327-4ede-4b35-a408-608932dbf8b2"/>
    <xsd:import namespace="eab14edc-3220-41ff-bc93-500982cc148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474327-4ede-4b35-a408-608932dbf8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b889487-8ed0-4a8b-b8e7-d86ff3c8ae0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b14edc-3220-41ff-bc93-500982cc1489"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d54af721-411b-498a-94bf-19d749405e99}" ma:internalName="TaxCatchAll" ma:showField="CatchAllData" ma:web="eab14edc-3220-41ff-bc93-500982cc14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EE10FD-860F-46A3-9C7D-C82351E44332}">
  <ds:schemaRefs>
    <ds:schemaRef ds:uri="http://schemas.microsoft.com/sharepoint/v3/contenttype/forms"/>
  </ds:schemaRefs>
</ds:datastoreItem>
</file>

<file path=customXml/itemProps2.xml><?xml version="1.0" encoding="utf-8"?>
<ds:datastoreItem xmlns:ds="http://schemas.openxmlformats.org/officeDocument/2006/customXml" ds:itemID="{2DFEBDC9-CB62-4244-9413-BC43F2C4DB9F}">
  <ds:schemaRefs>
    <ds:schemaRef ds:uri="http://schemas.microsoft.com/office/2006/metadata/properties"/>
    <ds:schemaRef ds:uri="http://purl.org/dc/terms/"/>
    <ds:schemaRef ds:uri="http://purl.org/dc/dcmitype/"/>
    <ds:schemaRef ds:uri="http://schemas.openxmlformats.org/package/2006/metadata/core-properties"/>
    <ds:schemaRef ds:uri="http://purl.org/dc/elements/1.1/"/>
    <ds:schemaRef ds:uri="http://schemas.microsoft.com/office/infopath/2007/PartnerControls"/>
    <ds:schemaRef ds:uri="http://schemas.microsoft.com/office/2006/documentManagement/types"/>
    <ds:schemaRef ds:uri="eab14edc-3220-41ff-bc93-500982cc1489"/>
    <ds:schemaRef ds:uri="6a474327-4ede-4b35-a408-608932dbf8b2"/>
    <ds:schemaRef ds:uri="http://www.w3.org/XML/1998/namespace"/>
  </ds:schemaRefs>
</ds:datastoreItem>
</file>

<file path=customXml/itemProps3.xml><?xml version="1.0" encoding="utf-8"?>
<ds:datastoreItem xmlns:ds="http://schemas.openxmlformats.org/officeDocument/2006/customXml" ds:itemID="{B69D01F5-23E4-46CD-8B97-1E420C73E3F4}">
  <ds:schemaRefs>
    <ds:schemaRef ds:uri="6a474327-4ede-4b35-a408-608932dbf8b2"/>
    <ds:schemaRef ds:uri="eab14edc-3220-41ff-bc93-500982cc14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Theme1</Template>
  <TotalTime>4296</TotalTime>
  <Words>1344</Words>
  <Application>Microsoft Office PowerPoint</Application>
  <PresentationFormat>Widescreen</PresentationFormat>
  <Paragraphs>191</Paragraphs>
  <Slides>17</Slides>
  <Notes>10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17</vt:i4>
      </vt:variant>
    </vt:vector>
  </HeadingPairs>
  <TitlesOfParts>
    <vt:vector size="25" baseType="lpstr">
      <vt:lpstr>Yu Gothic</vt:lpstr>
      <vt:lpstr>Arial</vt:lpstr>
      <vt:lpstr>Calibri</vt:lpstr>
      <vt:lpstr>Georgia</vt:lpstr>
      <vt:lpstr>Theme1</vt:lpstr>
      <vt:lpstr>1_Office Theme</vt:lpstr>
      <vt:lpstr>1_Theme1</vt:lpstr>
      <vt:lpstr>Office Theme</vt:lpstr>
      <vt:lpstr>The New Geography of Growth Why East Asia and RCEP Matter More Than Ever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ASEAN+3 Regional Economic Outlook – July 2023 Update  ASEAN+3 Growth Momentum to Remain Intact as Risks Recede</dc:title>
  <dc:creator>Megan Wen Xi CHONG</dc:creator>
  <cp:lastModifiedBy>Hui Shan SEAH</cp:lastModifiedBy>
  <cp:revision>2</cp:revision>
  <cp:lastPrinted>2026-08-19T03:26:50Z</cp:lastPrinted>
  <dcterms:created xsi:type="dcterms:W3CDTF">2023-07-04T02:04:16Z</dcterms:created>
  <dcterms:modified xsi:type="dcterms:W3CDTF">2026-09-09T02:40:26Z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0x010100780B95B57CBD1F42A39264BA25A69F48</vt:lpwstr>
  </property>
</Properties>
</file>